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Lst>
  <p:sldSz cy="6858000" cx="9144000"/>
  <p:notesSz cx="6858000" cy="9144000"/>
  <p:embeddedFontLst>
    <p:embeddedFont>
      <p:font typeface="Arimo"/>
      <p:regular r:id="rId93"/>
      <p:bold r:id="rId94"/>
      <p:italic r:id="rId95"/>
      <p:boldItalic r:id="rId96"/>
    </p:embeddedFont>
    <p:embeddedFont>
      <p:font typeface="Tahoma"/>
      <p:regular r:id="rId97"/>
      <p:bold r:id="rId98"/>
    </p:embeddedFont>
    <p:embeddedFont>
      <p:font typeface="CG Times"/>
      <p:regular r:id="rId99"/>
      <p:bold r:id="rId100"/>
      <p:italic r:id="rId101"/>
      <p:boldItalic r:id="rId10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A2110017-06BE-4499-8505-52F98711FCEA}">
  <a:tblStyle styleId="{A2110017-06BE-4499-8505-52F98711FCEA}" styleName="Table_0"/>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2" Type="http://schemas.openxmlformats.org/officeDocument/2006/relationships/font" Target="fonts/CGTimes-boldItalic.fntdata"/><Relationship Id="rId101" Type="http://schemas.openxmlformats.org/officeDocument/2006/relationships/font" Target="fonts/CGTimes-italic.fntdata"/><Relationship Id="rId100" Type="http://schemas.openxmlformats.org/officeDocument/2006/relationships/font" Target="fonts/CGTimes-bold.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font" Target="fonts/Arimo-italic.fntdata"/><Relationship Id="rId94" Type="http://schemas.openxmlformats.org/officeDocument/2006/relationships/font" Target="fonts/Arimo-bold.fntdata"/><Relationship Id="rId97" Type="http://schemas.openxmlformats.org/officeDocument/2006/relationships/font" Target="fonts/Tahoma-regular.fntdata"/><Relationship Id="rId96" Type="http://schemas.openxmlformats.org/officeDocument/2006/relationships/font" Target="fonts/Arimo-boldItalic.fntdata"/><Relationship Id="rId11" Type="http://schemas.openxmlformats.org/officeDocument/2006/relationships/slide" Target="slides/slide6.xml"/><Relationship Id="rId99" Type="http://schemas.openxmlformats.org/officeDocument/2006/relationships/font" Target="fonts/CGTimes-regular.fntdata"/><Relationship Id="rId10" Type="http://schemas.openxmlformats.org/officeDocument/2006/relationships/slide" Target="slides/slide5.xml"/><Relationship Id="rId98" Type="http://schemas.openxmlformats.org/officeDocument/2006/relationships/font" Target="fonts/Tahoma-bold.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font" Target="fonts/Arimo-regular.fntdata"/><Relationship Id="rId92" Type="http://schemas.openxmlformats.org/officeDocument/2006/relationships/slide" Target="slides/slide8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799" cy="457200"/>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1200" u="none" cap="none" strike="noStrike">
                <a:solidFill>
                  <a:schemeClr val="dk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4" name="Shape 4"/>
          <p:cNvSpPr txBox="1"/>
          <p:nvPr>
            <p:ph idx="10" type="dt"/>
          </p:nvPr>
        </p:nvSpPr>
        <p:spPr>
          <a:xfrm>
            <a:off x="3884612" y="0"/>
            <a:ext cx="2971799" cy="457200"/>
          </a:xfrm>
          <a:prstGeom prst="rect">
            <a:avLst/>
          </a:prstGeom>
          <a:noFill/>
          <a:ln>
            <a:noFill/>
          </a:ln>
        </p:spPr>
        <p:txBody>
          <a:bodyPr anchorCtr="0" anchor="t" bIns="91425" lIns="91425" rIns="91425" tIns="91425"/>
          <a:lstStyle>
            <a:lvl1pPr indent="0" lvl="0" marL="0" marR="0" rtl="0" algn="r">
              <a:spcBef>
                <a:spcPts val="0"/>
              </a:spcBef>
              <a:spcAft>
                <a:spcPts val="0"/>
              </a:spcAft>
              <a:buNone/>
              <a:defRPr b="0" i="0" sz="1200" u="none" cap="none" strike="noStrike">
                <a:solidFill>
                  <a:schemeClr val="dk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5" name="Shape 5"/>
          <p:cNvSpPr/>
          <p:nvPr>
            <p:ph idx="3"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6" name="Shape 6"/>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indent="0" lvl="0" marL="0" marR="0" rtl="0" algn="l">
              <a:spcBef>
                <a:spcPts val="360"/>
              </a:spcBef>
              <a:spcAft>
                <a:spcPts val="0"/>
              </a:spcAft>
              <a:buNone/>
              <a:defRPr b="0" i="0" sz="1200" u="none" cap="none" strike="noStrike">
                <a:solidFill>
                  <a:schemeClr val="dk1"/>
                </a:solidFill>
                <a:latin typeface="Arial"/>
                <a:ea typeface="Arial"/>
                <a:cs typeface="Arial"/>
                <a:sym typeface="Arial"/>
              </a:defRPr>
            </a:lvl1pPr>
            <a:lvl2pPr indent="0" lvl="1" marL="457200" marR="0" rtl="0" algn="l">
              <a:spcBef>
                <a:spcPts val="360"/>
              </a:spcBef>
              <a:spcAft>
                <a:spcPts val="0"/>
              </a:spcAft>
              <a:buNone/>
              <a:defRPr b="0" i="0" sz="1200" u="none" cap="none" strike="noStrike">
                <a:solidFill>
                  <a:schemeClr val="dk1"/>
                </a:solidFill>
                <a:latin typeface="Arial"/>
                <a:ea typeface="Arial"/>
                <a:cs typeface="Arial"/>
                <a:sym typeface="Arial"/>
              </a:defRPr>
            </a:lvl2pPr>
            <a:lvl3pPr indent="0" lvl="2" marL="914400" marR="0" rtl="0" algn="l">
              <a:spcBef>
                <a:spcPts val="360"/>
              </a:spcBef>
              <a:spcAft>
                <a:spcPts val="0"/>
              </a:spcAft>
              <a:buNone/>
              <a:defRPr b="0" i="0" sz="1200" u="none" cap="none" strike="noStrike">
                <a:solidFill>
                  <a:schemeClr val="dk1"/>
                </a:solidFill>
                <a:latin typeface="Arial"/>
                <a:ea typeface="Arial"/>
                <a:cs typeface="Arial"/>
                <a:sym typeface="Arial"/>
              </a:defRPr>
            </a:lvl3pPr>
            <a:lvl4pPr indent="0" lvl="3" marL="1371600" marR="0" rtl="0" algn="l">
              <a:spcBef>
                <a:spcPts val="360"/>
              </a:spcBef>
              <a:spcAft>
                <a:spcPts val="0"/>
              </a:spcAft>
              <a:buNone/>
              <a:defRPr b="0" i="0" sz="1200" u="none" cap="none" strike="noStrike">
                <a:solidFill>
                  <a:schemeClr val="dk1"/>
                </a:solidFill>
                <a:latin typeface="Arial"/>
                <a:ea typeface="Arial"/>
                <a:cs typeface="Arial"/>
                <a:sym typeface="Arial"/>
              </a:defRPr>
            </a:lvl4pPr>
            <a:lvl5pPr indent="0" lvl="4" marL="1828800" marR="0" rtl="0" algn="l">
              <a:spcBef>
                <a:spcPts val="360"/>
              </a:spcBef>
              <a:spcAft>
                <a:spcPts val="0"/>
              </a:spcAft>
              <a:buNone/>
              <a:defRPr b="0" i="0" sz="1200" u="none" cap="none" strike="noStrike">
                <a:solidFill>
                  <a:schemeClr val="dk1"/>
                </a:solidFill>
                <a:latin typeface="Arial"/>
                <a:ea typeface="Arial"/>
                <a:cs typeface="Arial"/>
                <a:sym typeface="Arial"/>
              </a:defRPr>
            </a:lvl5pPr>
            <a:lvl6pPr indent="0" lvl="5" marL="2286000" marR="0" rtl="0" algn="l">
              <a:spcBef>
                <a:spcPts val="0"/>
              </a:spcBef>
              <a:buNone/>
              <a:defRPr b="0" i="0" sz="1200" u="none" cap="none" strike="noStrike">
                <a:solidFill>
                  <a:schemeClr val="dk1"/>
                </a:solidFill>
                <a:latin typeface="Calibri"/>
                <a:ea typeface="Calibri"/>
                <a:cs typeface="Calibri"/>
                <a:sym typeface="Calibri"/>
              </a:defRPr>
            </a:lvl6pPr>
            <a:lvl7pPr indent="0" lvl="6" marL="2743200" marR="0" rtl="0" algn="l">
              <a:spcBef>
                <a:spcPts val="0"/>
              </a:spcBef>
              <a:buNone/>
              <a:defRPr b="0" i="0" sz="1200" u="none" cap="none" strike="noStrike">
                <a:solidFill>
                  <a:schemeClr val="dk1"/>
                </a:solidFill>
                <a:latin typeface="Calibri"/>
                <a:ea typeface="Calibri"/>
                <a:cs typeface="Calibri"/>
                <a:sym typeface="Calibri"/>
              </a:defRPr>
            </a:lvl7pPr>
            <a:lvl8pPr indent="0" lvl="7" marL="3200400" marR="0" rtl="0" algn="l">
              <a:spcBef>
                <a:spcPts val="0"/>
              </a:spcBef>
              <a:buNone/>
              <a:defRPr b="0" i="0" sz="1200" u="none" cap="none" strike="noStrike">
                <a:solidFill>
                  <a:schemeClr val="dk1"/>
                </a:solidFill>
                <a:latin typeface="Calibri"/>
                <a:ea typeface="Calibri"/>
                <a:cs typeface="Calibri"/>
                <a:sym typeface="Calibri"/>
              </a:defRPr>
            </a:lvl8pPr>
            <a:lvl9pPr indent="0" lvl="8" marL="3657600" marR="0" rtl="0" algn="l">
              <a:spcBef>
                <a:spcPts val="0"/>
              </a:spcBef>
              <a:buNone/>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685213"/>
            <a:ext cx="2971799" cy="457200"/>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1200" u="none" cap="none" strike="noStrike">
                <a:solidFill>
                  <a:schemeClr val="dk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8" name="Shape 8"/>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b="0" i="0" lang="el-GR" sz="1200" u="none" cap="none" strike="noStrike">
                <a:solidFill>
                  <a:schemeClr val="dk1"/>
                </a:solidFill>
                <a:latin typeface="Arial"/>
                <a:ea typeface="Arial"/>
                <a:cs typeface="Arial"/>
                <a:sym typeface="Arial"/>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2" name="Shape 102"/>
        <p:cNvGrpSpPr/>
        <p:nvPr/>
      </p:nvGrpSpPr>
      <p:grpSpPr>
        <a:xfrm>
          <a:off x="0" y="0"/>
          <a:ext cx="0" cy="0"/>
          <a:chOff x="0" y="0"/>
          <a:chExt cx="0" cy="0"/>
        </a:xfrm>
      </p:grpSpPr>
      <p:sp>
        <p:nvSpPr>
          <p:cNvPr id="103" name="Shape 10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04" name="Shape 10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5" name="Shape 175"/>
        <p:cNvGrpSpPr/>
        <p:nvPr/>
      </p:nvGrpSpPr>
      <p:grpSpPr>
        <a:xfrm>
          <a:off x="0" y="0"/>
          <a:ext cx="0" cy="0"/>
          <a:chOff x="0" y="0"/>
          <a:chExt cx="0" cy="0"/>
        </a:xfrm>
      </p:grpSpPr>
      <p:sp>
        <p:nvSpPr>
          <p:cNvPr id="176" name="Shape 17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77" name="Shape 17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3" name="Shape 183"/>
        <p:cNvGrpSpPr/>
        <p:nvPr/>
      </p:nvGrpSpPr>
      <p:grpSpPr>
        <a:xfrm>
          <a:off x="0" y="0"/>
          <a:ext cx="0" cy="0"/>
          <a:chOff x="0" y="0"/>
          <a:chExt cx="0" cy="0"/>
        </a:xfrm>
      </p:grpSpPr>
      <p:sp>
        <p:nvSpPr>
          <p:cNvPr id="184" name="Shape 184"/>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185" name="Shape 185"/>
          <p:cNvSpPr/>
          <p:nvPr>
            <p:ph idx="2" type="sldImg"/>
          </p:nvPr>
        </p:nvSpPr>
        <p:spPr>
          <a:xfrm>
            <a:off x="1285875" y="793750"/>
            <a:ext cx="4287837" cy="3216275"/>
          </a:xfrm>
          <a:custGeom>
            <a:pathLst>
              <a:path extrusionOk="0" h="120000" w="120000">
                <a:moveTo>
                  <a:pt x="0" y="0"/>
                </a:moveTo>
                <a:lnTo>
                  <a:pt x="120000" y="0"/>
                </a:lnTo>
                <a:lnTo>
                  <a:pt x="120000" y="120000"/>
                </a:lnTo>
                <a:lnTo>
                  <a:pt x="0" y="120000"/>
                </a:lnTo>
                <a:close/>
              </a:path>
            </a:pathLst>
          </a:custGeom>
          <a:noFill/>
          <a:ln>
            <a:noFill/>
          </a:ln>
        </p:spPr>
      </p:sp>
      <p:sp>
        <p:nvSpPr>
          <p:cNvPr id="186" name="Shape 186"/>
          <p:cNvSpPr txBox="1"/>
          <p:nvPr>
            <p:ph idx="1" type="body"/>
          </p:nvPr>
        </p:nvSpPr>
        <p:spPr>
          <a:xfrm>
            <a:off x="776287" y="4349750"/>
            <a:ext cx="5313362" cy="3849688"/>
          </a:xfrm>
          <a:prstGeom prst="rect">
            <a:avLst/>
          </a:prstGeom>
          <a:noFill/>
          <a:ln>
            <a:noFill/>
          </a:ln>
        </p:spPr>
        <p:txBody>
          <a:bodyPr anchorCtr="0" anchor="t" bIns="45900" lIns="91800" rIns="91800" tIns="45900">
            <a:noAutofit/>
          </a:bodyPr>
          <a:lstStyle/>
          <a:p>
            <a:pPr indent="0" lvl="0" marL="0" marR="0" rtl="0" algn="l">
              <a:spcBef>
                <a:spcPts val="0"/>
              </a:spcBef>
              <a:spcAft>
                <a:spcPts val="0"/>
              </a:spcAft>
              <a:buSzPct val="25000"/>
              <a:buNone/>
            </a:pPr>
            <a:r>
              <a:rPr b="1" i="0" lang="el-GR" sz="1200" u="none" cap="none" strike="noStrike">
                <a:solidFill>
                  <a:schemeClr val="dk1"/>
                </a:solidFill>
                <a:latin typeface="Arial"/>
                <a:ea typeface="Arial"/>
                <a:cs typeface="Arial"/>
                <a:sym typeface="Arial"/>
              </a:rPr>
              <a:t>NSAIDs inhibit the COX enzyme, which exists in two forms</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NSAIDs act by inhibiting the COX enzyme, thus suppressing the transformation of arachidonic acid to prostaglandins.</a:t>
            </a:r>
            <a:r>
              <a:rPr b="0" baseline="30000" i="0" lang="el-GR" sz="1200" u="none" cap="none" strike="noStrike">
                <a:solidFill>
                  <a:schemeClr val="dk1"/>
                </a:solidFill>
                <a:latin typeface="Arial"/>
                <a:ea typeface="Arial"/>
                <a:cs typeface="Arial"/>
                <a:sym typeface="Arial"/>
              </a:rPr>
              <a:t>10 </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COX exists in two forms: COX-1, which is constitutively expressed in</a:t>
            </a:r>
            <a:br>
              <a:rPr b="0" i="0" lang="el-GR" sz="1200" u="none" cap="none" strike="noStrike">
                <a:solidFill>
                  <a:schemeClr val="dk1"/>
                </a:solidFill>
                <a:latin typeface="Arial"/>
                <a:ea typeface="Arial"/>
                <a:cs typeface="Arial"/>
                <a:sym typeface="Arial"/>
              </a:rPr>
            </a:br>
            <a:r>
              <a:rPr b="0" i="0" lang="el-GR" sz="1200" u="none" cap="none" strike="noStrike">
                <a:solidFill>
                  <a:schemeClr val="dk1"/>
                </a:solidFill>
                <a:latin typeface="Arial"/>
                <a:ea typeface="Arial"/>
                <a:cs typeface="Arial"/>
                <a:sym typeface="Arial"/>
              </a:rPr>
              <a:t>most tissues and is believed to have a ‘housekeeping’ role, producing prostaglandins that regulate normal cell activity; and COX-2, which is virtually undetectable in most tissues under normal physiological conditions, but can be induced in the presence of inflammation.</a:t>
            </a:r>
            <a:r>
              <a:rPr b="0" baseline="30000" i="0" lang="el-GR" sz="1200" u="none" cap="none" strike="noStrike">
                <a:solidFill>
                  <a:schemeClr val="dk1"/>
                </a:solidFill>
                <a:latin typeface="Arial"/>
                <a:ea typeface="Arial"/>
                <a:cs typeface="Arial"/>
                <a:sym typeface="Arial"/>
              </a:rPr>
              <a:t>10–12</a:t>
            </a:r>
            <a:br>
              <a:rPr b="0" baseline="30000" i="0" lang="el-GR" sz="1200" u="none" cap="none" strike="noStrike">
                <a:solidFill>
                  <a:schemeClr val="dk1"/>
                </a:solidFill>
                <a:latin typeface="Arial"/>
                <a:ea typeface="Arial"/>
                <a:cs typeface="Arial"/>
                <a:sym typeface="Arial"/>
              </a:rPr>
            </a:br>
            <a:r>
              <a:rPr b="0" i="0" lang="el-GR" sz="1200" u="none" cap="none" strike="noStrike">
                <a:solidFill>
                  <a:schemeClr val="dk1"/>
                </a:solidFill>
                <a:latin typeface="Arial"/>
                <a:ea typeface="Arial"/>
                <a:cs typeface="Arial"/>
                <a:sym typeface="Arial"/>
              </a:rPr>
              <a:t>The anti-inflammatory effects of NSAIDs appear to be largely attributable to inhibition of COX-2, whereas their upper GI side-effects are due to inhibition of COX-1 mediated prostaglandin synthesis in the gastric mucosa.</a:t>
            </a:r>
            <a:r>
              <a:rPr b="0" baseline="30000" i="0" lang="el-GR" sz="1200" u="none" cap="none" strike="noStrike">
                <a:solidFill>
                  <a:schemeClr val="dk1"/>
                </a:solidFill>
                <a:latin typeface="Arial"/>
                <a:ea typeface="Arial"/>
                <a:cs typeface="Arial"/>
                <a:sym typeface="Arial"/>
              </a:rPr>
              <a:t>10–12</a:t>
            </a:r>
            <a:r>
              <a:rPr b="0" i="0" lang="el-GR" sz="1200" u="none" cap="none" strike="noStrike">
                <a:solidFill>
                  <a:schemeClr val="dk1"/>
                </a:solidFill>
                <a:latin typeface="Arial"/>
                <a:ea typeface="Arial"/>
                <a:cs typeface="Arial"/>
                <a:sym typeface="Arial"/>
              </a:rPr>
              <a:t> The antiplatelet effects of NSAIDs, valuable in cardioprotection, also stem from inhibition of COX-1.</a:t>
            </a:r>
            <a:r>
              <a:rPr b="0" baseline="30000" i="0" lang="el-GR" sz="1200" u="none" cap="none" strike="noStrike">
                <a:solidFill>
                  <a:schemeClr val="dk1"/>
                </a:solidFill>
                <a:latin typeface="Arial"/>
                <a:ea typeface="Arial"/>
                <a:cs typeface="Arial"/>
                <a:sym typeface="Arial"/>
              </a:rPr>
              <a:t>13</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The variation in upper GI side-effect profiles of different NSAIDs can therefore be explained by differences in their potencies against COX-1 compared with COX-2. Classical NSAIDs inhibit both COX-1 and COX-2, so their anti-inflammatory action is associated with upper GI side-effects. COX-2 selective NSAIDs have a specific action on COX-2, which might be expected to offer a reduced risk of GI toxicity, while retaining the beneficial anti-inflammatory effect.</a:t>
            </a:r>
          </a:p>
          <a:p>
            <a:pPr indent="0" lvl="0" marL="0" marR="0" rtl="0" algn="l">
              <a:spcBef>
                <a:spcPts val="360"/>
              </a:spcBef>
              <a:spcAft>
                <a:spcPts val="0"/>
              </a:spcAft>
              <a:buSzPct val="25000"/>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6" name="Shape 246"/>
        <p:cNvGrpSpPr/>
        <p:nvPr/>
      </p:nvGrpSpPr>
      <p:grpSpPr>
        <a:xfrm>
          <a:off x="0" y="0"/>
          <a:ext cx="0" cy="0"/>
          <a:chOff x="0" y="0"/>
          <a:chExt cx="0" cy="0"/>
        </a:xfrm>
      </p:grpSpPr>
      <p:sp>
        <p:nvSpPr>
          <p:cNvPr id="247" name="Shape 247"/>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248" name="Shape 24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249" name="Shape 249"/>
          <p:cNvSpPr txBox="1"/>
          <p:nvPr>
            <p:ph idx="1" type="body"/>
          </p:nvPr>
        </p:nvSpPr>
        <p:spPr>
          <a:xfrm>
            <a:off x="915987" y="4359275"/>
            <a:ext cx="5032374" cy="4098924"/>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Clr>
                <a:schemeClr val="dk1"/>
              </a:buClr>
              <a:buSzPct val="100000"/>
              <a:buFont typeface="Noto Sans Symbols"/>
              <a:buChar char="❑"/>
            </a:pPr>
            <a:r>
              <a:rPr b="1" i="0" lang="el-GR" sz="1200" u="none" cap="none" strike="noStrike">
                <a:solidFill>
                  <a:schemeClr val="dk1"/>
                </a:solidFill>
                <a:latin typeface="Arial"/>
                <a:ea typeface="Arial"/>
                <a:cs typeface="Arial"/>
                <a:sym typeface="Arial"/>
              </a:rPr>
              <a:t>5. Systemic effects of NSAIDs decrease the defences of the gastric mucosa</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NSAIDs influence several components of gastric mucosal defence, including decreasing the secretion of mucus and bicarbonate ions. Mucus has an important role in protecting the mucosa from bacterial colonisation and mechanical injury, and forms a microenvironment over sites of superficial injury, allowing rapid restitution to occur. By reducing the secretion of mucus and bicarbonate ions, NSAIDs diminish the mucosal defences to injury. Moreover, NSAIDs adversely affect mucosal blood flow and immunocyte function, which impairs the usually rapid rate of epithelial cell turnover and repair. This further lessens resistance to injury.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3" name="Shape 253"/>
        <p:cNvGrpSpPr/>
        <p:nvPr/>
      </p:nvGrpSpPr>
      <p:grpSpPr>
        <a:xfrm>
          <a:off x="0" y="0"/>
          <a:ext cx="0" cy="0"/>
          <a:chOff x="0" y="0"/>
          <a:chExt cx="0" cy="0"/>
        </a:xfrm>
      </p:grpSpPr>
      <p:sp>
        <p:nvSpPr>
          <p:cNvPr id="254" name="Shape 254"/>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255" name="Shape 255"/>
          <p:cNvSpPr/>
          <p:nvPr>
            <p:ph idx="2" type="sldImg"/>
          </p:nvPr>
        </p:nvSpPr>
        <p:spPr>
          <a:xfrm>
            <a:off x="1285875" y="793750"/>
            <a:ext cx="4287837" cy="3216275"/>
          </a:xfrm>
          <a:custGeom>
            <a:pathLst>
              <a:path extrusionOk="0" h="120000" w="120000">
                <a:moveTo>
                  <a:pt x="0" y="0"/>
                </a:moveTo>
                <a:lnTo>
                  <a:pt x="120000" y="0"/>
                </a:lnTo>
                <a:lnTo>
                  <a:pt x="120000" y="120000"/>
                </a:lnTo>
                <a:lnTo>
                  <a:pt x="0" y="120000"/>
                </a:lnTo>
                <a:close/>
              </a:path>
            </a:pathLst>
          </a:custGeom>
          <a:noFill/>
          <a:ln>
            <a:noFill/>
          </a:ln>
        </p:spPr>
      </p:sp>
      <p:sp>
        <p:nvSpPr>
          <p:cNvPr id="256" name="Shape 256"/>
          <p:cNvSpPr txBox="1"/>
          <p:nvPr>
            <p:ph idx="1" type="body"/>
          </p:nvPr>
        </p:nvSpPr>
        <p:spPr>
          <a:xfrm>
            <a:off x="776287" y="4349750"/>
            <a:ext cx="5316537" cy="3848099"/>
          </a:xfrm>
          <a:prstGeom prst="rect">
            <a:avLst/>
          </a:prstGeom>
          <a:noFill/>
          <a:ln>
            <a:noFill/>
          </a:ln>
        </p:spPr>
        <p:txBody>
          <a:bodyPr anchorCtr="0" anchor="t" bIns="45900" lIns="91800" rIns="91800" tIns="45900">
            <a:noAutofit/>
          </a:bodyPr>
          <a:lstStyle/>
          <a:p>
            <a:pPr indent="0" lvl="0" marL="0" marR="0" rtl="0" algn="l">
              <a:spcBef>
                <a:spcPts val="0"/>
              </a:spcBef>
              <a:spcAft>
                <a:spcPts val="0"/>
              </a:spcAft>
              <a:buSzPct val="25000"/>
              <a:buNone/>
            </a:pPr>
            <a:r>
              <a:rPr b="1" i="0" lang="el-GR" sz="1200" u="none" cap="none" strike="noStrike">
                <a:solidFill>
                  <a:schemeClr val="dk1"/>
                </a:solidFill>
                <a:latin typeface="Arial"/>
                <a:ea typeface="Arial"/>
                <a:cs typeface="Arial"/>
                <a:sym typeface="Arial"/>
              </a:rPr>
              <a:t>Low-dose aspirin decreases platelet aggregation and is used widely in the prophylaxis of cardiovascular and cerebrovascular disease</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Aspirin, the first NSAID, has been produced commercially and used in pain relief for over a century. However, during the past 20 years, data from more than 50 randomised trials have demonstrated the beneficial effects</a:t>
            </a:r>
            <a:br>
              <a:rPr b="0" i="0" lang="el-GR" sz="1200" u="none" cap="none" strike="noStrike">
                <a:solidFill>
                  <a:schemeClr val="dk1"/>
                </a:solidFill>
                <a:latin typeface="Arial"/>
                <a:ea typeface="Arial"/>
                <a:cs typeface="Arial"/>
                <a:sym typeface="Arial"/>
              </a:rPr>
            </a:br>
            <a:r>
              <a:rPr b="0" i="0" lang="el-GR" sz="1200" u="none" cap="none" strike="noStrike">
                <a:solidFill>
                  <a:schemeClr val="dk1"/>
                </a:solidFill>
                <a:latin typeface="Arial"/>
                <a:ea typeface="Arial"/>
                <a:cs typeface="Arial"/>
                <a:sym typeface="Arial"/>
              </a:rPr>
              <a:t>of low-dose aspirin in the prophylaxis of cardiovascular disease and stroke.</a:t>
            </a:r>
            <a:r>
              <a:rPr b="0" baseline="30000" i="0" lang="el-GR" sz="1200" u="none" cap="none" strike="noStrike">
                <a:solidFill>
                  <a:schemeClr val="dk1"/>
                </a:solidFill>
                <a:latin typeface="Arial"/>
                <a:ea typeface="Arial"/>
                <a:cs typeface="Arial"/>
                <a:sym typeface="Arial"/>
              </a:rPr>
              <a:t>15</a:t>
            </a:r>
            <a:r>
              <a:rPr b="0" i="0" lang="el-GR" sz="1200" u="none" cap="none" strike="noStrike">
                <a:solidFill>
                  <a:schemeClr val="dk1"/>
                </a:solidFill>
                <a:latin typeface="Arial"/>
                <a:ea typeface="Arial"/>
                <a:cs typeface="Arial"/>
                <a:sym typeface="Arial"/>
              </a:rPr>
              <a:t> </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Low-dose aspirin is a highly effective antiplatelet agent. In a developing thrombus, thromboxane produced by stimulated platelets is secreted into the surrounding medium where it stimulates platelet aggregation and clotting. Aspirin irreversibly blocks COX-1 mediated thromboxane synthesis in the platelets, leading to an inhibition of the mechanisms of both haemostasis and thrombosis. Furthermore, as platelets have no nucleus and thus cannot synthesise more COX-1, aspirin inhibits their function for the rest of their 8–10-day lifespan. By contrast, aspirin is much less effective in inhibiting COX-2 dependent processes, which require much larger doses and a much shorter dosing interval because of rapid resynthesis of the enzyme by nucleated cells.</a:t>
            </a:r>
            <a:r>
              <a:rPr b="0" baseline="30000" i="0" lang="el-GR" sz="1200" u="none" cap="none" strike="noStrike">
                <a:solidFill>
                  <a:schemeClr val="dk1"/>
                </a:solidFill>
                <a:latin typeface="Arial"/>
                <a:ea typeface="Arial"/>
                <a:cs typeface="Arial"/>
                <a:sym typeface="Arial"/>
              </a:rPr>
              <a:t>13</a:t>
            </a:r>
            <a:r>
              <a:rPr b="0" i="0" lang="el-GR" sz="1200" u="none" cap="none" strike="noStrike">
                <a:solidFill>
                  <a:schemeClr val="dk1"/>
                </a:solidFill>
                <a:latin typeface="Arial"/>
                <a:ea typeface="Arial"/>
                <a:cs typeface="Arial"/>
                <a:sym typeface="Arial"/>
              </a:rPr>
              <a:t> </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While non-aspirin NSAIDs may also inhibit thromboxane synthesis in platelets, their action is incomplete and reversible, and is generally insufficient to produce clinically detectable cardiovascular protection.</a:t>
            </a:r>
            <a:r>
              <a:rPr b="0" baseline="30000" i="0" lang="el-GR" sz="1200" u="none" cap="none" strike="noStrike">
                <a:solidFill>
                  <a:schemeClr val="dk1"/>
                </a:solidFill>
                <a:latin typeface="Arial"/>
                <a:ea typeface="Arial"/>
                <a:cs typeface="Arial"/>
                <a:sym typeface="Arial"/>
              </a:rPr>
              <a:t>16</a:t>
            </a:r>
          </a:p>
          <a:p>
            <a:pPr indent="0" lvl="0" marL="0" marR="0" rtl="0" algn="l">
              <a:spcBef>
                <a:spcPts val="360"/>
              </a:spcBef>
              <a:spcAft>
                <a:spcPts val="0"/>
              </a:spcAft>
              <a:buSzPct val="25000"/>
              <a:buNone/>
            </a:pPr>
            <a:r>
              <a:t/>
            </a:r>
            <a:endParaRPr b="0" i="0" sz="1200" u="none" cap="none" strike="noStrike">
              <a:solidFill>
                <a:schemeClr val="dk1"/>
              </a:solidFill>
              <a:latin typeface="Arial"/>
              <a:ea typeface="Arial"/>
              <a:cs typeface="Arial"/>
              <a:sym typeface="Arial"/>
            </a:endParaRPr>
          </a:p>
          <a:p>
            <a:pPr indent="0" lvl="0" marL="0" marR="0" rtl="0" algn="l">
              <a:spcBef>
                <a:spcPts val="360"/>
              </a:spcBef>
              <a:spcAft>
                <a:spcPts val="0"/>
              </a:spcAft>
              <a:buSzPct val="25000"/>
              <a:buNone/>
            </a:pPr>
            <a:r>
              <a:t/>
            </a:r>
            <a:endParaRPr b="1"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2" name="Shape 262"/>
        <p:cNvGrpSpPr/>
        <p:nvPr/>
      </p:nvGrpSpPr>
      <p:grpSpPr>
        <a:xfrm>
          <a:off x="0" y="0"/>
          <a:ext cx="0" cy="0"/>
          <a:chOff x="0" y="0"/>
          <a:chExt cx="0" cy="0"/>
        </a:xfrm>
      </p:grpSpPr>
      <p:sp>
        <p:nvSpPr>
          <p:cNvPr id="263" name="Shape 26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64" name="Shape 26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1" name="Shape 271"/>
        <p:cNvGrpSpPr/>
        <p:nvPr/>
      </p:nvGrpSpPr>
      <p:grpSpPr>
        <a:xfrm>
          <a:off x="0" y="0"/>
          <a:ext cx="0" cy="0"/>
          <a:chOff x="0" y="0"/>
          <a:chExt cx="0" cy="0"/>
        </a:xfrm>
      </p:grpSpPr>
      <p:sp>
        <p:nvSpPr>
          <p:cNvPr id="272" name="Shape 272"/>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273" name="Shape 27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274" name="Shape 274"/>
          <p:cNvSpPr txBox="1"/>
          <p:nvPr>
            <p:ph idx="1" type="body"/>
          </p:nvPr>
        </p:nvSpPr>
        <p:spPr>
          <a:xfrm>
            <a:off x="912812" y="4360862"/>
            <a:ext cx="5032374" cy="41148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1" i="0" lang="el-GR" sz="1200" u="none" cap="none" strike="noStrike">
                <a:solidFill>
                  <a:schemeClr val="dk1"/>
                </a:solidFill>
                <a:latin typeface="Arial"/>
                <a:ea typeface="Arial"/>
                <a:cs typeface="Arial"/>
                <a:sym typeface="Arial"/>
              </a:rPr>
              <a:t>10. Gastric acid plays a central role in NSAID-associated gastroduodenal damage</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The net effect of the systemic and topical effects of NSAIDs on the GI system is to impair the mucosal barrier to gastric acid, which, together with the corrosive action of pepsin, exacerbates the initial damage, potentially resulting in deeper erosions and peptic ulceration. Moreover, gastric acid can enhance the direct absorption of some NSAIDs into the gastric mucosal cells, where they may interfere with cell metabolism, have a toxic effect on the mitochondria and cause cell disruption. Gastric acid thus plays a central role in the NSAID-associated gastroduodenal damage that can lead to upper GI symptoms and peptic ulcers, with the concomitant potential for complications such as bleeding and perforation.</a:t>
            </a:r>
          </a:p>
          <a:p>
            <a:pPr indent="0" lvl="0" marL="0" marR="0" rtl="0" algn="l">
              <a:spcBef>
                <a:spcPts val="360"/>
              </a:spcBef>
              <a:spcAft>
                <a:spcPts val="0"/>
              </a:spcAft>
              <a:buSzPct val="25000"/>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4" name="Shape 404"/>
        <p:cNvGrpSpPr/>
        <p:nvPr/>
      </p:nvGrpSpPr>
      <p:grpSpPr>
        <a:xfrm>
          <a:off x="0" y="0"/>
          <a:ext cx="0" cy="0"/>
          <a:chOff x="0" y="0"/>
          <a:chExt cx="0" cy="0"/>
        </a:xfrm>
      </p:grpSpPr>
      <p:sp>
        <p:nvSpPr>
          <p:cNvPr id="405" name="Shape 405"/>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406" name="Shape 40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407" name="Shape 407"/>
          <p:cNvSpPr txBox="1"/>
          <p:nvPr>
            <p:ph idx="1" type="body"/>
          </p:nvPr>
        </p:nvSpPr>
        <p:spPr>
          <a:xfrm>
            <a:off x="847725" y="4291012"/>
            <a:ext cx="5324474" cy="4167186"/>
          </a:xfrm>
          <a:prstGeom prst="rect">
            <a:avLst/>
          </a:prstGeom>
          <a:noFill/>
          <a:ln>
            <a:noFill/>
          </a:ln>
        </p:spPr>
        <p:txBody>
          <a:bodyPr anchorCtr="0" anchor="t" bIns="45700" lIns="91425" rIns="91425" tIns="45700">
            <a:noAutofit/>
          </a:bodyPr>
          <a:lstStyle/>
          <a:p>
            <a:pPr indent="-228600" lvl="0" marL="228600" marR="0" rtl="0" algn="l">
              <a:spcBef>
                <a:spcPts val="0"/>
              </a:spcBef>
              <a:spcAft>
                <a:spcPts val="0"/>
              </a:spcAft>
              <a:buClr>
                <a:schemeClr val="dk1"/>
              </a:buClr>
              <a:buSzPct val="80000"/>
              <a:buFont typeface="Arial"/>
              <a:buChar char="●"/>
            </a:pPr>
            <a:r>
              <a:rPr b="0" i="0" lang="el-GR" sz="1200" u="none" cap="none" strike="noStrike">
                <a:solidFill>
                  <a:schemeClr val="dk1"/>
                </a:solidFill>
                <a:latin typeface="Arial"/>
                <a:ea typeface="Arial"/>
                <a:cs typeface="Arial"/>
                <a:sym typeface="Arial"/>
              </a:rPr>
              <a:t>In the healthy GI tract, the mucosa and blood supply are shielded from aggressive factors (e.g. acid, pepsin and </a:t>
            </a:r>
            <a:r>
              <a:rPr b="0" i="1" lang="el-GR" sz="1200" u="none" cap="none" strike="noStrike">
                <a:solidFill>
                  <a:schemeClr val="dk1"/>
                </a:solidFill>
                <a:latin typeface="Arial"/>
                <a:ea typeface="Arial"/>
                <a:cs typeface="Arial"/>
                <a:sym typeface="Arial"/>
              </a:rPr>
              <a:t>H. pylori</a:t>
            </a:r>
            <a:r>
              <a:rPr b="0" i="0" lang="el-GR" sz="1200" u="none" cap="none" strike="noStrike">
                <a:solidFill>
                  <a:schemeClr val="dk1"/>
                </a:solidFill>
                <a:latin typeface="Arial"/>
                <a:ea typeface="Arial"/>
                <a:cs typeface="Arial"/>
                <a:sym typeface="Arial"/>
              </a:rPr>
              <a:t>) by a number of protective factors, including bicarbonate (secreted by the surface epithelial cells) and a layer of mucus. </a:t>
            </a:r>
          </a:p>
          <a:p>
            <a:pPr indent="-228600" lvl="0" marL="228600" marR="0" rtl="0" algn="l">
              <a:spcBef>
                <a:spcPts val="360"/>
              </a:spcBef>
              <a:spcAft>
                <a:spcPts val="0"/>
              </a:spcAft>
              <a:buClr>
                <a:schemeClr val="dk1"/>
              </a:buClr>
              <a:buSzPct val="80000"/>
              <a:buFont typeface="Arial"/>
              <a:buChar char="●"/>
            </a:pPr>
            <a:r>
              <a:rPr b="0" i="0" lang="el-GR" sz="1200" u="none" cap="none" strike="noStrike">
                <a:solidFill>
                  <a:schemeClr val="dk1"/>
                </a:solidFill>
                <a:latin typeface="Arial"/>
                <a:ea typeface="Arial"/>
                <a:cs typeface="Arial"/>
                <a:sym typeface="Arial"/>
              </a:rPr>
              <a:t>These protective factors are maintained by prostaglandins.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33" name="Shape 1133"/>
        <p:cNvGrpSpPr/>
        <p:nvPr/>
      </p:nvGrpSpPr>
      <p:grpSpPr>
        <a:xfrm>
          <a:off x="0" y="0"/>
          <a:ext cx="0" cy="0"/>
          <a:chOff x="0" y="0"/>
          <a:chExt cx="0" cy="0"/>
        </a:xfrm>
      </p:grpSpPr>
      <p:sp>
        <p:nvSpPr>
          <p:cNvPr id="1134" name="Shape 1134"/>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1135" name="Shape 113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1136" name="Shape 1136"/>
          <p:cNvSpPr txBox="1"/>
          <p:nvPr>
            <p:ph idx="1" type="body"/>
          </p:nvPr>
        </p:nvSpPr>
        <p:spPr>
          <a:xfrm>
            <a:off x="847725" y="4291012"/>
            <a:ext cx="5486399" cy="41148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0" i="0" lang="el-GR" sz="1200" u="none" cap="none" strike="noStrike">
                <a:solidFill>
                  <a:schemeClr val="dk1"/>
                </a:solidFill>
                <a:latin typeface="Arial"/>
                <a:ea typeface="Arial"/>
                <a:cs typeface="Arial"/>
                <a:sym typeface="Arial"/>
              </a:rPr>
              <a:t>NSAIDs block the production of prostaglandins. This triggers a cascade of events.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83" name="Shape 1883"/>
        <p:cNvGrpSpPr/>
        <p:nvPr/>
      </p:nvGrpSpPr>
      <p:grpSpPr>
        <a:xfrm>
          <a:off x="0" y="0"/>
          <a:ext cx="0" cy="0"/>
          <a:chOff x="0" y="0"/>
          <a:chExt cx="0" cy="0"/>
        </a:xfrm>
      </p:grpSpPr>
      <p:sp>
        <p:nvSpPr>
          <p:cNvPr id="1884" name="Shape 1884"/>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1885" name="Shape 188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1886" name="Shape 1886"/>
          <p:cNvSpPr txBox="1"/>
          <p:nvPr>
            <p:ph idx="1" type="body"/>
          </p:nvPr>
        </p:nvSpPr>
        <p:spPr>
          <a:xfrm>
            <a:off x="847725" y="4291012"/>
            <a:ext cx="5324474" cy="4167186"/>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0" i="0" lang="el-GR" sz="1200" u="none" cap="none" strike="noStrike">
                <a:solidFill>
                  <a:schemeClr val="dk1"/>
                </a:solidFill>
                <a:latin typeface="Arial"/>
                <a:ea typeface="Arial"/>
                <a:cs typeface="Arial"/>
                <a:sym typeface="Arial"/>
              </a:rPr>
              <a:t>The protective mucus layer is reduced.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09" name="Shape 3309"/>
        <p:cNvGrpSpPr/>
        <p:nvPr/>
      </p:nvGrpSpPr>
      <p:grpSpPr>
        <a:xfrm>
          <a:off x="0" y="0"/>
          <a:ext cx="0" cy="0"/>
          <a:chOff x="0" y="0"/>
          <a:chExt cx="0" cy="0"/>
        </a:xfrm>
      </p:grpSpPr>
      <p:sp>
        <p:nvSpPr>
          <p:cNvPr id="3310" name="Shape 3310"/>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3311" name="Shape 331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3312" name="Shape 3312"/>
          <p:cNvSpPr txBox="1"/>
          <p:nvPr>
            <p:ph idx="1" type="body"/>
          </p:nvPr>
        </p:nvSpPr>
        <p:spPr>
          <a:xfrm>
            <a:off x="847725" y="4291012"/>
            <a:ext cx="5324474" cy="4167186"/>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0" i="0" lang="el-GR" sz="1200" u="none" cap="none" strike="noStrike">
                <a:solidFill>
                  <a:schemeClr val="dk1"/>
                </a:solidFill>
                <a:latin typeface="Arial"/>
                <a:ea typeface="Arial"/>
                <a:cs typeface="Arial"/>
                <a:sym typeface="Arial"/>
              </a:rPr>
              <a:t>The production of protective bicarbonate is reduced.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8" name="Shape 108"/>
        <p:cNvGrpSpPr/>
        <p:nvPr/>
      </p:nvGrpSpPr>
      <p:grpSpPr>
        <a:xfrm>
          <a:off x="0" y="0"/>
          <a:ext cx="0" cy="0"/>
          <a:chOff x="0" y="0"/>
          <a:chExt cx="0" cy="0"/>
        </a:xfrm>
      </p:grpSpPr>
      <p:sp>
        <p:nvSpPr>
          <p:cNvPr id="109" name="Shape 10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10" name="Shape 11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36" name="Shape 4036"/>
        <p:cNvGrpSpPr/>
        <p:nvPr/>
      </p:nvGrpSpPr>
      <p:grpSpPr>
        <a:xfrm>
          <a:off x="0" y="0"/>
          <a:ext cx="0" cy="0"/>
          <a:chOff x="0" y="0"/>
          <a:chExt cx="0" cy="0"/>
        </a:xfrm>
      </p:grpSpPr>
      <p:sp>
        <p:nvSpPr>
          <p:cNvPr id="4037" name="Shape 4037"/>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4038" name="Shape 403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4039" name="Shape 4039"/>
          <p:cNvSpPr txBox="1"/>
          <p:nvPr>
            <p:ph idx="1" type="body"/>
          </p:nvPr>
        </p:nvSpPr>
        <p:spPr>
          <a:xfrm>
            <a:off x="847725" y="4291012"/>
            <a:ext cx="5324474" cy="4167186"/>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0" i="0" lang="el-GR" sz="1200" u="none" cap="none" strike="noStrike">
                <a:solidFill>
                  <a:schemeClr val="dk1"/>
                </a:solidFill>
                <a:latin typeface="Arial"/>
                <a:ea typeface="Arial"/>
                <a:cs typeface="Arial"/>
                <a:sym typeface="Arial"/>
              </a:rPr>
              <a:t>The surface epithelial cells are exposed to aggressive factors in the gut.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63" name="Shape 4763"/>
        <p:cNvGrpSpPr/>
        <p:nvPr/>
      </p:nvGrpSpPr>
      <p:grpSpPr>
        <a:xfrm>
          <a:off x="0" y="0"/>
          <a:ext cx="0" cy="0"/>
          <a:chOff x="0" y="0"/>
          <a:chExt cx="0" cy="0"/>
        </a:xfrm>
      </p:grpSpPr>
      <p:sp>
        <p:nvSpPr>
          <p:cNvPr id="4764" name="Shape 4764"/>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4765" name="Shape 476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4766" name="Shape 4766"/>
          <p:cNvSpPr txBox="1"/>
          <p:nvPr>
            <p:ph idx="1" type="body"/>
          </p:nvPr>
        </p:nvSpPr>
        <p:spPr>
          <a:xfrm>
            <a:off x="847725" y="4291012"/>
            <a:ext cx="5324474" cy="4167186"/>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0" i="0" lang="el-GR" sz="1200" u="none" cap="none" strike="noStrike">
                <a:solidFill>
                  <a:schemeClr val="dk1"/>
                </a:solidFill>
                <a:latin typeface="Arial"/>
                <a:ea typeface="Arial"/>
                <a:cs typeface="Arial"/>
                <a:sym typeface="Arial"/>
              </a:rPr>
              <a:t>The mucosal blood supply is reduced.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89" name="Shape 5489"/>
        <p:cNvGrpSpPr/>
        <p:nvPr/>
      </p:nvGrpSpPr>
      <p:grpSpPr>
        <a:xfrm>
          <a:off x="0" y="0"/>
          <a:ext cx="0" cy="0"/>
          <a:chOff x="0" y="0"/>
          <a:chExt cx="0" cy="0"/>
        </a:xfrm>
      </p:grpSpPr>
      <p:sp>
        <p:nvSpPr>
          <p:cNvPr id="5490" name="Shape 5490"/>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5491" name="Shape 549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5492" name="Shape 5492"/>
          <p:cNvSpPr txBox="1"/>
          <p:nvPr>
            <p:ph idx="1" type="body"/>
          </p:nvPr>
        </p:nvSpPr>
        <p:spPr>
          <a:xfrm>
            <a:off x="847725" y="4291012"/>
            <a:ext cx="5324474" cy="4167186"/>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0" i="0" lang="el-GR" sz="1200" u="none" cap="none" strike="noStrike">
                <a:solidFill>
                  <a:schemeClr val="dk1"/>
                </a:solidFill>
                <a:latin typeface="Arial"/>
                <a:ea typeface="Arial"/>
                <a:cs typeface="Arial"/>
                <a:sym typeface="Arial"/>
              </a:rPr>
              <a:t>Surface epithelial cells begin to atrophy.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18" name="Shape 6218"/>
        <p:cNvGrpSpPr/>
        <p:nvPr/>
      </p:nvGrpSpPr>
      <p:grpSpPr>
        <a:xfrm>
          <a:off x="0" y="0"/>
          <a:ext cx="0" cy="0"/>
          <a:chOff x="0" y="0"/>
          <a:chExt cx="0" cy="0"/>
        </a:xfrm>
      </p:grpSpPr>
      <p:sp>
        <p:nvSpPr>
          <p:cNvPr id="6219" name="Shape 6219"/>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6220" name="Shape 622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6221" name="Shape 6221"/>
          <p:cNvSpPr txBox="1"/>
          <p:nvPr>
            <p:ph idx="1" type="body"/>
          </p:nvPr>
        </p:nvSpPr>
        <p:spPr>
          <a:xfrm>
            <a:off x="847725" y="4291012"/>
            <a:ext cx="5324474" cy="4167186"/>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0" i="0" lang="el-GR" sz="1200" u="none" cap="none" strike="noStrike">
                <a:solidFill>
                  <a:schemeClr val="dk1"/>
                </a:solidFill>
                <a:latin typeface="Arial"/>
                <a:ea typeface="Arial"/>
                <a:cs typeface="Arial"/>
                <a:sym typeface="Arial"/>
              </a:rPr>
              <a:t>Aggressive factors erode the weakened mucosa, giving rise to ulcers.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17" name="Shape 6917"/>
        <p:cNvGrpSpPr/>
        <p:nvPr/>
      </p:nvGrpSpPr>
      <p:grpSpPr>
        <a:xfrm>
          <a:off x="0" y="0"/>
          <a:ext cx="0" cy="0"/>
          <a:chOff x="0" y="0"/>
          <a:chExt cx="0" cy="0"/>
        </a:xfrm>
      </p:grpSpPr>
      <p:sp>
        <p:nvSpPr>
          <p:cNvPr id="6918" name="Shape 6918"/>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6919" name="Shape 6919"/>
          <p:cNvSpPr/>
          <p:nvPr>
            <p:ph idx="2" type="sldImg"/>
          </p:nvPr>
        </p:nvSpPr>
        <p:spPr>
          <a:xfrm>
            <a:off x="1284287" y="793750"/>
            <a:ext cx="4291011" cy="3217862"/>
          </a:xfrm>
          <a:custGeom>
            <a:pathLst>
              <a:path extrusionOk="0" h="120000" w="120000">
                <a:moveTo>
                  <a:pt x="0" y="0"/>
                </a:moveTo>
                <a:lnTo>
                  <a:pt x="120000" y="0"/>
                </a:lnTo>
                <a:lnTo>
                  <a:pt x="120000" y="120000"/>
                </a:lnTo>
                <a:lnTo>
                  <a:pt x="0" y="120000"/>
                </a:lnTo>
                <a:close/>
              </a:path>
            </a:pathLst>
          </a:custGeom>
          <a:noFill/>
          <a:ln>
            <a:noFill/>
          </a:ln>
        </p:spPr>
      </p:sp>
      <p:sp>
        <p:nvSpPr>
          <p:cNvPr id="6920" name="Shape 6920"/>
          <p:cNvSpPr txBox="1"/>
          <p:nvPr>
            <p:ph idx="1" type="body"/>
          </p:nvPr>
        </p:nvSpPr>
        <p:spPr>
          <a:xfrm>
            <a:off x="915987" y="4359275"/>
            <a:ext cx="5032374" cy="384175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1" i="0" lang="el-GR" sz="1200" u="none" cap="none" strike="noStrike">
                <a:solidFill>
                  <a:schemeClr val="dk1"/>
                </a:solidFill>
                <a:latin typeface="Arial"/>
                <a:ea typeface="Arial"/>
                <a:cs typeface="Arial"/>
                <a:sym typeface="Arial"/>
              </a:rPr>
              <a:t>9. Topical irritant effects from NSAIDs </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Topical irritant properties are predominantly seen with acidic NSAIDs, of which aspirin is the best known example. Indeed, there is evidence of significant localised foci and damaged cells only 16 minutes after administration of aspirin, compared with the normal mucosa.</a:t>
            </a:r>
            <a:r>
              <a:rPr b="0" baseline="30000" i="0" lang="el-GR" sz="1200" u="none" cap="none" strike="noStrike">
                <a:solidFill>
                  <a:schemeClr val="dk1"/>
                </a:solidFill>
                <a:latin typeface="Arial"/>
                <a:ea typeface="Arial"/>
                <a:cs typeface="Arial"/>
                <a:sym typeface="Arial"/>
              </a:rPr>
              <a:t>9</a:t>
            </a:r>
            <a:r>
              <a:rPr b="0" i="0" lang="el-GR" sz="1200" u="none" cap="none" strike="noStrike">
                <a:solidFill>
                  <a:schemeClr val="dk1"/>
                </a:solidFill>
                <a:latin typeface="Arial"/>
                <a:ea typeface="Arial"/>
                <a:cs typeface="Arial"/>
                <a:sym typeface="Arial"/>
              </a:rPr>
              <a:t> The ability of NSAIDs to cause topical damage to the gastric mucosa is related, in part, to their accumulation within epithelial cells and their ability to decrease the hydrophobicity of the mucus layer in the stomach. Topical irritant effects on the epithelium are not, however, as strongly implicated in the development of gastroduodenal pathology as the systemic effects of NSAIDs. Thus, peptic ulceration and other upper GI side-effects</a:t>
            </a:r>
            <a:r>
              <a:rPr b="1" i="1" lang="el-GR" sz="1200" u="none" cap="none" strike="noStrike">
                <a:solidFill>
                  <a:schemeClr val="dk1"/>
                </a:solidFill>
                <a:latin typeface="Arial"/>
                <a:ea typeface="Arial"/>
                <a:cs typeface="Arial"/>
                <a:sym typeface="Arial"/>
              </a:rPr>
              <a:t> </a:t>
            </a:r>
            <a:r>
              <a:rPr b="0" i="0" lang="el-GR" sz="1200" u="none" cap="none" strike="noStrike">
                <a:solidFill>
                  <a:schemeClr val="dk1"/>
                </a:solidFill>
                <a:latin typeface="Arial"/>
                <a:ea typeface="Arial"/>
                <a:cs typeface="Arial"/>
                <a:sym typeface="Arial"/>
              </a:rPr>
              <a:t>are also observed after non-oral administration of NSAIDs. </a:t>
            </a:r>
          </a:p>
          <a:p>
            <a:pPr indent="0" lvl="0" marL="0" marR="0" rtl="0" algn="l">
              <a:spcBef>
                <a:spcPts val="360"/>
              </a:spcBef>
              <a:spcAft>
                <a:spcPts val="0"/>
              </a:spcAft>
              <a:buSzPct val="25000"/>
              <a:buNone/>
            </a:pPr>
            <a:r>
              <a:t/>
            </a:r>
            <a:endParaRPr b="0" i="0" sz="1200" u="none" cap="none" strike="noStrike">
              <a:solidFill>
                <a:schemeClr val="dk1"/>
              </a:solidFill>
              <a:latin typeface="Arial"/>
              <a:ea typeface="Arial"/>
              <a:cs typeface="Arial"/>
              <a:sym typeface="Arial"/>
            </a:endParaRPr>
          </a:p>
          <a:p>
            <a:pPr indent="0" lvl="0" marL="0" marR="0" rtl="0" algn="l">
              <a:spcBef>
                <a:spcPts val="360"/>
              </a:spcBef>
              <a:spcAft>
                <a:spcPts val="0"/>
              </a:spcAft>
              <a:buSzPct val="25000"/>
              <a:buNone/>
            </a:pPr>
            <a:r>
              <a:t/>
            </a:r>
            <a:endParaRPr b="0" baseline="30000" i="0" sz="1200" u="none" cap="none" strike="noStrike">
              <a:solidFill>
                <a:schemeClr val="dk1"/>
              </a:solidFill>
              <a:latin typeface="Arial"/>
              <a:ea typeface="Arial"/>
              <a:cs typeface="Arial"/>
              <a:sym typeface="Arial"/>
            </a:endParaRPr>
          </a:p>
          <a:p>
            <a:pPr indent="0" lvl="0" marL="0" marR="0" rtl="0" algn="l">
              <a:spcBef>
                <a:spcPts val="360"/>
              </a:spcBef>
              <a:spcAft>
                <a:spcPts val="0"/>
              </a:spcAft>
              <a:buSzPct val="25000"/>
              <a:buNone/>
            </a:pPr>
            <a:r>
              <a:t/>
            </a:r>
            <a:endParaRPr b="0" i="0" sz="1200" u="none" cap="none" strike="noStrike">
              <a:solidFill>
                <a:schemeClr val="dk1"/>
              </a:solidFill>
              <a:latin typeface="Arial"/>
              <a:ea typeface="Arial"/>
              <a:cs typeface="Arial"/>
              <a:sym typeface="Arial"/>
            </a:endParaRP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27" name="Shape 6927"/>
        <p:cNvGrpSpPr/>
        <p:nvPr/>
      </p:nvGrpSpPr>
      <p:grpSpPr>
        <a:xfrm>
          <a:off x="0" y="0"/>
          <a:ext cx="0" cy="0"/>
          <a:chOff x="0" y="0"/>
          <a:chExt cx="0" cy="0"/>
        </a:xfrm>
      </p:grpSpPr>
      <p:sp>
        <p:nvSpPr>
          <p:cNvPr id="6928" name="Shape 6928"/>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6929" name="Shape 692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6930" name="Shape 6930"/>
          <p:cNvSpPr txBox="1"/>
          <p:nvPr>
            <p:ph idx="1" type="body"/>
          </p:nvPr>
        </p:nvSpPr>
        <p:spPr>
          <a:xfrm>
            <a:off x="915987" y="4360862"/>
            <a:ext cx="5032374" cy="41148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1" i="0" lang="el-GR" sz="1200" u="none" cap="none" strike="noStrike">
                <a:solidFill>
                  <a:schemeClr val="dk1"/>
                </a:solidFill>
                <a:latin typeface="Arial"/>
                <a:ea typeface="Arial"/>
                <a:cs typeface="Arial"/>
                <a:sym typeface="Arial"/>
              </a:rPr>
              <a:t>14. NSAID use is associated with upper GI side-effects</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The pain relief and control of inflammation provided by NSAIDs are an essential part of therapy for a range of conditions. However, NSAID-associated upper GI side-effects</a:t>
            </a:r>
            <a:r>
              <a:rPr b="1" i="1" lang="el-GR" sz="1200" u="none" cap="none" strike="noStrike">
                <a:solidFill>
                  <a:schemeClr val="dk1"/>
                </a:solidFill>
                <a:latin typeface="Arial"/>
                <a:ea typeface="Arial"/>
                <a:cs typeface="Arial"/>
                <a:sym typeface="Arial"/>
              </a:rPr>
              <a:t> </a:t>
            </a:r>
            <a:r>
              <a:rPr b="0" i="0" lang="el-GR" sz="1200" u="none" cap="none" strike="noStrike">
                <a:solidFill>
                  <a:schemeClr val="dk1"/>
                </a:solidFill>
                <a:latin typeface="Arial"/>
                <a:ea typeface="Arial"/>
                <a:cs typeface="Arial"/>
                <a:sym typeface="Arial"/>
              </a:rPr>
              <a:t>represent a major clinical problem. These side-effects</a:t>
            </a:r>
            <a:r>
              <a:rPr b="1" i="1" lang="el-GR" sz="1200" u="none" cap="none" strike="noStrike">
                <a:solidFill>
                  <a:schemeClr val="dk1"/>
                </a:solidFill>
                <a:latin typeface="Arial"/>
                <a:ea typeface="Arial"/>
                <a:cs typeface="Arial"/>
                <a:sym typeface="Arial"/>
              </a:rPr>
              <a:t> </a:t>
            </a:r>
            <a:r>
              <a:rPr b="0" i="0" lang="el-GR" sz="1200" u="none" cap="none" strike="noStrike">
                <a:solidFill>
                  <a:schemeClr val="dk1"/>
                </a:solidFill>
                <a:latin typeface="Arial"/>
                <a:ea typeface="Arial"/>
                <a:cs typeface="Arial"/>
                <a:sym typeface="Arial"/>
              </a:rPr>
              <a:t>range in severity from commonly occurring nuisance symptoms, such as dyspepsia and heartburn, that are not life threatening, but have a significant effect on quality of life, to peptic ulcers and, most seriously of all, to complicated peptic ulcer disease.</a:t>
            </a:r>
            <a:r>
              <a:rPr b="0" baseline="30000" i="0" lang="el-GR" sz="1200" u="none" cap="none" strike="noStrike">
                <a:solidFill>
                  <a:schemeClr val="dk1"/>
                </a:solidFill>
                <a:latin typeface="Arial"/>
                <a:ea typeface="Arial"/>
                <a:cs typeface="Arial"/>
                <a:sym typeface="Arial"/>
              </a:rPr>
              <a:t>12,13</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Many patients who are at risk continue to be treated with non-selective NSAIDs and, while the COX-2 selective NSAIDs reduce the overall risk of upper GI side-effects</a:t>
            </a:r>
            <a:r>
              <a:rPr b="1" i="1" lang="el-GR" sz="1200" u="none" cap="none" strike="noStrike">
                <a:solidFill>
                  <a:schemeClr val="dk1"/>
                </a:solidFill>
                <a:latin typeface="Arial"/>
                <a:ea typeface="Arial"/>
                <a:cs typeface="Arial"/>
                <a:sym typeface="Arial"/>
              </a:rPr>
              <a:t> </a:t>
            </a:r>
            <a:r>
              <a:rPr b="0" i="0" lang="el-GR" sz="1200" u="none" cap="none" strike="noStrike">
                <a:solidFill>
                  <a:schemeClr val="dk1"/>
                </a:solidFill>
                <a:latin typeface="Arial"/>
                <a:ea typeface="Arial"/>
                <a:cs typeface="Arial"/>
                <a:sym typeface="Arial"/>
              </a:rPr>
              <a:t>compared with non-selective NSAIDs, they are not completely free from these effects.</a:t>
            </a:r>
            <a:r>
              <a:rPr b="0" baseline="30000" i="0" lang="el-GR" sz="1200" u="none" cap="none" strike="noStrike">
                <a:solidFill>
                  <a:schemeClr val="dk1"/>
                </a:solidFill>
                <a:latin typeface="Arial"/>
                <a:ea typeface="Arial"/>
                <a:cs typeface="Arial"/>
                <a:sym typeface="Arial"/>
              </a:rPr>
              <a:t>14,15</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35" name="Shape 6935"/>
        <p:cNvGrpSpPr/>
        <p:nvPr/>
      </p:nvGrpSpPr>
      <p:grpSpPr>
        <a:xfrm>
          <a:off x="0" y="0"/>
          <a:ext cx="0" cy="0"/>
          <a:chOff x="0" y="0"/>
          <a:chExt cx="0" cy="0"/>
        </a:xfrm>
      </p:grpSpPr>
      <p:sp>
        <p:nvSpPr>
          <p:cNvPr id="6936" name="Shape 693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6937" name="Shape 693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42" name="Shape 6942"/>
        <p:cNvGrpSpPr/>
        <p:nvPr/>
      </p:nvGrpSpPr>
      <p:grpSpPr>
        <a:xfrm>
          <a:off x="0" y="0"/>
          <a:ext cx="0" cy="0"/>
          <a:chOff x="0" y="0"/>
          <a:chExt cx="0" cy="0"/>
        </a:xfrm>
      </p:grpSpPr>
      <p:sp>
        <p:nvSpPr>
          <p:cNvPr id="6943" name="Shape 6943"/>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6944" name="Shape 694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6945" name="Shape 6945"/>
          <p:cNvSpPr txBox="1"/>
          <p:nvPr>
            <p:ph idx="1" type="body"/>
          </p:nvPr>
        </p:nvSpPr>
        <p:spPr>
          <a:xfrm>
            <a:off x="917575" y="4360862"/>
            <a:ext cx="5029199" cy="41148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1" i="0" lang="el-GR" sz="1200" u="none" cap="none" strike="noStrike">
                <a:solidFill>
                  <a:schemeClr val="dk1"/>
                </a:solidFill>
                <a:latin typeface="Arial"/>
                <a:ea typeface="Arial"/>
                <a:cs typeface="Arial"/>
                <a:sym typeface="Arial"/>
              </a:rPr>
              <a:t>17. NSAID users have increased prevalence of heartburn, acid reflux and epigastric pain</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The characteristic symptoms of gastroesophageal reflux disease (GERD), namely heartburn, acid reflux and epigastric pain, are more prevalent amongst users of NSAIDs than non-users. This has been shown by a large community-based project in the UK, which recruited 10,537 individuals, of whom 12.9% were regularly taking a non-aspirin NSAID, 6.9% were taking aspirin and 2.4% were taking both.</a:t>
            </a:r>
            <a:r>
              <a:rPr b="0" baseline="30000" i="0" lang="el-GR" sz="1200" u="none" cap="none" strike="noStrike">
                <a:solidFill>
                  <a:schemeClr val="dk1"/>
                </a:solidFill>
                <a:latin typeface="Arial"/>
                <a:ea typeface="Arial"/>
                <a:cs typeface="Arial"/>
                <a:sym typeface="Arial"/>
              </a:rPr>
              <a:t>17</a:t>
            </a:r>
            <a:r>
              <a:rPr b="0" i="0" lang="el-GR" sz="1200" u="none" cap="none" strike="noStrike">
                <a:solidFill>
                  <a:schemeClr val="dk1"/>
                </a:solidFill>
                <a:latin typeface="Arial"/>
                <a:ea typeface="Arial"/>
                <a:cs typeface="Arial"/>
                <a:sym typeface="Arial"/>
              </a:rPr>
              <a:t> The prevalence of heartburn, gastroesophageal reflux and epigastric pain was higher in those taking aspirin or NSAIDs than in non-users, and highest in individuals who were taking both NSAIDs and aspirin. </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The association between GERD and NSAID use has also been shown in a study of over 163,000 Medicaid patients in the USA, in which the relative risk of GERD for patients taking NSAIDs was 2.11.</a:t>
            </a:r>
            <a:r>
              <a:rPr b="0" baseline="30000" i="0" lang="el-GR" sz="1200" u="none" cap="none" strike="noStrike">
                <a:solidFill>
                  <a:schemeClr val="dk1"/>
                </a:solidFill>
                <a:latin typeface="Arial"/>
                <a:ea typeface="Arial"/>
                <a:cs typeface="Arial"/>
                <a:sym typeface="Arial"/>
              </a:rPr>
              <a:t>18</a:t>
            </a:r>
            <a:r>
              <a:rPr b="0" i="0" lang="el-GR" sz="1200" u="none" cap="none" strike="noStrike">
                <a:solidFill>
                  <a:schemeClr val="dk1"/>
                </a:solidFill>
                <a:latin typeface="Arial"/>
                <a:ea typeface="Arial"/>
                <a:cs typeface="Arial"/>
                <a:sym typeface="Arial"/>
              </a:rPr>
              <a:t> Furthermore, in a study in which risk factors for GERD were investigated in 1128 patients referred for endoscopy because of upper GI symptoms, GERD was present in 248 of them (22%), and the use of non-selective NSAIDs was found to be a significant independent risk factor for the development of GERD (p&lt;0.001; odds ratio 2.0; 95% CI 1.3–3.0).</a:t>
            </a:r>
            <a:r>
              <a:rPr b="0" baseline="30000" i="0" lang="el-GR" sz="1200" u="none" cap="none" strike="noStrike">
                <a:solidFill>
                  <a:schemeClr val="dk1"/>
                </a:solidFill>
                <a:latin typeface="Arial"/>
                <a:ea typeface="Arial"/>
                <a:cs typeface="Arial"/>
                <a:sym typeface="Arial"/>
              </a:rPr>
              <a:t>19</a:t>
            </a:r>
          </a:p>
          <a:p>
            <a:pPr indent="0" lvl="0" marL="0" marR="0" rtl="0" algn="l">
              <a:spcBef>
                <a:spcPts val="360"/>
              </a:spcBef>
              <a:spcAft>
                <a:spcPts val="0"/>
              </a:spcAft>
              <a:buSzPct val="25000"/>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88" name="Shape 6988"/>
        <p:cNvGrpSpPr/>
        <p:nvPr/>
      </p:nvGrpSpPr>
      <p:grpSpPr>
        <a:xfrm>
          <a:off x="0" y="0"/>
          <a:ext cx="0" cy="0"/>
          <a:chOff x="0" y="0"/>
          <a:chExt cx="0" cy="0"/>
        </a:xfrm>
      </p:grpSpPr>
      <p:sp>
        <p:nvSpPr>
          <p:cNvPr id="6989" name="Shape 698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6990" name="Shape 699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96" name="Shape 6996"/>
        <p:cNvGrpSpPr/>
        <p:nvPr/>
      </p:nvGrpSpPr>
      <p:grpSpPr>
        <a:xfrm>
          <a:off x="0" y="0"/>
          <a:ext cx="0" cy="0"/>
          <a:chOff x="0" y="0"/>
          <a:chExt cx="0" cy="0"/>
        </a:xfrm>
      </p:grpSpPr>
      <p:sp>
        <p:nvSpPr>
          <p:cNvPr id="6997" name="Shape 6997"/>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6998" name="Shape 699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6999" name="Shape 6999"/>
          <p:cNvSpPr txBox="1"/>
          <p:nvPr>
            <p:ph idx="1" type="body"/>
          </p:nvPr>
        </p:nvSpPr>
        <p:spPr>
          <a:xfrm>
            <a:off x="912812" y="4360862"/>
            <a:ext cx="5032374" cy="41148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1" i="0" lang="el-GR" sz="1200" u="none" cap="none" strike="noStrike">
                <a:solidFill>
                  <a:schemeClr val="dk1"/>
                </a:solidFill>
                <a:latin typeface="Arial"/>
                <a:ea typeface="Arial"/>
                <a:cs typeface="Arial"/>
                <a:sym typeface="Arial"/>
              </a:rPr>
              <a:t>11. NSAID-associated gastroduodenal damage is pH-dependent</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The central role that gastric acid plays in NSAID-associated gastroduodenal injury has been highlighted in animal studies, which demonstrate that NSAID-associated damage is highly pH-dependent.</a:t>
            </a:r>
            <a:r>
              <a:rPr b="0" baseline="30000" i="0" lang="el-GR" sz="1200" u="none" cap="none" strike="noStrike">
                <a:solidFill>
                  <a:schemeClr val="dk1"/>
                </a:solidFill>
                <a:latin typeface="Arial"/>
                <a:ea typeface="Arial"/>
                <a:cs typeface="Arial"/>
                <a:sym typeface="Arial"/>
              </a:rPr>
              <a:t>10</a:t>
            </a:r>
            <a:r>
              <a:rPr b="0" i="0" lang="el-GR" sz="1200" u="none" cap="none" strike="noStrike">
                <a:solidFill>
                  <a:schemeClr val="dk1"/>
                </a:solidFill>
                <a:latin typeface="Arial"/>
                <a:ea typeface="Arial"/>
                <a:cs typeface="Arial"/>
                <a:sym typeface="Arial"/>
              </a:rPr>
              <a:t> Intraduodenal indomethacin, 40 mg/kg, caused marked macroscopic gastric mucosal damage in pylorus-ligated rats when the luminal pH was 2.0 or 4.0, but damage fell to control levels when the luminal pH was raised to 5.5 or 7.0. Elevation of the intragastric pH above 4 is, therefore, key in the management and prevention of NSAID-associated upper GI side-effects.</a:t>
            </a:r>
          </a:p>
          <a:p>
            <a:pPr indent="0" lvl="0" marL="0" marR="0" rtl="0" algn="l">
              <a:spcBef>
                <a:spcPts val="360"/>
              </a:spcBef>
              <a:spcAft>
                <a:spcPts val="0"/>
              </a:spcAft>
              <a:buSzPct val="25000"/>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4" name="Shape 114"/>
        <p:cNvGrpSpPr/>
        <p:nvPr/>
      </p:nvGrpSpPr>
      <p:grpSpPr>
        <a:xfrm>
          <a:off x="0" y="0"/>
          <a:ext cx="0" cy="0"/>
          <a:chOff x="0" y="0"/>
          <a:chExt cx="0" cy="0"/>
        </a:xfrm>
      </p:grpSpPr>
      <p:sp>
        <p:nvSpPr>
          <p:cNvPr id="115" name="Shape 11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16" name="Shape 11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60" name="Shape 7060"/>
        <p:cNvGrpSpPr/>
        <p:nvPr/>
      </p:nvGrpSpPr>
      <p:grpSpPr>
        <a:xfrm>
          <a:off x="0" y="0"/>
          <a:ext cx="0" cy="0"/>
          <a:chOff x="0" y="0"/>
          <a:chExt cx="0" cy="0"/>
        </a:xfrm>
      </p:grpSpPr>
      <p:sp>
        <p:nvSpPr>
          <p:cNvPr id="7061" name="Shape 7061"/>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7062" name="Shape 706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7063" name="Shape 7063"/>
          <p:cNvSpPr txBox="1"/>
          <p:nvPr>
            <p:ph idx="1" type="body"/>
          </p:nvPr>
        </p:nvSpPr>
        <p:spPr>
          <a:xfrm>
            <a:off x="915987" y="4360862"/>
            <a:ext cx="5032374" cy="41148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1" i="0" lang="el-GR" sz="1200" u="none" cap="none" strike="noStrike">
                <a:solidFill>
                  <a:schemeClr val="dk1"/>
                </a:solidFill>
                <a:latin typeface="Arial"/>
                <a:ea typeface="Arial"/>
                <a:cs typeface="Arial"/>
                <a:sym typeface="Arial"/>
              </a:rPr>
              <a:t>21. NSAID users are at risk of reflux esophagitis</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Patients taking NSAIDs with symptoms of GERD may have esophagitis; however, these symptoms are a poor indicator of the presence of esophagitis. Patients with esophagitis often have a similar profile of symptoms to patients with GERD without esophagitis</a:t>
            </a:r>
            <a:r>
              <a:rPr b="0" baseline="30000" i="0" lang="el-GR" sz="1200" u="none" cap="none" strike="noStrike">
                <a:solidFill>
                  <a:schemeClr val="dk1"/>
                </a:solidFill>
                <a:latin typeface="Arial"/>
                <a:ea typeface="Arial"/>
                <a:cs typeface="Arial"/>
                <a:sym typeface="Arial"/>
              </a:rPr>
              <a:t>30</a:t>
            </a:r>
            <a:r>
              <a:rPr b="0" i="0" lang="el-GR" sz="1200" u="none" cap="none" strike="noStrike">
                <a:solidFill>
                  <a:schemeClr val="dk1"/>
                </a:solidFill>
                <a:latin typeface="Arial"/>
                <a:ea typeface="Arial"/>
                <a:cs typeface="Arial"/>
                <a:sym typeface="Arial"/>
              </a:rPr>
              <a:t> and, when esophagitis is present, the severity of heartburn is a poor indicator of the severity of esophagitis.</a:t>
            </a:r>
            <a:r>
              <a:rPr b="0" baseline="30000" i="0" lang="el-GR" sz="1200" u="none" cap="none" strike="noStrike">
                <a:solidFill>
                  <a:schemeClr val="dk1"/>
                </a:solidFill>
                <a:latin typeface="Arial"/>
                <a:ea typeface="Arial"/>
                <a:cs typeface="Arial"/>
                <a:sym typeface="Arial"/>
              </a:rPr>
              <a:t>31</a:t>
            </a:r>
            <a:r>
              <a:rPr b="0" i="0" lang="el-GR" sz="1200" u="none" cap="none" strike="noStrike">
                <a:solidFill>
                  <a:schemeClr val="dk1"/>
                </a:solidFill>
                <a:latin typeface="Arial"/>
                <a:ea typeface="Arial"/>
                <a:cs typeface="Arial"/>
                <a:sym typeface="Arial"/>
              </a:rPr>
              <a:t> Thus, patients taking NSAIDs are at risk of erosive esophagitis and the risk may be silent. Indeed, the prevalence rate of erosive esophagitis among patients taking regular therapy with a non-selective NSAID for osteoarthritis was found to be 21%.</a:t>
            </a:r>
            <a:r>
              <a:rPr b="0" baseline="30000" i="0" lang="el-GR" sz="1200" u="none" cap="none" strike="noStrike">
                <a:solidFill>
                  <a:schemeClr val="dk1"/>
                </a:solidFill>
                <a:latin typeface="Arial"/>
                <a:ea typeface="Arial"/>
                <a:cs typeface="Arial"/>
                <a:sym typeface="Arial"/>
              </a:rPr>
              <a:t>32</a:t>
            </a:r>
            <a:r>
              <a:rPr b="0" i="0" lang="el-GR" sz="1200" u="none" cap="none" strike="noStrike">
                <a:solidFill>
                  <a:schemeClr val="dk1"/>
                </a:solidFill>
                <a:latin typeface="Arial"/>
                <a:ea typeface="Arial"/>
                <a:cs typeface="Arial"/>
                <a:sym typeface="Arial"/>
              </a:rPr>
              <a:t> There are also reports implicating non-selective NSAIDs in the pathogenesis of more extensive mucosal injury such as esophageal ulceration and stricture formation.</a:t>
            </a:r>
            <a:r>
              <a:rPr b="0" baseline="30000" i="0" lang="el-GR" sz="1200" u="none" cap="none" strike="noStrike">
                <a:solidFill>
                  <a:schemeClr val="dk1"/>
                </a:solidFill>
                <a:latin typeface="Arial"/>
                <a:ea typeface="Arial"/>
                <a:cs typeface="Arial"/>
                <a:sym typeface="Arial"/>
              </a:rPr>
              <a:t>33</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77" name="Shape 7077"/>
        <p:cNvGrpSpPr/>
        <p:nvPr/>
      </p:nvGrpSpPr>
      <p:grpSpPr>
        <a:xfrm>
          <a:off x="0" y="0"/>
          <a:ext cx="0" cy="0"/>
          <a:chOff x="0" y="0"/>
          <a:chExt cx="0" cy="0"/>
        </a:xfrm>
      </p:grpSpPr>
      <p:sp>
        <p:nvSpPr>
          <p:cNvPr id="7078" name="Shape 7078"/>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7079" name="Shape 7079"/>
          <p:cNvSpPr/>
          <p:nvPr>
            <p:ph idx="2" type="sldImg"/>
          </p:nvPr>
        </p:nvSpPr>
        <p:spPr>
          <a:xfrm>
            <a:off x="1287462" y="865187"/>
            <a:ext cx="4291011" cy="3217861"/>
          </a:xfrm>
          <a:custGeom>
            <a:pathLst>
              <a:path extrusionOk="0" h="120000" w="120000">
                <a:moveTo>
                  <a:pt x="0" y="0"/>
                </a:moveTo>
                <a:lnTo>
                  <a:pt x="120000" y="0"/>
                </a:lnTo>
                <a:lnTo>
                  <a:pt x="120000" y="120000"/>
                </a:lnTo>
                <a:lnTo>
                  <a:pt x="0" y="120000"/>
                </a:lnTo>
                <a:close/>
              </a:path>
            </a:pathLst>
          </a:custGeom>
          <a:noFill/>
          <a:ln>
            <a:noFill/>
          </a:ln>
        </p:spPr>
      </p:sp>
      <p:sp>
        <p:nvSpPr>
          <p:cNvPr id="7080" name="Shape 7080"/>
          <p:cNvSpPr txBox="1"/>
          <p:nvPr>
            <p:ph idx="1" type="body"/>
          </p:nvPr>
        </p:nvSpPr>
        <p:spPr>
          <a:xfrm>
            <a:off x="915987" y="4357687"/>
            <a:ext cx="5032374" cy="3851274"/>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1" i="0" lang="el-GR" sz="1200" u="none" cap="none" strike="noStrike">
                <a:solidFill>
                  <a:schemeClr val="dk1"/>
                </a:solidFill>
                <a:latin typeface="Arial"/>
                <a:ea typeface="Arial"/>
                <a:cs typeface="Arial"/>
                <a:sym typeface="Arial"/>
              </a:rPr>
              <a:t>22. NSAID-associated peptic ulceration </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Peptic ulceration is a common consequence of NSAID, including COX-2 selective NSAID, use and ranges in severity from endoscopically visible ulcers that are usually silent, to the life-threatening complication of a perforated ulcer. After a single dose of a non-selective NSAID, almost all patients develop some degree of gastric erosion and approximately 15–30% of chronic users will develop a peptic ulcer.</a:t>
            </a:r>
            <a:r>
              <a:rPr b="0" baseline="30000" i="0" lang="el-GR" sz="1200" u="none" cap="none" strike="noStrike">
                <a:solidFill>
                  <a:schemeClr val="dk1"/>
                </a:solidFill>
                <a:latin typeface="Arial"/>
                <a:ea typeface="Arial"/>
                <a:cs typeface="Arial"/>
                <a:sym typeface="Arial"/>
              </a:rPr>
              <a:t>12,34</a:t>
            </a:r>
            <a:r>
              <a:rPr b="1" i="1" lang="el-GR" sz="1200" u="none" cap="none" strike="noStrike">
                <a:solidFill>
                  <a:schemeClr val="dk1"/>
                </a:solidFill>
                <a:latin typeface="Arial"/>
                <a:ea typeface="Arial"/>
                <a:cs typeface="Arial"/>
                <a:sym typeface="Arial"/>
              </a:rPr>
              <a:t> </a:t>
            </a:r>
            <a:r>
              <a:rPr b="0" i="0" lang="el-GR" sz="1200" u="none" cap="none" strike="noStrike">
                <a:solidFill>
                  <a:schemeClr val="dk1"/>
                </a:solidFill>
                <a:latin typeface="Arial"/>
                <a:ea typeface="Arial"/>
                <a:cs typeface="Arial"/>
                <a:sym typeface="Arial"/>
              </a:rPr>
              <a:t>The healing of pre-existing ulcers is delayed by the use of non-selective NSAIDs;</a:t>
            </a:r>
            <a:r>
              <a:rPr b="0" baseline="30000" i="0" lang="el-GR" sz="1200" u="none" cap="none" strike="noStrike">
                <a:solidFill>
                  <a:schemeClr val="dk1"/>
                </a:solidFill>
                <a:latin typeface="Arial"/>
                <a:ea typeface="Arial"/>
                <a:cs typeface="Arial"/>
                <a:sym typeface="Arial"/>
              </a:rPr>
              <a:t>35</a:t>
            </a:r>
            <a:r>
              <a:rPr b="0" i="0" lang="el-GR" sz="1200" u="none" cap="none" strike="noStrike">
                <a:solidFill>
                  <a:schemeClr val="dk1"/>
                </a:solidFill>
                <a:latin typeface="Arial"/>
                <a:ea typeface="Arial"/>
                <a:cs typeface="Arial"/>
                <a:sym typeface="Arial"/>
              </a:rPr>
              <a:t> COX-2 selective NSAIDs are also known to inhibit peptic ulcer healing.</a:t>
            </a:r>
            <a:r>
              <a:rPr b="0" baseline="30000" i="0" lang="el-GR" sz="1200" u="none" cap="none" strike="noStrike">
                <a:solidFill>
                  <a:schemeClr val="dk1"/>
                </a:solidFill>
                <a:latin typeface="Arial"/>
                <a:ea typeface="Arial"/>
                <a:cs typeface="Arial"/>
                <a:sym typeface="Arial"/>
              </a:rPr>
              <a:t>36</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The increased risk of NSAID users developing a peptic ulcer compared with those not taking NSAIDs has been investingated in a UK population-based cohort of 458,840 individuals. The relative risk of developing a clinically symptomatic but uncomplicated peptic ulcer was estimated as 4.0 (95% CI 3.2–5.1) for users of non-aspirin NSAIDs and 2.9 (95% CI 2.3–3.6) for users of aspirin compared with those not taking aspirin. The overall population incidence of peptic ulcer was 1.03 (95% CI 0.97–1.08) cases per 1000 person-years.</a:t>
            </a:r>
            <a:r>
              <a:rPr b="0" baseline="30000" i="0" lang="el-GR" sz="1200" u="none" cap="none" strike="noStrike">
                <a:solidFill>
                  <a:schemeClr val="dk1"/>
                </a:solidFill>
                <a:latin typeface="Arial"/>
                <a:ea typeface="Arial"/>
                <a:cs typeface="Arial"/>
                <a:sym typeface="Arial"/>
              </a:rPr>
              <a:t>37</a:t>
            </a:r>
            <a:r>
              <a:rPr b="0" i="0" lang="el-GR" sz="1200" u="none" cap="none" strike="noStrike">
                <a:solidFill>
                  <a:schemeClr val="dk1"/>
                </a:solidFill>
                <a:latin typeface="Arial"/>
                <a:ea typeface="Arial"/>
                <a:cs typeface="Arial"/>
                <a:sym typeface="Arial"/>
              </a:rPr>
              <a:t> </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Although the incidence of gastric and duodenal ulcers is lower with COX-2 selective compared with non-selective NSAIDs, patients with risk factors, or who also use low-dose aspirin, remain at risk.</a:t>
            </a:r>
            <a:r>
              <a:rPr b="0" baseline="30000" i="0" lang="el-GR" sz="1200" u="none" cap="none" strike="noStrike">
                <a:solidFill>
                  <a:schemeClr val="dk1"/>
                </a:solidFill>
                <a:latin typeface="Arial"/>
                <a:ea typeface="Arial"/>
                <a:cs typeface="Arial"/>
                <a:sym typeface="Arial"/>
              </a:rPr>
              <a:t>15,38</a:t>
            </a:r>
          </a:p>
          <a:p>
            <a:pPr indent="0" lvl="0" marL="0" marR="0" rtl="0" algn="l">
              <a:spcBef>
                <a:spcPts val="360"/>
              </a:spcBef>
              <a:spcAft>
                <a:spcPts val="0"/>
              </a:spcAft>
              <a:buSzPct val="25000"/>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86" name="Shape 7086"/>
        <p:cNvGrpSpPr/>
        <p:nvPr/>
      </p:nvGrpSpPr>
      <p:grpSpPr>
        <a:xfrm>
          <a:off x="0" y="0"/>
          <a:ext cx="0" cy="0"/>
          <a:chOff x="0" y="0"/>
          <a:chExt cx="0" cy="0"/>
        </a:xfrm>
      </p:grpSpPr>
      <p:sp>
        <p:nvSpPr>
          <p:cNvPr id="7087" name="Shape 708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088" name="Shape 708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93" name="Shape 7093"/>
        <p:cNvGrpSpPr/>
        <p:nvPr/>
      </p:nvGrpSpPr>
      <p:grpSpPr>
        <a:xfrm>
          <a:off x="0" y="0"/>
          <a:ext cx="0" cy="0"/>
          <a:chOff x="0" y="0"/>
          <a:chExt cx="0" cy="0"/>
        </a:xfrm>
      </p:grpSpPr>
      <p:sp>
        <p:nvSpPr>
          <p:cNvPr id="7094" name="Shape 709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095" name="Shape 709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100" name="Shape 7100"/>
        <p:cNvGrpSpPr/>
        <p:nvPr/>
      </p:nvGrpSpPr>
      <p:grpSpPr>
        <a:xfrm>
          <a:off x="0" y="0"/>
          <a:ext cx="0" cy="0"/>
          <a:chOff x="0" y="0"/>
          <a:chExt cx="0" cy="0"/>
        </a:xfrm>
      </p:grpSpPr>
      <p:sp>
        <p:nvSpPr>
          <p:cNvPr id="7101" name="Shape 710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102" name="Shape 710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107" name="Shape 7107"/>
        <p:cNvGrpSpPr/>
        <p:nvPr/>
      </p:nvGrpSpPr>
      <p:grpSpPr>
        <a:xfrm>
          <a:off x="0" y="0"/>
          <a:ext cx="0" cy="0"/>
          <a:chOff x="0" y="0"/>
          <a:chExt cx="0" cy="0"/>
        </a:xfrm>
      </p:grpSpPr>
      <p:sp>
        <p:nvSpPr>
          <p:cNvPr id="7108" name="Shape 710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109" name="Shape 710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114" name="Shape 7114"/>
        <p:cNvGrpSpPr/>
        <p:nvPr/>
      </p:nvGrpSpPr>
      <p:grpSpPr>
        <a:xfrm>
          <a:off x="0" y="0"/>
          <a:ext cx="0" cy="0"/>
          <a:chOff x="0" y="0"/>
          <a:chExt cx="0" cy="0"/>
        </a:xfrm>
      </p:grpSpPr>
      <p:sp>
        <p:nvSpPr>
          <p:cNvPr id="7115" name="Shape 711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116" name="Shape 711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120" name="Shape 7120"/>
        <p:cNvGrpSpPr/>
        <p:nvPr/>
      </p:nvGrpSpPr>
      <p:grpSpPr>
        <a:xfrm>
          <a:off x="0" y="0"/>
          <a:ext cx="0" cy="0"/>
          <a:chOff x="0" y="0"/>
          <a:chExt cx="0" cy="0"/>
        </a:xfrm>
      </p:grpSpPr>
      <p:sp>
        <p:nvSpPr>
          <p:cNvPr id="7121" name="Shape 7121"/>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7122" name="Shape 7122"/>
          <p:cNvSpPr/>
          <p:nvPr>
            <p:ph idx="2" type="sldImg"/>
          </p:nvPr>
        </p:nvSpPr>
        <p:spPr>
          <a:xfrm>
            <a:off x="1284287" y="793750"/>
            <a:ext cx="4291011" cy="3217862"/>
          </a:xfrm>
          <a:custGeom>
            <a:pathLst>
              <a:path extrusionOk="0" h="120000" w="120000">
                <a:moveTo>
                  <a:pt x="0" y="0"/>
                </a:moveTo>
                <a:lnTo>
                  <a:pt x="120000" y="0"/>
                </a:lnTo>
                <a:lnTo>
                  <a:pt x="120000" y="120000"/>
                </a:lnTo>
                <a:lnTo>
                  <a:pt x="0" y="120000"/>
                </a:lnTo>
                <a:close/>
              </a:path>
            </a:pathLst>
          </a:custGeom>
          <a:noFill/>
          <a:ln>
            <a:noFill/>
          </a:ln>
        </p:spPr>
      </p:sp>
      <p:sp>
        <p:nvSpPr>
          <p:cNvPr id="7123" name="Shape 7123"/>
          <p:cNvSpPr txBox="1"/>
          <p:nvPr>
            <p:ph idx="1" type="body"/>
          </p:nvPr>
        </p:nvSpPr>
        <p:spPr>
          <a:xfrm>
            <a:off x="915987" y="4357687"/>
            <a:ext cx="5032374" cy="3851274"/>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1" i="0" lang="el-GR" sz="1200" u="none" cap="none" strike="noStrike">
                <a:solidFill>
                  <a:schemeClr val="dk1"/>
                </a:solidFill>
                <a:latin typeface="Arial"/>
                <a:ea typeface="Arial"/>
                <a:cs typeface="Arial"/>
                <a:sym typeface="Arial"/>
              </a:rPr>
              <a:t>37. Risk factors for upper GI complications occurring with NSAIDs</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There are a number of risk factors that are associated with upper GI complications</a:t>
            </a:r>
            <a:r>
              <a:rPr b="1" i="1" lang="el-GR" sz="1200" u="none" cap="none" strike="noStrike">
                <a:solidFill>
                  <a:schemeClr val="dk1"/>
                </a:solidFill>
                <a:latin typeface="Arial"/>
                <a:ea typeface="Arial"/>
                <a:cs typeface="Arial"/>
                <a:sym typeface="Arial"/>
              </a:rPr>
              <a:t> </a:t>
            </a:r>
            <a:r>
              <a:rPr b="0" i="0" lang="el-GR" sz="1200" u="none" cap="none" strike="noStrike">
                <a:solidFill>
                  <a:schemeClr val="dk1"/>
                </a:solidFill>
                <a:latin typeface="Arial"/>
                <a:ea typeface="Arial"/>
                <a:cs typeface="Arial"/>
                <a:sym typeface="Arial"/>
              </a:rPr>
              <a:t>in NSAID users.</a:t>
            </a:r>
            <a:r>
              <a:rPr b="0" baseline="30000" i="0" lang="el-GR" sz="1200" u="none" cap="none" strike="noStrike">
                <a:solidFill>
                  <a:schemeClr val="dk1"/>
                </a:solidFill>
                <a:latin typeface="Arial"/>
                <a:ea typeface="Arial"/>
                <a:cs typeface="Arial"/>
                <a:sym typeface="Arial"/>
              </a:rPr>
              <a:t>69</a:t>
            </a:r>
            <a:r>
              <a:rPr b="0" i="0" lang="el-GR" sz="1200" u="none" cap="none" strike="noStrike">
                <a:solidFill>
                  <a:schemeClr val="dk1"/>
                </a:solidFill>
                <a:latin typeface="Arial"/>
                <a:ea typeface="Arial"/>
                <a:cs typeface="Arial"/>
                <a:sym typeface="Arial"/>
              </a:rPr>
              <a:t> Patients particularly at risk are those aged over 60 years, those with a history of peptic ulcer disease, taking a high-dose or relatively toxic NSAID, or concurrently using two NSAIDs, an anticoagulant or corticosteroid. Other factors such as </a:t>
            </a:r>
            <a:r>
              <a:rPr b="0" i="1" lang="el-GR" sz="1200" u="none" cap="none" strike="noStrike">
                <a:solidFill>
                  <a:schemeClr val="dk1"/>
                </a:solidFill>
                <a:latin typeface="Arial"/>
                <a:ea typeface="Arial"/>
                <a:cs typeface="Arial"/>
                <a:sym typeface="Arial"/>
              </a:rPr>
              <a:t>Helicobacter pylori</a:t>
            </a:r>
            <a:r>
              <a:rPr b="0" i="0" lang="el-GR" sz="1200" u="none" cap="none" strike="noStrike">
                <a:solidFill>
                  <a:schemeClr val="dk1"/>
                </a:solidFill>
                <a:latin typeface="Arial"/>
                <a:ea typeface="Arial"/>
                <a:cs typeface="Arial"/>
                <a:sym typeface="Arial"/>
              </a:rPr>
              <a:t> infection may also play a role. Dyspepsia is an additional factor in the quantification of ulcer risk. Patients taking NSAIDs who develop an ulcer complication are more likely than controls to report earlier dyspepsia and to link this to NSAID ingestion.</a:t>
            </a:r>
            <a:r>
              <a:rPr b="0" baseline="30000" i="0" lang="el-GR" sz="1200" u="none" cap="none" strike="noStrike">
                <a:solidFill>
                  <a:schemeClr val="dk1"/>
                </a:solidFill>
                <a:latin typeface="Arial"/>
                <a:ea typeface="Arial"/>
                <a:cs typeface="Arial"/>
                <a:sym typeface="Arial"/>
              </a:rPr>
              <a:t>70,71</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128" name="Shape 7128"/>
        <p:cNvGrpSpPr/>
        <p:nvPr/>
      </p:nvGrpSpPr>
      <p:grpSpPr>
        <a:xfrm>
          <a:off x="0" y="0"/>
          <a:ext cx="0" cy="0"/>
          <a:chOff x="0" y="0"/>
          <a:chExt cx="0" cy="0"/>
        </a:xfrm>
      </p:grpSpPr>
      <p:sp>
        <p:nvSpPr>
          <p:cNvPr id="7129" name="Shape 7129"/>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7130" name="Shape 7130"/>
          <p:cNvSpPr/>
          <p:nvPr>
            <p:ph idx="2" type="sldImg"/>
          </p:nvPr>
        </p:nvSpPr>
        <p:spPr>
          <a:xfrm>
            <a:off x="1284287" y="793750"/>
            <a:ext cx="4291011" cy="3217862"/>
          </a:xfrm>
          <a:custGeom>
            <a:pathLst>
              <a:path extrusionOk="0" h="120000" w="120000">
                <a:moveTo>
                  <a:pt x="0" y="0"/>
                </a:moveTo>
                <a:lnTo>
                  <a:pt x="120000" y="0"/>
                </a:lnTo>
                <a:lnTo>
                  <a:pt x="120000" y="120000"/>
                </a:lnTo>
                <a:lnTo>
                  <a:pt x="0" y="120000"/>
                </a:lnTo>
                <a:close/>
              </a:path>
            </a:pathLst>
          </a:custGeom>
          <a:noFill/>
          <a:ln>
            <a:noFill/>
          </a:ln>
        </p:spPr>
      </p:sp>
      <p:sp>
        <p:nvSpPr>
          <p:cNvPr id="7131" name="Shape 7131"/>
          <p:cNvSpPr txBox="1"/>
          <p:nvPr>
            <p:ph idx="1" type="body"/>
          </p:nvPr>
        </p:nvSpPr>
        <p:spPr>
          <a:xfrm>
            <a:off x="776287" y="4349750"/>
            <a:ext cx="5316537" cy="3849688"/>
          </a:xfrm>
          <a:prstGeom prst="rect">
            <a:avLst/>
          </a:prstGeom>
          <a:noFill/>
          <a:ln>
            <a:noFill/>
          </a:ln>
        </p:spPr>
        <p:txBody>
          <a:bodyPr anchorCtr="0" anchor="t" bIns="46250" lIns="92500" rIns="92500" tIns="46250">
            <a:noAutofit/>
          </a:bodyPr>
          <a:lstStyle/>
          <a:p>
            <a:pPr indent="0" lvl="0" marL="0" marR="0" rtl="0" algn="l">
              <a:spcBef>
                <a:spcPts val="0"/>
              </a:spcBef>
              <a:spcAft>
                <a:spcPts val="0"/>
              </a:spcAft>
              <a:buSzPct val="25000"/>
              <a:buNone/>
            </a:pPr>
            <a:r>
              <a:rPr b="1" i="0" lang="el-GR" sz="1200" u="none" cap="none" strike="noStrike">
                <a:solidFill>
                  <a:schemeClr val="dk1"/>
                </a:solidFill>
                <a:latin typeface="Arial"/>
                <a:ea typeface="Arial"/>
                <a:cs typeface="Arial"/>
                <a:sym typeface="Arial"/>
              </a:rPr>
              <a:t>Hospitalisation due to NSAID-associated complications is a particular problem in the elderly</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While the prevalence of upper GI complications increases with age in the general population, there is a markedly greater increase in risk in elderly patients taking NSAIDs. </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The incidence of hospitalisation due to upper GI complications varies from 1 to 5 per 1000 person-years in the general population.</a:t>
            </a:r>
            <a:r>
              <a:rPr b="0" baseline="30000" i="0" lang="el-GR" sz="1200" u="none" cap="none" strike="noStrike">
                <a:solidFill>
                  <a:schemeClr val="dk1"/>
                </a:solidFill>
                <a:latin typeface="Arial"/>
                <a:ea typeface="Arial"/>
                <a:cs typeface="Arial"/>
                <a:sym typeface="Arial"/>
              </a:rPr>
              <a:t>40</a:t>
            </a:r>
            <a:r>
              <a:rPr b="0" i="0" lang="el-GR" sz="1200" u="none" cap="none" strike="noStrike">
                <a:solidFill>
                  <a:schemeClr val="dk1"/>
                </a:solidFill>
                <a:latin typeface="Arial"/>
                <a:ea typeface="Arial"/>
                <a:cs typeface="Arial"/>
                <a:sym typeface="Arial"/>
              </a:rPr>
              <a:t> However, this increases to 10 per 1000 person-years in classical NSAID users over</a:t>
            </a:r>
            <a:br>
              <a:rPr b="0" i="0" lang="el-GR" sz="1200" u="none" cap="none" strike="noStrike">
                <a:solidFill>
                  <a:schemeClr val="dk1"/>
                </a:solidFill>
                <a:latin typeface="Arial"/>
                <a:ea typeface="Arial"/>
                <a:cs typeface="Arial"/>
                <a:sym typeface="Arial"/>
              </a:rPr>
            </a:br>
            <a:r>
              <a:rPr b="0" i="0" lang="el-GR" sz="1200" u="none" cap="none" strike="noStrike">
                <a:solidFill>
                  <a:schemeClr val="dk1"/>
                </a:solidFill>
                <a:latin typeface="Arial"/>
                <a:ea typeface="Arial"/>
                <a:cs typeface="Arial"/>
                <a:sym typeface="Arial"/>
              </a:rPr>
              <a:t>75 years of age, and 20 per 1000 person-years in those over 85 years. The increased risk of NSAID-associated upper GI side-effects in the elderly is highlighted further by adverse event reporting in the UK. Classical NSAIDs are responsible for 25% of all reported drug-related adverse events in the total population, and nearly 75% of reports of upper GI bleeding or perforation suspected of being caused by NSAIDs are in patients aged over 60 years.</a:t>
            </a:r>
            <a:r>
              <a:rPr b="0" baseline="30000" i="0" lang="el-GR" sz="1200" u="none" cap="none" strike="noStrike">
                <a:solidFill>
                  <a:schemeClr val="dk1"/>
                </a:solidFill>
                <a:latin typeface="Arial"/>
                <a:ea typeface="Arial"/>
                <a:cs typeface="Arial"/>
                <a:sym typeface="Arial"/>
              </a:rPr>
              <a:t>41</a:t>
            </a:r>
            <a:r>
              <a:rPr b="0" i="0" lang="el-GR" sz="1200" u="none" cap="none" strike="noStrike">
                <a:solidFill>
                  <a:schemeClr val="dk1"/>
                </a:solidFill>
                <a:latin typeface="Arial"/>
                <a:ea typeface="Arial"/>
                <a:cs typeface="Arial"/>
                <a:sym typeface="Arial"/>
              </a:rPr>
              <a:t> </a:t>
            </a:r>
          </a:p>
          <a:p>
            <a:pPr indent="0" lvl="0" marL="0" marR="0" rtl="0" algn="l">
              <a:spcBef>
                <a:spcPts val="360"/>
              </a:spcBef>
              <a:spcAft>
                <a:spcPts val="0"/>
              </a:spcAft>
              <a:buSzPct val="25000"/>
              <a:buNone/>
            </a:pPr>
            <a:r>
              <a:t/>
            </a:r>
            <a:endParaRPr b="0" i="0" sz="1200" u="none" cap="none" strike="noStrike">
              <a:solidFill>
                <a:schemeClr val="dk1"/>
              </a:solidFill>
              <a:latin typeface="Arial"/>
              <a:ea typeface="Arial"/>
              <a:cs typeface="Arial"/>
              <a:sym typeface="Arial"/>
            </a:endParaRPr>
          </a:p>
          <a:p>
            <a:pPr indent="0" lvl="0" marL="0" marR="0" rtl="0" algn="l">
              <a:spcBef>
                <a:spcPts val="360"/>
              </a:spcBef>
              <a:spcAft>
                <a:spcPts val="0"/>
              </a:spcAft>
              <a:buSzPct val="25000"/>
              <a:buNone/>
            </a:pPr>
            <a:r>
              <a:t/>
            </a:r>
            <a:endParaRPr b="0" i="0" sz="1200" u="none" cap="none" strike="noStrike">
              <a:solidFill>
                <a:schemeClr val="dk1"/>
              </a:solidFill>
              <a:latin typeface="Arial"/>
              <a:ea typeface="Arial"/>
              <a:cs typeface="Arial"/>
              <a:sym typeface="Arial"/>
            </a:endParaRPr>
          </a:p>
          <a:p>
            <a:pPr indent="0" lvl="0" marL="0" marR="0" rtl="0" algn="l">
              <a:spcBef>
                <a:spcPts val="360"/>
              </a:spcBef>
              <a:spcAft>
                <a:spcPts val="0"/>
              </a:spcAft>
              <a:buSzPct val="25000"/>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60" name="Shape 7260"/>
        <p:cNvGrpSpPr/>
        <p:nvPr/>
      </p:nvGrpSpPr>
      <p:grpSpPr>
        <a:xfrm>
          <a:off x="0" y="0"/>
          <a:ext cx="0" cy="0"/>
          <a:chOff x="0" y="0"/>
          <a:chExt cx="0" cy="0"/>
        </a:xfrm>
      </p:grpSpPr>
      <p:sp>
        <p:nvSpPr>
          <p:cNvPr id="7261" name="Shape 7261"/>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7262" name="Shape 7262"/>
          <p:cNvSpPr/>
          <p:nvPr>
            <p:ph idx="2" type="sldImg"/>
          </p:nvPr>
        </p:nvSpPr>
        <p:spPr>
          <a:xfrm>
            <a:off x="1284287" y="793750"/>
            <a:ext cx="4291011" cy="3217862"/>
          </a:xfrm>
          <a:custGeom>
            <a:pathLst>
              <a:path extrusionOk="0" h="120000" w="120000">
                <a:moveTo>
                  <a:pt x="0" y="0"/>
                </a:moveTo>
                <a:lnTo>
                  <a:pt x="120000" y="0"/>
                </a:lnTo>
                <a:lnTo>
                  <a:pt x="120000" y="120000"/>
                </a:lnTo>
                <a:lnTo>
                  <a:pt x="0" y="120000"/>
                </a:lnTo>
                <a:close/>
              </a:path>
            </a:pathLst>
          </a:custGeom>
          <a:noFill/>
          <a:ln>
            <a:noFill/>
          </a:ln>
        </p:spPr>
      </p:sp>
      <p:sp>
        <p:nvSpPr>
          <p:cNvPr id="7263" name="Shape 7263"/>
          <p:cNvSpPr txBox="1"/>
          <p:nvPr>
            <p:ph idx="1" type="body"/>
          </p:nvPr>
        </p:nvSpPr>
        <p:spPr>
          <a:xfrm>
            <a:off x="915987" y="4357687"/>
            <a:ext cx="5032374" cy="3851274"/>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1" i="0" lang="el-GR" sz="1200" u="none" cap="none" strike="noStrike">
                <a:solidFill>
                  <a:schemeClr val="dk1"/>
                </a:solidFill>
                <a:latin typeface="Arial"/>
                <a:ea typeface="Arial"/>
                <a:cs typeface="Arial"/>
                <a:sym typeface="Arial"/>
              </a:rPr>
              <a:t>46. NSAIDs are associated with the risk of serious upper GI complications, hospitalisation and mortality    </a:t>
            </a:r>
            <a:r>
              <a:rPr b="0" i="0" lang="el-GR" sz="1200" u="none" cap="none" strike="noStrike">
                <a:solidFill>
                  <a:schemeClr val="dk1"/>
                </a:solidFill>
                <a:latin typeface="Arial"/>
                <a:ea typeface="Arial"/>
                <a:cs typeface="Arial"/>
                <a:sym typeface="Arial"/>
              </a:rPr>
              <a:t>The major clinical concern with NSAID use is the risk of peptic ulcer complications, such as bleeding and perforation, which is greater than with non-NSAID-associated peptic ulcers. Indeed, 80% of peptic ulcer-related deaths occur in users of non-selective NSAIDs.</a:t>
            </a:r>
            <a:r>
              <a:rPr b="0" baseline="30000" i="0" lang="el-GR" sz="1200" u="none" cap="none" strike="noStrike">
                <a:solidFill>
                  <a:schemeClr val="dk1"/>
                </a:solidFill>
                <a:latin typeface="Arial"/>
                <a:ea typeface="Arial"/>
                <a:cs typeface="Arial"/>
                <a:sym typeface="Arial"/>
              </a:rPr>
              <a:t>75</a:t>
            </a:r>
            <a:r>
              <a:rPr b="0" i="0" lang="el-GR" sz="1200" u="none" cap="none" strike="noStrike">
                <a:solidFill>
                  <a:schemeClr val="dk1"/>
                </a:solidFill>
                <a:latin typeface="Arial"/>
                <a:ea typeface="Arial"/>
                <a:cs typeface="Arial"/>
                <a:sym typeface="Arial"/>
              </a:rPr>
              <a:t> Non-selective NSAIDs account for about 20% of all reported drug adverse events in the USA and approximately 25% in the UK.</a:t>
            </a:r>
            <a:r>
              <a:rPr b="0" baseline="30000" i="0" lang="el-GR" sz="1200" u="none" cap="none" strike="noStrike">
                <a:solidFill>
                  <a:schemeClr val="dk1"/>
                </a:solidFill>
                <a:latin typeface="Arial"/>
                <a:ea typeface="Arial"/>
                <a:cs typeface="Arial"/>
                <a:sym typeface="Arial"/>
              </a:rPr>
              <a:t>75</a:t>
            </a:r>
            <a:r>
              <a:rPr b="0" i="0" lang="el-GR" sz="1200" u="none" cap="none" strike="noStrike">
                <a:solidFill>
                  <a:schemeClr val="dk1"/>
                </a:solidFill>
                <a:latin typeface="Arial"/>
                <a:ea typeface="Arial"/>
                <a:cs typeface="Arial"/>
                <a:sym typeface="Arial"/>
              </a:rPr>
              <a:t> In the USA alone, NSAID use has been estimated to account for approximately 107,000 hospitalisations and 16,500 deaths per year among patients with arthritis.</a:t>
            </a:r>
            <a:r>
              <a:rPr b="0" baseline="30000" i="0" lang="el-GR" sz="1200" u="none" cap="none" strike="noStrike">
                <a:solidFill>
                  <a:schemeClr val="dk1"/>
                </a:solidFill>
                <a:latin typeface="Arial"/>
                <a:ea typeface="Arial"/>
                <a:cs typeface="Arial"/>
                <a:sym typeface="Arial"/>
              </a:rPr>
              <a:t>13,74</a:t>
            </a:r>
          </a:p>
          <a:p>
            <a:pPr indent="0" lvl="0" marL="0" marR="0" rtl="0" algn="l">
              <a:spcBef>
                <a:spcPts val="300"/>
              </a:spcBef>
              <a:spcAft>
                <a:spcPts val="0"/>
              </a:spcAft>
              <a:buSzPct val="25000"/>
              <a:buNone/>
            </a:pPr>
            <a:r>
              <a:t/>
            </a:r>
            <a:endParaRPr b="0" i="0" sz="1000" u="none" cap="none" strike="noStrike">
              <a:solidFill>
                <a:schemeClr val="dk1"/>
              </a:solidFill>
              <a:latin typeface="Arial"/>
              <a:ea typeface="Arial"/>
              <a:cs typeface="Arial"/>
              <a:sym typeface="Arial"/>
            </a:endParaRPr>
          </a:p>
          <a:p>
            <a:pPr indent="0" lvl="0" marL="0" marR="0" rtl="0" algn="l">
              <a:spcBef>
                <a:spcPts val="300"/>
              </a:spcBef>
              <a:spcAft>
                <a:spcPts val="0"/>
              </a:spcAft>
              <a:buSzPct val="25000"/>
              <a:buNone/>
            </a:pPr>
            <a:r>
              <a:t/>
            </a:r>
            <a:endParaRPr b="0" baseline="30000" i="0" sz="1000" u="none" cap="none" strike="noStrik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5" name="Shape 135"/>
        <p:cNvGrpSpPr/>
        <p:nvPr/>
      </p:nvGrpSpPr>
      <p:grpSpPr>
        <a:xfrm>
          <a:off x="0" y="0"/>
          <a:ext cx="0" cy="0"/>
          <a:chOff x="0" y="0"/>
          <a:chExt cx="0" cy="0"/>
        </a:xfrm>
      </p:grpSpPr>
      <p:sp>
        <p:nvSpPr>
          <p:cNvPr id="136" name="Shape 136"/>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b="0" i="0" lang="el-GR" sz="1200" u="none" cap="none" strike="noStrike">
                <a:solidFill>
                  <a:schemeClr val="dk1"/>
                </a:solidFill>
                <a:latin typeface="Arial"/>
                <a:ea typeface="Arial"/>
                <a:cs typeface="Arial"/>
                <a:sym typeface="Arial"/>
              </a:rPr>
              <a:t>‹#›</a:t>
            </a:fld>
          </a:p>
        </p:txBody>
      </p:sp>
      <p:sp>
        <p:nvSpPr>
          <p:cNvPr id="137" name="Shape 13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138" name="Shape 138"/>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0" i="0" lang="el-GR" sz="1200" u="none" cap="none" strike="noStrike">
                <a:solidFill>
                  <a:schemeClr val="dk1"/>
                </a:solidFill>
                <a:latin typeface="Arial"/>
                <a:ea typeface="Arial"/>
                <a:cs typeface="Arial"/>
                <a:sym typeface="Arial"/>
              </a:rPr>
              <a:t>We know that NSAIDs have a range of toxic effects. These occur not only in the upper GI tract but also in the lower GI tract. NSAIDs may also cause cardiovascular and renal problems and affect the respiratory system, and are associated with hypersensitivity, a degree of teratogenicity and a number of potentially troublesome drug interactions.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68" name="Shape 7268"/>
        <p:cNvGrpSpPr/>
        <p:nvPr/>
      </p:nvGrpSpPr>
      <p:grpSpPr>
        <a:xfrm>
          <a:off x="0" y="0"/>
          <a:ext cx="0" cy="0"/>
          <a:chOff x="0" y="0"/>
          <a:chExt cx="0" cy="0"/>
        </a:xfrm>
      </p:grpSpPr>
      <p:sp>
        <p:nvSpPr>
          <p:cNvPr id="7269" name="Shape 7269"/>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7270" name="Shape 7270"/>
          <p:cNvSpPr/>
          <p:nvPr>
            <p:ph idx="2" type="sldImg"/>
          </p:nvPr>
        </p:nvSpPr>
        <p:spPr>
          <a:xfrm>
            <a:off x="1284287" y="793750"/>
            <a:ext cx="4291011" cy="3217862"/>
          </a:xfrm>
          <a:custGeom>
            <a:pathLst>
              <a:path extrusionOk="0" h="120000" w="120000">
                <a:moveTo>
                  <a:pt x="0" y="0"/>
                </a:moveTo>
                <a:lnTo>
                  <a:pt x="120000" y="0"/>
                </a:lnTo>
                <a:lnTo>
                  <a:pt x="120000" y="120000"/>
                </a:lnTo>
                <a:lnTo>
                  <a:pt x="0" y="120000"/>
                </a:lnTo>
                <a:close/>
              </a:path>
            </a:pathLst>
          </a:custGeom>
          <a:noFill/>
          <a:ln>
            <a:noFill/>
          </a:ln>
        </p:spPr>
      </p:sp>
      <p:sp>
        <p:nvSpPr>
          <p:cNvPr id="7271" name="Shape 7271"/>
          <p:cNvSpPr txBox="1"/>
          <p:nvPr>
            <p:ph idx="1" type="body"/>
          </p:nvPr>
        </p:nvSpPr>
        <p:spPr>
          <a:xfrm>
            <a:off x="776287" y="4349750"/>
            <a:ext cx="5316537" cy="3849688"/>
          </a:xfrm>
          <a:prstGeom prst="rect">
            <a:avLst/>
          </a:prstGeom>
          <a:noFill/>
          <a:ln>
            <a:noFill/>
          </a:ln>
        </p:spPr>
        <p:txBody>
          <a:bodyPr anchorCtr="0" anchor="t" bIns="46250" lIns="92500" rIns="92500" tIns="46250">
            <a:noAutofit/>
          </a:bodyPr>
          <a:lstStyle/>
          <a:p>
            <a:pPr indent="0" lvl="0" marL="0" marR="0" rtl="0" algn="l">
              <a:spcBef>
                <a:spcPts val="0"/>
              </a:spcBef>
              <a:spcAft>
                <a:spcPts val="0"/>
              </a:spcAft>
              <a:buSzPct val="25000"/>
              <a:buNone/>
            </a:pPr>
            <a:r>
              <a:rPr b="1" i="0" lang="el-GR" sz="1200" u="none" cap="none" strike="noStrike">
                <a:solidFill>
                  <a:schemeClr val="dk1"/>
                </a:solidFill>
                <a:latin typeface="Arial"/>
                <a:ea typeface="Arial"/>
                <a:cs typeface="Arial"/>
                <a:sym typeface="Arial"/>
              </a:rPr>
              <a:t>Risk factors for upper GI complications occurring with NSAIDs</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The absolute risk of developing an ulcer complication in unselected NSAID users is very low. However, the high number of NSAID users amplifies</a:t>
            </a:r>
            <a:br>
              <a:rPr b="0" i="0" lang="el-GR" sz="1200" u="none" cap="none" strike="noStrike">
                <a:solidFill>
                  <a:schemeClr val="dk1"/>
                </a:solidFill>
                <a:latin typeface="Arial"/>
                <a:ea typeface="Arial"/>
                <a:cs typeface="Arial"/>
                <a:sym typeface="Arial"/>
              </a:rPr>
            </a:br>
            <a:r>
              <a:rPr b="0" i="0" lang="el-GR" sz="1200" u="none" cap="none" strike="noStrike">
                <a:solidFill>
                  <a:schemeClr val="dk1"/>
                </a:solidFill>
                <a:latin typeface="Arial"/>
                <a:ea typeface="Arial"/>
                <a:cs typeface="Arial"/>
                <a:sym typeface="Arial"/>
              </a:rPr>
              <a:t>the risk, making it a serious public health issue. The evidence available suggests that there are a number of risk factors that are associated with adverse outcomes in NSAID users. The most important of these appear to be advancing age, a previous history of peptic ulcer disease, a high NSAID dose, the choice of NSAID, and concurrent use of anticoagulants or corticosteroids.</a:t>
            </a:r>
            <a:r>
              <a:rPr b="0" baseline="30000" i="0" lang="el-GR" sz="1200" u="none" cap="none" strike="noStrike">
                <a:solidFill>
                  <a:schemeClr val="dk1"/>
                </a:solidFill>
                <a:latin typeface="Arial"/>
                <a:ea typeface="Arial"/>
                <a:cs typeface="Arial"/>
                <a:sym typeface="Arial"/>
              </a:rPr>
              <a:t>44</a:t>
            </a:r>
            <a:r>
              <a:rPr b="0" i="0" lang="el-GR" sz="1200" u="none" cap="none" strike="noStrike">
                <a:solidFill>
                  <a:schemeClr val="dk1"/>
                </a:solidFill>
                <a:latin typeface="Arial"/>
                <a:ea typeface="Arial"/>
                <a:cs typeface="Arial"/>
                <a:sym typeface="Arial"/>
              </a:rPr>
              <a:t> </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Dyspepsia could be considered to be an additional risk factor in the quantification of ulcer risk.</a:t>
            </a:r>
            <a:r>
              <a:rPr b="0" baseline="30000" i="0" lang="el-GR" sz="1200" u="none" cap="none" strike="noStrike">
                <a:solidFill>
                  <a:schemeClr val="dk1"/>
                </a:solidFill>
                <a:latin typeface="Arial"/>
                <a:ea typeface="Arial"/>
                <a:cs typeface="Arial"/>
                <a:sym typeface="Arial"/>
              </a:rPr>
              <a:t>2 </a:t>
            </a:r>
            <a:r>
              <a:rPr b="0" i="0" lang="el-GR" sz="1200" u="none" cap="none" strike="noStrike">
                <a:solidFill>
                  <a:schemeClr val="dk1"/>
                </a:solidFill>
                <a:latin typeface="Arial"/>
                <a:ea typeface="Arial"/>
                <a:cs typeface="Arial"/>
                <a:sym typeface="Arial"/>
              </a:rPr>
              <a:t>This reflects the finding that patients taking NSAIDs who develop an ulcer complication are more likely than controls</a:t>
            </a:r>
            <a:br>
              <a:rPr b="0" i="0" lang="el-GR" sz="1200" u="none" cap="none" strike="noStrike">
                <a:solidFill>
                  <a:schemeClr val="dk1"/>
                </a:solidFill>
                <a:latin typeface="Arial"/>
                <a:ea typeface="Arial"/>
                <a:cs typeface="Arial"/>
                <a:sym typeface="Arial"/>
              </a:rPr>
            </a:br>
            <a:r>
              <a:rPr b="0" i="0" lang="el-GR" sz="1200" u="none" cap="none" strike="noStrike">
                <a:solidFill>
                  <a:schemeClr val="dk1"/>
                </a:solidFill>
                <a:latin typeface="Arial"/>
                <a:ea typeface="Arial"/>
                <a:cs typeface="Arial"/>
                <a:sym typeface="Arial"/>
              </a:rPr>
              <a:t>to report earlier dyspepsia and to link this to NSAID ingestion.</a:t>
            </a:r>
            <a:r>
              <a:rPr b="0" baseline="30000" i="0" lang="el-GR" sz="1200" u="none" cap="none" strike="noStrike">
                <a:solidFill>
                  <a:schemeClr val="dk1"/>
                </a:solidFill>
                <a:latin typeface="Arial"/>
                <a:ea typeface="Arial"/>
                <a:cs typeface="Arial"/>
                <a:sym typeface="Arial"/>
              </a:rPr>
              <a:t>3,45</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78" name="Shape 7278"/>
        <p:cNvGrpSpPr/>
        <p:nvPr/>
      </p:nvGrpSpPr>
      <p:grpSpPr>
        <a:xfrm>
          <a:off x="0" y="0"/>
          <a:ext cx="0" cy="0"/>
          <a:chOff x="0" y="0"/>
          <a:chExt cx="0" cy="0"/>
        </a:xfrm>
      </p:grpSpPr>
      <p:sp>
        <p:nvSpPr>
          <p:cNvPr id="7279" name="Shape 7279"/>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7280" name="Shape 7280"/>
          <p:cNvSpPr/>
          <p:nvPr>
            <p:ph idx="2" type="sldImg"/>
          </p:nvPr>
        </p:nvSpPr>
        <p:spPr>
          <a:xfrm>
            <a:off x="1285875" y="793750"/>
            <a:ext cx="4287837" cy="3216275"/>
          </a:xfrm>
          <a:custGeom>
            <a:pathLst>
              <a:path extrusionOk="0" h="120000" w="120000">
                <a:moveTo>
                  <a:pt x="0" y="0"/>
                </a:moveTo>
                <a:lnTo>
                  <a:pt x="120000" y="0"/>
                </a:lnTo>
                <a:lnTo>
                  <a:pt x="120000" y="120000"/>
                </a:lnTo>
                <a:lnTo>
                  <a:pt x="0" y="120000"/>
                </a:lnTo>
                <a:close/>
              </a:path>
            </a:pathLst>
          </a:custGeom>
          <a:noFill/>
          <a:ln>
            <a:noFill/>
          </a:ln>
        </p:spPr>
      </p:sp>
      <p:sp>
        <p:nvSpPr>
          <p:cNvPr id="7281" name="Shape 7281"/>
          <p:cNvSpPr txBox="1"/>
          <p:nvPr>
            <p:ph idx="1" type="body"/>
          </p:nvPr>
        </p:nvSpPr>
        <p:spPr>
          <a:xfrm>
            <a:off x="776287" y="4349750"/>
            <a:ext cx="5316537" cy="3848099"/>
          </a:xfrm>
          <a:prstGeom prst="rect">
            <a:avLst/>
          </a:prstGeom>
          <a:noFill/>
          <a:ln>
            <a:noFill/>
          </a:ln>
        </p:spPr>
        <p:txBody>
          <a:bodyPr anchorCtr="0" anchor="t" bIns="45900" lIns="91800" rIns="91800" tIns="45900">
            <a:noAutofit/>
          </a:bodyPr>
          <a:lstStyle/>
          <a:p>
            <a:pPr indent="0" lvl="0" marL="0" marR="0" rtl="0" algn="l">
              <a:spcBef>
                <a:spcPts val="0"/>
              </a:spcBef>
              <a:spcAft>
                <a:spcPts val="0"/>
              </a:spcAft>
              <a:buSzPct val="25000"/>
              <a:buNone/>
            </a:pPr>
            <a:r>
              <a:rPr b="1" i="0" lang="el-GR" sz="1200" u="none" cap="none" strike="noStrike">
                <a:solidFill>
                  <a:schemeClr val="dk1"/>
                </a:solidFill>
                <a:latin typeface="Arial"/>
                <a:ea typeface="Arial"/>
                <a:cs typeface="Arial"/>
                <a:sym typeface="Arial"/>
              </a:rPr>
              <a:t>NSAID-associated deaths: the ‘silent epidemic’</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Conservative estimates suggest that each year NSAIDs are responsible for about 16,500 deaths among patients with rheumatoid arthritis or osteoarthritis in the USA.</a:t>
            </a:r>
            <a:r>
              <a:rPr b="0" baseline="30000" i="0" lang="el-GR" sz="1200" u="none" cap="none" strike="noStrike">
                <a:solidFill>
                  <a:schemeClr val="dk1"/>
                </a:solidFill>
                <a:latin typeface="Arial"/>
                <a:ea typeface="Arial"/>
                <a:cs typeface="Arial"/>
                <a:sym typeface="Arial"/>
              </a:rPr>
              <a:t>37</a:t>
            </a:r>
            <a:r>
              <a:rPr b="0" i="0" lang="el-GR" sz="1200" u="none" cap="none" strike="noStrike">
                <a:solidFill>
                  <a:schemeClr val="dk1"/>
                </a:solidFill>
                <a:latin typeface="Arial"/>
                <a:ea typeface="Arial"/>
                <a:cs typeface="Arial"/>
                <a:sym typeface="Arial"/>
              </a:rPr>
              <a:t> This is comparable with the number of deaths from acquired immunodeficiency syndrome (AIDS), and considerably greater than the number of deaths from conditions such as multiple myeloma, asthma, cervical cancer or Hodgkin’s disease. If deaths resulting from NSAID-related upper GI complications were tabulated separately, they would represent the 15</a:t>
            </a:r>
            <a:r>
              <a:rPr b="0" baseline="30000" i="0" lang="el-GR" sz="1200" u="none" cap="none" strike="noStrike">
                <a:solidFill>
                  <a:schemeClr val="dk1"/>
                </a:solidFill>
                <a:latin typeface="Arial"/>
                <a:ea typeface="Arial"/>
                <a:cs typeface="Arial"/>
                <a:sym typeface="Arial"/>
              </a:rPr>
              <a:t>th</a:t>
            </a:r>
            <a:r>
              <a:rPr b="0" i="0" lang="el-GR" sz="1200" u="none" cap="none" strike="noStrike">
                <a:solidFill>
                  <a:schemeClr val="dk1"/>
                </a:solidFill>
                <a:latin typeface="Arial"/>
                <a:ea typeface="Arial"/>
                <a:cs typeface="Arial"/>
                <a:sym typeface="Arial"/>
              </a:rPr>
              <a:t> most common cause of death in the USA.</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Despite this high mortality, NSAID gastrotoxicity remains a ‘silent epidemic’: many physicians and most patients are unaware of the scale of the problem. In one survey, for example, nearly 75% of patients who used NSAIDs regularly were unaware of or unconcerned about possible upper GI complications.</a:t>
            </a:r>
            <a:r>
              <a:rPr b="0" baseline="30000" i="0" lang="el-GR" sz="1200" u="none" cap="none" strike="noStrike">
                <a:solidFill>
                  <a:schemeClr val="dk1"/>
                </a:solidFill>
                <a:latin typeface="Arial"/>
                <a:ea typeface="Arial"/>
                <a:cs typeface="Arial"/>
                <a:sym typeface="Arial"/>
              </a:rPr>
              <a:t>42</a:t>
            </a:r>
            <a:r>
              <a:rPr b="0" i="0" lang="el-GR" sz="1200" u="none" cap="none" strike="noStrike">
                <a:solidFill>
                  <a:schemeClr val="dk1"/>
                </a:solidFill>
                <a:latin typeface="Arial"/>
                <a:ea typeface="Arial"/>
                <a:cs typeface="Arial"/>
                <a:sym typeface="Arial"/>
              </a:rPr>
              <a:t> </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The increased use of COX-2 selective NSAIDs may move NSAID-associated deaths slightly further down the list of causes of death. However, as many patients will continue to be treated with classical NSAIDs, and COX-2 selective NSAIDs are not totally free of GI toxicity (see later slides), this ‘silent epidemic’ will not disappear.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16" name="Shape 7316"/>
        <p:cNvGrpSpPr/>
        <p:nvPr/>
      </p:nvGrpSpPr>
      <p:grpSpPr>
        <a:xfrm>
          <a:off x="0" y="0"/>
          <a:ext cx="0" cy="0"/>
          <a:chOff x="0" y="0"/>
          <a:chExt cx="0" cy="0"/>
        </a:xfrm>
      </p:grpSpPr>
      <p:sp>
        <p:nvSpPr>
          <p:cNvPr id="7317" name="Shape 7317"/>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7318" name="Shape 7318"/>
          <p:cNvSpPr/>
          <p:nvPr>
            <p:ph idx="2" type="sldImg"/>
          </p:nvPr>
        </p:nvSpPr>
        <p:spPr>
          <a:xfrm>
            <a:off x="1285875" y="793750"/>
            <a:ext cx="4287837" cy="3216275"/>
          </a:xfrm>
          <a:custGeom>
            <a:pathLst>
              <a:path extrusionOk="0" h="120000" w="120000">
                <a:moveTo>
                  <a:pt x="0" y="0"/>
                </a:moveTo>
                <a:lnTo>
                  <a:pt x="120000" y="0"/>
                </a:lnTo>
                <a:lnTo>
                  <a:pt x="120000" y="120000"/>
                </a:lnTo>
                <a:lnTo>
                  <a:pt x="0" y="120000"/>
                </a:lnTo>
                <a:close/>
              </a:path>
            </a:pathLst>
          </a:custGeom>
          <a:noFill/>
          <a:ln>
            <a:noFill/>
          </a:ln>
        </p:spPr>
      </p:sp>
      <p:sp>
        <p:nvSpPr>
          <p:cNvPr id="7319" name="Shape 7319"/>
          <p:cNvSpPr txBox="1"/>
          <p:nvPr>
            <p:ph idx="1" type="body"/>
          </p:nvPr>
        </p:nvSpPr>
        <p:spPr>
          <a:xfrm>
            <a:off x="776287" y="4349750"/>
            <a:ext cx="5316537" cy="3848099"/>
          </a:xfrm>
          <a:prstGeom prst="rect">
            <a:avLst/>
          </a:prstGeom>
          <a:noFill/>
          <a:ln>
            <a:noFill/>
          </a:ln>
        </p:spPr>
        <p:txBody>
          <a:bodyPr anchorCtr="0" anchor="t" bIns="45900" lIns="91800" rIns="91800" tIns="45900">
            <a:noAutofit/>
          </a:bodyPr>
          <a:lstStyle/>
          <a:p>
            <a:pPr indent="0" lvl="0" marL="0" marR="0" rtl="0" algn="l">
              <a:spcBef>
                <a:spcPts val="0"/>
              </a:spcBef>
              <a:spcAft>
                <a:spcPts val="0"/>
              </a:spcAft>
              <a:buSzPct val="25000"/>
              <a:buNone/>
            </a:pPr>
            <a:r>
              <a:rPr b="1" i="0" lang="el-GR" sz="1200" u="none" cap="none" strike="noStrike">
                <a:solidFill>
                  <a:schemeClr val="dk1"/>
                </a:solidFill>
                <a:latin typeface="Arial"/>
                <a:ea typeface="Arial"/>
                <a:cs typeface="Arial"/>
                <a:sym typeface="Arial"/>
              </a:rPr>
              <a:t>The risk of ulcer complications with celecoxib remains high among patients with other risk factors</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Although the </a:t>
            </a:r>
            <a:r>
              <a:rPr b="1" i="0" lang="el-GR" sz="1200" u="none" cap="none" strike="noStrike">
                <a:solidFill>
                  <a:schemeClr val="dk1"/>
                </a:solidFill>
                <a:latin typeface="Arial"/>
                <a:ea typeface="Arial"/>
                <a:cs typeface="Arial"/>
                <a:sym typeface="Arial"/>
              </a:rPr>
              <a:t>CLASS</a:t>
            </a:r>
            <a:r>
              <a:rPr b="0" i="0" lang="el-GR" sz="1200" u="none" cap="none" strike="noStrike">
                <a:solidFill>
                  <a:schemeClr val="dk1"/>
                </a:solidFill>
                <a:latin typeface="Arial"/>
                <a:ea typeface="Arial"/>
                <a:cs typeface="Arial"/>
                <a:sym typeface="Arial"/>
              </a:rPr>
              <a:t> study reported a reduction in the absolute risk of upper GI adverse events with celecoxib, 400 mg twice daily, compared with the classical NSAIDs ibuprofen, 800 mg three times daily, or diclofenac, 75 mg twice daily, at 6 months, an interesting picture emerged when the results were analysed further. Among patients who had other risk factors (such as a previous history of upper GI events, being elderly, or taking concomitant corticosteroids or low-dose aspirin), the risk of ulcer complications with celecoxib remained almost as high as with classical NSAIDs.</a:t>
            </a:r>
            <a:r>
              <a:rPr b="0" baseline="30000" i="0" lang="el-GR" sz="1200" u="none" cap="none" strike="noStrike">
                <a:solidFill>
                  <a:schemeClr val="dk1"/>
                </a:solidFill>
                <a:latin typeface="Arial"/>
                <a:ea typeface="Arial"/>
                <a:cs typeface="Arial"/>
                <a:sym typeface="Arial"/>
              </a:rPr>
              <a:t>1</a:t>
            </a:r>
            <a:r>
              <a:rPr b="0" i="0" lang="el-GR" sz="1200" u="none" cap="none" strike="noStrike">
                <a:solidFill>
                  <a:schemeClr val="dk1"/>
                </a:solidFill>
                <a:latin typeface="Arial"/>
                <a:ea typeface="Arial"/>
                <a:cs typeface="Arial"/>
                <a:sym typeface="Arial"/>
              </a:rPr>
              <a:t> </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This observation is important because, at present, many doctors reserve the use of COX-2 inhibitors for patients they perceive to be at risk of upper GI adverse events. This approach, however, is not evidence based, and the benefit of the COX-2 selective NSAIDs compared with classical NSAIDs may be reduced in such ‘at-risk’ patients. As with classical NSAIDs, potential risk factors should be assessed when prescribing COX-2 selective NSAIDs, and patients at high risk should be considered for prophylactic treatment.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40" name="Shape 7340"/>
        <p:cNvGrpSpPr/>
        <p:nvPr/>
      </p:nvGrpSpPr>
      <p:grpSpPr>
        <a:xfrm>
          <a:off x="0" y="0"/>
          <a:ext cx="0" cy="0"/>
          <a:chOff x="0" y="0"/>
          <a:chExt cx="0" cy="0"/>
        </a:xfrm>
      </p:grpSpPr>
      <p:sp>
        <p:nvSpPr>
          <p:cNvPr id="7341" name="Shape 7341"/>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7342" name="Shape 7342"/>
          <p:cNvSpPr/>
          <p:nvPr>
            <p:ph idx="2" type="sldImg"/>
          </p:nvPr>
        </p:nvSpPr>
        <p:spPr>
          <a:xfrm>
            <a:off x="1285875" y="793750"/>
            <a:ext cx="4287837" cy="3216275"/>
          </a:xfrm>
          <a:custGeom>
            <a:pathLst>
              <a:path extrusionOk="0" h="120000" w="120000">
                <a:moveTo>
                  <a:pt x="0" y="0"/>
                </a:moveTo>
                <a:lnTo>
                  <a:pt x="120000" y="0"/>
                </a:lnTo>
                <a:lnTo>
                  <a:pt x="120000" y="120000"/>
                </a:lnTo>
                <a:lnTo>
                  <a:pt x="0" y="120000"/>
                </a:lnTo>
                <a:close/>
              </a:path>
            </a:pathLst>
          </a:custGeom>
          <a:noFill/>
          <a:ln>
            <a:noFill/>
          </a:ln>
        </p:spPr>
      </p:sp>
      <p:sp>
        <p:nvSpPr>
          <p:cNvPr id="7343" name="Shape 7343"/>
          <p:cNvSpPr txBox="1"/>
          <p:nvPr>
            <p:ph idx="1" type="body"/>
          </p:nvPr>
        </p:nvSpPr>
        <p:spPr>
          <a:xfrm>
            <a:off x="776287" y="4349750"/>
            <a:ext cx="5316537" cy="3848099"/>
          </a:xfrm>
          <a:prstGeom prst="rect">
            <a:avLst/>
          </a:prstGeom>
          <a:noFill/>
          <a:ln>
            <a:noFill/>
          </a:ln>
        </p:spPr>
        <p:txBody>
          <a:bodyPr anchorCtr="0" anchor="t" bIns="45900" lIns="91800" rIns="91800" tIns="45900">
            <a:noAutofit/>
          </a:bodyPr>
          <a:lstStyle/>
          <a:p>
            <a:pPr indent="0" lvl="0" marL="0" marR="0" rtl="0" algn="l">
              <a:spcBef>
                <a:spcPts val="0"/>
              </a:spcBef>
              <a:spcAft>
                <a:spcPts val="0"/>
              </a:spcAft>
              <a:buSzPct val="25000"/>
              <a:buNone/>
            </a:pPr>
            <a:r>
              <a:rPr b="1" i="0" lang="el-GR" sz="1200" u="none" cap="none" strike="noStrike">
                <a:solidFill>
                  <a:schemeClr val="dk1"/>
                </a:solidFill>
                <a:latin typeface="Arial"/>
                <a:ea typeface="Arial"/>
                <a:cs typeface="Arial"/>
                <a:sym typeface="Arial"/>
              </a:rPr>
              <a:t>Previous peptic ulcer and dyspepsia are important risk factors for NSAID-associated upper GI complications</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Risk factors for peptic ulcer complications were investigated in a large case-control study in 1121 patients hospitalised for bleeding peptic ulcers.</a:t>
            </a:r>
            <a:r>
              <a:rPr b="0" baseline="30000" i="0" lang="el-GR" sz="1200" u="none" cap="none" strike="noStrike">
                <a:solidFill>
                  <a:schemeClr val="dk1"/>
                </a:solidFill>
                <a:latin typeface="Arial"/>
                <a:ea typeface="Arial"/>
                <a:cs typeface="Arial"/>
                <a:sym typeface="Arial"/>
              </a:rPr>
              <a:t>46</a:t>
            </a:r>
            <a:r>
              <a:rPr b="0" i="0" lang="el-GR" sz="1200" u="none" cap="none" strike="noStrike">
                <a:solidFill>
                  <a:schemeClr val="dk1"/>
                </a:solidFill>
                <a:latin typeface="Arial"/>
                <a:ea typeface="Arial"/>
                <a:cs typeface="Arial"/>
                <a:sym typeface="Arial"/>
              </a:rPr>
              <a:t> In addition to the risk associated with the use of classical NSAIDs (odds ratio 3.8), other significant accessory risk factors were warfarin treatment, previous peptic ulcer or dyspepsia, heart failure, diabetes, oral corticosteroid use and smoking. With the exception of smoking, the effect of each of these risk factors was multiplied in patients who were currently using classical NSAIDs compared with those who were not. Thus, the odds of upper GI complications were approximately tripled by classical NSAID or corticosteroid use alone, and increased by 10-fold when both were taken concomitantly. The authors of this study concluded that classical NSAIDs and other risk factors account for about 80% of bleeding peptic ulcers in patients over 60 years old. </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Most patients with NSAID-associated ulcer complications are elderly, probably because they have a higher background prevalence of peptic ulcer problems and are more likely to receive chronic NSAID treatment.</a:t>
            </a:r>
            <a:r>
              <a:rPr b="0" baseline="30000" i="0" lang="el-GR" sz="1200" u="none" cap="none" strike="noStrike">
                <a:solidFill>
                  <a:schemeClr val="dk1"/>
                </a:solidFill>
                <a:latin typeface="Arial"/>
                <a:ea typeface="Arial"/>
                <a:cs typeface="Arial"/>
                <a:sym typeface="Arial"/>
              </a:rPr>
              <a:t>44 </a:t>
            </a:r>
            <a:r>
              <a:rPr b="0" i="0" lang="el-GR" sz="1200" u="none" cap="none" strike="noStrike">
                <a:solidFill>
                  <a:schemeClr val="dk1"/>
                </a:solidFill>
                <a:latin typeface="Arial"/>
                <a:ea typeface="Arial"/>
                <a:cs typeface="Arial"/>
                <a:sym typeface="Arial"/>
              </a:rPr>
              <a:t>Risk factors should therefore be assessed before any NSAID therapy</a:t>
            </a:r>
            <a:br>
              <a:rPr b="0" i="0" lang="el-GR" sz="1200" u="none" cap="none" strike="noStrike">
                <a:solidFill>
                  <a:schemeClr val="dk1"/>
                </a:solidFill>
                <a:latin typeface="Arial"/>
                <a:ea typeface="Arial"/>
                <a:cs typeface="Arial"/>
                <a:sym typeface="Arial"/>
              </a:rPr>
            </a:br>
            <a:r>
              <a:rPr b="0" i="0" lang="el-GR" sz="1200" u="none" cap="none" strike="noStrike">
                <a:solidFill>
                  <a:schemeClr val="dk1"/>
                </a:solidFill>
                <a:latin typeface="Arial"/>
                <a:ea typeface="Arial"/>
                <a:cs typeface="Arial"/>
                <a:sym typeface="Arial"/>
              </a:rPr>
              <a:t>is initiated, and patients at high risk should be primary candidates for prophylactic therapy.</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84" name="Shape 7384"/>
        <p:cNvGrpSpPr/>
        <p:nvPr/>
      </p:nvGrpSpPr>
      <p:grpSpPr>
        <a:xfrm>
          <a:off x="0" y="0"/>
          <a:ext cx="0" cy="0"/>
          <a:chOff x="0" y="0"/>
          <a:chExt cx="0" cy="0"/>
        </a:xfrm>
      </p:grpSpPr>
      <p:sp>
        <p:nvSpPr>
          <p:cNvPr id="7385" name="Shape 7385"/>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7386" name="Shape 738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7387" name="Shape 7387"/>
          <p:cNvSpPr txBox="1"/>
          <p:nvPr>
            <p:ph idx="1" type="body"/>
          </p:nvPr>
        </p:nvSpPr>
        <p:spPr>
          <a:xfrm>
            <a:off x="917575" y="4360862"/>
            <a:ext cx="5029199" cy="41148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1" i="0" lang="el-GR" sz="1200" u="none" cap="none" strike="noStrike">
                <a:solidFill>
                  <a:schemeClr val="dk1"/>
                </a:solidFill>
                <a:latin typeface="Arial"/>
                <a:ea typeface="Arial"/>
                <a:cs typeface="Arial"/>
                <a:sym typeface="Arial"/>
              </a:rPr>
              <a:t>51. Managing NSAID-associated upper GI side-effects</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The simplest approach to managing NSAID-associated upper GI symptoms, peptic ulcer disease and peptic ulcer complications, that of reducing the dose or switching to a less toxic NSAID, may not be achievable for all patients, if control of pain and inflammation is compromised. The concomitant use of GI-supportive</a:t>
            </a:r>
            <a:r>
              <a:rPr b="1" i="1" lang="el-GR" sz="1200" u="none" cap="none" strike="noStrike">
                <a:solidFill>
                  <a:schemeClr val="dk1"/>
                </a:solidFill>
                <a:latin typeface="Arial"/>
                <a:ea typeface="Arial"/>
                <a:cs typeface="Arial"/>
                <a:sym typeface="Arial"/>
              </a:rPr>
              <a:t> </a:t>
            </a:r>
            <a:r>
              <a:rPr b="0" i="0" lang="el-GR" sz="1200" u="none" cap="none" strike="noStrike">
                <a:solidFill>
                  <a:schemeClr val="dk1"/>
                </a:solidFill>
                <a:latin typeface="Arial"/>
                <a:ea typeface="Arial"/>
                <a:cs typeface="Arial"/>
                <a:sym typeface="Arial"/>
              </a:rPr>
              <a:t>therapies is often, therefore, required. Options include use of the prostaglandin analogue misoprostol to replace the missing gastroprotective prostaglandins, although this is hampered by a high incidence of side-effects. The use of an H</a:t>
            </a:r>
            <a:r>
              <a:rPr b="0" baseline="-25000" i="0" lang="el-GR" sz="1200" u="none" cap="none" strike="noStrike">
                <a:solidFill>
                  <a:schemeClr val="dk1"/>
                </a:solidFill>
                <a:latin typeface="Arial"/>
                <a:ea typeface="Arial"/>
                <a:cs typeface="Arial"/>
                <a:sym typeface="Arial"/>
              </a:rPr>
              <a:t>2</a:t>
            </a:r>
            <a:r>
              <a:rPr b="0" i="0" lang="el-GR" sz="1200" u="none" cap="none" strike="noStrike">
                <a:solidFill>
                  <a:schemeClr val="dk1"/>
                </a:solidFill>
                <a:latin typeface="Arial"/>
                <a:ea typeface="Arial"/>
                <a:cs typeface="Arial"/>
                <a:sym typeface="Arial"/>
              </a:rPr>
              <a:t>-receptor antagonist or a PPI to reduce the acidity of the stomach and lessen acid-related damage associated with NSAID ingestion is an alternative option. </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Several guidelines have endorsed the use of gastroprotective interventions for patients taking NSAIDs, and have focused on patients with more than one risk factor for NSAID-associated ulcer complications.</a:t>
            </a:r>
            <a:r>
              <a:rPr b="0" baseline="30000" i="0" lang="el-GR" sz="1200" u="none" cap="none" strike="noStrike">
                <a:solidFill>
                  <a:schemeClr val="dk1"/>
                </a:solidFill>
                <a:latin typeface="Arial"/>
                <a:ea typeface="Arial"/>
                <a:cs typeface="Arial"/>
                <a:sym typeface="Arial"/>
              </a:rPr>
              <a:t>90</a:t>
            </a:r>
            <a:r>
              <a:rPr b="0" i="0" lang="el-GR" sz="1200" u="none" cap="none" strike="noStrike">
                <a:solidFill>
                  <a:schemeClr val="dk1"/>
                </a:solidFill>
                <a:latin typeface="Arial"/>
                <a:ea typeface="Arial"/>
                <a:cs typeface="Arial"/>
                <a:sym typeface="Arial"/>
              </a:rPr>
              <a:t> For example, the most recent American College of Rheumatology guidelines</a:t>
            </a:r>
            <a:r>
              <a:rPr b="0" baseline="30000" i="0" lang="el-GR" sz="1200" u="none" cap="none" strike="noStrike">
                <a:solidFill>
                  <a:schemeClr val="dk1"/>
                </a:solidFill>
                <a:latin typeface="Arial"/>
                <a:ea typeface="Arial"/>
                <a:cs typeface="Arial"/>
                <a:sym typeface="Arial"/>
              </a:rPr>
              <a:t>91</a:t>
            </a:r>
            <a:r>
              <a:rPr b="0" i="0" lang="el-GR" sz="1200" u="none" cap="none" strike="noStrike">
                <a:solidFill>
                  <a:schemeClr val="dk1"/>
                </a:solidFill>
                <a:latin typeface="Arial"/>
                <a:ea typeface="Arial"/>
                <a:cs typeface="Arial"/>
                <a:sym typeface="Arial"/>
              </a:rPr>
              <a:t> recommend that patients with at least one GI risk factor receive a COX-2 specific NSAID or the combination of an NSAID with a co-prescribed gastroprotective agent. The guidelines in the UK are broadly similar.</a:t>
            </a:r>
            <a:r>
              <a:rPr b="0" baseline="30000" i="0" lang="el-GR" sz="1200" u="none" cap="none" strike="noStrike">
                <a:solidFill>
                  <a:schemeClr val="dk1"/>
                </a:solidFill>
                <a:latin typeface="Arial"/>
                <a:ea typeface="Arial"/>
                <a:cs typeface="Arial"/>
                <a:sym typeface="Arial"/>
              </a:rPr>
              <a:t>92</a:t>
            </a:r>
          </a:p>
          <a:p>
            <a:pPr indent="0" lvl="0" marL="0" marR="0" rtl="0" algn="l">
              <a:spcBef>
                <a:spcPts val="360"/>
              </a:spcBef>
              <a:spcAft>
                <a:spcPts val="0"/>
              </a:spcAft>
              <a:buSzPct val="25000"/>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92" name="Shape 7392"/>
        <p:cNvGrpSpPr/>
        <p:nvPr/>
      </p:nvGrpSpPr>
      <p:grpSpPr>
        <a:xfrm>
          <a:off x="0" y="0"/>
          <a:ext cx="0" cy="0"/>
          <a:chOff x="0" y="0"/>
          <a:chExt cx="0" cy="0"/>
        </a:xfrm>
      </p:grpSpPr>
      <p:sp>
        <p:nvSpPr>
          <p:cNvPr id="7393" name="Shape 7393"/>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7394" name="Shape 7394"/>
          <p:cNvSpPr/>
          <p:nvPr>
            <p:ph idx="2" type="sldImg"/>
          </p:nvPr>
        </p:nvSpPr>
        <p:spPr>
          <a:xfrm>
            <a:off x="1285875" y="793750"/>
            <a:ext cx="4287837" cy="3216275"/>
          </a:xfrm>
          <a:custGeom>
            <a:pathLst>
              <a:path extrusionOk="0" h="120000" w="120000">
                <a:moveTo>
                  <a:pt x="0" y="0"/>
                </a:moveTo>
                <a:lnTo>
                  <a:pt x="120000" y="0"/>
                </a:lnTo>
                <a:lnTo>
                  <a:pt x="120000" y="120000"/>
                </a:lnTo>
                <a:lnTo>
                  <a:pt x="0" y="120000"/>
                </a:lnTo>
                <a:close/>
              </a:path>
            </a:pathLst>
          </a:custGeom>
          <a:noFill/>
          <a:ln>
            <a:noFill/>
          </a:ln>
        </p:spPr>
      </p:sp>
      <p:sp>
        <p:nvSpPr>
          <p:cNvPr id="7395" name="Shape 739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99" name="Shape 7399"/>
        <p:cNvGrpSpPr/>
        <p:nvPr/>
      </p:nvGrpSpPr>
      <p:grpSpPr>
        <a:xfrm>
          <a:off x="0" y="0"/>
          <a:ext cx="0" cy="0"/>
          <a:chOff x="0" y="0"/>
          <a:chExt cx="0" cy="0"/>
        </a:xfrm>
      </p:grpSpPr>
      <p:sp>
        <p:nvSpPr>
          <p:cNvPr id="7400" name="Shape 7400"/>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7401" name="Shape 7401"/>
          <p:cNvSpPr/>
          <p:nvPr>
            <p:ph idx="2" type="sldImg"/>
          </p:nvPr>
        </p:nvSpPr>
        <p:spPr>
          <a:xfrm>
            <a:off x="1236662" y="706437"/>
            <a:ext cx="4524374" cy="3392486"/>
          </a:xfrm>
          <a:custGeom>
            <a:pathLst>
              <a:path extrusionOk="0" h="120000" w="120000">
                <a:moveTo>
                  <a:pt x="0" y="0"/>
                </a:moveTo>
                <a:lnTo>
                  <a:pt x="120000" y="0"/>
                </a:lnTo>
                <a:lnTo>
                  <a:pt x="120000" y="120000"/>
                </a:lnTo>
                <a:lnTo>
                  <a:pt x="0" y="120000"/>
                </a:lnTo>
                <a:close/>
              </a:path>
            </a:pathLst>
          </a:custGeom>
          <a:noFill/>
          <a:ln>
            <a:noFill/>
          </a:ln>
        </p:spPr>
      </p:sp>
      <p:sp>
        <p:nvSpPr>
          <p:cNvPr id="7402" name="Shape 7402"/>
          <p:cNvSpPr txBox="1"/>
          <p:nvPr>
            <p:ph idx="1" type="body"/>
          </p:nvPr>
        </p:nvSpPr>
        <p:spPr>
          <a:xfrm>
            <a:off x="915987" y="4360862"/>
            <a:ext cx="5032374" cy="4135437"/>
          </a:xfrm>
          <a:prstGeom prst="rect">
            <a:avLst/>
          </a:prstGeom>
          <a:noFill/>
          <a:ln>
            <a:noFill/>
          </a:ln>
        </p:spPr>
        <p:txBody>
          <a:bodyPr anchorCtr="0" anchor="t" bIns="45950" lIns="91900" rIns="91900" tIns="45950">
            <a:noAutofit/>
          </a:bodyPr>
          <a:lstStyle/>
          <a:p>
            <a:pPr indent="0" lvl="0" marL="0" marR="0" rtl="0" algn="l">
              <a:spcBef>
                <a:spcPts val="0"/>
              </a:spcBef>
              <a:spcAft>
                <a:spcPts val="0"/>
              </a:spcAft>
              <a:buSzPct val="25000"/>
              <a:buNone/>
            </a:pPr>
            <a:r>
              <a:rPr b="1" i="0" lang="el-GR" sz="1200" u="none" cap="none" strike="noStrike">
                <a:solidFill>
                  <a:schemeClr val="dk1"/>
                </a:solidFill>
                <a:latin typeface="Arial"/>
                <a:ea typeface="Arial"/>
                <a:cs typeface="Arial"/>
                <a:sym typeface="Arial"/>
              </a:rPr>
              <a:t>53. H</a:t>
            </a:r>
            <a:r>
              <a:rPr b="1" baseline="-25000" i="0" lang="el-GR" sz="1200" u="none" cap="none" strike="noStrike">
                <a:solidFill>
                  <a:schemeClr val="dk1"/>
                </a:solidFill>
                <a:latin typeface="Arial"/>
                <a:ea typeface="Arial"/>
                <a:cs typeface="Arial"/>
                <a:sym typeface="Arial"/>
              </a:rPr>
              <a:t>2</a:t>
            </a:r>
            <a:r>
              <a:rPr b="1" i="0" lang="el-GR" sz="1200" u="none" cap="none" strike="noStrike">
                <a:solidFill>
                  <a:schemeClr val="dk1"/>
                </a:solidFill>
                <a:latin typeface="Arial"/>
                <a:ea typeface="Arial"/>
                <a:cs typeface="Arial"/>
                <a:sym typeface="Arial"/>
              </a:rPr>
              <a:t>-receptor antagonists control acid secretion by inhibiting signal transduction to the proton pump</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In contrast to PPIs, H</a:t>
            </a:r>
            <a:r>
              <a:rPr b="0" baseline="-25000" i="0" lang="el-GR" sz="1200" u="none" cap="none" strike="noStrike">
                <a:solidFill>
                  <a:schemeClr val="dk1"/>
                </a:solidFill>
                <a:latin typeface="Arial"/>
                <a:ea typeface="Arial"/>
                <a:cs typeface="Arial"/>
                <a:sym typeface="Arial"/>
              </a:rPr>
              <a:t>2</a:t>
            </a:r>
            <a:r>
              <a:rPr b="0" i="0" lang="el-GR" sz="1200" u="none" cap="none" strike="noStrike">
                <a:solidFill>
                  <a:schemeClr val="dk1"/>
                </a:solidFill>
                <a:latin typeface="Arial"/>
                <a:ea typeface="Arial"/>
                <a:cs typeface="Arial"/>
                <a:sym typeface="Arial"/>
              </a:rPr>
              <a:t>-receptor antagonists do not directly inhibit acid secretion, rather they modulate the activity of the proton pump by blocking one of the signal transduction pathways within the parietal cell. Thus, H</a:t>
            </a:r>
            <a:r>
              <a:rPr b="0" baseline="-25000" i="0" lang="el-GR" sz="1200" u="none" cap="none" strike="noStrike">
                <a:solidFill>
                  <a:schemeClr val="dk1"/>
                </a:solidFill>
                <a:latin typeface="Arial"/>
                <a:ea typeface="Arial"/>
                <a:cs typeface="Arial"/>
                <a:sym typeface="Arial"/>
              </a:rPr>
              <a:t>2</a:t>
            </a:r>
            <a:r>
              <a:rPr b="0" i="0" lang="el-GR" sz="1200" u="none" cap="none" strike="noStrike">
                <a:solidFill>
                  <a:schemeClr val="dk1"/>
                </a:solidFill>
                <a:latin typeface="Arial"/>
                <a:ea typeface="Arial"/>
                <a:cs typeface="Arial"/>
                <a:sym typeface="Arial"/>
              </a:rPr>
              <a:t>-receptor antagonists bind to the histamine receptor on the basolateral membrane of the cell and, by preventing the binding of histamine, inhibit histamine-stimulated gastric acid secretion.</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There are, however, at least two other types of cell surface receptors that modulate the proton pump: the acetylcholine and gastrin receptors. In addition, several other factors, such as epidermal growth factor, somatostatin and prostaglandins, may modulate the pump via endocrine or paracrine pathways. Thus, the inhibition of acid secretion by H</a:t>
            </a:r>
            <a:r>
              <a:rPr b="0" baseline="-25000" i="0" lang="el-GR" sz="1200" u="none" cap="none" strike="noStrike">
                <a:solidFill>
                  <a:schemeClr val="dk1"/>
                </a:solidFill>
                <a:latin typeface="Arial"/>
                <a:ea typeface="Arial"/>
                <a:cs typeface="Arial"/>
                <a:sym typeface="Arial"/>
              </a:rPr>
              <a:t>2</a:t>
            </a:r>
            <a:r>
              <a:rPr b="0" i="0" lang="el-GR" sz="1200" u="none" cap="none" strike="noStrike">
                <a:solidFill>
                  <a:schemeClr val="dk1"/>
                </a:solidFill>
                <a:latin typeface="Arial"/>
                <a:ea typeface="Arial"/>
                <a:cs typeface="Arial"/>
                <a:sym typeface="Arial"/>
              </a:rPr>
              <a:t>-receptor antagonists is easily overcome through increased signalling via these alternative pathways. This is evident from the inability of H</a:t>
            </a:r>
            <a:r>
              <a:rPr b="0" baseline="-25000" i="0" lang="el-GR" sz="1200" u="none" cap="none" strike="noStrike">
                <a:solidFill>
                  <a:schemeClr val="dk1"/>
                </a:solidFill>
                <a:latin typeface="Arial"/>
                <a:ea typeface="Arial"/>
                <a:cs typeface="Arial"/>
                <a:sym typeface="Arial"/>
              </a:rPr>
              <a:t>2</a:t>
            </a:r>
            <a:r>
              <a:rPr b="0" i="0" lang="el-GR" sz="1200" u="none" cap="none" strike="noStrike">
                <a:solidFill>
                  <a:schemeClr val="dk1"/>
                </a:solidFill>
                <a:latin typeface="Arial"/>
                <a:ea typeface="Arial"/>
                <a:cs typeface="Arial"/>
                <a:sym typeface="Arial"/>
              </a:rPr>
              <a:t>-receptor antagonists to suppress meal-stimulated acid secretion, for which the gastrin pathway is dominant, and the rapid development of tolerance to these agents. Furthermore, the expression of the histamine receptor may be upregulated and its binding affinity increased in response to H</a:t>
            </a:r>
            <a:r>
              <a:rPr b="0" baseline="-25000" i="0" lang="el-GR" sz="1200" u="none" cap="none" strike="noStrike">
                <a:solidFill>
                  <a:schemeClr val="dk1"/>
                </a:solidFill>
                <a:latin typeface="Arial"/>
                <a:ea typeface="Arial"/>
                <a:cs typeface="Arial"/>
                <a:sym typeface="Arial"/>
              </a:rPr>
              <a:t>2</a:t>
            </a:r>
            <a:r>
              <a:rPr b="0" i="0" lang="el-GR" sz="1200" u="none" cap="none" strike="noStrike">
                <a:solidFill>
                  <a:schemeClr val="dk1"/>
                </a:solidFill>
                <a:latin typeface="Arial"/>
                <a:ea typeface="Arial"/>
                <a:cs typeface="Arial"/>
                <a:sym typeface="Arial"/>
              </a:rPr>
              <a:t>-receptor antagonist therapy; these observations may help explain the hyperacidity that occurs after therapy is stopped.</a:t>
            </a:r>
          </a:p>
          <a:p>
            <a:pPr indent="0" lvl="0" marL="0" marR="0" rtl="0" algn="l">
              <a:spcBef>
                <a:spcPts val="360"/>
              </a:spcBef>
              <a:spcAft>
                <a:spcPts val="0"/>
              </a:spcAft>
              <a:buSzPct val="25000"/>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27" name="Shape 7427"/>
        <p:cNvGrpSpPr/>
        <p:nvPr/>
      </p:nvGrpSpPr>
      <p:grpSpPr>
        <a:xfrm>
          <a:off x="0" y="0"/>
          <a:ext cx="0" cy="0"/>
          <a:chOff x="0" y="0"/>
          <a:chExt cx="0" cy="0"/>
        </a:xfrm>
      </p:grpSpPr>
      <p:sp>
        <p:nvSpPr>
          <p:cNvPr id="7428" name="Shape 7428"/>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7429" name="Shape 7429"/>
          <p:cNvSpPr/>
          <p:nvPr>
            <p:ph idx="2" type="sldImg"/>
          </p:nvPr>
        </p:nvSpPr>
        <p:spPr>
          <a:xfrm>
            <a:off x="1238250" y="706437"/>
            <a:ext cx="4522788" cy="3392486"/>
          </a:xfrm>
          <a:custGeom>
            <a:pathLst>
              <a:path extrusionOk="0" h="120000" w="120000">
                <a:moveTo>
                  <a:pt x="0" y="0"/>
                </a:moveTo>
                <a:lnTo>
                  <a:pt x="120000" y="0"/>
                </a:lnTo>
                <a:lnTo>
                  <a:pt x="120000" y="120000"/>
                </a:lnTo>
                <a:lnTo>
                  <a:pt x="0" y="120000"/>
                </a:lnTo>
                <a:close/>
              </a:path>
            </a:pathLst>
          </a:custGeom>
          <a:noFill/>
          <a:ln>
            <a:noFill/>
          </a:ln>
        </p:spPr>
      </p:sp>
      <p:sp>
        <p:nvSpPr>
          <p:cNvPr id="7430" name="Shape 7430"/>
          <p:cNvSpPr txBox="1"/>
          <p:nvPr>
            <p:ph idx="1" type="body"/>
          </p:nvPr>
        </p:nvSpPr>
        <p:spPr>
          <a:xfrm>
            <a:off x="915987" y="4360862"/>
            <a:ext cx="5032374" cy="4135437"/>
          </a:xfrm>
          <a:prstGeom prst="rect">
            <a:avLst/>
          </a:prstGeom>
          <a:noFill/>
          <a:ln>
            <a:noFill/>
          </a:ln>
        </p:spPr>
        <p:txBody>
          <a:bodyPr anchorCtr="0" anchor="t" bIns="45950" lIns="91900" rIns="91900" tIns="45950">
            <a:noAutofit/>
          </a:bodyPr>
          <a:lstStyle/>
          <a:p>
            <a:pPr indent="0" lvl="0" marL="0" marR="0" rtl="0" algn="l">
              <a:spcBef>
                <a:spcPts val="0"/>
              </a:spcBef>
              <a:spcAft>
                <a:spcPts val="0"/>
              </a:spcAft>
              <a:buSzPct val="25000"/>
              <a:buNone/>
            </a:pPr>
            <a:r>
              <a:rPr b="1" i="0" lang="el-GR" sz="1200" u="none" cap="none" strike="noStrike">
                <a:solidFill>
                  <a:schemeClr val="dk1"/>
                </a:solidFill>
                <a:latin typeface="Arial"/>
                <a:ea typeface="Arial"/>
                <a:cs typeface="Arial"/>
                <a:sym typeface="Arial"/>
              </a:rPr>
              <a:t>52. PPIs control acid secretion by directly inhibiting the proton pump</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The efficacy of PPIs in managing NSAID-associated upper GI side-effects is a result of their inhibitory action on the proton pump, the H</a:t>
            </a:r>
            <a:r>
              <a:rPr b="0" baseline="30000" i="0" lang="el-GR" sz="1200" u="none" cap="none" strike="noStrike">
                <a:solidFill>
                  <a:schemeClr val="dk1"/>
                </a:solidFill>
                <a:latin typeface="Arial"/>
                <a:ea typeface="Arial"/>
                <a:cs typeface="Arial"/>
                <a:sym typeface="Arial"/>
              </a:rPr>
              <a:t>+</a:t>
            </a:r>
            <a:r>
              <a:rPr b="0" i="0" lang="el-GR" sz="1200" u="none" cap="none" strike="noStrike">
                <a:solidFill>
                  <a:schemeClr val="dk1"/>
                </a:solidFill>
                <a:latin typeface="Arial"/>
                <a:ea typeface="Arial"/>
                <a:cs typeface="Arial"/>
                <a:sym typeface="Arial"/>
              </a:rPr>
              <a:t>, K</a:t>
            </a:r>
            <a:r>
              <a:rPr b="0" baseline="30000" i="0" lang="el-GR" sz="1200" u="none" cap="none" strike="noStrike">
                <a:solidFill>
                  <a:schemeClr val="dk1"/>
                </a:solidFill>
                <a:latin typeface="Arial"/>
                <a:ea typeface="Arial"/>
                <a:cs typeface="Arial"/>
                <a:sym typeface="Arial"/>
              </a:rPr>
              <a:t>+</a:t>
            </a:r>
            <a:r>
              <a:rPr b="0" i="0" lang="el-GR" sz="1200" u="none" cap="none" strike="noStrike">
                <a:solidFill>
                  <a:schemeClr val="dk1"/>
                </a:solidFill>
                <a:latin typeface="Arial"/>
                <a:ea typeface="Arial"/>
                <a:cs typeface="Arial"/>
                <a:sym typeface="Arial"/>
              </a:rPr>
              <a:t>-ATPase of the gastric parietal cell. The activated proton pump catalyses the final step in gastric acid secretion – the exchange of H</a:t>
            </a:r>
            <a:r>
              <a:rPr b="0" baseline="30000" i="0" lang="el-GR" sz="1200" u="none" cap="none" strike="noStrike">
                <a:solidFill>
                  <a:schemeClr val="dk1"/>
                </a:solidFill>
                <a:latin typeface="Arial"/>
                <a:ea typeface="Arial"/>
                <a:cs typeface="Arial"/>
                <a:sym typeface="Arial"/>
              </a:rPr>
              <a:t>+</a:t>
            </a:r>
            <a:r>
              <a:rPr b="0" i="0" lang="el-GR" sz="1200" u="none" cap="none" strike="noStrike">
                <a:solidFill>
                  <a:schemeClr val="dk1"/>
                </a:solidFill>
                <a:latin typeface="Arial"/>
                <a:ea typeface="Arial"/>
                <a:cs typeface="Arial"/>
                <a:sym typeface="Arial"/>
              </a:rPr>
              <a:t> ions (protons) in the cytoplasm of the parietal cell with K</a:t>
            </a:r>
            <a:r>
              <a:rPr b="0" baseline="30000" i="0" lang="el-GR" sz="1200" u="none" cap="none" strike="noStrike">
                <a:solidFill>
                  <a:schemeClr val="dk1"/>
                </a:solidFill>
                <a:latin typeface="Arial"/>
                <a:ea typeface="Arial"/>
                <a:cs typeface="Arial"/>
                <a:sym typeface="Arial"/>
              </a:rPr>
              <a:t>+</a:t>
            </a:r>
            <a:r>
              <a:rPr b="0" i="0" lang="el-GR" sz="1200" u="none" cap="none" strike="noStrike">
                <a:solidFill>
                  <a:schemeClr val="dk1"/>
                </a:solidFill>
                <a:latin typeface="Arial"/>
                <a:ea typeface="Arial"/>
                <a:cs typeface="Arial"/>
                <a:sym typeface="Arial"/>
              </a:rPr>
              <a:t> ions in the canalicular space. Inhibition of this exchange prevents the accumulation of acid, in the form of H</a:t>
            </a:r>
            <a:r>
              <a:rPr b="0" baseline="30000" i="0" lang="el-GR" sz="1200" u="none" cap="none" strike="noStrike">
                <a:solidFill>
                  <a:schemeClr val="dk1"/>
                </a:solidFill>
                <a:latin typeface="Arial"/>
                <a:ea typeface="Arial"/>
                <a:cs typeface="Arial"/>
                <a:sym typeface="Arial"/>
              </a:rPr>
              <a:t>+</a:t>
            </a:r>
            <a:r>
              <a:rPr b="0" i="0" lang="el-GR" sz="1200" u="none" cap="none" strike="noStrike">
                <a:solidFill>
                  <a:schemeClr val="dk1"/>
                </a:solidFill>
                <a:latin typeface="Arial"/>
                <a:ea typeface="Arial"/>
                <a:cs typeface="Arial"/>
                <a:sym typeface="Arial"/>
              </a:rPr>
              <a:t> ions, in the canalicular space, and thus prevents the secretion of this acid into the lumen of the stomach.  </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Because of the action of the proton pump under normal physiological conditions, the canalicular space of the parietal cell is extremely acidic; indeed, it is the most acidic compartment in the body. This low pH is critical in the activation of PPIs. PPIs are inactive when absorbed into the parietal cell, and undergo activation by means of a change in their chemical composition only within the uniquely acidic environment of the canalicular space. This activation process confers a high degree of specificity upon PPIs.</a:t>
            </a:r>
          </a:p>
          <a:p>
            <a:pPr indent="0" lvl="0" marL="0" marR="0" rtl="0" algn="l">
              <a:spcBef>
                <a:spcPts val="360"/>
              </a:spcBef>
              <a:spcAft>
                <a:spcPts val="0"/>
              </a:spcAft>
              <a:buSzPct val="25000"/>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76" name="Shape 7476"/>
        <p:cNvGrpSpPr/>
        <p:nvPr/>
      </p:nvGrpSpPr>
      <p:grpSpPr>
        <a:xfrm>
          <a:off x="0" y="0"/>
          <a:ext cx="0" cy="0"/>
          <a:chOff x="0" y="0"/>
          <a:chExt cx="0" cy="0"/>
        </a:xfrm>
      </p:grpSpPr>
      <p:sp>
        <p:nvSpPr>
          <p:cNvPr id="7477" name="Shape 7477"/>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7478" name="Shape 7478"/>
          <p:cNvSpPr/>
          <p:nvPr>
            <p:ph idx="2" type="sldImg"/>
          </p:nvPr>
        </p:nvSpPr>
        <p:spPr>
          <a:xfrm>
            <a:off x="1284287" y="793750"/>
            <a:ext cx="4291011" cy="3217862"/>
          </a:xfrm>
          <a:custGeom>
            <a:pathLst>
              <a:path extrusionOk="0" h="120000" w="120000">
                <a:moveTo>
                  <a:pt x="0" y="0"/>
                </a:moveTo>
                <a:lnTo>
                  <a:pt x="120000" y="0"/>
                </a:lnTo>
                <a:lnTo>
                  <a:pt x="120000" y="120000"/>
                </a:lnTo>
                <a:lnTo>
                  <a:pt x="0" y="120000"/>
                </a:lnTo>
                <a:close/>
              </a:path>
            </a:pathLst>
          </a:custGeom>
          <a:noFill/>
          <a:ln>
            <a:noFill/>
          </a:ln>
        </p:spPr>
      </p:sp>
      <p:sp>
        <p:nvSpPr>
          <p:cNvPr id="7479" name="Shape 7479"/>
          <p:cNvSpPr txBox="1"/>
          <p:nvPr>
            <p:ph idx="1" type="body"/>
          </p:nvPr>
        </p:nvSpPr>
        <p:spPr>
          <a:xfrm>
            <a:off x="776287" y="4349750"/>
            <a:ext cx="5316537" cy="3849688"/>
          </a:xfrm>
          <a:prstGeom prst="rect">
            <a:avLst/>
          </a:prstGeom>
          <a:noFill/>
          <a:ln>
            <a:noFill/>
          </a:ln>
        </p:spPr>
        <p:txBody>
          <a:bodyPr anchorCtr="0" anchor="t" bIns="46250" lIns="92500" rIns="92500" tIns="46250">
            <a:noAutofit/>
          </a:bodyPr>
          <a:lstStyle/>
          <a:p>
            <a:pPr indent="0" lvl="0" marL="0" marR="0" rtl="0" algn="l">
              <a:spcBef>
                <a:spcPts val="0"/>
              </a:spcBef>
              <a:spcAft>
                <a:spcPts val="0"/>
              </a:spcAft>
              <a:buSzPct val="25000"/>
              <a:buNone/>
            </a:pPr>
            <a:r>
              <a:rPr b="1" i="0" lang="el-GR" sz="1200" u="none" cap="none" strike="noStrike">
                <a:solidFill>
                  <a:schemeClr val="dk1"/>
                </a:solidFill>
                <a:latin typeface="Arial"/>
                <a:ea typeface="Arial"/>
                <a:cs typeface="Arial"/>
                <a:sym typeface="Arial"/>
              </a:rPr>
              <a:t>It is the level of acid suppression that underlies the effectiveness</a:t>
            </a:r>
            <a:br>
              <a:rPr b="1" i="0" lang="el-GR" sz="1200" u="none" cap="none" strike="noStrike">
                <a:solidFill>
                  <a:schemeClr val="dk1"/>
                </a:solidFill>
                <a:latin typeface="Arial"/>
                <a:ea typeface="Arial"/>
                <a:cs typeface="Arial"/>
                <a:sym typeface="Arial"/>
              </a:rPr>
            </a:br>
            <a:r>
              <a:rPr b="1" i="0" lang="el-GR" sz="1200" u="none" cap="none" strike="noStrike">
                <a:solidFill>
                  <a:schemeClr val="dk1"/>
                </a:solidFill>
                <a:latin typeface="Arial"/>
                <a:ea typeface="Arial"/>
                <a:cs typeface="Arial"/>
                <a:sym typeface="Arial"/>
              </a:rPr>
              <a:t>of PPIs</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The Sardinia Expert Statement points out that “… it is the level of acid suppression achieved rather than a class-specific action that underlies the effectiveness of PPIs.”</a:t>
            </a:r>
            <a:r>
              <a:rPr b="0" baseline="30000" i="0" lang="el-GR" sz="1200" u="none" cap="none" strike="noStrike">
                <a:solidFill>
                  <a:schemeClr val="dk1"/>
                </a:solidFill>
                <a:latin typeface="Arial"/>
                <a:ea typeface="Arial"/>
                <a:cs typeface="Arial"/>
                <a:sym typeface="Arial"/>
              </a:rPr>
              <a:t>2 </a:t>
            </a:r>
            <a:r>
              <a:rPr b="0" i="0" lang="el-GR" sz="1200" u="none" cap="none" strike="noStrike">
                <a:solidFill>
                  <a:schemeClr val="dk1"/>
                </a:solidFill>
                <a:latin typeface="Arial"/>
                <a:ea typeface="Arial"/>
                <a:cs typeface="Arial"/>
                <a:sym typeface="Arial"/>
              </a:rPr>
              <a:t>As with the gastroesophageal reflux disease (GERD) indication, we need to promote the superiority of Nexium</a:t>
            </a:r>
            <a:r>
              <a:rPr b="0" baseline="30000" i="0" lang="el-GR" sz="1200" u="none" cap="none" strike="noStrike">
                <a:solidFill>
                  <a:schemeClr val="dk1"/>
                </a:solidFill>
                <a:latin typeface="Arial"/>
                <a:ea typeface="Arial"/>
                <a:cs typeface="Arial"/>
                <a:sym typeface="Arial"/>
              </a:rPr>
              <a:t>®</a:t>
            </a:r>
            <a:r>
              <a:rPr b="0" i="0" lang="el-GR" sz="1200" u="none" cap="none" strike="noStrike">
                <a:solidFill>
                  <a:schemeClr val="dk1"/>
                </a:solidFill>
                <a:latin typeface="Arial"/>
                <a:ea typeface="Arial"/>
                <a:cs typeface="Arial"/>
                <a:sym typeface="Arial"/>
              </a:rPr>
              <a:t> compared with all other PPIs in controlling acid secretion, and thus ensure that Nexium</a:t>
            </a:r>
            <a:r>
              <a:rPr b="0" baseline="30000" i="0" lang="el-GR" sz="1200" u="none" cap="none" strike="noStrike">
                <a:solidFill>
                  <a:schemeClr val="dk1"/>
                </a:solidFill>
                <a:latin typeface="Arial"/>
                <a:ea typeface="Arial"/>
                <a:cs typeface="Arial"/>
                <a:sym typeface="Arial"/>
              </a:rPr>
              <a:t>®</a:t>
            </a:r>
            <a:r>
              <a:rPr b="0" i="0" lang="el-GR" sz="1200" u="none" cap="none" strike="noStrike">
                <a:solidFill>
                  <a:schemeClr val="dk1"/>
                </a:solidFill>
                <a:latin typeface="Arial"/>
                <a:ea typeface="Arial"/>
                <a:cs typeface="Arial"/>
                <a:sym typeface="Arial"/>
              </a:rPr>
              <a:t> becomes the PPI of choice in the NSAID indication. </a:t>
            </a:r>
          </a:p>
          <a:p>
            <a:pPr indent="0" lvl="0" marL="0" marR="0" rtl="0" algn="l">
              <a:spcBef>
                <a:spcPts val="360"/>
              </a:spcBef>
              <a:spcAft>
                <a:spcPts val="0"/>
              </a:spcAft>
              <a:buSzPct val="25000"/>
              <a:buNone/>
            </a:pPr>
            <a:r>
              <a:t/>
            </a:r>
            <a:endParaRPr b="0" i="0" sz="1200" u="none" cap="none" strike="noStrike">
              <a:solidFill>
                <a:schemeClr val="dk1"/>
              </a:solidFill>
              <a:latin typeface="Arial"/>
              <a:ea typeface="Arial"/>
              <a:cs typeface="Arial"/>
              <a:sym typeface="Arial"/>
            </a:endParaRPr>
          </a:p>
          <a:p>
            <a:pPr indent="0" lvl="0" marL="0" marR="0" rtl="0" algn="l">
              <a:spcBef>
                <a:spcPts val="360"/>
              </a:spcBef>
              <a:spcAft>
                <a:spcPts val="0"/>
              </a:spcAft>
              <a:buSzPct val="25000"/>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85" name="Shape 7485"/>
        <p:cNvGrpSpPr/>
        <p:nvPr/>
      </p:nvGrpSpPr>
      <p:grpSpPr>
        <a:xfrm>
          <a:off x="0" y="0"/>
          <a:ext cx="0" cy="0"/>
          <a:chOff x="0" y="0"/>
          <a:chExt cx="0" cy="0"/>
        </a:xfrm>
      </p:grpSpPr>
      <p:sp>
        <p:nvSpPr>
          <p:cNvPr id="7486" name="Shape 7486"/>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7487" name="Shape 748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7488" name="Shape 7488"/>
          <p:cNvSpPr txBox="1"/>
          <p:nvPr>
            <p:ph idx="1" type="body"/>
          </p:nvPr>
        </p:nvSpPr>
        <p:spPr>
          <a:xfrm>
            <a:off x="915987" y="4360862"/>
            <a:ext cx="5032374" cy="41148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1" i="0" lang="el-GR" sz="1200" u="none" cap="none" strike="noStrike">
                <a:solidFill>
                  <a:schemeClr val="dk1"/>
                </a:solidFill>
                <a:latin typeface="Arial"/>
                <a:ea typeface="Arial"/>
                <a:cs typeface="Arial"/>
                <a:sym typeface="Arial"/>
              </a:rPr>
              <a:t>56. PPIs and H</a:t>
            </a:r>
            <a:r>
              <a:rPr b="1" baseline="-25000" i="0" lang="el-GR" sz="1200" u="none" cap="none" strike="noStrike">
                <a:solidFill>
                  <a:schemeClr val="dk1"/>
                </a:solidFill>
                <a:latin typeface="Arial"/>
                <a:ea typeface="Arial"/>
                <a:cs typeface="Arial"/>
                <a:sym typeface="Arial"/>
              </a:rPr>
              <a:t>2</a:t>
            </a:r>
            <a:r>
              <a:rPr b="1" i="0" lang="el-GR" sz="1200" u="none" cap="none" strike="noStrike">
                <a:solidFill>
                  <a:schemeClr val="dk1"/>
                </a:solidFill>
                <a:latin typeface="Arial"/>
                <a:ea typeface="Arial"/>
                <a:cs typeface="Arial"/>
                <a:sym typeface="Arial"/>
              </a:rPr>
              <a:t>-receptor antagonists in ulcer prophylaxis</a:t>
            </a:r>
          </a:p>
          <a:p>
            <a:pPr indent="0" lvl="0" marL="0" marR="0" rtl="0" algn="l">
              <a:spcBef>
                <a:spcPts val="360"/>
              </a:spcBef>
              <a:spcAft>
                <a:spcPts val="0"/>
              </a:spcAft>
              <a:buSzPct val="25000"/>
              <a:buNone/>
            </a:pPr>
            <a:r>
              <a:rPr b="0" i="0" lang="el-GR" sz="1200" u="none" cap="none" strike="noStrike">
                <a:solidFill>
                  <a:schemeClr val="dk1"/>
                </a:solidFill>
                <a:latin typeface="CG Times"/>
                <a:ea typeface="CG Times"/>
                <a:cs typeface="CG Times"/>
                <a:sym typeface="CG Times"/>
              </a:rPr>
              <a:t>Following on from improved ulcer healing, the reduction in risk of ulcer recurrence with a PPI is superior to that achieved with a </a:t>
            </a:r>
            <a:r>
              <a:rPr b="0" i="0" lang="el-GR" sz="1200" u="none" cap="none" strike="noStrike">
                <a:solidFill>
                  <a:schemeClr val="dk1"/>
                </a:solidFill>
                <a:latin typeface="Arial"/>
                <a:ea typeface="Arial"/>
                <a:cs typeface="Arial"/>
                <a:sym typeface="Arial"/>
              </a:rPr>
              <a:t>H</a:t>
            </a:r>
            <a:r>
              <a:rPr b="0" baseline="-25000" i="0" lang="el-GR" sz="1200" u="none" cap="none" strike="noStrike">
                <a:solidFill>
                  <a:schemeClr val="dk1"/>
                </a:solidFill>
                <a:latin typeface="Arial"/>
                <a:ea typeface="Arial"/>
                <a:cs typeface="Arial"/>
                <a:sym typeface="Arial"/>
              </a:rPr>
              <a:t>2</a:t>
            </a:r>
            <a:r>
              <a:rPr b="0" i="0" lang="el-GR" sz="1200" u="none" cap="none" strike="noStrike">
                <a:solidFill>
                  <a:schemeClr val="dk1"/>
                </a:solidFill>
                <a:latin typeface="Arial"/>
                <a:ea typeface="Arial"/>
                <a:cs typeface="Arial"/>
                <a:sym typeface="Arial"/>
              </a:rPr>
              <a:t>-receptor antagonist.</a:t>
            </a:r>
            <a:r>
              <a:rPr b="0" i="0" lang="el-GR" sz="1200" u="none" cap="none" strike="noStrike">
                <a:solidFill>
                  <a:schemeClr val="dk1"/>
                </a:solidFill>
                <a:latin typeface="CG Times"/>
                <a:ea typeface="CG Times"/>
                <a:cs typeface="CG Times"/>
                <a:sym typeface="CG Times"/>
              </a:rPr>
              <a:t> Thus, over 6 months of prophylactic therapy in the ASTRONAUT study, the incidence of peptic ulcers among patients taking NSAIDs was reduced with omeprazole, 20 mg once daily, compared with ranitidine, 150 mg twice daily.</a:t>
            </a:r>
            <a:r>
              <a:rPr b="0" baseline="30000" i="0" lang="el-GR" sz="1200" u="none" cap="none" strike="noStrike">
                <a:solidFill>
                  <a:schemeClr val="dk1"/>
                </a:solidFill>
                <a:latin typeface="Arial"/>
                <a:ea typeface="Arial"/>
                <a:cs typeface="Arial"/>
                <a:sym typeface="Arial"/>
              </a:rPr>
              <a:t>40</a:t>
            </a:r>
            <a:r>
              <a:rPr b="0" i="0" lang="el-GR" sz="1200" u="none" cap="none" strike="noStrike">
                <a:solidFill>
                  <a:schemeClr val="dk1"/>
                </a:solidFill>
                <a:latin typeface="Arial"/>
                <a:ea typeface="Arial"/>
                <a:cs typeface="Arial"/>
                <a:sym typeface="Arial"/>
              </a:rPr>
              <a:t> </a:t>
            </a:r>
          </a:p>
          <a:p>
            <a:pPr indent="0" lvl="0" marL="0" marR="0" rtl="0" algn="l">
              <a:spcBef>
                <a:spcPts val="360"/>
              </a:spcBef>
              <a:spcAft>
                <a:spcPts val="0"/>
              </a:spcAft>
              <a:buSzPct val="25000"/>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2" name="Shape 142"/>
        <p:cNvGrpSpPr/>
        <p:nvPr/>
      </p:nvGrpSpPr>
      <p:grpSpPr>
        <a:xfrm>
          <a:off x="0" y="0"/>
          <a:ext cx="0" cy="0"/>
          <a:chOff x="0" y="0"/>
          <a:chExt cx="0" cy="0"/>
        </a:xfrm>
      </p:grpSpPr>
      <p:sp>
        <p:nvSpPr>
          <p:cNvPr id="143" name="Shape 14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44" name="Shape 14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15" name="Shape 7515"/>
        <p:cNvGrpSpPr/>
        <p:nvPr/>
      </p:nvGrpSpPr>
      <p:grpSpPr>
        <a:xfrm>
          <a:off x="0" y="0"/>
          <a:ext cx="0" cy="0"/>
          <a:chOff x="0" y="0"/>
          <a:chExt cx="0" cy="0"/>
        </a:xfrm>
      </p:grpSpPr>
      <p:sp>
        <p:nvSpPr>
          <p:cNvPr id="7516" name="Shape 7516"/>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7517" name="Shape 751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7518" name="Shape 7518"/>
          <p:cNvSpPr txBox="1"/>
          <p:nvPr>
            <p:ph idx="1" type="body"/>
          </p:nvPr>
        </p:nvSpPr>
        <p:spPr>
          <a:xfrm>
            <a:off x="915987" y="4352925"/>
            <a:ext cx="5021261" cy="41148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1" i="0" lang="el-GR" sz="1200" u="none" cap="none" strike="noStrike">
                <a:solidFill>
                  <a:schemeClr val="dk1"/>
                </a:solidFill>
                <a:latin typeface="Arial"/>
                <a:ea typeface="Arial"/>
                <a:cs typeface="Arial"/>
                <a:sym typeface="Arial"/>
              </a:rPr>
              <a:t>14. Nexium</a:t>
            </a:r>
            <a:r>
              <a:rPr b="1" baseline="30000" i="0" lang="el-GR" sz="1200" u="none" cap="none" strike="noStrike">
                <a:solidFill>
                  <a:schemeClr val="dk1"/>
                </a:solidFill>
                <a:latin typeface="Arial"/>
                <a:ea typeface="Arial"/>
                <a:cs typeface="Arial"/>
                <a:sym typeface="Arial"/>
              </a:rPr>
              <a:t>®</a:t>
            </a:r>
            <a:r>
              <a:rPr b="1" i="0" lang="el-GR" sz="1200" u="none" cap="none" strike="noStrike">
                <a:solidFill>
                  <a:schemeClr val="dk1"/>
                </a:solidFill>
                <a:latin typeface="Arial"/>
                <a:ea typeface="Arial"/>
                <a:cs typeface="Arial"/>
                <a:sym typeface="Arial"/>
              </a:rPr>
              <a:t> provides effective ulcer prophylaxis in patients using NSAIDs, including COX-2 selective NSAIDs, who are at risk of developing ulcers </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The effective prophylaxis provided by Nexium</a:t>
            </a:r>
            <a:r>
              <a:rPr b="0" baseline="30000" i="0" lang="el-GR" sz="1200" u="none" cap="none" strike="noStrike">
                <a:solidFill>
                  <a:schemeClr val="dk1"/>
                </a:solidFill>
                <a:latin typeface="Arial"/>
                <a:ea typeface="Arial"/>
                <a:cs typeface="Arial"/>
                <a:sym typeface="Arial"/>
              </a:rPr>
              <a:t>®</a:t>
            </a:r>
            <a:r>
              <a:rPr b="0" i="0" lang="el-GR" sz="1200" u="none" cap="none" strike="noStrike">
                <a:solidFill>
                  <a:schemeClr val="dk1"/>
                </a:solidFill>
                <a:latin typeface="Arial"/>
                <a:ea typeface="Arial"/>
                <a:cs typeface="Arial"/>
                <a:sym typeface="Arial"/>
              </a:rPr>
              <a:t> against gastric or duodenal ulcers was confirmed by the results from study 289.</a:t>
            </a:r>
            <a:r>
              <a:rPr b="0" baseline="30000" i="0" lang="el-GR" sz="1200" u="none" cap="none" strike="noStrike">
                <a:solidFill>
                  <a:schemeClr val="dk1"/>
                </a:solidFill>
                <a:latin typeface="Arial"/>
                <a:ea typeface="Arial"/>
                <a:cs typeface="Arial"/>
                <a:sym typeface="Arial"/>
              </a:rPr>
              <a:t>17</a:t>
            </a:r>
            <a:r>
              <a:rPr b="0" i="0" lang="el-GR" sz="1200" u="none" cap="none" strike="noStrike">
                <a:solidFill>
                  <a:schemeClr val="dk1"/>
                </a:solidFill>
                <a:latin typeface="Arial"/>
                <a:ea typeface="Arial"/>
                <a:cs typeface="Arial"/>
                <a:sym typeface="Arial"/>
              </a:rPr>
              <a:t> This study was of similar design to the PLUTO study, but was conducted in 110 centres in the USA and a higher proportion (40%) of the 817 patients recruited were taking COX-2 selective NSAIDs. In the 6-month study period, 23.3% of patients taking non-selective NSAIDs developed an ulcer with placebo, compared with only 7.7% of patients who received Nexium</a:t>
            </a:r>
            <a:r>
              <a:rPr b="0" baseline="30000" i="0" lang="el-GR" sz="1200" u="none" cap="none" strike="noStrike">
                <a:solidFill>
                  <a:schemeClr val="dk1"/>
                </a:solidFill>
                <a:latin typeface="Arial"/>
                <a:ea typeface="Arial"/>
                <a:cs typeface="Arial"/>
                <a:sym typeface="Arial"/>
              </a:rPr>
              <a:t>®</a:t>
            </a:r>
            <a:r>
              <a:rPr b="0" i="0" lang="el-GR" sz="1200" u="none" cap="none" strike="noStrike">
                <a:solidFill>
                  <a:schemeClr val="dk1"/>
                </a:solidFill>
                <a:latin typeface="Arial"/>
                <a:ea typeface="Arial"/>
                <a:cs typeface="Arial"/>
                <a:sym typeface="Arial"/>
              </a:rPr>
              <a:t>, 20 mg once daily. The percentage of patients developing an ulcer with placebo was a little lower in those taking a COX-2 selective NSAID (15.5%), but this was reduced to 1.1% with Nexium</a:t>
            </a:r>
            <a:r>
              <a:rPr b="0" baseline="30000" i="0" lang="el-GR" sz="1200" u="none" cap="none" strike="noStrike">
                <a:solidFill>
                  <a:schemeClr val="dk1"/>
                </a:solidFill>
                <a:latin typeface="Arial"/>
                <a:ea typeface="Arial"/>
                <a:cs typeface="Arial"/>
                <a:sym typeface="Arial"/>
              </a:rPr>
              <a:t>®</a:t>
            </a:r>
            <a:r>
              <a:rPr b="0" i="0" lang="el-GR" sz="1200" u="none" cap="none" strike="noStrike">
                <a:solidFill>
                  <a:schemeClr val="dk1"/>
                </a:solidFill>
                <a:latin typeface="Arial"/>
                <a:ea typeface="Arial"/>
                <a:cs typeface="Arial"/>
                <a:sym typeface="Arial"/>
              </a:rPr>
              <a:t>. These data, and the combined analyses from the two studies,</a:t>
            </a:r>
            <a:r>
              <a:rPr b="0" baseline="30000" i="0" lang="el-GR" sz="1200" u="none" cap="none" strike="noStrike">
                <a:solidFill>
                  <a:schemeClr val="dk1"/>
                </a:solidFill>
                <a:latin typeface="Arial"/>
                <a:ea typeface="Arial"/>
                <a:cs typeface="Arial"/>
                <a:sym typeface="Arial"/>
              </a:rPr>
              <a:t>12,14</a:t>
            </a:r>
            <a:r>
              <a:rPr b="0" i="0" lang="el-GR" sz="1200" u="none" cap="none" strike="noStrike">
                <a:solidFill>
                  <a:schemeClr val="dk1"/>
                </a:solidFill>
                <a:latin typeface="Arial"/>
                <a:ea typeface="Arial"/>
                <a:cs typeface="Arial"/>
                <a:sym typeface="Arial"/>
              </a:rPr>
              <a:t> confirm that there is a very real GI risk associated with COX-2 selective NSAIDs, and that Nexium</a:t>
            </a:r>
            <a:r>
              <a:rPr b="0" baseline="30000" i="0" lang="el-GR" sz="1200" u="none" cap="none" strike="noStrike">
                <a:solidFill>
                  <a:schemeClr val="dk1"/>
                </a:solidFill>
                <a:latin typeface="Arial"/>
                <a:ea typeface="Arial"/>
                <a:cs typeface="Arial"/>
                <a:sym typeface="Arial"/>
              </a:rPr>
              <a:t>®</a:t>
            </a:r>
            <a:r>
              <a:rPr b="0" i="0" lang="el-GR" sz="1200" u="none" cap="none" strike="noStrike">
                <a:solidFill>
                  <a:schemeClr val="dk1"/>
                </a:solidFill>
                <a:latin typeface="Arial"/>
                <a:ea typeface="Arial"/>
                <a:cs typeface="Arial"/>
                <a:sym typeface="Arial"/>
              </a:rPr>
              <a:t> is the first PPI proven to be effective in preventing ulcers in patients at risk who are taking NSAIDs, including COX-2 selective NSAIDs. </a:t>
            </a:r>
          </a:p>
          <a:p>
            <a:pPr indent="0" lvl="0" marL="0" marR="0" rtl="0" algn="l">
              <a:spcBef>
                <a:spcPts val="360"/>
              </a:spcBef>
              <a:spcAft>
                <a:spcPts val="0"/>
              </a:spcAft>
              <a:buSzPct val="25000"/>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64" name="Shape 7564"/>
        <p:cNvGrpSpPr/>
        <p:nvPr/>
      </p:nvGrpSpPr>
      <p:grpSpPr>
        <a:xfrm>
          <a:off x="0" y="0"/>
          <a:ext cx="0" cy="0"/>
          <a:chOff x="0" y="0"/>
          <a:chExt cx="0" cy="0"/>
        </a:xfrm>
      </p:grpSpPr>
      <p:sp>
        <p:nvSpPr>
          <p:cNvPr id="7565" name="Shape 756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566" name="Shape 756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72" name="Shape 7572"/>
        <p:cNvGrpSpPr/>
        <p:nvPr/>
      </p:nvGrpSpPr>
      <p:grpSpPr>
        <a:xfrm>
          <a:off x="0" y="0"/>
          <a:ext cx="0" cy="0"/>
          <a:chOff x="0" y="0"/>
          <a:chExt cx="0" cy="0"/>
        </a:xfrm>
      </p:grpSpPr>
      <p:sp>
        <p:nvSpPr>
          <p:cNvPr id="7573" name="Shape 7573"/>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7574" name="Shape 7574"/>
          <p:cNvSpPr/>
          <p:nvPr>
            <p:ph idx="2" type="sldImg"/>
          </p:nvPr>
        </p:nvSpPr>
        <p:spPr>
          <a:xfrm>
            <a:off x="1285875" y="793750"/>
            <a:ext cx="4287837" cy="3216275"/>
          </a:xfrm>
          <a:custGeom>
            <a:pathLst>
              <a:path extrusionOk="0" h="120000" w="120000">
                <a:moveTo>
                  <a:pt x="0" y="0"/>
                </a:moveTo>
                <a:lnTo>
                  <a:pt x="120000" y="0"/>
                </a:lnTo>
                <a:lnTo>
                  <a:pt x="120000" y="120000"/>
                </a:lnTo>
                <a:lnTo>
                  <a:pt x="0" y="120000"/>
                </a:lnTo>
                <a:close/>
              </a:path>
            </a:pathLst>
          </a:custGeom>
          <a:noFill/>
          <a:ln>
            <a:noFill/>
          </a:ln>
        </p:spPr>
      </p:sp>
      <p:sp>
        <p:nvSpPr>
          <p:cNvPr id="7575" name="Shape 7575"/>
          <p:cNvSpPr txBox="1"/>
          <p:nvPr>
            <p:ph idx="1" type="body"/>
          </p:nvPr>
        </p:nvSpPr>
        <p:spPr>
          <a:xfrm>
            <a:off x="776287" y="4349750"/>
            <a:ext cx="5316537" cy="3848099"/>
          </a:xfrm>
          <a:prstGeom prst="rect">
            <a:avLst/>
          </a:prstGeom>
          <a:noFill/>
          <a:ln>
            <a:noFill/>
          </a:ln>
        </p:spPr>
        <p:txBody>
          <a:bodyPr anchorCtr="0" anchor="t" bIns="45900" lIns="91800" rIns="91800" tIns="45900">
            <a:noAutofit/>
          </a:bodyPr>
          <a:lstStyle/>
          <a:p>
            <a:pPr indent="0" lvl="0" marL="0" marR="0" rtl="0" algn="l">
              <a:spcBef>
                <a:spcPts val="0"/>
              </a:spcBef>
              <a:spcAft>
                <a:spcPts val="0"/>
              </a:spcAft>
              <a:buSzPct val="25000"/>
              <a:buNone/>
            </a:pPr>
            <a:r>
              <a:rPr b="1" i="1" lang="el-GR" sz="1200" u="none" cap="none" strike="noStrike">
                <a:solidFill>
                  <a:schemeClr val="dk1"/>
                </a:solidFill>
                <a:latin typeface="Arial"/>
                <a:ea typeface="Arial"/>
                <a:cs typeface="Arial"/>
                <a:sym typeface="Arial"/>
              </a:rPr>
              <a:t>H. pylori </a:t>
            </a:r>
            <a:r>
              <a:rPr b="1" i="0" lang="el-GR" sz="1200" u="none" cap="none" strike="noStrike">
                <a:solidFill>
                  <a:schemeClr val="dk1"/>
                </a:solidFill>
                <a:latin typeface="Arial"/>
                <a:ea typeface="Arial"/>
                <a:cs typeface="Arial"/>
                <a:sym typeface="Arial"/>
              </a:rPr>
              <a:t>infection and NSAID use synergistically increase the risk of peptic ulcer disease and ulcer bleeding</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Infection with </a:t>
            </a:r>
            <a:r>
              <a:rPr b="0" i="1" lang="el-GR" sz="1200" u="none" cap="none" strike="noStrike">
                <a:solidFill>
                  <a:schemeClr val="dk1"/>
                </a:solidFill>
                <a:latin typeface="Arial"/>
                <a:ea typeface="Arial"/>
                <a:cs typeface="Arial"/>
                <a:sym typeface="Arial"/>
              </a:rPr>
              <a:t>H. pylori </a:t>
            </a:r>
            <a:r>
              <a:rPr b="0" i="0" lang="el-GR" sz="1200" u="none" cap="none" strike="noStrike">
                <a:solidFill>
                  <a:schemeClr val="dk1"/>
                </a:solidFill>
                <a:latin typeface="Arial"/>
                <a:ea typeface="Arial"/>
                <a:cs typeface="Arial"/>
                <a:sym typeface="Arial"/>
              </a:rPr>
              <a:t>is known to be a major cause of peptic ulcer disease,</a:t>
            </a:r>
            <a:r>
              <a:rPr b="0" baseline="30000" i="0" lang="el-GR" sz="1200" u="none" cap="none" strike="noStrike">
                <a:solidFill>
                  <a:schemeClr val="dk1"/>
                </a:solidFill>
                <a:latin typeface="Arial"/>
                <a:ea typeface="Arial"/>
                <a:cs typeface="Arial"/>
                <a:sym typeface="Arial"/>
              </a:rPr>
              <a:t>47,48</a:t>
            </a:r>
            <a:r>
              <a:rPr b="0" i="0" lang="el-GR" sz="1200" u="none" cap="none" strike="noStrike">
                <a:solidFill>
                  <a:schemeClr val="dk1"/>
                </a:solidFill>
                <a:latin typeface="Arial"/>
                <a:ea typeface="Arial"/>
                <a:cs typeface="Arial"/>
                <a:sym typeface="Arial"/>
              </a:rPr>
              <a:t> and eradication of the bacterium results in long-term remission of non-NSAID-associated peptic ulcer disease.</a:t>
            </a:r>
            <a:r>
              <a:rPr b="0" baseline="30000" i="0" lang="el-GR" sz="1200" u="none" cap="none" strike="noStrike">
                <a:solidFill>
                  <a:schemeClr val="dk1"/>
                </a:solidFill>
                <a:latin typeface="Arial"/>
                <a:ea typeface="Arial"/>
                <a:cs typeface="Arial"/>
                <a:sym typeface="Arial"/>
              </a:rPr>
              <a:t>49</a:t>
            </a:r>
            <a:r>
              <a:rPr b="0" i="0" lang="el-GR" sz="1200" u="none" cap="none" strike="noStrike">
                <a:solidFill>
                  <a:schemeClr val="dk1"/>
                </a:solidFill>
                <a:latin typeface="Arial"/>
                <a:ea typeface="Arial"/>
                <a:cs typeface="Arial"/>
                <a:sym typeface="Arial"/>
              </a:rPr>
              <a:t> The relationship between </a:t>
            </a:r>
            <a:r>
              <a:rPr b="0" i="1" lang="el-GR" sz="1200" u="none" cap="none" strike="noStrike">
                <a:solidFill>
                  <a:schemeClr val="dk1"/>
                </a:solidFill>
                <a:latin typeface="Arial"/>
                <a:ea typeface="Arial"/>
                <a:cs typeface="Arial"/>
                <a:sym typeface="Arial"/>
              </a:rPr>
              <a:t>H. pylori</a:t>
            </a:r>
            <a:r>
              <a:rPr b="0" i="0" lang="el-GR" sz="1200" u="none" cap="none" strike="noStrike">
                <a:solidFill>
                  <a:schemeClr val="dk1"/>
                </a:solidFill>
                <a:latin typeface="Arial"/>
                <a:ea typeface="Arial"/>
                <a:cs typeface="Arial"/>
                <a:sym typeface="Arial"/>
              </a:rPr>
              <a:t> infection and the use of NSAIDs in the pathogenesis of peptic ulcer disease has, however, been controversial. </a:t>
            </a:r>
          </a:p>
          <a:p>
            <a:pPr indent="0" lvl="0" marL="0" marR="0" rtl="0" algn="l">
              <a:spcBef>
                <a:spcPts val="360"/>
              </a:spcBef>
              <a:spcAft>
                <a:spcPts val="0"/>
              </a:spcAft>
              <a:buSzPct val="25000"/>
              <a:buNone/>
            </a:pPr>
            <a:r>
              <a:rPr b="0" i="0" lang="el-GR" sz="1200" u="none" cap="none" strike="noStrike">
                <a:solidFill>
                  <a:schemeClr val="dk1"/>
                </a:solidFill>
                <a:latin typeface="Arial"/>
                <a:ea typeface="Arial"/>
                <a:cs typeface="Arial"/>
                <a:sym typeface="Arial"/>
              </a:rPr>
              <a:t>The results of a recent meta-analysis now indicate that there is synergy between the two types of damage to the gastroduodenal mucosa.</a:t>
            </a:r>
            <a:r>
              <a:rPr b="0" baseline="30000" i="0" lang="el-GR" sz="1200" u="none" cap="none" strike="noStrike">
                <a:solidFill>
                  <a:schemeClr val="dk1"/>
                </a:solidFill>
                <a:latin typeface="Arial"/>
                <a:ea typeface="Arial"/>
                <a:cs typeface="Arial"/>
                <a:sym typeface="Arial"/>
              </a:rPr>
              <a:t>50</a:t>
            </a:r>
            <a:r>
              <a:rPr b="0" i="0" lang="el-GR" sz="1200" u="none" cap="none" strike="noStrike">
                <a:solidFill>
                  <a:schemeClr val="dk1"/>
                </a:solidFill>
                <a:latin typeface="Arial"/>
                <a:ea typeface="Arial"/>
                <a:cs typeface="Arial"/>
                <a:sym typeface="Arial"/>
              </a:rPr>
              <a:t> </a:t>
            </a:r>
          </a:p>
          <a:p>
            <a:pPr indent="0" lvl="0" marL="0" marR="0" rtl="0" algn="l">
              <a:spcBef>
                <a:spcPts val="360"/>
              </a:spcBef>
              <a:spcAft>
                <a:spcPts val="0"/>
              </a:spcAft>
              <a:buClr>
                <a:schemeClr val="dk1"/>
              </a:buClr>
              <a:buSzPct val="100000"/>
              <a:buFont typeface="Arial"/>
              <a:buChar char="•"/>
            </a:pPr>
            <a:r>
              <a:rPr b="0" i="0" lang="el-GR" sz="1200" u="none" cap="none" strike="noStrike">
                <a:solidFill>
                  <a:schemeClr val="dk1"/>
                </a:solidFill>
                <a:latin typeface="Arial"/>
                <a:ea typeface="Arial"/>
                <a:cs typeface="Arial"/>
                <a:sym typeface="Arial"/>
              </a:rPr>
              <a:t>	Peptic ulcer disease was significantly more common in NSAID takers 	than in controls, irrespective of </a:t>
            </a:r>
            <a:r>
              <a:rPr b="0" i="1" lang="el-GR" sz="1200" u="none" cap="none" strike="noStrike">
                <a:solidFill>
                  <a:schemeClr val="dk1"/>
                </a:solidFill>
                <a:latin typeface="Arial"/>
                <a:ea typeface="Arial"/>
                <a:cs typeface="Arial"/>
                <a:sym typeface="Arial"/>
              </a:rPr>
              <a:t>H. pylori</a:t>
            </a:r>
            <a:r>
              <a:rPr b="0" i="0" lang="el-GR" sz="1200" u="none" cap="none" strike="noStrike">
                <a:solidFill>
                  <a:schemeClr val="dk1"/>
                </a:solidFill>
                <a:latin typeface="Arial"/>
                <a:ea typeface="Arial"/>
                <a:cs typeface="Arial"/>
                <a:sym typeface="Arial"/>
              </a:rPr>
              <a:t> infection. </a:t>
            </a:r>
          </a:p>
          <a:p>
            <a:pPr indent="0" lvl="0" marL="0" marR="0" rtl="0" algn="l">
              <a:spcBef>
                <a:spcPts val="360"/>
              </a:spcBef>
              <a:spcAft>
                <a:spcPts val="0"/>
              </a:spcAft>
              <a:buClr>
                <a:schemeClr val="dk1"/>
              </a:buClr>
              <a:buSzPct val="100000"/>
              <a:buFont typeface="Arial"/>
              <a:buChar char="•"/>
            </a:pPr>
            <a:r>
              <a:rPr b="0" i="0" lang="el-GR" sz="1200" u="none" cap="none" strike="noStrike">
                <a:solidFill>
                  <a:schemeClr val="dk1"/>
                </a:solidFill>
                <a:latin typeface="Arial"/>
                <a:ea typeface="Arial"/>
                <a:cs typeface="Arial"/>
                <a:sym typeface="Arial"/>
              </a:rPr>
              <a:t>	Peptic ulcer disease in NSAID users was found to be significantly more 	common among those infected with </a:t>
            </a:r>
            <a:r>
              <a:rPr b="0" i="1" lang="el-GR" sz="1200" u="none" cap="none" strike="noStrike">
                <a:solidFill>
                  <a:schemeClr val="dk1"/>
                </a:solidFill>
                <a:latin typeface="Arial"/>
                <a:ea typeface="Arial"/>
                <a:cs typeface="Arial"/>
                <a:sym typeface="Arial"/>
              </a:rPr>
              <a:t>H. pylori</a:t>
            </a:r>
            <a:r>
              <a:rPr b="0" i="0" lang="el-GR" sz="1200" u="none" cap="none" strike="noStrike">
                <a:solidFill>
                  <a:schemeClr val="dk1"/>
                </a:solidFill>
                <a:latin typeface="Arial"/>
                <a:ea typeface="Arial"/>
                <a:cs typeface="Arial"/>
                <a:sym typeface="Arial"/>
              </a:rPr>
              <a:t> than in those free of the 	infection. </a:t>
            </a:r>
          </a:p>
          <a:p>
            <a:pPr indent="0" lvl="0" marL="0" marR="0" rtl="0" algn="l">
              <a:spcBef>
                <a:spcPts val="360"/>
              </a:spcBef>
              <a:spcAft>
                <a:spcPts val="0"/>
              </a:spcAft>
              <a:buClr>
                <a:schemeClr val="dk1"/>
              </a:buClr>
              <a:buSzPct val="100000"/>
              <a:buFont typeface="Arial"/>
              <a:buChar char="•"/>
            </a:pPr>
            <a:r>
              <a:rPr b="0" i="0" lang="el-GR" sz="1200" u="none" cap="none" strike="noStrike">
                <a:solidFill>
                  <a:schemeClr val="dk1"/>
                </a:solidFill>
                <a:latin typeface="Arial"/>
                <a:ea typeface="Arial"/>
                <a:cs typeface="Arial"/>
                <a:sym typeface="Arial"/>
              </a:rPr>
              <a:t>	In case-control studies, the risk of developing a peptic ulcer was 61 	times greater among </a:t>
            </a:r>
            <a:r>
              <a:rPr b="0" i="1" lang="el-GR" sz="1200" u="none" cap="none" strike="noStrike">
                <a:solidFill>
                  <a:schemeClr val="dk1"/>
                </a:solidFill>
                <a:latin typeface="Arial"/>
                <a:ea typeface="Arial"/>
                <a:cs typeface="Arial"/>
                <a:sym typeface="Arial"/>
              </a:rPr>
              <a:t>H. pylori</a:t>
            </a:r>
            <a:r>
              <a:rPr b="0" i="0" lang="el-GR" sz="1200" u="none" cap="none" strike="noStrike">
                <a:solidFill>
                  <a:schemeClr val="dk1"/>
                </a:solidFill>
                <a:latin typeface="Arial"/>
                <a:ea typeface="Arial"/>
                <a:cs typeface="Arial"/>
                <a:sym typeface="Arial"/>
              </a:rPr>
              <a:t>-positive NSAID users than among </a:t>
            </a:r>
            <a:br>
              <a:rPr b="0" i="0" lang="el-GR" sz="1200" u="none" cap="none" strike="noStrike">
                <a:solidFill>
                  <a:schemeClr val="dk1"/>
                </a:solidFill>
                <a:latin typeface="Arial"/>
                <a:ea typeface="Arial"/>
                <a:cs typeface="Arial"/>
                <a:sym typeface="Arial"/>
              </a:rPr>
            </a:br>
            <a:r>
              <a:rPr b="0" i="0" lang="el-GR" sz="1200" u="none" cap="none" strike="noStrike">
                <a:solidFill>
                  <a:schemeClr val="dk1"/>
                </a:solidFill>
                <a:latin typeface="Arial"/>
                <a:ea typeface="Arial"/>
                <a:cs typeface="Arial"/>
                <a:sym typeface="Arial"/>
              </a:rPr>
              <a:t>	</a:t>
            </a:r>
            <a:r>
              <a:rPr b="0" i="1" lang="el-GR" sz="1200" u="none" cap="none" strike="noStrike">
                <a:solidFill>
                  <a:schemeClr val="dk1"/>
                </a:solidFill>
                <a:latin typeface="Arial"/>
                <a:ea typeface="Arial"/>
                <a:cs typeface="Arial"/>
                <a:sym typeface="Arial"/>
              </a:rPr>
              <a:t>H. pylori</a:t>
            </a:r>
            <a:r>
              <a:rPr b="0" i="0" lang="el-GR" sz="1200" u="none" cap="none" strike="noStrike">
                <a:solidFill>
                  <a:schemeClr val="dk1"/>
                </a:solidFill>
                <a:latin typeface="Arial"/>
                <a:ea typeface="Arial"/>
                <a:cs typeface="Arial"/>
                <a:sym typeface="Arial"/>
              </a:rPr>
              <a:t>-negative individuals not taking NSAIDs. </a:t>
            </a:r>
          </a:p>
          <a:p>
            <a:pPr indent="0" lvl="0" marL="0" marR="0" rtl="0" algn="l">
              <a:spcBef>
                <a:spcPts val="360"/>
              </a:spcBef>
              <a:spcAft>
                <a:spcPts val="0"/>
              </a:spcAft>
              <a:buClr>
                <a:schemeClr val="dk1"/>
              </a:buClr>
              <a:buSzPct val="100000"/>
              <a:buFont typeface="Arial"/>
              <a:buChar char="•"/>
            </a:pPr>
            <a:r>
              <a:rPr b="0" i="0" lang="el-GR" sz="1200" u="none" cap="none" strike="noStrike">
                <a:solidFill>
                  <a:schemeClr val="dk1"/>
                </a:solidFill>
                <a:latin typeface="Arial"/>
                <a:ea typeface="Arial"/>
                <a:cs typeface="Arial"/>
                <a:sym typeface="Arial"/>
              </a:rPr>
              <a:t>	</a:t>
            </a:r>
            <a:r>
              <a:rPr b="0" i="1" lang="el-GR" sz="1200" u="none" cap="none" strike="noStrike">
                <a:solidFill>
                  <a:schemeClr val="dk1"/>
                </a:solidFill>
                <a:latin typeface="Arial"/>
                <a:ea typeface="Arial"/>
                <a:cs typeface="Arial"/>
                <a:sym typeface="Arial"/>
              </a:rPr>
              <a:t>H. pylori </a:t>
            </a:r>
            <a:r>
              <a:rPr b="0" i="0" lang="el-GR" sz="1200" u="none" cap="none" strike="noStrike">
                <a:solidFill>
                  <a:schemeClr val="dk1"/>
                </a:solidFill>
                <a:latin typeface="Arial"/>
                <a:ea typeface="Arial"/>
                <a:cs typeface="Arial"/>
                <a:sym typeface="Arial"/>
              </a:rPr>
              <a:t>infection and NSAID use increased the risk of ulcer bleeding 	1.79-fold and 4.85-fold, respectively. When both factors were present, 	the risk of ulcer bleeding increased to 6.13-fold.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05" name="Shape 7605"/>
        <p:cNvGrpSpPr/>
        <p:nvPr/>
      </p:nvGrpSpPr>
      <p:grpSpPr>
        <a:xfrm>
          <a:off x="0" y="0"/>
          <a:ext cx="0" cy="0"/>
          <a:chOff x="0" y="0"/>
          <a:chExt cx="0" cy="0"/>
        </a:xfrm>
      </p:grpSpPr>
      <p:sp>
        <p:nvSpPr>
          <p:cNvPr id="7606" name="Shape 760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607" name="Shape 760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11" name="Shape 7611"/>
        <p:cNvGrpSpPr/>
        <p:nvPr/>
      </p:nvGrpSpPr>
      <p:grpSpPr>
        <a:xfrm>
          <a:off x="0" y="0"/>
          <a:ext cx="0" cy="0"/>
          <a:chOff x="0" y="0"/>
          <a:chExt cx="0" cy="0"/>
        </a:xfrm>
      </p:grpSpPr>
      <p:sp>
        <p:nvSpPr>
          <p:cNvPr id="7612" name="Shape 761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613" name="Shape 761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17" name="Shape 7617"/>
        <p:cNvGrpSpPr/>
        <p:nvPr/>
      </p:nvGrpSpPr>
      <p:grpSpPr>
        <a:xfrm>
          <a:off x="0" y="0"/>
          <a:ext cx="0" cy="0"/>
          <a:chOff x="0" y="0"/>
          <a:chExt cx="0" cy="0"/>
        </a:xfrm>
      </p:grpSpPr>
      <p:sp>
        <p:nvSpPr>
          <p:cNvPr id="7618" name="Shape 761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619" name="Shape 761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23" name="Shape 7623"/>
        <p:cNvGrpSpPr/>
        <p:nvPr/>
      </p:nvGrpSpPr>
      <p:grpSpPr>
        <a:xfrm>
          <a:off x="0" y="0"/>
          <a:ext cx="0" cy="0"/>
          <a:chOff x="0" y="0"/>
          <a:chExt cx="0" cy="0"/>
        </a:xfrm>
      </p:grpSpPr>
      <p:sp>
        <p:nvSpPr>
          <p:cNvPr id="7624" name="Shape 762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625" name="Shape 762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29" name="Shape 7629"/>
        <p:cNvGrpSpPr/>
        <p:nvPr/>
      </p:nvGrpSpPr>
      <p:grpSpPr>
        <a:xfrm>
          <a:off x="0" y="0"/>
          <a:ext cx="0" cy="0"/>
          <a:chOff x="0" y="0"/>
          <a:chExt cx="0" cy="0"/>
        </a:xfrm>
      </p:grpSpPr>
      <p:sp>
        <p:nvSpPr>
          <p:cNvPr id="7630" name="Shape 763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631" name="Shape 763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35" name="Shape 7635"/>
        <p:cNvGrpSpPr/>
        <p:nvPr/>
      </p:nvGrpSpPr>
      <p:grpSpPr>
        <a:xfrm>
          <a:off x="0" y="0"/>
          <a:ext cx="0" cy="0"/>
          <a:chOff x="0" y="0"/>
          <a:chExt cx="0" cy="0"/>
        </a:xfrm>
      </p:grpSpPr>
      <p:sp>
        <p:nvSpPr>
          <p:cNvPr id="7636" name="Shape 763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637" name="Shape 763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41" name="Shape 7641"/>
        <p:cNvGrpSpPr/>
        <p:nvPr/>
      </p:nvGrpSpPr>
      <p:grpSpPr>
        <a:xfrm>
          <a:off x="0" y="0"/>
          <a:ext cx="0" cy="0"/>
          <a:chOff x="0" y="0"/>
          <a:chExt cx="0" cy="0"/>
        </a:xfrm>
      </p:grpSpPr>
      <p:sp>
        <p:nvSpPr>
          <p:cNvPr id="7642" name="Shape 764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643" name="Shape 764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9" name="Shape 149"/>
        <p:cNvGrpSpPr/>
        <p:nvPr/>
      </p:nvGrpSpPr>
      <p:grpSpPr>
        <a:xfrm>
          <a:off x="0" y="0"/>
          <a:ext cx="0" cy="0"/>
          <a:chOff x="0" y="0"/>
          <a:chExt cx="0" cy="0"/>
        </a:xfrm>
      </p:grpSpPr>
      <p:sp>
        <p:nvSpPr>
          <p:cNvPr id="150" name="Shape 15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51" name="Shape 15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48" name="Shape 7648"/>
        <p:cNvGrpSpPr/>
        <p:nvPr/>
      </p:nvGrpSpPr>
      <p:grpSpPr>
        <a:xfrm>
          <a:off x="0" y="0"/>
          <a:ext cx="0" cy="0"/>
          <a:chOff x="0" y="0"/>
          <a:chExt cx="0" cy="0"/>
        </a:xfrm>
      </p:grpSpPr>
      <p:sp>
        <p:nvSpPr>
          <p:cNvPr id="7649" name="Shape 764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650" name="Shape 765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55" name="Shape 7655"/>
        <p:cNvGrpSpPr/>
        <p:nvPr/>
      </p:nvGrpSpPr>
      <p:grpSpPr>
        <a:xfrm>
          <a:off x="0" y="0"/>
          <a:ext cx="0" cy="0"/>
          <a:chOff x="0" y="0"/>
          <a:chExt cx="0" cy="0"/>
        </a:xfrm>
      </p:grpSpPr>
      <p:sp>
        <p:nvSpPr>
          <p:cNvPr id="7656" name="Shape 765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657" name="Shape 765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62" name="Shape 7662"/>
        <p:cNvGrpSpPr/>
        <p:nvPr/>
      </p:nvGrpSpPr>
      <p:grpSpPr>
        <a:xfrm>
          <a:off x="0" y="0"/>
          <a:ext cx="0" cy="0"/>
          <a:chOff x="0" y="0"/>
          <a:chExt cx="0" cy="0"/>
        </a:xfrm>
      </p:grpSpPr>
      <p:sp>
        <p:nvSpPr>
          <p:cNvPr id="7663" name="Shape 766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664" name="Shape 766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69" name="Shape 7669"/>
        <p:cNvGrpSpPr/>
        <p:nvPr/>
      </p:nvGrpSpPr>
      <p:grpSpPr>
        <a:xfrm>
          <a:off x="0" y="0"/>
          <a:ext cx="0" cy="0"/>
          <a:chOff x="0" y="0"/>
          <a:chExt cx="0" cy="0"/>
        </a:xfrm>
      </p:grpSpPr>
      <p:sp>
        <p:nvSpPr>
          <p:cNvPr id="7670" name="Shape 767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671" name="Shape 767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80" name="Shape 7680"/>
        <p:cNvGrpSpPr/>
        <p:nvPr/>
      </p:nvGrpSpPr>
      <p:grpSpPr>
        <a:xfrm>
          <a:off x="0" y="0"/>
          <a:ext cx="0" cy="0"/>
          <a:chOff x="0" y="0"/>
          <a:chExt cx="0" cy="0"/>
        </a:xfrm>
      </p:grpSpPr>
      <p:sp>
        <p:nvSpPr>
          <p:cNvPr id="7681" name="Shape 768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682" name="Shape 768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86" name="Shape 7686"/>
        <p:cNvGrpSpPr/>
        <p:nvPr/>
      </p:nvGrpSpPr>
      <p:grpSpPr>
        <a:xfrm>
          <a:off x="0" y="0"/>
          <a:ext cx="0" cy="0"/>
          <a:chOff x="0" y="0"/>
          <a:chExt cx="0" cy="0"/>
        </a:xfrm>
      </p:grpSpPr>
      <p:sp>
        <p:nvSpPr>
          <p:cNvPr id="7687" name="Shape 768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688" name="Shape 768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96" name="Shape 7696"/>
        <p:cNvGrpSpPr/>
        <p:nvPr/>
      </p:nvGrpSpPr>
      <p:grpSpPr>
        <a:xfrm>
          <a:off x="0" y="0"/>
          <a:ext cx="0" cy="0"/>
          <a:chOff x="0" y="0"/>
          <a:chExt cx="0" cy="0"/>
        </a:xfrm>
      </p:grpSpPr>
      <p:sp>
        <p:nvSpPr>
          <p:cNvPr id="7697" name="Shape 769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698" name="Shape 769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02" name="Shape 7702"/>
        <p:cNvGrpSpPr/>
        <p:nvPr/>
      </p:nvGrpSpPr>
      <p:grpSpPr>
        <a:xfrm>
          <a:off x="0" y="0"/>
          <a:ext cx="0" cy="0"/>
          <a:chOff x="0" y="0"/>
          <a:chExt cx="0" cy="0"/>
        </a:xfrm>
      </p:grpSpPr>
      <p:sp>
        <p:nvSpPr>
          <p:cNvPr id="7703" name="Shape 770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704" name="Shape 770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12" name="Shape 7712"/>
        <p:cNvGrpSpPr/>
        <p:nvPr/>
      </p:nvGrpSpPr>
      <p:grpSpPr>
        <a:xfrm>
          <a:off x="0" y="0"/>
          <a:ext cx="0" cy="0"/>
          <a:chOff x="0" y="0"/>
          <a:chExt cx="0" cy="0"/>
        </a:xfrm>
      </p:grpSpPr>
      <p:sp>
        <p:nvSpPr>
          <p:cNvPr id="7713" name="Shape 771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714" name="Shape 771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19" name="Shape 7719"/>
        <p:cNvGrpSpPr/>
        <p:nvPr/>
      </p:nvGrpSpPr>
      <p:grpSpPr>
        <a:xfrm>
          <a:off x="0" y="0"/>
          <a:ext cx="0" cy="0"/>
          <a:chOff x="0" y="0"/>
          <a:chExt cx="0" cy="0"/>
        </a:xfrm>
      </p:grpSpPr>
      <p:sp>
        <p:nvSpPr>
          <p:cNvPr id="7720" name="Shape 772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721" name="Shape 772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6" name="Shape 156"/>
        <p:cNvGrpSpPr/>
        <p:nvPr/>
      </p:nvGrpSpPr>
      <p:grpSpPr>
        <a:xfrm>
          <a:off x="0" y="0"/>
          <a:ext cx="0" cy="0"/>
          <a:chOff x="0" y="0"/>
          <a:chExt cx="0" cy="0"/>
        </a:xfrm>
      </p:grpSpPr>
      <p:sp>
        <p:nvSpPr>
          <p:cNvPr id="157" name="Shape 15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58" name="Shape 15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25" name="Shape 7725"/>
        <p:cNvGrpSpPr/>
        <p:nvPr/>
      </p:nvGrpSpPr>
      <p:grpSpPr>
        <a:xfrm>
          <a:off x="0" y="0"/>
          <a:ext cx="0" cy="0"/>
          <a:chOff x="0" y="0"/>
          <a:chExt cx="0" cy="0"/>
        </a:xfrm>
      </p:grpSpPr>
      <p:sp>
        <p:nvSpPr>
          <p:cNvPr id="7726" name="Shape 772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727" name="Shape 772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31" name="Shape 7731"/>
        <p:cNvGrpSpPr/>
        <p:nvPr/>
      </p:nvGrpSpPr>
      <p:grpSpPr>
        <a:xfrm>
          <a:off x="0" y="0"/>
          <a:ext cx="0" cy="0"/>
          <a:chOff x="0" y="0"/>
          <a:chExt cx="0" cy="0"/>
        </a:xfrm>
      </p:grpSpPr>
      <p:sp>
        <p:nvSpPr>
          <p:cNvPr id="7732" name="Shape 773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733" name="Shape 773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37" name="Shape 7737"/>
        <p:cNvGrpSpPr/>
        <p:nvPr/>
      </p:nvGrpSpPr>
      <p:grpSpPr>
        <a:xfrm>
          <a:off x="0" y="0"/>
          <a:ext cx="0" cy="0"/>
          <a:chOff x="0" y="0"/>
          <a:chExt cx="0" cy="0"/>
        </a:xfrm>
      </p:grpSpPr>
      <p:sp>
        <p:nvSpPr>
          <p:cNvPr id="7738" name="Shape 773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739" name="Shape 773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42" name="Shape 7742"/>
        <p:cNvGrpSpPr/>
        <p:nvPr/>
      </p:nvGrpSpPr>
      <p:grpSpPr>
        <a:xfrm>
          <a:off x="0" y="0"/>
          <a:ext cx="0" cy="0"/>
          <a:chOff x="0" y="0"/>
          <a:chExt cx="0" cy="0"/>
        </a:xfrm>
      </p:grpSpPr>
      <p:sp>
        <p:nvSpPr>
          <p:cNvPr id="7743" name="Shape 7743"/>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spcAft>
                <a:spcPts val="0"/>
              </a:spcAft>
              <a:buSzPct val="25000"/>
              <a:buNone/>
            </a:pPr>
            <a:fld id="{00000000-1234-1234-1234-123412341234}" type="slidenum">
              <a:rPr lang="el-GR" sz="1200">
                <a:solidFill>
                  <a:schemeClr val="dk1"/>
                </a:solidFill>
                <a:latin typeface="Arial"/>
                <a:ea typeface="Arial"/>
                <a:cs typeface="Arial"/>
                <a:sym typeface="Arial"/>
              </a:rPr>
              <a:t>‹#›</a:t>
            </a:fld>
          </a:p>
        </p:txBody>
      </p:sp>
      <p:sp>
        <p:nvSpPr>
          <p:cNvPr id="7744" name="Shape 774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7745" name="Shape 7745"/>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0" i="0" lang="el-GR" sz="1200" u="none" cap="none" strike="noStrike">
                <a:solidFill>
                  <a:schemeClr val="dk1"/>
                </a:solidFill>
                <a:latin typeface="Arial"/>
                <a:ea typeface="Arial"/>
                <a:cs typeface="Arial"/>
                <a:sym typeface="Arial"/>
              </a:rPr>
              <a:t>Aλκαλική οισοφαγίτιδα.</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50" name="Shape 7750"/>
        <p:cNvGrpSpPr/>
        <p:nvPr/>
      </p:nvGrpSpPr>
      <p:grpSpPr>
        <a:xfrm>
          <a:off x="0" y="0"/>
          <a:ext cx="0" cy="0"/>
          <a:chOff x="0" y="0"/>
          <a:chExt cx="0" cy="0"/>
        </a:xfrm>
      </p:grpSpPr>
      <p:sp>
        <p:nvSpPr>
          <p:cNvPr id="7751" name="Shape 775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752" name="Shape 775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57" name="Shape 7757"/>
        <p:cNvGrpSpPr/>
        <p:nvPr/>
      </p:nvGrpSpPr>
      <p:grpSpPr>
        <a:xfrm>
          <a:off x="0" y="0"/>
          <a:ext cx="0" cy="0"/>
          <a:chOff x="0" y="0"/>
          <a:chExt cx="0" cy="0"/>
        </a:xfrm>
      </p:grpSpPr>
      <p:sp>
        <p:nvSpPr>
          <p:cNvPr id="7758" name="Shape 775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759" name="Shape 775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64" name="Shape 7764"/>
        <p:cNvGrpSpPr/>
        <p:nvPr/>
      </p:nvGrpSpPr>
      <p:grpSpPr>
        <a:xfrm>
          <a:off x="0" y="0"/>
          <a:ext cx="0" cy="0"/>
          <a:chOff x="0" y="0"/>
          <a:chExt cx="0" cy="0"/>
        </a:xfrm>
      </p:grpSpPr>
      <p:sp>
        <p:nvSpPr>
          <p:cNvPr id="7765" name="Shape 776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766" name="Shape 776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69" name="Shape 7769"/>
        <p:cNvGrpSpPr/>
        <p:nvPr/>
      </p:nvGrpSpPr>
      <p:grpSpPr>
        <a:xfrm>
          <a:off x="0" y="0"/>
          <a:ext cx="0" cy="0"/>
          <a:chOff x="0" y="0"/>
          <a:chExt cx="0" cy="0"/>
        </a:xfrm>
      </p:grpSpPr>
      <p:sp>
        <p:nvSpPr>
          <p:cNvPr id="7770" name="Shape 777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771" name="Shape 777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74" name="Shape 7774"/>
        <p:cNvGrpSpPr/>
        <p:nvPr/>
      </p:nvGrpSpPr>
      <p:grpSpPr>
        <a:xfrm>
          <a:off x="0" y="0"/>
          <a:ext cx="0" cy="0"/>
          <a:chOff x="0" y="0"/>
          <a:chExt cx="0" cy="0"/>
        </a:xfrm>
      </p:grpSpPr>
      <p:sp>
        <p:nvSpPr>
          <p:cNvPr id="7775" name="Shape 777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776" name="Shape 777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79" name="Shape 7779"/>
        <p:cNvGrpSpPr/>
        <p:nvPr/>
      </p:nvGrpSpPr>
      <p:grpSpPr>
        <a:xfrm>
          <a:off x="0" y="0"/>
          <a:ext cx="0" cy="0"/>
          <a:chOff x="0" y="0"/>
          <a:chExt cx="0" cy="0"/>
        </a:xfrm>
      </p:grpSpPr>
      <p:sp>
        <p:nvSpPr>
          <p:cNvPr id="7780" name="Shape 778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781" name="Shape 778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2" name="Shape 162"/>
        <p:cNvGrpSpPr/>
        <p:nvPr/>
      </p:nvGrpSpPr>
      <p:grpSpPr>
        <a:xfrm>
          <a:off x="0" y="0"/>
          <a:ext cx="0" cy="0"/>
          <a:chOff x="0" y="0"/>
          <a:chExt cx="0" cy="0"/>
        </a:xfrm>
      </p:grpSpPr>
      <p:sp>
        <p:nvSpPr>
          <p:cNvPr id="163" name="Shape 16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64" name="Shape 16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85" name="Shape 7785"/>
        <p:cNvGrpSpPr/>
        <p:nvPr/>
      </p:nvGrpSpPr>
      <p:grpSpPr>
        <a:xfrm>
          <a:off x="0" y="0"/>
          <a:ext cx="0" cy="0"/>
          <a:chOff x="0" y="0"/>
          <a:chExt cx="0" cy="0"/>
        </a:xfrm>
      </p:grpSpPr>
      <p:sp>
        <p:nvSpPr>
          <p:cNvPr id="7786" name="Shape 778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787" name="Shape 778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91" name="Shape 7791"/>
        <p:cNvGrpSpPr/>
        <p:nvPr/>
      </p:nvGrpSpPr>
      <p:grpSpPr>
        <a:xfrm>
          <a:off x="0" y="0"/>
          <a:ext cx="0" cy="0"/>
          <a:chOff x="0" y="0"/>
          <a:chExt cx="0" cy="0"/>
        </a:xfrm>
      </p:grpSpPr>
      <p:sp>
        <p:nvSpPr>
          <p:cNvPr id="7792" name="Shape 779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793" name="Shape 779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97" name="Shape 7797"/>
        <p:cNvGrpSpPr/>
        <p:nvPr/>
      </p:nvGrpSpPr>
      <p:grpSpPr>
        <a:xfrm>
          <a:off x="0" y="0"/>
          <a:ext cx="0" cy="0"/>
          <a:chOff x="0" y="0"/>
          <a:chExt cx="0" cy="0"/>
        </a:xfrm>
      </p:grpSpPr>
      <p:sp>
        <p:nvSpPr>
          <p:cNvPr id="7798" name="Shape 779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799" name="Shape 779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03" name="Shape 7803"/>
        <p:cNvGrpSpPr/>
        <p:nvPr/>
      </p:nvGrpSpPr>
      <p:grpSpPr>
        <a:xfrm>
          <a:off x="0" y="0"/>
          <a:ext cx="0" cy="0"/>
          <a:chOff x="0" y="0"/>
          <a:chExt cx="0" cy="0"/>
        </a:xfrm>
      </p:grpSpPr>
      <p:sp>
        <p:nvSpPr>
          <p:cNvPr id="7804" name="Shape 780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805" name="Shape 780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09" name="Shape 7809"/>
        <p:cNvGrpSpPr/>
        <p:nvPr/>
      </p:nvGrpSpPr>
      <p:grpSpPr>
        <a:xfrm>
          <a:off x="0" y="0"/>
          <a:ext cx="0" cy="0"/>
          <a:chOff x="0" y="0"/>
          <a:chExt cx="0" cy="0"/>
        </a:xfrm>
      </p:grpSpPr>
      <p:sp>
        <p:nvSpPr>
          <p:cNvPr id="7810" name="Shape 781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811" name="Shape 781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14" name="Shape 7814"/>
        <p:cNvGrpSpPr/>
        <p:nvPr/>
      </p:nvGrpSpPr>
      <p:grpSpPr>
        <a:xfrm>
          <a:off x="0" y="0"/>
          <a:ext cx="0" cy="0"/>
          <a:chOff x="0" y="0"/>
          <a:chExt cx="0" cy="0"/>
        </a:xfrm>
      </p:grpSpPr>
      <p:sp>
        <p:nvSpPr>
          <p:cNvPr id="7815" name="Shape 781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816" name="Shape 781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20" name="Shape 7820"/>
        <p:cNvGrpSpPr/>
        <p:nvPr/>
      </p:nvGrpSpPr>
      <p:grpSpPr>
        <a:xfrm>
          <a:off x="0" y="0"/>
          <a:ext cx="0" cy="0"/>
          <a:chOff x="0" y="0"/>
          <a:chExt cx="0" cy="0"/>
        </a:xfrm>
      </p:grpSpPr>
      <p:sp>
        <p:nvSpPr>
          <p:cNvPr id="7821" name="Shape 782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822" name="Shape 782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30" name="Shape 7830"/>
        <p:cNvGrpSpPr/>
        <p:nvPr/>
      </p:nvGrpSpPr>
      <p:grpSpPr>
        <a:xfrm>
          <a:off x="0" y="0"/>
          <a:ext cx="0" cy="0"/>
          <a:chOff x="0" y="0"/>
          <a:chExt cx="0" cy="0"/>
        </a:xfrm>
      </p:grpSpPr>
      <p:sp>
        <p:nvSpPr>
          <p:cNvPr id="7831" name="Shape 783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7832" name="Shape 783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8" name="Shape 168"/>
        <p:cNvGrpSpPr/>
        <p:nvPr/>
      </p:nvGrpSpPr>
      <p:grpSpPr>
        <a:xfrm>
          <a:off x="0" y="0"/>
          <a:ext cx="0" cy="0"/>
          <a:chOff x="0" y="0"/>
          <a:chExt cx="0" cy="0"/>
        </a:xfrm>
      </p:grpSpPr>
      <p:sp>
        <p:nvSpPr>
          <p:cNvPr id="169" name="Shape 16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70" name="Shape 17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Τίτλος και Αντικείμενο">
    <p:spTree>
      <p:nvGrpSpPr>
        <p:cNvPr id="15" name="Shape 15"/>
        <p:cNvGrpSpPr/>
        <p:nvPr/>
      </p:nvGrpSpPr>
      <p:grpSpPr>
        <a:xfrm>
          <a:off x="0" y="0"/>
          <a:ext cx="0" cy="0"/>
          <a:chOff x="0" y="0"/>
          <a:chExt cx="0" cy="0"/>
        </a:xfrm>
      </p:grpSpPr>
      <p:sp>
        <p:nvSpPr>
          <p:cNvPr id="16" name="Shape 16"/>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lt2"/>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lt2"/>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lt2"/>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lt2"/>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lt2"/>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lt2"/>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2"/>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2"/>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2"/>
                </a:solidFill>
                <a:latin typeface="Arial"/>
                <a:ea typeface="Arial"/>
                <a:cs typeface="Arial"/>
                <a:sym typeface="Arial"/>
              </a:defRPr>
            </a:lvl9pPr>
          </a:lstStyle>
          <a:p/>
        </p:txBody>
      </p:sp>
      <p:sp>
        <p:nvSpPr>
          <p:cNvPr id="17" name="Shape 17"/>
          <p:cNvSpPr txBox="1"/>
          <p:nvPr>
            <p:ph idx="1" type="body"/>
          </p:nvPr>
        </p:nvSpPr>
        <p:spPr>
          <a:xfrm>
            <a:off x="457200" y="1600200"/>
            <a:ext cx="8229600" cy="4525963"/>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lt1"/>
              </a:buClr>
              <a:buSzPct val="100000"/>
              <a:buFont typeface="Calibri"/>
              <a:buChar char="•"/>
              <a:defRPr b="0" i="0" sz="3200" u="none" cap="none" strike="noStrike">
                <a:solidFill>
                  <a:schemeClr val="lt1"/>
                </a:solidFill>
                <a:latin typeface="Calibri"/>
                <a:ea typeface="Calibri"/>
                <a:cs typeface="Calibri"/>
                <a:sym typeface="Calibri"/>
              </a:defRPr>
            </a:lvl1pPr>
            <a:lvl2pPr indent="-107950" lvl="1" marL="742950" marR="0" rtl="0" algn="l">
              <a:spcBef>
                <a:spcPts val="560"/>
              </a:spcBef>
              <a:spcAft>
                <a:spcPts val="0"/>
              </a:spcAft>
              <a:buClr>
                <a:schemeClr val="lt1"/>
              </a:buClr>
              <a:buSzPct val="100000"/>
              <a:buFont typeface="Calibri"/>
              <a:buChar char="–"/>
              <a:defRPr b="0" i="0" sz="2800" u="none" cap="none" strike="noStrike">
                <a:solidFill>
                  <a:schemeClr val="lt1"/>
                </a:solidFill>
                <a:latin typeface="Calibri"/>
                <a:ea typeface="Calibri"/>
                <a:cs typeface="Calibri"/>
                <a:sym typeface="Calibri"/>
              </a:defRPr>
            </a:lvl2pPr>
            <a:lvl3pPr indent="-76200" lvl="2" marL="1143000" marR="0" rtl="0" algn="l">
              <a:spcBef>
                <a:spcPts val="480"/>
              </a:spcBef>
              <a:spcAft>
                <a:spcPts val="0"/>
              </a:spcAft>
              <a:buClr>
                <a:schemeClr val="lt1"/>
              </a:buClr>
              <a:buSzPct val="100000"/>
              <a:buFont typeface="Calibri"/>
              <a:buChar char="•"/>
              <a:defRPr b="0" i="0" sz="2400" u="none" cap="none" strike="noStrike">
                <a:solidFill>
                  <a:schemeClr val="lt1"/>
                </a:solidFill>
                <a:latin typeface="Calibri"/>
                <a:ea typeface="Calibri"/>
                <a:cs typeface="Calibri"/>
                <a:sym typeface="Calibri"/>
              </a:defRPr>
            </a:lvl3pPr>
            <a:lvl4pPr indent="-101600" lvl="3" marL="16002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4pPr>
            <a:lvl5pPr indent="-101600" lvl="4" marL="20574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5pPr>
            <a:lvl6pPr indent="-101600" lvl="5" marL="25146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6pPr>
            <a:lvl7pPr indent="-101600" lvl="6" marL="29718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7pPr>
            <a:lvl8pPr indent="-101600" lvl="7" marL="34290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8pPr>
            <a:lvl9pPr indent="-101600" lvl="8" marL="38862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9pPr>
          </a:lstStyle>
          <a:p/>
        </p:txBody>
      </p:sp>
      <p:sp>
        <p:nvSpPr>
          <p:cNvPr id="18" name="Shape 18"/>
          <p:cNvSpPr txBox="1"/>
          <p:nvPr>
            <p:ph idx="10" type="dt"/>
          </p:nvPr>
        </p:nvSpPr>
        <p:spPr>
          <a:xfrm>
            <a:off x="457200" y="6245225"/>
            <a:ext cx="2133599" cy="476249"/>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1400" u="none" cap="none" strike="noStrike">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19" name="Shape 19"/>
          <p:cNvSpPr txBox="1"/>
          <p:nvPr>
            <p:ph idx="11" type="ftr"/>
          </p:nvPr>
        </p:nvSpPr>
        <p:spPr>
          <a:xfrm>
            <a:off x="3124200" y="6245225"/>
            <a:ext cx="2895600" cy="476249"/>
          </a:xfrm>
          <a:prstGeom prst="rect">
            <a:avLst/>
          </a:prstGeom>
          <a:noFill/>
          <a:ln>
            <a:noFill/>
          </a:ln>
        </p:spPr>
        <p:txBody>
          <a:bodyPr anchorCtr="0" anchor="t" bIns="91425" lIns="91425" rIns="91425" tIns="91425"/>
          <a:lstStyle>
            <a:lvl1pPr indent="0" lvl="0" marL="0" marR="0" rtl="0" algn="ctr">
              <a:spcBef>
                <a:spcPts val="0"/>
              </a:spcBef>
              <a:spcAft>
                <a:spcPts val="0"/>
              </a:spcAft>
              <a:buNone/>
              <a:defRPr b="0" i="0" sz="1400" u="none" cap="none" strike="noStrike">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20" name="Shape 20"/>
          <p:cNvSpPr txBox="1"/>
          <p:nvPr>
            <p:ph idx="12" type="sldNum"/>
          </p:nvPr>
        </p:nvSpPr>
        <p:spPr>
          <a:xfrm>
            <a:off x="6553200" y="6245225"/>
            <a:ext cx="2133599" cy="476249"/>
          </a:xfrm>
          <a:prstGeom prst="rect">
            <a:avLst/>
          </a:prstGeom>
          <a:noFill/>
          <a:ln>
            <a:noFill/>
          </a:ln>
        </p:spPr>
        <p:txBody>
          <a:bodyPr anchorCtr="0" anchor="t" bIns="45700" lIns="91425" rIns="91425" tIns="45700">
            <a:noAutofit/>
          </a:bodyPr>
          <a:lstStyle/>
          <a:p>
            <a:pPr indent="0" lvl="0" marL="0" marR="0" rtl="0" algn="r">
              <a:spcBef>
                <a:spcPts val="0"/>
              </a:spcBef>
              <a:spcAft>
                <a:spcPts val="0"/>
              </a:spcAft>
              <a:buSzPct val="25000"/>
              <a:buNone/>
            </a:pPr>
            <a:fld id="{00000000-1234-1234-1234-123412341234}" type="slidenum">
              <a:rPr b="0" i="0" lang="el-GR" sz="1400" u="none" cap="none" strike="noStrike">
                <a:solidFill>
                  <a:schemeClr val="lt1"/>
                </a:solidFill>
                <a:latin typeface="Arial"/>
                <a:ea typeface="Arial"/>
                <a:cs typeface="Arial"/>
                <a:sym typeface="Arial"/>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Σύγκριση">
    <p:spTree>
      <p:nvGrpSpPr>
        <p:cNvPr id="67" name="Shape 67"/>
        <p:cNvGrpSpPr/>
        <p:nvPr/>
      </p:nvGrpSpPr>
      <p:grpSpPr>
        <a:xfrm>
          <a:off x="0" y="0"/>
          <a:ext cx="0" cy="0"/>
          <a:chOff x="0" y="0"/>
          <a:chExt cx="0" cy="0"/>
        </a:xfrm>
      </p:grpSpPr>
      <p:sp>
        <p:nvSpPr>
          <p:cNvPr id="68" name="Shape 68"/>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lt2"/>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lt2"/>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lt2"/>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lt2"/>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lt2"/>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lt2"/>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2"/>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2"/>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2"/>
                </a:solidFill>
                <a:latin typeface="Arial"/>
                <a:ea typeface="Arial"/>
                <a:cs typeface="Arial"/>
                <a:sym typeface="Arial"/>
              </a:defRPr>
            </a:lvl9pPr>
          </a:lstStyle>
          <a:p/>
        </p:txBody>
      </p:sp>
      <p:sp>
        <p:nvSpPr>
          <p:cNvPr id="69" name="Shape 69"/>
          <p:cNvSpPr txBox="1"/>
          <p:nvPr>
            <p:ph idx="1" type="body"/>
          </p:nvPr>
        </p:nvSpPr>
        <p:spPr>
          <a:xfrm>
            <a:off x="457200" y="1535112"/>
            <a:ext cx="4040187" cy="639762"/>
          </a:xfrm>
          <a:prstGeom prst="rect">
            <a:avLst/>
          </a:prstGeom>
          <a:noFill/>
          <a:ln>
            <a:noFill/>
          </a:ln>
        </p:spPr>
        <p:txBody>
          <a:bodyPr anchorCtr="0" anchor="b" bIns="91425" lIns="91425" rIns="91425" tIns="91425"/>
          <a:lstStyle>
            <a:lvl1pPr indent="0" lvl="0" marL="0" marR="0" rtl="0" algn="l">
              <a:spcBef>
                <a:spcPts val="480"/>
              </a:spcBef>
              <a:spcAft>
                <a:spcPts val="0"/>
              </a:spcAft>
              <a:buClr>
                <a:schemeClr val="lt1"/>
              </a:buClr>
              <a:buFont typeface="Calibri"/>
              <a:buNone/>
              <a:defRPr b="1" i="0" sz="2400" u="none" cap="none" strike="noStrike">
                <a:solidFill>
                  <a:schemeClr val="lt1"/>
                </a:solidFill>
                <a:latin typeface="Calibri"/>
                <a:ea typeface="Calibri"/>
                <a:cs typeface="Calibri"/>
                <a:sym typeface="Calibri"/>
              </a:defRPr>
            </a:lvl1pPr>
            <a:lvl2pPr indent="0" lvl="1" marL="457200" marR="0" rtl="0" algn="l">
              <a:spcBef>
                <a:spcPts val="400"/>
              </a:spcBef>
              <a:spcAft>
                <a:spcPts val="0"/>
              </a:spcAft>
              <a:buClr>
                <a:schemeClr val="lt1"/>
              </a:buClr>
              <a:buFont typeface="Calibri"/>
              <a:buNone/>
              <a:defRPr b="1" i="0" sz="2000" u="none" cap="none" strike="noStrike">
                <a:solidFill>
                  <a:schemeClr val="lt1"/>
                </a:solidFill>
                <a:latin typeface="Calibri"/>
                <a:ea typeface="Calibri"/>
                <a:cs typeface="Calibri"/>
                <a:sym typeface="Calibri"/>
              </a:defRPr>
            </a:lvl2pPr>
            <a:lvl3pPr indent="0" lvl="2" marL="914400" marR="0" rtl="0" algn="l">
              <a:spcBef>
                <a:spcPts val="360"/>
              </a:spcBef>
              <a:spcAft>
                <a:spcPts val="0"/>
              </a:spcAft>
              <a:buClr>
                <a:schemeClr val="lt1"/>
              </a:buClr>
              <a:buFont typeface="Calibri"/>
              <a:buNone/>
              <a:defRPr b="1" i="0" sz="1800" u="none" cap="none" strike="noStrike">
                <a:solidFill>
                  <a:schemeClr val="lt1"/>
                </a:solidFill>
                <a:latin typeface="Calibri"/>
                <a:ea typeface="Calibri"/>
                <a:cs typeface="Calibri"/>
                <a:sym typeface="Calibri"/>
              </a:defRPr>
            </a:lvl3pPr>
            <a:lvl4pPr indent="0" lvl="3" marL="1371600" marR="0" rtl="0" algn="l">
              <a:spcBef>
                <a:spcPts val="320"/>
              </a:spcBef>
              <a:spcAft>
                <a:spcPts val="0"/>
              </a:spcAft>
              <a:buClr>
                <a:schemeClr val="lt1"/>
              </a:buClr>
              <a:buFont typeface="Calibri"/>
              <a:buNone/>
              <a:defRPr b="1" i="0" sz="1600" u="none" cap="none" strike="noStrike">
                <a:solidFill>
                  <a:schemeClr val="lt1"/>
                </a:solidFill>
                <a:latin typeface="Calibri"/>
                <a:ea typeface="Calibri"/>
                <a:cs typeface="Calibri"/>
                <a:sym typeface="Calibri"/>
              </a:defRPr>
            </a:lvl4pPr>
            <a:lvl5pPr indent="0" lvl="4" marL="1828800" marR="0" rtl="0" algn="l">
              <a:spcBef>
                <a:spcPts val="320"/>
              </a:spcBef>
              <a:spcAft>
                <a:spcPts val="0"/>
              </a:spcAft>
              <a:buClr>
                <a:schemeClr val="lt1"/>
              </a:buClr>
              <a:buFont typeface="Calibri"/>
              <a:buNone/>
              <a:defRPr b="1" i="0" sz="1600" u="none" cap="none" strike="noStrike">
                <a:solidFill>
                  <a:schemeClr val="lt1"/>
                </a:solidFill>
                <a:latin typeface="Calibri"/>
                <a:ea typeface="Calibri"/>
                <a:cs typeface="Calibri"/>
                <a:sym typeface="Calibri"/>
              </a:defRPr>
            </a:lvl5pPr>
            <a:lvl6pPr indent="0" lvl="5" marL="2286000" marR="0" rtl="0" algn="l">
              <a:spcBef>
                <a:spcPts val="320"/>
              </a:spcBef>
              <a:spcAft>
                <a:spcPts val="0"/>
              </a:spcAft>
              <a:buClr>
                <a:schemeClr val="lt1"/>
              </a:buClr>
              <a:buFont typeface="Calibri"/>
              <a:buNone/>
              <a:defRPr b="1" i="0" sz="1600" u="none" cap="none" strike="noStrike">
                <a:solidFill>
                  <a:schemeClr val="lt1"/>
                </a:solidFill>
                <a:latin typeface="Calibri"/>
                <a:ea typeface="Calibri"/>
                <a:cs typeface="Calibri"/>
                <a:sym typeface="Calibri"/>
              </a:defRPr>
            </a:lvl6pPr>
            <a:lvl7pPr indent="0" lvl="6" marL="2743200" marR="0" rtl="0" algn="l">
              <a:spcBef>
                <a:spcPts val="320"/>
              </a:spcBef>
              <a:spcAft>
                <a:spcPts val="0"/>
              </a:spcAft>
              <a:buClr>
                <a:schemeClr val="lt1"/>
              </a:buClr>
              <a:buFont typeface="Calibri"/>
              <a:buNone/>
              <a:defRPr b="1" i="0" sz="1600" u="none" cap="none" strike="noStrike">
                <a:solidFill>
                  <a:schemeClr val="lt1"/>
                </a:solidFill>
                <a:latin typeface="Calibri"/>
                <a:ea typeface="Calibri"/>
                <a:cs typeface="Calibri"/>
                <a:sym typeface="Calibri"/>
              </a:defRPr>
            </a:lvl7pPr>
            <a:lvl8pPr indent="0" lvl="7" marL="3200400" marR="0" rtl="0" algn="l">
              <a:spcBef>
                <a:spcPts val="320"/>
              </a:spcBef>
              <a:spcAft>
                <a:spcPts val="0"/>
              </a:spcAft>
              <a:buClr>
                <a:schemeClr val="lt1"/>
              </a:buClr>
              <a:buFont typeface="Calibri"/>
              <a:buNone/>
              <a:defRPr b="1" i="0" sz="1600" u="none" cap="none" strike="noStrike">
                <a:solidFill>
                  <a:schemeClr val="lt1"/>
                </a:solidFill>
                <a:latin typeface="Calibri"/>
                <a:ea typeface="Calibri"/>
                <a:cs typeface="Calibri"/>
                <a:sym typeface="Calibri"/>
              </a:defRPr>
            </a:lvl8pPr>
            <a:lvl9pPr indent="0" lvl="8" marL="3657600" marR="0" rtl="0" algn="l">
              <a:spcBef>
                <a:spcPts val="320"/>
              </a:spcBef>
              <a:spcAft>
                <a:spcPts val="0"/>
              </a:spcAft>
              <a:buClr>
                <a:schemeClr val="lt1"/>
              </a:buClr>
              <a:buFont typeface="Calibri"/>
              <a:buNone/>
              <a:defRPr b="1" i="0" sz="1600" u="none" cap="none" strike="noStrike">
                <a:solidFill>
                  <a:schemeClr val="lt1"/>
                </a:solidFill>
                <a:latin typeface="Calibri"/>
                <a:ea typeface="Calibri"/>
                <a:cs typeface="Calibri"/>
                <a:sym typeface="Calibri"/>
              </a:defRPr>
            </a:lvl9pPr>
          </a:lstStyle>
          <a:p/>
        </p:txBody>
      </p:sp>
      <p:sp>
        <p:nvSpPr>
          <p:cNvPr id="70" name="Shape 70"/>
          <p:cNvSpPr txBox="1"/>
          <p:nvPr>
            <p:ph idx="2" type="body"/>
          </p:nvPr>
        </p:nvSpPr>
        <p:spPr>
          <a:xfrm>
            <a:off x="457200" y="2174875"/>
            <a:ext cx="4040187" cy="3951287"/>
          </a:xfrm>
          <a:prstGeom prst="rect">
            <a:avLst/>
          </a:prstGeom>
          <a:noFill/>
          <a:ln>
            <a:noFill/>
          </a:ln>
        </p:spPr>
        <p:txBody>
          <a:bodyPr anchorCtr="0" anchor="t" bIns="91425" lIns="91425" rIns="91425" tIns="91425"/>
          <a:lstStyle>
            <a:lvl1pPr indent="-190500" lvl="0" marL="342900" marR="0" rtl="0" algn="l">
              <a:spcBef>
                <a:spcPts val="480"/>
              </a:spcBef>
              <a:spcAft>
                <a:spcPts val="0"/>
              </a:spcAft>
              <a:buClr>
                <a:schemeClr val="lt1"/>
              </a:buClr>
              <a:buSzPct val="100000"/>
              <a:buFont typeface="Calibri"/>
              <a:buChar char="•"/>
              <a:defRPr b="0" i="0" sz="2400" u="none" cap="none" strike="noStrike">
                <a:solidFill>
                  <a:schemeClr val="lt1"/>
                </a:solidFill>
                <a:latin typeface="Calibri"/>
                <a:ea typeface="Calibri"/>
                <a:cs typeface="Calibri"/>
                <a:sym typeface="Calibri"/>
              </a:defRPr>
            </a:lvl1pPr>
            <a:lvl2pPr indent="-158750" lvl="1" marL="74295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2pPr>
            <a:lvl3pPr indent="-114300" lvl="2" marL="1143000" marR="0" rtl="0" algn="l">
              <a:spcBef>
                <a:spcPts val="360"/>
              </a:spcBef>
              <a:spcAft>
                <a:spcPts val="0"/>
              </a:spcAft>
              <a:buClr>
                <a:schemeClr val="lt1"/>
              </a:buClr>
              <a:buSzPct val="100000"/>
              <a:buFont typeface="Calibri"/>
              <a:buChar char="•"/>
              <a:defRPr b="0" i="0" sz="1800" u="none" cap="none" strike="noStrike">
                <a:solidFill>
                  <a:schemeClr val="lt1"/>
                </a:solidFill>
                <a:latin typeface="Calibri"/>
                <a:ea typeface="Calibri"/>
                <a:cs typeface="Calibri"/>
                <a:sym typeface="Calibri"/>
              </a:defRPr>
            </a:lvl3pPr>
            <a:lvl4pPr indent="-127000" lvl="3" marL="1600200" marR="0" rtl="0" algn="l">
              <a:spcBef>
                <a:spcPts val="320"/>
              </a:spcBef>
              <a:spcAft>
                <a:spcPts val="0"/>
              </a:spcAft>
              <a:buClr>
                <a:schemeClr val="lt1"/>
              </a:buClr>
              <a:buSzPct val="100000"/>
              <a:buFont typeface="Calibri"/>
              <a:buChar char="–"/>
              <a:defRPr b="0" i="0" sz="1600" u="none" cap="none" strike="noStrike">
                <a:solidFill>
                  <a:schemeClr val="lt1"/>
                </a:solidFill>
                <a:latin typeface="Calibri"/>
                <a:ea typeface="Calibri"/>
                <a:cs typeface="Calibri"/>
                <a:sym typeface="Calibri"/>
              </a:defRPr>
            </a:lvl4pPr>
            <a:lvl5pPr indent="-127000" lvl="4" marL="2057400" marR="0" rtl="0" algn="l">
              <a:spcBef>
                <a:spcPts val="320"/>
              </a:spcBef>
              <a:spcAft>
                <a:spcPts val="0"/>
              </a:spcAft>
              <a:buClr>
                <a:schemeClr val="lt1"/>
              </a:buClr>
              <a:buSzPct val="100000"/>
              <a:buFont typeface="Calibri"/>
              <a:buChar char="»"/>
              <a:defRPr b="0" i="0" sz="1600" u="none" cap="none" strike="noStrike">
                <a:solidFill>
                  <a:schemeClr val="lt1"/>
                </a:solidFill>
                <a:latin typeface="Calibri"/>
                <a:ea typeface="Calibri"/>
                <a:cs typeface="Calibri"/>
                <a:sym typeface="Calibri"/>
              </a:defRPr>
            </a:lvl5pPr>
            <a:lvl6pPr indent="-127000" lvl="5" marL="2514600" marR="0" rtl="0" algn="l">
              <a:spcBef>
                <a:spcPts val="320"/>
              </a:spcBef>
              <a:spcAft>
                <a:spcPts val="0"/>
              </a:spcAft>
              <a:buClr>
                <a:schemeClr val="lt1"/>
              </a:buClr>
              <a:buSzPct val="100000"/>
              <a:buFont typeface="Calibri"/>
              <a:buChar char="»"/>
              <a:defRPr b="0" i="0" sz="1600" u="none" cap="none" strike="noStrike">
                <a:solidFill>
                  <a:schemeClr val="lt1"/>
                </a:solidFill>
                <a:latin typeface="Calibri"/>
                <a:ea typeface="Calibri"/>
                <a:cs typeface="Calibri"/>
                <a:sym typeface="Calibri"/>
              </a:defRPr>
            </a:lvl6pPr>
            <a:lvl7pPr indent="-127000" lvl="6" marL="2971800" marR="0" rtl="0" algn="l">
              <a:spcBef>
                <a:spcPts val="320"/>
              </a:spcBef>
              <a:spcAft>
                <a:spcPts val="0"/>
              </a:spcAft>
              <a:buClr>
                <a:schemeClr val="lt1"/>
              </a:buClr>
              <a:buSzPct val="100000"/>
              <a:buFont typeface="Calibri"/>
              <a:buChar char="»"/>
              <a:defRPr b="0" i="0" sz="1600" u="none" cap="none" strike="noStrike">
                <a:solidFill>
                  <a:schemeClr val="lt1"/>
                </a:solidFill>
                <a:latin typeface="Calibri"/>
                <a:ea typeface="Calibri"/>
                <a:cs typeface="Calibri"/>
                <a:sym typeface="Calibri"/>
              </a:defRPr>
            </a:lvl7pPr>
            <a:lvl8pPr indent="-127000" lvl="7" marL="3429000" marR="0" rtl="0" algn="l">
              <a:spcBef>
                <a:spcPts val="320"/>
              </a:spcBef>
              <a:spcAft>
                <a:spcPts val="0"/>
              </a:spcAft>
              <a:buClr>
                <a:schemeClr val="lt1"/>
              </a:buClr>
              <a:buSzPct val="100000"/>
              <a:buFont typeface="Calibri"/>
              <a:buChar char="»"/>
              <a:defRPr b="0" i="0" sz="1600" u="none" cap="none" strike="noStrike">
                <a:solidFill>
                  <a:schemeClr val="lt1"/>
                </a:solidFill>
                <a:latin typeface="Calibri"/>
                <a:ea typeface="Calibri"/>
                <a:cs typeface="Calibri"/>
                <a:sym typeface="Calibri"/>
              </a:defRPr>
            </a:lvl8pPr>
            <a:lvl9pPr indent="-127000" lvl="8" marL="3886200" marR="0" rtl="0" algn="l">
              <a:spcBef>
                <a:spcPts val="320"/>
              </a:spcBef>
              <a:spcAft>
                <a:spcPts val="0"/>
              </a:spcAft>
              <a:buClr>
                <a:schemeClr val="lt1"/>
              </a:buClr>
              <a:buSzPct val="100000"/>
              <a:buFont typeface="Calibri"/>
              <a:buChar char="»"/>
              <a:defRPr b="0" i="0" sz="1600" u="none" cap="none" strike="noStrike">
                <a:solidFill>
                  <a:schemeClr val="lt1"/>
                </a:solidFill>
                <a:latin typeface="Calibri"/>
                <a:ea typeface="Calibri"/>
                <a:cs typeface="Calibri"/>
                <a:sym typeface="Calibri"/>
              </a:defRPr>
            </a:lvl9pPr>
          </a:lstStyle>
          <a:p/>
        </p:txBody>
      </p:sp>
      <p:sp>
        <p:nvSpPr>
          <p:cNvPr id="71" name="Shape 71"/>
          <p:cNvSpPr txBox="1"/>
          <p:nvPr>
            <p:ph idx="3" type="body"/>
          </p:nvPr>
        </p:nvSpPr>
        <p:spPr>
          <a:xfrm>
            <a:off x="4645025" y="1535112"/>
            <a:ext cx="4041774" cy="639762"/>
          </a:xfrm>
          <a:prstGeom prst="rect">
            <a:avLst/>
          </a:prstGeom>
          <a:noFill/>
          <a:ln>
            <a:noFill/>
          </a:ln>
        </p:spPr>
        <p:txBody>
          <a:bodyPr anchorCtr="0" anchor="b" bIns="91425" lIns="91425" rIns="91425" tIns="91425"/>
          <a:lstStyle>
            <a:lvl1pPr indent="0" lvl="0" marL="0" marR="0" rtl="0" algn="l">
              <a:spcBef>
                <a:spcPts val="480"/>
              </a:spcBef>
              <a:spcAft>
                <a:spcPts val="0"/>
              </a:spcAft>
              <a:buClr>
                <a:schemeClr val="lt1"/>
              </a:buClr>
              <a:buFont typeface="Calibri"/>
              <a:buNone/>
              <a:defRPr b="1" i="0" sz="2400" u="none" cap="none" strike="noStrike">
                <a:solidFill>
                  <a:schemeClr val="lt1"/>
                </a:solidFill>
                <a:latin typeface="Calibri"/>
                <a:ea typeface="Calibri"/>
                <a:cs typeface="Calibri"/>
                <a:sym typeface="Calibri"/>
              </a:defRPr>
            </a:lvl1pPr>
            <a:lvl2pPr indent="0" lvl="1" marL="457200" marR="0" rtl="0" algn="l">
              <a:spcBef>
                <a:spcPts val="400"/>
              </a:spcBef>
              <a:spcAft>
                <a:spcPts val="0"/>
              </a:spcAft>
              <a:buClr>
                <a:schemeClr val="lt1"/>
              </a:buClr>
              <a:buFont typeface="Calibri"/>
              <a:buNone/>
              <a:defRPr b="1" i="0" sz="2000" u="none" cap="none" strike="noStrike">
                <a:solidFill>
                  <a:schemeClr val="lt1"/>
                </a:solidFill>
                <a:latin typeface="Calibri"/>
                <a:ea typeface="Calibri"/>
                <a:cs typeface="Calibri"/>
                <a:sym typeface="Calibri"/>
              </a:defRPr>
            </a:lvl2pPr>
            <a:lvl3pPr indent="0" lvl="2" marL="914400" marR="0" rtl="0" algn="l">
              <a:spcBef>
                <a:spcPts val="360"/>
              </a:spcBef>
              <a:spcAft>
                <a:spcPts val="0"/>
              </a:spcAft>
              <a:buClr>
                <a:schemeClr val="lt1"/>
              </a:buClr>
              <a:buFont typeface="Calibri"/>
              <a:buNone/>
              <a:defRPr b="1" i="0" sz="1800" u="none" cap="none" strike="noStrike">
                <a:solidFill>
                  <a:schemeClr val="lt1"/>
                </a:solidFill>
                <a:latin typeface="Calibri"/>
                <a:ea typeface="Calibri"/>
                <a:cs typeface="Calibri"/>
                <a:sym typeface="Calibri"/>
              </a:defRPr>
            </a:lvl3pPr>
            <a:lvl4pPr indent="0" lvl="3" marL="1371600" marR="0" rtl="0" algn="l">
              <a:spcBef>
                <a:spcPts val="320"/>
              </a:spcBef>
              <a:spcAft>
                <a:spcPts val="0"/>
              </a:spcAft>
              <a:buClr>
                <a:schemeClr val="lt1"/>
              </a:buClr>
              <a:buFont typeface="Calibri"/>
              <a:buNone/>
              <a:defRPr b="1" i="0" sz="1600" u="none" cap="none" strike="noStrike">
                <a:solidFill>
                  <a:schemeClr val="lt1"/>
                </a:solidFill>
                <a:latin typeface="Calibri"/>
                <a:ea typeface="Calibri"/>
                <a:cs typeface="Calibri"/>
                <a:sym typeface="Calibri"/>
              </a:defRPr>
            </a:lvl4pPr>
            <a:lvl5pPr indent="0" lvl="4" marL="1828800" marR="0" rtl="0" algn="l">
              <a:spcBef>
                <a:spcPts val="320"/>
              </a:spcBef>
              <a:spcAft>
                <a:spcPts val="0"/>
              </a:spcAft>
              <a:buClr>
                <a:schemeClr val="lt1"/>
              </a:buClr>
              <a:buFont typeface="Calibri"/>
              <a:buNone/>
              <a:defRPr b="1" i="0" sz="1600" u="none" cap="none" strike="noStrike">
                <a:solidFill>
                  <a:schemeClr val="lt1"/>
                </a:solidFill>
                <a:latin typeface="Calibri"/>
                <a:ea typeface="Calibri"/>
                <a:cs typeface="Calibri"/>
                <a:sym typeface="Calibri"/>
              </a:defRPr>
            </a:lvl5pPr>
            <a:lvl6pPr indent="0" lvl="5" marL="2286000" marR="0" rtl="0" algn="l">
              <a:spcBef>
                <a:spcPts val="320"/>
              </a:spcBef>
              <a:spcAft>
                <a:spcPts val="0"/>
              </a:spcAft>
              <a:buClr>
                <a:schemeClr val="lt1"/>
              </a:buClr>
              <a:buFont typeface="Calibri"/>
              <a:buNone/>
              <a:defRPr b="1" i="0" sz="1600" u="none" cap="none" strike="noStrike">
                <a:solidFill>
                  <a:schemeClr val="lt1"/>
                </a:solidFill>
                <a:latin typeface="Calibri"/>
                <a:ea typeface="Calibri"/>
                <a:cs typeface="Calibri"/>
                <a:sym typeface="Calibri"/>
              </a:defRPr>
            </a:lvl6pPr>
            <a:lvl7pPr indent="0" lvl="6" marL="2743200" marR="0" rtl="0" algn="l">
              <a:spcBef>
                <a:spcPts val="320"/>
              </a:spcBef>
              <a:spcAft>
                <a:spcPts val="0"/>
              </a:spcAft>
              <a:buClr>
                <a:schemeClr val="lt1"/>
              </a:buClr>
              <a:buFont typeface="Calibri"/>
              <a:buNone/>
              <a:defRPr b="1" i="0" sz="1600" u="none" cap="none" strike="noStrike">
                <a:solidFill>
                  <a:schemeClr val="lt1"/>
                </a:solidFill>
                <a:latin typeface="Calibri"/>
                <a:ea typeface="Calibri"/>
                <a:cs typeface="Calibri"/>
                <a:sym typeface="Calibri"/>
              </a:defRPr>
            </a:lvl7pPr>
            <a:lvl8pPr indent="0" lvl="7" marL="3200400" marR="0" rtl="0" algn="l">
              <a:spcBef>
                <a:spcPts val="320"/>
              </a:spcBef>
              <a:spcAft>
                <a:spcPts val="0"/>
              </a:spcAft>
              <a:buClr>
                <a:schemeClr val="lt1"/>
              </a:buClr>
              <a:buFont typeface="Calibri"/>
              <a:buNone/>
              <a:defRPr b="1" i="0" sz="1600" u="none" cap="none" strike="noStrike">
                <a:solidFill>
                  <a:schemeClr val="lt1"/>
                </a:solidFill>
                <a:latin typeface="Calibri"/>
                <a:ea typeface="Calibri"/>
                <a:cs typeface="Calibri"/>
                <a:sym typeface="Calibri"/>
              </a:defRPr>
            </a:lvl8pPr>
            <a:lvl9pPr indent="0" lvl="8" marL="3657600" marR="0" rtl="0" algn="l">
              <a:spcBef>
                <a:spcPts val="320"/>
              </a:spcBef>
              <a:spcAft>
                <a:spcPts val="0"/>
              </a:spcAft>
              <a:buClr>
                <a:schemeClr val="lt1"/>
              </a:buClr>
              <a:buFont typeface="Calibri"/>
              <a:buNone/>
              <a:defRPr b="1" i="0" sz="1600" u="none" cap="none" strike="noStrike">
                <a:solidFill>
                  <a:schemeClr val="lt1"/>
                </a:solidFill>
                <a:latin typeface="Calibri"/>
                <a:ea typeface="Calibri"/>
                <a:cs typeface="Calibri"/>
                <a:sym typeface="Calibri"/>
              </a:defRPr>
            </a:lvl9pPr>
          </a:lstStyle>
          <a:p/>
        </p:txBody>
      </p:sp>
      <p:sp>
        <p:nvSpPr>
          <p:cNvPr id="72" name="Shape 72"/>
          <p:cNvSpPr txBox="1"/>
          <p:nvPr>
            <p:ph idx="4" type="body"/>
          </p:nvPr>
        </p:nvSpPr>
        <p:spPr>
          <a:xfrm>
            <a:off x="4645025" y="2174875"/>
            <a:ext cx="4041774" cy="3951287"/>
          </a:xfrm>
          <a:prstGeom prst="rect">
            <a:avLst/>
          </a:prstGeom>
          <a:noFill/>
          <a:ln>
            <a:noFill/>
          </a:ln>
        </p:spPr>
        <p:txBody>
          <a:bodyPr anchorCtr="0" anchor="t" bIns="91425" lIns="91425" rIns="91425" tIns="91425"/>
          <a:lstStyle>
            <a:lvl1pPr indent="-190500" lvl="0" marL="342900" marR="0" rtl="0" algn="l">
              <a:spcBef>
                <a:spcPts val="480"/>
              </a:spcBef>
              <a:spcAft>
                <a:spcPts val="0"/>
              </a:spcAft>
              <a:buClr>
                <a:schemeClr val="lt1"/>
              </a:buClr>
              <a:buSzPct val="100000"/>
              <a:buFont typeface="Calibri"/>
              <a:buChar char="•"/>
              <a:defRPr b="0" i="0" sz="2400" u="none" cap="none" strike="noStrike">
                <a:solidFill>
                  <a:schemeClr val="lt1"/>
                </a:solidFill>
                <a:latin typeface="Calibri"/>
                <a:ea typeface="Calibri"/>
                <a:cs typeface="Calibri"/>
                <a:sym typeface="Calibri"/>
              </a:defRPr>
            </a:lvl1pPr>
            <a:lvl2pPr indent="-158750" lvl="1" marL="74295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2pPr>
            <a:lvl3pPr indent="-114300" lvl="2" marL="1143000" marR="0" rtl="0" algn="l">
              <a:spcBef>
                <a:spcPts val="360"/>
              </a:spcBef>
              <a:spcAft>
                <a:spcPts val="0"/>
              </a:spcAft>
              <a:buClr>
                <a:schemeClr val="lt1"/>
              </a:buClr>
              <a:buSzPct val="100000"/>
              <a:buFont typeface="Calibri"/>
              <a:buChar char="•"/>
              <a:defRPr b="0" i="0" sz="1800" u="none" cap="none" strike="noStrike">
                <a:solidFill>
                  <a:schemeClr val="lt1"/>
                </a:solidFill>
                <a:latin typeface="Calibri"/>
                <a:ea typeface="Calibri"/>
                <a:cs typeface="Calibri"/>
                <a:sym typeface="Calibri"/>
              </a:defRPr>
            </a:lvl3pPr>
            <a:lvl4pPr indent="-127000" lvl="3" marL="1600200" marR="0" rtl="0" algn="l">
              <a:spcBef>
                <a:spcPts val="320"/>
              </a:spcBef>
              <a:spcAft>
                <a:spcPts val="0"/>
              </a:spcAft>
              <a:buClr>
                <a:schemeClr val="lt1"/>
              </a:buClr>
              <a:buSzPct val="100000"/>
              <a:buFont typeface="Calibri"/>
              <a:buChar char="–"/>
              <a:defRPr b="0" i="0" sz="1600" u="none" cap="none" strike="noStrike">
                <a:solidFill>
                  <a:schemeClr val="lt1"/>
                </a:solidFill>
                <a:latin typeface="Calibri"/>
                <a:ea typeface="Calibri"/>
                <a:cs typeface="Calibri"/>
                <a:sym typeface="Calibri"/>
              </a:defRPr>
            </a:lvl4pPr>
            <a:lvl5pPr indent="-127000" lvl="4" marL="2057400" marR="0" rtl="0" algn="l">
              <a:spcBef>
                <a:spcPts val="320"/>
              </a:spcBef>
              <a:spcAft>
                <a:spcPts val="0"/>
              </a:spcAft>
              <a:buClr>
                <a:schemeClr val="lt1"/>
              </a:buClr>
              <a:buSzPct val="100000"/>
              <a:buFont typeface="Calibri"/>
              <a:buChar char="»"/>
              <a:defRPr b="0" i="0" sz="1600" u="none" cap="none" strike="noStrike">
                <a:solidFill>
                  <a:schemeClr val="lt1"/>
                </a:solidFill>
                <a:latin typeface="Calibri"/>
                <a:ea typeface="Calibri"/>
                <a:cs typeface="Calibri"/>
                <a:sym typeface="Calibri"/>
              </a:defRPr>
            </a:lvl5pPr>
            <a:lvl6pPr indent="-127000" lvl="5" marL="2514600" marR="0" rtl="0" algn="l">
              <a:spcBef>
                <a:spcPts val="320"/>
              </a:spcBef>
              <a:spcAft>
                <a:spcPts val="0"/>
              </a:spcAft>
              <a:buClr>
                <a:schemeClr val="lt1"/>
              </a:buClr>
              <a:buSzPct val="100000"/>
              <a:buFont typeface="Calibri"/>
              <a:buChar char="»"/>
              <a:defRPr b="0" i="0" sz="1600" u="none" cap="none" strike="noStrike">
                <a:solidFill>
                  <a:schemeClr val="lt1"/>
                </a:solidFill>
                <a:latin typeface="Calibri"/>
                <a:ea typeface="Calibri"/>
                <a:cs typeface="Calibri"/>
                <a:sym typeface="Calibri"/>
              </a:defRPr>
            </a:lvl6pPr>
            <a:lvl7pPr indent="-127000" lvl="6" marL="2971800" marR="0" rtl="0" algn="l">
              <a:spcBef>
                <a:spcPts val="320"/>
              </a:spcBef>
              <a:spcAft>
                <a:spcPts val="0"/>
              </a:spcAft>
              <a:buClr>
                <a:schemeClr val="lt1"/>
              </a:buClr>
              <a:buSzPct val="100000"/>
              <a:buFont typeface="Calibri"/>
              <a:buChar char="»"/>
              <a:defRPr b="0" i="0" sz="1600" u="none" cap="none" strike="noStrike">
                <a:solidFill>
                  <a:schemeClr val="lt1"/>
                </a:solidFill>
                <a:latin typeface="Calibri"/>
                <a:ea typeface="Calibri"/>
                <a:cs typeface="Calibri"/>
                <a:sym typeface="Calibri"/>
              </a:defRPr>
            </a:lvl7pPr>
            <a:lvl8pPr indent="-127000" lvl="7" marL="3429000" marR="0" rtl="0" algn="l">
              <a:spcBef>
                <a:spcPts val="320"/>
              </a:spcBef>
              <a:spcAft>
                <a:spcPts val="0"/>
              </a:spcAft>
              <a:buClr>
                <a:schemeClr val="lt1"/>
              </a:buClr>
              <a:buSzPct val="100000"/>
              <a:buFont typeface="Calibri"/>
              <a:buChar char="»"/>
              <a:defRPr b="0" i="0" sz="1600" u="none" cap="none" strike="noStrike">
                <a:solidFill>
                  <a:schemeClr val="lt1"/>
                </a:solidFill>
                <a:latin typeface="Calibri"/>
                <a:ea typeface="Calibri"/>
                <a:cs typeface="Calibri"/>
                <a:sym typeface="Calibri"/>
              </a:defRPr>
            </a:lvl8pPr>
            <a:lvl9pPr indent="-127000" lvl="8" marL="3886200" marR="0" rtl="0" algn="l">
              <a:spcBef>
                <a:spcPts val="320"/>
              </a:spcBef>
              <a:spcAft>
                <a:spcPts val="0"/>
              </a:spcAft>
              <a:buClr>
                <a:schemeClr val="lt1"/>
              </a:buClr>
              <a:buSzPct val="100000"/>
              <a:buFont typeface="Calibri"/>
              <a:buChar char="»"/>
              <a:defRPr b="0" i="0" sz="1600" u="none" cap="none" strike="noStrike">
                <a:solidFill>
                  <a:schemeClr val="lt1"/>
                </a:solidFill>
                <a:latin typeface="Calibri"/>
                <a:ea typeface="Calibri"/>
                <a:cs typeface="Calibri"/>
                <a:sym typeface="Calibri"/>
              </a:defRPr>
            </a:lvl9pPr>
          </a:lstStyle>
          <a:p/>
        </p:txBody>
      </p:sp>
      <p:sp>
        <p:nvSpPr>
          <p:cNvPr id="73" name="Shape 73"/>
          <p:cNvSpPr txBox="1"/>
          <p:nvPr>
            <p:ph idx="10" type="dt"/>
          </p:nvPr>
        </p:nvSpPr>
        <p:spPr>
          <a:xfrm>
            <a:off x="457200" y="6245225"/>
            <a:ext cx="2133599" cy="476249"/>
          </a:xfrm>
          <a:prstGeom prst="rect">
            <a:avLst/>
          </a:prstGeom>
          <a:noFill/>
          <a:ln>
            <a:noFill/>
          </a:ln>
        </p:spPr>
        <p:txBody>
          <a:bodyPr anchorCtr="0" anchor="t" bIns="91425" lIns="91425" rIns="91425" tIns="91425"/>
          <a:lstStyle>
            <a:lvl1pPr indent="0" lvl="0" marL="0" marR="0" rtl="0" algn="l">
              <a:spcBef>
                <a:spcPts val="0"/>
              </a:spcBef>
              <a:spcAft>
                <a:spcPts val="0"/>
              </a:spcAft>
              <a:buNone/>
              <a:defRPr sz="1400">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74" name="Shape 74"/>
          <p:cNvSpPr txBox="1"/>
          <p:nvPr>
            <p:ph idx="11" type="ftr"/>
          </p:nvPr>
        </p:nvSpPr>
        <p:spPr>
          <a:xfrm>
            <a:off x="3124200" y="6245225"/>
            <a:ext cx="2895600" cy="476249"/>
          </a:xfrm>
          <a:prstGeom prst="rect">
            <a:avLst/>
          </a:prstGeom>
          <a:noFill/>
          <a:ln>
            <a:noFill/>
          </a:ln>
        </p:spPr>
        <p:txBody>
          <a:bodyPr anchorCtr="0" anchor="t" bIns="91425" lIns="91425" rIns="91425" tIns="91425"/>
          <a:lstStyle>
            <a:lvl1pPr indent="0" lvl="0" marL="0" marR="0" rtl="0" algn="ctr">
              <a:spcBef>
                <a:spcPts val="0"/>
              </a:spcBef>
              <a:spcAft>
                <a:spcPts val="0"/>
              </a:spcAft>
              <a:buNone/>
              <a:defRPr sz="1400">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75" name="Shape 75"/>
          <p:cNvSpPr txBox="1"/>
          <p:nvPr>
            <p:ph idx="12" type="sldNum"/>
          </p:nvPr>
        </p:nvSpPr>
        <p:spPr>
          <a:xfrm>
            <a:off x="6553200" y="6245225"/>
            <a:ext cx="2133599" cy="476249"/>
          </a:xfrm>
          <a:prstGeom prst="rect">
            <a:avLst/>
          </a:prstGeom>
          <a:noFill/>
          <a:ln>
            <a:noFill/>
          </a:ln>
        </p:spPr>
        <p:txBody>
          <a:bodyPr anchorCtr="0" anchor="t" bIns="45700" lIns="91425" rIns="91425" tIns="45700">
            <a:noAutofit/>
          </a:bodyPr>
          <a:lstStyle/>
          <a:p>
            <a:pPr indent="0" lvl="0" marL="0" marR="0" rtl="0" algn="r">
              <a:spcBef>
                <a:spcPts val="0"/>
              </a:spcBef>
              <a:spcAft>
                <a:spcPts val="0"/>
              </a:spcAft>
              <a:buSzPct val="25000"/>
              <a:buNone/>
            </a:pPr>
            <a:fld id="{00000000-1234-1234-1234-123412341234}" type="slidenum">
              <a:rPr lang="el-GR" sz="1400">
                <a:solidFill>
                  <a:schemeClr val="lt1"/>
                </a:solidFill>
                <a:latin typeface="Arial"/>
                <a:ea typeface="Arial"/>
                <a:cs typeface="Arial"/>
                <a:sym typeface="Arial"/>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Περιεχόμενο με λεζάντα">
    <p:spTree>
      <p:nvGrpSpPr>
        <p:cNvPr id="76" name="Shape 76"/>
        <p:cNvGrpSpPr/>
        <p:nvPr/>
      </p:nvGrpSpPr>
      <p:grpSpPr>
        <a:xfrm>
          <a:off x="0" y="0"/>
          <a:ext cx="0" cy="0"/>
          <a:chOff x="0" y="0"/>
          <a:chExt cx="0" cy="0"/>
        </a:xfrm>
      </p:grpSpPr>
      <p:sp>
        <p:nvSpPr>
          <p:cNvPr id="77" name="Shape 77"/>
          <p:cNvSpPr txBox="1"/>
          <p:nvPr>
            <p:ph type="title"/>
          </p:nvPr>
        </p:nvSpPr>
        <p:spPr>
          <a:xfrm>
            <a:off x="457200" y="273050"/>
            <a:ext cx="3008313" cy="1162049"/>
          </a:xfrm>
          <a:prstGeom prst="rect">
            <a:avLst/>
          </a:prstGeom>
          <a:noFill/>
          <a:ln>
            <a:noFill/>
          </a:ln>
        </p:spPr>
        <p:txBody>
          <a:bodyPr anchorCtr="0" anchor="b" bIns="91425" lIns="91425" rIns="91425" tIns="91425"/>
          <a:lstStyle>
            <a:lvl1pPr indent="0" lvl="0" marL="0" marR="0" rtl="0" algn="l">
              <a:spcBef>
                <a:spcPts val="0"/>
              </a:spcBef>
              <a:spcAft>
                <a:spcPts val="0"/>
              </a:spcAft>
              <a:buNone/>
              <a:defRPr b="1" i="0" sz="2000" u="none" cap="none" strike="noStrike">
                <a:solidFill>
                  <a:schemeClr val="lt2"/>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lt2"/>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lt2"/>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lt2"/>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lt2"/>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lt2"/>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2"/>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2"/>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2"/>
                </a:solidFill>
                <a:latin typeface="Arial"/>
                <a:ea typeface="Arial"/>
                <a:cs typeface="Arial"/>
                <a:sym typeface="Arial"/>
              </a:defRPr>
            </a:lvl9pPr>
          </a:lstStyle>
          <a:p/>
        </p:txBody>
      </p:sp>
      <p:sp>
        <p:nvSpPr>
          <p:cNvPr id="78" name="Shape 78"/>
          <p:cNvSpPr txBox="1"/>
          <p:nvPr>
            <p:ph idx="1" type="body"/>
          </p:nvPr>
        </p:nvSpPr>
        <p:spPr>
          <a:xfrm>
            <a:off x="3575050" y="273050"/>
            <a:ext cx="5111750" cy="5853112"/>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lt1"/>
              </a:buClr>
              <a:buSzPct val="100000"/>
              <a:buFont typeface="Calibri"/>
              <a:buChar char="•"/>
              <a:defRPr b="0" i="0" sz="3200" u="none" cap="none" strike="noStrike">
                <a:solidFill>
                  <a:schemeClr val="lt1"/>
                </a:solidFill>
                <a:latin typeface="Calibri"/>
                <a:ea typeface="Calibri"/>
                <a:cs typeface="Calibri"/>
                <a:sym typeface="Calibri"/>
              </a:defRPr>
            </a:lvl1pPr>
            <a:lvl2pPr indent="-107950" lvl="1" marL="742950" marR="0" rtl="0" algn="l">
              <a:spcBef>
                <a:spcPts val="560"/>
              </a:spcBef>
              <a:spcAft>
                <a:spcPts val="0"/>
              </a:spcAft>
              <a:buClr>
                <a:schemeClr val="lt1"/>
              </a:buClr>
              <a:buSzPct val="100000"/>
              <a:buFont typeface="Calibri"/>
              <a:buChar char="–"/>
              <a:defRPr b="0" i="0" sz="2800" u="none" cap="none" strike="noStrike">
                <a:solidFill>
                  <a:schemeClr val="lt1"/>
                </a:solidFill>
                <a:latin typeface="Calibri"/>
                <a:ea typeface="Calibri"/>
                <a:cs typeface="Calibri"/>
                <a:sym typeface="Calibri"/>
              </a:defRPr>
            </a:lvl2pPr>
            <a:lvl3pPr indent="-76200" lvl="2" marL="1143000" marR="0" rtl="0" algn="l">
              <a:spcBef>
                <a:spcPts val="480"/>
              </a:spcBef>
              <a:spcAft>
                <a:spcPts val="0"/>
              </a:spcAft>
              <a:buClr>
                <a:schemeClr val="lt1"/>
              </a:buClr>
              <a:buSzPct val="100000"/>
              <a:buFont typeface="Calibri"/>
              <a:buChar char="•"/>
              <a:defRPr b="0" i="0" sz="2400" u="none" cap="none" strike="noStrike">
                <a:solidFill>
                  <a:schemeClr val="lt1"/>
                </a:solidFill>
                <a:latin typeface="Calibri"/>
                <a:ea typeface="Calibri"/>
                <a:cs typeface="Calibri"/>
                <a:sym typeface="Calibri"/>
              </a:defRPr>
            </a:lvl3pPr>
            <a:lvl4pPr indent="-101600" lvl="3" marL="16002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4pPr>
            <a:lvl5pPr indent="-101600" lvl="4" marL="20574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5pPr>
            <a:lvl6pPr indent="-101600" lvl="5" marL="25146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6pPr>
            <a:lvl7pPr indent="-101600" lvl="6" marL="29718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7pPr>
            <a:lvl8pPr indent="-101600" lvl="7" marL="34290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8pPr>
            <a:lvl9pPr indent="-101600" lvl="8" marL="38862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9pPr>
          </a:lstStyle>
          <a:p/>
        </p:txBody>
      </p:sp>
      <p:sp>
        <p:nvSpPr>
          <p:cNvPr id="79" name="Shape 79"/>
          <p:cNvSpPr txBox="1"/>
          <p:nvPr>
            <p:ph idx="2" type="body"/>
          </p:nvPr>
        </p:nvSpPr>
        <p:spPr>
          <a:xfrm>
            <a:off x="457200" y="1435100"/>
            <a:ext cx="3008313" cy="4691063"/>
          </a:xfrm>
          <a:prstGeom prst="rect">
            <a:avLst/>
          </a:prstGeom>
          <a:noFill/>
          <a:ln>
            <a:noFill/>
          </a:ln>
        </p:spPr>
        <p:txBody>
          <a:bodyPr anchorCtr="0" anchor="t" bIns="91425" lIns="91425" rIns="91425" tIns="91425"/>
          <a:lstStyle>
            <a:lvl1pPr indent="0" lvl="0" marL="0" marR="0" rtl="0" algn="l">
              <a:spcBef>
                <a:spcPts val="280"/>
              </a:spcBef>
              <a:spcAft>
                <a:spcPts val="0"/>
              </a:spcAft>
              <a:buClr>
                <a:schemeClr val="lt1"/>
              </a:buClr>
              <a:buFont typeface="Calibri"/>
              <a:buNone/>
              <a:defRPr b="0" i="0" sz="1400" u="none" cap="none" strike="noStrike">
                <a:solidFill>
                  <a:schemeClr val="lt1"/>
                </a:solidFill>
                <a:latin typeface="Calibri"/>
                <a:ea typeface="Calibri"/>
                <a:cs typeface="Calibri"/>
                <a:sym typeface="Calibri"/>
              </a:defRPr>
            </a:lvl1pPr>
            <a:lvl2pPr indent="0" lvl="1" marL="457200" marR="0" rtl="0" algn="l">
              <a:spcBef>
                <a:spcPts val="240"/>
              </a:spcBef>
              <a:spcAft>
                <a:spcPts val="0"/>
              </a:spcAft>
              <a:buClr>
                <a:schemeClr val="lt1"/>
              </a:buClr>
              <a:buFont typeface="Calibri"/>
              <a:buNone/>
              <a:defRPr b="0" i="0" sz="1200" u="none" cap="none" strike="noStrike">
                <a:solidFill>
                  <a:schemeClr val="lt1"/>
                </a:solidFill>
                <a:latin typeface="Calibri"/>
                <a:ea typeface="Calibri"/>
                <a:cs typeface="Calibri"/>
                <a:sym typeface="Calibri"/>
              </a:defRPr>
            </a:lvl2pPr>
            <a:lvl3pPr indent="0" lvl="2" marL="914400" marR="0" rtl="0" algn="l">
              <a:spcBef>
                <a:spcPts val="200"/>
              </a:spcBef>
              <a:spcAft>
                <a:spcPts val="0"/>
              </a:spcAft>
              <a:buClr>
                <a:schemeClr val="lt1"/>
              </a:buClr>
              <a:buFont typeface="Calibri"/>
              <a:buNone/>
              <a:defRPr b="0" i="0" sz="1000" u="none" cap="none" strike="noStrike">
                <a:solidFill>
                  <a:schemeClr val="lt1"/>
                </a:solidFill>
                <a:latin typeface="Calibri"/>
                <a:ea typeface="Calibri"/>
                <a:cs typeface="Calibri"/>
                <a:sym typeface="Calibri"/>
              </a:defRPr>
            </a:lvl3pPr>
            <a:lvl4pPr indent="0" lvl="3" marL="1371600" marR="0" rtl="0" algn="l">
              <a:spcBef>
                <a:spcPts val="180"/>
              </a:spcBef>
              <a:spcAft>
                <a:spcPts val="0"/>
              </a:spcAft>
              <a:buClr>
                <a:schemeClr val="lt1"/>
              </a:buClr>
              <a:buFont typeface="Calibri"/>
              <a:buNone/>
              <a:defRPr b="0" i="0" sz="900" u="none" cap="none" strike="noStrike">
                <a:solidFill>
                  <a:schemeClr val="lt1"/>
                </a:solidFill>
                <a:latin typeface="Calibri"/>
                <a:ea typeface="Calibri"/>
                <a:cs typeface="Calibri"/>
                <a:sym typeface="Calibri"/>
              </a:defRPr>
            </a:lvl4pPr>
            <a:lvl5pPr indent="0" lvl="4" marL="1828800" marR="0" rtl="0" algn="l">
              <a:spcBef>
                <a:spcPts val="180"/>
              </a:spcBef>
              <a:spcAft>
                <a:spcPts val="0"/>
              </a:spcAft>
              <a:buClr>
                <a:schemeClr val="lt1"/>
              </a:buClr>
              <a:buFont typeface="Calibri"/>
              <a:buNone/>
              <a:defRPr b="0" i="0" sz="900" u="none" cap="none" strike="noStrike">
                <a:solidFill>
                  <a:schemeClr val="lt1"/>
                </a:solidFill>
                <a:latin typeface="Calibri"/>
                <a:ea typeface="Calibri"/>
                <a:cs typeface="Calibri"/>
                <a:sym typeface="Calibri"/>
              </a:defRPr>
            </a:lvl5pPr>
            <a:lvl6pPr indent="0" lvl="5" marL="2286000" marR="0" rtl="0" algn="l">
              <a:spcBef>
                <a:spcPts val="180"/>
              </a:spcBef>
              <a:spcAft>
                <a:spcPts val="0"/>
              </a:spcAft>
              <a:buClr>
                <a:schemeClr val="lt1"/>
              </a:buClr>
              <a:buFont typeface="Calibri"/>
              <a:buNone/>
              <a:defRPr b="0" i="0" sz="900" u="none" cap="none" strike="noStrike">
                <a:solidFill>
                  <a:schemeClr val="lt1"/>
                </a:solidFill>
                <a:latin typeface="Calibri"/>
                <a:ea typeface="Calibri"/>
                <a:cs typeface="Calibri"/>
                <a:sym typeface="Calibri"/>
              </a:defRPr>
            </a:lvl6pPr>
            <a:lvl7pPr indent="0" lvl="6" marL="2743200" marR="0" rtl="0" algn="l">
              <a:spcBef>
                <a:spcPts val="180"/>
              </a:spcBef>
              <a:spcAft>
                <a:spcPts val="0"/>
              </a:spcAft>
              <a:buClr>
                <a:schemeClr val="lt1"/>
              </a:buClr>
              <a:buFont typeface="Calibri"/>
              <a:buNone/>
              <a:defRPr b="0" i="0" sz="900" u="none" cap="none" strike="noStrike">
                <a:solidFill>
                  <a:schemeClr val="lt1"/>
                </a:solidFill>
                <a:latin typeface="Calibri"/>
                <a:ea typeface="Calibri"/>
                <a:cs typeface="Calibri"/>
                <a:sym typeface="Calibri"/>
              </a:defRPr>
            </a:lvl7pPr>
            <a:lvl8pPr indent="0" lvl="7" marL="3200400" marR="0" rtl="0" algn="l">
              <a:spcBef>
                <a:spcPts val="180"/>
              </a:spcBef>
              <a:spcAft>
                <a:spcPts val="0"/>
              </a:spcAft>
              <a:buClr>
                <a:schemeClr val="lt1"/>
              </a:buClr>
              <a:buFont typeface="Calibri"/>
              <a:buNone/>
              <a:defRPr b="0" i="0" sz="900" u="none" cap="none" strike="noStrike">
                <a:solidFill>
                  <a:schemeClr val="lt1"/>
                </a:solidFill>
                <a:latin typeface="Calibri"/>
                <a:ea typeface="Calibri"/>
                <a:cs typeface="Calibri"/>
                <a:sym typeface="Calibri"/>
              </a:defRPr>
            </a:lvl8pPr>
            <a:lvl9pPr indent="0" lvl="8" marL="3657600" marR="0" rtl="0" algn="l">
              <a:spcBef>
                <a:spcPts val="180"/>
              </a:spcBef>
              <a:spcAft>
                <a:spcPts val="0"/>
              </a:spcAft>
              <a:buClr>
                <a:schemeClr val="lt1"/>
              </a:buClr>
              <a:buFont typeface="Calibri"/>
              <a:buNone/>
              <a:defRPr b="0" i="0" sz="900" u="none" cap="none" strike="noStrike">
                <a:solidFill>
                  <a:schemeClr val="lt1"/>
                </a:solidFill>
                <a:latin typeface="Calibri"/>
                <a:ea typeface="Calibri"/>
                <a:cs typeface="Calibri"/>
                <a:sym typeface="Calibri"/>
              </a:defRPr>
            </a:lvl9pPr>
          </a:lstStyle>
          <a:p/>
        </p:txBody>
      </p:sp>
      <p:sp>
        <p:nvSpPr>
          <p:cNvPr id="80" name="Shape 80"/>
          <p:cNvSpPr txBox="1"/>
          <p:nvPr>
            <p:ph idx="10" type="dt"/>
          </p:nvPr>
        </p:nvSpPr>
        <p:spPr>
          <a:xfrm>
            <a:off x="457200" y="6245225"/>
            <a:ext cx="2133599" cy="476249"/>
          </a:xfrm>
          <a:prstGeom prst="rect">
            <a:avLst/>
          </a:prstGeom>
          <a:noFill/>
          <a:ln>
            <a:noFill/>
          </a:ln>
        </p:spPr>
        <p:txBody>
          <a:bodyPr anchorCtr="0" anchor="t" bIns="91425" lIns="91425" rIns="91425" tIns="91425"/>
          <a:lstStyle>
            <a:lvl1pPr indent="0" lvl="0" marL="0" marR="0" rtl="0" algn="l">
              <a:spcBef>
                <a:spcPts val="0"/>
              </a:spcBef>
              <a:spcAft>
                <a:spcPts val="0"/>
              </a:spcAft>
              <a:buNone/>
              <a:defRPr sz="1400">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81" name="Shape 81"/>
          <p:cNvSpPr txBox="1"/>
          <p:nvPr>
            <p:ph idx="11" type="ftr"/>
          </p:nvPr>
        </p:nvSpPr>
        <p:spPr>
          <a:xfrm>
            <a:off x="3124200" y="6245225"/>
            <a:ext cx="2895600" cy="476249"/>
          </a:xfrm>
          <a:prstGeom prst="rect">
            <a:avLst/>
          </a:prstGeom>
          <a:noFill/>
          <a:ln>
            <a:noFill/>
          </a:ln>
        </p:spPr>
        <p:txBody>
          <a:bodyPr anchorCtr="0" anchor="t" bIns="91425" lIns="91425" rIns="91425" tIns="91425"/>
          <a:lstStyle>
            <a:lvl1pPr indent="0" lvl="0" marL="0" marR="0" rtl="0" algn="ctr">
              <a:spcBef>
                <a:spcPts val="0"/>
              </a:spcBef>
              <a:spcAft>
                <a:spcPts val="0"/>
              </a:spcAft>
              <a:buNone/>
              <a:defRPr sz="1400">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82" name="Shape 82"/>
          <p:cNvSpPr txBox="1"/>
          <p:nvPr>
            <p:ph idx="12" type="sldNum"/>
          </p:nvPr>
        </p:nvSpPr>
        <p:spPr>
          <a:xfrm>
            <a:off x="6553200" y="6245225"/>
            <a:ext cx="2133599" cy="476249"/>
          </a:xfrm>
          <a:prstGeom prst="rect">
            <a:avLst/>
          </a:prstGeom>
          <a:noFill/>
          <a:ln>
            <a:noFill/>
          </a:ln>
        </p:spPr>
        <p:txBody>
          <a:bodyPr anchorCtr="0" anchor="t" bIns="45700" lIns="91425" rIns="91425" tIns="45700">
            <a:noAutofit/>
          </a:bodyPr>
          <a:lstStyle/>
          <a:p>
            <a:pPr indent="0" lvl="0" marL="0" marR="0" rtl="0" algn="r">
              <a:spcBef>
                <a:spcPts val="0"/>
              </a:spcBef>
              <a:spcAft>
                <a:spcPts val="0"/>
              </a:spcAft>
              <a:buSzPct val="25000"/>
              <a:buNone/>
            </a:pPr>
            <a:fld id="{00000000-1234-1234-1234-123412341234}" type="slidenum">
              <a:rPr lang="el-GR" sz="1400">
                <a:solidFill>
                  <a:schemeClr val="lt1"/>
                </a:solidFill>
                <a:latin typeface="Arial"/>
                <a:ea typeface="Arial"/>
                <a:cs typeface="Arial"/>
                <a:sym typeface="Arial"/>
              </a:rPr>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Εικόνα με λεζάντα">
    <p:spTree>
      <p:nvGrpSpPr>
        <p:cNvPr id="83" name="Shape 83"/>
        <p:cNvGrpSpPr/>
        <p:nvPr/>
      </p:nvGrpSpPr>
      <p:grpSpPr>
        <a:xfrm>
          <a:off x="0" y="0"/>
          <a:ext cx="0" cy="0"/>
          <a:chOff x="0" y="0"/>
          <a:chExt cx="0" cy="0"/>
        </a:xfrm>
      </p:grpSpPr>
      <p:sp>
        <p:nvSpPr>
          <p:cNvPr id="84" name="Shape 84"/>
          <p:cNvSpPr txBox="1"/>
          <p:nvPr>
            <p:ph type="title"/>
          </p:nvPr>
        </p:nvSpPr>
        <p:spPr>
          <a:xfrm>
            <a:off x="1792288" y="4800600"/>
            <a:ext cx="5486399" cy="566737"/>
          </a:xfrm>
          <a:prstGeom prst="rect">
            <a:avLst/>
          </a:prstGeom>
          <a:noFill/>
          <a:ln>
            <a:noFill/>
          </a:ln>
        </p:spPr>
        <p:txBody>
          <a:bodyPr anchorCtr="0" anchor="b" bIns="91425" lIns="91425" rIns="91425" tIns="91425"/>
          <a:lstStyle>
            <a:lvl1pPr indent="0" lvl="0" marL="0" marR="0" rtl="0" algn="l">
              <a:spcBef>
                <a:spcPts val="0"/>
              </a:spcBef>
              <a:spcAft>
                <a:spcPts val="0"/>
              </a:spcAft>
              <a:buNone/>
              <a:defRPr b="1" i="0" sz="2000" u="none" cap="none" strike="noStrike">
                <a:solidFill>
                  <a:schemeClr val="lt2"/>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lt2"/>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lt2"/>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lt2"/>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lt2"/>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lt2"/>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2"/>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2"/>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2"/>
                </a:solidFill>
                <a:latin typeface="Arial"/>
                <a:ea typeface="Arial"/>
                <a:cs typeface="Arial"/>
                <a:sym typeface="Arial"/>
              </a:defRPr>
            </a:lvl9pPr>
          </a:lstStyle>
          <a:p/>
        </p:txBody>
      </p:sp>
      <p:sp>
        <p:nvSpPr>
          <p:cNvPr id="85" name="Shape 85"/>
          <p:cNvSpPr/>
          <p:nvPr>
            <p:ph idx="2" type="pic"/>
          </p:nvPr>
        </p:nvSpPr>
        <p:spPr>
          <a:xfrm>
            <a:off x="1792288" y="612775"/>
            <a:ext cx="5486399" cy="4114800"/>
          </a:xfrm>
          <a:prstGeom prst="rect">
            <a:avLst/>
          </a:prstGeom>
          <a:noFill/>
          <a:ln>
            <a:noFill/>
          </a:ln>
        </p:spPr>
        <p:txBody>
          <a:bodyPr anchorCtr="0" anchor="t" bIns="91425" lIns="91425" rIns="91425" tIns="91425"/>
          <a:lstStyle>
            <a:lvl1pPr indent="0" lvl="0" marL="0" marR="0" rtl="0" algn="l">
              <a:spcBef>
                <a:spcPts val="640"/>
              </a:spcBef>
              <a:spcAft>
                <a:spcPts val="0"/>
              </a:spcAft>
              <a:buClr>
                <a:schemeClr val="lt1"/>
              </a:buClr>
              <a:buFont typeface="Calibri"/>
              <a:buNone/>
              <a:defRPr b="0" i="0" sz="3200" u="none" cap="none" strike="noStrike">
                <a:solidFill>
                  <a:schemeClr val="lt1"/>
                </a:solidFill>
                <a:latin typeface="Calibri"/>
                <a:ea typeface="Calibri"/>
                <a:cs typeface="Calibri"/>
                <a:sym typeface="Calibri"/>
              </a:defRPr>
            </a:lvl1pPr>
            <a:lvl2pPr indent="0" lvl="1" marL="457200" marR="0" rtl="0" algn="l">
              <a:spcBef>
                <a:spcPts val="560"/>
              </a:spcBef>
              <a:spcAft>
                <a:spcPts val="0"/>
              </a:spcAft>
              <a:buClr>
                <a:schemeClr val="lt1"/>
              </a:buClr>
              <a:buFont typeface="Calibri"/>
              <a:buNone/>
              <a:defRPr b="0" i="0" sz="2800" u="none" cap="none" strike="noStrike">
                <a:solidFill>
                  <a:schemeClr val="lt1"/>
                </a:solidFill>
                <a:latin typeface="Calibri"/>
                <a:ea typeface="Calibri"/>
                <a:cs typeface="Calibri"/>
                <a:sym typeface="Calibri"/>
              </a:defRPr>
            </a:lvl2pPr>
            <a:lvl3pPr indent="0" lvl="2" marL="914400" marR="0" rtl="0" algn="l">
              <a:spcBef>
                <a:spcPts val="480"/>
              </a:spcBef>
              <a:spcAft>
                <a:spcPts val="0"/>
              </a:spcAft>
              <a:buClr>
                <a:schemeClr val="lt1"/>
              </a:buClr>
              <a:buFont typeface="Calibri"/>
              <a:buNone/>
              <a:defRPr b="0" i="0" sz="2400" u="none" cap="none" strike="noStrike">
                <a:solidFill>
                  <a:schemeClr val="lt1"/>
                </a:solidFill>
                <a:latin typeface="Calibri"/>
                <a:ea typeface="Calibri"/>
                <a:cs typeface="Calibri"/>
                <a:sym typeface="Calibri"/>
              </a:defRPr>
            </a:lvl3pPr>
            <a:lvl4pPr indent="0" lvl="3" marL="1371600" marR="0" rtl="0" algn="l">
              <a:spcBef>
                <a:spcPts val="400"/>
              </a:spcBef>
              <a:spcAft>
                <a:spcPts val="0"/>
              </a:spcAft>
              <a:buClr>
                <a:schemeClr val="lt1"/>
              </a:buClr>
              <a:buFont typeface="Calibri"/>
              <a:buNone/>
              <a:defRPr b="0" i="0" sz="2000" u="none" cap="none" strike="noStrike">
                <a:solidFill>
                  <a:schemeClr val="lt1"/>
                </a:solidFill>
                <a:latin typeface="Calibri"/>
                <a:ea typeface="Calibri"/>
                <a:cs typeface="Calibri"/>
                <a:sym typeface="Calibri"/>
              </a:defRPr>
            </a:lvl4pPr>
            <a:lvl5pPr indent="0" lvl="4" marL="1828800" marR="0" rtl="0" algn="l">
              <a:spcBef>
                <a:spcPts val="400"/>
              </a:spcBef>
              <a:spcAft>
                <a:spcPts val="0"/>
              </a:spcAft>
              <a:buClr>
                <a:schemeClr val="lt1"/>
              </a:buClr>
              <a:buFont typeface="Calibri"/>
              <a:buNone/>
              <a:defRPr b="0" i="0" sz="2000" u="none" cap="none" strike="noStrike">
                <a:solidFill>
                  <a:schemeClr val="lt1"/>
                </a:solidFill>
                <a:latin typeface="Calibri"/>
                <a:ea typeface="Calibri"/>
                <a:cs typeface="Calibri"/>
                <a:sym typeface="Calibri"/>
              </a:defRPr>
            </a:lvl5pPr>
            <a:lvl6pPr indent="0" lvl="5" marL="2286000" marR="0" rtl="0" algn="l">
              <a:spcBef>
                <a:spcPts val="400"/>
              </a:spcBef>
              <a:spcAft>
                <a:spcPts val="0"/>
              </a:spcAft>
              <a:buClr>
                <a:schemeClr val="lt1"/>
              </a:buClr>
              <a:buFont typeface="Calibri"/>
              <a:buNone/>
              <a:defRPr b="0" i="0" sz="2000" u="none" cap="none" strike="noStrike">
                <a:solidFill>
                  <a:schemeClr val="lt1"/>
                </a:solidFill>
                <a:latin typeface="Calibri"/>
                <a:ea typeface="Calibri"/>
                <a:cs typeface="Calibri"/>
                <a:sym typeface="Calibri"/>
              </a:defRPr>
            </a:lvl6pPr>
            <a:lvl7pPr indent="0" lvl="6" marL="2743200" marR="0" rtl="0" algn="l">
              <a:spcBef>
                <a:spcPts val="400"/>
              </a:spcBef>
              <a:spcAft>
                <a:spcPts val="0"/>
              </a:spcAft>
              <a:buClr>
                <a:schemeClr val="lt1"/>
              </a:buClr>
              <a:buFont typeface="Calibri"/>
              <a:buNone/>
              <a:defRPr b="0" i="0" sz="2000" u="none" cap="none" strike="noStrike">
                <a:solidFill>
                  <a:schemeClr val="lt1"/>
                </a:solidFill>
                <a:latin typeface="Calibri"/>
                <a:ea typeface="Calibri"/>
                <a:cs typeface="Calibri"/>
                <a:sym typeface="Calibri"/>
              </a:defRPr>
            </a:lvl7pPr>
            <a:lvl8pPr indent="0" lvl="7" marL="3200400" marR="0" rtl="0" algn="l">
              <a:spcBef>
                <a:spcPts val="400"/>
              </a:spcBef>
              <a:spcAft>
                <a:spcPts val="0"/>
              </a:spcAft>
              <a:buClr>
                <a:schemeClr val="lt1"/>
              </a:buClr>
              <a:buFont typeface="Calibri"/>
              <a:buNone/>
              <a:defRPr b="0" i="0" sz="2000" u="none" cap="none" strike="noStrike">
                <a:solidFill>
                  <a:schemeClr val="lt1"/>
                </a:solidFill>
                <a:latin typeface="Calibri"/>
                <a:ea typeface="Calibri"/>
                <a:cs typeface="Calibri"/>
                <a:sym typeface="Calibri"/>
              </a:defRPr>
            </a:lvl8pPr>
            <a:lvl9pPr indent="0" lvl="8" marL="3657600" marR="0" rtl="0" algn="l">
              <a:spcBef>
                <a:spcPts val="400"/>
              </a:spcBef>
              <a:spcAft>
                <a:spcPts val="0"/>
              </a:spcAft>
              <a:buClr>
                <a:schemeClr val="lt1"/>
              </a:buClr>
              <a:buFont typeface="Calibri"/>
              <a:buNone/>
              <a:defRPr b="0" i="0" sz="2000" u="none" cap="none" strike="noStrike">
                <a:solidFill>
                  <a:schemeClr val="lt1"/>
                </a:solidFill>
                <a:latin typeface="Calibri"/>
                <a:ea typeface="Calibri"/>
                <a:cs typeface="Calibri"/>
                <a:sym typeface="Calibri"/>
              </a:defRPr>
            </a:lvl9pPr>
          </a:lstStyle>
          <a:p/>
        </p:txBody>
      </p:sp>
      <p:sp>
        <p:nvSpPr>
          <p:cNvPr id="86" name="Shape 86"/>
          <p:cNvSpPr txBox="1"/>
          <p:nvPr>
            <p:ph idx="1" type="body"/>
          </p:nvPr>
        </p:nvSpPr>
        <p:spPr>
          <a:xfrm>
            <a:off x="1792288" y="5367337"/>
            <a:ext cx="5486399" cy="804861"/>
          </a:xfrm>
          <a:prstGeom prst="rect">
            <a:avLst/>
          </a:prstGeom>
          <a:noFill/>
          <a:ln>
            <a:noFill/>
          </a:ln>
        </p:spPr>
        <p:txBody>
          <a:bodyPr anchorCtr="0" anchor="t" bIns="91425" lIns="91425" rIns="91425" tIns="91425"/>
          <a:lstStyle>
            <a:lvl1pPr indent="0" lvl="0" marL="0" marR="0" rtl="0" algn="l">
              <a:spcBef>
                <a:spcPts val="280"/>
              </a:spcBef>
              <a:spcAft>
                <a:spcPts val="0"/>
              </a:spcAft>
              <a:buClr>
                <a:schemeClr val="lt1"/>
              </a:buClr>
              <a:buFont typeface="Calibri"/>
              <a:buNone/>
              <a:defRPr b="0" i="0" sz="1400" u="none" cap="none" strike="noStrike">
                <a:solidFill>
                  <a:schemeClr val="lt1"/>
                </a:solidFill>
                <a:latin typeface="Calibri"/>
                <a:ea typeface="Calibri"/>
                <a:cs typeface="Calibri"/>
                <a:sym typeface="Calibri"/>
              </a:defRPr>
            </a:lvl1pPr>
            <a:lvl2pPr indent="0" lvl="1" marL="457200" marR="0" rtl="0" algn="l">
              <a:spcBef>
                <a:spcPts val="240"/>
              </a:spcBef>
              <a:spcAft>
                <a:spcPts val="0"/>
              </a:spcAft>
              <a:buClr>
                <a:schemeClr val="lt1"/>
              </a:buClr>
              <a:buFont typeface="Calibri"/>
              <a:buNone/>
              <a:defRPr b="0" i="0" sz="1200" u="none" cap="none" strike="noStrike">
                <a:solidFill>
                  <a:schemeClr val="lt1"/>
                </a:solidFill>
                <a:latin typeface="Calibri"/>
                <a:ea typeface="Calibri"/>
                <a:cs typeface="Calibri"/>
                <a:sym typeface="Calibri"/>
              </a:defRPr>
            </a:lvl2pPr>
            <a:lvl3pPr indent="0" lvl="2" marL="914400" marR="0" rtl="0" algn="l">
              <a:spcBef>
                <a:spcPts val="200"/>
              </a:spcBef>
              <a:spcAft>
                <a:spcPts val="0"/>
              </a:spcAft>
              <a:buClr>
                <a:schemeClr val="lt1"/>
              </a:buClr>
              <a:buFont typeface="Calibri"/>
              <a:buNone/>
              <a:defRPr b="0" i="0" sz="1000" u="none" cap="none" strike="noStrike">
                <a:solidFill>
                  <a:schemeClr val="lt1"/>
                </a:solidFill>
                <a:latin typeface="Calibri"/>
                <a:ea typeface="Calibri"/>
                <a:cs typeface="Calibri"/>
                <a:sym typeface="Calibri"/>
              </a:defRPr>
            </a:lvl3pPr>
            <a:lvl4pPr indent="0" lvl="3" marL="1371600" marR="0" rtl="0" algn="l">
              <a:spcBef>
                <a:spcPts val="180"/>
              </a:spcBef>
              <a:spcAft>
                <a:spcPts val="0"/>
              </a:spcAft>
              <a:buClr>
                <a:schemeClr val="lt1"/>
              </a:buClr>
              <a:buFont typeface="Calibri"/>
              <a:buNone/>
              <a:defRPr b="0" i="0" sz="900" u="none" cap="none" strike="noStrike">
                <a:solidFill>
                  <a:schemeClr val="lt1"/>
                </a:solidFill>
                <a:latin typeface="Calibri"/>
                <a:ea typeface="Calibri"/>
                <a:cs typeface="Calibri"/>
                <a:sym typeface="Calibri"/>
              </a:defRPr>
            </a:lvl4pPr>
            <a:lvl5pPr indent="0" lvl="4" marL="1828800" marR="0" rtl="0" algn="l">
              <a:spcBef>
                <a:spcPts val="180"/>
              </a:spcBef>
              <a:spcAft>
                <a:spcPts val="0"/>
              </a:spcAft>
              <a:buClr>
                <a:schemeClr val="lt1"/>
              </a:buClr>
              <a:buFont typeface="Calibri"/>
              <a:buNone/>
              <a:defRPr b="0" i="0" sz="900" u="none" cap="none" strike="noStrike">
                <a:solidFill>
                  <a:schemeClr val="lt1"/>
                </a:solidFill>
                <a:latin typeface="Calibri"/>
                <a:ea typeface="Calibri"/>
                <a:cs typeface="Calibri"/>
                <a:sym typeface="Calibri"/>
              </a:defRPr>
            </a:lvl5pPr>
            <a:lvl6pPr indent="0" lvl="5" marL="2286000" marR="0" rtl="0" algn="l">
              <a:spcBef>
                <a:spcPts val="180"/>
              </a:spcBef>
              <a:spcAft>
                <a:spcPts val="0"/>
              </a:spcAft>
              <a:buClr>
                <a:schemeClr val="lt1"/>
              </a:buClr>
              <a:buFont typeface="Calibri"/>
              <a:buNone/>
              <a:defRPr b="0" i="0" sz="900" u="none" cap="none" strike="noStrike">
                <a:solidFill>
                  <a:schemeClr val="lt1"/>
                </a:solidFill>
                <a:latin typeface="Calibri"/>
                <a:ea typeface="Calibri"/>
                <a:cs typeface="Calibri"/>
                <a:sym typeface="Calibri"/>
              </a:defRPr>
            </a:lvl6pPr>
            <a:lvl7pPr indent="0" lvl="6" marL="2743200" marR="0" rtl="0" algn="l">
              <a:spcBef>
                <a:spcPts val="180"/>
              </a:spcBef>
              <a:spcAft>
                <a:spcPts val="0"/>
              </a:spcAft>
              <a:buClr>
                <a:schemeClr val="lt1"/>
              </a:buClr>
              <a:buFont typeface="Calibri"/>
              <a:buNone/>
              <a:defRPr b="0" i="0" sz="900" u="none" cap="none" strike="noStrike">
                <a:solidFill>
                  <a:schemeClr val="lt1"/>
                </a:solidFill>
                <a:latin typeface="Calibri"/>
                <a:ea typeface="Calibri"/>
                <a:cs typeface="Calibri"/>
                <a:sym typeface="Calibri"/>
              </a:defRPr>
            </a:lvl7pPr>
            <a:lvl8pPr indent="0" lvl="7" marL="3200400" marR="0" rtl="0" algn="l">
              <a:spcBef>
                <a:spcPts val="180"/>
              </a:spcBef>
              <a:spcAft>
                <a:spcPts val="0"/>
              </a:spcAft>
              <a:buClr>
                <a:schemeClr val="lt1"/>
              </a:buClr>
              <a:buFont typeface="Calibri"/>
              <a:buNone/>
              <a:defRPr b="0" i="0" sz="900" u="none" cap="none" strike="noStrike">
                <a:solidFill>
                  <a:schemeClr val="lt1"/>
                </a:solidFill>
                <a:latin typeface="Calibri"/>
                <a:ea typeface="Calibri"/>
                <a:cs typeface="Calibri"/>
                <a:sym typeface="Calibri"/>
              </a:defRPr>
            </a:lvl8pPr>
            <a:lvl9pPr indent="0" lvl="8" marL="3657600" marR="0" rtl="0" algn="l">
              <a:spcBef>
                <a:spcPts val="180"/>
              </a:spcBef>
              <a:spcAft>
                <a:spcPts val="0"/>
              </a:spcAft>
              <a:buClr>
                <a:schemeClr val="lt1"/>
              </a:buClr>
              <a:buFont typeface="Calibri"/>
              <a:buNone/>
              <a:defRPr b="0" i="0" sz="900" u="none" cap="none" strike="noStrike">
                <a:solidFill>
                  <a:schemeClr val="lt1"/>
                </a:solidFill>
                <a:latin typeface="Calibri"/>
                <a:ea typeface="Calibri"/>
                <a:cs typeface="Calibri"/>
                <a:sym typeface="Calibri"/>
              </a:defRPr>
            </a:lvl9pPr>
          </a:lstStyle>
          <a:p/>
        </p:txBody>
      </p:sp>
      <p:sp>
        <p:nvSpPr>
          <p:cNvPr id="87" name="Shape 87"/>
          <p:cNvSpPr txBox="1"/>
          <p:nvPr>
            <p:ph idx="10" type="dt"/>
          </p:nvPr>
        </p:nvSpPr>
        <p:spPr>
          <a:xfrm>
            <a:off x="457200" y="6245225"/>
            <a:ext cx="2133599" cy="476249"/>
          </a:xfrm>
          <a:prstGeom prst="rect">
            <a:avLst/>
          </a:prstGeom>
          <a:noFill/>
          <a:ln>
            <a:noFill/>
          </a:ln>
        </p:spPr>
        <p:txBody>
          <a:bodyPr anchorCtr="0" anchor="t" bIns="91425" lIns="91425" rIns="91425" tIns="91425"/>
          <a:lstStyle>
            <a:lvl1pPr indent="0" lvl="0" marL="0" marR="0" rtl="0" algn="l">
              <a:spcBef>
                <a:spcPts val="0"/>
              </a:spcBef>
              <a:spcAft>
                <a:spcPts val="0"/>
              </a:spcAft>
              <a:buNone/>
              <a:defRPr sz="1400">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88" name="Shape 88"/>
          <p:cNvSpPr txBox="1"/>
          <p:nvPr>
            <p:ph idx="11" type="ftr"/>
          </p:nvPr>
        </p:nvSpPr>
        <p:spPr>
          <a:xfrm>
            <a:off x="3124200" y="6245225"/>
            <a:ext cx="2895600" cy="476249"/>
          </a:xfrm>
          <a:prstGeom prst="rect">
            <a:avLst/>
          </a:prstGeom>
          <a:noFill/>
          <a:ln>
            <a:noFill/>
          </a:ln>
        </p:spPr>
        <p:txBody>
          <a:bodyPr anchorCtr="0" anchor="t" bIns="91425" lIns="91425" rIns="91425" tIns="91425"/>
          <a:lstStyle>
            <a:lvl1pPr indent="0" lvl="0" marL="0" marR="0" rtl="0" algn="ctr">
              <a:spcBef>
                <a:spcPts val="0"/>
              </a:spcBef>
              <a:spcAft>
                <a:spcPts val="0"/>
              </a:spcAft>
              <a:buNone/>
              <a:defRPr sz="1400">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89" name="Shape 89"/>
          <p:cNvSpPr txBox="1"/>
          <p:nvPr>
            <p:ph idx="12" type="sldNum"/>
          </p:nvPr>
        </p:nvSpPr>
        <p:spPr>
          <a:xfrm>
            <a:off x="6553200" y="6245225"/>
            <a:ext cx="2133599" cy="476249"/>
          </a:xfrm>
          <a:prstGeom prst="rect">
            <a:avLst/>
          </a:prstGeom>
          <a:noFill/>
          <a:ln>
            <a:noFill/>
          </a:ln>
        </p:spPr>
        <p:txBody>
          <a:bodyPr anchorCtr="0" anchor="t" bIns="45700" lIns="91425" rIns="91425" tIns="45700">
            <a:noAutofit/>
          </a:bodyPr>
          <a:lstStyle/>
          <a:p>
            <a:pPr indent="0" lvl="0" marL="0" marR="0" rtl="0" algn="r">
              <a:spcBef>
                <a:spcPts val="0"/>
              </a:spcBef>
              <a:spcAft>
                <a:spcPts val="0"/>
              </a:spcAft>
              <a:buSzPct val="25000"/>
              <a:buNone/>
            </a:pPr>
            <a:fld id="{00000000-1234-1234-1234-123412341234}" type="slidenum">
              <a:rPr lang="el-GR" sz="1400">
                <a:solidFill>
                  <a:schemeClr val="lt1"/>
                </a:solidFill>
                <a:latin typeface="Arial"/>
                <a:ea typeface="Arial"/>
                <a:cs typeface="Arial"/>
                <a:sym typeface="Arial"/>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Τίτλος και Κατακόρυφο κείμενο">
    <p:spTree>
      <p:nvGrpSpPr>
        <p:cNvPr id="90" name="Shape 90"/>
        <p:cNvGrpSpPr/>
        <p:nvPr/>
      </p:nvGrpSpPr>
      <p:grpSpPr>
        <a:xfrm>
          <a:off x="0" y="0"/>
          <a:ext cx="0" cy="0"/>
          <a:chOff x="0" y="0"/>
          <a:chExt cx="0" cy="0"/>
        </a:xfrm>
      </p:grpSpPr>
      <p:sp>
        <p:nvSpPr>
          <p:cNvPr id="91" name="Shape 91"/>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lt2"/>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lt2"/>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lt2"/>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lt2"/>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lt2"/>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lt2"/>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2"/>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2"/>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2"/>
                </a:solidFill>
                <a:latin typeface="Arial"/>
                <a:ea typeface="Arial"/>
                <a:cs typeface="Arial"/>
                <a:sym typeface="Arial"/>
              </a:defRPr>
            </a:lvl9pPr>
          </a:lstStyle>
          <a:p/>
        </p:txBody>
      </p:sp>
      <p:sp>
        <p:nvSpPr>
          <p:cNvPr id="92" name="Shape 92"/>
          <p:cNvSpPr txBox="1"/>
          <p:nvPr>
            <p:ph idx="1" type="body"/>
          </p:nvPr>
        </p:nvSpPr>
        <p:spPr>
          <a:xfrm rot="5400000">
            <a:off x="2309018" y="-251618"/>
            <a:ext cx="4525963" cy="8229600"/>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lt1"/>
              </a:buClr>
              <a:buSzPct val="100000"/>
              <a:buFont typeface="Calibri"/>
              <a:buChar char="•"/>
              <a:defRPr b="0" i="0" sz="3200" u="none" cap="none" strike="noStrike">
                <a:solidFill>
                  <a:schemeClr val="lt1"/>
                </a:solidFill>
                <a:latin typeface="Calibri"/>
                <a:ea typeface="Calibri"/>
                <a:cs typeface="Calibri"/>
                <a:sym typeface="Calibri"/>
              </a:defRPr>
            </a:lvl1pPr>
            <a:lvl2pPr indent="-107950" lvl="1" marL="742950" marR="0" rtl="0" algn="l">
              <a:spcBef>
                <a:spcPts val="560"/>
              </a:spcBef>
              <a:spcAft>
                <a:spcPts val="0"/>
              </a:spcAft>
              <a:buClr>
                <a:schemeClr val="lt1"/>
              </a:buClr>
              <a:buSzPct val="100000"/>
              <a:buFont typeface="Calibri"/>
              <a:buChar char="–"/>
              <a:defRPr b="0" i="0" sz="2800" u="none" cap="none" strike="noStrike">
                <a:solidFill>
                  <a:schemeClr val="lt1"/>
                </a:solidFill>
                <a:latin typeface="Calibri"/>
                <a:ea typeface="Calibri"/>
                <a:cs typeface="Calibri"/>
                <a:sym typeface="Calibri"/>
              </a:defRPr>
            </a:lvl2pPr>
            <a:lvl3pPr indent="-76200" lvl="2" marL="1143000" marR="0" rtl="0" algn="l">
              <a:spcBef>
                <a:spcPts val="480"/>
              </a:spcBef>
              <a:spcAft>
                <a:spcPts val="0"/>
              </a:spcAft>
              <a:buClr>
                <a:schemeClr val="lt1"/>
              </a:buClr>
              <a:buSzPct val="100000"/>
              <a:buFont typeface="Calibri"/>
              <a:buChar char="•"/>
              <a:defRPr b="0" i="0" sz="2400" u="none" cap="none" strike="noStrike">
                <a:solidFill>
                  <a:schemeClr val="lt1"/>
                </a:solidFill>
                <a:latin typeface="Calibri"/>
                <a:ea typeface="Calibri"/>
                <a:cs typeface="Calibri"/>
                <a:sym typeface="Calibri"/>
              </a:defRPr>
            </a:lvl3pPr>
            <a:lvl4pPr indent="-101600" lvl="3" marL="16002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4pPr>
            <a:lvl5pPr indent="-101600" lvl="4" marL="20574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5pPr>
            <a:lvl6pPr indent="-101600" lvl="5" marL="25146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6pPr>
            <a:lvl7pPr indent="-101600" lvl="6" marL="29718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7pPr>
            <a:lvl8pPr indent="-101600" lvl="7" marL="34290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8pPr>
            <a:lvl9pPr indent="-101600" lvl="8" marL="38862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9pPr>
          </a:lstStyle>
          <a:p/>
        </p:txBody>
      </p:sp>
      <p:sp>
        <p:nvSpPr>
          <p:cNvPr id="93" name="Shape 93"/>
          <p:cNvSpPr txBox="1"/>
          <p:nvPr>
            <p:ph idx="10" type="dt"/>
          </p:nvPr>
        </p:nvSpPr>
        <p:spPr>
          <a:xfrm>
            <a:off x="457200" y="6245225"/>
            <a:ext cx="2133599" cy="476249"/>
          </a:xfrm>
          <a:prstGeom prst="rect">
            <a:avLst/>
          </a:prstGeom>
          <a:noFill/>
          <a:ln>
            <a:noFill/>
          </a:ln>
        </p:spPr>
        <p:txBody>
          <a:bodyPr anchorCtr="0" anchor="t" bIns="91425" lIns="91425" rIns="91425" tIns="91425"/>
          <a:lstStyle>
            <a:lvl1pPr indent="0" lvl="0" marL="0" marR="0" rtl="0" algn="l">
              <a:spcBef>
                <a:spcPts val="0"/>
              </a:spcBef>
              <a:spcAft>
                <a:spcPts val="0"/>
              </a:spcAft>
              <a:buNone/>
              <a:defRPr sz="1400">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94" name="Shape 94"/>
          <p:cNvSpPr txBox="1"/>
          <p:nvPr>
            <p:ph idx="11" type="ftr"/>
          </p:nvPr>
        </p:nvSpPr>
        <p:spPr>
          <a:xfrm>
            <a:off x="3124200" y="6245225"/>
            <a:ext cx="2895600" cy="476249"/>
          </a:xfrm>
          <a:prstGeom prst="rect">
            <a:avLst/>
          </a:prstGeom>
          <a:noFill/>
          <a:ln>
            <a:noFill/>
          </a:ln>
        </p:spPr>
        <p:txBody>
          <a:bodyPr anchorCtr="0" anchor="t" bIns="91425" lIns="91425" rIns="91425" tIns="91425"/>
          <a:lstStyle>
            <a:lvl1pPr indent="0" lvl="0" marL="0" marR="0" rtl="0" algn="ctr">
              <a:spcBef>
                <a:spcPts val="0"/>
              </a:spcBef>
              <a:spcAft>
                <a:spcPts val="0"/>
              </a:spcAft>
              <a:buNone/>
              <a:defRPr sz="1400">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95" name="Shape 95"/>
          <p:cNvSpPr txBox="1"/>
          <p:nvPr>
            <p:ph idx="12" type="sldNum"/>
          </p:nvPr>
        </p:nvSpPr>
        <p:spPr>
          <a:xfrm>
            <a:off x="6553200" y="6245225"/>
            <a:ext cx="2133599" cy="476249"/>
          </a:xfrm>
          <a:prstGeom prst="rect">
            <a:avLst/>
          </a:prstGeom>
          <a:noFill/>
          <a:ln>
            <a:noFill/>
          </a:ln>
        </p:spPr>
        <p:txBody>
          <a:bodyPr anchorCtr="0" anchor="t" bIns="45700" lIns="91425" rIns="91425" tIns="45700">
            <a:noAutofit/>
          </a:bodyPr>
          <a:lstStyle/>
          <a:p>
            <a:pPr indent="0" lvl="0" marL="0" marR="0" rtl="0" algn="r">
              <a:spcBef>
                <a:spcPts val="0"/>
              </a:spcBef>
              <a:spcAft>
                <a:spcPts val="0"/>
              </a:spcAft>
              <a:buSzPct val="25000"/>
              <a:buNone/>
            </a:pPr>
            <a:fld id="{00000000-1234-1234-1234-123412341234}" type="slidenum">
              <a:rPr lang="el-GR" sz="1400">
                <a:solidFill>
                  <a:schemeClr val="lt1"/>
                </a:solidFill>
                <a:latin typeface="Arial"/>
                <a:ea typeface="Arial"/>
                <a:cs typeface="Arial"/>
                <a:sym typeface="Arial"/>
              </a:rPr>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Κατακόρυφος τίτλος και Κείμενο">
    <p:spTree>
      <p:nvGrpSpPr>
        <p:cNvPr id="96" name="Shape 96"/>
        <p:cNvGrpSpPr/>
        <p:nvPr/>
      </p:nvGrpSpPr>
      <p:grpSpPr>
        <a:xfrm>
          <a:off x="0" y="0"/>
          <a:ext cx="0" cy="0"/>
          <a:chOff x="0" y="0"/>
          <a:chExt cx="0" cy="0"/>
        </a:xfrm>
      </p:grpSpPr>
      <p:sp>
        <p:nvSpPr>
          <p:cNvPr id="97" name="Shape 97"/>
          <p:cNvSpPr txBox="1"/>
          <p:nvPr>
            <p:ph type="title"/>
          </p:nvPr>
        </p:nvSpPr>
        <p:spPr>
          <a:xfrm rot="5400000">
            <a:off x="4732337" y="2171700"/>
            <a:ext cx="5851525" cy="20574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lt2"/>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lt2"/>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lt2"/>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lt2"/>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lt2"/>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lt2"/>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2"/>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2"/>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2"/>
                </a:solidFill>
                <a:latin typeface="Arial"/>
                <a:ea typeface="Arial"/>
                <a:cs typeface="Arial"/>
                <a:sym typeface="Arial"/>
              </a:defRPr>
            </a:lvl9pPr>
          </a:lstStyle>
          <a:p/>
        </p:txBody>
      </p:sp>
      <p:sp>
        <p:nvSpPr>
          <p:cNvPr id="98" name="Shape 98"/>
          <p:cNvSpPr txBox="1"/>
          <p:nvPr>
            <p:ph idx="1" type="body"/>
          </p:nvPr>
        </p:nvSpPr>
        <p:spPr>
          <a:xfrm rot="5400000">
            <a:off x="541337" y="190500"/>
            <a:ext cx="5851525" cy="6019799"/>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lt1"/>
              </a:buClr>
              <a:buSzPct val="100000"/>
              <a:buFont typeface="Calibri"/>
              <a:buChar char="•"/>
              <a:defRPr b="0" i="0" sz="3200" u="none" cap="none" strike="noStrike">
                <a:solidFill>
                  <a:schemeClr val="lt1"/>
                </a:solidFill>
                <a:latin typeface="Calibri"/>
                <a:ea typeface="Calibri"/>
                <a:cs typeface="Calibri"/>
                <a:sym typeface="Calibri"/>
              </a:defRPr>
            </a:lvl1pPr>
            <a:lvl2pPr indent="-107950" lvl="1" marL="742950" marR="0" rtl="0" algn="l">
              <a:spcBef>
                <a:spcPts val="560"/>
              </a:spcBef>
              <a:spcAft>
                <a:spcPts val="0"/>
              </a:spcAft>
              <a:buClr>
                <a:schemeClr val="lt1"/>
              </a:buClr>
              <a:buSzPct val="100000"/>
              <a:buFont typeface="Calibri"/>
              <a:buChar char="–"/>
              <a:defRPr b="0" i="0" sz="2800" u="none" cap="none" strike="noStrike">
                <a:solidFill>
                  <a:schemeClr val="lt1"/>
                </a:solidFill>
                <a:latin typeface="Calibri"/>
                <a:ea typeface="Calibri"/>
                <a:cs typeface="Calibri"/>
                <a:sym typeface="Calibri"/>
              </a:defRPr>
            </a:lvl2pPr>
            <a:lvl3pPr indent="-76200" lvl="2" marL="1143000" marR="0" rtl="0" algn="l">
              <a:spcBef>
                <a:spcPts val="480"/>
              </a:spcBef>
              <a:spcAft>
                <a:spcPts val="0"/>
              </a:spcAft>
              <a:buClr>
                <a:schemeClr val="lt1"/>
              </a:buClr>
              <a:buSzPct val="100000"/>
              <a:buFont typeface="Calibri"/>
              <a:buChar char="•"/>
              <a:defRPr b="0" i="0" sz="2400" u="none" cap="none" strike="noStrike">
                <a:solidFill>
                  <a:schemeClr val="lt1"/>
                </a:solidFill>
                <a:latin typeface="Calibri"/>
                <a:ea typeface="Calibri"/>
                <a:cs typeface="Calibri"/>
                <a:sym typeface="Calibri"/>
              </a:defRPr>
            </a:lvl3pPr>
            <a:lvl4pPr indent="-101600" lvl="3" marL="16002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4pPr>
            <a:lvl5pPr indent="-101600" lvl="4" marL="20574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5pPr>
            <a:lvl6pPr indent="-101600" lvl="5" marL="25146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6pPr>
            <a:lvl7pPr indent="-101600" lvl="6" marL="29718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7pPr>
            <a:lvl8pPr indent="-101600" lvl="7" marL="34290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8pPr>
            <a:lvl9pPr indent="-101600" lvl="8" marL="38862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9pPr>
          </a:lstStyle>
          <a:p/>
        </p:txBody>
      </p:sp>
      <p:sp>
        <p:nvSpPr>
          <p:cNvPr id="99" name="Shape 99"/>
          <p:cNvSpPr txBox="1"/>
          <p:nvPr>
            <p:ph idx="10" type="dt"/>
          </p:nvPr>
        </p:nvSpPr>
        <p:spPr>
          <a:xfrm>
            <a:off x="457200" y="6245225"/>
            <a:ext cx="2133599" cy="476249"/>
          </a:xfrm>
          <a:prstGeom prst="rect">
            <a:avLst/>
          </a:prstGeom>
          <a:noFill/>
          <a:ln>
            <a:noFill/>
          </a:ln>
        </p:spPr>
        <p:txBody>
          <a:bodyPr anchorCtr="0" anchor="t" bIns="91425" lIns="91425" rIns="91425" tIns="91425"/>
          <a:lstStyle>
            <a:lvl1pPr indent="0" lvl="0" marL="0" marR="0" rtl="0" algn="l">
              <a:spcBef>
                <a:spcPts val="0"/>
              </a:spcBef>
              <a:spcAft>
                <a:spcPts val="0"/>
              </a:spcAft>
              <a:buNone/>
              <a:defRPr sz="1400">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100" name="Shape 100"/>
          <p:cNvSpPr txBox="1"/>
          <p:nvPr>
            <p:ph idx="11" type="ftr"/>
          </p:nvPr>
        </p:nvSpPr>
        <p:spPr>
          <a:xfrm>
            <a:off x="3124200" y="6245225"/>
            <a:ext cx="2895600" cy="476249"/>
          </a:xfrm>
          <a:prstGeom prst="rect">
            <a:avLst/>
          </a:prstGeom>
          <a:noFill/>
          <a:ln>
            <a:noFill/>
          </a:ln>
        </p:spPr>
        <p:txBody>
          <a:bodyPr anchorCtr="0" anchor="t" bIns="91425" lIns="91425" rIns="91425" tIns="91425"/>
          <a:lstStyle>
            <a:lvl1pPr indent="0" lvl="0" marL="0" marR="0" rtl="0" algn="ctr">
              <a:spcBef>
                <a:spcPts val="0"/>
              </a:spcBef>
              <a:spcAft>
                <a:spcPts val="0"/>
              </a:spcAft>
              <a:buNone/>
              <a:defRPr sz="1400">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101" name="Shape 101"/>
          <p:cNvSpPr txBox="1"/>
          <p:nvPr>
            <p:ph idx="12" type="sldNum"/>
          </p:nvPr>
        </p:nvSpPr>
        <p:spPr>
          <a:xfrm>
            <a:off x="6553200" y="6245225"/>
            <a:ext cx="2133599" cy="476249"/>
          </a:xfrm>
          <a:prstGeom prst="rect">
            <a:avLst/>
          </a:prstGeom>
          <a:noFill/>
          <a:ln>
            <a:noFill/>
          </a:ln>
        </p:spPr>
        <p:txBody>
          <a:bodyPr anchorCtr="0" anchor="t" bIns="45700" lIns="91425" rIns="91425" tIns="45700">
            <a:noAutofit/>
          </a:bodyPr>
          <a:lstStyle/>
          <a:p>
            <a:pPr indent="0" lvl="0" marL="0" marR="0" rtl="0" algn="r">
              <a:spcBef>
                <a:spcPts val="0"/>
              </a:spcBef>
              <a:spcAft>
                <a:spcPts val="0"/>
              </a:spcAft>
              <a:buSzPct val="25000"/>
              <a:buNone/>
            </a:pPr>
            <a:fld id="{00000000-1234-1234-1234-123412341234}" type="slidenum">
              <a:rPr lang="el-GR" sz="1400">
                <a:solidFill>
                  <a:schemeClr val="lt1"/>
                </a:solidFill>
                <a:latin typeface="Arial"/>
                <a:ea typeface="Arial"/>
                <a:cs typeface="Arial"/>
                <a:sym typeface="Arial"/>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Διαφάνεια τίτλου">
    <p:spTree>
      <p:nvGrpSpPr>
        <p:cNvPr id="21" name="Shape 21"/>
        <p:cNvGrpSpPr/>
        <p:nvPr/>
      </p:nvGrpSpPr>
      <p:grpSpPr>
        <a:xfrm>
          <a:off x="0" y="0"/>
          <a:ext cx="0" cy="0"/>
          <a:chOff x="0" y="0"/>
          <a:chExt cx="0" cy="0"/>
        </a:xfrm>
      </p:grpSpPr>
      <p:sp>
        <p:nvSpPr>
          <p:cNvPr id="22" name="Shape 22"/>
          <p:cNvSpPr txBox="1"/>
          <p:nvPr>
            <p:ph type="ctrTitle"/>
          </p:nvPr>
        </p:nvSpPr>
        <p:spPr>
          <a:xfrm>
            <a:off x="685800" y="2286000"/>
            <a:ext cx="7772400" cy="11430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lt2"/>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lt2"/>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lt2"/>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lt2"/>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lt2"/>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lt2"/>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2"/>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2"/>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2"/>
                </a:solidFill>
                <a:latin typeface="Arial"/>
                <a:ea typeface="Arial"/>
                <a:cs typeface="Arial"/>
                <a:sym typeface="Arial"/>
              </a:defRPr>
            </a:lvl9pPr>
          </a:lstStyle>
          <a:p/>
        </p:txBody>
      </p:sp>
      <p:sp>
        <p:nvSpPr>
          <p:cNvPr id="23" name="Shape 23"/>
          <p:cNvSpPr txBox="1"/>
          <p:nvPr>
            <p:ph idx="1" type="subTitle"/>
          </p:nvPr>
        </p:nvSpPr>
        <p:spPr>
          <a:xfrm>
            <a:off x="1371600" y="3886200"/>
            <a:ext cx="6400799" cy="1752600"/>
          </a:xfrm>
          <a:prstGeom prst="rect">
            <a:avLst/>
          </a:prstGeom>
          <a:noFill/>
          <a:ln>
            <a:noFill/>
          </a:ln>
        </p:spPr>
        <p:txBody>
          <a:bodyPr anchorCtr="0" anchor="t" bIns="91425" lIns="91425" rIns="91425" tIns="91425"/>
          <a:lstStyle>
            <a:lvl1pPr indent="0" lvl="0" marL="0" marR="0" rtl="0" algn="ctr">
              <a:spcBef>
                <a:spcPts val="640"/>
              </a:spcBef>
              <a:spcAft>
                <a:spcPts val="0"/>
              </a:spcAft>
              <a:buClr>
                <a:schemeClr val="lt1"/>
              </a:buClr>
              <a:buFont typeface="Calibri"/>
              <a:buNone/>
              <a:defRPr b="0" i="0" sz="3200" u="none" cap="none" strike="noStrike">
                <a:solidFill>
                  <a:schemeClr val="lt1"/>
                </a:solidFill>
                <a:latin typeface="Calibri"/>
                <a:ea typeface="Calibri"/>
                <a:cs typeface="Calibri"/>
                <a:sym typeface="Calibri"/>
              </a:defRPr>
            </a:lvl1pPr>
            <a:lvl2pPr indent="-107950" lvl="1" marL="742950" marR="0" rtl="0" algn="l">
              <a:spcBef>
                <a:spcPts val="560"/>
              </a:spcBef>
              <a:spcAft>
                <a:spcPts val="0"/>
              </a:spcAft>
              <a:buClr>
                <a:schemeClr val="lt1"/>
              </a:buClr>
              <a:buSzPct val="100000"/>
              <a:buFont typeface="Calibri"/>
              <a:buChar char="–"/>
              <a:defRPr b="0" i="0" sz="2800" u="none" cap="none" strike="noStrike">
                <a:solidFill>
                  <a:schemeClr val="lt1"/>
                </a:solidFill>
                <a:latin typeface="Calibri"/>
                <a:ea typeface="Calibri"/>
                <a:cs typeface="Calibri"/>
                <a:sym typeface="Calibri"/>
              </a:defRPr>
            </a:lvl2pPr>
            <a:lvl3pPr indent="-76200" lvl="2" marL="1143000" marR="0" rtl="0" algn="l">
              <a:spcBef>
                <a:spcPts val="480"/>
              </a:spcBef>
              <a:spcAft>
                <a:spcPts val="0"/>
              </a:spcAft>
              <a:buClr>
                <a:schemeClr val="lt1"/>
              </a:buClr>
              <a:buSzPct val="100000"/>
              <a:buFont typeface="Calibri"/>
              <a:buChar char="•"/>
              <a:defRPr b="0" i="0" sz="2400" u="none" cap="none" strike="noStrike">
                <a:solidFill>
                  <a:schemeClr val="lt1"/>
                </a:solidFill>
                <a:latin typeface="Calibri"/>
                <a:ea typeface="Calibri"/>
                <a:cs typeface="Calibri"/>
                <a:sym typeface="Calibri"/>
              </a:defRPr>
            </a:lvl3pPr>
            <a:lvl4pPr indent="-101600" lvl="3" marL="16002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4pPr>
            <a:lvl5pPr indent="-101600" lvl="4" marL="20574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5pPr>
            <a:lvl6pPr indent="-101600" lvl="5" marL="25146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6pPr>
            <a:lvl7pPr indent="-101600" lvl="6" marL="29718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7pPr>
            <a:lvl8pPr indent="-101600" lvl="7" marL="34290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8pPr>
            <a:lvl9pPr indent="-101600" lvl="8" marL="38862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9pPr>
          </a:lstStyle>
          <a:p/>
        </p:txBody>
      </p:sp>
      <p:sp>
        <p:nvSpPr>
          <p:cNvPr id="24" name="Shape 24"/>
          <p:cNvSpPr txBox="1"/>
          <p:nvPr>
            <p:ph idx="10" type="dt"/>
          </p:nvPr>
        </p:nvSpPr>
        <p:spPr>
          <a:xfrm>
            <a:off x="685800" y="6248400"/>
            <a:ext cx="1904999" cy="457200"/>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1400" u="none" cap="none" strike="noStrike">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25" name="Shape 25"/>
          <p:cNvSpPr txBox="1"/>
          <p:nvPr>
            <p:ph idx="11" type="ftr"/>
          </p:nvPr>
        </p:nvSpPr>
        <p:spPr>
          <a:xfrm>
            <a:off x="3124200" y="6248400"/>
            <a:ext cx="2895600" cy="457200"/>
          </a:xfrm>
          <a:prstGeom prst="rect">
            <a:avLst/>
          </a:prstGeom>
          <a:noFill/>
          <a:ln>
            <a:noFill/>
          </a:ln>
        </p:spPr>
        <p:txBody>
          <a:bodyPr anchorCtr="0" anchor="t" bIns="91425" lIns="91425" rIns="91425" tIns="91425"/>
          <a:lstStyle>
            <a:lvl1pPr indent="0" lvl="0" marL="0" marR="0" rtl="0" algn="ctr">
              <a:spcBef>
                <a:spcPts val="0"/>
              </a:spcBef>
              <a:spcAft>
                <a:spcPts val="0"/>
              </a:spcAft>
              <a:buNone/>
              <a:defRPr b="0" i="0" sz="1400" u="none" cap="none" strike="noStrike">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26" name="Shape 26"/>
          <p:cNvSpPr txBox="1"/>
          <p:nvPr>
            <p:ph idx="12" type="sldNum"/>
          </p:nvPr>
        </p:nvSpPr>
        <p:spPr>
          <a:xfrm>
            <a:off x="6553200" y="6248400"/>
            <a:ext cx="1904999" cy="457200"/>
          </a:xfrm>
          <a:prstGeom prst="rect">
            <a:avLst/>
          </a:prstGeom>
          <a:noFill/>
          <a:ln>
            <a:noFill/>
          </a:ln>
        </p:spPr>
        <p:txBody>
          <a:bodyPr anchorCtr="0" anchor="t" bIns="45700" lIns="91425" rIns="91425" tIns="45700">
            <a:noAutofit/>
          </a:bodyPr>
          <a:lstStyle/>
          <a:p>
            <a:pPr indent="0" lvl="0" marL="0" marR="0" rtl="0" algn="r">
              <a:spcBef>
                <a:spcPts val="0"/>
              </a:spcBef>
              <a:spcAft>
                <a:spcPts val="0"/>
              </a:spcAft>
              <a:buSzPct val="25000"/>
              <a:buNone/>
            </a:pPr>
            <a:fld id="{00000000-1234-1234-1234-123412341234}" type="slidenum">
              <a:rPr b="0" i="0" lang="el-GR" sz="1400" u="none" cap="none" strike="noStrike">
                <a:solidFill>
                  <a:schemeClr val="lt1"/>
                </a:solidFill>
                <a:latin typeface="Arial"/>
                <a:ea typeface="Arial"/>
                <a:cs typeface="Arial"/>
                <a:sym typeface="Aria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Μόνο τίτλος">
    <p:spTree>
      <p:nvGrpSpPr>
        <p:cNvPr id="27" name="Shape 27"/>
        <p:cNvGrpSpPr/>
        <p:nvPr/>
      </p:nvGrpSpPr>
      <p:grpSpPr>
        <a:xfrm>
          <a:off x="0" y="0"/>
          <a:ext cx="0" cy="0"/>
          <a:chOff x="0" y="0"/>
          <a:chExt cx="0" cy="0"/>
        </a:xfrm>
      </p:grpSpPr>
      <p:sp>
        <p:nvSpPr>
          <p:cNvPr id="28" name="Shape 28"/>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lt2"/>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lt2"/>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lt2"/>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lt2"/>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lt2"/>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lt2"/>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2"/>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2"/>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2"/>
                </a:solidFill>
                <a:latin typeface="Arial"/>
                <a:ea typeface="Arial"/>
                <a:cs typeface="Arial"/>
                <a:sym typeface="Arial"/>
              </a:defRPr>
            </a:lvl9pPr>
          </a:lstStyle>
          <a:p/>
        </p:txBody>
      </p:sp>
      <p:sp>
        <p:nvSpPr>
          <p:cNvPr id="29" name="Shape 29"/>
          <p:cNvSpPr txBox="1"/>
          <p:nvPr>
            <p:ph idx="10" type="dt"/>
          </p:nvPr>
        </p:nvSpPr>
        <p:spPr>
          <a:xfrm>
            <a:off x="457200" y="6245225"/>
            <a:ext cx="2133599" cy="476249"/>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1400" u="none" cap="none" strike="noStrike">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30" name="Shape 30"/>
          <p:cNvSpPr txBox="1"/>
          <p:nvPr>
            <p:ph idx="11" type="ftr"/>
          </p:nvPr>
        </p:nvSpPr>
        <p:spPr>
          <a:xfrm>
            <a:off x="3124200" y="6245225"/>
            <a:ext cx="2895600" cy="476249"/>
          </a:xfrm>
          <a:prstGeom prst="rect">
            <a:avLst/>
          </a:prstGeom>
          <a:noFill/>
          <a:ln>
            <a:noFill/>
          </a:ln>
        </p:spPr>
        <p:txBody>
          <a:bodyPr anchorCtr="0" anchor="t" bIns="91425" lIns="91425" rIns="91425" tIns="91425"/>
          <a:lstStyle>
            <a:lvl1pPr indent="0" lvl="0" marL="0" marR="0" rtl="0" algn="ctr">
              <a:spcBef>
                <a:spcPts val="0"/>
              </a:spcBef>
              <a:spcAft>
                <a:spcPts val="0"/>
              </a:spcAft>
              <a:buNone/>
              <a:defRPr b="0" i="0" sz="1400" u="none" cap="none" strike="noStrike">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31" name="Shape 31"/>
          <p:cNvSpPr txBox="1"/>
          <p:nvPr>
            <p:ph idx="12" type="sldNum"/>
          </p:nvPr>
        </p:nvSpPr>
        <p:spPr>
          <a:xfrm>
            <a:off x="6553200" y="6245225"/>
            <a:ext cx="2133599" cy="476249"/>
          </a:xfrm>
          <a:prstGeom prst="rect">
            <a:avLst/>
          </a:prstGeom>
          <a:noFill/>
          <a:ln>
            <a:noFill/>
          </a:ln>
        </p:spPr>
        <p:txBody>
          <a:bodyPr anchorCtr="0" anchor="t" bIns="45700" lIns="91425" rIns="91425" tIns="45700">
            <a:noAutofit/>
          </a:bodyPr>
          <a:lstStyle/>
          <a:p>
            <a:pPr indent="0" lvl="0" marL="0" marR="0" rtl="0" algn="r">
              <a:spcBef>
                <a:spcPts val="0"/>
              </a:spcBef>
              <a:spcAft>
                <a:spcPts val="0"/>
              </a:spcAft>
              <a:buSzPct val="25000"/>
              <a:buNone/>
            </a:pPr>
            <a:fld id="{00000000-1234-1234-1234-123412341234}" type="slidenum">
              <a:rPr b="0" i="0" lang="el-GR" sz="1400" u="none" cap="none" strike="noStrike">
                <a:solidFill>
                  <a:schemeClr val="lt1"/>
                </a:solidFill>
                <a:latin typeface="Arial"/>
                <a:ea typeface="Arial"/>
                <a:cs typeface="Arial"/>
                <a:sym typeface="Arial"/>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chart">
  <p:cSld name="Τίτλος και Γράφημα">
    <p:spTree>
      <p:nvGrpSpPr>
        <p:cNvPr id="32" name="Shape 32"/>
        <p:cNvGrpSpPr/>
        <p:nvPr/>
      </p:nvGrpSpPr>
      <p:grpSpPr>
        <a:xfrm>
          <a:off x="0" y="0"/>
          <a:ext cx="0" cy="0"/>
          <a:chOff x="0" y="0"/>
          <a:chExt cx="0" cy="0"/>
        </a:xfrm>
      </p:grpSpPr>
      <p:sp>
        <p:nvSpPr>
          <p:cNvPr id="33" name="Shape 33"/>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lt2"/>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lt2"/>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lt2"/>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lt2"/>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lt2"/>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lt2"/>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2"/>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2"/>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2"/>
                </a:solidFill>
                <a:latin typeface="Arial"/>
                <a:ea typeface="Arial"/>
                <a:cs typeface="Arial"/>
                <a:sym typeface="Arial"/>
              </a:defRPr>
            </a:lvl9pPr>
          </a:lstStyle>
          <a:p/>
        </p:txBody>
      </p:sp>
      <p:sp>
        <p:nvSpPr>
          <p:cNvPr id="34" name="Shape 34"/>
          <p:cNvSpPr/>
          <p:nvPr>
            <p:ph idx="2" type="chart"/>
          </p:nvPr>
        </p:nvSpPr>
        <p:spPr>
          <a:xfrm>
            <a:off x="457200" y="1600200"/>
            <a:ext cx="8229600" cy="4525963"/>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lt1"/>
              </a:buClr>
              <a:buSzPct val="100000"/>
              <a:buFont typeface="Calibri"/>
              <a:buChar char="•"/>
              <a:defRPr b="0" i="0" sz="3200" u="none" cap="none" strike="noStrike">
                <a:solidFill>
                  <a:schemeClr val="lt1"/>
                </a:solidFill>
                <a:latin typeface="Calibri"/>
                <a:ea typeface="Calibri"/>
                <a:cs typeface="Calibri"/>
                <a:sym typeface="Calibri"/>
              </a:defRPr>
            </a:lvl1pPr>
            <a:lvl2pPr indent="-107950" lvl="1" marL="742950" marR="0" rtl="0" algn="l">
              <a:spcBef>
                <a:spcPts val="560"/>
              </a:spcBef>
              <a:spcAft>
                <a:spcPts val="0"/>
              </a:spcAft>
              <a:buClr>
                <a:schemeClr val="lt1"/>
              </a:buClr>
              <a:buSzPct val="100000"/>
              <a:buFont typeface="Calibri"/>
              <a:buChar char="–"/>
              <a:defRPr b="0" i="0" sz="2800" u="none" cap="none" strike="noStrike">
                <a:solidFill>
                  <a:schemeClr val="lt1"/>
                </a:solidFill>
                <a:latin typeface="Calibri"/>
                <a:ea typeface="Calibri"/>
                <a:cs typeface="Calibri"/>
                <a:sym typeface="Calibri"/>
              </a:defRPr>
            </a:lvl2pPr>
            <a:lvl3pPr indent="-76200" lvl="2" marL="1143000" marR="0" rtl="0" algn="l">
              <a:spcBef>
                <a:spcPts val="480"/>
              </a:spcBef>
              <a:spcAft>
                <a:spcPts val="0"/>
              </a:spcAft>
              <a:buClr>
                <a:schemeClr val="lt1"/>
              </a:buClr>
              <a:buSzPct val="100000"/>
              <a:buFont typeface="Calibri"/>
              <a:buChar char="•"/>
              <a:defRPr b="0" i="0" sz="2400" u="none" cap="none" strike="noStrike">
                <a:solidFill>
                  <a:schemeClr val="lt1"/>
                </a:solidFill>
                <a:latin typeface="Calibri"/>
                <a:ea typeface="Calibri"/>
                <a:cs typeface="Calibri"/>
                <a:sym typeface="Calibri"/>
              </a:defRPr>
            </a:lvl3pPr>
            <a:lvl4pPr indent="-101600" lvl="3" marL="16002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4pPr>
            <a:lvl5pPr indent="-101600" lvl="4" marL="20574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5pPr>
            <a:lvl6pPr indent="-101600" lvl="5" marL="25146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6pPr>
            <a:lvl7pPr indent="-101600" lvl="6" marL="29718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7pPr>
            <a:lvl8pPr indent="-101600" lvl="7" marL="34290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8pPr>
            <a:lvl9pPr indent="-101600" lvl="8" marL="38862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9pPr>
          </a:lstStyle>
          <a:p/>
        </p:txBody>
      </p:sp>
      <p:sp>
        <p:nvSpPr>
          <p:cNvPr id="35" name="Shape 35"/>
          <p:cNvSpPr txBox="1"/>
          <p:nvPr>
            <p:ph idx="10" type="dt"/>
          </p:nvPr>
        </p:nvSpPr>
        <p:spPr>
          <a:xfrm>
            <a:off x="457200" y="6245225"/>
            <a:ext cx="2133599" cy="476249"/>
          </a:xfrm>
          <a:prstGeom prst="rect">
            <a:avLst/>
          </a:prstGeom>
          <a:noFill/>
          <a:ln>
            <a:noFill/>
          </a:ln>
        </p:spPr>
        <p:txBody>
          <a:bodyPr anchorCtr="0" anchor="t" bIns="91425" lIns="91425" rIns="91425" tIns="91425"/>
          <a:lstStyle>
            <a:lvl1pPr indent="0" lvl="0" marL="0" marR="0" rtl="0" algn="l">
              <a:spcBef>
                <a:spcPts val="0"/>
              </a:spcBef>
              <a:spcAft>
                <a:spcPts val="0"/>
              </a:spcAft>
              <a:buNone/>
              <a:defRPr sz="1400">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36" name="Shape 36"/>
          <p:cNvSpPr txBox="1"/>
          <p:nvPr>
            <p:ph idx="11" type="ftr"/>
          </p:nvPr>
        </p:nvSpPr>
        <p:spPr>
          <a:xfrm>
            <a:off x="3124200" y="6245225"/>
            <a:ext cx="2895600" cy="476249"/>
          </a:xfrm>
          <a:prstGeom prst="rect">
            <a:avLst/>
          </a:prstGeom>
          <a:noFill/>
          <a:ln>
            <a:noFill/>
          </a:ln>
        </p:spPr>
        <p:txBody>
          <a:bodyPr anchorCtr="0" anchor="t" bIns="91425" lIns="91425" rIns="91425" tIns="91425"/>
          <a:lstStyle>
            <a:lvl1pPr indent="0" lvl="0" marL="0" marR="0" rtl="0" algn="ctr">
              <a:spcBef>
                <a:spcPts val="0"/>
              </a:spcBef>
              <a:spcAft>
                <a:spcPts val="0"/>
              </a:spcAft>
              <a:buNone/>
              <a:defRPr sz="1400">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37" name="Shape 37"/>
          <p:cNvSpPr txBox="1"/>
          <p:nvPr>
            <p:ph idx="12" type="sldNum"/>
          </p:nvPr>
        </p:nvSpPr>
        <p:spPr>
          <a:xfrm>
            <a:off x="6553200" y="6245225"/>
            <a:ext cx="2133599" cy="476249"/>
          </a:xfrm>
          <a:prstGeom prst="rect">
            <a:avLst/>
          </a:prstGeom>
          <a:noFill/>
          <a:ln>
            <a:noFill/>
          </a:ln>
        </p:spPr>
        <p:txBody>
          <a:bodyPr anchorCtr="0" anchor="t" bIns="45700" lIns="91425" rIns="91425" tIns="45700">
            <a:noAutofit/>
          </a:bodyPr>
          <a:lstStyle/>
          <a:p>
            <a:pPr indent="0" lvl="0" marL="0" marR="0" rtl="0" algn="r">
              <a:spcBef>
                <a:spcPts val="0"/>
              </a:spcBef>
              <a:spcAft>
                <a:spcPts val="0"/>
              </a:spcAft>
              <a:buSzPct val="25000"/>
              <a:buNone/>
            </a:pPr>
            <a:fld id="{00000000-1234-1234-1234-123412341234}" type="slidenum">
              <a:rPr lang="el-GR" sz="1400">
                <a:solidFill>
                  <a:schemeClr val="lt1"/>
                </a:solidFill>
                <a:latin typeface="Arial"/>
                <a:ea typeface="Arial"/>
                <a:cs typeface="Arial"/>
                <a:sym typeface="Arial"/>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Κενή">
    <p:spTree>
      <p:nvGrpSpPr>
        <p:cNvPr id="38" name="Shape 38"/>
        <p:cNvGrpSpPr/>
        <p:nvPr/>
      </p:nvGrpSpPr>
      <p:grpSpPr>
        <a:xfrm>
          <a:off x="0" y="0"/>
          <a:ext cx="0" cy="0"/>
          <a:chOff x="0" y="0"/>
          <a:chExt cx="0" cy="0"/>
        </a:xfrm>
      </p:grpSpPr>
      <p:sp>
        <p:nvSpPr>
          <p:cNvPr id="39" name="Shape 39"/>
          <p:cNvSpPr txBox="1"/>
          <p:nvPr>
            <p:ph idx="10" type="dt"/>
          </p:nvPr>
        </p:nvSpPr>
        <p:spPr>
          <a:xfrm>
            <a:off x="457200" y="6245225"/>
            <a:ext cx="2133599" cy="476249"/>
          </a:xfrm>
          <a:prstGeom prst="rect">
            <a:avLst/>
          </a:prstGeom>
          <a:noFill/>
          <a:ln>
            <a:noFill/>
          </a:ln>
        </p:spPr>
        <p:txBody>
          <a:bodyPr anchorCtr="0" anchor="t" bIns="91425" lIns="91425" rIns="91425" tIns="91425"/>
          <a:lstStyle>
            <a:lvl1pPr indent="0" lvl="0" marL="0" marR="0" rtl="0" algn="l">
              <a:spcBef>
                <a:spcPts val="0"/>
              </a:spcBef>
              <a:spcAft>
                <a:spcPts val="0"/>
              </a:spcAft>
              <a:buNone/>
              <a:defRPr sz="1400">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40" name="Shape 40"/>
          <p:cNvSpPr txBox="1"/>
          <p:nvPr>
            <p:ph idx="11" type="ftr"/>
          </p:nvPr>
        </p:nvSpPr>
        <p:spPr>
          <a:xfrm>
            <a:off x="3124200" y="6245225"/>
            <a:ext cx="2895600" cy="476249"/>
          </a:xfrm>
          <a:prstGeom prst="rect">
            <a:avLst/>
          </a:prstGeom>
          <a:noFill/>
          <a:ln>
            <a:noFill/>
          </a:ln>
        </p:spPr>
        <p:txBody>
          <a:bodyPr anchorCtr="0" anchor="t" bIns="91425" lIns="91425" rIns="91425" tIns="91425"/>
          <a:lstStyle>
            <a:lvl1pPr indent="0" lvl="0" marL="0" marR="0" rtl="0" algn="ctr">
              <a:spcBef>
                <a:spcPts val="0"/>
              </a:spcBef>
              <a:spcAft>
                <a:spcPts val="0"/>
              </a:spcAft>
              <a:buNone/>
              <a:defRPr sz="1400">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41" name="Shape 41"/>
          <p:cNvSpPr txBox="1"/>
          <p:nvPr>
            <p:ph idx="12" type="sldNum"/>
          </p:nvPr>
        </p:nvSpPr>
        <p:spPr>
          <a:xfrm>
            <a:off x="6553200" y="6245225"/>
            <a:ext cx="2133599" cy="476249"/>
          </a:xfrm>
          <a:prstGeom prst="rect">
            <a:avLst/>
          </a:prstGeom>
          <a:noFill/>
          <a:ln>
            <a:noFill/>
          </a:ln>
        </p:spPr>
        <p:txBody>
          <a:bodyPr anchorCtr="0" anchor="t" bIns="45700" lIns="91425" rIns="91425" tIns="45700">
            <a:noAutofit/>
          </a:bodyPr>
          <a:lstStyle/>
          <a:p>
            <a:pPr indent="0" lvl="0" marL="0" marR="0" rtl="0" algn="r">
              <a:spcBef>
                <a:spcPts val="0"/>
              </a:spcBef>
              <a:spcAft>
                <a:spcPts val="0"/>
              </a:spcAft>
              <a:buSzPct val="25000"/>
              <a:buNone/>
            </a:pPr>
            <a:fld id="{00000000-1234-1234-1234-123412341234}" type="slidenum">
              <a:rPr lang="el-GR" sz="1400">
                <a:solidFill>
                  <a:schemeClr val="lt1"/>
                </a:solidFill>
                <a:latin typeface="Arial"/>
                <a:ea typeface="Arial"/>
                <a:cs typeface="Arial"/>
                <a:sym typeface="Arial"/>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AndClipArt">
  <p:cSld name="Τίτλος, Κείμενο και Clip Art">
    <p:spTree>
      <p:nvGrpSpPr>
        <p:cNvPr id="42" name="Shape 42"/>
        <p:cNvGrpSpPr/>
        <p:nvPr/>
      </p:nvGrpSpPr>
      <p:grpSpPr>
        <a:xfrm>
          <a:off x="0" y="0"/>
          <a:ext cx="0" cy="0"/>
          <a:chOff x="0" y="0"/>
          <a:chExt cx="0" cy="0"/>
        </a:xfrm>
      </p:grpSpPr>
      <p:sp>
        <p:nvSpPr>
          <p:cNvPr id="43" name="Shape 43"/>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lt2"/>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lt2"/>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lt2"/>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lt2"/>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lt2"/>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lt2"/>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2"/>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2"/>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2"/>
                </a:solidFill>
                <a:latin typeface="Arial"/>
                <a:ea typeface="Arial"/>
                <a:cs typeface="Arial"/>
                <a:sym typeface="Arial"/>
              </a:defRPr>
            </a:lvl9pPr>
          </a:lstStyle>
          <a:p/>
        </p:txBody>
      </p:sp>
      <p:sp>
        <p:nvSpPr>
          <p:cNvPr id="44" name="Shape 44"/>
          <p:cNvSpPr txBox="1"/>
          <p:nvPr>
            <p:ph idx="1" type="body"/>
          </p:nvPr>
        </p:nvSpPr>
        <p:spPr>
          <a:xfrm>
            <a:off x="457200" y="1600200"/>
            <a:ext cx="4038599" cy="4525963"/>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lt1"/>
              </a:buClr>
              <a:buSzPct val="100000"/>
              <a:buFont typeface="Calibri"/>
              <a:buChar char="•"/>
              <a:defRPr b="0" i="0" sz="3200" u="none" cap="none" strike="noStrike">
                <a:solidFill>
                  <a:schemeClr val="lt1"/>
                </a:solidFill>
                <a:latin typeface="Calibri"/>
                <a:ea typeface="Calibri"/>
                <a:cs typeface="Calibri"/>
                <a:sym typeface="Calibri"/>
              </a:defRPr>
            </a:lvl1pPr>
            <a:lvl2pPr indent="-107950" lvl="1" marL="742950" marR="0" rtl="0" algn="l">
              <a:spcBef>
                <a:spcPts val="560"/>
              </a:spcBef>
              <a:spcAft>
                <a:spcPts val="0"/>
              </a:spcAft>
              <a:buClr>
                <a:schemeClr val="lt1"/>
              </a:buClr>
              <a:buSzPct val="100000"/>
              <a:buFont typeface="Calibri"/>
              <a:buChar char="–"/>
              <a:defRPr b="0" i="0" sz="2800" u="none" cap="none" strike="noStrike">
                <a:solidFill>
                  <a:schemeClr val="lt1"/>
                </a:solidFill>
                <a:latin typeface="Calibri"/>
                <a:ea typeface="Calibri"/>
                <a:cs typeface="Calibri"/>
                <a:sym typeface="Calibri"/>
              </a:defRPr>
            </a:lvl2pPr>
            <a:lvl3pPr indent="-76200" lvl="2" marL="1143000" marR="0" rtl="0" algn="l">
              <a:spcBef>
                <a:spcPts val="480"/>
              </a:spcBef>
              <a:spcAft>
                <a:spcPts val="0"/>
              </a:spcAft>
              <a:buClr>
                <a:schemeClr val="lt1"/>
              </a:buClr>
              <a:buSzPct val="100000"/>
              <a:buFont typeface="Calibri"/>
              <a:buChar char="•"/>
              <a:defRPr b="0" i="0" sz="2400" u="none" cap="none" strike="noStrike">
                <a:solidFill>
                  <a:schemeClr val="lt1"/>
                </a:solidFill>
                <a:latin typeface="Calibri"/>
                <a:ea typeface="Calibri"/>
                <a:cs typeface="Calibri"/>
                <a:sym typeface="Calibri"/>
              </a:defRPr>
            </a:lvl3pPr>
            <a:lvl4pPr indent="-101600" lvl="3" marL="16002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4pPr>
            <a:lvl5pPr indent="-101600" lvl="4" marL="20574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5pPr>
            <a:lvl6pPr indent="-101600" lvl="5" marL="25146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6pPr>
            <a:lvl7pPr indent="-101600" lvl="6" marL="29718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7pPr>
            <a:lvl8pPr indent="-101600" lvl="7" marL="34290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8pPr>
            <a:lvl9pPr indent="-101600" lvl="8" marL="38862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9pPr>
          </a:lstStyle>
          <a:p/>
        </p:txBody>
      </p:sp>
      <p:sp>
        <p:nvSpPr>
          <p:cNvPr id="45" name="Shape 45"/>
          <p:cNvSpPr/>
          <p:nvPr>
            <p:ph idx="2" type="clipArt"/>
          </p:nvPr>
        </p:nvSpPr>
        <p:spPr>
          <a:xfrm>
            <a:off x="4648200" y="1600200"/>
            <a:ext cx="4038599" cy="4525963"/>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lt1"/>
              </a:buClr>
              <a:buSzPct val="100000"/>
              <a:buFont typeface="Calibri"/>
              <a:buChar char="•"/>
              <a:defRPr b="0" i="0" sz="3200" u="none" cap="none" strike="noStrike">
                <a:solidFill>
                  <a:schemeClr val="lt1"/>
                </a:solidFill>
                <a:latin typeface="Calibri"/>
                <a:ea typeface="Calibri"/>
                <a:cs typeface="Calibri"/>
                <a:sym typeface="Calibri"/>
              </a:defRPr>
            </a:lvl1pPr>
            <a:lvl2pPr indent="-107950" lvl="1" marL="742950" marR="0" rtl="0" algn="l">
              <a:spcBef>
                <a:spcPts val="560"/>
              </a:spcBef>
              <a:spcAft>
                <a:spcPts val="0"/>
              </a:spcAft>
              <a:buClr>
                <a:schemeClr val="lt1"/>
              </a:buClr>
              <a:buSzPct val="100000"/>
              <a:buFont typeface="Calibri"/>
              <a:buChar char="–"/>
              <a:defRPr b="0" i="0" sz="2800" u="none" cap="none" strike="noStrike">
                <a:solidFill>
                  <a:schemeClr val="lt1"/>
                </a:solidFill>
                <a:latin typeface="Calibri"/>
                <a:ea typeface="Calibri"/>
                <a:cs typeface="Calibri"/>
                <a:sym typeface="Calibri"/>
              </a:defRPr>
            </a:lvl2pPr>
            <a:lvl3pPr indent="-76200" lvl="2" marL="1143000" marR="0" rtl="0" algn="l">
              <a:spcBef>
                <a:spcPts val="480"/>
              </a:spcBef>
              <a:spcAft>
                <a:spcPts val="0"/>
              </a:spcAft>
              <a:buClr>
                <a:schemeClr val="lt1"/>
              </a:buClr>
              <a:buSzPct val="100000"/>
              <a:buFont typeface="Calibri"/>
              <a:buChar char="•"/>
              <a:defRPr b="0" i="0" sz="2400" u="none" cap="none" strike="noStrike">
                <a:solidFill>
                  <a:schemeClr val="lt1"/>
                </a:solidFill>
                <a:latin typeface="Calibri"/>
                <a:ea typeface="Calibri"/>
                <a:cs typeface="Calibri"/>
                <a:sym typeface="Calibri"/>
              </a:defRPr>
            </a:lvl3pPr>
            <a:lvl4pPr indent="-101600" lvl="3" marL="16002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4pPr>
            <a:lvl5pPr indent="-101600" lvl="4" marL="20574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5pPr>
            <a:lvl6pPr indent="-101600" lvl="5" marL="25146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6pPr>
            <a:lvl7pPr indent="-101600" lvl="6" marL="29718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7pPr>
            <a:lvl8pPr indent="-101600" lvl="7" marL="34290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8pPr>
            <a:lvl9pPr indent="-101600" lvl="8" marL="38862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9pPr>
          </a:lstStyle>
          <a:p/>
        </p:txBody>
      </p:sp>
      <p:sp>
        <p:nvSpPr>
          <p:cNvPr id="46" name="Shape 46"/>
          <p:cNvSpPr txBox="1"/>
          <p:nvPr>
            <p:ph idx="10" type="dt"/>
          </p:nvPr>
        </p:nvSpPr>
        <p:spPr>
          <a:xfrm>
            <a:off x="457200" y="6245225"/>
            <a:ext cx="2133599" cy="476249"/>
          </a:xfrm>
          <a:prstGeom prst="rect">
            <a:avLst/>
          </a:prstGeom>
          <a:noFill/>
          <a:ln>
            <a:noFill/>
          </a:ln>
        </p:spPr>
        <p:txBody>
          <a:bodyPr anchorCtr="0" anchor="t" bIns="91425" lIns="91425" rIns="91425" tIns="91425"/>
          <a:lstStyle>
            <a:lvl1pPr indent="0" lvl="0" marL="0" marR="0" rtl="0" algn="l">
              <a:spcBef>
                <a:spcPts val="0"/>
              </a:spcBef>
              <a:spcAft>
                <a:spcPts val="0"/>
              </a:spcAft>
              <a:buNone/>
              <a:defRPr sz="1400">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47" name="Shape 47"/>
          <p:cNvSpPr txBox="1"/>
          <p:nvPr>
            <p:ph idx="11" type="ftr"/>
          </p:nvPr>
        </p:nvSpPr>
        <p:spPr>
          <a:xfrm>
            <a:off x="3124200" y="6245225"/>
            <a:ext cx="2895600" cy="476249"/>
          </a:xfrm>
          <a:prstGeom prst="rect">
            <a:avLst/>
          </a:prstGeom>
          <a:noFill/>
          <a:ln>
            <a:noFill/>
          </a:ln>
        </p:spPr>
        <p:txBody>
          <a:bodyPr anchorCtr="0" anchor="t" bIns="91425" lIns="91425" rIns="91425" tIns="91425"/>
          <a:lstStyle>
            <a:lvl1pPr indent="0" lvl="0" marL="0" marR="0" rtl="0" algn="ctr">
              <a:spcBef>
                <a:spcPts val="0"/>
              </a:spcBef>
              <a:spcAft>
                <a:spcPts val="0"/>
              </a:spcAft>
              <a:buNone/>
              <a:defRPr sz="1400">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48" name="Shape 48"/>
          <p:cNvSpPr txBox="1"/>
          <p:nvPr>
            <p:ph idx="12" type="sldNum"/>
          </p:nvPr>
        </p:nvSpPr>
        <p:spPr>
          <a:xfrm>
            <a:off x="6553200" y="6245225"/>
            <a:ext cx="2133599" cy="476249"/>
          </a:xfrm>
          <a:prstGeom prst="rect">
            <a:avLst/>
          </a:prstGeom>
          <a:noFill/>
          <a:ln>
            <a:noFill/>
          </a:ln>
        </p:spPr>
        <p:txBody>
          <a:bodyPr anchorCtr="0" anchor="t" bIns="45700" lIns="91425" rIns="91425" tIns="45700">
            <a:noAutofit/>
          </a:bodyPr>
          <a:lstStyle/>
          <a:p>
            <a:pPr indent="0" lvl="0" marL="0" marR="0" rtl="0" algn="r">
              <a:spcBef>
                <a:spcPts val="0"/>
              </a:spcBef>
              <a:spcAft>
                <a:spcPts val="0"/>
              </a:spcAft>
              <a:buSzPct val="25000"/>
              <a:buNone/>
            </a:pPr>
            <a:fld id="{00000000-1234-1234-1234-123412341234}" type="slidenum">
              <a:rPr lang="el-GR" sz="1400">
                <a:solidFill>
                  <a:schemeClr val="lt1"/>
                </a:solidFill>
                <a:latin typeface="Arial"/>
                <a:ea typeface="Arial"/>
                <a:cs typeface="Arial"/>
                <a:sym typeface="Arial"/>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Δύο περιεχόμενα">
    <p:spTree>
      <p:nvGrpSpPr>
        <p:cNvPr id="49" name="Shape 49"/>
        <p:cNvGrpSpPr/>
        <p:nvPr/>
      </p:nvGrpSpPr>
      <p:grpSpPr>
        <a:xfrm>
          <a:off x="0" y="0"/>
          <a:ext cx="0" cy="0"/>
          <a:chOff x="0" y="0"/>
          <a:chExt cx="0" cy="0"/>
        </a:xfrm>
      </p:grpSpPr>
      <p:sp>
        <p:nvSpPr>
          <p:cNvPr id="50" name="Shape 50"/>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lt2"/>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lt2"/>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lt2"/>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lt2"/>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lt2"/>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lt2"/>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2"/>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2"/>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2"/>
                </a:solidFill>
                <a:latin typeface="Arial"/>
                <a:ea typeface="Arial"/>
                <a:cs typeface="Arial"/>
                <a:sym typeface="Arial"/>
              </a:defRPr>
            </a:lvl9pPr>
          </a:lstStyle>
          <a:p/>
        </p:txBody>
      </p:sp>
      <p:sp>
        <p:nvSpPr>
          <p:cNvPr id="51" name="Shape 51"/>
          <p:cNvSpPr txBox="1"/>
          <p:nvPr>
            <p:ph idx="1" type="body"/>
          </p:nvPr>
        </p:nvSpPr>
        <p:spPr>
          <a:xfrm>
            <a:off x="457200" y="1600200"/>
            <a:ext cx="4038599" cy="4525963"/>
          </a:xfrm>
          <a:prstGeom prst="rect">
            <a:avLst/>
          </a:prstGeom>
          <a:noFill/>
          <a:ln>
            <a:noFill/>
          </a:ln>
        </p:spPr>
        <p:txBody>
          <a:bodyPr anchorCtr="0" anchor="t" bIns="91425" lIns="91425" rIns="91425" tIns="91425"/>
          <a:lstStyle>
            <a:lvl1pPr indent="-165100" lvl="0" marL="342900" marR="0" rtl="0" algn="l">
              <a:spcBef>
                <a:spcPts val="560"/>
              </a:spcBef>
              <a:spcAft>
                <a:spcPts val="0"/>
              </a:spcAft>
              <a:buClr>
                <a:schemeClr val="lt1"/>
              </a:buClr>
              <a:buSzPct val="100000"/>
              <a:buFont typeface="Calibri"/>
              <a:buChar char="•"/>
              <a:defRPr b="0" i="0" sz="2800" u="none" cap="none" strike="noStrike">
                <a:solidFill>
                  <a:schemeClr val="lt1"/>
                </a:solidFill>
                <a:latin typeface="Calibri"/>
                <a:ea typeface="Calibri"/>
                <a:cs typeface="Calibri"/>
                <a:sym typeface="Calibri"/>
              </a:defRPr>
            </a:lvl1pPr>
            <a:lvl2pPr indent="-133350" lvl="1" marL="742950" marR="0" rtl="0" algn="l">
              <a:spcBef>
                <a:spcPts val="480"/>
              </a:spcBef>
              <a:spcAft>
                <a:spcPts val="0"/>
              </a:spcAft>
              <a:buClr>
                <a:schemeClr val="lt1"/>
              </a:buClr>
              <a:buSzPct val="100000"/>
              <a:buFont typeface="Calibri"/>
              <a:buChar char="–"/>
              <a:defRPr b="0" i="0" sz="2400" u="none" cap="none" strike="noStrike">
                <a:solidFill>
                  <a:schemeClr val="lt1"/>
                </a:solidFill>
                <a:latin typeface="Calibri"/>
                <a:ea typeface="Calibri"/>
                <a:cs typeface="Calibri"/>
                <a:sym typeface="Calibri"/>
              </a:defRPr>
            </a:lvl2pPr>
            <a:lvl3pPr indent="-101600" lvl="2" marL="11430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3pPr>
            <a:lvl4pPr indent="-114300" lvl="3" marL="1600200" marR="0" rtl="0" algn="l">
              <a:spcBef>
                <a:spcPts val="360"/>
              </a:spcBef>
              <a:spcAft>
                <a:spcPts val="0"/>
              </a:spcAft>
              <a:buClr>
                <a:schemeClr val="lt1"/>
              </a:buClr>
              <a:buSzPct val="100000"/>
              <a:buFont typeface="Calibri"/>
              <a:buChar char="–"/>
              <a:defRPr b="0" i="0" sz="1800" u="none" cap="none" strike="noStrike">
                <a:solidFill>
                  <a:schemeClr val="lt1"/>
                </a:solidFill>
                <a:latin typeface="Calibri"/>
                <a:ea typeface="Calibri"/>
                <a:cs typeface="Calibri"/>
                <a:sym typeface="Calibri"/>
              </a:defRPr>
            </a:lvl4pPr>
            <a:lvl5pPr indent="-114300" lvl="4" marL="2057400" marR="0" rtl="0" algn="l">
              <a:spcBef>
                <a:spcPts val="360"/>
              </a:spcBef>
              <a:spcAft>
                <a:spcPts val="0"/>
              </a:spcAft>
              <a:buClr>
                <a:schemeClr val="lt1"/>
              </a:buClr>
              <a:buSzPct val="100000"/>
              <a:buFont typeface="Calibri"/>
              <a:buChar char="»"/>
              <a:defRPr b="0" i="0" sz="1800" u="none" cap="none" strike="noStrike">
                <a:solidFill>
                  <a:schemeClr val="lt1"/>
                </a:solidFill>
                <a:latin typeface="Calibri"/>
                <a:ea typeface="Calibri"/>
                <a:cs typeface="Calibri"/>
                <a:sym typeface="Calibri"/>
              </a:defRPr>
            </a:lvl5pPr>
            <a:lvl6pPr indent="-114300" lvl="5" marL="2514600" marR="0" rtl="0" algn="l">
              <a:spcBef>
                <a:spcPts val="360"/>
              </a:spcBef>
              <a:spcAft>
                <a:spcPts val="0"/>
              </a:spcAft>
              <a:buClr>
                <a:schemeClr val="lt1"/>
              </a:buClr>
              <a:buSzPct val="100000"/>
              <a:buFont typeface="Calibri"/>
              <a:buChar char="»"/>
              <a:defRPr b="0" i="0" sz="1800" u="none" cap="none" strike="noStrike">
                <a:solidFill>
                  <a:schemeClr val="lt1"/>
                </a:solidFill>
                <a:latin typeface="Calibri"/>
                <a:ea typeface="Calibri"/>
                <a:cs typeface="Calibri"/>
                <a:sym typeface="Calibri"/>
              </a:defRPr>
            </a:lvl6pPr>
            <a:lvl7pPr indent="-114300" lvl="6" marL="2971800" marR="0" rtl="0" algn="l">
              <a:spcBef>
                <a:spcPts val="360"/>
              </a:spcBef>
              <a:spcAft>
                <a:spcPts val="0"/>
              </a:spcAft>
              <a:buClr>
                <a:schemeClr val="lt1"/>
              </a:buClr>
              <a:buSzPct val="100000"/>
              <a:buFont typeface="Calibri"/>
              <a:buChar char="»"/>
              <a:defRPr b="0" i="0" sz="1800" u="none" cap="none" strike="noStrike">
                <a:solidFill>
                  <a:schemeClr val="lt1"/>
                </a:solidFill>
                <a:latin typeface="Calibri"/>
                <a:ea typeface="Calibri"/>
                <a:cs typeface="Calibri"/>
                <a:sym typeface="Calibri"/>
              </a:defRPr>
            </a:lvl7pPr>
            <a:lvl8pPr indent="-114300" lvl="7" marL="3429000" marR="0" rtl="0" algn="l">
              <a:spcBef>
                <a:spcPts val="360"/>
              </a:spcBef>
              <a:spcAft>
                <a:spcPts val="0"/>
              </a:spcAft>
              <a:buClr>
                <a:schemeClr val="lt1"/>
              </a:buClr>
              <a:buSzPct val="100000"/>
              <a:buFont typeface="Calibri"/>
              <a:buChar char="»"/>
              <a:defRPr b="0" i="0" sz="1800" u="none" cap="none" strike="noStrike">
                <a:solidFill>
                  <a:schemeClr val="lt1"/>
                </a:solidFill>
                <a:latin typeface="Calibri"/>
                <a:ea typeface="Calibri"/>
                <a:cs typeface="Calibri"/>
                <a:sym typeface="Calibri"/>
              </a:defRPr>
            </a:lvl8pPr>
            <a:lvl9pPr indent="-114300" lvl="8" marL="3886200" marR="0" rtl="0" algn="l">
              <a:spcBef>
                <a:spcPts val="360"/>
              </a:spcBef>
              <a:spcAft>
                <a:spcPts val="0"/>
              </a:spcAft>
              <a:buClr>
                <a:schemeClr val="lt1"/>
              </a:buClr>
              <a:buSzPct val="100000"/>
              <a:buFont typeface="Calibri"/>
              <a:buChar char="»"/>
              <a:defRPr b="0" i="0" sz="1800" u="none" cap="none" strike="noStrike">
                <a:solidFill>
                  <a:schemeClr val="lt1"/>
                </a:solidFill>
                <a:latin typeface="Calibri"/>
                <a:ea typeface="Calibri"/>
                <a:cs typeface="Calibri"/>
                <a:sym typeface="Calibri"/>
              </a:defRPr>
            </a:lvl9pPr>
          </a:lstStyle>
          <a:p/>
        </p:txBody>
      </p:sp>
      <p:sp>
        <p:nvSpPr>
          <p:cNvPr id="52" name="Shape 52"/>
          <p:cNvSpPr txBox="1"/>
          <p:nvPr>
            <p:ph idx="2" type="body"/>
          </p:nvPr>
        </p:nvSpPr>
        <p:spPr>
          <a:xfrm>
            <a:off x="4648200" y="1600200"/>
            <a:ext cx="4038599" cy="4525963"/>
          </a:xfrm>
          <a:prstGeom prst="rect">
            <a:avLst/>
          </a:prstGeom>
          <a:noFill/>
          <a:ln>
            <a:noFill/>
          </a:ln>
        </p:spPr>
        <p:txBody>
          <a:bodyPr anchorCtr="0" anchor="t" bIns="91425" lIns="91425" rIns="91425" tIns="91425"/>
          <a:lstStyle>
            <a:lvl1pPr indent="-165100" lvl="0" marL="342900" marR="0" rtl="0" algn="l">
              <a:spcBef>
                <a:spcPts val="560"/>
              </a:spcBef>
              <a:spcAft>
                <a:spcPts val="0"/>
              </a:spcAft>
              <a:buClr>
                <a:schemeClr val="lt1"/>
              </a:buClr>
              <a:buSzPct val="100000"/>
              <a:buFont typeface="Calibri"/>
              <a:buChar char="•"/>
              <a:defRPr b="0" i="0" sz="2800" u="none" cap="none" strike="noStrike">
                <a:solidFill>
                  <a:schemeClr val="lt1"/>
                </a:solidFill>
                <a:latin typeface="Calibri"/>
                <a:ea typeface="Calibri"/>
                <a:cs typeface="Calibri"/>
                <a:sym typeface="Calibri"/>
              </a:defRPr>
            </a:lvl1pPr>
            <a:lvl2pPr indent="-133350" lvl="1" marL="742950" marR="0" rtl="0" algn="l">
              <a:spcBef>
                <a:spcPts val="480"/>
              </a:spcBef>
              <a:spcAft>
                <a:spcPts val="0"/>
              </a:spcAft>
              <a:buClr>
                <a:schemeClr val="lt1"/>
              </a:buClr>
              <a:buSzPct val="100000"/>
              <a:buFont typeface="Calibri"/>
              <a:buChar char="–"/>
              <a:defRPr b="0" i="0" sz="2400" u="none" cap="none" strike="noStrike">
                <a:solidFill>
                  <a:schemeClr val="lt1"/>
                </a:solidFill>
                <a:latin typeface="Calibri"/>
                <a:ea typeface="Calibri"/>
                <a:cs typeface="Calibri"/>
                <a:sym typeface="Calibri"/>
              </a:defRPr>
            </a:lvl2pPr>
            <a:lvl3pPr indent="-101600" lvl="2" marL="11430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3pPr>
            <a:lvl4pPr indent="-114300" lvl="3" marL="1600200" marR="0" rtl="0" algn="l">
              <a:spcBef>
                <a:spcPts val="360"/>
              </a:spcBef>
              <a:spcAft>
                <a:spcPts val="0"/>
              </a:spcAft>
              <a:buClr>
                <a:schemeClr val="lt1"/>
              </a:buClr>
              <a:buSzPct val="100000"/>
              <a:buFont typeface="Calibri"/>
              <a:buChar char="–"/>
              <a:defRPr b="0" i="0" sz="1800" u="none" cap="none" strike="noStrike">
                <a:solidFill>
                  <a:schemeClr val="lt1"/>
                </a:solidFill>
                <a:latin typeface="Calibri"/>
                <a:ea typeface="Calibri"/>
                <a:cs typeface="Calibri"/>
                <a:sym typeface="Calibri"/>
              </a:defRPr>
            </a:lvl4pPr>
            <a:lvl5pPr indent="-114300" lvl="4" marL="2057400" marR="0" rtl="0" algn="l">
              <a:spcBef>
                <a:spcPts val="360"/>
              </a:spcBef>
              <a:spcAft>
                <a:spcPts val="0"/>
              </a:spcAft>
              <a:buClr>
                <a:schemeClr val="lt1"/>
              </a:buClr>
              <a:buSzPct val="100000"/>
              <a:buFont typeface="Calibri"/>
              <a:buChar char="»"/>
              <a:defRPr b="0" i="0" sz="1800" u="none" cap="none" strike="noStrike">
                <a:solidFill>
                  <a:schemeClr val="lt1"/>
                </a:solidFill>
                <a:latin typeface="Calibri"/>
                <a:ea typeface="Calibri"/>
                <a:cs typeface="Calibri"/>
                <a:sym typeface="Calibri"/>
              </a:defRPr>
            </a:lvl5pPr>
            <a:lvl6pPr indent="-114300" lvl="5" marL="2514600" marR="0" rtl="0" algn="l">
              <a:spcBef>
                <a:spcPts val="360"/>
              </a:spcBef>
              <a:spcAft>
                <a:spcPts val="0"/>
              </a:spcAft>
              <a:buClr>
                <a:schemeClr val="lt1"/>
              </a:buClr>
              <a:buSzPct val="100000"/>
              <a:buFont typeface="Calibri"/>
              <a:buChar char="»"/>
              <a:defRPr b="0" i="0" sz="1800" u="none" cap="none" strike="noStrike">
                <a:solidFill>
                  <a:schemeClr val="lt1"/>
                </a:solidFill>
                <a:latin typeface="Calibri"/>
                <a:ea typeface="Calibri"/>
                <a:cs typeface="Calibri"/>
                <a:sym typeface="Calibri"/>
              </a:defRPr>
            </a:lvl6pPr>
            <a:lvl7pPr indent="-114300" lvl="6" marL="2971800" marR="0" rtl="0" algn="l">
              <a:spcBef>
                <a:spcPts val="360"/>
              </a:spcBef>
              <a:spcAft>
                <a:spcPts val="0"/>
              </a:spcAft>
              <a:buClr>
                <a:schemeClr val="lt1"/>
              </a:buClr>
              <a:buSzPct val="100000"/>
              <a:buFont typeface="Calibri"/>
              <a:buChar char="»"/>
              <a:defRPr b="0" i="0" sz="1800" u="none" cap="none" strike="noStrike">
                <a:solidFill>
                  <a:schemeClr val="lt1"/>
                </a:solidFill>
                <a:latin typeface="Calibri"/>
                <a:ea typeface="Calibri"/>
                <a:cs typeface="Calibri"/>
                <a:sym typeface="Calibri"/>
              </a:defRPr>
            </a:lvl7pPr>
            <a:lvl8pPr indent="-114300" lvl="7" marL="3429000" marR="0" rtl="0" algn="l">
              <a:spcBef>
                <a:spcPts val="360"/>
              </a:spcBef>
              <a:spcAft>
                <a:spcPts val="0"/>
              </a:spcAft>
              <a:buClr>
                <a:schemeClr val="lt1"/>
              </a:buClr>
              <a:buSzPct val="100000"/>
              <a:buFont typeface="Calibri"/>
              <a:buChar char="»"/>
              <a:defRPr b="0" i="0" sz="1800" u="none" cap="none" strike="noStrike">
                <a:solidFill>
                  <a:schemeClr val="lt1"/>
                </a:solidFill>
                <a:latin typeface="Calibri"/>
                <a:ea typeface="Calibri"/>
                <a:cs typeface="Calibri"/>
                <a:sym typeface="Calibri"/>
              </a:defRPr>
            </a:lvl8pPr>
            <a:lvl9pPr indent="-114300" lvl="8" marL="3886200" marR="0" rtl="0" algn="l">
              <a:spcBef>
                <a:spcPts val="360"/>
              </a:spcBef>
              <a:spcAft>
                <a:spcPts val="0"/>
              </a:spcAft>
              <a:buClr>
                <a:schemeClr val="lt1"/>
              </a:buClr>
              <a:buSzPct val="100000"/>
              <a:buFont typeface="Calibri"/>
              <a:buChar char="»"/>
              <a:defRPr b="0" i="0" sz="1800" u="none" cap="none" strike="noStrike">
                <a:solidFill>
                  <a:schemeClr val="lt1"/>
                </a:solidFill>
                <a:latin typeface="Calibri"/>
                <a:ea typeface="Calibri"/>
                <a:cs typeface="Calibri"/>
                <a:sym typeface="Calibri"/>
              </a:defRPr>
            </a:lvl9pPr>
          </a:lstStyle>
          <a:p/>
        </p:txBody>
      </p:sp>
      <p:sp>
        <p:nvSpPr>
          <p:cNvPr id="53" name="Shape 53"/>
          <p:cNvSpPr txBox="1"/>
          <p:nvPr>
            <p:ph idx="10" type="dt"/>
          </p:nvPr>
        </p:nvSpPr>
        <p:spPr>
          <a:xfrm>
            <a:off x="457200" y="6245225"/>
            <a:ext cx="2133599" cy="476249"/>
          </a:xfrm>
          <a:prstGeom prst="rect">
            <a:avLst/>
          </a:prstGeom>
          <a:noFill/>
          <a:ln>
            <a:noFill/>
          </a:ln>
        </p:spPr>
        <p:txBody>
          <a:bodyPr anchorCtr="0" anchor="t" bIns="91425" lIns="91425" rIns="91425" tIns="91425"/>
          <a:lstStyle>
            <a:lvl1pPr indent="0" lvl="0" marL="0" marR="0" rtl="0" algn="l">
              <a:spcBef>
                <a:spcPts val="0"/>
              </a:spcBef>
              <a:spcAft>
                <a:spcPts val="0"/>
              </a:spcAft>
              <a:buNone/>
              <a:defRPr sz="1400">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54" name="Shape 54"/>
          <p:cNvSpPr txBox="1"/>
          <p:nvPr>
            <p:ph idx="11" type="ftr"/>
          </p:nvPr>
        </p:nvSpPr>
        <p:spPr>
          <a:xfrm>
            <a:off x="3124200" y="6245225"/>
            <a:ext cx="2895600" cy="476249"/>
          </a:xfrm>
          <a:prstGeom prst="rect">
            <a:avLst/>
          </a:prstGeom>
          <a:noFill/>
          <a:ln>
            <a:noFill/>
          </a:ln>
        </p:spPr>
        <p:txBody>
          <a:bodyPr anchorCtr="0" anchor="t" bIns="91425" lIns="91425" rIns="91425" tIns="91425"/>
          <a:lstStyle>
            <a:lvl1pPr indent="0" lvl="0" marL="0" marR="0" rtl="0" algn="ctr">
              <a:spcBef>
                <a:spcPts val="0"/>
              </a:spcBef>
              <a:spcAft>
                <a:spcPts val="0"/>
              </a:spcAft>
              <a:buNone/>
              <a:defRPr sz="1400">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55" name="Shape 55"/>
          <p:cNvSpPr txBox="1"/>
          <p:nvPr>
            <p:ph idx="12" type="sldNum"/>
          </p:nvPr>
        </p:nvSpPr>
        <p:spPr>
          <a:xfrm>
            <a:off x="6553200" y="6245225"/>
            <a:ext cx="2133599" cy="476249"/>
          </a:xfrm>
          <a:prstGeom prst="rect">
            <a:avLst/>
          </a:prstGeom>
          <a:noFill/>
          <a:ln>
            <a:noFill/>
          </a:ln>
        </p:spPr>
        <p:txBody>
          <a:bodyPr anchorCtr="0" anchor="t" bIns="45700" lIns="91425" rIns="91425" tIns="45700">
            <a:noAutofit/>
          </a:bodyPr>
          <a:lstStyle/>
          <a:p>
            <a:pPr indent="0" lvl="0" marL="0" marR="0" rtl="0" algn="r">
              <a:spcBef>
                <a:spcPts val="0"/>
              </a:spcBef>
              <a:spcAft>
                <a:spcPts val="0"/>
              </a:spcAft>
              <a:buSzPct val="25000"/>
              <a:buNone/>
            </a:pPr>
            <a:fld id="{00000000-1234-1234-1234-123412341234}" type="slidenum">
              <a:rPr lang="el-GR" sz="1400">
                <a:solidFill>
                  <a:schemeClr val="lt1"/>
                </a:solidFill>
                <a:latin typeface="Arial"/>
                <a:ea typeface="Arial"/>
                <a:cs typeface="Arial"/>
                <a:sym typeface="Aria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bl">
  <p:cSld name="Τίτλος και Πίνακας">
    <p:spTree>
      <p:nvGrpSpPr>
        <p:cNvPr id="56" name="Shape 56"/>
        <p:cNvGrpSpPr/>
        <p:nvPr/>
      </p:nvGrpSpPr>
      <p:grpSpPr>
        <a:xfrm>
          <a:off x="0" y="0"/>
          <a:ext cx="0" cy="0"/>
          <a:chOff x="0" y="0"/>
          <a:chExt cx="0" cy="0"/>
        </a:xfrm>
      </p:grpSpPr>
      <p:sp>
        <p:nvSpPr>
          <p:cNvPr id="57" name="Shape 57"/>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lt2"/>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lt2"/>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lt2"/>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lt2"/>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lt2"/>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lt2"/>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2"/>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2"/>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2"/>
                </a:solidFill>
                <a:latin typeface="Arial"/>
                <a:ea typeface="Arial"/>
                <a:cs typeface="Arial"/>
                <a:sym typeface="Arial"/>
              </a:defRPr>
            </a:lvl9pPr>
          </a:lstStyle>
          <a:p/>
        </p:txBody>
      </p:sp>
      <p:sp>
        <p:nvSpPr>
          <p:cNvPr id="58" name="Shape 58"/>
          <p:cNvSpPr txBox="1"/>
          <p:nvPr>
            <p:ph idx="10" type="dt"/>
          </p:nvPr>
        </p:nvSpPr>
        <p:spPr>
          <a:xfrm>
            <a:off x="457200" y="6245225"/>
            <a:ext cx="2133599" cy="476249"/>
          </a:xfrm>
          <a:prstGeom prst="rect">
            <a:avLst/>
          </a:prstGeom>
          <a:noFill/>
          <a:ln>
            <a:noFill/>
          </a:ln>
        </p:spPr>
        <p:txBody>
          <a:bodyPr anchorCtr="0" anchor="t" bIns="91425" lIns="91425" rIns="91425" tIns="91425"/>
          <a:lstStyle>
            <a:lvl1pPr indent="0" lvl="0" marL="0" marR="0" rtl="0" algn="l">
              <a:spcBef>
                <a:spcPts val="0"/>
              </a:spcBef>
              <a:spcAft>
                <a:spcPts val="0"/>
              </a:spcAft>
              <a:buNone/>
              <a:defRPr sz="1400">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59" name="Shape 59"/>
          <p:cNvSpPr txBox="1"/>
          <p:nvPr>
            <p:ph idx="11" type="ftr"/>
          </p:nvPr>
        </p:nvSpPr>
        <p:spPr>
          <a:xfrm>
            <a:off x="3124200" y="6245225"/>
            <a:ext cx="2895600" cy="476249"/>
          </a:xfrm>
          <a:prstGeom prst="rect">
            <a:avLst/>
          </a:prstGeom>
          <a:noFill/>
          <a:ln>
            <a:noFill/>
          </a:ln>
        </p:spPr>
        <p:txBody>
          <a:bodyPr anchorCtr="0" anchor="t" bIns="91425" lIns="91425" rIns="91425" tIns="91425"/>
          <a:lstStyle>
            <a:lvl1pPr indent="0" lvl="0" marL="0" marR="0" rtl="0" algn="ctr">
              <a:spcBef>
                <a:spcPts val="0"/>
              </a:spcBef>
              <a:spcAft>
                <a:spcPts val="0"/>
              </a:spcAft>
              <a:buNone/>
              <a:defRPr sz="1400">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60" name="Shape 60"/>
          <p:cNvSpPr txBox="1"/>
          <p:nvPr>
            <p:ph idx="12" type="sldNum"/>
          </p:nvPr>
        </p:nvSpPr>
        <p:spPr>
          <a:xfrm>
            <a:off x="6553200" y="6245225"/>
            <a:ext cx="2133599" cy="476249"/>
          </a:xfrm>
          <a:prstGeom prst="rect">
            <a:avLst/>
          </a:prstGeom>
          <a:noFill/>
          <a:ln>
            <a:noFill/>
          </a:ln>
        </p:spPr>
        <p:txBody>
          <a:bodyPr anchorCtr="0" anchor="t" bIns="45700" lIns="91425" rIns="91425" tIns="45700">
            <a:noAutofit/>
          </a:bodyPr>
          <a:lstStyle/>
          <a:p>
            <a:pPr indent="0" lvl="0" marL="0" marR="0" rtl="0" algn="r">
              <a:spcBef>
                <a:spcPts val="0"/>
              </a:spcBef>
              <a:spcAft>
                <a:spcPts val="0"/>
              </a:spcAft>
              <a:buSzPct val="25000"/>
              <a:buNone/>
            </a:pPr>
            <a:fld id="{00000000-1234-1234-1234-123412341234}" type="slidenum">
              <a:rPr lang="el-GR" sz="1400">
                <a:solidFill>
                  <a:schemeClr val="lt1"/>
                </a:solidFill>
                <a:latin typeface="Arial"/>
                <a:ea typeface="Arial"/>
                <a:cs typeface="Arial"/>
                <a:sym typeface="Aria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Κεφαλίδα ενότητας">
    <p:spTree>
      <p:nvGrpSpPr>
        <p:cNvPr id="61" name="Shape 61"/>
        <p:cNvGrpSpPr/>
        <p:nvPr/>
      </p:nvGrpSpPr>
      <p:grpSpPr>
        <a:xfrm>
          <a:off x="0" y="0"/>
          <a:ext cx="0" cy="0"/>
          <a:chOff x="0" y="0"/>
          <a:chExt cx="0" cy="0"/>
        </a:xfrm>
      </p:grpSpPr>
      <p:sp>
        <p:nvSpPr>
          <p:cNvPr id="62" name="Shape 62"/>
          <p:cNvSpPr txBox="1"/>
          <p:nvPr>
            <p:ph type="title"/>
          </p:nvPr>
        </p:nvSpPr>
        <p:spPr>
          <a:xfrm>
            <a:off x="722312" y="4406900"/>
            <a:ext cx="7772400" cy="1362075"/>
          </a:xfrm>
          <a:prstGeom prst="rect">
            <a:avLst/>
          </a:prstGeom>
          <a:noFill/>
          <a:ln>
            <a:noFill/>
          </a:ln>
        </p:spPr>
        <p:txBody>
          <a:bodyPr anchorCtr="0" anchor="t" bIns="91425" lIns="91425" rIns="91425" tIns="91425"/>
          <a:lstStyle>
            <a:lvl1pPr indent="0" lvl="0" marL="0" marR="0" rtl="0" algn="l">
              <a:spcBef>
                <a:spcPts val="0"/>
              </a:spcBef>
              <a:spcAft>
                <a:spcPts val="0"/>
              </a:spcAft>
              <a:buNone/>
              <a:defRPr b="1" i="0" sz="4000" u="none" cap="none" strike="noStrike">
                <a:solidFill>
                  <a:schemeClr val="lt2"/>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lt2"/>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lt2"/>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lt2"/>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lt2"/>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lt2"/>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2"/>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2"/>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2"/>
                </a:solidFill>
                <a:latin typeface="Arial"/>
                <a:ea typeface="Arial"/>
                <a:cs typeface="Arial"/>
                <a:sym typeface="Arial"/>
              </a:defRPr>
            </a:lvl9pPr>
          </a:lstStyle>
          <a:p/>
        </p:txBody>
      </p:sp>
      <p:sp>
        <p:nvSpPr>
          <p:cNvPr id="63" name="Shape 63"/>
          <p:cNvSpPr txBox="1"/>
          <p:nvPr>
            <p:ph idx="1" type="body"/>
          </p:nvPr>
        </p:nvSpPr>
        <p:spPr>
          <a:xfrm>
            <a:off x="722312" y="2906713"/>
            <a:ext cx="7772400" cy="1500187"/>
          </a:xfrm>
          <a:prstGeom prst="rect">
            <a:avLst/>
          </a:prstGeom>
          <a:noFill/>
          <a:ln>
            <a:noFill/>
          </a:ln>
        </p:spPr>
        <p:txBody>
          <a:bodyPr anchorCtr="0" anchor="b" bIns="91425" lIns="91425" rIns="91425" tIns="91425"/>
          <a:lstStyle>
            <a:lvl1pPr indent="0" lvl="0" marL="0" marR="0" rtl="0" algn="l">
              <a:spcBef>
                <a:spcPts val="400"/>
              </a:spcBef>
              <a:spcAft>
                <a:spcPts val="0"/>
              </a:spcAft>
              <a:buClr>
                <a:schemeClr val="lt1"/>
              </a:buClr>
              <a:buFont typeface="Calibri"/>
              <a:buNone/>
              <a:defRPr b="0" i="0" sz="2000" u="none" cap="none" strike="noStrike">
                <a:solidFill>
                  <a:schemeClr val="lt1"/>
                </a:solidFill>
                <a:latin typeface="Calibri"/>
                <a:ea typeface="Calibri"/>
                <a:cs typeface="Calibri"/>
                <a:sym typeface="Calibri"/>
              </a:defRPr>
            </a:lvl1pPr>
            <a:lvl2pPr indent="0" lvl="1" marL="457200" marR="0" rtl="0" algn="l">
              <a:spcBef>
                <a:spcPts val="360"/>
              </a:spcBef>
              <a:spcAft>
                <a:spcPts val="0"/>
              </a:spcAft>
              <a:buClr>
                <a:schemeClr val="lt1"/>
              </a:buClr>
              <a:buFont typeface="Calibri"/>
              <a:buNone/>
              <a:defRPr b="0" i="0" sz="1800" u="none" cap="none" strike="noStrike">
                <a:solidFill>
                  <a:schemeClr val="lt1"/>
                </a:solidFill>
                <a:latin typeface="Calibri"/>
                <a:ea typeface="Calibri"/>
                <a:cs typeface="Calibri"/>
                <a:sym typeface="Calibri"/>
              </a:defRPr>
            </a:lvl2pPr>
            <a:lvl3pPr indent="0" lvl="2" marL="914400" marR="0" rtl="0" algn="l">
              <a:spcBef>
                <a:spcPts val="320"/>
              </a:spcBef>
              <a:spcAft>
                <a:spcPts val="0"/>
              </a:spcAft>
              <a:buClr>
                <a:schemeClr val="lt1"/>
              </a:buClr>
              <a:buFont typeface="Calibri"/>
              <a:buNone/>
              <a:defRPr b="0" i="0" sz="1600" u="none" cap="none" strike="noStrike">
                <a:solidFill>
                  <a:schemeClr val="lt1"/>
                </a:solidFill>
                <a:latin typeface="Calibri"/>
                <a:ea typeface="Calibri"/>
                <a:cs typeface="Calibri"/>
                <a:sym typeface="Calibri"/>
              </a:defRPr>
            </a:lvl3pPr>
            <a:lvl4pPr indent="0" lvl="3" marL="1371600" marR="0" rtl="0" algn="l">
              <a:spcBef>
                <a:spcPts val="280"/>
              </a:spcBef>
              <a:spcAft>
                <a:spcPts val="0"/>
              </a:spcAft>
              <a:buClr>
                <a:schemeClr val="lt1"/>
              </a:buClr>
              <a:buFont typeface="Calibri"/>
              <a:buNone/>
              <a:defRPr b="0" i="0" sz="1400" u="none" cap="none" strike="noStrike">
                <a:solidFill>
                  <a:schemeClr val="lt1"/>
                </a:solidFill>
                <a:latin typeface="Calibri"/>
                <a:ea typeface="Calibri"/>
                <a:cs typeface="Calibri"/>
                <a:sym typeface="Calibri"/>
              </a:defRPr>
            </a:lvl4pPr>
            <a:lvl5pPr indent="0" lvl="4" marL="1828800" marR="0" rtl="0" algn="l">
              <a:spcBef>
                <a:spcPts val="280"/>
              </a:spcBef>
              <a:spcAft>
                <a:spcPts val="0"/>
              </a:spcAft>
              <a:buClr>
                <a:schemeClr val="lt1"/>
              </a:buClr>
              <a:buFont typeface="Calibri"/>
              <a:buNone/>
              <a:defRPr b="0" i="0" sz="1400" u="none" cap="none" strike="noStrike">
                <a:solidFill>
                  <a:schemeClr val="lt1"/>
                </a:solidFill>
                <a:latin typeface="Calibri"/>
                <a:ea typeface="Calibri"/>
                <a:cs typeface="Calibri"/>
                <a:sym typeface="Calibri"/>
              </a:defRPr>
            </a:lvl5pPr>
            <a:lvl6pPr indent="0" lvl="5" marL="2286000" marR="0" rtl="0" algn="l">
              <a:spcBef>
                <a:spcPts val="280"/>
              </a:spcBef>
              <a:spcAft>
                <a:spcPts val="0"/>
              </a:spcAft>
              <a:buClr>
                <a:schemeClr val="lt1"/>
              </a:buClr>
              <a:buFont typeface="Calibri"/>
              <a:buNone/>
              <a:defRPr b="0" i="0" sz="1400" u="none" cap="none" strike="noStrike">
                <a:solidFill>
                  <a:schemeClr val="lt1"/>
                </a:solidFill>
                <a:latin typeface="Calibri"/>
                <a:ea typeface="Calibri"/>
                <a:cs typeface="Calibri"/>
                <a:sym typeface="Calibri"/>
              </a:defRPr>
            </a:lvl6pPr>
            <a:lvl7pPr indent="0" lvl="6" marL="2743200" marR="0" rtl="0" algn="l">
              <a:spcBef>
                <a:spcPts val="280"/>
              </a:spcBef>
              <a:spcAft>
                <a:spcPts val="0"/>
              </a:spcAft>
              <a:buClr>
                <a:schemeClr val="lt1"/>
              </a:buClr>
              <a:buFont typeface="Calibri"/>
              <a:buNone/>
              <a:defRPr b="0" i="0" sz="1400" u="none" cap="none" strike="noStrike">
                <a:solidFill>
                  <a:schemeClr val="lt1"/>
                </a:solidFill>
                <a:latin typeface="Calibri"/>
                <a:ea typeface="Calibri"/>
                <a:cs typeface="Calibri"/>
                <a:sym typeface="Calibri"/>
              </a:defRPr>
            </a:lvl7pPr>
            <a:lvl8pPr indent="0" lvl="7" marL="3200400" marR="0" rtl="0" algn="l">
              <a:spcBef>
                <a:spcPts val="280"/>
              </a:spcBef>
              <a:spcAft>
                <a:spcPts val="0"/>
              </a:spcAft>
              <a:buClr>
                <a:schemeClr val="lt1"/>
              </a:buClr>
              <a:buFont typeface="Calibri"/>
              <a:buNone/>
              <a:defRPr b="0" i="0" sz="1400" u="none" cap="none" strike="noStrike">
                <a:solidFill>
                  <a:schemeClr val="lt1"/>
                </a:solidFill>
                <a:latin typeface="Calibri"/>
                <a:ea typeface="Calibri"/>
                <a:cs typeface="Calibri"/>
                <a:sym typeface="Calibri"/>
              </a:defRPr>
            </a:lvl8pPr>
            <a:lvl9pPr indent="0" lvl="8" marL="3657600" marR="0" rtl="0" algn="l">
              <a:spcBef>
                <a:spcPts val="280"/>
              </a:spcBef>
              <a:spcAft>
                <a:spcPts val="0"/>
              </a:spcAft>
              <a:buClr>
                <a:schemeClr val="lt1"/>
              </a:buClr>
              <a:buFont typeface="Calibri"/>
              <a:buNone/>
              <a:defRPr b="0" i="0" sz="1400" u="none" cap="none" strike="noStrike">
                <a:solidFill>
                  <a:schemeClr val="lt1"/>
                </a:solidFill>
                <a:latin typeface="Calibri"/>
                <a:ea typeface="Calibri"/>
                <a:cs typeface="Calibri"/>
                <a:sym typeface="Calibri"/>
              </a:defRPr>
            </a:lvl9pPr>
          </a:lstStyle>
          <a:p/>
        </p:txBody>
      </p:sp>
      <p:sp>
        <p:nvSpPr>
          <p:cNvPr id="64" name="Shape 64"/>
          <p:cNvSpPr txBox="1"/>
          <p:nvPr>
            <p:ph idx="10" type="dt"/>
          </p:nvPr>
        </p:nvSpPr>
        <p:spPr>
          <a:xfrm>
            <a:off x="457200" y="6245225"/>
            <a:ext cx="2133599" cy="476249"/>
          </a:xfrm>
          <a:prstGeom prst="rect">
            <a:avLst/>
          </a:prstGeom>
          <a:noFill/>
          <a:ln>
            <a:noFill/>
          </a:ln>
        </p:spPr>
        <p:txBody>
          <a:bodyPr anchorCtr="0" anchor="t" bIns="91425" lIns="91425" rIns="91425" tIns="91425"/>
          <a:lstStyle>
            <a:lvl1pPr indent="0" lvl="0" marL="0" marR="0" rtl="0" algn="l">
              <a:spcBef>
                <a:spcPts val="0"/>
              </a:spcBef>
              <a:spcAft>
                <a:spcPts val="0"/>
              </a:spcAft>
              <a:buNone/>
              <a:defRPr sz="1400">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65" name="Shape 65"/>
          <p:cNvSpPr txBox="1"/>
          <p:nvPr>
            <p:ph idx="11" type="ftr"/>
          </p:nvPr>
        </p:nvSpPr>
        <p:spPr>
          <a:xfrm>
            <a:off x="3124200" y="6245225"/>
            <a:ext cx="2895600" cy="476249"/>
          </a:xfrm>
          <a:prstGeom prst="rect">
            <a:avLst/>
          </a:prstGeom>
          <a:noFill/>
          <a:ln>
            <a:noFill/>
          </a:ln>
        </p:spPr>
        <p:txBody>
          <a:bodyPr anchorCtr="0" anchor="t" bIns="91425" lIns="91425" rIns="91425" tIns="91425"/>
          <a:lstStyle>
            <a:lvl1pPr indent="0" lvl="0" marL="0" marR="0" rtl="0" algn="ctr">
              <a:spcBef>
                <a:spcPts val="0"/>
              </a:spcBef>
              <a:spcAft>
                <a:spcPts val="0"/>
              </a:spcAft>
              <a:buNone/>
              <a:defRPr sz="1400">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66" name="Shape 66"/>
          <p:cNvSpPr txBox="1"/>
          <p:nvPr>
            <p:ph idx="12" type="sldNum"/>
          </p:nvPr>
        </p:nvSpPr>
        <p:spPr>
          <a:xfrm>
            <a:off x="6553200" y="6245225"/>
            <a:ext cx="2133599" cy="476249"/>
          </a:xfrm>
          <a:prstGeom prst="rect">
            <a:avLst/>
          </a:prstGeom>
          <a:noFill/>
          <a:ln>
            <a:noFill/>
          </a:ln>
        </p:spPr>
        <p:txBody>
          <a:bodyPr anchorCtr="0" anchor="t" bIns="45700" lIns="91425" rIns="91425" tIns="45700">
            <a:noAutofit/>
          </a:bodyPr>
          <a:lstStyle/>
          <a:p>
            <a:pPr indent="0" lvl="0" marL="0" marR="0" rtl="0" algn="r">
              <a:spcBef>
                <a:spcPts val="0"/>
              </a:spcBef>
              <a:spcAft>
                <a:spcPts val="0"/>
              </a:spcAft>
              <a:buSzPct val="25000"/>
              <a:buNone/>
            </a:pPr>
            <a:fld id="{00000000-1234-1234-1234-123412341234}" type="slidenum">
              <a:rPr lang="el-GR" sz="1400">
                <a:solidFill>
                  <a:schemeClr val="lt1"/>
                </a:solidFill>
                <a:latin typeface="Arial"/>
                <a:ea typeface="Arial"/>
                <a:cs typeface="Arial"/>
                <a:sym typeface="Arial"/>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363636"/>
        </a:solidFill>
      </p:bgPr>
    </p:bg>
    <p:spTree>
      <p:nvGrpSpPr>
        <p:cNvPr id="9" name="Shape 9"/>
        <p:cNvGrpSpPr/>
        <p:nvPr/>
      </p:nvGrpSpPr>
      <p:grpSpPr>
        <a:xfrm>
          <a:off x="0" y="0"/>
          <a:ext cx="0" cy="0"/>
          <a:chOff x="0" y="0"/>
          <a:chExt cx="0" cy="0"/>
        </a:xfrm>
      </p:grpSpPr>
      <p:sp>
        <p:nvSpPr>
          <p:cNvPr id="10" name="Shape 10"/>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lt2"/>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lt2"/>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lt2"/>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lt2"/>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lt2"/>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lt2"/>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2"/>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2"/>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2"/>
                </a:solidFill>
                <a:latin typeface="Arial"/>
                <a:ea typeface="Arial"/>
                <a:cs typeface="Arial"/>
                <a:sym typeface="Arial"/>
              </a:defRPr>
            </a:lvl9pPr>
          </a:lstStyle>
          <a:p/>
        </p:txBody>
      </p:sp>
      <p:sp>
        <p:nvSpPr>
          <p:cNvPr id="11" name="Shape 11"/>
          <p:cNvSpPr txBox="1"/>
          <p:nvPr>
            <p:ph idx="1" type="body"/>
          </p:nvPr>
        </p:nvSpPr>
        <p:spPr>
          <a:xfrm>
            <a:off x="457200" y="1600200"/>
            <a:ext cx="8229600" cy="4525963"/>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lt1"/>
              </a:buClr>
              <a:buSzPct val="100000"/>
              <a:buFont typeface="Calibri"/>
              <a:buChar char="•"/>
              <a:defRPr b="0" i="0" sz="3200" u="none" cap="none" strike="noStrike">
                <a:solidFill>
                  <a:schemeClr val="lt1"/>
                </a:solidFill>
                <a:latin typeface="Calibri"/>
                <a:ea typeface="Calibri"/>
                <a:cs typeface="Calibri"/>
                <a:sym typeface="Calibri"/>
              </a:defRPr>
            </a:lvl1pPr>
            <a:lvl2pPr indent="-107950" lvl="1" marL="742950" marR="0" rtl="0" algn="l">
              <a:spcBef>
                <a:spcPts val="560"/>
              </a:spcBef>
              <a:spcAft>
                <a:spcPts val="0"/>
              </a:spcAft>
              <a:buClr>
                <a:schemeClr val="lt1"/>
              </a:buClr>
              <a:buSzPct val="100000"/>
              <a:buFont typeface="Calibri"/>
              <a:buChar char="–"/>
              <a:defRPr b="0" i="0" sz="2800" u="none" cap="none" strike="noStrike">
                <a:solidFill>
                  <a:schemeClr val="lt1"/>
                </a:solidFill>
                <a:latin typeface="Calibri"/>
                <a:ea typeface="Calibri"/>
                <a:cs typeface="Calibri"/>
                <a:sym typeface="Calibri"/>
              </a:defRPr>
            </a:lvl2pPr>
            <a:lvl3pPr indent="-76200" lvl="2" marL="1143000" marR="0" rtl="0" algn="l">
              <a:spcBef>
                <a:spcPts val="480"/>
              </a:spcBef>
              <a:spcAft>
                <a:spcPts val="0"/>
              </a:spcAft>
              <a:buClr>
                <a:schemeClr val="lt1"/>
              </a:buClr>
              <a:buSzPct val="100000"/>
              <a:buFont typeface="Calibri"/>
              <a:buChar char="•"/>
              <a:defRPr b="0" i="0" sz="2400" u="none" cap="none" strike="noStrike">
                <a:solidFill>
                  <a:schemeClr val="lt1"/>
                </a:solidFill>
                <a:latin typeface="Calibri"/>
                <a:ea typeface="Calibri"/>
                <a:cs typeface="Calibri"/>
                <a:sym typeface="Calibri"/>
              </a:defRPr>
            </a:lvl3pPr>
            <a:lvl4pPr indent="-101600" lvl="3" marL="16002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4pPr>
            <a:lvl5pPr indent="-101600" lvl="4" marL="20574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5pPr>
            <a:lvl6pPr indent="-101600" lvl="5" marL="25146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6pPr>
            <a:lvl7pPr indent="-101600" lvl="6" marL="29718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7pPr>
            <a:lvl8pPr indent="-101600" lvl="7" marL="34290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8pPr>
            <a:lvl9pPr indent="-101600" lvl="8" marL="3886200" marR="0" rtl="0" algn="l">
              <a:spcBef>
                <a:spcPts val="400"/>
              </a:spcBef>
              <a:spcAft>
                <a:spcPts val="0"/>
              </a:spcAft>
              <a:buClr>
                <a:schemeClr val="lt1"/>
              </a:buClr>
              <a:buSzPct val="100000"/>
              <a:buFont typeface="Calibri"/>
              <a:buChar char="»"/>
              <a:defRPr b="0" i="0" sz="2000" u="none" cap="none" strike="noStrike">
                <a:solidFill>
                  <a:schemeClr val="lt1"/>
                </a:solidFill>
                <a:latin typeface="Calibri"/>
                <a:ea typeface="Calibri"/>
                <a:cs typeface="Calibri"/>
                <a:sym typeface="Calibri"/>
              </a:defRPr>
            </a:lvl9pPr>
          </a:lstStyle>
          <a:p/>
        </p:txBody>
      </p:sp>
      <p:sp>
        <p:nvSpPr>
          <p:cNvPr id="12" name="Shape 12"/>
          <p:cNvSpPr txBox="1"/>
          <p:nvPr>
            <p:ph idx="10" type="dt"/>
          </p:nvPr>
        </p:nvSpPr>
        <p:spPr>
          <a:xfrm>
            <a:off x="457200" y="6245225"/>
            <a:ext cx="2133599" cy="476249"/>
          </a:xfrm>
          <a:prstGeom prst="rect">
            <a:avLst/>
          </a:prstGeom>
          <a:noFill/>
          <a:ln>
            <a:noFill/>
          </a:ln>
        </p:spPr>
        <p:txBody>
          <a:bodyPr anchorCtr="0" anchor="t" bIns="91425" lIns="91425" rIns="91425" tIns="91425"/>
          <a:lstStyle>
            <a:lvl1pPr indent="0" lvl="0" marL="0" marR="0" rtl="0" algn="l">
              <a:spcBef>
                <a:spcPts val="0"/>
              </a:spcBef>
              <a:spcAft>
                <a:spcPts val="0"/>
              </a:spcAft>
              <a:buNone/>
              <a:defRPr b="0" i="0" sz="1400" u="none" cap="none" strike="noStrike">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13" name="Shape 13"/>
          <p:cNvSpPr txBox="1"/>
          <p:nvPr>
            <p:ph idx="11" type="ftr"/>
          </p:nvPr>
        </p:nvSpPr>
        <p:spPr>
          <a:xfrm>
            <a:off x="3124200" y="6245225"/>
            <a:ext cx="2895600" cy="476249"/>
          </a:xfrm>
          <a:prstGeom prst="rect">
            <a:avLst/>
          </a:prstGeom>
          <a:noFill/>
          <a:ln>
            <a:noFill/>
          </a:ln>
        </p:spPr>
        <p:txBody>
          <a:bodyPr anchorCtr="0" anchor="t" bIns="91425" lIns="91425" rIns="91425" tIns="91425"/>
          <a:lstStyle>
            <a:lvl1pPr indent="0" lvl="0" marL="0" marR="0" rtl="0" algn="ctr">
              <a:spcBef>
                <a:spcPts val="0"/>
              </a:spcBef>
              <a:spcAft>
                <a:spcPts val="0"/>
              </a:spcAft>
              <a:buNone/>
              <a:defRPr b="0" i="0" sz="1400" u="none" cap="none" strike="noStrike">
                <a:solidFill>
                  <a:schemeClr val="lt1"/>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lt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lt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lt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lt1"/>
                </a:solidFill>
                <a:latin typeface="Arial"/>
                <a:ea typeface="Arial"/>
                <a:cs typeface="Arial"/>
                <a:sym typeface="Arial"/>
              </a:defRPr>
            </a:lvl5pPr>
            <a:lvl6pPr indent="0" lvl="5" marL="2286000" marR="0" rtl="0" algn="l">
              <a:spcBef>
                <a:spcPts val="0"/>
              </a:spcBef>
              <a:buNone/>
              <a:defRPr b="0" i="0" sz="1800" u="none" cap="none" strike="noStrike">
                <a:solidFill>
                  <a:schemeClr val="lt1"/>
                </a:solidFill>
                <a:latin typeface="Arial"/>
                <a:ea typeface="Arial"/>
                <a:cs typeface="Arial"/>
                <a:sym typeface="Arial"/>
              </a:defRPr>
            </a:lvl6pPr>
            <a:lvl7pPr indent="0" lvl="6" marL="2743200" marR="0" rtl="0" algn="l">
              <a:spcBef>
                <a:spcPts val="0"/>
              </a:spcBef>
              <a:buNone/>
              <a:defRPr b="0" i="0" sz="1800" u="none" cap="none" strike="noStrike">
                <a:solidFill>
                  <a:schemeClr val="lt1"/>
                </a:solidFill>
                <a:latin typeface="Arial"/>
                <a:ea typeface="Arial"/>
                <a:cs typeface="Arial"/>
                <a:sym typeface="Arial"/>
              </a:defRPr>
            </a:lvl7pPr>
            <a:lvl8pPr indent="0" lvl="7" marL="3200400" marR="0" rtl="0" algn="l">
              <a:spcBef>
                <a:spcPts val="0"/>
              </a:spcBef>
              <a:buNone/>
              <a:defRPr b="0" i="0" sz="1800" u="none" cap="none" strike="noStrike">
                <a:solidFill>
                  <a:schemeClr val="lt1"/>
                </a:solidFill>
                <a:latin typeface="Arial"/>
                <a:ea typeface="Arial"/>
                <a:cs typeface="Arial"/>
                <a:sym typeface="Arial"/>
              </a:defRPr>
            </a:lvl8pPr>
            <a:lvl9pPr indent="0" lvl="8" marL="3657600" marR="0" rtl="0" algn="l">
              <a:spcBef>
                <a:spcPts val="0"/>
              </a:spcBef>
              <a:buNone/>
              <a:defRPr b="0" i="0" sz="1800" u="none" cap="none" strike="noStrike">
                <a:solidFill>
                  <a:schemeClr val="lt1"/>
                </a:solidFill>
                <a:latin typeface="Arial"/>
                <a:ea typeface="Arial"/>
                <a:cs typeface="Arial"/>
                <a:sym typeface="Arial"/>
              </a:defRPr>
            </a:lvl9pPr>
          </a:lstStyle>
          <a:p/>
        </p:txBody>
      </p:sp>
      <p:sp>
        <p:nvSpPr>
          <p:cNvPr id="14" name="Shape 14"/>
          <p:cNvSpPr txBox="1"/>
          <p:nvPr>
            <p:ph idx="12" type="sldNum"/>
          </p:nvPr>
        </p:nvSpPr>
        <p:spPr>
          <a:xfrm>
            <a:off x="6553200" y="6245225"/>
            <a:ext cx="2133599" cy="476249"/>
          </a:xfrm>
          <a:prstGeom prst="rect">
            <a:avLst/>
          </a:prstGeom>
          <a:noFill/>
          <a:ln>
            <a:noFill/>
          </a:ln>
        </p:spPr>
        <p:txBody>
          <a:bodyPr anchorCtr="0" anchor="t" bIns="45700" lIns="91425" rIns="91425" tIns="45700">
            <a:noAutofit/>
          </a:bodyPr>
          <a:lstStyle/>
          <a:p>
            <a:pPr indent="0" lvl="0" marL="0" marR="0" rtl="0" algn="r">
              <a:spcBef>
                <a:spcPts val="0"/>
              </a:spcBef>
              <a:spcAft>
                <a:spcPts val="0"/>
              </a:spcAft>
              <a:buSzPct val="25000"/>
              <a:buNone/>
            </a:pPr>
            <a:fld id="{00000000-1234-1234-1234-123412341234}" type="slidenum">
              <a:rPr b="0" i="0" lang="el-GR" sz="1400" u="none" cap="none" strike="noStrike">
                <a:solidFill>
                  <a:schemeClr val="lt1"/>
                </a:solidFill>
                <a:latin typeface="Arial"/>
                <a:ea typeface="Arial"/>
                <a:cs typeface="Arial"/>
                <a:sym typeface="Aria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6.jpg"/><Relationship Id="rId6" Type="http://schemas.openxmlformats.org/officeDocument/2006/relationships/image" Target="../media/image1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1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2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1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2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2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2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2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2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3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3.xml"/><Relationship Id="rId3" Type="http://schemas.openxmlformats.org/officeDocument/2006/relationships/image" Target="../media/image3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 Id="rId3" Type="http://schemas.openxmlformats.org/officeDocument/2006/relationships/image" Target="../media/image3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 Id="rId3" Type="http://schemas.openxmlformats.org/officeDocument/2006/relationships/image" Target="../media/image3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7.xml"/><Relationship Id="rId3" Type="http://schemas.openxmlformats.org/officeDocument/2006/relationships/image" Target="../media/image29.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8.xml"/><Relationship Id="rId3" Type="http://schemas.openxmlformats.org/officeDocument/2006/relationships/image" Target="../media/image31.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9.xml"/><Relationship Id="rId3" Type="http://schemas.openxmlformats.org/officeDocument/2006/relationships/image" Target="../media/image2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 Id="rId3" Type="http://schemas.openxmlformats.org/officeDocument/2006/relationships/image" Target="../media/image34.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 Id="rId3" Type="http://schemas.openxmlformats.org/officeDocument/2006/relationships/image" Target="../media/image27.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2.xml"/><Relationship Id="rId3" Type="http://schemas.openxmlformats.org/officeDocument/2006/relationships/image" Target="../media/image30.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 Id="rId3" Type="http://schemas.openxmlformats.org/officeDocument/2006/relationships/image" Target="../media/image39.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35.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26.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3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5" name="Shape 105"/>
        <p:cNvGrpSpPr/>
        <p:nvPr/>
      </p:nvGrpSpPr>
      <p:grpSpPr>
        <a:xfrm>
          <a:off x="0" y="0"/>
          <a:ext cx="0" cy="0"/>
          <a:chOff x="0" y="0"/>
          <a:chExt cx="0" cy="0"/>
        </a:xfrm>
      </p:grpSpPr>
      <p:sp>
        <p:nvSpPr>
          <p:cNvPr id="106" name="Shape 106"/>
          <p:cNvSpPr txBox="1"/>
          <p:nvPr>
            <p:ph type="title"/>
          </p:nvPr>
        </p:nvSpPr>
        <p:spPr>
          <a:xfrm>
            <a:off x="250825" y="228600"/>
            <a:ext cx="8435975" cy="2695574"/>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4800" u="none" cap="none" strike="noStrike">
                <a:solidFill>
                  <a:srgbClr val="FF6600"/>
                </a:solidFill>
                <a:latin typeface="Calibri"/>
                <a:ea typeface="Calibri"/>
                <a:cs typeface="Calibri"/>
                <a:sym typeface="Calibri"/>
              </a:rPr>
              <a:t>ΜΣΑΦ </a:t>
            </a:r>
            <a:br>
              <a:rPr b="1" i="0" lang="el-GR" sz="4800" u="none" cap="none" strike="noStrike">
                <a:solidFill>
                  <a:srgbClr val="FF6600"/>
                </a:solidFill>
                <a:latin typeface="Calibri"/>
                <a:ea typeface="Calibri"/>
                <a:cs typeface="Calibri"/>
                <a:sym typeface="Calibri"/>
              </a:rPr>
            </a:br>
            <a:r>
              <a:rPr b="1" i="0" lang="el-GR" sz="4800" u="none" cap="none" strike="noStrike">
                <a:solidFill>
                  <a:srgbClr val="FF6600"/>
                </a:solidFill>
                <a:latin typeface="Calibri"/>
                <a:ea typeface="Calibri"/>
                <a:cs typeface="Calibri"/>
                <a:sym typeface="Calibri"/>
              </a:rPr>
              <a:t>ένας «σιωπηλός κίνδυνος»</a:t>
            </a:r>
          </a:p>
        </p:txBody>
      </p:sp>
      <p:sp>
        <p:nvSpPr>
          <p:cNvPr id="107" name="Shape 107"/>
          <p:cNvSpPr txBox="1"/>
          <p:nvPr>
            <p:ph idx="1" type="body"/>
          </p:nvPr>
        </p:nvSpPr>
        <p:spPr>
          <a:xfrm>
            <a:off x="457200" y="2708275"/>
            <a:ext cx="8229600" cy="3417888"/>
          </a:xfrm>
          <a:prstGeom prst="rect">
            <a:avLst/>
          </a:prstGeom>
          <a:noFill/>
          <a:ln>
            <a:noFill/>
          </a:ln>
        </p:spPr>
        <p:txBody>
          <a:bodyPr anchorCtr="0" anchor="t" bIns="45700" lIns="91425" rIns="91425" tIns="45700">
            <a:noAutofit/>
          </a:bodyPr>
          <a:lstStyle/>
          <a:p>
            <a:pPr indent="-342900" lvl="0" marL="342900" marR="0" rtl="0" algn="l">
              <a:lnSpc>
                <a:spcPct val="80000"/>
              </a:lnSpc>
              <a:spcBef>
                <a:spcPts val="0"/>
              </a:spcBef>
              <a:spcAft>
                <a:spcPts val="0"/>
              </a:spcAft>
              <a:buClr>
                <a:schemeClr val="lt1"/>
              </a:buClr>
              <a:buSzPct val="25000"/>
              <a:buFont typeface="Calibri"/>
              <a:buNone/>
            </a:pPr>
            <a:r>
              <a:rPr b="0" i="0" lang="el-GR" sz="2800" u="none" cap="none" strike="noStrike">
                <a:solidFill>
                  <a:schemeClr val="lt1"/>
                </a:solidFill>
                <a:latin typeface="Calibri"/>
                <a:ea typeface="Calibri"/>
                <a:cs typeface="Calibri"/>
                <a:sym typeface="Calibri"/>
              </a:rPr>
              <a:t>       </a:t>
            </a:r>
          </a:p>
          <a:p>
            <a:pPr indent="-342900" lvl="0" marL="342900" marR="0" rtl="0" algn="ctr">
              <a:lnSpc>
                <a:spcPct val="80000"/>
              </a:lnSpc>
              <a:spcBef>
                <a:spcPts val="720"/>
              </a:spcBef>
              <a:spcAft>
                <a:spcPts val="0"/>
              </a:spcAft>
              <a:buClr>
                <a:schemeClr val="lt1"/>
              </a:buClr>
              <a:buSzPct val="25000"/>
              <a:buFont typeface="Calibri"/>
              <a:buNone/>
            </a:pPr>
            <a:r>
              <a:t/>
            </a:r>
            <a:endParaRPr b="1" i="0" sz="3600" u="none" cap="none" strike="noStrike">
              <a:solidFill>
                <a:srgbClr val="D8D8D8"/>
              </a:solidFill>
              <a:latin typeface="Calibri"/>
              <a:ea typeface="Calibri"/>
              <a:cs typeface="Calibri"/>
              <a:sym typeface="Calibri"/>
            </a:endParaRPr>
          </a:p>
          <a:p>
            <a:pPr indent="-342900" lvl="0" marL="342900" marR="0" rtl="0" algn="ctr">
              <a:lnSpc>
                <a:spcPct val="80000"/>
              </a:lnSpc>
              <a:spcBef>
                <a:spcPts val="720"/>
              </a:spcBef>
              <a:spcAft>
                <a:spcPts val="0"/>
              </a:spcAft>
              <a:buClr>
                <a:srgbClr val="FF9900"/>
              </a:buClr>
              <a:buSzPct val="25000"/>
              <a:buFont typeface="Calibri"/>
              <a:buNone/>
            </a:pPr>
            <a:r>
              <a:rPr b="1" i="0" lang="el-GR" sz="3600" u="none" cap="none" strike="noStrike">
                <a:solidFill>
                  <a:srgbClr val="FF9900"/>
                </a:solidFill>
                <a:latin typeface="Calibri"/>
                <a:ea typeface="Calibri"/>
                <a:cs typeface="Calibri"/>
                <a:sym typeface="Calibri"/>
              </a:rPr>
              <a:t>ΤΣΙΩΝΗΣ Γ. ΘΕΟΧΑΡΗΣ</a:t>
            </a:r>
          </a:p>
          <a:p>
            <a:pPr indent="-342900" lvl="0" marL="342900" marR="0" rtl="0" algn="ctr">
              <a:lnSpc>
                <a:spcPct val="80000"/>
              </a:lnSpc>
              <a:spcBef>
                <a:spcPts val="560"/>
              </a:spcBef>
              <a:spcAft>
                <a:spcPts val="0"/>
              </a:spcAft>
              <a:buClr>
                <a:srgbClr val="FF9900"/>
              </a:buClr>
              <a:buSzPct val="25000"/>
              <a:buFont typeface="Calibri"/>
              <a:buNone/>
            </a:pPr>
            <a:r>
              <a:rPr b="1" i="0" lang="el-GR" sz="2800" u="none" cap="none" strike="noStrike">
                <a:solidFill>
                  <a:srgbClr val="FF9900"/>
                </a:solidFill>
                <a:latin typeface="Calibri"/>
                <a:ea typeface="Calibri"/>
                <a:cs typeface="Calibri"/>
                <a:sym typeface="Calibri"/>
              </a:rPr>
              <a:t>ΓΑΣΤΡΕΝΤΕΡΟΛΟΓΟΣ</a:t>
            </a:r>
          </a:p>
          <a:p>
            <a:pPr indent="-342900" lvl="0" marL="342900" marR="0" rtl="0" algn="ctr">
              <a:lnSpc>
                <a:spcPct val="80000"/>
              </a:lnSpc>
              <a:spcBef>
                <a:spcPts val="560"/>
              </a:spcBef>
              <a:spcAft>
                <a:spcPts val="0"/>
              </a:spcAft>
              <a:buClr>
                <a:srgbClr val="FF9900"/>
              </a:buClr>
              <a:buSzPct val="25000"/>
              <a:buFont typeface="Calibri"/>
              <a:buNone/>
            </a:pPr>
            <a:r>
              <a:rPr b="1" i="0" lang="el-GR" sz="2800" u="none" cap="none" strike="noStrike">
                <a:solidFill>
                  <a:srgbClr val="FF9900"/>
                </a:solidFill>
                <a:latin typeface="Calibri"/>
                <a:ea typeface="Calibri"/>
                <a:cs typeface="Calibri"/>
                <a:sym typeface="Calibri"/>
              </a:rPr>
              <a:t>ΣΕΡΡΕΣ</a:t>
            </a:r>
          </a:p>
          <a:p>
            <a:pPr indent="-342900" lvl="0" marL="342900" marR="0" rtl="0" algn="ctr">
              <a:lnSpc>
                <a:spcPct val="80000"/>
              </a:lnSpc>
              <a:spcBef>
                <a:spcPts val="560"/>
              </a:spcBef>
              <a:spcAft>
                <a:spcPts val="0"/>
              </a:spcAft>
              <a:buClr>
                <a:srgbClr val="FF9900"/>
              </a:buClr>
              <a:buSzPct val="25000"/>
              <a:buFont typeface="Calibri"/>
              <a:buNone/>
            </a:pPr>
            <a:r>
              <a:rPr b="1" i="0" lang="el-GR" sz="2800" u="none" cap="none" strike="noStrike">
                <a:solidFill>
                  <a:srgbClr val="FF9900"/>
                </a:solidFill>
                <a:latin typeface="Calibri"/>
                <a:ea typeface="Calibri"/>
                <a:cs typeface="Calibri"/>
                <a:sym typeface="Calibri"/>
              </a:rPr>
              <a:t>E-mail: tsionisx@hotmail.com</a:t>
            </a:r>
          </a:p>
          <a:p>
            <a:pPr indent="-342900" lvl="0" marL="342900" marR="0" rtl="0" algn="ctr">
              <a:lnSpc>
                <a:spcPct val="80000"/>
              </a:lnSpc>
              <a:spcBef>
                <a:spcPts val="560"/>
              </a:spcBef>
              <a:spcAft>
                <a:spcPts val="0"/>
              </a:spcAft>
              <a:buClr>
                <a:schemeClr val="lt1"/>
              </a:buClr>
              <a:buSzPct val="25000"/>
              <a:buFont typeface="Calibri"/>
              <a:buNone/>
            </a:pPr>
            <a:r>
              <a:t/>
            </a:r>
            <a:endParaRPr b="0" i="0" sz="2800" u="none" cap="none" strike="noStrike">
              <a:solidFill>
                <a:srgbClr val="0000FF"/>
              </a:solidFill>
              <a:latin typeface="Calibri"/>
              <a:ea typeface="Calibri"/>
              <a:cs typeface="Calibri"/>
              <a:sym typeface="Calibri"/>
            </a:endParaRPr>
          </a:p>
          <a:p>
            <a:pPr indent="-342900" lvl="0" marL="342900" marR="0" rtl="0" algn="l">
              <a:lnSpc>
                <a:spcPct val="80000"/>
              </a:lnSpc>
              <a:spcBef>
                <a:spcPts val="560"/>
              </a:spcBef>
              <a:spcAft>
                <a:spcPts val="0"/>
              </a:spcAft>
              <a:buClr>
                <a:schemeClr val="lt1"/>
              </a:buClr>
              <a:buSzPct val="100000"/>
              <a:buFont typeface="Calibri"/>
              <a:buNone/>
            </a:pPr>
            <a:r>
              <a:t/>
            </a:r>
            <a:endParaRPr b="1" i="0" sz="2800" u="none" cap="none" strike="noStrike">
              <a:solidFill>
                <a:srgbClr val="FF99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8" name="Shape 178"/>
        <p:cNvGrpSpPr/>
        <p:nvPr/>
      </p:nvGrpSpPr>
      <p:grpSpPr>
        <a:xfrm>
          <a:off x="0" y="0"/>
          <a:ext cx="0" cy="0"/>
          <a:chOff x="0" y="0"/>
          <a:chExt cx="0" cy="0"/>
        </a:xfrm>
      </p:grpSpPr>
      <p:sp>
        <p:nvSpPr>
          <p:cNvPr id="179" name="Shape 179"/>
          <p:cNvSpPr txBox="1"/>
          <p:nvPr>
            <p:ph type="title"/>
          </p:nvPr>
        </p:nvSpPr>
        <p:spPr>
          <a:xfrm>
            <a:off x="0" y="274637"/>
            <a:ext cx="8964612"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4000" u="none" cap="none" strike="noStrike">
                <a:solidFill>
                  <a:srgbClr val="FF6600"/>
                </a:solidFill>
                <a:latin typeface="Calibri"/>
                <a:ea typeface="Calibri"/>
                <a:cs typeface="Calibri"/>
                <a:sym typeface="Calibri"/>
              </a:rPr>
              <a:t>Κυκλοοξυγενάση (Cox)</a:t>
            </a:r>
          </a:p>
        </p:txBody>
      </p:sp>
      <p:sp>
        <p:nvSpPr>
          <p:cNvPr id="180" name="Shape 180"/>
          <p:cNvSpPr txBox="1"/>
          <p:nvPr>
            <p:ph idx="1" type="body"/>
          </p:nvPr>
        </p:nvSpPr>
        <p:spPr>
          <a:xfrm>
            <a:off x="179388" y="1600200"/>
            <a:ext cx="8785225" cy="1684338"/>
          </a:xfrm>
          <a:prstGeom prst="rect">
            <a:avLst/>
          </a:prstGeom>
          <a:noFill/>
          <a:ln>
            <a:noFill/>
          </a:ln>
        </p:spPr>
        <p:txBody>
          <a:bodyPr anchorCtr="0" anchor="t" bIns="45700" lIns="91425" rIns="91425" tIns="45700">
            <a:noAutofit/>
          </a:bodyPr>
          <a:lstStyle/>
          <a:p>
            <a:pPr indent="-342900" lvl="0" marL="342900" marR="0" rtl="0" algn="l">
              <a:lnSpc>
                <a:spcPct val="80000"/>
              </a:lnSpc>
              <a:spcBef>
                <a:spcPts val="0"/>
              </a:spcBef>
              <a:spcAft>
                <a:spcPts val="0"/>
              </a:spcAft>
              <a:buClr>
                <a:srgbClr val="FF9900"/>
              </a:buClr>
              <a:buSzPct val="25000"/>
              <a:buFont typeface="Calibri"/>
              <a:buNone/>
            </a:pPr>
            <a:r>
              <a:rPr b="0" i="0" lang="el-GR" sz="3600" u="none" cap="none" strike="noStrike">
                <a:solidFill>
                  <a:srgbClr val="FF9900"/>
                </a:solidFill>
                <a:latin typeface="Calibri"/>
                <a:ea typeface="Calibri"/>
                <a:cs typeface="Calibri"/>
                <a:sym typeface="Calibri"/>
              </a:rPr>
              <a:t>Δύο ισοένζυμα:</a:t>
            </a:r>
          </a:p>
          <a:p>
            <a:pPr indent="-342900" lvl="0" marL="342900" marR="0" rtl="0" algn="l">
              <a:lnSpc>
                <a:spcPct val="80000"/>
              </a:lnSpc>
              <a:spcBef>
                <a:spcPts val="560"/>
              </a:spcBef>
              <a:spcAft>
                <a:spcPts val="0"/>
              </a:spcAft>
              <a:buClr>
                <a:schemeClr val="lt1"/>
              </a:buClr>
              <a:buSzPct val="100000"/>
              <a:buFont typeface="Calibri"/>
              <a:buNone/>
            </a:pPr>
            <a:r>
              <a:t/>
            </a:r>
            <a:endParaRPr b="1" i="0" sz="2800" u="none" cap="none" strike="noStrike">
              <a:solidFill>
                <a:schemeClr val="lt1"/>
              </a:solidFill>
              <a:latin typeface="Calibri"/>
              <a:ea typeface="Calibri"/>
              <a:cs typeface="Calibri"/>
              <a:sym typeface="Calibri"/>
            </a:endParaRPr>
          </a:p>
          <a:p>
            <a:pPr indent="-342900" lvl="0" marL="342900" marR="0" rtl="0" algn="l">
              <a:lnSpc>
                <a:spcPct val="80000"/>
              </a:lnSpc>
              <a:spcBef>
                <a:spcPts val="560"/>
              </a:spcBef>
              <a:spcAft>
                <a:spcPts val="0"/>
              </a:spcAft>
              <a:buClr>
                <a:srgbClr val="FF9900"/>
              </a:buClr>
              <a:buSzPct val="100000"/>
              <a:buFont typeface="Calibri"/>
              <a:buChar char="•"/>
            </a:pPr>
            <a:r>
              <a:rPr b="0" i="0" lang="el-GR" sz="2800" u="none" cap="none" strike="noStrike">
                <a:solidFill>
                  <a:srgbClr val="FF9900"/>
                </a:solidFill>
                <a:latin typeface="Calibri"/>
                <a:ea typeface="Calibri"/>
                <a:cs typeface="Calibri"/>
                <a:sym typeface="Calibri"/>
              </a:rPr>
              <a:t>Cox-1 </a:t>
            </a:r>
            <a:r>
              <a:rPr b="0" i="0" lang="el-GR" sz="2800" u="none" cap="none" strike="noStrike">
                <a:solidFill>
                  <a:schemeClr val="lt2"/>
                </a:solidFill>
                <a:latin typeface="Calibri"/>
                <a:ea typeface="Calibri"/>
                <a:cs typeface="Calibri"/>
                <a:sym typeface="Calibri"/>
              </a:rPr>
              <a:t>(PGHS- 1): Στους περισσότερους ιστούς</a:t>
            </a:r>
          </a:p>
          <a:p>
            <a:pPr indent="-342900" lvl="0" marL="342900" marR="0" rtl="0" algn="l">
              <a:lnSpc>
                <a:spcPct val="80000"/>
              </a:lnSpc>
              <a:spcBef>
                <a:spcPts val="560"/>
              </a:spcBef>
              <a:spcAft>
                <a:spcPts val="0"/>
              </a:spcAft>
              <a:buClr>
                <a:schemeClr val="lt1"/>
              </a:buClr>
              <a:buSzPct val="100000"/>
              <a:buFont typeface="Calibri"/>
              <a:buNone/>
            </a:pPr>
            <a:r>
              <a:t/>
            </a:r>
            <a:endParaRPr b="1" i="1" sz="2800" u="none" cap="none" strike="noStrike">
              <a:solidFill>
                <a:schemeClr val="lt2"/>
              </a:solidFill>
              <a:latin typeface="Calibri"/>
              <a:ea typeface="Calibri"/>
              <a:cs typeface="Calibri"/>
              <a:sym typeface="Calibri"/>
            </a:endParaRPr>
          </a:p>
          <a:p>
            <a:pPr indent="-342900" lvl="0" marL="342900" marR="0" rtl="0" algn="l">
              <a:lnSpc>
                <a:spcPct val="80000"/>
              </a:lnSpc>
              <a:spcBef>
                <a:spcPts val="280"/>
              </a:spcBef>
              <a:spcAft>
                <a:spcPts val="0"/>
              </a:spcAft>
              <a:buClr>
                <a:schemeClr val="lt1"/>
              </a:buClr>
              <a:buSzPct val="100000"/>
              <a:buFont typeface="Calibri"/>
              <a:buNone/>
            </a:pPr>
            <a:r>
              <a:t/>
            </a:r>
            <a:endParaRPr b="0" i="0" sz="1400" u="none" cap="none" strike="noStrike">
              <a:solidFill>
                <a:schemeClr val="lt2"/>
              </a:solidFill>
              <a:latin typeface="Calibri"/>
              <a:ea typeface="Calibri"/>
              <a:cs typeface="Calibri"/>
              <a:sym typeface="Calibri"/>
            </a:endParaRPr>
          </a:p>
        </p:txBody>
      </p:sp>
      <p:sp>
        <p:nvSpPr>
          <p:cNvPr id="181" name="Shape 181"/>
          <p:cNvSpPr txBox="1"/>
          <p:nvPr/>
        </p:nvSpPr>
        <p:spPr>
          <a:xfrm>
            <a:off x="179388" y="3284537"/>
            <a:ext cx="8640762" cy="2849562"/>
          </a:xfrm>
          <a:prstGeom prst="rect">
            <a:avLst/>
          </a:prstGeom>
          <a:noFill/>
          <a:ln>
            <a:noFill/>
          </a:ln>
        </p:spPr>
        <p:txBody>
          <a:bodyPr anchorCtr="0" anchor="t" bIns="45700" lIns="91425" rIns="91425" tIns="45700">
            <a:noAutofit/>
          </a:bodyPr>
          <a:lstStyle/>
          <a:p>
            <a:pPr indent="0" lvl="0" marL="0" marR="0" rtl="0" algn="l">
              <a:lnSpc>
                <a:spcPct val="80000"/>
              </a:lnSpc>
              <a:spcBef>
                <a:spcPts val="0"/>
              </a:spcBef>
              <a:spcAft>
                <a:spcPts val="0"/>
              </a:spcAft>
              <a:buClr>
                <a:srgbClr val="00FF00"/>
              </a:buClr>
              <a:buSzPct val="100000"/>
              <a:buFont typeface="Noto Sans Symbols"/>
              <a:buChar char="➢"/>
            </a:pPr>
            <a:r>
              <a:rPr b="0" i="0" lang="el-GR" sz="2800" u="none" cap="none" strike="noStrike">
                <a:solidFill>
                  <a:srgbClr val="FF0000"/>
                </a:solidFill>
                <a:latin typeface="Calibri"/>
                <a:ea typeface="Calibri"/>
                <a:cs typeface="Calibri"/>
                <a:sym typeface="Calibri"/>
              </a:rPr>
              <a:t> </a:t>
            </a:r>
            <a:r>
              <a:rPr b="0" i="0" lang="el-GR" sz="2800" u="none" cap="none" strike="noStrike">
                <a:solidFill>
                  <a:srgbClr val="FF9900"/>
                </a:solidFill>
                <a:latin typeface="Calibri"/>
                <a:ea typeface="Calibri"/>
                <a:cs typeface="Calibri"/>
                <a:sym typeface="Calibri"/>
              </a:rPr>
              <a:t>Cox-2</a:t>
            </a:r>
            <a:r>
              <a:rPr b="0" i="0" lang="el-GR" sz="2800" u="none" cap="none" strike="noStrike">
                <a:solidFill>
                  <a:srgbClr val="FF0000"/>
                </a:solidFill>
                <a:latin typeface="Calibri"/>
                <a:ea typeface="Calibri"/>
                <a:cs typeface="Calibri"/>
                <a:sym typeface="Calibri"/>
              </a:rPr>
              <a:t> </a:t>
            </a:r>
            <a:r>
              <a:rPr b="0" i="0" lang="el-GR" sz="2800" u="none" cap="none" strike="noStrike">
                <a:solidFill>
                  <a:schemeClr val="lt2"/>
                </a:solidFill>
                <a:latin typeface="Calibri"/>
                <a:ea typeface="Calibri"/>
                <a:cs typeface="Calibri"/>
                <a:sym typeface="Calibri"/>
              </a:rPr>
              <a:t>(PGHS- 2):</a:t>
            </a:r>
            <a:r>
              <a:rPr b="1" i="0" lang="el-GR" sz="2800" u="none" cap="none" strike="noStrike">
                <a:solidFill>
                  <a:schemeClr val="lt2"/>
                </a:solidFill>
                <a:latin typeface="Calibri"/>
                <a:ea typeface="Calibri"/>
                <a:cs typeface="Calibri"/>
                <a:sym typeface="Calibri"/>
              </a:rPr>
              <a:t> </a:t>
            </a:r>
          </a:p>
          <a:p>
            <a:pPr indent="0" lvl="0" marL="0" marR="0" rtl="0" algn="l">
              <a:lnSpc>
                <a:spcPct val="80000"/>
              </a:lnSpc>
              <a:spcBef>
                <a:spcPts val="1120"/>
              </a:spcBef>
              <a:spcAft>
                <a:spcPts val="0"/>
              </a:spcAft>
              <a:buClr>
                <a:srgbClr val="00FF00"/>
              </a:buClr>
              <a:buSzPct val="25000"/>
              <a:buFont typeface="Noto Sans Symbols"/>
              <a:buNone/>
            </a:pPr>
            <a:r>
              <a:rPr b="1" i="0" lang="el-GR" sz="2800" u="none" cap="none" strike="noStrike">
                <a:solidFill>
                  <a:schemeClr val="lt2"/>
                </a:solidFill>
                <a:latin typeface="Calibri"/>
                <a:ea typeface="Calibri"/>
                <a:cs typeface="Calibri"/>
                <a:sym typeface="Calibri"/>
              </a:rPr>
              <a:t>	</a:t>
            </a:r>
            <a:r>
              <a:rPr b="0" i="0" lang="el-GR" sz="2800" u="none" cap="none" strike="noStrike">
                <a:solidFill>
                  <a:schemeClr val="lt2"/>
                </a:solidFill>
                <a:latin typeface="Calibri"/>
                <a:ea typeface="Calibri"/>
                <a:cs typeface="Calibri"/>
                <a:sym typeface="Calibri"/>
              </a:rPr>
              <a:t>-</a:t>
            </a:r>
            <a:r>
              <a:rPr b="1" i="0" lang="el-GR" sz="2800" u="none" cap="none" strike="noStrike">
                <a:solidFill>
                  <a:schemeClr val="lt2"/>
                </a:solidFill>
                <a:latin typeface="Calibri"/>
                <a:ea typeface="Calibri"/>
                <a:cs typeface="Calibri"/>
                <a:sym typeface="Calibri"/>
              </a:rPr>
              <a:t> </a:t>
            </a:r>
            <a:r>
              <a:rPr b="0" i="0" lang="el-GR" sz="2800" u="none" cap="none" strike="noStrike">
                <a:solidFill>
                  <a:schemeClr val="lt2"/>
                </a:solidFill>
                <a:latin typeface="Calibri"/>
                <a:ea typeface="Calibri"/>
                <a:cs typeface="Calibri"/>
                <a:sym typeface="Calibri"/>
              </a:rPr>
              <a:t>Φυσιολογικά ανιχνεύεται σε λίγους ιστούς </a:t>
            </a:r>
          </a:p>
          <a:p>
            <a:pPr indent="0" lvl="0" marL="0" marR="0" rtl="0" algn="l">
              <a:lnSpc>
                <a:spcPct val="80000"/>
              </a:lnSpc>
              <a:spcBef>
                <a:spcPts val="1120"/>
              </a:spcBef>
              <a:spcAft>
                <a:spcPts val="0"/>
              </a:spcAft>
              <a:buClr>
                <a:srgbClr val="00FF00"/>
              </a:buClr>
              <a:buSzPct val="25000"/>
              <a:buFont typeface="Noto Sans Symbols"/>
              <a:buNone/>
            </a:pPr>
            <a:r>
              <a:rPr b="0" i="0" lang="el-GR" sz="2800" u="none" cap="none" strike="noStrike">
                <a:solidFill>
                  <a:schemeClr val="lt2"/>
                </a:solidFill>
                <a:latin typeface="Calibri"/>
                <a:ea typeface="Calibri"/>
                <a:cs typeface="Calibri"/>
                <a:sym typeface="Calibri"/>
              </a:rPr>
              <a:t>	- «Εκφράζεται» σε φλεγμονή</a:t>
            </a:r>
          </a:p>
          <a:p>
            <a:pPr indent="0" lvl="0" marL="0" marR="0" rtl="0" algn="l">
              <a:lnSpc>
                <a:spcPct val="80000"/>
              </a:lnSpc>
              <a:spcBef>
                <a:spcPts val="1120"/>
              </a:spcBef>
              <a:spcAft>
                <a:spcPts val="0"/>
              </a:spcAft>
              <a:buClr>
                <a:srgbClr val="00FF00"/>
              </a:buClr>
              <a:buSzPct val="25000"/>
              <a:buFont typeface="Noto Sans Symbols"/>
              <a:buNone/>
            </a:pPr>
            <a:r>
              <a:rPr b="0" i="0" lang="el-GR" sz="2800" u="none" cap="none" strike="noStrike">
                <a:solidFill>
                  <a:schemeClr val="lt2"/>
                </a:solidFill>
                <a:latin typeface="Calibri"/>
                <a:ea typeface="Calibri"/>
                <a:cs typeface="Calibri"/>
                <a:sym typeface="Calibri"/>
              </a:rPr>
              <a:t>	- Η «έκφραση» αναστέλλεται από τα  	      			  γλυκοκορτικοστεροειδή</a:t>
            </a:r>
          </a:p>
          <a:p>
            <a:pPr indent="0" lvl="0" marL="0" marR="0" rtl="0" algn="l">
              <a:spcBef>
                <a:spcPts val="1120"/>
              </a:spcBef>
              <a:spcAft>
                <a:spcPts val="0"/>
              </a:spcAft>
              <a:buClr>
                <a:srgbClr val="00FF00"/>
              </a:buClr>
              <a:buFont typeface="Noto Sans Symbols"/>
              <a:buNone/>
            </a:pPr>
            <a:r>
              <a:t/>
            </a:r>
            <a:endParaRPr b="0" i="0" sz="2400" u="none" cap="none" strike="noStrike">
              <a:solidFill>
                <a:schemeClr val="lt2"/>
              </a:solidFill>
              <a:latin typeface="Times New Roman"/>
              <a:ea typeface="Times New Roman"/>
              <a:cs typeface="Times New Roman"/>
              <a:sym typeface="Times New Roman"/>
            </a:endParaRPr>
          </a:p>
        </p:txBody>
      </p:sp>
      <p:sp>
        <p:nvSpPr>
          <p:cNvPr id="182" name="Shape 182"/>
          <p:cNvSpPr txBox="1"/>
          <p:nvPr/>
        </p:nvSpPr>
        <p:spPr>
          <a:xfrm>
            <a:off x="357187" y="6383337"/>
            <a:ext cx="1046162" cy="239711"/>
          </a:xfrm>
          <a:prstGeom prst="rect">
            <a:avLst/>
          </a:prstGeom>
          <a:noFill/>
          <a:ln>
            <a:noFill/>
          </a:ln>
        </p:spPr>
        <p:txBody>
          <a:bodyPr anchorCtr="0" anchor="t" bIns="45700" lIns="91425" rIns="91425" tIns="45700">
            <a:noAutofit/>
          </a:bodyPr>
          <a:lstStyle/>
          <a:p>
            <a:pPr indent="0" lvl="0" marL="0" marR="0" rtl="0" algn="l">
              <a:lnSpc>
                <a:spcPct val="80000"/>
              </a:lnSpc>
              <a:spcBef>
                <a:spcPts val="0"/>
              </a:spcBef>
              <a:spcAft>
                <a:spcPts val="0"/>
              </a:spcAft>
              <a:buClr>
                <a:schemeClr val="lt1"/>
              </a:buClr>
              <a:buSzPct val="25000"/>
              <a:buFont typeface="Noto Sans Symbols"/>
              <a:buNone/>
            </a:pPr>
            <a:r>
              <a:rPr b="0" i="0" lang="el-GR" sz="1200" u="none" cap="none" strike="noStrike">
                <a:solidFill>
                  <a:schemeClr val="dk2"/>
                </a:solidFill>
                <a:latin typeface="Arial"/>
                <a:ea typeface="Arial"/>
                <a:cs typeface="Arial"/>
                <a:sym typeface="Arial"/>
              </a:rPr>
              <a:t>Simon, 2002</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500"/>
                                        <p:tgtEl>
                                          <p:spTgt spid="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7" name="Shape 187"/>
        <p:cNvGrpSpPr/>
        <p:nvPr/>
      </p:nvGrpSpPr>
      <p:grpSpPr>
        <a:xfrm>
          <a:off x="0" y="0"/>
          <a:ext cx="0" cy="0"/>
          <a:chOff x="0" y="0"/>
          <a:chExt cx="0" cy="0"/>
        </a:xfrm>
      </p:grpSpPr>
      <p:sp>
        <p:nvSpPr>
          <p:cNvPr id="188" name="Shape 188"/>
          <p:cNvSpPr txBox="1"/>
          <p:nvPr>
            <p:ph type="title"/>
          </p:nvPr>
        </p:nvSpPr>
        <p:spPr>
          <a:xfrm>
            <a:off x="428625" y="171450"/>
            <a:ext cx="8374063" cy="828675"/>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4000" u="none" cap="none" strike="noStrike">
                <a:solidFill>
                  <a:srgbClr val="FF6600"/>
                </a:solidFill>
                <a:latin typeface="Calibri"/>
                <a:ea typeface="Calibri"/>
                <a:cs typeface="Calibri"/>
                <a:sym typeface="Calibri"/>
              </a:rPr>
              <a:t>Τα ΜΣΑΦ αναστέλλουν το ένζυμο                 της κυκλοοξυγενάσης (COX) </a:t>
            </a:r>
          </a:p>
        </p:txBody>
      </p:sp>
      <p:grpSp>
        <p:nvGrpSpPr>
          <p:cNvPr id="189" name="Shape 189"/>
          <p:cNvGrpSpPr/>
          <p:nvPr/>
        </p:nvGrpSpPr>
        <p:grpSpPr>
          <a:xfrm>
            <a:off x="5992813" y="4075113"/>
            <a:ext cx="452437" cy="1638299"/>
            <a:chOff x="3775" y="2479"/>
            <a:chExt cx="284" cy="1031"/>
          </a:xfrm>
        </p:grpSpPr>
        <p:sp>
          <p:nvSpPr>
            <p:cNvPr id="190" name="Shape 190"/>
            <p:cNvSpPr txBox="1"/>
            <p:nvPr/>
          </p:nvSpPr>
          <p:spPr>
            <a:xfrm>
              <a:off x="3775" y="3145"/>
              <a:ext cx="103" cy="364"/>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None/>
              </a:pPr>
              <a:r>
                <a:t/>
              </a:r>
              <a:endParaRPr b="0" i="0" sz="3200" u="none" cap="none" strike="noStrike">
                <a:solidFill>
                  <a:schemeClr val="lt1"/>
                </a:solidFill>
                <a:latin typeface="Arial"/>
                <a:ea typeface="Arial"/>
                <a:cs typeface="Arial"/>
                <a:sym typeface="Arial"/>
              </a:endParaRPr>
            </a:p>
          </p:txBody>
        </p:sp>
        <p:grpSp>
          <p:nvGrpSpPr>
            <p:cNvPr id="191" name="Shape 191"/>
            <p:cNvGrpSpPr/>
            <p:nvPr/>
          </p:nvGrpSpPr>
          <p:grpSpPr>
            <a:xfrm>
              <a:off x="3883" y="2479"/>
              <a:ext cx="176" cy="411"/>
              <a:chOff x="1197" y="1654"/>
              <a:chExt cx="198" cy="411"/>
            </a:xfrm>
          </p:grpSpPr>
          <p:sp>
            <p:nvSpPr>
              <p:cNvPr id="192" name="Shape 192"/>
              <p:cNvSpPr/>
              <p:nvPr/>
            </p:nvSpPr>
            <p:spPr>
              <a:xfrm>
                <a:off x="1221" y="1654"/>
                <a:ext cx="107" cy="108"/>
              </a:xfrm>
              <a:custGeom>
                <a:pathLst>
                  <a:path extrusionOk="0" h="120000" w="120000">
                    <a:moveTo>
                      <a:pt x="0" y="58888"/>
                    </a:moveTo>
                    <a:lnTo>
                      <a:pt x="0" y="77777"/>
                    </a:lnTo>
                    <a:lnTo>
                      <a:pt x="4485" y="90000"/>
                    </a:lnTo>
                    <a:lnTo>
                      <a:pt x="16822" y="103333"/>
                    </a:lnTo>
                    <a:lnTo>
                      <a:pt x="24672" y="106666"/>
                    </a:lnTo>
                    <a:lnTo>
                      <a:pt x="40373" y="115555"/>
                    </a:lnTo>
                    <a:lnTo>
                      <a:pt x="54953" y="118888"/>
                    </a:lnTo>
                    <a:lnTo>
                      <a:pt x="74018" y="116666"/>
                    </a:lnTo>
                    <a:lnTo>
                      <a:pt x="88598" y="110000"/>
                    </a:lnTo>
                    <a:lnTo>
                      <a:pt x="100934" y="100000"/>
                    </a:lnTo>
                    <a:lnTo>
                      <a:pt x="111028" y="90000"/>
                    </a:lnTo>
                    <a:lnTo>
                      <a:pt x="115514" y="72222"/>
                    </a:lnTo>
                    <a:lnTo>
                      <a:pt x="118878" y="56666"/>
                    </a:lnTo>
                    <a:lnTo>
                      <a:pt x="118878" y="41111"/>
                    </a:lnTo>
                    <a:lnTo>
                      <a:pt x="115514" y="28888"/>
                    </a:lnTo>
                    <a:lnTo>
                      <a:pt x="108785" y="17777"/>
                    </a:lnTo>
                    <a:lnTo>
                      <a:pt x="100934" y="6666"/>
                    </a:lnTo>
                    <a:lnTo>
                      <a:pt x="87476" y="2222"/>
                    </a:lnTo>
                    <a:lnTo>
                      <a:pt x="74018" y="0"/>
                    </a:lnTo>
                    <a:lnTo>
                      <a:pt x="58317" y="10000"/>
                    </a:lnTo>
                    <a:lnTo>
                      <a:pt x="41495" y="24444"/>
                    </a:lnTo>
                    <a:lnTo>
                      <a:pt x="0" y="58888"/>
                    </a:lnTo>
                  </a:path>
                </a:pathLst>
              </a:custGeom>
              <a:no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3" name="Shape 193"/>
              <p:cNvSpPr/>
              <p:nvPr/>
            </p:nvSpPr>
            <p:spPr>
              <a:xfrm>
                <a:off x="1197" y="1773"/>
                <a:ext cx="164" cy="108"/>
              </a:xfrm>
              <a:custGeom>
                <a:pathLst>
                  <a:path extrusionOk="0" h="120000" w="120000">
                    <a:moveTo>
                      <a:pt x="84146" y="100000"/>
                    </a:moveTo>
                    <a:lnTo>
                      <a:pt x="73170" y="106666"/>
                    </a:lnTo>
                    <a:lnTo>
                      <a:pt x="60000" y="113333"/>
                    </a:lnTo>
                    <a:lnTo>
                      <a:pt x="46829" y="118888"/>
                    </a:lnTo>
                    <a:lnTo>
                      <a:pt x="37317" y="116666"/>
                    </a:lnTo>
                    <a:lnTo>
                      <a:pt x="24146" y="113333"/>
                    </a:lnTo>
                    <a:lnTo>
                      <a:pt x="17560" y="103333"/>
                    </a:lnTo>
                    <a:lnTo>
                      <a:pt x="16097" y="91111"/>
                    </a:lnTo>
                    <a:lnTo>
                      <a:pt x="15365" y="80000"/>
                    </a:lnTo>
                    <a:lnTo>
                      <a:pt x="13170" y="66666"/>
                    </a:lnTo>
                    <a:lnTo>
                      <a:pt x="6585" y="45555"/>
                    </a:lnTo>
                    <a:lnTo>
                      <a:pt x="2195" y="38888"/>
                    </a:lnTo>
                    <a:lnTo>
                      <a:pt x="0" y="27777"/>
                    </a:lnTo>
                    <a:lnTo>
                      <a:pt x="2926" y="17777"/>
                    </a:lnTo>
                    <a:lnTo>
                      <a:pt x="9512" y="8888"/>
                    </a:lnTo>
                    <a:lnTo>
                      <a:pt x="21951" y="0"/>
                    </a:lnTo>
                    <a:lnTo>
                      <a:pt x="35853" y="0"/>
                    </a:lnTo>
                    <a:lnTo>
                      <a:pt x="50487" y="6666"/>
                    </a:lnTo>
                    <a:lnTo>
                      <a:pt x="70975" y="17777"/>
                    </a:lnTo>
                    <a:lnTo>
                      <a:pt x="81219" y="22222"/>
                    </a:lnTo>
                    <a:lnTo>
                      <a:pt x="88536" y="17777"/>
                    </a:lnTo>
                    <a:lnTo>
                      <a:pt x="97317" y="15555"/>
                    </a:lnTo>
                    <a:lnTo>
                      <a:pt x="106097" y="18888"/>
                    </a:lnTo>
                    <a:lnTo>
                      <a:pt x="110487" y="27777"/>
                    </a:lnTo>
                    <a:lnTo>
                      <a:pt x="117073" y="38888"/>
                    </a:lnTo>
                    <a:lnTo>
                      <a:pt x="119268" y="48888"/>
                    </a:lnTo>
                    <a:lnTo>
                      <a:pt x="114878" y="63333"/>
                    </a:lnTo>
                    <a:lnTo>
                      <a:pt x="110487" y="72222"/>
                    </a:lnTo>
                    <a:lnTo>
                      <a:pt x="100975" y="84444"/>
                    </a:lnTo>
                    <a:lnTo>
                      <a:pt x="92926" y="94444"/>
                    </a:lnTo>
                    <a:lnTo>
                      <a:pt x="84146" y="100000"/>
                    </a:lnTo>
                  </a:path>
                </a:pathLst>
              </a:custGeom>
              <a:no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4" name="Shape 194"/>
              <p:cNvSpPr/>
              <p:nvPr/>
            </p:nvSpPr>
            <p:spPr>
              <a:xfrm>
                <a:off x="1306" y="1702"/>
                <a:ext cx="88" cy="160"/>
              </a:xfrm>
              <a:custGeom>
                <a:pathLst>
                  <a:path extrusionOk="0" h="120000" w="120000">
                    <a:moveTo>
                      <a:pt x="118651" y="104347"/>
                    </a:moveTo>
                    <a:lnTo>
                      <a:pt x="117303" y="109565"/>
                    </a:lnTo>
                    <a:lnTo>
                      <a:pt x="110561" y="115527"/>
                    </a:lnTo>
                    <a:lnTo>
                      <a:pt x="101123" y="117763"/>
                    </a:lnTo>
                    <a:lnTo>
                      <a:pt x="90337" y="119254"/>
                    </a:lnTo>
                    <a:lnTo>
                      <a:pt x="80898" y="115527"/>
                    </a:lnTo>
                    <a:lnTo>
                      <a:pt x="72808" y="109565"/>
                    </a:lnTo>
                    <a:lnTo>
                      <a:pt x="68764" y="102857"/>
                    </a:lnTo>
                    <a:lnTo>
                      <a:pt x="66067" y="92422"/>
                    </a:lnTo>
                    <a:lnTo>
                      <a:pt x="57977" y="82732"/>
                    </a:lnTo>
                    <a:lnTo>
                      <a:pt x="48539" y="76024"/>
                    </a:lnTo>
                    <a:lnTo>
                      <a:pt x="37752" y="70062"/>
                    </a:lnTo>
                    <a:lnTo>
                      <a:pt x="24269" y="66335"/>
                    </a:lnTo>
                    <a:lnTo>
                      <a:pt x="9438" y="63354"/>
                    </a:lnTo>
                    <a:lnTo>
                      <a:pt x="5393" y="58136"/>
                    </a:lnTo>
                    <a:lnTo>
                      <a:pt x="1348" y="52919"/>
                    </a:lnTo>
                    <a:lnTo>
                      <a:pt x="0" y="46956"/>
                    </a:lnTo>
                    <a:lnTo>
                      <a:pt x="8089" y="37267"/>
                    </a:lnTo>
                    <a:lnTo>
                      <a:pt x="13483" y="33540"/>
                    </a:lnTo>
                    <a:lnTo>
                      <a:pt x="21573" y="30559"/>
                    </a:lnTo>
                    <a:lnTo>
                      <a:pt x="37752" y="26086"/>
                    </a:lnTo>
                    <a:lnTo>
                      <a:pt x="36404" y="20124"/>
                    </a:lnTo>
                    <a:lnTo>
                      <a:pt x="33707" y="11925"/>
                    </a:lnTo>
                    <a:lnTo>
                      <a:pt x="37752" y="6708"/>
                    </a:lnTo>
                    <a:lnTo>
                      <a:pt x="45842" y="2236"/>
                    </a:lnTo>
                    <a:lnTo>
                      <a:pt x="52584" y="0"/>
                    </a:lnTo>
                    <a:lnTo>
                      <a:pt x="62022" y="2236"/>
                    </a:lnTo>
                    <a:lnTo>
                      <a:pt x="70112" y="4472"/>
                    </a:lnTo>
                    <a:lnTo>
                      <a:pt x="76853" y="10434"/>
                    </a:lnTo>
                    <a:lnTo>
                      <a:pt x="86292" y="20869"/>
                    </a:lnTo>
                    <a:lnTo>
                      <a:pt x="94382" y="33540"/>
                    </a:lnTo>
                    <a:lnTo>
                      <a:pt x="105168" y="52919"/>
                    </a:lnTo>
                    <a:lnTo>
                      <a:pt x="114606" y="74534"/>
                    </a:lnTo>
                    <a:lnTo>
                      <a:pt x="118651" y="92422"/>
                    </a:lnTo>
                    <a:lnTo>
                      <a:pt x="118651" y="104347"/>
                    </a:lnTo>
                  </a:path>
                </a:pathLst>
              </a:custGeom>
              <a:no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5" name="Shape 195"/>
              <p:cNvSpPr/>
              <p:nvPr/>
            </p:nvSpPr>
            <p:spPr>
              <a:xfrm>
                <a:off x="1234" y="1864"/>
                <a:ext cx="92" cy="114"/>
              </a:xfrm>
              <a:custGeom>
                <a:pathLst>
                  <a:path extrusionOk="0" h="120000" w="120000">
                    <a:moveTo>
                      <a:pt x="18064" y="14608"/>
                    </a:moveTo>
                    <a:lnTo>
                      <a:pt x="10322" y="26086"/>
                    </a:lnTo>
                    <a:lnTo>
                      <a:pt x="3870" y="38608"/>
                    </a:lnTo>
                    <a:lnTo>
                      <a:pt x="0" y="52173"/>
                    </a:lnTo>
                    <a:lnTo>
                      <a:pt x="0" y="68869"/>
                    </a:lnTo>
                    <a:lnTo>
                      <a:pt x="6451" y="90782"/>
                    </a:lnTo>
                    <a:lnTo>
                      <a:pt x="14193" y="104347"/>
                    </a:lnTo>
                    <a:lnTo>
                      <a:pt x="21935" y="110608"/>
                    </a:lnTo>
                    <a:lnTo>
                      <a:pt x="34838" y="118956"/>
                    </a:lnTo>
                    <a:lnTo>
                      <a:pt x="50322" y="118956"/>
                    </a:lnTo>
                    <a:lnTo>
                      <a:pt x="64516" y="112695"/>
                    </a:lnTo>
                    <a:lnTo>
                      <a:pt x="73548" y="106434"/>
                    </a:lnTo>
                    <a:lnTo>
                      <a:pt x="91612" y="92869"/>
                    </a:lnTo>
                    <a:lnTo>
                      <a:pt x="99354" y="81391"/>
                    </a:lnTo>
                    <a:lnTo>
                      <a:pt x="108387" y="72000"/>
                    </a:lnTo>
                    <a:lnTo>
                      <a:pt x="116129" y="55304"/>
                    </a:lnTo>
                    <a:lnTo>
                      <a:pt x="118709" y="43826"/>
                    </a:lnTo>
                    <a:lnTo>
                      <a:pt x="118709" y="31304"/>
                    </a:lnTo>
                    <a:lnTo>
                      <a:pt x="110967" y="22956"/>
                    </a:lnTo>
                    <a:lnTo>
                      <a:pt x="104516" y="14608"/>
                    </a:lnTo>
                    <a:lnTo>
                      <a:pt x="91612" y="6260"/>
                    </a:lnTo>
                    <a:lnTo>
                      <a:pt x="73548" y="0"/>
                    </a:lnTo>
                    <a:lnTo>
                      <a:pt x="58064" y="2086"/>
                    </a:lnTo>
                    <a:lnTo>
                      <a:pt x="42580" y="3130"/>
                    </a:lnTo>
                    <a:lnTo>
                      <a:pt x="29677" y="8347"/>
                    </a:lnTo>
                    <a:lnTo>
                      <a:pt x="18064" y="14608"/>
                    </a:lnTo>
                  </a:path>
                </a:pathLst>
              </a:custGeom>
              <a:no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6" name="Shape 196"/>
              <p:cNvSpPr/>
              <p:nvPr/>
            </p:nvSpPr>
            <p:spPr>
              <a:xfrm>
                <a:off x="1256" y="1925"/>
                <a:ext cx="104" cy="125"/>
              </a:xfrm>
              <a:custGeom>
                <a:pathLst>
                  <a:path extrusionOk="0" h="120000" w="120000">
                    <a:moveTo>
                      <a:pt x="58846" y="117142"/>
                    </a:moveTo>
                    <a:lnTo>
                      <a:pt x="70384" y="113333"/>
                    </a:lnTo>
                    <a:lnTo>
                      <a:pt x="84230" y="103809"/>
                    </a:lnTo>
                    <a:lnTo>
                      <a:pt x="94615" y="93333"/>
                    </a:lnTo>
                    <a:lnTo>
                      <a:pt x="108461" y="80000"/>
                    </a:lnTo>
                    <a:lnTo>
                      <a:pt x="111923" y="66666"/>
                    </a:lnTo>
                    <a:lnTo>
                      <a:pt x="117692" y="55238"/>
                    </a:lnTo>
                    <a:lnTo>
                      <a:pt x="118846" y="37142"/>
                    </a:lnTo>
                    <a:lnTo>
                      <a:pt x="117692" y="20952"/>
                    </a:lnTo>
                    <a:lnTo>
                      <a:pt x="111923" y="12380"/>
                    </a:lnTo>
                    <a:lnTo>
                      <a:pt x="101538" y="4761"/>
                    </a:lnTo>
                    <a:lnTo>
                      <a:pt x="90000" y="0"/>
                    </a:lnTo>
                    <a:lnTo>
                      <a:pt x="77307" y="0"/>
                    </a:lnTo>
                    <a:lnTo>
                      <a:pt x="69230" y="8571"/>
                    </a:lnTo>
                    <a:lnTo>
                      <a:pt x="56538" y="16190"/>
                    </a:lnTo>
                    <a:lnTo>
                      <a:pt x="42692" y="31428"/>
                    </a:lnTo>
                    <a:lnTo>
                      <a:pt x="27692" y="39047"/>
                    </a:lnTo>
                    <a:lnTo>
                      <a:pt x="13846" y="47619"/>
                    </a:lnTo>
                    <a:lnTo>
                      <a:pt x="3461" y="58095"/>
                    </a:lnTo>
                    <a:lnTo>
                      <a:pt x="0" y="68571"/>
                    </a:lnTo>
                    <a:lnTo>
                      <a:pt x="0" y="79047"/>
                    </a:lnTo>
                    <a:lnTo>
                      <a:pt x="8076" y="92380"/>
                    </a:lnTo>
                    <a:lnTo>
                      <a:pt x="18461" y="103809"/>
                    </a:lnTo>
                    <a:lnTo>
                      <a:pt x="27692" y="111428"/>
                    </a:lnTo>
                    <a:lnTo>
                      <a:pt x="38076" y="117142"/>
                    </a:lnTo>
                    <a:lnTo>
                      <a:pt x="46153" y="119047"/>
                    </a:lnTo>
                    <a:lnTo>
                      <a:pt x="58846" y="117142"/>
                    </a:lnTo>
                  </a:path>
                </a:pathLst>
              </a:custGeom>
              <a:no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7" name="Shape 197"/>
              <p:cNvSpPr/>
              <p:nvPr/>
            </p:nvSpPr>
            <p:spPr>
              <a:xfrm>
                <a:off x="1300" y="1814"/>
                <a:ext cx="90" cy="131"/>
              </a:xfrm>
              <a:custGeom>
                <a:pathLst>
                  <a:path extrusionOk="0" h="120000" w="120000">
                    <a:moveTo>
                      <a:pt x="0" y="28396"/>
                    </a:moveTo>
                    <a:lnTo>
                      <a:pt x="3956" y="43053"/>
                    </a:lnTo>
                    <a:lnTo>
                      <a:pt x="11868" y="51297"/>
                    </a:lnTo>
                    <a:lnTo>
                      <a:pt x="30329" y="64122"/>
                    </a:lnTo>
                    <a:lnTo>
                      <a:pt x="38241" y="76030"/>
                    </a:lnTo>
                    <a:lnTo>
                      <a:pt x="46153" y="87938"/>
                    </a:lnTo>
                    <a:lnTo>
                      <a:pt x="50109" y="96183"/>
                    </a:lnTo>
                    <a:lnTo>
                      <a:pt x="58021" y="106259"/>
                    </a:lnTo>
                    <a:lnTo>
                      <a:pt x="72527" y="114503"/>
                    </a:lnTo>
                    <a:lnTo>
                      <a:pt x="83076" y="119083"/>
                    </a:lnTo>
                    <a:lnTo>
                      <a:pt x="96263" y="117251"/>
                    </a:lnTo>
                    <a:lnTo>
                      <a:pt x="104175" y="110839"/>
                    </a:lnTo>
                    <a:lnTo>
                      <a:pt x="112087" y="100763"/>
                    </a:lnTo>
                    <a:lnTo>
                      <a:pt x="118681" y="87938"/>
                    </a:lnTo>
                    <a:lnTo>
                      <a:pt x="114725" y="76030"/>
                    </a:lnTo>
                    <a:lnTo>
                      <a:pt x="106813" y="61374"/>
                    </a:lnTo>
                    <a:lnTo>
                      <a:pt x="98901" y="48549"/>
                    </a:lnTo>
                    <a:lnTo>
                      <a:pt x="90989" y="31145"/>
                    </a:lnTo>
                    <a:lnTo>
                      <a:pt x="87032" y="20152"/>
                    </a:lnTo>
                    <a:lnTo>
                      <a:pt x="77802" y="10076"/>
                    </a:lnTo>
                    <a:lnTo>
                      <a:pt x="61978" y="4580"/>
                    </a:lnTo>
                    <a:lnTo>
                      <a:pt x="50109" y="0"/>
                    </a:lnTo>
                    <a:lnTo>
                      <a:pt x="34285" y="0"/>
                    </a:lnTo>
                    <a:lnTo>
                      <a:pt x="18461" y="2748"/>
                    </a:lnTo>
                    <a:lnTo>
                      <a:pt x="10549" y="10076"/>
                    </a:lnTo>
                    <a:lnTo>
                      <a:pt x="3956" y="17404"/>
                    </a:lnTo>
                    <a:lnTo>
                      <a:pt x="0" y="28396"/>
                    </a:lnTo>
                  </a:path>
                </a:pathLst>
              </a:custGeom>
              <a:no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8" name="Shape 198"/>
              <p:cNvSpPr/>
              <p:nvPr/>
            </p:nvSpPr>
            <p:spPr>
              <a:xfrm>
                <a:off x="1206" y="1919"/>
                <a:ext cx="54" cy="90"/>
              </a:xfrm>
              <a:custGeom>
                <a:pathLst>
                  <a:path extrusionOk="0" h="120000" w="120000">
                    <a:moveTo>
                      <a:pt x="97777" y="118681"/>
                    </a:moveTo>
                    <a:lnTo>
                      <a:pt x="73333" y="112087"/>
                    </a:lnTo>
                    <a:lnTo>
                      <a:pt x="46666" y="104175"/>
                    </a:lnTo>
                    <a:lnTo>
                      <a:pt x="31111" y="92307"/>
                    </a:lnTo>
                    <a:lnTo>
                      <a:pt x="13333" y="73846"/>
                    </a:lnTo>
                    <a:lnTo>
                      <a:pt x="6666" y="52747"/>
                    </a:lnTo>
                    <a:lnTo>
                      <a:pt x="0" y="34285"/>
                    </a:lnTo>
                    <a:lnTo>
                      <a:pt x="0" y="18461"/>
                    </a:lnTo>
                    <a:lnTo>
                      <a:pt x="11111" y="6593"/>
                    </a:lnTo>
                    <a:lnTo>
                      <a:pt x="31111" y="0"/>
                    </a:lnTo>
                    <a:lnTo>
                      <a:pt x="51111" y="0"/>
                    </a:lnTo>
                    <a:lnTo>
                      <a:pt x="66666" y="3956"/>
                    </a:lnTo>
                    <a:lnTo>
                      <a:pt x="84444" y="14505"/>
                    </a:lnTo>
                    <a:lnTo>
                      <a:pt x="97777" y="29010"/>
                    </a:lnTo>
                    <a:lnTo>
                      <a:pt x="106666" y="47472"/>
                    </a:lnTo>
                    <a:lnTo>
                      <a:pt x="117777" y="59340"/>
                    </a:lnTo>
                    <a:lnTo>
                      <a:pt x="117777" y="81758"/>
                    </a:lnTo>
                    <a:lnTo>
                      <a:pt x="97777" y="118681"/>
                    </a:lnTo>
                  </a:path>
                </a:pathLst>
              </a:custGeom>
              <a:no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9" name="Shape 199"/>
              <p:cNvSpPr/>
              <p:nvPr/>
            </p:nvSpPr>
            <p:spPr>
              <a:xfrm>
                <a:off x="1246" y="2000"/>
                <a:ext cx="81" cy="66"/>
              </a:xfrm>
              <a:custGeom>
                <a:pathLst>
                  <a:path extrusionOk="0" h="120000" w="120000">
                    <a:moveTo>
                      <a:pt x="1481" y="65454"/>
                    </a:moveTo>
                    <a:lnTo>
                      <a:pt x="8888" y="81818"/>
                    </a:lnTo>
                    <a:lnTo>
                      <a:pt x="26666" y="98181"/>
                    </a:lnTo>
                    <a:lnTo>
                      <a:pt x="40000" y="109090"/>
                    </a:lnTo>
                    <a:lnTo>
                      <a:pt x="54814" y="114545"/>
                    </a:lnTo>
                    <a:lnTo>
                      <a:pt x="77037" y="118181"/>
                    </a:lnTo>
                    <a:lnTo>
                      <a:pt x="99259" y="114545"/>
                    </a:lnTo>
                    <a:lnTo>
                      <a:pt x="112592" y="107272"/>
                    </a:lnTo>
                    <a:lnTo>
                      <a:pt x="118518" y="90909"/>
                    </a:lnTo>
                    <a:lnTo>
                      <a:pt x="118518" y="70909"/>
                    </a:lnTo>
                    <a:lnTo>
                      <a:pt x="112592" y="52727"/>
                    </a:lnTo>
                    <a:lnTo>
                      <a:pt x="108148" y="36363"/>
                    </a:lnTo>
                    <a:lnTo>
                      <a:pt x="96296" y="20000"/>
                    </a:lnTo>
                    <a:lnTo>
                      <a:pt x="81481" y="10909"/>
                    </a:lnTo>
                    <a:lnTo>
                      <a:pt x="68148" y="5454"/>
                    </a:lnTo>
                    <a:lnTo>
                      <a:pt x="53333" y="3636"/>
                    </a:lnTo>
                    <a:lnTo>
                      <a:pt x="35555" y="0"/>
                    </a:lnTo>
                    <a:lnTo>
                      <a:pt x="19259" y="3636"/>
                    </a:lnTo>
                    <a:lnTo>
                      <a:pt x="8888" y="10909"/>
                    </a:lnTo>
                    <a:lnTo>
                      <a:pt x="1481" y="25454"/>
                    </a:lnTo>
                    <a:lnTo>
                      <a:pt x="0" y="47272"/>
                    </a:lnTo>
                    <a:lnTo>
                      <a:pt x="1481" y="65454"/>
                    </a:lnTo>
                  </a:path>
                </a:pathLst>
              </a:custGeom>
              <a:no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grpSp>
        <p:nvGrpSpPr>
          <p:cNvPr id="200" name="Shape 200"/>
          <p:cNvGrpSpPr/>
          <p:nvPr/>
        </p:nvGrpSpPr>
        <p:grpSpPr>
          <a:xfrm>
            <a:off x="388938" y="1314449"/>
            <a:ext cx="8678861" cy="2144712"/>
            <a:chOff x="245" y="827"/>
            <a:chExt cx="5466" cy="1350"/>
          </a:xfrm>
        </p:grpSpPr>
        <p:sp>
          <p:nvSpPr>
            <p:cNvPr id="201" name="Shape 201"/>
            <p:cNvSpPr/>
            <p:nvPr/>
          </p:nvSpPr>
          <p:spPr>
            <a:xfrm>
              <a:off x="301" y="1763"/>
              <a:ext cx="2030" cy="414"/>
            </a:xfrm>
            <a:prstGeom prst="rect">
              <a:avLst/>
            </a:prstGeom>
            <a:gradFill>
              <a:gsLst>
                <a:gs pos="0">
                  <a:srgbClr val="4B1276"/>
                </a:gs>
                <a:gs pos="50000">
                  <a:srgbClr val="A227FF"/>
                </a:gs>
                <a:gs pos="100000">
                  <a:srgbClr val="4B1276"/>
                </a:gs>
              </a:gsLst>
              <a:lin ang="5400000" scaled="0"/>
            </a:gra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2" name="Shape 202"/>
            <p:cNvSpPr/>
            <p:nvPr/>
          </p:nvSpPr>
          <p:spPr>
            <a:xfrm>
              <a:off x="3325" y="1754"/>
              <a:ext cx="2131" cy="414"/>
            </a:xfrm>
            <a:prstGeom prst="rect">
              <a:avLst/>
            </a:prstGeom>
            <a:gradFill>
              <a:gsLst>
                <a:gs pos="0">
                  <a:srgbClr val="4B1276"/>
                </a:gs>
                <a:gs pos="50000">
                  <a:srgbClr val="A227FF"/>
                </a:gs>
                <a:gs pos="100000">
                  <a:srgbClr val="4B1276"/>
                </a:gs>
              </a:gsLst>
              <a:lin ang="5400000" scaled="0"/>
            </a:gra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3" name="Shape 203"/>
            <p:cNvSpPr/>
            <p:nvPr/>
          </p:nvSpPr>
          <p:spPr>
            <a:xfrm>
              <a:off x="2137" y="827"/>
              <a:ext cx="1462" cy="414"/>
            </a:xfrm>
            <a:prstGeom prst="rect">
              <a:avLst/>
            </a:prstGeom>
            <a:gradFill>
              <a:gsLst>
                <a:gs pos="0">
                  <a:srgbClr val="4B1276"/>
                </a:gs>
                <a:gs pos="50000">
                  <a:srgbClr val="A227FF"/>
                </a:gs>
                <a:gs pos="100000">
                  <a:srgbClr val="4B1276"/>
                </a:gs>
              </a:gsLst>
              <a:lin ang="5400000" scaled="0"/>
            </a:gra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nvGrpSpPr>
            <p:cNvPr id="204" name="Shape 204"/>
            <p:cNvGrpSpPr/>
            <p:nvPr/>
          </p:nvGrpSpPr>
          <p:grpSpPr>
            <a:xfrm>
              <a:off x="245" y="912"/>
              <a:ext cx="5466" cy="1244"/>
              <a:chOff x="245" y="885"/>
              <a:chExt cx="5466" cy="1244"/>
            </a:xfrm>
          </p:grpSpPr>
          <p:sp>
            <p:nvSpPr>
              <p:cNvPr id="205" name="Shape 205"/>
              <p:cNvSpPr txBox="1"/>
              <p:nvPr/>
            </p:nvSpPr>
            <p:spPr>
              <a:xfrm>
                <a:off x="1898" y="885"/>
                <a:ext cx="1940" cy="249"/>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b="1" lang="el-GR" sz="2000">
                    <a:solidFill>
                      <a:srgbClr val="FFFF00"/>
                    </a:solidFill>
                    <a:latin typeface="Tahoma"/>
                    <a:ea typeface="Tahoma"/>
                    <a:cs typeface="Tahoma"/>
                    <a:sym typeface="Tahoma"/>
                  </a:rPr>
                  <a:t>Αραχιδονικό οξύ</a:t>
                </a:r>
              </a:p>
            </p:txBody>
          </p:sp>
          <p:sp>
            <p:nvSpPr>
              <p:cNvPr id="206" name="Shape 206"/>
              <p:cNvSpPr txBox="1"/>
              <p:nvPr/>
            </p:nvSpPr>
            <p:spPr>
              <a:xfrm>
                <a:off x="245" y="1713"/>
                <a:ext cx="2139" cy="404"/>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b="1" lang="el-GR" sz="2000">
                    <a:solidFill>
                      <a:srgbClr val="FFFF00"/>
                    </a:solidFill>
                    <a:latin typeface="Tahoma"/>
                    <a:ea typeface="Tahoma"/>
                    <a:cs typeface="Tahoma"/>
                    <a:sym typeface="Tahoma"/>
                  </a:rPr>
                  <a:t>COX-1</a:t>
                </a:r>
                <a:br>
                  <a:rPr b="1" lang="el-GR" sz="2000">
                    <a:solidFill>
                      <a:srgbClr val="FFFF00"/>
                    </a:solidFill>
                    <a:latin typeface="Tahoma"/>
                    <a:ea typeface="Tahoma"/>
                    <a:cs typeface="Tahoma"/>
                    <a:sym typeface="Tahoma"/>
                  </a:rPr>
                </a:br>
                <a:r>
                  <a:rPr b="1" lang="el-GR" sz="1600">
                    <a:solidFill>
                      <a:srgbClr val="FFFF00"/>
                    </a:solidFill>
                    <a:latin typeface="Tahoma"/>
                    <a:ea typeface="Tahoma"/>
                    <a:cs typeface="Tahoma"/>
                    <a:sym typeface="Tahoma"/>
                  </a:rPr>
                  <a:t>(σταθερή μορφή)</a:t>
                </a:r>
              </a:p>
            </p:txBody>
          </p:sp>
          <p:sp>
            <p:nvSpPr>
              <p:cNvPr id="207" name="Shape 207"/>
              <p:cNvSpPr txBox="1"/>
              <p:nvPr/>
            </p:nvSpPr>
            <p:spPr>
              <a:xfrm>
                <a:off x="3060" y="1726"/>
                <a:ext cx="2651" cy="404"/>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b="1" lang="el-GR" sz="2000">
                    <a:solidFill>
                      <a:srgbClr val="FFFF00"/>
                    </a:solidFill>
                    <a:latin typeface="Tahoma"/>
                    <a:ea typeface="Tahoma"/>
                    <a:cs typeface="Tahoma"/>
                    <a:sym typeface="Tahoma"/>
                  </a:rPr>
                  <a:t>COX-2</a:t>
                </a:r>
                <a:br>
                  <a:rPr lang="el-GR" sz="2000">
                    <a:solidFill>
                      <a:srgbClr val="FFFF00"/>
                    </a:solidFill>
                    <a:latin typeface="Tahoma"/>
                    <a:ea typeface="Tahoma"/>
                    <a:cs typeface="Tahoma"/>
                    <a:sym typeface="Tahoma"/>
                  </a:rPr>
                </a:br>
                <a:r>
                  <a:rPr b="1" lang="el-GR" sz="1600">
                    <a:solidFill>
                      <a:srgbClr val="FFFF00"/>
                    </a:solidFill>
                    <a:latin typeface="Tahoma"/>
                    <a:ea typeface="Tahoma"/>
                    <a:cs typeface="Tahoma"/>
                    <a:sym typeface="Tahoma"/>
                  </a:rPr>
                  <a:t>(επάγεται μετά από φλεγμονή)</a:t>
                </a:r>
              </a:p>
            </p:txBody>
          </p:sp>
          <p:cxnSp>
            <p:nvCxnSpPr>
              <p:cNvPr id="208" name="Shape 208"/>
              <p:cNvCxnSpPr/>
              <p:nvPr/>
            </p:nvCxnSpPr>
            <p:spPr>
              <a:xfrm>
                <a:off x="1315" y="1597"/>
                <a:ext cx="3074" cy="0"/>
              </a:xfrm>
              <a:prstGeom prst="straightConnector1">
                <a:avLst/>
              </a:prstGeom>
              <a:noFill/>
              <a:ln cap="flat" cmpd="sng" w="12700">
                <a:solidFill>
                  <a:srgbClr val="46B000"/>
                </a:solidFill>
                <a:prstDash val="solid"/>
                <a:round/>
                <a:headEnd len="med" w="med" type="none"/>
                <a:tailEnd len="med" w="med" type="none"/>
              </a:ln>
            </p:spPr>
          </p:cxnSp>
          <p:cxnSp>
            <p:nvCxnSpPr>
              <p:cNvPr id="209" name="Shape 209"/>
              <p:cNvCxnSpPr/>
              <p:nvPr/>
            </p:nvCxnSpPr>
            <p:spPr>
              <a:xfrm>
                <a:off x="2879" y="1243"/>
                <a:ext cx="0" cy="354"/>
              </a:xfrm>
              <a:prstGeom prst="straightConnector1">
                <a:avLst/>
              </a:prstGeom>
              <a:noFill/>
              <a:ln cap="flat" cmpd="sng" w="12700">
                <a:solidFill>
                  <a:srgbClr val="46B000"/>
                </a:solidFill>
                <a:prstDash val="solid"/>
                <a:round/>
                <a:headEnd len="med" w="med" type="none"/>
                <a:tailEnd len="med" w="med" type="none"/>
              </a:ln>
            </p:spPr>
          </p:cxnSp>
          <p:cxnSp>
            <p:nvCxnSpPr>
              <p:cNvPr id="210" name="Shape 210"/>
              <p:cNvCxnSpPr/>
              <p:nvPr/>
            </p:nvCxnSpPr>
            <p:spPr>
              <a:xfrm>
                <a:off x="1315" y="1596"/>
                <a:ext cx="0" cy="151"/>
              </a:xfrm>
              <a:prstGeom prst="straightConnector1">
                <a:avLst/>
              </a:prstGeom>
              <a:noFill/>
              <a:ln cap="flat" cmpd="sng" w="12700">
                <a:solidFill>
                  <a:srgbClr val="46B000"/>
                </a:solidFill>
                <a:prstDash val="solid"/>
                <a:round/>
                <a:headEnd len="med" w="med" type="none"/>
                <a:tailEnd len="med" w="med" type="none"/>
              </a:ln>
            </p:spPr>
          </p:cxnSp>
          <p:cxnSp>
            <p:nvCxnSpPr>
              <p:cNvPr id="211" name="Shape 211"/>
              <p:cNvCxnSpPr/>
              <p:nvPr/>
            </p:nvCxnSpPr>
            <p:spPr>
              <a:xfrm>
                <a:off x="4390" y="1594"/>
                <a:ext cx="0" cy="152"/>
              </a:xfrm>
              <a:prstGeom prst="straightConnector1">
                <a:avLst/>
              </a:prstGeom>
              <a:noFill/>
              <a:ln cap="flat" cmpd="sng" w="12700">
                <a:solidFill>
                  <a:srgbClr val="46B000"/>
                </a:solidFill>
                <a:prstDash val="solid"/>
                <a:round/>
                <a:headEnd len="med" w="med" type="none"/>
                <a:tailEnd len="med" w="med" type="none"/>
              </a:ln>
            </p:spPr>
          </p:cxnSp>
        </p:grpSp>
      </p:grpSp>
      <p:grpSp>
        <p:nvGrpSpPr>
          <p:cNvPr id="212" name="Shape 212"/>
          <p:cNvGrpSpPr/>
          <p:nvPr/>
        </p:nvGrpSpPr>
        <p:grpSpPr>
          <a:xfrm>
            <a:off x="5562600" y="3495675"/>
            <a:ext cx="3397249" cy="3219450"/>
            <a:chOff x="3504" y="2202"/>
            <a:chExt cx="2139" cy="2028"/>
          </a:xfrm>
        </p:grpSpPr>
        <p:sp>
          <p:nvSpPr>
            <p:cNvPr id="213" name="Shape 213"/>
            <p:cNvSpPr/>
            <p:nvPr/>
          </p:nvSpPr>
          <p:spPr>
            <a:xfrm>
              <a:off x="3904" y="3604"/>
              <a:ext cx="1739" cy="625"/>
            </a:xfrm>
            <a:prstGeom prst="rect">
              <a:avLst/>
            </a:prstGeom>
            <a:gradFill>
              <a:gsLst>
                <a:gs pos="0">
                  <a:srgbClr val="4B1276"/>
                </a:gs>
                <a:gs pos="50000">
                  <a:srgbClr val="A227FF"/>
                </a:gs>
                <a:gs pos="100000">
                  <a:srgbClr val="4B1276"/>
                </a:gs>
              </a:gsLst>
              <a:lin ang="5400000" scaled="0"/>
            </a:gra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4" name="Shape 214"/>
            <p:cNvSpPr txBox="1"/>
            <p:nvPr/>
          </p:nvSpPr>
          <p:spPr>
            <a:xfrm>
              <a:off x="3956" y="3584"/>
              <a:ext cx="1307" cy="633"/>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Clr>
                  <a:srgbClr val="46B000"/>
                </a:buClr>
                <a:buSzPct val="125000"/>
                <a:buFont typeface="Tahoma"/>
                <a:buChar char="•"/>
              </a:pPr>
              <a:r>
                <a:rPr b="1" lang="el-GR" sz="2000">
                  <a:solidFill>
                    <a:schemeClr val="dk1"/>
                  </a:solidFill>
                  <a:latin typeface="Tahoma"/>
                  <a:ea typeface="Tahoma"/>
                  <a:cs typeface="Tahoma"/>
                  <a:sym typeface="Tahoma"/>
                </a:rPr>
                <a:t>	</a:t>
              </a:r>
              <a:r>
                <a:rPr b="1" lang="el-GR" sz="2000">
                  <a:solidFill>
                    <a:srgbClr val="FFFF00"/>
                  </a:solidFill>
                  <a:latin typeface="Tahoma"/>
                  <a:ea typeface="Tahoma"/>
                  <a:cs typeface="Tahoma"/>
                  <a:sym typeface="Tahoma"/>
                </a:rPr>
                <a:t>Φλεγμονή</a:t>
              </a:r>
            </a:p>
            <a:p>
              <a:pPr indent="0" lvl="0" marL="0" marR="0" rtl="0" algn="l">
                <a:spcBef>
                  <a:spcPts val="0"/>
                </a:spcBef>
                <a:spcAft>
                  <a:spcPts val="0"/>
                </a:spcAft>
                <a:buClr>
                  <a:srgbClr val="46B000"/>
                </a:buClr>
                <a:buSzPct val="125000"/>
                <a:buFont typeface="Tahoma"/>
                <a:buChar char="•"/>
              </a:pPr>
              <a:r>
                <a:rPr b="1" lang="el-GR" sz="2000">
                  <a:solidFill>
                    <a:srgbClr val="FFFF00"/>
                  </a:solidFill>
                  <a:latin typeface="Tahoma"/>
                  <a:ea typeface="Tahoma"/>
                  <a:cs typeface="Tahoma"/>
                  <a:sym typeface="Tahoma"/>
                </a:rPr>
                <a:t>	Πόνος</a:t>
              </a:r>
            </a:p>
            <a:p>
              <a:pPr indent="0" lvl="0" marL="0" marR="0" rtl="0" algn="l">
                <a:spcBef>
                  <a:spcPts val="0"/>
                </a:spcBef>
                <a:spcAft>
                  <a:spcPts val="0"/>
                </a:spcAft>
                <a:buClr>
                  <a:srgbClr val="46B000"/>
                </a:buClr>
                <a:buSzPct val="125000"/>
                <a:buFont typeface="Tahoma"/>
                <a:buChar char="•"/>
              </a:pPr>
              <a:r>
                <a:rPr b="1" lang="el-GR" sz="2000">
                  <a:solidFill>
                    <a:srgbClr val="FFFF00"/>
                  </a:solidFill>
                  <a:latin typeface="Tahoma"/>
                  <a:ea typeface="Tahoma"/>
                  <a:cs typeface="Tahoma"/>
                  <a:sym typeface="Tahoma"/>
                </a:rPr>
                <a:t>	Πυρετός</a:t>
              </a:r>
            </a:p>
          </p:txBody>
        </p:sp>
        <p:sp>
          <p:nvSpPr>
            <p:cNvPr id="215" name="Shape 215"/>
            <p:cNvSpPr txBox="1"/>
            <p:nvPr/>
          </p:nvSpPr>
          <p:spPr>
            <a:xfrm>
              <a:off x="3504" y="3211"/>
              <a:ext cx="1771" cy="249"/>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b="1" lang="el-GR" sz="2000">
                  <a:solidFill>
                    <a:schemeClr val="lt2"/>
                  </a:solidFill>
                  <a:latin typeface="Tahoma"/>
                  <a:ea typeface="Tahoma"/>
                  <a:cs typeface="Tahoma"/>
                  <a:sym typeface="Tahoma"/>
                </a:rPr>
                <a:t>Προσταγλανδίνες</a:t>
              </a:r>
            </a:p>
          </p:txBody>
        </p:sp>
        <p:cxnSp>
          <p:nvCxnSpPr>
            <p:cNvPr id="216" name="Shape 216"/>
            <p:cNvCxnSpPr/>
            <p:nvPr/>
          </p:nvCxnSpPr>
          <p:spPr>
            <a:xfrm>
              <a:off x="4390" y="2202"/>
              <a:ext cx="0" cy="1052"/>
            </a:xfrm>
            <a:prstGeom prst="straightConnector1">
              <a:avLst/>
            </a:prstGeom>
            <a:noFill/>
            <a:ln cap="flat" cmpd="sng" w="12700">
              <a:solidFill>
                <a:srgbClr val="46B000"/>
              </a:solidFill>
              <a:prstDash val="solid"/>
              <a:round/>
              <a:headEnd len="med" w="med" type="none"/>
              <a:tailEnd len="lg" w="lg" type="triangle"/>
            </a:ln>
          </p:spPr>
        </p:cxnSp>
        <p:cxnSp>
          <p:nvCxnSpPr>
            <p:cNvPr id="217" name="Shape 217"/>
            <p:cNvCxnSpPr/>
            <p:nvPr/>
          </p:nvCxnSpPr>
          <p:spPr>
            <a:xfrm>
              <a:off x="4390" y="3434"/>
              <a:ext cx="0" cy="159"/>
            </a:xfrm>
            <a:prstGeom prst="straightConnector1">
              <a:avLst/>
            </a:prstGeom>
            <a:noFill/>
            <a:ln cap="flat" cmpd="sng" w="12700">
              <a:solidFill>
                <a:srgbClr val="46B000"/>
              </a:solidFill>
              <a:prstDash val="solid"/>
              <a:round/>
              <a:headEnd len="med" w="med" type="none"/>
              <a:tailEnd len="lg" w="lg" type="triangle"/>
            </a:ln>
          </p:spPr>
        </p:cxnSp>
      </p:grpSp>
      <p:grpSp>
        <p:nvGrpSpPr>
          <p:cNvPr id="218" name="Shape 218"/>
          <p:cNvGrpSpPr/>
          <p:nvPr/>
        </p:nvGrpSpPr>
        <p:grpSpPr>
          <a:xfrm>
            <a:off x="479424" y="3495675"/>
            <a:ext cx="4414837" cy="3052763"/>
            <a:chOff x="301" y="2202"/>
            <a:chExt cx="2780" cy="1923"/>
          </a:xfrm>
        </p:grpSpPr>
        <p:sp>
          <p:nvSpPr>
            <p:cNvPr id="219" name="Shape 219"/>
            <p:cNvSpPr/>
            <p:nvPr/>
          </p:nvSpPr>
          <p:spPr>
            <a:xfrm>
              <a:off x="301" y="3590"/>
              <a:ext cx="2757" cy="534"/>
            </a:xfrm>
            <a:prstGeom prst="rect">
              <a:avLst/>
            </a:prstGeom>
            <a:gradFill>
              <a:gsLst>
                <a:gs pos="0">
                  <a:srgbClr val="4B1276"/>
                </a:gs>
                <a:gs pos="50000">
                  <a:srgbClr val="A227FF"/>
                </a:gs>
                <a:gs pos="100000">
                  <a:srgbClr val="4B1276"/>
                </a:gs>
              </a:gsLst>
              <a:lin ang="5400000" scaled="0"/>
            </a:gra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0" name="Shape 220"/>
            <p:cNvSpPr txBox="1"/>
            <p:nvPr/>
          </p:nvSpPr>
          <p:spPr>
            <a:xfrm>
              <a:off x="324" y="3586"/>
              <a:ext cx="2758" cy="538"/>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Clr>
                  <a:srgbClr val="46B000"/>
                </a:buClr>
                <a:buSzPct val="125000"/>
                <a:buFont typeface="Tahoma"/>
                <a:buChar char="•"/>
              </a:pPr>
              <a:r>
                <a:rPr b="1" lang="el-GR" sz="2000">
                  <a:solidFill>
                    <a:schemeClr val="dk1"/>
                  </a:solidFill>
                  <a:latin typeface="Tahoma"/>
                  <a:ea typeface="Tahoma"/>
                  <a:cs typeface="Tahoma"/>
                  <a:sym typeface="Tahoma"/>
                </a:rPr>
                <a:t>	</a:t>
              </a:r>
              <a:r>
                <a:rPr b="1" lang="el-GR" sz="2000">
                  <a:solidFill>
                    <a:srgbClr val="FFFF00"/>
                  </a:solidFill>
                  <a:latin typeface="Tahoma"/>
                  <a:ea typeface="Tahoma"/>
                  <a:cs typeface="Tahoma"/>
                  <a:sym typeface="Tahoma"/>
                </a:rPr>
                <a:t>Προστασία βλεννογόνου ΠΣ </a:t>
              </a:r>
            </a:p>
            <a:p>
              <a:pPr indent="0" lvl="0" marL="0" marR="0" rtl="0" algn="l">
                <a:spcBef>
                  <a:spcPts val="1000"/>
                </a:spcBef>
                <a:spcAft>
                  <a:spcPts val="0"/>
                </a:spcAft>
                <a:buClr>
                  <a:srgbClr val="46B000"/>
                </a:buClr>
                <a:buSzPct val="125000"/>
                <a:buFont typeface="Tahoma"/>
                <a:buChar char="•"/>
              </a:pPr>
              <a:r>
                <a:rPr b="1" lang="el-GR" sz="2000">
                  <a:solidFill>
                    <a:srgbClr val="FFFF00"/>
                  </a:solidFill>
                  <a:latin typeface="Tahoma"/>
                  <a:ea typeface="Tahoma"/>
                  <a:cs typeface="Tahoma"/>
                  <a:sym typeface="Tahoma"/>
                </a:rPr>
                <a:t>	Δραστηριότητα αιμοπεταλίων</a:t>
              </a:r>
            </a:p>
          </p:txBody>
        </p:sp>
        <p:sp>
          <p:nvSpPr>
            <p:cNvPr id="221" name="Shape 221"/>
            <p:cNvSpPr txBox="1"/>
            <p:nvPr/>
          </p:nvSpPr>
          <p:spPr>
            <a:xfrm>
              <a:off x="405" y="3211"/>
              <a:ext cx="1840" cy="249"/>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b="1" lang="el-GR" sz="2000">
                  <a:solidFill>
                    <a:schemeClr val="lt2"/>
                  </a:solidFill>
                  <a:latin typeface="Tahoma"/>
                  <a:ea typeface="Tahoma"/>
                  <a:cs typeface="Tahoma"/>
                  <a:sym typeface="Tahoma"/>
                </a:rPr>
                <a:t>Προσταγλανδίνες</a:t>
              </a:r>
            </a:p>
          </p:txBody>
        </p:sp>
        <p:cxnSp>
          <p:nvCxnSpPr>
            <p:cNvPr id="222" name="Shape 222"/>
            <p:cNvCxnSpPr/>
            <p:nvPr/>
          </p:nvCxnSpPr>
          <p:spPr>
            <a:xfrm>
              <a:off x="1315" y="2202"/>
              <a:ext cx="0" cy="1049"/>
            </a:xfrm>
            <a:prstGeom prst="straightConnector1">
              <a:avLst/>
            </a:prstGeom>
            <a:noFill/>
            <a:ln cap="flat" cmpd="sng" w="12700">
              <a:solidFill>
                <a:srgbClr val="46B000"/>
              </a:solidFill>
              <a:prstDash val="solid"/>
              <a:round/>
              <a:headEnd len="med" w="med" type="none"/>
              <a:tailEnd len="lg" w="lg" type="triangle"/>
            </a:ln>
          </p:spPr>
        </p:cxnSp>
        <p:cxnSp>
          <p:nvCxnSpPr>
            <p:cNvPr id="223" name="Shape 223"/>
            <p:cNvCxnSpPr/>
            <p:nvPr/>
          </p:nvCxnSpPr>
          <p:spPr>
            <a:xfrm>
              <a:off x="1315" y="3431"/>
              <a:ext cx="0" cy="159"/>
            </a:xfrm>
            <a:prstGeom prst="straightConnector1">
              <a:avLst/>
            </a:prstGeom>
            <a:noFill/>
            <a:ln cap="flat" cmpd="sng" w="12700">
              <a:solidFill>
                <a:srgbClr val="46B000"/>
              </a:solidFill>
              <a:prstDash val="solid"/>
              <a:round/>
              <a:headEnd len="med" w="med" type="none"/>
              <a:tailEnd len="lg" w="lg" type="triangle"/>
            </a:ln>
          </p:spPr>
        </p:cxnSp>
      </p:grpSp>
      <p:sp>
        <p:nvSpPr>
          <p:cNvPr id="224" name="Shape 224"/>
          <p:cNvSpPr txBox="1"/>
          <p:nvPr/>
        </p:nvSpPr>
        <p:spPr>
          <a:xfrm>
            <a:off x="6797675" y="3506787"/>
            <a:ext cx="347662" cy="579436"/>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None/>
            </a:pPr>
            <a:r>
              <a:t/>
            </a:r>
            <a:endParaRPr sz="3200">
              <a:solidFill>
                <a:srgbClr val="46B000"/>
              </a:solidFill>
              <a:latin typeface="Arial"/>
              <a:ea typeface="Arial"/>
              <a:cs typeface="Arial"/>
              <a:sym typeface="Arial"/>
            </a:endParaRPr>
          </a:p>
        </p:txBody>
      </p:sp>
      <p:sp>
        <p:nvSpPr>
          <p:cNvPr id="225" name="Shape 225"/>
          <p:cNvSpPr txBox="1"/>
          <p:nvPr/>
        </p:nvSpPr>
        <p:spPr>
          <a:xfrm>
            <a:off x="6796088" y="4200525"/>
            <a:ext cx="347662" cy="579438"/>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None/>
            </a:pPr>
            <a:r>
              <a:t/>
            </a:r>
            <a:endParaRPr sz="3200">
              <a:solidFill>
                <a:srgbClr val="46B000"/>
              </a:solidFill>
              <a:latin typeface="Arial"/>
              <a:ea typeface="Arial"/>
              <a:cs typeface="Arial"/>
              <a:sym typeface="Arial"/>
            </a:endParaRPr>
          </a:p>
        </p:txBody>
      </p:sp>
      <p:sp>
        <p:nvSpPr>
          <p:cNvPr id="226" name="Shape 226"/>
          <p:cNvSpPr txBox="1"/>
          <p:nvPr/>
        </p:nvSpPr>
        <p:spPr>
          <a:xfrm>
            <a:off x="1919288" y="4200525"/>
            <a:ext cx="347662" cy="579438"/>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None/>
            </a:pPr>
            <a:r>
              <a:t/>
            </a:r>
            <a:endParaRPr b="1" sz="3200">
              <a:solidFill>
                <a:schemeClr val="lt1"/>
              </a:solidFill>
              <a:latin typeface="Arial"/>
              <a:ea typeface="Arial"/>
              <a:cs typeface="Arial"/>
              <a:sym typeface="Arial"/>
            </a:endParaRPr>
          </a:p>
        </p:txBody>
      </p:sp>
      <p:sp>
        <p:nvSpPr>
          <p:cNvPr id="227" name="Shape 227"/>
          <p:cNvSpPr txBox="1"/>
          <p:nvPr/>
        </p:nvSpPr>
        <p:spPr>
          <a:xfrm>
            <a:off x="382587" y="6562725"/>
            <a:ext cx="2546349" cy="276224"/>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200">
                <a:solidFill>
                  <a:schemeClr val="dk2"/>
                </a:solidFill>
                <a:latin typeface="Arial"/>
                <a:ea typeface="Arial"/>
                <a:cs typeface="Arial"/>
                <a:sym typeface="Arial"/>
              </a:rPr>
              <a:t>Adapted from Vane &amp; Botting 1995</a:t>
            </a:r>
          </a:p>
        </p:txBody>
      </p:sp>
      <p:grpSp>
        <p:nvGrpSpPr>
          <p:cNvPr id="228" name="Shape 228"/>
          <p:cNvGrpSpPr/>
          <p:nvPr/>
        </p:nvGrpSpPr>
        <p:grpSpPr>
          <a:xfrm>
            <a:off x="1347788" y="1406524"/>
            <a:ext cx="2001836" cy="1150938"/>
            <a:chOff x="886" y="885"/>
            <a:chExt cx="1260" cy="725"/>
          </a:xfrm>
        </p:grpSpPr>
        <p:cxnSp>
          <p:nvCxnSpPr>
            <p:cNvPr id="229" name="Shape 229"/>
            <p:cNvCxnSpPr/>
            <p:nvPr/>
          </p:nvCxnSpPr>
          <p:spPr>
            <a:xfrm rot="10800000">
              <a:off x="1911" y="1036"/>
              <a:ext cx="235" cy="0"/>
            </a:xfrm>
            <a:prstGeom prst="straightConnector1">
              <a:avLst/>
            </a:prstGeom>
            <a:noFill/>
            <a:ln cap="flat" cmpd="sng" w="28575">
              <a:solidFill>
                <a:srgbClr val="46B000"/>
              </a:solidFill>
              <a:prstDash val="solid"/>
              <a:round/>
              <a:headEnd len="med" w="med" type="none"/>
              <a:tailEnd len="lg" w="lg" type="triangle"/>
            </a:ln>
          </p:spPr>
        </p:cxnSp>
        <p:sp>
          <p:nvSpPr>
            <p:cNvPr id="230" name="Shape 230"/>
            <p:cNvSpPr/>
            <p:nvPr/>
          </p:nvSpPr>
          <p:spPr>
            <a:xfrm>
              <a:off x="1127" y="885"/>
              <a:ext cx="803" cy="249"/>
            </a:xfrm>
            <a:prstGeom prst="roundRect">
              <a:avLst>
                <a:gd fmla="val 16667" name="adj"/>
              </a:avLst>
            </a:prstGeom>
            <a:solidFill>
              <a:srgbClr val="BCBCBC"/>
            </a:solidFill>
            <a:ln cap="flat" cmpd="sng" w="9525">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SzPct val="25000"/>
                <a:buNone/>
              </a:pPr>
              <a:r>
                <a:rPr b="1" lang="el-GR" sz="2400">
                  <a:solidFill>
                    <a:schemeClr val="lt1"/>
                  </a:solidFill>
                  <a:latin typeface="Arial"/>
                  <a:ea typeface="Arial"/>
                  <a:cs typeface="Arial"/>
                  <a:sym typeface="Arial"/>
                </a:rPr>
                <a:t>5-LOX</a:t>
              </a:r>
            </a:p>
          </p:txBody>
        </p:sp>
        <p:cxnSp>
          <p:nvCxnSpPr>
            <p:cNvPr id="231" name="Shape 231"/>
            <p:cNvCxnSpPr>
              <a:stCxn id="230" idx="1"/>
            </p:cNvCxnSpPr>
            <p:nvPr/>
          </p:nvCxnSpPr>
          <p:spPr>
            <a:xfrm>
              <a:off x="1127" y="1011"/>
              <a:ext cx="600" cy="600"/>
            </a:xfrm>
            <a:prstGeom prst="curvedConnector4">
              <a:avLst>
                <a:gd fmla="val -575863" name="adj1"/>
                <a:gd fmla="val -435453" name="adj2"/>
              </a:avLst>
            </a:prstGeom>
            <a:noFill/>
            <a:ln cap="flat" cmpd="sng" w="41275">
              <a:solidFill>
                <a:schemeClr val="folHlink"/>
              </a:solidFill>
              <a:prstDash val="solid"/>
              <a:round/>
              <a:headEnd len="med" w="med" type="none"/>
              <a:tailEnd len="lg" w="lg" type="triangle"/>
            </a:ln>
          </p:spPr>
        </p:cxnSp>
        <p:sp>
          <p:nvSpPr>
            <p:cNvPr id="232" name="Shape 232"/>
            <p:cNvSpPr/>
            <p:nvPr/>
          </p:nvSpPr>
          <p:spPr>
            <a:xfrm>
              <a:off x="886" y="1278"/>
              <a:ext cx="1260" cy="202"/>
            </a:xfrm>
            <a:prstGeom prst="roundRect">
              <a:avLst>
                <a:gd fmla="val 16667" name="adj"/>
              </a:avLst>
            </a:prstGeom>
            <a:solidFill>
              <a:srgbClr val="BCBCBC"/>
            </a:solidFill>
            <a:ln cap="flat" cmpd="sng" w="9525">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SzPct val="25000"/>
                <a:buNone/>
              </a:pPr>
              <a:r>
                <a:rPr lang="el-GR" sz="2000">
                  <a:solidFill>
                    <a:schemeClr val="lt1"/>
                  </a:solidFill>
                  <a:latin typeface="Arial"/>
                  <a:ea typeface="Arial"/>
                  <a:cs typeface="Arial"/>
                  <a:sym typeface="Arial"/>
                </a:rPr>
                <a:t>Λευκοτριένια</a:t>
              </a:r>
            </a:p>
          </p:txBody>
        </p:sp>
      </p:grpSp>
      <p:grpSp>
        <p:nvGrpSpPr>
          <p:cNvPr id="233" name="Shape 233"/>
          <p:cNvGrpSpPr/>
          <p:nvPr/>
        </p:nvGrpSpPr>
        <p:grpSpPr>
          <a:xfrm>
            <a:off x="1812924" y="4246562"/>
            <a:ext cx="5440363" cy="698499"/>
            <a:chOff x="1142" y="2675"/>
            <a:chExt cx="3427" cy="439"/>
          </a:xfrm>
        </p:grpSpPr>
        <p:cxnSp>
          <p:nvCxnSpPr>
            <p:cNvPr id="234" name="Shape 234"/>
            <p:cNvCxnSpPr/>
            <p:nvPr/>
          </p:nvCxnSpPr>
          <p:spPr>
            <a:xfrm>
              <a:off x="3720" y="2857"/>
              <a:ext cx="591" cy="0"/>
            </a:xfrm>
            <a:prstGeom prst="straightConnector1">
              <a:avLst/>
            </a:prstGeom>
            <a:noFill/>
            <a:ln cap="flat" cmpd="sng" w="28575">
              <a:solidFill>
                <a:srgbClr val="46B000"/>
              </a:solidFill>
              <a:prstDash val="solid"/>
              <a:round/>
              <a:headEnd len="med" w="med" type="none"/>
              <a:tailEnd len="lg" w="lg" type="triangle"/>
            </a:ln>
          </p:spPr>
        </p:cxnSp>
        <p:cxnSp>
          <p:nvCxnSpPr>
            <p:cNvPr id="235" name="Shape 235"/>
            <p:cNvCxnSpPr/>
            <p:nvPr/>
          </p:nvCxnSpPr>
          <p:spPr>
            <a:xfrm rot="10800000">
              <a:off x="1383" y="2856"/>
              <a:ext cx="664" cy="0"/>
            </a:xfrm>
            <a:prstGeom prst="straightConnector1">
              <a:avLst/>
            </a:prstGeom>
            <a:noFill/>
            <a:ln cap="flat" cmpd="sng" w="28575">
              <a:solidFill>
                <a:srgbClr val="46B000"/>
              </a:solidFill>
              <a:prstDash val="solid"/>
              <a:round/>
              <a:headEnd len="med" w="med" type="none"/>
              <a:tailEnd len="lg" w="lg" type="triangle"/>
            </a:ln>
          </p:spPr>
        </p:cxnSp>
        <p:sp>
          <p:nvSpPr>
            <p:cNvPr id="236" name="Shape 236"/>
            <p:cNvSpPr/>
            <p:nvPr/>
          </p:nvSpPr>
          <p:spPr>
            <a:xfrm>
              <a:off x="1995" y="2700"/>
              <a:ext cx="1778" cy="414"/>
            </a:xfrm>
            <a:prstGeom prst="rect">
              <a:avLst/>
            </a:prstGeom>
            <a:solidFill>
              <a:schemeClr val="lt2"/>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7" name="Shape 237"/>
            <p:cNvSpPr txBox="1"/>
            <p:nvPr/>
          </p:nvSpPr>
          <p:spPr>
            <a:xfrm>
              <a:off x="1687" y="2776"/>
              <a:ext cx="2373" cy="249"/>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b="1" lang="el-GR" sz="2000">
                  <a:solidFill>
                    <a:schemeClr val="dk1"/>
                  </a:solidFill>
                  <a:latin typeface="Tahoma"/>
                  <a:ea typeface="Tahoma"/>
                  <a:cs typeface="Tahoma"/>
                  <a:sym typeface="Tahoma"/>
                </a:rPr>
                <a:t>Μη εκλεκτικά ΜΣΑΦ</a:t>
              </a:r>
            </a:p>
          </p:txBody>
        </p:sp>
        <p:pic>
          <p:nvPicPr>
            <p:cNvPr descr="STOP%2013" id="238" name="Shape 238"/>
            <p:cNvPicPr preferRelativeResize="0"/>
            <p:nvPr/>
          </p:nvPicPr>
          <p:blipFill rotWithShape="1">
            <a:blip r:embed="rId3">
              <a:alphaModFix/>
            </a:blip>
            <a:srcRect b="0" l="0" r="0" t="0"/>
            <a:stretch/>
          </p:blipFill>
          <p:spPr>
            <a:xfrm>
              <a:off x="1142" y="2675"/>
              <a:ext cx="362" cy="362"/>
            </a:xfrm>
            <a:prstGeom prst="rect">
              <a:avLst/>
            </a:prstGeom>
            <a:noFill/>
            <a:ln>
              <a:noFill/>
            </a:ln>
          </p:spPr>
        </p:pic>
        <p:pic>
          <p:nvPicPr>
            <p:cNvPr descr="STOP%2013" id="239" name="Shape 239"/>
            <p:cNvPicPr preferRelativeResize="0"/>
            <p:nvPr/>
          </p:nvPicPr>
          <p:blipFill rotWithShape="1">
            <a:blip r:embed="rId3">
              <a:alphaModFix/>
            </a:blip>
            <a:srcRect b="0" l="0" r="0" t="0"/>
            <a:stretch/>
          </p:blipFill>
          <p:spPr>
            <a:xfrm>
              <a:off x="4206" y="2675"/>
              <a:ext cx="362" cy="362"/>
            </a:xfrm>
            <a:prstGeom prst="rect">
              <a:avLst/>
            </a:prstGeom>
            <a:noFill/>
            <a:ln>
              <a:noFill/>
            </a:ln>
          </p:spPr>
        </p:pic>
      </p:grpSp>
      <p:grpSp>
        <p:nvGrpSpPr>
          <p:cNvPr id="240" name="Shape 240"/>
          <p:cNvGrpSpPr/>
          <p:nvPr/>
        </p:nvGrpSpPr>
        <p:grpSpPr>
          <a:xfrm>
            <a:off x="2679699" y="3538538"/>
            <a:ext cx="4579937" cy="658811"/>
            <a:chOff x="1687" y="2229"/>
            <a:chExt cx="2884" cy="414"/>
          </a:xfrm>
        </p:grpSpPr>
        <p:cxnSp>
          <p:nvCxnSpPr>
            <p:cNvPr id="241" name="Shape 241"/>
            <p:cNvCxnSpPr/>
            <p:nvPr/>
          </p:nvCxnSpPr>
          <p:spPr>
            <a:xfrm>
              <a:off x="3720" y="2420"/>
              <a:ext cx="591" cy="0"/>
            </a:xfrm>
            <a:prstGeom prst="straightConnector1">
              <a:avLst/>
            </a:prstGeom>
            <a:noFill/>
            <a:ln cap="flat" cmpd="sng" w="28575">
              <a:solidFill>
                <a:srgbClr val="46B000"/>
              </a:solidFill>
              <a:prstDash val="solid"/>
              <a:round/>
              <a:headEnd len="med" w="med" type="none"/>
              <a:tailEnd len="lg" w="lg" type="triangle"/>
            </a:ln>
          </p:spPr>
        </p:cxnSp>
        <p:sp>
          <p:nvSpPr>
            <p:cNvPr id="242" name="Shape 242"/>
            <p:cNvSpPr/>
            <p:nvPr/>
          </p:nvSpPr>
          <p:spPr>
            <a:xfrm>
              <a:off x="1898" y="2229"/>
              <a:ext cx="1935" cy="414"/>
            </a:xfrm>
            <a:prstGeom prst="rect">
              <a:avLst/>
            </a:prstGeom>
            <a:solidFill>
              <a:srgbClr val="2301CB"/>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3" name="Shape 243"/>
            <p:cNvSpPr txBox="1"/>
            <p:nvPr/>
          </p:nvSpPr>
          <p:spPr>
            <a:xfrm>
              <a:off x="1687" y="2320"/>
              <a:ext cx="2373" cy="249"/>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b="1" lang="el-GR" sz="2000">
                  <a:solidFill>
                    <a:srgbClr val="FFFF00"/>
                  </a:solidFill>
                  <a:latin typeface="Tahoma"/>
                  <a:ea typeface="Tahoma"/>
                  <a:cs typeface="Tahoma"/>
                  <a:sym typeface="Tahoma"/>
                </a:rPr>
                <a:t>COX-2 εκλεκτικά ΜΣΑΦ</a:t>
              </a:r>
            </a:p>
          </p:txBody>
        </p:sp>
        <p:pic>
          <p:nvPicPr>
            <p:cNvPr descr="STOP%2013" id="244" name="Shape 244"/>
            <p:cNvPicPr preferRelativeResize="0"/>
            <p:nvPr/>
          </p:nvPicPr>
          <p:blipFill rotWithShape="1">
            <a:blip r:embed="rId3">
              <a:alphaModFix/>
            </a:blip>
            <a:srcRect b="0" l="0" r="0" t="0"/>
            <a:stretch/>
          </p:blipFill>
          <p:spPr>
            <a:xfrm>
              <a:off x="4209" y="2238"/>
              <a:ext cx="362" cy="362"/>
            </a:xfrm>
            <a:prstGeom prst="rect">
              <a:avLst/>
            </a:prstGeom>
            <a:noFill/>
            <a:ln>
              <a:noFill/>
            </a:ln>
          </p:spPr>
        </p:pic>
      </p:grpSp>
      <p:pic>
        <p:nvPicPr>
          <p:cNvPr descr="1prh-icon" id="245" name="Shape 245"/>
          <p:cNvPicPr preferRelativeResize="0"/>
          <p:nvPr/>
        </p:nvPicPr>
        <p:blipFill rotWithShape="1">
          <a:blip r:embed="rId4">
            <a:alphaModFix/>
          </a:blip>
          <a:srcRect b="0" l="0" r="0" t="0"/>
          <a:stretch/>
        </p:blipFill>
        <p:spPr>
          <a:xfrm>
            <a:off x="8243888" y="153988"/>
            <a:ext cx="900111" cy="984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218"/>
                                        </p:tgtEl>
                                        <p:attrNameLst>
                                          <p:attrName>style.visibility</p:attrName>
                                        </p:attrNameLst>
                                      </p:cBhvr>
                                      <p:to>
                                        <p:strVal val="visible"/>
                                      </p:to>
                                    </p:set>
                                    <p:anim calcmode="lin" valueType="num">
                                      <p:cBhvr additive="base">
                                        <p:cTn dur="500"/>
                                        <p:tgtEl>
                                          <p:spTgt spid="21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212"/>
                                        </p:tgtEl>
                                        <p:attrNameLst>
                                          <p:attrName>style.visibility</p:attrName>
                                        </p:attrNameLst>
                                      </p:cBhvr>
                                      <p:to>
                                        <p:strVal val="visible"/>
                                      </p:to>
                                    </p:set>
                                    <p:anim calcmode="lin" valueType="num">
                                      <p:cBhvr additive="base">
                                        <p:cTn dur="500"/>
                                        <p:tgtEl>
                                          <p:spTgt spid="21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33"/>
                                        </p:tgtEl>
                                        <p:attrNameLst>
                                          <p:attrName>style.visibility</p:attrName>
                                        </p:attrNameLst>
                                      </p:cBhvr>
                                      <p:to>
                                        <p:strVal val="visible"/>
                                      </p:to>
                                    </p:set>
                                    <p:anim calcmode="lin" valueType="num">
                                      <p:cBhvr additive="base">
                                        <p:cTn dur="500"/>
                                        <p:tgtEl>
                                          <p:spTgt spid="23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40"/>
                                        </p:tgtEl>
                                        <p:attrNameLst>
                                          <p:attrName>style.visibility</p:attrName>
                                        </p:attrNameLst>
                                      </p:cBhvr>
                                      <p:to>
                                        <p:strVal val="visible"/>
                                      </p:to>
                                    </p:set>
                                    <p:anim calcmode="lin" valueType="num">
                                      <p:cBhvr additive="base">
                                        <p:cTn dur="500"/>
                                        <p:tgtEl>
                                          <p:spTgt spid="24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500"/>
                                        <p:tgtEl>
                                          <p:spTgt spid="2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0" name="Shape 250"/>
        <p:cNvGrpSpPr/>
        <p:nvPr/>
      </p:nvGrpSpPr>
      <p:grpSpPr>
        <a:xfrm>
          <a:off x="0" y="0"/>
          <a:ext cx="0" cy="0"/>
          <a:chOff x="0" y="0"/>
          <a:chExt cx="0" cy="0"/>
        </a:xfrm>
      </p:grpSpPr>
      <p:sp>
        <p:nvSpPr>
          <p:cNvPr id="251" name="Shape 251"/>
          <p:cNvSpPr txBox="1"/>
          <p:nvPr>
            <p:ph type="title"/>
          </p:nvPr>
        </p:nvSpPr>
        <p:spPr>
          <a:xfrm>
            <a:off x="0" y="0"/>
            <a:ext cx="9144000" cy="1412874"/>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3600" u="none" cap="none" strike="noStrike">
                <a:solidFill>
                  <a:srgbClr val="FF6600"/>
                </a:solidFill>
                <a:latin typeface="Calibri"/>
                <a:ea typeface="Calibri"/>
                <a:cs typeface="Calibri"/>
                <a:sym typeface="Calibri"/>
              </a:rPr>
              <a:t>Η συστηματική δράση των NSAID’s μειώνει την άμυνα του γαστρικού βλεννογόνου </a:t>
            </a:r>
          </a:p>
        </p:txBody>
      </p:sp>
      <p:sp>
        <p:nvSpPr>
          <p:cNvPr id="252" name="Shape 252"/>
          <p:cNvSpPr txBox="1"/>
          <p:nvPr>
            <p:ph idx="1" type="body"/>
          </p:nvPr>
        </p:nvSpPr>
        <p:spPr>
          <a:xfrm>
            <a:off x="0" y="1524000"/>
            <a:ext cx="9144000" cy="5145088"/>
          </a:xfrm>
          <a:prstGeom prst="rect">
            <a:avLst/>
          </a:prstGeom>
          <a:noFill/>
          <a:ln>
            <a:noFill/>
          </a:ln>
        </p:spPr>
        <p:txBody>
          <a:bodyPr anchorCtr="0" anchor="t" bIns="45700" lIns="91425" rIns="91425" tIns="45700">
            <a:noAutofit/>
          </a:bodyPr>
          <a:lstStyle/>
          <a:p>
            <a:pPr indent="-476250" lvl="0" marL="476250" marR="0" rtl="0" algn="l">
              <a:spcBef>
                <a:spcPts val="0"/>
              </a:spcBef>
              <a:spcAft>
                <a:spcPts val="0"/>
              </a:spcAft>
              <a:buClr>
                <a:schemeClr val="lt1"/>
              </a:buClr>
              <a:buSzPct val="100000"/>
              <a:buFont typeface="Calibri"/>
              <a:buNone/>
            </a:pPr>
            <a:r>
              <a:t/>
            </a:r>
            <a:endParaRPr b="0" i="0" sz="2800" u="none" cap="none" strike="noStrike">
              <a:solidFill>
                <a:schemeClr val="lt2"/>
              </a:solidFill>
              <a:latin typeface="Calibri"/>
              <a:ea typeface="Calibri"/>
              <a:cs typeface="Calibri"/>
              <a:sym typeface="Calibri"/>
            </a:endParaRPr>
          </a:p>
          <a:p>
            <a:pPr indent="-476250" lvl="0" marL="476250" marR="0" rtl="0" algn="l">
              <a:spcBef>
                <a:spcPts val="560"/>
              </a:spcBef>
              <a:spcAft>
                <a:spcPts val="0"/>
              </a:spcAft>
              <a:buClr>
                <a:schemeClr val="lt2"/>
              </a:buClr>
              <a:buSzPct val="100000"/>
              <a:buFont typeface="Calibri"/>
              <a:buChar char="•"/>
            </a:pPr>
            <a:r>
              <a:rPr b="0" i="0" lang="el-GR" sz="2800" u="none" cap="none" strike="noStrike">
                <a:solidFill>
                  <a:schemeClr val="lt2"/>
                </a:solidFill>
                <a:latin typeface="Calibri"/>
                <a:ea typeface="Calibri"/>
                <a:cs typeface="Calibri"/>
                <a:sym typeface="Calibri"/>
              </a:rPr>
              <a:t>Οι Προσταγλανδίνες ρυθμίζουν ποικίλους αμυντικούς μηχανισμούς: </a:t>
            </a:r>
          </a:p>
          <a:p>
            <a:pPr indent="-484188" lvl="1" marL="1144588" marR="0" rtl="0" algn="l">
              <a:spcBef>
                <a:spcPts val="560"/>
              </a:spcBef>
              <a:spcAft>
                <a:spcPts val="0"/>
              </a:spcAft>
              <a:buClr>
                <a:schemeClr val="lt2"/>
              </a:buClr>
              <a:buSzPct val="100000"/>
              <a:buFont typeface="Calibri"/>
              <a:buChar char="–"/>
            </a:pPr>
            <a:r>
              <a:rPr b="0" i="0" lang="el-GR" sz="2800" u="none" cap="none" strike="noStrike">
                <a:solidFill>
                  <a:schemeClr val="lt2"/>
                </a:solidFill>
                <a:latin typeface="Calibri"/>
                <a:ea typeface="Calibri"/>
                <a:cs typeface="Calibri"/>
                <a:sym typeface="Calibri"/>
              </a:rPr>
              <a:t>αυξάνουν την έκκριση βλέννας,  και διττανθρακικών </a:t>
            </a:r>
          </a:p>
          <a:p>
            <a:pPr indent="-484188" lvl="1" marL="1144588" marR="0" rtl="0" algn="l">
              <a:spcBef>
                <a:spcPts val="560"/>
              </a:spcBef>
              <a:spcAft>
                <a:spcPts val="0"/>
              </a:spcAft>
              <a:buClr>
                <a:schemeClr val="lt2"/>
              </a:buClr>
              <a:buSzPct val="100000"/>
              <a:buFont typeface="Calibri"/>
              <a:buChar char="–"/>
            </a:pPr>
            <a:r>
              <a:rPr b="0" i="0" lang="el-GR" sz="2800" u="none" cap="none" strike="noStrike">
                <a:solidFill>
                  <a:schemeClr val="lt2"/>
                </a:solidFill>
                <a:latin typeface="Calibri"/>
                <a:ea typeface="Calibri"/>
                <a:cs typeface="Calibri"/>
                <a:sym typeface="Calibri"/>
              </a:rPr>
              <a:t>μειώνουν την διαπερατότητα των επιθηλιακών κυττάρων </a:t>
            </a:r>
          </a:p>
          <a:p>
            <a:pPr indent="-484188" lvl="1" marL="1144588" marR="0" rtl="0" algn="l">
              <a:spcBef>
                <a:spcPts val="560"/>
              </a:spcBef>
              <a:spcAft>
                <a:spcPts val="0"/>
              </a:spcAft>
              <a:buClr>
                <a:schemeClr val="lt2"/>
              </a:buClr>
              <a:buSzPct val="100000"/>
              <a:buFont typeface="Calibri"/>
              <a:buChar char="–"/>
            </a:pPr>
            <a:r>
              <a:rPr b="0" i="0" lang="el-GR" sz="2800" u="none" cap="none" strike="noStrike">
                <a:solidFill>
                  <a:schemeClr val="lt2"/>
                </a:solidFill>
                <a:latin typeface="Calibri"/>
                <a:ea typeface="Calibri"/>
                <a:cs typeface="Calibri"/>
                <a:sym typeface="Calibri"/>
              </a:rPr>
              <a:t>βοηθούν στην αποκατάσταση του επιθηλιακού στρώματος (βελτιώνοντας την αιματική ροή και την αγγειογένεση).</a:t>
            </a:r>
          </a:p>
          <a:p>
            <a:pPr indent="-484188" lvl="1" marL="1144588" marR="0" rtl="0" algn="l">
              <a:spcBef>
                <a:spcPts val="560"/>
              </a:spcBef>
              <a:spcAft>
                <a:spcPts val="0"/>
              </a:spcAft>
              <a:buClr>
                <a:schemeClr val="lt1"/>
              </a:buClr>
              <a:buSzPct val="25000"/>
              <a:buFont typeface="Calibri"/>
              <a:buNone/>
            </a:pPr>
            <a:r>
              <a:t/>
            </a:r>
            <a:endParaRPr b="0" i="0" sz="2800" u="none" cap="none" strike="noStrike">
              <a:solidFill>
                <a:schemeClr val="lt2"/>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7" name="Shape 257"/>
        <p:cNvGrpSpPr/>
        <p:nvPr/>
      </p:nvGrpSpPr>
      <p:grpSpPr>
        <a:xfrm>
          <a:off x="0" y="0"/>
          <a:ext cx="0" cy="0"/>
          <a:chOff x="0" y="0"/>
          <a:chExt cx="0" cy="0"/>
        </a:xfrm>
      </p:grpSpPr>
      <p:sp>
        <p:nvSpPr>
          <p:cNvPr id="258" name="Shape 258"/>
          <p:cNvSpPr txBox="1"/>
          <p:nvPr>
            <p:ph type="title"/>
          </p:nvPr>
        </p:nvSpPr>
        <p:spPr>
          <a:xfrm>
            <a:off x="50800" y="1543050"/>
            <a:ext cx="9132888" cy="123825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0" i="1" lang="el-GR" sz="2400" u="none" cap="none" strike="noStrike">
                <a:solidFill>
                  <a:schemeClr val="lt2"/>
                </a:solidFill>
                <a:latin typeface="Calibri"/>
                <a:ea typeface="Calibri"/>
                <a:cs typeface="Calibri"/>
                <a:sym typeface="Calibri"/>
              </a:rPr>
              <a:t>Η χαμηλή δόση ασπιρίνης μειώνει τη συγκόλληση των αιμοπεταλίων με αποτέλεσμα την πρόληψη καρδιαγγειακών συμβαμάτων</a:t>
            </a:r>
          </a:p>
        </p:txBody>
      </p:sp>
      <p:sp>
        <p:nvSpPr>
          <p:cNvPr id="259" name="Shape 259"/>
          <p:cNvSpPr txBox="1"/>
          <p:nvPr>
            <p:ph idx="1" type="body"/>
          </p:nvPr>
        </p:nvSpPr>
        <p:spPr>
          <a:xfrm>
            <a:off x="0" y="3141663"/>
            <a:ext cx="9358313" cy="3716336"/>
          </a:xfrm>
          <a:prstGeom prst="rect">
            <a:avLst/>
          </a:prstGeom>
          <a:noFill/>
          <a:ln>
            <a:noFill/>
          </a:ln>
        </p:spPr>
        <p:txBody>
          <a:bodyPr anchorCtr="0" anchor="t" bIns="45700" lIns="91425" rIns="91425" tIns="45700">
            <a:noAutofit/>
          </a:bodyPr>
          <a:lstStyle/>
          <a:p>
            <a:pPr indent="-577850" lvl="0" marL="577850" marR="0" rtl="0" algn="l">
              <a:spcBef>
                <a:spcPts val="0"/>
              </a:spcBef>
              <a:spcAft>
                <a:spcPts val="0"/>
              </a:spcAft>
              <a:buClr>
                <a:srgbClr val="FFFF00"/>
              </a:buClr>
              <a:buSzPct val="100000"/>
              <a:buFont typeface="Calibri"/>
              <a:buChar char="•"/>
            </a:pPr>
            <a:r>
              <a:rPr b="0" i="0" lang="el-GR" sz="2600" u="none" cap="none" strike="noStrike">
                <a:solidFill>
                  <a:srgbClr val="FFFF00"/>
                </a:solidFill>
                <a:latin typeface="Calibri"/>
                <a:ea typeface="Calibri"/>
                <a:cs typeface="Calibri"/>
                <a:sym typeface="Calibri"/>
              </a:rPr>
              <a:t>Η ασπιρίνη </a:t>
            </a:r>
            <a:r>
              <a:rPr b="1" i="0" lang="el-GR" sz="2600" u="none" cap="none" strike="noStrike">
                <a:solidFill>
                  <a:srgbClr val="FFFF00"/>
                </a:solidFill>
                <a:latin typeface="Calibri"/>
                <a:ea typeface="Calibri"/>
                <a:cs typeface="Calibri"/>
                <a:sym typeface="Calibri"/>
              </a:rPr>
              <a:t>αναστέλλει την COX-1</a:t>
            </a:r>
            <a:r>
              <a:rPr b="0" i="0" lang="el-GR" sz="2600" u="none" cap="none" strike="noStrike">
                <a:solidFill>
                  <a:srgbClr val="FFFF00"/>
                </a:solidFill>
                <a:latin typeface="Calibri"/>
                <a:ea typeface="Calibri"/>
                <a:cs typeface="Calibri"/>
                <a:sym typeface="Calibri"/>
              </a:rPr>
              <a:t> με αποτέλεσμα την καταστολή των μηχανισμών της αιμόστασης και της θρόμβωσης</a:t>
            </a:r>
          </a:p>
          <a:p>
            <a:pPr indent="-577850" lvl="0" marL="577850" marR="0" rtl="0" algn="l">
              <a:spcBef>
                <a:spcPts val="520"/>
              </a:spcBef>
              <a:spcAft>
                <a:spcPts val="0"/>
              </a:spcAft>
              <a:buClr>
                <a:srgbClr val="FFFF00"/>
              </a:buClr>
              <a:buSzPct val="100000"/>
              <a:buFont typeface="Calibri"/>
              <a:buChar char="•"/>
            </a:pPr>
            <a:r>
              <a:rPr b="0" i="0" lang="el-GR" sz="2600" u="none" cap="none" strike="noStrike">
                <a:solidFill>
                  <a:srgbClr val="FFFF00"/>
                </a:solidFill>
                <a:latin typeface="Calibri"/>
                <a:ea typeface="Calibri"/>
                <a:cs typeface="Calibri"/>
                <a:sym typeface="Calibri"/>
              </a:rPr>
              <a:t>Η σύνδεση της ασπιρίνης με την COX-1 είναι </a:t>
            </a:r>
            <a:r>
              <a:rPr b="1" i="0" lang="el-GR" sz="2600" u="none" cap="none" strike="noStrike">
                <a:solidFill>
                  <a:srgbClr val="FF9900"/>
                </a:solidFill>
                <a:latin typeface="Calibri"/>
                <a:ea typeface="Calibri"/>
                <a:cs typeface="Calibri"/>
                <a:sym typeface="Calibri"/>
              </a:rPr>
              <a:t>μη αναστρέψιμη</a:t>
            </a:r>
            <a:r>
              <a:rPr b="0" i="0" lang="el-GR" sz="2600" u="none" cap="none" strike="noStrike">
                <a:solidFill>
                  <a:srgbClr val="FF9900"/>
                </a:solidFill>
                <a:latin typeface="Calibri"/>
                <a:ea typeface="Calibri"/>
                <a:cs typeface="Calibri"/>
                <a:sym typeface="Calibri"/>
              </a:rPr>
              <a:t>  </a:t>
            </a:r>
            <a:r>
              <a:rPr b="0" i="0" lang="el-GR" sz="2600" u="none" cap="none" strike="noStrike">
                <a:solidFill>
                  <a:srgbClr val="FFFF00"/>
                </a:solidFill>
                <a:latin typeface="Calibri"/>
                <a:ea typeface="Calibri"/>
                <a:cs typeface="Calibri"/>
                <a:sym typeface="Calibri"/>
              </a:rPr>
              <a:t>και η λειτουργία των αιμοπεταλίων αναστέλλεται καθ’ όλη τη  διάρκεια του κύκλου ζωής τους (8-10 ημέρες) </a:t>
            </a:r>
          </a:p>
        </p:txBody>
      </p:sp>
      <p:sp>
        <p:nvSpPr>
          <p:cNvPr id="260" name="Shape 260"/>
          <p:cNvSpPr txBox="1"/>
          <p:nvPr/>
        </p:nvSpPr>
        <p:spPr>
          <a:xfrm>
            <a:off x="339725" y="6427787"/>
            <a:ext cx="1916113" cy="276224"/>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200">
                <a:solidFill>
                  <a:schemeClr val="dk2"/>
                </a:solidFill>
                <a:latin typeface="Arial"/>
                <a:ea typeface="Arial"/>
                <a:cs typeface="Arial"/>
                <a:sym typeface="Arial"/>
              </a:rPr>
              <a:t>Patrono 2001</a:t>
            </a:r>
          </a:p>
        </p:txBody>
      </p:sp>
      <p:sp>
        <p:nvSpPr>
          <p:cNvPr id="261" name="Shape 261"/>
          <p:cNvSpPr/>
          <p:nvPr/>
        </p:nvSpPr>
        <p:spPr>
          <a:xfrm>
            <a:off x="0" y="57150"/>
            <a:ext cx="9036050" cy="1143000"/>
          </a:xfrm>
          <a:prstGeom prst="rect">
            <a:avLst/>
          </a:prstGeom>
          <a:noFill/>
          <a:ln>
            <a:noFill/>
          </a:ln>
        </p:spPr>
        <p:txBody>
          <a:bodyPr anchorCtr="1" anchor="ctr" bIns="45700" lIns="91425" rIns="91425" tIns="45700">
            <a:noAutofit/>
          </a:bodyPr>
          <a:lstStyle/>
          <a:p>
            <a:pPr indent="0" lvl="0" marL="0" marR="0" rtl="0" algn="ctr">
              <a:spcBef>
                <a:spcPts val="0"/>
              </a:spcBef>
              <a:spcAft>
                <a:spcPts val="0"/>
              </a:spcAft>
              <a:buSzPct val="25000"/>
              <a:buNone/>
            </a:pPr>
            <a:r>
              <a:rPr b="1" lang="el-GR" sz="4000">
                <a:solidFill>
                  <a:srgbClr val="FF6600"/>
                </a:solidFill>
                <a:latin typeface="Calibri"/>
                <a:ea typeface="Calibri"/>
                <a:cs typeface="Calibri"/>
                <a:sym typeface="Calibri"/>
              </a:rPr>
              <a:t>Δράση ασπιρίνης στο στόμαχο</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59">
                                            <p:txEl>
                                              <p:pRg end="0" st="0"/>
                                            </p:txEl>
                                          </p:spTgt>
                                        </p:tgtEl>
                                        <p:attrNameLst>
                                          <p:attrName>style.visibility</p:attrName>
                                        </p:attrNameLst>
                                      </p:cBhvr>
                                      <p:to>
                                        <p:strVal val="visible"/>
                                      </p:to>
                                    </p:set>
                                    <p:anim calcmode="lin" valueType="num">
                                      <p:cBhvr additive="base">
                                        <p:cTn dur="500"/>
                                        <p:tgtEl>
                                          <p:spTgt spid="259">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59">
                                            <p:txEl>
                                              <p:pRg end="1" st="1"/>
                                            </p:txEl>
                                          </p:spTgt>
                                        </p:tgtEl>
                                        <p:attrNameLst>
                                          <p:attrName>style.visibility</p:attrName>
                                        </p:attrNameLst>
                                      </p:cBhvr>
                                      <p:to>
                                        <p:strVal val="visible"/>
                                      </p:to>
                                    </p:set>
                                    <p:anim calcmode="lin" valueType="num">
                                      <p:cBhvr additive="base">
                                        <p:cTn dur="500"/>
                                        <p:tgtEl>
                                          <p:spTgt spid="259">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5" name="Shape 265"/>
        <p:cNvGrpSpPr/>
        <p:nvPr/>
      </p:nvGrpSpPr>
      <p:grpSpPr>
        <a:xfrm>
          <a:off x="0" y="0"/>
          <a:ext cx="0" cy="0"/>
          <a:chOff x="0" y="0"/>
          <a:chExt cx="0" cy="0"/>
        </a:xfrm>
      </p:grpSpPr>
      <p:sp>
        <p:nvSpPr>
          <p:cNvPr id="266" name="Shape 266"/>
          <p:cNvSpPr txBox="1"/>
          <p:nvPr>
            <p:ph type="title"/>
          </p:nvPr>
        </p:nvSpPr>
        <p:spPr>
          <a:xfrm>
            <a:off x="0" y="336550"/>
            <a:ext cx="91440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0" i="0" lang="el-GR" sz="4000" u="none" cap="none" strike="noStrike">
                <a:solidFill>
                  <a:schemeClr val="lt2"/>
                </a:solidFill>
                <a:latin typeface="Calibri"/>
                <a:ea typeface="Calibri"/>
                <a:cs typeface="Calibri"/>
                <a:sym typeface="Calibri"/>
              </a:rPr>
              <a:t>Ποιος πιστεύετε ότι είναι ο σημαντικότερος τρόπος δράσης;</a:t>
            </a:r>
          </a:p>
        </p:txBody>
      </p:sp>
      <p:sp>
        <p:nvSpPr>
          <p:cNvPr id="267" name="Shape 267"/>
          <p:cNvSpPr txBox="1"/>
          <p:nvPr>
            <p:ph idx="1" type="body"/>
          </p:nvPr>
        </p:nvSpPr>
        <p:spPr>
          <a:xfrm>
            <a:off x="765175" y="2133600"/>
            <a:ext cx="9017000" cy="4464050"/>
          </a:xfrm>
          <a:prstGeom prst="rect">
            <a:avLst/>
          </a:prstGeom>
          <a:noFill/>
          <a:ln>
            <a:noFill/>
          </a:ln>
        </p:spPr>
        <p:txBody>
          <a:bodyPr anchorCtr="0" anchor="t" bIns="45700" lIns="91425" rIns="91425" tIns="45700">
            <a:noAutofit/>
          </a:bodyPr>
          <a:lstStyle/>
          <a:p>
            <a:pPr indent="473075" lvl="0" marL="288925" marR="0" rtl="0" algn="l">
              <a:spcBef>
                <a:spcPts val="0"/>
              </a:spcBef>
              <a:spcAft>
                <a:spcPts val="0"/>
              </a:spcAft>
              <a:buClr>
                <a:schemeClr val="lt1"/>
              </a:buClr>
              <a:buSzPct val="25000"/>
              <a:buFont typeface="Calibri"/>
              <a:buNone/>
            </a:pPr>
            <a:r>
              <a:rPr b="0" i="0" lang="el-GR" sz="3200" u="none" cap="none" strike="noStrike">
                <a:solidFill>
                  <a:schemeClr val="lt2"/>
                </a:solidFill>
                <a:latin typeface="Calibri"/>
                <a:ea typeface="Calibri"/>
                <a:cs typeface="Calibri"/>
                <a:sym typeface="Calibri"/>
              </a:rPr>
              <a:t>		Τοπική δράση</a:t>
            </a:r>
          </a:p>
          <a:p>
            <a:pPr indent="473075" lvl="0" marL="288925" marR="0" rtl="0" algn="l">
              <a:spcBef>
                <a:spcPts val="640"/>
              </a:spcBef>
              <a:spcAft>
                <a:spcPts val="0"/>
              </a:spcAft>
              <a:buClr>
                <a:schemeClr val="lt1"/>
              </a:buClr>
              <a:buSzPct val="25000"/>
              <a:buFont typeface="Calibri"/>
              <a:buNone/>
            </a:pPr>
            <a:r>
              <a:t/>
            </a:r>
            <a:endParaRPr b="0" i="0" sz="3200" u="none" cap="none" strike="noStrike">
              <a:solidFill>
                <a:schemeClr val="lt2"/>
              </a:solidFill>
              <a:latin typeface="Calibri"/>
              <a:ea typeface="Calibri"/>
              <a:cs typeface="Calibri"/>
              <a:sym typeface="Calibri"/>
            </a:endParaRPr>
          </a:p>
          <a:p>
            <a:pPr indent="473075" lvl="0" marL="288925" marR="0" rtl="0" algn="l">
              <a:spcBef>
                <a:spcPts val="640"/>
              </a:spcBef>
              <a:spcAft>
                <a:spcPts val="0"/>
              </a:spcAft>
              <a:buClr>
                <a:schemeClr val="lt2"/>
              </a:buClr>
              <a:buSzPct val="25000"/>
              <a:buFont typeface="Calibri"/>
              <a:buNone/>
            </a:pPr>
            <a:r>
              <a:rPr b="0" i="0" lang="el-GR" sz="3200" u="none" cap="none" strike="noStrike">
                <a:solidFill>
                  <a:schemeClr val="lt2"/>
                </a:solidFill>
                <a:latin typeface="Calibri"/>
                <a:ea typeface="Calibri"/>
                <a:cs typeface="Calibri"/>
                <a:sym typeface="Calibri"/>
              </a:rPr>
              <a:t>		Συστηματική δράση</a:t>
            </a:r>
          </a:p>
          <a:p>
            <a:pPr indent="473075" lvl="0" marL="288925" marR="0" rtl="0" algn="l">
              <a:spcBef>
                <a:spcPts val="640"/>
              </a:spcBef>
              <a:spcAft>
                <a:spcPts val="0"/>
              </a:spcAft>
              <a:buClr>
                <a:schemeClr val="lt1"/>
              </a:buClr>
              <a:buSzPct val="25000"/>
              <a:buFont typeface="Calibri"/>
              <a:buNone/>
            </a:pPr>
            <a:r>
              <a:t/>
            </a:r>
            <a:endParaRPr b="0" i="0" sz="3200" u="none" cap="none" strike="noStrike">
              <a:solidFill>
                <a:schemeClr val="lt2"/>
              </a:solidFill>
              <a:latin typeface="Calibri"/>
              <a:ea typeface="Calibri"/>
              <a:cs typeface="Calibri"/>
              <a:sym typeface="Calibri"/>
            </a:endParaRPr>
          </a:p>
          <a:p>
            <a:pPr indent="473075" lvl="0" marL="288925" marR="0" rtl="0" algn="l">
              <a:spcBef>
                <a:spcPts val="640"/>
              </a:spcBef>
              <a:spcAft>
                <a:spcPts val="0"/>
              </a:spcAft>
              <a:buClr>
                <a:schemeClr val="lt2"/>
              </a:buClr>
              <a:buSzPct val="25000"/>
              <a:buFont typeface="Calibri"/>
              <a:buNone/>
            </a:pPr>
            <a:r>
              <a:rPr b="0" i="0" lang="el-GR" sz="3200" u="none" cap="none" strike="noStrike">
                <a:solidFill>
                  <a:schemeClr val="lt2"/>
                </a:solidFill>
                <a:latin typeface="Calibri"/>
                <a:ea typeface="Calibri"/>
                <a:cs typeface="Calibri"/>
                <a:sym typeface="Calibri"/>
              </a:rPr>
              <a:t>		Έχουν την ίδια βαρύτητα</a:t>
            </a:r>
          </a:p>
          <a:p>
            <a:pPr indent="473075" lvl="0" marL="288925" marR="0" rtl="0" algn="l">
              <a:spcBef>
                <a:spcPts val="280"/>
              </a:spcBef>
              <a:spcAft>
                <a:spcPts val="0"/>
              </a:spcAft>
              <a:buClr>
                <a:schemeClr val="lt1"/>
              </a:buClr>
              <a:buSzPct val="25000"/>
              <a:buFont typeface="Calibri"/>
              <a:buNone/>
            </a:pPr>
            <a:r>
              <a:t/>
            </a:r>
            <a:endParaRPr b="0" i="0" sz="1400" u="none" cap="none" strike="noStrike">
              <a:solidFill>
                <a:schemeClr val="lt2"/>
              </a:solidFill>
              <a:latin typeface="Calibri"/>
              <a:ea typeface="Calibri"/>
              <a:cs typeface="Calibri"/>
              <a:sym typeface="Calibri"/>
            </a:endParaRPr>
          </a:p>
          <a:p>
            <a:pPr indent="473075" lvl="0" marL="288925" marR="0" rtl="0" algn="l">
              <a:spcBef>
                <a:spcPts val="640"/>
              </a:spcBef>
              <a:spcAft>
                <a:spcPts val="0"/>
              </a:spcAft>
              <a:buClr>
                <a:schemeClr val="lt1"/>
              </a:buClr>
              <a:buSzPct val="25000"/>
              <a:buFont typeface="Calibri"/>
              <a:buNone/>
            </a:pPr>
            <a:r>
              <a:t/>
            </a:r>
            <a:endParaRPr b="0" i="0" sz="3200" u="none" cap="none" strike="noStrike">
              <a:solidFill>
                <a:schemeClr val="lt2"/>
              </a:solidFill>
              <a:latin typeface="Calibri"/>
              <a:ea typeface="Calibri"/>
              <a:cs typeface="Calibri"/>
              <a:sym typeface="Calibri"/>
            </a:endParaRPr>
          </a:p>
        </p:txBody>
      </p:sp>
      <p:sp>
        <p:nvSpPr>
          <p:cNvPr descr="Sans titre-1 copie" id="268" name="Shape 268"/>
          <p:cNvSpPr/>
          <p:nvPr/>
        </p:nvSpPr>
        <p:spPr>
          <a:xfrm>
            <a:off x="1041400" y="2171700"/>
            <a:ext cx="504824" cy="504824"/>
          </a:xfrm>
          <a:prstGeom prst="ellipse">
            <a:avLst/>
          </a:prstGeom>
          <a:blipFill rotWithShape="1">
            <a:blip r:embed="rId3">
              <a:alphaModFix/>
            </a:blip>
            <a:stretch>
              <a:fillRect b="0" l="0" r="0" t="0"/>
            </a:stretch>
          </a:blipFill>
          <a:ln cap="flat" cmpd="sng" w="381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SzPct val="25000"/>
              <a:buNone/>
            </a:pPr>
            <a:r>
              <a:rPr b="1" i="1" lang="el-GR" sz="3200">
                <a:solidFill>
                  <a:srgbClr val="003300"/>
                </a:solidFill>
                <a:latin typeface="Arial"/>
                <a:ea typeface="Arial"/>
                <a:cs typeface="Arial"/>
                <a:sym typeface="Arial"/>
              </a:rPr>
              <a:t>1</a:t>
            </a:r>
          </a:p>
        </p:txBody>
      </p:sp>
      <p:sp>
        <p:nvSpPr>
          <p:cNvPr descr="Sans titre-1 copie" id="269" name="Shape 269"/>
          <p:cNvSpPr/>
          <p:nvPr/>
        </p:nvSpPr>
        <p:spPr>
          <a:xfrm>
            <a:off x="1041400" y="3340100"/>
            <a:ext cx="504824" cy="504824"/>
          </a:xfrm>
          <a:prstGeom prst="ellipse">
            <a:avLst/>
          </a:prstGeom>
          <a:blipFill rotWithShape="1">
            <a:blip r:embed="rId3">
              <a:alphaModFix/>
            </a:blip>
            <a:stretch>
              <a:fillRect b="0" l="0" r="0" t="0"/>
            </a:stretch>
          </a:blipFill>
          <a:ln cap="flat" cmpd="sng" w="381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SzPct val="25000"/>
              <a:buNone/>
            </a:pPr>
            <a:r>
              <a:rPr b="1" i="1" lang="el-GR" sz="3200">
                <a:solidFill>
                  <a:srgbClr val="003300"/>
                </a:solidFill>
                <a:latin typeface="Arial"/>
                <a:ea typeface="Arial"/>
                <a:cs typeface="Arial"/>
                <a:sym typeface="Arial"/>
              </a:rPr>
              <a:t>2</a:t>
            </a:r>
          </a:p>
        </p:txBody>
      </p:sp>
      <p:sp>
        <p:nvSpPr>
          <p:cNvPr descr="Sans titre-1 copie" id="270" name="Shape 270"/>
          <p:cNvSpPr/>
          <p:nvPr/>
        </p:nvSpPr>
        <p:spPr>
          <a:xfrm>
            <a:off x="1041400" y="4508500"/>
            <a:ext cx="504824" cy="504824"/>
          </a:xfrm>
          <a:prstGeom prst="ellipse">
            <a:avLst/>
          </a:prstGeom>
          <a:blipFill rotWithShape="1">
            <a:blip r:embed="rId3">
              <a:alphaModFix/>
            </a:blip>
            <a:stretch>
              <a:fillRect b="0" l="0" r="0" t="0"/>
            </a:stretch>
          </a:blipFill>
          <a:ln cap="flat" cmpd="sng" w="381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SzPct val="25000"/>
              <a:buNone/>
            </a:pPr>
            <a:r>
              <a:rPr b="1" i="1" lang="el-GR" sz="3200">
                <a:solidFill>
                  <a:srgbClr val="003300"/>
                </a:solidFill>
                <a:latin typeface="Arial"/>
                <a:ea typeface="Arial"/>
                <a:cs typeface="Arial"/>
                <a:sym typeface="Arial"/>
              </a:rPr>
              <a:t>3</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5" name="Shape 275"/>
        <p:cNvGrpSpPr/>
        <p:nvPr/>
      </p:nvGrpSpPr>
      <p:grpSpPr>
        <a:xfrm>
          <a:off x="0" y="0"/>
          <a:ext cx="0" cy="0"/>
          <a:chOff x="0" y="0"/>
          <a:chExt cx="0" cy="0"/>
        </a:xfrm>
      </p:grpSpPr>
      <p:sp>
        <p:nvSpPr>
          <p:cNvPr id="276" name="Shape 276"/>
          <p:cNvSpPr txBox="1"/>
          <p:nvPr>
            <p:ph type="title"/>
          </p:nvPr>
        </p:nvSpPr>
        <p:spPr>
          <a:xfrm>
            <a:off x="0" y="57150"/>
            <a:ext cx="9080499" cy="1355724"/>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2800" u="none" cap="none" strike="noStrike">
                <a:solidFill>
                  <a:srgbClr val="FF6600"/>
                </a:solidFill>
                <a:latin typeface="Calibri"/>
                <a:ea typeface="Calibri"/>
                <a:cs typeface="Calibri"/>
                <a:sym typeface="Calibri"/>
              </a:rPr>
              <a:t>Το γαστρικό οξύ διαδραματίζει έναν κεντρικό ρόλο στην βλάβη του γαστρο-12/δακτυλικού βλεννογόνου από ΜΣΑΦ </a:t>
            </a:r>
          </a:p>
        </p:txBody>
      </p:sp>
      <p:grpSp>
        <p:nvGrpSpPr>
          <p:cNvPr id="277" name="Shape 277"/>
          <p:cNvGrpSpPr/>
          <p:nvPr/>
        </p:nvGrpSpPr>
        <p:grpSpPr>
          <a:xfrm>
            <a:off x="673100" y="1484312"/>
            <a:ext cx="7721599" cy="5043486"/>
            <a:chOff x="395" y="886"/>
            <a:chExt cx="4863" cy="3221"/>
          </a:xfrm>
        </p:grpSpPr>
        <p:sp>
          <p:nvSpPr>
            <p:cNvPr id="278" name="Shape 278"/>
            <p:cNvSpPr/>
            <p:nvPr/>
          </p:nvSpPr>
          <p:spPr>
            <a:xfrm>
              <a:off x="419" y="2963"/>
              <a:ext cx="4824" cy="1145"/>
            </a:xfrm>
            <a:custGeom>
              <a:pathLst>
                <a:path extrusionOk="0" h="120000" w="120000">
                  <a:moveTo>
                    <a:pt x="120000" y="7532"/>
                  </a:moveTo>
                  <a:lnTo>
                    <a:pt x="119699" y="7792"/>
                  </a:lnTo>
                  <a:lnTo>
                    <a:pt x="119159" y="8051"/>
                  </a:lnTo>
                  <a:lnTo>
                    <a:pt x="117418" y="8051"/>
                  </a:lnTo>
                  <a:lnTo>
                    <a:pt x="115077" y="8051"/>
                  </a:lnTo>
                  <a:lnTo>
                    <a:pt x="112376" y="7532"/>
                  </a:lnTo>
                  <a:lnTo>
                    <a:pt x="107393" y="6233"/>
                  </a:lnTo>
                  <a:lnTo>
                    <a:pt x="105712" y="5584"/>
                  </a:lnTo>
                  <a:lnTo>
                    <a:pt x="104992" y="5324"/>
                  </a:lnTo>
                  <a:lnTo>
                    <a:pt x="104272" y="4935"/>
                  </a:lnTo>
                  <a:lnTo>
                    <a:pt x="102531" y="4675"/>
                  </a:lnTo>
                  <a:lnTo>
                    <a:pt x="97548" y="3766"/>
                  </a:lnTo>
                  <a:lnTo>
                    <a:pt x="90045" y="3116"/>
                  </a:lnTo>
                  <a:lnTo>
                    <a:pt x="74257" y="3116"/>
                  </a:lnTo>
                  <a:lnTo>
                    <a:pt x="72036" y="2857"/>
                  </a:lnTo>
                  <a:lnTo>
                    <a:pt x="67593" y="2857"/>
                  </a:lnTo>
                  <a:lnTo>
                    <a:pt x="65252" y="2467"/>
                  </a:lnTo>
                  <a:lnTo>
                    <a:pt x="63211" y="2207"/>
                  </a:lnTo>
                  <a:lnTo>
                    <a:pt x="61710" y="1558"/>
                  </a:lnTo>
                  <a:lnTo>
                    <a:pt x="61290" y="1298"/>
                  </a:lnTo>
                  <a:lnTo>
                    <a:pt x="61110" y="909"/>
                  </a:lnTo>
                  <a:lnTo>
                    <a:pt x="60870" y="259"/>
                  </a:lnTo>
                  <a:lnTo>
                    <a:pt x="60270" y="259"/>
                  </a:lnTo>
                  <a:lnTo>
                    <a:pt x="58169" y="0"/>
                  </a:lnTo>
                  <a:lnTo>
                    <a:pt x="51925" y="649"/>
                  </a:lnTo>
                  <a:lnTo>
                    <a:pt x="45562" y="1298"/>
                  </a:lnTo>
                  <a:lnTo>
                    <a:pt x="43281" y="1298"/>
                  </a:lnTo>
                  <a:lnTo>
                    <a:pt x="42561" y="909"/>
                  </a:lnTo>
                  <a:lnTo>
                    <a:pt x="42201" y="909"/>
                  </a:lnTo>
                  <a:lnTo>
                    <a:pt x="41840" y="649"/>
                  </a:lnTo>
                  <a:lnTo>
                    <a:pt x="41240" y="259"/>
                  </a:lnTo>
                  <a:lnTo>
                    <a:pt x="39259" y="259"/>
                  </a:lnTo>
                  <a:lnTo>
                    <a:pt x="33676" y="909"/>
                  </a:lnTo>
                  <a:lnTo>
                    <a:pt x="25152" y="2207"/>
                  </a:lnTo>
                  <a:lnTo>
                    <a:pt x="24552" y="2467"/>
                  </a:lnTo>
                  <a:lnTo>
                    <a:pt x="23531" y="3376"/>
                  </a:lnTo>
                  <a:lnTo>
                    <a:pt x="22271" y="4675"/>
                  </a:lnTo>
                  <a:lnTo>
                    <a:pt x="20710" y="6233"/>
                  </a:lnTo>
                  <a:lnTo>
                    <a:pt x="19029" y="7142"/>
                  </a:lnTo>
                  <a:lnTo>
                    <a:pt x="17228" y="7792"/>
                  </a:lnTo>
                  <a:lnTo>
                    <a:pt x="16388" y="7792"/>
                  </a:lnTo>
                  <a:lnTo>
                    <a:pt x="15487" y="7792"/>
                  </a:lnTo>
                  <a:lnTo>
                    <a:pt x="14647" y="7532"/>
                  </a:lnTo>
                  <a:lnTo>
                    <a:pt x="13866" y="6493"/>
                  </a:lnTo>
                  <a:lnTo>
                    <a:pt x="12966" y="5974"/>
                  </a:lnTo>
                  <a:lnTo>
                    <a:pt x="12006" y="5584"/>
                  </a:lnTo>
                  <a:lnTo>
                    <a:pt x="10985" y="5324"/>
                  </a:lnTo>
                  <a:lnTo>
                    <a:pt x="9904" y="5324"/>
                  </a:lnTo>
                  <a:lnTo>
                    <a:pt x="7683" y="5584"/>
                  </a:lnTo>
                  <a:lnTo>
                    <a:pt x="5402" y="6493"/>
                  </a:lnTo>
                  <a:lnTo>
                    <a:pt x="3301" y="7532"/>
                  </a:lnTo>
                  <a:lnTo>
                    <a:pt x="1560" y="8441"/>
                  </a:lnTo>
                  <a:lnTo>
                    <a:pt x="0" y="9610"/>
                  </a:lnTo>
                  <a:lnTo>
                    <a:pt x="0" y="119999"/>
                  </a:lnTo>
                  <a:lnTo>
                    <a:pt x="120000" y="119999"/>
                  </a:lnTo>
                  <a:lnTo>
                    <a:pt x="120000" y="7532"/>
                  </a:lnTo>
                  <a:close/>
                </a:path>
              </a:pathLst>
            </a:custGeom>
            <a:solidFill>
              <a:schemeClr val="folHlink"/>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9" name="Shape 279"/>
            <p:cNvSpPr/>
            <p:nvPr/>
          </p:nvSpPr>
          <p:spPr>
            <a:xfrm>
              <a:off x="2104" y="2080"/>
              <a:ext cx="509" cy="644"/>
            </a:xfrm>
            <a:custGeom>
              <a:pathLst>
                <a:path extrusionOk="0" h="120000" w="120000">
                  <a:moveTo>
                    <a:pt x="6255" y="61384"/>
                  </a:moveTo>
                  <a:lnTo>
                    <a:pt x="10805" y="54230"/>
                  </a:lnTo>
                  <a:lnTo>
                    <a:pt x="20473" y="38769"/>
                  </a:lnTo>
                  <a:lnTo>
                    <a:pt x="21611" y="36461"/>
                  </a:lnTo>
                  <a:lnTo>
                    <a:pt x="22748" y="33692"/>
                  </a:lnTo>
                  <a:lnTo>
                    <a:pt x="23886" y="28153"/>
                  </a:lnTo>
                  <a:lnTo>
                    <a:pt x="25023" y="22615"/>
                  </a:lnTo>
                  <a:lnTo>
                    <a:pt x="26729" y="17076"/>
                  </a:lnTo>
                  <a:lnTo>
                    <a:pt x="29004" y="12000"/>
                  </a:lnTo>
                  <a:lnTo>
                    <a:pt x="31848" y="6461"/>
                  </a:lnTo>
                  <a:lnTo>
                    <a:pt x="33554" y="4846"/>
                  </a:lnTo>
                  <a:lnTo>
                    <a:pt x="35260" y="2769"/>
                  </a:lnTo>
                  <a:lnTo>
                    <a:pt x="37535" y="1615"/>
                  </a:lnTo>
                  <a:lnTo>
                    <a:pt x="39810" y="461"/>
                  </a:lnTo>
                  <a:lnTo>
                    <a:pt x="42654" y="0"/>
                  </a:lnTo>
                  <a:lnTo>
                    <a:pt x="45497" y="461"/>
                  </a:lnTo>
                  <a:lnTo>
                    <a:pt x="48341" y="1615"/>
                  </a:lnTo>
                  <a:lnTo>
                    <a:pt x="51184" y="3230"/>
                  </a:lnTo>
                  <a:lnTo>
                    <a:pt x="52322" y="4384"/>
                  </a:lnTo>
                  <a:lnTo>
                    <a:pt x="56872" y="4846"/>
                  </a:lnTo>
                  <a:lnTo>
                    <a:pt x="60284" y="4846"/>
                  </a:lnTo>
                  <a:lnTo>
                    <a:pt x="61990" y="4384"/>
                  </a:lnTo>
                  <a:lnTo>
                    <a:pt x="63127" y="3230"/>
                  </a:lnTo>
                  <a:lnTo>
                    <a:pt x="64834" y="2769"/>
                  </a:lnTo>
                  <a:lnTo>
                    <a:pt x="67109" y="2769"/>
                  </a:lnTo>
                  <a:lnTo>
                    <a:pt x="73364" y="3692"/>
                  </a:lnTo>
                  <a:lnTo>
                    <a:pt x="79052" y="6000"/>
                  </a:lnTo>
                  <a:lnTo>
                    <a:pt x="83601" y="7615"/>
                  </a:lnTo>
                  <a:lnTo>
                    <a:pt x="84739" y="8307"/>
                  </a:lnTo>
                  <a:lnTo>
                    <a:pt x="85876" y="8307"/>
                  </a:lnTo>
                  <a:lnTo>
                    <a:pt x="89289" y="7153"/>
                  </a:lnTo>
                  <a:lnTo>
                    <a:pt x="92701" y="6000"/>
                  </a:lnTo>
                  <a:lnTo>
                    <a:pt x="97251" y="4846"/>
                  </a:lnTo>
                  <a:lnTo>
                    <a:pt x="99526" y="4846"/>
                  </a:lnTo>
                  <a:lnTo>
                    <a:pt x="101800" y="4846"/>
                  </a:lnTo>
                  <a:lnTo>
                    <a:pt x="104075" y="5538"/>
                  </a:lnTo>
                  <a:lnTo>
                    <a:pt x="106350" y="6000"/>
                  </a:lnTo>
                  <a:lnTo>
                    <a:pt x="108625" y="7615"/>
                  </a:lnTo>
                  <a:lnTo>
                    <a:pt x="110900" y="9923"/>
                  </a:lnTo>
                  <a:lnTo>
                    <a:pt x="113175" y="12692"/>
                  </a:lnTo>
                  <a:lnTo>
                    <a:pt x="115450" y="16615"/>
                  </a:lnTo>
                  <a:lnTo>
                    <a:pt x="117156" y="20307"/>
                  </a:lnTo>
                  <a:lnTo>
                    <a:pt x="118293" y="24923"/>
                  </a:lnTo>
                  <a:lnTo>
                    <a:pt x="119431" y="29307"/>
                  </a:lnTo>
                  <a:lnTo>
                    <a:pt x="119431" y="34153"/>
                  </a:lnTo>
                  <a:lnTo>
                    <a:pt x="120000" y="39692"/>
                  </a:lnTo>
                  <a:lnTo>
                    <a:pt x="119431" y="45923"/>
                  </a:lnTo>
                  <a:lnTo>
                    <a:pt x="117725" y="57461"/>
                  </a:lnTo>
                  <a:lnTo>
                    <a:pt x="115450" y="69692"/>
                  </a:lnTo>
                  <a:lnTo>
                    <a:pt x="112037" y="81923"/>
                  </a:lnTo>
                  <a:lnTo>
                    <a:pt x="108625" y="92307"/>
                  </a:lnTo>
                  <a:lnTo>
                    <a:pt x="104075" y="103384"/>
                  </a:lnTo>
                  <a:lnTo>
                    <a:pt x="100094" y="110538"/>
                  </a:lnTo>
                  <a:lnTo>
                    <a:pt x="95545" y="117230"/>
                  </a:lnTo>
                  <a:lnTo>
                    <a:pt x="94407" y="118384"/>
                  </a:lnTo>
                  <a:lnTo>
                    <a:pt x="93270" y="118846"/>
                  </a:lnTo>
                  <a:lnTo>
                    <a:pt x="90426" y="118384"/>
                  </a:lnTo>
                  <a:lnTo>
                    <a:pt x="81327" y="117230"/>
                  </a:lnTo>
                  <a:lnTo>
                    <a:pt x="71090" y="116076"/>
                  </a:lnTo>
                  <a:lnTo>
                    <a:pt x="65402" y="116076"/>
                  </a:lnTo>
                  <a:lnTo>
                    <a:pt x="60284" y="116076"/>
                  </a:lnTo>
                  <a:lnTo>
                    <a:pt x="56872" y="116769"/>
                  </a:lnTo>
                  <a:lnTo>
                    <a:pt x="55165" y="116769"/>
                  </a:lnTo>
                  <a:lnTo>
                    <a:pt x="53459" y="117923"/>
                  </a:lnTo>
                  <a:lnTo>
                    <a:pt x="52322" y="118384"/>
                  </a:lnTo>
                  <a:lnTo>
                    <a:pt x="51184" y="119538"/>
                  </a:lnTo>
                  <a:lnTo>
                    <a:pt x="47772" y="120000"/>
                  </a:lnTo>
                  <a:lnTo>
                    <a:pt x="43222" y="119538"/>
                  </a:lnTo>
                  <a:lnTo>
                    <a:pt x="39241" y="118846"/>
                  </a:lnTo>
                  <a:lnTo>
                    <a:pt x="34691" y="118384"/>
                  </a:lnTo>
                  <a:lnTo>
                    <a:pt x="31279" y="116769"/>
                  </a:lnTo>
                  <a:lnTo>
                    <a:pt x="27867" y="115615"/>
                  </a:lnTo>
                  <a:lnTo>
                    <a:pt x="26161" y="114000"/>
                  </a:lnTo>
                  <a:lnTo>
                    <a:pt x="25023" y="112384"/>
                  </a:lnTo>
                  <a:lnTo>
                    <a:pt x="23886" y="108923"/>
                  </a:lnTo>
                  <a:lnTo>
                    <a:pt x="20473" y="101307"/>
                  </a:lnTo>
                  <a:lnTo>
                    <a:pt x="18199" y="97384"/>
                  </a:lnTo>
                  <a:lnTo>
                    <a:pt x="14786" y="93461"/>
                  </a:lnTo>
                  <a:lnTo>
                    <a:pt x="10805" y="89538"/>
                  </a:lnTo>
                  <a:lnTo>
                    <a:pt x="5687" y="86769"/>
                  </a:lnTo>
                  <a:lnTo>
                    <a:pt x="3412" y="85153"/>
                  </a:lnTo>
                  <a:lnTo>
                    <a:pt x="1706" y="83538"/>
                  </a:lnTo>
                  <a:lnTo>
                    <a:pt x="568" y="81230"/>
                  </a:lnTo>
                  <a:lnTo>
                    <a:pt x="0" y="78461"/>
                  </a:lnTo>
                  <a:lnTo>
                    <a:pt x="568" y="76384"/>
                  </a:lnTo>
                  <a:lnTo>
                    <a:pt x="1137" y="74076"/>
                  </a:lnTo>
                  <a:lnTo>
                    <a:pt x="2843" y="69692"/>
                  </a:lnTo>
                  <a:lnTo>
                    <a:pt x="4549" y="67384"/>
                  </a:lnTo>
                  <a:lnTo>
                    <a:pt x="5118" y="64615"/>
                  </a:lnTo>
                  <a:lnTo>
                    <a:pt x="6255" y="61384"/>
                  </a:lnTo>
                  <a:close/>
                </a:path>
              </a:pathLst>
            </a:custGeom>
            <a:solidFill>
              <a:schemeClr val="accent1"/>
            </a:solidFill>
            <a:ln cap="flat" cmpd="sng" w="12700">
              <a:solidFill>
                <a:srgbClr val="2C007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0" name="Shape 280"/>
            <p:cNvSpPr/>
            <p:nvPr/>
          </p:nvSpPr>
          <p:spPr>
            <a:xfrm>
              <a:off x="2264" y="2226"/>
              <a:ext cx="92" cy="127"/>
            </a:xfrm>
            <a:custGeom>
              <a:pathLst>
                <a:path extrusionOk="0" h="120000" w="120000">
                  <a:moveTo>
                    <a:pt x="25263" y="120000"/>
                  </a:moveTo>
                  <a:lnTo>
                    <a:pt x="34736" y="120000"/>
                  </a:lnTo>
                  <a:lnTo>
                    <a:pt x="60000" y="114174"/>
                  </a:lnTo>
                  <a:lnTo>
                    <a:pt x="72631" y="109514"/>
                  </a:lnTo>
                  <a:lnTo>
                    <a:pt x="88421" y="103689"/>
                  </a:lnTo>
                  <a:lnTo>
                    <a:pt x="101052" y="95533"/>
                  </a:lnTo>
                  <a:lnTo>
                    <a:pt x="113684" y="81553"/>
                  </a:lnTo>
                  <a:lnTo>
                    <a:pt x="120000" y="67572"/>
                  </a:lnTo>
                  <a:lnTo>
                    <a:pt x="120000" y="53592"/>
                  </a:lnTo>
                  <a:lnTo>
                    <a:pt x="113684" y="36116"/>
                  </a:lnTo>
                  <a:lnTo>
                    <a:pt x="104210" y="25631"/>
                  </a:lnTo>
                  <a:lnTo>
                    <a:pt x="91578" y="13980"/>
                  </a:lnTo>
                  <a:lnTo>
                    <a:pt x="78947" y="5825"/>
                  </a:lnTo>
                  <a:lnTo>
                    <a:pt x="60000" y="0"/>
                  </a:lnTo>
                  <a:lnTo>
                    <a:pt x="41052" y="0"/>
                  </a:lnTo>
                  <a:lnTo>
                    <a:pt x="34736" y="3495"/>
                  </a:lnTo>
                  <a:lnTo>
                    <a:pt x="25263" y="5825"/>
                  </a:lnTo>
                  <a:lnTo>
                    <a:pt x="12631" y="17475"/>
                  </a:lnTo>
                  <a:lnTo>
                    <a:pt x="3157" y="33786"/>
                  </a:lnTo>
                  <a:lnTo>
                    <a:pt x="0" y="50097"/>
                  </a:lnTo>
                  <a:lnTo>
                    <a:pt x="0" y="69902"/>
                  </a:lnTo>
                  <a:lnTo>
                    <a:pt x="3157" y="89708"/>
                  </a:lnTo>
                  <a:lnTo>
                    <a:pt x="12631" y="106019"/>
                  </a:lnTo>
                  <a:lnTo>
                    <a:pt x="25263" y="120000"/>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1" name="Shape 281"/>
            <p:cNvSpPr/>
            <p:nvPr/>
          </p:nvSpPr>
          <p:spPr>
            <a:xfrm>
              <a:off x="2206" y="2393"/>
              <a:ext cx="156" cy="247"/>
            </a:xfrm>
            <a:custGeom>
              <a:pathLst>
                <a:path extrusionOk="0" h="120000" w="120000">
                  <a:moveTo>
                    <a:pt x="18461" y="92400"/>
                  </a:moveTo>
                  <a:lnTo>
                    <a:pt x="31384" y="98400"/>
                  </a:lnTo>
                  <a:lnTo>
                    <a:pt x="46153" y="103800"/>
                  </a:lnTo>
                  <a:lnTo>
                    <a:pt x="73846" y="115200"/>
                  </a:lnTo>
                  <a:lnTo>
                    <a:pt x="88615" y="118200"/>
                  </a:lnTo>
                  <a:lnTo>
                    <a:pt x="96000" y="120000"/>
                  </a:lnTo>
                  <a:lnTo>
                    <a:pt x="99692" y="120000"/>
                  </a:lnTo>
                  <a:lnTo>
                    <a:pt x="103384" y="120000"/>
                  </a:lnTo>
                  <a:lnTo>
                    <a:pt x="105230" y="117000"/>
                  </a:lnTo>
                  <a:lnTo>
                    <a:pt x="108923" y="112800"/>
                  </a:lnTo>
                  <a:lnTo>
                    <a:pt x="114461" y="105600"/>
                  </a:lnTo>
                  <a:lnTo>
                    <a:pt x="116307" y="96600"/>
                  </a:lnTo>
                  <a:lnTo>
                    <a:pt x="118153" y="86400"/>
                  </a:lnTo>
                  <a:lnTo>
                    <a:pt x="120000" y="76800"/>
                  </a:lnTo>
                  <a:lnTo>
                    <a:pt x="120000" y="64800"/>
                  </a:lnTo>
                  <a:lnTo>
                    <a:pt x="118153" y="53400"/>
                  </a:lnTo>
                  <a:lnTo>
                    <a:pt x="114461" y="42000"/>
                  </a:lnTo>
                  <a:lnTo>
                    <a:pt x="107076" y="28800"/>
                  </a:lnTo>
                  <a:lnTo>
                    <a:pt x="97846" y="17400"/>
                  </a:lnTo>
                  <a:lnTo>
                    <a:pt x="88615" y="12000"/>
                  </a:lnTo>
                  <a:lnTo>
                    <a:pt x="79384" y="6000"/>
                  </a:lnTo>
                  <a:lnTo>
                    <a:pt x="68307" y="1800"/>
                  </a:lnTo>
                  <a:lnTo>
                    <a:pt x="55384" y="0"/>
                  </a:lnTo>
                  <a:lnTo>
                    <a:pt x="48000" y="1800"/>
                  </a:lnTo>
                  <a:lnTo>
                    <a:pt x="38769" y="3000"/>
                  </a:lnTo>
                  <a:lnTo>
                    <a:pt x="22153" y="9000"/>
                  </a:lnTo>
                  <a:lnTo>
                    <a:pt x="12923" y="13200"/>
                  </a:lnTo>
                  <a:lnTo>
                    <a:pt x="9230" y="14400"/>
                  </a:lnTo>
                  <a:lnTo>
                    <a:pt x="7384" y="17400"/>
                  </a:lnTo>
                  <a:lnTo>
                    <a:pt x="1846" y="30600"/>
                  </a:lnTo>
                  <a:lnTo>
                    <a:pt x="0" y="40800"/>
                  </a:lnTo>
                  <a:lnTo>
                    <a:pt x="0" y="52200"/>
                  </a:lnTo>
                  <a:lnTo>
                    <a:pt x="0" y="62400"/>
                  </a:lnTo>
                  <a:lnTo>
                    <a:pt x="1846" y="72000"/>
                  </a:lnTo>
                  <a:lnTo>
                    <a:pt x="3692" y="78000"/>
                  </a:lnTo>
                  <a:lnTo>
                    <a:pt x="7384" y="82200"/>
                  </a:lnTo>
                  <a:lnTo>
                    <a:pt x="12923" y="88200"/>
                  </a:lnTo>
                  <a:lnTo>
                    <a:pt x="18461" y="92400"/>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2" name="Shape 282"/>
            <p:cNvSpPr/>
            <p:nvPr/>
          </p:nvSpPr>
          <p:spPr>
            <a:xfrm>
              <a:off x="2427" y="2447"/>
              <a:ext cx="106" cy="134"/>
            </a:xfrm>
            <a:custGeom>
              <a:pathLst>
                <a:path extrusionOk="0" h="120000" w="120000">
                  <a:moveTo>
                    <a:pt x="38181" y="120000"/>
                  </a:moveTo>
                  <a:lnTo>
                    <a:pt x="49090" y="120000"/>
                  </a:lnTo>
                  <a:lnTo>
                    <a:pt x="60000" y="120000"/>
                  </a:lnTo>
                  <a:lnTo>
                    <a:pt x="73636" y="116666"/>
                  </a:lnTo>
                  <a:lnTo>
                    <a:pt x="87272" y="111111"/>
                  </a:lnTo>
                  <a:lnTo>
                    <a:pt x="100909" y="101111"/>
                  </a:lnTo>
                  <a:lnTo>
                    <a:pt x="111818" y="84444"/>
                  </a:lnTo>
                  <a:lnTo>
                    <a:pt x="117272" y="63333"/>
                  </a:lnTo>
                  <a:lnTo>
                    <a:pt x="120000" y="53333"/>
                  </a:lnTo>
                  <a:lnTo>
                    <a:pt x="120000" y="42222"/>
                  </a:lnTo>
                  <a:lnTo>
                    <a:pt x="117272" y="31111"/>
                  </a:lnTo>
                  <a:lnTo>
                    <a:pt x="111818" y="23333"/>
                  </a:lnTo>
                  <a:lnTo>
                    <a:pt x="106363" y="17777"/>
                  </a:lnTo>
                  <a:lnTo>
                    <a:pt x="100909" y="13333"/>
                  </a:lnTo>
                  <a:lnTo>
                    <a:pt x="84545" y="4444"/>
                  </a:lnTo>
                  <a:lnTo>
                    <a:pt x="68181" y="0"/>
                  </a:lnTo>
                  <a:lnTo>
                    <a:pt x="51818" y="2222"/>
                  </a:lnTo>
                  <a:lnTo>
                    <a:pt x="38181" y="4444"/>
                  </a:lnTo>
                  <a:lnTo>
                    <a:pt x="32727" y="7777"/>
                  </a:lnTo>
                  <a:lnTo>
                    <a:pt x="27272" y="13333"/>
                  </a:lnTo>
                  <a:lnTo>
                    <a:pt x="13636" y="31111"/>
                  </a:lnTo>
                  <a:lnTo>
                    <a:pt x="5454" y="42222"/>
                  </a:lnTo>
                  <a:lnTo>
                    <a:pt x="0" y="53333"/>
                  </a:lnTo>
                  <a:lnTo>
                    <a:pt x="0" y="66666"/>
                  </a:lnTo>
                  <a:lnTo>
                    <a:pt x="2727" y="82222"/>
                  </a:lnTo>
                  <a:lnTo>
                    <a:pt x="16363" y="97777"/>
                  </a:lnTo>
                  <a:lnTo>
                    <a:pt x="38181" y="120000"/>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3" name="Shape 283"/>
            <p:cNvSpPr/>
            <p:nvPr/>
          </p:nvSpPr>
          <p:spPr>
            <a:xfrm>
              <a:off x="2412" y="2195"/>
              <a:ext cx="114" cy="121"/>
            </a:xfrm>
            <a:custGeom>
              <a:pathLst>
                <a:path extrusionOk="0" h="120000" w="120000">
                  <a:moveTo>
                    <a:pt x="47500" y="117551"/>
                  </a:moveTo>
                  <a:lnTo>
                    <a:pt x="57500" y="117551"/>
                  </a:lnTo>
                  <a:lnTo>
                    <a:pt x="80000" y="115102"/>
                  </a:lnTo>
                  <a:lnTo>
                    <a:pt x="92500" y="111428"/>
                  </a:lnTo>
                  <a:lnTo>
                    <a:pt x="105000" y="102857"/>
                  </a:lnTo>
                  <a:lnTo>
                    <a:pt x="115000" y="94285"/>
                  </a:lnTo>
                  <a:lnTo>
                    <a:pt x="120000" y="82040"/>
                  </a:lnTo>
                  <a:lnTo>
                    <a:pt x="120000" y="67346"/>
                  </a:lnTo>
                  <a:lnTo>
                    <a:pt x="117500" y="52653"/>
                  </a:lnTo>
                  <a:lnTo>
                    <a:pt x="112500" y="37959"/>
                  </a:lnTo>
                  <a:lnTo>
                    <a:pt x="105000" y="23265"/>
                  </a:lnTo>
                  <a:lnTo>
                    <a:pt x="95000" y="12244"/>
                  </a:lnTo>
                  <a:lnTo>
                    <a:pt x="82500" y="3673"/>
                  </a:lnTo>
                  <a:lnTo>
                    <a:pt x="70000" y="0"/>
                  </a:lnTo>
                  <a:lnTo>
                    <a:pt x="55000" y="0"/>
                  </a:lnTo>
                  <a:lnTo>
                    <a:pt x="40000" y="3673"/>
                  </a:lnTo>
                  <a:lnTo>
                    <a:pt x="30000" y="8571"/>
                  </a:lnTo>
                  <a:lnTo>
                    <a:pt x="20000" y="20816"/>
                  </a:lnTo>
                  <a:lnTo>
                    <a:pt x="12500" y="29387"/>
                  </a:lnTo>
                  <a:lnTo>
                    <a:pt x="2500" y="50204"/>
                  </a:lnTo>
                  <a:lnTo>
                    <a:pt x="0" y="64897"/>
                  </a:lnTo>
                  <a:lnTo>
                    <a:pt x="0" y="67346"/>
                  </a:lnTo>
                  <a:lnTo>
                    <a:pt x="5000" y="77142"/>
                  </a:lnTo>
                  <a:lnTo>
                    <a:pt x="17500" y="96734"/>
                  </a:lnTo>
                  <a:lnTo>
                    <a:pt x="35000" y="115102"/>
                  </a:lnTo>
                  <a:lnTo>
                    <a:pt x="42500" y="119999"/>
                  </a:lnTo>
                  <a:lnTo>
                    <a:pt x="47500" y="117551"/>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4" name="Shape 284"/>
            <p:cNvSpPr/>
            <p:nvPr/>
          </p:nvSpPr>
          <p:spPr>
            <a:xfrm>
              <a:off x="403" y="2080"/>
              <a:ext cx="362" cy="674"/>
            </a:xfrm>
            <a:custGeom>
              <a:pathLst>
                <a:path extrusionOk="0" h="120000" w="120000">
                  <a:moveTo>
                    <a:pt x="4000" y="11029"/>
                  </a:moveTo>
                  <a:lnTo>
                    <a:pt x="7200" y="9485"/>
                  </a:lnTo>
                  <a:lnTo>
                    <a:pt x="15200" y="6838"/>
                  </a:lnTo>
                  <a:lnTo>
                    <a:pt x="20800" y="4632"/>
                  </a:lnTo>
                  <a:lnTo>
                    <a:pt x="27200" y="3088"/>
                  </a:lnTo>
                  <a:lnTo>
                    <a:pt x="34400" y="1544"/>
                  </a:lnTo>
                  <a:lnTo>
                    <a:pt x="42400" y="441"/>
                  </a:lnTo>
                  <a:lnTo>
                    <a:pt x="50400" y="0"/>
                  </a:lnTo>
                  <a:lnTo>
                    <a:pt x="59200" y="0"/>
                  </a:lnTo>
                  <a:lnTo>
                    <a:pt x="68000" y="882"/>
                  </a:lnTo>
                  <a:lnTo>
                    <a:pt x="76800" y="3088"/>
                  </a:lnTo>
                  <a:lnTo>
                    <a:pt x="86400" y="6176"/>
                  </a:lnTo>
                  <a:lnTo>
                    <a:pt x="95200" y="11029"/>
                  </a:lnTo>
                  <a:lnTo>
                    <a:pt x="99200" y="14117"/>
                  </a:lnTo>
                  <a:lnTo>
                    <a:pt x="104000" y="17426"/>
                  </a:lnTo>
                  <a:lnTo>
                    <a:pt x="108000" y="21176"/>
                  </a:lnTo>
                  <a:lnTo>
                    <a:pt x="112000" y="25367"/>
                  </a:lnTo>
                  <a:lnTo>
                    <a:pt x="114400" y="26911"/>
                  </a:lnTo>
                  <a:lnTo>
                    <a:pt x="116000" y="29117"/>
                  </a:lnTo>
                  <a:lnTo>
                    <a:pt x="117600" y="32647"/>
                  </a:lnTo>
                  <a:lnTo>
                    <a:pt x="119200" y="37058"/>
                  </a:lnTo>
                  <a:lnTo>
                    <a:pt x="120000" y="43235"/>
                  </a:lnTo>
                  <a:lnTo>
                    <a:pt x="119200" y="51176"/>
                  </a:lnTo>
                  <a:lnTo>
                    <a:pt x="116800" y="61323"/>
                  </a:lnTo>
                  <a:lnTo>
                    <a:pt x="108000" y="72352"/>
                  </a:lnTo>
                  <a:lnTo>
                    <a:pt x="101600" y="80955"/>
                  </a:lnTo>
                  <a:lnTo>
                    <a:pt x="97600" y="86250"/>
                  </a:lnTo>
                  <a:lnTo>
                    <a:pt x="96000" y="91985"/>
                  </a:lnTo>
                  <a:lnTo>
                    <a:pt x="94400" y="96176"/>
                  </a:lnTo>
                  <a:lnTo>
                    <a:pt x="92000" y="101029"/>
                  </a:lnTo>
                  <a:lnTo>
                    <a:pt x="88800" y="105661"/>
                  </a:lnTo>
                  <a:lnTo>
                    <a:pt x="84800" y="110073"/>
                  </a:lnTo>
                  <a:lnTo>
                    <a:pt x="82400" y="112058"/>
                  </a:lnTo>
                  <a:lnTo>
                    <a:pt x="79200" y="113161"/>
                  </a:lnTo>
                  <a:lnTo>
                    <a:pt x="75200" y="114705"/>
                  </a:lnTo>
                  <a:lnTo>
                    <a:pt x="71200" y="115367"/>
                  </a:lnTo>
                  <a:lnTo>
                    <a:pt x="55200" y="118455"/>
                  </a:lnTo>
                  <a:lnTo>
                    <a:pt x="47200" y="119558"/>
                  </a:lnTo>
                  <a:lnTo>
                    <a:pt x="39200" y="120000"/>
                  </a:lnTo>
                  <a:lnTo>
                    <a:pt x="31200" y="119558"/>
                  </a:lnTo>
                  <a:lnTo>
                    <a:pt x="26400" y="118897"/>
                  </a:lnTo>
                  <a:lnTo>
                    <a:pt x="21600" y="118014"/>
                  </a:lnTo>
                  <a:lnTo>
                    <a:pt x="16800" y="116250"/>
                  </a:lnTo>
                  <a:lnTo>
                    <a:pt x="12000" y="114264"/>
                  </a:lnTo>
                  <a:lnTo>
                    <a:pt x="6400" y="112058"/>
                  </a:lnTo>
                  <a:lnTo>
                    <a:pt x="0" y="108970"/>
                  </a:lnTo>
                  <a:lnTo>
                    <a:pt x="4000" y="11029"/>
                  </a:lnTo>
                  <a:close/>
                </a:path>
              </a:pathLst>
            </a:custGeom>
            <a:solidFill>
              <a:schemeClr val="accent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5" name="Shape 285"/>
            <p:cNvSpPr/>
            <p:nvPr/>
          </p:nvSpPr>
          <p:spPr>
            <a:xfrm>
              <a:off x="409" y="2086"/>
              <a:ext cx="361" cy="676"/>
            </a:xfrm>
            <a:custGeom>
              <a:pathLst>
                <a:path extrusionOk="0" h="120000" w="120000">
                  <a:moveTo>
                    <a:pt x="4000" y="11229"/>
                  </a:moveTo>
                  <a:lnTo>
                    <a:pt x="7200" y="9688"/>
                  </a:lnTo>
                  <a:lnTo>
                    <a:pt x="15200" y="7045"/>
                  </a:lnTo>
                  <a:lnTo>
                    <a:pt x="20800" y="4844"/>
                  </a:lnTo>
                  <a:lnTo>
                    <a:pt x="27200" y="3302"/>
                  </a:lnTo>
                  <a:lnTo>
                    <a:pt x="34400" y="1761"/>
                  </a:lnTo>
                  <a:lnTo>
                    <a:pt x="42400" y="660"/>
                  </a:lnTo>
                  <a:lnTo>
                    <a:pt x="50400" y="0"/>
                  </a:lnTo>
                  <a:lnTo>
                    <a:pt x="59200" y="0"/>
                  </a:lnTo>
                  <a:lnTo>
                    <a:pt x="68000" y="1100"/>
                  </a:lnTo>
                  <a:lnTo>
                    <a:pt x="76800" y="3302"/>
                  </a:lnTo>
                  <a:lnTo>
                    <a:pt x="86400" y="6385"/>
                  </a:lnTo>
                  <a:lnTo>
                    <a:pt x="95200" y="11229"/>
                  </a:lnTo>
                  <a:lnTo>
                    <a:pt x="99200" y="14311"/>
                  </a:lnTo>
                  <a:lnTo>
                    <a:pt x="104000" y="17614"/>
                  </a:lnTo>
                  <a:lnTo>
                    <a:pt x="108000" y="21137"/>
                  </a:lnTo>
                  <a:lnTo>
                    <a:pt x="112000" y="25541"/>
                  </a:lnTo>
                  <a:lnTo>
                    <a:pt x="114400" y="27082"/>
                  </a:lnTo>
                  <a:lnTo>
                    <a:pt x="116000" y="29064"/>
                  </a:lnTo>
                  <a:lnTo>
                    <a:pt x="117600" y="32807"/>
                  </a:lnTo>
                  <a:lnTo>
                    <a:pt x="119200" y="36990"/>
                  </a:lnTo>
                  <a:lnTo>
                    <a:pt x="120000" y="43376"/>
                  </a:lnTo>
                  <a:lnTo>
                    <a:pt x="119200" y="51302"/>
                  </a:lnTo>
                  <a:lnTo>
                    <a:pt x="116800" y="61431"/>
                  </a:lnTo>
                  <a:lnTo>
                    <a:pt x="108000" y="72440"/>
                  </a:lnTo>
                  <a:lnTo>
                    <a:pt x="101600" y="80807"/>
                  </a:lnTo>
                  <a:lnTo>
                    <a:pt x="97600" y="86091"/>
                  </a:lnTo>
                  <a:lnTo>
                    <a:pt x="96000" y="92036"/>
                  </a:lnTo>
                  <a:lnTo>
                    <a:pt x="94400" y="96220"/>
                  </a:lnTo>
                  <a:lnTo>
                    <a:pt x="92000" y="101064"/>
                  </a:lnTo>
                  <a:lnTo>
                    <a:pt x="88800" y="105688"/>
                  </a:lnTo>
                  <a:lnTo>
                    <a:pt x="84800" y="109871"/>
                  </a:lnTo>
                  <a:lnTo>
                    <a:pt x="82400" y="112073"/>
                  </a:lnTo>
                  <a:lnTo>
                    <a:pt x="79200" y="113174"/>
                  </a:lnTo>
                  <a:lnTo>
                    <a:pt x="75200" y="114715"/>
                  </a:lnTo>
                  <a:lnTo>
                    <a:pt x="71200" y="115155"/>
                  </a:lnTo>
                  <a:lnTo>
                    <a:pt x="55200" y="118458"/>
                  </a:lnTo>
                  <a:lnTo>
                    <a:pt x="47200" y="119559"/>
                  </a:lnTo>
                  <a:lnTo>
                    <a:pt x="39200" y="120000"/>
                  </a:lnTo>
                  <a:lnTo>
                    <a:pt x="31200" y="119559"/>
                  </a:lnTo>
                  <a:lnTo>
                    <a:pt x="26400" y="118899"/>
                  </a:lnTo>
                  <a:lnTo>
                    <a:pt x="21600" y="117798"/>
                  </a:lnTo>
                  <a:lnTo>
                    <a:pt x="16800" y="116256"/>
                  </a:lnTo>
                  <a:lnTo>
                    <a:pt x="12000" y="114275"/>
                  </a:lnTo>
                  <a:lnTo>
                    <a:pt x="6400" y="112073"/>
                  </a:lnTo>
                  <a:lnTo>
                    <a:pt x="0" y="108990"/>
                  </a:lnTo>
                  <a:lnTo>
                    <a:pt x="4000" y="11229"/>
                  </a:lnTo>
                  <a:close/>
                </a:path>
              </a:pathLst>
            </a:custGeom>
            <a:noFill/>
            <a:ln cap="flat" cmpd="sng" w="12700">
              <a:solidFill>
                <a:srgbClr val="2C007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6" name="Shape 286"/>
            <p:cNvSpPr/>
            <p:nvPr/>
          </p:nvSpPr>
          <p:spPr>
            <a:xfrm>
              <a:off x="432" y="2181"/>
              <a:ext cx="99" cy="132"/>
            </a:xfrm>
            <a:custGeom>
              <a:pathLst>
                <a:path extrusionOk="0" h="120000" w="120000">
                  <a:moveTo>
                    <a:pt x="0" y="81509"/>
                  </a:moveTo>
                  <a:lnTo>
                    <a:pt x="0" y="71320"/>
                  </a:lnTo>
                  <a:lnTo>
                    <a:pt x="0" y="60000"/>
                  </a:lnTo>
                  <a:lnTo>
                    <a:pt x="2926" y="46415"/>
                  </a:lnTo>
                  <a:lnTo>
                    <a:pt x="8780" y="32830"/>
                  </a:lnTo>
                  <a:lnTo>
                    <a:pt x="20487" y="19245"/>
                  </a:lnTo>
                  <a:lnTo>
                    <a:pt x="40975" y="7924"/>
                  </a:lnTo>
                  <a:lnTo>
                    <a:pt x="52682" y="5660"/>
                  </a:lnTo>
                  <a:lnTo>
                    <a:pt x="67317" y="0"/>
                  </a:lnTo>
                  <a:lnTo>
                    <a:pt x="79024" y="0"/>
                  </a:lnTo>
                  <a:lnTo>
                    <a:pt x="90731" y="0"/>
                  </a:lnTo>
                  <a:lnTo>
                    <a:pt x="102439" y="5660"/>
                  </a:lnTo>
                  <a:lnTo>
                    <a:pt x="108292" y="7924"/>
                  </a:lnTo>
                  <a:lnTo>
                    <a:pt x="114146" y="16981"/>
                  </a:lnTo>
                  <a:lnTo>
                    <a:pt x="117073" y="24905"/>
                  </a:lnTo>
                  <a:lnTo>
                    <a:pt x="120000" y="40754"/>
                  </a:lnTo>
                  <a:lnTo>
                    <a:pt x="120000" y="57735"/>
                  </a:lnTo>
                  <a:lnTo>
                    <a:pt x="120000" y="73584"/>
                  </a:lnTo>
                  <a:lnTo>
                    <a:pt x="114146" y="89433"/>
                  </a:lnTo>
                  <a:lnTo>
                    <a:pt x="102439" y="100754"/>
                  </a:lnTo>
                  <a:lnTo>
                    <a:pt x="90731" y="108679"/>
                  </a:lnTo>
                  <a:lnTo>
                    <a:pt x="73170" y="116603"/>
                  </a:lnTo>
                  <a:lnTo>
                    <a:pt x="55609" y="120000"/>
                  </a:lnTo>
                  <a:lnTo>
                    <a:pt x="46829" y="120000"/>
                  </a:lnTo>
                  <a:lnTo>
                    <a:pt x="38048" y="116603"/>
                  </a:lnTo>
                  <a:lnTo>
                    <a:pt x="26341" y="112075"/>
                  </a:lnTo>
                  <a:lnTo>
                    <a:pt x="17560" y="106415"/>
                  </a:lnTo>
                  <a:lnTo>
                    <a:pt x="8780" y="95094"/>
                  </a:lnTo>
                  <a:lnTo>
                    <a:pt x="0" y="81509"/>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7" name="Shape 287"/>
            <p:cNvSpPr/>
            <p:nvPr/>
          </p:nvSpPr>
          <p:spPr>
            <a:xfrm>
              <a:off x="563" y="2396"/>
              <a:ext cx="115" cy="125"/>
            </a:xfrm>
            <a:custGeom>
              <a:pathLst>
                <a:path extrusionOk="0" h="120000" w="120000">
                  <a:moveTo>
                    <a:pt x="0" y="75728"/>
                  </a:moveTo>
                  <a:lnTo>
                    <a:pt x="0" y="66407"/>
                  </a:lnTo>
                  <a:lnTo>
                    <a:pt x="2500" y="47766"/>
                  </a:lnTo>
                  <a:lnTo>
                    <a:pt x="5000" y="33786"/>
                  </a:lnTo>
                  <a:lnTo>
                    <a:pt x="12500" y="24466"/>
                  </a:lnTo>
                  <a:lnTo>
                    <a:pt x="22500" y="13980"/>
                  </a:lnTo>
                  <a:lnTo>
                    <a:pt x="35000" y="8155"/>
                  </a:lnTo>
                  <a:lnTo>
                    <a:pt x="60000" y="0"/>
                  </a:lnTo>
                  <a:lnTo>
                    <a:pt x="70000" y="0"/>
                  </a:lnTo>
                  <a:lnTo>
                    <a:pt x="77500" y="0"/>
                  </a:lnTo>
                  <a:lnTo>
                    <a:pt x="87500" y="5825"/>
                  </a:lnTo>
                  <a:lnTo>
                    <a:pt x="95000" y="16310"/>
                  </a:lnTo>
                  <a:lnTo>
                    <a:pt x="112500" y="52427"/>
                  </a:lnTo>
                  <a:lnTo>
                    <a:pt x="117500" y="64077"/>
                  </a:lnTo>
                  <a:lnTo>
                    <a:pt x="120000" y="72233"/>
                  </a:lnTo>
                  <a:lnTo>
                    <a:pt x="120000" y="83883"/>
                  </a:lnTo>
                  <a:lnTo>
                    <a:pt x="117500" y="89708"/>
                  </a:lnTo>
                  <a:lnTo>
                    <a:pt x="115000" y="97864"/>
                  </a:lnTo>
                  <a:lnTo>
                    <a:pt x="110000" y="103689"/>
                  </a:lnTo>
                  <a:lnTo>
                    <a:pt x="100000" y="108349"/>
                  </a:lnTo>
                  <a:lnTo>
                    <a:pt x="87500" y="114174"/>
                  </a:lnTo>
                  <a:lnTo>
                    <a:pt x="77500" y="117669"/>
                  </a:lnTo>
                  <a:lnTo>
                    <a:pt x="65000" y="120000"/>
                  </a:lnTo>
                  <a:lnTo>
                    <a:pt x="57500" y="117669"/>
                  </a:lnTo>
                  <a:lnTo>
                    <a:pt x="37500" y="111844"/>
                  </a:lnTo>
                  <a:lnTo>
                    <a:pt x="27500" y="106019"/>
                  </a:lnTo>
                  <a:lnTo>
                    <a:pt x="17500" y="100194"/>
                  </a:lnTo>
                  <a:lnTo>
                    <a:pt x="7500" y="89708"/>
                  </a:lnTo>
                  <a:lnTo>
                    <a:pt x="0" y="75728"/>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8" name="Shape 288"/>
            <p:cNvSpPr/>
            <p:nvPr/>
          </p:nvSpPr>
          <p:spPr>
            <a:xfrm>
              <a:off x="409" y="2420"/>
              <a:ext cx="132" cy="228"/>
            </a:xfrm>
            <a:custGeom>
              <a:pathLst>
                <a:path extrusionOk="0" h="120000" w="120000">
                  <a:moveTo>
                    <a:pt x="2181" y="6486"/>
                  </a:moveTo>
                  <a:lnTo>
                    <a:pt x="8727" y="3243"/>
                  </a:lnTo>
                  <a:lnTo>
                    <a:pt x="17454" y="0"/>
                  </a:lnTo>
                  <a:lnTo>
                    <a:pt x="28363" y="0"/>
                  </a:lnTo>
                  <a:lnTo>
                    <a:pt x="41454" y="0"/>
                  </a:lnTo>
                  <a:lnTo>
                    <a:pt x="54545" y="4540"/>
                  </a:lnTo>
                  <a:lnTo>
                    <a:pt x="63272" y="9081"/>
                  </a:lnTo>
                  <a:lnTo>
                    <a:pt x="69818" y="14270"/>
                  </a:lnTo>
                  <a:lnTo>
                    <a:pt x="78545" y="20108"/>
                  </a:lnTo>
                  <a:lnTo>
                    <a:pt x="87272" y="27891"/>
                  </a:lnTo>
                  <a:lnTo>
                    <a:pt x="98181" y="42162"/>
                  </a:lnTo>
                  <a:lnTo>
                    <a:pt x="111272" y="57729"/>
                  </a:lnTo>
                  <a:lnTo>
                    <a:pt x="115636" y="65513"/>
                  </a:lnTo>
                  <a:lnTo>
                    <a:pt x="117818" y="73297"/>
                  </a:lnTo>
                  <a:lnTo>
                    <a:pt x="120000" y="82378"/>
                  </a:lnTo>
                  <a:lnTo>
                    <a:pt x="120000" y="90162"/>
                  </a:lnTo>
                  <a:lnTo>
                    <a:pt x="115636" y="96648"/>
                  </a:lnTo>
                  <a:lnTo>
                    <a:pt x="113454" y="102486"/>
                  </a:lnTo>
                  <a:lnTo>
                    <a:pt x="106909" y="107675"/>
                  </a:lnTo>
                  <a:lnTo>
                    <a:pt x="100363" y="112216"/>
                  </a:lnTo>
                  <a:lnTo>
                    <a:pt x="93818" y="116756"/>
                  </a:lnTo>
                  <a:lnTo>
                    <a:pt x="85090" y="118054"/>
                  </a:lnTo>
                  <a:lnTo>
                    <a:pt x="76363" y="120000"/>
                  </a:lnTo>
                  <a:lnTo>
                    <a:pt x="67636" y="120000"/>
                  </a:lnTo>
                  <a:lnTo>
                    <a:pt x="50181" y="118054"/>
                  </a:lnTo>
                  <a:lnTo>
                    <a:pt x="32727" y="112216"/>
                  </a:lnTo>
                  <a:lnTo>
                    <a:pt x="0" y="99891"/>
                  </a:lnTo>
                  <a:lnTo>
                    <a:pt x="2181" y="6486"/>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9" name="Shape 289"/>
            <p:cNvSpPr/>
            <p:nvPr/>
          </p:nvSpPr>
          <p:spPr>
            <a:xfrm>
              <a:off x="719" y="2076"/>
              <a:ext cx="499" cy="682"/>
            </a:xfrm>
            <a:custGeom>
              <a:pathLst>
                <a:path extrusionOk="0" h="120000" w="120000">
                  <a:moveTo>
                    <a:pt x="0" y="76086"/>
                  </a:moveTo>
                  <a:lnTo>
                    <a:pt x="1739" y="83478"/>
                  </a:lnTo>
                  <a:lnTo>
                    <a:pt x="4057" y="90652"/>
                  </a:lnTo>
                  <a:lnTo>
                    <a:pt x="6956" y="99565"/>
                  </a:lnTo>
                  <a:lnTo>
                    <a:pt x="9275" y="103695"/>
                  </a:lnTo>
                  <a:lnTo>
                    <a:pt x="11594" y="107826"/>
                  </a:lnTo>
                  <a:lnTo>
                    <a:pt x="13333" y="111521"/>
                  </a:lnTo>
                  <a:lnTo>
                    <a:pt x="16231" y="114782"/>
                  </a:lnTo>
                  <a:lnTo>
                    <a:pt x="19710" y="117391"/>
                  </a:lnTo>
                  <a:lnTo>
                    <a:pt x="23188" y="118913"/>
                  </a:lnTo>
                  <a:lnTo>
                    <a:pt x="27246" y="120000"/>
                  </a:lnTo>
                  <a:lnTo>
                    <a:pt x="31884" y="119347"/>
                  </a:lnTo>
                  <a:lnTo>
                    <a:pt x="41739" y="117826"/>
                  </a:lnTo>
                  <a:lnTo>
                    <a:pt x="52753" y="117391"/>
                  </a:lnTo>
                  <a:lnTo>
                    <a:pt x="63188" y="117826"/>
                  </a:lnTo>
                  <a:lnTo>
                    <a:pt x="73623" y="117826"/>
                  </a:lnTo>
                  <a:lnTo>
                    <a:pt x="89855" y="118913"/>
                  </a:lnTo>
                  <a:lnTo>
                    <a:pt x="95072" y="118260"/>
                  </a:lnTo>
                  <a:lnTo>
                    <a:pt x="96811" y="117826"/>
                  </a:lnTo>
                  <a:lnTo>
                    <a:pt x="97971" y="117391"/>
                  </a:lnTo>
                  <a:lnTo>
                    <a:pt x="100289" y="114782"/>
                  </a:lnTo>
                  <a:lnTo>
                    <a:pt x="103188" y="112173"/>
                  </a:lnTo>
                  <a:lnTo>
                    <a:pt x="106086" y="107826"/>
                  </a:lnTo>
                  <a:lnTo>
                    <a:pt x="108985" y="103260"/>
                  </a:lnTo>
                  <a:lnTo>
                    <a:pt x="111304" y="97391"/>
                  </a:lnTo>
                  <a:lnTo>
                    <a:pt x="112463" y="94347"/>
                  </a:lnTo>
                  <a:lnTo>
                    <a:pt x="113043" y="91304"/>
                  </a:lnTo>
                  <a:lnTo>
                    <a:pt x="113043" y="88043"/>
                  </a:lnTo>
                  <a:lnTo>
                    <a:pt x="112463" y="85000"/>
                  </a:lnTo>
                  <a:lnTo>
                    <a:pt x="112463" y="81304"/>
                  </a:lnTo>
                  <a:lnTo>
                    <a:pt x="112463" y="77608"/>
                  </a:lnTo>
                  <a:lnTo>
                    <a:pt x="113043" y="70434"/>
                  </a:lnTo>
                  <a:lnTo>
                    <a:pt x="114782" y="62608"/>
                  </a:lnTo>
                  <a:lnTo>
                    <a:pt x="117101" y="54782"/>
                  </a:lnTo>
                  <a:lnTo>
                    <a:pt x="118840" y="46956"/>
                  </a:lnTo>
                  <a:lnTo>
                    <a:pt x="120000" y="39565"/>
                  </a:lnTo>
                  <a:lnTo>
                    <a:pt x="120000" y="35869"/>
                  </a:lnTo>
                  <a:lnTo>
                    <a:pt x="119420" y="32391"/>
                  </a:lnTo>
                  <a:lnTo>
                    <a:pt x="118840" y="29130"/>
                  </a:lnTo>
                  <a:lnTo>
                    <a:pt x="117681" y="26086"/>
                  </a:lnTo>
                  <a:lnTo>
                    <a:pt x="114202" y="20217"/>
                  </a:lnTo>
                  <a:lnTo>
                    <a:pt x="111304" y="15652"/>
                  </a:lnTo>
                  <a:lnTo>
                    <a:pt x="105507" y="8913"/>
                  </a:lnTo>
                  <a:lnTo>
                    <a:pt x="101449" y="4565"/>
                  </a:lnTo>
                  <a:lnTo>
                    <a:pt x="100289" y="3695"/>
                  </a:lnTo>
                  <a:lnTo>
                    <a:pt x="97971" y="2608"/>
                  </a:lnTo>
                  <a:lnTo>
                    <a:pt x="96811" y="1956"/>
                  </a:lnTo>
                  <a:lnTo>
                    <a:pt x="95652" y="1956"/>
                  </a:lnTo>
                  <a:lnTo>
                    <a:pt x="93913" y="2608"/>
                  </a:lnTo>
                  <a:lnTo>
                    <a:pt x="92753" y="3043"/>
                  </a:lnTo>
                  <a:lnTo>
                    <a:pt x="89855" y="4565"/>
                  </a:lnTo>
                  <a:lnTo>
                    <a:pt x="87536" y="6304"/>
                  </a:lnTo>
                  <a:lnTo>
                    <a:pt x="85797" y="6739"/>
                  </a:lnTo>
                  <a:lnTo>
                    <a:pt x="84057" y="6304"/>
                  </a:lnTo>
                  <a:lnTo>
                    <a:pt x="81159" y="5217"/>
                  </a:lnTo>
                  <a:lnTo>
                    <a:pt x="77681" y="3695"/>
                  </a:lnTo>
                  <a:lnTo>
                    <a:pt x="70144" y="1521"/>
                  </a:lnTo>
                  <a:lnTo>
                    <a:pt x="67246" y="1521"/>
                  </a:lnTo>
                  <a:lnTo>
                    <a:pt x="64927" y="1956"/>
                  </a:lnTo>
                  <a:lnTo>
                    <a:pt x="62608" y="3695"/>
                  </a:lnTo>
                  <a:lnTo>
                    <a:pt x="60289" y="4130"/>
                  </a:lnTo>
                  <a:lnTo>
                    <a:pt x="56231" y="4130"/>
                  </a:lnTo>
                  <a:lnTo>
                    <a:pt x="52173" y="3695"/>
                  </a:lnTo>
                  <a:lnTo>
                    <a:pt x="48115" y="2608"/>
                  </a:lnTo>
                  <a:lnTo>
                    <a:pt x="44057" y="1086"/>
                  </a:lnTo>
                  <a:lnTo>
                    <a:pt x="40579" y="0"/>
                  </a:lnTo>
                  <a:lnTo>
                    <a:pt x="37681" y="0"/>
                  </a:lnTo>
                  <a:lnTo>
                    <a:pt x="34202" y="1521"/>
                  </a:lnTo>
                  <a:lnTo>
                    <a:pt x="31304" y="3043"/>
                  </a:lnTo>
                  <a:lnTo>
                    <a:pt x="28405" y="6304"/>
                  </a:lnTo>
                  <a:lnTo>
                    <a:pt x="25507" y="9347"/>
                  </a:lnTo>
                  <a:lnTo>
                    <a:pt x="20289" y="16739"/>
                  </a:lnTo>
                  <a:lnTo>
                    <a:pt x="16231" y="24565"/>
                  </a:lnTo>
                  <a:lnTo>
                    <a:pt x="12753" y="31739"/>
                  </a:lnTo>
                  <a:lnTo>
                    <a:pt x="11014" y="38478"/>
                  </a:lnTo>
                  <a:lnTo>
                    <a:pt x="0" y="76086"/>
                  </a:lnTo>
                  <a:close/>
                </a:path>
              </a:pathLst>
            </a:custGeom>
            <a:solidFill>
              <a:schemeClr val="accent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0" name="Shape 290"/>
            <p:cNvSpPr/>
            <p:nvPr/>
          </p:nvSpPr>
          <p:spPr>
            <a:xfrm>
              <a:off x="725" y="2080"/>
              <a:ext cx="499" cy="682"/>
            </a:xfrm>
            <a:custGeom>
              <a:pathLst>
                <a:path extrusionOk="0" h="120000" w="120000">
                  <a:moveTo>
                    <a:pt x="0" y="76225"/>
                  </a:moveTo>
                  <a:lnTo>
                    <a:pt x="1739" y="83411"/>
                  </a:lnTo>
                  <a:lnTo>
                    <a:pt x="4057" y="90816"/>
                  </a:lnTo>
                  <a:lnTo>
                    <a:pt x="6956" y="99745"/>
                  </a:lnTo>
                  <a:lnTo>
                    <a:pt x="9275" y="103883"/>
                  </a:lnTo>
                  <a:lnTo>
                    <a:pt x="11594" y="108021"/>
                  </a:lnTo>
                  <a:lnTo>
                    <a:pt x="13333" y="111724"/>
                  </a:lnTo>
                  <a:lnTo>
                    <a:pt x="16231" y="114773"/>
                  </a:lnTo>
                  <a:lnTo>
                    <a:pt x="19710" y="117386"/>
                  </a:lnTo>
                  <a:lnTo>
                    <a:pt x="23188" y="119128"/>
                  </a:lnTo>
                  <a:lnTo>
                    <a:pt x="27246" y="120000"/>
                  </a:lnTo>
                  <a:lnTo>
                    <a:pt x="31884" y="119564"/>
                  </a:lnTo>
                  <a:lnTo>
                    <a:pt x="41739" y="118039"/>
                  </a:lnTo>
                  <a:lnTo>
                    <a:pt x="52753" y="117386"/>
                  </a:lnTo>
                  <a:lnTo>
                    <a:pt x="63188" y="118039"/>
                  </a:lnTo>
                  <a:lnTo>
                    <a:pt x="73623" y="118039"/>
                  </a:lnTo>
                  <a:lnTo>
                    <a:pt x="89855" y="119128"/>
                  </a:lnTo>
                  <a:lnTo>
                    <a:pt x="95072" y="118475"/>
                  </a:lnTo>
                  <a:lnTo>
                    <a:pt x="96811" y="118039"/>
                  </a:lnTo>
                  <a:lnTo>
                    <a:pt x="97971" y="117386"/>
                  </a:lnTo>
                  <a:lnTo>
                    <a:pt x="100289" y="114773"/>
                  </a:lnTo>
                  <a:lnTo>
                    <a:pt x="103188" y="112159"/>
                  </a:lnTo>
                  <a:lnTo>
                    <a:pt x="106086" y="108021"/>
                  </a:lnTo>
                  <a:lnTo>
                    <a:pt x="108985" y="103448"/>
                  </a:lnTo>
                  <a:lnTo>
                    <a:pt x="111304" y="97568"/>
                  </a:lnTo>
                  <a:lnTo>
                    <a:pt x="112463" y="94519"/>
                  </a:lnTo>
                  <a:lnTo>
                    <a:pt x="113043" y="91252"/>
                  </a:lnTo>
                  <a:lnTo>
                    <a:pt x="113043" y="88203"/>
                  </a:lnTo>
                  <a:lnTo>
                    <a:pt x="112463" y="85154"/>
                  </a:lnTo>
                  <a:lnTo>
                    <a:pt x="112463" y="81451"/>
                  </a:lnTo>
                  <a:lnTo>
                    <a:pt x="112463" y="77749"/>
                  </a:lnTo>
                  <a:lnTo>
                    <a:pt x="113043" y="70344"/>
                  </a:lnTo>
                  <a:lnTo>
                    <a:pt x="114782" y="62504"/>
                  </a:lnTo>
                  <a:lnTo>
                    <a:pt x="117101" y="54664"/>
                  </a:lnTo>
                  <a:lnTo>
                    <a:pt x="118840" y="46823"/>
                  </a:lnTo>
                  <a:lnTo>
                    <a:pt x="120000" y="39637"/>
                  </a:lnTo>
                  <a:lnTo>
                    <a:pt x="120000" y="35934"/>
                  </a:lnTo>
                  <a:lnTo>
                    <a:pt x="119420" y="32232"/>
                  </a:lnTo>
                  <a:lnTo>
                    <a:pt x="118840" y="29183"/>
                  </a:lnTo>
                  <a:lnTo>
                    <a:pt x="117681" y="26134"/>
                  </a:lnTo>
                  <a:lnTo>
                    <a:pt x="114202" y="20254"/>
                  </a:lnTo>
                  <a:lnTo>
                    <a:pt x="111304" y="15680"/>
                  </a:lnTo>
                  <a:lnTo>
                    <a:pt x="105507" y="8711"/>
                  </a:lnTo>
                  <a:lnTo>
                    <a:pt x="101449" y="4573"/>
                  </a:lnTo>
                  <a:lnTo>
                    <a:pt x="100289" y="3484"/>
                  </a:lnTo>
                  <a:lnTo>
                    <a:pt x="97971" y="2613"/>
                  </a:lnTo>
                  <a:lnTo>
                    <a:pt x="96811" y="1960"/>
                  </a:lnTo>
                  <a:lnTo>
                    <a:pt x="95652" y="1960"/>
                  </a:lnTo>
                  <a:lnTo>
                    <a:pt x="93913" y="2613"/>
                  </a:lnTo>
                  <a:lnTo>
                    <a:pt x="92753" y="3049"/>
                  </a:lnTo>
                  <a:lnTo>
                    <a:pt x="89855" y="4573"/>
                  </a:lnTo>
                  <a:lnTo>
                    <a:pt x="87536" y="6098"/>
                  </a:lnTo>
                  <a:lnTo>
                    <a:pt x="85797" y="6751"/>
                  </a:lnTo>
                  <a:lnTo>
                    <a:pt x="84057" y="6098"/>
                  </a:lnTo>
                  <a:lnTo>
                    <a:pt x="81159" y="5226"/>
                  </a:lnTo>
                  <a:lnTo>
                    <a:pt x="77681" y="3484"/>
                  </a:lnTo>
                  <a:lnTo>
                    <a:pt x="70144" y="1524"/>
                  </a:lnTo>
                  <a:lnTo>
                    <a:pt x="67246" y="1524"/>
                  </a:lnTo>
                  <a:lnTo>
                    <a:pt x="64927" y="1960"/>
                  </a:lnTo>
                  <a:lnTo>
                    <a:pt x="62608" y="3484"/>
                  </a:lnTo>
                  <a:lnTo>
                    <a:pt x="60289" y="4137"/>
                  </a:lnTo>
                  <a:lnTo>
                    <a:pt x="56231" y="4137"/>
                  </a:lnTo>
                  <a:lnTo>
                    <a:pt x="52173" y="3484"/>
                  </a:lnTo>
                  <a:lnTo>
                    <a:pt x="48115" y="2613"/>
                  </a:lnTo>
                  <a:lnTo>
                    <a:pt x="44057" y="871"/>
                  </a:lnTo>
                  <a:lnTo>
                    <a:pt x="40579" y="0"/>
                  </a:lnTo>
                  <a:lnTo>
                    <a:pt x="37681" y="0"/>
                  </a:lnTo>
                  <a:lnTo>
                    <a:pt x="34202" y="1524"/>
                  </a:lnTo>
                  <a:lnTo>
                    <a:pt x="31304" y="3049"/>
                  </a:lnTo>
                  <a:lnTo>
                    <a:pt x="28405" y="6098"/>
                  </a:lnTo>
                  <a:lnTo>
                    <a:pt x="25507" y="9364"/>
                  </a:lnTo>
                  <a:lnTo>
                    <a:pt x="20289" y="16551"/>
                  </a:lnTo>
                  <a:lnTo>
                    <a:pt x="16231" y="24392"/>
                  </a:lnTo>
                  <a:lnTo>
                    <a:pt x="12753" y="31796"/>
                  </a:lnTo>
                  <a:lnTo>
                    <a:pt x="11014" y="38548"/>
                  </a:lnTo>
                </a:path>
              </a:pathLst>
            </a:custGeom>
            <a:noFill/>
            <a:ln cap="flat" cmpd="sng" w="12700">
              <a:solidFill>
                <a:srgbClr val="2C007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1" name="Shape 291"/>
            <p:cNvSpPr/>
            <p:nvPr/>
          </p:nvSpPr>
          <p:spPr>
            <a:xfrm>
              <a:off x="877" y="2440"/>
              <a:ext cx="181" cy="239"/>
            </a:xfrm>
            <a:custGeom>
              <a:pathLst>
                <a:path extrusionOk="0" h="120000" w="120000">
                  <a:moveTo>
                    <a:pt x="14400" y="74226"/>
                  </a:moveTo>
                  <a:lnTo>
                    <a:pt x="16000" y="77319"/>
                  </a:lnTo>
                  <a:lnTo>
                    <a:pt x="28800" y="89072"/>
                  </a:lnTo>
                  <a:lnTo>
                    <a:pt x="41600" y="100824"/>
                  </a:lnTo>
                  <a:lnTo>
                    <a:pt x="56000" y="112577"/>
                  </a:lnTo>
                  <a:lnTo>
                    <a:pt x="64000" y="116907"/>
                  </a:lnTo>
                  <a:lnTo>
                    <a:pt x="72000" y="118762"/>
                  </a:lnTo>
                  <a:lnTo>
                    <a:pt x="80000" y="120000"/>
                  </a:lnTo>
                  <a:lnTo>
                    <a:pt x="88000" y="116907"/>
                  </a:lnTo>
                  <a:lnTo>
                    <a:pt x="94400" y="112577"/>
                  </a:lnTo>
                  <a:lnTo>
                    <a:pt x="102400" y="108247"/>
                  </a:lnTo>
                  <a:lnTo>
                    <a:pt x="107200" y="100824"/>
                  </a:lnTo>
                  <a:lnTo>
                    <a:pt x="112000" y="93402"/>
                  </a:lnTo>
                  <a:lnTo>
                    <a:pt x="116800" y="85979"/>
                  </a:lnTo>
                  <a:lnTo>
                    <a:pt x="118400" y="78556"/>
                  </a:lnTo>
                  <a:lnTo>
                    <a:pt x="120000" y="72371"/>
                  </a:lnTo>
                  <a:lnTo>
                    <a:pt x="118400" y="64948"/>
                  </a:lnTo>
                  <a:lnTo>
                    <a:pt x="116800" y="50103"/>
                  </a:lnTo>
                  <a:lnTo>
                    <a:pt x="112000" y="35257"/>
                  </a:lnTo>
                  <a:lnTo>
                    <a:pt x="104000" y="23505"/>
                  </a:lnTo>
                  <a:lnTo>
                    <a:pt x="97600" y="14845"/>
                  </a:lnTo>
                  <a:lnTo>
                    <a:pt x="91200" y="8659"/>
                  </a:lnTo>
                  <a:lnTo>
                    <a:pt x="83200" y="4329"/>
                  </a:lnTo>
                  <a:lnTo>
                    <a:pt x="75200" y="1237"/>
                  </a:lnTo>
                  <a:lnTo>
                    <a:pt x="67200" y="0"/>
                  </a:lnTo>
                  <a:lnTo>
                    <a:pt x="60800" y="0"/>
                  </a:lnTo>
                  <a:lnTo>
                    <a:pt x="52800" y="1237"/>
                  </a:lnTo>
                  <a:lnTo>
                    <a:pt x="44800" y="3092"/>
                  </a:lnTo>
                  <a:lnTo>
                    <a:pt x="32000" y="8659"/>
                  </a:lnTo>
                  <a:lnTo>
                    <a:pt x="20800" y="14845"/>
                  </a:lnTo>
                  <a:lnTo>
                    <a:pt x="11200" y="22268"/>
                  </a:lnTo>
                  <a:lnTo>
                    <a:pt x="4800" y="27835"/>
                  </a:lnTo>
                  <a:lnTo>
                    <a:pt x="1600" y="34020"/>
                  </a:lnTo>
                  <a:lnTo>
                    <a:pt x="0" y="41443"/>
                  </a:lnTo>
                  <a:lnTo>
                    <a:pt x="0" y="47628"/>
                  </a:lnTo>
                  <a:lnTo>
                    <a:pt x="3200" y="55051"/>
                  </a:lnTo>
                  <a:lnTo>
                    <a:pt x="4800" y="62474"/>
                  </a:lnTo>
                  <a:lnTo>
                    <a:pt x="14400" y="74226"/>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2" name="Shape 292"/>
            <p:cNvSpPr/>
            <p:nvPr/>
          </p:nvSpPr>
          <p:spPr>
            <a:xfrm>
              <a:off x="839" y="2173"/>
              <a:ext cx="104" cy="126"/>
            </a:xfrm>
            <a:custGeom>
              <a:pathLst>
                <a:path extrusionOk="0" h="120000" w="120000">
                  <a:moveTo>
                    <a:pt x="41860" y="120000"/>
                  </a:moveTo>
                  <a:lnTo>
                    <a:pt x="64186" y="114174"/>
                  </a:lnTo>
                  <a:lnTo>
                    <a:pt x="83720" y="103689"/>
                  </a:lnTo>
                  <a:lnTo>
                    <a:pt x="100465" y="92038"/>
                  </a:lnTo>
                  <a:lnTo>
                    <a:pt x="114418" y="75728"/>
                  </a:lnTo>
                  <a:lnTo>
                    <a:pt x="120000" y="67572"/>
                  </a:lnTo>
                  <a:lnTo>
                    <a:pt x="120000" y="58252"/>
                  </a:lnTo>
                  <a:lnTo>
                    <a:pt x="120000" y="41941"/>
                  </a:lnTo>
                  <a:lnTo>
                    <a:pt x="114418" y="27961"/>
                  </a:lnTo>
                  <a:lnTo>
                    <a:pt x="106046" y="16310"/>
                  </a:lnTo>
                  <a:lnTo>
                    <a:pt x="94883" y="8155"/>
                  </a:lnTo>
                  <a:lnTo>
                    <a:pt x="80930" y="2330"/>
                  </a:lnTo>
                  <a:lnTo>
                    <a:pt x="66976" y="0"/>
                  </a:lnTo>
                  <a:lnTo>
                    <a:pt x="53023" y="5825"/>
                  </a:lnTo>
                  <a:lnTo>
                    <a:pt x="44651" y="5825"/>
                  </a:lnTo>
                  <a:lnTo>
                    <a:pt x="39069" y="8155"/>
                  </a:lnTo>
                  <a:lnTo>
                    <a:pt x="27906" y="13980"/>
                  </a:lnTo>
                  <a:lnTo>
                    <a:pt x="19534" y="22135"/>
                  </a:lnTo>
                  <a:lnTo>
                    <a:pt x="11162" y="36116"/>
                  </a:lnTo>
                  <a:lnTo>
                    <a:pt x="2790" y="53592"/>
                  </a:lnTo>
                  <a:lnTo>
                    <a:pt x="0" y="75728"/>
                  </a:lnTo>
                  <a:lnTo>
                    <a:pt x="0" y="89708"/>
                  </a:lnTo>
                  <a:lnTo>
                    <a:pt x="0" y="100194"/>
                  </a:lnTo>
                  <a:lnTo>
                    <a:pt x="5581" y="109514"/>
                  </a:lnTo>
                  <a:lnTo>
                    <a:pt x="11162" y="114174"/>
                  </a:lnTo>
                  <a:lnTo>
                    <a:pt x="16744" y="117669"/>
                  </a:lnTo>
                  <a:lnTo>
                    <a:pt x="25116" y="120000"/>
                  </a:lnTo>
                  <a:lnTo>
                    <a:pt x="41860" y="120000"/>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3" name="Shape 293"/>
            <p:cNvSpPr/>
            <p:nvPr/>
          </p:nvSpPr>
          <p:spPr>
            <a:xfrm>
              <a:off x="1043" y="2181"/>
              <a:ext cx="108" cy="124"/>
            </a:xfrm>
            <a:custGeom>
              <a:pathLst>
                <a:path extrusionOk="0" h="120000" w="120000">
                  <a:moveTo>
                    <a:pt x="5333" y="79603"/>
                  </a:moveTo>
                  <a:lnTo>
                    <a:pt x="10666" y="89108"/>
                  </a:lnTo>
                  <a:lnTo>
                    <a:pt x="24000" y="105742"/>
                  </a:lnTo>
                  <a:lnTo>
                    <a:pt x="32000" y="114059"/>
                  </a:lnTo>
                  <a:lnTo>
                    <a:pt x="45333" y="117623"/>
                  </a:lnTo>
                  <a:lnTo>
                    <a:pt x="56000" y="120000"/>
                  </a:lnTo>
                  <a:lnTo>
                    <a:pt x="69333" y="114059"/>
                  </a:lnTo>
                  <a:lnTo>
                    <a:pt x="88000" y="103366"/>
                  </a:lnTo>
                  <a:lnTo>
                    <a:pt x="104000" y="93861"/>
                  </a:lnTo>
                  <a:lnTo>
                    <a:pt x="106666" y="89108"/>
                  </a:lnTo>
                  <a:lnTo>
                    <a:pt x="112000" y="79603"/>
                  </a:lnTo>
                  <a:lnTo>
                    <a:pt x="120000" y="48712"/>
                  </a:lnTo>
                  <a:lnTo>
                    <a:pt x="120000" y="36831"/>
                  </a:lnTo>
                  <a:lnTo>
                    <a:pt x="120000" y="28514"/>
                  </a:lnTo>
                  <a:lnTo>
                    <a:pt x="114666" y="22574"/>
                  </a:lnTo>
                  <a:lnTo>
                    <a:pt x="109333" y="17821"/>
                  </a:lnTo>
                  <a:lnTo>
                    <a:pt x="96000" y="8316"/>
                  </a:lnTo>
                  <a:lnTo>
                    <a:pt x="77333" y="3564"/>
                  </a:lnTo>
                  <a:lnTo>
                    <a:pt x="58666" y="0"/>
                  </a:lnTo>
                  <a:lnTo>
                    <a:pt x="42666" y="3564"/>
                  </a:lnTo>
                  <a:lnTo>
                    <a:pt x="29333" y="5940"/>
                  </a:lnTo>
                  <a:lnTo>
                    <a:pt x="24000" y="8316"/>
                  </a:lnTo>
                  <a:lnTo>
                    <a:pt x="21333" y="11881"/>
                  </a:lnTo>
                  <a:lnTo>
                    <a:pt x="16000" y="17821"/>
                  </a:lnTo>
                  <a:lnTo>
                    <a:pt x="5333" y="26138"/>
                  </a:lnTo>
                  <a:lnTo>
                    <a:pt x="2666" y="34455"/>
                  </a:lnTo>
                  <a:lnTo>
                    <a:pt x="0" y="46336"/>
                  </a:lnTo>
                  <a:lnTo>
                    <a:pt x="0" y="60594"/>
                  </a:lnTo>
                  <a:lnTo>
                    <a:pt x="5333" y="79603"/>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4" name="Shape 294"/>
            <p:cNvSpPr/>
            <p:nvPr/>
          </p:nvSpPr>
          <p:spPr>
            <a:xfrm>
              <a:off x="773" y="2360"/>
              <a:ext cx="107" cy="119"/>
            </a:xfrm>
            <a:custGeom>
              <a:pathLst>
                <a:path extrusionOk="0" h="120000" w="120000">
                  <a:moveTo>
                    <a:pt x="51818" y="120000"/>
                  </a:moveTo>
                  <a:lnTo>
                    <a:pt x="43636" y="120000"/>
                  </a:lnTo>
                  <a:lnTo>
                    <a:pt x="32727" y="117500"/>
                  </a:lnTo>
                  <a:lnTo>
                    <a:pt x="21818" y="111250"/>
                  </a:lnTo>
                  <a:lnTo>
                    <a:pt x="13636" y="102500"/>
                  </a:lnTo>
                  <a:lnTo>
                    <a:pt x="5454" y="90000"/>
                  </a:lnTo>
                  <a:lnTo>
                    <a:pt x="0" y="75000"/>
                  </a:lnTo>
                  <a:lnTo>
                    <a:pt x="0" y="51250"/>
                  </a:lnTo>
                  <a:lnTo>
                    <a:pt x="2727" y="42500"/>
                  </a:lnTo>
                  <a:lnTo>
                    <a:pt x="8181" y="30000"/>
                  </a:lnTo>
                  <a:lnTo>
                    <a:pt x="16363" y="15000"/>
                  </a:lnTo>
                  <a:lnTo>
                    <a:pt x="30000" y="6250"/>
                  </a:lnTo>
                  <a:lnTo>
                    <a:pt x="43636" y="2500"/>
                  </a:lnTo>
                  <a:lnTo>
                    <a:pt x="57272" y="0"/>
                  </a:lnTo>
                  <a:lnTo>
                    <a:pt x="68181" y="0"/>
                  </a:lnTo>
                  <a:lnTo>
                    <a:pt x="76363" y="2500"/>
                  </a:lnTo>
                  <a:lnTo>
                    <a:pt x="84545" y="2500"/>
                  </a:lnTo>
                  <a:lnTo>
                    <a:pt x="92727" y="6250"/>
                  </a:lnTo>
                  <a:lnTo>
                    <a:pt x="100909" y="12500"/>
                  </a:lnTo>
                  <a:lnTo>
                    <a:pt x="111818" y="21250"/>
                  </a:lnTo>
                  <a:lnTo>
                    <a:pt x="117272" y="36250"/>
                  </a:lnTo>
                  <a:lnTo>
                    <a:pt x="120000" y="53750"/>
                  </a:lnTo>
                  <a:lnTo>
                    <a:pt x="117272" y="81250"/>
                  </a:lnTo>
                  <a:lnTo>
                    <a:pt x="111818" y="87500"/>
                  </a:lnTo>
                  <a:lnTo>
                    <a:pt x="100909" y="102500"/>
                  </a:lnTo>
                  <a:lnTo>
                    <a:pt x="90000" y="111250"/>
                  </a:lnTo>
                  <a:lnTo>
                    <a:pt x="79090" y="117500"/>
                  </a:lnTo>
                  <a:lnTo>
                    <a:pt x="65454" y="120000"/>
                  </a:lnTo>
                  <a:lnTo>
                    <a:pt x="51818" y="120000"/>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5" name="Shape 295"/>
            <p:cNvSpPr/>
            <p:nvPr/>
          </p:nvSpPr>
          <p:spPr>
            <a:xfrm>
              <a:off x="930" y="2286"/>
              <a:ext cx="111" cy="132"/>
            </a:xfrm>
            <a:custGeom>
              <a:pathLst>
                <a:path extrusionOk="0" h="120000" w="120000">
                  <a:moveTo>
                    <a:pt x="5217" y="89433"/>
                  </a:moveTo>
                  <a:lnTo>
                    <a:pt x="13043" y="95094"/>
                  </a:lnTo>
                  <a:lnTo>
                    <a:pt x="26086" y="106415"/>
                  </a:lnTo>
                  <a:lnTo>
                    <a:pt x="36521" y="110943"/>
                  </a:lnTo>
                  <a:lnTo>
                    <a:pt x="46956" y="116603"/>
                  </a:lnTo>
                  <a:lnTo>
                    <a:pt x="54782" y="120000"/>
                  </a:lnTo>
                  <a:lnTo>
                    <a:pt x="65217" y="120000"/>
                  </a:lnTo>
                  <a:lnTo>
                    <a:pt x="83478" y="108679"/>
                  </a:lnTo>
                  <a:lnTo>
                    <a:pt x="101739" y="95094"/>
                  </a:lnTo>
                  <a:lnTo>
                    <a:pt x="114782" y="81509"/>
                  </a:lnTo>
                  <a:lnTo>
                    <a:pt x="120000" y="75849"/>
                  </a:lnTo>
                  <a:lnTo>
                    <a:pt x="120000" y="70188"/>
                  </a:lnTo>
                  <a:lnTo>
                    <a:pt x="120000" y="60000"/>
                  </a:lnTo>
                  <a:lnTo>
                    <a:pt x="114782" y="43018"/>
                  </a:lnTo>
                  <a:lnTo>
                    <a:pt x="109565" y="32830"/>
                  </a:lnTo>
                  <a:lnTo>
                    <a:pt x="101739" y="24905"/>
                  </a:lnTo>
                  <a:lnTo>
                    <a:pt x="91304" y="13584"/>
                  </a:lnTo>
                  <a:lnTo>
                    <a:pt x="75652" y="5660"/>
                  </a:lnTo>
                  <a:lnTo>
                    <a:pt x="60000" y="0"/>
                  </a:lnTo>
                  <a:lnTo>
                    <a:pt x="46956" y="0"/>
                  </a:lnTo>
                  <a:lnTo>
                    <a:pt x="36521" y="3396"/>
                  </a:lnTo>
                  <a:lnTo>
                    <a:pt x="28695" y="5660"/>
                  </a:lnTo>
                  <a:lnTo>
                    <a:pt x="23478" y="11320"/>
                  </a:lnTo>
                  <a:lnTo>
                    <a:pt x="18260" y="16981"/>
                  </a:lnTo>
                  <a:lnTo>
                    <a:pt x="15652" y="21509"/>
                  </a:lnTo>
                  <a:lnTo>
                    <a:pt x="13043" y="29433"/>
                  </a:lnTo>
                  <a:lnTo>
                    <a:pt x="2608" y="48679"/>
                  </a:lnTo>
                  <a:lnTo>
                    <a:pt x="0" y="60000"/>
                  </a:lnTo>
                  <a:lnTo>
                    <a:pt x="0" y="70188"/>
                  </a:lnTo>
                  <a:lnTo>
                    <a:pt x="0" y="81509"/>
                  </a:lnTo>
                  <a:lnTo>
                    <a:pt x="5217" y="89433"/>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6" name="Shape 296"/>
            <p:cNvSpPr/>
            <p:nvPr/>
          </p:nvSpPr>
          <p:spPr>
            <a:xfrm>
              <a:off x="1189" y="2096"/>
              <a:ext cx="455" cy="756"/>
            </a:xfrm>
            <a:custGeom>
              <a:pathLst>
                <a:path extrusionOk="0" h="120000" w="120000">
                  <a:moveTo>
                    <a:pt x="8253" y="25335"/>
                  </a:moveTo>
                  <a:lnTo>
                    <a:pt x="9523" y="22978"/>
                  </a:lnTo>
                  <a:lnTo>
                    <a:pt x="13968" y="17283"/>
                  </a:lnTo>
                  <a:lnTo>
                    <a:pt x="17777" y="14140"/>
                  </a:lnTo>
                  <a:lnTo>
                    <a:pt x="21587" y="10801"/>
                  </a:lnTo>
                  <a:lnTo>
                    <a:pt x="26031" y="8445"/>
                  </a:lnTo>
                  <a:lnTo>
                    <a:pt x="31746" y="6481"/>
                  </a:lnTo>
                  <a:lnTo>
                    <a:pt x="33015" y="6481"/>
                  </a:lnTo>
                  <a:lnTo>
                    <a:pt x="35555" y="6481"/>
                  </a:lnTo>
                  <a:lnTo>
                    <a:pt x="40000" y="5499"/>
                  </a:lnTo>
                  <a:lnTo>
                    <a:pt x="41904" y="4713"/>
                  </a:lnTo>
                  <a:lnTo>
                    <a:pt x="44444" y="3142"/>
                  </a:lnTo>
                  <a:lnTo>
                    <a:pt x="47619" y="2356"/>
                  </a:lnTo>
                  <a:lnTo>
                    <a:pt x="53968" y="785"/>
                  </a:lnTo>
                  <a:lnTo>
                    <a:pt x="62222" y="392"/>
                  </a:lnTo>
                  <a:lnTo>
                    <a:pt x="71111" y="0"/>
                  </a:lnTo>
                  <a:lnTo>
                    <a:pt x="80000" y="0"/>
                  </a:lnTo>
                  <a:lnTo>
                    <a:pt x="88888" y="785"/>
                  </a:lnTo>
                  <a:lnTo>
                    <a:pt x="93333" y="1767"/>
                  </a:lnTo>
                  <a:lnTo>
                    <a:pt x="96507" y="2749"/>
                  </a:lnTo>
                  <a:lnTo>
                    <a:pt x="99682" y="4124"/>
                  </a:lnTo>
                  <a:lnTo>
                    <a:pt x="102222" y="5499"/>
                  </a:lnTo>
                  <a:lnTo>
                    <a:pt x="106031" y="8837"/>
                  </a:lnTo>
                  <a:lnTo>
                    <a:pt x="108571" y="12569"/>
                  </a:lnTo>
                  <a:lnTo>
                    <a:pt x="109841" y="16497"/>
                  </a:lnTo>
                  <a:lnTo>
                    <a:pt x="111111" y="20621"/>
                  </a:lnTo>
                  <a:lnTo>
                    <a:pt x="111111" y="23960"/>
                  </a:lnTo>
                  <a:lnTo>
                    <a:pt x="110476" y="26710"/>
                  </a:lnTo>
                  <a:lnTo>
                    <a:pt x="111111" y="30049"/>
                  </a:lnTo>
                  <a:lnTo>
                    <a:pt x="111746" y="32995"/>
                  </a:lnTo>
                  <a:lnTo>
                    <a:pt x="116190" y="38494"/>
                  </a:lnTo>
                  <a:lnTo>
                    <a:pt x="118730" y="41440"/>
                  </a:lnTo>
                  <a:lnTo>
                    <a:pt x="120000" y="44189"/>
                  </a:lnTo>
                  <a:lnTo>
                    <a:pt x="120000" y="47528"/>
                  </a:lnTo>
                  <a:lnTo>
                    <a:pt x="120000" y="52242"/>
                  </a:lnTo>
                  <a:lnTo>
                    <a:pt x="118730" y="58723"/>
                  </a:lnTo>
                  <a:lnTo>
                    <a:pt x="116190" y="66382"/>
                  </a:lnTo>
                  <a:lnTo>
                    <a:pt x="112380" y="75220"/>
                  </a:lnTo>
                  <a:lnTo>
                    <a:pt x="109841" y="79934"/>
                  </a:lnTo>
                  <a:lnTo>
                    <a:pt x="106031" y="84648"/>
                  </a:lnTo>
                  <a:lnTo>
                    <a:pt x="102222" y="89361"/>
                  </a:lnTo>
                  <a:lnTo>
                    <a:pt x="97777" y="94664"/>
                  </a:lnTo>
                  <a:lnTo>
                    <a:pt x="92698" y="99770"/>
                  </a:lnTo>
                  <a:lnTo>
                    <a:pt x="86349" y="105073"/>
                  </a:lnTo>
                  <a:lnTo>
                    <a:pt x="80000" y="109198"/>
                  </a:lnTo>
                  <a:lnTo>
                    <a:pt x="73650" y="112929"/>
                  </a:lnTo>
                  <a:lnTo>
                    <a:pt x="67936" y="115875"/>
                  </a:lnTo>
                  <a:lnTo>
                    <a:pt x="62222" y="117643"/>
                  </a:lnTo>
                  <a:lnTo>
                    <a:pt x="57142" y="119018"/>
                  </a:lnTo>
                  <a:lnTo>
                    <a:pt x="52063" y="119607"/>
                  </a:lnTo>
                  <a:lnTo>
                    <a:pt x="46984" y="120000"/>
                  </a:lnTo>
                  <a:lnTo>
                    <a:pt x="43174" y="119607"/>
                  </a:lnTo>
                  <a:lnTo>
                    <a:pt x="38730" y="119018"/>
                  </a:lnTo>
                  <a:lnTo>
                    <a:pt x="35555" y="118625"/>
                  </a:lnTo>
                  <a:lnTo>
                    <a:pt x="29841" y="116661"/>
                  </a:lnTo>
                  <a:lnTo>
                    <a:pt x="26031" y="115286"/>
                  </a:lnTo>
                  <a:lnTo>
                    <a:pt x="24761" y="114500"/>
                  </a:lnTo>
                  <a:lnTo>
                    <a:pt x="21587" y="110572"/>
                  </a:lnTo>
                  <a:lnTo>
                    <a:pt x="13968" y="101734"/>
                  </a:lnTo>
                  <a:lnTo>
                    <a:pt x="5714" y="90343"/>
                  </a:lnTo>
                  <a:lnTo>
                    <a:pt x="2539" y="85237"/>
                  </a:lnTo>
                  <a:lnTo>
                    <a:pt x="0" y="80523"/>
                  </a:lnTo>
                  <a:lnTo>
                    <a:pt x="8253" y="25335"/>
                  </a:lnTo>
                  <a:close/>
                </a:path>
              </a:pathLst>
            </a:custGeom>
            <a:solidFill>
              <a:schemeClr val="accent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7" name="Shape 297"/>
            <p:cNvSpPr/>
            <p:nvPr/>
          </p:nvSpPr>
          <p:spPr>
            <a:xfrm>
              <a:off x="1193" y="2102"/>
              <a:ext cx="455" cy="758"/>
            </a:xfrm>
            <a:custGeom>
              <a:pathLst>
                <a:path extrusionOk="0" h="120000" w="120000">
                  <a:moveTo>
                    <a:pt x="8253" y="25490"/>
                  </a:moveTo>
                  <a:lnTo>
                    <a:pt x="9523" y="23137"/>
                  </a:lnTo>
                  <a:lnTo>
                    <a:pt x="13968" y="17450"/>
                  </a:lnTo>
                  <a:lnTo>
                    <a:pt x="17777" y="14117"/>
                  </a:lnTo>
                  <a:lnTo>
                    <a:pt x="21587" y="10980"/>
                  </a:lnTo>
                  <a:lnTo>
                    <a:pt x="26031" y="8627"/>
                  </a:lnTo>
                  <a:lnTo>
                    <a:pt x="31746" y="6666"/>
                  </a:lnTo>
                  <a:lnTo>
                    <a:pt x="33015" y="6666"/>
                  </a:lnTo>
                  <a:lnTo>
                    <a:pt x="35555" y="6666"/>
                  </a:lnTo>
                  <a:lnTo>
                    <a:pt x="40000" y="5686"/>
                  </a:lnTo>
                  <a:lnTo>
                    <a:pt x="41904" y="4705"/>
                  </a:lnTo>
                  <a:lnTo>
                    <a:pt x="44444" y="3333"/>
                  </a:lnTo>
                  <a:lnTo>
                    <a:pt x="47619" y="2352"/>
                  </a:lnTo>
                  <a:lnTo>
                    <a:pt x="53968" y="980"/>
                  </a:lnTo>
                  <a:lnTo>
                    <a:pt x="62222" y="588"/>
                  </a:lnTo>
                  <a:lnTo>
                    <a:pt x="71111" y="0"/>
                  </a:lnTo>
                  <a:lnTo>
                    <a:pt x="80000" y="0"/>
                  </a:lnTo>
                  <a:lnTo>
                    <a:pt x="88888" y="980"/>
                  </a:lnTo>
                  <a:lnTo>
                    <a:pt x="93333" y="1960"/>
                  </a:lnTo>
                  <a:lnTo>
                    <a:pt x="96507" y="2941"/>
                  </a:lnTo>
                  <a:lnTo>
                    <a:pt x="99682" y="4313"/>
                  </a:lnTo>
                  <a:lnTo>
                    <a:pt x="102222" y="5686"/>
                  </a:lnTo>
                  <a:lnTo>
                    <a:pt x="106031" y="9019"/>
                  </a:lnTo>
                  <a:lnTo>
                    <a:pt x="108571" y="12745"/>
                  </a:lnTo>
                  <a:lnTo>
                    <a:pt x="109841" y="16470"/>
                  </a:lnTo>
                  <a:lnTo>
                    <a:pt x="111111" y="20784"/>
                  </a:lnTo>
                  <a:lnTo>
                    <a:pt x="111111" y="24117"/>
                  </a:lnTo>
                  <a:lnTo>
                    <a:pt x="110476" y="26862"/>
                  </a:lnTo>
                  <a:lnTo>
                    <a:pt x="111111" y="30196"/>
                  </a:lnTo>
                  <a:lnTo>
                    <a:pt x="111746" y="32941"/>
                  </a:lnTo>
                  <a:lnTo>
                    <a:pt x="116190" y="38627"/>
                  </a:lnTo>
                  <a:lnTo>
                    <a:pt x="118730" y="41372"/>
                  </a:lnTo>
                  <a:lnTo>
                    <a:pt x="120000" y="44313"/>
                  </a:lnTo>
                  <a:lnTo>
                    <a:pt x="120000" y="47647"/>
                  </a:lnTo>
                  <a:lnTo>
                    <a:pt x="120000" y="52352"/>
                  </a:lnTo>
                  <a:lnTo>
                    <a:pt x="118730" y="58823"/>
                  </a:lnTo>
                  <a:lnTo>
                    <a:pt x="116190" y="66470"/>
                  </a:lnTo>
                  <a:lnTo>
                    <a:pt x="112380" y="75294"/>
                  </a:lnTo>
                  <a:lnTo>
                    <a:pt x="109841" y="80000"/>
                  </a:lnTo>
                  <a:lnTo>
                    <a:pt x="106031" y="84705"/>
                  </a:lnTo>
                  <a:lnTo>
                    <a:pt x="102222" y="89411"/>
                  </a:lnTo>
                  <a:lnTo>
                    <a:pt x="97777" y="94705"/>
                  </a:lnTo>
                  <a:lnTo>
                    <a:pt x="92698" y="99803"/>
                  </a:lnTo>
                  <a:lnTo>
                    <a:pt x="86349" y="104901"/>
                  </a:lnTo>
                  <a:lnTo>
                    <a:pt x="80000" y="109215"/>
                  </a:lnTo>
                  <a:lnTo>
                    <a:pt x="73650" y="112941"/>
                  </a:lnTo>
                  <a:lnTo>
                    <a:pt x="67936" y="115686"/>
                  </a:lnTo>
                  <a:lnTo>
                    <a:pt x="62222" y="117647"/>
                  </a:lnTo>
                  <a:lnTo>
                    <a:pt x="57142" y="119019"/>
                  </a:lnTo>
                  <a:lnTo>
                    <a:pt x="52063" y="119607"/>
                  </a:lnTo>
                  <a:lnTo>
                    <a:pt x="46984" y="120000"/>
                  </a:lnTo>
                  <a:lnTo>
                    <a:pt x="43174" y="119607"/>
                  </a:lnTo>
                  <a:lnTo>
                    <a:pt x="38730" y="119019"/>
                  </a:lnTo>
                  <a:lnTo>
                    <a:pt x="35555" y="118627"/>
                  </a:lnTo>
                  <a:lnTo>
                    <a:pt x="29841" y="116666"/>
                  </a:lnTo>
                  <a:lnTo>
                    <a:pt x="26031" y="115294"/>
                  </a:lnTo>
                  <a:lnTo>
                    <a:pt x="24761" y="114313"/>
                  </a:lnTo>
                  <a:lnTo>
                    <a:pt x="21587" y="110588"/>
                  </a:lnTo>
                  <a:lnTo>
                    <a:pt x="13968" y="101764"/>
                  </a:lnTo>
                  <a:lnTo>
                    <a:pt x="5714" y="90392"/>
                  </a:lnTo>
                  <a:lnTo>
                    <a:pt x="2539" y="85294"/>
                  </a:lnTo>
                  <a:lnTo>
                    <a:pt x="0" y="80588"/>
                  </a:lnTo>
                </a:path>
              </a:pathLst>
            </a:custGeom>
            <a:noFill/>
            <a:ln cap="flat" cmpd="sng" w="12700">
              <a:solidFill>
                <a:srgbClr val="2C007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8" name="Shape 298"/>
            <p:cNvSpPr/>
            <p:nvPr/>
          </p:nvSpPr>
          <p:spPr>
            <a:xfrm>
              <a:off x="1231" y="2393"/>
              <a:ext cx="178" cy="267"/>
            </a:xfrm>
            <a:custGeom>
              <a:pathLst>
                <a:path extrusionOk="0" h="120000" w="120000">
                  <a:moveTo>
                    <a:pt x="17837" y="92222"/>
                  </a:moveTo>
                  <a:lnTo>
                    <a:pt x="22702" y="97777"/>
                  </a:lnTo>
                  <a:lnTo>
                    <a:pt x="29189" y="101666"/>
                  </a:lnTo>
                  <a:lnTo>
                    <a:pt x="35675" y="105555"/>
                  </a:lnTo>
                  <a:lnTo>
                    <a:pt x="42162" y="109444"/>
                  </a:lnTo>
                  <a:lnTo>
                    <a:pt x="66486" y="116111"/>
                  </a:lnTo>
                  <a:lnTo>
                    <a:pt x="79459" y="118888"/>
                  </a:lnTo>
                  <a:lnTo>
                    <a:pt x="92432" y="120000"/>
                  </a:lnTo>
                  <a:lnTo>
                    <a:pt x="100540" y="120000"/>
                  </a:lnTo>
                  <a:lnTo>
                    <a:pt x="107027" y="117777"/>
                  </a:lnTo>
                  <a:lnTo>
                    <a:pt x="111891" y="115000"/>
                  </a:lnTo>
                  <a:lnTo>
                    <a:pt x="115135" y="109444"/>
                  </a:lnTo>
                  <a:lnTo>
                    <a:pt x="118378" y="104444"/>
                  </a:lnTo>
                  <a:lnTo>
                    <a:pt x="120000" y="97777"/>
                  </a:lnTo>
                  <a:lnTo>
                    <a:pt x="120000" y="85555"/>
                  </a:lnTo>
                  <a:lnTo>
                    <a:pt x="120000" y="71111"/>
                  </a:lnTo>
                  <a:lnTo>
                    <a:pt x="118378" y="57777"/>
                  </a:lnTo>
                  <a:lnTo>
                    <a:pt x="116756" y="51111"/>
                  </a:lnTo>
                  <a:lnTo>
                    <a:pt x="113513" y="44444"/>
                  </a:lnTo>
                  <a:lnTo>
                    <a:pt x="108648" y="37777"/>
                  </a:lnTo>
                  <a:lnTo>
                    <a:pt x="103783" y="31111"/>
                  </a:lnTo>
                  <a:lnTo>
                    <a:pt x="92432" y="21666"/>
                  </a:lnTo>
                  <a:lnTo>
                    <a:pt x="79459" y="12222"/>
                  </a:lnTo>
                  <a:lnTo>
                    <a:pt x="66486" y="5555"/>
                  </a:lnTo>
                  <a:lnTo>
                    <a:pt x="58378" y="2777"/>
                  </a:lnTo>
                  <a:lnTo>
                    <a:pt x="51891" y="0"/>
                  </a:lnTo>
                  <a:lnTo>
                    <a:pt x="43783" y="0"/>
                  </a:lnTo>
                  <a:lnTo>
                    <a:pt x="34054" y="1666"/>
                  </a:lnTo>
                  <a:lnTo>
                    <a:pt x="25945" y="4444"/>
                  </a:lnTo>
                  <a:lnTo>
                    <a:pt x="19459" y="8333"/>
                  </a:lnTo>
                  <a:lnTo>
                    <a:pt x="9729" y="16111"/>
                  </a:lnTo>
                  <a:lnTo>
                    <a:pt x="3243" y="26666"/>
                  </a:lnTo>
                  <a:lnTo>
                    <a:pt x="0" y="37777"/>
                  </a:lnTo>
                  <a:lnTo>
                    <a:pt x="0" y="48333"/>
                  </a:lnTo>
                  <a:lnTo>
                    <a:pt x="0" y="60000"/>
                  </a:lnTo>
                  <a:lnTo>
                    <a:pt x="4864" y="72222"/>
                  </a:lnTo>
                  <a:lnTo>
                    <a:pt x="9729" y="82777"/>
                  </a:lnTo>
                  <a:lnTo>
                    <a:pt x="17837" y="92222"/>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9" name="Shape 299"/>
            <p:cNvSpPr/>
            <p:nvPr/>
          </p:nvSpPr>
          <p:spPr>
            <a:xfrm>
              <a:off x="1315" y="2246"/>
              <a:ext cx="97" cy="131"/>
            </a:xfrm>
            <a:custGeom>
              <a:pathLst>
                <a:path extrusionOk="0" h="120000" w="120000">
                  <a:moveTo>
                    <a:pt x="12000" y="104000"/>
                  </a:moveTo>
                  <a:lnTo>
                    <a:pt x="21000" y="109714"/>
                  </a:lnTo>
                  <a:lnTo>
                    <a:pt x="33000" y="117714"/>
                  </a:lnTo>
                  <a:lnTo>
                    <a:pt x="45000" y="120000"/>
                  </a:lnTo>
                  <a:lnTo>
                    <a:pt x="57000" y="117714"/>
                  </a:lnTo>
                  <a:lnTo>
                    <a:pt x="69000" y="115428"/>
                  </a:lnTo>
                  <a:lnTo>
                    <a:pt x="81000" y="109714"/>
                  </a:lnTo>
                  <a:lnTo>
                    <a:pt x="90000" y="104000"/>
                  </a:lnTo>
                  <a:lnTo>
                    <a:pt x="99000" y="92571"/>
                  </a:lnTo>
                  <a:lnTo>
                    <a:pt x="108000" y="84571"/>
                  </a:lnTo>
                  <a:lnTo>
                    <a:pt x="114000" y="74285"/>
                  </a:lnTo>
                  <a:lnTo>
                    <a:pt x="117000" y="62857"/>
                  </a:lnTo>
                  <a:lnTo>
                    <a:pt x="120000" y="52571"/>
                  </a:lnTo>
                  <a:lnTo>
                    <a:pt x="117000" y="41142"/>
                  </a:lnTo>
                  <a:lnTo>
                    <a:pt x="114000" y="33142"/>
                  </a:lnTo>
                  <a:lnTo>
                    <a:pt x="111000" y="25142"/>
                  </a:lnTo>
                  <a:lnTo>
                    <a:pt x="99000" y="13714"/>
                  </a:lnTo>
                  <a:lnTo>
                    <a:pt x="84000" y="5714"/>
                  </a:lnTo>
                  <a:lnTo>
                    <a:pt x="69000" y="0"/>
                  </a:lnTo>
                  <a:lnTo>
                    <a:pt x="54000" y="0"/>
                  </a:lnTo>
                  <a:lnTo>
                    <a:pt x="42000" y="2285"/>
                  </a:lnTo>
                  <a:lnTo>
                    <a:pt x="24000" y="11428"/>
                  </a:lnTo>
                  <a:lnTo>
                    <a:pt x="18000" y="16000"/>
                  </a:lnTo>
                  <a:lnTo>
                    <a:pt x="9000" y="25142"/>
                  </a:lnTo>
                  <a:lnTo>
                    <a:pt x="3000" y="43428"/>
                  </a:lnTo>
                  <a:lnTo>
                    <a:pt x="0" y="62857"/>
                  </a:lnTo>
                  <a:lnTo>
                    <a:pt x="3000" y="84571"/>
                  </a:lnTo>
                  <a:lnTo>
                    <a:pt x="6000" y="96000"/>
                  </a:lnTo>
                  <a:lnTo>
                    <a:pt x="12000" y="104000"/>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0" name="Shape 300"/>
            <p:cNvSpPr/>
            <p:nvPr/>
          </p:nvSpPr>
          <p:spPr>
            <a:xfrm>
              <a:off x="1456" y="2463"/>
              <a:ext cx="104" cy="134"/>
            </a:xfrm>
            <a:custGeom>
              <a:pathLst>
                <a:path extrusionOk="0" h="120000" w="120000">
                  <a:moveTo>
                    <a:pt x="13953" y="108888"/>
                  </a:moveTo>
                  <a:lnTo>
                    <a:pt x="19534" y="114444"/>
                  </a:lnTo>
                  <a:lnTo>
                    <a:pt x="30697" y="117777"/>
                  </a:lnTo>
                  <a:lnTo>
                    <a:pt x="41860" y="120000"/>
                  </a:lnTo>
                  <a:lnTo>
                    <a:pt x="53023" y="120000"/>
                  </a:lnTo>
                  <a:lnTo>
                    <a:pt x="72558" y="114444"/>
                  </a:lnTo>
                  <a:lnTo>
                    <a:pt x="89302" y="106666"/>
                  </a:lnTo>
                  <a:lnTo>
                    <a:pt x="100465" y="95555"/>
                  </a:lnTo>
                  <a:lnTo>
                    <a:pt x="108837" y="85555"/>
                  </a:lnTo>
                  <a:lnTo>
                    <a:pt x="114418" y="74444"/>
                  </a:lnTo>
                  <a:lnTo>
                    <a:pt x="117209" y="64444"/>
                  </a:lnTo>
                  <a:lnTo>
                    <a:pt x="120000" y="51111"/>
                  </a:lnTo>
                  <a:lnTo>
                    <a:pt x="117209" y="37777"/>
                  </a:lnTo>
                  <a:lnTo>
                    <a:pt x="114418" y="26666"/>
                  </a:lnTo>
                  <a:lnTo>
                    <a:pt x="111627" y="15555"/>
                  </a:lnTo>
                  <a:lnTo>
                    <a:pt x="106046" y="7777"/>
                  </a:lnTo>
                  <a:lnTo>
                    <a:pt x="97674" y="2222"/>
                  </a:lnTo>
                  <a:lnTo>
                    <a:pt x="89302" y="0"/>
                  </a:lnTo>
                  <a:lnTo>
                    <a:pt x="78139" y="0"/>
                  </a:lnTo>
                  <a:lnTo>
                    <a:pt x="66976" y="0"/>
                  </a:lnTo>
                  <a:lnTo>
                    <a:pt x="55813" y="5555"/>
                  </a:lnTo>
                  <a:lnTo>
                    <a:pt x="33488" y="18888"/>
                  </a:lnTo>
                  <a:lnTo>
                    <a:pt x="22325" y="26666"/>
                  </a:lnTo>
                  <a:lnTo>
                    <a:pt x="13953" y="37777"/>
                  </a:lnTo>
                  <a:lnTo>
                    <a:pt x="5581" y="47777"/>
                  </a:lnTo>
                  <a:lnTo>
                    <a:pt x="0" y="58888"/>
                  </a:lnTo>
                  <a:lnTo>
                    <a:pt x="0" y="72222"/>
                  </a:lnTo>
                  <a:lnTo>
                    <a:pt x="0" y="82222"/>
                  </a:lnTo>
                  <a:lnTo>
                    <a:pt x="2790" y="95555"/>
                  </a:lnTo>
                  <a:lnTo>
                    <a:pt x="8372" y="106666"/>
                  </a:lnTo>
                  <a:lnTo>
                    <a:pt x="13953" y="108888"/>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1" name="Shape 301"/>
            <p:cNvSpPr/>
            <p:nvPr/>
          </p:nvSpPr>
          <p:spPr>
            <a:xfrm>
              <a:off x="1439" y="2220"/>
              <a:ext cx="116" cy="127"/>
            </a:xfrm>
            <a:custGeom>
              <a:pathLst>
                <a:path extrusionOk="0" h="120000" w="120000">
                  <a:moveTo>
                    <a:pt x="41632" y="120000"/>
                  </a:moveTo>
                  <a:lnTo>
                    <a:pt x="48979" y="120000"/>
                  </a:lnTo>
                  <a:lnTo>
                    <a:pt x="66122" y="120000"/>
                  </a:lnTo>
                  <a:lnTo>
                    <a:pt x="78367" y="117669"/>
                  </a:lnTo>
                  <a:lnTo>
                    <a:pt x="90612" y="115339"/>
                  </a:lnTo>
                  <a:lnTo>
                    <a:pt x="102857" y="106019"/>
                  </a:lnTo>
                  <a:lnTo>
                    <a:pt x="112653" y="97864"/>
                  </a:lnTo>
                  <a:lnTo>
                    <a:pt x="117551" y="89708"/>
                  </a:lnTo>
                  <a:lnTo>
                    <a:pt x="119999" y="83883"/>
                  </a:lnTo>
                  <a:lnTo>
                    <a:pt x="119999" y="75728"/>
                  </a:lnTo>
                  <a:lnTo>
                    <a:pt x="119999" y="67572"/>
                  </a:lnTo>
                  <a:lnTo>
                    <a:pt x="115102" y="51262"/>
                  </a:lnTo>
                  <a:lnTo>
                    <a:pt x="105306" y="31456"/>
                  </a:lnTo>
                  <a:lnTo>
                    <a:pt x="95510" y="17475"/>
                  </a:lnTo>
                  <a:lnTo>
                    <a:pt x="80816" y="5825"/>
                  </a:lnTo>
                  <a:lnTo>
                    <a:pt x="68571" y="0"/>
                  </a:lnTo>
                  <a:lnTo>
                    <a:pt x="61224" y="0"/>
                  </a:lnTo>
                  <a:lnTo>
                    <a:pt x="56326" y="0"/>
                  </a:lnTo>
                  <a:lnTo>
                    <a:pt x="34285" y="13980"/>
                  </a:lnTo>
                  <a:lnTo>
                    <a:pt x="22040" y="19805"/>
                  </a:lnTo>
                  <a:lnTo>
                    <a:pt x="14693" y="31456"/>
                  </a:lnTo>
                  <a:lnTo>
                    <a:pt x="7346" y="39611"/>
                  </a:lnTo>
                  <a:lnTo>
                    <a:pt x="0" y="51262"/>
                  </a:lnTo>
                  <a:lnTo>
                    <a:pt x="0" y="65242"/>
                  </a:lnTo>
                  <a:lnTo>
                    <a:pt x="0" y="79223"/>
                  </a:lnTo>
                  <a:lnTo>
                    <a:pt x="4897" y="89708"/>
                  </a:lnTo>
                  <a:lnTo>
                    <a:pt x="9795" y="101359"/>
                  </a:lnTo>
                  <a:lnTo>
                    <a:pt x="17142" y="109514"/>
                  </a:lnTo>
                  <a:lnTo>
                    <a:pt x="24489" y="115339"/>
                  </a:lnTo>
                  <a:lnTo>
                    <a:pt x="34285" y="120000"/>
                  </a:lnTo>
                  <a:lnTo>
                    <a:pt x="41632" y="120000"/>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2" name="Shape 302"/>
            <p:cNvSpPr/>
            <p:nvPr/>
          </p:nvSpPr>
          <p:spPr>
            <a:xfrm>
              <a:off x="1659" y="2093"/>
              <a:ext cx="440" cy="666"/>
            </a:xfrm>
            <a:custGeom>
              <a:pathLst>
                <a:path extrusionOk="0" h="120000" w="120000">
                  <a:moveTo>
                    <a:pt x="17142" y="5353"/>
                  </a:moveTo>
                  <a:lnTo>
                    <a:pt x="21758" y="3345"/>
                  </a:lnTo>
                  <a:lnTo>
                    <a:pt x="26373" y="1561"/>
                  </a:lnTo>
                  <a:lnTo>
                    <a:pt x="30329" y="669"/>
                  </a:lnTo>
                  <a:lnTo>
                    <a:pt x="34285" y="0"/>
                  </a:lnTo>
                  <a:lnTo>
                    <a:pt x="36923" y="669"/>
                  </a:lnTo>
                  <a:lnTo>
                    <a:pt x="38901" y="1561"/>
                  </a:lnTo>
                  <a:lnTo>
                    <a:pt x="43516" y="4237"/>
                  </a:lnTo>
                  <a:lnTo>
                    <a:pt x="45494" y="4907"/>
                  </a:lnTo>
                  <a:lnTo>
                    <a:pt x="47472" y="4907"/>
                  </a:lnTo>
                  <a:lnTo>
                    <a:pt x="52087" y="5353"/>
                  </a:lnTo>
                  <a:lnTo>
                    <a:pt x="57362" y="5353"/>
                  </a:lnTo>
                  <a:lnTo>
                    <a:pt x="61978" y="4907"/>
                  </a:lnTo>
                  <a:lnTo>
                    <a:pt x="71868" y="3791"/>
                  </a:lnTo>
                  <a:lnTo>
                    <a:pt x="76483" y="3345"/>
                  </a:lnTo>
                  <a:lnTo>
                    <a:pt x="81098" y="1561"/>
                  </a:lnTo>
                  <a:lnTo>
                    <a:pt x="86373" y="669"/>
                  </a:lnTo>
                  <a:lnTo>
                    <a:pt x="91648" y="0"/>
                  </a:lnTo>
                  <a:lnTo>
                    <a:pt x="94945" y="0"/>
                  </a:lnTo>
                  <a:lnTo>
                    <a:pt x="98241" y="669"/>
                  </a:lnTo>
                  <a:lnTo>
                    <a:pt x="100879" y="1115"/>
                  </a:lnTo>
                  <a:lnTo>
                    <a:pt x="103516" y="2676"/>
                  </a:lnTo>
                  <a:lnTo>
                    <a:pt x="106153" y="4237"/>
                  </a:lnTo>
                  <a:lnTo>
                    <a:pt x="108791" y="6914"/>
                  </a:lnTo>
                  <a:lnTo>
                    <a:pt x="110109" y="10260"/>
                  </a:lnTo>
                  <a:lnTo>
                    <a:pt x="111428" y="14052"/>
                  </a:lnTo>
                  <a:lnTo>
                    <a:pt x="115384" y="23643"/>
                  </a:lnTo>
                  <a:lnTo>
                    <a:pt x="118681" y="32118"/>
                  </a:lnTo>
                  <a:lnTo>
                    <a:pt x="120000" y="36356"/>
                  </a:lnTo>
                  <a:lnTo>
                    <a:pt x="120000" y="38587"/>
                  </a:lnTo>
                  <a:lnTo>
                    <a:pt x="120000" y="40594"/>
                  </a:lnTo>
                  <a:lnTo>
                    <a:pt x="116703" y="53977"/>
                  </a:lnTo>
                  <a:lnTo>
                    <a:pt x="116043" y="56654"/>
                  </a:lnTo>
                  <a:lnTo>
                    <a:pt x="116043" y="58884"/>
                  </a:lnTo>
                  <a:lnTo>
                    <a:pt x="116043" y="65353"/>
                  </a:lnTo>
                  <a:lnTo>
                    <a:pt x="116043" y="77174"/>
                  </a:lnTo>
                  <a:lnTo>
                    <a:pt x="115384" y="89442"/>
                  </a:lnTo>
                  <a:lnTo>
                    <a:pt x="114725" y="93680"/>
                  </a:lnTo>
                  <a:lnTo>
                    <a:pt x="114065" y="95910"/>
                  </a:lnTo>
                  <a:lnTo>
                    <a:pt x="112087" y="100594"/>
                  </a:lnTo>
                  <a:lnTo>
                    <a:pt x="109450" y="103940"/>
                  </a:lnTo>
                  <a:lnTo>
                    <a:pt x="105494" y="108178"/>
                  </a:lnTo>
                  <a:lnTo>
                    <a:pt x="100879" y="111970"/>
                  </a:lnTo>
                  <a:lnTo>
                    <a:pt x="97582" y="113531"/>
                  </a:lnTo>
                  <a:lnTo>
                    <a:pt x="93626" y="115092"/>
                  </a:lnTo>
                  <a:lnTo>
                    <a:pt x="89670" y="116654"/>
                  </a:lnTo>
                  <a:lnTo>
                    <a:pt x="85054" y="117769"/>
                  </a:lnTo>
                  <a:lnTo>
                    <a:pt x="79780" y="118884"/>
                  </a:lnTo>
                  <a:lnTo>
                    <a:pt x="73846" y="119330"/>
                  </a:lnTo>
                  <a:lnTo>
                    <a:pt x="61318" y="120000"/>
                  </a:lnTo>
                  <a:lnTo>
                    <a:pt x="49450" y="120000"/>
                  </a:lnTo>
                  <a:lnTo>
                    <a:pt x="38901" y="119330"/>
                  </a:lnTo>
                  <a:lnTo>
                    <a:pt x="28351" y="118884"/>
                  </a:lnTo>
                  <a:lnTo>
                    <a:pt x="19780" y="118215"/>
                  </a:lnTo>
                  <a:lnTo>
                    <a:pt x="12527" y="117323"/>
                  </a:lnTo>
                  <a:lnTo>
                    <a:pt x="7912" y="116208"/>
                  </a:lnTo>
                  <a:lnTo>
                    <a:pt x="5934" y="115539"/>
                  </a:lnTo>
                  <a:lnTo>
                    <a:pt x="5274" y="114646"/>
                  </a:lnTo>
                  <a:lnTo>
                    <a:pt x="2637" y="110855"/>
                  </a:lnTo>
                  <a:lnTo>
                    <a:pt x="1318" y="108624"/>
                  </a:lnTo>
                  <a:lnTo>
                    <a:pt x="0" y="105501"/>
                  </a:lnTo>
                  <a:lnTo>
                    <a:pt x="0" y="102825"/>
                  </a:lnTo>
                  <a:lnTo>
                    <a:pt x="0" y="99479"/>
                  </a:lnTo>
                  <a:lnTo>
                    <a:pt x="1318" y="95910"/>
                  </a:lnTo>
                  <a:lnTo>
                    <a:pt x="2637" y="92565"/>
                  </a:lnTo>
                  <a:lnTo>
                    <a:pt x="3956" y="90557"/>
                  </a:lnTo>
                  <a:lnTo>
                    <a:pt x="4615" y="87881"/>
                  </a:lnTo>
                  <a:lnTo>
                    <a:pt x="5934" y="80743"/>
                  </a:lnTo>
                  <a:lnTo>
                    <a:pt x="6593" y="73382"/>
                  </a:lnTo>
                  <a:lnTo>
                    <a:pt x="5934" y="65353"/>
                  </a:lnTo>
                  <a:lnTo>
                    <a:pt x="4615" y="51301"/>
                  </a:lnTo>
                  <a:lnTo>
                    <a:pt x="3956" y="45055"/>
                  </a:lnTo>
                  <a:lnTo>
                    <a:pt x="3296" y="39702"/>
                  </a:lnTo>
                  <a:lnTo>
                    <a:pt x="2637" y="34349"/>
                  </a:lnTo>
                  <a:lnTo>
                    <a:pt x="3296" y="27881"/>
                  </a:lnTo>
                  <a:lnTo>
                    <a:pt x="4615" y="20966"/>
                  </a:lnTo>
                  <a:lnTo>
                    <a:pt x="5274" y="17620"/>
                  </a:lnTo>
                  <a:lnTo>
                    <a:pt x="6593" y="14944"/>
                  </a:lnTo>
                  <a:lnTo>
                    <a:pt x="8571" y="11821"/>
                  </a:lnTo>
                  <a:lnTo>
                    <a:pt x="11208" y="9144"/>
                  </a:lnTo>
                  <a:lnTo>
                    <a:pt x="13846" y="6914"/>
                  </a:lnTo>
                  <a:lnTo>
                    <a:pt x="17142" y="5353"/>
                  </a:lnTo>
                  <a:close/>
                </a:path>
              </a:pathLst>
            </a:custGeom>
            <a:solidFill>
              <a:schemeClr val="accent1"/>
            </a:solidFill>
            <a:ln cap="flat" cmpd="sng" w="12700">
              <a:solidFill>
                <a:srgbClr val="2C007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3" name="Shape 303"/>
            <p:cNvSpPr/>
            <p:nvPr/>
          </p:nvSpPr>
          <p:spPr>
            <a:xfrm>
              <a:off x="1918" y="2179"/>
              <a:ext cx="112" cy="130"/>
            </a:xfrm>
            <a:custGeom>
              <a:pathLst>
                <a:path extrusionOk="0" h="120000" w="120000">
                  <a:moveTo>
                    <a:pt x="28085" y="120000"/>
                  </a:moveTo>
                  <a:lnTo>
                    <a:pt x="30638" y="120000"/>
                  </a:lnTo>
                  <a:lnTo>
                    <a:pt x="35744" y="120000"/>
                  </a:lnTo>
                  <a:lnTo>
                    <a:pt x="43404" y="120000"/>
                  </a:lnTo>
                  <a:lnTo>
                    <a:pt x="56170" y="117714"/>
                  </a:lnTo>
                  <a:lnTo>
                    <a:pt x="74042" y="115428"/>
                  </a:lnTo>
                  <a:lnTo>
                    <a:pt x="91914" y="109714"/>
                  </a:lnTo>
                  <a:lnTo>
                    <a:pt x="102127" y="106285"/>
                  </a:lnTo>
                  <a:lnTo>
                    <a:pt x="109787" y="101714"/>
                  </a:lnTo>
                  <a:lnTo>
                    <a:pt x="114893" y="96000"/>
                  </a:lnTo>
                  <a:lnTo>
                    <a:pt x="117446" y="90285"/>
                  </a:lnTo>
                  <a:lnTo>
                    <a:pt x="120000" y="84571"/>
                  </a:lnTo>
                  <a:lnTo>
                    <a:pt x="117446" y="76571"/>
                  </a:lnTo>
                  <a:lnTo>
                    <a:pt x="114893" y="57142"/>
                  </a:lnTo>
                  <a:lnTo>
                    <a:pt x="107234" y="41142"/>
                  </a:lnTo>
                  <a:lnTo>
                    <a:pt x="99574" y="24000"/>
                  </a:lnTo>
                  <a:lnTo>
                    <a:pt x="86808" y="10285"/>
                  </a:lnTo>
                  <a:lnTo>
                    <a:pt x="79148" y="5714"/>
                  </a:lnTo>
                  <a:lnTo>
                    <a:pt x="71489" y="0"/>
                  </a:lnTo>
                  <a:lnTo>
                    <a:pt x="61276" y="0"/>
                  </a:lnTo>
                  <a:lnTo>
                    <a:pt x="48510" y="2285"/>
                  </a:lnTo>
                  <a:lnTo>
                    <a:pt x="33191" y="8000"/>
                  </a:lnTo>
                  <a:lnTo>
                    <a:pt x="22978" y="19428"/>
                  </a:lnTo>
                  <a:lnTo>
                    <a:pt x="12765" y="29714"/>
                  </a:lnTo>
                  <a:lnTo>
                    <a:pt x="2553" y="41142"/>
                  </a:lnTo>
                  <a:lnTo>
                    <a:pt x="0" y="54857"/>
                  </a:lnTo>
                  <a:lnTo>
                    <a:pt x="0" y="68571"/>
                  </a:lnTo>
                  <a:lnTo>
                    <a:pt x="2553" y="82285"/>
                  </a:lnTo>
                  <a:lnTo>
                    <a:pt x="10212" y="96000"/>
                  </a:lnTo>
                  <a:lnTo>
                    <a:pt x="17872" y="109714"/>
                  </a:lnTo>
                  <a:lnTo>
                    <a:pt x="22978" y="115428"/>
                  </a:lnTo>
                  <a:lnTo>
                    <a:pt x="28085" y="120000"/>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4" name="Shape 304"/>
            <p:cNvSpPr/>
            <p:nvPr/>
          </p:nvSpPr>
          <p:spPr>
            <a:xfrm>
              <a:off x="1761" y="2204"/>
              <a:ext cx="101" cy="125"/>
            </a:xfrm>
            <a:custGeom>
              <a:pathLst>
                <a:path extrusionOk="0" h="120000" w="120000">
                  <a:moveTo>
                    <a:pt x="0" y="64077"/>
                  </a:moveTo>
                  <a:lnTo>
                    <a:pt x="0" y="72233"/>
                  </a:lnTo>
                  <a:lnTo>
                    <a:pt x="0" y="81553"/>
                  </a:lnTo>
                  <a:lnTo>
                    <a:pt x="2857" y="92038"/>
                  </a:lnTo>
                  <a:lnTo>
                    <a:pt x="5714" y="100194"/>
                  </a:lnTo>
                  <a:lnTo>
                    <a:pt x="17142" y="111844"/>
                  </a:lnTo>
                  <a:lnTo>
                    <a:pt x="31428" y="117669"/>
                  </a:lnTo>
                  <a:lnTo>
                    <a:pt x="51428" y="120000"/>
                  </a:lnTo>
                  <a:lnTo>
                    <a:pt x="74285" y="117669"/>
                  </a:lnTo>
                  <a:lnTo>
                    <a:pt x="91428" y="114174"/>
                  </a:lnTo>
                  <a:lnTo>
                    <a:pt x="102857" y="106019"/>
                  </a:lnTo>
                  <a:lnTo>
                    <a:pt x="111428" y="97864"/>
                  </a:lnTo>
                  <a:lnTo>
                    <a:pt x="114285" y="92038"/>
                  </a:lnTo>
                  <a:lnTo>
                    <a:pt x="117142" y="83883"/>
                  </a:lnTo>
                  <a:lnTo>
                    <a:pt x="120000" y="78058"/>
                  </a:lnTo>
                  <a:lnTo>
                    <a:pt x="120000" y="61747"/>
                  </a:lnTo>
                  <a:lnTo>
                    <a:pt x="117142" y="47766"/>
                  </a:lnTo>
                  <a:lnTo>
                    <a:pt x="114285" y="33786"/>
                  </a:lnTo>
                  <a:lnTo>
                    <a:pt x="108571" y="19805"/>
                  </a:lnTo>
                  <a:lnTo>
                    <a:pt x="97142" y="5825"/>
                  </a:lnTo>
                  <a:lnTo>
                    <a:pt x="88571" y="2330"/>
                  </a:lnTo>
                  <a:lnTo>
                    <a:pt x="80000" y="0"/>
                  </a:lnTo>
                  <a:lnTo>
                    <a:pt x="71428" y="0"/>
                  </a:lnTo>
                  <a:lnTo>
                    <a:pt x="60000" y="2330"/>
                  </a:lnTo>
                  <a:lnTo>
                    <a:pt x="37142" y="8155"/>
                  </a:lnTo>
                  <a:lnTo>
                    <a:pt x="22857" y="16310"/>
                  </a:lnTo>
                  <a:lnTo>
                    <a:pt x="11428" y="27961"/>
                  </a:lnTo>
                  <a:lnTo>
                    <a:pt x="5714" y="36116"/>
                  </a:lnTo>
                  <a:lnTo>
                    <a:pt x="2857" y="44271"/>
                  </a:lnTo>
                  <a:lnTo>
                    <a:pt x="0" y="53592"/>
                  </a:lnTo>
                  <a:lnTo>
                    <a:pt x="0" y="64077"/>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5" name="Shape 305"/>
            <p:cNvSpPr/>
            <p:nvPr/>
          </p:nvSpPr>
          <p:spPr>
            <a:xfrm>
              <a:off x="1905" y="2347"/>
              <a:ext cx="109" cy="140"/>
            </a:xfrm>
            <a:custGeom>
              <a:pathLst>
                <a:path extrusionOk="0" h="120000" w="120000">
                  <a:moveTo>
                    <a:pt x="16000" y="110442"/>
                  </a:moveTo>
                  <a:lnTo>
                    <a:pt x="24000" y="114690"/>
                  </a:lnTo>
                  <a:lnTo>
                    <a:pt x="48000" y="120000"/>
                  </a:lnTo>
                  <a:lnTo>
                    <a:pt x="61333" y="120000"/>
                  </a:lnTo>
                  <a:lnTo>
                    <a:pt x="74666" y="117876"/>
                  </a:lnTo>
                  <a:lnTo>
                    <a:pt x="88000" y="110442"/>
                  </a:lnTo>
                  <a:lnTo>
                    <a:pt x="101333" y="99823"/>
                  </a:lnTo>
                  <a:lnTo>
                    <a:pt x="112000" y="84955"/>
                  </a:lnTo>
                  <a:lnTo>
                    <a:pt x="117333" y="69026"/>
                  </a:lnTo>
                  <a:lnTo>
                    <a:pt x="120000" y="56283"/>
                  </a:lnTo>
                  <a:lnTo>
                    <a:pt x="120000" y="41415"/>
                  </a:lnTo>
                  <a:lnTo>
                    <a:pt x="112000" y="28672"/>
                  </a:lnTo>
                  <a:lnTo>
                    <a:pt x="101333" y="18053"/>
                  </a:lnTo>
                  <a:lnTo>
                    <a:pt x="85333" y="8495"/>
                  </a:lnTo>
                  <a:lnTo>
                    <a:pt x="64000" y="3185"/>
                  </a:lnTo>
                  <a:lnTo>
                    <a:pt x="53333" y="0"/>
                  </a:lnTo>
                  <a:lnTo>
                    <a:pt x="42666" y="3185"/>
                  </a:lnTo>
                  <a:lnTo>
                    <a:pt x="32000" y="5309"/>
                  </a:lnTo>
                  <a:lnTo>
                    <a:pt x="24000" y="10619"/>
                  </a:lnTo>
                  <a:lnTo>
                    <a:pt x="18666" y="18053"/>
                  </a:lnTo>
                  <a:lnTo>
                    <a:pt x="10666" y="25486"/>
                  </a:lnTo>
                  <a:lnTo>
                    <a:pt x="2666" y="43539"/>
                  </a:lnTo>
                  <a:lnTo>
                    <a:pt x="0" y="63716"/>
                  </a:lnTo>
                  <a:lnTo>
                    <a:pt x="0" y="84955"/>
                  </a:lnTo>
                  <a:lnTo>
                    <a:pt x="5333" y="99823"/>
                  </a:lnTo>
                  <a:lnTo>
                    <a:pt x="10666" y="107256"/>
                  </a:lnTo>
                  <a:lnTo>
                    <a:pt x="16000" y="110442"/>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6" name="Shape 306"/>
            <p:cNvSpPr/>
            <p:nvPr/>
          </p:nvSpPr>
          <p:spPr>
            <a:xfrm>
              <a:off x="1725" y="2440"/>
              <a:ext cx="166" cy="228"/>
            </a:xfrm>
            <a:custGeom>
              <a:pathLst>
                <a:path extrusionOk="0" h="120000" w="120000">
                  <a:moveTo>
                    <a:pt x="120000" y="60324"/>
                  </a:moveTo>
                  <a:lnTo>
                    <a:pt x="118260" y="52540"/>
                  </a:lnTo>
                  <a:lnTo>
                    <a:pt x="116521" y="43459"/>
                  </a:lnTo>
                  <a:lnTo>
                    <a:pt x="111304" y="34378"/>
                  </a:lnTo>
                  <a:lnTo>
                    <a:pt x="102608" y="23351"/>
                  </a:lnTo>
                  <a:lnTo>
                    <a:pt x="92173" y="13621"/>
                  </a:lnTo>
                  <a:lnTo>
                    <a:pt x="85217" y="9081"/>
                  </a:lnTo>
                  <a:lnTo>
                    <a:pt x="76521" y="5837"/>
                  </a:lnTo>
                  <a:lnTo>
                    <a:pt x="66086" y="3243"/>
                  </a:lnTo>
                  <a:lnTo>
                    <a:pt x="55652" y="0"/>
                  </a:lnTo>
                  <a:lnTo>
                    <a:pt x="45217" y="0"/>
                  </a:lnTo>
                  <a:lnTo>
                    <a:pt x="34782" y="0"/>
                  </a:lnTo>
                  <a:lnTo>
                    <a:pt x="27826" y="3243"/>
                  </a:lnTo>
                  <a:lnTo>
                    <a:pt x="20869" y="5837"/>
                  </a:lnTo>
                  <a:lnTo>
                    <a:pt x="15652" y="9081"/>
                  </a:lnTo>
                  <a:lnTo>
                    <a:pt x="10434" y="13621"/>
                  </a:lnTo>
                  <a:lnTo>
                    <a:pt x="3478" y="24648"/>
                  </a:lnTo>
                  <a:lnTo>
                    <a:pt x="0" y="36972"/>
                  </a:lnTo>
                  <a:lnTo>
                    <a:pt x="0" y="46702"/>
                  </a:lnTo>
                  <a:lnTo>
                    <a:pt x="0" y="55783"/>
                  </a:lnTo>
                  <a:lnTo>
                    <a:pt x="1739" y="65513"/>
                  </a:lnTo>
                  <a:lnTo>
                    <a:pt x="5217" y="74594"/>
                  </a:lnTo>
                  <a:lnTo>
                    <a:pt x="10434" y="83675"/>
                  </a:lnTo>
                  <a:lnTo>
                    <a:pt x="19130" y="94702"/>
                  </a:lnTo>
                  <a:lnTo>
                    <a:pt x="27826" y="105729"/>
                  </a:lnTo>
                  <a:lnTo>
                    <a:pt x="40000" y="113513"/>
                  </a:lnTo>
                  <a:lnTo>
                    <a:pt x="46956" y="116756"/>
                  </a:lnTo>
                  <a:lnTo>
                    <a:pt x="55652" y="118054"/>
                  </a:lnTo>
                  <a:lnTo>
                    <a:pt x="64347" y="120000"/>
                  </a:lnTo>
                  <a:lnTo>
                    <a:pt x="71304" y="120000"/>
                  </a:lnTo>
                  <a:lnTo>
                    <a:pt x="78260" y="118054"/>
                  </a:lnTo>
                  <a:lnTo>
                    <a:pt x="85217" y="116756"/>
                  </a:lnTo>
                  <a:lnTo>
                    <a:pt x="95652" y="110270"/>
                  </a:lnTo>
                  <a:lnTo>
                    <a:pt x="104347" y="102486"/>
                  </a:lnTo>
                  <a:lnTo>
                    <a:pt x="111304" y="93405"/>
                  </a:lnTo>
                  <a:lnTo>
                    <a:pt x="114782" y="82378"/>
                  </a:lnTo>
                  <a:lnTo>
                    <a:pt x="118260" y="71351"/>
                  </a:lnTo>
                  <a:lnTo>
                    <a:pt x="120000" y="60324"/>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7" name="Shape 307"/>
            <p:cNvSpPr/>
            <p:nvPr/>
          </p:nvSpPr>
          <p:spPr>
            <a:xfrm>
              <a:off x="2650" y="2060"/>
              <a:ext cx="426" cy="684"/>
            </a:xfrm>
            <a:custGeom>
              <a:pathLst>
                <a:path extrusionOk="0" h="120000" w="120000">
                  <a:moveTo>
                    <a:pt x="6779" y="19347"/>
                  </a:moveTo>
                  <a:lnTo>
                    <a:pt x="9491" y="15000"/>
                  </a:lnTo>
                  <a:lnTo>
                    <a:pt x="12881" y="10869"/>
                  </a:lnTo>
                  <a:lnTo>
                    <a:pt x="17627" y="6739"/>
                  </a:lnTo>
                  <a:lnTo>
                    <a:pt x="20338" y="4565"/>
                  </a:lnTo>
                  <a:lnTo>
                    <a:pt x="23728" y="3043"/>
                  </a:lnTo>
                  <a:lnTo>
                    <a:pt x="27118" y="1521"/>
                  </a:lnTo>
                  <a:lnTo>
                    <a:pt x="31186" y="434"/>
                  </a:lnTo>
                  <a:lnTo>
                    <a:pt x="35254" y="0"/>
                  </a:lnTo>
                  <a:lnTo>
                    <a:pt x="40000" y="0"/>
                  </a:lnTo>
                  <a:lnTo>
                    <a:pt x="45423" y="1086"/>
                  </a:lnTo>
                  <a:lnTo>
                    <a:pt x="50169" y="2608"/>
                  </a:lnTo>
                  <a:lnTo>
                    <a:pt x="61016" y="5652"/>
                  </a:lnTo>
                  <a:lnTo>
                    <a:pt x="69830" y="7826"/>
                  </a:lnTo>
                  <a:lnTo>
                    <a:pt x="77966" y="8260"/>
                  </a:lnTo>
                  <a:lnTo>
                    <a:pt x="84067" y="8260"/>
                  </a:lnTo>
                  <a:lnTo>
                    <a:pt x="89491" y="8260"/>
                  </a:lnTo>
                  <a:lnTo>
                    <a:pt x="92881" y="7173"/>
                  </a:lnTo>
                  <a:lnTo>
                    <a:pt x="95593" y="6739"/>
                  </a:lnTo>
                  <a:lnTo>
                    <a:pt x="98983" y="7173"/>
                  </a:lnTo>
                  <a:lnTo>
                    <a:pt x="105762" y="9347"/>
                  </a:lnTo>
                  <a:lnTo>
                    <a:pt x="109830" y="10869"/>
                  </a:lnTo>
                  <a:lnTo>
                    <a:pt x="113898" y="13043"/>
                  </a:lnTo>
                  <a:lnTo>
                    <a:pt x="116610" y="15652"/>
                  </a:lnTo>
                  <a:lnTo>
                    <a:pt x="118644" y="18260"/>
                  </a:lnTo>
                  <a:lnTo>
                    <a:pt x="119999" y="22391"/>
                  </a:lnTo>
                  <a:lnTo>
                    <a:pt x="119999" y="27608"/>
                  </a:lnTo>
                  <a:lnTo>
                    <a:pt x="119322" y="33260"/>
                  </a:lnTo>
                  <a:lnTo>
                    <a:pt x="117966" y="39130"/>
                  </a:lnTo>
                  <a:lnTo>
                    <a:pt x="115254" y="49565"/>
                  </a:lnTo>
                  <a:lnTo>
                    <a:pt x="114576" y="54130"/>
                  </a:lnTo>
                  <a:lnTo>
                    <a:pt x="115254" y="66739"/>
                  </a:lnTo>
                  <a:lnTo>
                    <a:pt x="115932" y="76086"/>
                  </a:lnTo>
                  <a:lnTo>
                    <a:pt x="116610" y="79130"/>
                  </a:lnTo>
                  <a:lnTo>
                    <a:pt x="117288" y="81304"/>
                  </a:lnTo>
                  <a:lnTo>
                    <a:pt x="117966" y="82826"/>
                  </a:lnTo>
                  <a:lnTo>
                    <a:pt x="117966" y="86086"/>
                  </a:lnTo>
                  <a:lnTo>
                    <a:pt x="116610" y="89565"/>
                  </a:lnTo>
                  <a:lnTo>
                    <a:pt x="115254" y="94347"/>
                  </a:lnTo>
                  <a:lnTo>
                    <a:pt x="111864" y="99130"/>
                  </a:lnTo>
                  <a:lnTo>
                    <a:pt x="107796" y="103695"/>
                  </a:lnTo>
                  <a:lnTo>
                    <a:pt x="105762" y="105217"/>
                  </a:lnTo>
                  <a:lnTo>
                    <a:pt x="102372" y="107391"/>
                  </a:lnTo>
                  <a:lnTo>
                    <a:pt x="99661" y="108913"/>
                  </a:lnTo>
                  <a:lnTo>
                    <a:pt x="95593" y="110000"/>
                  </a:lnTo>
                  <a:lnTo>
                    <a:pt x="82033" y="114782"/>
                  </a:lnTo>
                  <a:lnTo>
                    <a:pt x="71864" y="117826"/>
                  </a:lnTo>
                  <a:lnTo>
                    <a:pt x="65084" y="120000"/>
                  </a:lnTo>
                  <a:lnTo>
                    <a:pt x="63050" y="120000"/>
                  </a:lnTo>
                  <a:lnTo>
                    <a:pt x="61694" y="120000"/>
                  </a:lnTo>
                  <a:lnTo>
                    <a:pt x="60338" y="118913"/>
                  </a:lnTo>
                  <a:lnTo>
                    <a:pt x="57627" y="117391"/>
                  </a:lnTo>
                  <a:lnTo>
                    <a:pt x="48813" y="114782"/>
                  </a:lnTo>
                  <a:lnTo>
                    <a:pt x="39322" y="112173"/>
                  </a:lnTo>
                  <a:lnTo>
                    <a:pt x="35932" y="111521"/>
                  </a:lnTo>
                  <a:lnTo>
                    <a:pt x="33220" y="112173"/>
                  </a:lnTo>
                  <a:lnTo>
                    <a:pt x="31186" y="112608"/>
                  </a:lnTo>
                  <a:lnTo>
                    <a:pt x="27118" y="113043"/>
                  </a:lnTo>
                  <a:lnTo>
                    <a:pt x="22372" y="113043"/>
                  </a:lnTo>
                  <a:lnTo>
                    <a:pt x="16949" y="112608"/>
                  </a:lnTo>
                  <a:lnTo>
                    <a:pt x="11525" y="111086"/>
                  </a:lnTo>
                  <a:lnTo>
                    <a:pt x="7457" y="109565"/>
                  </a:lnTo>
                  <a:lnTo>
                    <a:pt x="5423" y="107826"/>
                  </a:lnTo>
                  <a:lnTo>
                    <a:pt x="4067" y="106304"/>
                  </a:lnTo>
                  <a:lnTo>
                    <a:pt x="2711" y="104782"/>
                  </a:lnTo>
                  <a:lnTo>
                    <a:pt x="2033" y="102608"/>
                  </a:lnTo>
                  <a:lnTo>
                    <a:pt x="1355" y="97391"/>
                  </a:lnTo>
                  <a:lnTo>
                    <a:pt x="1355" y="92173"/>
                  </a:lnTo>
                  <a:lnTo>
                    <a:pt x="1355" y="80869"/>
                  </a:lnTo>
                  <a:lnTo>
                    <a:pt x="2033" y="71304"/>
                  </a:lnTo>
                  <a:lnTo>
                    <a:pt x="2033" y="68260"/>
                  </a:lnTo>
                  <a:lnTo>
                    <a:pt x="1355" y="66086"/>
                  </a:lnTo>
                  <a:lnTo>
                    <a:pt x="677" y="64565"/>
                  </a:lnTo>
                  <a:lnTo>
                    <a:pt x="0" y="61956"/>
                  </a:lnTo>
                  <a:lnTo>
                    <a:pt x="0" y="55217"/>
                  </a:lnTo>
                  <a:lnTo>
                    <a:pt x="1355" y="47826"/>
                  </a:lnTo>
                  <a:lnTo>
                    <a:pt x="2033" y="45869"/>
                  </a:lnTo>
                  <a:lnTo>
                    <a:pt x="2711" y="44347"/>
                  </a:lnTo>
                  <a:lnTo>
                    <a:pt x="3389" y="43260"/>
                  </a:lnTo>
                  <a:lnTo>
                    <a:pt x="4067" y="40217"/>
                  </a:lnTo>
                  <a:lnTo>
                    <a:pt x="5423" y="31739"/>
                  </a:lnTo>
                  <a:lnTo>
                    <a:pt x="6101" y="23478"/>
                  </a:lnTo>
                  <a:lnTo>
                    <a:pt x="6779" y="19347"/>
                  </a:lnTo>
                  <a:close/>
                </a:path>
              </a:pathLst>
            </a:custGeom>
            <a:solidFill>
              <a:schemeClr val="accent1"/>
            </a:solidFill>
            <a:ln cap="flat" cmpd="sng" w="12700">
              <a:solidFill>
                <a:srgbClr val="2C007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8" name="Shape 308"/>
            <p:cNvSpPr/>
            <p:nvPr/>
          </p:nvSpPr>
          <p:spPr>
            <a:xfrm>
              <a:off x="2710" y="2462"/>
              <a:ext cx="187" cy="180"/>
            </a:xfrm>
            <a:custGeom>
              <a:pathLst>
                <a:path extrusionOk="0" h="120000" w="120000">
                  <a:moveTo>
                    <a:pt x="3076" y="35342"/>
                  </a:moveTo>
                  <a:lnTo>
                    <a:pt x="7692" y="27123"/>
                  </a:lnTo>
                  <a:lnTo>
                    <a:pt x="12307" y="19726"/>
                  </a:lnTo>
                  <a:lnTo>
                    <a:pt x="23076" y="11506"/>
                  </a:lnTo>
                  <a:lnTo>
                    <a:pt x="33846" y="3287"/>
                  </a:lnTo>
                  <a:lnTo>
                    <a:pt x="46153" y="0"/>
                  </a:lnTo>
                  <a:lnTo>
                    <a:pt x="58461" y="0"/>
                  </a:lnTo>
                  <a:lnTo>
                    <a:pt x="70769" y="1643"/>
                  </a:lnTo>
                  <a:lnTo>
                    <a:pt x="83076" y="7397"/>
                  </a:lnTo>
                  <a:lnTo>
                    <a:pt x="93846" y="13150"/>
                  </a:lnTo>
                  <a:lnTo>
                    <a:pt x="103076" y="23013"/>
                  </a:lnTo>
                  <a:lnTo>
                    <a:pt x="110769" y="32876"/>
                  </a:lnTo>
                  <a:lnTo>
                    <a:pt x="115384" y="45205"/>
                  </a:lnTo>
                  <a:lnTo>
                    <a:pt x="118461" y="59178"/>
                  </a:lnTo>
                  <a:lnTo>
                    <a:pt x="120000" y="72328"/>
                  </a:lnTo>
                  <a:lnTo>
                    <a:pt x="116923" y="86301"/>
                  </a:lnTo>
                  <a:lnTo>
                    <a:pt x="112307" y="98630"/>
                  </a:lnTo>
                  <a:lnTo>
                    <a:pt x="106153" y="106027"/>
                  </a:lnTo>
                  <a:lnTo>
                    <a:pt x="96923" y="111780"/>
                  </a:lnTo>
                  <a:lnTo>
                    <a:pt x="86153" y="118356"/>
                  </a:lnTo>
                  <a:lnTo>
                    <a:pt x="73846" y="119999"/>
                  </a:lnTo>
                  <a:lnTo>
                    <a:pt x="61538" y="119999"/>
                  </a:lnTo>
                  <a:lnTo>
                    <a:pt x="47692" y="119999"/>
                  </a:lnTo>
                  <a:lnTo>
                    <a:pt x="36923" y="114246"/>
                  </a:lnTo>
                  <a:lnTo>
                    <a:pt x="26153" y="108493"/>
                  </a:lnTo>
                  <a:lnTo>
                    <a:pt x="16923" y="98630"/>
                  </a:lnTo>
                  <a:lnTo>
                    <a:pt x="9230" y="84657"/>
                  </a:lnTo>
                  <a:lnTo>
                    <a:pt x="4615" y="72328"/>
                  </a:lnTo>
                  <a:lnTo>
                    <a:pt x="1538" y="60821"/>
                  </a:lnTo>
                  <a:lnTo>
                    <a:pt x="0" y="46849"/>
                  </a:lnTo>
                  <a:lnTo>
                    <a:pt x="1538" y="41095"/>
                  </a:lnTo>
                  <a:lnTo>
                    <a:pt x="3076" y="35342"/>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9" name="Shape 309"/>
            <p:cNvSpPr/>
            <p:nvPr/>
          </p:nvSpPr>
          <p:spPr>
            <a:xfrm>
              <a:off x="2754" y="2292"/>
              <a:ext cx="108" cy="131"/>
            </a:xfrm>
            <a:custGeom>
              <a:pathLst>
                <a:path extrusionOk="0" h="120000" w="120000">
                  <a:moveTo>
                    <a:pt x="80000" y="117714"/>
                  </a:moveTo>
                  <a:lnTo>
                    <a:pt x="96000" y="109714"/>
                  </a:lnTo>
                  <a:lnTo>
                    <a:pt x="109333" y="98285"/>
                  </a:lnTo>
                  <a:lnTo>
                    <a:pt x="114666" y="90285"/>
                  </a:lnTo>
                  <a:lnTo>
                    <a:pt x="117333" y="82285"/>
                  </a:lnTo>
                  <a:lnTo>
                    <a:pt x="120000" y="74285"/>
                  </a:lnTo>
                  <a:lnTo>
                    <a:pt x="120000" y="65142"/>
                  </a:lnTo>
                  <a:lnTo>
                    <a:pt x="114666" y="43428"/>
                  </a:lnTo>
                  <a:lnTo>
                    <a:pt x="104000" y="24000"/>
                  </a:lnTo>
                  <a:lnTo>
                    <a:pt x="98666" y="16000"/>
                  </a:lnTo>
                  <a:lnTo>
                    <a:pt x="90666" y="8000"/>
                  </a:lnTo>
                  <a:lnTo>
                    <a:pt x="82666" y="2285"/>
                  </a:lnTo>
                  <a:lnTo>
                    <a:pt x="72000" y="0"/>
                  </a:lnTo>
                  <a:lnTo>
                    <a:pt x="61333" y="0"/>
                  </a:lnTo>
                  <a:lnTo>
                    <a:pt x="53333" y="2285"/>
                  </a:lnTo>
                  <a:lnTo>
                    <a:pt x="34666" y="11428"/>
                  </a:lnTo>
                  <a:lnTo>
                    <a:pt x="18666" y="24000"/>
                  </a:lnTo>
                  <a:lnTo>
                    <a:pt x="8000" y="37714"/>
                  </a:lnTo>
                  <a:lnTo>
                    <a:pt x="0" y="49142"/>
                  </a:lnTo>
                  <a:lnTo>
                    <a:pt x="0" y="60571"/>
                  </a:lnTo>
                  <a:lnTo>
                    <a:pt x="0" y="74285"/>
                  </a:lnTo>
                  <a:lnTo>
                    <a:pt x="2666" y="84571"/>
                  </a:lnTo>
                  <a:lnTo>
                    <a:pt x="10666" y="96000"/>
                  </a:lnTo>
                  <a:lnTo>
                    <a:pt x="18666" y="106285"/>
                  </a:lnTo>
                  <a:lnTo>
                    <a:pt x="26666" y="115428"/>
                  </a:lnTo>
                  <a:lnTo>
                    <a:pt x="40000" y="120000"/>
                  </a:lnTo>
                  <a:lnTo>
                    <a:pt x="48000" y="120000"/>
                  </a:lnTo>
                  <a:lnTo>
                    <a:pt x="61333" y="120000"/>
                  </a:lnTo>
                  <a:lnTo>
                    <a:pt x="80000" y="117714"/>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0" name="Shape 310"/>
            <p:cNvSpPr/>
            <p:nvPr/>
          </p:nvSpPr>
          <p:spPr>
            <a:xfrm>
              <a:off x="2700" y="2146"/>
              <a:ext cx="107" cy="127"/>
            </a:xfrm>
            <a:custGeom>
              <a:pathLst>
                <a:path extrusionOk="0" h="120000" w="120000">
                  <a:moveTo>
                    <a:pt x="40909" y="120000"/>
                  </a:moveTo>
                  <a:lnTo>
                    <a:pt x="51818" y="120000"/>
                  </a:lnTo>
                  <a:lnTo>
                    <a:pt x="60000" y="120000"/>
                  </a:lnTo>
                  <a:lnTo>
                    <a:pt x="79090" y="110769"/>
                  </a:lnTo>
                  <a:lnTo>
                    <a:pt x="95454" y="96923"/>
                  </a:lnTo>
                  <a:lnTo>
                    <a:pt x="109090" y="83076"/>
                  </a:lnTo>
                  <a:lnTo>
                    <a:pt x="117272" y="66923"/>
                  </a:lnTo>
                  <a:lnTo>
                    <a:pt x="120000" y="55384"/>
                  </a:lnTo>
                  <a:lnTo>
                    <a:pt x="117272" y="41538"/>
                  </a:lnTo>
                  <a:lnTo>
                    <a:pt x="114545" y="31153"/>
                  </a:lnTo>
                  <a:lnTo>
                    <a:pt x="106363" y="19615"/>
                  </a:lnTo>
                  <a:lnTo>
                    <a:pt x="95454" y="11538"/>
                  </a:lnTo>
                  <a:lnTo>
                    <a:pt x="81818" y="5769"/>
                  </a:lnTo>
                  <a:lnTo>
                    <a:pt x="68181" y="0"/>
                  </a:lnTo>
                  <a:lnTo>
                    <a:pt x="60000" y="0"/>
                  </a:lnTo>
                  <a:lnTo>
                    <a:pt x="49090" y="0"/>
                  </a:lnTo>
                  <a:lnTo>
                    <a:pt x="32727" y="5769"/>
                  </a:lnTo>
                  <a:lnTo>
                    <a:pt x="16363" y="17307"/>
                  </a:lnTo>
                  <a:lnTo>
                    <a:pt x="5454" y="31153"/>
                  </a:lnTo>
                  <a:lnTo>
                    <a:pt x="0" y="47307"/>
                  </a:lnTo>
                  <a:lnTo>
                    <a:pt x="0" y="64615"/>
                  </a:lnTo>
                  <a:lnTo>
                    <a:pt x="2727" y="80769"/>
                  </a:lnTo>
                  <a:lnTo>
                    <a:pt x="10909" y="96923"/>
                  </a:lnTo>
                  <a:lnTo>
                    <a:pt x="24545" y="110769"/>
                  </a:lnTo>
                  <a:lnTo>
                    <a:pt x="32727" y="116538"/>
                  </a:lnTo>
                  <a:lnTo>
                    <a:pt x="40909" y="120000"/>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1" name="Shape 311"/>
            <p:cNvSpPr/>
            <p:nvPr/>
          </p:nvSpPr>
          <p:spPr>
            <a:xfrm>
              <a:off x="2900" y="2360"/>
              <a:ext cx="102" cy="136"/>
            </a:xfrm>
            <a:custGeom>
              <a:pathLst>
                <a:path extrusionOk="0" h="120000" w="120000">
                  <a:moveTo>
                    <a:pt x="5714" y="44727"/>
                  </a:moveTo>
                  <a:lnTo>
                    <a:pt x="2857" y="52363"/>
                  </a:lnTo>
                  <a:lnTo>
                    <a:pt x="0" y="63272"/>
                  </a:lnTo>
                  <a:lnTo>
                    <a:pt x="0" y="73090"/>
                  </a:lnTo>
                  <a:lnTo>
                    <a:pt x="2857" y="86181"/>
                  </a:lnTo>
                  <a:lnTo>
                    <a:pt x="8571" y="99272"/>
                  </a:lnTo>
                  <a:lnTo>
                    <a:pt x="20000" y="110181"/>
                  </a:lnTo>
                  <a:lnTo>
                    <a:pt x="34285" y="117818"/>
                  </a:lnTo>
                  <a:lnTo>
                    <a:pt x="45714" y="120000"/>
                  </a:lnTo>
                  <a:lnTo>
                    <a:pt x="54285" y="120000"/>
                  </a:lnTo>
                  <a:lnTo>
                    <a:pt x="62857" y="117818"/>
                  </a:lnTo>
                  <a:lnTo>
                    <a:pt x="68571" y="115636"/>
                  </a:lnTo>
                  <a:lnTo>
                    <a:pt x="85714" y="106909"/>
                  </a:lnTo>
                  <a:lnTo>
                    <a:pt x="97142" y="93818"/>
                  </a:lnTo>
                  <a:lnTo>
                    <a:pt x="105714" y="84000"/>
                  </a:lnTo>
                  <a:lnTo>
                    <a:pt x="114285" y="70909"/>
                  </a:lnTo>
                  <a:lnTo>
                    <a:pt x="120000" y="60000"/>
                  </a:lnTo>
                  <a:lnTo>
                    <a:pt x="120000" y="50181"/>
                  </a:lnTo>
                  <a:lnTo>
                    <a:pt x="120000" y="39272"/>
                  </a:lnTo>
                  <a:lnTo>
                    <a:pt x="117142" y="28363"/>
                  </a:lnTo>
                  <a:lnTo>
                    <a:pt x="114285" y="18545"/>
                  </a:lnTo>
                  <a:lnTo>
                    <a:pt x="105714" y="10909"/>
                  </a:lnTo>
                  <a:lnTo>
                    <a:pt x="91428" y="2181"/>
                  </a:lnTo>
                  <a:lnTo>
                    <a:pt x="74285" y="0"/>
                  </a:lnTo>
                  <a:lnTo>
                    <a:pt x="54285" y="2181"/>
                  </a:lnTo>
                  <a:lnTo>
                    <a:pt x="37142" y="7636"/>
                  </a:lnTo>
                  <a:lnTo>
                    <a:pt x="25714" y="15272"/>
                  </a:lnTo>
                  <a:lnTo>
                    <a:pt x="17142" y="24000"/>
                  </a:lnTo>
                  <a:lnTo>
                    <a:pt x="8571" y="37090"/>
                  </a:lnTo>
                  <a:lnTo>
                    <a:pt x="5714" y="44727"/>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2" name="Shape 312"/>
            <p:cNvSpPr/>
            <p:nvPr/>
          </p:nvSpPr>
          <p:spPr>
            <a:xfrm>
              <a:off x="2882" y="2186"/>
              <a:ext cx="110" cy="114"/>
            </a:xfrm>
            <a:custGeom>
              <a:pathLst>
                <a:path extrusionOk="0" h="120000" w="120000">
                  <a:moveTo>
                    <a:pt x="48000" y="120000"/>
                  </a:moveTo>
                  <a:lnTo>
                    <a:pt x="45333" y="120000"/>
                  </a:lnTo>
                  <a:lnTo>
                    <a:pt x="34666" y="117419"/>
                  </a:lnTo>
                  <a:lnTo>
                    <a:pt x="18666" y="110967"/>
                  </a:lnTo>
                  <a:lnTo>
                    <a:pt x="13333" y="104516"/>
                  </a:lnTo>
                  <a:lnTo>
                    <a:pt x="5333" y="98064"/>
                  </a:lnTo>
                  <a:lnTo>
                    <a:pt x="0" y="89032"/>
                  </a:lnTo>
                  <a:lnTo>
                    <a:pt x="0" y="77419"/>
                  </a:lnTo>
                  <a:lnTo>
                    <a:pt x="0" y="64516"/>
                  </a:lnTo>
                  <a:lnTo>
                    <a:pt x="0" y="51612"/>
                  </a:lnTo>
                  <a:lnTo>
                    <a:pt x="5333" y="40000"/>
                  </a:lnTo>
                  <a:lnTo>
                    <a:pt x="10666" y="30967"/>
                  </a:lnTo>
                  <a:lnTo>
                    <a:pt x="24000" y="11612"/>
                  </a:lnTo>
                  <a:lnTo>
                    <a:pt x="40000" y="2580"/>
                  </a:lnTo>
                  <a:lnTo>
                    <a:pt x="58666" y="0"/>
                  </a:lnTo>
                  <a:lnTo>
                    <a:pt x="69333" y="0"/>
                  </a:lnTo>
                  <a:lnTo>
                    <a:pt x="80000" y="2580"/>
                  </a:lnTo>
                  <a:lnTo>
                    <a:pt x="90666" y="9032"/>
                  </a:lnTo>
                  <a:lnTo>
                    <a:pt x="101333" y="20645"/>
                  </a:lnTo>
                  <a:lnTo>
                    <a:pt x="109333" y="36129"/>
                  </a:lnTo>
                  <a:lnTo>
                    <a:pt x="117333" y="58064"/>
                  </a:lnTo>
                  <a:lnTo>
                    <a:pt x="120000" y="70967"/>
                  </a:lnTo>
                  <a:lnTo>
                    <a:pt x="120000" y="80000"/>
                  </a:lnTo>
                  <a:lnTo>
                    <a:pt x="117333" y="89032"/>
                  </a:lnTo>
                  <a:lnTo>
                    <a:pt x="114666" y="95483"/>
                  </a:lnTo>
                  <a:lnTo>
                    <a:pt x="104000" y="108387"/>
                  </a:lnTo>
                  <a:lnTo>
                    <a:pt x="90666" y="113548"/>
                  </a:lnTo>
                  <a:lnTo>
                    <a:pt x="74666" y="117419"/>
                  </a:lnTo>
                  <a:lnTo>
                    <a:pt x="61333" y="120000"/>
                  </a:lnTo>
                  <a:lnTo>
                    <a:pt x="48000" y="120000"/>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3" name="Shape 313"/>
            <p:cNvSpPr/>
            <p:nvPr/>
          </p:nvSpPr>
          <p:spPr>
            <a:xfrm>
              <a:off x="3080" y="2062"/>
              <a:ext cx="457" cy="644"/>
            </a:xfrm>
            <a:custGeom>
              <a:pathLst>
                <a:path extrusionOk="0" h="120000" w="120000">
                  <a:moveTo>
                    <a:pt x="11428" y="16583"/>
                  </a:moveTo>
                  <a:lnTo>
                    <a:pt x="11428" y="13358"/>
                  </a:lnTo>
                  <a:lnTo>
                    <a:pt x="12063" y="10595"/>
                  </a:lnTo>
                  <a:lnTo>
                    <a:pt x="12698" y="6679"/>
                  </a:lnTo>
                  <a:lnTo>
                    <a:pt x="14603" y="3915"/>
                  </a:lnTo>
                  <a:lnTo>
                    <a:pt x="15873" y="2763"/>
                  </a:lnTo>
                  <a:lnTo>
                    <a:pt x="17777" y="2303"/>
                  </a:lnTo>
                  <a:lnTo>
                    <a:pt x="19682" y="1612"/>
                  </a:lnTo>
                  <a:lnTo>
                    <a:pt x="21587" y="2303"/>
                  </a:lnTo>
                  <a:lnTo>
                    <a:pt x="24761" y="2763"/>
                  </a:lnTo>
                  <a:lnTo>
                    <a:pt x="27301" y="3915"/>
                  </a:lnTo>
                  <a:lnTo>
                    <a:pt x="33650" y="7140"/>
                  </a:lnTo>
                  <a:lnTo>
                    <a:pt x="38730" y="9443"/>
                  </a:lnTo>
                  <a:lnTo>
                    <a:pt x="43174" y="10595"/>
                  </a:lnTo>
                  <a:lnTo>
                    <a:pt x="46349" y="11746"/>
                  </a:lnTo>
                  <a:lnTo>
                    <a:pt x="50793" y="11746"/>
                  </a:lnTo>
                  <a:lnTo>
                    <a:pt x="52063" y="11746"/>
                  </a:lnTo>
                  <a:lnTo>
                    <a:pt x="56507" y="9904"/>
                  </a:lnTo>
                  <a:lnTo>
                    <a:pt x="67301" y="5527"/>
                  </a:lnTo>
                  <a:lnTo>
                    <a:pt x="73015" y="3454"/>
                  </a:lnTo>
                  <a:lnTo>
                    <a:pt x="78730" y="1151"/>
                  </a:lnTo>
                  <a:lnTo>
                    <a:pt x="83809" y="0"/>
                  </a:lnTo>
                  <a:lnTo>
                    <a:pt x="87619" y="0"/>
                  </a:lnTo>
                  <a:lnTo>
                    <a:pt x="93333" y="1612"/>
                  </a:lnTo>
                  <a:lnTo>
                    <a:pt x="99047" y="2303"/>
                  </a:lnTo>
                  <a:lnTo>
                    <a:pt x="100952" y="2763"/>
                  </a:lnTo>
                  <a:lnTo>
                    <a:pt x="103492" y="2763"/>
                  </a:lnTo>
                  <a:lnTo>
                    <a:pt x="106031" y="2303"/>
                  </a:lnTo>
                  <a:lnTo>
                    <a:pt x="107936" y="1612"/>
                  </a:lnTo>
                  <a:lnTo>
                    <a:pt x="110476" y="1612"/>
                  </a:lnTo>
                  <a:lnTo>
                    <a:pt x="111746" y="1612"/>
                  </a:lnTo>
                  <a:lnTo>
                    <a:pt x="112380" y="2763"/>
                  </a:lnTo>
                  <a:lnTo>
                    <a:pt x="114920" y="5067"/>
                  </a:lnTo>
                  <a:lnTo>
                    <a:pt x="115555" y="7831"/>
                  </a:lnTo>
                  <a:lnTo>
                    <a:pt x="116825" y="13358"/>
                  </a:lnTo>
                  <a:lnTo>
                    <a:pt x="117460" y="20038"/>
                  </a:lnTo>
                  <a:lnTo>
                    <a:pt x="116825" y="26487"/>
                  </a:lnTo>
                  <a:lnTo>
                    <a:pt x="117460" y="28330"/>
                  </a:lnTo>
                  <a:lnTo>
                    <a:pt x="118095" y="29942"/>
                  </a:lnTo>
                  <a:lnTo>
                    <a:pt x="119365" y="33166"/>
                  </a:lnTo>
                  <a:lnTo>
                    <a:pt x="119365" y="36621"/>
                  </a:lnTo>
                  <a:lnTo>
                    <a:pt x="120000" y="39846"/>
                  </a:lnTo>
                  <a:lnTo>
                    <a:pt x="119365" y="43761"/>
                  </a:lnTo>
                  <a:lnTo>
                    <a:pt x="118730" y="46986"/>
                  </a:lnTo>
                  <a:lnTo>
                    <a:pt x="116190" y="51362"/>
                  </a:lnTo>
                  <a:lnTo>
                    <a:pt x="114285" y="53666"/>
                  </a:lnTo>
                  <a:lnTo>
                    <a:pt x="113015" y="55278"/>
                  </a:lnTo>
                  <a:lnTo>
                    <a:pt x="113015" y="56890"/>
                  </a:lnTo>
                  <a:lnTo>
                    <a:pt x="114285" y="59193"/>
                  </a:lnTo>
                  <a:lnTo>
                    <a:pt x="116190" y="63109"/>
                  </a:lnTo>
                  <a:lnTo>
                    <a:pt x="117460" y="67485"/>
                  </a:lnTo>
                  <a:lnTo>
                    <a:pt x="118095" y="71861"/>
                  </a:lnTo>
                  <a:lnTo>
                    <a:pt x="118095" y="75777"/>
                  </a:lnTo>
                  <a:lnTo>
                    <a:pt x="117460" y="80153"/>
                  </a:lnTo>
                  <a:lnTo>
                    <a:pt x="114920" y="85220"/>
                  </a:lnTo>
                  <a:lnTo>
                    <a:pt x="113015" y="87293"/>
                  </a:lnTo>
                  <a:lnTo>
                    <a:pt x="111111" y="88905"/>
                  </a:lnTo>
                  <a:lnTo>
                    <a:pt x="106666" y="93512"/>
                  </a:lnTo>
                  <a:lnTo>
                    <a:pt x="103492" y="97197"/>
                  </a:lnTo>
                  <a:lnTo>
                    <a:pt x="100952" y="100652"/>
                  </a:lnTo>
                  <a:lnTo>
                    <a:pt x="99682" y="103416"/>
                  </a:lnTo>
                  <a:lnTo>
                    <a:pt x="99682" y="105489"/>
                  </a:lnTo>
                  <a:lnTo>
                    <a:pt x="99682" y="107332"/>
                  </a:lnTo>
                  <a:lnTo>
                    <a:pt x="100317" y="108944"/>
                  </a:lnTo>
                  <a:lnTo>
                    <a:pt x="99682" y="111017"/>
                  </a:lnTo>
                  <a:lnTo>
                    <a:pt x="98412" y="112168"/>
                  </a:lnTo>
                  <a:lnTo>
                    <a:pt x="97142" y="112859"/>
                  </a:lnTo>
                  <a:lnTo>
                    <a:pt x="93968" y="113781"/>
                  </a:lnTo>
                  <a:lnTo>
                    <a:pt x="90158" y="115623"/>
                  </a:lnTo>
                  <a:lnTo>
                    <a:pt x="86984" y="116545"/>
                  </a:lnTo>
                  <a:lnTo>
                    <a:pt x="79365" y="118387"/>
                  </a:lnTo>
                  <a:lnTo>
                    <a:pt x="72380" y="118848"/>
                  </a:lnTo>
                  <a:lnTo>
                    <a:pt x="66031" y="119309"/>
                  </a:lnTo>
                  <a:lnTo>
                    <a:pt x="48888" y="120000"/>
                  </a:lnTo>
                  <a:lnTo>
                    <a:pt x="40634" y="120000"/>
                  </a:lnTo>
                  <a:lnTo>
                    <a:pt x="33015" y="118848"/>
                  </a:lnTo>
                  <a:lnTo>
                    <a:pt x="26031" y="117236"/>
                  </a:lnTo>
                  <a:lnTo>
                    <a:pt x="19047" y="114472"/>
                  </a:lnTo>
                  <a:lnTo>
                    <a:pt x="16507" y="112859"/>
                  </a:lnTo>
                  <a:lnTo>
                    <a:pt x="13968" y="111017"/>
                  </a:lnTo>
                  <a:lnTo>
                    <a:pt x="11428" y="108253"/>
                  </a:lnTo>
                  <a:lnTo>
                    <a:pt x="9523" y="106180"/>
                  </a:lnTo>
                  <a:lnTo>
                    <a:pt x="8888" y="99961"/>
                  </a:lnTo>
                  <a:lnTo>
                    <a:pt x="7619" y="86142"/>
                  </a:lnTo>
                  <a:lnTo>
                    <a:pt x="5079" y="69558"/>
                  </a:lnTo>
                  <a:lnTo>
                    <a:pt x="3809" y="61957"/>
                  </a:lnTo>
                  <a:lnTo>
                    <a:pt x="1904" y="55738"/>
                  </a:lnTo>
                  <a:lnTo>
                    <a:pt x="634" y="50211"/>
                  </a:lnTo>
                  <a:lnTo>
                    <a:pt x="0" y="45834"/>
                  </a:lnTo>
                  <a:lnTo>
                    <a:pt x="1269" y="41458"/>
                  </a:lnTo>
                  <a:lnTo>
                    <a:pt x="2539" y="38234"/>
                  </a:lnTo>
                  <a:lnTo>
                    <a:pt x="4444" y="34779"/>
                  </a:lnTo>
                  <a:lnTo>
                    <a:pt x="5714" y="32706"/>
                  </a:lnTo>
                  <a:lnTo>
                    <a:pt x="7619" y="31094"/>
                  </a:lnTo>
                  <a:lnTo>
                    <a:pt x="11428" y="16583"/>
                  </a:lnTo>
                  <a:close/>
                </a:path>
              </a:pathLst>
            </a:custGeom>
            <a:solidFill>
              <a:srgbClr val="2C007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4" name="Shape 314"/>
            <p:cNvSpPr/>
            <p:nvPr/>
          </p:nvSpPr>
          <p:spPr>
            <a:xfrm>
              <a:off x="3086" y="2070"/>
              <a:ext cx="455" cy="644"/>
            </a:xfrm>
            <a:custGeom>
              <a:pathLst>
                <a:path extrusionOk="0" h="120000" w="120000">
                  <a:moveTo>
                    <a:pt x="11428" y="16583"/>
                  </a:moveTo>
                  <a:lnTo>
                    <a:pt x="11428" y="13358"/>
                  </a:lnTo>
                  <a:lnTo>
                    <a:pt x="12063" y="10595"/>
                  </a:lnTo>
                  <a:lnTo>
                    <a:pt x="12698" y="6679"/>
                  </a:lnTo>
                  <a:lnTo>
                    <a:pt x="14603" y="3915"/>
                  </a:lnTo>
                  <a:lnTo>
                    <a:pt x="15873" y="2763"/>
                  </a:lnTo>
                  <a:lnTo>
                    <a:pt x="17777" y="2303"/>
                  </a:lnTo>
                  <a:lnTo>
                    <a:pt x="19682" y="1612"/>
                  </a:lnTo>
                  <a:lnTo>
                    <a:pt x="21587" y="2303"/>
                  </a:lnTo>
                  <a:lnTo>
                    <a:pt x="24761" y="2763"/>
                  </a:lnTo>
                  <a:lnTo>
                    <a:pt x="27301" y="3915"/>
                  </a:lnTo>
                  <a:lnTo>
                    <a:pt x="33650" y="7140"/>
                  </a:lnTo>
                  <a:lnTo>
                    <a:pt x="38730" y="9443"/>
                  </a:lnTo>
                  <a:lnTo>
                    <a:pt x="43174" y="10595"/>
                  </a:lnTo>
                  <a:lnTo>
                    <a:pt x="46349" y="11516"/>
                  </a:lnTo>
                  <a:lnTo>
                    <a:pt x="50793" y="11516"/>
                  </a:lnTo>
                  <a:lnTo>
                    <a:pt x="52063" y="11516"/>
                  </a:lnTo>
                  <a:lnTo>
                    <a:pt x="56507" y="9904"/>
                  </a:lnTo>
                  <a:lnTo>
                    <a:pt x="67301" y="5527"/>
                  </a:lnTo>
                  <a:lnTo>
                    <a:pt x="73015" y="3224"/>
                  </a:lnTo>
                  <a:lnTo>
                    <a:pt x="78730" y="1151"/>
                  </a:lnTo>
                  <a:lnTo>
                    <a:pt x="83809" y="0"/>
                  </a:lnTo>
                  <a:lnTo>
                    <a:pt x="87619" y="0"/>
                  </a:lnTo>
                  <a:lnTo>
                    <a:pt x="93333" y="1612"/>
                  </a:lnTo>
                  <a:lnTo>
                    <a:pt x="99047" y="2303"/>
                  </a:lnTo>
                  <a:lnTo>
                    <a:pt x="100952" y="2763"/>
                  </a:lnTo>
                  <a:lnTo>
                    <a:pt x="103492" y="2763"/>
                  </a:lnTo>
                  <a:lnTo>
                    <a:pt x="106031" y="2303"/>
                  </a:lnTo>
                  <a:lnTo>
                    <a:pt x="107936" y="1612"/>
                  </a:lnTo>
                  <a:lnTo>
                    <a:pt x="110476" y="1612"/>
                  </a:lnTo>
                  <a:lnTo>
                    <a:pt x="111746" y="1612"/>
                  </a:lnTo>
                  <a:lnTo>
                    <a:pt x="112380" y="2763"/>
                  </a:lnTo>
                  <a:lnTo>
                    <a:pt x="114920" y="5067"/>
                  </a:lnTo>
                  <a:lnTo>
                    <a:pt x="115555" y="7831"/>
                  </a:lnTo>
                  <a:lnTo>
                    <a:pt x="116825" y="13358"/>
                  </a:lnTo>
                  <a:lnTo>
                    <a:pt x="117460" y="19808"/>
                  </a:lnTo>
                  <a:lnTo>
                    <a:pt x="116825" y="26487"/>
                  </a:lnTo>
                  <a:lnTo>
                    <a:pt x="117460" y="28099"/>
                  </a:lnTo>
                  <a:lnTo>
                    <a:pt x="118095" y="29942"/>
                  </a:lnTo>
                  <a:lnTo>
                    <a:pt x="119365" y="33166"/>
                  </a:lnTo>
                  <a:lnTo>
                    <a:pt x="119365" y="36391"/>
                  </a:lnTo>
                  <a:lnTo>
                    <a:pt x="120000" y="39846"/>
                  </a:lnTo>
                  <a:lnTo>
                    <a:pt x="119365" y="43761"/>
                  </a:lnTo>
                  <a:lnTo>
                    <a:pt x="118730" y="46986"/>
                  </a:lnTo>
                  <a:lnTo>
                    <a:pt x="116190" y="51362"/>
                  </a:lnTo>
                  <a:lnTo>
                    <a:pt x="114285" y="53666"/>
                  </a:lnTo>
                  <a:lnTo>
                    <a:pt x="113015" y="55278"/>
                  </a:lnTo>
                  <a:lnTo>
                    <a:pt x="113015" y="56890"/>
                  </a:lnTo>
                  <a:lnTo>
                    <a:pt x="114285" y="59193"/>
                  </a:lnTo>
                  <a:lnTo>
                    <a:pt x="116190" y="62879"/>
                  </a:lnTo>
                  <a:lnTo>
                    <a:pt x="117460" y="67485"/>
                  </a:lnTo>
                  <a:lnTo>
                    <a:pt x="118095" y="71861"/>
                  </a:lnTo>
                  <a:lnTo>
                    <a:pt x="118095" y="75777"/>
                  </a:lnTo>
                  <a:lnTo>
                    <a:pt x="117460" y="80153"/>
                  </a:lnTo>
                  <a:lnTo>
                    <a:pt x="114920" y="84990"/>
                  </a:lnTo>
                  <a:lnTo>
                    <a:pt x="113015" y="87293"/>
                  </a:lnTo>
                  <a:lnTo>
                    <a:pt x="111111" y="88905"/>
                  </a:lnTo>
                  <a:lnTo>
                    <a:pt x="106666" y="93282"/>
                  </a:lnTo>
                  <a:lnTo>
                    <a:pt x="103492" y="97197"/>
                  </a:lnTo>
                  <a:lnTo>
                    <a:pt x="100952" y="100652"/>
                  </a:lnTo>
                  <a:lnTo>
                    <a:pt x="99682" y="103416"/>
                  </a:lnTo>
                  <a:lnTo>
                    <a:pt x="99682" y="105489"/>
                  </a:lnTo>
                  <a:lnTo>
                    <a:pt x="99682" y="107101"/>
                  </a:lnTo>
                  <a:lnTo>
                    <a:pt x="100317" y="108944"/>
                  </a:lnTo>
                  <a:lnTo>
                    <a:pt x="99682" y="111017"/>
                  </a:lnTo>
                  <a:lnTo>
                    <a:pt x="98412" y="112168"/>
                  </a:lnTo>
                  <a:lnTo>
                    <a:pt x="97142" y="112629"/>
                  </a:lnTo>
                  <a:lnTo>
                    <a:pt x="93968" y="113781"/>
                  </a:lnTo>
                  <a:lnTo>
                    <a:pt x="90158" y="115393"/>
                  </a:lnTo>
                  <a:lnTo>
                    <a:pt x="86984" y="116545"/>
                  </a:lnTo>
                  <a:lnTo>
                    <a:pt x="79365" y="118157"/>
                  </a:lnTo>
                  <a:lnTo>
                    <a:pt x="72380" y="118848"/>
                  </a:lnTo>
                  <a:lnTo>
                    <a:pt x="66031" y="119309"/>
                  </a:lnTo>
                  <a:lnTo>
                    <a:pt x="48888" y="120000"/>
                  </a:lnTo>
                  <a:lnTo>
                    <a:pt x="40634" y="120000"/>
                  </a:lnTo>
                  <a:lnTo>
                    <a:pt x="33015" y="118848"/>
                  </a:lnTo>
                  <a:lnTo>
                    <a:pt x="26031" y="117236"/>
                  </a:lnTo>
                  <a:lnTo>
                    <a:pt x="19047" y="114472"/>
                  </a:lnTo>
                  <a:lnTo>
                    <a:pt x="16507" y="112629"/>
                  </a:lnTo>
                  <a:lnTo>
                    <a:pt x="13968" y="111017"/>
                  </a:lnTo>
                  <a:lnTo>
                    <a:pt x="11428" y="108253"/>
                  </a:lnTo>
                  <a:lnTo>
                    <a:pt x="9523" y="106180"/>
                  </a:lnTo>
                  <a:lnTo>
                    <a:pt x="8888" y="99961"/>
                  </a:lnTo>
                  <a:lnTo>
                    <a:pt x="7619" y="86142"/>
                  </a:lnTo>
                  <a:lnTo>
                    <a:pt x="5079" y="69558"/>
                  </a:lnTo>
                  <a:lnTo>
                    <a:pt x="3809" y="61957"/>
                  </a:lnTo>
                  <a:lnTo>
                    <a:pt x="1904" y="55738"/>
                  </a:lnTo>
                  <a:lnTo>
                    <a:pt x="634" y="50211"/>
                  </a:lnTo>
                  <a:lnTo>
                    <a:pt x="0" y="45834"/>
                  </a:lnTo>
                  <a:lnTo>
                    <a:pt x="1269" y="41458"/>
                  </a:lnTo>
                  <a:lnTo>
                    <a:pt x="2539" y="38234"/>
                  </a:lnTo>
                  <a:lnTo>
                    <a:pt x="4444" y="34779"/>
                  </a:lnTo>
                  <a:lnTo>
                    <a:pt x="5714" y="32706"/>
                  </a:lnTo>
                  <a:lnTo>
                    <a:pt x="7619" y="30863"/>
                  </a:lnTo>
                  <a:lnTo>
                    <a:pt x="11428" y="16583"/>
                  </a:lnTo>
                  <a:close/>
                </a:path>
              </a:pathLst>
            </a:custGeom>
            <a:solidFill>
              <a:schemeClr val="accent1"/>
            </a:solidFill>
            <a:ln cap="flat" cmpd="sng" w="12700">
              <a:solidFill>
                <a:srgbClr val="2C007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5" name="Shape 315"/>
            <p:cNvSpPr/>
            <p:nvPr/>
          </p:nvSpPr>
          <p:spPr>
            <a:xfrm>
              <a:off x="3259" y="2347"/>
              <a:ext cx="153" cy="260"/>
            </a:xfrm>
            <a:custGeom>
              <a:pathLst>
                <a:path extrusionOk="0" h="120000" w="120000">
                  <a:moveTo>
                    <a:pt x="3750" y="71770"/>
                  </a:moveTo>
                  <a:lnTo>
                    <a:pt x="1875" y="64880"/>
                  </a:lnTo>
                  <a:lnTo>
                    <a:pt x="0" y="56842"/>
                  </a:lnTo>
                  <a:lnTo>
                    <a:pt x="0" y="48229"/>
                  </a:lnTo>
                  <a:lnTo>
                    <a:pt x="3750" y="37320"/>
                  </a:lnTo>
                  <a:lnTo>
                    <a:pt x="11250" y="26411"/>
                  </a:lnTo>
                  <a:lnTo>
                    <a:pt x="15000" y="20669"/>
                  </a:lnTo>
                  <a:lnTo>
                    <a:pt x="20625" y="15502"/>
                  </a:lnTo>
                  <a:lnTo>
                    <a:pt x="28125" y="9760"/>
                  </a:lnTo>
                  <a:lnTo>
                    <a:pt x="37500" y="5741"/>
                  </a:lnTo>
                  <a:lnTo>
                    <a:pt x="46875" y="1722"/>
                  </a:lnTo>
                  <a:lnTo>
                    <a:pt x="56250" y="0"/>
                  </a:lnTo>
                  <a:lnTo>
                    <a:pt x="63750" y="1722"/>
                  </a:lnTo>
                  <a:lnTo>
                    <a:pt x="73125" y="2870"/>
                  </a:lnTo>
                  <a:lnTo>
                    <a:pt x="80625" y="5741"/>
                  </a:lnTo>
                  <a:lnTo>
                    <a:pt x="86250" y="9760"/>
                  </a:lnTo>
                  <a:lnTo>
                    <a:pt x="97500" y="19521"/>
                  </a:lnTo>
                  <a:lnTo>
                    <a:pt x="106875" y="30430"/>
                  </a:lnTo>
                  <a:lnTo>
                    <a:pt x="114375" y="41339"/>
                  </a:lnTo>
                  <a:lnTo>
                    <a:pt x="120000" y="52822"/>
                  </a:lnTo>
                  <a:lnTo>
                    <a:pt x="120000" y="59712"/>
                  </a:lnTo>
                  <a:lnTo>
                    <a:pt x="120000" y="66602"/>
                  </a:lnTo>
                  <a:lnTo>
                    <a:pt x="118125" y="75789"/>
                  </a:lnTo>
                  <a:lnTo>
                    <a:pt x="114375" y="87272"/>
                  </a:lnTo>
                  <a:lnTo>
                    <a:pt x="105000" y="98181"/>
                  </a:lnTo>
                  <a:lnTo>
                    <a:pt x="99375" y="102200"/>
                  </a:lnTo>
                  <a:lnTo>
                    <a:pt x="91875" y="107942"/>
                  </a:lnTo>
                  <a:lnTo>
                    <a:pt x="82500" y="111961"/>
                  </a:lnTo>
                  <a:lnTo>
                    <a:pt x="73125" y="115980"/>
                  </a:lnTo>
                  <a:lnTo>
                    <a:pt x="61875" y="118851"/>
                  </a:lnTo>
                  <a:lnTo>
                    <a:pt x="52500" y="119999"/>
                  </a:lnTo>
                  <a:lnTo>
                    <a:pt x="43125" y="118851"/>
                  </a:lnTo>
                  <a:lnTo>
                    <a:pt x="35625" y="117129"/>
                  </a:lnTo>
                  <a:lnTo>
                    <a:pt x="30000" y="114832"/>
                  </a:lnTo>
                  <a:lnTo>
                    <a:pt x="24375" y="110239"/>
                  </a:lnTo>
                  <a:lnTo>
                    <a:pt x="15000" y="101052"/>
                  </a:lnTo>
                  <a:lnTo>
                    <a:pt x="9375" y="91291"/>
                  </a:lnTo>
                  <a:lnTo>
                    <a:pt x="5625" y="81531"/>
                  </a:lnTo>
                  <a:lnTo>
                    <a:pt x="3750" y="71770"/>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6" name="Shape 316"/>
            <p:cNvSpPr/>
            <p:nvPr/>
          </p:nvSpPr>
          <p:spPr>
            <a:xfrm>
              <a:off x="3352" y="2170"/>
              <a:ext cx="101" cy="124"/>
            </a:xfrm>
            <a:custGeom>
              <a:pathLst>
                <a:path extrusionOk="0" h="120000" w="120000">
                  <a:moveTo>
                    <a:pt x="62857" y="120000"/>
                  </a:moveTo>
                  <a:lnTo>
                    <a:pt x="68571" y="120000"/>
                  </a:lnTo>
                  <a:lnTo>
                    <a:pt x="82857" y="115200"/>
                  </a:lnTo>
                  <a:lnTo>
                    <a:pt x="91428" y="105600"/>
                  </a:lnTo>
                  <a:lnTo>
                    <a:pt x="100000" y="97200"/>
                  </a:lnTo>
                  <a:lnTo>
                    <a:pt x="108571" y="82800"/>
                  </a:lnTo>
                  <a:lnTo>
                    <a:pt x="117142" y="62400"/>
                  </a:lnTo>
                  <a:lnTo>
                    <a:pt x="120000" y="51600"/>
                  </a:lnTo>
                  <a:lnTo>
                    <a:pt x="120000" y="43200"/>
                  </a:lnTo>
                  <a:lnTo>
                    <a:pt x="117142" y="33600"/>
                  </a:lnTo>
                  <a:lnTo>
                    <a:pt x="114285" y="28800"/>
                  </a:lnTo>
                  <a:lnTo>
                    <a:pt x="105714" y="16800"/>
                  </a:lnTo>
                  <a:lnTo>
                    <a:pt x="94285" y="8400"/>
                  </a:lnTo>
                  <a:lnTo>
                    <a:pt x="80000" y="4800"/>
                  </a:lnTo>
                  <a:lnTo>
                    <a:pt x="65714" y="2400"/>
                  </a:lnTo>
                  <a:lnTo>
                    <a:pt x="48571" y="0"/>
                  </a:lnTo>
                  <a:lnTo>
                    <a:pt x="37142" y="4800"/>
                  </a:lnTo>
                  <a:lnTo>
                    <a:pt x="20000" y="22800"/>
                  </a:lnTo>
                  <a:lnTo>
                    <a:pt x="11428" y="31200"/>
                  </a:lnTo>
                  <a:lnTo>
                    <a:pt x="5714" y="43200"/>
                  </a:lnTo>
                  <a:lnTo>
                    <a:pt x="0" y="57600"/>
                  </a:lnTo>
                  <a:lnTo>
                    <a:pt x="0" y="68400"/>
                  </a:lnTo>
                  <a:lnTo>
                    <a:pt x="2857" y="82800"/>
                  </a:lnTo>
                  <a:lnTo>
                    <a:pt x="8571" y="94800"/>
                  </a:lnTo>
                  <a:lnTo>
                    <a:pt x="17142" y="103200"/>
                  </a:lnTo>
                  <a:lnTo>
                    <a:pt x="28571" y="109200"/>
                  </a:lnTo>
                  <a:lnTo>
                    <a:pt x="48571" y="117600"/>
                  </a:lnTo>
                  <a:lnTo>
                    <a:pt x="62857" y="120000"/>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7" name="Shape 317"/>
            <p:cNvSpPr/>
            <p:nvPr/>
          </p:nvSpPr>
          <p:spPr>
            <a:xfrm>
              <a:off x="3180" y="2186"/>
              <a:ext cx="111" cy="117"/>
            </a:xfrm>
            <a:custGeom>
              <a:pathLst>
                <a:path extrusionOk="0" h="120000" w="120000">
                  <a:moveTo>
                    <a:pt x="54782" y="120000"/>
                  </a:moveTo>
                  <a:lnTo>
                    <a:pt x="46956" y="116250"/>
                  </a:lnTo>
                  <a:lnTo>
                    <a:pt x="36521" y="116250"/>
                  </a:lnTo>
                  <a:lnTo>
                    <a:pt x="26086" y="110000"/>
                  </a:lnTo>
                  <a:lnTo>
                    <a:pt x="15652" y="101250"/>
                  </a:lnTo>
                  <a:lnTo>
                    <a:pt x="5217" y="90000"/>
                  </a:lnTo>
                  <a:lnTo>
                    <a:pt x="0" y="71250"/>
                  </a:lnTo>
                  <a:lnTo>
                    <a:pt x="0" y="47500"/>
                  </a:lnTo>
                  <a:lnTo>
                    <a:pt x="2608" y="35000"/>
                  </a:lnTo>
                  <a:lnTo>
                    <a:pt x="5217" y="23750"/>
                  </a:lnTo>
                  <a:lnTo>
                    <a:pt x="10434" y="17500"/>
                  </a:lnTo>
                  <a:lnTo>
                    <a:pt x="15652" y="11250"/>
                  </a:lnTo>
                  <a:lnTo>
                    <a:pt x="26086" y="2500"/>
                  </a:lnTo>
                  <a:lnTo>
                    <a:pt x="41739" y="0"/>
                  </a:lnTo>
                  <a:lnTo>
                    <a:pt x="54782" y="0"/>
                  </a:lnTo>
                  <a:lnTo>
                    <a:pt x="67826" y="2500"/>
                  </a:lnTo>
                  <a:lnTo>
                    <a:pt x="83478" y="11250"/>
                  </a:lnTo>
                  <a:lnTo>
                    <a:pt x="93913" y="20000"/>
                  </a:lnTo>
                  <a:lnTo>
                    <a:pt x="109565" y="38750"/>
                  </a:lnTo>
                  <a:lnTo>
                    <a:pt x="114782" y="50000"/>
                  </a:lnTo>
                  <a:lnTo>
                    <a:pt x="120000" y="65000"/>
                  </a:lnTo>
                  <a:lnTo>
                    <a:pt x="120000" y="77500"/>
                  </a:lnTo>
                  <a:lnTo>
                    <a:pt x="117391" y="90000"/>
                  </a:lnTo>
                  <a:lnTo>
                    <a:pt x="109565" y="101250"/>
                  </a:lnTo>
                  <a:lnTo>
                    <a:pt x="101739" y="110000"/>
                  </a:lnTo>
                  <a:lnTo>
                    <a:pt x="91304" y="116250"/>
                  </a:lnTo>
                  <a:lnTo>
                    <a:pt x="80869" y="116250"/>
                  </a:lnTo>
                  <a:lnTo>
                    <a:pt x="62608" y="120000"/>
                  </a:lnTo>
                  <a:lnTo>
                    <a:pt x="54782" y="120000"/>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8" name="Shape 318"/>
            <p:cNvSpPr/>
            <p:nvPr/>
          </p:nvSpPr>
          <p:spPr>
            <a:xfrm>
              <a:off x="3128" y="2332"/>
              <a:ext cx="100" cy="122"/>
            </a:xfrm>
            <a:custGeom>
              <a:pathLst>
                <a:path extrusionOk="0" h="120000" w="120000">
                  <a:moveTo>
                    <a:pt x="0" y="67878"/>
                  </a:moveTo>
                  <a:lnTo>
                    <a:pt x="2857" y="55757"/>
                  </a:lnTo>
                  <a:lnTo>
                    <a:pt x="5714" y="43636"/>
                  </a:lnTo>
                  <a:lnTo>
                    <a:pt x="8571" y="29090"/>
                  </a:lnTo>
                  <a:lnTo>
                    <a:pt x="17142" y="18181"/>
                  </a:lnTo>
                  <a:lnTo>
                    <a:pt x="28571" y="6060"/>
                  </a:lnTo>
                  <a:lnTo>
                    <a:pt x="37142" y="3636"/>
                  </a:lnTo>
                  <a:lnTo>
                    <a:pt x="45714" y="0"/>
                  </a:lnTo>
                  <a:lnTo>
                    <a:pt x="57142" y="0"/>
                  </a:lnTo>
                  <a:lnTo>
                    <a:pt x="68571" y="3636"/>
                  </a:lnTo>
                  <a:lnTo>
                    <a:pt x="88571" y="9696"/>
                  </a:lnTo>
                  <a:lnTo>
                    <a:pt x="105714" y="20606"/>
                  </a:lnTo>
                  <a:lnTo>
                    <a:pt x="114285" y="35151"/>
                  </a:lnTo>
                  <a:lnTo>
                    <a:pt x="120000" y="49696"/>
                  </a:lnTo>
                  <a:lnTo>
                    <a:pt x="120000" y="64242"/>
                  </a:lnTo>
                  <a:lnTo>
                    <a:pt x="120000" y="78787"/>
                  </a:lnTo>
                  <a:lnTo>
                    <a:pt x="114285" y="87272"/>
                  </a:lnTo>
                  <a:lnTo>
                    <a:pt x="111428" y="96969"/>
                  </a:lnTo>
                  <a:lnTo>
                    <a:pt x="100000" y="101818"/>
                  </a:lnTo>
                  <a:lnTo>
                    <a:pt x="82857" y="113939"/>
                  </a:lnTo>
                  <a:lnTo>
                    <a:pt x="62857" y="119999"/>
                  </a:lnTo>
                  <a:lnTo>
                    <a:pt x="54285" y="119999"/>
                  </a:lnTo>
                  <a:lnTo>
                    <a:pt x="42857" y="119999"/>
                  </a:lnTo>
                  <a:lnTo>
                    <a:pt x="25714" y="111515"/>
                  </a:lnTo>
                  <a:lnTo>
                    <a:pt x="11428" y="99393"/>
                  </a:lnTo>
                  <a:lnTo>
                    <a:pt x="5714" y="90909"/>
                  </a:lnTo>
                  <a:lnTo>
                    <a:pt x="0" y="84848"/>
                  </a:lnTo>
                  <a:lnTo>
                    <a:pt x="0" y="76363"/>
                  </a:lnTo>
                  <a:lnTo>
                    <a:pt x="0" y="67878"/>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9" name="Shape 319"/>
            <p:cNvSpPr/>
            <p:nvPr/>
          </p:nvSpPr>
          <p:spPr>
            <a:xfrm>
              <a:off x="3568" y="2060"/>
              <a:ext cx="487" cy="648"/>
            </a:xfrm>
            <a:custGeom>
              <a:pathLst>
                <a:path extrusionOk="0" h="120000" w="120000">
                  <a:moveTo>
                    <a:pt x="7722" y="50019"/>
                  </a:moveTo>
                  <a:lnTo>
                    <a:pt x="5346" y="39005"/>
                  </a:lnTo>
                  <a:lnTo>
                    <a:pt x="3564" y="30745"/>
                  </a:lnTo>
                  <a:lnTo>
                    <a:pt x="2376" y="27992"/>
                  </a:lnTo>
                  <a:lnTo>
                    <a:pt x="1188" y="26386"/>
                  </a:lnTo>
                  <a:lnTo>
                    <a:pt x="594" y="25927"/>
                  </a:lnTo>
                  <a:lnTo>
                    <a:pt x="0" y="24780"/>
                  </a:lnTo>
                  <a:lnTo>
                    <a:pt x="0" y="20420"/>
                  </a:lnTo>
                  <a:lnTo>
                    <a:pt x="594" y="14913"/>
                  </a:lnTo>
                  <a:lnTo>
                    <a:pt x="1782" y="9407"/>
                  </a:lnTo>
                  <a:lnTo>
                    <a:pt x="2970" y="6653"/>
                  </a:lnTo>
                  <a:lnTo>
                    <a:pt x="4752" y="4359"/>
                  </a:lnTo>
                  <a:lnTo>
                    <a:pt x="6534" y="2065"/>
                  </a:lnTo>
                  <a:lnTo>
                    <a:pt x="9504" y="1147"/>
                  </a:lnTo>
                  <a:lnTo>
                    <a:pt x="11881" y="0"/>
                  </a:lnTo>
                  <a:lnTo>
                    <a:pt x="15445" y="0"/>
                  </a:lnTo>
                  <a:lnTo>
                    <a:pt x="19009" y="1147"/>
                  </a:lnTo>
                  <a:lnTo>
                    <a:pt x="23168" y="2753"/>
                  </a:lnTo>
                  <a:lnTo>
                    <a:pt x="25544" y="3900"/>
                  </a:lnTo>
                  <a:lnTo>
                    <a:pt x="28514" y="4818"/>
                  </a:lnTo>
                  <a:lnTo>
                    <a:pt x="32673" y="5965"/>
                  </a:lnTo>
                  <a:lnTo>
                    <a:pt x="38019" y="6653"/>
                  </a:lnTo>
                  <a:lnTo>
                    <a:pt x="44554" y="7112"/>
                  </a:lnTo>
                  <a:lnTo>
                    <a:pt x="52871" y="6653"/>
                  </a:lnTo>
                  <a:lnTo>
                    <a:pt x="62970" y="4818"/>
                  </a:lnTo>
                  <a:lnTo>
                    <a:pt x="68316" y="3900"/>
                  </a:lnTo>
                  <a:lnTo>
                    <a:pt x="73069" y="3212"/>
                  </a:lnTo>
                  <a:lnTo>
                    <a:pt x="77227" y="3212"/>
                  </a:lnTo>
                  <a:lnTo>
                    <a:pt x="81386" y="3212"/>
                  </a:lnTo>
                  <a:lnTo>
                    <a:pt x="88514" y="4818"/>
                  </a:lnTo>
                  <a:lnTo>
                    <a:pt x="94455" y="6653"/>
                  </a:lnTo>
                  <a:lnTo>
                    <a:pt x="98613" y="8718"/>
                  </a:lnTo>
                  <a:lnTo>
                    <a:pt x="101584" y="10325"/>
                  </a:lnTo>
                  <a:lnTo>
                    <a:pt x="104554" y="12619"/>
                  </a:lnTo>
                  <a:lnTo>
                    <a:pt x="106336" y="13766"/>
                  </a:lnTo>
                  <a:lnTo>
                    <a:pt x="108118" y="15372"/>
                  </a:lnTo>
                  <a:lnTo>
                    <a:pt x="109900" y="17667"/>
                  </a:lnTo>
                  <a:lnTo>
                    <a:pt x="111683" y="20420"/>
                  </a:lnTo>
                  <a:lnTo>
                    <a:pt x="113465" y="24091"/>
                  </a:lnTo>
                  <a:lnTo>
                    <a:pt x="114059" y="29139"/>
                  </a:lnTo>
                  <a:lnTo>
                    <a:pt x="114059" y="35105"/>
                  </a:lnTo>
                  <a:lnTo>
                    <a:pt x="116435" y="36940"/>
                  </a:lnTo>
                  <a:lnTo>
                    <a:pt x="118217" y="38546"/>
                  </a:lnTo>
                  <a:lnTo>
                    <a:pt x="119405" y="41300"/>
                  </a:lnTo>
                  <a:lnTo>
                    <a:pt x="120000" y="43365"/>
                  </a:lnTo>
                  <a:lnTo>
                    <a:pt x="120000" y="45200"/>
                  </a:lnTo>
                  <a:lnTo>
                    <a:pt x="120000" y="47265"/>
                  </a:lnTo>
                  <a:lnTo>
                    <a:pt x="118811" y="50019"/>
                  </a:lnTo>
                  <a:lnTo>
                    <a:pt x="117623" y="52772"/>
                  </a:lnTo>
                  <a:lnTo>
                    <a:pt x="115841" y="55984"/>
                  </a:lnTo>
                  <a:lnTo>
                    <a:pt x="112871" y="59426"/>
                  </a:lnTo>
                  <a:lnTo>
                    <a:pt x="109900" y="63326"/>
                  </a:lnTo>
                  <a:lnTo>
                    <a:pt x="108118" y="77552"/>
                  </a:lnTo>
                  <a:lnTo>
                    <a:pt x="107524" y="87418"/>
                  </a:lnTo>
                  <a:lnTo>
                    <a:pt x="108118" y="91319"/>
                  </a:lnTo>
                  <a:lnTo>
                    <a:pt x="108118" y="92466"/>
                  </a:lnTo>
                  <a:lnTo>
                    <a:pt x="108712" y="92925"/>
                  </a:lnTo>
                  <a:lnTo>
                    <a:pt x="109306" y="93613"/>
                  </a:lnTo>
                  <a:lnTo>
                    <a:pt x="109306" y="94531"/>
                  </a:lnTo>
                  <a:lnTo>
                    <a:pt x="109306" y="97284"/>
                  </a:lnTo>
                  <a:lnTo>
                    <a:pt x="108118" y="101185"/>
                  </a:lnTo>
                  <a:lnTo>
                    <a:pt x="106336" y="105544"/>
                  </a:lnTo>
                  <a:lnTo>
                    <a:pt x="103366" y="109445"/>
                  </a:lnTo>
                  <a:lnTo>
                    <a:pt x="101584" y="111051"/>
                  </a:lnTo>
                  <a:lnTo>
                    <a:pt x="99207" y="112198"/>
                  </a:lnTo>
                  <a:lnTo>
                    <a:pt x="96831" y="113346"/>
                  </a:lnTo>
                  <a:lnTo>
                    <a:pt x="93861" y="114493"/>
                  </a:lnTo>
                  <a:lnTo>
                    <a:pt x="90891" y="114493"/>
                  </a:lnTo>
                  <a:lnTo>
                    <a:pt x="87920" y="114493"/>
                  </a:lnTo>
                  <a:lnTo>
                    <a:pt x="80792" y="113804"/>
                  </a:lnTo>
                  <a:lnTo>
                    <a:pt x="74257" y="114493"/>
                  </a:lnTo>
                  <a:lnTo>
                    <a:pt x="67128" y="114952"/>
                  </a:lnTo>
                  <a:lnTo>
                    <a:pt x="61188" y="116099"/>
                  </a:lnTo>
                  <a:lnTo>
                    <a:pt x="51683" y="118393"/>
                  </a:lnTo>
                  <a:lnTo>
                    <a:pt x="48118" y="119311"/>
                  </a:lnTo>
                  <a:lnTo>
                    <a:pt x="44554" y="120000"/>
                  </a:lnTo>
                  <a:lnTo>
                    <a:pt x="41584" y="120000"/>
                  </a:lnTo>
                  <a:lnTo>
                    <a:pt x="37425" y="120000"/>
                  </a:lnTo>
                  <a:lnTo>
                    <a:pt x="32673" y="118852"/>
                  </a:lnTo>
                  <a:lnTo>
                    <a:pt x="27920" y="117246"/>
                  </a:lnTo>
                  <a:lnTo>
                    <a:pt x="23762" y="114952"/>
                  </a:lnTo>
                  <a:lnTo>
                    <a:pt x="21980" y="113346"/>
                  </a:lnTo>
                  <a:lnTo>
                    <a:pt x="20198" y="111051"/>
                  </a:lnTo>
                  <a:lnTo>
                    <a:pt x="17821" y="106692"/>
                  </a:lnTo>
                  <a:lnTo>
                    <a:pt x="14851" y="101873"/>
                  </a:lnTo>
                  <a:lnTo>
                    <a:pt x="12475" y="96826"/>
                  </a:lnTo>
                  <a:lnTo>
                    <a:pt x="10693" y="91319"/>
                  </a:lnTo>
                  <a:lnTo>
                    <a:pt x="8910" y="85812"/>
                  </a:lnTo>
                  <a:lnTo>
                    <a:pt x="8316" y="80764"/>
                  </a:lnTo>
                  <a:lnTo>
                    <a:pt x="8316" y="75946"/>
                  </a:lnTo>
                  <a:lnTo>
                    <a:pt x="8910" y="71586"/>
                  </a:lnTo>
                  <a:lnTo>
                    <a:pt x="9504" y="66998"/>
                  </a:lnTo>
                  <a:lnTo>
                    <a:pt x="10099" y="63326"/>
                  </a:lnTo>
                  <a:lnTo>
                    <a:pt x="9504" y="56673"/>
                  </a:lnTo>
                  <a:lnTo>
                    <a:pt x="8316" y="51625"/>
                  </a:lnTo>
                  <a:lnTo>
                    <a:pt x="7722" y="50019"/>
                  </a:lnTo>
                  <a:close/>
                </a:path>
              </a:pathLst>
            </a:custGeom>
            <a:solidFill>
              <a:schemeClr val="accent1"/>
            </a:solidFill>
            <a:ln cap="flat" cmpd="sng" w="12700">
              <a:solidFill>
                <a:srgbClr val="2C007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0" name="Shape 320"/>
            <p:cNvSpPr/>
            <p:nvPr/>
          </p:nvSpPr>
          <p:spPr>
            <a:xfrm>
              <a:off x="3722" y="2220"/>
              <a:ext cx="115" cy="119"/>
            </a:xfrm>
            <a:custGeom>
              <a:pathLst>
                <a:path extrusionOk="0" h="120000" w="120000">
                  <a:moveTo>
                    <a:pt x="42500" y="117500"/>
                  </a:moveTo>
                  <a:lnTo>
                    <a:pt x="52500" y="120000"/>
                  </a:lnTo>
                  <a:lnTo>
                    <a:pt x="60000" y="120000"/>
                  </a:lnTo>
                  <a:lnTo>
                    <a:pt x="72500" y="117500"/>
                  </a:lnTo>
                  <a:lnTo>
                    <a:pt x="85000" y="111250"/>
                  </a:lnTo>
                  <a:lnTo>
                    <a:pt x="95000" y="98750"/>
                  </a:lnTo>
                  <a:lnTo>
                    <a:pt x="107500" y="85000"/>
                  </a:lnTo>
                  <a:lnTo>
                    <a:pt x="117500" y="60000"/>
                  </a:lnTo>
                  <a:lnTo>
                    <a:pt x="120000" y="48750"/>
                  </a:lnTo>
                  <a:lnTo>
                    <a:pt x="120000" y="36250"/>
                  </a:lnTo>
                  <a:lnTo>
                    <a:pt x="117500" y="27500"/>
                  </a:lnTo>
                  <a:lnTo>
                    <a:pt x="115000" y="21250"/>
                  </a:lnTo>
                  <a:lnTo>
                    <a:pt x="110000" y="15000"/>
                  </a:lnTo>
                  <a:lnTo>
                    <a:pt x="105000" y="10000"/>
                  </a:lnTo>
                  <a:lnTo>
                    <a:pt x="90000" y="3750"/>
                  </a:lnTo>
                  <a:lnTo>
                    <a:pt x="75000" y="0"/>
                  </a:lnTo>
                  <a:lnTo>
                    <a:pt x="62500" y="0"/>
                  </a:lnTo>
                  <a:lnTo>
                    <a:pt x="45000" y="3750"/>
                  </a:lnTo>
                  <a:lnTo>
                    <a:pt x="35000" y="6250"/>
                  </a:lnTo>
                  <a:lnTo>
                    <a:pt x="27500" y="10000"/>
                  </a:lnTo>
                  <a:lnTo>
                    <a:pt x="20000" y="15000"/>
                  </a:lnTo>
                  <a:lnTo>
                    <a:pt x="12500" y="27500"/>
                  </a:lnTo>
                  <a:lnTo>
                    <a:pt x="5000" y="36250"/>
                  </a:lnTo>
                  <a:lnTo>
                    <a:pt x="2500" y="51250"/>
                  </a:lnTo>
                  <a:lnTo>
                    <a:pt x="0" y="70000"/>
                  </a:lnTo>
                  <a:lnTo>
                    <a:pt x="2500" y="87500"/>
                  </a:lnTo>
                  <a:lnTo>
                    <a:pt x="7500" y="98750"/>
                  </a:lnTo>
                  <a:lnTo>
                    <a:pt x="15000" y="108750"/>
                  </a:lnTo>
                  <a:lnTo>
                    <a:pt x="22500" y="113750"/>
                  </a:lnTo>
                  <a:lnTo>
                    <a:pt x="37500" y="117500"/>
                  </a:lnTo>
                  <a:lnTo>
                    <a:pt x="42500" y="117500"/>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1" name="Shape 321"/>
            <p:cNvSpPr/>
            <p:nvPr/>
          </p:nvSpPr>
          <p:spPr>
            <a:xfrm>
              <a:off x="3861" y="2418"/>
              <a:ext cx="108" cy="145"/>
            </a:xfrm>
            <a:custGeom>
              <a:pathLst>
                <a:path extrusionOk="0" h="120000" w="120000">
                  <a:moveTo>
                    <a:pt x="58666" y="0"/>
                  </a:moveTo>
                  <a:lnTo>
                    <a:pt x="48000" y="2051"/>
                  </a:lnTo>
                  <a:lnTo>
                    <a:pt x="37333" y="4102"/>
                  </a:lnTo>
                  <a:lnTo>
                    <a:pt x="26666" y="9230"/>
                  </a:lnTo>
                  <a:lnTo>
                    <a:pt x="16000" y="16410"/>
                  </a:lnTo>
                  <a:lnTo>
                    <a:pt x="8000" y="28717"/>
                  </a:lnTo>
                  <a:lnTo>
                    <a:pt x="0" y="49230"/>
                  </a:lnTo>
                  <a:lnTo>
                    <a:pt x="0" y="73846"/>
                  </a:lnTo>
                  <a:lnTo>
                    <a:pt x="2666" y="95384"/>
                  </a:lnTo>
                  <a:lnTo>
                    <a:pt x="5333" y="102564"/>
                  </a:lnTo>
                  <a:lnTo>
                    <a:pt x="10666" y="110769"/>
                  </a:lnTo>
                  <a:lnTo>
                    <a:pt x="13333" y="114871"/>
                  </a:lnTo>
                  <a:lnTo>
                    <a:pt x="18666" y="117948"/>
                  </a:lnTo>
                  <a:lnTo>
                    <a:pt x="29333" y="120000"/>
                  </a:lnTo>
                  <a:lnTo>
                    <a:pt x="40000" y="117948"/>
                  </a:lnTo>
                  <a:lnTo>
                    <a:pt x="50666" y="114871"/>
                  </a:lnTo>
                  <a:lnTo>
                    <a:pt x="58666" y="110769"/>
                  </a:lnTo>
                  <a:lnTo>
                    <a:pt x="90666" y="86153"/>
                  </a:lnTo>
                  <a:lnTo>
                    <a:pt x="112000" y="65641"/>
                  </a:lnTo>
                  <a:lnTo>
                    <a:pt x="120000" y="56410"/>
                  </a:lnTo>
                  <a:lnTo>
                    <a:pt x="120000" y="49230"/>
                  </a:lnTo>
                  <a:lnTo>
                    <a:pt x="114666" y="33846"/>
                  </a:lnTo>
                  <a:lnTo>
                    <a:pt x="101333" y="16410"/>
                  </a:lnTo>
                  <a:lnTo>
                    <a:pt x="93333" y="9230"/>
                  </a:lnTo>
                  <a:lnTo>
                    <a:pt x="82666" y="4102"/>
                  </a:lnTo>
                  <a:lnTo>
                    <a:pt x="72000" y="0"/>
                  </a:lnTo>
                  <a:lnTo>
                    <a:pt x="58666" y="0"/>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2" name="Shape 322"/>
            <p:cNvSpPr/>
            <p:nvPr/>
          </p:nvSpPr>
          <p:spPr>
            <a:xfrm>
              <a:off x="3886" y="2214"/>
              <a:ext cx="111" cy="117"/>
            </a:xfrm>
            <a:custGeom>
              <a:pathLst>
                <a:path extrusionOk="0" h="120000" w="120000">
                  <a:moveTo>
                    <a:pt x="26086" y="111157"/>
                  </a:moveTo>
                  <a:lnTo>
                    <a:pt x="18260" y="104842"/>
                  </a:lnTo>
                  <a:lnTo>
                    <a:pt x="10434" y="93473"/>
                  </a:lnTo>
                  <a:lnTo>
                    <a:pt x="2608" y="80842"/>
                  </a:lnTo>
                  <a:lnTo>
                    <a:pt x="0" y="69473"/>
                  </a:lnTo>
                  <a:lnTo>
                    <a:pt x="0" y="50526"/>
                  </a:lnTo>
                  <a:lnTo>
                    <a:pt x="2608" y="41684"/>
                  </a:lnTo>
                  <a:lnTo>
                    <a:pt x="7826" y="32842"/>
                  </a:lnTo>
                  <a:lnTo>
                    <a:pt x="13043" y="24000"/>
                  </a:lnTo>
                  <a:lnTo>
                    <a:pt x="23478" y="11368"/>
                  </a:lnTo>
                  <a:lnTo>
                    <a:pt x="33913" y="5052"/>
                  </a:lnTo>
                  <a:lnTo>
                    <a:pt x="41739" y="0"/>
                  </a:lnTo>
                  <a:lnTo>
                    <a:pt x="52173" y="0"/>
                  </a:lnTo>
                  <a:lnTo>
                    <a:pt x="60000" y="0"/>
                  </a:lnTo>
                  <a:lnTo>
                    <a:pt x="70434" y="2526"/>
                  </a:lnTo>
                  <a:lnTo>
                    <a:pt x="78260" y="5052"/>
                  </a:lnTo>
                  <a:lnTo>
                    <a:pt x="91304" y="20210"/>
                  </a:lnTo>
                  <a:lnTo>
                    <a:pt x="104347" y="35368"/>
                  </a:lnTo>
                  <a:lnTo>
                    <a:pt x="112173" y="50526"/>
                  </a:lnTo>
                  <a:lnTo>
                    <a:pt x="120000" y="65684"/>
                  </a:lnTo>
                  <a:lnTo>
                    <a:pt x="114782" y="78315"/>
                  </a:lnTo>
                  <a:lnTo>
                    <a:pt x="106956" y="90947"/>
                  </a:lnTo>
                  <a:lnTo>
                    <a:pt x="99130" y="102315"/>
                  </a:lnTo>
                  <a:lnTo>
                    <a:pt x="86086" y="114947"/>
                  </a:lnTo>
                  <a:lnTo>
                    <a:pt x="67826" y="120000"/>
                  </a:lnTo>
                  <a:lnTo>
                    <a:pt x="60000" y="120000"/>
                  </a:lnTo>
                  <a:lnTo>
                    <a:pt x="49565" y="120000"/>
                  </a:lnTo>
                  <a:lnTo>
                    <a:pt x="36521" y="117473"/>
                  </a:lnTo>
                  <a:lnTo>
                    <a:pt x="26086" y="111157"/>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3" name="Shape 323"/>
            <p:cNvSpPr/>
            <p:nvPr/>
          </p:nvSpPr>
          <p:spPr>
            <a:xfrm>
              <a:off x="3618" y="2122"/>
              <a:ext cx="107" cy="126"/>
            </a:xfrm>
            <a:custGeom>
              <a:pathLst>
                <a:path extrusionOk="0" h="120000" w="120000">
                  <a:moveTo>
                    <a:pt x="0" y="59417"/>
                  </a:moveTo>
                  <a:lnTo>
                    <a:pt x="0" y="50097"/>
                  </a:lnTo>
                  <a:lnTo>
                    <a:pt x="2727" y="39611"/>
                  </a:lnTo>
                  <a:lnTo>
                    <a:pt x="8181" y="27961"/>
                  </a:lnTo>
                  <a:lnTo>
                    <a:pt x="13636" y="17475"/>
                  </a:lnTo>
                  <a:lnTo>
                    <a:pt x="27272" y="5825"/>
                  </a:lnTo>
                  <a:lnTo>
                    <a:pt x="43636" y="0"/>
                  </a:lnTo>
                  <a:lnTo>
                    <a:pt x="68181" y="0"/>
                  </a:lnTo>
                  <a:lnTo>
                    <a:pt x="90000" y="5825"/>
                  </a:lnTo>
                  <a:lnTo>
                    <a:pt x="106363" y="13980"/>
                  </a:lnTo>
                  <a:lnTo>
                    <a:pt x="114545" y="25631"/>
                  </a:lnTo>
                  <a:lnTo>
                    <a:pt x="117272" y="39611"/>
                  </a:lnTo>
                  <a:lnTo>
                    <a:pt x="120000" y="50097"/>
                  </a:lnTo>
                  <a:lnTo>
                    <a:pt x="117272" y="61747"/>
                  </a:lnTo>
                  <a:lnTo>
                    <a:pt x="117272" y="69902"/>
                  </a:lnTo>
                  <a:lnTo>
                    <a:pt x="111818" y="81553"/>
                  </a:lnTo>
                  <a:lnTo>
                    <a:pt x="95454" y="97864"/>
                  </a:lnTo>
                  <a:lnTo>
                    <a:pt x="87272" y="109514"/>
                  </a:lnTo>
                  <a:lnTo>
                    <a:pt x="73636" y="117669"/>
                  </a:lnTo>
                  <a:lnTo>
                    <a:pt x="62727" y="120000"/>
                  </a:lnTo>
                  <a:lnTo>
                    <a:pt x="46363" y="120000"/>
                  </a:lnTo>
                  <a:lnTo>
                    <a:pt x="32727" y="115339"/>
                  </a:lnTo>
                  <a:lnTo>
                    <a:pt x="24545" y="106019"/>
                  </a:lnTo>
                  <a:lnTo>
                    <a:pt x="13636" y="97864"/>
                  </a:lnTo>
                  <a:lnTo>
                    <a:pt x="8181" y="87378"/>
                  </a:lnTo>
                  <a:lnTo>
                    <a:pt x="0" y="67572"/>
                  </a:lnTo>
                  <a:lnTo>
                    <a:pt x="0" y="59417"/>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4" name="Shape 324"/>
            <p:cNvSpPr/>
            <p:nvPr/>
          </p:nvSpPr>
          <p:spPr>
            <a:xfrm>
              <a:off x="3631" y="2363"/>
              <a:ext cx="183" cy="222"/>
            </a:xfrm>
            <a:custGeom>
              <a:pathLst>
                <a:path extrusionOk="0" h="120000" w="120000">
                  <a:moveTo>
                    <a:pt x="9473" y="69333"/>
                  </a:moveTo>
                  <a:lnTo>
                    <a:pt x="4736" y="59333"/>
                  </a:lnTo>
                  <a:lnTo>
                    <a:pt x="1578" y="48000"/>
                  </a:lnTo>
                  <a:lnTo>
                    <a:pt x="0" y="42000"/>
                  </a:lnTo>
                  <a:lnTo>
                    <a:pt x="0" y="34000"/>
                  </a:lnTo>
                  <a:lnTo>
                    <a:pt x="0" y="26000"/>
                  </a:lnTo>
                  <a:lnTo>
                    <a:pt x="3157" y="18000"/>
                  </a:lnTo>
                  <a:lnTo>
                    <a:pt x="6315" y="13333"/>
                  </a:lnTo>
                  <a:lnTo>
                    <a:pt x="11052" y="10000"/>
                  </a:lnTo>
                  <a:lnTo>
                    <a:pt x="20526" y="3333"/>
                  </a:lnTo>
                  <a:lnTo>
                    <a:pt x="28421" y="2000"/>
                  </a:lnTo>
                  <a:lnTo>
                    <a:pt x="36315" y="0"/>
                  </a:lnTo>
                  <a:lnTo>
                    <a:pt x="44210" y="0"/>
                  </a:lnTo>
                  <a:lnTo>
                    <a:pt x="52105" y="0"/>
                  </a:lnTo>
                  <a:lnTo>
                    <a:pt x="66315" y="5333"/>
                  </a:lnTo>
                  <a:lnTo>
                    <a:pt x="78947" y="11333"/>
                  </a:lnTo>
                  <a:lnTo>
                    <a:pt x="90000" y="18000"/>
                  </a:lnTo>
                  <a:lnTo>
                    <a:pt x="99473" y="26000"/>
                  </a:lnTo>
                  <a:lnTo>
                    <a:pt x="107368" y="32000"/>
                  </a:lnTo>
                  <a:lnTo>
                    <a:pt x="112105" y="45333"/>
                  </a:lnTo>
                  <a:lnTo>
                    <a:pt x="116842" y="59333"/>
                  </a:lnTo>
                  <a:lnTo>
                    <a:pt x="118421" y="75333"/>
                  </a:lnTo>
                  <a:lnTo>
                    <a:pt x="120000" y="83333"/>
                  </a:lnTo>
                  <a:lnTo>
                    <a:pt x="118421" y="91333"/>
                  </a:lnTo>
                  <a:lnTo>
                    <a:pt x="116842" y="98000"/>
                  </a:lnTo>
                  <a:lnTo>
                    <a:pt x="113684" y="104000"/>
                  </a:lnTo>
                  <a:lnTo>
                    <a:pt x="108947" y="110666"/>
                  </a:lnTo>
                  <a:lnTo>
                    <a:pt x="102631" y="115333"/>
                  </a:lnTo>
                  <a:lnTo>
                    <a:pt x="93157" y="118666"/>
                  </a:lnTo>
                  <a:lnTo>
                    <a:pt x="83684" y="120000"/>
                  </a:lnTo>
                  <a:lnTo>
                    <a:pt x="72631" y="120000"/>
                  </a:lnTo>
                  <a:lnTo>
                    <a:pt x="61578" y="118666"/>
                  </a:lnTo>
                  <a:lnTo>
                    <a:pt x="52105" y="115333"/>
                  </a:lnTo>
                  <a:lnTo>
                    <a:pt x="44210" y="114000"/>
                  </a:lnTo>
                  <a:lnTo>
                    <a:pt x="37894" y="109333"/>
                  </a:lnTo>
                  <a:lnTo>
                    <a:pt x="31578" y="106000"/>
                  </a:lnTo>
                  <a:lnTo>
                    <a:pt x="23684" y="96000"/>
                  </a:lnTo>
                  <a:lnTo>
                    <a:pt x="15789" y="86666"/>
                  </a:lnTo>
                  <a:lnTo>
                    <a:pt x="12631" y="78666"/>
                  </a:lnTo>
                  <a:lnTo>
                    <a:pt x="9473" y="70666"/>
                  </a:lnTo>
                  <a:lnTo>
                    <a:pt x="9473" y="69333"/>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5" name="Shape 325"/>
            <p:cNvSpPr/>
            <p:nvPr/>
          </p:nvSpPr>
          <p:spPr>
            <a:xfrm>
              <a:off x="4072" y="2045"/>
              <a:ext cx="475" cy="684"/>
            </a:xfrm>
            <a:custGeom>
              <a:pathLst>
                <a:path extrusionOk="0" h="120000" w="120000">
                  <a:moveTo>
                    <a:pt x="22538" y="111521"/>
                  </a:moveTo>
                  <a:lnTo>
                    <a:pt x="20101" y="112608"/>
                  </a:lnTo>
                  <a:lnTo>
                    <a:pt x="17055" y="113043"/>
                  </a:lnTo>
                  <a:lnTo>
                    <a:pt x="14010" y="112608"/>
                  </a:lnTo>
                  <a:lnTo>
                    <a:pt x="12182" y="112173"/>
                  </a:lnTo>
                  <a:lnTo>
                    <a:pt x="10355" y="111086"/>
                  </a:lnTo>
                  <a:lnTo>
                    <a:pt x="8527" y="109565"/>
                  </a:lnTo>
                  <a:lnTo>
                    <a:pt x="6700" y="107391"/>
                  </a:lnTo>
                  <a:lnTo>
                    <a:pt x="5482" y="104782"/>
                  </a:lnTo>
                  <a:lnTo>
                    <a:pt x="3654" y="101086"/>
                  </a:lnTo>
                  <a:lnTo>
                    <a:pt x="2436" y="97391"/>
                  </a:lnTo>
                  <a:lnTo>
                    <a:pt x="1827" y="92173"/>
                  </a:lnTo>
                  <a:lnTo>
                    <a:pt x="0" y="83478"/>
                  </a:lnTo>
                  <a:lnTo>
                    <a:pt x="0" y="78260"/>
                  </a:lnTo>
                  <a:lnTo>
                    <a:pt x="0" y="75000"/>
                  </a:lnTo>
                  <a:lnTo>
                    <a:pt x="0" y="73478"/>
                  </a:lnTo>
                  <a:lnTo>
                    <a:pt x="609" y="71304"/>
                  </a:lnTo>
                  <a:lnTo>
                    <a:pt x="1218" y="67826"/>
                  </a:lnTo>
                  <a:lnTo>
                    <a:pt x="1218" y="61956"/>
                  </a:lnTo>
                  <a:lnTo>
                    <a:pt x="609" y="53043"/>
                  </a:lnTo>
                  <a:lnTo>
                    <a:pt x="0" y="51086"/>
                  </a:lnTo>
                  <a:lnTo>
                    <a:pt x="0" y="48913"/>
                  </a:lnTo>
                  <a:lnTo>
                    <a:pt x="0" y="45869"/>
                  </a:lnTo>
                  <a:lnTo>
                    <a:pt x="1218" y="42826"/>
                  </a:lnTo>
                  <a:lnTo>
                    <a:pt x="3045" y="39130"/>
                  </a:lnTo>
                  <a:lnTo>
                    <a:pt x="6700" y="35434"/>
                  </a:lnTo>
                  <a:lnTo>
                    <a:pt x="11573" y="31739"/>
                  </a:lnTo>
                  <a:lnTo>
                    <a:pt x="12182" y="31304"/>
                  </a:lnTo>
                  <a:lnTo>
                    <a:pt x="12791" y="28043"/>
                  </a:lnTo>
                  <a:lnTo>
                    <a:pt x="12791" y="22826"/>
                  </a:lnTo>
                  <a:lnTo>
                    <a:pt x="12182" y="14130"/>
                  </a:lnTo>
                  <a:lnTo>
                    <a:pt x="11573" y="11956"/>
                  </a:lnTo>
                  <a:lnTo>
                    <a:pt x="12182" y="9347"/>
                  </a:lnTo>
                  <a:lnTo>
                    <a:pt x="12791" y="7826"/>
                  </a:lnTo>
                  <a:lnTo>
                    <a:pt x="14010" y="5652"/>
                  </a:lnTo>
                  <a:lnTo>
                    <a:pt x="15228" y="4130"/>
                  </a:lnTo>
                  <a:lnTo>
                    <a:pt x="17055" y="3043"/>
                  </a:lnTo>
                  <a:lnTo>
                    <a:pt x="20710" y="1086"/>
                  </a:lnTo>
                  <a:lnTo>
                    <a:pt x="25583" y="434"/>
                  </a:lnTo>
                  <a:lnTo>
                    <a:pt x="31065" y="0"/>
                  </a:lnTo>
                  <a:lnTo>
                    <a:pt x="36548" y="1086"/>
                  </a:lnTo>
                  <a:lnTo>
                    <a:pt x="42030" y="2608"/>
                  </a:lnTo>
                  <a:lnTo>
                    <a:pt x="48730" y="4565"/>
                  </a:lnTo>
                  <a:lnTo>
                    <a:pt x="55431" y="5652"/>
                  </a:lnTo>
                  <a:lnTo>
                    <a:pt x="70050" y="6739"/>
                  </a:lnTo>
                  <a:lnTo>
                    <a:pt x="78578" y="6739"/>
                  </a:lnTo>
                  <a:lnTo>
                    <a:pt x="87106" y="6739"/>
                  </a:lnTo>
                  <a:lnTo>
                    <a:pt x="91370" y="6739"/>
                  </a:lnTo>
                  <a:lnTo>
                    <a:pt x="95634" y="7826"/>
                  </a:lnTo>
                  <a:lnTo>
                    <a:pt x="99289" y="8913"/>
                  </a:lnTo>
                  <a:lnTo>
                    <a:pt x="102944" y="10869"/>
                  </a:lnTo>
                  <a:lnTo>
                    <a:pt x="109644" y="15652"/>
                  </a:lnTo>
                  <a:lnTo>
                    <a:pt x="112081" y="18260"/>
                  </a:lnTo>
                  <a:lnTo>
                    <a:pt x="114517" y="20869"/>
                  </a:lnTo>
                  <a:lnTo>
                    <a:pt x="116345" y="23913"/>
                  </a:lnTo>
                  <a:lnTo>
                    <a:pt x="118172" y="27173"/>
                  </a:lnTo>
                  <a:lnTo>
                    <a:pt x="119390" y="30652"/>
                  </a:lnTo>
                  <a:lnTo>
                    <a:pt x="120000" y="34347"/>
                  </a:lnTo>
                  <a:lnTo>
                    <a:pt x="119390" y="36521"/>
                  </a:lnTo>
                  <a:lnTo>
                    <a:pt x="117563" y="42826"/>
                  </a:lnTo>
                  <a:lnTo>
                    <a:pt x="116954" y="47391"/>
                  </a:lnTo>
                  <a:lnTo>
                    <a:pt x="116345" y="53043"/>
                  </a:lnTo>
                  <a:lnTo>
                    <a:pt x="116954" y="60000"/>
                  </a:lnTo>
                  <a:lnTo>
                    <a:pt x="117563" y="67173"/>
                  </a:lnTo>
                  <a:lnTo>
                    <a:pt x="118172" y="70869"/>
                  </a:lnTo>
                  <a:lnTo>
                    <a:pt x="118172" y="75000"/>
                  </a:lnTo>
                  <a:lnTo>
                    <a:pt x="117563" y="78695"/>
                  </a:lnTo>
                  <a:lnTo>
                    <a:pt x="116954" y="82391"/>
                  </a:lnTo>
                  <a:lnTo>
                    <a:pt x="113908" y="89130"/>
                  </a:lnTo>
                  <a:lnTo>
                    <a:pt x="109644" y="95434"/>
                  </a:lnTo>
                  <a:lnTo>
                    <a:pt x="105989" y="100652"/>
                  </a:lnTo>
                  <a:lnTo>
                    <a:pt x="101725" y="104347"/>
                  </a:lnTo>
                  <a:lnTo>
                    <a:pt x="98680" y="106956"/>
                  </a:lnTo>
                  <a:lnTo>
                    <a:pt x="96852" y="108478"/>
                  </a:lnTo>
                  <a:lnTo>
                    <a:pt x="76142" y="111521"/>
                  </a:lnTo>
                  <a:lnTo>
                    <a:pt x="62131" y="114130"/>
                  </a:lnTo>
                  <a:lnTo>
                    <a:pt x="57258" y="115652"/>
                  </a:lnTo>
                  <a:lnTo>
                    <a:pt x="54213" y="116739"/>
                  </a:lnTo>
                  <a:lnTo>
                    <a:pt x="52385" y="117826"/>
                  </a:lnTo>
                  <a:lnTo>
                    <a:pt x="49949" y="118913"/>
                  </a:lnTo>
                  <a:lnTo>
                    <a:pt x="43248" y="120000"/>
                  </a:lnTo>
                  <a:lnTo>
                    <a:pt x="37157" y="120000"/>
                  </a:lnTo>
                  <a:lnTo>
                    <a:pt x="34720" y="118913"/>
                  </a:lnTo>
                  <a:lnTo>
                    <a:pt x="32893" y="118260"/>
                  </a:lnTo>
                  <a:lnTo>
                    <a:pt x="27411" y="113043"/>
                  </a:lnTo>
                  <a:lnTo>
                    <a:pt x="24365" y="111521"/>
                  </a:lnTo>
                  <a:lnTo>
                    <a:pt x="23756" y="111086"/>
                  </a:lnTo>
                  <a:lnTo>
                    <a:pt x="22538" y="111521"/>
                  </a:lnTo>
                  <a:close/>
                </a:path>
              </a:pathLst>
            </a:custGeom>
            <a:solidFill>
              <a:schemeClr val="accent1"/>
            </a:solidFill>
            <a:ln cap="flat" cmpd="sng" w="12700">
              <a:solidFill>
                <a:srgbClr val="2C007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6" name="Shape 326"/>
            <p:cNvSpPr/>
            <p:nvPr/>
          </p:nvSpPr>
          <p:spPr>
            <a:xfrm>
              <a:off x="4131" y="2363"/>
              <a:ext cx="173" cy="225"/>
            </a:xfrm>
            <a:custGeom>
              <a:pathLst>
                <a:path extrusionOk="0" h="120000" w="120000">
                  <a:moveTo>
                    <a:pt x="10000" y="22295"/>
                  </a:moveTo>
                  <a:lnTo>
                    <a:pt x="16666" y="15737"/>
                  </a:lnTo>
                  <a:lnTo>
                    <a:pt x="23333" y="9836"/>
                  </a:lnTo>
                  <a:lnTo>
                    <a:pt x="33333" y="3278"/>
                  </a:lnTo>
                  <a:lnTo>
                    <a:pt x="40000" y="1967"/>
                  </a:lnTo>
                  <a:lnTo>
                    <a:pt x="46666" y="0"/>
                  </a:lnTo>
                  <a:lnTo>
                    <a:pt x="53333" y="0"/>
                  </a:lnTo>
                  <a:lnTo>
                    <a:pt x="61666" y="0"/>
                  </a:lnTo>
                  <a:lnTo>
                    <a:pt x="70000" y="3278"/>
                  </a:lnTo>
                  <a:lnTo>
                    <a:pt x="78333" y="6557"/>
                  </a:lnTo>
                  <a:lnTo>
                    <a:pt x="86666" y="13114"/>
                  </a:lnTo>
                  <a:lnTo>
                    <a:pt x="96666" y="22295"/>
                  </a:lnTo>
                  <a:lnTo>
                    <a:pt x="105000" y="31475"/>
                  </a:lnTo>
                  <a:lnTo>
                    <a:pt x="111666" y="41311"/>
                  </a:lnTo>
                  <a:lnTo>
                    <a:pt x="116666" y="50491"/>
                  </a:lnTo>
                  <a:lnTo>
                    <a:pt x="120000" y="58360"/>
                  </a:lnTo>
                  <a:lnTo>
                    <a:pt x="120000" y="66229"/>
                  </a:lnTo>
                  <a:lnTo>
                    <a:pt x="120000" y="76065"/>
                  </a:lnTo>
                  <a:lnTo>
                    <a:pt x="118333" y="81967"/>
                  </a:lnTo>
                  <a:lnTo>
                    <a:pt x="116666" y="89836"/>
                  </a:lnTo>
                  <a:lnTo>
                    <a:pt x="110000" y="100983"/>
                  </a:lnTo>
                  <a:lnTo>
                    <a:pt x="105000" y="110163"/>
                  </a:lnTo>
                  <a:lnTo>
                    <a:pt x="96666" y="118032"/>
                  </a:lnTo>
                  <a:lnTo>
                    <a:pt x="88333" y="120000"/>
                  </a:lnTo>
                  <a:lnTo>
                    <a:pt x="80000" y="120000"/>
                  </a:lnTo>
                  <a:lnTo>
                    <a:pt x="68333" y="120000"/>
                  </a:lnTo>
                  <a:lnTo>
                    <a:pt x="56666" y="116721"/>
                  </a:lnTo>
                  <a:lnTo>
                    <a:pt x="43333" y="110163"/>
                  </a:lnTo>
                  <a:lnTo>
                    <a:pt x="30000" y="100983"/>
                  </a:lnTo>
                  <a:lnTo>
                    <a:pt x="23333" y="94426"/>
                  </a:lnTo>
                  <a:lnTo>
                    <a:pt x="16666" y="88524"/>
                  </a:lnTo>
                  <a:lnTo>
                    <a:pt x="6666" y="72786"/>
                  </a:lnTo>
                  <a:lnTo>
                    <a:pt x="1666" y="60327"/>
                  </a:lnTo>
                  <a:lnTo>
                    <a:pt x="0" y="49180"/>
                  </a:lnTo>
                  <a:lnTo>
                    <a:pt x="1666" y="39344"/>
                  </a:lnTo>
                  <a:lnTo>
                    <a:pt x="3333" y="31475"/>
                  </a:lnTo>
                  <a:lnTo>
                    <a:pt x="6666" y="26885"/>
                  </a:lnTo>
                  <a:lnTo>
                    <a:pt x="10000" y="22295"/>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7" name="Shape 327"/>
            <p:cNvSpPr/>
            <p:nvPr/>
          </p:nvSpPr>
          <p:spPr>
            <a:xfrm>
              <a:off x="4356" y="2403"/>
              <a:ext cx="112" cy="136"/>
            </a:xfrm>
            <a:custGeom>
              <a:pathLst>
                <a:path extrusionOk="0" h="120000" w="120000">
                  <a:moveTo>
                    <a:pt x="0" y="65454"/>
                  </a:moveTo>
                  <a:lnTo>
                    <a:pt x="0" y="54545"/>
                  </a:lnTo>
                  <a:lnTo>
                    <a:pt x="5106" y="41454"/>
                  </a:lnTo>
                  <a:lnTo>
                    <a:pt x="17872" y="20727"/>
                  </a:lnTo>
                  <a:lnTo>
                    <a:pt x="25531" y="13090"/>
                  </a:lnTo>
                  <a:lnTo>
                    <a:pt x="33191" y="4363"/>
                  </a:lnTo>
                  <a:lnTo>
                    <a:pt x="43404" y="2181"/>
                  </a:lnTo>
                  <a:lnTo>
                    <a:pt x="53617" y="0"/>
                  </a:lnTo>
                  <a:lnTo>
                    <a:pt x="63829" y="2181"/>
                  </a:lnTo>
                  <a:lnTo>
                    <a:pt x="76595" y="7636"/>
                  </a:lnTo>
                  <a:lnTo>
                    <a:pt x="102127" y="22909"/>
                  </a:lnTo>
                  <a:lnTo>
                    <a:pt x="112340" y="33818"/>
                  </a:lnTo>
                  <a:lnTo>
                    <a:pt x="117446" y="39272"/>
                  </a:lnTo>
                  <a:lnTo>
                    <a:pt x="117446" y="43636"/>
                  </a:lnTo>
                  <a:lnTo>
                    <a:pt x="120000" y="52363"/>
                  </a:lnTo>
                  <a:lnTo>
                    <a:pt x="117446" y="60000"/>
                  </a:lnTo>
                  <a:lnTo>
                    <a:pt x="112340" y="75272"/>
                  </a:lnTo>
                  <a:lnTo>
                    <a:pt x="102127" y="91636"/>
                  </a:lnTo>
                  <a:lnTo>
                    <a:pt x="94468" y="101454"/>
                  </a:lnTo>
                  <a:lnTo>
                    <a:pt x="81702" y="114545"/>
                  </a:lnTo>
                  <a:lnTo>
                    <a:pt x="68936" y="120000"/>
                  </a:lnTo>
                  <a:lnTo>
                    <a:pt x="56170" y="120000"/>
                  </a:lnTo>
                  <a:lnTo>
                    <a:pt x="40851" y="114545"/>
                  </a:lnTo>
                  <a:lnTo>
                    <a:pt x="25531" y="104727"/>
                  </a:lnTo>
                  <a:lnTo>
                    <a:pt x="12765" y="93818"/>
                  </a:lnTo>
                  <a:lnTo>
                    <a:pt x="2553" y="80727"/>
                  </a:lnTo>
                  <a:lnTo>
                    <a:pt x="0" y="65454"/>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8" name="Shape 328"/>
            <p:cNvSpPr/>
            <p:nvPr/>
          </p:nvSpPr>
          <p:spPr>
            <a:xfrm>
              <a:off x="4336" y="2187"/>
              <a:ext cx="118" cy="110"/>
            </a:xfrm>
            <a:custGeom>
              <a:pathLst>
                <a:path extrusionOk="0" h="120000" w="120000">
                  <a:moveTo>
                    <a:pt x="29387" y="110561"/>
                  </a:moveTo>
                  <a:lnTo>
                    <a:pt x="41632" y="115955"/>
                  </a:lnTo>
                  <a:lnTo>
                    <a:pt x="53877" y="120000"/>
                  </a:lnTo>
                  <a:lnTo>
                    <a:pt x="66122" y="120000"/>
                  </a:lnTo>
                  <a:lnTo>
                    <a:pt x="80816" y="115955"/>
                  </a:lnTo>
                  <a:lnTo>
                    <a:pt x="88163" y="113258"/>
                  </a:lnTo>
                  <a:lnTo>
                    <a:pt x="95510" y="106516"/>
                  </a:lnTo>
                  <a:lnTo>
                    <a:pt x="102857" y="99775"/>
                  </a:lnTo>
                  <a:lnTo>
                    <a:pt x="107755" y="90337"/>
                  </a:lnTo>
                  <a:lnTo>
                    <a:pt x="112653" y="74157"/>
                  </a:lnTo>
                  <a:lnTo>
                    <a:pt x="117551" y="57977"/>
                  </a:lnTo>
                  <a:lnTo>
                    <a:pt x="119999" y="41797"/>
                  </a:lnTo>
                  <a:lnTo>
                    <a:pt x="119999" y="29662"/>
                  </a:lnTo>
                  <a:lnTo>
                    <a:pt x="117551" y="18876"/>
                  </a:lnTo>
                  <a:lnTo>
                    <a:pt x="112653" y="13483"/>
                  </a:lnTo>
                  <a:lnTo>
                    <a:pt x="107755" y="6741"/>
                  </a:lnTo>
                  <a:lnTo>
                    <a:pt x="100408" y="2696"/>
                  </a:lnTo>
                  <a:lnTo>
                    <a:pt x="83265" y="0"/>
                  </a:lnTo>
                  <a:lnTo>
                    <a:pt x="66122" y="0"/>
                  </a:lnTo>
                  <a:lnTo>
                    <a:pt x="51428" y="2696"/>
                  </a:lnTo>
                  <a:lnTo>
                    <a:pt x="36734" y="9438"/>
                  </a:lnTo>
                  <a:lnTo>
                    <a:pt x="26938" y="16179"/>
                  </a:lnTo>
                  <a:lnTo>
                    <a:pt x="17142" y="25617"/>
                  </a:lnTo>
                  <a:lnTo>
                    <a:pt x="7346" y="39101"/>
                  </a:lnTo>
                  <a:lnTo>
                    <a:pt x="2448" y="51235"/>
                  </a:lnTo>
                  <a:lnTo>
                    <a:pt x="0" y="62022"/>
                  </a:lnTo>
                  <a:lnTo>
                    <a:pt x="2448" y="71460"/>
                  </a:lnTo>
                  <a:lnTo>
                    <a:pt x="4897" y="80898"/>
                  </a:lnTo>
                  <a:lnTo>
                    <a:pt x="9795" y="90337"/>
                  </a:lnTo>
                  <a:lnTo>
                    <a:pt x="19591" y="99775"/>
                  </a:lnTo>
                  <a:lnTo>
                    <a:pt x="29387" y="110561"/>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9" name="Shape 329"/>
            <p:cNvSpPr/>
            <p:nvPr/>
          </p:nvSpPr>
          <p:spPr>
            <a:xfrm>
              <a:off x="4175" y="2195"/>
              <a:ext cx="112" cy="119"/>
            </a:xfrm>
            <a:custGeom>
              <a:pathLst>
                <a:path extrusionOk="0" h="120000" w="120000">
                  <a:moveTo>
                    <a:pt x="56170" y="120000"/>
                  </a:moveTo>
                  <a:lnTo>
                    <a:pt x="45957" y="117500"/>
                  </a:lnTo>
                  <a:lnTo>
                    <a:pt x="28085" y="108750"/>
                  </a:lnTo>
                  <a:lnTo>
                    <a:pt x="17872" y="98750"/>
                  </a:lnTo>
                  <a:lnTo>
                    <a:pt x="10212" y="87500"/>
                  </a:lnTo>
                  <a:lnTo>
                    <a:pt x="2553" y="72500"/>
                  </a:lnTo>
                  <a:lnTo>
                    <a:pt x="0" y="53750"/>
                  </a:lnTo>
                  <a:lnTo>
                    <a:pt x="0" y="36250"/>
                  </a:lnTo>
                  <a:lnTo>
                    <a:pt x="7659" y="21250"/>
                  </a:lnTo>
                  <a:lnTo>
                    <a:pt x="17872" y="12500"/>
                  </a:lnTo>
                  <a:lnTo>
                    <a:pt x="30638" y="3750"/>
                  </a:lnTo>
                  <a:lnTo>
                    <a:pt x="43404" y="0"/>
                  </a:lnTo>
                  <a:lnTo>
                    <a:pt x="58723" y="0"/>
                  </a:lnTo>
                  <a:lnTo>
                    <a:pt x="71489" y="0"/>
                  </a:lnTo>
                  <a:lnTo>
                    <a:pt x="84255" y="6250"/>
                  </a:lnTo>
                  <a:lnTo>
                    <a:pt x="94468" y="15000"/>
                  </a:lnTo>
                  <a:lnTo>
                    <a:pt x="102127" y="23750"/>
                  </a:lnTo>
                  <a:lnTo>
                    <a:pt x="114893" y="45000"/>
                  </a:lnTo>
                  <a:lnTo>
                    <a:pt x="120000" y="63750"/>
                  </a:lnTo>
                  <a:lnTo>
                    <a:pt x="120000" y="75000"/>
                  </a:lnTo>
                  <a:lnTo>
                    <a:pt x="114893" y="87500"/>
                  </a:lnTo>
                  <a:lnTo>
                    <a:pt x="99574" y="102500"/>
                  </a:lnTo>
                  <a:lnTo>
                    <a:pt x="91914" y="108750"/>
                  </a:lnTo>
                  <a:lnTo>
                    <a:pt x="81702" y="113750"/>
                  </a:lnTo>
                  <a:lnTo>
                    <a:pt x="68936" y="117500"/>
                  </a:lnTo>
                  <a:lnTo>
                    <a:pt x="56170" y="120000"/>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0" name="Shape 330"/>
            <p:cNvSpPr/>
            <p:nvPr/>
          </p:nvSpPr>
          <p:spPr>
            <a:xfrm>
              <a:off x="4579" y="2067"/>
              <a:ext cx="442" cy="629"/>
            </a:xfrm>
            <a:custGeom>
              <a:pathLst>
                <a:path extrusionOk="0" h="120000" w="120000">
                  <a:moveTo>
                    <a:pt x="3278" y="40629"/>
                  </a:moveTo>
                  <a:lnTo>
                    <a:pt x="4590" y="33307"/>
                  </a:lnTo>
                  <a:lnTo>
                    <a:pt x="6557" y="25984"/>
                  </a:lnTo>
                  <a:lnTo>
                    <a:pt x="8524" y="21968"/>
                  </a:lnTo>
                  <a:lnTo>
                    <a:pt x="10491" y="17480"/>
                  </a:lnTo>
                  <a:lnTo>
                    <a:pt x="13114" y="13464"/>
                  </a:lnTo>
                  <a:lnTo>
                    <a:pt x="15737" y="10157"/>
                  </a:lnTo>
                  <a:lnTo>
                    <a:pt x="19672" y="6614"/>
                  </a:lnTo>
                  <a:lnTo>
                    <a:pt x="23606" y="3779"/>
                  </a:lnTo>
                  <a:lnTo>
                    <a:pt x="28196" y="1653"/>
                  </a:lnTo>
                  <a:lnTo>
                    <a:pt x="34098" y="472"/>
                  </a:lnTo>
                  <a:lnTo>
                    <a:pt x="40000" y="0"/>
                  </a:lnTo>
                  <a:lnTo>
                    <a:pt x="47213" y="944"/>
                  </a:lnTo>
                  <a:lnTo>
                    <a:pt x="60327" y="3307"/>
                  </a:lnTo>
                  <a:lnTo>
                    <a:pt x="70163" y="3779"/>
                  </a:lnTo>
                  <a:lnTo>
                    <a:pt x="76721" y="3779"/>
                  </a:lnTo>
                  <a:lnTo>
                    <a:pt x="81311" y="3307"/>
                  </a:lnTo>
                  <a:lnTo>
                    <a:pt x="85245" y="3307"/>
                  </a:lnTo>
                  <a:lnTo>
                    <a:pt x="88524" y="3779"/>
                  </a:lnTo>
                  <a:lnTo>
                    <a:pt x="91803" y="6141"/>
                  </a:lnTo>
                  <a:lnTo>
                    <a:pt x="96393" y="10157"/>
                  </a:lnTo>
                  <a:lnTo>
                    <a:pt x="101639" y="19842"/>
                  </a:lnTo>
                  <a:lnTo>
                    <a:pt x="105573" y="26456"/>
                  </a:lnTo>
                  <a:lnTo>
                    <a:pt x="108196" y="30472"/>
                  </a:lnTo>
                  <a:lnTo>
                    <a:pt x="112131" y="32834"/>
                  </a:lnTo>
                  <a:lnTo>
                    <a:pt x="114754" y="34488"/>
                  </a:lnTo>
                  <a:lnTo>
                    <a:pt x="118032" y="37322"/>
                  </a:lnTo>
                  <a:lnTo>
                    <a:pt x="118688" y="38976"/>
                  </a:lnTo>
                  <a:lnTo>
                    <a:pt x="119344" y="41338"/>
                  </a:lnTo>
                  <a:lnTo>
                    <a:pt x="120000" y="43464"/>
                  </a:lnTo>
                  <a:lnTo>
                    <a:pt x="119344" y="46299"/>
                  </a:lnTo>
                  <a:lnTo>
                    <a:pt x="118688" y="49133"/>
                  </a:lnTo>
                  <a:lnTo>
                    <a:pt x="117377" y="52677"/>
                  </a:lnTo>
                  <a:lnTo>
                    <a:pt x="115409" y="55984"/>
                  </a:lnTo>
                  <a:lnTo>
                    <a:pt x="112786" y="60000"/>
                  </a:lnTo>
                  <a:lnTo>
                    <a:pt x="106885" y="67322"/>
                  </a:lnTo>
                  <a:lnTo>
                    <a:pt x="104262" y="73464"/>
                  </a:lnTo>
                  <a:lnTo>
                    <a:pt x="102950" y="78661"/>
                  </a:lnTo>
                  <a:lnTo>
                    <a:pt x="102950" y="82677"/>
                  </a:lnTo>
                  <a:lnTo>
                    <a:pt x="103606" y="85511"/>
                  </a:lnTo>
                  <a:lnTo>
                    <a:pt x="104262" y="87165"/>
                  </a:lnTo>
                  <a:lnTo>
                    <a:pt x="106229" y="88818"/>
                  </a:lnTo>
                  <a:lnTo>
                    <a:pt x="106885" y="90472"/>
                  </a:lnTo>
                  <a:lnTo>
                    <a:pt x="106885" y="92834"/>
                  </a:lnTo>
                  <a:lnTo>
                    <a:pt x="106885" y="95669"/>
                  </a:lnTo>
                  <a:lnTo>
                    <a:pt x="104918" y="98976"/>
                  </a:lnTo>
                  <a:lnTo>
                    <a:pt x="102295" y="102519"/>
                  </a:lnTo>
                  <a:lnTo>
                    <a:pt x="97704" y="106535"/>
                  </a:lnTo>
                  <a:lnTo>
                    <a:pt x="91147" y="111023"/>
                  </a:lnTo>
                  <a:lnTo>
                    <a:pt x="84590" y="113858"/>
                  </a:lnTo>
                  <a:lnTo>
                    <a:pt x="78688" y="116692"/>
                  </a:lnTo>
                  <a:lnTo>
                    <a:pt x="72786" y="118346"/>
                  </a:lnTo>
                  <a:lnTo>
                    <a:pt x="66885" y="119527"/>
                  </a:lnTo>
                  <a:lnTo>
                    <a:pt x="60983" y="120000"/>
                  </a:lnTo>
                  <a:lnTo>
                    <a:pt x="54426" y="119527"/>
                  </a:lnTo>
                  <a:lnTo>
                    <a:pt x="48524" y="118346"/>
                  </a:lnTo>
                  <a:lnTo>
                    <a:pt x="41967" y="116692"/>
                  </a:lnTo>
                  <a:lnTo>
                    <a:pt x="36721" y="115039"/>
                  </a:lnTo>
                  <a:lnTo>
                    <a:pt x="31475" y="113858"/>
                  </a:lnTo>
                  <a:lnTo>
                    <a:pt x="26885" y="112677"/>
                  </a:lnTo>
                  <a:lnTo>
                    <a:pt x="21639" y="111023"/>
                  </a:lnTo>
                  <a:lnTo>
                    <a:pt x="16393" y="108661"/>
                  </a:lnTo>
                  <a:lnTo>
                    <a:pt x="10491" y="105826"/>
                  </a:lnTo>
                  <a:lnTo>
                    <a:pt x="5901" y="102519"/>
                  </a:lnTo>
                  <a:lnTo>
                    <a:pt x="3934" y="100157"/>
                  </a:lnTo>
                  <a:lnTo>
                    <a:pt x="2622" y="98031"/>
                  </a:lnTo>
                  <a:lnTo>
                    <a:pt x="1967" y="95196"/>
                  </a:lnTo>
                  <a:lnTo>
                    <a:pt x="1311" y="91653"/>
                  </a:lnTo>
                  <a:lnTo>
                    <a:pt x="655" y="84803"/>
                  </a:lnTo>
                  <a:lnTo>
                    <a:pt x="0" y="74173"/>
                  </a:lnTo>
                  <a:lnTo>
                    <a:pt x="0" y="63307"/>
                  </a:lnTo>
                  <a:lnTo>
                    <a:pt x="655" y="57637"/>
                  </a:lnTo>
                  <a:lnTo>
                    <a:pt x="1311" y="51968"/>
                  </a:lnTo>
                  <a:lnTo>
                    <a:pt x="2622" y="46299"/>
                  </a:lnTo>
                  <a:lnTo>
                    <a:pt x="3278" y="40629"/>
                  </a:lnTo>
                  <a:close/>
                </a:path>
              </a:pathLst>
            </a:custGeom>
            <a:solidFill>
              <a:schemeClr val="accent1"/>
            </a:solidFill>
            <a:ln cap="flat" cmpd="sng" w="12700">
              <a:solidFill>
                <a:srgbClr val="2C007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1" name="Shape 331"/>
            <p:cNvSpPr/>
            <p:nvPr/>
          </p:nvSpPr>
          <p:spPr>
            <a:xfrm>
              <a:off x="5027" y="2045"/>
              <a:ext cx="226" cy="641"/>
            </a:xfrm>
            <a:custGeom>
              <a:pathLst>
                <a:path extrusionOk="0" h="120000" w="120000">
                  <a:moveTo>
                    <a:pt x="120000" y="3938"/>
                  </a:moveTo>
                  <a:lnTo>
                    <a:pt x="114893" y="3243"/>
                  </a:lnTo>
                  <a:lnTo>
                    <a:pt x="103404" y="1621"/>
                  </a:lnTo>
                  <a:lnTo>
                    <a:pt x="85531" y="463"/>
                  </a:lnTo>
                  <a:lnTo>
                    <a:pt x="76595" y="0"/>
                  </a:lnTo>
                  <a:lnTo>
                    <a:pt x="66382" y="0"/>
                  </a:lnTo>
                  <a:lnTo>
                    <a:pt x="56170" y="0"/>
                  </a:lnTo>
                  <a:lnTo>
                    <a:pt x="45957" y="1158"/>
                  </a:lnTo>
                  <a:lnTo>
                    <a:pt x="37021" y="2779"/>
                  </a:lnTo>
                  <a:lnTo>
                    <a:pt x="29361" y="4864"/>
                  </a:lnTo>
                  <a:lnTo>
                    <a:pt x="22978" y="8339"/>
                  </a:lnTo>
                  <a:lnTo>
                    <a:pt x="17872" y="12277"/>
                  </a:lnTo>
                  <a:lnTo>
                    <a:pt x="15319" y="17837"/>
                  </a:lnTo>
                  <a:lnTo>
                    <a:pt x="15319" y="24324"/>
                  </a:lnTo>
                  <a:lnTo>
                    <a:pt x="20425" y="28957"/>
                  </a:lnTo>
                  <a:lnTo>
                    <a:pt x="25531" y="33822"/>
                  </a:lnTo>
                  <a:lnTo>
                    <a:pt x="29361" y="40077"/>
                  </a:lnTo>
                  <a:lnTo>
                    <a:pt x="30638" y="43783"/>
                  </a:lnTo>
                  <a:lnTo>
                    <a:pt x="30638" y="47258"/>
                  </a:lnTo>
                  <a:lnTo>
                    <a:pt x="30638" y="50965"/>
                  </a:lnTo>
                  <a:lnTo>
                    <a:pt x="28085" y="54440"/>
                  </a:lnTo>
                  <a:lnTo>
                    <a:pt x="25531" y="58378"/>
                  </a:lnTo>
                  <a:lnTo>
                    <a:pt x="21702" y="61621"/>
                  </a:lnTo>
                  <a:lnTo>
                    <a:pt x="16595" y="65559"/>
                  </a:lnTo>
                  <a:lnTo>
                    <a:pt x="8936" y="68339"/>
                  </a:lnTo>
                  <a:lnTo>
                    <a:pt x="3829" y="70424"/>
                  </a:lnTo>
                  <a:lnTo>
                    <a:pt x="1276" y="72741"/>
                  </a:lnTo>
                  <a:lnTo>
                    <a:pt x="0" y="75521"/>
                  </a:lnTo>
                  <a:lnTo>
                    <a:pt x="0" y="77837"/>
                  </a:lnTo>
                  <a:lnTo>
                    <a:pt x="1276" y="80617"/>
                  </a:lnTo>
                  <a:lnTo>
                    <a:pt x="3829" y="82702"/>
                  </a:lnTo>
                  <a:lnTo>
                    <a:pt x="8936" y="87799"/>
                  </a:lnTo>
                  <a:lnTo>
                    <a:pt x="15319" y="91737"/>
                  </a:lnTo>
                  <a:lnTo>
                    <a:pt x="17872" y="94517"/>
                  </a:lnTo>
                  <a:lnTo>
                    <a:pt x="19148" y="97760"/>
                  </a:lnTo>
                  <a:lnTo>
                    <a:pt x="19148" y="101698"/>
                  </a:lnTo>
                  <a:lnTo>
                    <a:pt x="19148" y="104942"/>
                  </a:lnTo>
                  <a:lnTo>
                    <a:pt x="19148" y="108416"/>
                  </a:lnTo>
                  <a:lnTo>
                    <a:pt x="20425" y="111660"/>
                  </a:lnTo>
                  <a:lnTo>
                    <a:pt x="21702" y="114440"/>
                  </a:lnTo>
                  <a:lnTo>
                    <a:pt x="25531" y="116756"/>
                  </a:lnTo>
                  <a:lnTo>
                    <a:pt x="28085" y="118378"/>
                  </a:lnTo>
                  <a:lnTo>
                    <a:pt x="31914" y="118841"/>
                  </a:lnTo>
                  <a:lnTo>
                    <a:pt x="37021" y="120000"/>
                  </a:lnTo>
                  <a:lnTo>
                    <a:pt x="40851" y="120000"/>
                  </a:lnTo>
                  <a:lnTo>
                    <a:pt x="45957" y="120000"/>
                  </a:lnTo>
                  <a:lnTo>
                    <a:pt x="56170" y="118841"/>
                  </a:lnTo>
                  <a:lnTo>
                    <a:pt x="72765" y="116756"/>
                  </a:lnTo>
                  <a:lnTo>
                    <a:pt x="86808" y="115598"/>
                  </a:lnTo>
                  <a:lnTo>
                    <a:pt x="97021" y="114903"/>
                  </a:lnTo>
                  <a:lnTo>
                    <a:pt x="104680" y="114440"/>
                  </a:lnTo>
                  <a:lnTo>
                    <a:pt x="113617" y="114903"/>
                  </a:lnTo>
                  <a:lnTo>
                    <a:pt x="116170" y="115598"/>
                  </a:lnTo>
                  <a:lnTo>
                    <a:pt x="120000" y="3938"/>
                  </a:lnTo>
                  <a:close/>
                </a:path>
              </a:pathLst>
            </a:custGeom>
            <a:solidFill>
              <a:schemeClr val="accent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2" name="Shape 332"/>
            <p:cNvSpPr/>
            <p:nvPr/>
          </p:nvSpPr>
          <p:spPr>
            <a:xfrm>
              <a:off x="5031" y="2052"/>
              <a:ext cx="226" cy="641"/>
            </a:xfrm>
            <a:custGeom>
              <a:pathLst>
                <a:path extrusionOk="0" h="120000" w="120000">
                  <a:moveTo>
                    <a:pt x="120000" y="3706"/>
                  </a:moveTo>
                  <a:lnTo>
                    <a:pt x="114893" y="3243"/>
                  </a:lnTo>
                  <a:lnTo>
                    <a:pt x="103404" y="1621"/>
                  </a:lnTo>
                  <a:lnTo>
                    <a:pt x="85531" y="463"/>
                  </a:lnTo>
                  <a:lnTo>
                    <a:pt x="76595" y="0"/>
                  </a:lnTo>
                  <a:lnTo>
                    <a:pt x="66382" y="0"/>
                  </a:lnTo>
                  <a:lnTo>
                    <a:pt x="56170" y="0"/>
                  </a:lnTo>
                  <a:lnTo>
                    <a:pt x="45957" y="926"/>
                  </a:lnTo>
                  <a:lnTo>
                    <a:pt x="37021" y="2779"/>
                  </a:lnTo>
                  <a:lnTo>
                    <a:pt x="29361" y="4864"/>
                  </a:lnTo>
                  <a:lnTo>
                    <a:pt x="22978" y="8339"/>
                  </a:lnTo>
                  <a:lnTo>
                    <a:pt x="17872" y="12046"/>
                  </a:lnTo>
                  <a:lnTo>
                    <a:pt x="15319" y="17606"/>
                  </a:lnTo>
                  <a:lnTo>
                    <a:pt x="15319" y="24324"/>
                  </a:lnTo>
                  <a:lnTo>
                    <a:pt x="20425" y="28725"/>
                  </a:lnTo>
                  <a:lnTo>
                    <a:pt x="25531" y="33822"/>
                  </a:lnTo>
                  <a:lnTo>
                    <a:pt x="29361" y="39845"/>
                  </a:lnTo>
                  <a:lnTo>
                    <a:pt x="30638" y="43783"/>
                  </a:lnTo>
                  <a:lnTo>
                    <a:pt x="30638" y="47258"/>
                  </a:lnTo>
                  <a:lnTo>
                    <a:pt x="30638" y="50965"/>
                  </a:lnTo>
                  <a:lnTo>
                    <a:pt x="28085" y="54440"/>
                  </a:lnTo>
                  <a:lnTo>
                    <a:pt x="25531" y="58146"/>
                  </a:lnTo>
                  <a:lnTo>
                    <a:pt x="21702" y="61621"/>
                  </a:lnTo>
                  <a:lnTo>
                    <a:pt x="16595" y="65559"/>
                  </a:lnTo>
                  <a:lnTo>
                    <a:pt x="8936" y="68339"/>
                  </a:lnTo>
                  <a:lnTo>
                    <a:pt x="3829" y="70424"/>
                  </a:lnTo>
                  <a:lnTo>
                    <a:pt x="1276" y="72741"/>
                  </a:lnTo>
                  <a:lnTo>
                    <a:pt x="0" y="75521"/>
                  </a:lnTo>
                  <a:lnTo>
                    <a:pt x="0" y="77606"/>
                  </a:lnTo>
                  <a:lnTo>
                    <a:pt x="1276" y="80386"/>
                  </a:lnTo>
                  <a:lnTo>
                    <a:pt x="3829" y="82702"/>
                  </a:lnTo>
                  <a:lnTo>
                    <a:pt x="8936" y="87799"/>
                  </a:lnTo>
                  <a:lnTo>
                    <a:pt x="15319" y="91505"/>
                  </a:lnTo>
                  <a:lnTo>
                    <a:pt x="17872" y="94285"/>
                  </a:lnTo>
                  <a:lnTo>
                    <a:pt x="19148" y="97760"/>
                  </a:lnTo>
                  <a:lnTo>
                    <a:pt x="19148" y="101698"/>
                  </a:lnTo>
                  <a:lnTo>
                    <a:pt x="19148" y="104942"/>
                  </a:lnTo>
                  <a:lnTo>
                    <a:pt x="19148" y="108185"/>
                  </a:lnTo>
                  <a:lnTo>
                    <a:pt x="20425" y="111660"/>
                  </a:lnTo>
                  <a:lnTo>
                    <a:pt x="21702" y="114440"/>
                  </a:lnTo>
                  <a:lnTo>
                    <a:pt x="25531" y="116525"/>
                  </a:lnTo>
                  <a:lnTo>
                    <a:pt x="28085" y="118378"/>
                  </a:lnTo>
                  <a:lnTo>
                    <a:pt x="31914" y="118841"/>
                  </a:lnTo>
                  <a:lnTo>
                    <a:pt x="37021" y="120000"/>
                  </a:lnTo>
                  <a:lnTo>
                    <a:pt x="40851" y="120000"/>
                  </a:lnTo>
                  <a:lnTo>
                    <a:pt x="45957" y="120000"/>
                  </a:lnTo>
                  <a:lnTo>
                    <a:pt x="56170" y="118841"/>
                  </a:lnTo>
                  <a:lnTo>
                    <a:pt x="72765" y="116525"/>
                  </a:lnTo>
                  <a:lnTo>
                    <a:pt x="86808" y="115598"/>
                  </a:lnTo>
                  <a:lnTo>
                    <a:pt x="97021" y="114903"/>
                  </a:lnTo>
                  <a:lnTo>
                    <a:pt x="104680" y="114440"/>
                  </a:lnTo>
                  <a:lnTo>
                    <a:pt x="113617" y="114903"/>
                  </a:lnTo>
                  <a:lnTo>
                    <a:pt x="116170" y="115598"/>
                  </a:lnTo>
                </a:path>
              </a:pathLst>
            </a:custGeom>
            <a:noFill/>
            <a:ln cap="flat" cmpd="sng" w="12700">
              <a:solidFill>
                <a:srgbClr val="2C007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3" name="Shape 333"/>
            <p:cNvSpPr/>
            <p:nvPr/>
          </p:nvSpPr>
          <p:spPr>
            <a:xfrm>
              <a:off x="4656" y="2107"/>
              <a:ext cx="104" cy="122"/>
            </a:xfrm>
            <a:custGeom>
              <a:pathLst>
                <a:path extrusionOk="0" h="120000" w="120000">
                  <a:moveTo>
                    <a:pt x="44651" y="116363"/>
                  </a:moveTo>
                  <a:lnTo>
                    <a:pt x="55813" y="119999"/>
                  </a:lnTo>
                  <a:lnTo>
                    <a:pt x="69767" y="119999"/>
                  </a:lnTo>
                  <a:lnTo>
                    <a:pt x="83720" y="116363"/>
                  </a:lnTo>
                  <a:lnTo>
                    <a:pt x="97674" y="110303"/>
                  </a:lnTo>
                  <a:lnTo>
                    <a:pt x="108837" y="101818"/>
                  </a:lnTo>
                  <a:lnTo>
                    <a:pt x="114418" y="95757"/>
                  </a:lnTo>
                  <a:lnTo>
                    <a:pt x="117209" y="87272"/>
                  </a:lnTo>
                  <a:lnTo>
                    <a:pt x="120000" y="78787"/>
                  </a:lnTo>
                  <a:lnTo>
                    <a:pt x="120000" y="66666"/>
                  </a:lnTo>
                  <a:lnTo>
                    <a:pt x="117209" y="43636"/>
                  </a:lnTo>
                  <a:lnTo>
                    <a:pt x="111627" y="26666"/>
                  </a:lnTo>
                  <a:lnTo>
                    <a:pt x="103255" y="14545"/>
                  </a:lnTo>
                  <a:lnTo>
                    <a:pt x="92093" y="6060"/>
                  </a:lnTo>
                  <a:lnTo>
                    <a:pt x="80930" y="0"/>
                  </a:lnTo>
                  <a:lnTo>
                    <a:pt x="66976" y="0"/>
                  </a:lnTo>
                  <a:lnTo>
                    <a:pt x="55813" y="0"/>
                  </a:lnTo>
                  <a:lnTo>
                    <a:pt x="44651" y="6060"/>
                  </a:lnTo>
                  <a:lnTo>
                    <a:pt x="33488" y="12121"/>
                  </a:lnTo>
                  <a:lnTo>
                    <a:pt x="22325" y="20606"/>
                  </a:lnTo>
                  <a:lnTo>
                    <a:pt x="13953" y="29090"/>
                  </a:lnTo>
                  <a:lnTo>
                    <a:pt x="8372" y="41212"/>
                  </a:lnTo>
                  <a:lnTo>
                    <a:pt x="2790" y="55757"/>
                  </a:lnTo>
                  <a:lnTo>
                    <a:pt x="0" y="66666"/>
                  </a:lnTo>
                  <a:lnTo>
                    <a:pt x="0" y="78787"/>
                  </a:lnTo>
                  <a:lnTo>
                    <a:pt x="0" y="87272"/>
                  </a:lnTo>
                  <a:lnTo>
                    <a:pt x="5581" y="95757"/>
                  </a:lnTo>
                  <a:lnTo>
                    <a:pt x="11162" y="101818"/>
                  </a:lnTo>
                  <a:lnTo>
                    <a:pt x="25116" y="110303"/>
                  </a:lnTo>
                  <a:lnTo>
                    <a:pt x="39069" y="116363"/>
                  </a:lnTo>
                  <a:lnTo>
                    <a:pt x="44651" y="116363"/>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4" name="Shape 334"/>
            <p:cNvSpPr/>
            <p:nvPr/>
          </p:nvSpPr>
          <p:spPr>
            <a:xfrm>
              <a:off x="4616" y="2284"/>
              <a:ext cx="162" cy="230"/>
            </a:xfrm>
            <a:custGeom>
              <a:pathLst>
                <a:path extrusionOk="0" h="120000" w="120000">
                  <a:moveTo>
                    <a:pt x="0" y="69304"/>
                  </a:moveTo>
                  <a:lnTo>
                    <a:pt x="0" y="78288"/>
                  </a:lnTo>
                  <a:lnTo>
                    <a:pt x="1791" y="85989"/>
                  </a:lnTo>
                  <a:lnTo>
                    <a:pt x="5373" y="96898"/>
                  </a:lnTo>
                  <a:lnTo>
                    <a:pt x="12537" y="105882"/>
                  </a:lnTo>
                  <a:lnTo>
                    <a:pt x="17910" y="110374"/>
                  </a:lnTo>
                  <a:lnTo>
                    <a:pt x="23283" y="115508"/>
                  </a:lnTo>
                  <a:lnTo>
                    <a:pt x="30447" y="118074"/>
                  </a:lnTo>
                  <a:lnTo>
                    <a:pt x="39402" y="120000"/>
                  </a:lnTo>
                  <a:lnTo>
                    <a:pt x="48358" y="120000"/>
                  </a:lnTo>
                  <a:lnTo>
                    <a:pt x="59104" y="120000"/>
                  </a:lnTo>
                  <a:lnTo>
                    <a:pt x="71641" y="118074"/>
                  </a:lnTo>
                  <a:lnTo>
                    <a:pt x="80597" y="115508"/>
                  </a:lnTo>
                  <a:lnTo>
                    <a:pt x="89552" y="110374"/>
                  </a:lnTo>
                  <a:lnTo>
                    <a:pt x="96716" y="105882"/>
                  </a:lnTo>
                  <a:lnTo>
                    <a:pt x="102089" y="101390"/>
                  </a:lnTo>
                  <a:lnTo>
                    <a:pt x="107462" y="94973"/>
                  </a:lnTo>
                  <a:lnTo>
                    <a:pt x="114626" y="84705"/>
                  </a:lnTo>
                  <a:lnTo>
                    <a:pt x="118208" y="73796"/>
                  </a:lnTo>
                  <a:lnTo>
                    <a:pt x="120000" y="62887"/>
                  </a:lnTo>
                  <a:lnTo>
                    <a:pt x="120000" y="53903"/>
                  </a:lnTo>
                  <a:lnTo>
                    <a:pt x="120000" y="46203"/>
                  </a:lnTo>
                  <a:lnTo>
                    <a:pt x="118208" y="36577"/>
                  </a:lnTo>
                  <a:lnTo>
                    <a:pt x="114626" y="25668"/>
                  </a:lnTo>
                  <a:lnTo>
                    <a:pt x="107462" y="16684"/>
                  </a:lnTo>
                  <a:lnTo>
                    <a:pt x="102089" y="12192"/>
                  </a:lnTo>
                  <a:lnTo>
                    <a:pt x="96716" y="7700"/>
                  </a:lnTo>
                  <a:lnTo>
                    <a:pt x="89552" y="4491"/>
                  </a:lnTo>
                  <a:lnTo>
                    <a:pt x="80597" y="1283"/>
                  </a:lnTo>
                  <a:lnTo>
                    <a:pt x="71641" y="0"/>
                  </a:lnTo>
                  <a:lnTo>
                    <a:pt x="59104" y="0"/>
                  </a:lnTo>
                  <a:lnTo>
                    <a:pt x="48358" y="1283"/>
                  </a:lnTo>
                  <a:lnTo>
                    <a:pt x="39402" y="4491"/>
                  </a:lnTo>
                  <a:lnTo>
                    <a:pt x="30447" y="7700"/>
                  </a:lnTo>
                  <a:lnTo>
                    <a:pt x="23283" y="12192"/>
                  </a:lnTo>
                  <a:lnTo>
                    <a:pt x="17910" y="17967"/>
                  </a:lnTo>
                  <a:lnTo>
                    <a:pt x="12537" y="23101"/>
                  </a:lnTo>
                  <a:lnTo>
                    <a:pt x="5373" y="35294"/>
                  </a:lnTo>
                  <a:lnTo>
                    <a:pt x="1791" y="47486"/>
                  </a:lnTo>
                  <a:lnTo>
                    <a:pt x="0" y="58395"/>
                  </a:lnTo>
                  <a:lnTo>
                    <a:pt x="0" y="69304"/>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5" name="Shape 335"/>
            <p:cNvSpPr/>
            <p:nvPr/>
          </p:nvSpPr>
          <p:spPr>
            <a:xfrm>
              <a:off x="4800" y="2176"/>
              <a:ext cx="112" cy="118"/>
            </a:xfrm>
            <a:custGeom>
              <a:pathLst>
                <a:path extrusionOk="0" h="120000" w="120000">
                  <a:moveTo>
                    <a:pt x="20425" y="18750"/>
                  </a:moveTo>
                  <a:lnTo>
                    <a:pt x="33191" y="10000"/>
                  </a:lnTo>
                  <a:lnTo>
                    <a:pt x="43404" y="3750"/>
                  </a:lnTo>
                  <a:lnTo>
                    <a:pt x="58723" y="0"/>
                  </a:lnTo>
                  <a:lnTo>
                    <a:pt x="74042" y="0"/>
                  </a:lnTo>
                  <a:lnTo>
                    <a:pt x="81702" y="3750"/>
                  </a:lnTo>
                  <a:lnTo>
                    <a:pt x="91914" y="10000"/>
                  </a:lnTo>
                  <a:lnTo>
                    <a:pt x="99574" y="15000"/>
                  </a:lnTo>
                  <a:lnTo>
                    <a:pt x="107234" y="27500"/>
                  </a:lnTo>
                  <a:lnTo>
                    <a:pt x="112340" y="40000"/>
                  </a:lnTo>
                  <a:lnTo>
                    <a:pt x="120000" y="57500"/>
                  </a:lnTo>
                  <a:lnTo>
                    <a:pt x="120000" y="70000"/>
                  </a:lnTo>
                  <a:lnTo>
                    <a:pt x="117446" y="81250"/>
                  </a:lnTo>
                  <a:lnTo>
                    <a:pt x="112340" y="96250"/>
                  </a:lnTo>
                  <a:lnTo>
                    <a:pt x="102127" y="108750"/>
                  </a:lnTo>
                  <a:lnTo>
                    <a:pt x="89361" y="117500"/>
                  </a:lnTo>
                  <a:lnTo>
                    <a:pt x="81702" y="120000"/>
                  </a:lnTo>
                  <a:lnTo>
                    <a:pt x="68936" y="120000"/>
                  </a:lnTo>
                  <a:lnTo>
                    <a:pt x="58723" y="120000"/>
                  </a:lnTo>
                  <a:lnTo>
                    <a:pt x="43404" y="117500"/>
                  </a:lnTo>
                  <a:lnTo>
                    <a:pt x="30638" y="115000"/>
                  </a:lnTo>
                  <a:lnTo>
                    <a:pt x="20425" y="108750"/>
                  </a:lnTo>
                  <a:lnTo>
                    <a:pt x="10212" y="100000"/>
                  </a:lnTo>
                  <a:lnTo>
                    <a:pt x="5106" y="93750"/>
                  </a:lnTo>
                  <a:lnTo>
                    <a:pt x="2553" y="85000"/>
                  </a:lnTo>
                  <a:lnTo>
                    <a:pt x="0" y="78750"/>
                  </a:lnTo>
                  <a:lnTo>
                    <a:pt x="2553" y="60000"/>
                  </a:lnTo>
                  <a:lnTo>
                    <a:pt x="7659" y="45000"/>
                  </a:lnTo>
                  <a:lnTo>
                    <a:pt x="12765" y="30000"/>
                  </a:lnTo>
                  <a:lnTo>
                    <a:pt x="20425" y="18750"/>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6" name="Shape 336"/>
            <p:cNvSpPr/>
            <p:nvPr/>
          </p:nvSpPr>
          <p:spPr>
            <a:xfrm>
              <a:off x="4793" y="2357"/>
              <a:ext cx="93" cy="127"/>
            </a:xfrm>
            <a:custGeom>
              <a:pathLst>
                <a:path extrusionOk="0" h="120000" w="120000">
                  <a:moveTo>
                    <a:pt x="95384" y="4660"/>
                  </a:moveTo>
                  <a:lnTo>
                    <a:pt x="83076" y="2330"/>
                  </a:lnTo>
                  <a:lnTo>
                    <a:pt x="67692" y="0"/>
                  </a:lnTo>
                  <a:lnTo>
                    <a:pt x="52307" y="0"/>
                  </a:lnTo>
                  <a:lnTo>
                    <a:pt x="33846" y="4660"/>
                  </a:lnTo>
                  <a:lnTo>
                    <a:pt x="27692" y="8155"/>
                  </a:lnTo>
                  <a:lnTo>
                    <a:pt x="18461" y="16310"/>
                  </a:lnTo>
                  <a:lnTo>
                    <a:pt x="12307" y="22135"/>
                  </a:lnTo>
                  <a:lnTo>
                    <a:pt x="6153" y="32621"/>
                  </a:lnTo>
                  <a:lnTo>
                    <a:pt x="3076" y="44271"/>
                  </a:lnTo>
                  <a:lnTo>
                    <a:pt x="0" y="58252"/>
                  </a:lnTo>
                  <a:lnTo>
                    <a:pt x="0" y="86213"/>
                  </a:lnTo>
                  <a:lnTo>
                    <a:pt x="3076" y="94368"/>
                  </a:lnTo>
                  <a:lnTo>
                    <a:pt x="6153" y="102524"/>
                  </a:lnTo>
                  <a:lnTo>
                    <a:pt x="15384" y="111844"/>
                  </a:lnTo>
                  <a:lnTo>
                    <a:pt x="27692" y="116504"/>
                  </a:lnTo>
                  <a:lnTo>
                    <a:pt x="43076" y="120000"/>
                  </a:lnTo>
                  <a:lnTo>
                    <a:pt x="52307" y="116504"/>
                  </a:lnTo>
                  <a:lnTo>
                    <a:pt x="64615" y="114174"/>
                  </a:lnTo>
                  <a:lnTo>
                    <a:pt x="89230" y="108349"/>
                  </a:lnTo>
                  <a:lnTo>
                    <a:pt x="104615" y="100194"/>
                  </a:lnTo>
                  <a:lnTo>
                    <a:pt x="113846" y="94368"/>
                  </a:lnTo>
                  <a:lnTo>
                    <a:pt x="116923" y="88543"/>
                  </a:lnTo>
                  <a:lnTo>
                    <a:pt x="120000" y="74563"/>
                  </a:lnTo>
                  <a:lnTo>
                    <a:pt x="120000" y="50097"/>
                  </a:lnTo>
                  <a:lnTo>
                    <a:pt x="120000" y="38446"/>
                  </a:lnTo>
                  <a:lnTo>
                    <a:pt x="113846" y="27961"/>
                  </a:lnTo>
                  <a:lnTo>
                    <a:pt x="107692" y="13980"/>
                  </a:lnTo>
                  <a:lnTo>
                    <a:pt x="95384" y="4660"/>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7" name="Shape 337"/>
            <p:cNvSpPr/>
            <p:nvPr/>
          </p:nvSpPr>
          <p:spPr>
            <a:xfrm>
              <a:off x="5147" y="2189"/>
              <a:ext cx="99" cy="125"/>
            </a:xfrm>
            <a:custGeom>
              <a:pathLst>
                <a:path extrusionOk="0" h="120000" w="120000">
                  <a:moveTo>
                    <a:pt x="0" y="99801"/>
                  </a:moveTo>
                  <a:lnTo>
                    <a:pt x="5853" y="103366"/>
                  </a:lnTo>
                  <a:lnTo>
                    <a:pt x="17560" y="111683"/>
                  </a:lnTo>
                  <a:lnTo>
                    <a:pt x="26341" y="114059"/>
                  </a:lnTo>
                  <a:lnTo>
                    <a:pt x="35121" y="117623"/>
                  </a:lnTo>
                  <a:lnTo>
                    <a:pt x="46829" y="120000"/>
                  </a:lnTo>
                  <a:lnTo>
                    <a:pt x="61463" y="117623"/>
                  </a:lnTo>
                  <a:lnTo>
                    <a:pt x="73170" y="114059"/>
                  </a:lnTo>
                  <a:lnTo>
                    <a:pt x="84878" y="109306"/>
                  </a:lnTo>
                  <a:lnTo>
                    <a:pt x="105365" y="95049"/>
                  </a:lnTo>
                  <a:lnTo>
                    <a:pt x="117073" y="77227"/>
                  </a:lnTo>
                  <a:lnTo>
                    <a:pt x="120000" y="66534"/>
                  </a:lnTo>
                  <a:lnTo>
                    <a:pt x="120000" y="48712"/>
                  </a:lnTo>
                  <a:lnTo>
                    <a:pt x="117073" y="38019"/>
                  </a:lnTo>
                  <a:lnTo>
                    <a:pt x="111219" y="23762"/>
                  </a:lnTo>
                  <a:lnTo>
                    <a:pt x="102439" y="14257"/>
                  </a:lnTo>
                  <a:lnTo>
                    <a:pt x="90731" y="3564"/>
                  </a:lnTo>
                  <a:lnTo>
                    <a:pt x="73170" y="0"/>
                  </a:lnTo>
                  <a:lnTo>
                    <a:pt x="52682" y="0"/>
                  </a:lnTo>
                  <a:lnTo>
                    <a:pt x="40975" y="3564"/>
                  </a:lnTo>
                  <a:lnTo>
                    <a:pt x="29268" y="9504"/>
                  </a:lnTo>
                  <a:lnTo>
                    <a:pt x="23414" y="14257"/>
                  </a:lnTo>
                  <a:lnTo>
                    <a:pt x="14634" y="20198"/>
                  </a:lnTo>
                  <a:lnTo>
                    <a:pt x="5853" y="34455"/>
                  </a:lnTo>
                  <a:lnTo>
                    <a:pt x="0" y="52277"/>
                  </a:lnTo>
                  <a:lnTo>
                    <a:pt x="0" y="68910"/>
                  </a:lnTo>
                  <a:lnTo>
                    <a:pt x="0" y="83168"/>
                  </a:lnTo>
                  <a:lnTo>
                    <a:pt x="0" y="99801"/>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8" name="Shape 338"/>
            <p:cNvSpPr/>
            <p:nvPr/>
          </p:nvSpPr>
          <p:spPr>
            <a:xfrm>
              <a:off x="5084" y="2372"/>
              <a:ext cx="172" cy="227"/>
            </a:xfrm>
            <a:custGeom>
              <a:pathLst>
                <a:path extrusionOk="0" h="120000" w="120000">
                  <a:moveTo>
                    <a:pt x="10140" y="20217"/>
                  </a:moveTo>
                  <a:lnTo>
                    <a:pt x="13521" y="13695"/>
                  </a:lnTo>
                  <a:lnTo>
                    <a:pt x="20281" y="7826"/>
                  </a:lnTo>
                  <a:lnTo>
                    <a:pt x="28732" y="2608"/>
                  </a:lnTo>
                  <a:lnTo>
                    <a:pt x="35492" y="0"/>
                  </a:lnTo>
                  <a:lnTo>
                    <a:pt x="45633" y="0"/>
                  </a:lnTo>
                  <a:lnTo>
                    <a:pt x="55774" y="0"/>
                  </a:lnTo>
                  <a:lnTo>
                    <a:pt x="64225" y="2608"/>
                  </a:lnTo>
                  <a:lnTo>
                    <a:pt x="72676" y="5869"/>
                  </a:lnTo>
                  <a:lnTo>
                    <a:pt x="87887" y="15652"/>
                  </a:lnTo>
                  <a:lnTo>
                    <a:pt x="103098" y="26086"/>
                  </a:lnTo>
                  <a:lnTo>
                    <a:pt x="109859" y="32608"/>
                  </a:lnTo>
                  <a:lnTo>
                    <a:pt x="114929" y="39130"/>
                  </a:lnTo>
                  <a:lnTo>
                    <a:pt x="118309" y="46956"/>
                  </a:lnTo>
                  <a:lnTo>
                    <a:pt x="120000" y="54782"/>
                  </a:lnTo>
                  <a:lnTo>
                    <a:pt x="118309" y="60652"/>
                  </a:lnTo>
                  <a:lnTo>
                    <a:pt x="116619" y="67173"/>
                  </a:lnTo>
                  <a:lnTo>
                    <a:pt x="111549" y="78260"/>
                  </a:lnTo>
                  <a:lnTo>
                    <a:pt x="106478" y="88695"/>
                  </a:lnTo>
                  <a:lnTo>
                    <a:pt x="101408" y="101739"/>
                  </a:lnTo>
                  <a:lnTo>
                    <a:pt x="92957" y="112173"/>
                  </a:lnTo>
                  <a:lnTo>
                    <a:pt x="87887" y="115434"/>
                  </a:lnTo>
                  <a:lnTo>
                    <a:pt x="84507" y="118695"/>
                  </a:lnTo>
                  <a:lnTo>
                    <a:pt x="77746" y="120000"/>
                  </a:lnTo>
                  <a:lnTo>
                    <a:pt x="70985" y="118695"/>
                  </a:lnTo>
                  <a:lnTo>
                    <a:pt x="59154" y="114130"/>
                  </a:lnTo>
                  <a:lnTo>
                    <a:pt x="42253" y="107608"/>
                  </a:lnTo>
                  <a:lnTo>
                    <a:pt x="25352" y="98478"/>
                  </a:lnTo>
                  <a:lnTo>
                    <a:pt x="18591" y="93913"/>
                  </a:lnTo>
                  <a:lnTo>
                    <a:pt x="11830" y="87391"/>
                  </a:lnTo>
                  <a:lnTo>
                    <a:pt x="6760" y="80869"/>
                  </a:lnTo>
                  <a:lnTo>
                    <a:pt x="3380" y="71739"/>
                  </a:lnTo>
                  <a:lnTo>
                    <a:pt x="0" y="59347"/>
                  </a:lnTo>
                  <a:lnTo>
                    <a:pt x="1690" y="45000"/>
                  </a:lnTo>
                  <a:lnTo>
                    <a:pt x="5070" y="32608"/>
                  </a:lnTo>
                  <a:lnTo>
                    <a:pt x="10140" y="20217"/>
                  </a:lnTo>
                  <a:close/>
                </a:path>
              </a:pathLst>
            </a:custGeom>
            <a:solidFill>
              <a:schemeClr val="accent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9" name="Shape 339"/>
            <p:cNvSpPr/>
            <p:nvPr/>
          </p:nvSpPr>
          <p:spPr>
            <a:xfrm>
              <a:off x="413" y="2714"/>
              <a:ext cx="4830" cy="279"/>
            </a:xfrm>
            <a:custGeom>
              <a:pathLst>
                <a:path extrusionOk="0" h="120000" w="120000">
                  <a:moveTo>
                    <a:pt x="119" y="14933"/>
                  </a:moveTo>
                  <a:lnTo>
                    <a:pt x="0" y="113600"/>
                  </a:lnTo>
                  <a:lnTo>
                    <a:pt x="1079" y="110933"/>
                  </a:lnTo>
                  <a:lnTo>
                    <a:pt x="3538" y="107200"/>
                  </a:lnTo>
                  <a:lnTo>
                    <a:pt x="5037" y="104533"/>
                  </a:lnTo>
                  <a:lnTo>
                    <a:pt x="6536" y="103466"/>
                  </a:lnTo>
                  <a:lnTo>
                    <a:pt x="7916" y="101866"/>
                  </a:lnTo>
                  <a:lnTo>
                    <a:pt x="9055" y="103466"/>
                  </a:lnTo>
                  <a:lnTo>
                    <a:pt x="10314" y="106133"/>
                  </a:lnTo>
                  <a:lnTo>
                    <a:pt x="12353" y="106133"/>
                  </a:lnTo>
                  <a:lnTo>
                    <a:pt x="14812" y="106133"/>
                  </a:lnTo>
                  <a:lnTo>
                    <a:pt x="17391" y="104533"/>
                  </a:lnTo>
                  <a:lnTo>
                    <a:pt x="19970" y="101866"/>
                  </a:lnTo>
                  <a:lnTo>
                    <a:pt x="22188" y="99733"/>
                  </a:lnTo>
                  <a:lnTo>
                    <a:pt x="23928" y="95466"/>
                  </a:lnTo>
                  <a:lnTo>
                    <a:pt x="24527" y="93333"/>
                  </a:lnTo>
                  <a:lnTo>
                    <a:pt x="24887" y="91733"/>
                  </a:lnTo>
                  <a:lnTo>
                    <a:pt x="25307" y="89066"/>
                  </a:lnTo>
                  <a:lnTo>
                    <a:pt x="26146" y="88000"/>
                  </a:lnTo>
                  <a:lnTo>
                    <a:pt x="28665" y="85333"/>
                  </a:lnTo>
                  <a:lnTo>
                    <a:pt x="32083" y="84266"/>
                  </a:lnTo>
                  <a:lnTo>
                    <a:pt x="36041" y="84266"/>
                  </a:lnTo>
                  <a:lnTo>
                    <a:pt x="43598" y="82666"/>
                  </a:lnTo>
                  <a:lnTo>
                    <a:pt x="46476" y="81600"/>
                  </a:lnTo>
                  <a:lnTo>
                    <a:pt x="47496" y="80533"/>
                  </a:lnTo>
                  <a:lnTo>
                    <a:pt x="48155" y="78933"/>
                  </a:lnTo>
                  <a:lnTo>
                    <a:pt x="48935" y="77866"/>
                  </a:lnTo>
                  <a:lnTo>
                    <a:pt x="50074" y="76266"/>
                  </a:lnTo>
                  <a:lnTo>
                    <a:pt x="53493" y="77866"/>
                  </a:lnTo>
                  <a:lnTo>
                    <a:pt x="57811" y="80533"/>
                  </a:lnTo>
                  <a:lnTo>
                    <a:pt x="62608" y="85333"/>
                  </a:lnTo>
                  <a:lnTo>
                    <a:pt x="71364" y="93333"/>
                  </a:lnTo>
                  <a:lnTo>
                    <a:pt x="74362" y="95466"/>
                  </a:lnTo>
                  <a:lnTo>
                    <a:pt x="75262" y="95466"/>
                  </a:lnTo>
                  <a:lnTo>
                    <a:pt x="75682" y="95466"/>
                  </a:lnTo>
                  <a:lnTo>
                    <a:pt x="76581" y="94400"/>
                  </a:lnTo>
                  <a:lnTo>
                    <a:pt x="78500" y="93333"/>
                  </a:lnTo>
                  <a:lnTo>
                    <a:pt x="83778" y="91733"/>
                  </a:lnTo>
                  <a:lnTo>
                    <a:pt x="91214" y="91733"/>
                  </a:lnTo>
                  <a:lnTo>
                    <a:pt x="96311" y="94400"/>
                  </a:lnTo>
                  <a:lnTo>
                    <a:pt x="99910" y="97066"/>
                  </a:lnTo>
                  <a:lnTo>
                    <a:pt x="101169" y="98133"/>
                  </a:lnTo>
                  <a:lnTo>
                    <a:pt x="101709" y="99733"/>
                  </a:lnTo>
                  <a:lnTo>
                    <a:pt x="102548" y="101866"/>
                  </a:lnTo>
                  <a:lnTo>
                    <a:pt x="104587" y="106133"/>
                  </a:lnTo>
                  <a:lnTo>
                    <a:pt x="107346" y="110933"/>
                  </a:lnTo>
                  <a:lnTo>
                    <a:pt x="110584" y="114666"/>
                  </a:lnTo>
                  <a:lnTo>
                    <a:pt x="113763" y="118933"/>
                  </a:lnTo>
                  <a:lnTo>
                    <a:pt x="116701" y="120000"/>
                  </a:lnTo>
                  <a:lnTo>
                    <a:pt x="117901" y="118933"/>
                  </a:lnTo>
                  <a:lnTo>
                    <a:pt x="118860" y="117333"/>
                  </a:lnTo>
                  <a:lnTo>
                    <a:pt x="119580" y="114666"/>
                  </a:lnTo>
                  <a:lnTo>
                    <a:pt x="119820" y="113600"/>
                  </a:lnTo>
                  <a:lnTo>
                    <a:pt x="120000" y="112533"/>
                  </a:lnTo>
                  <a:lnTo>
                    <a:pt x="120000" y="26666"/>
                  </a:lnTo>
                  <a:lnTo>
                    <a:pt x="118800" y="25600"/>
                  </a:lnTo>
                  <a:lnTo>
                    <a:pt x="116101" y="21333"/>
                  </a:lnTo>
                  <a:lnTo>
                    <a:pt x="114662" y="20266"/>
                  </a:lnTo>
                  <a:lnTo>
                    <a:pt x="113343" y="20266"/>
                  </a:lnTo>
                  <a:lnTo>
                    <a:pt x="112323" y="20266"/>
                  </a:lnTo>
                  <a:lnTo>
                    <a:pt x="112023" y="21333"/>
                  </a:lnTo>
                  <a:lnTo>
                    <a:pt x="111844" y="22933"/>
                  </a:lnTo>
                  <a:lnTo>
                    <a:pt x="111544" y="24000"/>
                  </a:lnTo>
                  <a:lnTo>
                    <a:pt x="110944" y="24000"/>
                  </a:lnTo>
                  <a:lnTo>
                    <a:pt x="108965" y="22933"/>
                  </a:lnTo>
                  <a:lnTo>
                    <a:pt x="106266" y="20266"/>
                  </a:lnTo>
                  <a:lnTo>
                    <a:pt x="103208" y="14933"/>
                  </a:lnTo>
                  <a:lnTo>
                    <a:pt x="97571" y="6400"/>
                  </a:lnTo>
                  <a:lnTo>
                    <a:pt x="94992" y="2133"/>
                  </a:lnTo>
                  <a:lnTo>
                    <a:pt x="85937" y="1066"/>
                  </a:lnTo>
                  <a:lnTo>
                    <a:pt x="79460" y="0"/>
                  </a:lnTo>
                  <a:lnTo>
                    <a:pt x="75982" y="0"/>
                  </a:lnTo>
                  <a:lnTo>
                    <a:pt x="72083" y="2133"/>
                  </a:lnTo>
                  <a:lnTo>
                    <a:pt x="64707" y="3733"/>
                  </a:lnTo>
                  <a:lnTo>
                    <a:pt x="53913" y="6400"/>
                  </a:lnTo>
                  <a:lnTo>
                    <a:pt x="43358" y="14933"/>
                  </a:lnTo>
                  <a:lnTo>
                    <a:pt x="35982" y="20266"/>
                  </a:lnTo>
                  <a:lnTo>
                    <a:pt x="31844" y="22933"/>
                  </a:lnTo>
                  <a:lnTo>
                    <a:pt x="29805" y="21333"/>
                  </a:lnTo>
                  <a:lnTo>
                    <a:pt x="27166" y="17600"/>
                  </a:lnTo>
                  <a:lnTo>
                    <a:pt x="23808" y="12800"/>
                  </a:lnTo>
                  <a:lnTo>
                    <a:pt x="23508" y="14933"/>
                  </a:lnTo>
                  <a:lnTo>
                    <a:pt x="23268" y="17600"/>
                  </a:lnTo>
                  <a:lnTo>
                    <a:pt x="22848" y="20266"/>
                  </a:lnTo>
                  <a:lnTo>
                    <a:pt x="22428" y="20266"/>
                  </a:lnTo>
                  <a:lnTo>
                    <a:pt x="21949" y="20266"/>
                  </a:lnTo>
                  <a:lnTo>
                    <a:pt x="21469" y="17600"/>
                  </a:lnTo>
                  <a:lnTo>
                    <a:pt x="21229" y="14933"/>
                  </a:lnTo>
                  <a:lnTo>
                    <a:pt x="20989" y="12800"/>
                  </a:lnTo>
                  <a:lnTo>
                    <a:pt x="20629" y="10133"/>
                  </a:lnTo>
                  <a:lnTo>
                    <a:pt x="20149" y="7466"/>
                  </a:lnTo>
                  <a:lnTo>
                    <a:pt x="19550" y="4800"/>
                  </a:lnTo>
                  <a:lnTo>
                    <a:pt x="18830" y="3733"/>
                  </a:lnTo>
                  <a:lnTo>
                    <a:pt x="17151" y="3733"/>
                  </a:lnTo>
                  <a:lnTo>
                    <a:pt x="15292" y="3733"/>
                  </a:lnTo>
                  <a:lnTo>
                    <a:pt x="12053" y="6400"/>
                  </a:lnTo>
                  <a:lnTo>
                    <a:pt x="10554" y="8533"/>
                  </a:lnTo>
                  <a:lnTo>
                    <a:pt x="119" y="14933"/>
                  </a:lnTo>
                  <a:close/>
                </a:path>
              </a:pathLst>
            </a:custGeom>
            <a:solidFill>
              <a:schemeClr val="dk2"/>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0" name="Shape 340"/>
            <p:cNvSpPr/>
            <p:nvPr/>
          </p:nvSpPr>
          <p:spPr>
            <a:xfrm>
              <a:off x="409" y="2720"/>
              <a:ext cx="4830" cy="280"/>
            </a:xfrm>
            <a:custGeom>
              <a:pathLst>
                <a:path extrusionOk="0" h="120000" w="120000">
                  <a:moveTo>
                    <a:pt x="119" y="15398"/>
                  </a:moveTo>
                  <a:lnTo>
                    <a:pt x="0" y="113628"/>
                  </a:lnTo>
                  <a:lnTo>
                    <a:pt x="1079" y="110973"/>
                  </a:lnTo>
                  <a:lnTo>
                    <a:pt x="3538" y="107256"/>
                  </a:lnTo>
                  <a:lnTo>
                    <a:pt x="5037" y="104601"/>
                  </a:lnTo>
                  <a:lnTo>
                    <a:pt x="6536" y="103539"/>
                  </a:lnTo>
                  <a:lnTo>
                    <a:pt x="7916" y="101946"/>
                  </a:lnTo>
                  <a:lnTo>
                    <a:pt x="9055" y="103539"/>
                  </a:lnTo>
                  <a:lnTo>
                    <a:pt x="10314" y="105663"/>
                  </a:lnTo>
                  <a:lnTo>
                    <a:pt x="12353" y="105663"/>
                  </a:lnTo>
                  <a:lnTo>
                    <a:pt x="14812" y="105663"/>
                  </a:lnTo>
                  <a:lnTo>
                    <a:pt x="17391" y="104601"/>
                  </a:lnTo>
                  <a:lnTo>
                    <a:pt x="19970" y="101946"/>
                  </a:lnTo>
                  <a:lnTo>
                    <a:pt x="22188" y="99292"/>
                  </a:lnTo>
                  <a:lnTo>
                    <a:pt x="23928" y="95575"/>
                  </a:lnTo>
                  <a:lnTo>
                    <a:pt x="24527" y="92920"/>
                  </a:lnTo>
                  <a:lnTo>
                    <a:pt x="24887" y="91858"/>
                  </a:lnTo>
                  <a:lnTo>
                    <a:pt x="25307" y="89203"/>
                  </a:lnTo>
                  <a:lnTo>
                    <a:pt x="26146" y="88141"/>
                  </a:lnTo>
                  <a:lnTo>
                    <a:pt x="28665" y="85486"/>
                  </a:lnTo>
                  <a:lnTo>
                    <a:pt x="32083" y="84424"/>
                  </a:lnTo>
                  <a:lnTo>
                    <a:pt x="36041" y="84424"/>
                  </a:lnTo>
                  <a:lnTo>
                    <a:pt x="43598" y="82831"/>
                  </a:lnTo>
                  <a:lnTo>
                    <a:pt x="46476" y="81769"/>
                  </a:lnTo>
                  <a:lnTo>
                    <a:pt x="47496" y="80176"/>
                  </a:lnTo>
                  <a:lnTo>
                    <a:pt x="48155" y="79115"/>
                  </a:lnTo>
                  <a:lnTo>
                    <a:pt x="48935" y="78053"/>
                  </a:lnTo>
                  <a:lnTo>
                    <a:pt x="50074" y="76460"/>
                  </a:lnTo>
                  <a:lnTo>
                    <a:pt x="53493" y="78053"/>
                  </a:lnTo>
                  <a:lnTo>
                    <a:pt x="57811" y="80176"/>
                  </a:lnTo>
                  <a:lnTo>
                    <a:pt x="62608" y="85486"/>
                  </a:lnTo>
                  <a:lnTo>
                    <a:pt x="71364" y="92920"/>
                  </a:lnTo>
                  <a:lnTo>
                    <a:pt x="74362" y="95575"/>
                  </a:lnTo>
                  <a:lnTo>
                    <a:pt x="75262" y="95575"/>
                  </a:lnTo>
                  <a:lnTo>
                    <a:pt x="75682" y="95575"/>
                  </a:lnTo>
                  <a:lnTo>
                    <a:pt x="76581" y="94513"/>
                  </a:lnTo>
                  <a:lnTo>
                    <a:pt x="78500" y="92920"/>
                  </a:lnTo>
                  <a:lnTo>
                    <a:pt x="83778" y="91858"/>
                  </a:lnTo>
                  <a:lnTo>
                    <a:pt x="91214" y="91858"/>
                  </a:lnTo>
                  <a:lnTo>
                    <a:pt x="96311" y="94513"/>
                  </a:lnTo>
                  <a:lnTo>
                    <a:pt x="99910" y="97168"/>
                  </a:lnTo>
                  <a:lnTo>
                    <a:pt x="101169" y="98230"/>
                  </a:lnTo>
                  <a:lnTo>
                    <a:pt x="101709" y="99292"/>
                  </a:lnTo>
                  <a:lnTo>
                    <a:pt x="102548" y="101946"/>
                  </a:lnTo>
                  <a:lnTo>
                    <a:pt x="104587" y="105663"/>
                  </a:lnTo>
                  <a:lnTo>
                    <a:pt x="107346" y="110973"/>
                  </a:lnTo>
                  <a:lnTo>
                    <a:pt x="110584" y="114690"/>
                  </a:lnTo>
                  <a:lnTo>
                    <a:pt x="113763" y="118407"/>
                  </a:lnTo>
                  <a:lnTo>
                    <a:pt x="116701" y="120000"/>
                  </a:lnTo>
                  <a:lnTo>
                    <a:pt x="117901" y="118407"/>
                  </a:lnTo>
                  <a:lnTo>
                    <a:pt x="118860" y="117345"/>
                  </a:lnTo>
                  <a:lnTo>
                    <a:pt x="119580" y="114690"/>
                  </a:lnTo>
                  <a:lnTo>
                    <a:pt x="119820" y="113628"/>
                  </a:lnTo>
                  <a:lnTo>
                    <a:pt x="120000" y="112035"/>
                  </a:lnTo>
                  <a:lnTo>
                    <a:pt x="120000" y="27079"/>
                  </a:lnTo>
                  <a:lnTo>
                    <a:pt x="118800" y="25486"/>
                  </a:lnTo>
                  <a:lnTo>
                    <a:pt x="116101" y="21769"/>
                  </a:lnTo>
                  <a:lnTo>
                    <a:pt x="114662" y="20707"/>
                  </a:lnTo>
                  <a:lnTo>
                    <a:pt x="113343" y="20707"/>
                  </a:lnTo>
                  <a:lnTo>
                    <a:pt x="112323" y="20707"/>
                  </a:lnTo>
                  <a:lnTo>
                    <a:pt x="112023" y="21769"/>
                  </a:lnTo>
                  <a:lnTo>
                    <a:pt x="111844" y="23362"/>
                  </a:lnTo>
                  <a:lnTo>
                    <a:pt x="111544" y="24424"/>
                  </a:lnTo>
                  <a:lnTo>
                    <a:pt x="110944" y="24424"/>
                  </a:lnTo>
                  <a:lnTo>
                    <a:pt x="108965" y="23362"/>
                  </a:lnTo>
                  <a:lnTo>
                    <a:pt x="106266" y="20707"/>
                  </a:lnTo>
                  <a:lnTo>
                    <a:pt x="103208" y="15398"/>
                  </a:lnTo>
                  <a:lnTo>
                    <a:pt x="97571" y="6371"/>
                  </a:lnTo>
                  <a:lnTo>
                    <a:pt x="94992" y="2654"/>
                  </a:lnTo>
                  <a:lnTo>
                    <a:pt x="85937" y="1592"/>
                  </a:lnTo>
                  <a:lnTo>
                    <a:pt x="79460" y="0"/>
                  </a:lnTo>
                  <a:lnTo>
                    <a:pt x="75982" y="0"/>
                  </a:lnTo>
                  <a:lnTo>
                    <a:pt x="72083" y="2654"/>
                  </a:lnTo>
                  <a:lnTo>
                    <a:pt x="64707" y="4247"/>
                  </a:lnTo>
                  <a:lnTo>
                    <a:pt x="53913" y="6371"/>
                  </a:lnTo>
                  <a:lnTo>
                    <a:pt x="43358" y="15398"/>
                  </a:lnTo>
                  <a:lnTo>
                    <a:pt x="35982" y="20707"/>
                  </a:lnTo>
                  <a:lnTo>
                    <a:pt x="31844" y="23362"/>
                  </a:lnTo>
                  <a:lnTo>
                    <a:pt x="29805" y="21769"/>
                  </a:lnTo>
                  <a:lnTo>
                    <a:pt x="27166" y="18053"/>
                  </a:lnTo>
                  <a:lnTo>
                    <a:pt x="23808" y="12743"/>
                  </a:lnTo>
                  <a:lnTo>
                    <a:pt x="23508" y="15398"/>
                  </a:lnTo>
                  <a:lnTo>
                    <a:pt x="23268" y="18053"/>
                  </a:lnTo>
                  <a:lnTo>
                    <a:pt x="22848" y="20707"/>
                  </a:lnTo>
                  <a:lnTo>
                    <a:pt x="22428" y="20707"/>
                  </a:lnTo>
                  <a:lnTo>
                    <a:pt x="21949" y="20707"/>
                  </a:lnTo>
                  <a:lnTo>
                    <a:pt x="21469" y="18053"/>
                  </a:lnTo>
                  <a:lnTo>
                    <a:pt x="21229" y="15398"/>
                  </a:lnTo>
                  <a:lnTo>
                    <a:pt x="20989" y="12743"/>
                  </a:lnTo>
                  <a:lnTo>
                    <a:pt x="20629" y="10619"/>
                  </a:lnTo>
                  <a:lnTo>
                    <a:pt x="20149" y="7964"/>
                  </a:lnTo>
                  <a:lnTo>
                    <a:pt x="19550" y="5309"/>
                  </a:lnTo>
                  <a:lnTo>
                    <a:pt x="18830" y="4247"/>
                  </a:lnTo>
                  <a:lnTo>
                    <a:pt x="17151" y="4247"/>
                  </a:lnTo>
                  <a:lnTo>
                    <a:pt x="15292" y="4247"/>
                  </a:lnTo>
                  <a:lnTo>
                    <a:pt x="12053" y="6371"/>
                  </a:lnTo>
                  <a:lnTo>
                    <a:pt x="10554" y="9026"/>
                  </a:lnTo>
                  <a:lnTo>
                    <a:pt x="119" y="15398"/>
                  </a:lnTo>
                  <a:close/>
                </a:path>
              </a:pathLst>
            </a:custGeom>
            <a:noFill/>
            <a:ln cap="flat" cmpd="sng" w="12700">
              <a:solidFill>
                <a:srgbClr val="666666"/>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1" name="Shape 341"/>
            <p:cNvSpPr/>
            <p:nvPr/>
          </p:nvSpPr>
          <p:spPr>
            <a:xfrm>
              <a:off x="413" y="2970"/>
              <a:ext cx="4808" cy="90"/>
            </a:xfrm>
            <a:custGeom>
              <a:pathLst>
                <a:path extrusionOk="0" h="120000" w="120000">
                  <a:moveTo>
                    <a:pt x="0" y="120000"/>
                  </a:moveTo>
                  <a:lnTo>
                    <a:pt x="1567" y="105405"/>
                  </a:lnTo>
                  <a:lnTo>
                    <a:pt x="3314" y="92432"/>
                  </a:lnTo>
                  <a:lnTo>
                    <a:pt x="5424" y="81081"/>
                  </a:lnTo>
                  <a:lnTo>
                    <a:pt x="7714" y="69729"/>
                  </a:lnTo>
                  <a:lnTo>
                    <a:pt x="9944" y="66486"/>
                  </a:lnTo>
                  <a:lnTo>
                    <a:pt x="11029" y="66486"/>
                  </a:lnTo>
                  <a:lnTo>
                    <a:pt x="12054" y="69729"/>
                  </a:lnTo>
                  <a:lnTo>
                    <a:pt x="13018" y="72972"/>
                  </a:lnTo>
                  <a:lnTo>
                    <a:pt x="13922" y="81081"/>
                  </a:lnTo>
                  <a:lnTo>
                    <a:pt x="14706" y="92432"/>
                  </a:lnTo>
                  <a:lnTo>
                    <a:pt x="15549" y="97297"/>
                  </a:lnTo>
                  <a:lnTo>
                    <a:pt x="16454" y="97297"/>
                  </a:lnTo>
                  <a:lnTo>
                    <a:pt x="17297" y="97297"/>
                  </a:lnTo>
                  <a:lnTo>
                    <a:pt x="19105" y="89189"/>
                  </a:lnTo>
                  <a:lnTo>
                    <a:pt x="20793" y="77837"/>
                  </a:lnTo>
                  <a:lnTo>
                    <a:pt x="22360" y="58378"/>
                  </a:lnTo>
                  <a:lnTo>
                    <a:pt x="23626" y="42162"/>
                  </a:lnTo>
                  <a:lnTo>
                    <a:pt x="24650" y="30810"/>
                  </a:lnTo>
                  <a:lnTo>
                    <a:pt x="25253" y="27567"/>
                  </a:lnTo>
                  <a:lnTo>
                    <a:pt x="33812" y="11351"/>
                  </a:lnTo>
                  <a:lnTo>
                    <a:pt x="39417" y="3243"/>
                  </a:lnTo>
                  <a:lnTo>
                    <a:pt x="41406" y="3243"/>
                  </a:lnTo>
                  <a:lnTo>
                    <a:pt x="42009" y="8108"/>
                  </a:lnTo>
                  <a:lnTo>
                    <a:pt x="42370" y="11351"/>
                  </a:lnTo>
                  <a:lnTo>
                    <a:pt x="42732" y="11351"/>
                  </a:lnTo>
                  <a:lnTo>
                    <a:pt x="43455" y="14594"/>
                  </a:lnTo>
                  <a:lnTo>
                    <a:pt x="45745" y="14594"/>
                  </a:lnTo>
                  <a:lnTo>
                    <a:pt x="52134" y="8108"/>
                  </a:lnTo>
                  <a:lnTo>
                    <a:pt x="58402" y="0"/>
                  </a:lnTo>
                  <a:lnTo>
                    <a:pt x="60512" y="3243"/>
                  </a:lnTo>
                  <a:lnTo>
                    <a:pt x="61115" y="3243"/>
                  </a:lnTo>
                  <a:lnTo>
                    <a:pt x="61356" y="11351"/>
                  </a:lnTo>
                  <a:lnTo>
                    <a:pt x="61536" y="14594"/>
                  </a:lnTo>
                  <a:lnTo>
                    <a:pt x="61958" y="19459"/>
                  </a:lnTo>
                  <a:lnTo>
                    <a:pt x="63465" y="27567"/>
                  </a:lnTo>
                  <a:lnTo>
                    <a:pt x="65514" y="30810"/>
                  </a:lnTo>
                  <a:lnTo>
                    <a:pt x="67865" y="34054"/>
                  </a:lnTo>
                  <a:lnTo>
                    <a:pt x="72325" y="34054"/>
                  </a:lnTo>
                  <a:lnTo>
                    <a:pt x="74555" y="38918"/>
                  </a:lnTo>
                  <a:lnTo>
                    <a:pt x="90406" y="38918"/>
                  </a:lnTo>
                  <a:lnTo>
                    <a:pt x="97940" y="47027"/>
                  </a:lnTo>
                  <a:lnTo>
                    <a:pt x="102943" y="58378"/>
                  </a:lnTo>
                  <a:lnTo>
                    <a:pt x="104691" y="61621"/>
                  </a:lnTo>
                  <a:lnTo>
                    <a:pt x="105414" y="66486"/>
                  </a:lnTo>
                  <a:lnTo>
                    <a:pt x="106137" y="69729"/>
                  </a:lnTo>
                  <a:lnTo>
                    <a:pt x="107764" y="77837"/>
                  </a:lnTo>
                  <a:lnTo>
                    <a:pt x="112586" y="97297"/>
                  </a:lnTo>
                  <a:lnTo>
                    <a:pt x="115178" y="105405"/>
                  </a:lnTo>
                  <a:lnTo>
                    <a:pt x="117468" y="108648"/>
                  </a:lnTo>
                  <a:lnTo>
                    <a:pt x="119216" y="108648"/>
                  </a:lnTo>
                  <a:lnTo>
                    <a:pt x="119758" y="105405"/>
                  </a:lnTo>
                  <a:lnTo>
                    <a:pt x="120000" y="100540"/>
                  </a:lnTo>
                </a:path>
              </a:pathLst>
            </a:custGeom>
            <a:noFill/>
            <a:ln cap="flat" cmpd="sng" w="12700">
              <a:solidFill>
                <a:srgbClr val="666666"/>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2" name="Shape 342"/>
            <p:cNvSpPr/>
            <p:nvPr/>
          </p:nvSpPr>
          <p:spPr>
            <a:xfrm>
              <a:off x="442" y="1715"/>
              <a:ext cx="1141" cy="406"/>
            </a:xfrm>
            <a:custGeom>
              <a:pathLst>
                <a:path extrusionOk="0" h="120000" w="120000">
                  <a:moveTo>
                    <a:pt x="0" y="2560"/>
                  </a:moveTo>
                  <a:lnTo>
                    <a:pt x="3805" y="1463"/>
                  </a:lnTo>
                  <a:lnTo>
                    <a:pt x="14207" y="0"/>
                  </a:lnTo>
                  <a:lnTo>
                    <a:pt x="21310" y="0"/>
                  </a:lnTo>
                  <a:lnTo>
                    <a:pt x="29429" y="0"/>
                  </a:lnTo>
                  <a:lnTo>
                    <a:pt x="37801" y="1463"/>
                  </a:lnTo>
                  <a:lnTo>
                    <a:pt x="47188" y="5121"/>
                  </a:lnTo>
                  <a:lnTo>
                    <a:pt x="57082" y="9512"/>
                  </a:lnTo>
                  <a:lnTo>
                    <a:pt x="62156" y="13170"/>
                  </a:lnTo>
                  <a:lnTo>
                    <a:pt x="67230" y="16463"/>
                  </a:lnTo>
                  <a:lnTo>
                    <a:pt x="72304" y="20853"/>
                  </a:lnTo>
                  <a:lnTo>
                    <a:pt x="77378" y="25975"/>
                  </a:lnTo>
                  <a:lnTo>
                    <a:pt x="82198" y="31463"/>
                  </a:lnTo>
                  <a:lnTo>
                    <a:pt x="87019" y="38414"/>
                  </a:lnTo>
                  <a:lnTo>
                    <a:pt x="91839" y="45365"/>
                  </a:lnTo>
                  <a:lnTo>
                    <a:pt x="96405" y="53414"/>
                  </a:lnTo>
                  <a:lnTo>
                    <a:pt x="100972" y="62195"/>
                  </a:lnTo>
                  <a:lnTo>
                    <a:pt x="105285" y="71707"/>
                  </a:lnTo>
                  <a:lnTo>
                    <a:pt x="109344" y="82317"/>
                  </a:lnTo>
                  <a:lnTo>
                    <a:pt x="113150" y="93658"/>
                  </a:lnTo>
                  <a:lnTo>
                    <a:pt x="116701" y="106097"/>
                  </a:lnTo>
                  <a:lnTo>
                    <a:pt x="120000" y="120000"/>
                  </a:lnTo>
                </a:path>
              </a:pathLst>
            </a:custGeom>
            <a:noFill/>
            <a:ln cap="flat" cmpd="sng" w="12700">
              <a:solidFill>
                <a:srgbClr val="666666"/>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3" name="Shape 343"/>
            <p:cNvSpPr/>
            <p:nvPr/>
          </p:nvSpPr>
          <p:spPr>
            <a:xfrm>
              <a:off x="430" y="1285"/>
              <a:ext cx="840" cy="570"/>
            </a:xfrm>
            <a:custGeom>
              <a:pathLst>
                <a:path extrusionOk="0" h="120000" w="120000">
                  <a:moveTo>
                    <a:pt x="120000" y="120000"/>
                  </a:moveTo>
                  <a:lnTo>
                    <a:pt x="119310" y="115565"/>
                  </a:lnTo>
                  <a:lnTo>
                    <a:pt x="117931" y="110608"/>
                  </a:lnTo>
                  <a:lnTo>
                    <a:pt x="115862" y="103826"/>
                  </a:lnTo>
                  <a:lnTo>
                    <a:pt x="113448" y="96260"/>
                  </a:lnTo>
                  <a:lnTo>
                    <a:pt x="109655" y="87652"/>
                  </a:lnTo>
                  <a:lnTo>
                    <a:pt x="105172" y="77478"/>
                  </a:lnTo>
                  <a:lnTo>
                    <a:pt x="99310" y="67565"/>
                  </a:lnTo>
                  <a:lnTo>
                    <a:pt x="92413" y="57391"/>
                  </a:lnTo>
                  <a:lnTo>
                    <a:pt x="88275" y="51913"/>
                  </a:lnTo>
                  <a:lnTo>
                    <a:pt x="84137" y="46956"/>
                  </a:lnTo>
                  <a:lnTo>
                    <a:pt x="79310" y="41739"/>
                  </a:lnTo>
                  <a:lnTo>
                    <a:pt x="74137" y="36782"/>
                  </a:lnTo>
                  <a:lnTo>
                    <a:pt x="68620" y="31826"/>
                  </a:lnTo>
                  <a:lnTo>
                    <a:pt x="62758" y="27391"/>
                  </a:lnTo>
                  <a:lnTo>
                    <a:pt x="56551" y="22956"/>
                  </a:lnTo>
                  <a:lnTo>
                    <a:pt x="49655" y="18782"/>
                  </a:lnTo>
                  <a:lnTo>
                    <a:pt x="43103" y="14869"/>
                  </a:lnTo>
                  <a:lnTo>
                    <a:pt x="35517" y="11217"/>
                  </a:lnTo>
                  <a:lnTo>
                    <a:pt x="27586" y="8086"/>
                  </a:lnTo>
                  <a:lnTo>
                    <a:pt x="18620" y="4956"/>
                  </a:lnTo>
                  <a:lnTo>
                    <a:pt x="9655" y="2347"/>
                  </a:lnTo>
                  <a:lnTo>
                    <a:pt x="0" y="0"/>
                  </a:lnTo>
                </a:path>
              </a:pathLst>
            </a:custGeom>
            <a:noFill/>
            <a:ln cap="flat" cmpd="sng" w="12700">
              <a:solidFill>
                <a:srgbClr val="666666"/>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4" name="Shape 344"/>
            <p:cNvSpPr/>
            <p:nvPr/>
          </p:nvSpPr>
          <p:spPr>
            <a:xfrm>
              <a:off x="4097" y="1697"/>
              <a:ext cx="1154" cy="540"/>
            </a:xfrm>
            <a:custGeom>
              <a:pathLst>
                <a:path extrusionOk="0" h="120000" w="120000">
                  <a:moveTo>
                    <a:pt x="0" y="120000"/>
                  </a:moveTo>
                  <a:lnTo>
                    <a:pt x="251" y="114782"/>
                  </a:lnTo>
                  <a:lnTo>
                    <a:pt x="502" y="108192"/>
                  </a:lnTo>
                  <a:lnTo>
                    <a:pt x="1506" y="98855"/>
                  </a:lnTo>
                  <a:lnTo>
                    <a:pt x="3012" y="88970"/>
                  </a:lnTo>
                  <a:lnTo>
                    <a:pt x="4016" y="83752"/>
                  </a:lnTo>
                  <a:lnTo>
                    <a:pt x="5523" y="77711"/>
                  </a:lnTo>
                  <a:lnTo>
                    <a:pt x="7029" y="71945"/>
                  </a:lnTo>
                  <a:lnTo>
                    <a:pt x="9037" y="65903"/>
                  </a:lnTo>
                  <a:lnTo>
                    <a:pt x="11046" y="59862"/>
                  </a:lnTo>
                  <a:lnTo>
                    <a:pt x="13807" y="54096"/>
                  </a:lnTo>
                  <a:lnTo>
                    <a:pt x="16569" y="48054"/>
                  </a:lnTo>
                  <a:lnTo>
                    <a:pt x="19832" y="42288"/>
                  </a:lnTo>
                  <a:lnTo>
                    <a:pt x="23598" y="36796"/>
                  </a:lnTo>
                  <a:lnTo>
                    <a:pt x="27866" y="31029"/>
                  </a:lnTo>
                  <a:lnTo>
                    <a:pt x="32384" y="25812"/>
                  </a:lnTo>
                  <a:lnTo>
                    <a:pt x="37405" y="21144"/>
                  </a:lnTo>
                  <a:lnTo>
                    <a:pt x="43179" y="16475"/>
                  </a:lnTo>
                  <a:lnTo>
                    <a:pt x="49205" y="12631"/>
                  </a:lnTo>
                  <a:lnTo>
                    <a:pt x="55732" y="8512"/>
                  </a:lnTo>
                  <a:lnTo>
                    <a:pt x="63012" y="6041"/>
                  </a:lnTo>
                  <a:lnTo>
                    <a:pt x="71046" y="3295"/>
                  </a:lnTo>
                  <a:lnTo>
                    <a:pt x="79330" y="1372"/>
                  </a:lnTo>
                  <a:lnTo>
                    <a:pt x="88619" y="0"/>
                  </a:lnTo>
                  <a:lnTo>
                    <a:pt x="98410" y="0"/>
                  </a:lnTo>
                  <a:lnTo>
                    <a:pt x="108953" y="0"/>
                  </a:lnTo>
                  <a:lnTo>
                    <a:pt x="120000" y="1372"/>
                  </a:lnTo>
                </a:path>
              </a:pathLst>
            </a:custGeom>
            <a:noFill/>
            <a:ln cap="flat" cmpd="sng" w="12700">
              <a:solidFill>
                <a:srgbClr val="666666"/>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5" name="Shape 345"/>
            <p:cNvSpPr/>
            <p:nvPr/>
          </p:nvSpPr>
          <p:spPr>
            <a:xfrm>
              <a:off x="4520" y="1302"/>
              <a:ext cx="736" cy="467"/>
            </a:xfrm>
            <a:custGeom>
              <a:pathLst>
                <a:path extrusionOk="0" h="120000" w="120000">
                  <a:moveTo>
                    <a:pt x="0" y="120000"/>
                  </a:moveTo>
                  <a:lnTo>
                    <a:pt x="1573" y="115225"/>
                  </a:lnTo>
                  <a:lnTo>
                    <a:pt x="6688" y="102493"/>
                  </a:lnTo>
                  <a:lnTo>
                    <a:pt x="10622" y="93899"/>
                  </a:lnTo>
                  <a:lnTo>
                    <a:pt x="15344" y="84668"/>
                  </a:lnTo>
                  <a:lnTo>
                    <a:pt x="20852" y="74801"/>
                  </a:lnTo>
                  <a:lnTo>
                    <a:pt x="27540" y="64297"/>
                  </a:lnTo>
                  <a:lnTo>
                    <a:pt x="35409" y="53474"/>
                  </a:lnTo>
                  <a:lnTo>
                    <a:pt x="44065" y="42652"/>
                  </a:lnTo>
                  <a:lnTo>
                    <a:pt x="53901" y="32785"/>
                  </a:lnTo>
                  <a:lnTo>
                    <a:pt x="64918" y="22917"/>
                  </a:lnTo>
                  <a:lnTo>
                    <a:pt x="70819" y="19098"/>
                  </a:lnTo>
                  <a:lnTo>
                    <a:pt x="77114" y="15278"/>
                  </a:lnTo>
                  <a:lnTo>
                    <a:pt x="83409" y="11458"/>
                  </a:lnTo>
                  <a:lnTo>
                    <a:pt x="90098" y="8275"/>
                  </a:lnTo>
                  <a:lnTo>
                    <a:pt x="97180" y="5411"/>
                  </a:lnTo>
                  <a:lnTo>
                    <a:pt x="104262" y="3183"/>
                  </a:lnTo>
                  <a:lnTo>
                    <a:pt x="112131" y="636"/>
                  </a:lnTo>
                  <a:lnTo>
                    <a:pt x="120000" y="0"/>
                  </a:lnTo>
                </a:path>
              </a:pathLst>
            </a:custGeom>
            <a:noFill/>
            <a:ln cap="flat" cmpd="sng" w="12700">
              <a:solidFill>
                <a:srgbClr val="666666"/>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cxnSp>
          <p:nvCxnSpPr>
            <p:cNvPr id="346" name="Shape 346"/>
            <p:cNvCxnSpPr/>
            <p:nvPr/>
          </p:nvCxnSpPr>
          <p:spPr>
            <a:xfrm rot="10800000">
              <a:off x="2235" y="3385"/>
              <a:ext cx="910" cy="481"/>
            </a:xfrm>
            <a:prstGeom prst="straightConnector1">
              <a:avLst/>
            </a:prstGeom>
            <a:noFill/>
            <a:ln cap="flat" cmpd="sng" w="31750">
              <a:solidFill>
                <a:srgbClr val="000000"/>
              </a:solidFill>
              <a:prstDash val="solid"/>
              <a:round/>
              <a:headEnd len="med" w="med" type="none"/>
              <a:tailEnd len="med" w="med" type="none"/>
            </a:ln>
          </p:spPr>
        </p:cxnSp>
        <p:sp>
          <p:nvSpPr>
            <p:cNvPr id="347" name="Shape 347"/>
            <p:cNvSpPr/>
            <p:nvPr/>
          </p:nvSpPr>
          <p:spPr>
            <a:xfrm>
              <a:off x="2110" y="3313"/>
              <a:ext cx="166" cy="134"/>
            </a:xfrm>
            <a:custGeom>
              <a:pathLst>
                <a:path extrusionOk="0" h="120000" w="120000">
                  <a:moveTo>
                    <a:pt x="49411" y="55555"/>
                  </a:moveTo>
                  <a:lnTo>
                    <a:pt x="72352" y="87777"/>
                  </a:lnTo>
                  <a:lnTo>
                    <a:pt x="91764" y="120000"/>
                  </a:lnTo>
                  <a:lnTo>
                    <a:pt x="120000" y="23333"/>
                  </a:lnTo>
                  <a:lnTo>
                    <a:pt x="97058" y="21111"/>
                  </a:lnTo>
                  <a:lnTo>
                    <a:pt x="61764" y="15555"/>
                  </a:lnTo>
                  <a:lnTo>
                    <a:pt x="26470" y="7777"/>
                  </a:lnTo>
                  <a:lnTo>
                    <a:pt x="0" y="0"/>
                  </a:lnTo>
                  <a:lnTo>
                    <a:pt x="21176" y="21111"/>
                  </a:lnTo>
                  <a:lnTo>
                    <a:pt x="49411" y="55555"/>
                  </a:lnTo>
                  <a:close/>
                </a:path>
              </a:pathLst>
            </a:custGeom>
            <a:solidFill>
              <a:srgbClr val="0000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cxnSp>
          <p:nvCxnSpPr>
            <p:cNvPr id="348" name="Shape 348"/>
            <p:cNvCxnSpPr/>
            <p:nvPr/>
          </p:nvCxnSpPr>
          <p:spPr>
            <a:xfrm flipH="1" rot="10800000">
              <a:off x="3636" y="3466"/>
              <a:ext cx="946" cy="355"/>
            </a:xfrm>
            <a:prstGeom prst="straightConnector1">
              <a:avLst/>
            </a:prstGeom>
            <a:noFill/>
            <a:ln cap="flat" cmpd="sng" w="28575">
              <a:solidFill>
                <a:srgbClr val="000000"/>
              </a:solidFill>
              <a:prstDash val="solid"/>
              <a:round/>
              <a:headEnd len="med" w="med" type="none"/>
              <a:tailEnd len="med" w="med" type="none"/>
            </a:ln>
          </p:spPr>
        </p:cxnSp>
        <p:sp>
          <p:nvSpPr>
            <p:cNvPr id="349" name="Shape 349"/>
            <p:cNvSpPr/>
            <p:nvPr/>
          </p:nvSpPr>
          <p:spPr>
            <a:xfrm>
              <a:off x="4529" y="3409"/>
              <a:ext cx="167" cy="112"/>
            </a:xfrm>
            <a:custGeom>
              <a:pathLst>
                <a:path extrusionOk="0" h="120000" w="120000">
                  <a:moveTo>
                    <a:pt x="59130" y="9230"/>
                  </a:moveTo>
                  <a:lnTo>
                    <a:pt x="27826" y="6593"/>
                  </a:lnTo>
                  <a:lnTo>
                    <a:pt x="0" y="0"/>
                  </a:lnTo>
                  <a:lnTo>
                    <a:pt x="19130" y="120000"/>
                  </a:lnTo>
                  <a:lnTo>
                    <a:pt x="38260" y="94945"/>
                  </a:lnTo>
                  <a:lnTo>
                    <a:pt x="66086" y="56703"/>
                  </a:lnTo>
                  <a:lnTo>
                    <a:pt x="97391" y="25054"/>
                  </a:lnTo>
                  <a:lnTo>
                    <a:pt x="120000" y="2637"/>
                  </a:lnTo>
                  <a:lnTo>
                    <a:pt x="93913" y="6593"/>
                  </a:lnTo>
                  <a:lnTo>
                    <a:pt x="59130" y="9230"/>
                  </a:lnTo>
                  <a:close/>
                </a:path>
              </a:pathLst>
            </a:custGeom>
            <a:solidFill>
              <a:srgbClr val="0000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cxnSp>
          <p:nvCxnSpPr>
            <p:cNvPr id="350" name="Shape 350"/>
            <p:cNvCxnSpPr/>
            <p:nvPr/>
          </p:nvCxnSpPr>
          <p:spPr>
            <a:xfrm flipH="1" rot="10800000">
              <a:off x="3550" y="3456"/>
              <a:ext cx="379" cy="262"/>
            </a:xfrm>
            <a:prstGeom prst="straightConnector1">
              <a:avLst/>
            </a:prstGeom>
            <a:noFill/>
            <a:ln cap="flat" cmpd="sng" w="31750">
              <a:solidFill>
                <a:srgbClr val="000000"/>
              </a:solidFill>
              <a:prstDash val="solid"/>
              <a:round/>
              <a:headEnd len="med" w="med" type="none"/>
              <a:tailEnd len="med" w="med" type="none"/>
            </a:ln>
          </p:spPr>
        </p:cxnSp>
        <p:sp>
          <p:nvSpPr>
            <p:cNvPr id="351" name="Shape 351"/>
            <p:cNvSpPr/>
            <p:nvPr/>
          </p:nvSpPr>
          <p:spPr>
            <a:xfrm>
              <a:off x="3868" y="3372"/>
              <a:ext cx="162" cy="145"/>
            </a:xfrm>
            <a:custGeom>
              <a:pathLst>
                <a:path extrusionOk="0" h="120000" w="120000">
                  <a:moveTo>
                    <a:pt x="59104" y="21538"/>
                  </a:moveTo>
                  <a:lnTo>
                    <a:pt x="28656" y="28717"/>
                  </a:lnTo>
                  <a:lnTo>
                    <a:pt x="0" y="33846"/>
                  </a:lnTo>
                  <a:lnTo>
                    <a:pt x="32238" y="120000"/>
                  </a:lnTo>
                  <a:lnTo>
                    <a:pt x="48358" y="93333"/>
                  </a:lnTo>
                  <a:lnTo>
                    <a:pt x="73432" y="56410"/>
                  </a:lnTo>
                  <a:lnTo>
                    <a:pt x="98507" y="24615"/>
                  </a:lnTo>
                  <a:lnTo>
                    <a:pt x="120000" y="0"/>
                  </a:lnTo>
                  <a:lnTo>
                    <a:pt x="94925" y="12307"/>
                  </a:lnTo>
                  <a:lnTo>
                    <a:pt x="59104" y="21538"/>
                  </a:lnTo>
                  <a:close/>
                </a:path>
              </a:pathLst>
            </a:custGeom>
            <a:solidFill>
              <a:srgbClr val="0000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2" name="Shape 352"/>
            <p:cNvSpPr/>
            <p:nvPr/>
          </p:nvSpPr>
          <p:spPr>
            <a:xfrm>
              <a:off x="778" y="1000"/>
              <a:ext cx="698" cy="283"/>
            </a:xfrm>
            <a:prstGeom prst="rect">
              <a:avLst/>
            </a:prstGeom>
            <a:noFill/>
            <a:ln>
              <a:noFill/>
            </a:ln>
          </p:spPr>
          <p:txBody>
            <a:bodyPr anchorCtr="0" anchor="t" bIns="0" lIns="0" rIns="0" tIns="0">
              <a:noAutofit/>
            </a:bodyPr>
            <a:lstStyle/>
            <a:p>
              <a:pPr indent="0" lvl="0" marL="0" marR="0" rtl="0" algn="ctr">
                <a:lnSpc>
                  <a:spcPct val="90000"/>
                </a:lnSpc>
                <a:spcBef>
                  <a:spcPts val="0"/>
                </a:spcBef>
                <a:spcAft>
                  <a:spcPts val="0"/>
                </a:spcAft>
                <a:buSzPct val="25000"/>
                <a:buNone/>
              </a:pPr>
              <a:r>
                <a:rPr lang="el-GR" sz="1600">
                  <a:solidFill>
                    <a:schemeClr val="lt1"/>
                  </a:solidFill>
                  <a:latin typeface="Times New Roman"/>
                  <a:ea typeface="Times New Roman"/>
                  <a:cs typeface="Times New Roman"/>
                  <a:sym typeface="Times New Roman"/>
                </a:rPr>
                <a:t>ό</a:t>
              </a:r>
              <a:r>
                <a:rPr lang="el-GR" sz="1600">
                  <a:solidFill>
                    <a:schemeClr val="lt1"/>
                  </a:solidFill>
                  <a:latin typeface="Arial"/>
                  <a:ea typeface="Arial"/>
                  <a:cs typeface="Arial"/>
                  <a:sym typeface="Arial"/>
                </a:rPr>
                <a:t>ξινο </a:t>
              </a:r>
              <a:br>
                <a:rPr lang="el-GR" sz="1600">
                  <a:solidFill>
                    <a:schemeClr val="lt1"/>
                  </a:solidFill>
                  <a:latin typeface="Arial"/>
                  <a:ea typeface="Arial"/>
                  <a:cs typeface="Arial"/>
                  <a:sym typeface="Arial"/>
                </a:rPr>
              </a:br>
              <a:r>
                <a:rPr lang="el-GR" sz="1600">
                  <a:solidFill>
                    <a:schemeClr val="lt1"/>
                  </a:solidFill>
                  <a:latin typeface="Arial"/>
                  <a:ea typeface="Arial"/>
                  <a:cs typeface="Arial"/>
                  <a:sym typeface="Arial"/>
                </a:rPr>
                <a:t>περιβάλλον </a:t>
              </a:r>
            </a:p>
          </p:txBody>
        </p:sp>
        <p:cxnSp>
          <p:nvCxnSpPr>
            <p:cNvPr id="353" name="Shape 353"/>
            <p:cNvCxnSpPr/>
            <p:nvPr/>
          </p:nvCxnSpPr>
          <p:spPr>
            <a:xfrm>
              <a:off x="1088" y="1317"/>
              <a:ext cx="0" cy="434"/>
            </a:xfrm>
            <a:prstGeom prst="straightConnector1">
              <a:avLst/>
            </a:prstGeom>
            <a:noFill/>
            <a:ln cap="flat" cmpd="sng" w="38100">
              <a:solidFill>
                <a:schemeClr val="lt1"/>
              </a:solidFill>
              <a:prstDash val="solid"/>
              <a:round/>
              <a:headEnd len="med" w="med" type="none"/>
              <a:tailEnd len="med" w="med" type="none"/>
            </a:ln>
          </p:spPr>
        </p:cxnSp>
        <p:sp>
          <p:nvSpPr>
            <p:cNvPr id="354" name="Shape 354"/>
            <p:cNvSpPr/>
            <p:nvPr/>
          </p:nvSpPr>
          <p:spPr>
            <a:xfrm>
              <a:off x="1023" y="1692"/>
              <a:ext cx="97" cy="199"/>
            </a:xfrm>
            <a:custGeom>
              <a:pathLst>
                <a:path extrusionOk="0" h="120000" w="120000">
                  <a:moveTo>
                    <a:pt x="81000" y="57391"/>
                  </a:moveTo>
                  <a:lnTo>
                    <a:pt x="99000" y="29068"/>
                  </a:lnTo>
                  <a:lnTo>
                    <a:pt x="120000" y="2236"/>
                  </a:lnTo>
                  <a:lnTo>
                    <a:pt x="0" y="0"/>
                  </a:lnTo>
                  <a:lnTo>
                    <a:pt x="15000" y="23850"/>
                  </a:lnTo>
                  <a:lnTo>
                    <a:pt x="33000" y="57391"/>
                  </a:lnTo>
                  <a:lnTo>
                    <a:pt x="48000" y="93167"/>
                  </a:lnTo>
                  <a:lnTo>
                    <a:pt x="57000" y="120000"/>
                  </a:lnTo>
                  <a:lnTo>
                    <a:pt x="66000" y="93167"/>
                  </a:lnTo>
                  <a:lnTo>
                    <a:pt x="81000" y="57391"/>
                  </a:lnTo>
                  <a:close/>
                </a:path>
              </a:pathLst>
            </a:custGeom>
            <a:solidFill>
              <a:schemeClr val="lt1"/>
            </a:solidFill>
            <a:ln cap="flat" cmpd="sng" w="952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cxnSp>
          <p:nvCxnSpPr>
            <p:cNvPr id="355" name="Shape 355"/>
            <p:cNvCxnSpPr/>
            <p:nvPr/>
          </p:nvCxnSpPr>
          <p:spPr>
            <a:xfrm flipH="1" rot="10800000">
              <a:off x="1072" y="1450"/>
              <a:ext cx="267" cy="154"/>
            </a:xfrm>
            <a:prstGeom prst="straightConnector1">
              <a:avLst/>
            </a:prstGeom>
            <a:noFill/>
            <a:ln cap="flat" cmpd="sng" w="9525">
              <a:solidFill>
                <a:schemeClr val="lt1"/>
              </a:solidFill>
              <a:prstDash val="solid"/>
              <a:round/>
              <a:headEnd len="med" w="med" type="none"/>
              <a:tailEnd len="med" w="med" type="none"/>
            </a:ln>
          </p:spPr>
        </p:cxnSp>
        <p:cxnSp>
          <p:nvCxnSpPr>
            <p:cNvPr id="356" name="Shape 356"/>
            <p:cNvCxnSpPr/>
            <p:nvPr/>
          </p:nvCxnSpPr>
          <p:spPr>
            <a:xfrm flipH="1" rot="10800000">
              <a:off x="1263" y="1790"/>
              <a:ext cx="218" cy="177"/>
            </a:xfrm>
            <a:prstGeom prst="straightConnector1">
              <a:avLst/>
            </a:prstGeom>
            <a:noFill/>
            <a:ln cap="flat" cmpd="sng" w="9525">
              <a:solidFill>
                <a:schemeClr val="lt1"/>
              </a:solidFill>
              <a:prstDash val="solid"/>
              <a:round/>
              <a:headEnd len="med" w="med" type="none"/>
              <a:tailEnd len="med" w="med" type="none"/>
            </a:ln>
          </p:spPr>
        </p:cxnSp>
        <p:sp>
          <p:nvSpPr>
            <p:cNvPr id="357" name="Shape 357"/>
            <p:cNvSpPr/>
            <p:nvPr/>
          </p:nvSpPr>
          <p:spPr>
            <a:xfrm>
              <a:off x="1272" y="1654"/>
              <a:ext cx="1400" cy="142"/>
            </a:xfrm>
            <a:prstGeom prst="rect">
              <a:avLst/>
            </a:prstGeom>
            <a:noFill/>
            <a:ln>
              <a:noFill/>
            </a:ln>
          </p:spPr>
          <p:txBody>
            <a:bodyPr anchorCtr="0" anchor="t" bIns="0" lIns="0" rIns="0" tIns="0">
              <a:noAutofit/>
            </a:bodyPr>
            <a:lstStyle/>
            <a:p>
              <a:pPr indent="0" lvl="0" marL="0" marR="0" rtl="0" algn="ctr">
                <a:lnSpc>
                  <a:spcPct val="90000"/>
                </a:lnSpc>
                <a:spcBef>
                  <a:spcPts val="0"/>
                </a:spcBef>
                <a:spcAft>
                  <a:spcPts val="0"/>
                </a:spcAft>
                <a:buSzPct val="25000"/>
                <a:buNone/>
              </a:pPr>
              <a:r>
                <a:rPr lang="el-GR" sz="1600">
                  <a:solidFill>
                    <a:schemeClr val="lt1"/>
                  </a:solidFill>
                  <a:latin typeface="Times New Roman"/>
                  <a:ea typeface="Times New Roman"/>
                  <a:cs typeface="Times New Roman"/>
                  <a:sym typeface="Times New Roman"/>
                </a:rPr>
                <a:t>στ</a:t>
              </a:r>
              <a:r>
                <a:rPr lang="el-GR" sz="1600">
                  <a:solidFill>
                    <a:schemeClr val="lt1"/>
                  </a:solidFill>
                  <a:latin typeface="Arial"/>
                  <a:ea typeface="Arial"/>
                  <a:cs typeface="Arial"/>
                  <a:sym typeface="Arial"/>
                </a:rPr>
                <a:t>ρώμα διττανθρακικών </a:t>
              </a:r>
            </a:p>
          </p:txBody>
        </p:sp>
        <p:sp>
          <p:nvSpPr>
            <p:cNvPr id="358" name="Shape 358"/>
            <p:cNvSpPr/>
            <p:nvPr/>
          </p:nvSpPr>
          <p:spPr>
            <a:xfrm>
              <a:off x="1335" y="1298"/>
              <a:ext cx="770" cy="141"/>
            </a:xfrm>
            <a:prstGeom prst="rect">
              <a:avLst/>
            </a:prstGeom>
            <a:noFill/>
            <a:ln>
              <a:noFill/>
            </a:ln>
          </p:spPr>
          <p:txBody>
            <a:bodyPr anchorCtr="0" anchor="t" bIns="0" lIns="0" rIns="0" tIns="0">
              <a:noAutofit/>
            </a:bodyPr>
            <a:lstStyle/>
            <a:p>
              <a:pPr indent="0" lvl="0" marL="0" marR="0" rtl="0" algn="ctr">
                <a:lnSpc>
                  <a:spcPct val="90000"/>
                </a:lnSpc>
                <a:spcBef>
                  <a:spcPts val="0"/>
                </a:spcBef>
                <a:spcAft>
                  <a:spcPts val="0"/>
                </a:spcAft>
                <a:buSzPct val="25000"/>
                <a:buNone/>
              </a:pPr>
              <a:r>
                <a:rPr lang="el-GR" sz="1600">
                  <a:solidFill>
                    <a:schemeClr val="lt1"/>
                  </a:solidFill>
                  <a:latin typeface="Times New Roman"/>
                  <a:ea typeface="Times New Roman"/>
                  <a:cs typeface="Times New Roman"/>
                  <a:sym typeface="Times New Roman"/>
                </a:rPr>
                <a:t>πορεία ιόντων</a:t>
              </a:r>
              <a:r>
                <a:rPr lang="el-GR" sz="1600">
                  <a:solidFill>
                    <a:schemeClr val="lt1"/>
                  </a:solidFill>
                  <a:latin typeface="Arial"/>
                  <a:ea typeface="Arial"/>
                  <a:cs typeface="Arial"/>
                  <a:sym typeface="Arial"/>
                </a:rPr>
                <a:t> </a:t>
              </a:r>
            </a:p>
          </p:txBody>
        </p:sp>
        <p:sp>
          <p:nvSpPr>
            <p:cNvPr id="359" name="Shape 359"/>
            <p:cNvSpPr/>
            <p:nvPr/>
          </p:nvSpPr>
          <p:spPr>
            <a:xfrm>
              <a:off x="2971" y="1039"/>
              <a:ext cx="503" cy="282"/>
            </a:xfrm>
            <a:prstGeom prst="rect">
              <a:avLst/>
            </a:prstGeom>
            <a:noFill/>
            <a:ln>
              <a:noFill/>
            </a:ln>
          </p:spPr>
          <p:txBody>
            <a:bodyPr anchorCtr="0" anchor="t" bIns="0" lIns="0" rIns="0" tIns="0">
              <a:noAutofit/>
            </a:bodyPr>
            <a:lstStyle/>
            <a:p>
              <a:pPr indent="0" lvl="0" marL="0" marR="0" rtl="0" algn="ctr">
                <a:lnSpc>
                  <a:spcPct val="90000"/>
                </a:lnSpc>
                <a:spcBef>
                  <a:spcPts val="0"/>
                </a:spcBef>
                <a:spcAft>
                  <a:spcPts val="0"/>
                </a:spcAft>
                <a:buSzPct val="25000"/>
                <a:buNone/>
              </a:pPr>
              <a:r>
                <a:rPr lang="el-GR" sz="1600">
                  <a:solidFill>
                    <a:schemeClr val="lt1"/>
                  </a:solidFill>
                  <a:latin typeface="Times New Roman"/>
                  <a:ea typeface="Times New Roman"/>
                  <a:cs typeface="Times New Roman"/>
                  <a:sym typeface="Times New Roman"/>
                </a:rPr>
                <a:t>γαστρικό </a:t>
              </a:r>
              <a:br>
                <a:rPr lang="el-GR" sz="1600">
                  <a:solidFill>
                    <a:schemeClr val="lt1"/>
                  </a:solidFill>
                  <a:latin typeface="Times New Roman"/>
                  <a:ea typeface="Times New Roman"/>
                  <a:cs typeface="Times New Roman"/>
                  <a:sym typeface="Times New Roman"/>
                </a:rPr>
              </a:br>
              <a:r>
                <a:rPr lang="el-GR" sz="1600">
                  <a:solidFill>
                    <a:schemeClr val="lt1"/>
                  </a:solidFill>
                  <a:latin typeface="Times New Roman"/>
                  <a:ea typeface="Times New Roman"/>
                  <a:cs typeface="Times New Roman"/>
                  <a:sym typeface="Times New Roman"/>
                </a:rPr>
                <a:t>οξύ </a:t>
              </a:r>
            </a:p>
          </p:txBody>
        </p:sp>
        <p:cxnSp>
          <p:nvCxnSpPr>
            <p:cNvPr id="360" name="Shape 360"/>
            <p:cNvCxnSpPr/>
            <p:nvPr/>
          </p:nvCxnSpPr>
          <p:spPr>
            <a:xfrm flipH="1">
              <a:off x="3213" y="1340"/>
              <a:ext cx="2" cy="485"/>
            </a:xfrm>
            <a:prstGeom prst="straightConnector1">
              <a:avLst/>
            </a:prstGeom>
            <a:noFill/>
            <a:ln cap="flat" cmpd="sng" w="38100">
              <a:solidFill>
                <a:schemeClr val="lt1"/>
              </a:solidFill>
              <a:prstDash val="solid"/>
              <a:round/>
              <a:headEnd len="med" w="med" type="none"/>
              <a:tailEnd len="med" w="med" type="none"/>
            </a:ln>
          </p:spPr>
        </p:cxnSp>
        <p:sp>
          <p:nvSpPr>
            <p:cNvPr id="361" name="Shape 361"/>
            <p:cNvSpPr/>
            <p:nvPr/>
          </p:nvSpPr>
          <p:spPr>
            <a:xfrm>
              <a:off x="3154" y="1764"/>
              <a:ext cx="95" cy="200"/>
            </a:xfrm>
            <a:custGeom>
              <a:pathLst>
                <a:path extrusionOk="0" h="120000" w="120000">
                  <a:moveTo>
                    <a:pt x="81000" y="58881"/>
                  </a:moveTo>
                  <a:lnTo>
                    <a:pt x="99000" y="29068"/>
                  </a:lnTo>
                  <a:lnTo>
                    <a:pt x="120000" y="2236"/>
                  </a:lnTo>
                  <a:lnTo>
                    <a:pt x="0" y="0"/>
                  </a:lnTo>
                  <a:lnTo>
                    <a:pt x="15000" y="23105"/>
                  </a:lnTo>
                  <a:lnTo>
                    <a:pt x="33000" y="57391"/>
                  </a:lnTo>
                  <a:lnTo>
                    <a:pt x="48000" y="93167"/>
                  </a:lnTo>
                  <a:lnTo>
                    <a:pt x="54000" y="120000"/>
                  </a:lnTo>
                  <a:lnTo>
                    <a:pt x="63000" y="93167"/>
                  </a:lnTo>
                  <a:lnTo>
                    <a:pt x="81000" y="58881"/>
                  </a:lnTo>
                  <a:close/>
                </a:path>
              </a:pathLst>
            </a:custGeom>
            <a:solidFill>
              <a:schemeClr val="lt1"/>
            </a:solidFill>
            <a:ln cap="flat" cmpd="sng" w="952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2" name="Shape 362"/>
            <p:cNvSpPr/>
            <p:nvPr/>
          </p:nvSpPr>
          <p:spPr>
            <a:xfrm>
              <a:off x="2304" y="1192"/>
              <a:ext cx="453" cy="141"/>
            </a:xfrm>
            <a:prstGeom prst="rect">
              <a:avLst/>
            </a:prstGeom>
            <a:noFill/>
            <a:ln>
              <a:noFill/>
            </a:ln>
          </p:spPr>
          <p:txBody>
            <a:bodyPr anchorCtr="0" anchor="t" bIns="0" lIns="0" rIns="0" tIns="0">
              <a:noAutofit/>
            </a:bodyPr>
            <a:lstStyle/>
            <a:p>
              <a:pPr indent="0" lvl="0" marL="0" marR="0" rtl="0" algn="ctr">
                <a:lnSpc>
                  <a:spcPct val="90000"/>
                </a:lnSpc>
                <a:spcBef>
                  <a:spcPts val="0"/>
                </a:spcBef>
                <a:spcAft>
                  <a:spcPts val="0"/>
                </a:spcAft>
                <a:buSzPct val="25000"/>
                <a:buNone/>
              </a:pPr>
              <a:r>
                <a:rPr lang="el-GR" sz="1600">
                  <a:solidFill>
                    <a:schemeClr val="lt1"/>
                  </a:solidFill>
                  <a:latin typeface="Arial"/>
                  <a:ea typeface="Arial"/>
                  <a:cs typeface="Arial"/>
                  <a:sym typeface="Arial"/>
                </a:rPr>
                <a:t>NSAIDs</a:t>
              </a:r>
            </a:p>
          </p:txBody>
        </p:sp>
        <p:cxnSp>
          <p:nvCxnSpPr>
            <p:cNvPr id="363" name="Shape 363"/>
            <p:cNvCxnSpPr/>
            <p:nvPr/>
          </p:nvCxnSpPr>
          <p:spPr>
            <a:xfrm>
              <a:off x="2614" y="1715"/>
              <a:ext cx="82" cy="172"/>
            </a:xfrm>
            <a:prstGeom prst="straightConnector1">
              <a:avLst/>
            </a:prstGeom>
            <a:noFill/>
            <a:ln cap="flat" cmpd="sng" w="50800">
              <a:solidFill>
                <a:schemeClr val="lt1"/>
              </a:solidFill>
              <a:prstDash val="solid"/>
              <a:round/>
              <a:headEnd len="med" w="med" type="none"/>
              <a:tailEnd len="med" w="med" type="none"/>
            </a:ln>
          </p:spPr>
        </p:cxnSp>
        <p:sp>
          <p:nvSpPr>
            <p:cNvPr id="364" name="Shape 364"/>
            <p:cNvSpPr/>
            <p:nvPr/>
          </p:nvSpPr>
          <p:spPr>
            <a:xfrm>
              <a:off x="2628" y="1807"/>
              <a:ext cx="116" cy="201"/>
            </a:xfrm>
            <a:custGeom>
              <a:pathLst>
                <a:path extrusionOk="0" h="120000" w="120000">
                  <a:moveTo>
                    <a:pt x="95510" y="58159"/>
                  </a:moveTo>
                  <a:lnTo>
                    <a:pt x="88163" y="27975"/>
                  </a:lnTo>
                  <a:lnTo>
                    <a:pt x="83265" y="0"/>
                  </a:lnTo>
                  <a:lnTo>
                    <a:pt x="0" y="33128"/>
                  </a:lnTo>
                  <a:lnTo>
                    <a:pt x="24489" y="47852"/>
                  </a:lnTo>
                  <a:lnTo>
                    <a:pt x="61224" y="72147"/>
                  </a:lnTo>
                  <a:lnTo>
                    <a:pt x="95510" y="98650"/>
                  </a:lnTo>
                  <a:lnTo>
                    <a:pt x="119999" y="120000"/>
                  </a:lnTo>
                  <a:lnTo>
                    <a:pt x="107755" y="93496"/>
                  </a:lnTo>
                  <a:lnTo>
                    <a:pt x="95510" y="58159"/>
                  </a:lnTo>
                  <a:close/>
                </a:path>
              </a:pathLst>
            </a:custGeom>
            <a:solidFill>
              <a:schemeClr val="lt1"/>
            </a:solidFill>
            <a:ln cap="flat" cmpd="sng" w="952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cxnSp>
          <p:nvCxnSpPr>
            <p:cNvPr id="365" name="Shape 365"/>
            <p:cNvCxnSpPr/>
            <p:nvPr/>
          </p:nvCxnSpPr>
          <p:spPr>
            <a:xfrm flipH="1">
              <a:off x="3621" y="1364"/>
              <a:ext cx="217" cy="572"/>
            </a:xfrm>
            <a:prstGeom prst="straightConnector1">
              <a:avLst/>
            </a:prstGeom>
            <a:noFill/>
            <a:ln cap="flat" cmpd="sng" w="50800">
              <a:solidFill>
                <a:schemeClr val="lt1"/>
              </a:solidFill>
              <a:prstDash val="solid"/>
              <a:round/>
              <a:headEnd len="med" w="med" type="none"/>
              <a:tailEnd len="med" w="med" type="none"/>
            </a:ln>
          </p:spPr>
        </p:cxnSp>
        <p:sp>
          <p:nvSpPr>
            <p:cNvPr id="366" name="Shape 366"/>
            <p:cNvSpPr/>
            <p:nvPr/>
          </p:nvSpPr>
          <p:spPr>
            <a:xfrm rot="-540231">
              <a:off x="3534" y="1853"/>
              <a:ext cx="139" cy="189"/>
            </a:xfrm>
            <a:custGeom>
              <a:pathLst>
                <a:path extrusionOk="0" h="120000" w="120000">
                  <a:moveTo>
                    <a:pt x="60000" y="79215"/>
                  </a:moveTo>
                  <a:lnTo>
                    <a:pt x="91034" y="61960"/>
                  </a:lnTo>
                  <a:lnTo>
                    <a:pt x="120000" y="48627"/>
                  </a:lnTo>
                  <a:lnTo>
                    <a:pt x="57931" y="0"/>
                  </a:lnTo>
                  <a:lnTo>
                    <a:pt x="49655" y="24313"/>
                  </a:lnTo>
                  <a:lnTo>
                    <a:pt x="33103" y="60392"/>
                  </a:lnTo>
                  <a:lnTo>
                    <a:pt x="16551" y="94117"/>
                  </a:lnTo>
                  <a:lnTo>
                    <a:pt x="0" y="120000"/>
                  </a:lnTo>
                  <a:lnTo>
                    <a:pt x="24827" y="101176"/>
                  </a:lnTo>
                  <a:lnTo>
                    <a:pt x="60000" y="79215"/>
                  </a:lnTo>
                  <a:close/>
                </a:path>
              </a:pathLst>
            </a:custGeom>
            <a:solidFill>
              <a:schemeClr val="lt1"/>
            </a:solidFill>
            <a:ln cap="flat" cmpd="sng" w="952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7" name="Shape 367"/>
            <p:cNvSpPr/>
            <p:nvPr/>
          </p:nvSpPr>
          <p:spPr>
            <a:xfrm>
              <a:off x="3663" y="1210"/>
              <a:ext cx="394" cy="142"/>
            </a:xfrm>
            <a:prstGeom prst="rect">
              <a:avLst/>
            </a:prstGeom>
            <a:noFill/>
            <a:ln>
              <a:noFill/>
            </a:ln>
          </p:spPr>
          <p:txBody>
            <a:bodyPr anchorCtr="0" anchor="t" bIns="0" lIns="0" rIns="0" tIns="0">
              <a:noAutofit/>
            </a:bodyPr>
            <a:lstStyle/>
            <a:p>
              <a:pPr indent="0" lvl="0" marL="0" marR="0" rtl="0" algn="ctr">
                <a:lnSpc>
                  <a:spcPct val="90000"/>
                </a:lnSpc>
                <a:spcBef>
                  <a:spcPts val="0"/>
                </a:spcBef>
                <a:spcAft>
                  <a:spcPts val="0"/>
                </a:spcAft>
                <a:buSzPct val="25000"/>
                <a:buNone/>
              </a:pPr>
              <a:r>
                <a:rPr lang="el-GR" sz="1600">
                  <a:solidFill>
                    <a:schemeClr val="lt1"/>
                  </a:solidFill>
                  <a:latin typeface="Times New Roman"/>
                  <a:ea typeface="Times New Roman"/>
                  <a:cs typeface="Times New Roman"/>
                  <a:sym typeface="Times New Roman"/>
                </a:rPr>
                <a:t>πεψίνη </a:t>
              </a:r>
            </a:p>
          </p:txBody>
        </p:sp>
        <p:sp>
          <p:nvSpPr>
            <p:cNvPr id="368" name="Shape 368"/>
            <p:cNvSpPr/>
            <p:nvPr/>
          </p:nvSpPr>
          <p:spPr>
            <a:xfrm>
              <a:off x="3840" y="1353"/>
              <a:ext cx="1259" cy="282"/>
            </a:xfrm>
            <a:prstGeom prst="rect">
              <a:avLst/>
            </a:prstGeom>
            <a:noFill/>
            <a:ln>
              <a:noFill/>
            </a:ln>
          </p:spPr>
          <p:txBody>
            <a:bodyPr anchorCtr="0" anchor="t" bIns="0" lIns="0" rIns="0" tIns="0">
              <a:noAutofit/>
            </a:bodyPr>
            <a:lstStyle/>
            <a:p>
              <a:pPr indent="0" lvl="0" marL="0" marR="0" rtl="0" algn="ctr">
                <a:lnSpc>
                  <a:spcPct val="90000"/>
                </a:lnSpc>
                <a:spcBef>
                  <a:spcPts val="0"/>
                </a:spcBef>
                <a:spcAft>
                  <a:spcPts val="0"/>
                </a:spcAft>
                <a:buSzPct val="25000"/>
                <a:buNone/>
              </a:pPr>
              <a:r>
                <a:rPr lang="el-GR" sz="1600">
                  <a:solidFill>
                    <a:schemeClr val="lt1"/>
                  </a:solidFill>
                  <a:latin typeface="Times New Roman"/>
                  <a:ea typeface="Times New Roman"/>
                  <a:cs typeface="Times New Roman"/>
                  <a:sym typeface="Times New Roman"/>
                </a:rPr>
                <a:t>επιφάνεια </a:t>
              </a:r>
              <a:br>
                <a:rPr lang="el-GR" sz="1600">
                  <a:solidFill>
                    <a:schemeClr val="lt1"/>
                  </a:solidFill>
                  <a:latin typeface="Times New Roman"/>
                  <a:ea typeface="Times New Roman"/>
                  <a:cs typeface="Times New Roman"/>
                  <a:sym typeface="Times New Roman"/>
                </a:rPr>
              </a:br>
              <a:r>
                <a:rPr lang="el-GR" sz="1600">
                  <a:solidFill>
                    <a:schemeClr val="lt1"/>
                  </a:solidFill>
                  <a:latin typeface="Times New Roman"/>
                  <a:ea typeface="Times New Roman"/>
                  <a:cs typeface="Times New Roman"/>
                  <a:sym typeface="Times New Roman"/>
                </a:rPr>
                <a:t> επιθηλιακών κυττάρων</a:t>
              </a:r>
              <a:r>
                <a:rPr lang="el-GR" sz="1600">
                  <a:solidFill>
                    <a:schemeClr val="lt1"/>
                  </a:solidFill>
                  <a:latin typeface="Arial"/>
                  <a:ea typeface="Arial"/>
                  <a:cs typeface="Arial"/>
                  <a:sym typeface="Arial"/>
                </a:rPr>
                <a:t> </a:t>
              </a:r>
            </a:p>
          </p:txBody>
        </p:sp>
        <p:cxnSp>
          <p:nvCxnSpPr>
            <p:cNvPr id="369" name="Shape 369"/>
            <p:cNvCxnSpPr/>
            <p:nvPr/>
          </p:nvCxnSpPr>
          <p:spPr>
            <a:xfrm flipH="1" rot="10800000">
              <a:off x="3854" y="1644"/>
              <a:ext cx="306" cy="493"/>
            </a:xfrm>
            <a:prstGeom prst="straightConnector1">
              <a:avLst/>
            </a:prstGeom>
            <a:noFill/>
            <a:ln cap="flat" cmpd="sng" w="9525">
              <a:solidFill>
                <a:schemeClr val="lt1"/>
              </a:solidFill>
              <a:prstDash val="solid"/>
              <a:round/>
              <a:headEnd len="med" w="med" type="none"/>
              <a:tailEnd len="med" w="med" type="none"/>
            </a:ln>
          </p:spPr>
        </p:cxnSp>
        <p:sp>
          <p:nvSpPr>
            <p:cNvPr id="370" name="Shape 370"/>
            <p:cNvSpPr/>
            <p:nvPr/>
          </p:nvSpPr>
          <p:spPr>
            <a:xfrm>
              <a:off x="395" y="1400"/>
              <a:ext cx="524" cy="442"/>
            </a:xfrm>
            <a:prstGeom prst="rect">
              <a:avLst/>
            </a:prstGeom>
            <a:noFill/>
            <a:ln>
              <a:noFill/>
            </a:ln>
          </p:spPr>
          <p:txBody>
            <a:bodyPr anchorCtr="0" anchor="t" bIns="0" lIns="0" rIns="0" tIns="0">
              <a:noAutofit/>
            </a:bodyPr>
            <a:lstStyle/>
            <a:p>
              <a:pPr indent="0" lvl="0" marL="0" marR="0" rtl="0" algn="ctr">
                <a:lnSpc>
                  <a:spcPct val="90000"/>
                </a:lnSpc>
                <a:spcBef>
                  <a:spcPts val="0"/>
                </a:spcBef>
                <a:spcAft>
                  <a:spcPts val="0"/>
                </a:spcAft>
                <a:buSzPct val="25000"/>
                <a:buNone/>
              </a:pPr>
              <a:r>
                <a:rPr lang="el-GR" sz="1800">
                  <a:solidFill>
                    <a:schemeClr val="lt1"/>
                  </a:solidFill>
                  <a:latin typeface="Times New Roman"/>
                  <a:ea typeface="Times New Roman"/>
                  <a:cs typeface="Times New Roman"/>
                  <a:sym typeface="Times New Roman"/>
                </a:rPr>
                <a:t> </a:t>
              </a:r>
              <a:r>
                <a:rPr lang="el-GR" sz="1600">
                  <a:solidFill>
                    <a:schemeClr val="lt1"/>
                  </a:solidFill>
                  <a:latin typeface="Times New Roman"/>
                  <a:ea typeface="Times New Roman"/>
                  <a:cs typeface="Times New Roman"/>
                  <a:sym typeface="Times New Roman"/>
                </a:rPr>
                <a:t>στρώμα</a:t>
              </a:r>
              <a:r>
                <a:rPr lang="el-GR" sz="1600">
                  <a:solidFill>
                    <a:schemeClr val="lt1"/>
                  </a:solidFill>
                  <a:latin typeface="Arial"/>
                  <a:ea typeface="Arial"/>
                  <a:cs typeface="Arial"/>
                  <a:sym typeface="Arial"/>
                </a:rPr>
                <a:t> </a:t>
              </a:r>
            </a:p>
            <a:p>
              <a:pPr indent="0" lvl="0" marL="0" marR="0" rtl="0" algn="ctr">
                <a:lnSpc>
                  <a:spcPct val="90000"/>
                </a:lnSpc>
                <a:spcBef>
                  <a:spcPts val="0"/>
                </a:spcBef>
                <a:spcAft>
                  <a:spcPts val="0"/>
                </a:spcAft>
                <a:buSzPct val="25000"/>
                <a:buNone/>
              </a:pPr>
              <a:r>
                <a:rPr lang="el-GR" sz="1600">
                  <a:solidFill>
                    <a:schemeClr val="lt1"/>
                  </a:solidFill>
                  <a:latin typeface="Arial"/>
                  <a:ea typeface="Arial"/>
                  <a:cs typeface="Arial"/>
                  <a:sym typeface="Arial"/>
                </a:rPr>
                <a:t> βλέννα</a:t>
              </a:r>
              <a:r>
                <a:rPr lang="el-GR" sz="1600">
                  <a:solidFill>
                    <a:schemeClr val="lt1"/>
                  </a:solidFill>
                  <a:latin typeface="Times New Roman"/>
                  <a:ea typeface="Times New Roman"/>
                  <a:cs typeface="Times New Roman"/>
                  <a:sym typeface="Times New Roman"/>
                </a:rPr>
                <a:t>ς</a:t>
              </a:r>
              <a:r>
                <a:rPr lang="el-GR" sz="1600">
                  <a:solidFill>
                    <a:schemeClr val="lt1"/>
                  </a:solidFill>
                  <a:latin typeface="Arial"/>
                  <a:ea typeface="Arial"/>
                  <a:cs typeface="Arial"/>
                  <a:sym typeface="Arial"/>
                </a:rPr>
                <a:t> </a:t>
              </a:r>
              <a:br>
                <a:rPr lang="el-GR" sz="1600">
                  <a:solidFill>
                    <a:schemeClr val="lt1"/>
                  </a:solidFill>
                  <a:latin typeface="Arial"/>
                  <a:ea typeface="Arial"/>
                  <a:cs typeface="Arial"/>
                  <a:sym typeface="Arial"/>
                </a:rPr>
              </a:br>
            </a:p>
          </p:txBody>
        </p:sp>
        <p:sp>
          <p:nvSpPr>
            <p:cNvPr id="371" name="Shape 371"/>
            <p:cNvSpPr/>
            <p:nvPr/>
          </p:nvSpPr>
          <p:spPr>
            <a:xfrm>
              <a:off x="467" y="1770"/>
              <a:ext cx="698" cy="283"/>
            </a:xfrm>
            <a:prstGeom prst="rect">
              <a:avLst/>
            </a:prstGeom>
            <a:noFill/>
            <a:ln>
              <a:noFill/>
            </a:ln>
          </p:spPr>
          <p:txBody>
            <a:bodyPr anchorCtr="0" anchor="t" bIns="0" lIns="0" rIns="0" tIns="0">
              <a:noAutofit/>
            </a:bodyPr>
            <a:lstStyle/>
            <a:p>
              <a:pPr indent="0" lvl="0" marL="0" marR="0" rtl="0" algn="ctr">
                <a:lnSpc>
                  <a:spcPct val="90000"/>
                </a:lnSpc>
                <a:spcBef>
                  <a:spcPts val="0"/>
                </a:spcBef>
                <a:spcAft>
                  <a:spcPts val="0"/>
                </a:spcAft>
                <a:buSzPct val="25000"/>
                <a:buNone/>
              </a:pPr>
              <a:r>
                <a:rPr lang="el-GR" sz="1600">
                  <a:solidFill>
                    <a:schemeClr val="lt1"/>
                  </a:solidFill>
                  <a:latin typeface="Times New Roman"/>
                  <a:ea typeface="Times New Roman"/>
                  <a:cs typeface="Times New Roman"/>
                  <a:sym typeface="Times New Roman"/>
                </a:rPr>
                <a:t>ο</a:t>
              </a:r>
              <a:r>
                <a:rPr lang="el-GR" sz="1600">
                  <a:solidFill>
                    <a:schemeClr val="lt1"/>
                  </a:solidFill>
                  <a:latin typeface="Arial"/>
                  <a:ea typeface="Arial"/>
                  <a:cs typeface="Arial"/>
                  <a:sym typeface="Arial"/>
                </a:rPr>
                <a:t>υδέτερο </a:t>
              </a:r>
              <a:br>
                <a:rPr lang="el-GR" sz="1600">
                  <a:solidFill>
                    <a:schemeClr val="lt1"/>
                  </a:solidFill>
                  <a:latin typeface="Arial"/>
                  <a:ea typeface="Arial"/>
                  <a:cs typeface="Arial"/>
                  <a:sym typeface="Arial"/>
                </a:rPr>
              </a:br>
              <a:r>
                <a:rPr lang="el-GR" sz="1600">
                  <a:solidFill>
                    <a:schemeClr val="lt1"/>
                  </a:solidFill>
                  <a:latin typeface="Arial"/>
                  <a:ea typeface="Arial"/>
                  <a:cs typeface="Arial"/>
                  <a:sym typeface="Arial"/>
                </a:rPr>
                <a:t>περιβάλλον </a:t>
              </a:r>
            </a:p>
          </p:txBody>
        </p:sp>
        <p:sp>
          <p:nvSpPr>
            <p:cNvPr id="372" name="Shape 372"/>
            <p:cNvSpPr/>
            <p:nvPr/>
          </p:nvSpPr>
          <p:spPr>
            <a:xfrm>
              <a:off x="551" y="3295"/>
              <a:ext cx="721" cy="282"/>
            </a:xfrm>
            <a:prstGeom prst="rect">
              <a:avLst/>
            </a:prstGeom>
            <a:noFill/>
            <a:ln>
              <a:noFill/>
            </a:ln>
          </p:spPr>
          <p:txBody>
            <a:bodyPr anchorCtr="0" anchor="t" bIns="0" lIns="0" rIns="0" tIns="0">
              <a:noAutofit/>
            </a:bodyPr>
            <a:lstStyle/>
            <a:p>
              <a:pPr indent="0" lvl="0" marL="0" marR="0" rtl="0" algn="ctr">
                <a:lnSpc>
                  <a:spcPct val="90000"/>
                </a:lnSpc>
                <a:spcBef>
                  <a:spcPts val="0"/>
                </a:spcBef>
                <a:spcAft>
                  <a:spcPts val="0"/>
                </a:spcAft>
                <a:buSzPct val="25000"/>
                <a:buNone/>
              </a:pPr>
              <a:r>
                <a:rPr lang="el-GR" sz="1600">
                  <a:solidFill>
                    <a:srgbClr val="008080"/>
                  </a:solidFill>
                  <a:latin typeface="Times New Roman"/>
                  <a:ea typeface="Times New Roman"/>
                  <a:cs typeface="Times New Roman"/>
                  <a:sym typeface="Times New Roman"/>
                </a:rPr>
                <a:t>βλεννογόνιος </a:t>
              </a:r>
              <a:br>
                <a:rPr lang="el-GR" sz="1600">
                  <a:solidFill>
                    <a:srgbClr val="008080"/>
                  </a:solidFill>
                  <a:latin typeface="Times New Roman"/>
                  <a:ea typeface="Times New Roman"/>
                  <a:cs typeface="Times New Roman"/>
                  <a:sym typeface="Times New Roman"/>
                </a:rPr>
              </a:br>
              <a:r>
                <a:rPr lang="el-GR" sz="1600">
                  <a:solidFill>
                    <a:srgbClr val="008080"/>
                  </a:solidFill>
                  <a:latin typeface="Times New Roman"/>
                  <a:ea typeface="Times New Roman"/>
                  <a:cs typeface="Times New Roman"/>
                  <a:sym typeface="Times New Roman"/>
                </a:rPr>
                <a:t>αιματική ροή</a:t>
              </a:r>
            </a:p>
          </p:txBody>
        </p:sp>
        <p:sp>
          <p:nvSpPr>
            <p:cNvPr id="373" name="Shape 373"/>
            <p:cNvSpPr/>
            <p:nvPr/>
          </p:nvSpPr>
          <p:spPr>
            <a:xfrm>
              <a:off x="505" y="3758"/>
              <a:ext cx="635" cy="282"/>
            </a:xfrm>
            <a:prstGeom prst="rect">
              <a:avLst/>
            </a:prstGeom>
            <a:noFill/>
            <a:ln>
              <a:noFill/>
            </a:ln>
          </p:spPr>
          <p:txBody>
            <a:bodyPr anchorCtr="0" anchor="t" bIns="0" lIns="0" rIns="0" tIns="0">
              <a:noAutofit/>
            </a:bodyPr>
            <a:lstStyle/>
            <a:p>
              <a:pPr indent="0" lvl="0" marL="0" marR="0" rtl="0" algn="ctr">
                <a:lnSpc>
                  <a:spcPct val="90000"/>
                </a:lnSpc>
                <a:spcBef>
                  <a:spcPts val="0"/>
                </a:spcBef>
                <a:spcAft>
                  <a:spcPts val="0"/>
                </a:spcAft>
                <a:buSzPct val="25000"/>
                <a:buNone/>
              </a:pPr>
              <a:r>
                <a:rPr lang="el-GR" sz="1600">
                  <a:solidFill>
                    <a:srgbClr val="008080"/>
                  </a:solidFill>
                  <a:latin typeface="Times New Roman"/>
                  <a:ea typeface="Times New Roman"/>
                  <a:cs typeface="Times New Roman"/>
                  <a:sym typeface="Times New Roman"/>
                </a:rPr>
                <a:t>α</a:t>
              </a:r>
              <a:r>
                <a:rPr lang="el-GR" sz="1600">
                  <a:solidFill>
                    <a:srgbClr val="008080"/>
                  </a:solidFill>
                  <a:latin typeface="Arial"/>
                  <a:ea typeface="Arial"/>
                  <a:cs typeface="Arial"/>
                  <a:sym typeface="Arial"/>
                </a:rPr>
                <a:t>λκαλικό </a:t>
              </a:r>
              <a:br>
                <a:rPr lang="el-GR" sz="1600">
                  <a:solidFill>
                    <a:srgbClr val="008080"/>
                  </a:solidFill>
                  <a:latin typeface="Arial"/>
                  <a:ea typeface="Arial"/>
                  <a:cs typeface="Arial"/>
                  <a:sym typeface="Arial"/>
                </a:rPr>
              </a:br>
              <a:r>
                <a:rPr lang="el-GR" sz="1600">
                  <a:solidFill>
                    <a:srgbClr val="008080"/>
                  </a:solidFill>
                  <a:latin typeface="Arial"/>
                  <a:ea typeface="Arial"/>
                  <a:cs typeface="Arial"/>
                  <a:sym typeface="Arial"/>
                </a:rPr>
                <a:t>περιβάλλον </a:t>
              </a:r>
            </a:p>
          </p:txBody>
        </p:sp>
        <p:sp>
          <p:nvSpPr>
            <p:cNvPr id="374" name="Shape 374"/>
            <p:cNvSpPr/>
            <p:nvPr/>
          </p:nvSpPr>
          <p:spPr>
            <a:xfrm>
              <a:off x="1432" y="3738"/>
              <a:ext cx="918" cy="282"/>
            </a:xfrm>
            <a:prstGeom prst="rect">
              <a:avLst/>
            </a:prstGeom>
            <a:noFill/>
            <a:ln>
              <a:noFill/>
            </a:ln>
          </p:spPr>
          <p:txBody>
            <a:bodyPr anchorCtr="0" anchor="t" bIns="0" lIns="0" rIns="0" tIns="0">
              <a:noAutofit/>
            </a:bodyPr>
            <a:lstStyle/>
            <a:p>
              <a:pPr indent="0" lvl="0" marL="0" marR="0" rtl="0" algn="ctr">
                <a:lnSpc>
                  <a:spcPct val="90000"/>
                </a:lnSpc>
                <a:spcBef>
                  <a:spcPts val="0"/>
                </a:spcBef>
                <a:spcAft>
                  <a:spcPts val="0"/>
                </a:spcAft>
                <a:buSzPct val="25000"/>
                <a:buNone/>
              </a:pPr>
              <a:r>
                <a:rPr lang="el-GR" sz="1600">
                  <a:solidFill>
                    <a:srgbClr val="008080"/>
                  </a:solidFill>
                  <a:latin typeface="Arial"/>
                  <a:ea typeface="Arial"/>
                  <a:cs typeface="Arial"/>
                  <a:sym typeface="Arial"/>
                </a:rPr>
                <a:t>παραγωγή </a:t>
              </a:r>
            </a:p>
            <a:p>
              <a:pPr indent="0" lvl="0" marL="0" marR="0" rtl="0" algn="ctr">
                <a:lnSpc>
                  <a:spcPct val="90000"/>
                </a:lnSpc>
                <a:spcBef>
                  <a:spcPts val="0"/>
                </a:spcBef>
                <a:spcAft>
                  <a:spcPts val="0"/>
                </a:spcAft>
                <a:buSzPct val="25000"/>
                <a:buNone/>
              </a:pPr>
              <a:r>
                <a:rPr lang="el-GR" sz="1600">
                  <a:solidFill>
                    <a:srgbClr val="008080"/>
                  </a:solidFill>
                  <a:latin typeface="Times New Roman"/>
                  <a:ea typeface="Times New Roman"/>
                  <a:cs typeface="Times New Roman"/>
                  <a:sym typeface="Times New Roman"/>
                </a:rPr>
                <a:t>προσταγλανδινών</a:t>
              </a:r>
            </a:p>
          </p:txBody>
        </p:sp>
        <p:sp>
          <p:nvSpPr>
            <p:cNvPr id="375" name="Shape 375"/>
            <p:cNvSpPr/>
            <p:nvPr/>
          </p:nvSpPr>
          <p:spPr>
            <a:xfrm>
              <a:off x="3820" y="3738"/>
              <a:ext cx="860" cy="282"/>
            </a:xfrm>
            <a:prstGeom prst="rect">
              <a:avLst/>
            </a:prstGeom>
            <a:noFill/>
            <a:ln>
              <a:noFill/>
            </a:ln>
          </p:spPr>
          <p:txBody>
            <a:bodyPr anchorCtr="0" anchor="t" bIns="0" lIns="0" rIns="0" tIns="0">
              <a:noAutofit/>
            </a:bodyPr>
            <a:lstStyle/>
            <a:p>
              <a:pPr indent="0" lvl="0" marL="0" marR="0" rtl="0" algn="ctr">
                <a:lnSpc>
                  <a:spcPct val="90000"/>
                </a:lnSpc>
                <a:spcBef>
                  <a:spcPts val="0"/>
                </a:spcBef>
                <a:spcAft>
                  <a:spcPts val="0"/>
                </a:spcAft>
                <a:buSzPct val="25000"/>
                <a:buNone/>
              </a:pPr>
              <a:r>
                <a:rPr lang="el-GR" sz="1600">
                  <a:solidFill>
                    <a:srgbClr val="008080"/>
                  </a:solidFill>
                  <a:latin typeface="Arial"/>
                  <a:ea typeface="Arial"/>
                  <a:cs typeface="Arial"/>
                  <a:sym typeface="Arial"/>
                </a:rPr>
                <a:t>  παραγωγή</a:t>
              </a:r>
            </a:p>
            <a:p>
              <a:pPr indent="0" lvl="0" marL="0" marR="0" rtl="0" algn="ctr">
                <a:lnSpc>
                  <a:spcPct val="90000"/>
                </a:lnSpc>
                <a:spcBef>
                  <a:spcPts val="0"/>
                </a:spcBef>
                <a:spcAft>
                  <a:spcPts val="0"/>
                </a:spcAft>
                <a:buSzPct val="25000"/>
                <a:buNone/>
              </a:pPr>
              <a:r>
                <a:rPr lang="el-GR" sz="1600">
                  <a:solidFill>
                    <a:srgbClr val="008080"/>
                  </a:solidFill>
                  <a:latin typeface="Times New Roman"/>
                  <a:ea typeface="Times New Roman"/>
                  <a:cs typeface="Times New Roman"/>
                  <a:sym typeface="Times New Roman"/>
                </a:rPr>
                <a:t>διττανθρακικών</a:t>
              </a:r>
              <a:r>
                <a:rPr lang="el-GR" sz="1600">
                  <a:solidFill>
                    <a:srgbClr val="008080"/>
                  </a:solidFill>
                  <a:latin typeface="Arial"/>
                  <a:ea typeface="Arial"/>
                  <a:cs typeface="Arial"/>
                  <a:sym typeface="Arial"/>
                </a:rPr>
                <a:t> </a:t>
              </a:r>
            </a:p>
          </p:txBody>
        </p:sp>
        <p:sp>
          <p:nvSpPr>
            <p:cNvPr id="376" name="Shape 376"/>
            <p:cNvSpPr/>
            <p:nvPr/>
          </p:nvSpPr>
          <p:spPr>
            <a:xfrm>
              <a:off x="4645" y="3738"/>
              <a:ext cx="568" cy="298"/>
            </a:xfrm>
            <a:prstGeom prst="rect">
              <a:avLst/>
            </a:prstGeom>
            <a:noFill/>
            <a:ln>
              <a:noFill/>
            </a:ln>
          </p:spPr>
          <p:txBody>
            <a:bodyPr anchorCtr="0" anchor="t" bIns="0" lIns="0" rIns="0" tIns="0">
              <a:noAutofit/>
            </a:bodyPr>
            <a:lstStyle/>
            <a:p>
              <a:pPr indent="0" lvl="0" marL="0" marR="0" rtl="0" algn="ctr">
                <a:lnSpc>
                  <a:spcPct val="90000"/>
                </a:lnSpc>
                <a:spcBef>
                  <a:spcPts val="0"/>
                </a:spcBef>
                <a:spcAft>
                  <a:spcPts val="0"/>
                </a:spcAft>
                <a:buSzPct val="25000"/>
                <a:buNone/>
              </a:pPr>
              <a:r>
                <a:rPr lang="el-GR" sz="1600">
                  <a:solidFill>
                    <a:srgbClr val="008080"/>
                  </a:solidFill>
                  <a:latin typeface="Arial"/>
                  <a:ea typeface="Arial"/>
                  <a:cs typeface="Arial"/>
                  <a:sym typeface="Arial"/>
                </a:rPr>
                <a:t>παραγωγή </a:t>
              </a:r>
            </a:p>
            <a:p>
              <a:pPr indent="0" lvl="0" marL="0" marR="0" rtl="0" algn="ctr">
                <a:lnSpc>
                  <a:spcPct val="90000"/>
                </a:lnSpc>
                <a:spcBef>
                  <a:spcPts val="0"/>
                </a:spcBef>
                <a:spcAft>
                  <a:spcPts val="0"/>
                </a:spcAft>
                <a:buSzPct val="25000"/>
                <a:buNone/>
              </a:pPr>
              <a:r>
                <a:rPr lang="el-GR" sz="1800">
                  <a:solidFill>
                    <a:srgbClr val="008080"/>
                  </a:solidFill>
                  <a:latin typeface="Times New Roman"/>
                  <a:ea typeface="Times New Roman"/>
                  <a:cs typeface="Times New Roman"/>
                  <a:sym typeface="Times New Roman"/>
                </a:rPr>
                <a:t>βλέννας</a:t>
              </a:r>
              <a:r>
                <a:rPr lang="el-GR" sz="1600">
                  <a:solidFill>
                    <a:srgbClr val="008080"/>
                  </a:solidFill>
                  <a:latin typeface="Times New Roman"/>
                  <a:ea typeface="Times New Roman"/>
                  <a:cs typeface="Times New Roman"/>
                  <a:sym typeface="Times New Roman"/>
                </a:rPr>
                <a:t> </a:t>
              </a:r>
            </a:p>
          </p:txBody>
        </p:sp>
        <p:cxnSp>
          <p:nvCxnSpPr>
            <p:cNvPr id="377" name="Shape 377"/>
            <p:cNvCxnSpPr/>
            <p:nvPr/>
          </p:nvCxnSpPr>
          <p:spPr>
            <a:xfrm flipH="1" rot="10800000">
              <a:off x="919" y="2951"/>
              <a:ext cx="1" cy="323"/>
            </a:xfrm>
            <a:prstGeom prst="straightConnector1">
              <a:avLst/>
            </a:prstGeom>
            <a:noFill/>
            <a:ln cap="flat" cmpd="sng" w="9525">
              <a:solidFill>
                <a:srgbClr val="000000"/>
              </a:solidFill>
              <a:prstDash val="solid"/>
              <a:round/>
              <a:headEnd len="med" w="med" type="none"/>
              <a:tailEnd len="med" w="med" type="none"/>
            </a:ln>
          </p:spPr>
        </p:cxnSp>
        <p:sp>
          <p:nvSpPr>
            <p:cNvPr id="378" name="Shape 378"/>
            <p:cNvSpPr/>
            <p:nvPr/>
          </p:nvSpPr>
          <p:spPr>
            <a:xfrm>
              <a:off x="1843" y="2403"/>
              <a:ext cx="97" cy="198"/>
            </a:xfrm>
            <a:custGeom>
              <a:pathLst>
                <a:path extrusionOk="0" h="120000" w="120000">
                  <a:moveTo>
                    <a:pt x="39000" y="60750"/>
                  </a:moveTo>
                  <a:lnTo>
                    <a:pt x="18000" y="91500"/>
                  </a:lnTo>
                  <a:lnTo>
                    <a:pt x="0" y="118500"/>
                  </a:lnTo>
                  <a:lnTo>
                    <a:pt x="120000" y="120000"/>
                  </a:lnTo>
                  <a:lnTo>
                    <a:pt x="105000" y="96750"/>
                  </a:lnTo>
                  <a:lnTo>
                    <a:pt x="87000" y="63000"/>
                  </a:lnTo>
                  <a:lnTo>
                    <a:pt x="72000" y="27000"/>
                  </a:lnTo>
                  <a:lnTo>
                    <a:pt x="66000" y="0"/>
                  </a:lnTo>
                  <a:lnTo>
                    <a:pt x="54000" y="27000"/>
                  </a:lnTo>
                  <a:lnTo>
                    <a:pt x="39000" y="60750"/>
                  </a:lnTo>
                  <a:close/>
                </a:path>
              </a:pathLst>
            </a:custGeom>
            <a:solidFill>
              <a:srgbClr val="0000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cxnSp>
          <p:nvCxnSpPr>
            <p:cNvPr id="379" name="Shape 379"/>
            <p:cNvCxnSpPr/>
            <p:nvPr/>
          </p:nvCxnSpPr>
          <p:spPr>
            <a:xfrm>
              <a:off x="1779" y="3105"/>
              <a:ext cx="250" cy="305"/>
            </a:xfrm>
            <a:prstGeom prst="straightConnector1">
              <a:avLst/>
            </a:prstGeom>
            <a:noFill/>
            <a:ln cap="flat" cmpd="sng" w="44450">
              <a:solidFill>
                <a:srgbClr val="000000"/>
              </a:solidFill>
              <a:prstDash val="solid"/>
              <a:round/>
              <a:headEnd len="med" w="med" type="none"/>
              <a:tailEnd len="med" w="med" type="none"/>
            </a:ln>
          </p:spPr>
        </p:cxnSp>
        <p:cxnSp>
          <p:nvCxnSpPr>
            <p:cNvPr id="380" name="Shape 380"/>
            <p:cNvCxnSpPr/>
            <p:nvPr/>
          </p:nvCxnSpPr>
          <p:spPr>
            <a:xfrm flipH="1" rot="10800000">
              <a:off x="1770" y="3103"/>
              <a:ext cx="247" cy="305"/>
            </a:xfrm>
            <a:prstGeom prst="straightConnector1">
              <a:avLst/>
            </a:prstGeom>
            <a:noFill/>
            <a:ln cap="flat" cmpd="sng" w="44450">
              <a:solidFill>
                <a:srgbClr val="000000"/>
              </a:solidFill>
              <a:prstDash val="solid"/>
              <a:round/>
              <a:headEnd len="med" w="med" type="none"/>
              <a:tailEnd len="med" w="med" type="none"/>
            </a:ln>
          </p:spPr>
        </p:cxnSp>
        <p:sp>
          <p:nvSpPr>
            <p:cNvPr id="381" name="Shape 381"/>
            <p:cNvSpPr/>
            <p:nvPr/>
          </p:nvSpPr>
          <p:spPr>
            <a:xfrm>
              <a:off x="4218" y="1922"/>
              <a:ext cx="92" cy="200"/>
            </a:xfrm>
            <a:custGeom>
              <a:pathLst>
                <a:path extrusionOk="0" h="120000" w="120000">
                  <a:moveTo>
                    <a:pt x="36923" y="62608"/>
                  </a:moveTo>
                  <a:lnTo>
                    <a:pt x="18461" y="91677"/>
                  </a:lnTo>
                  <a:lnTo>
                    <a:pt x="0" y="118509"/>
                  </a:lnTo>
                  <a:lnTo>
                    <a:pt x="120000" y="120000"/>
                  </a:lnTo>
                  <a:lnTo>
                    <a:pt x="107692" y="98385"/>
                  </a:lnTo>
                  <a:lnTo>
                    <a:pt x="86153" y="62608"/>
                  </a:lnTo>
                  <a:lnTo>
                    <a:pt x="73846" y="26832"/>
                  </a:lnTo>
                  <a:lnTo>
                    <a:pt x="64615" y="0"/>
                  </a:lnTo>
                  <a:lnTo>
                    <a:pt x="55384" y="26832"/>
                  </a:lnTo>
                  <a:lnTo>
                    <a:pt x="36923" y="62608"/>
                  </a:lnTo>
                  <a:close/>
                </a:path>
              </a:pathLst>
            </a:custGeom>
            <a:solidFill>
              <a:srgbClr val="0000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cxnSp>
          <p:nvCxnSpPr>
            <p:cNvPr id="382" name="Shape 382"/>
            <p:cNvCxnSpPr/>
            <p:nvPr/>
          </p:nvCxnSpPr>
          <p:spPr>
            <a:xfrm>
              <a:off x="4152" y="3105"/>
              <a:ext cx="251" cy="305"/>
            </a:xfrm>
            <a:prstGeom prst="straightConnector1">
              <a:avLst/>
            </a:prstGeom>
            <a:noFill/>
            <a:ln cap="flat" cmpd="sng" w="44450">
              <a:solidFill>
                <a:srgbClr val="000000"/>
              </a:solidFill>
              <a:prstDash val="solid"/>
              <a:round/>
              <a:headEnd len="med" w="med" type="none"/>
              <a:tailEnd len="med" w="med" type="none"/>
            </a:ln>
          </p:spPr>
        </p:cxnSp>
        <p:cxnSp>
          <p:nvCxnSpPr>
            <p:cNvPr id="383" name="Shape 383"/>
            <p:cNvCxnSpPr/>
            <p:nvPr/>
          </p:nvCxnSpPr>
          <p:spPr>
            <a:xfrm flipH="1" rot="10800000">
              <a:off x="4143" y="3103"/>
              <a:ext cx="249" cy="305"/>
            </a:xfrm>
            <a:prstGeom prst="straightConnector1">
              <a:avLst/>
            </a:prstGeom>
            <a:noFill/>
            <a:ln cap="flat" cmpd="sng" w="44450">
              <a:solidFill>
                <a:srgbClr val="000000"/>
              </a:solidFill>
              <a:prstDash val="solid"/>
              <a:round/>
              <a:headEnd len="med" w="med" type="none"/>
              <a:tailEnd len="med" w="med" type="none"/>
            </a:ln>
          </p:spPr>
        </p:cxnSp>
        <p:sp>
          <p:nvSpPr>
            <p:cNvPr id="384" name="Shape 384"/>
            <p:cNvSpPr/>
            <p:nvPr/>
          </p:nvSpPr>
          <p:spPr>
            <a:xfrm>
              <a:off x="4854" y="1547"/>
              <a:ext cx="92" cy="200"/>
            </a:xfrm>
            <a:custGeom>
              <a:pathLst>
                <a:path extrusionOk="0" h="120000" w="120000">
                  <a:moveTo>
                    <a:pt x="36923" y="61118"/>
                  </a:moveTo>
                  <a:lnTo>
                    <a:pt x="18461" y="91677"/>
                  </a:lnTo>
                  <a:lnTo>
                    <a:pt x="0" y="118509"/>
                  </a:lnTo>
                  <a:lnTo>
                    <a:pt x="120000" y="120000"/>
                  </a:lnTo>
                  <a:lnTo>
                    <a:pt x="107692" y="96894"/>
                  </a:lnTo>
                  <a:lnTo>
                    <a:pt x="86153" y="62608"/>
                  </a:lnTo>
                  <a:lnTo>
                    <a:pt x="73846" y="26832"/>
                  </a:lnTo>
                  <a:lnTo>
                    <a:pt x="64615" y="0"/>
                  </a:lnTo>
                  <a:lnTo>
                    <a:pt x="55384" y="26832"/>
                  </a:lnTo>
                  <a:lnTo>
                    <a:pt x="36923" y="61118"/>
                  </a:lnTo>
                  <a:close/>
                </a:path>
              </a:pathLst>
            </a:custGeom>
            <a:solidFill>
              <a:srgbClr val="0000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cxnSp>
          <p:nvCxnSpPr>
            <p:cNvPr id="385" name="Shape 385"/>
            <p:cNvCxnSpPr/>
            <p:nvPr/>
          </p:nvCxnSpPr>
          <p:spPr>
            <a:xfrm>
              <a:off x="4790" y="3105"/>
              <a:ext cx="251" cy="305"/>
            </a:xfrm>
            <a:prstGeom prst="straightConnector1">
              <a:avLst/>
            </a:prstGeom>
            <a:noFill/>
            <a:ln cap="flat" cmpd="sng" w="44450">
              <a:solidFill>
                <a:srgbClr val="000000"/>
              </a:solidFill>
              <a:prstDash val="solid"/>
              <a:round/>
              <a:headEnd len="med" w="med" type="none"/>
              <a:tailEnd len="med" w="med" type="none"/>
            </a:ln>
          </p:spPr>
        </p:cxnSp>
        <p:cxnSp>
          <p:nvCxnSpPr>
            <p:cNvPr id="386" name="Shape 386"/>
            <p:cNvCxnSpPr/>
            <p:nvPr/>
          </p:nvCxnSpPr>
          <p:spPr>
            <a:xfrm flipH="1" rot="10800000">
              <a:off x="4781" y="3103"/>
              <a:ext cx="250" cy="305"/>
            </a:xfrm>
            <a:prstGeom prst="straightConnector1">
              <a:avLst/>
            </a:prstGeom>
            <a:noFill/>
            <a:ln cap="flat" cmpd="sng" w="44450">
              <a:solidFill>
                <a:srgbClr val="000000"/>
              </a:solidFill>
              <a:prstDash val="solid"/>
              <a:round/>
              <a:headEnd len="med" w="med" type="none"/>
              <a:tailEnd len="med" w="med" type="none"/>
            </a:ln>
          </p:spPr>
        </p:cxnSp>
        <p:sp>
          <p:nvSpPr>
            <p:cNvPr id="387" name="Shape 387"/>
            <p:cNvSpPr/>
            <p:nvPr/>
          </p:nvSpPr>
          <p:spPr>
            <a:xfrm>
              <a:off x="3125" y="3559"/>
              <a:ext cx="453" cy="141"/>
            </a:xfrm>
            <a:prstGeom prst="rect">
              <a:avLst/>
            </a:prstGeom>
            <a:noFill/>
            <a:ln>
              <a:noFill/>
            </a:ln>
          </p:spPr>
          <p:txBody>
            <a:bodyPr anchorCtr="0" anchor="t" bIns="0" lIns="0" rIns="0" tIns="0">
              <a:noAutofit/>
            </a:bodyPr>
            <a:lstStyle/>
            <a:p>
              <a:pPr indent="0" lvl="0" marL="0" marR="0" rtl="0" algn="ctr">
                <a:lnSpc>
                  <a:spcPct val="90000"/>
                </a:lnSpc>
                <a:spcBef>
                  <a:spcPts val="0"/>
                </a:spcBef>
                <a:spcAft>
                  <a:spcPts val="0"/>
                </a:spcAft>
                <a:buSzPct val="25000"/>
                <a:buNone/>
              </a:pPr>
              <a:r>
                <a:rPr lang="el-GR" sz="1600">
                  <a:solidFill>
                    <a:schemeClr val="dk1"/>
                  </a:solidFill>
                  <a:latin typeface="Arial"/>
                  <a:ea typeface="Arial"/>
                  <a:cs typeface="Arial"/>
                  <a:sym typeface="Arial"/>
                </a:rPr>
                <a:t>NSAIDs</a:t>
              </a:r>
            </a:p>
          </p:txBody>
        </p:sp>
        <p:sp>
          <p:nvSpPr>
            <p:cNvPr id="388" name="Shape 388"/>
            <p:cNvSpPr/>
            <p:nvPr/>
          </p:nvSpPr>
          <p:spPr>
            <a:xfrm>
              <a:off x="2429" y="1444"/>
              <a:ext cx="223" cy="192"/>
            </a:xfrm>
            <a:custGeom>
              <a:pathLst>
                <a:path extrusionOk="0" h="120000" w="120000">
                  <a:moveTo>
                    <a:pt x="99130" y="9230"/>
                  </a:moveTo>
                  <a:lnTo>
                    <a:pt x="108260" y="16923"/>
                  </a:lnTo>
                  <a:lnTo>
                    <a:pt x="114782" y="23846"/>
                  </a:lnTo>
                  <a:lnTo>
                    <a:pt x="118695" y="33076"/>
                  </a:lnTo>
                  <a:lnTo>
                    <a:pt x="120000" y="42307"/>
                  </a:lnTo>
                  <a:lnTo>
                    <a:pt x="120000" y="76153"/>
                  </a:lnTo>
                  <a:lnTo>
                    <a:pt x="118695" y="85384"/>
                  </a:lnTo>
                  <a:lnTo>
                    <a:pt x="116086" y="94615"/>
                  </a:lnTo>
                  <a:lnTo>
                    <a:pt x="109565" y="101538"/>
                  </a:lnTo>
                  <a:lnTo>
                    <a:pt x="103043" y="106923"/>
                  </a:lnTo>
                  <a:lnTo>
                    <a:pt x="93913" y="113076"/>
                  </a:lnTo>
                  <a:lnTo>
                    <a:pt x="83478" y="118461"/>
                  </a:lnTo>
                  <a:lnTo>
                    <a:pt x="73043" y="120000"/>
                  </a:lnTo>
                  <a:lnTo>
                    <a:pt x="60000" y="120000"/>
                  </a:lnTo>
                  <a:lnTo>
                    <a:pt x="48260" y="120000"/>
                  </a:lnTo>
                  <a:lnTo>
                    <a:pt x="36521" y="118461"/>
                  </a:lnTo>
                  <a:lnTo>
                    <a:pt x="27391" y="113076"/>
                  </a:lnTo>
                  <a:lnTo>
                    <a:pt x="18260" y="106923"/>
                  </a:lnTo>
                  <a:lnTo>
                    <a:pt x="10434" y="101538"/>
                  </a:lnTo>
                  <a:lnTo>
                    <a:pt x="5217" y="94615"/>
                  </a:lnTo>
                  <a:lnTo>
                    <a:pt x="1304" y="85384"/>
                  </a:lnTo>
                  <a:lnTo>
                    <a:pt x="0" y="76153"/>
                  </a:lnTo>
                  <a:lnTo>
                    <a:pt x="0" y="42307"/>
                  </a:lnTo>
                  <a:lnTo>
                    <a:pt x="1304" y="35384"/>
                  </a:lnTo>
                  <a:lnTo>
                    <a:pt x="5217" y="26153"/>
                  </a:lnTo>
                  <a:lnTo>
                    <a:pt x="10434" y="18461"/>
                  </a:lnTo>
                  <a:lnTo>
                    <a:pt x="18260" y="13076"/>
                  </a:lnTo>
                  <a:lnTo>
                    <a:pt x="27391" y="7692"/>
                  </a:lnTo>
                  <a:lnTo>
                    <a:pt x="36521" y="2307"/>
                  </a:lnTo>
                  <a:lnTo>
                    <a:pt x="48260" y="0"/>
                  </a:lnTo>
                  <a:lnTo>
                    <a:pt x="60000" y="0"/>
                  </a:lnTo>
                  <a:lnTo>
                    <a:pt x="74347" y="0"/>
                  </a:lnTo>
                  <a:lnTo>
                    <a:pt x="87391" y="3846"/>
                  </a:lnTo>
                  <a:lnTo>
                    <a:pt x="87391" y="9230"/>
                  </a:lnTo>
                  <a:lnTo>
                    <a:pt x="93913" y="14615"/>
                  </a:lnTo>
                  <a:lnTo>
                    <a:pt x="99130" y="9230"/>
                  </a:lnTo>
                  <a:close/>
                </a:path>
              </a:pathLst>
            </a:custGeom>
            <a:solidFill>
              <a:srgbClr val="FFFFFF"/>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9" name="Shape 389"/>
            <p:cNvSpPr/>
            <p:nvPr/>
          </p:nvSpPr>
          <p:spPr>
            <a:xfrm>
              <a:off x="2430" y="1448"/>
              <a:ext cx="223" cy="192"/>
            </a:xfrm>
            <a:custGeom>
              <a:pathLst>
                <a:path extrusionOk="0" h="120000" w="120000">
                  <a:moveTo>
                    <a:pt x="99130" y="9230"/>
                  </a:moveTo>
                  <a:lnTo>
                    <a:pt x="108260" y="16153"/>
                  </a:lnTo>
                  <a:lnTo>
                    <a:pt x="114782" y="23846"/>
                  </a:lnTo>
                  <a:lnTo>
                    <a:pt x="118695" y="33076"/>
                  </a:lnTo>
                  <a:lnTo>
                    <a:pt x="120000" y="42307"/>
                  </a:lnTo>
                  <a:lnTo>
                    <a:pt x="120000" y="75384"/>
                  </a:lnTo>
                  <a:lnTo>
                    <a:pt x="118695" y="84615"/>
                  </a:lnTo>
                  <a:lnTo>
                    <a:pt x="116086" y="93846"/>
                  </a:lnTo>
                  <a:lnTo>
                    <a:pt x="109565" y="101538"/>
                  </a:lnTo>
                  <a:lnTo>
                    <a:pt x="103043" y="106923"/>
                  </a:lnTo>
                  <a:lnTo>
                    <a:pt x="93913" y="112307"/>
                  </a:lnTo>
                  <a:lnTo>
                    <a:pt x="83478" y="117692"/>
                  </a:lnTo>
                  <a:lnTo>
                    <a:pt x="73043" y="120000"/>
                  </a:lnTo>
                  <a:lnTo>
                    <a:pt x="60000" y="120000"/>
                  </a:lnTo>
                  <a:lnTo>
                    <a:pt x="48260" y="120000"/>
                  </a:lnTo>
                  <a:lnTo>
                    <a:pt x="36521" y="117692"/>
                  </a:lnTo>
                  <a:lnTo>
                    <a:pt x="27391" y="112307"/>
                  </a:lnTo>
                  <a:lnTo>
                    <a:pt x="18260" y="106923"/>
                  </a:lnTo>
                  <a:lnTo>
                    <a:pt x="10434" y="101538"/>
                  </a:lnTo>
                  <a:lnTo>
                    <a:pt x="5217" y="93846"/>
                  </a:lnTo>
                  <a:lnTo>
                    <a:pt x="1304" y="84615"/>
                  </a:lnTo>
                  <a:lnTo>
                    <a:pt x="0" y="75384"/>
                  </a:lnTo>
                  <a:lnTo>
                    <a:pt x="0" y="42307"/>
                  </a:lnTo>
                  <a:lnTo>
                    <a:pt x="1304" y="34615"/>
                  </a:lnTo>
                  <a:lnTo>
                    <a:pt x="5217" y="25384"/>
                  </a:lnTo>
                  <a:lnTo>
                    <a:pt x="10434" y="18461"/>
                  </a:lnTo>
                  <a:lnTo>
                    <a:pt x="18260" y="12307"/>
                  </a:lnTo>
                  <a:lnTo>
                    <a:pt x="27391" y="6923"/>
                  </a:lnTo>
                  <a:lnTo>
                    <a:pt x="36521" y="1538"/>
                  </a:lnTo>
                  <a:lnTo>
                    <a:pt x="48260" y="0"/>
                  </a:lnTo>
                  <a:lnTo>
                    <a:pt x="60000" y="0"/>
                  </a:lnTo>
                  <a:lnTo>
                    <a:pt x="74347" y="0"/>
                  </a:lnTo>
                  <a:lnTo>
                    <a:pt x="87391" y="3076"/>
                  </a:lnTo>
                  <a:lnTo>
                    <a:pt x="87391" y="9230"/>
                  </a:lnTo>
                  <a:lnTo>
                    <a:pt x="93913" y="14615"/>
                  </a:lnTo>
                  <a:lnTo>
                    <a:pt x="99130" y="9230"/>
                  </a:lnTo>
                  <a:close/>
                </a:path>
              </a:pathLst>
            </a:custGeom>
            <a:noFill/>
            <a:ln cap="flat" cmpd="sng" w="952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0" name="Shape 390"/>
            <p:cNvSpPr/>
            <p:nvPr/>
          </p:nvSpPr>
          <p:spPr>
            <a:xfrm>
              <a:off x="2478" y="1518"/>
              <a:ext cx="176" cy="72"/>
            </a:xfrm>
            <a:custGeom>
              <a:pathLst>
                <a:path extrusionOk="0" h="120000" w="120000">
                  <a:moveTo>
                    <a:pt x="0" y="95172"/>
                  </a:moveTo>
                  <a:lnTo>
                    <a:pt x="9863" y="105517"/>
                  </a:lnTo>
                  <a:lnTo>
                    <a:pt x="19726" y="109655"/>
                  </a:lnTo>
                  <a:lnTo>
                    <a:pt x="32876" y="113793"/>
                  </a:lnTo>
                  <a:lnTo>
                    <a:pt x="44383" y="120000"/>
                  </a:lnTo>
                  <a:lnTo>
                    <a:pt x="60821" y="113793"/>
                  </a:lnTo>
                  <a:lnTo>
                    <a:pt x="73972" y="109655"/>
                  </a:lnTo>
                  <a:lnTo>
                    <a:pt x="87123" y="99310"/>
                  </a:lnTo>
                  <a:lnTo>
                    <a:pt x="98630" y="84827"/>
                  </a:lnTo>
                  <a:lnTo>
                    <a:pt x="106849" y="64137"/>
                  </a:lnTo>
                  <a:lnTo>
                    <a:pt x="115068" y="45517"/>
                  </a:lnTo>
                  <a:lnTo>
                    <a:pt x="118356" y="24827"/>
                  </a:lnTo>
                  <a:lnTo>
                    <a:pt x="119999" y="0"/>
                  </a:lnTo>
                </a:path>
              </a:pathLst>
            </a:custGeom>
            <a:noFill/>
            <a:ln cap="flat" cmpd="sng" w="952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1" name="Shape 391"/>
            <p:cNvSpPr/>
            <p:nvPr/>
          </p:nvSpPr>
          <p:spPr>
            <a:xfrm>
              <a:off x="2455" y="1452"/>
              <a:ext cx="156" cy="138"/>
            </a:xfrm>
            <a:custGeom>
              <a:pathLst>
                <a:path extrusionOk="0" h="120000" w="120000">
                  <a:moveTo>
                    <a:pt x="0" y="107027"/>
                  </a:moveTo>
                  <a:lnTo>
                    <a:pt x="105230" y="12972"/>
                  </a:lnTo>
                  <a:lnTo>
                    <a:pt x="105230" y="0"/>
                  </a:lnTo>
                  <a:lnTo>
                    <a:pt x="0" y="94054"/>
                  </a:lnTo>
                  <a:lnTo>
                    <a:pt x="0" y="107027"/>
                  </a:lnTo>
                  <a:lnTo>
                    <a:pt x="16615" y="120000"/>
                  </a:lnTo>
                  <a:lnTo>
                    <a:pt x="16615" y="107027"/>
                  </a:lnTo>
                  <a:lnTo>
                    <a:pt x="120000" y="10810"/>
                  </a:lnTo>
                </a:path>
              </a:pathLst>
            </a:custGeom>
            <a:noFill/>
            <a:ln cap="flat" cmpd="sng" w="952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2" name="Shape 392"/>
            <p:cNvSpPr/>
            <p:nvPr/>
          </p:nvSpPr>
          <p:spPr>
            <a:xfrm>
              <a:off x="2435" y="1510"/>
              <a:ext cx="21" cy="51"/>
            </a:xfrm>
            <a:custGeom>
              <a:pathLst>
                <a:path extrusionOk="0" h="120000" w="120000">
                  <a:moveTo>
                    <a:pt x="120000" y="120000"/>
                  </a:moveTo>
                  <a:lnTo>
                    <a:pt x="93333" y="111219"/>
                  </a:lnTo>
                  <a:lnTo>
                    <a:pt x="53333" y="90731"/>
                  </a:lnTo>
                  <a:lnTo>
                    <a:pt x="26666" y="70243"/>
                  </a:lnTo>
                  <a:lnTo>
                    <a:pt x="13333" y="55609"/>
                  </a:lnTo>
                  <a:lnTo>
                    <a:pt x="0" y="29268"/>
                  </a:lnTo>
                  <a:lnTo>
                    <a:pt x="0" y="0"/>
                  </a:lnTo>
                </a:path>
              </a:pathLst>
            </a:custGeom>
            <a:noFill/>
            <a:ln cap="flat" cmpd="sng" w="952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3" name="Shape 393"/>
            <p:cNvSpPr/>
            <p:nvPr/>
          </p:nvSpPr>
          <p:spPr>
            <a:xfrm>
              <a:off x="3250" y="3749"/>
              <a:ext cx="223" cy="196"/>
            </a:xfrm>
            <a:custGeom>
              <a:pathLst>
                <a:path extrusionOk="0" h="120000" w="120000">
                  <a:moveTo>
                    <a:pt x="97826" y="9056"/>
                  </a:moveTo>
                  <a:lnTo>
                    <a:pt x="106956" y="16603"/>
                  </a:lnTo>
                  <a:lnTo>
                    <a:pt x="113478" y="24150"/>
                  </a:lnTo>
                  <a:lnTo>
                    <a:pt x="117391" y="33207"/>
                  </a:lnTo>
                  <a:lnTo>
                    <a:pt x="120000" y="43773"/>
                  </a:lnTo>
                  <a:lnTo>
                    <a:pt x="120000" y="76226"/>
                  </a:lnTo>
                  <a:lnTo>
                    <a:pt x="118695" y="83773"/>
                  </a:lnTo>
                  <a:lnTo>
                    <a:pt x="114782" y="92830"/>
                  </a:lnTo>
                  <a:lnTo>
                    <a:pt x="109565" y="99622"/>
                  </a:lnTo>
                  <a:lnTo>
                    <a:pt x="101739" y="107169"/>
                  </a:lnTo>
                  <a:lnTo>
                    <a:pt x="92608" y="110943"/>
                  </a:lnTo>
                  <a:lnTo>
                    <a:pt x="82173" y="116226"/>
                  </a:lnTo>
                  <a:lnTo>
                    <a:pt x="71739" y="117735"/>
                  </a:lnTo>
                  <a:lnTo>
                    <a:pt x="60000" y="120000"/>
                  </a:lnTo>
                  <a:lnTo>
                    <a:pt x="46956" y="117735"/>
                  </a:lnTo>
                  <a:lnTo>
                    <a:pt x="36521" y="116226"/>
                  </a:lnTo>
                  <a:lnTo>
                    <a:pt x="26086" y="110943"/>
                  </a:lnTo>
                  <a:lnTo>
                    <a:pt x="16956" y="107169"/>
                  </a:lnTo>
                  <a:lnTo>
                    <a:pt x="10434" y="99622"/>
                  </a:lnTo>
                  <a:lnTo>
                    <a:pt x="3913" y="92830"/>
                  </a:lnTo>
                  <a:lnTo>
                    <a:pt x="1304" y="83773"/>
                  </a:lnTo>
                  <a:lnTo>
                    <a:pt x="0" y="76226"/>
                  </a:lnTo>
                  <a:lnTo>
                    <a:pt x="0" y="43773"/>
                  </a:lnTo>
                  <a:lnTo>
                    <a:pt x="1304" y="34716"/>
                  </a:lnTo>
                  <a:lnTo>
                    <a:pt x="3913" y="25660"/>
                  </a:lnTo>
                  <a:lnTo>
                    <a:pt x="10434" y="18113"/>
                  </a:lnTo>
                  <a:lnTo>
                    <a:pt x="16956" y="12830"/>
                  </a:lnTo>
                  <a:lnTo>
                    <a:pt x="26086" y="7547"/>
                  </a:lnTo>
                  <a:lnTo>
                    <a:pt x="36521" y="3773"/>
                  </a:lnTo>
                  <a:lnTo>
                    <a:pt x="46956" y="0"/>
                  </a:lnTo>
                  <a:lnTo>
                    <a:pt x="60000" y="0"/>
                  </a:lnTo>
                  <a:lnTo>
                    <a:pt x="73043" y="0"/>
                  </a:lnTo>
                  <a:lnTo>
                    <a:pt x="86086" y="3773"/>
                  </a:lnTo>
                  <a:lnTo>
                    <a:pt x="86086" y="9056"/>
                  </a:lnTo>
                  <a:lnTo>
                    <a:pt x="93913" y="15094"/>
                  </a:lnTo>
                  <a:lnTo>
                    <a:pt x="97826" y="9056"/>
                  </a:lnTo>
                  <a:close/>
                </a:path>
              </a:pathLst>
            </a:custGeom>
            <a:solidFill>
              <a:srgbClr val="FFFFFF"/>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4" name="Shape 394"/>
            <p:cNvSpPr/>
            <p:nvPr/>
          </p:nvSpPr>
          <p:spPr>
            <a:xfrm>
              <a:off x="3252" y="3752"/>
              <a:ext cx="223" cy="196"/>
            </a:xfrm>
            <a:custGeom>
              <a:pathLst>
                <a:path extrusionOk="0" h="120000" w="120000">
                  <a:moveTo>
                    <a:pt x="97826" y="9113"/>
                  </a:moveTo>
                  <a:lnTo>
                    <a:pt x="106956" y="15949"/>
                  </a:lnTo>
                  <a:lnTo>
                    <a:pt x="113478" y="23544"/>
                  </a:lnTo>
                  <a:lnTo>
                    <a:pt x="117391" y="32658"/>
                  </a:lnTo>
                  <a:lnTo>
                    <a:pt x="120000" y="43291"/>
                  </a:lnTo>
                  <a:lnTo>
                    <a:pt x="120000" y="75949"/>
                  </a:lnTo>
                  <a:lnTo>
                    <a:pt x="118695" y="83544"/>
                  </a:lnTo>
                  <a:lnTo>
                    <a:pt x="114782" y="92658"/>
                  </a:lnTo>
                  <a:lnTo>
                    <a:pt x="109565" y="100253"/>
                  </a:lnTo>
                  <a:lnTo>
                    <a:pt x="101739" y="107088"/>
                  </a:lnTo>
                  <a:lnTo>
                    <a:pt x="92608" y="110886"/>
                  </a:lnTo>
                  <a:lnTo>
                    <a:pt x="82173" y="116202"/>
                  </a:lnTo>
                  <a:lnTo>
                    <a:pt x="71739" y="118481"/>
                  </a:lnTo>
                  <a:lnTo>
                    <a:pt x="60000" y="120000"/>
                  </a:lnTo>
                  <a:lnTo>
                    <a:pt x="46956" y="118481"/>
                  </a:lnTo>
                  <a:lnTo>
                    <a:pt x="36521" y="116202"/>
                  </a:lnTo>
                  <a:lnTo>
                    <a:pt x="26086" y="110886"/>
                  </a:lnTo>
                  <a:lnTo>
                    <a:pt x="16956" y="107088"/>
                  </a:lnTo>
                  <a:lnTo>
                    <a:pt x="10434" y="100253"/>
                  </a:lnTo>
                  <a:lnTo>
                    <a:pt x="3913" y="92658"/>
                  </a:lnTo>
                  <a:lnTo>
                    <a:pt x="1304" y="83544"/>
                  </a:lnTo>
                  <a:lnTo>
                    <a:pt x="0" y="75949"/>
                  </a:lnTo>
                  <a:lnTo>
                    <a:pt x="0" y="43291"/>
                  </a:lnTo>
                  <a:lnTo>
                    <a:pt x="1304" y="34177"/>
                  </a:lnTo>
                  <a:lnTo>
                    <a:pt x="3913" y="25063"/>
                  </a:lnTo>
                  <a:lnTo>
                    <a:pt x="10434" y="18227"/>
                  </a:lnTo>
                  <a:lnTo>
                    <a:pt x="16956" y="12911"/>
                  </a:lnTo>
                  <a:lnTo>
                    <a:pt x="26086" y="6835"/>
                  </a:lnTo>
                  <a:lnTo>
                    <a:pt x="36521" y="3797"/>
                  </a:lnTo>
                  <a:lnTo>
                    <a:pt x="46956" y="0"/>
                  </a:lnTo>
                  <a:lnTo>
                    <a:pt x="60000" y="0"/>
                  </a:lnTo>
                  <a:lnTo>
                    <a:pt x="73043" y="0"/>
                  </a:lnTo>
                  <a:lnTo>
                    <a:pt x="86086" y="3797"/>
                  </a:lnTo>
                  <a:lnTo>
                    <a:pt x="86086" y="9113"/>
                  </a:lnTo>
                  <a:lnTo>
                    <a:pt x="93913" y="14430"/>
                  </a:lnTo>
                  <a:lnTo>
                    <a:pt x="97826" y="9113"/>
                  </a:lnTo>
                  <a:close/>
                </a:path>
              </a:pathLst>
            </a:custGeom>
            <a:noFill/>
            <a:ln cap="flat" cmpd="sng" w="952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5" name="Shape 395"/>
            <p:cNvSpPr/>
            <p:nvPr/>
          </p:nvSpPr>
          <p:spPr>
            <a:xfrm>
              <a:off x="3295" y="3822"/>
              <a:ext cx="178" cy="72"/>
            </a:xfrm>
            <a:custGeom>
              <a:pathLst>
                <a:path extrusionOk="0" h="120000" w="120000">
                  <a:moveTo>
                    <a:pt x="0" y="95172"/>
                  </a:moveTo>
                  <a:lnTo>
                    <a:pt x="9729" y="105517"/>
                  </a:lnTo>
                  <a:lnTo>
                    <a:pt x="21081" y="113793"/>
                  </a:lnTo>
                  <a:lnTo>
                    <a:pt x="32432" y="120000"/>
                  </a:lnTo>
                  <a:lnTo>
                    <a:pt x="45405" y="120000"/>
                  </a:lnTo>
                  <a:lnTo>
                    <a:pt x="60000" y="113793"/>
                  </a:lnTo>
                  <a:lnTo>
                    <a:pt x="72972" y="109655"/>
                  </a:lnTo>
                  <a:lnTo>
                    <a:pt x="85945" y="99310"/>
                  </a:lnTo>
                  <a:lnTo>
                    <a:pt x="97297" y="84827"/>
                  </a:lnTo>
                  <a:lnTo>
                    <a:pt x="107027" y="66206"/>
                  </a:lnTo>
                  <a:lnTo>
                    <a:pt x="113513" y="45517"/>
                  </a:lnTo>
                  <a:lnTo>
                    <a:pt x="118378" y="24827"/>
                  </a:lnTo>
                  <a:lnTo>
                    <a:pt x="120000" y="0"/>
                  </a:lnTo>
                </a:path>
              </a:pathLst>
            </a:custGeom>
            <a:noFill/>
            <a:ln cap="flat" cmpd="sng" w="952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6" name="Shape 396"/>
            <p:cNvSpPr/>
            <p:nvPr/>
          </p:nvSpPr>
          <p:spPr>
            <a:xfrm>
              <a:off x="3274" y="3758"/>
              <a:ext cx="159" cy="137"/>
            </a:xfrm>
            <a:custGeom>
              <a:pathLst>
                <a:path extrusionOk="0" h="120000" w="120000">
                  <a:moveTo>
                    <a:pt x="0" y="109090"/>
                  </a:moveTo>
                  <a:lnTo>
                    <a:pt x="103636" y="13090"/>
                  </a:lnTo>
                  <a:lnTo>
                    <a:pt x="103636" y="0"/>
                  </a:lnTo>
                  <a:lnTo>
                    <a:pt x="0" y="93818"/>
                  </a:lnTo>
                  <a:lnTo>
                    <a:pt x="0" y="109090"/>
                  </a:lnTo>
                  <a:lnTo>
                    <a:pt x="16363" y="120000"/>
                  </a:lnTo>
                  <a:lnTo>
                    <a:pt x="16363" y="106909"/>
                  </a:lnTo>
                  <a:lnTo>
                    <a:pt x="120000" y="9818"/>
                  </a:lnTo>
                </a:path>
              </a:pathLst>
            </a:custGeom>
            <a:noFill/>
            <a:ln cap="flat" cmpd="sng" w="952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7" name="Shape 397"/>
            <p:cNvSpPr/>
            <p:nvPr/>
          </p:nvSpPr>
          <p:spPr>
            <a:xfrm>
              <a:off x="3252" y="3813"/>
              <a:ext cx="22" cy="51"/>
            </a:xfrm>
            <a:custGeom>
              <a:pathLst>
                <a:path extrusionOk="0" h="120000" w="120000">
                  <a:moveTo>
                    <a:pt x="120000" y="120000"/>
                  </a:moveTo>
                  <a:lnTo>
                    <a:pt x="106666" y="114146"/>
                  </a:lnTo>
                  <a:lnTo>
                    <a:pt x="53333" y="90731"/>
                  </a:lnTo>
                  <a:lnTo>
                    <a:pt x="40000" y="79024"/>
                  </a:lnTo>
                  <a:lnTo>
                    <a:pt x="13333" y="55609"/>
                  </a:lnTo>
                  <a:lnTo>
                    <a:pt x="0" y="29268"/>
                  </a:lnTo>
                  <a:lnTo>
                    <a:pt x="0" y="0"/>
                  </a:lnTo>
                </a:path>
              </a:pathLst>
            </a:custGeom>
            <a:noFill/>
            <a:ln cap="flat" cmpd="sng" w="952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cxnSp>
          <p:nvCxnSpPr>
            <p:cNvPr id="398" name="Shape 398"/>
            <p:cNvCxnSpPr/>
            <p:nvPr/>
          </p:nvCxnSpPr>
          <p:spPr>
            <a:xfrm>
              <a:off x="1905" y="2581"/>
              <a:ext cx="0" cy="1117"/>
            </a:xfrm>
            <a:prstGeom prst="straightConnector1">
              <a:avLst/>
            </a:prstGeom>
            <a:noFill/>
            <a:ln cap="flat" cmpd="sng" w="38100">
              <a:solidFill>
                <a:srgbClr val="000000"/>
              </a:solidFill>
              <a:prstDash val="solid"/>
              <a:round/>
              <a:headEnd len="med" w="med" type="none"/>
              <a:tailEnd len="med" w="med" type="none"/>
            </a:ln>
          </p:spPr>
        </p:cxnSp>
        <p:cxnSp>
          <p:nvCxnSpPr>
            <p:cNvPr id="399" name="Shape 399"/>
            <p:cNvCxnSpPr/>
            <p:nvPr/>
          </p:nvCxnSpPr>
          <p:spPr>
            <a:xfrm>
              <a:off x="4281" y="2115"/>
              <a:ext cx="0" cy="1582"/>
            </a:xfrm>
            <a:prstGeom prst="straightConnector1">
              <a:avLst/>
            </a:prstGeom>
            <a:noFill/>
            <a:ln cap="flat" cmpd="sng" w="38100">
              <a:solidFill>
                <a:srgbClr val="000000"/>
              </a:solidFill>
              <a:prstDash val="solid"/>
              <a:round/>
              <a:headEnd len="med" w="med" type="none"/>
              <a:tailEnd len="med" w="med" type="none"/>
            </a:ln>
          </p:spPr>
        </p:cxnSp>
        <p:cxnSp>
          <p:nvCxnSpPr>
            <p:cNvPr id="400" name="Shape 400"/>
            <p:cNvCxnSpPr/>
            <p:nvPr/>
          </p:nvCxnSpPr>
          <p:spPr>
            <a:xfrm>
              <a:off x="4913" y="1697"/>
              <a:ext cx="0" cy="2001"/>
            </a:xfrm>
            <a:prstGeom prst="straightConnector1">
              <a:avLst/>
            </a:prstGeom>
            <a:noFill/>
            <a:ln cap="flat" cmpd="sng" w="38100">
              <a:solidFill>
                <a:srgbClr val="000000"/>
              </a:solidFill>
              <a:prstDash val="solid"/>
              <a:round/>
              <a:headEnd len="med" w="med" type="none"/>
              <a:tailEnd len="med" w="med" type="none"/>
            </a:ln>
          </p:spPr>
        </p:cxnSp>
        <p:cxnSp>
          <p:nvCxnSpPr>
            <p:cNvPr id="401" name="Shape 401"/>
            <p:cNvCxnSpPr/>
            <p:nvPr/>
          </p:nvCxnSpPr>
          <p:spPr>
            <a:xfrm rot="10800000">
              <a:off x="413" y="896"/>
              <a:ext cx="0" cy="1686"/>
            </a:xfrm>
            <a:prstGeom prst="straightConnector1">
              <a:avLst/>
            </a:prstGeom>
            <a:noFill/>
            <a:ln cap="flat" cmpd="sng" w="9525">
              <a:solidFill>
                <a:schemeClr val="lt1"/>
              </a:solidFill>
              <a:prstDash val="solid"/>
              <a:round/>
              <a:headEnd len="med" w="med" type="none"/>
              <a:tailEnd len="med" w="med" type="none"/>
            </a:ln>
          </p:spPr>
        </p:cxnSp>
        <p:cxnSp>
          <p:nvCxnSpPr>
            <p:cNvPr id="402" name="Shape 402"/>
            <p:cNvCxnSpPr/>
            <p:nvPr/>
          </p:nvCxnSpPr>
          <p:spPr>
            <a:xfrm rot="10800000">
              <a:off x="5243" y="896"/>
              <a:ext cx="0" cy="2083"/>
            </a:xfrm>
            <a:prstGeom prst="straightConnector1">
              <a:avLst/>
            </a:prstGeom>
            <a:noFill/>
            <a:ln cap="flat" cmpd="sng" w="9525">
              <a:solidFill>
                <a:schemeClr val="lt1"/>
              </a:solidFill>
              <a:prstDash val="solid"/>
              <a:round/>
              <a:headEnd len="med" w="med" type="none"/>
              <a:tailEnd len="med" w="med" type="none"/>
            </a:ln>
          </p:spPr>
        </p:cxnSp>
        <p:cxnSp>
          <p:nvCxnSpPr>
            <p:cNvPr id="403" name="Shape 403"/>
            <p:cNvCxnSpPr/>
            <p:nvPr/>
          </p:nvCxnSpPr>
          <p:spPr>
            <a:xfrm>
              <a:off x="413" y="886"/>
              <a:ext cx="4828" cy="0"/>
            </a:xfrm>
            <a:prstGeom prst="straightConnector1">
              <a:avLst/>
            </a:prstGeom>
            <a:noFill/>
            <a:ln cap="flat" cmpd="sng" w="9525">
              <a:solidFill>
                <a:schemeClr val="lt1"/>
              </a:solidFill>
              <a:prstDash val="solid"/>
              <a:round/>
              <a:headEnd len="med" w="med" type="none"/>
              <a:tailEnd len="med" w="med" type="none"/>
            </a:ln>
          </p:spPr>
        </p:cxn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8" name="Shape 408"/>
        <p:cNvGrpSpPr/>
        <p:nvPr/>
      </p:nvGrpSpPr>
      <p:grpSpPr>
        <a:xfrm>
          <a:off x="0" y="0"/>
          <a:ext cx="0" cy="0"/>
          <a:chOff x="0" y="0"/>
          <a:chExt cx="0" cy="0"/>
        </a:xfrm>
      </p:grpSpPr>
      <p:sp>
        <p:nvSpPr>
          <p:cNvPr id="409" name="Shape 409"/>
          <p:cNvSpPr/>
          <p:nvPr/>
        </p:nvSpPr>
        <p:spPr>
          <a:xfrm>
            <a:off x="0" y="1752600"/>
            <a:ext cx="2784475" cy="638174"/>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2000">
                <a:solidFill>
                  <a:schemeClr val="lt2"/>
                </a:solidFill>
                <a:latin typeface="Arial"/>
                <a:ea typeface="Arial"/>
                <a:cs typeface="Arial"/>
                <a:sym typeface="Arial"/>
              </a:rPr>
              <a:t>ΠΡΟΣΤΑΤΕΥΤΙΚΟΙ ΠΑΡΑΓΟΝΤΕΣ</a:t>
            </a:r>
          </a:p>
        </p:txBody>
      </p:sp>
      <p:cxnSp>
        <p:nvCxnSpPr>
          <p:cNvPr id="410" name="Shape 410"/>
          <p:cNvCxnSpPr/>
          <p:nvPr/>
        </p:nvCxnSpPr>
        <p:spPr>
          <a:xfrm>
            <a:off x="6432550" y="6410325"/>
            <a:ext cx="12699" cy="4763"/>
          </a:xfrm>
          <a:prstGeom prst="straightConnector1">
            <a:avLst/>
          </a:prstGeom>
          <a:noFill/>
          <a:ln>
            <a:noFill/>
          </a:ln>
        </p:spPr>
      </p:cxnSp>
      <p:cxnSp>
        <p:nvCxnSpPr>
          <p:cNvPr id="411" name="Shape 411"/>
          <p:cNvCxnSpPr/>
          <p:nvPr/>
        </p:nvCxnSpPr>
        <p:spPr>
          <a:xfrm>
            <a:off x="6434137" y="6416675"/>
            <a:ext cx="7937" cy="3174"/>
          </a:xfrm>
          <a:prstGeom prst="straightConnector1">
            <a:avLst/>
          </a:prstGeom>
          <a:noFill/>
          <a:ln>
            <a:noFill/>
          </a:ln>
        </p:spPr>
      </p:cxnSp>
      <p:cxnSp>
        <p:nvCxnSpPr>
          <p:cNvPr id="412" name="Shape 412"/>
          <p:cNvCxnSpPr/>
          <p:nvPr/>
        </p:nvCxnSpPr>
        <p:spPr>
          <a:xfrm>
            <a:off x="4800600" y="3349625"/>
            <a:ext cx="12699" cy="6349"/>
          </a:xfrm>
          <a:prstGeom prst="straightConnector1">
            <a:avLst/>
          </a:prstGeom>
          <a:noFill/>
          <a:ln>
            <a:noFill/>
          </a:ln>
        </p:spPr>
      </p:cxnSp>
      <p:sp>
        <p:nvSpPr>
          <p:cNvPr id="413" name="Shape 413"/>
          <p:cNvSpPr/>
          <p:nvPr/>
        </p:nvSpPr>
        <p:spPr>
          <a:xfrm>
            <a:off x="2784475" y="4745037"/>
            <a:ext cx="5932488" cy="1519236"/>
          </a:xfrm>
          <a:custGeom>
            <a:pathLst>
              <a:path extrusionOk="0" h="120000" w="120000">
                <a:moveTo>
                  <a:pt x="119971" y="0"/>
                </a:moveTo>
                <a:lnTo>
                  <a:pt x="119971" y="119925"/>
                </a:lnTo>
                <a:lnTo>
                  <a:pt x="0" y="119925"/>
                </a:lnTo>
                <a:lnTo>
                  <a:pt x="0" y="0"/>
                </a:lnTo>
                <a:lnTo>
                  <a:pt x="119971" y="0"/>
                </a:lnTo>
              </a:path>
            </a:pathLst>
          </a:custGeom>
          <a:solidFill>
            <a:srgbClr val="D9B3FF"/>
          </a:solidFill>
          <a:ln cap="rnd" cmpd="sng" w="12700">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4" name="Shape 414"/>
          <p:cNvSpPr/>
          <p:nvPr/>
        </p:nvSpPr>
        <p:spPr>
          <a:xfrm>
            <a:off x="2797175" y="5707062"/>
            <a:ext cx="5913437" cy="366711"/>
          </a:xfrm>
          <a:custGeom>
            <a:pathLst>
              <a:path extrusionOk="0" h="120000" w="120000">
                <a:moveTo>
                  <a:pt x="119971" y="119281"/>
                </a:moveTo>
                <a:lnTo>
                  <a:pt x="119971" y="119281"/>
                </a:lnTo>
                <a:lnTo>
                  <a:pt x="119053" y="117844"/>
                </a:lnTo>
                <a:lnTo>
                  <a:pt x="117877" y="117125"/>
                </a:lnTo>
                <a:lnTo>
                  <a:pt x="116586" y="115688"/>
                </a:lnTo>
                <a:lnTo>
                  <a:pt x="115180" y="115688"/>
                </a:lnTo>
                <a:lnTo>
                  <a:pt x="113573" y="114251"/>
                </a:lnTo>
                <a:lnTo>
                  <a:pt x="111910" y="112814"/>
                </a:lnTo>
                <a:lnTo>
                  <a:pt x="110074" y="112095"/>
                </a:lnTo>
                <a:lnTo>
                  <a:pt x="108152" y="111377"/>
                </a:lnTo>
                <a:lnTo>
                  <a:pt x="106143" y="109940"/>
                </a:lnTo>
                <a:lnTo>
                  <a:pt x="104049" y="108502"/>
                </a:lnTo>
                <a:lnTo>
                  <a:pt x="101898" y="107784"/>
                </a:lnTo>
                <a:lnTo>
                  <a:pt x="99717" y="106347"/>
                </a:lnTo>
                <a:lnTo>
                  <a:pt x="97508" y="106347"/>
                </a:lnTo>
                <a:lnTo>
                  <a:pt x="95271" y="104910"/>
                </a:lnTo>
                <a:lnTo>
                  <a:pt x="93005" y="104191"/>
                </a:lnTo>
                <a:lnTo>
                  <a:pt x="90738" y="102754"/>
                </a:lnTo>
                <a:lnTo>
                  <a:pt x="88472" y="102035"/>
                </a:lnTo>
                <a:lnTo>
                  <a:pt x="86263" y="102035"/>
                </a:lnTo>
                <a:lnTo>
                  <a:pt x="84083" y="101317"/>
                </a:lnTo>
                <a:lnTo>
                  <a:pt x="81931" y="100598"/>
                </a:lnTo>
                <a:lnTo>
                  <a:pt x="79837" y="99880"/>
                </a:lnTo>
                <a:lnTo>
                  <a:pt x="77829" y="99161"/>
                </a:lnTo>
                <a:lnTo>
                  <a:pt x="75935" y="98443"/>
                </a:lnTo>
                <a:lnTo>
                  <a:pt x="74099" y="98443"/>
                </a:lnTo>
                <a:lnTo>
                  <a:pt x="72436" y="97724"/>
                </a:lnTo>
                <a:lnTo>
                  <a:pt x="70858" y="97724"/>
                </a:lnTo>
                <a:lnTo>
                  <a:pt x="69423" y="97724"/>
                </a:lnTo>
                <a:lnTo>
                  <a:pt x="68132" y="97724"/>
                </a:lnTo>
                <a:lnTo>
                  <a:pt x="67014" y="97724"/>
                </a:lnTo>
                <a:lnTo>
                  <a:pt x="66067" y="98443"/>
                </a:lnTo>
                <a:lnTo>
                  <a:pt x="65292" y="98443"/>
                </a:lnTo>
                <a:lnTo>
                  <a:pt x="64719" y="99161"/>
                </a:lnTo>
                <a:lnTo>
                  <a:pt x="64059" y="99880"/>
                </a:lnTo>
                <a:lnTo>
                  <a:pt x="63112" y="101317"/>
                </a:lnTo>
                <a:lnTo>
                  <a:pt x="61965" y="102035"/>
                </a:lnTo>
                <a:lnTo>
                  <a:pt x="60616" y="102754"/>
                </a:lnTo>
                <a:lnTo>
                  <a:pt x="59038" y="103473"/>
                </a:lnTo>
                <a:lnTo>
                  <a:pt x="57289" y="104191"/>
                </a:lnTo>
                <a:lnTo>
                  <a:pt x="55366" y="105628"/>
                </a:lnTo>
                <a:lnTo>
                  <a:pt x="53330" y="106347"/>
                </a:lnTo>
                <a:lnTo>
                  <a:pt x="51121" y="106347"/>
                </a:lnTo>
                <a:lnTo>
                  <a:pt x="48826" y="107065"/>
                </a:lnTo>
                <a:lnTo>
                  <a:pt x="46416" y="107784"/>
                </a:lnTo>
                <a:lnTo>
                  <a:pt x="43891" y="108502"/>
                </a:lnTo>
                <a:lnTo>
                  <a:pt x="41338" y="109221"/>
                </a:lnTo>
                <a:lnTo>
                  <a:pt x="38728" y="109940"/>
                </a:lnTo>
                <a:lnTo>
                  <a:pt x="36060" y="109940"/>
                </a:lnTo>
                <a:lnTo>
                  <a:pt x="33363" y="110658"/>
                </a:lnTo>
                <a:lnTo>
                  <a:pt x="30666" y="111377"/>
                </a:lnTo>
                <a:lnTo>
                  <a:pt x="27999" y="111377"/>
                </a:lnTo>
                <a:lnTo>
                  <a:pt x="25331" y="111377"/>
                </a:lnTo>
                <a:lnTo>
                  <a:pt x="22720" y="111377"/>
                </a:lnTo>
                <a:lnTo>
                  <a:pt x="20196" y="111377"/>
                </a:lnTo>
                <a:lnTo>
                  <a:pt x="17671" y="111377"/>
                </a:lnTo>
                <a:lnTo>
                  <a:pt x="15290" y="111377"/>
                </a:lnTo>
                <a:lnTo>
                  <a:pt x="12995" y="111377"/>
                </a:lnTo>
                <a:lnTo>
                  <a:pt x="10786" y="111377"/>
                </a:lnTo>
                <a:lnTo>
                  <a:pt x="8749" y="111377"/>
                </a:lnTo>
                <a:lnTo>
                  <a:pt x="6885" y="111377"/>
                </a:lnTo>
                <a:lnTo>
                  <a:pt x="5135" y="111377"/>
                </a:lnTo>
                <a:lnTo>
                  <a:pt x="3585" y="111377"/>
                </a:lnTo>
                <a:lnTo>
                  <a:pt x="2237" y="110658"/>
                </a:lnTo>
                <a:lnTo>
                  <a:pt x="1118" y="109940"/>
                </a:lnTo>
                <a:lnTo>
                  <a:pt x="0" y="109940"/>
                </a:lnTo>
                <a:lnTo>
                  <a:pt x="0" y="19401"/>
                </a:lnTo>
                <a:lnTo>
                  <a:pt x="803" y="17245"/>
                </a:lnTo>
                <a:lnTo>
                  <a:pt x="1290" y="15808"/>
                </a:lnTo>
                <a:lnTo>
                  <a:pt x="1836" y="15808"/>
                </a:lnTo>
                <a:lnTo>
                  <a:pt x="2438" y="15089"/>
                </a:lnTo>
                <a:lnTo>
                  <a:pt x="3126" y="13652"/>
                </a:lnTo>
                <a:lnTo>
                  <a:pt x="3844" y="12934"/>
                </a:lnTo>
                <a:lnTo>
                  <a:pt x="4647" y="12215"/>
                </a:lnTo>
                <a:lnTo>
                  <a:pt x="5508" y="11497"/>
                </a:lnTo>
                <a:lnTo>
                  <a:pt x="6368" y="10778"/>
                </a:lnTo>
                <a:lnTo>
                  <a:pt x="7286" y="10778"/>
                </a:lnTo>
                <a:lnTo>
                  <a:pt x="8233" y="10778"/>
                </a:lnTo>
                <a:lnTo>
                  <a:pt x="9237" y="10059"/>
                </a:lnTo>
                <a:lnTo>
                  <a:pt x="10241" y="9341"/>
                </a:lnTo>
                <a:lnTo>
                  <a:pt x="11302" y="9341"/>
                </a:lnTo>
                <a:lnTo>
                  <a:pt x="12364" y="8622"/>
                </a:lnTo>
                <a:lnTo>
                  <a:pt x="13454" y="8622"/>
                </a:lnTo>
                <a:lnTo>
                  <a:pt x="14544" y="8622"/>
                </a:lnTo>
                <a:lnTo>
                  <a:pt x="15692" y="7904"/>
                </a:lnTo>
                <a:lnTo>
                  <a:pt x="16782" y="7904"/>
                </a:lnTo>
                <a:lnTo>
                  <a:pt x="17901" y="7904"/>
                </a:lnTo>
                <a:lnTo>
                  <a:pt x="18991" y="7904"/>
                </a:lnTo>
                <a:lnTo>
                  <a:pt x="20081" y="7904"/>
                </a:lnTo>
                <a:lnTo>
                  <a:pt x="21200" y="7904"/>
                </a:lnTo>
                <a:lnTo>
                  <a:pt x="22232" y="8622"/>
                </a:lnTo>
                <a:lnTo>
                  <a:pt x="23294" y="8622"/>
                </a:lnTo>
                <a:lnTo>
                  <a:pt x="24327" y="8622"/>
                </a:lnTo>
                <a:lnTo>
                  <a:pt x="25331" y="9341"/>
                </a:lnTo>
                <a:lnTo>
                  <a:pt x="26335" y="10059"/>
                </a:lnTo>
                <a:lnTo>
                  <a:pt x="27253" y="10059"/>
                </a:lnTo>
                <a:lnTo>
                  <a:pt x="28142" y="10778"/>
                </a:lnTo>
                <a:lnTo>
                  <a:pt x="28974" y="10778"/>
                </a:lnTo>
                <a:lnTo>
                  <a:pt x="29777" y="11497"/>
                </a:lnTo>
                <a:lnTo>
                  <a:pt x="30638" y="12215"/>
                </a:lnTo>
                <a:lnTo>
                  <a:pt x="31527" y="12934"/>
                </a:lnTo>
                <a:lnTo>
                  <a:pt x="32445" y="12934"/>
                </a:lnTo>
                <a:lnTo>
                  <a:pt x="33478" y="13652"/>
                </a:lnTo>
                <a:lnTo>
                  <a:pt x="34568" y="13652"/>
                </a:lnTo>
                <a:lnTo>
                  <a:pt x="35715" y="13652"/>
                </a:lnTo>
                <a:lnTo>
                  <a:pt x="36892" y="13652"/>
                </a:lnTo>
                <a:lnTo>
                  <a:pt x="38125" y="13652"/>
                </a:lnTo>
                <a:lnTo>
                  <a:pt x="39359" y="13652"/>
                </a:lnTo>
                <a:lnTo>
                  <a:pt x="40621" y="13652"/>
                </a:lnTo>
                <a:lnTo>
                  <a:pt x="41941" y="12934"/>
                </a:lnTo>
                <a:lnTo>
                  <a:pt x="43260" y="12934"/>
                </a:lnTo>
                <a:lnTo>
                  <a:pt x="44609" y="12215"/>
                </a:lnTo>
                <a:lnTo>
                  <a:pt x="45928" y="12215"/>
                </a:lnTo>
                <a:lnTo>
                  <a:pt x="47277" y="11497"/>
                </a:lnTo>
                <a:lnTo>
                  <a:pt x="48625" y="10778"/>
                </a:lnTo>
                <a:lnTo>
                  <a:pt x="49973" y="10778"/>
                </a:lnTo>
                <a:lnTo>
                  <a:pt x="51264" y="10778"/>
                </a:lnTo>
                <a:lnTo>
                  <a:pt x="52584" y="10059"/>
                </a:lnTo>
                <a:lnTo>
                  <a:pt x="53817" y="9341"/>
                </a:lnTo>
                <a:lnTo>
                  <a:pt x="55080" y="8622"/>
                </a:lnTo>
                <a:lnTo>
                  <a:pt x="56284" y="7904"/>
                </a:lnTo>
                <a:lnTo>
                  <a:pt x="57432" y="7185"/>
                </a:lnTo>
                <a:lnTo>
                  <a:pt x="58551" y="6467"/>
                </a:lnTo>
                <a:lnTo>
                  <a:pt x="59612" y="6467"/>
                </a:lnTo>
                <a:lnTo>
                  <a:pt x="60616" y="5748"/>
                </a:lnTo>
                <a:lnTo>
                  <a:pt x="61534" y="5029"/>
                </a:lnTo>
                <a:lnTo>
                  <a:pt x="62424" y="4311"/>
                </a:lnTo>
                <a:lnTo>
                  <a:pt x="63169" y="3592"/>
                </a:lnTo>
                <a:lnTo>
                  <a:pt x="63915" y="2874"/>
                </a:lnTo>
                <a:lnTo>
                  <a:pt x="64546" y="2155"/>
                </a:lnTo>
                <a:lnTo>
                  <a:pt x="65034" y="2155"/>
                </a:lnTo>
                <a:lnTo>
                  <a:pt x="65551" y="1437"/>
                </a:lnTo>
                <a:lnTo>
                  <a:pt x="66239" y="718"/>
                </a:lnTo>
                <a:lnTo>
                  <a:pt x="67042" y="718"/>
                </a:lnTo>
                <a:lnTo>
                  <a:pt x="68018" y="0"/>
                </a:lnTo>
                <a:lnTo>
                  <a:pt x="68993" y="0"/>
                </a:lnTo>
                <a:lnTo>
                  <a:pt x="70198" y="0"/>
                </a:lnTo>
                <a:lnTo>
                  <a:pt x="71431" y="0"/>
                </a:lnTo>
                <a:lnTo>
                  <a:pt x="72751" y="0"/>
                </a:lnTo>
                <a:lnTo>
                  <a:pt x="74185" y="0"/>
                </a:lnTo>
                <a:lnTo>
                  <a:pt x="75677" y="0"/>
                </a:lnTo>
                <a:lnTo>
                  <a:pt x="77255" y="718"/>
                </a:lnTo>
                <a:lnTo>
                  <a:pt x="78862" y="718"/>
                </a:lnTo>
                <a:lnTo>
                  <a:pt x="80525" y="1437"/>
                </a:lnTo>
                <a:lnTo>
                  <a:pt x="82247" y="1437"/>
                </a:lnTo>
                <a:lnTo>
                  <a:pt x="83939" y="2155"/>
                </a:lnTo>
                <a:lnTo>
                  <a:pt x="85718" y="2155"/>
                </a:lnTo>
                <a:lnTo>
                  <a:pt x="87468" y="2874"/>
                </a:lnTo>
                <a:lnTo>
                  <a:pt x="89246" y="3592"/>
                </a:lnTo>
                <a:lnTo>
                  <a:pt x="91025" y="4311"/>
                </a:lnTo>
                <a:lnTo>
                  <a:pt x="92746" y="5029"/>
                </a:lnTo>
                <a:lnTo>
                  <a:pt x="94525" y="5748"/>
                </a:lnTo>
                <a:lnTo>
                  <a:pt x="96189" y="6467"/>
                </a:lnTo>
                <a:lnTo>
                  <a:pt x="97853" y="6467"/>
                </a:lnTo>
                <a:lnTo>
                  <a:pt x="99459" y="7904"/>
                </a:lnTo>
                <a:lnTo>
                  <a:pt x="101037" y="8622"/>
                </a:lnTo>
                <a:lnTo>
                  <a:pt x="102529" y="9341"/>
                </a:lnTo>
                <a:lnTo>
                  <a:pt x="103934" y="10778"/>
                </a:lnTo>
                <a:lnTo>
                  <a:pt x="105254" y="10778"/>
                </a:lnTo>
                <a:lnTo>
                  <a:pt x="106516" y="12215"/>
                </a:lnTo>
                <a:lnTo>
                  <a:pt x="107664" y="12934"/>
                </a:lnTo>
                <a:lnTo>
                  <a:pt x="108697" y="14371"/>
                </a:lnTo>
                <a:lnTo>
                  <a:pt x="109615" y="15089"/>
                </a:lnTo>
                <a:lnTo>
                  <a:pt x="111221" y="16526"/>
                </a:lnTo>
                <a:lnTo>
                  <a:pt x="112655" y="18682"/>
                </a:lnTo>
                <a:lnTo>
                  <a:pt x="113860" y="20119"/>
                </a:lnTo>
                <a:lnTo>
                  <a:pt x="114922" y="22275"/>
                </a:lnTo>
                <a:lnTo>
                  <a:pt x="115811" y="24431"/>
                </a:lnTo>
                <a:lnTo>
                  <a:pt x="116586" y="25868"/>
                </a:lnTo>
                <a:lnTo>
                  <a:pt x="117217" y="28023"/>
                </a:lnTo>
                <a:lnTo>
                  <a:pt x="117762" y="29461"/>
                </a:lnTo>
                <a:lnTo>
                  <a:pt x="118192" y="30179"/>
                </a:lnTo>
                <a:lnTo>
                  <a:pt x="118565" y="31616"/>
                </a:lnTo>
                <a:lnTo>
                  <a:pt x="118852" y="32335"/>
                </a:lnTo>
                <a:lnTo>
                  <a:pt x="119081" y="33053"/>
                </a:lnTo>
                <a:lnTo>
                  <a:pt x="119282" y="33053"/>
                </a:lnTo>
                <a:lnTo>
                  <a:pt x="119512" y="33053"/>
                </a:lnTo>
                <a:lnTo>
                  <a:pt x="119741" y="32335"/>
                </a:lnTo>
                <a:lnTo>
                  <a:pt x="119971" y="30898"/>
                </a:lnTo>
                <a:lnTo>
                  <a:pt x="119971" y="119281"/>
                </a:lnTo>
              </a:path>
            </a:pathLst>
          </a:custGeom>
          <a:solidFill>
            <a:srgbClr val="FF201B"/>
          </a:solidFill>
          <a:ln cap="rnd" cmpd="sng" w="12700">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5" name="Shape 415"/>
          <p:cNvSpPr/>
          <p:nvPr/>
        </p:nvSpPr>
        <p:spPr>
          <a:xfrm>
            <a:off x="2819400" y="1676400"/>
            <a:ext cx="5854700" cy="3060700"/>
          </a:xfrm>
          <a:prstGeom prst="rect">
            <a:avLst/>
          </a:prstGeom>
          <a:gradFill>
            <a:gsLst>
              <a:gs pos="0">
                <a:srgbClr val="FF0000"/>
              </a:gs>
              <a:gs pos="100000">
                <a:srgbClr val="FFFFFF"/>
              </a:gs>
            </a:gsLst>
            <a:lin ang="5400000" scaled="0"/>
          </a:gradFill>
          <a:ln cap="rnd" cmpd="sng" w="12700">
            <a:solidFill>
              <a:schemeClr val="lt1"/>
            </a:solidFill>
            <a:prstDash val="solid"/>
            <a:miter/>
            <a:headEnd len="med" w="med" type="none"/>
            <a:tailEnd len="med" w="med" type="none"/>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6" name="Shape 416"/>
          <p:cNvSpPr/>
          <p:nvPr/>
        </p:nvSpPr>
        <p:spPr>
          <a:xfrm>
            <a:off x="4243387" y="2033588"/>
            <a:ext cx="3451225" cy="363536"/>
          </a:xfrm>
          <a:prstGeom prst="rect">
            <a:avLst/>
          </a:prstGeom>
          <a:noFill/>
          <a:ln>
            <a:noFill/>
          </a:ln>
        </p:spPr>
        <p:txBody>
          <a:bodyPr anchorCtr="0" anchor="t" bIns="44450" lIns="90475" rIns="90475" tIns="44450">
            <a:noAutofit/>
          </a:bodyPr>
          <a:lstStyle/>
          <a:p>
            <a:pPr indent="0" lvl="0" marL="0" marR="0" rtl="0" algn="l">
              <a:lnSpc>
                <a:spcPct val="90000"/>
              </a:lnSpc>
              <a:spcBef>
                <a:spcPts val="0"/>
              </a:spcBef>
              <a:spcAft>
                <a:spcPts val="0"/>
              </a:spcAft>
              <a:buSzPct val="25000"/>
              <a:buNone/>
            </a:pPr>
            <a:r>
              <a:rPr b="1" lang="el-GR" sz="2000">
                <a:solidFill>
                  <a:schemeClr val="dk1"/>
                </a:solidFill>
                <a:latin typeface="Arial"/>
                <a:ea typeface="Arial"/>
                <a:cs typeface="Arial"/>
                <a:sym typeface="Arial"/>
              </a:rPr>
              <a:t>ΕΠΙΘΕΤΙΚΟΙ ΠΑΡΑΓΟΝΤΕΣ</a:t>
            </a:r>
          </a:p>
        </p:txBody>
      </p:sp>
      <p:sp>
        <p:nvSpPr>
          <p:cNvPr id="417" name="Shape 417"/>
          <p:cNvSpPr/>
          <p:nvPr/>
        </p:nvSpPr>
        <p:spPr>
          <a:xfrm>
            <a:off x="7216775" y="2981325"/>
            <a:ext cx="1270000" cy="363538"/>
          </a:xfrm>
          <a:prstGeom prst="rect">
            <a:avLst/>
          </a:prstGeom>
          <a:noFill/>
          <a:ln>
            <a:noFill/>
          </a:ln>
        </p:spPr>
        <p:txBody>
          <a:bodyPr anchorCtr="0" anchor="t" bIns="44450" lIns="90475" rIns="90475" tIns="44450">
            <a:noAutofit/>
          </a:bodyPr>
          <a:lstStyle/>
          <a:p>
            <a:pPr indent="0" lvl="0" marL="0" marR="0" rtl="0" algn="l">
              <a:spcBef>
                <a:spcPts val="0"/>
              </a:spcBef>
              <a:spcAft>
                <a:spcPts val="0"/>
              </a:spcAft>
              <a:buSzPct val="25000"/>
              <a:buNone/>
            </a:pPr>
            <a:r>
              <a:rPr b="1" i="1" lang="el-GR" sz="1800">
                <a:solidFill>
                  <a:srgbClr val="FF0000"/>
                </a:solidFill>
                <a:latin typeface="Arial"/>
                <a:ea typeface="Arial"/>
                <a:cs typeface="Arial"/>
                <a:sym typeface="Arial"/>
              </a:rPr>
              <a:t>H. pylori</a:t>
            </a:r>
          </a:p>
        </p:txBody>
      </p:sp>
      <p:grpSp>
        <p:nvGrpSpPr>
          <p:cNvPr id="418" name="Shape 418"/>
          <p:cNvGrpSpPr/>
          <p:nvPr/>
        </p:nvGrpSpPr>
        <p:grpSpPr>
          <a:xfrm>
            <a:off x="7243763" y="3317874"/>
            <a:ext cx="1152524" cy="228600"/>
            <a:chOff x="4563" y="1737"/>
            <a:chExt cx="725" cy="144"/>
          </a:xfrm>
        </p:grpSpPr>
        <p:sp>
          <p:nvSpPr>
            <p:cNvPr id="419" name="Shape 419"/>
            <p:cNvSpPr/>
            <p:nvPr/>
          </p:nvSpPr>
          <p:spPr>
            <a:xfrm>
              <a:off x="4563" y="1770"/>
              <a:ext cx="481" cy="73"/>
            </a:xfrm>
            <a:custGeom>
              <a:pathLst>
                <a:path extrusionOk="0" h="120000" w="120000">
                  <a:moveTo>
                    <a:pt x="103837" y="30810"/>
                  </a:moveTo>
                  <a:lnTo>
                    <a:pt x="99188" y="25945"/>
                  </a:lnTo>
                  <a:lnTo>
                    <a:pt x="94981" y="22702"/>
                  </a:lnTo>
                  <a:lnTo>
                    <a:pt x="91217" y="19459"/>
                  </a:lnTo>
                  <a:lnTo>
                    <a:pt x="87896" y="16216"/>
                  </a:lnTo>
                  <a:lnTo>
                    <a:pt x="84575" y="12972"/>
                  </a:lnTo>
                  <a:lnTo>
                    <a:pt x="81918" y="11351"/>
                  </a:lnTo>
                  <a:lnTo>
                    <a:pt x="79261" y="9729"/>
                  </a:lnTo>
                  <a:lnTo>
                    <a:pt x="76826" y="9729"/>
                  </a:lnTo>
                  <a:lnTo>
                    <a:pt x="74612" y="9729"/>
                  </a:lnTo>
                  <a:lnTo>
                    <a:pt x="72398" y="9729"/>
                  </a:lnTo>
                  <a:lnTo>
                    <a:pt x="70405" y="9729"/>
                  </a:lnTo>
                  <a:lnTo>
                    <a:pt x="68634" y="9729"/>
                  </a:lnTo>
                  <a:lnTo>
                    <a:pt x="66420" y="9729"/>
                  </a:lnTo>
                  <a:lnTo>
                    <a:pt x="64428" y="11351"/>
                  </a:lnTo>
                  <a:lnTo>
                    <a:pt x="61992" y="11351"/>
                  </a:lnTo>
                  <a:lnTo>
                    <a:pt x="59778" y="12972"/>
                  </a:lnTo>
                  <a:lnTo>
                    <a:pt x="55129" y="14594"/>
                  </a:lnTo>
                  <a:lnTo>
                    <a:pt x="50922" y="16216"/>
                  </a:lnTo>
                  <a:lnTo>
                    <a:pt x="47601" y="16216"/>
                  </a:lnTo>
                  <a:lnTo>
                    <a:pt x="43837" y="16216"/>
                  </a:lnTo>
                  <a:lnTo>
                    <a:pt x="40738" y="16216"/>
                  </a:lnTo>
                  <a:lnTo>
                    <a:pt x="36974" y="12972"/>
                  </a:lnTo>
                  <a:lnTo>
                    <a:pt x="33653" y="9729"/>
                  </a:lnTo>
                  <a:lnTo>
                    <a:pt x="29225" y="8108"/>
                  </a:lnTo>
                  <a:lnTo>
                    <a:pt x="24797" y="3243"/>
                  </a:lnTo>
                  <a:lnTo>
                    <a:pt x="21033" y="0"/>
                  </a:lnTo>
                  <a:lnTo>
                    <a:pt x="17047" y="0"/>
                  </a:lnTo>
                  <a:lnTo>
                    <a:pt x="13948" y="0"/>
                  </a:lnTo>
                  <a:lnTo>
                    <a:pt x="11070" y="0"/>
                  </a:lnTo>
                  <a:lnTo>
                    <a:pt x="8634" y="1621"/>
                  </a:lnTo>
                  <a:lnTo>
                    <a:pt x="6642" y="4864"/>
                  </a:lnTo>
                  <a:lnTo>
                    <a:pt x="5313" y="8108"/>
                  </a:lnTo>
                  <a:lnTo>
                    <a:pt x="4428" y="9729"/>
                  </a:lnTo>
                  <a:lnTo>
                    <a:pt x="3099" y="17837"/>
                  </a:lnTo>
                  <a:lnTo>
                    <a:pt x="2214" y="22702"/>
                  </a:lnTo>
                  <a:lnTo>
                    <a:pt x="1328" y="30810"/>
                  </a:lnTo>
                  <a:lnTo>
                    <a:pt x="442" y="38918"/>
                  </a:lnTo>
                  <a:lnTo>
                    <a:pt x="0" y="47027"/>
                  </a:lnTo>
                  <a:lnTo>
                    <a:pt x="0" y="55135"/>
                  </a:lnTo>
                  <a:lnTo>
                    <a:pt x="442" y="63243"/>
                  </a:lnTo>
                  <a:lnTo>
                    <a:pt x="1549" y="68108"/>
                  </a:lnTo>
                  <a:lnTo>
                    <a:pt x="2878" y="76216"/>
                  </a:lnTo>
                  <a:lnTo>
                    <a:pt x="4870" y="82702"/>
                  </a:lnTo>
                  <a:lnTo>
                    <a:pt x="7306" y="90810"/>
                  </a:lnTo>
                  <a:lnTo>
                    <a:pt x="9963" y="95675"/>
                  </a:lnTo>
                  <a:lnTo>
                    <a:pt x="12841" y="102162"/>
                  </a:lnTo>
                  <a:lnTo>
                    <a:pt x="16383" y="105405"/>
                  </a:lnTo>
                  <a:lnTo>
                    <a:pt x="19704" y="107027"/>
                  </a:lnTo>
                  <a:lnTo>
                    <a:pt x="23247" y="105405"/>
                  </a:lnTo>
                  <a:lnTo>
                    <a:pt x="26568" y="102162"/>
                  </a:lnTo>
                  <a:lnTo>
                    <a:pt x="30332" y="95675"/>
                  </a:lnTo>
                  <a:lnTo>
                    <a:pt x="33874" y="92432"/>
                  </a:lnTo>
                  <a:lnTo>
                    <a:pt x="37859" y="87567"/>
                  </a:lnTo>
                  <a:lnTo>
                    <a:pt x="42066" y="84324"/>
                  </a:lnTo>
                  <a:lnTo>
                    <a:pt x="46051" y="85945"/>
                  </a:lnTo>
                  <a:lnTo>
                    <a:pt x="50701" y="90810"/>
                  </a:lnTo>
                  <a:lnTo>
                    <a:pt x="53136" y="94054"/>
                  </a:lnTo>
                  <a:lnTo>
                    <a:pt x="55571" y="95675"/>
                  </a:lnTo>
                  <a:lnTo>
                    <a:pt x="58228" y="98918"/>
                  </a:lnTo>
                  <a:lnTo>
                    <a:pt x="60664" y="100540"/>
                  </a:lnTo>
                  <a:lnTo>
                    <a:pt x="63099" y="102162"/>
                  </a:lnTo>
                  <a:lnTo>
                    <a:pt x="65756" y="103783"/>
                  </a:lnTo>
                  <a:lnTo>
                    <a:pt x="68634" y="107027"/>
                  </a:lnTo>
                  <a:lnTo>
                    <a:pt x="71070" y="108648"/>
                  </a:lnTo>
                  <a:lnTo>
                    <a:pt x="73726" y="110270"/>
                  </a:lnTo>
                  <a:lnTo>
                    <a:pt x="76162" y="110270"/>
                  </a:lnTo>
                  <a:lnTo>
                    <a:pt x="78597" y="110270"/>
                  </a:lnTo>
                  <a:lnTo>
                    <a:pt x="81033" y="111891"/>
                  </a:lnTo>
                  <a:lnTo>
                    <a:pt x="83468" y="111891"/>
                  </a:lnTo>
                  <a:lnTo>
                    <a:pt x="85461" y="113513"/>
                  </a:lnTo>
                  <a:lnTo>
                    <a:pt x="87675" y="115135"/>
                  </a:lnTo>
                  <a:lnTo>
                    <a:pt x="89446" y="116756"/>
                  </a:lnTo>
                  <a:lnTo>
                    <a:pt x="93431" y="118378"/>
                  </a:lnTo>
                  <a:lnTo>
                    <a:pt x="96752" y="116756"/>
                  </a:lnTo>
                  <a:lnTo>
                    <a:pt x="100073" y="115135"/>
                  </a:lnTo>
                  <a:lnTo>
                    <a:pt x="102730" y="110270"/>
                  </a:lnTo>
                  <a:lnTo>
                    <a:pt x="105166" y="110270"/>
                  </a:lnTo>
                  <a:lnTo>
                    <a:pt x="107380" y="105405"/>
                  </a:lnTo>
                  <a:lnTo>
                    <a:pt x="109151" y="102162"/>
                  </a:lnTo>
                  <a:lnTo>
                    <a:pt x="110479" y="98918"/>
                  </a:lnTo>
                  <a:lnTo>
                    <a:pt x="111808" y="95675"/>
                  </a:lnTo>
                  <a:lnTo>
                    <a:pt x="113136" y="94054"/>
                  </a:lnTo>
                  <a:lnTo>
                    <a:pt x="114686" y="94054"/>
                  </a:lnTo>
                  <a:lnTo>
                    <a:pt x="115793" y="90810"/>
                  </a:lnTo>
                  <a:lnTo>
                    <a:pt x="117343" y="89189"/>
                  </a:lnTo>
                  <a:lnTo>
                    <a:pt x="118228" y="85945"/>
                  </a:lnTo>
                  <a:lnTo>
                    <a:pt x="119114" y="85945"/>
                  </a:lnTo>
                  <a:lnTo>
                    <a:pt x="119778" y="84324"/>
                  </a:lnTo>
                  <a:lnTo>
                    <a:pt x="119557" y="82702"/>
                  </a:lnTo>
                  <a:lnTo>
                    <a:pt x="119114" y="77837"/>
                  </a:lnTo>
                  <a:lnTo>
                    <a:pt x="118007" y="72972"/>
                  </a:lnTo>
                  <a:lnTo>
                    <a:pt x="116014" y="66486"/>
                  </a:lnTo>
                  <a:lnTo>
                    <a:pt x="115129" y="66486"/>
                  </a:lnTo>
                  <a:lnTo>
                    <a:pt x="114243" y="64864"/>
                  </a:lnTo>
                  <a:lnTo>
                    <a:pt x="112915" y="61621"/>
                  </a:lnTo>
                  <a:lnTo>
                    <a:pt x="111808" y="60000"/>
                  </a:lnTo>
                  <a:lnTo>
                    <a:pt x="110701" y="56756"/>
                  </a:lnTo>
                  <a:lnTo>
                    <a:pt x="109815" y="55135"/>
                  </a:lnTo>
                  <a:lnTo>
                    <a:pt x="108708" y="51891"/>
                  </a:lnTo>
                  <a:lnTo>
                    <a:pt x="108044" y="48648"/>
                  </a:lnTo>
                  <a:lnTo>
                    <a:pt x="106273" y="40540"/>
                  </a:lnTo>
                  <a:lnTo>
                    <a:pt x="105166" y="37297"/>
                  </a:lnTo>
                  <a:lnTo>
                    <a:pt x="104059" y="32432"/>
                  </a:lnTo>
                  <a:lnTo>
                    <a:pt x="103837" y="30810"/>
                  </a:lnTo>
                </a:path>
              </a:pathLst>
            </a:custGeom>
            <a:solidFill>
              <a:srgbClr val="818182"/>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0" name="Shape 420"/>
            <p:cNvSpPr/>
            <p:nvPr/>
          </p:nvSpPr>
          <p:spPr>
            <a:xfrm>
              <a:off x="4563" y="1770"/>
              <a:ext cx="491" cy="82"/>
            </a:xfrm>
            <a:custGeom>
              <a:pathLst>
                <a:path extrusionOk="0" h="120000" w="120000">
                  <a:moveTo>
                    <a:pt x="103942" y="30731"/>
                  </a:moveTo>
                  <a:lnTo>
                    <a:pt x="103942" y="30731"/>
                  </a:lnTo>
                  <a:lnTo>
                    <a:pt x="99385" y="26341"/>
                  </a:lnTo>
                  <a:lnTo>
                    <a:pt x="94828" y="21951"/>
                  </a:lnTo>
                  <a:lnTo>
                    <a:pt x="91139" y="19024"/>
                  </a:lnTo>
                  <a:lnTo>
                    <a:pt x="87884" y="16097"/>
                  </a:lnTo>
                  <a:lnTo>
                    <a:pt x="84629" y="13170"/>
                  </a:lnTo>
                  <a:lnTo>
                    <a:pt x="82025" y="11707"/>
                  </a:lnTo>
                  <a:lnTo>
                    <a:pt x="79204" y="10243"/>
                  </a:lnTo>
                  <a:lnTo>
                    <a:pt x="76817" y="10243"/>
                  </a:lnTo>
                  <a:lnTo>
                    <a:pt x="74647" y="10243"/>
                  </a:lnTo>
                  <a:lnTo>
                    <a:pt x="72477" y="10243"/>
                  </a:lnTo>
                  <a:lnTo>
                    <a:pt x="70524" y="10243"/>
                  </a:lnTo>
                  <a:lnTo>
                    <a:pt x="68571" y="10243"/>
                  </a:lnTo>
                  <a:lnTo>
                    <a:pt x="66401" y="10243"/>
                  </a:lnTo>
                  <a:lnTo>
                    <a:pt x="64448" y="11707"/>
                  </a:lnTo>
                  <a:lnTo>
                    <a:pt x="62061" y="11707"/>
                  </a:lnTo>
                  <a:lnTo>
                    <a:pt x="59674" y="13170"/>
                  </a:lnTo>
                  <a:lnTo>
                    <a:pt x="55117" y="14634"/>
                  </a:lnTo>
                  <a:lnTo>
                    <a:pt x="50994" y="16097"/>
                  </a:lnTo>
                  <a:lnTo>
                    <a:pt x="47522" y="16097"/>
                  </a:lnTo>
                  <a:lnTo>
                    <a:pt x="43833" y="16097"/>
                  </a:lnTo>
                  <a:lnTo>
                    <a:pt x="40795" y="16097"/>
                  </a:lnTo>
                  <a:lnTo>
                    <a:pt x="37106" y="13170"/>
                  </a:lnTo>
                  <a:lnTo>
                    <a:pt x="33634" y="10243"/>
                  </a:lnTo>
                  <a:lnTo>
                    <a:pt x="29294" y="7317"/>
                  </a:lnTo>
                  <a:lnTo>
                    <a:pt x="24954" y="2926"/>
                  </a:lnTo>
                  <a:lnTo>
                    <a:pt x="21048" y="0"/>
                  </a:lnTo>
                  <a:lnTo>
                    <a:pt x="17142" y="0"/>
                  </a:lnTo>
                  <a:lnTo>
                    <a:pt x="13887" y="0"/>
                  </a:lnTo>
                  <a:lnTo>
                    <a:pt x="11066" y="0"/>
                  </a:lnTo>
                  <a:lnTo>
                    <a:pt x="8462" y="1463"/>
                  </a:lnTo>
                  <a:lnTo>
                    <a:pt x="6509" y="4390"/>
                  </a:lnTo>
                  <a:lnTo>
                    <a:pt x="5424" y="7317"/>
                  </a:lnTo>
                  <a:lnTo>
                    <a:pt x="4339" y="10243"/>
                  </a:lnTo>
                  <a:lnTo>
                    <a:pt x="3254" y="17560"/>
                  </a:lnTo>
                  <a:lnTo>
                    <a:pt x="2169" y="23414"/>
                  </a:lnTo>
                  <a:lnTo>
                    <a:pt x="1301" y="30731"/>
                  </a:lnTo>
                  <a:lnTo>
                    <a:pt x="433" y="39512"/>
                  </a:lnTo>
                  <a:lnTo>
                    <a:pt x="0" y="46829"/>
                  </a:lnTo>
                  <a:lnTo>
                    <a:pt x="0" y="55609"/>
                  </a:lnTo>
                  <a:lnTo>
                    <a:pt x="433" y="62926"/>
                  </a:lnTo>
                  <a:lnTo>
                    <a:pt x="1518" y="68780"/>
                  </a:lnTo>
                  <a:lnTo>
                    <a:pt x="2820" y="76097"/>
                  </a:lnTo>
                  <a:lnTo>
                    <a:pt x="4773" y="83414"/>
                  </a:lnTo>
                  <a:lnTo>
                    <a:pt x="7377" y="90731"/>
                  </a:lnTo>
                  <a:lnTo>
                    <a:pt x="9981" y="96585"/>
                  </a:lnTo>
                  <a:lnTo>
                    <a:pt x="13019" y="102439"/>
                  </a:lnTo>
                  <a:lnTo>
                    <a:pt x="16274" y="105365"/>
                  </a:lnTo>
                  <a:lnTo>
                    <a:pt x="19746" y="106829"/>
                  </a:lnTo>
                  <a:lnTo>
                    <a:pt x="23218" y="105365"/>
                  </a:lnTo>
                  <a:lnTo>
                    <a:pt x="26690" y="102439"/>
                  </a:lnTo>
                  <a:lnTo>
                    <a:pt x="30162" y="96585"/>
                  </a:lnTo>
                  <a:lnTo>
                    <a:pt x="33851" y="92195"/>
                  </a:lnTo>
                  <a:lnTo>
                    <a:pt x="37757" y="87804"/>
                  </a:lnTo>
                  <a:lnTo>
                    <a:pt x="41880" y="84878"/>
                  </a:lnTo>
                  <a:lnTo>
                    <a:pt x="46003" y="86341"/>
                  </a:lnTo>
                  <a:lnTo>
                    <a:pt x="50777" y="90731"/>
                  </a:lnTo>
                  <a:lnTo>
                    <a:pt x="53164" y="93658"/>
                  </a:lnTo>
                  <a:lnTo>
                    <a:pt x="55551" y="96585"/>
                  </a:lnTo>
                  <a:lnTo>
                    <a:pt x="58372" y="99512"/>
                  </a:lnTo>
                  <a:lnTo>
                    <a:pt x="60759" y="100975"/>
                  </a:lnTo>
                  <a:lnTo>
                    <a:pt x="63146" y="102439"/>
                  </a:lnTo>
                  <a:lnTo>
                    <a:pt x="65967" y="103902"/>
                  </a:lnTo>
                  <a:lnTo>
                    <a:pt x="68571" y="106829"/>
                  </a:lnTo>
                  <a:lnTo>
                    <a:pt x="70958" y="108292"/>
                  </a:lnTo>
                  <a:lnTo>
                    <a:pt x="73779" y="109756"/>
                  </a:lnTo>
                  <a:lnTo>
                    <a:pt x="76166" y="111219"/>
                  </a:lnTo>
                  <a:lnTo>
                    <a:pt x="78553" y="111219"/>
                  </a:lnTo>
                  <a:lnTo>
                    <a:pt x="80940" y="112682"/>
                  </a:lnTo>
                  <a:lnTo>
                    <a:pt x="83327" y="112682"/>
                  </a:lnTo>
                  <a:lnTo>
                    <a:pt x="85280" y="114146"/>
                  </a:lnTo>
                  <a:lnTo>
                    <a:pt x="87667" y="115609"/>
                  </a:lnTo>
                  <a:lnTo>
                    <a:pt x="89620" y="117073"/>
                  </a:lnTo>
                  <a:lnTo>
                    <a:pt x="93526" y="118536"/>
                  </a:lnTo>
                  <a:lnTo>
                    <a:pt x="96781" y="117073"/>
                  </a:lnTo>
                  <a:lnTo>
                    <a:pt x="100036" y="115609"/>
                  </a:lnTo>
                  <a:lnTo>
                    <a:pt x="102640" y="111219"/>
                  </a:lnTo>
                  <a:lnTo>
                    <a:pt x="105244" y="109756"/>
                  </a:lnTo>
                  <a:lnTo>
                    <a:pt x="107414" y="105365"/>
                  </a:lnTo>
                  <a:lnTo>
                    <a:pt x="109150" y="102439"/>
                  </a:lnTo>
                  <a:lnTo>
                    <a:pt x="110452" y="99512"/>
                  </a:lnTo>
                  <a:lnTo>
                    <a:pt x="111754" y="96585"/>
                  </a:lnTo>
                  <a:lnTo>
                    <a:pt x="113273" y="93658"/>
                  </a:lnTo>
                  <a:lnTo>
                    <a:pt x="114575" y="93658"/>
                  </a:lnTo>
                  <a:lnTo>
                    <a:pt x="115877" y="90731"/>
                  </a:lnTo>
                  <a:lnTo>
                    <a:pt x="117396" y="89268"/>
                  </a:lnTo>
                  <a:lnTo>
                    <a:pt x="118264" y="86341"/>
                  </a:lnTo>
                  <a:lnTo>
                    <a:pt x="119132" y="86341"/>
                  </a:lnTo>
                  <a:lnTo>
                    <a:pt x="119783" y="84878"/>
                  </a:lnTo>
                  <a:lnTo>
                    <a:pt x="119566" y="83414"/>
                  </a:lnTo>
                  <a:lnTo>
                    <a:pt x="119132" y="77560"/>
                  </a:lnTo>
                  <a:lnTo>
                    <a:pt x="118047" y="73170"/>
                  </a:lnTo>
                  <a:lnTo>
                    <a:pt x="116094" y="67317"/>
                  </a:lnTo>
                  <a:lnTo>
                    <a:pt x="115226" y="65853"/>
                  </a:lnTo>
                  <a:lnTo>
                    <a:pt x="114141" y="64390"/>
                  </a:lnTo>
                  <a:lnTo>
                    <a:pt x="113056" y="61463"/>
                  </a:lnTo>
                  <a:lnTo>
                    <a:pt x="111754" y="60000"/>
                  </a:lnTo>
                  <a:lnTo>
                    <a:pt x="110669" y="57073"/>
                  </a:lnTo>
                  <a:lnTo>
                    <a:pt x="109801" y="55609"/>
                  </a:lnTo>
                  <a:lnTo>
                    <a:pt x="108716" y="52682"/>
                  </a:lnTo>
                  <a:lnTo>
                    <a:pt x="108065" y="48292"/>
                  </a:lnTo>
                  <a:lnTo>
                    <a:pt x="106329" y="40975"/>
                  </a:lnTo>
                  <a:lnTo>
                    <a:pt x="105244" y="36585"/>
                  </a:lnTo>
                  <a:lnTo>
                    <a:pt x="104159" y="32195"/>
                  </a:lnTo>
                  <a:lnTo>
                    <a:pt x="103942" y="30731"/>
                  </a:lnTo>
                </a:path>
              </a:pathLst>
            </a:custGeom>
            <a:solidFill>
              <a:srgbClr val="FFCC66"/>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1" name="Shape 421"/>
            <p:cNvSpPr/>
            <p:nvPr/>
          </p:nvSpPr>
          <p:spPr>
            <a:xfrm>
              <a:off x="5052" y="1829"/>
              <a:ext cx="235" cy="53"/>
            </a:xfrm>
            <a:custGeom>
              <a:pathLst>
                <a:path extrusionOk="0" h="120000" w="120000">
                  <a:moveTo>
                    <a:pt x="119547" y="117735"/>
                  </a:moveTo>
                  <a:lnTo>
                    <a:pt x="119547" y="117735"/>
                  </a:lnTo>
                  <a:lnTo>
                    <a:pt x="115471" y="110943"/>
                  </a:lnTo>
                  <a:lnTo>
                    <a:pt x="110490" y="101886"/>
                  </a:lnTo>
                  <a:lnTo>
                    <a:pt x="103698" y="90566"/>
                  </a:lnTo>
                  <a:lnTo>
                    <a:pt x="96452" y="81509"/>
                  </a:lnTo>
                  <a:lnTo>
                    <a:pt x="89660" y="70188"/>
                  </a:lnTo>
                  <a:lnTo>
                    <a:pt x="82415" y="61132"/>
                  </a:lnTo>
                  <a:lnTo>
                    <a:pt x="76528" y="54339"/>
                  </a:lnTo>
                  <a:lnTo>
                    <a:pt x="70641" y="49811"/>
                  </a:lnTo>
                  <a:lnTo>
                    <a:pt x="66566" y="47547"/>
                  </a:lnTo>
                  <a:lnTo>
                    <a:pt x="62490" y="49811"/>
                  </a:lnTo>
                  <a:lnTo>
                    <a:pt x="58415" y="52075"/>
                  </a:lnTo>
                  <a:lnTo>
                    <a:pt x="54339" y="54339"/>
                  </a:lnTo>
                  <a:lnTo>
                    <a:pt x="50264" y="56603"/>
                  </a:lnTo>
                  <a:lnTo>
                    <a:pt x="45735" y="56603"/>
                  </a:lnTo>
                  <a:lnTo>
                    <a:pt x="40301" y="56603"/>
                  </a:lnTo>
                  <a:lnTo>
                    <a:pt x="33509" y="56603"/>
                  </a:lnTo>
                  <a:lnTo>
                    <a:pt x="27169" y="52075"/>
                  </a:lnTo>
                  <a:lnTo>
                    <a:pt x="21735" y="47547"/>
                  </a:lnTo>
                  <a:lnTo>
                    <a:pt x="17660" y="43018"/>
                  </a:lnTo>
                  <a:lnTo>
                    <a:pt x="14943" y="38490"/>
                  </a:lnTo>
                  <a:lnTo>
                    <a:pt x="11773" y="31698"/>
                  </a:lnTo>
                  <a:lnTo>
                    <a:pt x="8603" y="24905"/>
                  </a:lnTo>
                  <a:lnTo>
                    <a:pt x="4981" y="13584"/>
                  </a:lnTo>
                  <a:lnTo>
                    <a:pt x="0" y="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2" name="Shape 422"/>
            <p:cNvSpPr/>
            <p:nvPr/>
          </p:nvSpPr>
          <p:spPr>
            <a:xfrm>
              <a:off x="5049" y="1737"/>
              <a:ext cx="211" cy="84"/>
            </a:xfrm>
            <a:custGeom>
              <a:pathLst>
                <a:path extrusionOk="0" h="120000" w="120000">
                  <a:moveTo>
                    <a:pt x="0" y="118571"/>
                  </a:moveTo>
                  <a:lnTo>
                    <a:pt x="0" y="118571"/>
                  </a:lnTo>
                  <a:lnTo>
                    <a:pt x="4537" y="111428"/>
                  </a:lnTo>
                  <a:lnTo>
                    <a:pt x="9075" y="101428"/>
                  </a:lnTo>
                  <a:lnTo>
                    <a:pt x="14117" y="90000"/>
                  </a:lnTo>
                  <a:lnTo>
                    <a:pt x="19159" y="80000"/>
                  </a:lnTo>
                  <a:lnTo>
                    <a:pt x="24705" y="70000"/>
                  </a:lnTo>
                  <a:lnTo>
                    <a:pt x="29747" y="62857"/>
                  </a:lnTo>
                  <a:lnTo>
                    <a:pt x="34789" y="57142"/>
                  </a:lnTo>
                  <a:lnTo>
                    <a:pt x="40336" y="54285"/>
                  </a:lnTo>
                  <a:lnTo>
                    <a:pt x="45378" y="54285"/>
                  </a:lnTo>
                  <a:lnTo>
                    <a:pt x="51428" y="54285"/>
                  </a:lnTo>
                  <a:lnTo>
                    <a:pt x="56974" y="55714"/>
                  </a:lnTo>
                  <a:lnTo>
                    <a:pt x="62016" y="55714"/>
                  </a:lnTo>
                  <a:lnTo>
                    <a:pt x="67058" y="55714"/>
                  </a:lnTo>
                  <a:lnTo>
                    <a:pt x="72100" y="54285"/>
                  </a:lnTo>
                  <a:lnTo>
                    <a:pt x="76638" y="50000"/>
                  </a:lnTo>
                  <a:lnTo>
                    <a:pt x="80168" y="45714"/>
                  </a:lnTo>
                  <a:lnTo>
                    <a:pt x="84201" y="38571"/>
                  </a:lnTo>
                  <a:lnTo>
                    <a:pt x="89243" y="31428"/>
                  </a:lnTo>
                  <a:lnTo>
                    <a:pt x="94789" y="27142"/>
                  </a:lnTo>
                  <a:lnTo>
                    <a:pt x="100840" y="20000"/>
                  </a:lnTo>
                  <a:lnTo>
                    <a:pt x="106386" y="15714"/>
                  </a:lnTo>
                  <a:lnTo>
                    <a:pt x="111428" y="10000"/>
                  </a:lnTo>
                  <a:lnTo>
                    <a:pt x="115966" y="4285"/>
                  </a:lnTo>
                  <a:lnTo>
                    <a:pt x="119495" y="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3" name="Shape 423"/>
            <p:cNvSpPr/>
            <p:nvPr/>
          </p:nvSpPr>
          <p:spPr>
            <a:xfrm>
              <a:off x="5052" y="1801"/>
              <a:ext cx="217" cy="25"/>
            </a:xfrm>
            <a:custGeom>
              <a:pathLst>
                <a:path extrusionOk="0" h="120000" w="120000">
                  <a:moveTo>
                    <a:pt x="0" y="115200"/>
                  </a:moveTo>
                  <a:lnTo>
                    <a:pt x="0" y="115200"/>
                  </a:lnTo>
                  <a:lnTo>
                    <a:pt x="4918" y="100800"/>
                  </a:lnTo>
                  <a:lnTo>
                    <a:pt x="9344" y="86400"/>
                  </a:lnTo>
                  <a:lnTo>
                    <a:pt x="13770" y="67200"/>
                  </a:lnTo>
                  <a:lnTo>
                    <a:pt x="18688" y="43200"/>
                  </a:lnTo>
                  <a:lnTo>
                    <a:pt x="23114" y="24000"/>
                  </a:lnTo>
                  <a:lnTo>
                    <a:pt x="27049" y="9600"/>
                  </a:lnTo>
                  <a:lnTo>
                    <a:pt x="31475" y="0"/>
                  </a:lnTo>
                  <a:lnTo>
                    <a:pt x="35901" y="0"/>
                  </a:lnTo>
                  <a:lnTo>
                    <a:pt x="39344" y="0"/>
                  </a:lnTo>
                  <a:lnTo>
                    <a:pt x="43278" y="4800"/>
                  </a:lnTo>
                  <a:lnTo>
                    <a:pt x="48196" y="9600"/>
                  </a:lnTo>
                  <a:lnTo>
                    <a:pt x="53114" y="14400"/>
                  </a:lnTo>
                  <a:lnTo>
                    <a:pt x="58524" y="24000"/>
                  </a:lnTo>
                  <a:lnTo>
                    <a:pt x="64918" y="33600"/>
                  </a:lnTo>
                  <a:lnTo>
                    <a:pt x="70819" y="38400"/>
                  </a:lnTo>
                  <a:lnTo>
                    <a:pt x="76721" y="48000"/>
                  </a:lnTo>
                  <a:lnTo>
                    <a:pt x="83606" y="57600"/>
                  </a:lnTo>
                  <a:lnTo>
                    <a:pt x="89508" y="67200"/>
                  </a:lnTo>
                  <a:lnTo>
                    <a:pt x="95901" y="72000"/>
                  </a:lnTo>
                  <a:lnTo>
                    <a:pt x="101311" y="76800"/>
                  </a:lnTo>
                  <a:lnTo>
                    <a:pt x="107213" y="81600"/>
                  </a:lnTo>
                  <a:lnTo>
                    <a:pt x="111639" y="86400"/>
                  </a:lnTo>
                  <a:lnTo>
                    <a:pt x="116065" y="86400"/>
                  </a:lnTo>
                  <a:lnTo>
                    <a:pt x="119508" y="8160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4" name="Shape 424"/>
            <p:cNvSpPr/>
            <p:nvPr/>
          </p:nvSpPr>
          <p:spPr>
            <a:xfrm>
              <a:off x="5118" y="1850"/>
              <a:ext cx="73" cy="4"/>
            </a:xfrm>
            <a:custGeom>
              <a:pathLst>
                <a:path extrusionOk="0" h="120000" w="120000">
                  <a:moveTo>
                    <a:pt x="118554" y="24000"/>
                  </a:moveTo>
                  <a:lnTo>
                    <a:pt x="118554" y="24000"/>
                  </a:lnTo>
                  <a:lnTo>
                    <a:pt x="105542" y="0"/>
                  </a:lnTo>
                  <a:lnTo>
                    <a:pt x="92530" y="0"/>
                  </a:lnTo>
                  <a:lnTo>
                    <a:pt x="80963" y="24000"/>
                  </a:lnTo>
                  <a:lnTo>
                    <a:pt x="69397" y="24000"/>
                  </a:lnTo>
                  <a:lnTo>
                    <a:pt x="54939" y="48000"/>
                  </a:lnTo>
                  <a:lnTo>
                    <a:pt x="40481" y="72000"/>
                  </a:lnTo>
                  <a:lnTo>
                    <a:pt x="23132" y="96000"/>
                  </a:lnTo>
                  <a:lnTo>
                    <a:pt x="0" y="9600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
        <p:nvSpPr>
          <p:cNvPr id="425" name="Shape 425"/>
          <p:cNvSpPr/>
          <p:nvPr/>
        </p:nvSpPr>
        <p:spPr>
          <a:xfrm>
            <a:off x="2806700" y="3987800"/>
            <a:ext cx="5905500" cy="596900"/>
          </a:xfrm>
          <a:prstGeom prst="rect">
            <a:avLst/>
          </a:prstGeom>
          <a:gradFill>
            <a:gsLst>
              <a:gs pos="0">
                <a:srgbClr val="99FF99"/>
              </a:gs>
              <a:gs pos="100000">
                <a:schemeClr val="dk1"/>
              </a:gs>
            </a:gsLst>
            <a:lin ang="5400000" scaled="0"/>
          </a:gradFill>
          <a:ln>
            <a:noFill/>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nvGrpSpPr>
          <p:cNvPr id="426" name="Shape 426"/>
          <p:cNvGrpSpPr/>
          <p:nvPr/>
        </p:nvGrpSpPr>
        <p:grpSpPr>
          <a:xfrm>
            <a:off x="2919412" y="4152900"/>
            <a:ext cx="5741987" cy="342900"/>
            <a:chOff x="1838" y="2296"/>
            <a:chExt cx="3617" cy="216"/>
          </a:xfrm>
        </p:grpSpPr>
        <p:grpSp>
          <p:nvGrpSpPr>
            <p:cNvPr id="427" name="Shape 427"/>
            <p:cNvGrpSpPr/>
            <p:nvPr/>
          </p:nvGrpSpPr>
          <p:grpSpPr>
            <a:xfrm>
              <a:off x="1838" y="2296"/>
              <a:ext cx="1096" cy="216"/>
              <a:chOff x="1838" y="2296"/>
              <a:chExt cx="1096" cy="216"/>
            </a:xfrm>
          </p:grpSpPr>
          <p:cxnSp>
            <p:nvCxnSpPr>
              <p:cNvPr id="428" name="Shape 428"/>
              <p:cNvCxnSpPr/>
              <p:nvPr/>
            </p:nvCxnSpPr>
            <p:spPr>
              <a:xfrm rot="10800000">
                <a:off x="1838"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429" name="Shape 429"/>
              <p:cNvCxnSpPr/>
              <p:nvPr/>
            </p:nvCxnSpPr>
            <p:spPr>
              <a:xfrm rot="10800000">
                <a:off x="2038"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430" name="Shape 430"/>
              <p:cNvCxnSpPr/>
              <p:nvPr/>
            </p:nvCxnSpPr>
            <p:spPr>
              <a:xfrm rot="10800000">
                <a:off x="2254"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431" name="Shape 431"/>
              <p:cNvCxnSpPr/>
              <p:nvPr/>
            </p:nvCxnSpPr>
            <p:spPr>
              <a:xfrm rot="10800000">
                <a:off x="2487"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432" name="Shape 432"/>
              <p:cNvCxnSpPr/>
              <p:nvPr/>
            </p:nvCxnSpPr>
            <p:spPr>
              <a:xfrm rot="10800000">
                <a:off x="2711"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433" name="Shape 433"/>
              <p:cNvCxnSpPr/>
              <p:nvPr/>
            </p:nvCxnSpPr>
            <p:spPr>
              <a:xfrm rot="10800000">
                <a:off x="2935"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grpSp>
        <p:cxnSp>
          <p:nvCxnSpPr>
            <p:cNvPr id="434" name="Shape 434"/>
            <p:cNvCxnSpPr/>
            <p:nvPr/>
          </p:nvCxnSpPr>
          <p:spPr>
            <a:xfrm rot="10800000">
              <a:off x="3206"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435" name="Shape 435"/>
            <p:cNvCxnSpPr/>
            <p:nvPr/>
          </p:nvCxnSpPr>
          <p:spPr>
            <a:xfrm rot="10800000">
              <a:off x="3406"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436" name="Shape 436"/>
            <p:cNvCxnSpPr/>
            <p:nvPr/>
          </p:nvCxnSpPr>
          <p:spPr>
            <a:xfrm rot="10800000">
              <a:off x="3622"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437" name="Shape 437"/>
            <p:cNvCxnSpPr/>
            <p:nvPr/>
          </p:nvCxnSpPr>
          <p:spPr>
            <a:xfrm rot="10800000">
              <a:off x="3854"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438" name="Shape 438"/>
            <p:cNvCxnSpPr/>
            <p:nvPr/>
          </p:nvCxnSpPr>
          <p:spPr>
            <a:xfrm rot="10800000">
              <a:off x="4079"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439" name="Shape 439"/>
            <p:cNvCxnSpPr/>
            <p:nvPr/>
          </p:nvCxnSpPr>
          <p:spPr>
            <a:xfrm rot="10800000">
              <a:off x="4302"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440" name="Shape 440"/>
            <p:cNvCxnSpPr/>
            <p:nvPr/>
          </p:nvCxnSpPr>
          <p:spPr>
            <a:xfrm rot="10800000">
              <a:off x="4584"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441" name="Shape 441"/>
            <p:cNvCxnSpPr/>
            <p:nvPr/>
          </p:nvCxnSpPr>
          <p:spPr>
            <a:xfrm rot="10800000">
              <a:off x="4784"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442" name="Shape 442"/>
            <p:cNvCxnSpPr/>
            <p:nvPr/>
          </p:nvCxnSpPr>
          <p:spPr>
            <a:xfrm rot="10800000">
              <a:off x="5000"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443" name="Shape 443"/>
            <p:cNvCxnSpPr/>
            <p:nvPr/>
          </p:nvCxnSpPr>
          <p:spPr>
            <a:xfrm rot="10800000">
              <a:off x="5231"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444" name="Shape 444"/>
            <p:cNvCxnSpPr/>
            <p:nvPr/>
          </p:nvCxnSpPr>
          <p:spPr>
            <a:xfrm rot="10800000">
              <a:off x="5456"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grpSp>
      <p:grpSp>
        <p:nvGrpSpPr>
          <p:cNvPr id="445" name="Shape 445"/>
          <p:cNvGrpSpPr/>
          <p:nvPr/>
        </p:nvGrpSpPr>
        <p:grpSpPr>
          <a:xfrm>
            <a:off x="2790825" y="4275137"/>
            <a:ext cx="5918199" cy="1463675"/>
            <a:chOff x="1978" y="2372"/>
            <a:chExt cx="4193" cy="922"/>
          </a:xfrm>
        </p:grpSpPr>
        <p:sp>
          <p:nvSpPr>
            <p:cNvPr id="446" name="Shape 446"/>
            <p:cNvSpPr/>
            <p:nvPr/>
          </p:nvSpPr>
          <p:spPr>
            <a:xfrm>
              <a:off x="4740" y="2496"/>
              <a:ext cx="7" cy="29"/>
            </a:xfrm>
            <a:custGeom>
              <a:pathLst>
                <a:path extrusionOk="0" h="120000" w="120000">
                  <a:moveTo>
                    <a:pt x="0" y="0"/>
                  </a:moveTo>
                  <a:lnTo>
                    <a:pt x="34285" y="36000"/>
                  </a:lnTo>
                  <a:lnTo>
                    <a:pt x="85714" y="92000"/>
                  </a:lnTo>
                  <a:lnTo>
                    <a:pt x="102857" y="116000"/>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7" name="Shape 447"/>
            <p:cNvSpPr/>
            <p:nvPr/>
          </p:nvSpPr>
          <p:spPr>
            <a:xfrm>
              <a:off x="4747" y="2531"/>
              <a:ext cx="4" cy="31"/>
            </a:xfrm>
            <a:custGeom>
              <a:pathLst>
                <a:path extrusionOk="0" h="120000" w="120000">
                  <a:moveTo>
                    <a:pt x="0" y="0"/>
                  </a:moveTo>
                  <a:lnTo>
                    <a:pt x="24000" y="26250"/>
                  </a:lnTo>
                  <a:lnTo>
                    <a:pt x="96000" y="105000"/>
                  </a:lnTo>
                  <a:lnTo>
                    <a:pt x="96000" y="116250"/>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8" name="Shape 448"/>
            <p:cNvSpPr/>
            <p:nvPr/>
          </p:nvSpPr>
          <p:spPr>
            <a:xfrm>
              <a:off x="4752" y="2569"/>
              <a:ext cx="4" cy="29"/>
            </a:xfrm>
            <a:custGeom>
              <a:pathLst>
                <a:path extrusionOk="0" h="120000" w="120000">
                  <a:moveTo>
                    <a:pt x="0" y="0"/>
                  </a:moveTo>
                  <a:lnTo>
                    <a:pt x="24000" y="12000"/>
                  </a:lnTo>
                  <a:lnTo>
                    <a:pt x="72000" y="68000"/>
                  </a:lnTo>
                  <a:lnTo>
                    <a:pt x="96000" y="116000"/>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9" name="Shape 449"/>
            <p:cNvSpPr/>
            <p:nvPr/>
          </p:nvSpPr>
          <p:spPr>
            <a:xfrm>
              <a:off x="4756" y="2604"/>
              <a:ext cx="1" cy="30"/>
            </a:xfrm>
            <a:custGeom>
              <a:pathLst>
                <a:path extrusionOk="0" h="120000" w="120000">
                  <a:moveTo>
                    <a:pt x="0" y="0"/>
                  </a:moveTo>
                  <a:lnTo>
                    <a:pt x="60000" y="50322"/>
                  </a:lnTo>
                  <a:lnTo>
                    <a:pt x="60000" y="116129"/>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0" name="Shape 450"/>
            <p:cNvSpPr/>
            <p:nvPr/>
          </p:nvSpPr>
          <p:spPr>
            <a:xfrm>
              <a:off x="4756" y="2639"/>
              <a:ext cx="1" cy="31"/>
            </a:xfrm>
            <a:custGeom>
              <a:pathLst>
                <a:path extrusionOk="0" h="120000" w="120000">
                  <a:moveTo>
                    <a:pt x="0" y="0"/>
                  </a:moveTo>
                  <a:lnTo>
                    <a:pt x="60000" y="41250"/>
                  </a:lnTo>
                  <a:lnTo>
                    <a:pt x="60000" y="105000"/>
                  </a:lnTo>
                  <a:lnTo>
                    <a:pt x="60000" y="116250"/>
                  </a:lnTo>
                </a:path>
              </a:pathLst>
            </a:custGeom>
            <a:solidFill>
              <a:srgbClr val="FFFFA3"/>
            </a:solidFill>
            <a:ln cap="rnd" cmpd="sng" w="28575">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1" name="Shape 451"/>
            <p:cNvSpPr/>
            <p:nvPr/>
          </p:nvSpPr>
          <p:spPr>
            <a:xfrm>
              <a:off x="4756" y="2677"/>
              <a:ext cx="1" cy="30"/>
            </a:xfrm>
            <a:custGeom>
              <a:pathLst>
                <a:path extrusionOk="0" h="120000" w="120000">
                  <a:moveTo>
                    <a:pt x="60000" y="0"/>
                  </a:moveTo>
                  <a:lnTo>
                    <a:pt x="60000" y="30967"/>
                  </a:lnTo>
                  <a:lnTo>
                    <a:pt x="0" y="100645"/>
                  </a:lnTo>
                  <a:lnTo>
                    <a:pt x="0" y="116129"/>
                  </a:lnTo>
                </a:path>
              </a:pathLst>
            </a:custGeom>
            <a:solidFill>
              <a:srgbClr val="FFFFA3"/>
            </a:solidFill>
            <a:ln cap="rnd" cmpd="sng" w="28575">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2" name="Shape 452"/>
            <p:cNvSpPr/>
            <p:nvPr/>
          </p:nvSpPr>
          <p:spPr>
            <a:xfrm>
              <a:off x="4756" y="2712"/>
              <a:ext cx="1" cy="30"/>
            </a:xfrm>
            <a:custGeom>
              <a:pathLst>
                <a:path extrusionOk="0" h="120000" w="120000">
                  <a:moveTo>
                    <a:pt x="60000" y="0"/>
                  </a:moveTo>
                  <a:lnTo>
                    <a:pt x="60000" y="27096"/>
                  </a:lnTo>
                  <a:lnTo>
                    <a:pt x="0" y="85161"/>
                  </a:lnTo>
                  <a:lnTo>
                    <a:pt x="0" y="116129"/>
                  </a:lnTo>
                </a:path>
              </a:pathLst>
            </a:custGeom>
            <a:solidFill>
              <a:srgbClr val="FFFFA3"/>
            </a:solidFill>
            <a:ln cap="rnd" cmpd="sng" w="28575">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3" name="Shape 453"/>
            <p:cNvSpPr/>
            <p:nvPr/>
          </p:nvSpPr>
          <p:spPr>
            <a:xfrm>
              <a:off x="4752" y="2748"/>
              <a:ext cx="3" cy="30"/>
            </a:xfrm>
            <a:custGeom>
              <a:pathLst>
                <a:path extrusionOk="0" h="120000" w="120000">
                  <a:moveTo>
                    <a:pt x="90000" y="0"/>
                  </a:moveTo>
                  <a:lnTo>
                    <a:pt x="90000" y="7741"/>
                  </a:lnTo>
                  <a:lnTo>
                    <a:pt x="90000" y="61935"/>
                  </a:lnTo>
                  <a:lnTo>
                    <a:pt x="0" y="112258"/>
                  </a:lnTo>
                  <a:lnTo>
                    <a:pt x="0" y="116129"/>
                  </a:lnTo>
                </a:path>
              </a:pathLst>
            </a:custGeom>
            <a:solidFill>
              <a:srgbClr val="FFFFA3"/>
            </a:solidFill>
            <a:ln cap="rnd" cmpd="sng" w="28575">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4" name="Shape 454"/>
            <p:cNvSpPr/>
            <p:nvPr/>
          </p:nvSpPr>
          <p:spPr>
            <a:xfrm>
              <a:off x="4749" y="2785"/>
              <a:ext cx="5" cy="31"/>
            </a:xfrm>
            <a:custGeom>
              <a:pathLst>
                <a:path extrusionOk="0" h="120000" w="120000">
                  <a:moveTo>
                    <a:pt x="96000" y="0"/>
                  </a:moveTo>
                  <a:lnTo>
                    <a:pt x="72000" y="15000"/>
                  </a:lnTo>
                  <a:lnTo>
                    <a:pt x="48000" y="48750"/>
                  </a:lnTo>
                  <a:lnTo>
                    <a:pt x="0" y="86250"/>
                  </a:lnTo>
                  <a:lnTo>
                    <a:pt x="0" y="116250"/>
                  </a:lnTo>
                </a:path>
              </a:pathLst>
            </a:custGeom>
            <a:solidFill>
              <a:srgbClr val="FFFFA3"/>
            </a:solidFill>
            <a:ln cap="rnd" cmpd="sng" w="28575">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5" name="Shape 455"/>
            <p:cNvSpPr/>
            <p:nvPr/>
          </p:nvSpPr>
          <p:spPr>
            <a:xfrm>
              <a:off x="4743" y="2821"/>
              <a:ext cx="5" cy="30"/>
            </a:xfrm>
            <a:custGeom>
              <a:pathLst>
                <a:path extrusionOk="0" h="120000" w="120000">
                  <a:moveTo>
                    <a:pt x="100000" y="0"/>
                  </a:moveTo>
                  <a:lnTo>
                    <a:pt x="60000" y="42580"/>
                  </a:lnTo>
                  <a:lnTo>
                    <a:pt x="0" y="100645"/>
                  </a:lnTo>
                  <a:lnTo>
                    <a:pt x="0" y="116129"/>
                  </a:lnTo>
                </a:path>
              </a:pathLst>
            </a:custGeom>
            <a:solidFill>
              <a:srgbClr val="FFFFA3"/>
            </a:solidFill>
            <a:ln cap="rnd" cmpd="sng" w="28575">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6" name="Shape 456"/>
            <p:cNvSpPr/>
            <p:nvPr/>
          </p:nvSpPr>
          <p:spPr>
            <a:xfrm>
              <a:off x="4740" y="2856"/>
              <a:ext cx="4" cy="30"/>
            </a:xfrm>
            <a:custGeom>
              <a:pathLst>
                <a:path extrusionOk="0" h="120000" w="120000">
                  <a:moveTo>
                    <a:pt x="90000" y="0"/>
                  </a:moveTo>
                  <a:lnTo>
                    <a:pt x="30000" y="27096"/>
                  </a:lnTo>
                  <a:lnTo>
                    <a:pt x="0" y="89032"/>
                  </a:lnTo>
                  <a:lnTo>
                    <a:pt x="0" y="116129"/>
                  </a:lnTo>
                </a:path>
              </a:pathLst>
            </a:custGeom>
            <a:solidFill>
              <a:srgbClr val="FFFFA3"/>
            </a:solidFill>
            <a:ln cap="rnd" cmpd="sng" w="28575">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7" name="Shape 457"/>
            <p:cNvSpPr/>
            <p:nvPr/>
          </p:nvSpPr>
          <p:spPr>
            <a:xfrm>
              <a:off x="4738" y="2893"/>
              <a:ext cx="2" cy="31"/>
            </a:xfrm>
            <a:custGeom>
              <a:pathLst>
                <a:path extrusionOk="0" h="120000" w="120000">
                  <a:moveTo>
                    <a:pt x="90000" y="0"/>
                  </a:moveTo>
                  <a:lnTo>
                    <a:pt x="60000" y="22500"/>
                  </a:lnTo>
                  <a:lnTo>
                    <a:pt x="0" y="86250"/>
                  </a:lnTo>
                  <a:lnTo>
                    <a:pt x="0" y="116250"/>
                  </a:lnTo>
                </a:path>
              </a:pathLst>
            </a:custGeom>
            <a:solidFill>
              <a:srgbClr val="FFFFA3"/>
            </a:solidFill>
            <a:ln cap="rnd" cmpd="sng" w="28575">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8" name="Shape 458"/>
            <p:cNvSpPr/>
            <p:nvPr/>
          </p:nvSpPr>
          <p:spPr>
            <a:xfrm>
              <a:off x="4734" y="2929"/>
              <a:ext cx="3" cy="30"/>
            </a:xfrm>
            <a:custGeom>
              <a:pathLst>
                <a:path extrusionOk="0" h="120000" w="120000">
                  <a:moveTo>
                    <a:pt x="90000" y="0"/>
                  </a:moveTo>
                  <a:lnTo>
                    <a:pt x="60000" y="11612"/>
                  </a:lnTo>
                  <a:lnTo>
                    <a:pt x="0" y="81290"/>
                  </a:lnTo>
                  <a:lnTo>
                    <a:pt x="0" y="116129"/>
                  </a:lnTo>
                </a:path>
              </a:pathLst>
            </a:custGeom>
            <a:solidFill>
              <a:srgbClr val="FFFFA3"/>
            </a:solidFill>
            <a:ln cap="rnd" cmpd="sng" w="28575">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9" name="Shape 459"/>
            <p:cNvSpPr/>
            <p:nvPr/>
          </p:nvSpPr>
          <p:spPr>
            <a:xfrm>
              <a:off x="5756" y="2405"/>
              <a:ext cx="300" cy="874"/>
            </a:xfrm>
            <a:custGeom>
              <a:pathLst>
                <a:path extrusionOk="0" h="120000" w="120000">
                  <a:moveTo>
                    <a:pt x="92093" y="114240"/>
                  </a:moveTo>
                  <a:lnTo>
                    <a:pt x="92093" y="114240"/>
                  </a:lnTo>
                  <a:lnTo>
                    <a:pt x="88504" y="115337"/>
                  </a:lnTo>
                  <a:lnTo>
                    <a:pt x="85714" y="116434"/>
                  </a:lnTo>
                  <a:lnTo>
                    <a:pt x="82524" y="117394"/>
                  </a:lnTo>
                  <a:lnTo>
                    <a:pt x="79335" y="118080"/>
                  </a:lnTo>
                  <a:lnTo>
                    <a:pt x="76146" y="118765"/>
                  </a:lnTo>
                  <a:lnTo>
                    <a:pt x="72956" y="119314"/>
                  </a:lnTo>
                  <a:lnTo>
                    <a:pt x="69767" y="119588"/>
                  </a:lnTo>
                  <a:lnTo>
                    <a:pt x="66578" y="119725"/>
                  </a:lnTo>
                  <a:lnTo>
                    <a:pt x="62990" y="119862"/>
                  </a:lnTo>
                  <a:lnTo>
                    <a:pt x="60199" y="119725"/>
                  </a:lnTo>
                  <a:lnTo>
                    <a:pt x="55813" y="119725"/>
                  </a:lnTo>
                  <a:lnTo>
                    <a:pt x="51428" y="119314"/>
                  </a:lnTo>
                  <a:lnTo>
                    <a:pt x="47043" y="118902"/>
                  </a:lnTo>
                  <a:lnTo>
                    <a:pt x="42259" y="118354"/>
                  </a:lnTo>
                  <a:lnTo>
                    <a:pt x="36279" y="117668"/>
                  </a:lnTo>
                  <a:lnTo>
                    <a:pt x="29900" y="116982"/>
                  </a:lnTo>
                  <a:lnTo>
                    <a:pt x="18737" y="115337"/>
                  </a:lnTo>
                  <a:lnTo>
                    <a:pt x="10764" y="113691"/>
                  </a:lnTo>
                  <a:lnTo>
                    <a:pt x="4784" y="111908"/>
                  </a:lnTo>
                  <a:lnTo>
                    <a:pt x="1594" y="109988"/>
                  </a:lnTo>
                  <a:lnTo>
                    <a:pt x="0" y="107931"/>
                  </a:lnTo>
                  <a:lnTo>
                    <a:pt x="0" y="105737"/>
                  </a:lnTo>
                  <a:lnTo>
                    <a:pt x="0" y="103131"/>
                  </a:lnTo>
                  <a:lnTo>
                    <a:pt x="1196" y="100114"/>
                  </a:lnTo>
                  <a:lnTo>
                    <a:pt x="1594" y="98194"/>
                  </a:lnTo>
                  <a:lnTo>
                    <a:pt x="2790" y="95588"/>
                  </a:lnTo>
                  <a:lnTo>
                    <a:pt x="3189" y="92571"/>
                  </a:lnTo>
                  <a:lnTo>
                    <a:pt x="3986" y="88868"/>
                  </a:lnTo>
                  <a:lnTo>
                    <a:pt x="5182" y="85028"/>
                  </a:lnTo>
                  <a:lnTo>
                    <a:pt x="5980" y="80777"/>
                  </a:lnTo>
                  <a:lnTo>
                    <a:pt x="7176" y="76251"/>
                  </a:lnTo>
                  <a:lnTo>
                    <a:pt x="8372" y="71862"/>
                  </a:lnTo>
                  <a:lnTo>
                    <a:pt x="8770" y="67474"/>
                  </a:lnTo>
                  <a:lnTo>
                    <a:pt x="10365" y="62948"/>
                  </a:lnTo>
                  <a:lnTo>
                    <a:pt x="11561" y="58834"/>
                  </a:lnTo>
                  <a:lnTo>
                    <a:pt x="11960" y="54720"/>
                  </a:lnTo>
                  <a:lnTo>
                    <a:pt x="13554" y="51154"/>
                  </a:lnTo>
                  <a:lnTo>
                    <a:pt x="14352" y="48137"/>
                  </a:lnTo>
                  <a:lnTo>
                    <a:pt x="14750" y="45531"/>
                  </a:lnTo>
                  <a:lnTo>
                    <a:pt x="15548" y="43611"/>
                  </a:lnTo>
                  <a:lnTo>
                    <a:pt x="15946" y="42102"/>
                  </a:lnTo>
                  <a:lnTo>
                    <a:pt x="16744" y="40457"/>
                  </a:lnTo>
                  <a:lnTo>
                    <a:pt x="16744" y="38537"/>
                  </a:lnTo>
                  <a:lnTo>
                    <a:pt x="15946" y="36480"/>
                  </a:lnTo>
                  <a:lnTo>
                    <a:pt x="15548" y="34560"/>
                  </a:lnTo>
                  <a:lnTo>
                    <a:pt x="15149" y="32228"/>
                  </a:lnTo>
                  <a:lnTo>
                    <a:pt x="14750" y="30034"/>
                  </a:lnTo>
                  <a:lnTo>
                    <a:pt x="14352" y="27702"/>
                  </a:lnTo>
                  <a:lnTo>
                    <a:pt x="13554" y="25508"/>
                  </a:lnTo>
                  <a:lnTo>
                    <a:pt x="13156" y="23451"/>
                  </a:lnTo>
                  <a:lnTo>
                    <a:pt x="11960" y="21120"/>
                  </a:lnTo>
                  <a:lnTo>
                    <a:pt x="11561" y="19062"/>
                  </a:lnTo>
                  <a:lnTo>
                    <a:pt x="11561" y="17142"/>
                  </a:lnTo>
                  <a:lnTo>
                    <a:pt x="11561" y="15360"/>
                  </a:lnTo>
                  <a:lnTo>
                    <a:pt x="11561" y="13714"/>
                  </a:lnTo>
                  <a:lnTo>
                    <a:pt x="11561" y="12205"/>
                  </a:lnTo>
                  <a:lnTo>
                    <a:pt x="13953" y="9600"/>
                  </a:lnTo>
                  <a:lnTo>
                    <a:pt x="19136" y="7268"/>
                  </a:lnTo>
                  <a:lnTo>
                    <a:pt x="26312" y="5211"/>
                  </a:lnTo>
                  <a:lnTo>
                    <a:pt x="35083" y="3428"/>
                  </a:lnTo>
                  <a:lnTo>
                    <a:pt x="43853" y="1920"/>
                  </a:lnTo>
                  <a:lnTo>
                    <a:pt x="52225" y="822"/>
                  </a:lnTo>
                  <a:lnTo>
                    <a:pt x="60199" y="137"/>
                  </a:lnTo>
                  <a:lnTo>
                    <a:pt x="64983" y="0"/>
                  </a:lnTo>
                  <a:lnTo>
                    <a:pt x="69368" y="137"/>
                  </a:lnTo>
                  <a:lnTo>
                    <a:pt x="74950" y="822"/>
                  </a:lnTo>
                  <a:lnTo>
                    <a:pt x="81328" y="1645"/>
                  </a:lnTo>
                  <a:lnTo>
                    <a:pt x="88106" y="2742"/>
                  </a:lnTo>
                  <a:lnTo>
                    <a:pt x="94086" y="3977"/>
                  </a:lnTo>
                  <a:lnTo>
                    <a:pt x="100066" y="5348"/>
                  </a:lnTo>
                  <a:lnTo>
                    <a:pt x="104053" y="6720"/>
                  </a:lnTo>
                  <a:lnTo>
                    <a:pt x="106445" y="7817"/>
                  </a:lnTo>
                  <a:lnTo>
                    <a:pt x="108438" y="9051"/>
                  </a:lnTo>
                  <a:lnTo>
                    <a:pt x="109235" y="10285"/>
                  </a:lnTo>
                  <a:lnTo>
                    <a:pt x="110830" y="11657"/>
                  </a:lnTo>
                  <a:lnTo>
                    <a:pt x="111627" y="13165"/>
                  </a:lnTo>
                  <a:lnTo>
                    <a:pt x="112823" y="14948"/>
                  </a:lnTo>
                  <a:lnTo>
                    <a:pt x="113621" y="17005"/>
                  </a:lnTo>
                  <a:lnTo>
                    <a:pt x="115215" y="19474"/>
                  </a:lnTo>
                  <a:lnTo>
                    <a:pt x="116810" y="22491"/>
                  </a:lnTo>
                  <a:lnTo>
                    <a:pt x="117209" y="24137"/>
                  </a:lnTo>
                  <a:lnTo>
                    <a:pt x="118006" y="26057"/>
                  </a:lnTo>
                  <a:lnTo>
                    <a:pt x="118803" y="27977"/>
                  </a:lnTo>
                  <a:lnTo>
                    <a:pt x="119202" y="30308"/>
                  </a:lnTo>
                  <a:lnTo>
                    <a:pt x="119202" y="32502"/>
                  </a:lnTo>
                  <a:lnTo>
                    <a:pt x="119601" y="34834"/>
                  </a:lnTo>
                  <a:lnTo>
                    <a:pt x="119601" y="37302"/>
                  </a:lnTo>
                  <a:lnTo>
                    <a:pt x="119601" y="39634"/>
                  </a:lnTo>
                  <a:lnTo>
                    <a:pt x="119601" y="41965"/>
                  </a:lnTo>
                  <a:lnTo>
                    <a:pt x="119202" y="44297"/>
                  </a:lnTo>
                  <a:lnTo>
                    <a:pt x="119202" y="46491"/>
                  </a:lnTo>
                  <a:lnTo>
                    <a:pt x="118803" y="48548"/>
                  </a:lnTo>
                  <a:lnTo>
                    <a:pt x="118405" y="50468"/>
                  </a:lnTo>
                  <a:lnTo>
                    <a:pt x="118006" y="52251"/>
                  </a:lnTo>
                  <a:lnTo>
                    <a:pt x="116810" y="53760"/>
                  </a:lnTo>
                  <a:lnTo>
                    <a:pt x="116810" y="55131"/>
                  </a:lnTo>
                  <a:lnTo>
                    <a:pt x="116411" y="56365"/>
                  </a:lnTo>
                  <a:lnTo>
                    <a:pt x="115614" y="58011"/>
                  </a:lnTo>
                  <a:lnTo>
                    <a:pt x="114817" y="59794"/>
                  </a:lnTo>
                  <a:lnTo>
                    <a:pt x="113621" y="61851"/>
                  </a:lnTo>
                  <a:lnTo>
                    <a:pt x="113222" y="64182"/>
                  </a:lnTo>
                  <a:lnTo>
                    <a:pt x="112425" y="66377"/>
                  </a:lnTo>
                  <a:lnTo>
                    <a:pt x="111627" y="68708"/>
                  </a:lnTo>
                  <a:lnTo>
                    <a:pt x="111229" y="71177"/>
                  </a:lnTo>
                  <a:lnTo>
                    <a:pt x="110033" y="73645"/>
                  </a:lnTo>
                  <a:lnTo>
                    <a:pt x="109235" y="75977"/>
                  </a:lnTo>
                  <a:lnTo>
                    <a:pt x="108837" y="78171"/>
                  </a:lnTo>
                  <a:lnTo>
                    <a:pt x="108438" y="80365"/>
                  </a:lnTo>
                  <a:lnTo>
                    <a:pt x="108438" y="82422"/>
                  </a:lnTo>
                  <a:lnTo>
                    <a:pt x="108438" y="84068"/>
                  </a:lnTo>
                  <a:lnTo>
                    <a:pt x="108438" y="85714"/>
                  </a:lnTo>
                  <a:lnTo>
                    <a:pt x="108837" y="86811"/>
                  </a:lnTo>
                  <a:lnTo>
                    <a:pt x="109235" y="88045"/>
                  </a:lnTo>
                  <a:lnTo>
                    <a:pt x="109634" y="89280"/>
                  </a:lnTo>
                  <a:lnTo>
                    <a:pt x="110033" y="90651"/>
                  </a:lnTo>
                  <a:lnTo>
                    <a:pt x="110830" y="92022"/>
                  </a:lnTo>
                  <a:lnTo>
                    <a:pt x="110830" y="93668"/>
                  </a:lnTo>
                  <a:lnTo>
                    <a:pt x="110830" y="95177"/>
                  </a:lnTo>
                  <a:lnTo>
                    <a:pt x="110033" y="96685"/>
                  </a:lnTo>
                  <a:lnTo>
                    <a:pt x="110033" y="98057"/>
                  </a:lnTo>
                  <a:lnTo>
                    <a:pt x="109634" y="99702"/>
                  </a:lnTo>
                  <a:lnTo>
                    <a:pt x="109634" y="100937"/>
                  </a:lnTo>
                  <a:lnTo>
                    <a:pt x="109235" y="102308"/>
                  </a:lnTo>
                  <a:lnTo>
                    <a:pt x="108438" y="103542"/>
                  </a:lnTo>
                  <a:lnTo>
                    <a:pt x="108438" y="104640"/>
                  </a:lnTo>
                  <a:lnTo>
                    <a:pt x="108039" y="105462"/>
                  </a:lnTo>
                  <a:lnTo>
                    <a:pt x="107242" y="106285"/>
                  </a:lnTo>
                  <a:lnTo>
                    <a:pt x="106445" y="106697"/>
                  </a:lnTo>
                  <a:lnTo>
                    <a:pt x="105647" y="107520"/>
                  </a:lnTo>
                  <a:lnTo>
                    <a:pt x="104850" y="108342"/>
                  </a:lnTo>
                  <a:lnTo>
                    <a:pt x="104053" y="109165"/>
                  </a:lnTo>
                  <a:lnTo>
                    <a:pt x="102458" y="109851"/>
                  </a:lnTo>
                  <a:lnTo>
                    <a:pt x="101262" y="110811"/>
                  </a:lnTo>
                  <a:lnTo>
                    <a:pt x="98870" y="111771"/>
                  </a:lnTo>
                  <a:lnTo>
                    <a:pt x="96478" y="112868"/>
                  </a:lnTo>
                  <a:lnTo>
                    <a:pt x="92093" y="114240"/>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0" name="Shape 460"/>
            <p:cNvSpPr/>
            <p:nvPr/>
          </p:nvSpPr>
          <p:spPr>
            <a:xfrm>
              <a:off x="5245" y="2412"/>
              <a:ext cx="302" cy="864"/>
            </a:xfrm>
            <a:custGeom>
              <a:pathLst>
                <a:path extrusionOk="0" h="120000" w="120000">
                  <a:moveTo>
                    <a:pt x="94257" y="114027"/>
                  </a:moveTo>
                  <a:lnTo>
                    <a:pt x="94257" y="114027"/>
                  </a:lnTo>
                  <a:lnTo>
                    <a:pt x="90693" y="115138"/>
                  </a:lnTo>
                  <a:lnTo>
                    <a:pt x="87128" y="116250"/>
                  </a:lnTo>
                  <a:lnTo>
                    <a:pt x="83960" y="117083"/>
                  </a:lnTo>
                  <a:lnTo>
                    <a:pt x="80792" y="117916"/>
                  </a:lnTo>
                  <a:lnTo>
                    <a:pt x="77623" y="118611"/>
                  </a:lnTo>
                  <a:lnTo>
                    <a:pt x="74059" y="119027"/>
                  </a:lnTo>
                  <a:lnTo>
                    <a:pt x="70495" y="119444"/>
                  </a:lnTo>
                  <a:lnTo>
                    <a:pt x="66930" y="119722"/>
                  </a:lnTo>
                  <a:lnTo>
                    <a:pt x="63762" y="119861"/>
                  </a:lnTo>
                  <a:lnTo>
                    <a:pt x="59405" y="119861"/>
                  </a:lnTo>
                  <a:lnTo>
                    <a:pt x="55445" y="119722"/>
                  </a:lnTo>
                  <a:lnTo>
                    <a:pt x="50297" y="119583"/>
                  </a:lnTo>
                  <a:lnTo>
                    <a:pt x="45544" y="119305"/>
                  </a:lnTo>
                  <a:lnTo>
                    <a:pt x="39603" y="118888"/>
                  </a:lnTo>
                  <a:lnTo>
                    <a:pt x="33663" y="118611"/>
                  </a:lnTo>
                  <a:lnTo>
                    <a:pt x="27326" y="117916"/>
                  </a:lnTo>
                  <a:lnTo>
                    <a:pt x="15445" y="116666"/>
                  </a:lnTo>
                  <a:lnTo>
                    <a:pt x="7524" y="115138"/>
                  </a:lnTo>
                  <a:lnTo>
                    <a:pt x="3168" y="113055"/>
                  </a:lnTo>
                  <a:lnTo>
                    <a:pt x="792" y="110833"/>
                  </a:lnTo>
                  <a:lnTo>
                    <a:pt x="0" y="108333"/>
                  </a:lnTo>
                  <a:lnTo>
                    <a:pt x="792" y="105694"/>
                  </a:lnTo>
                  <a:lnTo>
                    <a:pt x="2376" y="102777"/>
                  </a:lnTo>
                  <a:lnTo>
                    <a:pt x="3564" y="99722"/>
                  </a:lnTo>
                  <a:lnTo>
                    <a:pt x="3960" y="97916"/>
                  </a:lnTo>
                  <a:lnTo>
                    <a:pt x="4356" y="95555"/>
                  </a:lnTo>
                  <a:lnTo>
                    <a:pt x="5544" y="92361"/>
                  </a:lnTo>
                  <a:lnTo>
                    <a:pt x="5940" y="88888"/>
                  </a:lnTo>
                  <a:lnTo>
                    <a:pt x="6732" y="85000"/>
                  </a:lnTo>
                  <a:lnTo>
                    <a:pt x="7524" y="80694"/>
                  </a:lnTo>
                  <a:lnTo>
                    <a:pt x="7920" y="76250"/>
                  </a:lnTo>
                  <a:lnTo>
                    <a:pt x="9108" y="71666"/>
                  </a:lnTo>
                  <a:lnTo>
                    <a:pt x="9900" y="66944"/>
                  </a:lnTo>
                  <a:lnTo>
                    <a:pt x="10297" y="62500"/>
                  </a:lnTo>
                  <a:lnTo>
                    <a:pt x="10693" y="58194"/>
                  </a:lnTo>
                  <a:lnTo>
                    <a:pt x="11089" y="54166"/>
                  </a:lnTo>
                  <a:lnTo>
                    <a:pt x="11485" y="50416"/>
                  </a:lnTo>
                  <a:lnTo>
                    <a:pt x="11485" y="47361"/>
                  </a:lnTo>
                  <a:lnTo>
                    <a:pt x="11485" y="44722"/>
                  </a:lnTo>
                  <a:lnTo>
                    <a:pt x="11485" y="42638"/>
                  </a:lnTo>
                  <a:lnTo>
                    <a:pt x="11089" y="41111"/>
                  </a:lnTo>
                  <a:lnTo>
                    <a:pt x="11089" y="39444"/>
                  </a:lnTo>
                  <a:lnTo>
                    <a:pt x="11089" y="37500"/>
                  </a:lnTo>
                  <a:lnTo>
                    <a:pt x="11089" y="35416"/>
                  </a:lnTo>
                  <a:lnTo>
                    <a:pt x="11089" y="33333"/>
                  </a:lnTo>
                  <a:lnTo>
                    <a:pt x="11089" y="30972"/>
                  </a:lnTo>
                  <a:lnTo>
                    <a:pt x="11089" y="28750"/>
                  </a:lnTo>
                  <a:lnTo>
                    <a:pt x="11485" y="26388"/>
                  </a:lnTo>
                  <a:lnTo>
                    <a:pt x="11485" y="24166"/>
                  </a:lnTo>
                  <a:lnTo>
                    <a:pt x="11881" y="21944"/>
                  </a:lnTo>
                  <a:lnTo>
                    <a:pt x="11881" y="19722"/>
                  </a:lnTo>
                  <a:lnTo>
                    <a:pt x="12673" y="17638"/>
                  </a:lnTo>
                  <a:lnTo>
                    <a:pt x="13069" y="15694"/>
                  </a:lnTo>
                  <a:lnTo>
                    <a:pt x="13069" y="13888"/>
                  </a:lnTo>
                  <a:lnTo>
                    <a:pt x="13069" y="12222"/>
                  </a:lnTo>
                  <a:lnTo>
                    <a:pt x="13465" y="10694"/>
                  </a:lnTo>
                  <a:lnTo>
                    <a:pt x="16237" y="8194"/>
                  </a:lnTo>
                  <a:lnTo>
                    <a:pt x="20990" y="6111"/>
                  </a:lnTo>
                  <a:lnTo>
                    <a:pt x="28118" y="4166"/>
                  </a:lnTo>
                  <a:lnTo>
                    <a:pt x="36435" y="2638"/>
                  </a:lnTo>
                  <a:lnTo>
                    <a:pt x="45544" y="1527"/>
                  </a:lnTo>
                  <a:lnTo>
                    <a:pt x="53465" y="694"/>
                  </a:lnTo>
                  <a:lnTo>
                    <a:pt x="60990" y="0"/>
                  </a:lnTo>
                  <a:lnTo>
                    <a:pt x="66138" y="0"/>
                  </a:lnTo>
                  <a:lnTo>
                    <a:pt x="70495" y="0"/>
                  </a:lnTo>
                  <a:lnTo>
                    <a:pt x="76435" y="416"/>
                  </a:lnTo>
                  <a:lnTo>
                    <a:pt x="82376" y="1111"/>
                  </a:lnTo>
                  <a:lnTo>
                    <a:pt x="89900" y="1805"/>
                  </a:lnTo>
                  <a:lnTo>
                    <a:pt x="95445" y="2777"/>
                  </a:lnTo>
                  <a:lnTo>
                    <a:pt x="101386" y="3888"/>
                  </a:lnTo>
                  <a:lnTo>
                    <a:pt x="105742" y="5000"/>
                  </a:lnTo>
                  <a:lnTo>
                    <a:pt x="108514" y="6111"/>
                  </a:lnTo>
                  <a:lnTo>
                    <a:pt x="109306" y="7361"/>
                  </a:lnTo>
                  <a:lnTo>
                    <a:pt x="110099" y="8750"/>
                  </a:lnTo>
                  <a:lnTo>
                    <a:pt x="110495" y="10277"/>
                  </a:lnTo>
                  <a:lnTo>
                    <a:pt x="111287" y="11944"/>
                  </a:lnTo>
                  <a:lnTo>
                    <a:pt x="111287" y="13888"/>
                  </a:lnTo>
                  <a:lnTo>
                    <a:pt x="111683" y="16111"/>
                  </a:lnTo>
                  <a:lnTo>
                    <a:pt x="112475" y="18611"/>
                  </a:lnTo>
                  <a:lnTo>
                    <a:pt x="113663" y="21666"/>
                  </a:lnTo>
                  <a:lnTo>
                    <a:pt x="114851" y="23333"/>
                  </a:lnTo>
                  <a:lnTo>
                    <a:pt x="115247" y="25277"/>
                  </a:lnTo>
                  <a:lnTo>
                    <a:pt x="116039" y="27222"/>
                  </a:lnTo>
                  <a:lnTo>
                    <a:pt x="116831" y="29305"/>
                  </a:lnTo>
                  <a:lnTo>
                    <a:pt x="117227" y="31666"/>
                  </a:lnTo>
                  <a:lnTo>
                    <a:pt x="117623" y="33888"/>
                  </a:lnTo>
                  <a:lnTo>
                    <a:pt x="118415" y="36250"/>
                  </a:lnTo>
                  <a:lnTo>
                    <a:pt x="118811" y="38611"/>
                  </a:lnTo>
                  <a:lnTo>
                    <a:pt x="119207" y="40972"/>
                  </a:lnTo>
                  <a:lnTo>
                    <a:pt x="119603" y="43194"/>
                  </a:lnTo>
                  <a:lnTo>
                    <a:pt x="119603" y="45416"/>
                  </a:lnTo>
                  <a:lnTo>
                    <a:pt x="119603" y="47500"/>
                  </a:lnTo>
                  <a:lnTo>
                    <a:pt x="119603" y="49444"/>
                  </a:lnTo>
                  <a:lnTo>
                    <a:pt x="119207" y="51111"/>
                  </a:lnTo>
                  <a:lnTo>
                    <a:pt x="118811" y="52777"/>
                  </a:lnTo>
                  <a:lnTo>
                    <a:pt x="118415" y="54027"/>
                  </a:lnTo>
                  <a:lnTo>
                    <a:pt x="117623" y="55416"/>
                  </a:lnTo>
                  <a:lnTo>
                    <a:pt x="116831" y="56944"/>
                  </a:lnTo>
                  <a:lnTo>
                    <a:pt x="115643" y="58888"/>
                  </a:lnTo>
                  <a:lnTo>
                    <a:pt x="114851" y="60694"/>
                  </a:lnTo>
                  <a:lnTo>
                    <a:pt x="113267" y="63055"/>
                  </a:lnTo>
                  <a:lnTo>
                    <a:pt x="112079" y="65277"/>
                  </a:lnTo>
                  <a:lnTo>
                    <a:pt x="110099" y="67638"/>
                  </a:lnTo>
                  <a:lnTo>
                    <a:pt x="109306" y="70138"/>
                  </a:lnTo>
                  <a:lnTo>
                    <a:pt x="107722" y="72500"/>
                  </a:lnTo>
                  <a:lnTo>
                    <a:pt x="106534" y="74722"/>
                  </a:lnTo>
                  <a:lnTo>
                    <a:pt x="105742" y="77083"/>
                  </a:lnTo>
                  <a:lnTo>
                    <a:pt x="104554" y="79166"/>
                  </a:lnTo>
                  <a:lnTo>
                    <a:pt x="104158" y="81250"/>
                  </a:lnTo>
                  <a:lnTo>
                    <a:pt x="104158" y="83055"/>
                  </a:lnTo>
                  <a:lnTo>
                    <a:pt x="104158" y="84583"/>
                  </a:lnTo>
                  <a:lnTo>
                    <a:pt x="104158" y="85833"/>
                  </a:lnTo>
                  <a:lnTo>
                    <a:pt x="104554" y="86944"/>
                  </a:lnTo>
                  <a:lnTo>
                    <a:pt x="105346" y="88194"/>
                  </a:lnTo>
                  <a:lnTo>
                    <a:pt x="105742" y="89583"/>
                  </a:lnTo>
                  <a:lnTo>
                    <a:pt x="106534" y="91111"/>
                  </a:lnTo>
                  <a:lnTo>
                    <a:pt x="106534" y="92638"/>
                  </a:lnTo>
                  <a:lnTo>
                    <a:pt x="107722" y="94166"/>
                  </a:lnTo>
                  <a:lnTo>
                    <a:pt x="108118" y="95833"/>
                  </a:lnTo>
                  <a:lnTo>
                    <a:pt x="108514" y="97500"/>
                  </a:lnTo>
                  <a:lnTo>
                    <a:pt x="108910" y="98888"/>
                  </a:lnTo>
                  <a:lnTo>
                    <a:pt x="109306" y="100416"/>
                  </a:lnTo>
                  <a:lnTo>
                    <a:pt x="109306" y="101805"/>
                  </a:lnTo>
                  <a:lnTo>
                    <a:pt x="109306" y="102916"/>
                  </a:lnTo>
                  <a:lnTo>
                    <a:pt x="109306" y="104166"/>
                  </a:lnTo>
                  <a:lnTo>
                    <a:pt x="109306" y="105000"/>
                  </a:lnTo>
                  <a:lnTo>
                    <a:pt x="108910" y="105833"/>
                  </a:lnTo>
                  <a:lnTo>
                    <a:pt x="108514" y="106388"/>
                  </a:lnTo>
                  <a:lnTo>
                    <a:pt x="107722" y="107222"/>
                  </a:lnTo>
                  <a:lnTo>
                    <a:pt x="106534" y="107916"/>
                  </a:lnTo>
                  <a:lnTo>
                    <a:pt x="105742" y="108750"/>
                  </a:lnTo>
                  <a:lnTo>
                    <a:pt x="104554" y="109444"/>
                  </a:lnTo>
                  <a:lnTo>
                    <a:pt x="102970" y="110416"/>
                  </a:lnTo>
                  <a:lnTo>
                    <a:pt x="100990" y="111388"/>
                  </a:lnTo>
                  <a:lnTo>
                    <a:pt x="98217" y="112500"/>
                  </a:lnTo>
                  <a:lnTo>
                    <a:pt x="94257" y="114027"/>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1" name="Shape 461"/>
            <p:cNvSpPr/>
            <p:nvPr/>
          </p:nvSpPr>
          <p:spPr>
            <a:xfrm>
              <a:off x="5504" y="2398"/>
              <a:ext cx="291" cy="874"/>
            </a:xfrm>
            <a:custGeom>
              <a:pathLst>
                <a:path extrusionOk="0" h="120000" w="120000">
                  <a:moveTo>
                    <a:pt x="97397" y="114377"/>
                  </a:moveTo>
                  <a:lnTo>
                    <a:pt x="97397" y="114377"/>
                  </a:lnTo>
                  <a:lnTo>
                    <a:pt x="94109" y="115474"/>
                  </a:lnTo>
                  <a:lnTo>
                    <a:pt x="90410" y="116571"/>
                  </a:lnTo>
                  <a:lnTo>
                    <a:pt x="86712" y="117394"/>
                  </a:lnTo>
                  <a:lnTo>
                    <a:pt x="83424" y="118080"/>
                  </a:lnTo>
                  <a:lnTo>
                    <a:pt x="80136" y="118765"/>
                  </a:lnTo>
                  <a:lnTo>
                    <a:pt x="77260" y="119177"/>
                  </a:lnTo>
                  <a:lnTo>
                    <a:pt x="73972" y="119588"/>
                  </a:lnTo>
                  <a:lnTo>
                    <a:pt x="70273" y="119725"/>
                  </a:lnTo>
                  <a:lnTo>
                    <a:pt x="66575" y="119862"/>
                  </a:lnTo>
                  <a:lnTo>
                    <a:pt x="62465" y="119862"/>
                  </a:lnTo>
                  <a:lnTo>
                    <a:pt x="57534" y="119725"/>
                  </a:lnTo>
                  <a:lnTo>
                    <a:pt x="53424" y="119725"/>
                  </a:lnTo>
                  <a:lnTo>
                    <a:pt x="48082" y="119451"/>
                  </a:lnTo>
                  <a:lnTo>
                    <a:pt x="42328" y="119040"/>
                  </a:lnTo>
                  <a:lnTo>
                    <a:pt x="36164" y="118765"/>
                  </a:lnTo>
                  <a:lnTo>
                    <a:pt x="29589" y="118217"/>
                  </a:lnTo>
                  <a:lnTo>
                    <a:pt x="16438" y="117120"/>
                  </a:lnTo>
                  <a:lnTo>
                    <a:pt x="8219" y="115474"/>
                  </a:lnTo>
                  <a:lnTo>
                    <a:pt x="3287" y="113691"/>
                  </a:lnTo>
                  <a:lnTo>
                    <a:pt x="821" y="111360"/>
                  </a:lnTo>
                  <a:lnTo>
                    <a:pt x="0" y="108891"/>
                  </a:lnTo>
                  <a:lnTo>
                    <a:pt x="821" y="106148"/>
                  </a:lnTo>
                  <a:lnTo>
                    <a:pt x="2465" y="103268"/>
                  </a:lnTo>
                  <a:lnTo>
                    <a:pt x="3698" y="100251"/>
                  </a:lnTo>
                  <a:lnTo>
                    <a:pt x="4109" y="98468"/>
                  </a:lnTo>
                  <a:lnTo>
                    <a:pt x="4931" y="96137"/>
                  </a:lnTo>
                  <a:lnTo>
                    <a:pt x="6164" y="92982"/>
                  </a:lnTo>
                  <a:lnTo>
                    <a:pt x="6575" y="89554"/>
                  </a:lnTo>
                  <a:lnTo>
                    <a:pt x="6986" y="85714"/>
                  </a:lnTo>
                  <a:lnTo>
                    <a:pt x="7808" y="81462"/>
                  </a:lnTo>
                  <a:lnTo>
                    <a:pt x="8630" y="77074"/>
                  </a:lnTo>
                  <a:lnTo>
                    <a:pt x="9863" y="72548"/>
                  </a:lnTo>
                  <a:lnTo>
                    <a:pt x="10273" y="67885"/>
                  </a:lnTo>
                  <a:lnTo>
                    <a:pt x="11095" y="63497"/>
                  </a:lnTo>
                  <a:lnTo>
                    <a:pt x="11506" y="59245"/>
                  </a:lnTo>
                  <a:lnTo>
                    <a:pt x="11917" y="55268"/>
                  </a:lnTo>
                  <a:lnTo>
                    <a:pt x="12328" y="51565"/>
                  </a:lnTo>
                  <a:lnTo>
                    <a:pt x="12328" y="48548"/>
                  </a:lnTo>
                  <a:lnTo>
                    <a:pt x="12328" y="45942"/>
                  </a:lnTo>
                  <a:lnTo>
                    <a:pt x="12328" y="43885"/>
                  </a:lnTo>
                  <a:lnTo>
                    <a:pt x="11917" y="42377"/>
                  </a:lnTo>
                  <a:lnTo>
                    <a:pt x="11917" y="40731"/>
                  </a:lnTo>
                  <a:lnTo>
                    <a:pt x="11917" y="38811"/>
                  </a:lnTo>
                  <a:lnTo>
                    <a:pt x="11917" y="36754"/>
                  </a:lnTo>
                  <a:lnTo>
                    <a:pt x="11917" y="34697"/>
                  </a:lnTo>
                  <a:lnTo>
                    <a:pt x="11917" y="32365"/>
                  </a:lnTo>
                  <a:lnTo>
                    <a:pt x="11917" y="30171"/>
                  </a:lnTo>
                  <a:lnTo>
                    <a:pt x="12328" y="27840"/>
                  </a:lnTo>
                  <a:lnTo>
                    <a:pt x="12328" y="25645"/>
                  </a:lnTo>
                  <a:lnTo>
                    <a:pt x="12328" y="23451"/>
                  </a:lnTo>
                  <a:lnTo>
                    <a:pt x="12328" y="21257"/>
                  </a:lnTo>
                  <a:lnTo>
                    <a:pt x="12739" y="19200"/>
                  </a:lnTo>
                  <a:lnTo>
                    <a:pt x="13561" y="17280"/>
                  </a:lnTo>
                  <a:lnTo>
                    <a:pt x="13561" y="15497"/>
                  </a:lnTo>
                  <a:lnTo>
                    <a:pt x="13972" y="13851"/>
                  </a:lnTo>
                  <a:lnTo>
                    <a:pt x="14383" y="12342"/>
                  </a:lnTo>
                  <a:lnTo>
                    <a:pt x="15616" y="9737"/>
                  </a:lnTo>
                  <a:lnTo>
                    <a:pt x="19315" y="7268"/>
                  </a:lnTo>
                  <a:lnTo>
                    <a:pt x="23835" y="5211"/>
                  </a:lnTo>
                  <a:lnTo>
                    <a:pt x="30821" y="3154"/>
                  </a:lnTo>
                  <a:lnTo>
                    <a:pt x="38630" y="1645"/>
                  </a:lnTo>
                  <a:lnTo>
                    <a:pt x="48082" y="548"/>
                  </a:lnTo>
                  <a:lnTo>
                    <a:pt x="58356" y="0"/>
                  </a:lnTo>
                  <a:lnTo>
                    <a:pt x="69452" y="0"/>
                  </a:lnTo>
                  <a:lnTo>
                    <a:pt x="74383" y="274"/>
                  </a:lnTo>
                  <a:lnTo>
                    <a:pt x="79726" y="960"/>
                  </a:lnTo>
                  <a:lnTo>
                    <a:pt x="86301" y="1782"/>
                  </a:lnTo>
                  <a:lnTo>
                    <a:pt x="93287" y="2880"/>
                  </a:lnTo>
                  <a:lnTo>
                    <a:pt x="99863" y="4114"/>
                  </a:lnTo>
                  <a:lnTo>
                    <a:pt x="105205" y="5348"/>
                  </a:lnTo>
                  <a:lnTo>
                    <a:pt x="109315" y="6720"/>
                  </a:lnTo>
                  <a:lnTo>
                    <a:pt x="112191" y="7817"/>
                  </a:lnTo>
                  <a:lnTo>
                    <a:pt x="113424" y="9051"/>
                  </a:lnTo>
                  <a:lnTo>
                    <a:pt x="114657" y="10422"/>
                  </a:lnTo>
                  <a:lnTo>
                    <a:pt x="115068" y="11931"/>
                  </a:lnTo>
                  <a:lnTo>
                    <a:pt x="115479" y="13577"/>
                  </a:lnTo>
                  <a:lnTo>
                    <a:pt x="115479" y="15497"/>
                  </a:lnTo>
                  <a:lnTo>
                    <a:pt x="115479" y="17691"/>
                  </a:lnTo>
                  <a:lnTo>
                    <a:pt x="116301" y="20160"/>
                  </a:lnTo>
                  <a:lnTo>
                    <a:pt x="118356" y="23177"/>
                  </a:lnTo>
                  <a:lnTo>
                    <a:pt x="118767" y="24822"/>
                  </a:lnTo>
                  <a:lnTo>
                    <a:pt x="119178" y="26742"/>
                  </a:lnTo>
                  <a:lnTo>
                    <a:pt x="119589" y="28662"/>
                  </a:lnTo>
                  <a:lnTo>
                    <a:pt x="119589" y="30857"/>
                  </a:lnTo>
                  <a:lnTo>
                    <a:pt x="119589" y="33051"/>
                  </a:lnTo>
                  <a:lnTo>
                    <a:pt x="119589" y="35520"/>
                  </a:lnTo>
                  <a:lnTo>
                    <a:pt x="119589" y="37851"/>
                  </a:lnTo>
                  <a:lnTo>
                    <a:pt x="119178" y="40182"/>
                  </a:lnTo>
                  <a:lnTo>
                    <a:pt x="118767" y="42514"/>
                  </a:lnTo>
                  <a:lnTo>
                    <a:pt x="118356" y="44845"/>
                  </a:lnTo>
                  <a:lnTo>
                    <a:pt x="117945" y="47040"/>
                  </a:lnTo>
                  <a:lnTo>
                    <a:pt x="117123" y="49097"/>
                  </a:lnTo>
                  <a:lnTo>
                    <a:pt x="116301" y="51017"/>
                  </a:lnTo>
                  <a:lnTo>
                    <a:pt x="115890" y="52800"/>
                  </a:lnTo>
                  <a:lnTo>
                    <a:pt x="115479" y="54308"/>
                  </a:lnTo>
                  <a:lnTo>
                    <a:pt x="115068" y="55542"/>
                  </a:lnTo>
                  <a:lnTo>
                    <a:pt x="114246" y="56914"/>
                  </a:lnTo>
                  <a:lnTo>
                    <a:pt x="113424" y="58422"/>
                  </a:lnTo>
                  <a:lnTo>
                    <a:pt x="112602" y="60205"/>
                  </a:lnTo>
                  <a:lnTo>
                    <a:pt x="112191" y="62262"/>
                  </a:lnTo>
                  <a:lnTo>
                    <a:pt x="111369" y="64320"/>
                  </a:lnTo>
                  <a:lnTo>
                    <a:pt x="110547" y="66651"/>
                  </a:lnTo>
                  <a:lnTo>
                    <a:pt x="109315" y="68845"/>
                  </a:lnTo>
                  <a:lnTo>
                    <a:pt x="109315" y="71177"/>
                  </a:lnTo>
                  <a:lnTo>
                    <a:pt x="108493" y="73508"/>
                  </a:lnTo>
                  <a:lnTo>
                    <a:pt x="108082" y="75840"/>
                  </a:lnTo>
                  <a:lnTo>
                    <a:pt x="107671" y="78034"/>
                  </a:lnTo>
                  <a:lnTo>
                    <a:pt x="107260" y="80091"/>
                  </a:lnTo>
                  <a:lnTo>
                    <a:pt x="107260" y="82011"/>
                  </a:lnTo>
                  <a:lnTo>
                    <a:pt x="107260" y="83794"/>
                  </a:lnTo>
                  <a:lnTo>
                    <a:pt x="107671" y="85302"/>
                  </a:lnTo>
                  <a:lnTo>
                    <a:pt x="108082" y="86537"/>
                  </a:lnTo>
                  <a:lnTo>
                    <a:pt x="108904" y="88182"/>
                  </a:lnTo>
                  <a:lnTo>
                    <a:pt x="109315" y="89828"/>
                  </a:lnTo>
                  <a:lnTo>
                    <a:pt x="109726" y="91611"/>
                  </a:lnTo>
                  <a:lnTo>
                    <a:pt x="110547" y="93394"/>
                  </a:lnTo>
                  <a:lnTo>
                    <a:pt x="110958" y="95040"/>
                  </a:lnTo>
                  <a:lnTo>
                    <a:pt x="111369" y="96822"/>
                  </a:lnTo>
                  <a:lnTo>
                    <a:pt x="111369" y="98605"/>
                  </a:lnTo>
                  <a:lnTo>
                    <a:pt x="111780" y="100114"/>
                  </a:lnTo>
                  <a:lnTo>
                    <a:pt x="111780" y="101622"/>
                  </a:lnTo>
                  <a:lnTo>
                    <a:pt x="111780" y="102994"/>
                  </a:lnTo>
                  <a:lnTo>
                    <a:pt x="111780" y="104228"/>
                  </a:lnTo>
                  <a:lnTo>
                    <a:pt x="112191" y="105188"/>
                  </a:lnTo>
                  <a:lnTo>
                    <a:pt x="112191" y="106011"/>
                  </a:lnTo>
                  <a:lnTo>
                    <a:pt x="112191" y="106560"/>
                  </a:lnTo>
                  <a:lnTo>
                    <a:pt x="112191" y="106834"/>
                  </a:lnTo>
                  <a:lnTo>
                    <a:pt x="111780" y="107657"/>
                  </a:lnTo>
                  <a:lnTo>
                    <a:pt x="110547" y="108342"/>
                  </a:lnTo>
                  <a:lnTo>
                    <a:pt x="109315" y="109165"/>
                  </a:lnTo>
                  <a:lnTo>
                    <a:pt x="108493" y="109851"/>
                  </a:lnTo>
                  <a:lnTo>
                    <a:pt x="106849" y="110811"/>
                  </a:lnTo>
                  <a:lnTo>
                    <a:pt x="104383" y="111771"/>
                  </a:lnTo>
                  <a:lnTo>
                    <a:pt x="101506" y="112868"/>
                  </a:lnTo>
                  <a:lnTo>
                    <a:pt x="97397" y="114377"/>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2" name="Shape 462"/>
            <p:cNvSpPr/>
            <p:nvPr/>
          </p:nvSpPr>
          <p:spPr>
            <a:xfrm>
              <a:off x="4990" y="2397"/>
              <a:ext cx="299" cy="874"/>
            </a:xfrm>
            <a:custGeom>
              <a:pathLst>
                <a:path extrusionOk="0" h="120000" w="120000">
                  <a:moveTo>
                    <a:pt x="26710" y="5485"/>
                  </a:moveTo>
                  <a:lnTo>
                    <a:pt x="26710" y="5485"/>
                  </a:lnTo>
                  <a:lnTo>
                    <a:pt x="30299" y="4388"/>
                  </a:lnTo>
                  <a:lnTo>
                    <a:pt x="33887" y="3291"/>
                  </a:lnTo>
                  <a:lnTo>
                    <a:pt x="37076" y="2468"/>
                  </a:lnTo>
                  <a:lnTo>
                    <a:pt x="40265" y="1645"/>
                  </a:lnTo>
                  <a:lnTo>
                    <a:pt x="43455" y="1097"/>
                  </a:lnTo>
                  <a:lnTo>
                    <a:pt x="46644" y="548"/>
                  </a:lnTo>
                  <a:lnTo>
                    <a:pt x="49833" y="137"/>
                  </a:lnTo>
                  <a:lnTo>
                    <a:pt x="52225" y="0"/>
                  </a:lnTo>
                  <a:lnTo>
                    <a:pt x="55813" y="0"/>
                  </a:lnTo>
                  <a:lnTo>
                    <a:pt x="59401" y="0"/>
                  </a:lnTo>
                  <a:lnTo>
                    <a:pt x="63787" y="137"/>
                  </a:lnTo>
                  <a:lnTo>
                    <a:pt x="67774" y="411"/>
                  </a:lnTo>
                  <a:lnTo>
                    <a:pt x="72558" y="960"/>
                  </a:lnTo>
                  <a:lnTo>
                    <a:pt x="77342" y="1508"/>
                  </a:lnTo>
                  <a:lnTo>
                    <a:pt x="83322" y="2057"/>
                  </a:lnTo>
                  <a:lnTo>
                    <a:pt x="89700" y="2880"/>
                  </a:lnTo>
                  <a:lnTo>
                    <a:pt x="100863" y="4525"/>
                  </a:lnTo>
                  <a:lnTo>
                    <a:pt x="108837" y="6308"/>
                  </a:lnTo>
                  <a:lnTo>
                    <a:pt x="114817" y="7954"/>
                  </a:lnTo>
                  <a:lnTo>
                    <a:pt x="118006" y="9737"/>
                  </a:lnTo>
                  <a:lnTo>
                    <a:pt x="119601" y="11794"/>
                  </a:lnTo>
                  <a:lnTo>
                    <a:pt x="119601" y="14125"/>
                  </a:lnTo>
                  <a:lnTo>
                    <a:pt x="119202" y="16731"/>
                  </a:lnTo>
                  <a:lnTo>
                    <a:pt x="118405" y="19611"/>
                  </a:lnTo>
                  <a:lnTo>
                    <a:pt x="117209" y="21531"/>
                  </a:lnTo>
                  <a:lnTo>
                    <a:pt x="116411" y="24137"/>
                  </a:lnTo>
                  <a:lnTo>
                    <a:pt x="115614" y="27291"/>
                  </a:lnTo>
                  <a:lnTo>
                    <a:pt x="114817" y="30994"/>
                  </a:lnTo>
                  <a:lnTo>
                    <a:pt x="113222" y="34834"/>
                  </a:lnTo>
                  <a:lnTo>
                    <a:pt x="112026" y="39222"/>
                  </a:lnTo>
                  <a:lnTo>
                    <a:pt x="110830" y="43611"/>
                  </a:lnTo>
                  <a:lnTo>
                    <a:pt x="109235" y="48137"/>
                  </a:lnTo>
                  <a:lnTo>
                    <a:pt x="108039" y="52800"/>
                  </a:lnTo>
                  <a:lnTo>
                    <a:pt x="106445" y="57188"/>
                  </a:lnTo>
                  <a:lnTo>
                    <a:pt x="105647" y="61440"/>
                  </a:lnTo>
                  <a:lnTo>
                    <a:pt x="104850" y="65280"/>
                  </a:lnTo>
                  <a:lnTo>
                    <a:pt x="104053" y="68845"/>
                  </a:lnTo>
                  <a:lnTo>
                    <a:pt x="104053" y="71862"/>
                  </a:lnTo>
                  <a:lnTo>
                    <a:pt x="104053" y="74331"/>
                  </a:lnTo>
                  <a:lnTo>
                    <a:pt x="104053" y="76114"/>
                  </a:lnTo>
                  <a:lnTo>
                    <a:pt x="104053" y="77622"/>
                  </a:lnTo>
                  <a:lnTo>
                    <a:pt x="104451" y="79268"/>
                  </a:lnTo>
                  <a:lnTo>
                    <a:pt x="104850" y="81188"/>
                  </a:lnTo>
                  <a:lnTo>
                    <a:pt x="105249" y="83245"/>
                  </a:lnTo>
                  <a:lnTo>
                    <a:pt x="105647" y="85302"/>
                  </a:lnTo>
                  <a:lnTo>
                    <a:pt x="106046" y="87497"/>
                  </a:lnTo>
                  <a:lnTo>
                    <a:pt x="106445" y="89691"/>
                  </a:lnTo>
                  <a:lnTo>
                    <a:pt x="107242" y="92022"/>
                  </a:lnTo>
                  <a:lnTo>
                    <a:pt x="107242" y="94217"/>
                  </a:lnTo>
                  <a:lnTo>
                    <a:pt x="107641" y="96548"/>
                  </a:lnTo>
                  <a:lnTo>
                    <a:pt x="108039" y="98605"/>
                  </a:lnTo>
                  <a:lnTo>
                    <a:pt x="108438" y="100662"/>
                  </a:lnTo>
                  <a:lnTo>
                    <a:pt x="108438" y="102582"/>
                  </a:lnTo>
                  <a:lnTo>
                    <a:pt x="108438" y="104365"/>
                  </a:lnTo>
                  <a:lnTo>
                    <a:pt x="108438" y="106011"/>
                  </a:lnTo>
                  <a:lnTo>
                    <a:pt x="108039" y="107520"/>
                  </a:lnTo>
                  <a:lnTo>
                    <a:pt x="105647" y="110125"/>
                  </a:lnTo>
                  <a:lnTo>
                    <a:pt x="100465" y="112457"/>
                  </a:lnTo>
                  <a:lnTo>
                    <a:pt x="92890" y="114514"/>
                  </a:lnTo>
                  <a:lnTo>
                    <a:pt x="84119" y="116297"/>
                  </a:lnTo>
                  <a:lnTo>
                    <a:pt x="75348" y="117805"/>
                  </a:lnTo>
                  <a:lnTo>
                    <a:pt x="66578" y="118902"/>
                  </a:lnTo>
                  <a:lnTo>
                    <a:pt x="59401" y="119588"/>
                  </a:lnTo>
                  <a:lnTo>
                    <a:pt x="54617" y="119862"/>
                  </a:lnTo>
                  <a:lnTo>
                    <a:pt x="49833" y="119588"/>
                  </a:lnTo>
                  <a:lnTo>
                    <a:pt x="44252" y="119040"/>
                  </a:lnTo>
                  <a:lnTo>
                    <a:pt x="38272" y="118217"/>
                  </a:lnTo>
                  <a:lnTo>
                    <a:pt x="31495" y="116982"/>
                  </a:lnTo>
                  <a:lnTo>
                    <a:pt x="25116" y="115748"/>
                  </a:lnTo>
                  <a:lnTo>
                    <a:pt x="19534" y="114377"/>
                  </a:lnTo>
                  <a:lnTo>
                    <a:pt x="15548" y="113005"/>
                  </a:lnTo>
                  <a:lnTo>
                    <a:pt x="12358" y="111908"/>
                  </a:lnTo>
                  <a:lnTo>
                    <a:pt x="11162" y="110674"/>
                  </a:lnTo>
                  <a:lnTo>
                    <a:pt x="9966" y="109577"/>
                  </a:lnTo>
                  <a:lnTo>
                    <a:pt x="8770" y="108068"/>
                  </a:lnTo>
                  <a:lnTo>
                    <a:pt x="7574" y="106560"/>
                  </a:lnTo>
                  <a:lnTo>
                    <a:pt x="6777" y="104777"/>
                  </a:lnTo>
                  <a:lnTo>
                    <a:pt x="5182" y="102720"/>
                  </a:lnTo>
                  <a:lnTo>
                    <a:pt x="3986" y="100251"/>
                  </a:lnTo>
                  <a:lnTo>
                    <a:pt x="2790" y="97371"/>
                  </a:lnTo>
                  <a:lnTo>
                    <a:pt x="1594" y="95862"/>
                  </a:lnTo>
                  <a:lnTo>
                    <a:pt x="1196" y="94354"/>
                  </a:lnTo>
                  <a:lnTo>
                    <a:pt x="1196" y="92434"/>
                  </a:lnTo>
                  <a:lnTo>
                    <a:pt x="797" y="90514"/>
                  </a:lnTo>
                  <a:lnTo>
                    <a:pt x="398" y="88457"/>
                  </a:lnTo>
                  <a:lnTo>
                    <a:pt x="0" y="86125"/>
                  </a:lnTo>
                  <a:lnTo>
                    <a:pt x="0" y="83794"/>
                  </a:lnTo>
                  <a:lnTo>
                    <a:pt x="0" y="81462"/>
                  </a:lnTo>
                  <a:lnTo>
                    <a:pt x="0" y="79131"/>
                  </a:lnTo>
                  <a:lnTo>
                    <a:pt x="0" y="76662"/>
                  </a:lnTo>
                  <a:lnTo>
                    <a:pt x="398" y="74331"/>
                  </a:lnTo>
                  <a:lnTo>
                    <a:pt x="797" y="72274"/>
                  </a:lnTo>
                  <a:lnTo>
                    <a:pt x="1196" y="70080"/>
                  </a:lnTo>
                  <a:lnTo>
                    <a:pt x="1196" y="68022"/>
                  </a:lnTo>
                  <a:lnTo>
                    <a:pt x="1594" y="66240"/>
                  </a:lnTo>
                  <a:lnTo>
                    <a:pt x="2790" y="64594"/>
                  </a:lnTo>
                  <a:lnTo>
                    <a:pt x="3189" y="63497"/>
                  </a:lnTo>
                  <a:lnTo>
                    <a:pt x="3986" y="61988"/>
                  </a:lnTo>
                  <a:lnTo>
                    <a:pt x="4385" y="60342"/>
                  </a:lnTo>
                  <a:lnTo>
                    <a:pt x="5182" y="58422"/>
                  </a:lnTo>
                  <a:lnTo>
                    <a:pt x="6777" y="56502"/>
                  </a:lnTo>
                  <a:lnTo>
                    <a:pt x="7176" y="54308"/>
                  </a:lnTo>
                  <a:lnTo>
                    <a:pt x="7973" y="52114"/>
                  </a:lnTo>
                  <a:lnTo>
                    <a:pt x="9568" y="49645"/>
                  </a:lnTo>
                  <a:lnTo>
                    <a:pt x="9966" y="47451"/>
                  </a:lnTo>
                  <a:lnTo>
                    <a:pt x="10764" y="45120"/>
                  </a:lnTo>
                  <a:lnTo>
                    <a:pt x="11162" y="42788"/>
                  </a:lnTo>
                  <a:lnTo>
                    <a:pt x="11561" y="40731"/>
                  </a:lnTo>
                  <a:lnTo>
                    <a:pt x="11960" y="38674"/>
                  </a:lnTo>
                  <a:lnTo>
                    <a:pt x="11960" y="36891"/>
                  </a:lnTo>
                  <a:lnTo>
                    <a:pt x="11561" y="35245"/>
                  </a:lnTo>
                  <a:lnTo>
                    <a:pt x="11162" y="33874"/>
                  </a:lnTo>
                  <a:lnTo>
                    <a:pt x="10764" y="32640"/>
                  </a:lnTo>
                  <a:lnTo>
                    <a:pt x="10365" y="31405"/>
                  </a:lnTo>
                  <a:lnTo>
                    <a:pt x="9966" y="30034"/>
                  </a:lnTo>
                  <a:lnTo>
                    <a:pt x="9966" y="28525"/>
                  </a:lnTo>
                  <a:lnTo>
                    <a:pt x="9966" y="27017"/>
                  </a:lnTo>
                  <a:lnTo>
                    <a:pt x="9966" y="25371"/>
                  </a:lnTo>
                  <a:lnTo>
                    <a:pt x="9966" y="23725"/>
                  </a:lnTo>
                  <a:lnTo>
                    <a:pt x="9966" y="22080"/>
                  </a:lnTo>
                  <a:lnTo>
                    <a:pt x="9966" y="20571"/>
                  </a:lnTo>
                  <a:lnTo>
                    <a:pt x="10365" y="19062"/>
                  </a:lnTo>
                  <a:lnTo>
                    <a:pt x="10764" y="17691"/>
                  </a:lnTo>
                  <a:lnTo>
                    <a:pt x="10764" y="16457"/>
                  </a:lnTo>
                  <a:lnTo>
                    <a:pt x="11162" y="15222"/>
                  </a:lnTo>
                  <a:lnTo>
                    <a:pt x="11960" y="14262"/>
                  </a:lnTo>
                  <a:lnTo>
                    <a:pt x="12358" y="13577"/>
                  </a:lnTo>
                  <a:lnTo>
                    <a:pt x="12358" y="13028"/>
                  </a:lnTo>
                  <a:lnTo>
                    <a:pt x="13554" y="12342"/>
                  </a:lnTo>
                  <a:lnTo>
                    <a:pt x="14750" y="11520"/>
                  </a:lnTo>
                  <a:lnTo>
                    <a:pt x="15548" y="10697"/>
                  </a:lnTo>
                  <a:lnTo>
                    <a:pt x="16744" y="9874"/>
                  </a:lnTo>
                  <a:lnTo>
                    <a:pt x="18338" y="9051"/>
                  </a:lnTo>
                  <a:lnTo>
                    <a:pt x="20730" y="8091"/>
                  </a:lnTo>
                  <a:lnTo>
                    <a:pt x="23122" y="6994"/>
                  </a:lnTo>
                  <a:lnTo>
                    <a:pt x="26710" y="5485"/>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3" name="Shape 463"/>
            <p:cNvSpPr/>
            <p:nvPr/>
          </p:nvSpPr>
          <p:spPr>
            <a:xfrm>
              <a:off x="5036" y="2490"/>
              <a:ext cx="41" cy="36"/>
            </a:xfrm>
            <a:custGeom>
              <a:pathLst>
                <a:path extrusionOk="0" h="120000" w="120000">
                  <a:moveTo>
                    <a:pt x="58536" y="116666"/>
                  </a:moveTo>
                  <a:lnTo>
                    <a:pt x="58536" y="116666"/>
                  </a:lnTo>
                  <a:lnTo>
                    <a:pt x="81951" y="113333"/>
                  </a:lnTo>
                  <a:lnTo>
                    <a:pt x="99512" y="100000"/>
                  </a:lnTo>
                  <a:lnTo>
                    <a:pt x="111219" y="80000"/>
                  </a:lnTo>
                  <a:lnTo>
                    <a:pt x="117073" y="56666"/>
                  </a:lnTo>
                  <a:lnTo>
                    <a:pt x="111219" y="33333"/>
                  </a:lnTo>
                  <a:lnTo>
                    <a:pt x="99512" y="16666"/>
                  </a:lnTo>
                  <a:lnTo>
                    <a:pt x="81951" y="6666"/>
                  </a:lnTo>
                  <a:lnTo>
                    <a:pt x="58536" y="0"/>
                  </a:lnTo>
                  <a:lnTo>
                    <a:pt x="35121" y="6666"/>
                  </a:lnTo>
                  <a:lnTo>
                    <a:pt x="20487" y="16666"/>
                  </a:lnTo>
                  <a:lnTo>
                    <a:pt x="5853" y="33333"/>
                  </a:lnTo>
                  <a:lnTo>
                    <a:pt x="0" y="56666"/>
                  </a:lnTo>
                  <a:lnTo>
                    <a:pt x="5853" y="80000"/>
                  </a:lnTo>
                  <a:lnTo>
                    <a:pt x="20487" y="100000"/>
                  </a:lnTo>
                  <a:lnTo>
                    <a:pt x="35121" y="113333"/>
                  </a:lnTo>
                  <a:lnTo>
                    <a:pt x="58536"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4" name="Shape 464"/>
            <p:cNvSpPr/>
            <p:nvPr/>
          </p:nvSpPr>
          <p:spPr>
            <a:xfrm>
              <a:off x="5063" y="2444"/>
              <a:ext cx="42" cy="36"/>
            </a:xfrm>
            <a:custGeom>
              <a:pathLst>
                <a:path extrusionOk="0" h="120000" w="120000">
                  <a:moveTo>
                    <a:pt x="58536" y="116756"/>
                  </a:moveTo>
                  <a:lnTo>
                    <a:pt x="58536" y="116756"/>
                  </a:lnTo>
                  <a:lnTo>
                    <a:pt x="81951" y="110270"/>
                  </a:lnTo>
                  <a:lnTo>
                    <a:pt x="99512" y="100540"/>
                  </a:lnTo>
                  <a:lnTo>
                    <a:pt x="111219" y="81081"/>
                  </a:lnTo>
                  <a:lnTo>
                    <a:pt x="117073" y="58378"/>
                  </a:lnTo>
                  <a:lnTo>
                    <a:pt x="111219" y="35675"/>
                  </a:lnTo>
                  <a:lnTo>
                    <a:pt x="99512" y="19459"/>
                  </a:lnTo>
                  <a:lnTo>
                    <a:pt x="81951" y="6486"/>
                  </a:lnTo>
                  <a:lnTo>
                    <a:pt x="58536" y="0"/>
                  </a:lnTo>
                  <a:lnTo>
                    <a:pt x="35121" y="6486"/>
                  </a:lnTo>
                  <a:lnTo>
                    <a:pt x="20487" y="19459"/>
                  </a:lnTo>
                  <a:lnTo>
                    <a:pt x="5853" y="35675"/>
                  </a:lnTo>
                  <a:lnTo>
                    <a:pt x="0" y="58378"/>
                  </a:lnTo>
                  <a:lnTo>
                    <a:pt x="5853" y="81081"/>
                  </a:lnTo>
                  <a:lnTo>
                    <a:pt x="20487" y="100540"/>
                  </a:lnTo>
                  <a:lnTo>
                    <a:pt x="35121" y="110270"/>
                  </a:lnTo>
                  <a:lnTo>
                    <a:pt x="58536"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5" name="Shape 465"/>
            <p:cNvSpPr/>
            <p:nvPr/>
          </p:nvSpPr>
          <p:spPr>
            <a:xfrm>
              <a:off x="5129" y="2422"/>
              <a:ext cx="28" cy="26"/>
            </a:xfrm>
            <a:custGeom>
              <a:pathLst>
                <a:path extrusionOk="0" h="120000" w="120000">
                  <a:moveTo>
                    <a:pt x="57931" y="115384"/>
                  </a:moveTo>
                  <a:lnTo>
                    <a:pt x="78620" y="110769"/>
                  </a:lnTo>
                  <a:lnTo>
                    <a:pt x="99310" y="96923"/>
                  </a:lnTo>
                  <a:lnTo>
                    <a:pt x="107586" y="83076"/>
                  </a:lnTo>
                  <a:lnTo>
                    <a:pt x="115862" y="60000"/>
                  </a:lnTo>
                  <a:lnTo>
                    <a:pt x="107586" y="36923"/>
                  </a:lnTo>
                  <a:lnTo>
                    <a:pt x="99310" y="18461"/>
                  </a:lnTo>
                  <a:lnTo>
                    <a:pt x="78620" y="4615"/>
                  </a:lnTo>
                  <a:lnTo>
                    <a:pt x="57931" y="0"/>
                  </a:lnTo>
                  <a:lnTo>
                    <a:pt x="37241" y="4615"/>
                  </a:lnTo>
                  <a:lnTo>
                    <a:pt x="16551" y="18461"/>
                  </a:lnTo>
                  <a:lnTo>
                    <a:pt x="8275" y="36923"/>
                  </a:lnTo>
                  <a:lnTo>
                    <a:pt x="0" y="60000"/>
                  </a:lnTo>
                  <a:lnTo>
                    <a:pt x="8275" y="83076"/>
                  </a:lnTo>
                  <a:lnTo>
                    <a:pt x="16551" y="96923"/>
                  </a:lnTo>
                  <a:lnTo>
                    <a:pt x="37241" y="110769"/>
                  </a:lnTo>
                  <a:lnTo>
                    <a:pt x="57931" y="115384"/>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6" name="Shape 466"/>
            <p:cNvSpPr/>
            <p:nvPr/>
          </p:nvSpPr>
          <p:spPr>
            <a:xfrm>
              <a:off x="5129" y="2422"/>
              <a:ext cx="41" cy="36"/>
            </a:xfrm>
            <a:custGeom>
              <a:pathLst>
                <a:path extrusionOk="0" h="120000" w="120000">
                  <a:moveTo>
                    <a:pt x="61463" y="116666"/>
                  </a:moveTo>
                  <a:lnTo>
                    <a:pt x="61463" y="116666"/>
                  </a:lnTo>
                  <a:lnTo>
                    <a:pt x="79024" y="110000"/>
                  </a:lnTo>
                  <a:lnTo>
                    <a:pt x="99512" y="100000"/>
                  </a:lnTo>
                  <a:lnTo>
                    <a:pt x="111219" y="83333"/>
                  </a:lnTo>
                  <a:lnTo>
                    <a:pt x="117073" y="60000"/>
                  </a:lnTo>
                  <a:lnTo>
                    <a:pt x="111219" y="36666"/>
                  </a:lnTo>
                  <a:lnTo>
                    <a:pt x="99512" y="16666"/>
                  </a:lnTo>
                  <a:lnTo>
                    <a:pt x="79024" y="6666"/>
                  </a:lnTo>
                  <a:lnTo>
                    <a:pt x="61463" y="0"/>
                  </a:lnTo>
                  <a:lnTo>
                    <a:pt x="38048" y="6666"/>
                  </a:lnTo>
                  <a:lnTo>
                    <a:pt x="17560" y="16666"/>
                  </a:lnTo>
                  <a:lnTo>
                    <a:pt x="5853" y="36666"/>
                  </a:lnTo>
                  <a:lnTo>
                    <a:pt x="0" y="60000"/>
                  </a:lnTo>
                  <a:lnTo>
                    <a:pt x="5853" y="83333"/>
                  </a:lnTo>
                  <a:lnTo>
                    <a:pt x="17560" y="100000"/>
                  </a:lnTo>
                  <a:lnTo>
                    <a:pt x="38048" y="110000"/>
                  </a:lnTo>
                  <a:lnTo>
                    <a:pt x="61463"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7" name="Shape 467"/>
            <p:cNvSpPr/>
            <p:nvPr/>
          </p:nvSpPr>
          <p:spPr>
            <a:xfrm>
              <a:off x="5191" y="2439"/>
              <a:ext cx="42" cy="36"/>
            </a:xfrm>
            <a:custGeom>
              <a:pathLst>
                <a:path extrusionOk="0" h="120000" w="120000">
                  <a:moveTo>
                    <a:pt x="62857" y="116666"/>
                  </a:moveTo>
                  <a:lnTo>
                    <a:pt x="62857" y="116666"/>
                  </a:lnTo>
                  <a:lnTo>
                    <a:pt x="80000" y="113333"/>
                  </a:lnTo>
                  <a:lnTo>
                    <a:pt x="100000" y="100000"/>
                  </a:lnTo>
                  <a:lnTo>
                    <a:pt x="111428" y="80000"/>
                  </a:lnTo>
                  <a:lnTo>
                    <a:pt x="117142" y="56666"/>
                  </a:lnTo>
                  <a:lnTo>
                    <a:pt x="111428" y="33333"/>
                  </a:lnTo>
                  <a:lnTo>
                    <a:pt x="100000" y="16666"/>
                  </a:lnTo>
                  <a:lnTo>
                    <a:pt x="80000" y="6666"/>
                  </a:lnTo>
                  <a:lnTo>
                    <a:pt x="62857" y="0"/>
                  </a:lnTo>
                  <a:lnTo>
                    <a:pt x="40000" y="6666"/>
                  </a:lnTo>
                  <a:lnTo>
                    <a:pt x="20000" y="16666"/>
                  </a:lnTo>
                  <a:lnTo>
                    <a:pt x="5714" y="33333"/>
                  </a:lnTo>
                  <a:lnTo>
                    <a:pt x="0" y="56666"/>
                  </a:lnTo>
                  <a:lnTo>
                    <a:pt x="5714" y="80000"/>
                  </a:lnTo>
                  <a:lnTo>
                    <a:pt x="20000" y="100000"/>
                  </a:lnTo>
                  <a:lnTo>
                    <a:pt x="40000" y="113333"/>
                  </a:lnTo>
                  <a:lnTo>
                    <a:pt x="62857"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8" name="Shape 468"/>
            <p:cNvSpPr/>
            <p:nvPr/>
          </p:nvSpPr>
          <p:spPr>
            <a:xfrm>
              <a:off x="5224" y="2492"/>
              <a:ext cx="41" cy="35"/>
            </a:xfrm>
            <a:custGeom>
              <a:pathLst>
                <a:path extrusionOk="0" h="120000" w="120000">
                  <a:moveTo>
                    <a:pt x="58536" y="116571"/>
                  </a:moveTo>
                  <a:lnTo>
                    <a:pt x="58536" y="116571"/>
                  </a:lnTo>
                  <a:lnTo>
                    <a:pt x="81951" y="113142"/>
                  </a:lnTo>
                  <a:lnTo>
                    <a:pt x="96585" y="99428"/>
                  </a:lnTo>
                  <a:lnTo>
                    <a:pt x="111219" y="82285"/>
                  </a:lnTo>
                  <a:lnTo>
                    <a:pt x="117073" y="58285"/>
                  </a:lnTo>
                  <a:lnTo>
                    <a:pt x="111219" y="34285"/>
                  </a:lnTo>
                  <a:lnTo>
                    <a:pt x="96585" y="17142"/>
                  </a:lnTo>
                  <a:lnTo>
                    <a:pt x="81951" y="6857"/>
                  </a:lnTo>
                  <a:lnTo>
                    <a:pt x="58536" y="0"/>
                  </a:lnTo>
                  <a:lnTo>
                    <a:pt x="35121" y="6857"/>
                  </a:lnTo>
                  <a:lnTo>
                    <a:pt x="17560" y="17142"/>
                  </a:lnTo>
                  <a:lnTo>
                    <a:pt x="5853" y="34285"/>
                  </a:lnTo>
                  <a:lnTo>
                    <a:pt x="0" y="58285"/>
                  </a:lnTo>
                  <a:lnTo>
                    <a:pt x="5853" y="82285"/>
                  </a:lnTo>
                  <a:lnTo>
                    <a:pt x="17560" y="99428"/>
                  </a:lnTo>
                  <a:lnTo>
                    <a:pt x="35121" y="113142"/>
                  </a:lnTo>
                  <a:lnTo>
                    <a:pt x="58536" y="116571"/>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9" name="Shape 469"/>
            <p:cNvSpPr/>
            <p:nvPr/>
          </p:nvSpPr>
          <p:spPr>
            <a:xfrm>
              <a:off x="5286" y="2495"/>
              <a:ext cx="41" cy="36"/>
            </a:xfrm>
            <a:custGeom>
              <a:pathLst>
                <a:path extrusionOk="0" h="120000" w="120000">
                  <a:moveTo>
                    <a:pt x="58536" y="116756"/>
                  </a:moveTo>
                  <a:lnTo>
                    <a:pt x="58536" y="116756"/>
                  </a:lnTo>
                  <a:lnTo>
                    <a:pt x="81951" y="110270"/>
                  </a:lnTo>
                  <a:lnTo>
                    <a:pt x="96585" y="97297"/>
                  </a:lnTo>
                  <a:lnTo>
                    <a:pt x="111219" y="81081"/>
                  </a:lnTo>
                  <a:lnTo>
                    <a:pt x="117073" y="58378"/>
                  </a:lnTo>
                  <a:lnTo>
                    <a:pt x="111219" y="35675"/>
                  </a:lnTo>
                  <a:lnTo>
                    <a:pt x="96585" y="16216"/>
                  </a:lnTo>
                  <a:lnTo>
                    <a:pt x="81951" y="6486"/>
                  </a:lnTo>
                  <a:lnTo>
                    <a:pt x="58536" y="0"/>
                  </a:lnTo>
                  <a:lnTo>
                    <a:pt x="35121" y="6486"/>
                  </a:lnTo>
                  <a:lnTo>
                    <a:pt x="17560" y="16216"/>
                  </a:lnTo>
                  <a:lnTo>
                    <a:pt x="5853" y="35675"/>
                  </a:lnTo>
                  <a:lnTo>
                    <a:pt x="0" y="58378"/>
                  </a:lnTo>
                  <a:lnTo>
                    <a:pt x="5853" y="81081"/>
                  </a:lnTo>
                  <a:lnTo>
                    <a:pt x="17560" y="97297"/>
                  </a:lnTo>
                  <a:lnTo>
                    <a:pt x="35121" y="110270"/>
                  </a:lnTo>
                  <a:lnTo>
                    <a:pt x="58536"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0" name="Shape 470"/>
            <p:cNvSpPr/>
            <p:nvPr/>
          </p:nvSpPr>
          <p:spPr>
            <a:xfrm>
              <a:off x="5315" y="2450"/>
              <a:ext cx="41" cy="36"/>
            </a:xfrm>
            <a:custGeom>
              <a:pathLst>
                <a:path extrusionOk="0" h="120000" w="120000">
                  <a:moveTo>
                    <a:pt x="58536" y="116666"/>
                  </a:moveTo>
                  <a:lnTo>
                    <a:pt x="58536" y="116666"/>
                  </a:lnTo>
                  <a:lnTo>
                    <a:pt x="81951" y="110000"/>
                  </a:lnTo>
                  <a:lnTo>
                    <a:pt x="99512" y="100000"/>
                  </a:lnTo>
                  <a:lnTo>
                    <a:pt x="111219" y="83333"/>
                  </a:lnTo>
                  <a:lnTo>
                    <a:pt x="117073" y="60000"/>
                  </a:lnTo>
                  <a:lnTo>
                    <a:pt x="111219" y="36666"/>
                  </a:lnTo>
                  <a:lnTo>
                    <a:pt x="99512" y="20000"/>
                  </a:lnTo>
                  <a:lnTo>
                    <a:pt x="81951" y="6666"/>
                  </a:lnTo>
                  <a:lnTo>
                    <a:pt x="58536" y="0"/>
                  </a:lnTo>
                  <a:lnTo>
                    <a:pt x="38048" y="6666"/>
                  </a:lnTo>
                  <a:lnTo>
                    <a:pt x="17560" y="20000"/>
                  </a:lnTo>
                  <a:lnTo>
                    <a:pt x="5853" y="36666"/>
                  </a:lnTo>
                  <a:lnTo>
                    <a:pt x="0" y="60000"/>
                  </a:lnTo>
                  <a:lnTo>
                    <a:pt x="5853" y="83333"/>
                  </a:lnTo>
                  <a:lnTo>
                    <a:pt x="17560" y="100000"/>
                  </a:lnTo>
                  <a:lnTo>
                    <a:pt x="38048" y="110000"/>
                  </a:lnTo>
                  <a:lnTo>
                    <a:pt x="58536"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1" name="Shape 471"/>
            <p:cNvSpPr/>
            <p:nvPr/>
          </p:nvSpPr>
          <p:spPr>
            <a:xfrm>
              <a:off x="5379" y="2429"/>
              <a:ext cx="42" cy="36"/>
            </a:xfrm>
            <a:custGeom>
              <a:pathLst>
                <a:path extrusionOk="0" h="120000" w="120000">
                  <a:moveTo>
                    <a:pt x="54285" y="116666"/>
                  </a:moveTo>
                  <a:lnTo>
                    <a:pt x="54285" y="116666"/>
                  </a:lnTo>
                  <a:lnTo>
                    <a:pt x="77142" y="113333"/>
                  </a:lnTo>
                  <a:lnTo>
                    <a:pt x="97142" y="100000"/>
                  </a:lnTo>
                  <a:lnTo>
                    <a:pt x="111428" y="80000"/>
                  </a:lnTo>
                  <a:lnTo>
                    <a:pt x="117142" y="56666"/>
                  </a:lnTo>
                  <a:lnTo>
                    <a:pt x="111428" y="33333"/>
                  </a:lnTo>
                  <a:lnTo>
                    <a:pt x="97142" y="16666"/>
                  </a:lnTo>
                  <a:lnTo>
                    <a:pt x="77142" y="6666"/>
                  </a:lnTo>
                  <a:lnTo>
                    <a:pt x="54285" y="0"/>
                  </a:lnTo>
                  <a:lnTo>
                    <a:pt x="37142" y="6666"/>
                  </a:lnTo>
                  <a:lnTo>
                    <a:pt x="17142" y="16666"/>
                  </a:lnTo>
                  <a:lnTo>
                    <a:pt x="5714" y="33333"/>
                  </a:lnTo>
                  <a:lnTo>
                    <a:pt x="0" y="56666"/>
                  </a:lnTo>
                  <a:lnTo>
                    <a:pt x="5714" y="80000"/>
                  </a:lnTo>
                  <a:lnTo>
                    <a:pt x="17142" y="100000"/>
                  </a:lnTo>
                  <a:lnTo>
                    <a:pt x="37142" y="113333"/>
                  </a:lnTo>
                  <a:lnTo>
                    <a:pt x="54285"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2" name="Shape 472"/>
            <p:cNvSpPr/>
            <p:nvPr/>
          </p:nvSpPr>
          <p:spPr>
            <a:xfrm>
              <a:off x="5443" y="2445"/>
              <a:ext cx="41" cy="36"/>
            </a:xfrm>
            <a:custGeom>
              <a:pathLst>
                <a:path extrusionOk="0" h="120000" w="120000">
                  <a:moveTo>
                    <a:pt x="61463" y="116756"/>
                  </a:moveTo>
                  <a:lnTo>
                    <a:pt x="61463" y="116756"/>
                  </a:lnTo>
                  <a:lnTo>
                    <a:pt x="79024" y="110270"/>
                  </a:lnTo>
                  <a:lnTo>
                    <a:pt x="99512" y="97297"/>
                  </a:lnTo>
                  <a:lnTo>
                    <a:pt x="111219" y="81081"/>
                  </a:lnTo>
                  <a:lnTo>
                    <a:pt x="117073" y="58378"/>
                  </a:lnTo>
                  <a:lnTo>
                    <a:pt x="111219" y="35675"/>
                  </a:lnTo>
                  <a:lnTo>
                    <a:pt x="99512" y="16216"/>
                  </a:lnTo>
                  <a:lnTo>
                    <a:pt x="79024" y="6486"/>
                  </a:lnTo>
                  <a:lnTo>
                    <a:pt x="61463" y="0"/>
                  </a:lnTo>
                  <a:lnTo>
                    <a:pt x="38048" y="6486"/>
                  </a:lnTo>
                  <a:lnTo>
                    <a:pt x="17560" y="16216"/>
                  </a:lnTo>
                  <a:lnTo>
                    <a:pt x="5853" y="35675"/>
                  </a:lnTo>
                  <a:lnTo>
                    <a:pt x="0" y="58378"/>
                  </a:lnTo>
                  <a:lnTo>
                    <a:pt x="5853" y="81081"/>
                  </a:lnTo>
                  <a:lnTo>
                    <a:pt x="17560" y="97297"/>
                  </a:lnTo>
                  <a:lnTo>
                    <a:pt x="38048" y="110270"/>
                  </a:lnTo>
                  <a:lnTo>
                    <a:pt x="61463"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3" name="Shape 473"/>
            <p:cNvSpPr/>
            <p:nvPr/>
          </p:nvSpPr>
          <p:spPr>
            <a:xfrm>
              <a:off x="5475" y="2496"/>
              <a:ext cx="39" cy="36"/>
            </a:xfrm>
            <a:custGeom>
              <a:pathLst>
                <a:path extrusionOk="0" h="120000" w="120000">
                  <a:moveTo>
                    <a:pt x="57000" y="116666"/>
                  </a:moveTo>
                  <a:lnTo>
                    <a:pt x="57000" y="116666"/>
                  </a:lnTo>
                  <a:lnTo>
                    <a:pt x="81000" y="113333"/>
                  </a:lnTo>
                  <a:lnTo>
                    <a:pt x="99000" y="100000"/>
                  </a:lnTo>
                  <a:lnTo>
                    <a:pt x="114000" y="80000"/>
                  </a:lnTo>
                  <a:lnTo>
                    <a:pt x="117000" y="56666"/>
                  </a:lnTo>
                  <a:lnTo>
                    <a:pt x="114000" y="33333"/>
                  </a:lnTo>
                  <a:lnTo>
                    <a:pt x="99000" y="16666"/>
                  </a:lnTo>
                  <a:lnTo>
                    <a:pt x="81000" y="6666"/>
                  </a:lnTo>
                  <a:lnTo>
                    <a:pt x="57000" y="0"/>
                  </a:lnTo>
                  <a:lnTo>
                    <a:pt x="33000" y="6666"/>
                  </a:lnTo>
                  <a:lnTo>
                    <a:pt x="18000" y="16666"/>
                  </a:lnTo>
                  <a:lnTo>
                    <a:pt x="6000" y="33333"/>
                  </a:lnTo>
                  <a:lnTo>
                    <a:pt x="0" y="56666"/>
                  </a:lnTo>
                  <a:lnTo>
                    <a:pt x="6000" y="80000"/>
                  </a:lnTo>
                  <a:lnTo>
                    <a:pt x="18000" y="100000"/>
                  </a:lnTo>
                  <a:lnTo>
                    <a:pt x="33000" y="113333"/>
                  </a:lnTo>
                  <a:lnTo>
                    <a:pt x="57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4" name="Shape 474"/>
            <p:cNvSpPr/>
            <p:nvPr/>
          </p:nvSpPr>
          <p:spPr>
            <a:xfrm>
              <a:off x="5550" y="2490"/>
              <a:ext cx="42" cy="36"/>
            </a:xfrm>
            <a:custGeom>
              <a:pathLst>
                <a:path extrusionOk="0" h="120000" w="120000">
                  <a:moveTo>
                    <a:pt x="60000" y="116666"/>
                  </a:moveTo>
                  <a:lnTo>
                    <a:pt x="60000" y="116666"/>
                  </a:lnTo>
                  <a:lnTo>
                    <a:pt x="77142" y="113333"/>
                  </a:lnTo>
                  <a:lnTo>
                    <a:pt x="100000" y="100000"/>
                  </a:lnTo>
                  <a:lnTo>
                    <a:pt x="111428" y="80000"/>
                  </a:lnTo>
                  <a:lnTo>
                    <a:pt x="117142" y="56666"/>
                  </a:lnTo>
                  <a:lnTo>
                    <a:pt x="111428" y="33333"/>
                  </a:lnTo>
                  <a:lnTo>
                    <a:pt x="100000" y="16666"/>
                  </a:lnTo>
                  <a:lnTo>
                    <a:pt x="77142" y="6666"/>
                  </a:lnTo>
                  <a:lnTo>
                    <a:pt x="60000" y="0"/>
                  </a:lnTo>
                  <a:lnTo>
                    <a:pt x="37142" y="6666"/>
                  </a:lnTo>
                  <a:lnTo>
                    <a:pt x="17142" y="16666"/>
                  </a:lnTo>
                  <a:lnTo>
                    <a:pt x="5714" y="33333"/>
                  </a:lnTo>
                  <a:lnTo>
                    <a:pt x="0" y="56666"/>
                  </a:lnTo>
                  <a:lnTo>
                    <a:pt x="5714" y="80000"/>
                  </a:lnTo>
                  <a:lnTo>
                    <a:pt x="17142" y="100000"/>
                  </a:lnTo>
                  <a:lnTo>
                    <a:pt x="37142" y="113333"/>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5" name="Shape 475"/>
            <p:cNvSpPr/>
            <p:nvPr/>
          </p:nvSpPr>
          <p:spPr>
            <a:xfrm>
              <a:off x="5579" y="2444"/>
              <a:ext cx="41" cy="36"/>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20487" y="19459"/>
                  </a:lnTo>
                  <a:lnTo>
                    <a:pt x="5853" y="35675"/>
                  </a:lnTo>
                  <a:lnTo>
                    <a:pt x="0" y="58378"/>
                  </a:lnTo>
                  <a:lnTo>
                    <a:pt x="5853" y="81081"/>
                  </a:lnTo>
                  <a:lnTo>
                    <a:pt x="20487" y="100540"/>
                  </a:lnTo>
                  <a:lnTo>
                    <a:pt x="38048" y="110270"/>
                  </a:lnTo>
                  <a:lnTo>
                    <a:pt x="61463"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6" name="Shape 476"/>
            <p:cNvSpPr/>
            <p:nvPr/>
          </p:nvSpPr>
          <p:spPr>
            <a:xfrm>
              <a:off x="5643" y="2422"/>
              <a:ext cx="41" cy="36"/>
            </a:xfrm>
            <a:custGeom>
              <a:pathLst>
                <a:path extrusionOk="0" h="120000" w="120000">
                  <a:moveTo>
                    <a:pt x="55609" y="116666"/>
                  </a:moveTo>
                  <a:lnTo>
                    <a:pt x="55609" y="116666"/>
                  </a:lnTo>
                  <a:lnTo>
                    <a:pt x="79024" y="110000"/>
                  </a:lnTo>
                  <a:lnTo>
                    <a:pt x="99512" y="100000"/>
                  </a:lnTo>
                  <a:lnTo>
                    <a:pt x="111219" y="83333"/>
                  </a:lnTo>
                  <a:lnTo>
                    <a:pt x="117073" y="60000"/>
                  </a:lnTo>
                  <a:lnTo>
                    <a:pt x="111219" y="36666"/>
                  </a:lnTo>
                  <a:lnTo>
                    <a:pt x="99512" y="16666"/>
                  </a:lnTo>
                  <a:lnTo>
                    <a:pt x="79024" y="6666"/>
                  </a:lnTo>
                  <a:lnTo>
                    <a:pt x="55609" y="0"/>
                  </a:lnTo>
                  <a:lnTo>
                    <a:pt x="38048" y="6666"/>
                  </a:lnTo>
                  <a:lnTo>
                    <a:pt x="17560" y="16666"/>
                  </a:lnTo>
                  <a:lnTo>
                    <a:pt x="5853" y="36666"/>
                  </a:lnTo>
                  <a:lnTo>
                    <a:pt x="0" y="60000"/>
                  </a:lnTo>
                  <a:lnTo>
                    <a:pt x="5853" y="83333"/>
                  </a:lnTo>
                  <a:lnTo>
                    <a:pt x="17560" y="100000"/>
                  </a:lnTo>
                  <a:lnTo>
                    <a:pt x="38048" y="110000"/>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7" name="Shape 477"/>
            <p:cNvSpPr/>
            <p:nvPr/>
          </p:nvSpPr>
          <p:spPr>
            <a:xfrm>
              <a:off x="5706" y="2439"/>
              <a:ext cx="42" cy="36"/>
            </a:xfrm>
            <a:custGeom>
              <a:pathLst>
                <a:path extrusionOk="0" h="120000" w="120000">
                  <a:moveTo>
                    <a:pt x="62857" y="116666"/>
                  </a:moveTo>
                  <a:lnTo>
                    <a:pt x="62857" y="116666"/>
                  </a:lnTo>
                  <a:lnTo>
                    <a:pt x="80000" y="113333"/>
                  </a:lnTo>
                  <a:lnTo>
                    <a:pt x="100000" y="100000"/>
                  </a:lnTo>
                  <a:lnTo>
                    <a:pt x="111428" y="80000"/>
                  </a:lnTo>
                  <a:lnTo>
                    <a:pt x="117142" y="56666"/>
                  </a:lnTo>
                  <a:lnTo>
                    <a:pt x="111428" y="33333"/>
                  </a:lnTo>
                  <a:lnTo>
                    <a:pt x="100000" y="16666"/>
                  </a:lnTo>
                  <a:lnTo>
                    <a:pt x="80000" y="6666"/>
                  </a:lnTo>
                  <a:lnTo>
                    <a:pt x="62857" y="0"/>
                  </a:lnTo>
                  <a:lnTo>
                    <a:pt x="40000" y="6666"/>
                  </a:lnTo>
                  <a:lnTo>
                    <a:pt x="20000" y="16666"/>
                  </a:lnTo>
                  <a:lnTo>
                    <a:pt x="5714" y="33333"/>
                  </a:lnTo>
                  <a:lnTo>
                    <a:pt x="0" y="56666"/>
                  </a:lnTo>
                  <a:lnTo>
                    <a:pt x="5714" y="80000"/>
                  </a:lnTo>
                  <a:lnTo>
                    <a:pt x="20000" y="100000"/>
                  </a:lnTo>
                  <a:lnTo>
                    <a:pt x="40000" y="113333"/>
                  </a:lnTo>
                  <a:lnTo>
                    <a:pt x="62857"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8" name="Shape 478"/>
            <p:cNvSpPr/>
            <p:nvPr/>
          </p:nvSpPr>
          <p:spPr>
            <a:xfrm>
              <a:off x="5738" y="2492"/>
              <a:ext cx="39" cy="35"/>
            </a:xfrm>
            <a:custGeom>
              <a:pathLst>
                <a:path extrusionOk="0" h="120000" w="120000">
                  <a:moveTo>
                    <a:pt x="60000" y="116571"/>
                  </a:moveTo>
                  <a:lnTo>
                    <a:pt x="60000" y="116571"/>
                  </a:lnTo>
                  <a:lnTo>
                    <a:pt x="84000" y="113142"/>
                  </a:lnTo>
                  <a:lnTo>
                    <a:pt x="99000" y="99428"/>
                  </a:lnTo>
                  <a:lnTo>
                    <a:pt x="114000" y="82285"/>
                  </a:lnTo>
                  <a:lnTo>
                    <a:pt x="117000" y="58285"/>
                  </a:lnTo>
                  <a:lnTo>
                    <a:pt x="114000" y="34285"/>
                  </a:lnTo>
                  <a:lnTo>
                    <a:pt x="99000" y="17142"/>
                  </a:lnTo>
                  <a:lnTo>
                    <a:pt x="84000" y="6857"/>
                  </a:lnTo>
                  <a:lnTo>
                    <a:pt x="60000" y="0"/>
                  </a:lnTo>
                  <a:lnTo>
                    <a:pt x="36000" y="6857"/>
                  </a:lnTo>
                  <a:lnTo>
                    <a:pt x="18000" y="17142"/>
                  </a:lnTo>
                  <a:lnTo>
                    <a:pt x="6000" y="34285"/>
                  </a:lnTo>
                  <a:lnTo>
                    <a:pt x="0" y="58285"/>
                  </a:lnTo>
                  <a:lnTo>
                    <a:pt x="6000" y="82285"/>
                  </a:lnTo>
                  <a:lnTo>
                    <a:pt x="18000" y="99428"/>
                  </a:lnTo>
                  <a:lnTo>
                    <a:pt x="36000" y="113142"/>
                  </a:lnTo>
                  <a:lnTo>
                    <a:pt x="60000" y="116571"/>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9" name="Shape 479"/>
            <p:cNvSpPr/>
            <p:nvPr/>
          </p:nvSpPr>
          <p:spPr>
            <a:xfrm>
              <a:off x="5800" y="2495"/>
              <a:ext cx="28" cy="27"/>
            </a:xfrm>
            <a:custGeom>
              <a:pathLst>
                <a:path extrusionOk="0" h="120000" w="120000">
                  <a:moveTo>
                    <a:pt x="57931" y="115555"/>
                  </a:moveTo>
                  <a:lnTo>
                    <a:pt x="82758" y="111111"/>
                  </a:lnTo>
                  <a:lnTo>
                    <a:pt x="99310" y="97777"/>
                  </a:lnTo>
                  <a:lnTo>
                    <a:pt x="107586" y="80000"/>
                  </a:lnTo>
                  <a:lnTo>
                    <a:pt x="115862" y="57777"/>
                  </a:lnTo>
                  <a:lnTo>
                    <a:pt x="107586" y="35555"/>
                  </a:lnTo>
                  <a:lnTo>
                    <a:pt x="99310" y="17777"/>
                  </a:lnTo>
                  <a:lnTo>
                    <a:pt x="82758" y="4444"/>
                  </a:lnTo>
                  <a:lnTo>
                    <a:pt x="57931" y="0"/>
                  </a:lnTo>
                  <a:lnTo>
                    <a:pt x="37241" y="4444"/>
                  </a:lnTo>
                  <a:lnTo>
                    <a:pt x="16551" y="17777"/>
                  </a:lnTo>
                  <a:lnTo>
                    <a:pt x="4137" y="35555"/>
                  </a:lnTo>
                  <a:lnTo>
                    <a:pt x="0" y="57777"/>
                  </a:lnTo>
                  <a:lnTo>
                    <a:pt x="4137" y="80000"/>
                  </a:lnTo>
                  <a:lnTo>
                    <a:pt x="16551" y="97777"/>
                  </a:lnTo>
                  <a:lnTo>
                    <a:pt x="37241" y="111111"/>
                  </a:lnTo>
                  <a:lnTo>
                    <a:pt x="57931" y="115555"/>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0" name="Shape 480"/>
            <p:cNvSpPr/>
            <p:nvPr/>
          </p:nvSpPr>
          <p:spPr>
            <a:xfrm>
              <a:off x="5800" y="2495"/>
              <a:ext cx="38" cy="36"/>
            </a:xfrm>
            <a:custGeom>
              <a:pathLst>
                <a:path extrusionOk="0" h="120000" w="120000">
                  <a:moveTo>
                    <a:pt x="60000" y="116756"/>
                  </a:moveTo>
                  <a:lnTo>
                    <a:pt x="60000" y="116756"/>
                  </a:lnTo>
                  <a:lnTo>
                    <a:pt x="84000" y="110270"/>
                  </a:lnTo>
                  <a:lnTo>
                    <a:pt x="99000" y="97297"/>
                  </a:lnTo>
                  <a:lnTo>
                    <a:pt x="111000" y="81081"/>
                  </a:lnTo>
                  <a:lnTo>
                    <a:pt x="117000" y="58378"/>
                  </a:lnTo>
                  <a:lnTo>
                    <a:pt x="111000" y="35675"/>
                  </a:lnTo>
                  <a:lnTo>
                    <a:pt x="99000" y="16216"/>
                  </a:lnTo>
                  <a:lnTo>
                    <a:pt x="84000" y="6486"/>
                  </a:lnTo>
                  <a:lnTo>
                    <a:pt x="60000" y="0"/>
                  </a:lnTo>
                  <a:lnTo>
                    <a:pt x="36000" y="6486"/>
                  </a:lnTo>
                  <a:lnTo>
                    <a:pt x="18000" y="16216"/>
                  </a:lnTo>
                  <a:lnTo>
                    <a:pt x="3000" y="35675"/>
                  </a:lnTo>
                  <a:lnTo>
                    <a:pt x="0" y="58378"/>
                  </a:lnTo>
                  <a:lnTo>
                    <a:pt x="3000" y="81081"/>
                  </a:lnTo>
                  <a:lnTo>
                    <a:pt x="18000" y="97297"/>
                  </a:lnTo>
                  <a:lnTo>
                    <a:pt x="36000" y="110270"/>
                  </a:lnTo>
                  <a:lnTo>
                    <a:pt x="60000"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1" name="Shape 481"/>
            <p:cNvSpPr/>
            <p:nvPr/>
          </p:nvSpPr>
          <p:spPr>
            <a:xfrm>
              <a:off x="5827" y="2450"/>
              <a:ext cx="39" cy="36"/>
            </a:xfrm>
            <a:custGeom>
              <a:pathLst>
                <a:path extrusionOk="0" h="120000" w="120000">
                  <a:moveTo>
                    <a:pt x="60000" y="116666"/>
                  </a:moveTo>
                  <a:lnTo>
                    <a:pt x="60000" y="116666"/>
                  </a:lnTo>
                  <a:lnTo>
                    <a:pt x="84000" y="110000"/>
                  </a:lnTo>
                  <a:lnTo>
                    <a:pt x="99000" y="100000"/>
                  </a:lnTo>
                  <a:lnTo>
                    <a:pt x="111000" y="83333"/>
                  </a:lnTo>
                  <a:lnTo>
                    <a:pt x="117000" y="60000"/>
                  </a:lnTo>
                  <a:lnTo>
                    <a:pt x="111000" y="36666"/>
                  </a:lnTo>
                  <a:lnTo>
                    <a:pt x="99000" y="20000"/>
                  </a:lnTo>
                  <a:lnTo>
                    <a:pt x="84000" y="6666"/>
                  </a:lnTo>
                  <a:lnTo>
                    <a:pt x="60000" y="0"/>
                  </a:lnTo>
                  <a:lnTo>
                    <a:pt x="36000" y="6666"/>
                  </a:lnTo>
                  <a:lnTo>
                    <a:pt x="18000" y="20000"/>
                  </a:lnTo>
                  <a:lnTo>
                    <a:pt x="6000" y="36666"/>
                  </a:lnTo>
                  <a:lnTo>
                    <a:pt x="0" y="60000"/>
                  </a:lnTo>
                  <a:lnTo>
                    <a:pt x="6000" y="83333"/>
                  </a:lnTo>
                  <a:lnTo>
                    <a:pt x="18000" y="100000"/>
                  </a:lnTo>
                  <a:lnTo>
                    <a:pt x="36000" y="110000"/>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2" name="Shape 482"/>
            <p:cNvSpPr/>
            <p:nvPr/>
          </p:nvSpPr>
          <p:spPr>
            <a:xfrm>
              <a:off x="5891" y="2429"/>
              <a:ext cx="39" cy="36"/>
            </a:xfrm>
            <a:custGeom>
              <a:pathLst>
                <a:path extrusionOk="0" h="120000" w="120000">
                  <a:moveTo>
                    <a:pt x="57000" y="116666"/>
                  </a:moveTo>
                  <a:lnTo>
                    <a:pt x="57000" y="116666"/>
                  </a:lnTo>
                  <a:lnTo>
                    <a:pt x="81000" y="113333"/>
                  </a:lnTo>
                  <a:lnTo>
                    <a:pt x="99000" y="100000"/>
                  </a:lnTo>
                  <a:lnTo>
                    <a:pt x="111000" y="80000"/>
                  </a:lnTo>
                  <a:lnTo>
                    <a:pt x="117000" y="56666"/>
                  </a:lnTo>
                  <a:lnTo>
                    <a:pt x="111000" y="33333"/>
                  </a:lnTo>
                  <a:lnTo>
                    <a:pt x="99000" y="16666"/>
                  </a:lnTo>
                  <a:lnTo>
                    <a:pt x="81000" y="6666"/>
                  </a:lnTo>
                  <a:lnTo>
                    <a:pt x="57000" y="0"/>
                  </a:lnTo>
                  <a:lnTo>
                    <a:pt x="33000" y="6666"/>
                  </a:lnTo>
                  <a:lnTo>
                    <a:pt x="18000" y="16666"/>
                  </a:lnTo>
                  <a:lnTo>
                    <a:pt x="3000" y="33333"/>
                  </a:lnTo>
                  <a:lnTo>
                    <a:pt x="0" y="56666"/>
                  </a:lnTo>
                  <a:lnTo>
                    <a:pt x="3000" y="80000"/>
                  </a:lnTo>
                  <a:lnTo>
                    <a:pt x="18000" y="100000"/>
                  </a:lnTo>
                  <a:lnTo>
                    <a:pt x="33000" y="113333"/>
                  </a:lnTo>
                  <a:lnTo>
                    <a:pt x="57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3" name="Shape 483"/>
            <p:cNvSpPr/>
            <p:nvPr/>
          </p:nvSpPr>
          <p:spPr>
            <a:xfrm>
              <a:off x="5956" y="2445"/>
              <a:ext cx="38" cy="36"/>
            </a:xfrm>
            <a:custGeom>
              <a:pathLst>
                <a:path extrusionOk="0" h="120000" w="120000">
                  <a:moveTo>
                    <a:pt x="58461" y="116756"/>
                  </a:moveTo>
                  <a:lnTo>
                    <a:pt x="58461" y="116756"/>
                  </a:lnTo>
                  <a:lnTo>
                    <a:pt x="83076" y="110270"/>
                  </a:lnTo>
                  <a:lnTo>
                    <a:pt x="98461" y="97297"/>
                  </a:lnTo>
                  <a:lnTo>
                    <a:pt x="113846" y="81081"/>
                  </a:lnTo>
                  <a:lnTo>
                    <a:pt x="116923" y="58378"/>
                  </a:lnTo>
                  <a:lnTo>
                    <a:pt x="113846" y="35675"/>
                  </a:lnTo>
                  <a:lnTo>
                    <a:pt x="98461" y="16216"/>
                  </a:lnTo>
                  <a:lnTo>
                    <a:pt x="83076" y="6486"/>
                  </a:lnTo>
                  <a:lnTo>
                    <a:pt x="58461" y="0"/>
                  </a:lnTo>
                  <a:lnTo>
                    <a:pt x="33846" y="6486"/>
                  </a:lnTo>
                  <a:lnTo>
                    <a:pt x="18461" y="16216"/>
                  </a:lnTo>
                  <a:lnTo>
                    <a:pt x="3076" y="35675"/>
                  </a:lnTo>
                  <a:lnTo>
                    <a:pt x="0" y="58378"/>
                  </a:lnTo>
                  <a:lnTo>
                    <a:pt x="3076" y="81081"/>
                  </a:lnTo>
                  <a:lnTo>
                    <a:pt x="18461" y="97297"/>
                  </a:lnTo>
                  <a:lnTo>
                    <a:pt x="33846" y="110270"/>
                  </a:lnTo>
                  <a:lnTo>
                    <a:pt x="58461"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4" name="Shape 484"/>
            <p:cNvSpPr/>
            <p:nvPr/>
          </p:nvSpPr>
          <p:spPr>
            <a:xfrm>
              <a:off x="5986" y="2496"/>
              <a:ext cx="42" cy="36"/>
            </a:xfrm>
            <a:custGeom>
              <a:pathLst>
                <a:path extrusionOk="0" h="120000" w="120000">
                  <a:moveTo>
                    <a:pt x="60000" y="116666"/>
                  </a:moveTo>
                  <a:lnTo>
                    <a:pt x="60000" y="116666"/>
                  </a:lnTo>
                  <a:lnTo>
                    <a:pt x="80000" y="113333"/>
                  </a:lnTo>
                  <a:lnTo>
                    <a:pt x="100000" y="100000"/>
                  </a:lnTo>
                  <a:lnTo>
                    <a:pt x="111428" y="80000"/>
                  </a:lnTo>
                  <a:lnTo>
                    <a:pt x="117142" y="56666"/>
                  </a:lnTo>
                  <a:lnTo>
                    <a:pt x="111428" y="33333"/>
                  </a:lnTo>
                  <a:lnTo>
                    <a:pt x="100000" y="16666"/>
                  </a:lnTo>
                  <a:lnTo>
                    <a:pt x="80000" y="6666"/>
                  </a:lnTo>
                  <a:lnTo>
                    <a:pt x="60000" y="0"/>
                  </a:lnTo>
                  <a:lnTo>
                    <a:pt x="37142" y="6666"/>
                  </a:lnTo>
                  <a:lnTo>
                    <a:pt x="20000" y="16666"/>
                  </a:lnTo>
                  <a:lnTo>
                    <a:pt x="5714" y="33333"/>
                  </a:lnTo>
                  <a:lnTo>
                    <a:pt x="0" y="56666"/>
                  </a:lnTo>
                  <a:lnTo>
                    <a:pt x="5714" y="80000"/>
                  </a:lnTo>
                  <a:lnTo>
                    <a:pt x="20000" y="100000"/>
                  </a:lnTo>
                  <a:lnTo>
                    <a:pt x="37142" y="113333"/>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5" name="Shape 485"/>
            <p:cNvSpPr/>
            <p:nvPr/>
          </p:nvSpPr>
          <p:spPr>
            <a:xfrm>
              <a:off x="6029" y="2415"/>
              <a:ext cx="142" cy="878"/>
            </a:xfrm>
            <a:custGeom>
              <a:pathLst>
                <a:path extrusionOk="0" h="120000" w="120000">
                  <a:moveTo>
                    <a:pt x="118309" y="136"/>
                  </a:moveTo>
                  <a:lnTo>
                    <a:pt x="118309" y="136"/>
                  </a:lnTo>
                  <a:lnTo>
                    <a:pt x="117464" y="0"/>
                  </a:lnTo>
                  <a:lnTo>
                    <a:pt x="118309" y="0"/>
                  </a:lnTo>
                  <a:lnTo>
                    <a:pt x="119154" y="0"/>
                  </a:lnTo>
                  <a:lnTo>
                    <a:pt x="117464" y="273"/>
                  </a:lnTo>
                  <a:lnTo>
                    <a:pt x="114929" y="409"/>
                  </a:lnTo>
                  <a:lnTo>
                    <a:pt x="106478" y="1092"/>
                  </a:lnTo>
                  <a:lnTo>
                    <a:pt x="92957" y="1774"/>
                  </a:lnTo>
                  <a:lnTo>
                    <a:pt x="73521" y="2866"/>
                  </a:lnTo>
                  <a:lnTo>
                    <a:pt x="49859" y="4232"/>
                  </a:lnTo>
                  <a:lnTo>
                    <a:pt x="32112" y="5733"/>
                  </a:lnTo>
                  <a:lnTo>
                    <a:pt x="20281" y="7372"/>
                  </a:lnTo>
                  <a:lnTo>
                    <a:pt x="12676" y="9283"/>
                  </a:lnTo>
                  <a:lnTo>
                    <a:pt x="9295" y="11331"/>
                  </a:lnTo>
                  <a:lnTo>
                    <a:pt x="7605" y="13515"/>
                  </a:lnTo>
                  <a:lnTo>
                    <a:pt x="8450" y="16109"/>
                  </a:lnTo>
                  <a:lnTo>
                    <a:pt x="9295" y="19112"/>
                  </a:lnTo>
                  <a:lnTo>
                    <a:pt x="10140" y="21023"/>
                  </a:lnTo>
                  <a:lnTo>
                    <a:pt x="10985" y="23617"/>
                  </a:lnTo>
                  <a:lnTo>
                    <a:pt x="10985" y="26757"/>
                  </a:lnTo>
                  <a:lnTo>
                    <a:pt x="12676" y="30443"/>
                  </a:lnTo>
                  <a:lnTo>
                    <a:pt x="13521" y="34402"/>
                  </a:lnTo>
                  <a:lnTo>
                    <a:pt x="14366" y="38634"/>
                  </a:lnTo>
                  <a:lnTo>
                    <a:pt x="16901" y="43139"/>
                  </a:lnTo>
                  <a:lnTo>
                    <a:pt x="17746" y="47645"/>
                  </a:lnTo>
                  <a:lnTo>
                    <a:pt x="17746" y="52150"/>
                  </a:lnTo>
                  <a:lnTo>
                    <a:pt x="18591" y="56518"/>
                  </a:lnTo>
                  <a:lnTo>
                    <a:pt x="19436" y="60750"/>
                  </a:lnTo>
                  <a:lnTo>
                    <a:pt x="20281" y="64709"/>
                  </a:lnTo>
                  <a:lnTo>
                    <a:pt x="20281" y="68259"/>
                  </a:lnTo>
                  <a:lnTo>
                    <a:pt x="20281" y="71262"/>
                  </a:lnTo>
                  <a:lnTo>
                    <a:pt x="19436" y="73720"/>
                  </a:lnTo>
                  <a:lnTo>
                    <a:pt x="18591" y="75494"/>
                  </a:lnTo>
                  <a:lnTo>
                    <a:pt x="17746" y="77133"/>
                  </a:lnTo>
                  <a:lnTo>
                    <a:pt x="16901" y="78771"/>
                  </a:lnTo>
                  <a:lnTo>
                    <a:pt x="14366" y="80682"/>
                  </a:lnTo>
                  <a:lnTo>
                    <a:pt x="12676" y="82457"/>
                  </a:lnTo>
                  <a:lnTo>
                    <a:pt x="10985" y="84641"/>
                  </a:lnTo>
                  <a:lnTo>
                    <a:pt x="10140" y="86689"/>
                  </a:lnTo>
                  <a:lnTo>
                    <a:pt x="8450" y="89010"/>
                  </a:lnTo>
                  <a:lnTo>
                    <a:pt x="6760" y="91194"/>
                  </a:lnTo>
                  <a:lnTo>
                    <a:pt x="5915" y="93515"/>
                  </a:lnTo>
                  <a:lnTo>
                    <a:pt x="3380" y="95563"/>
                  </a:lnTo>
                  <a:lnTo>
                    <a:pt x="2535" y="97883"/>
                  </a:lnTo>
                  <a:lnTo>
                    <a:pt x="845" y="99795"/>
                  </a:lnTo>
                  <a:lnTo>
                    <a:pt x="0" y="101706"/>
                  </a:lnTo>
                  <a:lnTo>
                    <a:pt x="0" y="103481"/>
                  </a:lnTo>
                  <a:lnTo>
                    <a:pt x="0" y="105119"/>
                  </a:lnTo>
                  <a:lnTo>
                    <a:pt x="0" y="106621"/>
                  </a:lnTo>
                  <a:lnTo>
                    <a:pt x="3380" y="109215"/>
                  </a:lnTo>
                  <a:lnTo>
                    <a:pt x="16056" y="111672"/>
                  </a:lnTo>
                  <a:lnTo>
                    <a:pt x="31267" y="113856"/>
                  </a:lnTo>
                  <a:lnTo>
                    <a:pt x="51549" y="115904"/>
                  </a:lnTo>
                  <a:lnTo>
                    <a:pt x="70985" y="117542"/>
                  </a:lnTo>
                  <a:lnTo>
                    <a:pt x="91267" y="118634"/>
                  </a:lnTo>
                  <a:lnTo>
                    <a:pt x="107323" y="119453"/>
                  </a:lnTo>
                  <a:lnTo>
                    <a:pt x="118309" y="119863"/>
                  </a:lnTo>
                  <a:lnTo>
                    <a:pt x="117464" y="113447"/>
                  </a:lnTo>
                  <a:lnTo>
                    <a:pt x="116619" y="14470"/>
                  </a:lnTo>
                  <a:lnTo>
                    <a:pt x="116619" y="13242"/>
                  </a:lnTo>
                  <a:lnTo>
                    <a:pt x="116619" y="11331"/>
                  </a:lnTo>
                  <a:lnTo>
                    <a:pt x="117464" y="9010"/>
                  </a:lnTo>
                  <a:lnTo>
                    <a:pt x="117464" y="6416"/>
                  </a:lnTo>
                  <a:lnTo>
                    <a:pt x="117464" y="4095"/>
                  </a:lnTo>
                  <a:lnTo>
                    <a:pt x="117464" y="2047"/>
                  </a:lnTo>
                  <a:lnTo>
                    <a:pt x="118309" y="546"/>
                  </a:lnTo>
                  <a:lnTo>
                    <a:pt x="118309" y="136"/>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6" name="Shape 486"/>
            <p:cNvSpPr/>
            <p:nvPr/>
          </p:nvSpPr>
          <p:spPr>
            <a:xfrm>
              <a:off x="6145" y="2455"/>
              <a:ext cx="22" cy="36"/>
            </a:xfrm>
            <a:custGeom>
              <a:pathLst>
                <a:path extrusionOk="0" h="120000" w="120000">
                  <a:moveTo>
                    <a:pt x="103636" y="116666"/>
                  </a:moveTo>
                  <a:lnTo>
                    <a:pt x="103636" y="116666"/>
                  </a:lnTo>
                  <a:lnTo>
                    <a:pt x="60000" y="110000"/>
                  </a:lnTo>
                  <a:lnTo>
                    <a:pt x="32727" y="100000"/>
                  </a:lnTo>
                  <a:lnTo>
                    <a:pt x="5454" y="80000"/>
                  </a:lnTo>
                  <a:lnTo>
                    <a:pt x="0" y="56666"/>
                  </a:lnTo>
                  <a:lnTo>
                    <a:pt x="10909" y="33333"/>
                  </a:lnTo>
                  <a:lnTo>
                    <a:pt x="38181" y="16666"/>
                  </a:lnTo>
                  <a:lnTo>
                    <a:pt x="70909" y="3333"/>
                  </a:lnTo>
                  <a:lnTo>
                    <a:pt x="114545" y="0"/>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7" name="Shape 487"/>
            <p:cNvSpPr/>
            <p:nvPr/>
          </p:nvSpPr>
          <p:spPr>
            <a:xfrm>
              <a:off x="6088" y="2468"/>
              <a:ext cx="41" cy="36"/>
            </a:xfrm>
            <a:custGeom>
              <a:pathLst>
                <a:path extrusionOk="0" h="120000" w="120000">
                  <a:moveTo>
                    <a:pt x="55609" y="116666"/>
                  </a:moveTo>
                  <a:lnTo>
                    <a:pt x="55609" y="116666"/>
                  </a:lnTo>
                  <a:lnTo>
                    <a:pt x="32195" y="110000"/>
                  </a:lnTo>
                  <a:lnTo>
                    <a:pt x="11707" y="100000"/>
                  </a:lnTo>
                  <a:lnTo>
                    <a:pt x="2926" y="80000"/>
                  </a:lnTo>
                  <a:lnTo>
                    <a:pt x="0" y="56666"/>
                  </a:lnTo>
                  <a:lnTo>
                    <a:pt x="5853" y="33333"/>
                  </a:lnTo>
                  <a:lnTo>
                    <a:pt x="20487" y="16666"/>
                  </a:lnTo>
                  <a:lnTo>
                    <a:pt x="35121" y="3333"/>
                  </a:lnTo>
                  <a:lnTo>
                    <a:pt x="58536" y="0"/>
                  </a:lnTo>
                  <a:lnTo>
                    <a:pt x="81951" y="3333"/>
                  </a:lnTo>
                  <a:lnTo>
                    <a:pt x="99512" y="20000"/>
                  </a:lnTo>
                  <a:lnTo>
                    <a:pt x="114146" y="40000"/>
                  </a:lnTo>
                  <a:lnTo>
                    <a:pt x="117073" y="63333"/>
                  </a:lnTo>
                  <a:lnTo>
                    <a:pt x="111219" y="86666"/>
                  </a:lnTo>
                  <a:lnTo>
                    <a:pt x="93658" y="103333"/>
                  </a:lnTo>
                  <a:lnTo>
                    <a:pt x="76097" y="113333"/>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8" name="Shape 488"/>
            <p:cNvSpPr/>
            <p:nvPr/>
          </p:nvSpPr>
          <p:spPr>
            <a:xfrm>
              <a:off x="6070" y="2520"/>
              <a:ext cx="38" cy="36"/>
            </a:xfrm>
            <a:custGeom>
              <a:pathLst>
                <a:path extrusionOk="0" h="120000" w="120000">
                  <a:moveTo>
                    <a:pt x="54000" y="116756"/>
                  </a:moveTo>
                  <a:lnTo>
                    <a:pt x="54000" y="116756"/>
                  </a:lnTo>
                  <a:lnTo>
                    <a:pt x="30000" y="110270"/>
                  </a:lnTo>
                  <a:lnTo>
                    <a:pt x="12000" y="97297"/>
                  </a:lnTo>
                  <a:lnTo>
                    <a:pt x="3000" y="77837"/>
                  </a:lnTo>
                  <a:lnTo>
                    <a:pt x="0" y="55135"/>
                  </a:lnTo>
                  <a:lnTo>
                    <a:pt x="6000" y="32432"/>
                  </a:lnTo>
                  <a:lnTo>
                    <a:pt x="18000" y="16216"/>
                  </a:lnTo>
                  <a:lnTo>
                    <a:pt x="36000" y="3243"/>
                  </a:lnTo>
                  <a:lnTo>
                    <a:pt x="60000" y="0"/>
                  </a:lnTo>
                  <a:lnTo>
                    <a:pt x="84000" y="6486"/>
                  </a:lnTo>
                  <a:lnTo>
                    <a:pt x="99000" y="19459"/>
                  </a:lnTo>
                  <a:lnTo>
                    <a:pt x="114000" y="38918"/>
                  </a:lnTo>
                  <a:lnTo>
                    <a:pt x="117000" y="61621"/>
                  </a:lnTo>
                  <a:lnTo>
                    <a:pt x="111000" y="81081"/>
                  </a:lnTo>
                  <a:lnTo>
                    <a:pt x="96000" y="100540"/>
                  </a:lnTo>
                  <a:lnTo>
                    <a:pt x="78000" y="113513"/>
                  </a:lnTo>
                  <a:lnTo>
                    <a:pt x="54000"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9" name="Shape 489"/>
            <p:cNvSpPr/>
            <p:nvPr/>
          </p:nvSpPr>
          <p:spPr>
            <a:xfrm>
              <a:off x="6045" y="3076"/>
              <a:ext cx="118" cy="169"/>
            </a:xfrm>
            <a:custGeom>
              <a:pathLst>
                <a:path extrusionOk="0" h="120000" w="120000">
                  <a:moveTo>
                    <a:pt x="105882" y="0"/>
                  </a:moveTo>
                  <a:lnTo>
                    <a:pt x="105882" y="0"/>
                  </a:lnTo>
                  <a:lnTo>
                    <a:pt x="98823" y="0"/>
                  </a:lnTo>
                  <a:lnTo>
                    <a:pt x="92773" y="0"/>
                  </a:lnTo>
                  <a:lnTo>
                    <a:pt x="87731" y="710"/>
                  </a:lnTo>
                  <a:lnTo>
                    <a:pt x="82689" y="1420"/>
                  </a:lnTo>
                  <a:lnTo>
                    <a:pt x="78655" y="2840"/>
                  </a:lnTo>
                  <a:lnTo>
                    <a:pt x="73613" y="3550"/>
                  </a:lnTo>
                  <a:lnTo>
                    <a:pt x="67563" y="4970"/>
                  </a:lnTo>
                  <a:lnTo>
                    <a:pt x="62521" y="4970"/>
                  </a:lnTo>
                  <a:lnTo>
                    <a:pt x="56470" y="5680"/>
                  </a:lnTo>
                  <a:lnTo>
                    <a:pt x="51428" y="6390"/>
                  </a:lnTo>
                  <a:lnTo>
                    <a:pt x="47394" y="7810"/>
                  </a:lnTo>
                  <a:lnTo>
                    <a:pt x="42352" y="9230"/>
                  </a:lnTo>
                  <a:lnTo>
                    <a:pt x="38319" y="10650"/>
                  </a:lnTo>
                  <a:lnTo>
                    <a:pt x="35294" y="12071"/>
                  </a:lnTo>
                  <a:lnTo>
                    <a:pt x="33277" y="13491"/>
                  </a:lnTo>
                  <a:lnTo>
                    <a:pt x="29243" y="14201"/>
                  </a:lnTo>
                  <a:lnTo>
                    <a:pt x="26218" y="16331"/>
                  </a:lnTo>
                  <a:lnTo>
                    <a:pt x="25210" y="18461"/>
                  </a:lnTo>
                  <a:lnTo>
                    <a:pt x="22184" y="20591"/>
                  </a:lnTo>
                  <a:lnTo>
                    <a:pt x="20168" y="22721"/>
                  </a:lnTo>
                  <a:lnTo>
                    <a:pt x="18151" y="25562"/>
                  </a:lnTo>
                  <a:lnTo>
                    <a:pt x="17142" y="28402"/>
                  </a:lnTo>
                  <a:lnTo>
                    <a:pt x="15126" y="31242"/>
                  </a:lnTo>
                  <a:lnTo>
                    <a:pt x="13109" y="34082"/>
                  </a:lnTo>
                  <a:lnTo>
                    <a:pt x="11092" y="36923"/>
                  </a:lnTo>
                  <a:lnTo>
                    <a:pt x="10084" y="40473"/>
                  </a:lnTo>
                  <a:lnTo>
                    <a:pt x="7058" y="44733"/>
                  </a:lnTo>
                  <a:lnTo>
                    <a:pt x="4033" y="48994"/>
                  </a:lnTo>
                  <a:lnTo>
                    <a:pt x="2016" y="52544"/>
                  </a:lnTo>
                  <a:lnTo>
                    <a:pt x="1008" y="56804"/>
                  </a:lnTo>
                  <a:lnTo>
                    <a:pt x="0" y="60355"/>
                  </a:lnTo>
                  <a:lnTo>
                    <a:pt x="1008" y="63195"/>
                  </a:lnTo>
                  <a:lnTo>
                    <a:pt x="3025" y="67455"/>
                  </a:lnTo>
                  <a:lnTo>
                    <a:pt x="4033" y="71715"/>
                  </a:lnTo>
                  <a:lnTo>
                    <a:pt x="9075" y="76686"/>
                  </a:lnTo>
                  <a:lnTo>
                    <a:pt x="11092" y="80946"/>
                  </a:lnTo>
                  <a:lnTo>
                    <a:pt x="16134" y="86627"/>
                  </a:lnTo>
                  <a:lnTo>
                    <a:pt x="18151" y="90887"/>
                  </a:lnTo>
                  <a:lnTo>
                    <a:pt x="22184" y="94437"/>
                  </a:lnTo>
                  <a:lnTo>
                    <a:pt x="26218" y="97278"/>
                  </a:lnTo>
                  <a:lnTo>
                    <a:pt x="29243" y="100118"/>
                  </a:lnTo>
                  <a:lnTo>
                    <a:pt x="36302" y="103668"/>
                  </a:lnTo>
                  <a:lnTo>
                    <a:pt x="45378" y="107928"/>
                  </a:lnTo>
                  <a:lnTo>
                    <a:pt x="55462" y="112899"/>
                  </a:lnTo>
                  <a:lnTo>
                    <a:pt x="66554" y="116449"/>
                  </a:lnTo>
                  <a:lnTo>
                    <a:pt x="79663" y="118579"/>
                  </a:lnTo>
                  <a:lnTo>
                    <a:pt x="90756" y="119289"/>
                  </a:lnTo>
                  <a:lnTo>
                    <a:pt x="103865" y="117159"/>
                  </a:lnTo>
                  <a:lnTo>
                    <a:pt x="109915" y="116449"/>
                  </a:lnTo>
                  <a:lnTo>
                    <a:pt x="111932" y="116449"/>
                  </a:lnTo>
                  <a:lnTo>
                    <a:pt x="114957" y="115029"/>
                  </a:lnTo>
                  <a:lnTo>
                    <a:pt x="118991" y="112189"/>
                  </a:lnTo>
                  <a:lnTo>
                    <a:pt x="118991" y="4260"/>
                  </a:lnTo>
                  <a:lnTo>
                    <a:pt x="111932" y="1420"/>
                  </a:lnTo>
                  <a:lnTo>
                    <a:pt x="107899" y="0"/>
                  </a:lnTo>
                  <a:lnTo>
                    <a:pt x="105882" y="0"/>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0" name="Shape 490"/>
            <p:cNvSpPr/>
            <p:nvPr/>
          </p:nvSpPr>
          <p:spPr>
            <a:xfrm>
              <a:off x="6106" y="3189"/>
              <a:ext cx="11" cy="5"/>
            </a:xfrm>
            <a:custGeom>
              <a:pathLst>
                <a:path extrusionOk="0" h="120000" w="120000">
                  <a:moveTo>
                    <a:pt x="80000" y="20000"/>
                  </a:moveTo>
                  <a:lnTo>
                    <a:pt x="60000" y="20000"/>
                  </a:lnTo>
                  <a:lnTo>
                    <a:pt x="40000" y="0"/>
                  </a:lnTo>
                  <a:lnTo>
                    <a:pt x="30000" y="0"/>
                  </a:lnTo>
                  <a:lnTo>
                    <a:pt x="20000" y="0"/>
                  </a:lnTo>
                  <a:lnTo>
                    <a:pt x="10000" y="0"/>
                  </a:lnTo>
                  <a:lnTo>
                    <a:pt x="10000" y="20000"/>
                  </a:lnTo>
                  <a:lnTo>
                    <a:pt x="0" y="40000"/>
                  </a:lnTo>
                  <a:lnTo>
                    <a:pt x="10000" y="40000"/>
                  </a:lnTo>
                  <a:lnTo>
                    <a:pt x="10000" y="60000"/>
                  </a:lnTo>
                  <a:lnTo>
                    <a:pt x="20000" y="60000"/>
                  </a:lnTo>
                  <a:lnTo>
                    <a:pt x="30000" y="80000"/>
                  </a:lnTo>
                  <a:lnTo>
                    <a:pt x="40000" y="80000"/>
                  </a:lnTo>
                  <a:lnTo>
                    <a:pt x="60000" y="100000"/>
                  </a:lnTo>
                  <a:lnTo>
                    <a:pt x="70000" y="100000"/>
                  </a:lnTo>
                  <a:lnTo>
                    <a:pt x="80000" y="80000"/>
                  </a:lnTo>
                  <a:lnTo>
                    <a:pt x="90000" y="80000"/>
                  </a:lnTo>
                  <a:lnTo>
                    <a:pt x="100000" y="60000"/>
                  </a:lnTo>
                  <a:lnTo>
                    <a:pt x="110000" y="40000"/>
                  </a:lnTo>
                  <a:lnTo>
                    <a:pt x="100000" y="40000"/>
                  </a:lnTo>
                  <a:lnTo>
                    <a:pt x="90000" y="20000"/>
                  </a:lnTo>
                  <a:lnTo>
                    <a:pt x="80000" y="2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1" name="Shape 491"/>
            <p:cNvSpPr/>
            <p:nvPr/>
          </p:nvSpPr>
          <p:spPr>
            <a:xfrm>
              <a:off x="6106" y="3189"/>
              <a:ext cx="22" cy="15"/>
            </a:xfrm>
            <a:custGeom>
              <a:pathLst>
                <a:path extrusionOk="0" h="120000" w="120000">
                  <a:moveTo>
                    <a:pt x="88695" y="22500"/>
                  </a:moveTo>
                  <a:lnTo>
                    <a:pt x="88695" y="22500"/>
                  </a:lnTo>
                  <a:lnTo>
                    <a:pt x="62608" y="15000"/>
                  </a:lnTo>
                  <a:lnTo>
                    <a:pt x="46956" y="7500"/>
                  </a:lnTo>
                  <a:lnTo>
                    <a:pt x="41739" y="7500"/>
                  </a:lnTo>
                  <a:lnTo>
                    <a:pt x="36521" y="0"/>
                  </a:lnTo>
                  <a:lnTo>
                    <a:pt x="15652" y="0"/>
                  </a:lnTo>
                  <a:lnTo>
                    <a:pt x="5217" y="7500"/>
                  </a:lnTo>
                  <a:lnTo>
                    <a:pt x="5217" y="30000"/>
                  </a:lnTo>
                  <a:lnTo>
                    <a:pt x="0" y="45000"/>
                  </a:lnTo>
                  <a:lnTo>
                    <a:pt x="5217" y="52500"/>
                  </a:lnTo>
                  <a:lnTo>
                    <a:pt x="5217" y="60000"/>
                  </a:lnTo>
                  <a:lnTo>
                    <a:pt x="15652" y="75000"/>
                  </a:lnTo>
                  <a:lnTo>
                    <a:pt x="31304" y="82500"/>
                  </a:lnTo>
                  <a:lnTo>
                    <a:pt x="41739" y="90000"/>
                  </a:lnTo>
                  <a:lnTo>
                    <a:pt x="46956" y="97500"/>
                  </a:lnTo>
                  <a:lnTo>
                    <a:pt x="57391" y="112500"/>
                  </a:lnTo>
                  <a:lnTo>
                    <a:pt x="67826" y="105000"/>
                  </a:lnTo>
                  <a:lnTo>
                    <a:pt x="78260" y="97500"/>
                  </a:lnTo>
                  <a:lnTo>
                    <a:pt x="93913" y="82500"/>
                  </a:lnTo>
                  <a:lnTo>
                    <a:pt x="104347" y="67500"/>
                  </a:lnTo>
                  <a:lnTo>
                    <a:pt x="114782" y="52500"/>
                  </a:lnTo>
                  <a:lnTo>
                    <a:pt x="114782" y="45000"/>
                  </a:lnTo>
                  <a:lnTo>
                    <a:pt x="104347" y="37500"/>
                  </a:lnTo>
                  <a:lnTo>
                    <a:pt x="93913" y="22500"/>
                  </a:lnTo>
                  <a:lnTo>
                    <a:pt x="88695" y="225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2" name="Shape 492"/>
            <p:cNvSpPr/>
            <p:nvPr/>
          </p:nvSpPr>
          <p:spPr>
            <a:xfrm>
              <a:off x="6133" y="3111"/>
              <a:ext cx="1" cy="3"/>
            </a:xfrm>
            <a:custGeom>
              <a:pathLst>
                <a:path extrusionOk="0" h="120000" w="120000">
                  <a:moveTo>
                    <a:pt x="0" y="60000"/>
                  </a:moveTo>
                  <a:lnTo>
                    <a:pt x="0" y="60000"/>
                  </a:lnTo>
                  <a:lnTo>
                    <a:pt x="40000" y="90000"/>
                  </a:lnTo>
                  <a:lnTo>
                    <a:pt x="80000" y="90000"/>
                  </a:lnTo>
                  <a:lnTo>
                    <a:pt x="80000" y="60000"/>
                  </a:lnTo>
                  <a:lnTo>
                    <a:pt x="80000" y="30000"/>
                  </a:lnTo>
                  <a:lnTo>
                    <a:pt x="0" y="0"/>
                  </a:lnTo>
                  <a:lnTo>
                    <a:pt x="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3" name="Shape 493"/>
            <p:cNvSpPr/>
            <p:nvPr/>
          </p:nvSpPr>
          <p:spPr>
            <a:xfrm>
              <a:off x="6134" y="3111"/>
              <a:ext cx="9" cy="14"/>
            </a:xfrm>
            <a:custGeom>
              <a:pathLst>
                <a:path extrusionOk="0" h="120000" w="120000">
                  <a:moveTo>
                    <a:pt x="108000" y="59999"/>
                  </a:moveTo>
                  <a:lnTo>
                    <a:pt x="108000" y="59999"/>
                  </a:lnTo>
                  <a:lnTo>
                    <a:pt x="84000" y="85714"/>
                  </a:lnTo>
                  <a:lnTo>
                    <a:pt x="72000" y="94285"/>
                  </a:lnTo>
                  <a:lnTo>
                    <a:pt x="60000" y="111428"/>
                  </a:lnTo>
                  <a:lnTo>
                    <a:pt x="24000" y="111428"/>
                  </a:lnTo>
                  <a:lnTo>
                    <a:pt x="12000" y="102857"/>
                  </a:lnTo>
                  <a:lnTo>
                    <a:pt x="0" y="85714"/>
                  </a:lnTo>
                  <a:lnTo>
                    <a:pt x="0" y="77142"/>
                  </a:lnTo>
                  <a:lnTo>
                    <a:pt x="0" y="25714"/>
                  </a:lnTo>
                  <a:lnTo>
                    <a:pt x="96000" y="0"/>
                  </a:lnTo>
                  <a:lnTo>
                    <a:pt x="108000" y="5999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4" name="Shape 494"/>
            <p:cNvSpPr/>
            <p:nvPr/>
          </p:nvSpPr>
          <p:spPr>
            <a:xfrm>
              <a:off x="6115" y="3154"/>
              <a:ext cx="11" cy="3"/>
            </a:xfrm>
            <a:custGeom>
              <a:pathLst>
                <a:path extrusionOk="0" h="120000" w="120000">
                  <a:moveTo>
                    <a:pt x="10909" y="0"/>
                  </a:moveTo>
                  <a:lnTo>
                    <a:pt x="21818" y="30000"/>
                  </a:lnTo>
                  <a:lnTo>
                    <a:pt x="32727" y="30000"/>
                  </a:lnTo>
                  <a:lnTo>
                    <a:pt x="32727" y="60000"/>
                  </a:lnTo>
                  <a:lnTo>
                    <a:pt x="43636" y="60000"/>
                  </a:lnTo>
                  <a:lnTo>
                    <a:pt x="65454" y="60000"/>
                  </a:lnTo>
                  <a:lnTo>
                    <a:pt x="76363" y="60000"/>
                  </a:lnTo>
                  <a:lnTo>
                    <a:pt x="87272" y="30000"/>
                  </a:lnTo>
                  <a:lnTo>
                    <a:pt x="98181" y="30000"/>
                  </a:lnTo>
                  <a:lnTo>
                    <a:pt x="98181" y="60000"/>
                  </a:lnTo>
                  <a:lnTo>
                    <a:pt x="109090" y="60000"/>
                  </a:lnTo>
                  <a:lnTo>
                    <a:pt x="98181" y="60000"/>
                  </a:lnTo>
                  <a:lnTo>
                    <a:pt x="98181" y="90000"/>
                  </a:lnTo>
                  <a:lnTo>
                    <a:pt x="76363" y="90000"/>
                  </a:lnTo>
                  <a:lnTo>
                    <a:pt x="65454" y="90000"/>
                  </a:lnTo>
                  <a:lnTo>
                    <a:pt x="54545" y="90000"/>
                  </a:lnTo>
                  <a:lnTo>
                    <a:pt x="43636" y="90000"/>
                  </a:lnTo>
                  <a:lnTo>
                    <a:pt x="32727" y="90000"/>
                  </a:lnTo>
                  <a:lnTo>
                    <a:pt x="21818" y="90000"/>
                  </a:lnTo>
                  <a:lnTo>
                    <a:pt x="10909" y="90000"/>
                  </a:lnTo>
                  <a:lnTo>
                    <a:pt x="0" y="90000"/>
                  </a:lnTo>
                  <a:lnTo>
                    <a:pt x="0" y="60000"/>
                  </a:lnTo>
                  <a:lnTo>
                    <a:pt x="0" y="30000"/>
                  </a:lnTo>
                  <a:lnTo>
                    <a:pt x="10909"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5" name="Shape 495"/>
            <p:cNvSpPr/>
            <p:nvPr/>
          </p:nvSpPr>
          <p:spPr>
            <a:xfrm>
              <a:off x="6115" y="3154"/>
              <a:ext cx="22" cy="14"/>
            </a:xfrm>
            <a:custGeom>
              <a:pathLst>
                <a:path extrusionOk="0" h="120000" w="120000">
                  <a:moveTo>
                    <a:pt x="5454" y="0"/>
                  </a:moveTo>
                  <a:lnTo>
                    <a:pt x="5454" y="0"/>
                  </a:lnTo>
                  <a:lnTo>
                    <a:pt x="16363" y="34285"/>
                  </a:lnTo>
                  <a:lnTo>
                    <a:pt x="32727" y="51428"/>
                  </a:lnTo>
                  <a:lnTo>
                    <a:pt x="38181" y="68571"/>
                  </a:lnTo>
                  <a:lnTo>
                    <a:pt x="49090" y="68571"/>
                  </a:lnTo>
                  <a:lnTo>
                    <a:pt x="65454" y="59999"/>
                  </a:lnTo>
                  <a:lnTo>
                    <a:pt x="76363" y="59999"/>
                  </a:lnTo>
                  <a:lnTo>
                    <a:pt x="92727" y="51428"/>
                  </a:lnTo>
                  <a:lnTo>
                    <a:pt x="103636" y="51428"/>
                  </a:lnTo>
                  <a:lnTo>
                    <a:pt x="109090" y="59999"/>
                  </a:lnTo>
                  <a:lnTo>
                    <a:pt x="114545" y="77142"/>
                  </a:lnTo>
                  <a:lnTo>
                    <a:pt x="109090" y="85714"/>
                  </a:lnTo>
                  <a:lnTo>
                    <a:pt x="103636" y="94285"/>
                  </a:lnTo>
                  <a:lnTo>
                    <a:pt x="81818" y="102857"/>
                  </a:lnTo>
                  <a:lnTo>
                    <a:pt x="70909" y="111428"/>
                  </a:lnTo>
                  <a:lnTo>
                    <a:pt x="60000" y="111428"/>
                  </a:lnTo>
                  <a:lnTo>
                    <a:pt x="49090" y="111428"/>
                  </a:lnTo>
                  <a:lnTo>
                    <a:pt x="38181" y="111428"/>
                  </a:lnTo>
                  <a:lnTo>
                    <a:pt x="21818" y="111428"/>
                  </a:lnTo>
                  <a:lnTo>
                    <a:pt x="10909" y="111428"/>
                  </a:lnTo>
                  <a:lnTo>
                    <a:pt x="0" y="94285"/>
                  </a:lnTo>
                  <a:lnTo>
                    <a:pt x="0" y="77142"/>
                  </a:lnTo>
                  <a:lnTo>
                    <a:pt x="0" y="34285"/>
                  </a:lnTo>
                  <a:lnTo>
                    <a:pt x="5454" y="17142"/>
                  </a:lnTo>
                  <a:lnTo>
                    <a:pt x="5454"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6" name="Shape 496"/>
            <p:cNvSpPr/>
            <p:nvPr/>
          </p:nvSpPr>
          <p:spPr>
            <a:xfrm>
              <a:off x="6159" y="3140"/>
              <a:ext cx="7" cy="2"/>
            </a:xfrm>
            <a:custGeom>
              <a:pathLst>
                <a:path extrusionOk="0" h="120000" w="120000">
                  <a:moveTo>
                    <a:pt x="0" y="80000"/>
                  </a:moveTo>
                  <a:lnTo>
                    <a:pt x="105000" y="40000"/>
                  </a:lnTo>
                  <a:lnTo>
                    <a:pt x="105000" y="0"/>
                  </a:lnTo>
                  <a:lnTo>
                    <a:pt x="75000" y="0"/>
                  </a:lnTo>
                  <a:lnTo>
                    <a:pt x="0" y="8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7" name="Shape 497"/>
            <p:cNvSpPr/>
            <p:nvPr/>
          </p:nvSpPr>
          <p:spPr>
            <a:xfrm>
              <a:off x="6165" y="3143"/>
              <a:ext cx="4" cy="9"/>
            </a:xfrm>
            <a:custGeom>
              <a:pathLst>
                <a:path extrusionOk="0" h="120000" w="120000">
                  <a:moveTo>
                    <a:pt x="96000" y="0"/>
                  </a:moveTo>
                  <a:lnTo>
                    <a:pt x="96000" y="0"/>
                  </a:lnTo>
                  <a:lnTo>
                    <a:pt x="0" y="40000"/>
                  </a:lnTo>
                  <a:lnTo>
                    <a:pt x="0" y="66666"/>
                  </a:lnTo>
                  <a:lnTo>
                    <a:pt x="0" y="93333"/>
                  </a:lnTo>
                  <a:lnTo>
                    <a:pt x="24000" y="106666"/>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8" name="Shape 498"/>
            <p:cNvSpPr/>
            <p:nvPr/>
          </p:nvSpPr>
          <p:spPr>
            <a:xfrm>
              <a:off x="6093" y="3135"/>
              <a:ext cx="5" cy="17"/>
            </a:xfrm>
            <a:custGeom>
              <a:pathLst>
                <a:path extrusionOk="0" h="120000" w="120000">
                  <a:moveTo>
                    <a:pt x="0" y="0"/>
                  </a:moveTo>
                  <a:lnTo>
                    <a:pt x="20000" y="14117"/>
                  </a:lnTo>
                  <a:lnTo>
                    <a:pt x="20000" y="28235"/>
                  </a:lnTo>
                  <a:lnTo>
                    <a:pt x="40000" y="42352"/>
                  </a:lnTo>
                  <a:lnTo>
                    <a:pt x="40000" y="49411"/>
                  </a:lnTo>
                  <a:lnTo>
                    <a:pt x="60000" y="56470"/>
                  </a:lnTo>
                  <a:lnTo>
                    <a:pt x="60000" y="63529"/>
                  </a:lnTo>
                  <a:lnTo>
                    <a:pt x="80000" y="70588"/>
                  </a:lnTo>
                  <a:lnTo>
                    <a:pt x="80000" y="84705"/>
                  </a:lnTo>
                  <a:lnTo>
                    <a:pt x="80000" y="98823"/>
                  </a:lnTo>
                  <a:lnTo>
                    <a:pt x="100000" y="105882"/>
                  </a:lnTo>
                  <a:lnTo>
                    <a:pt x="100000" y="112941"/>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9" name="Shape 499"/>
            <p:cNvSpPr/>
            <p:nvPr/>
          </p:nvSpPr>
          <p:spPr>
            <a:xfrm>
              <a:off x="6097" y="3135"/>
              <a:ext cx="7" cy="27"/>
            </a:xfrm>
            <a:custGeom>
              <a:pathLst>
                <a:path extrusionOk="0" h="120000" w="120000">
                  <a:moveTo>
                    <a:pt x="105000" y="0"/>
                  </a:moveTo>
                  <a:lnTo>
                    <a:pt x="105000" y="0"/>
                  </a:lnTo>
                  <a:lnTo>
                    <a:pt x="90000" y="17777"/>
                  </a:lnTo>
                  <a:lnTo>
                    <a:pt x="90000" y="31111"/>
                  </a:lnTo>
                  <a:lnTo>
                    <a:pt x="75000" y="44444"/>
                  </a:lnTo>
                  <a:lnTo>
                    <a:pt x="75000" y="48888"/>
                  </a:lnTo>
                  <a:lnTo>
                    <a:pt x="60000" y="48888"/>
                  </a:lnTo>
                  <a:lnTo>
                    <a:pt x="30000" y="57777"/>
                  </a:lnTo>
                  <a:lnTo>
                    <a:pt x="30000" y="66666"/>
                  </a:lnTo>
                  <a:lnTo>
                    <a:pt x="15000" y="75555"/>
                  </a:lnTo>
                  <a:lnTo>
                    <a:pt x="15000" y="84444"/>
                  </a:lnTo>
                  <a:lnTo>
                    <a:pt x="15000" y="97777"/>
                  </a:lnTo>
                  <a:lnTo>
                    <a:pt x="0" y="111111"/>
                  </a:lnTo>
                  <a:lnTo>
                    <a:pt x="0" y="11555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0" name="Shape 500"/>
            <p:cNvSpPr/>
            <p:nvPr/>
          </p:nvSpPr>
          <p:spPr>
            <a:xfrm>
              <a:off x="6081" y="3168"/>
              <a:ext cx="18" cy="9"/>
            </a:xfrm>
            <a:custGeom>
              <a:pathLst>
                <a:path extrusionOk="0" h="120000" w="120000">
                  <a:moveTo>
                    <a:pt x="0" y="106666"/>
                  </a:moveTo>
                  <a:lnTo>
                    <a:pt x="18947" y="0"/>
                  </a:lnTo>
                  <a:lnTo>
                    <a:pt x="37894" y="0"/>
                  </a:lnTo>
                  <a:lnTo>
                    <a:pt x="56842" y="0"/>
                  </a:lnTo>
                  <a:lnTo>
                    <a:pt x="75789" y="53333"/>
                  </a:lnTo>
                  <a:lnTo>
                    <a:pt x="82105" y="53333"/>
                  </a:lnTo>
                  <a:lnTo>
                    <a:pt x="101052" y="0"/>
                  </a:lnTo>
                  <a:lnTo>
                    <a:pt x="107368" y="0"/>
                  </a:lnTo>
                  <a:lnTo>
                    <a:pt x="113684" y="0"/>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1" name="Shape 501"/>
            <p:cNvSpPr/>
            <p:nvPr/>
          </p:nvSpPr>
          <p:spPr>
            <a:xfrm>
              <a:off x="6081" y="3176"/>
              <a:ext cx="29" cy="2"/>
            </a:xfrm>
            <a:custGeom>
              <a:pathLst>
                <a:path extrusionOk="0" h="120000" w="120000">
                  <a:moveTo>
                    <a:pt x="0" y="0"/>
                  </a:moveTo>
                  <a:lnTo>
                    <a:pt x="0" y="0"/>
                  </a:lnTo>
                  <a:lnTo>
                    <a:pt x="16000" y="80000"/>
                  </a:lnTo>
                  <a:lnTo>
                    <a:pt x="40000" y="80000"/>
                  </a:lnTo>
                  <a:lnTo>
                    <a:pt x="60000" y="80000"/>
                  </a:lnTo>
                  <a:lnTo>
                    <a:pt x="76000" y="40000"/>
                  </a:lnTo>
                  <a:lnTo>
                    <a:pt x="84000" y="40000"/>
                  </a:lnTo>
                  <a:lnTo>
                    <a:pt x="104000" y="80000"/>
                  </a:lnTo>
                  <a:lnTo>
                    <a:pt x="112000" y="80000"/>
                  </a:lnTo>
                  <a:lnTo>
                    <a:pt x="116000" y="8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2" name="Shape 502"/>
            <p:cNvSpPr/>
            <p:nvPr/>
          </p:nvSpPr>
          <p:spPr>
            <a:xfrm>
              <a:off x="6152" y="3119"/>
              <a:ext cx="9" cy="9"/>
            </a:xfrm>
            <a:custGeom>
              <a:pathLst>
                <a:path extrusionOk="0" h="120000" w="120000">
                  <a:moveTo>
                    <a:pt x="48000" y="0"/>
                  </a:moveTo>
                  <a:lnTo>
                    <a:pt x="108000" y="0"/>
                  </a:lnTo>
                  <a:lnTo>
                    <a:pt x="108000" y="53333"/>
                  </a:lnTo>
                  <a:lnTo>
                    <a:pt x="108000" y="106666"/>
                  </a:lnTo>
                  <a:lnTo>
                    <a:pt x="48000" y="106666"/>
                  </a:lnTo>
                  <a:lnTo>
                    <a:pt x="0" y="106666"/>
                  </a:lnTo>
                  <a:lnTo>
                    <a:pt x="0" y="53333"/>
                  </a:lnTo>
                  <a:lnTo>
                    <a:pt x="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3" name="Shape 503"/>
            <p:cNvSpPr/>
            <p:nvPr/>
          </p:nvSpPr>
          <p:spPr>
            <a:xfrm>
              <a:off x="6138" y="3138"/>
              <a:ext cx="9" cy="7"/>
            </a:xfrm>
            <a:custGeom>
              <a:pathLst>
                <a:path extrusionOk="0" h="120000" w="120000">
                  <a:moveTo>
                    <a:pt x="40000" y="0"/>
                  </a:moveTo>
                  <a:lnTo>
                    <a:pt x="66666" y="0"/>
                  </a:lnTo>
                  <a:lnTo>
                    <a:pt x="66666" y="30000"/>
                  </a:lnTo>
                  <a:lnTo>
                    <a:pt x="106666" y="30000"/>
                  </a:lnTo>
                  <a:lnTo>
                    <a:pt x="106666" y="75000"/>
                  </a:lnTo>
                  <a:lnTo>
                    <a:pt x="66666" y="75000"/>
                  </a:lnTo>
                  <a:lnTo>
                    <a:pt x="66666" y="105000"/>
                  </a:lnTo>
                  <a:lnTo>
                    <a:pt x="40000" y="105000"/>
                  </a:lnTo>
                  <a:lnTo>
                    <a:pt x="0" y="105000"/>
                  </a:lnTo>
                  <a:lnTo>
                    <a:pt x="0" y="75000"/>
                  </a:lnTo>
                  <a:lnTo>
                    <a:pt x="0" y="3000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4" name="Shape 504"/>
            <p:cNvSpPr/>
            <p:nvPr/>
          </p:nvSpPr>
          <p:spPr>
            <a:xfrm>
              <a:off x="6134" y="3215"/>
              <a:ext cx="9" cy="9"/>
            </a:xfrm>
            <a:custGeom>
              <a:pathLst>
                <a:path extrusionOk="0" h="120000" w="120000">
                  <a:moveTo>
                    <a:pt x="108000" y="0"/>
                  </a:moveTo>
                  <a:lnTo>
                    <a:pt x="108000" y="0"/>
                  </a:lnTo>
                  <a:lnTo>
                    <a:pt x="108000" y="53333"/>
                  </a:lnTo>
                  <a:lnTo>
                    <a:pt x="108000" y="106666"/>
                  </a:lnTo>
                  <a:lnTo>
                    <a:pt x="48000" y="106666"/>
                  </a:lnTo>
                  <a:lnTo>
                    <a:pt x="0" y="106666"/>
                  </a:lnTo>
                  <a:lnTo>
                    <a:pt x="0" y="53333"/>
                  </a:lnTo>
                  <a:lnTo>
                    <a:pt x="0" y="0"/>
                  </a:lnTo>
                  <a:lnTo>
                    <a:pt x="48000" y="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5" name="Shape 505"/>
            <p:cNvSpPr/>
            <p:nvPr/>
          </p:nvSpPr>
          <p:spPr>
            <a:xfrm>
              <a:off x="6161" y="3206"/>
              <a:ext cx="9" cy="9"/>
            </a:xfrm>
            <a:custGeom>
              <a:pathLst>
                <a:path extrusionOk="0" h="120000" w="120000">
                  <a:moveTo>
                    <a:pt x="48000" y="0"/>
                  </a:moveTo>
                  <a:lnTo>
                    <a:pt x="108000" y="0"/>
                  </a:lnTo>
                  <a:lnTo>
                    <a:pt x="108000" y="108000"/>
                  </a:lnTo>
                  <a:lnTo>
                    <a:pt x="48000" y="108000"/>
                  </a:lnTo>
                  <a:lnTo>
                    <a:pt x="0" y="108000"/>
                  </a:lnTo>
                  <a:lnTo>
                    <a:pt x="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6" name="Shape 506"/>
            <p:cNvSpPr/>
            <p:nvPr/>
          </p:nvSpPr>
          <p:spPr>
            <a:xfrm>
              <a:off x="6100" y="3140"/>
              <a:ext cx="9" cy="7"/>
            </a:xfrm>
            <a:custGeom>
              <a:pathLst>
                <a:path extrusionOk="0" h="120000" w="120000">
                  <a:moveTo>
                    <a:pt x="66666" y="0"/>
                  </a:moveTo>
                  <a:lnTo>
                    <a:pt x="106666" y="0"/>
                  </a:lnTo>
                  <a:lnTo>
                    <a:pt x="106666" y="30000"/>
                  </a:lnTo>
                  <a:lnTo>
                    <a:pt x="106666" y="75000"/>
                  </a:lnTo>
                  <a:lnTo>
                    <a:pt x="66666" y="105000"/>
                  </a:lnTo>
                  <a:lnTo>
                    <a:pt x="40000" y="105000"/>
                  </a:lnTo>
                  <a:lnTo>
                    <a:pt x="40000" y="75000"/>
                  </a:lnTo>
                  <a:lnTo>
                    <a:pt x="0" y="75000"/>
                  </a:lnTo>
                  <a:lnTo>
                    <a:pt x="0" y="30000"/>
                  </a:lnTo>
                  <a:lnTo>
                    <a:pt x="40000" y="30000"/>
                  </a:lnTo>
                  <a:lnTo>
                    <a:pt x="40000"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7" name="Shape 507"/>
            <p:cNvSpPr/>
            <p:nvPr/>
          </p:nvSpPr>
          <p:spPr>
            <a:xfrm>
              <a:off x="6097" y="3109"/>
              <a:ext cx="9" cy="7"/>
            </a:xfrm>
            <a:custGeom>
              <a:pathLst>
                <a:path extrusionOk="0" h="120000" w="120000">
                  <a:moveTo>
                    <a:pt x="48000" y="0"/>
                  </a:moveTo>
                  <a:lnTo>
                    <a:pt x="48000" y="0"/>
                  </a:lnTo>
                  <a:lnTo>
                    <a:pt x="48000" y="30000"/>
                  </a:lnTo>
                  <a:lnTo>
                    <a:pt x="108000" y="30000"/>
                  </a:lnTo>
                  <a:lnTo>
                    <a:pt x="108000" y="75000"/>
                  </a:lnTo>
                  <a:lnTo>
                    <a:pt x="48000" y="75000"/>
                  </a:lnTo>
                  <a:lnTo>
                    <a:pt x="48000" y="105000"/>
                  </a:lnTo>
                  <a:lnTo>
                    <a:pt x="0" y="105000"/>
                  </a:lnTo>
                  <a:lnTo>
                    <a:pt x="0" y="75000"/>
                  </a:lnTo>
                  <a:lnTo>
                    <a:pt x="0" y="30000"/>
                  </a:lnTo>
                  <a:lnTo>
                    <a:pt x="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8" name="Shape 508"/>
            <p:cNvSpPr/>
            <p:nvPr/>
          </p:nvSpPr>
          <p:spPr>
            <a:xfrm>
              <a:off x="6075" y="3132"/>
              <a:ext cx="9" cy="9"/>
            </a:xfrm>
            <a:custGeom>
              <a:pathLst>
                <a:path extrusionOk="0" h="120000" w="120000">
                  <a:moveTo>
                    <a:pt x="48000" y="0"/>
                  </a:moveTo>
                  <a:lnTo>
                    <a:pt x="48000" y="0"/>
                  </a:lnTo>
                  <a:lnTo>
                    <a:pt x="108000" y="0"/>
                  </a:lnTo>
                  <a:lnTo>
                    <a:pt x="108000" y="53333"/>
                  </a:lnTo>
                  <a:lnTo>
                    <a:pt x="108000" y="106666"/>
                  </a:lnTo>
                  <a:lnTo>
                    <a:pt x="48000" y="106666"/>
                  </a:lnTo>
                  <a:lnTo>
                    <a:pt x="0" y="106666"/>
                  </a:lnTo>
                  <a:lnTo>
                    <a:pt x="0" y="53333"/>
                  </a:lnTo>
                  <a:lnTo>
                    <a:pt x="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9" name="Shape 509"/>
            <p:cNvSpPr/>
            <p:nvPr/>
          </p:nvSpPr>
          <p:spPr>
            <a:xfrm>
              <a:off x="6084" y="3190"/>
              <a:ext cx="11" cy="9"/>
            </a:xfrm>
            <a:custGeom>
              <a:pathLst>
                <a:path extrusionOk="0" h="120000" w="120000">
                  <a:moveTo>
                    <a:pt x="48000" y="0"/>
                  </a:moveTo>
                  <a:lnTo>
                    <a:pt x="108000" y="0"/>
                  </a:lnTo>
                  <a:lnTo>
                    <a:pt x="108000" y="53333"/>
                  </a:lnTo>
                  <a:lnTo>
                    <a:pt x="108000" y="106666"/>
                  </a:lnTo>
                  <a:lnTo>
                    <a:pt x="48000" y="106666"/>
                  </a:lnTo>
                  <a:lnTo>
                    <a:pt x="0" y="106666"/>
                  </a:lnTo>
                  <a:lnTo>
                    <a:pt x="0" y="53333"/>
                  </a:lnTo>
                  <a:lnTo>
                    <a:pt x="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0" name="Shape 510"/>
            <p:cNvSpPr/>
            <p:nvPr/>
          </p:nvSpPr>
          <p:spPr>
            <a:xfrm>
              <a:off x="6161" y="3194"/>
              <a:ext cx="11" cy="9"/>
            </a:xfrm>
            <a:custGeom>
              <a:pathLst>
                <a:path extrusionOk="0" h="120000" w="120000">
                  <a:moveTo>
                    <a:pt x="0" y="0"/>
                  </a:moveTo>
                  <a:lnTo>
                    <a:pt x="109090" y="0"/>
                  </a:lnTo>
                  <a:lnTo>
                    <a:pt x="109090" y="53333"/>
                  </a:lnTo>
                  <a:lnTo>
                    <a:pt x="109090" y="106666"/>
                  </a:lnTo>
                  <a:lnTo>
                    <a:pt x="0" y="106666"/>
                  </a:lnTo>
                  <a:lnTo>
                    <a:pt x="0" y="53333"/>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1" name="Shape 511"/>
            <p:cNvSpPr/>
            <p:nvPr/>
          </p:nvSpPr>
          <p:spPr>
            <a:xfrm>
              <a:off x="5541" y="3084"/>
              <a:ext cx="179" cy="160"/>
            </a:xfrm>
            <a:custGeom>
              <a:pathLst>
                <a:path extrusionOk="0" h="120000" w="120000">
                  <a:moveTo>
                    <a:pt x="15333" y="101366"/>
                  </a:moveTo>
                  <a:lnTo>
                    <a:pt x="15333" y="101366"/>
                  </a:lnTo>
                  <a:lnTo>
                    <a:pt x="12666" y="97639"/>
                  </a:lnTo>
                  <a:lnTo>
                    <a:pt x="10666" y="93167"/>
                  </a:lnTo>
                  <a:lnTo>
                    <a:pt x="10000" y="90186"/>
                  </a:lnTo>
                  <a:lnTo>
                    <a:pt x="8000" y="87204"/>
                  </a:lnTo>
                  <a:lnTo>
                    <a:pt x="7333" y="84223"/>
                  </a:lnTo>
                  <a:lnTo>
                    <a:pt x="6000" y="80496"/>
                  </a:lnTo>
                  <a:lnTo>
                    <a:pt x="5333" y="77515"/>
                  </a:lnTo>
                  <a:lnTo>
                    <a:pt x="4000" y="73788"/>
                  </a:lnTo>
                  <a:lnTo>
                    <a:pt x="2000" y="70062"/>
                  </a:lnTo>
                  <a:lnTo>
                    <a:pt x="1333" y="67080"/>
                  </a:lnTo>
                  <a:lnTo>
                    <a:pt x="666" y="64099"/>
                  </a:lnTo>
                  <a:lnTo>
                    <a:pt x="0" y="60372"/>
                  </a:lnTo>
                  <a:lnTo>
                    <a:pt x="0" y="58136"/>
                  </a:lnTo>
                  <a:lnTo>
                    <a:pt x="0" y="55900"/>
                  </a:lnTo>
                  <a:lnTo>
                    <a:pt x="0" y="52919"/>
                  </a:lnTo>
                  <a:lnTo>
                    <a:pt x="0" y="50683"/>
                  </a:lnTo>
                  <a:lnTo>
                    <a:pt x="666" y="47701"/>
                  </a:lnTo>
                  <a:lnTo>
                    <a:pt x="1333" y="46211"/>
                  </a:lnTo>
                  <a:lnTo>
                    <a:pt x="3333" y="43229"/>
                  </a:lnTo>
                  <a:lnTo>
                    <a:pt x="4666" y="40993"/>
                  </a:lnTo>
                  <a:lnTo>
                    <a:pt x="6000" y="38012"/>
                  </a:lnTo>
                  <a:lnTo>
                    <a:pt x="8000" y="35776"/>
                  </a:lnTo>
                  <a:lnTo>
                    <a:pt x="10000" y="32795"/>
                  </a:lnTo>
                  <a:lnTo>
                    <a:pt x="12000" y="30559"/>
                  </a:lnTo>
                  <a:lnTo>
                    <a:pt x="14000" y="27577"/>
                  </a:lnTo>
                  <a:lnTo>
                    <a:pt x="16666" y="24596"/>
                  </a:lnTo>
                  <a:lnTo>
                    <a:pt x="19333" y="20869"/>
                  </a:lnTo>
                  <a:lnTo>
                    <a:pt x="22000" y="17888"/>
                  </a:lnTo>
                  <a:lnTo>
                    <a:pt x="24000" y="13416"/>
                  </a:lnTo>
                  <a:lnTo>
                    <a:pt x="27333" y="10434"/>
                  </a:lnTo>
                  <a:lnTo>
                    <a:pt x="30000" y="8198"/>
                  </a:lnTo>
                  <a:lnTo>
                    <a:pt x="34000" y="6708"/>
                  </a:lnTo>
                  <a:lnTo>
                    <a:pt x="37333" y="5217"/>
                  </a:lnTo>
                  <a:lnTo>
                    <a:pt x="42000" y="3726"/>
                  </a:lnTo>
                  <a:lnTo>
                    <a:pt x="48000" y="3726"/>
                  </a:lnTo>
                  <a:lnTo>
                    <a:pt x="52666" y="2236"/>
                  </a:lnTo>
                  <a:lnTo>
                    <a:pt x="58666" y="745"/>
                  </a:lnTo>
                  <a:lnTo>
                    <a:pt x="64000" y="745"/>
                  </a:lnTo>
                  <a:lnTo>
                    <a:pt x="69333" y="0"/>
                  </a:lnTo>
                  <a:lnTo>
                    <a:pt x="72000" y="745"/>
                  </a:lnTo>
                  <a:lnTo>
                    <a:pt x="76666" y="1490"/>
                  </a:lnTo>
                  <a:lnTo>
                    <a:pt x="82000" y="2981"/>
                  </a:lnTo>
                  <a:lnTo>
                    <a:pt x="89333" y="5217"/>
                  </a:lnTo>
                  <a:lnTo>
                    <a:pt x="96000" y="8198"/>
                  </a:lnTo>
                  <a:lnTo>
                    <a:pt x="104000" y="12670"/>
                  </a:lnTo>
                  <a:lnTo>
                    <a:pt x="110000" y="17888"/>
                  </a:lnTo>
                  <a:lnTo>
                    <a:pt x="115333" y="24596"/>
                  </a:lnTo>
                  <a:lnTo>
                    <a:pt x="118666" y="32049"/>
                  </a:lnTo>
                  <a:lnTo>
                    <a:pt x="119333" y="35776"/>
                  </a:lnTo>
                  <a:lnTo>
                    <a:pt x="119333" y="39503"/>
                  </a:lnTo>
                  <a:lnTo>
                    <a:pt x="119333" y="43975"/>
                  </a:lnTo>
                  <a:lnTo>
                    <a:pt x="119333" y="48447"/>
                  </a:lnTo>
                  <a:lnTo>
                    <a:pt x="119333" y="52919"/>
                  </a:lnTo>
                  <a:lnTo>
                    <a:pt x="119333" y="57391"/>
                  </a:lnTo>
                  <a:lnTo>
                    <a:pt x="119333" y="61863"/>
                  </a:lnTo>
                  <a:lnTo>
                    <a:pt x="118666" y="64844"/>
                  </a:lnTo>
                  <a:lnTo>
                    <a:pt x="116000" y="69316"/>
                  </a:lnTo>
                  <a:lnTo>
                    <a:pt x="114666" y="73043"/>
                  </a:lnTo>
                  <a:lnTo>
                    <a:pt x="111333" y="78260"/>
                  </a:lnTo>
                  <a:lnTo>
                    <a:pt x="108000" y="83478"/>
                  </a:lnTo>
                  <a:lnTo>
                    <a:pt x="105333" y="88695"/>
                  </a:lnTo>
                  <a:lnTo>
                    <a:pt x="101333" y="93167"/>
                  </a:lnTo>
                  <a:lnTo>
                    <a:pt x="98000" y="96894"/>
                  </a:lnTo>
                  <a:lnTo>
                    <a:pt x="96000" y="99875"/>
                  </a:lnTo>
                  <a:lnTo>
                    <a:pt x="92000" y="102857"/>
                  </a:lnTo>
                  <a:lnTo>
                    <a:pt x="88666" y="106583"/>
                  </a:lnTo>
                  <a:lnTo>
                    <a:pt x="83333" y="109565"/>
                  </a:lnTo>
                  <a:lnTo>
                    <a:pt x="78666" y="112546"/>
                  </a:lnTo>
                  <a:lnTo>
                    <a:pt x="73333" y="116273"/>
                  </a:lnTo>
                  <a:lnTo>
                    <a:pt x="68000" y="117763"/>
                  </a:lnTo>
                  <a:lnTo>
                    <a:pt x="64000" y="119254"/>
                  </a:lnTo>
                  <a:lnTo>
                    <a:pt x="60000" y="119254"/>
                  </a:lnTo>
                  <a:lnTo>
                    <a:pt x="57333" y="118509"/>
                  </a:lnTo>
                  <a:lnTo>
                    <a:pt x="52666" y="118509"/>
                  </a:lnTo>
                  <a:lnTo>
                    <a:pt x="49333" y="118509"/>
                  </a:lnTo>
                  <a:lnTo>
                    <a:pt x="47333" y="118509"/>
                  </a:lnTo>
                  <a:lnTo>
                    <a:pt x="43333" y="117763"/>
                  </a:lnTo>
                  <a:lnTo>
                    <a:pt x="41333" y="117763"/>
                  </a:lnTo>
                  <a:lnTo>
                    <a:pt x="38000" y="117018"/>
                  </a:lnTo>
                  <a:lnTo>
                    <a:pt x="36000" y="116273"/>
                  </a:lnTo>
                  <a:lnTo>
                    <a:pt x="33333" y="114037"/>
                  </a:lnTo>
                  <a:lnTo>
                    <a:pt x="29333" y="112546"/>
                  </a:lnTo>
                  <a:lnTo>
                    <a:pt x="26000" y="109565"/>
                  </a:lnTo>
                  <a:lnTo>
                    <a:pt x="23333" y="107329"/>
                  </a:lnTo>
                  <a:lnTo>
                    <a:pt x="19333" y="105093"/>
                  </a:lnTo>
                  <a:lnTo>
                    <a:pt x="17333" y="102857"/>
                  </a:lnTo>
                  <a:lnTo>
                    <a:pt x="16000" y="102111"/>
                  </a:lnTo>
                  <a:lnTo>
                    <a:pt x="15333" y="101366"/>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2" name="Shape 512"/>
            <p:cNvSpPr/>
            <p:nvPr/>
          </p:nvSpPr>
          <p:spPr>
            <a:xfrm>
              <a:off x="5588" y="3204"/>
              <a:ext cx="7" cy="7"/>
            </a:xfrm>
            <a:custGeom>
              <a:pathLst>
                <a:path extrusionOk="0" h="120000" w="120000">
                  <a:moveTo>
                    <a:pt x="68571" y="85714"/>
                  </a:moveTo>
                  <a:lnTo>
                    <a:pt x="34285" y="68571"/>
                  </a:lnTo>
                  <a:lnTo>
                    <a:pt x="34285" y="51428"/>
                  </a:lnTo>
                  <a:lnTo>
                    <a:pt x="17142" y="51428"/>
                  </a:lnTo>
                  <a:lnTo>
                    <a:pt x="0" y="34285"/>
                  </a:lnTo>
                  <a:lnTo>
                    <a:pt x="0" y="17142"/>
                  </a:lnTo>
                  <a:lnTo>
                    <a:pt x="17142" y="0"/>
                  </a:lnTo>
                  <a:lnTo>
                    <a:pt x="34285" y="0"/>
                  </a:lnTo>
                  <a:lnTo>
                    <a:pt x="51428" y="0"/>
                  </a:lnTo>
                  <a:lnTo>
                    <a:pt x="68571" y="0"/>
                  </a:lnTo>
                  <a:lnTo>
                    <a:pt x="68571" y="17142"/>
                  </a:lnTo>
                  <a:lnTo>
                    <a:pt x="85714" y="34285"/>
                  </a:lnTo>
                  <a:lnTo>
                    <a:pt x="102857" y="34285"/>
                  </a:lnTo>
                  <a:lnTo>
                    <a:pt x="102857" y="51428"/>
                  </a:lnTo>
                  <a:lnTo>
                    <a:pt x="102857" y="68571"/>
                  </a:lnTo>
                  <a:lnTo>
                    <a:pt x="102857" y="85714"/>
                  </a:lnTo>
                  <a:lnTo>
                    <a:pt x="102857" y="102857"/>
                  </a:lnTo>
                  <a:lnTo>
                    <a:pt x="85714" y="102857"/>
                  </a:lnTo>
                  <a:lnTo>
                    <a:pt x="68571" y="102857"/>
                  </a:lnTo>
                  <a:lnTo>
                    <a:pt x="68571" y="85714"/>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3" name="Shape 513"/>
            <p:cNvSpPr/>
            <p:nvPr/>
          </p:nvSpPr>
          <p:spPr>
            <a:xfrm>
              <a:off x="5588" y="3204"/>
              <a:ext cx="18" cy="17"/>
            </a:xfrm>
            <a:custGeom>
              <a:pathLst>
                <a:path extrusionOk="0" h="120000" w="120000">
                  <a:moveTo>
                    <a:pt x="66666" y="98823"/>
                  </a:moveTo>
                  <a:lnTo>
                    <a:pt x="66666" y="98823"/>
                  </a:lnTo>
                  <a:lnTo>
                    <a:pt x="46666" y="77647"/>
                  </a:lnTo>
                  <a:lnTo>
                    <a:pt x="33333" y="63529"/>
                  </a:lnTo>
                  <a:lnTo>
                    <a:pt x="13333" y="49411"/>
                  </a:lnTo>
                  <a:lnTo>
                    <a:pt x="0" y="35294"/>
                  </a:lnTo>
                  <a:lnTo>
                    <a:pt x="0" y="28235"/>
                  </a:lnTo>
                  <a:lnTo>
                    <a:pt x="6666" y="14117"/>
                  </a:lnTo>
                  <a:lnTo>
                    <a:pt x="20000" y="0"/>
                  </a:lnTo>
                  <a:lnTo>
                    <a:pt x="33333" y="0"/>
                  </a:lnTo>
                  <a:lnTo>
                    <a:pt x="46666" y="0"/>
                  </a:lnTo>
                  <a:lnTo>
                    <a:pt x="60000" y="0"/>
                  </a:lnTo>
                  <a:lnTo>
                    <a:pt x="73333" y="7058"/>
                  </a:lnTo>
                  <a:lnTo>
                    <a:pt x="80000" y="21176"/>
                  </a:lnTo>
                  <a:lnTo>
                    <a:pt x="100000" y="28235"/>
                  </a:lnTo>
                  <a:lnTo>
                    <a:pt x="106666" y="35294"/>
                  </a:lnTo>
                  <a:lnTo>
                    <a:pt x="106666" y="56470"/>
                  </a:lnTo>
                  <a:lnTo>
                    <a:pt x="106666" y="77647"/>
                  </a:lnTo>
                  <a:lnTo>
                    <a:pt x="113333" y="84705"/>
                  </a:lnTo>
                  <a:lnTo>
                    <a:pt x="113333" y="91764"/>
                  </a:lnTo>
                  <a:lnTo>
                    <a:pt x="113333" y="105882"/>
                  </a:lnTo>
                  <a:lnTo>
                    <a:pt x="100000" y="112941"/>
                  </a:lnTo>
                  <a:lnTo>
                    <a:pt x="80000" y="112941"/>
                  </a:lnTo>
                  <a:lnTo>
                    <a:pt x="73333" y="105882"/>
                  </a:lnTo>
                  <a:lnTo>
                    <a:pt x="66666" y="9882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4" name="Shape 514"/>
            <p:cNvSpPr/>
            <p:nvPr/>
          </p:nvSpPr>
          <p:spPr>
            <a:xfrm>
              <a:off x="5640" y="3109"/>
              <a:ext cx="7" cy="7"/>
            </a:xfrm>
            <a:custGeom>
              <a:pathLst>
                <a:path extrusionOk="0" h="120000" w="120000">
                  <a:moveTo>
                    <a:pt x="60000" y="90000"/>
                  </a:moveTo>
                  <a:lnTo>
                    <a:pt x="30000" y="75000"/>
                  </a:lnTo>
                  <a:lnTo>
                    <a:pt x="15000" y="60000"/>
                  </a:lnTo>
                  <a:lnTo>
                    <a:pt x="0" y="45000"/>
                  </a:lnTo>
                  <a:lnTo>
                    <a:pt x="0" y="30000"/>
                  </a:lnTo>
                  <a:lnTo>
                    <a:pt x="0" y="15000"/>
                  </a:lnTo>
                  <a:lnTo>
                    <a:pt x="15000" y="0"/>
                  </a:lnTo>
                  <a:lnTo>
                    <a:pt x="45000" y="0"/>
                  </a:lnTo>
                  <a:lnTo>
                    <a:pt x="60000" y="0"/>
                  </a:lnTo>
                  <a:lnTo>
                    <a:pt x="60000" y="15000"/>
                  </a:lnTo>
                  <a:lnTo>
                    <a:pt x="75000" y="15000"/>
                  </a:lnTo>
                  <a:lnTo>
                    <a:pt x="90000" y="15000"/>
                  </a:lnTo>
                  <a:lnTo>
                    <a:pt x="105000" y="30000"/>
                  </a:lnTo>
                  <a:lnTo>
                    <a:pt x="105000" y="45000"/>
                  </a:lnTo>
                  <a:lnTo>
                    <a:pt x="105000" y="75000"/>
                  </a:lnTo>
                  <a:lnTo>
                    <a:pt x="105000" y="105000"/>
                  </a:lnTo>
                  <a:lnTo>
                    <a:pt x="90000" y="105000"/>
                  </a:lnTo>
                  <a:lnTo>
                    <a:pt x="75000" y="105000"/>
                  </a:lnTo>
                  <a:lnTo>
                    <a:pt x="60000"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5" name="Shape 515"/>
            <p:cNvSpPr/>
            <p:nvPr/>
          </p:nvSpPr>
          <p:spPr>
            <a:xfrm>
              <a:off x="5640" y="3109"/>
              <a:ext cx="18" cy="18"/>
            </a:xfrm>
            <a:custGeom>
              <a:pathLst>
                <a:path extrusionOk="0" h="120000" w="120000">
                  <a:moveTo>
                    <a:pt x="63157" y="93333"/>
                  </a:moveTo>
                  <a:lnTo>
                    <a:pt x="63157" y="93333"/>
                  </a:lnTo>
                  <a:lnTo>
                    <a:pt x="37894" y="73333"/>
                  </a:lnTo>
                  <a:lnTo>
                    <a:pt x="18947" y="66666"/>
                  </a:lnTo>
                  <a:lnTo>
                    <a:pt x="12631" y="60000"/>
                  </a:lnTo>
                  <a:lnTo>
                    <a:pt x="6315" y="53333"/>
                  </a:lnTo>
                  <a:lnTo>
                    <a:pt x="0" y="33333"/>
                  </a:lnTo>
                  <a:lnTo>
                    <a:pt x="0" y="26666"/>
                  </a:lnTo>
                  <a:lnTo>
                    <a:pt x="6315" y="13333"/>
                  </a:lnTo>
                  <a:lnTo>
                    <a:pt x="12631" y="0"/>
                  </a:lnTo>
                  <a:lnTo>
                    <a:pt x="18947" y="0"/>
                  </a:lnTo>
                  <a:lnTo>
                    <a:pt x="44210" y="0"/>
                  </a:lnTo>
                  <a:lnTo>
                    <a:pt x="56842" y="6666"/>
                  </a:lnTo>
                  <a:lnTo>
                    <a:pt x="63157" y="13333"/>
                  </a:lnTo>
                  <a:lnTo>
                    <a:pt x="75789" y="13333"/>
                  </a:lnTo>
                  <a:lnTo>
                    <a:pt x="101052" y="20000"/>
                  </a:lnTo>
                  <a:lnTo>
                    <a:pt x="107368" y="26666"/>
                  </a:lnTo>
                  <a:lnTo>
                    <a:pt x="113684" y="33333"/>
                  </a:lnTo>
                  <a:lnTo>
                    <a:pt x="113684" y="53333"/>
                  </a:lnTo>
                  <a:lnTo>
                    <a:pt x="107368" y="73333"/>
                  </a:lnTo>
                  <a:lnTo>
                    <a:pt x="107368" y="86666"/>
                  </a:lnTo>
                  <a:lnTo>
                    <a:pt x="107368" y="106666"/>
                  </a:lnTo>
                  <a:lnTo>
                    <a:pt x="94736" y="113333"/>
                  </a:lnTo>
                  <a:lnTo>
                    <a:pt x="75789" y="106666"/>
                  </a:lnTo>
                  <a:lnTo>
                    <a:pt x="63157" y="100000"/>
                  </a:lnTo>
                  <a:lnTo>
                    <a:pt x="63157" y="9333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6" name="Shape 516"/>
            <p:cNvSpPr/>
            <p:nvPr/>
          </p:nvSpPr>
          <p:spPr>
            <a:xfrm>
              <a:off x="5579" y="3170"/>
              <a:ext cx="1" cy="1"/>
            </a:xfrm>
            <a:custGeom>
              <a:pathLst>
                <a:path extrusionOk="0" h="120000" w="120000">
                  <a:moveTo>
                    <a:pt x="60000" y="60000"/>
                  </a:moveTo>
                  <a:lnTo>
                    <a:pt x="60000" y="0"/>
                  </a:lnTo>
                  <a:lnTo>
                    <a:pt x="0" y="0"/>
                  </a:lnTo>
                  <a:lnTo>
                    <a:pt x="0" y="60000"/>
                  </a:lnTo>
                  <a:lnTo>
                    <a:pt x="6000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7" name="Shape 517"/>
            <p:cNvSpPr/>
            <p:nvPr/>
          </p:nvSpPr>
          <p:spPr>
            <a:xfrm>
              <a:off x="5579" y="3170"/>
              <a:ext cx="14" cy="11"/>
            </a:xfrm>
            <a:custGeom>
              <a:pathLst>
                <a:path extrusionOk="0" h="120000" w="120000">
                  <a:moveTo>
                    <a:pt x="94285" y="70000"/>
                  </a:moveTo>
                  <a:lnTo>
                    <a:pt x="94285" y="70000"/>
                  </a:lnTo>
                  <a:lnTo>
                    <a:pt x="102857" y="50000"/>
                  </a:lnTo>
                  <a:lnTo>
                    <a:pt x="111428" y="30000"/>
                  </a:lnTo>
                  <a:lnTo>
                    <a:pt x="111428" y="10000"/>
                  </a:lnTo>
                  <a:lnTo>
                    <a:pt x="111428" y="0"/>
                  </a:lnTo>
                  <a:lnTo>
                    <a:pt x="94285" y="0"/>
                  </a:lnTo>
                  <a:lnTo>
                    <a:pt x="77142" y="0"/>
                  </a:lnTo>
                  <a:lnTo>
                    <a:pt x="68571" y="0"/>
                  </a:lnTo>
                  <a:lnTo>
                    <a:pt x="59999" y="0"/>
                  </a:lnTo>
                  <a:lnTo>
                    <a:pt x="0" y="40000"/>
                  </a:lnTo>
                  <a:lnTo>
                    <a:pt x="17142" y="110000"/>
                  </a:lnTo>
                  <a:lnTo>
                    <a:pt x="94285" y="7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8" name="Shape 518"/>
            <p:cNvSpPr/>
            <p:nvPr/>
          </p:nvSpPr>
          <p:spPr>
            <a:xfrm>
              <a:off x="5643" y="3196"/>
              <a:ext cx="3" cy="2"/>
            </a:xfrm>
            <a:custGeom>
              <a:pathLst>
                <a:path extrusionOk="0" h="120000" w="120000">
                  <a:moveTo>
                    <a:pt x="60000" y="40000"/>
                  </a:moveTo>
                  <a:lnTo>
                    <a:pt x="90000" y="40000"/>
                  </a:lnTo>
                  <a:lnTo>
                    <a:pt x="90000" y="0"/>
                  </a:lnTo>
                  <a:lnTo>
                    <a:pt x="60000" y="0"/>
                  </a:lnTo>
                  <a:lnTo>
                    <a:pt x="0" y="40000"/>
                  </a:lnTo>
                  <a:lnTo>
                    <a:pt x="30000" y="80000"/>
                  </a:lnTo>
                  <a:lnTo>
                    <a:pt x="6000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9" name="Shape 519"/>
            <p:cNvSpPr/>
            <p:nvPr/>
          </p:nvSpPr>
          <p:spPr>
            <a:xfrm>
              <a:off x="5643" y="3196"/>
              <a:ext cx="14" cy="13"/>
            </a:xfrm>
            <a:custGeom>
              <a:pathLst>
                <a:path extrusionOk="0" h="120000" w="120000">
                  <a:moveTo>
                    <a:pt x="88000" y="73846"/>
                  </a:moveTo>
                  <a:lnTo>
                    <a:pt x="88000" y="73846"/>
                  </a:lnTo>
                  <a:lnTo>
                    <a:pt x="96000" y="55384"/>
                  </a:lnTo>
                  <a:lnTo>
                    <a:pt x="112000" y="36923"/>
                  </a:lnTo>
                  <a:lnTo>
                    <a:pt x="112000" y="27692"/>
                  </a:lnTo>
                  <a:lnTo>
                    <a:pt x="104000" y="9230"/>
                  </a:lnTo>
                  <a:lnTo>
                    <a:pt x="88000" y="0"/>
                  </a:lnTo>
                  <a:lnTo>
                    <a:pt x="72000" y="0"/>
                  </a:lnTo>
                  <a:lnTo>
                    <a:pt x="64000" y="0"/>
                  </a:lnTo>
                  <a:lnTo>
                    <a:pt x="56000" y="0"/>
                  </a:lnTo>
                  <a:lnTo>
                    <a:pt x="0" y="46153"/>
                  </a:lnTo>
                  <a:lnTo>
                    <a:pt x="16000" y="110769"/>
                  </a:lnTo>
                  <a:lnTo>
                    <a:pt x="88000" y="73846"/>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0" name="Shape 520"/>
            <p:cNvSpPr/>
            <p:nvPr/>
          </p:nvSpPr>
          <p:spPr>
            <a:xfrm>
              <a:off x="5665" y="3152"/>
              <a:ext cx="1" cy="7"/>
            </a:xfrm>
            <a:custGeom>
              <a:pathLst>
                <a:path extrusionOk="0" h="120000" w="120000">
                  <a:moveTo>
                    <a:pt x="80000" y="75000"/>
                  </a:moveTo>
                  <a:lnTo>
                    <a:pt x="80000" y="75000"/>
                  </a:lnTo>
                  <a:lnTo>
                    <a:pt x="80000" y="60000"/>
                  </a:lnTo>
                  <a:lnTo>
                    <a:pt x="80000" y="45000"/>
                  </a:lnTo>
                  <a:lnTo>
                    <a:pt x="80000" y="30000"/>
                  </a:lnTo>
                  <a:lnTo>
                    <a:pt x="40000" y="15000"/>
                  </a:lnTo>
                  <a:lnTo>
                    <a:pt x="40000" y="0"/>
                  </a:lnTo>
                  <a:lnTo>
                    <a:pt x="0" y="60000"/>
                  </a:lnTo>
                  <a:lnTo>
                    <a:pt x="0" y="105000"/>
                  </a:lnTo>
                  <a:lnTo>
                    <a:pt x="8000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1" name="Shape 521"/>
            <p:cNvSpPr/>
            <p:nvPr/>
          </p:nvSpPr>
          <p:spPr>
            <a:xfrm>
              <a:off x="5665" y="3152"/>
              <a:ext cx="13" cy="18"/>
            </a:xfrm>
            <a:custGeom>
              <a:pathLst>
                <a:path extrusionOk="0" h="120000" w="120000">
                  <a:moveTo>
                    <a:pt x="85714" y="86666"/>
                  </a:moveTo>
                  <a:lnTo>
                    <a:pt x="85714" y="86666"/>
                  </a:lnTo>
                  <a:lnTo>
                    <a:pt x="94285" y="73333"/>
                  </a:lnTo>
                  <a:lnTo>
                    <a:pt x="111428" y="60000"/>
                  </a:lnTo>
                  <a:lnTo>
                    <a:pt x="111428" y="53333"/>
                  </a:lnTo>
                  <a:lnTo>
                    <a:pt x="102857" y="46666"/>
                  </a:lnTo>
                  <a:lnTo>
                    <a:pt x="85714" y="33333"/>
                  </a:lnTo>
                  <a:lnTo>
                    <a:pt x="68571" y="20000"/>
                  </a:lnTo>
                  <a:lnTo>
                    <a:pt x="59999" y="6666"/>
                  </a:lnTo>
                  <a:lnTo>
                    <a:pt x="42857" y="0"/>
                  </a:lnTo>
                  <a:lnTo>
                    <a:pt x="0" y="66666"/>
                  </a:lnTo>
                  <a:lnTo>
                    <a:pt x="17142" y="113333"/>
                  </a:lnTo>
                  <a:lnTo>
                    <a:pt x="85714" y="86666"/>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2" name="Shape 522"/>
            <p:cNvSpPr/>
            <p:nvPr/>
          </p:nvSpPr>
          <p:spPr>
            <a:xfrm>
              <a:off x="5611" y="3132"/>
              <a:ext cx="9" cy="7"/>
            </a:xfrm>
            <a:custGeom>
              <a:pathLst>
                <a:path extrusionOk="0" h="120000" w="120000">
                  <a:moveTo>
                    <a:pt x="0" y="45000"/>
                  </a:moveTo>
                  <a:lnTo>
                    <a:pt x="26666" y="45000"/>
                  </a:lnTo>
                  <a:lnTo>
                    <a:pt x="40000" y="30000"/>
                  </a:lnTo>
                  <a:lnTo>
                    <a:pt x="53333" y="45000"/>
                  </a:lnTo>
                  <a:lnTo>
                    <a:pt x="66666" y="60000"/>
                  </a:lnTo>
                  <a:lnTo>
                    <a:pt x="66666" y="75000"/>
                  </a:lnTo>
                  <a:lnTo>
                    <a:pt x="80000" y="90000"/>
                  </a:lnTo>
                  <a:lnTo>
                    <a:pt x="80000" y="105000"/>
                  </a:lnTo>
                  <a:lnTo>
                    <a:pt x="93333" y="105000"/>
                  </a:lnTo>
                  <a:lnTo>
                    <a:pt x="106666" y="105000"/>
                  </a:lnTo>
                  <a:lnTo>
                    <a:pt x="106666" y="75000"/>
                  </a:lnTo>
                  <a:lnTo>
                    <a:pt x="106666" y="45000"/>
                  </a:lnTo>
                  <a:lnTo>
                    <a:pt x="93333" y="30000"/>
                  </a:lnTo>
                  <a:lnTo>
                    <a:pt x="80000" y="15000"/>
                  </a:lnTo>
                  <a:lnTo>
                    <a:pt x="80000" y="0"/>
                  </a:lnTo>
                  <a:lnTo>
                    <a:pt x="66666" y="0"/>
                  </a:lnTo>
                  <a:lnTo>
                    <a:pt x="53333" y="0"/>
                  </a:lnTo>
                  <a:lnTo>
                    <a:pt x="40000" y="0"/>
                  </a:lnTo>
                  <a:lnTo>
                    <a:pt x="13333" y="15000"/>
                  </a:lnTo>
                  <a:lnTo>
                    <a:pt x="0" y="30000"/>
                  </a:lnTo>
                  <a:lnTo>
                    <a:pt x="0" y="4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3" name="Shape 523"/>
            <p:cNvSpPr/>
            <p:nvPr/>
          </p:nvSpPr>
          <p:spPr>
            <a:xfrm>
              <a:off x="5611" y="3132"/>
              <a:ext cx="19" cy="18"/>
            </a:xfrm>
            <a:custGeom>
              <a:pathLst>
                <a:path extrusionOk="0" h="120000" w="120000">
                  <a:moveTo>
                    <a:pt x="0" y="46666"/>
                  </a:moveTo>
                  <a:lnTo>
                    <a:pt x="0" y="46666"/>
                  </a:lnTo>
                  <a:lnTo>
                    <a:pt x="24000" y="46666"/>
                  </a:lnTo>
                  <a:lnTo>
                    <a:pt x="48000" y="40000"/>
                  </a:lnTo>
                  <a:lnTo>
                    <a:pt x="60000" y="46666"/>
                  </a:lnTo>
                  <a:lnTo>
                    <a:pt x="60000" y="53333"/>
                  </a:lnTo>
                  <a:lnTo>
                    <a:pt x="66000" y="66666"/>
                  </a:lnTo>
                  <a:lnTo>
                    <a:pt x="72000" y="86666"/>
                  </a:lnTo>
                  <a:lnTo>
                    <a:pt x="78000" y="93333"/>
                  </a:lnTo>
                  <a:lnTo>
                    <a:pt x="90000" y="106666"/>
                  </a:lnTo>
                  <a:lnTo>
                    <a:pt x="102000" y="113333"/>
                  </a:lnTo>
                  <a:lnTo>
                    <a:pt x="108000" y="113333"/>
                  </a:lnTo>
                  <a:lnTo>
                    <a:pt x="114000" y="106666"/>
                  </a:lnTo>
                  <a:lnTo>
                    <a:pt x="114000" y="86666"/>
                  </a:lnTo>
                  <a:lnTo>
                    <a:pt x="108000" y="73333"/>
                  </a:lnTo>
                  <a:lnTo>
                    <a:pt x="108000" y="53333"/>
                  </a:lnTo>
                  <a:lnTo>
                    <a:pt x="108000" y="46666"/>
                  </a:lnTo>
                  <a:lnTo>
                    <a:pt x="102000" y="33333"/>
                  </a:lnTo>
                  <a:lnTo>
                    <a:pt x="90000" y="20000"/>
                  </a:lnTo>
                  <a:lnTo>
                    <a:pt x="78000" y="6666"/>
                  </a:lnTo>
                  <a:lnTo>
                    <a:pt x="66000" y="0"/>
                  </a:lnTo>
                  <a:lnTo>
                    <a:pt x="60000" y="0"/>
                  </a:lnTo>
                  <a:lnTo>
                    <a:pt x="42000" y="0"/>
                  </a:lnTo>
                  <a:lnTo>
                    <a:pt x="18000" y="20000"/>
                  </a:lnTo>
                  <a:lnTo>
                    <a:pt x="6000" y="40000"/>
                  </a:lnTo>
                  <a:lnTo>
                    <a:pt x="0" y="46666"/>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4" name="Shape 524"/>
            <p:cNvSpPr/>
            <p:nvPr/>
          </p:nvSpPr>
          <p:spPr>
            <a:xfrm>
              <a:off x="5622" y="3173"/>
              <a:ext cx="5" cy="5"/>
            </a:xfrm>
            <a:custGeom>
              <a:pathLst>
                <a:path extrusionOk="0" h="120000" w="120000">
                  <a:moveTo>
                    <a:pt x="100000" y="0"/>
                  </a:moveTo>
                  <a:lnTo>
                    <a:pt x="80000" y="60000"/>
                  </a:lnTo>
                  <a:lnTo>
                    <a:pt x="40000" y="100000"/>
                  </a:lnTo>
                  <a:lnTo>
                    <a:pt x="20000" y="100000"/>
                  </a:lnTo>
                  <a:lnTo>
                    <a:pt x="0" y="100000"/>
                  </a:lnTo>
                  <a:lnTo>
                    <a:pt x="10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5" name="Shape 525"/>
            <p:cNvSpPr/>
            <p:nvPr/>
          </p:nvSpPr>
          <p:spPr>
            <a:xfrm>
              <a:off x="5629" y="3179"/>
              <a:ext cx="5" cy="5"/>
            </a:xfrm>
            <a:custGeom>
              <a:pathLst>
                <a:path extrusionOk="0" h="120000" w="120000">
                  <a:moveTo>
                    <a:pt x="0" y="100000"/>
                  </a:moveTo>
                  <a:lnTo>
                    <a:pt x="0" y="100000"/>
                  </a:lnTo>
                  <a:lnTo>
                    <a:pt x="17142" y="40000"/>
                  </a:lnTo>
                  <a:lnTo>
                    <a:pt x="51428" y="0"/>
                  </a:lnTo>
                  <a:lnTo>
                    <a:pt x="85714" y="0"/>
                  </a:lnTo>
                  <a:lnTo>
                    <a:pt x="102857"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6" name="Shape 526"/>
            <p:cNvSpPr/>
            <p:nvPr/>
          </p:nvSpPr>
          <p:spPr>
            <a:xfrm>
              <a:off x="5584" y="3120"/>
              <a:ext cx="9" cy="11"/>
            </a:xfrm>
            <a:custGeom>
              <a:pathLst>
                <a:path extrusionOk="0" h="120000" w="120000">
                  <a:moveTo>
                    <a:pt x="0" y="109090"/>
                  </a:moveTo>
                  <a:lnTo>
                    <a:pt x="12000" y="98181"/>
                  </a:lnTo>
                  <a:lnTo>
                    <a:pt x="36000" y="87272"/>
                  </a:lnTo>
                  <a:lnTo>
                    <a:pt x="48000" y="76363"/>
                  </a:lnTo>
                  <a:lnTo>
                    <a:pt x="48000" y="65454"/>
                  </a:lnTo>
                  <a:lnTo>
                    <a:pt x="48000" y="54545"/>
                  </a:lnTo>
                  <a:lnTo>
                    <a:pt x="60000" y="43636"/>
                  </a:lnTo>
                  <a:lnTo>
                    <a:pt x="60000" y="32727"/>
                  </a:lnTo>
                  <a:lnTo>
                    <a:pt x="72000" y="32727"/>
                  </a:lnTo>
                  <a:lnTo>
                    <a:pt x="84000" y="21818"/>
                  </a:lnTo>
                  <a:lnTo>
                    <a:pt x="108000" y="10909"/>
                  </a:lnTo>
                  <a:lnTo>
                    <a:pt x="108000" y="0"/>
                  </a:lnTo>
                  <a:lnTo>
                    <a:pt x="0" y="10909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7" name="Shape 527"/>
            <p:cNvSpPr/>
            <p:nvPr/>
          </p:nvSpPr>
          <p:spPr>
            <a:xfrm>
              <a:off x="5584" y="3120"/>
              <a:ext cx="21" cy="21"/>
            </a:xfrm>
            <a:custGeom>
              <a:pathLst>
                <a:path extrusionOk="0" h="120000" w="120000">
                  <a:moveTo>
                    <a:pt x="0" y="114285"/>
                  </a:moveTo>
                  <a:lnTo>
                    <a:pt x="0" y="114285"/>
                  </a:lnTo>
                  <a:lnTo>
                    <a:pt x="11428" y="102857"/>
                  </a:lnTo>
                  <a:lnTo>
                    <a:pt x="34285" y="85714"/>
                  </a:lnTo>
                  <a:lnTo>
                    <a:pt x="45714" y="74285"/>
                  </a:lnTo>
                  <a:lnTo>
                    <a:pt x="45714" y="68571"/>
                  </a:lnTo>
                  <a:lnTo>
                    <a:pt x="51428" y="57142"/>
                  </a:lnTo>
                  <a:lnTo>
                    <a:pt x="57142" y="45714"/>
                  </a:lnTo>
                  <a:lnTo>
                    <a:pt x="62857" y="34285"/>
                  </a:lnTo>
                  <a:lnTo>
                    <a:pt x="74285" y="28571"/>
                  </a:lnTo>
                  <a:lnTo>
                    <a:pt x="91428" y="17142"/>
                  </a:lnTo>
                  <a:lnTo>
                    <a:pt x="108571" y="5714"/>
                  </a:lnTo>
                  <a:lnTo>
                    <a:pt x="114285"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8" name="Shape 528"/>
            <p:cNvSpPr/>
            <p:nvPr/>
          </p:nvSpPr>
          <p:spPr>
            <a:xfrm>
              <a:off x="5611" y="3102"/>
              <a:ext cx="7" cy="9"/>
            </a:xfrm>
            <a:custGeom>
              <a:pathLst>
                <a:path extrusionOk="0" h="120000" w="120000">
                  <a:moveTo>
                    <a:pt x="0" y="0"/>
                  </a:moveTo>
                  <a:lnTo>
                    <a:pt x="30000" y="0"/>
                  </a:lnTo>
                  <a:lnTo>
                    <a:pt x="45000" y="36000"/>
                  </a:lnTo>
                  <a:lnTo>
                    <a:pt x="60000" y="60000"/>
                  </a:lnTo>
                  <a:lnTo>
                    <a:pt x="60000" y="72000"/>
                  </a:lnTo>
                  <a:lnTo>
                    <a:pt x="75000" y="84000"/>
                  </a:lnTo>
                  <a:lnTo>
                    <a:pt x="90000" y="96000"/>
                  </a:lnTo>
                  <a:lnTo>
                    <a:pt x="105000" y="108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9" name="Shape 529"/>
            <p:cNvSpPr/>
            <p:nvPr/>
          </p:nvSpPr>
          <p:spPr>
            <a:xfrm>
              <a:off x="5611" y="3102"/>
              <a:ext cx="18" cy="19"/>
            </a:xfrm>
            <a:custGeom>
              <a:pathLst>
                <a:path extrusionOk="0" h="120000" w="120000">
                  <a:moveTo>
                    <a:pt x="0" y="0"/>
                  </a:moveTo>
                  <a:lnTo>
                    <a:pt x="0" y="0"/>
                  </a:lnTo>
                  <a:lnTo>
                    <a:pt x="24000" y="6000"/>
                  </a:lnTo>
                  <a:lnTo>
                    <a:pt x="48000" y="36000"/>
                  </a:lnTo>
                  <a:lnTo>
                    <a:pt x="66000" y="60000"/>
                  </a:lnTo>
                  <a:lnTo>
                    <a:pt x="66000" y="72000"/>
                  </a:lnTo>
                  <a:lnTo>
                    <a:pt x="72000" y="90000"/>
                  </a:lnTo>
                  <a:lnTo>
                    <a:pt x="96000" y="102000"/>
                  </a:lnTo>
                  <a:lnTo>
                    <a:pt x="108000" y="114000"/>
                  </a:lnTo>
                  <a:lnTo>
                    <a:pt x="114000" y="114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0" name="Shape 530"/>
            <p:cNvSpPr/>
            <p:nvPr/>
          </p:nvSpPr>
          <p:spPr>
            <a:xfrm>
              <a:off x="5620" y="3200"/>
              <a:ext cx="9" cy="9"/>
            </a:xfrm>
            <a:custGeom>
              <a:pathLst>
                <a:path extrusionOk="0" h="120000" w="120000">
                  <a:moveTo>
                    <a:pt x="0" y="106666"/>
                  </a:moveTo>
                  <a:lnTo>
                    <a:pt x="48000" y="106666"/>
                  </a:lnTo>
                  <a:lnTo>
                    <a:pt x="108000" y="106666"/>
                  </a:lnTo>
                  <a:lnTo>
                    <a:pt x="108000" y="53333"/>
                  </a:lnTo>
                  <a:lnTo>
                    <a:pt x="108000" y="0"/>
                  </a:lnTo>
                  <a:lnTo>
                    <a:pt x="4800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1" name="Shape 531"/>
            <p:cNvSpPr/>
            <p:nvPr/>
          </p:nvSpPr>
          <p:spPr>
            <a:xfrm>
              <a:off x="5602" y="3179"/>
              <a:ext cx="7" cy="7"/>
            </a:xfrm>
            <a:custGeom>
              <a:pathLst>
                <a:path extrusionOk="0" h="120000" w="120000">
                  <a:moveTo>
                    <a:pt x="0" y="75000"/>
                  </a:moveTo>
                  <a:lnTo>
                    <a:pt x="30000" y="105000"/>
                  </a:lnTo>
                  <a:lnTo>
                    <a:pt x="75000" y="105000"/>
                  </a:lnTo>
                  <a:lnTo>
                    <a:pt x="105000" y="75000"/>
                  </a:lnTo>
                  <a:lnTo>
                    <a:pt x="105000" y="30000"/>
                  </a:lnTo>
                  <a:lnTo>
                    <a:pt x="75000" y="0"/>
                  </a:lnTo>
                  <a:lnTo>
                    <a:pt x="30000" y="0"/>
                  </a:lnTo>
                  <a:lnTo>
                    <a:pt x="0" y="30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2" name="Shape 532"/>
            <p:cNvSpPr/>
            <p:nvPr/>
          </p:nvSpPr>
          <p:spPr>
            <a:xfrm>
              <a:off x="5611" y="3156"/>
              <a:ext cx="9" cy="9"/>
            </a:xfrm>
            <a:custGeom>
              <a:pathLst>
                <a:path extrusionOk="0" h="120000" w="120000">
                  <a:moveTo>
                    <a:pt x="0" y="106666"/>
                  </a:moveTo>
                  <a:lnTo>
                    <a:pt x="0" y="106666"/>
                  </a:lnTo>
                  <a:lnTo>
                    <a:pt x="48000" y="106666"/>
                  </a:lnTo>
                  <a:lnTo>
                    <a:pt x="108000" y="106666"/>
                  </a:lnTo>
                  <a:lnTo>
                    <a:pt x="108000" y="53333"/>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3" name="Shape 533"/>
            <p:cNvSpPr/>
            <p:nvPr/>
          </p:nvSpPr>
          <p:spPr>
            <a:xfrm>
              <a:off x="5659" y="3179"/>
              <a:ext cx="9" cy="7"/>
            </a:xfrm>
            <a:custGeom>
              <a:pathLst>
                <a:path extrusionOk="0" h="120000" w="120000">
                  <a:moveTo>
                    <a:pt x="0" y="75000"/>
                  </a:moveTo>
                  <a:lnTo>
                    <a:pt x="0" y="105000"/>
                  </a:lnTo>
                  <a:lnTo>
                    <a:pt x="48000" y="105000"/>
                  </a:lnTo>
                  <a:lnTo>
                    <a:pt x="108000" y="75000"/>
                  </a:lnTo>
                  <a:lnTo>
                    <a:pt x="108000" y="30000"/>
                  </a:lnTo>
                  <a:lnTo>
                    <a:pt x="48000" y="0"/>
                  </a:lnTo>
                  <a:lnTo>
                    <a:pt x="0" y="0"/>
                  </a:lnTo>
                  <a:lnTo>
                    <a:pt x="0" y="30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4" name="Shape 534"/>
            <p:cNvSpPr/>
            <p:nvPr/>
          </p:nvSpPr>
          <p:spPr>
            <a:xfrm>
              <a:off x="5679" y="3112"/>
              <a:ext cx="9" cy="9"/>
            </a:xfrm>
            <a:custGeom>
              <a:pathLst>
                <a:path extrusionOk="0" h="120000" w="120000">
                  <a:moveTo>
                    <a:pt x="40000" y="53333"/>
                  </a:moveTo>
                  <a:lnTo>
                    <a:pt x="40000" y="106666"/>
                  </a:lnTo>
                  <a:lnTo>
                    <a:pt x="66666" y="106666"/>
                  </a:lnTo>
                  <a:lnTo>
                    <a:pt x="106666" y="106666"/>
                  </a:lnTo>
                  <a:lnTo>
                    <a:pt x="106666" y="53333"/>
                  </a:lnTo>
                  <a:lnTo>
                    <a:pt x="106666" y="0"/>
                  </a:lnTo>
                  <a:lnTo>
                    <a:pt x="66666" y="0"/>
                  </a:lnTo>
                  <a:lnTo>
                    <a:pt x="40000" y="0"/>
                  </a:lnTo>
                  <a:lnTo>
                    <a:pt x="0" y="53333"/>
                  </a:lnTo>
                  <a:lnTo>
                    <a:pt x="40000" y="53333"/>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5" name="Shape 535"/>
            <p:cNvSpPr/>
            <p:nvPr/>
          </p:nvSpPr>
          <p:spPr>
            <a:xfrm>
              <a:off x="5686" y="3136"/>
              <a:ext cx="9" cy="9"/>
            </a:xfrm>
            <a:custGeom>
              <a:pathLst>
                <a:path extrusionOk="0" h="120000" w="120000">
                  <a:moveTo>
                    <a:pt x="0" y="53333"/>
                  </a:moveTo>
                  <a:lnTo>
                    <a:pt x="0" y="106666"/>
                  </a:lnTo>
                  <a:lnTo>
                    <a:pt x="48000" y="106666"/>
                  </a:lnTo>
                  <a:lnTo>
                    <a:pt x="108000" y="53333"/>
                  </a:lnTo>
                  <a:lnTo>
                    <a:pt x="108000" y="0"/>
                  </a:lnTo>
                  <a:lnTo>
                    <a:pt x="48000" y="0"/>
                  </a:lnTo>
                  <a:lnTo>
                    <a:pt x="0" y="0"/>
                  </a:lnTo>
                  <a:lnTo>
                    <a:pt x="0" y="53333"/>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6" name="Shape 536"/>
            <p:cNvSpPr/>
            <p:nvPr/>
          </p:nvSpPr>
          <p:spPr>
            <a:xfrm>
              <a:off x="5590" y="3128"/>
              <a:ext cx="11" cy="7"/>
            </a:xfrm>
            <a:custGeom>
              <a:pathLst>
                <a:path extrusionOk="0" h="120000" w="120000">
                  <a:moveTo>
                    <a:pt x="0" y="75000"/>
                  </a:moveTo>
                  <a:lnTo>
                    <a:pt x="48000" y="105000"/>
                  </a:lnTo>
                  <a:lnTo>
                    <a:pt x="108000" y="105000"/>
                  </a:lnTo>
                  <a:lnTo>
                    <a:pt x="108000" y="75000"/>
                  </a:lnTo>
                  <a:lnTo>
                    <a:pt x="108000" y="30000"/>
                  </a:lnTo>
                  <a:lnTo>
                    <a:pt x="108000" y="0"/>
                  </a:lnTo>
                  <a:lnTo>
                    <a:pt x="48000" y="0"/>
                  </a:lnTo>
                  <a:lnTo>
                    <a:pt x="0" y="0"/>
                  </a:lnTo>
                  <a:lnTo>
                    <a:pt x="0" y="30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7" name="Shape 537"/>
            <p:cNvSpPr/>
            <p:nvPr/>
          </p:nvSpPr>
          <p:spPr>
            <a:xfrm>
              <a:off x="5559" y="3143"/>
              <a:ext cx="9" cy="9"/>
            </a:xfrm>
            <a:custGeom>
              <a:pathLst>
                <a:path extrusionOk="0" h="120000" w="120000">
                  <a:moveTo>
                    <a:pt x="40000" y="108000"/>
                  </a:moveTo>
                  <a:lnTo>
                    <a:pt x="40000" y="108000"/>
                  </a:lnTo>
                  <a:lnTo>
                    <a:pt x="66666" y="108000"/>
                  </a:lnTo>
                  <a:lnTo>
                    <a:pt x="106666" y="108000"/>
                  </a:lnTo>
                  <a:lnTo>
                    <a:pt x="106666" y="0"/>
                  </a:lnTo>
                  <a:lnTo>
                    <a:pt x="66666" y="0"/>
                  </a:lnTo>
                  <a:lnTo>
                    <a:pt x="40000" y="0"/>
                  </a:lnTo>
                  <a:lnTo>
                    <a:pt x="0" y="0"/>
                  </a:lnTo>
                  <a:lnTo>
                    <a:pt x="0" y="108000"/>
                  </a:lnTo>
                  <a:lnTo>
                    <a:pt x="40000"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8" name="Shape 538"/>
            <p:cNvSpPr/>
            <p:nvPr/>
          </p:nvSpPr>
          <p:spPr>
            <a:xfrm>
              <a:off x="5570" y="3114"/>
              <a:ext cx="9" cy="7"/>
            </a:xfrm>
            <a:custGeom>
              <a:pathLst>
                <a:path extrusionOk="0" h="120000" w="120000">
                  <a:moveTo>
                    <a:pt x="0" y="105000"/>
                  </a:moveTo>
                  <a:lnTo>
                    <a:pt x="0" y="105000"/>
                  </a:lnTo>
                  <a:lnTo>
                    <a:pt x="48000" y="105000"/>
                  </a:lnTo>
                  <a:lnTo>
                    <a:pt x="108000" y="105000"/>
                  </a:lnTo>
                  <a:lnTo>
                    <a:pt x="108000" y="75000"/>
                  </a:lnTo>
                  <a:lnTo>
                    <a:pt x="108000" y="30000"/>
                  </a:lnTo>
                  <a:lnTo>
                    <a:pt x="108000" y="0"/>
                  </a:lnTo>
                  <a:lnTo>
                    <a:pt x="48000" y="0"/>
                  </a:lnTo>
                  <a:lnTo>
                    <a:pt x="0" y="30000"/>
                  </a:lnTo>
                  <a:lnTo>
                    <a:pt x="0" y="75000"/>
                  </a:lnTo>
                  <a:lnTo>
                    <a:pt x="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9" name="Shape 539"/>
            <p:cNvSpPr/>
            <p:nvPr/>
          </p:nvSpPr>
          <p:spPr>
            <a:xfrm>
              <a:off x="5631" y="3089"/>
              <a:ext cx="9" cy="7"/>
            </a:xfrm>
            <a:custGeom>
              <a:pathLst>
                <a:path extrusionOk="0" h="120000" w="120000">
                  <a:moveTo>
                    <a:pt x="0" y="75000"/>
                  </a:moveTo>
                  <a:lnTo>
                    <a:pt x="40000" y="105000"/>
                  </a:lnTo>
                  <a:lnTo>
                    <a:pt x="66666" y="105000"/>
                  </a:lnTo>
                  <a:lnTo>
                    <a:pt x="66666" y="75000"/>
                  </a:lnTo>
                  <a:lnTo>
                    <a:pt x="106666" y="75000"/>
                  </a:lnTo>
                  <a:lnTo>
                    <a:pt x="106666" y="30000"/>
                  </a:lnTo>
                  <a:lnTo>
                    <a:pt x="106666" y="0"/>
                  </a:lnTo>
                  <a:lnTo>
                    <a:pt x="66666" y="0"/>
                  </a:lnTo>
                  <a:lnTo>
                    <a:pt x="40000" y="0"/>
                  </a:lnTo>
                  <a:lnTo>
                    <a:pt x="0" y="0"/>
                  </a:lnTo>
                  <a:lnTo>
                    <a:pt x="0" y="30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0" name="Shape 540"/>
            <p:cNvSpPr/>
            <p:nvPr/>
          </p:nvSpPr>
          <p:spPr>
            <a:xfrm>
              <a:off x="5602" y="3220"/>
              <a:ext cx="9" cy="9"/>
            </a:xfrm>
            <a:custGeom>
              <a:pathLst>
                <a:path extrusionOk="0" h="120000" w="120000">
                  <a:moveTo>
                    <a:pt x="40000" y="106666"/>
                  </a:moveTo>
                  <a:lnTo>
                    <a:pt x="40000" y="106666"/>
                  </a:lnTo>
                  <a:lnTo>
                    <a:pt x="66666" y="106666"/>
                  </a:lnTo>
                  <a:lnTo>
                    <a:pt x="106666" y="106666"/>
                  </a:lnTo>
                  <a:lnTo>
                    <a:pt x="106666" y="53333"/>
                  </a:lnTo>
                  <a:lnTo>
                    <a:pt x="66666" y="0"/>
                  </a:lnTo>
                  <a:lnTo>
                    <a:pt x="40000" y="0"/>
                  </a:lnTo>
                  <a:lnTo>
                    <a:pt x="40000" y="53333"/>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1" name="Shape 541"/>
            <p:cNvSpPr/>
            <p:nvPr/>
          </p:nvSpPr>
          <p:spPr>
            <a:xfrm>
              <a:off x="5643" y="3216"/>
              <a:ext cx="9" cy="7"/>
            </a:xfrm>
            <a:custGeom>
              <a:pathLst>
                <a:path extrusionOk="0" h="120000" w="120000">
                  <a:moveTo>
                    <a:pt x="0" y="75000"/>
                  </a:moveTo>
                  <a:lnTo>
                    <a:pt x="40000" y="105000"/>
                  </a:lnTo>
                  <a:lnTo>
                    <a:pt x="66666" y="105000"/>
                  </a:lnTo>
                  <a:lnTo>
                    <a:pt x="66666" y="75000"/>
                  </a:lnTo>
                  <a:lnTo>
                    <a:pt x="106666" y="75000"/>
                  </a:lnTo>
                  <a:lnTo>
                    <a:pt x="106666" y="30000"/>
                  </a:lnTo>
                  <a:lnTo>
                    <a:pt x="106666" y="0"/>
                  </a:lnTo>
                  <a:lnTo>
                    <a:pt x="66666" y="0"/>
                  </a:lnTo>
                  <a:lnTo>
                    <a:pt x="40000" y="0"/>
                  </a:lnTo>
                  <a:lnTo>
                    <a:pt x="0" y="0"/>
                  </a:lnTo>
                  <a:lnTo>
                    <a:pt x="0" y="30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2" name="Shape 542"/>
            <p:cNvSpPr/>
            <p:nvPr/>
          </p:nvSpPr>
          <p:spPr>
            <a:xfrm>
              <a:off x="5684" y="3179"/>
              <a:ext cx="9" cy="9"/>
            </a:xfrm>
            <a:custGeom>
              <a:pathLst>
                <a:path extrusionOk="0" h="120000" w="120000">
                  <a:moveTo>
                    <a:pt x="0" y="53333"/>
                  </a:moveTo>
                  <a:lnTo>
                    <a:pt x="48000" y="106666"/>
                  </a:lnTo>
                  <a:lnTo>
                    <a:pt x="108000" y="106666"/>
                  </a:lnTo>
                  <a:lnTo>
                    <a:pt x="108000" y="53333"/>
                  </a:lnTo>
                  <a:lnTo>
                    <a:pt x="108000" y="0"/>
                  </a:lnTo>
                  <a:lnTo>
                    <a:pt x="48000" y="0"/>
                  </a:lnTo>
                  <a:lnTo>
                    <a:pt x="0" y="0"/>
                  </a:lnTo>
                  <a:lnTo>
                    <a:pt x="0" y="53333"/>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3" name="Shape 543"/>
            <p:cNvSpPr/>
            <p:nvPr/>
          </p:nvSpPr>
          <p:spPr>
            <a:xfrm>
              <a:off x="5675" y="3145"/>
              <a:ext cx="9" cy="7"/>
            </a:xfrm>
            <a:custGeom>
              <a:pathLst>
                <a:path extrusionOk="0" h="120000" w="120000">
                  <a:moveTo>
                    <a:pt x="0" y="105000"/>
                  </a:moveTo>
                  <a:lnTo>
                    <a:pt x="0" y="105000"/>
                  </a:lnTo>
                  <a:lnTo>
                    <a:pt x="48000" y="105000"/>
                  </a:lnTo>
                  <a:lnTo>
                    <a:pt x="108000" y="105000"/>
                  </a:lnTo>
                  <a:lnTo>
                    <a:pt x="108000" y="75000"/>
                  </a:lnTo>
                  <a:lnTo>
                    <a:pt x="108000" y="30000"/>
                  </a:lnTo>
                  <a:lnTo>
                    <a:pt x="48000" y="0"/>
                  </a:lnTo>
                  <a:lnTo>
                    <a:pt x="0" y="0"/>
                  </a:lnTo>
                  <a:lnTo>
                    <a:pt x="0" y="30000"/>
                  </a:lnTo>
                  <a:lnTo>
                    <a:pt x="0" y="75000"/>
                  </a:lnTo>
                  <a:lnTo>
                    <a:pt x="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4" name="Shape 544"/>
            <p:cNvSpPr/>
            <p:nvPr/>
          </p:nvSpPr>
          <p:spPr>
            <a:xfrm>
              <a:off x="5691" y="3156"/>
              <a:ext cx="9" cy="9"/>
            </a:xfrm>
            <a:custGeom>
              <a:pathLst>
                <a:path extrusionOk="0" h="120000" w="120000">
                  <a:moveTo>
                    <a:pt x="0" y="106666"/>
                  </a:moveTo>
                  <a:lnTo>
                    <a:pt x="0" y="106666"/>
                  </a:ln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5" name="Shape 545"/>
            <p:cNvSpPr/>
            <p:nvPr/>
          </p:nvSpPr>
          <p:spPr>
            <a:xfrm>
              <a:off x="5802" y="3077"/>
              <a:ext cx="172" cy="171"/>
            </a:xfrm>
            <a:custGeom>
              <a:pathLst>
                <a:path extrusionOk="0" h="120000" w="120000">
                  <a:moveTo>
                    <a:pt x="69069" y="119298"/>
                  </a:moveTo>
                  <a:lnTo>
                    <a:pt x="69069" y="119298"/>
                  </a:lnTo>
                  <a:lnTo>
                    <a:pt x="64186" y="119298"/>
                  </a:lnTo>
                  <a:lnTo>
                    <a:pt x="60697" y="118596"/>
                  </a:lnTo>
                  <a:lnTo>
                    <a:pt x="56511" y="117192"/>
                  </a:lnTo>
                  <a:lnTo>
                    <a:pt x="53720" y="116491"/>
                  </a:lnTo>
                  <a:lnTo>
                    <a:pt x="50232" y="115087"/>
                  </a:lnTo>
                  <a:lnTo>
                    <a:pt x="47441" y="114385"/>
                  </a:lnTo>
                  <a:lnTo>
                    <a:pt x="43255" y="112982"/>
                  </a:lnTo>
                  <a:lnTo>
                    <a:pt x="38372" y="112280"/>
                  </a:lnTo>
                  <a:lnTo>
                    <a:pt x="35581" y="111578"/>
                  </a:lnTo>
                  <a:lnTo>
                    <a:pt x="32093" y="110877"/>
                  </a:lnTo>
                  <a:lnTo>
                    <a:pt x="29302" y="109473"/>
                  </a:lnTo>
                  <a:lnTo>
                    <a:pt x="25813" y="108070"/>
                  </a:lnTo>
                  <a:lnTo>
                    <a:pt x="23720" y="105964"/>
                  </a:lnTo>
                  <a:lnTo>
                    <a:pt x="20930" y="105263"/>
                  </a:lnTo>
                  <a:lnTo>
                    <a:pt x="18837" y="103157"/>
                  </a:lnTo>
                  <a:lnTo>
                    <a:pt x="17441" y="101754"/>
                  </a:lnTo>
                  <a:lnTo>
                    <a:pt x="16046" y="100350"/>
                  </a:lnTo>
                  <a:lnTo>
                    <a:pt x="13953" y="98245"/>
                  </a:lnTo>
                  <a:lnTo>
                    <a:pt x="12558" y="96140"/>
                  </a:lnTo>
                  <a:lnTo>
                    <a:pt x="11860" y="93333"/>
                  </a:lnTo>
                  <a:lnTo>
                    <a:pt x="10465" y="90526"/>
                  </a:lnTo>
                  <a:lnTo>
                    <a:pt x="8372" y="87719"/>
                  </a:lnTo>
                  <a:lnTo>
                    <a:pt x="8372" y="84912"/>
                  </a:lnTo>
                  <a:lnTo>
                    <a:pt x="7674" y="82105"/>
                  </a:lnTo>
                  <a:lnTo>
                    <a:pt x="6976" y="79298"/>
                  </a:lnTo>
                  <a:lnTo>
                    <a:pt x="4883" y="75087"/>
                  </a:lnTo>
                  <a:lnTo>
                    <a:pt x="4186" y="70877"/>
                  </a:lnTo>
                  <a:lnTo>
                    <a:pt x="2093" y="66666"/>
                  </a:lnTo>
                  <a:lnTo>
                    <a:pt x="697" y="63157"/>
                  </a:lnTo>
                  <a:lnTo>
                    <a:pt x="0" y="58947"/>
                  </a:lnTo>
                  <a:lnTo>
                    <a:pt x="0" y="55438"/>
                  </a:lnTo>
                  <a:lnTo>
                    <a:pt x="697" y="52631"/>
                  </a:lnTo>
                  <a:lnTo>
                    <a:pt x="2093" y="48421"/>
                  </a:lnTo>
                  <a:lnTo>
                    <a:pt x="4186" y="44210"/>
                  </a:lnTo>
                  <a:lnTo>
                    <a:pt x="6976" y="39298"/>
                  </a:lnTo>
                  <a:lnTo>
                    <a:pt x="8372" y="35087"/>
                  </a:lnTo>
                  <a:lnTo>
                    <a:pt x="11860" y="30175"/>
                  </a:lnTo>
                  <a:lnTo>
                    <a:pt x="13953" y="25964"/>
                  </a:lnTo>
                  <a:lnTo>
                    <a:pt x="17441" y="22456"/>
                  </a:lnTo>
                  <a:lnTo>
                    <a:pt x="18837" y="20350"/>
                  </a:lnTo>
                  <a:lnTo>
                    <a:pt x="23023" y="17543"/>
                  </a:lnTo>
                  <a:lnTo>
                    <a:pt x="27209" y="14035"/>
                  </a:lnTo>
                  <a:lnTo>
                    <a:pt x="33488" y="9824"/>
                  </a:lnTo>
                  <a:lnTo>
                    <a:pt x="41162" y="5614"/>
                  </a:lnTo>
                  <a:lnTo>
                    <a:pt x="48837" y="2807"/>
                  </a:lnTo>
                  <a:lnTo>
                    <a:pt x="57906" y="701"/>
                  </a:lnTo>
                  <a:lnTo>
                    <a:pt x="66976" y="0"/>
                  </a:lnTo>
                  <a:lnTo>
                    <a:pt x="74651" y="2807"/>
                  </a:lnTo>
                  <a:lnTo>
                    <a:pt x="78837" y="4210"/>
                  </a:lnTo>
                  <a:lnTo>
                    <a:pt x="81627" y="6315"/>
                  </a:lnTo>
                  <a:lnTo>
                    <a:pt x="85813" y="8421"/>
                  </a:lnTo>
                  <a:lnTo>
                    <a:pt x="89302" y="11228"/>
                  </a:lnTo>
                  <a:lnTo>
                    <a:pt x="93488" y="13333"/>
                  </a:lnTo>
                  <a:lnTo>
                    <a:pt x="98372" y="16140"/>
                  </a:lnTo>
                  <a:lnTo>
                    <a:pt x="100465" y="18947"/>
                  </a:lnTo>
                  <a:lnTo>
                    <a:pt x="103953" y="21754"/>
                  </a:lnTo>
                  <a:lnTo>
                    <a:pt x="105348" y="24561"/>
                  </a:lnTo>
                  <a:lnTo>
                    <a:pt x="107441" y="28771"/>
                  </a:lnTo>
                  <a:lnTo>
                    <a:pt x="110232" y="33684"/>
                  </a:lnTo>
                  <a:lnTo>
                    <a:pt x="112325" y="38596"/>
                  </a:lnTo>
                  <a:lnTo>
                    <a:pt x="113720" y="44210"/>
                  </a:lnTo>
                  <a:lnTo>
                    <a:pt x="115116" y="49122"/>
                  </a:lnTo>
                  <a:lnTo>
                    <a:pt x="117906" y="54035"/>
                  </a:lnTo>
                  <a:lnTo>
                    <a:pt x="118604" y="57543"/>
                  </a:lnTo>
                  <a:lnTo>
                    <a:pt x="118604" y="61754"/>
                  </a:lnTo>
                  <a:lnTo>
                    <a:pt x="119302" y="66666"/>
                  </a:lnTo>
                  <a:lnTo>
                    <a:pt x="119302" y="72280"/>
                  </a:lnTo>
                  <a:lnTo>
                    <a:pt x="118604" y="77894"/>
                  </a:lnTo>
                  <a:lnTo>
                    <a:pt x="118604" y="83508"/>
                  </a:lnTo>
                  <a:lnTo>
                    <a:pt x="117209" y="88421"/>
                  </a:lnTo>
                  <a:lnTo>
                    <a:pt x="115116" y="92631"/>
                  </a:lnTo>
                  <a:lnTo>
                    <a:pt x="113023" y="95438"/>
                  </a:lnTo>
                  <a:lnTo>
                    <a:pt x="107441" y="100350"/>
                  </a:lnTo>
                  <a:lnTo>
                    <a:pt x="103953" y="104561"/>
                  </a:lnTo>
                  <a:lnTo>
                    <a:pt x="99767" y="108771"/>
                  </a:lnTo>
                  <a:lnTo>
                    <a:pt x="94883" y="111578"/>
                  </a:lnTo>
                  <a:lnTo>
                    <a:pt x="92093" y="112982"/>
                  </a:lnTo>
                  <a:lnTo>
                    <a:pt x="87906" y="114385"/>
                  </a:lnTo>
                  <a:lnTo>
                    <a:pt x="83023" y="115087"/>
                  </a:lnTo>
                  <a:lnTo>
                    <a:pt x="79534" y="116491"/>
                  </a:lnTo>
                  <a:lnTo>
                    <a:pt x="75348" y="117894"/>
                  </a:lnTo>
                  <a:lnTo>
                    <a:pt x="72558" y="118596"/>
                  </a:lnTo>
                  <a:lnTo>
                    <a:pt x="69767" y="119298"/>
                  </a:lnTo>
                  <a:lnTo>
                    <a:pt x="69069" y="119298"/>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6" name="Shape 546"/>
            <p:cNvSpPr/>
            <p:nvPr/>
          </p:nvSpPr>
          <p:spPr>
            <a:xfrm>
              <a:off x="5902" y="3211"/>
              <a:ext cx="11" cy="2"/>
            </a:xfrm>
            <a:custGeom>
              <a:pathLst>
                <a:path extrusionOk="0" h="120000" w="120000">
                  <a:moveTo>
                    <a:pt x="87272" y="80000"/>
                  </a:moveTo>
                  <a:lnTo>
                    <a:pt x="54545" y="80000"/>
                  </a:lnTo>
                  <a:lnTo>
                    <a:pt x="43636" y="80000"/>
                  </a:lnTo>
                  <a:lnTo>
                    <a:pt x="32727" y="80000"/>
                  </a:lnTo>
                  <a:lnTo>
                    <a:pt x="21818" y="80000"/>
                  </a:lnTo>
                  <a:lnTo>
                    <a:pt x="10909" y="80000"/>
                  </a:lnTo>
                  <a:lnTo>
                    <a:pt x="0" y="80000"/>
                  </a:lnTo>
                  <a:lnTo>
                    <a:pt x="0" y="40000"/>
                  </a:lnTo>
                  <a:lnTo>
                    <a:pt x="10909" y="40000"/>
                  </a:lnTo>
                  <a:lnTo>
                    <a:pt x="21818" y="40000"/>
                  </a:lnTo>
                  <a:lnTo>
                    <a:pt x="32727" y="0"/>
                  </a:lnTo>
                  <a:lnTo>
                    <a:pt x="43636" y="0"/>
                  </a:lnTo>
                  <a:lnTo>
                    <a:pt x="54545" y="0"/>
                  </a:lnTo>
                  <a:lnTo>
                    <a:pt x="65454" y="0"/>
                  </a:lnTo>
                  <a:lnTo>
                    <a:pt x="76363" y="0"/>
                  </a:lnTo>
                  <a:lnTo>
                    <a:pt x="87272" y="40000"/>
                  </a:lnTo>
                  <a:lnTo>
                    <a:pt x="98181" y="40000"/>
                  </a:lnTo>
                  <a:lnTo>
                    <a:pt x="109090" y="40000"/>
                  </a:lnTo>
                  <a:lnTo>
                    <a:pt x="98181" y="80000"/>
                  </a:lnTo>
                  <a:lnTo>
                    <a:pt x="87272" y="8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7" name="Shape 547"/>
            <p:cNvSpPr/>
            <p:nvPr/>
          </p:nvSpPr>
          <p:spPr>
            <a:xfrm>
              <a:off x="5902" y="3211"/>
              <a:ext cx="22" cy="13"/>
            </a:xfrm>
            <a:custGeom>
              <a:pathLst>
                <a:path extrusionOk="0" h="120000" w="120000">
                  <a:moveTo>
                    <a:pt x="88695" y="92307"/>
                  </a:moveTo>
                  <a:lnTo>
                    <a:pt x="88695" y="92307"/>
                  </a:lnTo>
                  <a:lnTo>
                    <a:pt x="62608" y="92307"/>
                  </a:lnTo>
                  <a:lnTo>
                    <a:pt x="46956" y="92307"/>
                  </a:lnTo>
                  <a:lnTo>
                    <a:pt x="41739" y="101538"/>
                  </a:lnTo>
                  <a:lnTo>
                    <a:pt x="31304" y="110769"/>
                  </a:lnTo>
                  <a:lnTo>
                    <a:pt x="15652" y="101538"/>
                  </a:lnTo>
                  <a:lnTo>
                    <a:pt x="5217" y="92307"/>
                  </a:lnTo>
                  <a:lnTo>
                    <a:pt x="0" y="83076"/>
                  </a:lnTo>
                  <a:lnTo>
                    <a:pt x="0" y="64615"/>
                  </a:lnTo>
                  <a:lnTo>
                    <a:pt x="5217" y="46153"/>
                  </a:lnTo>
                  <a:lnTo>
                    <a:pt x="10434" y="36923"/>
                  </a:lnTo>
                  <a:lnTo>
                    <a:pt x="26086" y="27692"/>
                  </a:lnTo>
                  <a:lnTo>
                    <a:pt x="31304" y="18461"/>
                  </a:lnTo>
                  <a:lnTo>
                    <a:pt x="41739" y="9230"/>
                  </a:lnTo>
                  <a:lnTo>
                    <a:pt x="52173" y="0"/>
                  </a:lnTo>
                  <a:lnTo>
                    <a:pt x="67826" y="9230"/>
                  </a:lnTo>
                  <a:lnTo>
                    <a:pt x="78260" y="18461"/>
                  </a:lnTo>
                  <a:lnTo>
                    <a:pt x="88695" y="27692"/>
                  </a:lnTo>
                  <a:lnTo>
                    <a:pt x="99130" y="36923"/>
                  </a:lnTo>
                  <a:lnTo>
                    <a:pt x="109565" y="36923"/>
                  </a:lnTo>
                  <a:lnTo>
                    <a:pt x="114782" y="46153"/>
                  </a:lnTo>
                  <a:lnTo>
                    <a:pt x="114782" y="64615"/>
                  </a:lnTo>
                  <a:lnTo>
                    <a:pt x="104347" y="83076"/>
                  </a:lnTo>
                  <a:lnTo>
                    <a:pt x="99130" y="92307"/>
                  </a:lnTo>
                  <a:lnTo>
                    <a:pt x="88695" y="92307"/>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8" name="Shape 548"/>
            <p:cNvSpPr/>
            <p:nvPr/>
          </p:nvSpPr>
          <p:spPr>
            <a:xfrm>
              <a:off x="5847" y="3117"/>
              <a:ext cx="11" cy="4"/>
            </a:xfrm>
            <a:custGeom>
              <a:pathLst>
                <a:path extrusionOk="0" h="120000" w="120000">
                  <a:moveTo>
                    <a:pt x="76363" y="72000"/>
                  </a:moveTo>
                  <a:lnTo>
                    <a:pt x="54545" y="72000"/>
                  </a:lnTo>
                  <a:lnTo>
                    <a:pt x="43636" y="72000"/>
                  </a:lnTo>
                  <a:lnTo>
                    <a:pt x="43636" y="96000"/>
                  </a:lnTo>
                  <a:lnTo>
                    <a:pt x="32727" y="96000"/>
                  </a:lnTo>
                  <a:lnTo>
                    <a:pt x="10909" y="96000"/>
                  </a:lnTo>
                  <a:lnTo>
                    <a:pt x="10909" y="72000"/>
                  </a:lnTo>
                  <a:lnTo>
                    <a:pt x="0" y="72000"/>
                  </a:lnTo>
                  <a:lnTo>
                    <a:pt x="10909" y="48000"/>
                  </a:lnTo>
                  <a:lnTo>
                    <a:pt x="21818" y="24000"/>
                  </a:lnTo>
                  <a:lnTo>
                    <a:pt x="32727" y="24000"/>
                  </a:lnTo>
                  <a:lnTo>
                    <a:pt x="43636" y="24000"/>
                  </a:lnTo>
                  <a:lnTo>
                    <a:pt x="43636" y="0"/>
                  </a:lnTo>
                  <a:lnTo>
                    <a:pt x="54545" y="0"/>
                  </a:lnTo>
                  <a:lnTo>
                    <a:pt x="65454" y="0"/>
                  </a:lnTo>
                  <a:lnTo>
                    <a:pt x="76363" y="24000"/>
                  </a:lnTo>
                  <a:lnTo>
                    <a:pt x="87272" y="24000"/>
                  </a:lnTo>
                  <a:lnTo>
                    <a:pt x="98181" y="48000"/>
                  </a:lnTo>
                  <a:lnTo>
                    <a:pt x="109090" y="48000"/>
                  </a:lnTo>
                  <a:lnTo>
                    <a:pt x="109090" y="72000"/>
                  </a:lnTo>
                  <a:lnTo>
                    <a:pt x="98181" y="72000"/>
                  </a:lnTo>
                  <a:lnTo>
                    <a:pt x="87272" y="72000"/>
                  </a:lnTo>
                  <a:lnTo>
                    <a:pt x="76363" y="72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9" name="Shape 549"/>
            <p:cNvSpPr/>
            <p:nvPr/>
          </p:nvSpPr>
          <p:spPr>
            <a:xfrm>
              <a:off x="5847" y="3117"/>
              <a:ext cx="22" cy="14"/>
            </a:xfrm>
            <a:custGeom>
              <a:pathLst>
                <a:path extrusionOk="0" h="120000" w="120000">
                  <a:moveTo>
                    <a:pt x="81818" y="88000"/>
                  </a:moveTo>
                  <a:lnTo>
                    <a:pt x="81818" y="88000"/>
                  </a:lnTo>
                  <a:lnTo>
                    <a:pt x="60000" y="96000"/>
                  </a:lnTo>
                  <a:lnTo>
                    <a:pt x="49090" y="96000"/>
                  </a:lnTo>
                  <a:lnTo>
                    <a:pt x="43636" y="104000"/>
                  </a:lnTo>
                  <a:lnTo>
                    <a:pt x="32727" y="112000"/>
                  </a:lnTo>
                  <a:lnTo>
                    <a:pt x="10909" y="112000"/>
                  </a:lnTo>
                  <a:lnTo>
                    <a:pt x="5454" y="96000"/>
                  </a:lnTo>
                  <a:lnTo>
                    <a:pt x="0" y="80000"/>
                  </a:lnTo>
                  <a:lnTo>
                    <a:pt x="0" y="72000"/>
                  </a:lnTo>
                  <a:lnTo>
                    <a:pt x="5454" y="56000"/>
                  </a:lnTo>
                  <a:lnTo>
                    <a:pt x="10909" y="48000"/>
                  </a:lnTo>
                  <a:lnTo>
                    <a:pt x="16363" y="32000"/>
                  </a:lnTo>
                  <a:lnTo>
                    <a:pt x="32727" y="32000"/>
                  </a:lnTo>
                  <a:lnTo>
                    <a:pt x="43636" y="24000"/>
                  </a:lnTo>
                  <a:lnTo>
                    <a:pt x="49090" y="8000"/>
                  </a:lnTo>
                  <a:lnTo>
                    <a:pt x="60000" y="0"/>
                  </a:lnTo>
                  <a:lnTo>
                    <a:pt x="70909" y="0"/>
                  </a:lnTo>
                  <a:lnTo>
                    <a:pt x="81818" y="16000"/>
                  </a:lnTo>
                  <a:lnTo>
                    <a:pt x="98181" y="32000"/>
                  </a:lnTo>
                  <a:lnTo>
                    <a:pt x="109090" y="48000"/>
                  </a:lnTo>
                  <a:lnTo>
                    <a:pt x="114545" y="64000"/>
                  </a:lnTo>
                  <a:lnTo>
                    <a:pt x="114545" y="72000"/>
                  </a:lnTo>
                  <a:lnTo>
                    <a:pt x="103636" y="80000"/>
                  </a:lnTo>
                  <a:lnTo>
                    <a:pt x="92727" y="88000"/>
                  </a:lnTo>
                  <a:lnTo>
                    <a:pt x="81818" y="88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0" name="Shape 550"/>
            <p:cNvSpPr/>
            <p:nvPr/>
          </p:nvSpPr>
          <p:spPr>
            <a:xfrm>
              <a:off x="5866" y="3198"/>
              <a:ext cx="3" cy="3"/>
            </a:xfrm>
            <a:custGeom>
              <a:pathLst>
                <a:path extrusionOk="0" h="120000" w="120000">
                  <a:moveTo>
                    <a:pt x="0" y="30000"/>
                  </a:moveTo>
                  <a:lnTo>
                    <a:pt x="0" y="30000"/>
                  </a:lnTo>
                  <a:lnTo>
                    <a:pt x="0" y="0"/>
                  </a:lnTo>
                  <a:lnTo>
                    <a:pt x="40000" y="0"/>
                  </a:lnTo>
                  <a:lnTo>
                    <a:pt x="80000" y="0"/>
                  </a:lnTo>
                  <a:lnTo>
                    <a:pt x="80000" y="30000"/>
                  </a:lnTo>
                  <a:lnTo>
                    <a:pt x="80000" y="60000"/>
                  </a:lnTo>
                  <a:lnTo>
                    <a:pt x="0" y="90000"/>
                  </a:lnTo>
                  <a:lnTo>
                    <a:pt x="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1" name="Shape 551"/>
            <p:cNvSpPr/>
            <p:nvPr/>
          </p:nvSpPr>
          <p:spPr>
            <a:xfrm>
              <a:off x="5868" y="3198"/>
              <a:ext cx="11" cy="14"/>
            </a:xfrm>
            <a:custGeom>
              <a:pathLst>
                <a:path extrusionOk="0" h="120000" w="120000">
                  <a:moveTo>
                    <a:pt x="108000" y="42857"/>
                  </a:moveTo>
                  <a:lnTo>
                    <a:pt x="108000" y="42857"/>
                  </a:lnTo>
                  <a:lnTo>
                    <a:pt x="96000" y="25714"/>
                  </a:lnTo>
                  <a:lnTo>
                    <a:pt x="84000" y="8571"/>
                  </a:lnTo>
                  <a:lnTo>
                    <a:pt x="72000" y="0"/>
                  </a:lnTo>
                  <a:lnTo>
                    <a:pt x="36000" y="0"/>
                  </a:lnTo>
                  <a:lnTo>
                    <a:pt x="24000" y="8571"/>
                  </a:lnTo>
                  <a:lnTo>
                    <a:pt x="12000" y="17142"/>
                  </a:lnTo>
                  <a:lnTo>
                    <a:pt x="12000" y="25714"/>
                  </a:lnTo>
                  <a:lnTo>
                    <a:pt x="12000" y="34285"/>
                  </a:lnTo>
                  <a:lnTo>
                    <a:pt x="0" y="85714"/>
                  </a:lnTo>
                  <a:lnTo>
                    <a:pt x="96000" y="111428"/>
                  </a:lnTo>
                  <a:lnTo>
                    <a:pt x="108000" y="42857"/>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2" name="Shape 552"/>
            <p:cNvSpPr/>
            <p:nvPr/>
          </p:nvSpPr>
          <p:spPr>
            <a:xfrm>
              <a:off x="5929" y="3169"/>
              <a:ext cx="1" cy="3"/>
            </a:xfrm>
            <a:custGeom>
              <a:pathLst>
                <a:path extrusionOk="0" h="120000" w="120000">
                  <a:moveTo>
                    <a:pt x="0" y="30000"/>
                  </a:moveTo>
                  <a:lnTo>
                    <a:pt x="0" y="30000"/>
                  </a:lnTo>
                  <a:lnTo>
                    <a:pt x="0" y="0"/>
                  </a:lnTo>
                  <a:lnTo>
                    <a:pt x="60000" y="0"/>
                  </a:lnTo>
                  <a:lnTo>
                    <a:pt x="60000" y="30000"/>
                  </a:lnTo>
                  <a:lnTo>
                    <a:pt x="60000" y="60000"/>
                  </a:lnTo>
                  <a:lnTo>
                    <a:pt x="0" y="90000"/>
                  </a:lnTo>
                  <a:lnTo>
                    <a:pt x="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3" name="Shape 553"/>
            <p:cNvSpPr/>
            <p:nvPr/>
          </p:nvSpPr>
          <p:spPr>
            <a:xfrm>
              <a:off x="5931" y="3169"/>
              <a:ext cx="11" cy="14"/>
            </a:xfrm>
            <a:custGeom>
              <a:pathLst>
                <a:path extrusionOk="0" h="120000" w="120000">
                  <a:moveTo>
                    <a:pt x="109090" y="51428"/>
                  </a:moveTo>
                  <a:lnTo>
                    <a:pt x="109090" y="51428"/>
                  </a:lnTo>
                  <a:lnTo>
                    <a:pt x="98181" y="25714"/>
                  </a:lnTo>
                  <a:lnTo>
                    <a:pt x="76363" y="17142"/>
                  </a:lnTo>
                  <a:lnTo>
                    <a:pt x="65454" y="0"/>
                  </a:lnTo>
                  <a:lnTo>
                    <a:pt x="43636" y="0"/>
                  </a:lnTo>
                  <a:lnTo>
                    <a:pt x="32727" y="8571"/>
                  </a:lnTo>
                  <a:lnTo>
                    <a:pt x="21818" y="17142"/>
                  </a:lnTo>
                  <a:lnTo>
                    <a:pt x="10909" y="17142"/>
                  </a:lnTo>
                  <a:lnTo>
                    <a:pt x="10909" y="25714"/>
                  </a:lnTo>
                  <a:lnTo>
                    <a:pt x="0" y="85714"/>
                  </a:lnTo>
                  <a:lnTo>
                    <a:pt x="87272" y="111428"/>
                  </a:lnTo>
                  <a:lnTo>
                    <a:pt x="109090" y="5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4" name="Shape 554"/>
            <p:cNvSpPr/>
            <p:nvPr/>
          </p:nvSpPr>
          <p:spPr>
            <a:xfrm>
              <a:off x="5902" y="3130"/>
              <a:ext cx="4" cy="3"/>
            </a:xfrm>
            <a:custGeom>
              <a:pathLst>
                <a:path extrusionOk="0" h="120000" w="120000">
                  <a:moveTo>
                    <a:pt x="90000" y="30000"/>
                  </a:moveTo>
                  <a:lnTo>
                    <a:pt x="90000" y="30000"/>
                  </a:lnTo>
                  <a:lnTo>
                    <a:pt x="90000" y="0"/>
                  </a:lnTo>
                  <a:lnTo>
                    <a:pt x="60000" y="0"/>
                  </a:lnTo>
                  <a:lnTo>
                    <a:pt x="30000" y="0"/>
                  </a:lnTo>
                  <a:lnTo>
                    <a:pt x="0" y="0"/>
                  </a:lnTo>
                  <a:lnTo>
                    <a:pt x="30000" y="60000"/>
                  </a:lnTo>
                  <a:lnTo>
                    <a:pt x="90000" y="90000"/>
                  </a:lnTo>
                  <a:lnTo>
                    <a:pt x="90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5" name="Shape 555"/>
            <p:cNvSpPr/>
            <p:nvPr/>
          </p:nvSpPr>
          <p:spPr>
            <a:xfrm>
              <a:off x="5902" y="3130"/>
              <a:ext cx="15" cy="14"/>
            </a:xfrm>
            <a:custGeom>
              <a:pathLst>
                <a:path extrusionOk="0" h="120000" w="120000">
                  <a:moveTo>
                    <a:pt x="112500" y="51428"/>
                  </a:moveTo>
                  <a:lnTo>
                    <a:pt x="112500" y="51428"/>
                  </a:lnTo>
                  <a:lnTo>
                    <a:pt x="105000" y="25714"/>
                  </a:lnTo>
                  <a:lnTo>
                    <a:pt x="97500" y="17142"/>
                  </a:lnTo>
                  <a:lnTo>
                    <a:pt x="97500" y="0"/>
                  </a:lnTo>
                  <a:lnTo>
                    <a:pt x="75000" y="0"/>
                  </a:lnTo>
                  <a:lnTo>
                    <a:pt x="52500" y="0"/>
                  </a:lnTo>
                  <a:lnTo>
                    <a:pt x="37500" y="8571"/>
                  </a:lnTo>
                  <a:lnTo>
                    <a:pt x="7500" y="17142"/>
                  </a:lnTo>
                  <a:lnTo>
                    <a:pt x="0" y="17142"/>
                  </a:lnTo>
                  <a:lnTo>
                    <a:pt x="45000" y="85714"/>
                  </a:lnTo>
                  <a:lnTo>
                    <a:pt x="105000" y="111428"/>
                  </a:lnTo>
                  <a:lnTo>
                    <a:pt x="112500" y="5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6" name="Shape 556"/>
            <p:cNvSpPr/>
            <p:nvPr/>
          </p:nvSpPr>
          <p:spPr>
            <a:xfrm>
              <a:off x="5854" y="3153"/>
              <a:ext cx="11" cy="3"/>
            </a:xfrm>
            <a:custGeom>
              <a:pathLst>
                <a:path extrusionOk="0" h="120000" w="120000">
                  <a:moveTo>
                    <a:pt x="10909" y="90000"/>
                  </a:moveTo>
                  <a:lnTo>
                    <a:pt x="10909" y="60000"/>
                  </a:lnTo>
                  <a:lnTo>
                    <a:pt x="21818" y="60000"/>
                  </a:lnTo>
                  <a:lnTo>
                    <a:pt x="32727" y="30000"/>
                  </a:lnTo>
                  <a:lnTo>
                    <a:pt x="43636" y="30000"/>
                  </a:lnTo>
                  <a:lnTo>
                    <a:pt x="54545" y="60000"/>
                  </a:lnTo>
                  <a:lnTo>
                    <a:pt x="76363" y="60000"/>
                  </a:lnTo>
                  <a:lnTo>
                    <a:pt x="87272" y="60000"/>
                  </a:lnTo>
                  <a:lnTo>
                    <a:pt x="98181" y="60000"/>
                  </a:lnTo>
                  <a:lnTo>
                    <a:pt x="109090" y="30000"/>
                  </a:lnTo>
                  <a:lnTo>
                    <a:pt x="98181" y="30000"/>
                  </a:lnTo>
                  <a:lnTo>
                    <a:pt x="87272" y="30000"/>
                  </a:lnTo>
                  <a:lnTo>
                    <a:pt x="65454" y="0"/>
                  </a:lnTo>
                  <a:lnTo>
                    <a:pt x="54545" y="0"/>
                  </a:lnTo>
                  <a:lnTo>
                    <a:pt x="43636" y="0"/>
                  </a:lnTo>
                  <a:lnTo>
                    <a:pt x="32727" y="0"/>
                  </a:lnTo>
                  <a:lnTo>
                    <a:pt x="21818" y="0"/>
                  </a:lnTo>
                  <a:lnTo>
                    <a:pt x="10909" y="0"/>
                  </a:lnTo>
                  <a:lnTo>
                    <a:pt x="0" y="30000"/>
                  </a:lnTo>
                  <a:lnTo>
                    <a:pt x="0" y="60000"/>
                  </a:lnTo>
                  <a:lnTo>
                    <a:pt x="10909"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7" name="Shape 557"/>
            <p:cNvSpPr/>
            <p:nvPr/>
          </p:nvSpPr>
          <p:spPr>
            <a:xfrm>
              <a:off x="5854" y="3153"/>
              <a:ext cx="22" cy="14"/>
            </a:xfrm>
            <a:custGeom>
              <a:pathLst>
                <a:path extrusionOk="0" h="120000" w="120000">
                  <a:moveTo>
                    <a:pt x="5454" y="111428"/>
                  </a:moveTo>
                  <a:lnTo>
                    <a:pt x="5454" y="111428"/>
                  </a:lnTo>
                  <a:lnTo>
                    <a:pt x="10909" y="85714"/>
                  </a:lnTo>
                  <a:lnTo>
                    <a:pt x="21818" y="59999"/>
                  </a:lnTo>
                  <a:lnTo>
                    <a:pt x="38181" y="51428"/>
                  </a:lnTo>
                  <a:lnTo>
                    <a:pt x="49090" y="51428"/>
                  </a:lnTo>
                  <a:lnTo>
                    <a:pt x="60000" y="59999"/>
                  </a:lnTo>
                  <a:lnTo>
                    <a:pt x="76363" y="59999"/>
                  </a:lnTo>
                  <a:lnTo>
                    <a:pt x="92727" y="68571"/>
                  </a:lnTo>
                  <a:lnTo>
                    <a:pt x="98181" y="68571"/>
                  </a:lnTo>
                  <a:lnTo>
                    <a:pt x="109090" y="59999"/>
                  </a:lnTo>
                  <a:lnTo>
                    <a:pt x="114545" y="51428"/>
                  </a:lnTo>
                  <a:lnTo>
                    <a:pt x="114545" y="42857"/>
                  </a:lnTo>
                  <a:lnTo>
                    <a:pt x="103636" y="34285"/>
                  </a:lnTo>
                  <a:lnTo>
                    <a:pt x="92727" y="25714"/>
                  </a:lnTo>
                  <a:lnTo>
                    <a:pt x="70909" y="8571"/>
                  </a:lnTo>
                  <a:lnTo>
                    <a:pt x="60000" y="0"/>
                  </a:lnTo>
                  <a:lnTo>
                    <a:pt x="49090" y="0"/>
                  </a:lnTo>
                  <a:lnTo>
                    <a:pt x="38181" y="0"/>
                  </a:lnTo>
                  <a:lnTo>
                    <a:pt x="21818" y="0"/>
                  </a:lnTo>
                  <a:lnTo>
                    <a:pt x="10909" y="8571"/>
                  </a:lnTo>
                  <a:lnTo>
                    <a:pt x="5454" y="17142"/>
                  </a:lnTo>
                  <a:lnTo>
                    <a:pt x="0" y="42857"/>
                  </a:lnTo>
                  <a:lnTo>
                    <a:pt x="0" y="77142"/>
                  </a:lnTo>
                  <a:lnTo>
                    <a:pt x="5454" y="102857"/>
                  </a:lnTo>
                  <a:lnTo>
                    <a:pt x="5454" y="11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8" name="Shape 558"/>
            <p:cNvSpPr/>
            <p:nvPr/>
          </p:nvSpPr>
          <p:spPr>
            <a:xfrm>
              <a:off x="5895" y="3170"/>
              <a:ext cx="11" cy="2"/>
            </a:xfrm>
            <a:custGeom>
              <a:pathLst>
                <a:path extrusionOk="0" h="120000" w="120000">
                  <a:moveTo>
                    <a:pt x="0" y="0"/>
                  </a:moveTo>
                  <a:lnTo>
                    <a:pt x="108000" y="40000"/>
                  </a:lnTo>
                  <a:lnTo>
                    <a:pt x="108000" y="80000"/>
                  </a:lnTo>
                  <a:lnTo>
                    <a:pt x="48000" y="80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9" name="Shape 559"/>
            <p:cNvSpPr/>
            <p:nvPr/>
          </p:nvSpPr>
          <p:spPr>
            <a:xfrm>
              <a:off x="5904" y="3172"/>
              <a:ext cx="3" cy="9"/>
            </a:xfrm>
            <a:custGeom>
              <a:pathLst>
                <a:path extrusionOk="0" h="120000" w="120000">
                  <a:moveTo>
                    <a:pt x="90000" y="106666"/>
                  </a:moveTo>
                  <a:lnTo>
                    <a:pt x="90000" y="106666"/>
                  </a:lnTo>
                  <a:lnTo>
                    <a:pt x="0" y="66666"/>
                  </a:lnTo>
                  <a:lnTo>
                    <a:pt x="0" y="40000"/>
                  </a:lnTo>
                  <a:lnTo>
                    <a:pt x="0" y="13333"/>
                  </a:lnTo>
                  <a:lnTo>
                    <a:pt x="60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0" name="Shape 560"/>
            <p:cNvSpPr/>
            <p:nvPr/>
          </p:nvSpPr>
          <p:spPr>
            <a:xfrm>
              <a:off x="5831" y="3160"/>
              <a:ext cx="5" cy="17"/>
            </a:xfrm>
            <a:custGeom>
              <a:pathLst>
                <a:path extrusionOk="0" h="120000" w="120000">
                  <a:moveTo>
                    <a:pt x="0" y="112941"/>
                  </a:moveTo>
                  <a:lnTo>
                    <a:pt x="20000" y="98823"/>
                  </a:lnTo>
                  <a:lnTo>
                    <a:pt x="20000" y="77647"/>
                  </a:lnTo>
                  <a:lnTo>
                    <a:pt x="20000" y="70588"/>
                  </a:lnTo>
                  <a:lnTo>
                    <a:pt x="20000" y="63529"/>
                  </a:lnTo>
                  <a:lnTo>
                    <a:pt x="40000" y="63529"/>
                  </a:lnTo>
                  <a:lnTo>
                    <a:pt x="40000" y="56470"/>
                  </a:lnTo>
                  <a:lnTo>
                    <a:pt x="60000" y="49411"/>
                  </a:lnTo>
                  <a:lnTo>
                    <a:pt x="80000" y="42352"/>
                  </a:lnTo>
                  <a:lnTo>
                    <a:pt x="80000" y="28235"/>
                  </a:lnTo>
                  <a:lnTo>
                    <a:pt x="80000" y="21176"/>
                  </a:lnTo>
                  <a:lnTo>
                    <a:pt x="100000" y="7058"/>
                  </a:lnTo>
                  <a:lnTo>
                    <a:pt x="100000" y="0"/>
                  </a:lnTo>
                  <a:lnTo>
                    <a:pt x="0" y="112941"/>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1" name="Shape 561"/>
            <p:cNvSpPr/>
            <p:nvPr/>
          </p:nvSpPr>
          <p:spPr>
            <a:xfrm>
              <a:off x="5836" y="3160"/>
              <a:ext cx="7" cy="27"/>
            </a:xfrm>
            <a:custGeom>
              <a:pathLst>
                <a:path extrusionOk="0" h="120000" w="120000">
                  <a:moveTo>
                    <a:pt x="102857" y="115555"/>
                  </a:moveTo>
                  <a:lnTo>
                    <a:pt x="102857" y="115555"/>
                  </a:lnTo>
                  <a:lnTo>
                    <a:pt x="85714" y="97777"/>
                  </a:lnTo>
                  <a:lnTo>
                    <a:pt x="85714" y="80000"/>
                  </a:lnTo>
                  <a:lnTo>
                    <a:pt x="85714" y="71111"/>
                  </a:lnTo>
                  <a:lnTo>
                    <a:pt x="85714" y="66666"/>
                  </a:lnTo>
                  <a:lnTo>
                    <a:pt x="68571" y="62222"/>
                  </a:lnTo>
                  <a:lnTo>
                    <a:pt x="51428" y="57777"/>
                  </a:lnTo>
                  <a:lnTo>
                    <a:pt x="34285" y="48888"/>
                  </a:lnTo>
                  <a:lnTo>
                    <a:pt x="17142" y="44444"/>
                  </a:lnTo>
                  <a:lnTo>
                    <a:pt x="17142" y="31111"/>
                  </a:lnTo>
                  <a:lnTo>
                    <a:pt x="17142" y="22222"/>
                  </a:lnTo>
                  <a:lnTo>
                    <a:pt x="0" y="4444"/>
                  </a:lnTo>
                  <a:lnTo>
                    <a:pt x="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2" name="Shape 562"/>
            <p:cNvSpPr/>
            <p:nvPr/>
          </p:nvSpPr>
          <p:spPr>
            <a:xfrm>
              <a:off x="5820" y="3134"/>
              <a:ext cx="18" cy="9"/>
            </a:xfrm>
            <a:custGeom>
              <a:pathLst>
                <a:path extrusionOk="0" h="120000" w="120000">
                  <a:moveTo>
                    <a:pt x="0" y="0"/>
                  </a:moveTo>
                  <a:lnTo>
                    <a:pt x="18947" y="53333"/>
                  </a:lnTo>
                  <a:lnTo>
                    <a:pt x="37894" y="106666"/>
                  </a:lnTo>
                  <a:lnTo>
                    <a:pt x="56842" y="53333"/>
                  </a:lnTo>
                  <a:lnTo>
                    <a:pt x="69473" y="0"/>
                  </a:lnTo>
                  <a:lnTo>
                    <a:pt x="82105" y="0"/>
                  </a:lnTo>
                  <a:lnTo>
                    <a:pt x="94736" y="0"/>
                  </a:lnTo>
                  <a:lnTo>
                    <a:pt x="107368" y="53333"/>
                  </a:lnTo>
                  <a:lnTo>
                    <a:pt x="113684" y="53333"/>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3" name="Shape 563"/>
            <p:cNvSpPr/>
            <p:nvPr/>
          </p:nvSpPr>
          <p:spPr>
            <a:xfrm>
              <a:off x="5820" y="3142"/>
              <a:ext cx="29" cy="2"/>
            </a:xfrm>
            <a:custGeom>
              <a:pathLst>
                <a:path extrusionOk="0" h="120000" w="120000">
                  <a:moveTo>
                    <a:pt x="0" y="80000"/>
                  </a:moveTo>
                  <a:lnTo>
                    <a:pt x="0" y="80000"/>
                  </a:lnTo>
                  <a:lnTo>
                    <a:pt x="16000" y="40000"/>
                  </a:lnTo>
                  <a:lnTo>
                    <a:pt x="36000" y="0"/>
                  </a:lnTo>
                  <a:lnTo>
                    <a:pt x="60000" y="40000"/>
                  </a:lnTo>
                  <a:lnTo>
                    <a:pt x="72000" y="80000"/>
                  </a:lnTo>
                  <a:lnTo>
                    <a:pt x="84000" y="80000"/>
                  </a:lnTo>
                  <a:lnTo>
                    <a:pt x="100000" y="80000"/>
                  </a:lnTo>
                  <a:lnTo>
                    <a:pt x="112000" y="40000"/>
                  </a:lnTo>
                  <a:lnTo>
                    <a:pt x="116000" y="4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4" name="Shape 564"/>
            <p:cNvSpPr/>
            <p:nvPr/>
          </p:nvSpPr>
          <p:spPr>
            <a:xfrm>
              <a:off x="5920" y="3185"/>
              <a:ext cx="9" cy="7"/>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5" name="Shape 565"/>
            <p:cNvSpPr/>
            <p:nvPr/>
          </p:nvSpPr>
          <p:spPr>
            <a:xfrm>
              <a:off x="5890" y="3187"/>
              <a:ext cx="9" cy="9"/>
            </a:xfrm>
            <a:custGeom>
              <a:pathLst>
                <a:path extrusionOk="0" h="120000" w="120000">
                  <a:moveTo>
                    <a:pt x="48000" y="106666"/>
                  </a:moveTo>
                  <a:lnTo>
                    <a:pt x="48000" y="106666"/>
                  </a:ln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6" name="Shape 566"/>
            <p:cNvSpPr/>
            <p:nvPr/>
          </p:nvSpPr>
          <p:spPr>
            <a:xfrm>
              <a:off x="5875" y="3167"/>
              <a:ext cx="9" cy="7"/>
            </a:xfrm>
            <a:custGeom>
              <a:pathLst>
                <a:path extrusionOk="0" h="120000" w="120000">
                  <a:moveTo>
                    <a:pt x="48000" y="105000"/>
                  </a:moveTo>
                  <a:lnTo>
                    <a:pt x="108000" y="105000"/>
                  </a:lnTo>
                  <a:lnTo>
                    <a:pt x="108000" y="75000"/>
                  </a:lnTo>
                  <a:lnTo>
                    <a:pt x="108000" y="30000"/>
                  </a:lnTo>
                  <a:lnTo>
                    <a:pt x="108000" y="0"/>
                  </a:lnTo>
                  <a:lnTo>
                    <a:pt x="48000" y="0"/>
                  </a:lnTo>
                  <a:lnTo>
                    <a:pt x="48000" y="30000"/>
                  </a:lnTo>
                  <a:lnTo>
                    <a:pt x="0" y="30000"/>
                  </a:lnTo>
                  <a:lnTo>
                    <a:pt x="0" y="7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7" name="Shape 567"/>
            <p:cNvSpPr/>
            <p:nvPr/>
          </p:nvSpPr>
          <p:spPr>
            <a:xfrm>
              <a:off x="5925" y="3143"/>
              <a:ext cx="9" cy="9"/>
            </a:xfrm>
            <a:custGeom>
              <a:pathLst>
                <a:path extrusionOk="0" h="120000" w="120000">
                  <a:moveTo>
                    <a:pt x="0" y="106666"/>
                  </a:moveTo>
                  <a:lnTo>
                    <a:pt x="48000" y="106666"/>
                  </a:lnTo>
                  <a:lnTo>
                    <a:pt x="108000" y="53333"/>
                  </a:lnTo>
                  <a:lnTo>
                    <a:pt x="48000" y="53333"/>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8" name="Shape 568"/>
            <p:cNvSpPr/>
            <p:nvPr/>
          </p:nvSpPr>
          <p:spPr>
            <a:xfrm>
              <a:off x="5875" y="3089"/>
              <a:ext cx="9" cy="7"/>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7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9" name="Shape 569"/>
            <p:cNvSpPr/>
            <p:nvPr/>
          </p:nvSpPr>
          <p:spPr>
            <a:xfrm>
              <a:off x="5902" y="3098"/>
              <a:ext cx="9" cy="9"/>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0" name="Shape 570"/>
            <p:cNvSpPr/>
            <p:nvPr/>
          </p:nvSpPr>
          <p:spPr>
            <a:xfrm>
              <a:off x="5838" y="3162"/>
              <a:ext cx="9" cy="9"/>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1" name="Shape 571"/>
            <p:cNvSpPr/>
            <p:nvPr/>
          </p:nvSpPr>
          <p:spPr>
            <a:xfrm>
              <a:off x="5833" y="3194"/>
              <a:ext cx="11" cy="9"/>
            </a:xfrm>
            <a:custGeom>
              <a:pathLst>
                <a:path extrusionOk="0" h="120000" w="120000">
                  <a:moveTo>
                    <a:pt x="108000" y="108000"/>
                  </a:moveTo>
                  <a:lnTo>
                    <a:pt x="108000" y="108000"/>
                  </a:lnTo>
                  <a:lnTo>
                    <a:pt x="108000" y="0"/>
                  </a:lnTo>
                  <a:lnTo>
                    <a:pt x="48000" y="0"/>
                  </a:lnTo>
                  <a:lnTo>
                    <a:pt x="0" y="0"/>
                  </a:lnTo>
                  <a:lnTo>
                    <a:pt x="0" y="108000"/>
                  </a:lnTo>
                  <a:lnTo>
                    <a:pt x="48000" y="108000"/>
                  </a:lnTo>
                  <a:lnTo>
                    <a:pt x="108000"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2" name="Shape 572"/>
            <p:cNvSpPr/>
            <p:nvPr/>
          </p:nvSpPr>
          <p:spPr>
            <a:xfrm>
              <a:off x="5813" y="3169"/>
              <a:ext cx="9" cy="9"/>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3" name="Shape 573"/>
            <p:cNvSpPr/>
            <p:nvPr/>
          </p:nvSpPr>
          <p:spPr>
            <a:xfrm>
              <a:off x="5827" y="3112"/>
              <a:ext cx="9" cy="9"/>
            </a:xfrm>
            <a:custGeom>
              <a:pathLst>
                <a:path extrusionOk="0" h="120000" w="120000">
                  <a:moveTo>
                    <a:pt x="48000" y="106666"/>
                  </a:moveTo>
                  <a:lnTo>
                    <a:pt x="108000" y="106666"/>
                  </a:lnTo>
                  <a:lnTo>
                    <a:pt x="108000" y="53333"/>
                  </a:lnTo>
                  <a:lnTo>
                    <a:pt x="108000" y="0"/>
                  </a:lnTo>
                  <a:lnTo>
                    <a:pt x="4800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4" name="Shape 574"/>
            <p:cNvSpPr/>
            <p:nvPr/>
          </p:nvSpPr>
          <p:spPr>
            <a:xfrm>
              <a:off x="5927" y="3209"/>
              <a:ext cx="9" cy="7"/>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5" name="Shape 575"/>
            <p:cNvSpPr/>
            <p:nvPr/>
          </p:nvSpPr>
          <p:spPr>
            <a:xfrm>
              <a:off x="5950" y="3178"/>
              <a:ext cx="9" cy="7"/>
            </a:xfrm>
            <a:custGeom>
              <a:pathLst>
                <a:path extrusionOk="0" h="120000" w="120000">
                  <a:moveTo>
                    <a:pt x="66666" y="105000"/>
                  </a:moveTo>
                  <a:lnTo>
                    <a:pt x="106666" y="105000"/>
                  </a:lnTo>
                  <a:lnTo>
                    <a:pt x="106666" y="75000"/>
                  </a:lnTo>
                  <a:lnTo>
                    <a:pt x="106666" y="30000"/>
                  </a:lnTo>
                  <a:lnTo>
                    <a:pt x="106666" y="0"/>
                  </a:lnTo>
                  <a:lnTo>
                    <a:pt x="66666" y="0"/>
                  </a:lnTo>
                  <a:lnTo>
                    <a:pt x="40000" y="0"/>
                  </a:lnTo>
                  <a:lnTo>
                    <a:pt x="40000" y="30000"/>
                  </a:lnTo>
                  <a:lnTo>
                    <a:pt x="0" y="30000"/>
                  </a:lnTo>
                  <a:lnTo>
                    <a:pt x="0" y="75000"/>
                  </a:lnTo>
                  <a:lnTo>
                    <a:pt x="40000" y="105000"/>
                  </a:lnTo>
                  <a:lnTo>
                    <a:pt x="66666"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6" name="Shape 576"/>
            <p:cNvSpPr/>
            <p:nvPr/>
          </p:nvSpPr>
          <p:spPr>
            <a:xfrm>
              <a:off x="5940" y="3127"/>
              <a:ext cx="9" cy="9"/>
            </a:xfrm>
            <a:custGeom>
              <a:pathLst>
                <a:path extrusionOk="0" h="120000" w="120000">
                  <a:moveTo>
                    <a:pt x="48000" y="106666"/>
                  </a:moveTo>
                  <a:lnTo>
                    <a:pt x="48000" y="106666"/>
                  </a:ln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7" name="Shape 577"/>
            <p:cNvSpPr/>
            <p:nvPr/>
          </p:nvSpPr>
          <p:spPr>
            <a:xfrm>
              <a:off x="5902" y="3112"/>
              <a:ext cx="9" cy="9"/>
            </a:xfrm>
            <a:custGeom>
              <a:pathLst>
                <a:path extrusionOk="0" h="120000" w="120000">
                  <a:moveTo>
                    <a:pt x="40000" y="108000"/>
                  </a:moveTo>
                  <a:lnTo>
                    <a:pt x="66666" y="108000"/>
                  </a:lnTo>
                  <a:lnTo>
                    <a:pt x="106666" y="108000"/>
                  </a:lnTo>
                  <a:lnTo>
                    <a:pt x="106666" y="0"/>
                  </a:lnTo>
                  <a:lnTo>
                    <a:pt x="66666" y="0"/>
                  </a:lnTo>
                  <a:lnTo>
                    <a:pt x="40000" y="0"/>
                  </a:lnTo>
                  <a:lnTo>
                    <a:pt x="0" y="0"/>
                  </a:lnTo>
                  <a:lnTo>
                    <a:pt x="0" y="108000"/>
                  </a:lnTo>
                  <a:lnTo>
                    <a:pt x="40000"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8" name="Shape 578"/>
            <p:cNvSpPr/>
            <p:nvPr/>
          </p:nvSpPr>
          <p:spPr>
            <a:xfrm>
              <a:off x="5925" y="3109"/>
              <a:ext cx="7" cy="7"/>
            </a:xfrm>
            <a:custGeom>
              <a:pathLst>
                <a:path extrusionOk="0" h="120000" w="120000">
                  <a:moveTo>
                    <a:pt x="75000" y="105000"/>
                  </a:moveTo>
                  <a:lnTo>
                    <a:pt x="75000" y="105000"/>
                  </a:lnTo>
                  <a:lnTo>
                    <a:pt x="105000" y="75000"/>
                  </a:lnTo>
                  <a:lnTo>
                    <a:pt x="105000" y="30000"/>
                  </a:lnTo>
                  <a:lnTo>
                    <a:pt x="75000" y="30000"/>
                  </a:lnTo>
                  <a:lnTo>
                    <a:pt x="75000" y="0"/>
                  </a:lnTo>
                  <a:lnTo>
                    <a:pt x="30000" y="0"/>
                  </a:lnTo>
                  <a:lnTo>
                    <a:pt x="30000" y="30000"/>
                  </a:lnTo>
                  <a:lnTo>
                    <a:pt x="0" y="30000"/>
                  </a:lnTo>
                  <a:lnTo>
                    <a:pt x="0" y="75000"/>
                  </a:lnTo>
                  <a:lnTo>
                    <a:pt x="30000" y="105000"/>
                  </a:lnTo>
                  <a:lnTo>
                    <a:pt x="75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9" name="Shape 579"/>
            <p:cNvSpPr/>
            <p:nvPr/>
          </p:nvSpPr>
          <p:spPr>
            <a:xfrm>
              <a:off x="5300" y="3087"/>
              <a:ext cx="176" cy="165"/>
            </a:xfrm>
            <a:custGeom>
              <a:pathLst>
                <a:path extrusionOk="0" h="120000" w="120000">
                  <a:moveTo>
                    <a:pt x="85227" y="5818"/>
                  </a:moveTo>
                  <a:lnTo>
                    <a:pt x="85227" y="5818"/>
                  </a:lnTo>
                  <a:lnTo>
                    <a:pt x="89318" y="8727"/>
                  </a:lnTo>
                  <a:lnTo>
                    <a:pt x="92045" y="10909"/>
                  </a:lnTo>
                  <a:lnTo>
                    <a:pt x="94772" y="13818"/>
                  </a:lnTo>
                  <a:lnTo>
                    <a:pt x="96818" y="16000"/>
                  </a:lnTo>
                  <a:lnTo>
                    <a:pt x="98863" y="18909"/>
                  </a:lnTo>
                  <a:lnTo>
                    <a:pt x="101590" y="21090"/>
                  </a:lnTo>
                  <a:lnTo>
                    <a:pt x="102954" y="24000"/>
                  </a:lnTo>
                  <a:lnTo>
                    <a:pt x="106363" y="26909"/>
                  </a:lnTo>
                  <a:lnTo>
                    <a:pt x="109090" y="29090"/>
                  </a:lnTo>
                  <a:lnTo>
                    <a:pt x="111818" y="32000"/>
                  </a:lnTo>
                  <a:lnTo>
                    <a:pt x="112500" y="34181"/>
                  </a:lnTo>
                  <a:lnTo>
                    <a:pt x="114545" y="37090"/>
                  </a:lnTo>
                  <a:lnTo>
                    <a:pt x="115909" y="40000"/>
                  </a:lnTo>
                  <a:lnTo>
                    <a:pt x="115909" y="42181"/>
                  </a:lnTo>
                  <a:lnTo>
                    <a:pt x="117954" y="44363"/>
                  </a:lnTo>
                  <a:lnTo>
                    <a:pt x="118636" y="46545"/>
                  </a:lnTo>
                  <a:lnTo>
                    <a:pt x="119318" y="48727"/>
                  </a:lnTo>
                  <a:lnTo>
                    <a:pt x="119318" y="51636"/>
                  </a:lnTo>
                  <a:lnTo>
                    <a:pt x="118636" y="53818"/>
                  </a:lnTo>
                  <a:lnTo>
                    <a:pt x="118636" y="56727"/>
                  </a:lnTo>
                  <a:lnTo>
                    <a:pt x="117954" y="60363"/>
                  </a:lnTo>
                  <a:lnTo>
                    <a:pt x="115909" y="63272"/>
                  </a:lnTo>
                  <a:lnTo>
                    <a:pt x="115909" y="65454"/>
                  </a:lnTo>
                  <a:lnTo>
                    <a:pt x="114545" y="69090"/>
                  </a:lnTo>
                  <a:lnTo>
                    <a:pt x="113863" y="72000"/>
                  </a:lnTo>
                  <a:lnTo>
                    <a:pt x="112500" y="75636"/>
                  </a:lnTo>
                  <a:lnTo>
                    <a:pt x="111818" y="80000"/>
                  </a:lnTo>
                  <a:lnTo>
                    <a:pt x="111136" y="84363"/>
                  </a:lnTo>
                  <a:lnTo>
                    <a:pt x="109090" y="88000"/>
                  </a:lnTo>
                  <a:lnTo>
                    <a:pt x="107727" y="93090"/>
                  </a:lnTo>
                  <a:lnTo>
                    <a:pt x="106363" y="96000"/>
                  </a:lnTo>
                  <a:lnTo>
                    <a:pt x="102954" y="98181"/>
                  </a:lnTo>
                  <a:lnTo>
                    <a:pt x="100227" y="101090"/>
                  </a:lnTo>
                  <a:lnTo>
                    <a:pt x="96136" y="103272"/>
                  </a:lnTo>
                  <a:lnTo>
                    <a:pt x="91363" y="106181"/>
                  </a:lnTo>
                  <a:lnTo>
                    <a:pt x="85909" y="109090"/>
                  </a:lnTo>
                  <a:lnTo>
                    <a:pt x="81136" y="112000"/>
                  </a:lnTo>
                  <a:lnTo>
                    <a:pt x="76363" y="114909"/>
                  </a:lnTo>
                  <a:lnTo>
                    <a:pt x="72272" y="115636"/>
                  </a:lnTo>
                  <a:lnTo>
                    <a:pt x="68181" y="117090"/>
                  </a:lnTo>
                  <a:lnTo>
                    <a:pt x="64772" y="117818"/>
                  </a:lnTo>
                  <a:lnTo>
                    <a:pt x="57954" y="118545"/>
                  </a:lnTo>
                  <a:lnTo>
                    <a:pt x="51136" y="119272"/>
                  </a:lnTo>
                  <a:lnTo>
                    <a:pt x="42272" y="119272"/>
                  </a:lnTo>
                  <a:lnTo>
                    <a:pt x="33409" y="117818"/>
                  </a:lnTo>
                  <a:lnTo>
                    <a:pt x="25227" y="115636"/>
                  </a:lnTo>
                  <a:lnTo>
                    <a:pt x="18409" y="111272"/>
                  </a:lnTo>
                  <a:lnTo>
                    <a:pt x="12272" y="104727"/>
                  </a:lnTo>
                  <a:lnTo>
                    <a:pt x="10909" y="101818"/>
                  </a:lnTo>
                  <a:lnTo>
                    <a:pt x="8181" y="98181"/>
                  </a:lnTo>
                  <a:lnTo>
                    <a:pt x="6818" y="94545"/>
                  </a:lnTo>
                  <a:lnTo>
                    <a:pt x="4772" y="90181"/>
                  </a:lnTo>
                  <a:lnTo>
                    <a:pt x="3409" y="86545"/>
                  </a:lnTo>
                  <a:lnTo>
                    <a:pt x="1363" y="82181"/>
                  </a:lnTo>
                  <a:lnTo>
                    <a:pt x="681" y="78545"/>
                  </a:lnTo>
                  <a:lnTo>
                    <a:pt x="0" y="74181"/>
                  </a:lnTo>
                  <a:lnTo>
                    <a:pt x="0" y="70545"/>
                  </a:lnTo>
                  <a:lnTo>
                    <a:pt x="681" y="65454"/>
                  </a:lnTo>
                  <a:lnTo>
                    <a:pt x="1363" y="60363"/>
                  </a:lnTo>
                  <a:lnTo>
                    <a:pt x="3409" y="55272"/>
                  </a:lnTo>
                  <a:lnTo>
                    <a:pt x="4090" y="49454"/>
                  </a:lnTo>
                  <a:lnTo>
                    <a:pt x="5454" y="44363"/>
                  </a:lnTo>
                  <a:lnTo>
                    <a:pt x="7500" y="39272"/>
                  </a:lnTo>
                  <a:lnTo>
                    <a:pt x="8181" y="35636"/>
                  </a:lnTo>
                  <a:lnTo>
                    <a:pt x="10909" y="32000"/>
                  </a:lnTo>
                  <a:lnTo>
                    <a:pt x="12954" y="27636"/>
                  </a:lnTo>
                  <a:lnTo>
                    <a:pt x="17045" y="22545"/>
                  </a:lnTo>
                  <a:lnTo>
                    <a:pt x="19772" y="17454"/>
                  </a:lnTo>
                  <a:lnTo>
                    <a:pt x="23863" y="13090"/>
                  </a:lnTo>
                  <a:lnTo>
                    <a:pt x="27954" y="9454"/>
                  </a:lnTo>
                  <a:lnTo>
                    <a:pt x="32045" y="6545"/>
                  </a:lnTo>
                  <a:lnTo>
                    <a:pt x="35454" y="5090"/>
                  </a:lnTo>
                  <a:lnTo>
                    <a:pt x="38181" y="5090"/>
                  </a:lnTo>
                  <a:lnTo>
                    <a:pt x="42272" y="3636"/>
                  </a:lnTo>
                  <a:lnTo>
                    <a:pt x="45681" y="2181"/>
                  </a:lnTo>
                  <a:lnTo>
                    <a:pt x="48409" y="1454"/>
                  </a:lnTo>
                  <a:lnTo>
                    <a:pt x="51818" y="727"/>
                  </a:lnTo>
                  <a:lnTo>
                    <a:pt x="53863" y="0"/>
                  </a:lnTo>
                  <a:lnTo>
                    <a:pt x="57272" y="0"/>
                  </a:lnTo>
                  <a:lnTo>
                    <a:pt x="59318" y="0"/>
                  </a:lnTo>
                  <a:lnTo>
                    <a:pt x="62045" y="727"/>
                  </a:lnTo>
                  <a:lnTo>
                    <a:pt x="66818" y="727"/>
                  </a:lnTo>
                  <a:lnTo>
                    <a:pt x="71590" y="2181"/>
                  </a:lnTo>
                  <a:lnTo>
                    <a:pt x="75681" y="2909"/>
                  </a:lnTo>
                  <a:lnTo>
                    <a:pt x="79090" y="4363"/>
                  </a:lnTo>
                  <a:lnTo>
                    <a:pt x="82500" y="5090"/>
                  </a:lnTo>
                  <a:lnTo>
                    <a:pt x="84545" y="5818"/>
                  </a:lnTo>
                  <a:lnTo>
                    <a:pt x="85227" y="5818"/>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0" name="Shape 580"/>
            <p:cNvSpPr/>
            <p:nvPr/>
          </p:nvSpPr>
          <p:spPr>
            <a:xfrm>
              <a:off x="5388" y="3107"/>
              <a:ext cx="9" cy="3"/>
            </a:xfrm>
            <a:custGeom>
              <a:pathLst>
                <a:path extrusionOk="0" h="120000" w="120000">
                  <a:moveTo>
                    <a:pt x="26666" y="0"/>
                  </a:moveTo>
                  <a:lnTo>
                    <a:pt x="53333" y="0"/>
                  </a:lnTo>
                  <a:lnTo>
                    <a:pt x="66666" y="30000"/>
                  </a:lnTo>
                  <a:lnTo>
                    <a:pt x="80000" y="30000"/>
                  </a:lnTo>
                  <a:lnTo>
                    <a:pt x="93333" y="30000"/>
                  </a:lnTo>
                  <a:lnTo>
                    <a:pt x="106666" y="30000"/>
                  </a:lnTo>
                  <a:lnTo>
                    <a:pt x="106666" y="60000"/>
                  </a:lnTo>
                  <a:lnTo>
                    <a:pt x="106666" y="90000"/>
                  </a:lnTo>
                  <a:lnTo>
                    <a:pt x="80000" y="90000"/>
                  </a:lnTo>
                  <a:lnTo>
                    <a:pt x="66666" y="90000"/>
                  </a:lnTo>
                  <a:lnTo>
                    <a:pt x="53333" y="90000"/>
                  </a:lnTo>
                  <a:lnTo>
                    <a:pt x="40000" y="90000"/>
                  </a:lnTo>
                  <a:lnTo>
                    <a:pt x="26666" y="60000"/>
                  </a:lnTo>
                  <a:lnTo>
                    <a:pt x="13333" y="60000"/>
                  </a:lnTo>
                  <a:lnTo>
                    <a:pt x="13333" y="30000"/>
                  </a:lnTo>
                  <a:lnTo>
                    <a:pt x="0" y="30000"/>
                  </a:lnTo>
                  <a:lnTo>
                    <a:pt x="0" y="0"/>
                  </a:lnTo>
                  <a:lnTo>
                    <a:pt x="13333" y="0"/>
                  </a:lnTo>
                  <a:lnTo>
                    <a:pt x="2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1" name="Shape 581"/>
            <p:cNvSpPr/>
            <p:nvPr/>
          </p:nvSpPr>
          <p:spPr>
            <a:xfrm>
              <a:off x="5388" y="3107"/>
              <a:ext cx="19" cy="14"/>
            </a:xfrm>
            <a:custGeom>
              <a:pathLst>
                <a:path extrusionOk="0" h="120000" w="120000">
                  <a:moveTo>
                    <a:pt x="36000" y="0"/>
                  </a:moveTo>
                  <a:lnTo>
                    <a:pt x="36000" y="0"/>
                  </a:lnTo>
                  <a:lnTo>
                    <a:pt x="60000" y="17142"/>
                  </a:lnTo>
                  <a:lnTo>
                    <a:pt x="72000" y="25714"/>
                  </a:lnTo>
                  <a:lnTo>
                    <a:pt x="90000" y="25714"/>
                  </a:lnTo>
                  <a:lnTo>
                    <a:pt x="102000" y="34285"/>
                  </a:lnTo>
                  <a:lnTo>
                    <a:pt x="108000" y="51428"/>
                  </a:lnTo>
                  <a:lnTo>
                    <a:pt x="114000" y="59999"/>
                  </a:lnTo>
                  <a:lnTo>
                    <a:pt x="114000" y="77142"/>
                  </a:lnTo>
                  <a:lnTo>
                    <a:pt x="108000" y="94285"/>
                  </a:lnTo>
                  <a:lnTo>
                    <a:pt x="108000" y="102857"/>
                  </a:lnTo>
                  <a:lnTo>
                    <a:pt x="90000" y="111428"/>
                  </a:lnTo>
                  <a:lnTo>
                    <a:pt x="72000" y="111428"/>
                  </a:lnTo>
                  <a:lnTo>
                    <a:pt x="60000" y="111428"/>
                  </a:lnTo>
                  <a:lnTo>
                    <a:pt x="54000" y="102857"/>
                  </a:lnTo>
                  <a:lnTo>
                    <a:pt x="42000" y="102857"/>
                  </a:lnTo>
                  <a:lnTo>
                    <a:pt x="24000" y="85714"/>
                  </a:lnTo>
                  <a:lnTo>
                    <a:pt x="18000" y="68571"/>
                  </a:lnTo>
                  <a:lnTo>
                    <a:pt x="12000" y="51428"/>
                  </a:lnTo>
                  <a:lnTo>
                    <a:pt x="6000" y="42857"/>
                  </a:lnTo>
                  <a:lnTo>
                    <a:pt x="0" y="25714"/>
                  </a:lnTo>
                  <a:lnTo>
                    <a:pt x="0" y="8571"/>
                  </a:lnTo>
                  <a:lnTo>
                    <a:pt x="6000" y="0"/>
                  </a:lnTo>
                  <a:lnTo>
                    <a:pt x="18000" y="0"/>
                  </a:lnTo>
                  <a:lnTo>
                    <a:pt x="24000" y="0"/>
                  </a:lnTo>
                  <a:lnTo>
                    <a:pt x="36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2" name="Shape 582"/>
            <p:cNvSpPr/>
            <p:nvPr/>
          </p:nvSpPr>
          <p:spPr>
            <a:xfrm>
              <a:off x="5379" y="3213"/>
              <a:ext cx="9" cy="3"/>
            </a:xfrm>
            <a:custGeom>
              <a:pathLst>
                <a:path extrusionOk="0" h="120000" w="120000">
                  <a:moveTo>
                    <a:pt x="36000" y="0"/>
                  </a:moveTo>
                  <a:lnTo>
                    <a:pt x="72000" y="30000"/>
                  </a:lnTo>
                  <a:lnTo>
                    <a:pt x="84000" y="30000"/>
                  </a:lnTo>
                  <a:lnTo>
                    <a:pt x="96000" y="30000"/>
                  </a:lnTo>
                  <a:lnTo>
                    <a:pt x="108000" y="30000"/>
                  </a:lnTo>
                  <a:lnTo>
                    <a:pt x="108000" y="60000"/>
                  </a:lnTo>
                  <a:lnTo>
                    <a:pt x="108000" y="90000"/>
                  </a:lnTo>
                  <a:lnTo>
                    <a:pt x="96000" y="90000"/>
                  </a:lnTo>
                  <a:lnTo>
                    <a:pt x="84000" y="90000"/>
                  </a:lnTo>
                  <a:lnTo>
                    <a:pt x="72000" y="90000"/>
                  </a:lnTo>
                  <a:lnTo>
                    <a:pt x="48000" y="90000"/>
                  </a:lnTo>
                  <a:lnTo>
                    <a:pt x="36000" y="90000"/>
                  </a:lnTo>
                  <a:lnTo>
                    <a:pt x="24000" y="90000"/>
                  </a:lnTo>
                  <a:lnTo>
                    <a:pt x="12000" y="90000"/>
                  </a:lnTo>
                  <a:lnTo>
                    <a:pt x="12000" y="60000"/>
                  </a:lnTo>
                  <a:lnTo>
                    <a:pt x="12000" y="30000"/>
                  </a:lnTo>
                  <a:lnTo>
                    <a:pt x="0" y="30000"/>
                  </a:lnTo>
                  <a:lnTo>
                    <a:pt x="0" y="0"/>
                  </a:lnTo>
                  <a:lnTo>
                    <a:pt x="12000" y="0"/>
                  </a:lnTo>
                  <a:lnTo>
                    <a:pt x="24000" y="0"/>
                  </a:lnTo>
                  <a:lnTo>
                    <a:pt x="36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3" name="Shape 583"/>
            <p:cNvSpPr/>
            <p:nvPr/>
          </p:nvSpPr>
          <p:spPr>
            <a:xfrm>
              <a:off x="5379" y="3213"/>
              <a:ext cx="21" cy="14"/>
            </a:xfrm>
            <a:custGeom>
              <a:pathLst>
                <a:path extrusionOk="0" h="120000" w="120000">
                  <a:moveTo>
                    <a:pt x="40000" y="8571"/>
                  </a:moveTo>
                  <a:lnTo>
                    <a:pt x="40000" y="8571"/>
                  </a:lnTo>
                  <a:lnTo>
                    <a:pt x="68571" y="25714"/>
                  </a:lnTo>
                  <a:lnTo>
                    <a:pt x="74285" y="25714"/>
                  </a:lnTo>
                  <a:lnTo>
                    <a:pt x="91428" y="25714"/>
                  </a:lnTo>
                  <a:lnTo>
                    <a:pt x="102857" y="25714"/>
                  </a:lnTo>
                  <a:lnTo>
                    <a:pt x="114285" y="42857"/>
                  </a:lnTo>
                  <a:lnTo>
                    <a:pt x="114285" y="59999"/>
                  </a:lnTo>
                  <a:lnTo>
                    <a:pt x="114285" y="77142"/>
                  </a:lnTo>
                  <a:lnTo>
                    <a:pt x="114285" y="94285"/>
                  </a:lnTo>
                  <a:lnTo>
                    <a:pt x="102857" y="102857"/>
                  </a:lnTo>
                  <a:lnTo>
                    <a:pt x="91428" y="111428"/>
                  </a:lnTo>
                  <a:lnTo>
                    <a:pt x="74285" y="111428"/>
                  </a:lnTo>
                  <a:lnTo>
                    <a:pt x="68571" y="102857"/>
                  </a:lnTo>
                  <a:lnTo>
                    <a:pt x="51428" y="102857"/>
                  </a:lnTo>
                  <a:lnTo>
                    <a:pt x="40000" y="111428"/>
                  </a:lnTo>
                  <a:lnTo>
                    <a:pt x="22857" y="111428"/>
                  </a:lnTo>
                  <a:lnTo>
                    <a:pt x="11428" y="94285"/>
                  </a:lnTo>
                  <a:lnTo>
                    <a:pt x="5714" y="77142"/>
                  </a:lnTo>
                  <a:lnTo>
                    <a:pt x="5714" y="51428"/>
                  </a:lnTo>
                  <a:lnTo>
                    <a:pt x="0" y="25714"/>
                  </a:lnTo>
                  <a:lnTo>
                    <a:pt x="0" y="17142"/>
                  </a:lnTo>
                  <a:lnTo>
                    <a:pt x="5714" y="8571"/>
                  </a:lnTo>
                  <a:lnTo>
                    <a:pt x="22857" y="0"/>
                  </a:lnTo>
                  <a:lnTo>
                    <a:pt x="40000" y="8571"/>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4" name="Shape 584"/>
            <p:cNvSpPr/>
            <p:nvPr/>
          </p:nvSpPr>
          <p:spPr>
            <a:xfrm>
              <a:off x="5418" y="3137"/>
              <a:ext cx="2" cy="3"/>
            </a:xfrm>
            <a:custGeom>
              <a:pathLst>
                <a:path extrusionOk="0" h="120000" w="120000">
                  <a:moveTo>
                    <a:pt x="60000" y="30000"/>
                  </a:moveTo>
                  <a:lnTo>
                    <a:pt x="60000" y="60000"/>
                  </a:lnTo>
                  <a:lnTo>
                    <a:pt x="60000" y="90000"/>
                  </a:lnTo>
                  <a:lnTo>
                    <a:pt x="0" y="90000"/>
                  </a:lnTo>
                  <a:lnTo>
                    <a:pt x="0" y="30000"/>
                  </a:lnTo>
                  <a:lnTo>
                    <a:pt x="0" y="0"/>
                  </a:lnTo>
                  <a:lnTo>
                    <a:pt x="60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5" name="Shape 585"/>
            <p:cNvSpPr/>
            <p:nvPr/>
          </p:nvSpPr>
          <p:spPr>
            <a:xfrm>
              <a:off x="5418" y="3137"/>
              <a:ext cx="11" cy="14"/>
            </a:xfrm>
            <a:custGeom>
              <a:pathLst>
                <a:path extrusionOk="0" h="120000" w="120000">
                  <a:moveTo>
                    <a:pt x="10000" y="51428"/>
                  </a:moveTo>
                  <a:lnTo>
                    <a:pt x="10000" y="51428"/>
                  </a:lnTo>
                  <a:lnTo>
                    <a:pt x="0" y="77142"/>
                  </a:lnTo>
                  <a:lnTo>
                    <a:pt x="0" y="85714"/>
                  </a:lnTo>
                  <a:lnTo>
                    <a:pt x="10000" y="102857"/>
                  </a:lnTo>
                  <a:lnTo>
                    <a:pt x="10000" y="111428"/>
                  </a:lnTo>
                  <a:lnTo>
                    <a:pt x="40000" y="111428"/>
                  </a:lnTo>
                  <a:lnTo>
                    <a:pt x="50000" y="102857"/>
                  </a:lnTo>
                  <a:lnTo>
                    <a:pt x="70000" y="94285"/>
                  </a:lnTo>
                  <a:lnTo>
                    <a:pt x="110000" y="51428"/>
                  </a:lnTo>
                  <a:lnTo>
                    <a:pt x="70000" y="0"/>
                  </a:lnTo>
                  <a:lnTo>
                    <a:pt x="10000" y="5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6" name="Shape 586"/>
            <p:cNvSpPr/>
            <p:nvPr/>
          </p:nvSpPr>
          <p:spPr>
            <a:xfrm>
              <a:off x="5350" y="3132"/>
              <a:ext cx="0" cy="3"/>
            </a:xfrm>
            <a:custGeom>
              <a:pathLst>
                <a:path extrusionOk="0" h="120000" w="120000">
                  <a:moveTo>
                    <a:pt x="0" y="30000"/>
                  </a:moveTo>
                  <a:lnTo>
                    <a:pt x="0" y="60000"/>
                  </a:lnTo>
                  <a:lnTo>
                    <a:pt x="0" y="90000"/>
                  </a:lnTo>
                  <a:lnTo>
                    <a:pt x="0" y="30000"/>
                  </a:lnTo>
                  <a:lnTo>
                    <a:pt x="0" y="0"/>
                  </a:lnTo>
                  <a:lnTo>
                    <a:pt x="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7" name="Shape 587"/>
            <p:cNvSpPr/>
            <p:nvPr/>
          </p:nvSpPr>
          <p:spPr>
            <a:xfrm>
              <a:off x="5350" y="3132"/>
              <a:ext cx="11" cy="14"/>
            </a:xfrm>
            <a:custGeom>
              <a:pathLst>
                <a:path extrusionOk="0" h="120000" w="120000">
                  <a:moveTo>
                    <a:pt x="10000" y="51428"/>
                  </a:moveTo>
                  <a:lnTo>
                    <a:pt x="10000" y="51428"/>
                  </a:lnTo>
                  <a:lnTo>
                    <a:pt x="0" y="68571"/>
                  </a:lnTo>
                  <a:lnTo>
                    <a:pt x="0" y="85714"/>
                  </a:lnTo>
                  <a:lnTo>
                    <a:pt x="10000" y="102857"/>
                  </a:lnTo>
                  <a:lnTo>
                    <a:pt x="10000" y="111428"/>
                  </a:lnTo>
                  <a:lnTo>
                    <a:pt x="30000" y="111428"/>
                  </a:lnTo>
                  <a:lnTo>
                    <a:pt x="40000" y="102857"/>
                  </a:lnTo>
                  <a:lnTo>
                    <a:pt x="70000" y="94285"/>
                  </a:lnTo>
                  <a:lnTo>
                    <a:pt x="110000" y="51428"/>
                  </a:lnTo>
                  <a:lnTo>
                    <a:pt x="70000" y="0"/>
                  </a:lnTo>
                  <a:lnTo>
                    <a:pt x="10000" y="5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8" name="Shape 588"/>
            <p:cNvSpPr/>
            <p:nvPr/>
          </p:nvSpPr>
          <p:spPr>
            <a:xfrm>
              <a:off x="5345" y="3176"/>
              <a:ext cx="0" cy="7"/>
            </a:xfrm>
            <a:custGeom>
              <a:pathLst>
                <a:path extrusionOk="0" h="120000" w="120000">
                  <a:moveTo>
                    <a:pt x="0" y="34285"/>
                  </a:moveTo>
                  <a:lnTo>
                    <a:pt x="0" y="51428"/>
                  </a:lnTo>
                  <a:lnTo>
                    <a:pt x="0" y="68571"/>
                  </a:lnTo>
                  <a:lnTo>
                    <a:pt x="0" y="85714"/>
                  </a:lnTo>
                  <a:lnTo>
                    <a:pt x="0" y="102857"/>
                  </a:lnTo>
                  <a:lnTo>
                    <a:pt x="0" y="34285"/>
                  </a:lnTo>
                  <a:lnTo>
                    <a:pt x="0" y="0"/>
                  </a:lnTo>
                  <a:lnTo>
                    <a:pt x="0" y="34285"/>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9" name="Shape 589"/>
            <p:cNvSpPr/>
            <p:nvPr/>
          </p:nvSpPr>
          <p:spPr>
            <a:xfrm>
              <a:off x="5345" y="3176"/>
              <a:ext cx="13" cy="17"/>
            </a:xfrm>
            <a:custGeom>
              <a:pathLst>
                <a:path extrusionOk="0" h="120000" w="120000">
                  <a:moveTo>
                    <a:pt x="10000" y="42352"/>
                  </a:moveTo>
                  <a:lnTo>
                    <a:pt x="10000" y="42352"/>
                  </a:lnTo>
                  <a:lnTo>
                    <a:pt x="0" y="56470"/>
                  </a:lnTo>
                  <a:lnTo>
                    <a:pt x="0" y="70588"/>
                  </a:lnTo>
                  <a:lnTo>
                    <a:pt x="10000" y="84705"/>
                  </a:lnTo>
                  <a:lnTo>
                    <a:pt x="20000" y="91764"/>
                  </a:lnTo>
                  <a:lnTo>
                    <a:pt x="40000" y="98823"/>
                  </a:lnTo>
                  <a:lnTo>
                    <a:pt x="70000" y="98823"/>
                  </a:lnTo>
                  <a:lnTo>
                    <a:pt x="100000" y="112941"/>
                  </a:lnTo>
                  <a:lnTo>
                    <a:pt x="110000" y="112941"/>
                  </a:lnTo>
                  <a:lnTo>
                    <a:pt x="110000" y="42352"/>
                  </a:lnTo>
                  <a:lnTo>
                    <a:pt x="70000" y="0"/>
                  </a:lnTo>
                  <a:lnTo>
                    <a:pt x="10000" y="42352"/>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0" name="Shape 590"/>
            <p:cNvSpPr/>
            <p:nvPr/>
          </p:nvSpPr>
          <p:spPr>
            <a:xfrm>
              <a:off x="5395" y="3181"/>
              <a:ext cx="11" cy="4"/>
            </a:xfrm>
            <a:custGeom>
              <a:pathLst>
                <a:path extrusionOk="0" h="120000" w="120000">
                  <a:moveTo>
                    <a:pt x="110000" y="24000"/>
                  </a:moveTo>
                  <a:lnTo>
                    <a:pt x="90000" y="24000"/>
                  </a:lnTo>
                  <a:lnTo>
                    <a:pt x="80000" y="48000"/>
                  </a:lnTo>
                  <a:lnTo>
                    <a:pt x="70000" y="48000"/>
                  </a:lnTo>
                  <a:lnTo>
                    <a:pt x="60000" y="48000"/>
                  </a:lnTo>
                  <a:lnTo>
                    <a:pt x="50000" y="24000"/>
                  </a:lnTo>
                  <a:lnTo>
                    <a:pt x="40000" y="24000"/>
                  </a:lnTo>
                  <a:lnTo>
                    <a:pt x="30000" y="0"/>
                  </a:lnTo>
                  <a:lnTo>
                    <a:pt x="20000" y="0"/>
                  </a:lnTo>
                  <a:lnTo>
                    <a:pt x="10000" y="0"/>
                  </a:lnTo>
                  <a:lnTo>
                    <a:pt x="0" y="24000"/>
                  </a:lnTo>
                  <a:lnTo>
                    <a:pt x="10000" y="24000"/>
                  </a:lnTo>
                  <a:lnTo>
                    <a:pt x="20000" y="48000"/>
                  </a:lnTo>
                  <a:lnTo>
                    <a:pt x="30000" y="72000"/>
                  </a:lnTo>
                  <a:lnTo>
                    <a:pt x="40000" y="72000"/>
                  </a:lnTo>
                  <a:lnTo>
                    <a:pt x="60000" y="96000"/>
                  </a:lnTo>
                  <a:lnTo>
                    <a:pt x="70000" y="96000"/>
                  </a:lnTo>
                  <a:lnTo>
                    <a:pt x="80000" y="96000"/>
                  </a:lnTo>
                  <a:lnTo>
                    <a:pt x="90000" y="72000"/>
                  </a:lnTo>
                  <a:lnTo>
                    <a:pt x="100000" y="48000"/>
                  </a:lnTo>
                  <a:lnTo>
                    <a:pt x="100000" y="24000"/>
                  </a:lnTo>
                  <a:lnTo>
                    <a:pt x="110000" y="24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1" name="Shape 591"/>
            <p:cNvSpPr/>
            <p:nvPr/>
          </p:nvSpPr>
          <p:spPr>
            <a:xfrm>
              <a:off x="5395" y="3181"/>
              <a:ext cx="22" cy="14"/>
            </a:xfrm>
            <a:custGeom>
              <a:pathLst>
                <a:path extrusionOk="0" h="120000" w="120000">
                  <a:moveTo>
                    <a:pt x="114782" y="24000"/>
                  </a:moveTo>
                  <a:lnTo>
                    <a:pt x="114782" y="24000"/>
                  </a:lnTo>
                  <a:lnTo>
                    <a:pt x="99130" y="40000"/>
                  </a:lnTo>
                  <a:lnTo>
                    <a:pt x="78260" y="56000"/>
                  </a:lnTo>
                  <a:lnTo>
                    <a:pt x="67826" y="56000"/>
                  </a:lnTo>
                  <a:lnTo>
                    <a:pt x="62608" y="48000"/>
                  </a:lnTo>
                  <a:lnTo>
                    <a:pt x="52173" y="32000"/>
                  </a:lnTo>
                  <a:lnTo>
                    <a:pt x="41739" y="16000"/>
                  </a:lnTo>
                  <a:lnTo>
                    <a:pt x="31304" y="8000"/>
                  </a:lnTo>
                  <a:lnTo>
                    <a:pt x="20869" y="0"/>
                  </a:lnTo>
                  <a:lnTo>
                    <a:pt x="10434" y="0"/>
                  </a:lnTo>
                  <a:lnTo>
                    <a:pt x="5217" y="0"/>
                  </a:lnTo>
                  <a:lnTo>
                    <a:pt x="0" y="16000"/>
                  </a:lnTo>
                  <a:lnTo>
                    <a:pt x="5217" y="24000"/>
                  </a:lnTo>
                  <a:lnTo>
                    <a:pt x="15652" y="48000"/>
                  </a:lnTo>
                  <a:lnTo>
                    <a:pt x="20869" y="64000"/>
                  </a:lnTo>
                  <a:lnTo>
                    <a:pt x="31304" y="72000"/>
                  </a:lnTo>
                  <a:lnTo>
                    <a:pt x="36521" y="80000"/>
                  </a:lnTo>
                  <a:lnTo>
                    <a:pt x="46956" y="96000"/>
                  </a:lnTo>
                  <a:lnTo>
                    <a:pt x="62608" y="104000"/>
                  </a:lnTo>
                  <a:lnTo>
                    <a:pt x="67826" y="112000"/>
                  </a:lnTo>
                  <a:lnTo>
                    <a:pt x="78260" y="112000"/>
                  </a:lnTo>
                  <a:lnTo>
                    <a:pt x="93913" y="88000"/>
                  </a:lnTo>
                  <a:lnTo>
                    <a:pt x="104347" y="64000"/>
                  </a:lnTo>
                  <a:lnTo>
                    <a:pt x="109565" y="40000"/>
                  </a:lnTo>
                  <a:lnTo>
                    <a:pt x="114782" y="24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2" name="Shape 592"/>
            <p:cNvSpPr/>
            <p:nvPr/>
          </p:nvSpPr>
          <p:spPr>
            <a:xfrm>
              <a:off x="5370" y="3145"/>
              <a:ext cx="9" cy="3"/>
            </a:xfrm>
            <a:custGeom>
              <a:pathLst>
                <a:path extrusionOk="0" h="120000" w="120000">
                  <a:moveTo>
                    <a:pt x="0" y="90000"/>
                  </a:moveTo>
                  <a:lnTo>
                    <a:pt x="0" y="60000"/>
                  </a:lnTo>
                  <a:lnTo>
                    <a:pt x="40000" y="0"/>
                  </a:lnTo>
                  <a:lnTo>
                    <a:pt x="66666" y="0"/>
                  </a:lnTo>
                  <a:lnTo>
                    <a:pt x="106666" y="0"/>
                  </a:lnTo>
                  <a:lnTo>
                    <a:pt x="0"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3" name="Shape 593"/>
            <p:cNvSpPr/>
            <p:nvPr/>
          </p:nvSpPr>
          <p:spPr>
            <a:xfrm>
              <a:off x="5377" y="3148"/>
              <a:ext cx="3" cy="7"/>
            </a:xfrm>
            <a:custGeom>
              <a:pathLst>
                <a:path extrusionOk="0" h="120000" w="120000">
                  <a:moveTo>
                    <a:pt x="90000" y="0"/>
                  </a:moveTo>
                  <a:lnTo>
                    <a:pt x="90000" y="0"/>
                  </a:lnTo>
                  <a:lnTo>
                    <a:pt x="90000" y="45000"/>
                  </a:lnTo>
                  <a:lnTo>
                    <a:pt x="60000" y="90000"/>
                  </a:lnTo>
                  <a:lnTo>
                    <a:pt x="30000" y="105000"/>
                  </a:lnTo>
                  <a:lnTo>
                    <a:pt x="0" y="105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4" name="Shape 594"/>
            <p:cNvSpPr/>
            <p:nvPr/>
          </p:nvSpPr>
          <p:spPr>
            <a:xfrm>
              <a:off x="5427" y="3176"/>
              <a:ext cx="1" cy="15"/>
            </a:xfrm>
            <a:custGeom>
              <a:pathLst>
                <a:path extrusionOk="0" h="120000" w="120000">
                  <a:moveTo>
                    <a:pt x="0" y="0"/>
                  </a:moveTo>
                  <a:lnTo>
                    <a:pt x="0" y="15000"/>
                  </a:lnTo>
                  <a:lnTo>
                    <a:pt x="0" y="30000"/>
                  </a:lnTo>
                  <a:lnTo>
                    <a:pt x="0" y="37500"/>
                  </a:lnTo>
                  <a:lnTo>
                    <a:pt x="0" y="45000"/>
                  </a:lnTo>
                  <a:lnTo>
                    <a:pt x="0" y="52500"/>
                  </a:lnTo>
                  <a:lnTo>
                    <a:pt x="0" y="60000"/>
                  </a:lnTo>
                  <a:lnTo>
                    <a:pt x="0" y="75000"/>
                  </a:lnTo>
                  <a:lnTo>
                    <a:pt x="0" y="82500"/>
                  </a:lnTo>
                  <a:lnTo>
                    <a:pt x="0" y="97500"/>
                  </a:lnTo>
                  <a:lnTo>
                    <a:pt x="0" y="105000"/>
                  </a:lnTo>
                  <a:lnTo>
                    <a:pt x="0" y="1125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5" name="Shape 595"/>
            <p:cNvSpPr/>
            <p:nvPr/>
          </p:nvSpPr>
          <p:spPr>
            <a:xfrm>
              <a:off x="5427" y="3176"/>
              <a:ext cx="13" cy="26"/>
            </a:xfrm>
            <a:custGeom>
              <a:pathLst>
                <a:path extrusionOk="0" h="120000" w="120000">
                  <a:moveTo>
                    <a:pt x="110769" y="0"/>
                  </a:moveTo>
                  <a:lnTo>
                    <a:pt x="110769" y="0"/>
                  </a:lnTo>
                  <a:lnTo>
                    <a:pt x="92307" y="13846"/>
                  </a:lnTo>
                  <a:lnTo>
                    <a:pt x="64615" y="27692"/>
                  </a:lnTo>
                  <a:lnTo>
                    <a:pt x="64615" y="36923"/>
                  </a:lnTo>
                  <a:lnTo>
                    <a:pt x="55384" y="41538"/>
                  </a:lnTo>
                  <a:lnTo>
                    <a:pt x="55384" y="46153"/>
                  </a:lnTo>
                  <a:lnTo>
                    <a:pt x="55384" y="55384"/>
                  </a:lnTo>
                  <a:lnTo>
                    <a:pt x="55384" y="64615"/>
                  </a:lnTo>
                  <a:lnTo>
                    <a:pt x="55384" y="73846"/>
                  </a:lnTo>
                  <a:lnTo>
                    <a:pt x="46153" y="83076"/>
                  </a:lnTo>
                  <a:lnTo>
                    <a:pt x="18461" y="96923"/>
                  </a:lnTo>
                  <a:lnTo>
                    <a:pt x="9230" y="110769"/>
                  </a:lnTo>
                  <a:lnTo>
                    <a:pt x="0" y="115384"/>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6" name="Shape 596"/>
            <p:cNvSpPr/>
            <p:nvPr/>
          </p:nvSpPr>
          <p:spPr>
            <a:xfrm>
              <a:off x="5406" y="3208"/>
              <a:ext cx="14" cy="4"/>
            </a:xfrm>
            <a:custGeom>
              <a:pathLst>
                <a:path extrusionOk="0" h="120000" w="120000">
                  <a:moveTo>
                    <a:pt x="112000" y="96000"/>
                  </a:moveTo>
                  <a:lnTo>
                    <a:pt x="96000" y="96000"/>
                  </a:lnTo>
                  <a:lnTo>
                    <a:pt x="72000" y="72000"/>
                  </a:lnTo>
                  <a:lnTo>
                    <a:pt x="56000" y="48000"/>
                  </a:lnTo>
                  <a:lnTo>
                    <a:pt x="40000" y="24000"/>
                  </a:lnTo>
                  <a:lnTo>
                    <a:pt x="32000" y="24000"/>
                  </a:lnTo>
                  <a:lnTo>
                    <a:pt x="16000" y="0"/>
                  </a:lnTo>
                  <a:lnTo>
                    <a:pt x="0" y="0"/>
                  </a:lnTo>
                  <a:lnTo>
                    <a:pt x="112000" y="96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7" name="Shape 597"/>
            <p:cNvSpPr/>
            <p:nvPr/>
          </p:nvSpPr>
          <p:spPr>
            <a:xfrm>
              <a:off x="5406" y="3208"/>
              <a:ext cx="26" cy="14"/>
            </a:xfrm>
            <a:custGeom>
              <a:pathLst>
                <a:path extrusionOk="0" h="120000" w="120000">
                  <a:moveTo>
                    <a:pt x="115384" y="112000"/>
                  </a:moveTo>
                  <a:lnTo>
                    <a:pt x="115384" y="112000"/>
                  </a:lnTo>
                  <a:lnTo>
                    <a:pt x="101538" y="104000"/>
                  </a:lnTo>
                  <a:lnTo>
                    <a:pt x="73846" y="80000"/>
                  </a:lnTo>
                  <a:lnTo>
                    <a:pt x="60000" y="56000"/>
                  </a:lnTo>
                  <a:lnTo>
                    <a:pt x="41538" y="32000"/>
                  </a:lnTo>
                  <a:lnTo>
                    <a:pt x="32307" y="16000"/>
                  </a:lnTo>
                  <a:lnTo>
                    <a:pt x="13846" y="8000"/>
                  </a:lnTo>
                  <a:lnTo>
                    <a:pt x="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8" name="Shape 598"/>
            <p:cNvSpPr/>
            <p:nvPr/>
          </p:nvSpPr>
          <p:spPr>
            <a:xfrm>
              <a:off x="5359" y="3118"/>
              <a:ext cx="9" cy="9"/>
            </a:xfrm>
            <a:custGeom>
              <a:pathLst>
                <a:path extrusionOk="0" h="120000" w="120000">
                  <a:moveTo>
                    <a:pt x="108000" y="0"/>
                  </a:moveTo>
                  <a:lnTo>
                    <a:pt x="48000" y="0"/>
                  </a:lnTo>
                  <a:lnTo>
                    <a:pt x="0" y="0"/>
                  </a:lnTo>
                  <a:lnTo>
                    <a:pt x="0" y="53333"/>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9" name="Shape 599"/>
            <p:cNvSpPr/>
            <p:nvPr/>
          </p:nvSpPr>
          <p:spPr>
            <a:xfrm>
              <a:off x="5386" y="3130"/>
              <a:ext cx="9" cy="9"/>
            </a:xfrm>
            <a:custGeom>
              <a:pathLst>
                <a:path extrusionOk="0" h="120000" w="120000">
                  <a:moveTo>
                    <a:pt x="66666" y="0"/>
                  </a:moveTo>
                  <a:lnTo>
                    <a:pt x="66666" y="0"/>
                  </a:lnTo>
                  <a:lnTo>
                    <a:pt x="40000" y="0"/>
                  </a:lnTo>
                  <a:lnTo>
                    <a:pt x="0" y="53333"/>
                  </a:lnTo>
                  <a:lnTo>
                    <a:pt x="40000" y="106666"/>
                  </a:lnTo>
                  <a:lnTo>
                    <a:pt x="66666" y="106666"/>
                  </a:lnTo>
                  <a:lnTo>
                    <a:pt x="106666" y="53333"/>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0" name="Shape 600"/>
            <p:cNvSpPr/>
            <p:nvPr/>
          </p:nvSpPr>
          <p:spPr>
            <a:xfrm>
              <a:off x="5386" y="3154"/>
              <a:ext cx="9" cy="9"/>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1" name="Shape 601"/>
            <p:cNvSpPr/>
            <p:nvPr/>
          </p:nvSpPr>
          <p:spPr>
            <a:xfrm>
              <a:off x="5331" y="3151"/>
              <a:ext cx="9" cy="9"/>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2" name="Shape 602"/>
            <p:cNvSpPr/>
            <p:nvPr/>
          </p:nvSpPr>
          <p:spPr>
            <a:xfrm>
              <a:off x="5340" y="3218"/>
              <a:ext cx="9" cy="9"/>
            </a:xfrm>
            <a:custGeom>
              <a:pathLst>
                <a:path extrusionOk="0" h="120000" w="120000">
                  <a:moveTo>
                    <a:pt x="48000" y="0"/>
                  </a:moveTo>
                  <a:lnTo>
                    <a:pt x="48000" y="0"/>
                  </a:lnTo>
                  <a:lnTo>
                    <a:pt x="0" y="0"/>
                  </a:lnTo>
                  <a:lnTo>
                    <a:pt x="0" y="108000"/>
                  </a:lnTo>
                  <a:lnTo>
                    <a:pt x="48000" y="108000"/>
                  </a:lnTo>
                  <a:lnTo>
                    <a:pt x="108000" y="108000"/>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3" name="Shape 603"/>
            <p:cNvSpPr/>
            <p:nvPr/>
          </p:nvSpPr>
          <p:spPr>
            <a:xfrm>
              <a:off x="5322" y="3198"/>
              <a:ext cx="9" cy="9"/>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4" name="Shape 604"/>
            <p:cNvSpPr/>
            <p:nvPr/>
          </p:nvSpPr>
          <p:spPr>
            <a:xfrm>
              <a:off x="5416" y="3176"/>
              <a:ext cx="9" cy="9"/>
            </a:xfrm>
            <a:custGeom>
              <a:pathLst>
                <a:path extrusionOk="0" h="120000" w="120000">
                  <a:moveTo>
                    <a:pt x="106666" y="0"/>
                  </a:moveTo>
                  <a:lnTo>
                    <a:pt x="66666" y="0"/>
                  </a:lnTo>
                  <a:lnTo>
                    <a:pt x="40000" y="0"/>
                  </a:lnTo>
                  <a:lnTo>
                    <a:pt x="40000" y="53333"/>
                  </a:lnTo>
                  <a:lnTo>
                    <a:pt x="0" y="53333"/>
                  </a:lnTo>
                  <a:lnTo>
                    <a:pt x="0" y="106666"/>
                  </a:lnTo>
                  <a:lnTo>
                    <a:pt x="40000" y="106666"/>
                  </a:lnTo>
                  <a:lnTo>
                    <a:pt x="66666" y="106666"/>
                  </a:lnTo>
                  <a:lnTo>
                    <a:pt x="106666" y="106666"/>
                  </a:lnTo>
                  <a:lnTo>
                    <a:pt x="106666" y="53333"/>
                  </a:lnTo>
                  <a:lnTo>
                    <a:pt x="10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5" name="Shape 605"/>
            <p:cNvSpPr/>
            <p:nvPr/>
          </p:nvSpPr>
          <p:spPr>
            <a:xfrm>
              <a:off x="5440" y="3151"/>
              <a:ext cx="9" cy="9"/>
            </a:xfrm>
            <a:custGeom>
              <a:pathLst>
                <a:path extrusionOk="0" h="120000" w="120000">
                  <a:moveTo>
                    <a:pt x="48000" y="0"/>
                  </a:moveTo>
                  <a:lnTo>
                    <a:pt x="0" y="0"/>
                  </a:lnTo>
                  <a:lnTo>
                    <a:pt x="0" y="53333"/>
                  </a:lnTo>
                  <a:lnTo>
                    <a:pt x="0" y="106666"/>
                  </a:lnTo>
                  <a:lnTo>
                    <a:pt x="48000" y="106666"/>
                  </a:lnTo>
                  <a:lnTo>
                    <a:pt x="108000" y="53333"/>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6" name="Shape 606"/>
            <p:cNvSpPr/>
            <p:nvPr/>
          </p:nvSpPr>
          <p:spPr>
            <a:xfrm>
              <a:off x="5440" y="3181"/>
              <a:ext cx="11" cy="9"/>
            </a:xfrm>
            <a:custGeom>
              <a:pathLst>
                <a:path extrusionOk="0" h="120000" w="120000">
                  <a:moveTo>
                    <a:pt x="109090" y="0"/>
                  </a:moveTo>
                  <a:lnTo>
                    <a:pt x="109090" y="0"/>
                  </a:lnTo>
                  <a:lnTo>
                    <a:pt x="0" y="0"/>
                  </a:lnTo>
                  <a:lnTo>
                    <a:pt x="0" y="53333"/>
                  </a:lnTo>
                  <a:lnTo>
                    <a:pt x="0" y="106666"/>
                  </a:lnTo>
                  <a:lnTo>
                    <a:pt x="109090" y="106666"/>
                  </a:lnTo>
                  <a:lnTo>
                    <a:pt x="109090" y="53333"/>
                  </a:lnTo>
                  <a:lnTo>
                    <a:pt x="10909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7" name="Shape 607"/>
            <p:cNvSpPr/>
            <p:nvPr/>
          </p:nvSpPr>
          <p:spPr>
            <a:xfrm>
              <a:off x="5395" y="3225"/>
              <a:ext cx="9" cy="7"/>
            </a:xfrm>
            <a:custGeom>
              <a:pathLst>
                <a:path extrusionOk="0" h="120000" w="120000">
                  <a:moveTo>
                    <a:pt x="108000" y="0"/>
                  </a:moveTo>
                  <a:lnTo>
                    <a:pt x="48000" y="0"/>
                  </a:lnTo>
                  <a:lnTo>
                    <a:pt x="0" y="0"/>
                  </a:lnTo>
                  <a:lnTo>
                    <a:pt x="0" y="30000"/>
                  </a:lnTo>
                  <a:lnTo>
                    <a:pt x="0" y="75000"/>
                  </a:lnTo>
                  <a:lnTo>
                    <a:pt x="0" y="105000"/>
                  </a:lnTo>
                  <a:lnTo>
                    <a:pt x="48000" y="105000"/>
                  </a:lnTo>
                  <a:lnTo>
                    <a:pt x="108000" y="105000"/>
                  </a:lnTo>
                  <a:lnTo>
                    <a:pt x="108000" y="75000"/>
                  </a:lnTo>
                  <a:lnTo>
                    <a:pt x="108000" y="3000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8" name="Shape 608"/>
            <p:cNvSpPr/>
            <p:nvPr/>
          </p:nvSpPr>
          <p:spPr>
            <a:xfrm>
              <a:off x="5368" y="3094"/>
              <a:ext cx="9" cy="9"/>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9" name="Shape 609"/>
            <p:cNvSpPr/>
            <p:nvPr/>
          </p:nvSpPr>
          <p:spPr>
            <a:xfrm>
              <a:off x="5331" y="3111"/>
              <a:ext cx="7" cy="7"/>
            </a:xfrm>
            <a:custGeom>
              <a:pathLst>
                <a:path extrusionOk="0" h="120000" w="120000">
                  <a:moveTo>
                    <a:pt x="75000" y="0"/>
                  </a:moveTo>
                  <a:lnTo>
                    <a:pt x="30000" y="0"/>
                  </a:lnTo>
                  <a:lnTo>
                    <a:pt x="0" y="0"/>
                  </a:lnTo>
                  <a:lnTo>
                    <a:pt x="0" y="30000"/>
                  </a:lnTo>
                  <a:lnTo>
                    <a:pt x="0" y="75000"/>
                  </a:lnTo>
                  <a:lnTo>
                    <a:pt x="0" y="105000"/>
                  </a:lnTo>
                  <a:lnTo>
                    <a:pt x="30000" y="105000"/>
                  </a:lnTo>
                  <a:lnTo>
                    <a:pt x="75000" y="105000"/>
                  </a:lnTo>
                  <a:lnTo>
                    <a:pt x="75000" y="75000"/>
                  </a:lnTo>
                  <a:lnTo>
                    <a:pt x="105000" y="75000"/>
                  </a:lnTo>
                  <a:lnTo>
                    <a:pt x="105000" y="30000"/>
                  </a:lnTo>
                  <a:lnTo>
                    <a:pt x="75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0" name="Shape 610"/>
            <p:cNvSpPr/>
            <p:nvPr/>
          </p:nvSpPr>
          <p:spPr>
            <a:xfrm>
              <a:off x="5308" y="3156"/>
              <a:ext cx="9" cy="9"/>
            </a:xfrm>
            <a:custGeom>
              <a:pathLst>
                <a:path extrusionOk="0" h="120000" w="120000">
                  <a:moveTo>
                    <a:pt x="66666" y="0"/>
                  </a:moveTo>
                  <a:lnTo>
                    <a:pt x="40000" y="0"/>
                  </a:lnTo>
                  <a:lnTo>
                    <a:pt x="0" y="0"/>
                  </a:lnTo>
                  <a:lnTo>
                    <a:pt x="0" y="53333"/>
                  </a:lnTo>
                  <a:lnTo>
                    <a:pt x="0" y="106666"/>
                  </a:lnTo>
                  <a:lnTo>
                    <a:pt x="40000" y="106666"/>
                  </a:lnTo>
                  <a:lnTo>
                    <a:pt x="6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1" name="Shape 611"/>
            <p:cNvSpPr/>
            <p:nvPr/>
          </p:nvSpPr>
          <p:spPr>
            <a:xfrm>
              <a:off x="5331" y="3187"/>
              <a:ext cx="9" cy="9"/>
            </a:xfrm>
            <a:custGeom>
              <a:pathLst>
                <a:path extrusionOk="0" h="120000" w="120000">
                  <a:moveTo>
                    <a:pt x="48000" y="0"/>
                  </a:moveTo>
                  <a:lnTo>
                    <a:pt x="48000" y="0"/>
                  </a:lnTo>
                  <a:lnTo>
                    <a:pt x="0" y="0"/>
                  </a:lnTo>
                  <a:lnTo>
                    <a:pt x="0" y="108000"/>
                  </a:lnTo>
                  <a:lnTo>
                    <a:pt x="48000" y="108000"/>
                  </a:lnTo>
                  <a:lnTo>
                    <a:pt x="108000" y="108000"/>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2" name="Shape 612"/>
            <p:cNvSpPr/>
            <p:nvPr/>
          </p:nvSpPr>
          <p:spPr>
            <a:xfrm>
              <a:off x="5309" y="3180"/>
              <a:ext cx="9" cy="9"/>
            </a:xfrm>
            <a:custGeom>
              <a:pathLst>
                <a:path extrusionOk="0" h="120000" w="120000">
                  <a:moveTo>
                    <a:pt x="48000" y="0"/>
                  </a:moveTo>
                  <a:lnTo>
                    <a:pt x="48000" y="0"/>
                  </a:lnTo>
                  <a:lnTo>
                    <a:pt x="0" y="53333"/>
                  </a:lnTo>
                  <a:lnTo>
                    <a:pt x="48000" y="106666"/>
                  </a:lnTo>
                  <a:lnTo>
                    <a:pt x="48000" y="53333"/>
                  </a:lnTo>
                  <a:lnTo>
                    <a:pt x="108000" y="53333"/>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3" name="Shape 613"/>
            <p:cNvSpPr/>
            <p:nvPr/>
          </p:nvSpPr>
          <p:spPr>
            <a:xfrm>
              <a:off x="5049" y="3079"/>
              <a:ext cx="176" cy="166"/>
            </a:xfrm>
            <a:custGeom>
              <a:pathLst>
                <a:path extrusionOk="0" h="120000" w="120000">
                  <a:moveTo>
                    <a:pt x="38181" y="722"/>
                  </a:moveTo>
                  <a:lnTo>
                    <a:pt x="38181" y="722"/>
                  </a:lnTo>
                  <a:lnTo>
                    <a:pt x="42954" y="0"/>
                  </a:lnTo>
                  <a:lnTo>
                    <a:pt x="47727" y="0"/>
                  </a:lnTo>
                  <a:lnTo>
                    <a:pt x="51136" y="0"/>
                  </a:lnTo>
                  <a:lnTo>
                    <a:pt x="53863" y="0"/>
                  </a:lnTo>
                  <a:lnTo>
                    <a:pt x="57954" y="722"/>
                  </a:lnTo>
                  <a:lnTo>
                    <a:pt x="60681" y="1445"/>
                  </a:lnTo>
                  <a:lnTo>
                    <a:pt x="64772" y="1445"/>
                  </a:lnTo>
                  <a:lnTo>
                    <a:pt x="68181" y="1445"/>
                  </a:lnTo>
                  <a:lnTo>
                    <a:pt x="72954" y="1445"/>
                  </a:lnTo>
                  <a:lnTo>
                    <a:pt x="76363" y="2168"/>
                  </a:lnTo>
                  <a:lnTo>
                    <a:pt x="79090" y="2891"/>
                  </a:lnTo>
                  <a:lnTo>
                    <a:pt x="83181" y="2891"/>
                  </a:lnTo>
                  <a:lnTo>
                    <a:pt x="85227" y="4337"/>
                  </a:lnTo>
                  <a:lnTo>
                    <a:pt x="87954" y="5783"/>
                  </a:lnTo>
                  <a:lnTo>
                    <a:pt x="90000" y="6506"/>
                  </a:lnTo>
                  <a:lnTo>
                    <a:pt x="92045" y="7228"/>
                  </a:lnTo>
                  <a:lnTo>
                    <a:pt x="96136" y="10843"/>
                  </a:lnTo>
                  <a:lnTo>
                    <a:pt x="100227" y="15180"/>
                  </a:lnTo>
                  <a:lnTo>
                    <a:pt x="102954" y="20963"/>
                  </a:lnTo>
                  <a:lnTo>
                    <a:pt x="106363" y="25301"/>
                  </a:lnTo>
                  <a:lnTo>
                    <a:pt x="107727" y="28915"/>
                  </a:lnTo>
                  <a:lnTo>
                    <a:pt x="109772" y="31807"/>
                  </a:lnTo>
                  <a:lnTo>
                    <a:pt x="112500" y="35421"/>
                  </a:lnTo>
                  <a:lnTo>
                    <a:pt x="114545" y="39036"/>
                  </a:lnTo>
                  <a:lnTo>
                    <a:pt x="117272" y="43373"/>
                  </a:lnTo>
                  <a:lnTo>
                    <a:pt x="118636" y="47710"/>
                  </a:lnTo>
                  <a:lnTo>
                    <a:pt x="119318" y="50602"/>
                  </a:lnTo>
                  <a:lnTo>
                    <a:pt x="119318" y="54216"/>
                  </a:lnTo>
                  <a:lnTo>
                    <a:pt x="118636" y="57831"/>
                  </a:lnTo>
                  <a:lnTo>
                    <a:pt x="117954" y="62168"/>
                  </a:lnTo>
                  <a:lnTo>
                    <a:pt x="117272" y="67228"/>
                  </a:lnTo>
                  <a:lnTo>
                    <a:pt x="115909" y="73012"/>
                  </a:lnTo>
                  <a:lnTo>
                    <a:pt x="114545" y="78795"/>
                  </a:lnTo>
                  <a:lnTo>
                    <a:pt x="112500" y="83855"/>
                  </a:lnTo>
                  <a:lnTo>
                    <a:pt x="111818" y="87469"/>
                  </a:lnTo>
                  <a:lnTo>
                    <a:pt x="109090" y="90361"/>
                  </a:lnTo>
                  <a:lnTo>
                    <a:pt x="107045" y="93975"/>
                  </a:lnTo>
                  <a:lnTo>
                    <a:pt x="102272" y="98313"/>
                  </a:lnTo>
                  <a:lnTo>
                    <a:pt x="97500" y="103373"/>
                  </a:lnTo>
                  <a:lnTo>
                    <a:pt x="92045" y="108433"/>
                  </a:lnTo>
                  <a:lnTo>
                    <a:pt x="84545" y="113493"/>
                  </a:lnTo>
                  <a:lnTo>
                    <a:pt x="77045" y="117108"/>
                  </a:lnTo>
                  <a:lnTo>
                    <a:pt x="68181" y="119277"/>
                  </a:lnTo>
                  <a:lnTo>
                    <a:pt x="60000" y="118554"/>
                  </a:lnTo>
                  <a:lnTo>
                    <a:pt x="57272" y="117831"/>
                  </a:lnTo>
                  <a:lnTo>
                    <a:pt x="53181" y="117108"/>
                  </a:lnTo>
                  <a:lnTo>
                    <a:pt x="48409" y="114939"/>
                  </a:lnTo>
                  <a:lnTo>
                    <a:pt x="43636" y="113493"/>
                  </a:lnTo>
                  <a:lnTo>
                    <a:pt x="39545" y="112048"/>
                  </a:lnTo>
                  <a:lnTo>
                    <a:pt x="35454" y="109879"/>
                  </a:lnTo>
                  <a:lnTo>
                    <a:pt x="31363" y="107710"/>
                  </a:lnTo>
                  <a:lnTo>
                    <a:pt x="29318" y="105542"/>
                  </a:lnTo>
                  <a:lnTo>
                    <a:pt x="25909" y="102650"/>
                  </a:lnTo>
                  <a:lnTo>
                    <a:pt x="23181" y="99036"/>
                  </a:lnTo>
                  <a:lnTo>
                    <a:pt x="19090" y="93975"/>
                  </a:lnTo>
                  <a:lnTo>
                    <a:pt x="16363" y="89638"/>
                  </a:lnTo>
                  <a:lnTo>
                    <a:pt x="12954" y="85301"/>
                  </a:lnTo>
                  <a:lnTo>
                    <a:pt x="10227" y="80240"/>
                  </a:lnTo>
                  <a:lnTo>
                    <a:pt x="7500" y="75903"/>
                  </a:lnTo>
                  <a:lnTo>
                    <a:pt x="5454" y="71566"/>
                  </a:lnTo>
                  <a:lnTo>
                    <a:pt x="4772" y="67951"/>
                  </a:lnTo>
                  <a:lnTo>
                    <a:pt x="3409" y="62891"/>
                  </a:lnTo>
                  <a:lnTo>
                    <a:pt x="1363" y="57831"/>
                  </a:lnTo>
                  <a:lnTo>
                    <a:pt x="681" y="52048"/>
                  </a:lnTo>
                  <a:lnTo>
                    <a:pt x="0" y="46265"/>
                  </a:lnTo>
                  <a:lnTo>
                    <a:pt x="0" y="40481"/>
                  </a:lnTo>
                  <a:lnTo>
                    <a:pt x="681" y="36144"/>
                  </a:lnTo>
                  <a:lnTo>
                    <a:pt x="2045" y="32530"/>
                  </a:lnTo>
                  <a:lnTo>
                    <a:pt x="4772" y="29638"/>
                  </a:lnTo>
                  <a:lnTo>
                    <a:pt x="6136" y="26746"/>
                  </a:lnTo>
                  <a:lnTo>
                    <a:pt x="7500" y="23855"/>
                  </a:lnTo>
                  <a:lnTo>
                    <a:pt x="9545" y="20963"/>
                  </a:lnTo>
                  <a:lnTo>
                    <a:pt x="10227" y="18795"/>
                  </a:lnTo>
                  <a:lnTo>
                    <a:pt x="11590" y="16626"/>
                  </a:lnTo>
                  <a:lnTo>
                    <a:pt x="13636" y="15180"/>
                  </a:lnTo>
                  <a:lnTo>
                    <a:pt x="15681" y="13012"/>
                  </a:lnTo>
                  <a:lnTo>
                    <a:pt x="18409" y="11566"/>
                  </a:lnTo>
                  <a:lnTo>
                    <a:pt x="21818" y="8674"/>
                  </a:lnTo>
                  <a:lnTo>
                    <a:pt x="25227" y="7228"/>
                  </a:lnTo>
                  <a:lnTo>
                    <a:pt x="29318" y="5060"/>
                  </a:lnTo>
                  <a:lnTo>
                    <a:pt x="33409" y="2891"/>
                  </a:lnTo>
                  <a:lnTo>
                    <a:pt x="35454" y="2168"/>
                  </a:lnTo>
                  <a:lnTo>
                    <a:pt x="37500" y="1445"/>
                  </a:lnTo>
                  <a:lnTo>
                    <a:pt x="38181" y="722"/>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4" name="Shape 614"/>
            <p:cNvSpPr/>
            <p:nvPr/>
          </p:nvSpPr>
          <p:spPr>
            <a:xfrm>
              <a:off x="5090" y="3103"/>
              <a:ext cx="9" cy="3"/>
            </a:xfrm>
            <a:custGeom>
              <a:pathLst>
                <a:path extrusionOk="0" h="120000" w="120000">
                  <a:moveTo>
                    <a:pt x="24000" y="30000"/>
                  </a:moveTo>
                  <a:lnTo>
                    <a:pt x="48000" y="30000"/>
                  </a:lnTo>
                  <a:lnTo>
                    <a:pt x="60000" y="0"/>
                  </a:lnTo>
                  <a:lnTo>
                    <a:pt x="72000" y="0"/>
                  </a:lnTo>
                  <a:lnTo>
                    <a:pt x="96000" y="0"/>
                  </a:lnTo>
                  <a:lnTo>
                    <a:pt x="108000" y="30000"/>
                  </a:lnTo>
                  <a:lnTo>
                    <a:pt x="108000" y="60000"/>
                  </a:lnTo>
                  <a:lnTo>
                    <a:pt x="96000" y="60000"/>
                  </a:lnTo>
                  <a:lnTo>
                    <a:pt x="96000" y="90000"/>
                  </a:lnTo>
                  <a:lnTo>
                    <a:pt x="84000" y="90000"/>
                  </a:lnTo>
                  <a:lnTo>
                    <a:pt x="72000" y="90000"/>
                  </a:lnTo>
                  <a:lnTo>
                    <a:pt x="60000" y="90000"/>
                  </a:lnTo>
                  <a:lnTo>
                    <a:pt x="48000" y="90000"/>
                  </a:lnTo>
                  <a:lnTo>
                    <a:pt x="24000" y="90000"/>
                  </a:lnTo>
                  <a:lnTo>
                    <a:pt x="12000" y="90000"/>
                  </a:lnTo>
                  <a:lnTo>
                    <a:pt x="0" y="60000"/>
                  </a:lnTo>
                  <a:lnTo>
                    <a:pt x="12000" y="30000"/>
                  </a:lnTo>
                  <a:lnTo>
                    <a:pt x="24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5" name="Shape 615"/>
            <p:cNvSpPr/>
            <p:nvPr/>
          </p:nvSpPr>
          <p:spPr>
            <a:xfrm>
              <a:off x="5090" y="3103"/>
              <a:ext cx="21" cy="14"/>
            </a:xfrm>
            <a:custGeom>
              <a:pathLst>
                <a:path extrusionOk="0" h="120000" w="120000">
                  <a:moveTo>
                    <a:pt x="17142" y="42857"/>
                  </a:moveTo>
                  <a:lnTo>
                    <a:pt x="17142" y="42857"/>
                  </a:lnTo>
                  <a:lnTo>
                    <a:pt x="51428" y="34285"/>
                  </a:lnTo>
                  <a:lnTo>
                    <a:pt x="57142" y="17142"/>
                  </a:lnTo>
                  <a:lnTo>
                    <a:pt x="62857" y="8571"/>
                  </a:lnTo>
                  <a:lnTo>
                    <a:pt x="74285" y="0"/>
                  </a:lnTo>
                  <a:lnTo>
                    <a:pt x="97142" y="0"/>
                  </a:lnTo>
                  <a:lnTo>
                    <a:pt x="102857" y="8571"/>
                  </a:lnTo>
                  <a:lnTo>
                    <a:pt x="114285" y="25714"/>
                  </a:lnTo>
                  <a:lnTo>
                    <a:pt x="114285" y="42857"/>
                  </a:lnTo>
                  <a:lnTo>
                    <a:pt x="114285" y="51428"/>
                  </a:lnTo>
                  <a:lnTo>
                    <a:pt x="108571" y="68571"/>
                  </a:lnTo>
                  <a:lnTo>
                    <a:pt x="102857" y="85714"/>
                  </a:lnTo>
                  <a:lnTo>
                    <a:pt x="97142" y="94285"/>
                  </a:lnTo>
                  <a:lnTo>
                    <a:pt x="80000" y="94285"/>
                  </a:lnTo>
                  <a:lnTo>
                    <a:pt x="68571" y="102857"/>
                  </a:lnTo>
                  <a:lnTo>
                    <a:pt x="57142" y="111428"/>
                  </a:lnTo>
                  <a:lnTo>
                    <a:pt x="45714" y="102857"/>
                  </a:lnTo>
                  <a:lnTo>
                    <a:pt x="22857" y="94285"/>
                  </a:lnTo>
                  <a:lnTo>
                    <a:pt x="11428" y="94285"/>
                  </a:lnTo>
                  <a:lnTo>
                    <a:pt x="0" y="85714"/>
                  </a:lnTo>
                  <a:lnTo>
                    <a:pt x="0" y="68571"/>
                  </a:lnTo>
                  <a:lnTo>
                    <a:pt x="5714" y="51428"/>
                  </a:lnTo>
                  <a:lnTo>
                    <a:pt x="11428" y="42857"/>
                  </a:lnTo>
                  <a:lnTo>
                    <a:pt x="17142" y="42857"/>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6" name="Shape 616"/>
            <p:cNvSpPr/>
            <p:nvPr/>
          </p:nvSpPr>
          <p:spPr>
            <a:xfrm>
              <a:off x="5165" y="3184"/>
              <a:ext cx="11" cy="4"/>
            </a:xfrm>
            <a:custGeom>
              <a:pathLst>
                <a:path extrusionOk="0" h="120000" w="120000">
                  <a:moveTo>
                    <a:pt x="32727" y="24000"/>
                  </a:moveTo>
                  <a:lnTo>
                    <a:pt x="54545" y="24000"/>
                  </a:lnTo>
                  <a:lnTo>
                    <a:pt x="65454" y="0"/>
                  </a:lnTo>
                  <a:lnTo>
                    <a:pt x="76363" y="0"/>
                  </a:lnTo>
                  <a:lnTo>
                    <a:pt x="87272" y="0"/>
                  </a:lnTo>
                  <a:lnTo>
                    <a:pt x="98181" y="0"/>
                  </a:lnTo>
                  <a:lnTo>
                    <a:pt x="98181" y="24000"/>
                  </a:lnTo>
                  <a:lnTo>
                    <a:pt x="109090" y="24000"/>
                  </a:lnTo>
                  <a:lnTo>
                    <a:pt x="109090" y="48000"/>
                  </a:lnTo>
                  <a:lnTo>
                    <a:pt x="98181" y="48000"/>
                  </a:lnTo>
                  <a:lnTo>
                    <a:pt x="98181" y="72000"/>
                  </a:lnTo>
                  <a:lnTo>
                    <a:pt x="87272" y="72000"/>
                  </a:lnTo>
                  <a:lnTo>
                    <a:pt x="76363" y="72000"/>
                  </a:lnTo>
                  <a:lnTo>
                    <a:pt x="65454" y="96000"/>
                  </a:lnTo>
                  <a:lnTo>
                    <a:pt x="54545" y="96000"/>
                  </a:lnTo>
                  <a:lnTo>
                    <a:pt x="32727" y="96000"/>
                  </a:lnTo>
                  <a:lnTo>
                    <a:pt x="21818" y="72000"/>
                  </a:lnTo>
                  <a:lnTo>
                    <a:pt x="10909" y="72000"/>
                  </a:lnTo>
                  <a:lnTo>
                    <a:pt x="0" y="72000"/>
                  </a:lnTo>
                  <a:lnTo>
                    <a:pt x="0" y="48000"/>
                  </a:lnTo>
                  <a:lnTo>
                    <a:pt x="10909" y="48000"/>
                  </a:lnTo>
                  <a:lnTo>
                    <a:pt x="21818" y="24000"/>
                  </a:lnTo>
                  <a:lnTo>
                    <a:pt x="32727" y="24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7" name="Shape 617"/>
            <p:cNvSpPr/>
            <p:nvPr/>
          </p:nvSpPr>
          <p:spPr>
            <a:xfrm>
              <a:off x="5165" y="3184"/>
              <a:ext cx="22" cy="14"/>
            </a:xfrm>
            <a:custGeom>
              <a:pathLst>
                <a:path extrusionOk="0" h="120000" w="120000">
                  <a:moveTo>
                    <a:pt x="31304" y="32000"/>
                  </a:moveTo>
                  <a:lnTo>
                    <a:pt x="31304" y="32000"/>
                  </a:lnTo>
                  <a:lnTo>
                    <a:pt x="52173" y="16000"/>
                  </a:lnTo>
                  <a:lnTo>
                    <a:pt x="67826" y="8000"/>
                  </a:lnTo>
                  <a:lnTo>
                    <a:pt x="67826" y="0"/>
                  </a:lnTo>
                  <a:lnTo>
                    <a:pt x="78260" y="0"/>
                  </a:lnTo>
                  <a:lnTo>
                    <a:pt x="99130" y="0"/>
                  </a:lnTo>
                  <a:lnTo>
                    <a:pt x="109565" y="0"/>
                  </a:lnTo>
                  <a:lnTo>
                    <a:pt x="109565" y="16000"/>
                  </a:lnTo>
                  <a:lnTo>
                    <a:pt x="114782" y="32000"/>
                  </a:lnTo>
                  <a:lnTo>
                    <a:pt x="114782" y="48000"/>
                  </a:lnTo>
                  <a:lnTo>
                    <a:pt x="109565" y="56000"/>
                  </a:lnTo>
                  <a:lnTo>
                    <a:pt x="104347" y="72000"/>
                  </a:lnTo>
                  <a:lnTo>
                    <a:pt x="88695" y="80000"/>
                  </a:lnTo>
                  <a:lnTo>
                    <a:pt x="83478" y="88000"/>
                  </a:lnTo>
                  <a:lnTo>
                    <a:pt x="73043" y="104000"/>
                  </a:lnTo>
                  <a:lnTo>
                    <a:pt x="67826" y="112000"/>
                  </a:lnTo>
                  <a:lnTo>
                    <a:pt x="52173" y="112000"/>
                  </a:lnTo>
                  <a:lnTo>
                    <a:pt x="36521" y="104000"/>
                  </a:lnTo>
                  <a:lnTo>
                    <a:pt x="26086" y="96000"/>
                  </a:lnTo>
                  <a:lnTo>
                    <a:pt x="10434" y="88000"/>
                  </a:lnTo>
                  <a:lnTo>
                    <a:pt x="0" y="72000"/>
                  </a:lnTo>
                  <a:lnTo>
                    <a:pt x="0" y="56000"/>
                  </a:lnTo>
                  <a:lnTo>
                    <a:pt x="10434" y="48000"/>
                  </a:lnTo>
                  <a:lnTo>
                    <a:pt x="26086" y="40000"/>
                  </a:lnTo>
                  <a:lnTo>
                    <a:pt x="31304" y="32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8" name="Shape 618"/>
            <p:cNvSpPr/>
            <p:nvPr/>
          </p:nvSpPr>
          <p:spPr>
            <a:xfrm>
              <a:off x="5136" y="3109"/>
              <a:ext cx="1" cy="2"/>
            </a:xfrm>
            <a:custGeom>
              <a:pathLst>
                <a:path extrusionOk="0" h="120000" w="120000">
                  <a:moveTo>
                    <a:pt x="60000" y="40000"/>
                  </a:moveTo>
                  <a:lnTo>
                    <a:pt x="60000" y="80000"/>
                  </a:lnTo>
                  <a:lnTo>
                    <a:pt x="0" y="80000"/>
                  </a:lnTo>
                  <a:lnTo>
                    <a:pt x="0" y="40000"/>
                  </a:lnTo>
                  <a:lnTo>
                    <a:pt x="0" y="0"/>
                  </a:lnTo>
                  <a:lnTo>
                    <a:pt x="60000" y="0"/>
                  </a:lnTo>
                  <a:lnTo>
                    <a:pt x="6000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9" name="Shape 619"/>
            <p:cNvSpPr/>
            <p:nvPr/>
          </p:nvSpPr>
          <p:spPr>
            <a:xfrm>
              <a:off x="5136" y="3109"/>
              <a:ext cx="11" cy="13"/>
            </a:xfrm>
            <a:custGeom>
              <a:pathLst>
                <a:path extrusionOk="0" h="120000" w="120000">
                  <a:moveTo>
                    <a:pt x="10909" y="64615"/>
                  </a:moveTo>
                  <a:lnTo>
                    <a:pt x="10909" y="64615"/>
                  </a:lnTo>
                  <a:lnTo>
                    <a:pt x="32727" y="92307"/>
                  </a:lnTo>
                  <a:lnTo>
                    <a:pt x="43636" y="101538"/>
                  </a:lnTo>
                  <a:lnTo>
                    <a:pt x="65454" y="110769"/>
                  </a:lnTo>
                  <a:lnTo>
                    <a:pt x="76363" y="110769"/>
                  </a:lnTo>
                  <a:lnTo>
                    <a:pt x="98181" y="110769"/>
                  </a:lnTo>
                  <a:lnTo>
                    <a:pt x="109090" y="92307"/>
                  </a:lnTo>
                  <a:lnTo>
                    <a:pt x="109090" y="83076"/>
                  </a:lnTo>
                  <a:lnTo>
                    <a:pt x="109090" y="73846"/>
                  </a:lnTo>
                  <a:lnTo>
                    <a:pt x="98181" y="9230"/>
                  </a:lnTo>
                  <a:lnTo>
                    <a:pt x="0" y="0"/>
                  </a:lnTo>
                  <a:lnTo>
                    <a:pt x="10909" y="6461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0" name="Shape 620"/>
            <p:cNvSpPr/>
            <p:nvPr/>
          </p:nvSpPr>
          <p:spPr>
            <a:xfrm>
              <a:off x="5081" y="3150"/>
              <a:ext cx="3" cy="2"/>
            </a:xfrm>
            <a:custGeom>
              <a:pathLst>
                <a:path extrusionOk="0" h="120000" w="120000">
                  <a:moveTo>
                    <a:pt x="90000" y="40000"/>
                  </a:moveTo>
                  <a:lnTo>
                    <a:pt x="90000" y="80000"/>
                  </a:lnTo>
                  <a:lnTo>
                    <a:pt x="60000" y="80000"/>
                  </a:lnTo>
                  <a:lnTo>
                    <a:pt x="30000" y="80000"/>
                  </a:lnTo>
                  <a:lnTo>
                    <a:pt x="0" y="80000"/>
                  </a:lnTo>
                  <a:lnTo>
                    <a:pt x="0" y="0"/>
                  </a:lnTo>
                  <a:lnTo>
                    <a:pt x="90000" y="0"/>
                  </a:lnTo>
                  <a:lnTo>
                    <a:pt x="9000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1" name="Shape 621"/>
            <p:cNvSpPr/>
            <p:nvPr/>
          </p:nvSpPr>
          <p:spPr>
            <a:xfrm>
              <a:off x="5084" y="3150"/>
              <a:ext cx="9" cy="13"/>
            </a:xfrm>
            <a:custGeom>
              <a:pathLst>
                <a:path extrusionOk="0" h="120000" w="120000">
                  <a:moveTo>
                    <a:pt x="0" y="73846"/>
                  </a:moveTo>
                  <a:lnTo>
                    <a:pt x="0" y="73846"/>
                  </a:lnTo>
                  <a:lnTo>
                    <a:pt x="13333" y="92307"/>
                  </a:lnTo>
                  <a:lnTo>
                    <a:pt x="40000" y="101538"/>
                  </a:lnTo>
                  <a:lnTo>
                    <a:pt x="66666" y="110769"/>
                  </a:lnTo>
                  <a:lnTo>
                    <a:pt x="93333" y="110769"/>
                  </a:lnTo>
                  <a:lnTo>
                    <a:pt x="106666" y="101538"/>
                  </a:lnTo>
                  <a:lnTo>
                    <a:pt x="106666" y="92307"/>
                  </a:lnTo>
                  <a:lnTo>
                    <a:pt x="106666" y="83076"/>
                  </a:lnTo>
                  <a:lnTo>
                    <a:pt x="106666" y="18461"/>
                  </a:lnTo>
                  <a:lnTo>
                    <a:pt x="0" y="0"/>
                  </a:lnTo>
                  <a:lnTo>
                    <a:pt x="0" y="73846"/>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2" name="Shape 622"/>
            <p:cNvSpPr/>
            <p:nvPr/>
          </p:nvSpPr>
          <p:spPr>
            <a:xfrm>
              <a:off x="5115" y="3182"/>
              <a:ext cx="4" cy="2"/>
            </a:xfrm>
            <a:custGeom>
              <a:pathLst>
                <a:path extrusionOk="0" h="120000" w="120000">
                  <a:moveTo>
                    <a:pt x="0" y="40000"/>
                  </a:moveTo>
                  <a:lnTo>
                    <a:pt x="24000" y="80000"/>
                  </a:lnTo>
                  <a:lnTo>
                    <a:pt x="48000" y="80000"/>
                  </a:lnTo>
                  <a:lnTo>
                    <a:pt x="72000" y="80000"/>
                  </a:lnTo>
                  <a:lnTo>
                    <a:pt x="96000" y="80000"/>
                  </a:lnTo>
                  <a:lnTo>
                    <a:pt x="96000" y="40000"/>
                  </a:lnTo>
                  <a:lnTo>
                    <a:pt x="48000" y="0"/>
                  </a:lnTo>
                  <a:lnTo>
                    <a:pt x="0" y="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3" name="Shape 623"/>
            <p:cNvSpPr/>
            <p:nvPr/>
          </p:nvSpPr>
          <p:spPr>
            <a:xfrm>
              <a:off x="5115" y="3182"/>
              <a:ext cx="17" cy="13"/>
            </a:xfrm>
            <a:custGeom>
              <a:pathLst>
                <a:path extrusionOk="0" h="120000" w="120000">
                  <a:moveTo>
                    <a:pt x="0" y="64615"/>
                  </a:moveTo>
                  <a:lnTo>
                    <a:pt x="0" y="64615"/>
                  </a:lnTo>
                  <a:lnTo>
                    <a:pt x="15000" y="92307"/>
                  </a:lnTo>
                  <a:lnTo>
                    <a:pt x="30000" y="101538"/>
                  </a:lnTo>
                  <a:lnTo>
                    <a:pt x="30000" y="110769"/>
                  </a:lnTo>
                  <a:lnTo>
                    <a:pt x="45000" y="110769"/>
                  </a:lnTo>
                  <a:lnTo>
                    <a:pt x="67500" y="101538"/>
                  </a:lnTo>
                  <a:lnTo>
                    <a:pt x="90000" y="92307"/>
                  </a:lnTo>
                  <a:lnTo>
                    <a:pt x="105000" y="83076"/>
                  </a:lnTo>
                  <a:lnTo>
                    <a:pt x="112500" y="73846"/>
                  </a:lnTo>
                  <a:lnTo>
                    <a:pt x="60000" y="9230"/>
                  </a:lnTo>
                  <a:lnTo>
                    <a:pt x="0" y="0"/>
                  </a:lnTo>
                  <a:lnTo>
                    <a:pt x="0" y="6461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4" name="Shape 624"/>
            <p:cNvSpPr/>
            <p:nvPr/>
          </p:nvSpPr>
          <p:spPr>
            <a:xfrm>
              <a:off x="5152" y="3148"/>
              <a:ext cx="9" cy="5"/>
            </a:xfrm>
            <a:custGeom>
              <a:pathLst>
                <a:path extrusionOk="0" h="120000" w="120000">
                  <a:moveTo>
                    <a:pt x="98181" y="0"/>
                  </a:moveTo>
                  <a:lnTo>
                    <a:pt x="87272" y="20000"/>
                  </a:lnTo>
                  <a:lnTo>
                    <a:pt x="76363" y="40000"/>
                  </a:lnTo>
                  <a:lnTo>
                    <a:pt x="76363" y="60000"/>
                  </a:lnTo>
                  <a:lnTo>
                    <a:pt x="65454" y="60000"/>
                  </a:lnTo>
                  <a:lnTo>
                    <a:pt x="54545" y="60000"/>
                  </a:lnTo>
                  <a:lnTo>
                    <a:pt x="32727" y="60000"/>
                  </a:lnTo>
                  <a:lnTo>
                    <a:pt x="21818" y="60000"/>
                  </a:lnTo>
                  <a:lnTo>
                    <a:pt x="10909" y="60000"/>
                  </a:lnTo>
                  <a:lnTo>
                    <a:pt x="0" y="80000"/>
                  </a:lnTo>
                  <a:lnTo>
                    <a:pt x="10909" y="80000"/>
                  </a:lnTo>
                  <a:lnTo>
                    <a:pt x="21818" y="100000"/>
                  </a:lnTo>
                  <a:lnTo>
                    <a:pt x="32727" y="100000"/>
                  </a:lnTo>
                  <a:lnTo>
                    <a:pt x="43636" y="100000"/>
                  </a:lnTo>
                  <a:lnTo>
                    <a:pt x="54545" y="100000"/>
                  </a:lnTo>
                  <a:lnTo>
                    <a:pt x="65454" y="100000"/>
                  </a:lnTo>
                  <a:lnTo>
                    <a:pt x="76363" y="100000"/>
                  </a:lnTo>
                  <a:lnTo>
                    <a:pt x="87272" y="100000"/>
                  </a:lnTo>
                  <a:lnTo>
                    <a:pt x="98181" y="80000"/>
                  </a:lnTo>
                  <a:lnTo>
                    <a:pt x="109090" y="80000"/>
                  </a:lnTo>
                  <a:lnTo>
                    <a:pt x="109090" y="60000"/>
                  </a:lnTo>
                  <a:lnTo>
                    <a:pt x="98181" y="20000"/>
                  </a:lnTo>
                  <a:lnTo>
                    <a:pt x="98181"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5" name="Shape 625"/>
            <p:cNvSpPr/>
            <p:nvPr/>
          </p:nvSpPr>
          <p:spPr>
            <a:xfrm>
              <a:off x="5152" y="3148"/>
              <a:ext cx="21" cy="15"/>
            </a:xfrm>
            <a:custGeom>
              <a:pathLst>
                <a:path extrusionOk="0" h="120000" w="120000">
                  <a:moveTo>
                    <a:pt x="103636" y="0"/>
                  </a:moveTo>
                  <a:lnTo>
                    <a:pt x="103636" y="0"/>
                  </a:lnTo>
                  <a:lnTo>
                    <a:pt x="92727" y="30000"/>
                  </a:lnTo>
                  <a:lnTo>
                    <a:pt x="81818" y="52500"/>
                  </a:lnTo>
                  <a:lnTo>
                    <a:pt x="76363" y="67500"/>
                  </a:lnTo>
                  <a:lnTo>
                    <a:pt x="70909" y="67500"/>
                  </a:lnTo>
                  <a:lnTo>
                    <a:pt x="54545" y="67500"/>
                  </a:lnTo>
                  <a:lnTo>
                    <a:pt x="38181" y="67500"/>
                  </a:lnTo>
                  <a:lnTo>
                    <a:pt x="21818" y="67500"/>
                  </a:lnTo>
                  <a:lnTo>
                    <a:pt x="16363" y="75000"/>
                  </a:lnTo>
                  <a:lnTo>
                    <a:pt x="5454" y="75000"/>
                  </a:lnTo>
                  <a:lnTo>
                    <a:pt x="0" y="82500"/>
                  </a:lnTo>
                  <a:lnTo>
                    <a:pt x="5454" y="97500"/>
                  </a:lnTo>
                  <a:lnTo>
                    <a:pt x="16363" y="105000"/>
                  </a:lnTo>
                  <a:lnTo>
                    <a:pt x="32727" y="112500"/>
                  </a:lnTo>
                  <a:lnTo>
                    <a:pt x="49090" y="112500"/>
                  </a:lnTo>
                  <a:lnTo>
                    <a:pt x="60000" y="112500"/>
                  </a:lnTo>
                  <a:lnTo>
                    <a:pt x="70909" y="112500"/>
                  </a:lnTo>
                  <a:lnTo>
                    <a:pt x="81818" y="105000"/>
                  </a:lnTo>
                  <a:lnTo>
                    <a:pt x="98181" y="105000"/>
                  </a:lnTo>
                  <a:lnTo>
                    <a:pt x="109090" y="97500"/>
                  </a:lnTo>
                  <a:lnTo>
                    <a:pt x="114545" y="82500"/>
                  </a:lnTo>
                  <a:lnTo>
                    <a:pt x="114545" y="67500"/>
                  </a:lnTo>
                  <a:lnTo>
                    <a:pt x="109090" y="30000"/>
                  </a:lnTo>
                  <a:lnTo>
                    <a:pt x="109090" y="15000"/>
                  </a:lnTo>
                  <a:lnTo>
                    <a:pt x="103636"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6" name="Shape 626"/>
            <p:cNvSpPr/>
            <p:nvPr/>
          </p:nvSpPr>
          <p:spPr>
            <a:xfrm>
              <a:off x="5109" y="3142"/>
              <a:ext cx="7" cy="4"/>
            </a:xfrm>
            <a:custGeom>
              <a:pathLst>
                <a:path extrusionOk="0" h="120000" w="120000">
                  <a:moveTo>
                    <a:pt x="105000" y="96000"/>
                  </a:moveTo>
                  <a:lnTo>
                    <a:pt x="30000" y="72000"/>
                  </a:lnTo>
                  <a:lnTo>
                    <a:pt x="0" y="24000"/>
                  </a:lnTo>
                  <a:lnTo>
                    <a:pt x="30000" y="0"/>
                  </a:lnTo>
                  <a:lnTo>
                    <a:pt x="105000" y="96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7" name="Shape 627"/>
            <p:cNvSpPr/>
            <p:nvPr/>
          </p:nvSpPr>
          <p:spPr>
            <a:xfrm>
              <a:off x="5115" y="3145"/>
              <a:ext cx="4" cy="7"/>
            </a:xfrm>
            <a:custGeom>
              <a:pathLst>
                <a:path extrusionOk="0" h="120000" w="120000">
                  <a:moveTo>
                    <a:pt x="0" y="0"/>
                  </a:moveTo>
                  <a:lnTo>
                    <a:pt x="0" y="0"/>
                  </a:lnTo>
                  <a:lnTo>
                    <a:pt x="72000" y="34285"/>
                  </a:lnTo>
                  <a:lnTo>
                    <a:pt x="96000" y="68571"/>
                  </a:lnTo>
                  <a:lnTo>
                    <a:pt x="72000" y="102857"/>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8" name="Shape 628"/>
            <p:cNvSpPr/>
            <p:nvPr/>
          </p:nvSpPr>
          <p:spPr>
            <a:xfrm>
              <a:off x="5179" y="3128"/>
              <a:ext cx="0" cy="14"/>
            </a:xfrm>
            <a:custGeom>
              <a:pathLst>
                <a:path extrusionOk="0" h="120000" w="120000">
                  <a:moveTo>
                    <a:pt x="0" y="0"/>
                  </a:moveTo>
                  <a:lnTo>
                    <a:pt x="0" y="16000"/>
                  </a:lnTo>
                  <a:lnTo>
                    <a:pt x="0" y="32000"/>
                  </a:lnTo>
                  <a:lnTo>
                    <a:pt x="0" y="40000"/>
                  </a:lnTo>
                  <a:lnTo>
                    <a:pt x="0" y="48000"/>
                  </a:lnTo>
                  <a:lnTo>
                    <a:pt x="60000" y="56000"/>
                  </a:lnTo>
                  <a:lnTo>
                    <a:pt x="60000" y="64000"/>
                  </a:lnTo>
                  <a:lnTo>
                    <a:pt x="60000" y="72000"/>
                  </a:lnTo>
                  <a:lnTo>
                    <a:pt x="60000" y="88000"/>
                  </a:lnTo>
                  <a:lnTo>
                    <a:pt x="60000" y="96000"/>
                  </a:lnTo>
                  <a:lnTo>
                    <a:pt x="60000" y="112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9" name="Shape 629"/>
            <p:cNvSpPr/>
            <p:nvPr/>
          </p:nvSpPr>
          <p:spPr>
            <a:xfrm>
              <a:off x="5179" y="3128"/>
              <a:ext cx="11" cy="25"/>
            </a:xfrm>
            <a:custGeom>
              <a:pathLst>
                <a:path extrusionOk="0" h="120000" w="120000">
                  <a:moveTo>
                    <a:pt x="0" y="0"/>
                  </a:moveTo>
                  <a:lnTo>
                    <a:pt x="0" y="0"/>
                  </a:lnTo>
                  <a:lnTo>
                    <a:pt x="9230" y="14400"/>
                  </a:lnTo>
                  <a:lnTo>
                    <a:pt x="27692" y="28800"/>
                  </a:lnTo>
                  <a:lnTo>
                    <a:pt x="36923" y="43200"/>
                  </a:lnTo>
                  <a:lnTo>
                    <a:pt x="36923" y="48000"/>
                  </a:lnTo>
                  <a:lnTo>
                    <a:pt x="46153" y="52800"/>
                  </a:lnTo>
                  <a:lnTo>
                    <a:pt x="73846" y="57600"/>
                  </a:lnTo>
                  <a:lnTo>
                    <a:pt x="73846" y="62400"/>
                  </a:lnTo>
                  <a:lnTo>
                    <a:pt x="83076" y="72000"/>
                  </a:lnTo>
                  <a:lnTo>
                    <a:pt x="83076" y="86400"/>
                  </a:lnTo>
                  <a:lnTo>
                    <a:pt x="101538" y="96000"/>
                  </a:lnTo>
                  <a:lnTo>
                    <a:pt x="110769" y="1152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0" name="Shape 630"/>
            <p:cNvSpPr/>
            <p:nvPr/>
          </p:nvSpPr>
          <p:spPr>
            <a:xfrm>
              <a:off x="5179" y="3161"/>
              <a:ext cx="18" cy="4"/>
            </a:xfrm>
            <a:custGeom>
              <a:pathLst>
                <a:path extrusionOk="0" h="120000" w="120000">
                  <a:moveTo>
                    <a:pt x="113333" y="96000"/>
                  </a:moveTo>
                  <a:lnTo>
                    <a:pt x="100000" y="72000"/>
                  </a:lnTo>
                  <a:lnTo>
                    <a:pt x="80000" y="48000"/>
                  </a:lnTo>
                  <a:lnTo>
                    <a:pt x="60000" y="48000"/>
                  </a:lnTo>
                  <a:lnTo>
                    <a:pt x="46666" y="48000"/>
                  </a:lnTo>
                  <a:lnTo>
                    <a:pt x="33333" y="24000"/>
                  </a:lnTo>
                  <a:lnTo>
                    <a:pt x="20000" y="24000"/>
                  </a:lnTo>
                  <a:lnTo>
                    <a:pt x="6666" y="0"/>
                  </a:lnTo>
                  <a:lnTo>
                    <a:pt x="0" y="0"/>
                  </a:lnTo>
                  <a:lnTo>
                    <a:pt x="113333" y="96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1" name="Shape 631"/>
            <p:cNvSpPr/>
            <p:nvPr/>
          </p:nvSpPr>
          <p:spPr>
            <a:xfrm>
              <a:off x="5179" y="3164"/>
              <a:ext cx="28" cy="7"/>
            </a:xfrm>
            <a:custGeom>
              <a:pathLst>
                <a:path extrusionOk="0" h="120000" w="120000">
                  <a:moveTo>
                    <a:pt x="115862" y="0"/>
                  </a:moveTo>
                  <a:lnTo>
                    <a:pt x="115862" y="0"/>
                  </a:lnTo>
                  <a:lnTo>
                    <a:pt x="103448" y="34285"/>
                  </a:lnTo>
                  <a:lnTo>
                    <a:pt x="78620" y="51428"/>
                  </a:lnTo>
                  <a:lnTo>
                    <a:pt x="62068" y="51428"/>
                  </a:lnTo>
                  <a:lnTo>
                    <a:pt x="45517" y="51428"/>
                  </a:lnTo>
                  <a:lnTo>
                    <a:pt x="33103" y="68571"/>
                  </a:lnTo>
                  <a:lnTo>
                    <a:pt x="16551" y="85714"/>
                  </a:lnTo>
                  <a:lnTo>
                    <a:pt x="4137" y="102857"/>
                  </a:lnTo>
                  <a:lnTo>
                    <a:pt x="0" y="102857"/>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2" name="Shape 632"/>
            <p:cNvSpPr/>
            <p:nvPr/>
          </p:nvSpPr>
          <p:spPr>
            <a:xfrm>
              <a:off x="5081" y="3129"/>
              <a:ext cx="9" cy="7"/>
            </a:xfrm>
            <a:custGeom>
              <a:pathLst>
                <a:path extrusionOk="0" h="120000" w="120000">
                  <a:moveTo>
                    <a:pt x="40000" y="0"/>
                  </a:moveTo>
                  <a:lnTo>
                    <a:pt x="40000" y="0"/>
                  </a:lnTo>
                  <a:lnTo>
                    <a:pt x="0" y="30000"/>
                  </a:lnTo>
                  <a:lnTo>
                    <a:pt x="0" y="75000"/>
                  </a:lnTo>
                  <a:lnTo>
                    <a:pt x="40000" y="105000"/>
                  </a:lnTo>
                  <a:lnTo>
                    <a:pt x="66666" y="105000"/>
                  </a:lnTo>
                  <a:lnTo>
                    <a:pt x="106666" y="105000"/>
                  </a:lnTo>
                  <a:lnTo>
                    <a:pt x="106666" y="75000"/>
                  </a:lnTo>
                  <a:lnTo>
                    <a:pt x="106666" y="30000"/>
                  </a:lnTo>
                  <a:lnTo>
                    <a:pt x="66666" y="3000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3" name="Shape 633"/>
            <p:cNvSpPr/>
            <p:nvPr/>
          </p:nvSpPr>
          <p:spPr>
            <a:xfrm>
              <a:off x="5109" y="3120"/>
              <a:ext cx="9" cy="7"/>
            </a:xfrm>
            <a:custGeom>
              <a:pathLst>
                <a:path extrusionOk="0" h="120000" w="120000">
                  <a:moveTo>
                    <a:pt x="48000" y="0"/>
                  </a:moveTo>
                  <a:lnTo>
                    <a:pt x="0" y="0"/>
                  </a:lnTo>
                  <a:lnTo>
                    <a:pt x="0" y="30000"/>
                  </a:lnTo>
                  <a:lnTo>
                    <a:pt x="0" y="75000"/>
                  </a:lnTo>
                  <a:lnTo>
                    <a:pt x="0" y="105000"/>
                  </a:lnTo>
                  <a:lnTo>
                    <a:pt x="48000" y="105000"/>
                  </a:lnTo>
                  <a:lnTo>
                    <a:pt x="108000" y="105000"/>
                  </a:lnTo>
                  <a:lnTo>
                    <a:pt x="108000" y="75000"/>
                  </a:lnTo>
                  <a:lnTo>
                    <a:pt x="108000" y="30000"/>
                  </a:lnTo>
                  <a:lnTo>
                    <a:pt x="48000" y="3000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4" name="Shape 634"/>
            <p:cNvSpPr/>
            <p:nvPr/>
          </p:nvSpPr>
          <p:spPr>
            <a:xfrm>
              <a:off x="5127" y="3137"/>
              <a:ext cx="9" cy="9"/>
            </a:xfrm>
            <a:custGeom>
              <a:pathLst>
                <a:path extrusionOk="0" h="120000" w="120000">
                  <a:moveTo>
                    <a:pt x="40000" y="0"/>
                  </a:moveTo>
                  <a:lnTo>
                    <a:pt x="40000" y="0"/>
                  </a:lnTo>
                  <a:lnTo>
                    <a:pt x="0" y="53333"/>
                  </a:lnTo>
                  <a:lnTo>
                    <a:pt x="0" y="106666"/>
                  </a:lnTo>
                  <a:lnTo>
                    <a:pt x="40000" y="106666"/>
                  </a:lnTo>
                  <a:lnTo>
                    <a:pt x="66666" y="106666"/>
                  </a:lnTo>
                  <a:lnTo>
                    <a:pt x="106666" y="106666"/>
                  </a:lnTo>
                  <a:lnTo>
                    <a:pt x="106666" y="53333"/>
                  </a:lnTo>
                  <a:lnTo>
                    <a:pt x="66666" y="53333"/>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5" name="Shape 635"/>
            <p:cNvSpPr/>
            <p:nvPr/>
          </p:nvSpPr>
          <p:spPr>
            <a:xfrm>
              <a:off x="5084" y="3170"/>
              <a:ext cx="9" cy="9"/>
            </a:xfrm>
            <a:custGeom>
              <a:pathLst>
                <a:path extrusionOk="0" h="120000" w="120000">
                  <a:moveTo>
                    <a:pt x="40000" y="0"/>
                  </a:moveTo>
                  <a:lnTo>
                    <a:pt x="0" y="0"/>
                  </a:lnTo>
                  <a:lnTo>
                    <a:pt x="0" y="53333"/>
                  </a:lnTo>
                  <a:lnTo>
                    <a:pt x="0" y="106666"/>
                  </a:lnTo>
                  <a:lnTo>
                    <a:pt x="40000" y="106666"/>
                  </a:lnTo>
                  <a:lnTo>
                    <a:pt x="66666" y="106666"/>
                  </a:lnTo>
                  <a:lnTo>
                    <a:pt x="106666" y="106666"/>
                  </a:lnTo>
                  <a:lnTo>
                    <a:pt x="106666" y="53333"/>
                  </a:lnTo>
                  <a:lnTo>
                    <a:pt x="66666" y="53333"/>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6" name="Shape 636"/>
            <p:cNvSpPr/>
            <p:nvPr/>
          </p:nvSpPr>
          <p:spPr>
            <a:xfrm>
              <a:off x="5145" y="3211"/>
              <a:ext cx="9" cy="9"/>
            </a:xfrm>
            <a:custGeom>
              <a:pathLst>
                <a:path extrusionOk="0" h="120000" w="120000">
                  <a:moveTo>
                    <a:pt x="48000" y="0"/>
                  </a:moveTo>
                  <a:lnTo>
                    <a:pt x="48000" y="0"/>
                  </a:lnTo>
                  <a:lnTo>
                    <a:pt x="0" y="0"/>
                  </a:lnTo>
                  <a:lnTo>
                    <a:pt x="48000" y="53333"/>
                  </a:lnTo>
                  <a:lnTo>
                    <a:pt x="48000" y="106666"/>
                  </a:lnTo>
                  <a:lnTo>
                    <a:pt x="108000" y="53333"/>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7" name="Shape 637"/>
            <p:cNvSpPr/>
            <p:nvPr/>
          </p:nvSpPr>
          <p:spPr>
            <a:xfrm>
              <a:off x="5116" y="3209"/>
              <a:ext cx="11" cy="7"/>
            </a:xfrm>
            <a:custGeom>
              <a:pathLst>
                <a:path extrusionOk="0" h="120000" w="120000">
                  <a:moveTo>
                    <a:pt x="0" y="0"/>
                  </a:moveTo>
                  <a:lnTo>
                    <a:pt x="0" y="0"/>
                  </a:lnTo>
                  <a:lnTo>
                    <a:pt x="0" y="30000"/>
                  </a:lnTo>
                  <a:lnTo>
                    <a:pt x="0" y="75000"/>
                  </a:lnTo>
                  <a:lnTo>
                    <a:pt x="0" y="105000"/>
                  </a:lnTo>
                  <a:lnTo>
                    <a:pt x="109090" y="105000"/>
                  </a:lnTo>
                  <a:lnTo>
                    <a:pt x="109090" y="75000"/>
                  </a:lnTo>
                  <a:lnTo>
                    <a:pt x="109090" y="30000"/>
                  </a:lnTo>
                  <a:lnTo>
                    <a:pt x="109090" y="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8" name="Shape 638"/>
            <p:cNvSpPr/>
            <p:nvPr/>
          </p:nvSpPr>
          <p:spPr>
            <a:xfrm>
              <a:off x="5165" y="3134"/>
              <a:ext cx="9" cy="7"/>
            </a:xfrm>
            <a:custGeom>
              <a:pathLst>
                <a:path extrusionOk="0" h="120000" w="120000">
                  <a:moveTo>
                    <a:pt x="40000" y="0"/>
                  </a:moveTo>
                  <a:lnTo>
                    <a:pt x="0" y="0"/>
                  </a:lnTo>
                  <a:lnTo>
                    <a:pt x="0" y="30000"/>
                  </a:lnTo>
                  <a:lnTo>
                    <a:pt x="0" y="75000"/>
                  </a:lnTo>
                  <a:lnTo>
                    <a:pt x="40000" y="105000"/>
                  </a:lnTo>
                  <a:lnTo>
                    <a:pt x="66666" y="105000"/>
                  </a:lnTo>
                  <a:lnTo>
                    <a:pt x="66666" y="75000"/>
                  </a:lnTo>
                  <a:lnTo>
                    <a:pt x="106666" y="75000"/>
                  </a:lnTo>
                  <a:lnTo>
                    <a:pt x="106666" y="30000"/>
                  </a:lnTo>
                  <a:lnTo>
                    <a:pt x="106666" y="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9" name="Shape 639"/>
            <p:cNvSpPr/>
            <p:nvPr/>
          </p:nvSpPr>
          <p:spPr>
            <a:xfrm>
              <a:off x="5163" y="3102"/>
              <a:ext cx="9" cy="9"/>
            </a:xfrm>
            <a:custGeom>
              <a:pathLst>
                <a:path extrusionOk="0" h="120000" w="120000">
                  <a:moveTo>
                    <a:pt x="40000" y="0"/>
                  </a:moveTo>
                  <a:lnTo>
                    <a:pt x="40000" y="0"/>
                  </a:lnTo>
                  <a:lnTo>
                    <a:pt x="0" y="53333"/>
                  </a:lnTo>
                  <a:lnTo>
                    <a:pt x="40000" y="106666"/>
                  </a:lnTo>
                  <a:lnTo>
                    <a:pt x="66666" y="106666"/>
                  </a:lnTo>
                  <a:lnTo>
                    <a:pt x="106666" y="106666"/>
                  </a:lnTo>
                  <a:lnTo>
                    <a:pt x="106666" y="53333"/>
                  </a:lnTo>
                  <a:lnTo>
                    <a:pt x="106666" y="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0" name="Shape 640"/>
            <p:cNvSpPr/>
            <p:nvPr/>
          </p:nvSpPr>
          <p:spPr>
            <a:xfrm>
              <a:off x="5188" y="3122"/>
              <a:ext cx="9" cy="9"/>
            </a:xfrm>
            <a:custGeom>
              <a:pathLst>
                <a:path extrusionOk="0" h="120000" w="120000">
                  <a:moveTo>
                    <a:pt x="0" y="0"/>
                  </a:moveTo>
                  <a:lnTo>
                    <a:pt x="0" y="0"/>
                  </a:lnTo>
                  <a:lnTo>
                    <a:pt x="0" y="53333"/>
                  </a:lnTo>
                  <a:lnTo>
                    <a:pt x="0" y="106666"/>
                  </a:lnTo>
                  <a:lnTo>
                    <a:pt x="48000" y="106666"/>
                  </a:lnTo>
                  <a:lnTo>
                    <a:pt x="108000" y="106666"/>
                  </a:lnTo>
                  <a:lnTo>
                    <a:pt x="108000" y="53333"/>
                  </a:lnTo>
                  <a:lnTo>
                    <a:pt x="108000" y="0"/>
                  </a:lnTo>
                  <a:lnTo>
                    <a:pt x="48000" y="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1" name="Shape 641"/>
            <p:cNvSpPr/>
            <p:nvPr/>
          </p:nvSpPr>
          <p:spPr>
            <a:xfrm>
              <a:off x="5188" y="3180"/>
              <a:ext cx="11" cy="9"/>
            </a:xfrm>
            <a:custGeom>
              <a:pathLst>
                <a:path extrusionOk="0" h="120000" w="120000">
                  <a:moveTo>
                    <a:pt x="0" y="0"/>
                  </a:moveTo>
                  <a:lnTo>
                    <a:pt x="0" y="0"/>
                  </a:lnTo>
                  <a:lnTo>
                    <a:pt x="0" y="108000"/>
                  </a:lnTo>
                  <a:lnTo>
                    <a:pt x="109090" y="108000"/>
                  </a:lnTo>
                  <a:lnTo>
                    <a:pt x="109090" y="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2" name="Shape 642"/>
            <p:cNvSpPr/>
            <p:nvPr/>
          </p:nvSpPr>
          <p:spPr>
            <a:xfrm>
              <a:off x="5066" y="3104"/>
              <a:ext cx="9" cy="9"/>
            </a:xfrm>
            <a:custGeom>
              <a:pathLst>
                <a:path extrusionOk="0" h="120000" w="120000">
                  <a:moveTo>
                    <a:pt x="48000" y="0"/>
                  </a:moveTo>
                  <a:lnTo>
                    <a:pt x="48000" y="53333"/>
                  </a:lnTo>
                  <a:lnTo>
                    <a:pt x="0" y="53333"/>
                  </a:lnTo>
                  <a:lnTo>
                    <a:pt x="48000" y="106666"/>
                  </a:lnTo>
                  <a:lnTo>
                    <a:pt x="108000" y="106666"/>
                  </a:lnTo>
                  <a:lnTo>
                    <a:pt x="108000" y="53333"/>
                  </a:lnTo>
                  <a:lnTo>
                    <a:pt x="48000" y="53333"/>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3" name="Shape 643"/>
            <p:cNvSpPr/>
            <p:nvPr/>
          </p:nvSpPr>
          <p:spPr>
            <a:xfrm>
              <a:off x="5052" y="3140"/>
              <a:ext cx="9" cy="7"/>
            </a:xfrm>
            <a:custGeom>
              <a:pathLst>
                <a:path extrusionOk="0" h="120000" w="120000">
                  <a:moveTo>
                    <a:pt x="48000" y="0"/>
                  </a:moveTo>
                  <a:lnTo>
                    <a:pt x="0" y="0"/>
                  </a:lnTo>
                  <a:lnTo>
                    <a:pt x="0" y="30000"/>
                  </a:lnTo>
                  <a:lnTo>
                    <a:pt x="0" y="75000"/>
                  </a:lnTo>
                  <a:lnTo>
                    <a:pt x="0" y="105000"/>
                  </a:lnTo>
                  <a:lnTo>
                    <a:pt x="48000" y="105000"/>
                  </a:lnTo>
                  <a:lnTo>
                    <a:pt x="108000" y="75000"/>
                  </a:lnTo>
                  <a:lnTo>
                    <a:pt x="108000" y="30000"/>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4" name="Shape 644"/>
            <p:cNvSpPr/>
            <p:nvPr/>
          </p:nvSpPr>
          <p:spPr>
            <a:xfrm>
              <a:off x="5074" y="3187"/>
              <a:ext cx="9" cy="9"/>
            </a:xfrm>
            <a:custGeom>
              <a:pathLst>
                <a:path extrusionOk="0" h="120000" w="120000">
                  <a:moveTo>
                    <a:pt x="0" y="0"/>
                  </a:moveTo>
                  <a:lnTo>
                    <a:pt x="0" y="0"/>
                  </a:lnTo>
                  <a:lnTo>
                    <a:pt x="0" y="53333"/>
                  </a:lnTo>
                  <a:lnTo>
                    <a:pt x="0" y="106666"/>
                  </a:lnTo>
                  <a:lnTo>
                    <a:pt x="48000" y="106666"/>
                  </a:lnTo>
                  <a:lnTo>
                    <a:pt x="108000" y="106666"/>
                  </a:lnTo>
                  <a:lnTo>
                    <a:pt x="108000" y="53333"/>
                  </a:lnTo>
                  <a:lnTo>
                    <a:pt x="108000" y="0"/>
                  </a:lnTo>
                  <a:lnTo>
                    <a:pt x="48000" y="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5" name="Shape 645"/>
            <p:cNvSpPr/>
            <p:nvPr/>
          </p:nvSpPr>
          <p:spPr>
            <a:xfrm>
              <a:off x="5115" y="3195"/>
              <a:ext cx="7" cy="9"/>
            </a:xfrm>
            <a:custGeom>
              <a:pathLst>
                <a:path extrusionOk="0" h="120000" w="120000">
                  <a:moveTo>
                    <a:pt x="30000" y="0"/>
                  </a:moveTo>
                  <a:lnTo>
                    <a:pt x="0" y="0"/>
                  </a:lnTo>
                  <a:lnTo>
                    <a:pt x="0" y="53333"/>
                  </a:lnTo>
                  <a:lnTo>
                    <a:pt x="0" y="106666"/>
                  </a:lnTo>
                  <a:lnTo>
                    <a:pt x="30000" y="106666"/>
                  </a:lnTo>
                  <a:lnTo>
                    <a:pt x="75000" y="106666"/>
                  </a:lnTo>
                  <a:lnTo>
                    <a:pt x="105000" y="53333"/>
                  </a:lnTo>
                  <a:lnTo>
                    <a:pt x="105000" y="0"/>
                  </a:lnTo>
                  <a:lnTo>
                    <a:pt x="75000" y="0"/>
                  </a:lnTo>
                  <a:lnTo>
                    <a:pt x="3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6" name="Shape 646"/>
            <p:cNvSpPr/>
            <p:nvPr/>
          </p:nvSpPr>
          <p:spPr>
            <a:xfrm>
              <a:off x="5095" y="3204"/>
              <a:ext cx="9" cy="7"/>
            </a:xfrm>
            <a:custGeom>
              <a:pathLst>
                <a:path extrusionOk="0" h="120000" w="120000">
                  <a:moveTo>
                    <a:pt x="40000" y="0"/>
                  </a:moveTo>
                  <a:lnTo>
                    <a:pt x="0" y="30000"/>
                  </a:lnTo>
                  <a:lnTo>
                    <a:pt x="0" y="75000"/>
                  </a:lnTo>
                  <a:lnTo>
                    <a:pt x="0" y="105000"/>
                  </a:lnTo>
                  <a:lnTo>
                    <a:pt x="40000" y="105000"/>
                  </a:lnTo>
                  <a:lnTo>
                    <a:pt x="66666" y="105000"/>
                  </a:lnTo>
                  <a:lnTo>
                    <a:pt x="106666" y="105000"/>
                  </a:lnTo>
                  <a:lnTo>
                    <a:pt x="106666" y="75000"/>
                  </a:lnTo>
                  <a:lnTo>
                    <a:pt x="106666" y="30000"/>
                  </a:lnTo>
                  <a:lnTo>
                    <a:pt x="66666" y="3000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7" name="Shape 647"/>
            <p:cNvSpPr/>
            <p:nvPr/>
          </p:nvSpPr>
          <p:spPr>
            <a:xfrm>
              <a:off x="4734" y="2394"/>
              <a:ext cx="282" cy="872"/>
            </a:xfrm>
            <a:custGeom>
              <a:pathLst>
                <a:path extrusionOk="0" h="120000" w="120000">
                  <a:moveTo>
                    <a:pt x="17935" y="5366"/>
                  </a:moveTo>
                  <a:lnTo>
                    <a:pt x="17935" y="5366"/>
                  </a:lnTo>
                  <a:lnTo>
                    <a:pt x="21779" y="4541"/>
                  </a:lnTo>
                  <a:lnTo>
                    <a:pt x="26049" y="3715"/>
                  </a:lnTo>
                  <a:lnTo>
                    <a:pt x="29893" y="3027"/>
                  </a:lnTo>
                  <a:lnTo>
                    <a:pt x="33309" y="2477"/>
                  </a:lnTo>
                  <a:lnTo>
                    <a:pt x="36298" y="1788"/>
                  </a:lnTo>
                  <a:lnTo>
                    <a:pt x="39715" y="1376"/>
                  </a:lnTo>
                  <a:lnTo>
                    <a:pt x="43131" y="825"/>
                  </a:lnTo>
                  <a:lnTo>
                    <a:pt x="46548" y="550"/>
                  </a:lnTo>
                  <a:lnTo>
                    <a:pt x="50391" y="275"/>
                  </a:lnTo>
                  <a:lnTo>
                    <a:pt x="54661" y="137"/>
                  </a:lnTo>
                  <a:lnTo>
                    <a:pt x="58932" y="0"/>
                  </a:lnTo>
                  <a:lnTo>
                    <a:pt x="64056" y="0"/>
                  </a:lnTo>
                  <a:lnTo>
                    <a:pt x="69181" y="0"/>
                  </a:lnTo>
                  <a:lnTo>
                    <a:pt x="74306" y="275"/>
                  </a:lnTo>
                  <a:lnTo>
                    <a:pt x="81138" y="550"/>
                  </a:lnTo>
                  <a:lnTo>
                    <a:pt x="88398" y="825"/>
                  </a:lnTo>
                  <a:lnTo>
                    <a:pt x="101209" y="1926"/>
                  </a:lnTo>
                  <a:lnTo>
                    <a:pt x="110604" y="3302"/>
                  </a:lnTo>
                  <a:lnTo>
                    <a:pt x="116156" y="5229"/>
                  </a:lnTo>
                  <a:lnTo>
                    <a:pt x="119145" y="7431"/>
                  </a:lnTo>
                  <a:lnTo>
                    <a:pt x="119572" y="9908"/>
                  </a:lnTo>
                  <a:lnTo>
                    <a:pt x="119145" y="12660"/>
                  </a:lnTo>
                  <a:lnTo>
                    <a:pt x="117864" y="15550"/>
                  </a:lnTo>
                  <a:lnTo>
                    <a:pt x="116156" y="18715"/>
                  </a:lnTo>
                  <a:lnTo>
                    <a:pt x="116156" y="20504"/>
                  </a:lnTo>
                  <a:lnTo>
                    <a:pt x="115729" y="22844"/>
                  </a:lnTo>
                  <a:lnTo>
                    <a:pt x="115302" y="26009"/>
                  </a:lnTo>
                  <a:lnTo>
                    <a:pt x="114875" y="29449"/>
                  </a:lnTo>
                  <a:lnTo>
                    <a:pt x="114448" y="33302"/>
                  </a:lnTo>
                  <a:lnTo>
                    <a:pt x="114021" y="37568"/>
                  </a:lnTo>
                  <a:lnTo>
                    <a:pt x="114021" y="41972"/>
                  </a:lnTo>
                  <a:lnTo>
                    <a:pt x="113167" y="46513"/>
                  </a:lnTo>
                  <a:lnTo>
                    <a:pt x="112740" y="51192"/>
                  </a:lnTo>
                  <a:lnTo>
                    <a:pt x="112740" y="55596"/>
                  </a:lnTo>
                  <a:lnTo>
                    <a:pt x="112740" y="59862"/>
                  </a:lnTo>
                  <a:lnTo>
                    <a:pt x="112740" y="63853"/>
                  </a:lnTo>
                  <a:lnTo>
                    <a:pt x="112740" y="67568"/>
                  </a:lnTo>
                  <a:lnTo>
                    <a:pt x="112740" y="70596"/>
                  </a:lnTo>
                  <a:lnTo>
                    <a:pt x="113167" y="73211"/>
                  </a:lnTo>
                  <a:lnTo>
                    <a:pt x="114021" y="75275"/>
                  </a:lnTo>
                  <a:lnTo>
                    <a:pt x="114448" y="76788"/>
                  </a:lnTo>
                  <a:lnTo>
                    <a:pt x="114875" y="78440"/>
                  </a:lnTo>
                  <a:lnTo>
                    <a:pt x="114875" y="80366"/>
                  </a:lnTo>
                  <a:lnTo>
                    <a:pt x="115302" y="82431"/>
                  </a:lnTo>
                  <a:lnTo>
                    <a:pt x="115302" y="84495"/>
                  </a:lnTo>
                  <a:lnTo>
                    <a:pt x="115729" y="86834"/>
                  </a:lnTo>
                  <a:lnTo>
                    <a:pt x="115729" y="89036"/>
                  </a:lnTo>
                  <a:lnTo>
                    <a:pt x="115729" y="91238"/>
                  </a:lnTo>
                  <a:lnTo>
                    <a:pt x="115729" y="93577"/>
                  </a:lnTo>
                  <a:lnTo>
                    <a:pt x="115729" y="95779"/>
                  </a:lnTo>
                  <a:lnTo>
                    <a:pt x="115729" y="97981"/>
                  </a:lnTo>
                  <a:lnTo>
                    <a:pt x="115729" y="100045"/>
                  </a:lnTo>
                  <a:lnTo>
                    <a:pt x="115729" y="101972"/>
                  </a:lnTo>
                  <a:lnTo>
                    <a:pt x="115729" y="103761"/>
                  </a:lnTo>
                  <a:lnTo>
                    <a:pt x="115302" y="105412"/>
                  </a:lnTo>
                  <a:lnTo>
                    <a:pt x="115302" y="106926"/>
                  </a:lnTo>
                  <a:lnTo>
                    <a:pt x="114021" y="109816"/>
                  </a:lnTo>
                  <a:lnTo>
                    <a:pt x="111032" y="112431"/>
                  </a:lnTo>
                  <a:lnTo>
                    <a:pt x="106761" y="114633"/>
                  </a:lnTo>
                  <a:lnTo>
                    <a:pt x="100355" y="116422"/>
                  </a:lnTo>
                  <a:lnTo>
                    <a:pt x="92241" y="117798"/>
                  </a:lnTo>
                  <a:lnTo>
                    <a:pt x="82419" y="118899"/>
                  </a:lnTo>
                  <a:lnTo>
                    <a:pt x="72170" y="119449"/>
                  </a:lnTo>
                  <a:lnTo>
                    <a:pt x="58932" y="119862"/>
                  </a:lnTo>
                  <a:lnTo>
                    <a:pt x="54234" y="119724"/>
                  </a:lnTo>
                  <a:lnTo>
                    <a:pt x="48683" y="119174"/>
                  </a:lnTo>
                  <a:lnTo>
                    <a:pt x="41423" y="118348"/>
                  </a:lnTo>
                  <a:lnTo>
                    <a:pt x="34163" y="117247"/>
                  </a:lnTo>
                  <a:lnTo>
                    <a:pt x="27330" y="116009"/>
                  </a:lnTo>
                  <a:lnTo>
                    <a:pt x="21779" y="114770"/>
                  </a:lnTo>
                  <a:lnTo>
                    <a:pt x="16227" y="113394"/>
                  </a:lnTo>
                  <a:lnTo>
                    <a:pt x="13238" y="112155"/>
                  </a:lnTo>
                  <a:lnTo>
                    <a:pt x="11957" y="111055"/>
                  </a:lnTo>
                  <a:lnTo>
                    <a:pt x="11103" y="109678"/>
                  </a:lnTo>
                  <a:lnTo>
                    <a:pt x="10676" y="108302"/>
                  </a:lnTo>
                  <a:lnTo>
                    <a:pt x="10249" y="106651"/>
                  </a:lnTo>
                  <a:lnTo>
                    <a:pt x="9395" y="104724"/>
                  </a:lnTo>
                  <a:lnTo>
                    <a:pt x="8967" y="102522"/>
                  </a:lnTo>
                  <a:lnTo>
                    <a:pt x="8113" y="100045"/>
                  </a:lnTo>
                  <a:lnTo>
                    <a:pt x="6405" y="97018"/>
                  </a:lnTo>
                  <a:lnTo>
                    <a:pt x="5124" y="95366"/>
                  </a:lnTo>
                  <a:lnTo>
                    <a:pt x="4270" y="93577"/>
                  </a:lnTo>
                  <a:lnTo>
                    <a:pt x="3416" y="91513"/>
                  </a:lnTo>
                  <a:lnTo>
                    <a:pt x="2989" y="89449"/>
                  </a:lnTo>
                  <a:lnTo>
                    <a:pt x="2562" y="87247"/>
                  </a:lnTo>
                  <a:lnTo>
                    <a:pt x="1281" y="85045"/>
                  </a:lnTo>
                  <a:lnTo>
                    <a:pt x="854" y="82706"/>
                  </a:lnTo>
                  <a:lnTo>
                    <a:pt x="427" y="80366"/>
                  </a:lnTo>
                  <a:lnTo>
                    <a:pt x="0" y="78165"/>
                  </a:lnTo>
                  <a:lnTo>
                    <a:pt x="0" y="75963"/>
                  </a:lnTo>
                  <a:lnTo>
                    <a:pt x="0" y="73899"/>
                  </a:lnTo>
                  <a:lnTo>
                    <a:pt x="0" y="71834"/>
                  </a:lnTo>
                  <a:lnTo>
                    <a:pt x="0" y="69908"/>
                  </a:lnTo>
                  <a:lnTo>
                    <a:pt x="0" y="68119"/>
                  </a:lnTo>
                  <a:lnTo>
                    <a:pt x="427" y="66743"/>
                  </a:lnTo>
                  <a:lnTo>
                    <a:pt x="854" y="65366"/>
                  </a:lnTo>
                  <a:lnTo>
                    <a:pt x="1281" y="64128"/>
                  </a:lnTo>
                  <a:lnTo>
                    <a:pt x="1708" y="62477"/>
                  </a:lnTo>
                  <a:lnTo>
                    <a:pt x="2989" y="60688"/>
                  </a:lnTo>
                  <a:lnTo>
                    <a:pt x="3416" y="58486"/>
                  </a:lnTo>
                  <a:lnTo>
                    <a:pt x="3416" y="56422"/>
                  </a:lnTo>
                  <a:lnTo>
                    <a:pt x="4270" y="53944"/>
                  </a:lnTo>
                  <a:lnTo>
                    <a:pt x="4697" y="51605"/>
                  </a:lnTo>
                  <a:lnTo>
                    <a:pt x="5124" y="49266"/>
                  </a:lnTo>
                  <a:lnTo>
                    <a:pt x="5124" y="46788"/>
                  </a:lnTo>
                  <a:lnTo>
                    <a:pt x="5551" y="44311"/>
                  </a:lnTo>
                  <a:lnTo>
                    <a:pt x="5551" y="42110"/>
                  </a:lnTo>
                  <a:lnTo>
                    <a:pt x="5551" y="39908"/>
                  </a:lnTo>
                  <a:lnTo>
                    <a:pt x="5551" y="37981"/>
                  </a:lnTo>
                  <a:lnTo>
                    <a:pt x="5124" y="36192"/>
                  </a:lnTo>
                  <a:lnTo>
                    <a:pt x="4697" y="34678"/>
                  </a:lnTo>
                  <a:lnTo>
                    <a:pt x="4270" y="33440"/>
                  </a:lnTo>
                  <a:lnTo>
                    <a:pt x="3416" y="31788"/>
                  </a:lnTo>
                  <a:lnTo>
                    <a:pt x="2989" y="30137"/>
                  </a:lnTo>
                  <a:lnTo>
                    <a:pt x="2562" y="28348"/>
                  </a:lnTo>
                  <a:lnTo>
                    <a:pt x="1708" y="26559"/>
                  </a:lnTo>
                  <a:lnTo>
                    <a:pt x="1708" y="24908"/>
                  </a:lnTo>
                  <a:lnTo>
                    <a:pt x="1708" y="23119"/>
                  </a:lnTo>
                  <a:lnTo>
                    <a:pt x="1708" y="21330"/>
                  </a:lnTo>
                  <a:lnTo>
                    <a:pt x="2562" y="19816"/>
                  </a:lnTo>
                  <a:lnTo>
                    <a:pt x="2562" y="18165"/>
                  </a:lnTo>
                  <a:lnTo>
                    <a:pt x="2989" y="16926"/>
                  </a:lnTo>
                  <a:lnTo>
                    <a:pt x="2989" y="15688"/>
                  </a:lnTo>
                  <a:lnTo>
                    <a:pt x="3416" y="14724"/>
                  </a:lnTo>
                  <a:lnTo>
                    <a:pt x="3416" y="13761"/>
                  </a:lnTo>
                  <a:lnTo>
                    <a:pt x="3416" y="13348"/>
                  </a:lnTo>
                  <a:lnTo>
                    <a:pt x="3416" y="13073"/>
                  </a:lnTo>
                  <a:lnTo>
                    <a:pt x="3843" y="12247"/>
                  </a:lnTo>
                  <a:lnTo>
                    <a:pt x="4270" y="11284"/>
                  </a:lnTo>
                  <a:lnTo>
                    <a:pt x="4697" y="10458"/>
                  </a:lnTo>
                  <a:lnTo>
                    <a:pt x="5551" y="9495"/>
                  </a:lnTo>
                  <a:lnTo>
                    <a:pt x="7259" y="8532"/>
                  </a:lnTo>
                  <a:lnTo>
                    <a:pt x="8967" y="7568"/>
                  </a:lnTo>
                  <a:lnTo>
                    <a:pt x="12384" y="6467"/>
                  </a:lnTo>
                  <a:lnTo>
                    <a:pt x="17935" y="5366"/>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8" name="Shape 648"/>
            <p:cNvSpPr/>
            <p:nvPr/>
          </p:nvSpPr>
          <p:spPr>
            <a:xfrm>
              <a:off x="4766" y="2487"/>
              <a:ext cx="39" cy="35"/>
            </a:xfrm>
            <a:custGeom>
              <a:pathLst>
                <a:path extrusionOk="0" h="120000" w="120000">
                  <a:moveTo>
                    <a:pt x="60000" y="116571"/>
                  </a:moveTo>
                  <a:lnTo>
                    <a:pt x="60000" y="116571"/>
                  </a:lnTo>
                  <a:lnTo>
                    <a:pt x="84000" y="113142"/>
                  </a:lnTo>
                  <a:lnTo>
                    <a:pt x="99000" y="99428"/>
                  </a:lnTo>
                  <a:lnTo>
                    <a:pt x="114000" y="82285"/>
                  </a:lnTo>
                  <a:lnTo>
                    <a:pt x="117000" y="58285"/>
                  </a:lnTo>
                  <a:lnTo>
                    <a:pt x="114000" y="34285"/>
                  </a:lnTo>
                  <a:lnTo>
                    <a:pt x="99000" y="17142"/>
                  </a:lnTo>
                  <a:lnTo>
                    <a:pt x="84000" y="3428"/>
                  </a:lnTo>
                  <a:lnTo>
                    <a:pt x="60000" y="0"/>
                  </a:lnTo>
                  <a:lnTo>
                    <a:pt x="36000" y="3428"/>
                  </a:lnTo>
                  <a:lnTo>
                    <a:pt x="18000" y="17142"/>
                  </a:lnTo>
                  <a:lnTo>
                    <a:pt x="6000" y="34285"/>
                  </a:lnTo>
                  <a:lnTo>
                    <a:pt x="0" y="58285"/>
                  </a:lnTo>
                  <a:lnTo>
                    <a:pt x="6000" y="82285"/>
                  </a:lnTo>
                  <a:lnTo>
                    <a:pt x="18000" y="99428"/>
                  </a:lnTo>
                  <a:lnTo>
                    <a:pt x="36000" y="113142"/>
                  </a:lnTo>
                  <a:lnTo>
                    <a:pt x="60000" y="116571"/>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9" name="Shape 649"/>
            <p:cNvSpPr/>
            <p:nvPr/>
          </p:nvSpPr>
          <p:spPr>
            <a:xfrm>
              <a:off x="4795" y="2439"/>
              <a:ext cx="41" cy="36"/>
            </a:xfrm>
            <a:custGeom>
              <a:pathLst>
                <a:path extrusionOk="0" h="120000" w="120000">
                  <a:moveTo>
                    <a:pt x="57000" y="116666"/>
                  </a:moveTo>
                  <a:lnTo>
                    <a:pt x="57000" y="116666"/>
                  </a:lnTo>
                  <a:lnTo>
                    <a:pt x="81000" y="113333"/>
                  </a:lnTo>
                  <a:lnTo>
                    <a:pt x="99000" y="100000"/>
                  </a:lnTo>
                  <a:lnTo>
                    <a:pt x="114000" y="80000"/>
                  </a:lnTo>
                  <a:lnTo>
                    <a:pt x="117000" y="56666"/>
                  </a:lnTo>
                  <a:lnTo>
                    <a:pt x="114000" y="33333"/>
                  </a:lnTo>
                  <a:lnTo>
                    <a:pt x="99000" y="16666"/>
                  </a:lnTo>
                  <a:lnTo>
                    <a:pt x="81000" y="6666"/>
                  </a:lnTo>
                  <a:lnTo>
                    <a:pt x="57000" y="0"/>
                  </a:lnTo>
                  <a:lnTo>
                    <a:pt x="33000" y="6666"/>
                  </a:lnTo>
                  <a:lnTo>
                    <a:pt x="18000" y="16666"/>
                  </a:lnTo>
                  <a:lnTo>
                    <a:pt x="6000" y="33333"/>
                  </a:lnTo>
                  <a:lnTo>
                    <a:pt x="0" y="56666"/>
                  </a:lnTo>
                  <a:lnTo>
                    <a:pt x="6000" y="80000"/>
                  </a:lnTo>
                  <a:lnTo>
                    <a:pt x="18000" y="100000"/>
                  </a:lnTo>
                  <a:lnTo>
                    <a:pt x="33000" y="113333"/>
                  </a:lnTo>
                  <a:lnTo>
                    <a:pt x="57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0" name="Shape 650"/>
            <p:cNvSpPr/>
            <p:nvPr/>
          </p:nvSpPr>
          <p:spPr>
            <a:xfrm>
              <a:off x="4859" y="2418"/>
              <a:ext cx="42" cy="36"/>
            </a:xfrm>
            <a:custGeom>
              <a:pathLst>
                <a:path extrusionOk="0" h="120000" w="120000">
                  <a:moveTo>
                    <a:pt x="55609" y="116756"/>
                  </a:moveTo>
                  <a:lnTo>
                    <a:pt x="55609" y="116756"/>
                  </a:lnTo>
                  <a:lnTo>
                    <a:pt x="79024" y="110270"/>
                  </a:lnTo>
                  <a:lnTo>
                    <a:pt x="99512" y="100540"/>
                  </a:lnTo>
                  <a:lnTo>
                    <a:pt x="114146" y="81081"/>
                  </a:lnTo>
                  <a:lnTo>
                    <a:pt x="117073" y="58378"/>
                  </a:lnTo>
                  <a:lnTo>
                    <a:pt x="114146" y="35675"/>
                  </a:lnTo>
                  <a:lnTo>
                    <a:pt x="99512" y="19459"/>
                  </a:lnTo>
                  <a:lnTo>
                    <a:pt x="79024" y="6486"/>
                  </a:lnTo>
                  <a:lnTo>
                    <a:pt x="55609" y="0"/>
                  </a:lnTo>
                  <a:lnTo>
                    <a:pt x="32195" y="6486"/>
                  </a:lnTo>
                  <a:lnTo>
                    <a:pt x="17560" y="19459"/>
                  </a:lnTo>
                  <a:lnTo>
                    <a:pt x="5853" y="35675"/>
                  </a:lnTo>
                  <a:lnTo>
                    <a:pt x="0" y="58378"/>
                  </a:lnTo>
                  <a:lnTo>
                    <a:pt x="5853" y="81081"/>
                  </a:lnTo>
                  <a:lnTo>
                    <a:pt x="17560" y="100540"/>
                  </a:lnTo>
                  <a:lnTo>
                    <a:pt x="32195" y="110270"/>
                  </a:lnTo>
                  <a:lnTo>
                    <a:pt x="55609"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1" name="Shape 651"/>
            <p:cNvSpPr/>
            <p:nvPr/>
          </p:nvSpPr>
          <p:spPr>
            <a:xfrm>
              <a:off x="4922" y="2436"/>
              <a:ext cx="43" cy="35"/>
            </a:xfrm>
            <a:custGeom>
              <a:pathLst>
                <a:path extrusionOk="0" h="120000" w="120000">
                  <a:moveTo>
                    <a:pt x="60000" y="116571"/>
                  </a:moveTo>
                  <a:lnTo>
                    <a:pt x="60000" y="116571"/>
                  </a:lnTo>
                  <a:lnTo>
                    <a:pt x="80000" y="113142"/>
                  </a:lnTo>
                  <a:lnTo>
                    <a:pt x="97142" y="99428"/>
                  </a:lnTo>
                  <a:lnTo>
                    <a:pt x="111428" y="82285"/>
                  </a:lnTo>
                  <a:lnTo>
                    <a:pt x="117142" y="58285"/>
                  </a:lnTo>
                  <a:lnTo>
                    <a:pt x="111428" y="34285"/>
                  </a:lnTo>
                  <a:lnTo>
                    <a:pt x="97142" y="17142"/>
                  </a:lnTo>
                  <a:lnTo>
                    <a:pt x="80000" y="3428"/>
                  </a:lnTo>
                  <a:lnTo>
                    <a:pt x="60000" y="0"/>
                  </a:lnTo>
                  <a:lnTo>
                    <a:pt x="37142" y="3428"/>
                  </a:lnTo>
                  <a:lnTo>
                    <a:pt x="17142" y="17142"/>
                  </a:lnTo>
                  <a:lnTo>
                    <a:pt x="5714" y="34285"/>
                  </a:lnTo>
                  <a:lnTo>
                    <a:pt x="0" y="58285"/>
                  </a:lnTo>
                  <a:lnTo>
                    <a:pt x="5714" y="82285"/>
                  </a:lnTo>
                  <a:lnTo>
                    <a:pt x="17142" y="99428"/>
                  </a:lnTo>
                  <a:lnTo>
                    <a:pt x="37142" y="113142"/>
                  </a:lnTo>
                  <a:lnTo>
                    <a:pt x="60000" y="116571"/>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2" name="Shape 652"/>
            <p:cNvSpPr/>
            <p:nvPr/>
          </p:nvSpPr>
          <p:spPr>
            <a:xfrm>
              <a:off x="4956" y="2487"/>
              <a:ext cx="37" cy="36"/>
            </a:xfrm>
            <a:custGeom>
              <a:pathLst>
                <a:path extrusionOk="0" h="120000" w="120000">
                  <a:moveTo>
                    <a:pt x="58461" y="116666"/>
                  </a:moveTo>
                  <a:lnTo>
                    <a:pt x="58461" y="116666"/>
                  </a:lnTo>
                  <a:lnTo>
                    <a:pt x="83076" y="110000"/>
                  </a:lnTo>
                  <a:lnTo>
                    <a:pt x="98461" y="100000"/>
                  </a:lnTo>
                  <a:lnTo>
                    <a:pt x="110769" y="83333"/>
                  </a:lnTo>
                  <a:lnTo>
                    <a:pt x="116923" y="60000"/>
                  </a:lnTo>
                  <a:lnTo>
                    <a:pt x="110769" y="36666"/>
                  </a:lnTo>
                  <a:lnTo>
                    <a:pt x="98461" y="16666"/>
                  </a:lnTo>
                  <a:lnTo>
                    <a:pt x="83076" y="3333"/>
                  </a:lnTo>
                  <a:lnTo>
                    <a:pt x="58461" y="0"/>
                  </a:lnTo>
                  <a:lnTo>
                    <a:pt x="33846" y="3333"/>
                  </a:lnTo>
                  <a:lnTo>
                    <a:pt x="18461" y="16666"/>
                  </a:lnTo>
                  <a:lnTo>
                    <a:pt x="3076" y="36666"/>
                  </a:lnTo>
                  <a:lnTo>
                    <a:pt x="0" y="60000"/>
                  </a:lnTo>
                  <a:lnTo>
                    <a:pt x="3076" y="83333"/>
                  </a:lnTo>
                  <a:lnTo>
                    <a:pt x="18461" y="100000"/>
                  </a:lnTo>
                  <a:lnTo>
                    <a:pt x="33846" y="110000"/>
                  </a:lnTo>
                  <a:lnTo>
                    <a:pt x="58461"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3" name="Shape 653"/>
            <p:cNvSpPr/>
            <p:nvPr/>
          </p:nvSpPr>
          <p:spPr>
            <a:xfrm>
              <a:off x="4786" y="3056"/>
              <a:ext cx="169" cy="169"/>
            </a:xfrm>
            <a:custGeom>
              <a:pathLst>
                <a:path extrusionOk="0" h="120000" w="120000">
                  <a:moveTo>
                    <a:pt x="55000" y="119289"/>
                  </a:moveTo>
                  <a:lnTo>
                    <a:pt x="55000" y="119289"/>
                  </a:lnTo>
                  <a:lnTo>
                    <a:pt x="50000" y="117869"/>
                  </a:lnTo>
                  <a:lnTo>
                    <a:pt x="45000" y="117159"/>
                  </a:lnTo>
                  <a:lnTo>
                    <a:pt x="42142" y="115739"/>
                  </a:lnTo>
                  <a:lnTo>
                    <a:pt x="39285" y="113609"/>
                  </a:lnTo>
                  <a:lnTo>
                    <a:pt x="36428" y="112189"/>
                  </a:lnTo>
                  <a:lnTo>
                    <a:pt x="33571" y="110059"/>
                  </a:lnTo>
                  <a:lnTo>
                    <a:pt x="30000" y="107928"/>
                  </a:lnTo>
                  <a:lnTo>
                    <a:pt x="25714" y="106508"/>
                  </a:lnTo>
                  <a:lnTo>
                    <a:pt x="19285" y="103668"/>
                  </a:lnTo>
                  <a:lnTo>
                    <a:pt x="14285" y="99408"/>
                  </a:lnTo>
                  <a:lnTo>
                    <a:pt x="10000" y="95857"/>
                  </a:lnTo>
                  <a:lnTo>
                    <a:pt x="6428" y="92307"/>
                  </a:lnTo>
                  <a:lnTo>
                    <a:pt x="5000" y="90177"/>
                  </a:lnTo>
                  <a:lnTo>
                    <a:pt x="4285" y="88047"/>
                  </a:lnTo>
                  <a:lnTo>
                    <a:pt x="4285" y="85917"/>
                  </a:lnTo>
                  <a:lnTo>
                    <a:pt x="3571" y="82366"/>
                  </a:lnTo>
                  <a:lnTo>
                    <a:pt x="2142" y="79526"/>
                  </a:lnTo>
                  <a:lnTo>
                    <a:pt x="2142" y="76686"/>
                  </a:lnTo>
                  <a:lnTo>
                    <a:pt x="2142" y="73846"/>
                  </a:lnTo>
                  <a:lnTo>
                    <a:pt x="2142" y="71005"/>
                  </a:lnTo>
                  <a:lnTo>
                    <a:pt x="2142" y="67455"/>
                  </a:lnTo>
                  <a:lnTo>
                    <a:pt x="1428" y="63195"/>
                  </a:lnTo>
                  <a:lnTo>
                    <a:pt x="714" y="59644"/>
                  </a:lnTo>
                  <a:lnTo>
                    <a:pt x="714" y="55384"/>
                  </a:lnTo>
                  <a:lnTo>
                    <a:pt x="0" y="51124"/>
                  </a:lnTo>
                  <a:lnTo>
                    <a:pt x="0" y="46863"/>
                  </a:lnTo>
                  <a:lnTo>
                    <a:pt x="1428" y="43313"/>
                  </a:lnTo>
                  <a:lnTo>
                    <a:pt x="3571" y="40473"/>
                  </a:lnTo>
                  <a:lnTo>
                    <a:pt x="5000" y="36923"/>
                  </a:lnTo>
                  <a:lnTo>
                    <a:pt x="7857" y="32662"/>
                  </a:lnTo>
                  <a:lnTo>
                    <a:pt x="11428" y="28402"/>
                  </a:lnTo>
                  <a:lnTo>
                    <a:pt x="15000" y="24142"/>
                  </a:lnTo>
                  <a:lnTo>
                    <a:pt x="19285" y="20591"/>
                  </a:lnTo>
                  <a:lnTo>
                    <a:pt x="23571" y="17041"/>
                  </a:lnTo>
                  <a:lnTo>
                    <a:pt x="26428" y="13491"/>
                  </a:lnTo>
                  <a:lnTo>
                    <a:pt x="30000" y="12071"/>
                  </a:lnTo>
                  <a:lnTo>
                    <a:pt x="33571" y="9940"/>
                  </a:lnTo>
                  <a:lnTo>
                    <a:pt x="39285" y="7810"/>
                  </a:lnTo>
                  <a:lnTo>
                    <a:pt x="46428" y="4970"/>
                  </a:lnTo>
                  <a:lnTo>
                    <a:pt x="55714" y="2130"/>
                  </a:lnTo>
                  <a:lnTo>
                    <a:pt x="64285" y="0"/>
                  </a:lnTo>
                  <a:lnTo>
                    <a:pt x="73571" y="0"/>
                  </a:lnTo>
                  <a:lnTo>
                    <a:pt x="81428" y="2130"/>
                  </a:lnTo>
                  <a:lnTo>
                    <a:pt x="90000" y="5680"/>
                  </a:lnTo>
                  <a:lnTo>
                    <a:pt x="92857" y="7810"/>
                  </a:lnTo>
                  <a:lnTo>
                    <a:pt x="95714" y="10650"/>
                  </a:lnTo>
                  <a:lnTo>
                    <a:pt x="99285" y="13491"/>
                  </a:lnTo>
                  <a:lnTo>
                    <a:pt x="102142" y="17041"/>
                  </a:lnTo>
                  <a:lnTo>
                    <a:pt x="106428" y="20591"/>
                  </a:lnTo>
                  <a:lnTo>
                    <a:pt x="108571" y="23431"/>
                  </a:lnTo>
                  <a:lnTo>
                    <a:pt x="112142" y="26982"/>
                  </a:lnTo>
                  <a:lnTo>
                    <a:pt x="112857" y="30532"/>
                  </a:lnTo>
                  <a:lnTo>
                    <a:pt x="114285" y="33372"/>
                  </a:lnTo>
                  <a:lnTo>
                    <a:pt x="115714" y="38343"/>
                  </a:lnTo>
                  <a:lnTo>
                    <a:pt x="117142" y="43313"/>
                  </a:lnTo>
                  <a:lnTo>
                    <a:pt x="117142" y="48994"/>
                  </a:lnTo>
                  <a:lnTo>
                    <a:pt x="117857" y="53964"/>
                  </a:lnTo>
                  <a:lnTo>
                    <a:pt x="118571" y="59644"/>
                  </a:lnTo>
                  <a:lnTo>
                    <a:pt x="119285" y="64615"/>
                  </a:lnTo>
                  <a:lnTo>
                    <a:pt x="119285" y="68875"/>
                  </a:lnTo>
                  <a:lnTo>
                    <a:pt x="118571" y="73136"/>
                  </a:lnTo>
                  <a:lnTo>
                    <a:pt x="117857" y="77396"/>
                  </a:lnTo>
                  <a:lnTo>
                    <a:pt x="117142" y="83076"/>
                  </a:lnTo>
                  <a:lnTo>
                    <a:pt x="115000" y="88757"/>
                  </a:lnTo>
                  <a:lnTo>
                    <a:pt x="112142" y="94437"/>
                  </a:lnTo>
                  <a:lnTo>
                    <a:pt x="110714" y="99408"/>
                  </a:lnTo>
                  <a:lnTo>
                    <a:pt x="107142" y="102958"/>
                  </a:lnTo>
                  <a:lnTo>
                    <a:pt x="104285" y="105088"/>
                  </a:lnTo>
                  <a:lnTo>
                    <a:pt x="100714" y="107218"/>
                  </a:lnTo>
                  <a:lnTo>
                    <a:pt x="97857" y="108639"/>
                  </a:lnTo>
                  <a:lnTo>
                    <a:pt x="95000" y="110769"/>
                  </a:lnTo>
                  <a:lnTo>
                    <a:pt x="92142" y="112899"/>
                  </a:lnTo>
                  <a:lnTo>
                    <a:pt x="90000" y="114319"/>
                  </a:lnTo>
                  <a:lnTo>
                    <a:pt x="87857" y="115739"/>
                  </a:lnTo>
                  <a:lnTo>
                    <a:pt x="85714" y="117159"/>
                  </a:lnTo>
                  <a:lnTo>
                    <a:pt x="82142" y="117159"/>
                  </a:lnTo>
                  <a:lnTo>
                    <a:pt x="79285" y="117869"/>
                  </a:lnTo>
                  <a:lnTo>
                    <a:pt x="75000" y="118579"/>
                  </a:lnTo>
                  <a:lnTo>
                    <a:pt x="70000" y="118579"/>
                  </a:lnTo>
                  <a:lnTo>
                    <a:pt x="65000" y="119289"/>
                  </a:lnTo>
                  <a:lnTo>
                    <a:pt x="60714" y="119289"/>
                  </a:lnTo>
                  <a:lnTo>
                    <a:pt x="57857" y="119289"/>
                  </a:lnTo>
                  <a:lnTo>
                    <a:pt x="55714" y="119289"/>
                  </a:lnTo>
                  <a:lnTo>
                    <a:pt x="55000" y="119289"/>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4" name="Shape 654"/>
            <p:cNvSpPr/>
            <p:nvPr/>
          </p:nvSpPr>
          <p:spPr>
            <a:xfrm>
              <a:off x="4870" y="3194"/>
              <a:ext cx="13" cy="1"/>
            </a:xfrm>
            <a:custGeom>
              <a:pathLst>
                <a:path extrusionOk="0" h="120000" w="120000">
                  <a:moveTo>
                    <a:pt x="80000" y="0"/>
                  </a:moveTo>
                  <a:lnTo>
                    <a:pt x="60000" y="0"/>
                  </a:lnTo>
                  <a:lnTo>
                    <a:pt x="40000" y="0"/>
                  </a:lnTo>
                  <a:lnTo>
                    <a:pt x="30000" y="0"/>
                  </a:lnTo>
                  <a:lnTo>
                    <a:pt x="20000" y="0"/>
                  </a:lnTo>
                  <a:lnTo>
                    <a:pt x="10000" y="0"/>
                  </a:lnTo>
                  <a:lnTo>
                    <a:pt x="0" y="0"/>
                  </a:lnTo>
                  <a:lnTo>
                    <a:pt x="0" y="60000"/>
                  </a:lnTo>
                  <a:lnTo>
                    <a:pt x="10000" y="60000"/>
                  </a:lnTo>
                  <a:lnTo>
                    <a:pt x="20000" y="60000"/>
                  </a:lnTo>
                  <a:lnTo>
                    <a:pt x="30000" y="60000"/>
                  </a:lnTo>
                  <a:lnTo>
                    <a:pt x="50000" y="60000"/>
                  </a:lnTo>
                  <a:lnTo>
                    <a:pt x="60000" y="60000"/>
                  </a:lnTo>
                  <a:lnTo>
                    <a:pt x="80000" y="60000"/>
                  </a:lnTo>
                  <a:lnTo>
                    <a:pt x="90000" y="60000"/>
                  </a:lnTo>
                  <a:lnTo>
                    <a:pt x="100000" y="60000"/>
                  </a:lnTo>
                  <a:lnTo>
                    <a:pt x="110000" y="0"/>
                  </a:lnTo>
                  <a:lnTo>
                    <a:pt x="100000" y="0"/>
                  </a:lnTo>
                  <a:lnTo>
                    <a:pt x="90000" y="0"/>
                  </a:lnTo>
                  <a:lnTo>
                    <a:pt x="8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5" name="Shape 655"/>
            <p:cNvSpPr/>
            <p:nvPr/>
          </p:nvSpPr>
          <p:spPr>
            <a:xfrm>
              <a:off x="4870" y="3195"/>
              <a:ext cx="22" cy="9"/>
            </a:xfrm>
            <a:custGeom>
              <a:pathLst>
                <a:path extrusionOk="0" h="120000" w="120000">
                  <a:moveTo>
                    <a:pt x="83478" y="108000"/>
                  </a:moveTo>
                  <a:lnTo>
                    <a:pt x="83478" y="108000"/>
                  </a:lnTo>
                  <a:lnTo>
                    <a:pt x="62608" y="108000"/>
                  </a:lnTo>
                  <a:lnTo>
                    <a:pt x="41739" y="108000"/>
                  </a:lnTo>
                  <a:lnTo>
                    <a:pt x="36521" y="108000"/>
                  </a:lnTo>
                  <a:lnTo>
                    <a:pt x="26086" y="108000"/>
                  </a:lnTo>
                  <a:lnTo>
                    <a:pt x="10434" y="96000"/>
                  </a:lnTo>
                  <a:lnTo>
                    <a:pt x="0" y="96000"/>
                  </a:lnTo>
                  <a:lnTo>
                    <a:pt x="0" y="60000"/>
                  </a:lnTo>
                  <a:lnTo>
                    <a:pt x="0" y="36000"/>
                  </a:lnTo>
                  <a:lnTo>
                    <a:pt x="5217" y="24000"/>
                  </a:lnTo>
                  <a:lnTo>
                    <a:pt x="15652" y="12000"/>
                  </a:lnTo>
                  <a:lnTo>
                    <a:pt x="31304" y="0"/>
                  </a:lnTo>
                  <a:lnTo>
                    <a:pt x="36521" y="0"/>
                  </a:lnTo>
                  <a:lnTo>
                    <a:pt x="46956" y="0"/>
                  </a:lnTo>
                  <a:lnTo>
                    <a:pt x="67826" y="0"/>
                  </a:lnTo>
                  <a:lnTo>
                    <a:pt x="78260" y="0"/>
                  </a:lnTo>
                  <a:lnTo>
                    <a:pt x="83478" y="24000"/>
                  </a:lnTo>
                  <a:lnTo>
                    <a:pt x="99130" y="36000"/>
                  </a:lnTo>
                  <a:lnTo>
                    <a:pt x="109565" y="48000"/>
                  </a:lnTo>
                  <a:lnTo>
                    <a:pt x="114782" y="60000"/>
                  </a:lnTo>
                  <a:lnTo>
                    <a:pt x="114782" y="84000"/>
                  </a:lnTo>
                  <a:lnTo>
                    <a:pt x="114782" y="96000"/>
                  </a:lnTo>
                  <a:lnTo>
                    <a:pt x="104347" y="108000"/>
                  </a:lnTo>
                  <a:lnTo>
                    <a:pt x="88695" y="108000"/>
                  </a:lnTo>
                  <a:lnTo>
                    <a:pt x="83478" y="108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6" name="Shape 656"/>
            <p:cNvSpPr/>
            <p:nvPr/>
          </p:nvSpPr>
          <p:spPr>
            <a:xfrm>
              <a:off x="4840" y="3089"/>
              <a:ext cx="11" cy="3"/>
            </a:xfrm>
            <a:custGeom>
              <a:pathLst>
                <a:path extrusionOk="0" h="120000" w="120000">
                  <a:moveTo>
                    <a:pt x="76363" y="90000"/>
                  </a:moveTo>
                  <a:lnTo>
                    <a:pt x="54545" y="90000"/>
                  </a:lnTo>
                  <a:lnTo>
                    <a:pt x="43636" y="90000"/>
                  </a:lnTo>
                  <a:lnTo>
                    <a:pt x="32727" y="90000"/>
                  </a:lnTo>
                  <a:lnTo>
                    <a:pt x="21818" y="90000"/>
                  </a:lnTo>
                  <a:lnTo>
                    <a:pt x="10909" y="90000"/>
                  </a:lnTo>
                  <a:lnTo>
                    <a:pt x="0" y="60000"/>
                  </a:lnTo>
                  <a:lnTo>
                    <a:pt x="10909" y="30000"/>
                  </a:lnTo>
                  <a:lnTo>
                    <a:pt x="21818" y="30000"/>
                  </a:lnTo>
                  <a:lnTo>
                    <a:pt x="32727" y="30000"/>
                  </a:lnTo>
                  <a:lnTo>
                    <a:pt x="43636" y="0"/>
                  </a:lnTo>
                  <a:lnTo>
                    <a:pt x="54545" y="0"/>
                  </a:lnTo>
                  <a:lnTo>
                    <a:pt x="65454" y="0"/>
                  </a:lnTo>
                  <a:lnTo>
                    <a:pt x="76363" y="0"/>
                  </a:lnTo>
                  <a:lnTo>
                    <a:pt x="87272" y="30000"/>
                  </a:lnTo>
                  <a:lnTo>
                    <a:pt x="98181" y="30000"/>
                  </a:lnTo>
                  <a:lnTo>
                    <a:pt x="98181" y="60000"/>
                  </a:lnTo>
                  <a:lnTo>
                    <a:pt x="109090" y="60000"/>
                  </a:lnTo>
                  <a:lnTo>
                    <a:pt x="98181" y="90000"/>
                  </a:lnTo>
                  <a:lnTo>
                    <a:pt x="87272" y="90000"/>
                  </a:lnTo>
                  <a:lnTo>
                    <a:pt x="76363"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7" name="Shape 657"/>
            <p:cNvSpPr/>
            <p:nvPr/>
          </p:nvSpPr>
          <p:spPr>
            <a:xfrm>
              <a:off x="4840" y="3089"/>
              <a:ext cx="22" cy="14"/>
            </a:xfrm>
            <a:custGeom>
              <a:pathLst>
                <a:path extrusionOk="0" h="120000" w="120000">
                  <a:moveTo>
                    <a:pt x="81818" y="111428"/>
                  </a:moveTo>
                  <a:lnTo>
                    <a:pt x="81818" y="111428"/>
                  </a:lnTo>
                  <a:lnTo>
                    <a:pt x="54545" y="102857"/>
                  </a:lnTo>
                  <a:lnTo>
                    <a:pt x="43636" y="102857"/>
                  </a:lnTo>
                  <a:lnTo>
                    <a:pt x="38181" y="111428"/>
                  </a:lnTo>
                  <a:lnTo>
                    <a:pt x="21818" y="111428"/>
                  </a:lnTo>
                  <a:lnTo>
                    <a:pt x="10909" y="102857"/>
                  </a:lnTo>
                  <a:lnTo>
                    <a:pt x="5454" y="94285"/>
                  </a:lnTo>
                  <a:lnTo>
                    <a:pt x="0" y="77142"/>
                  </a:lnTo>
                  <a:lnTo>
                    <a:pt x="0" y="59999"/>
                  </a:lnTo>
                  <a:lnTo>
                    <a:pt x="5454" y="42857"/>
                  </a:lnTo>
                  <a:lnTo>
                    <a:pt x="10909" y="34285"/>
                  </a:lnTo>
                  <a:lnTo>
                    <a:pt x="21818" y="25714"/>
                  </a:lnTo>
                  <a:lnTo>
                    <a:pt x="38181" y="25714"/>
                  </a:lnTo>
                  <a:lnTo>
                    <a:pt x="49090" y="17142"/>
                  </a:lnTo>
                  <a:lnTo>
                    <a:pt x="60000" y="8571"/>
                  </a:lnTo>
                  <a:lnTo>
                    <a:pt x="70909" y="0"/>
                  </a:lnTo>
                  <a:lnTo>
                    <a:pt x="81818" y="8571"/>
                  </a:lnTo>
                  <a:lnTo>
                    <a:pt x="92727" y="34285"/>
                  </a:lnTo>
                  <a:lnTo>
                    <a:pt x="103636" y="51428"/>
                  </a:lnTo>
                  <a:lnTo>
                    <a:pt x="109090" y="68571"/>
                  </a:lnTo>
                  <a:lnTo>
                    <a:pt x="114545" y="85714"/>
                  </a:lnTo>
                  <a:lnTo>
                    <a:pt x="109090" y="102857"/>
                  </a:lnTo>
                  <a:lnTo>
                    <a:pt x="98181" y="102857"/>
                  </a:lnTo>
                  <a:lnTo>
                    <a:pt x="81818" y="11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8" name="Shape 658"/>
            <p:cNvSpPr/>
            <p:nvPr/>
          </p:nvSpPr>
          <p:spPr>
            <a:xfrm>
              <a:off x="4838" y="3172"/>
              <a:ext cx="2" cy="4"/>
            </a:xfrm>
            <a:custGeom>
              <a:pathLst>
                <a:path extrusionOk="0" h="120000" w="120000">
                  <a:moveTo>
                    <a:pt x="0" y="48000"/>
                  </a:moveTo>
                  <a:lnTo>
                    <a:pt x="0" y="24000"/>
                  </a:lnTo>
                  <a:lnTo>
                    <a:pt x="0" y="0"/>
                  </a:lnTo>
                  <a:lnTo>
                    <a:pt x="40000" y="0"/>
                  </a:lnTo>
                  <a:lnTo>
                    <a:pt x="80000" y="24000"/>
                  </a:lnTo>
                  <a:lnTo>
                    <a:pt x="80000" y="72000"/>
                  </a:lnTo>
                  <a:lnTo>
                    <a:pt x="40000" y="96000"/>
                  </a:lnTo>
                  <a:lnTo>
                    <a:pt x="0" y="4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9" name="Shape 659"/>
            <p:cNvSpPr/>
            <p:nvPr/>
          </p:nvSpPr>
          <p:spPr>
            <a:xfrm>
              <a:off x="4840" y="3172"/>
              <a:ext cx="9" cy="14"/>
            </a:xfrm>
            <a:custGeom>
              <a:pathLst>
                <a:path extrusionOk="0" h="120000" w="120000">
                  <a:moveTo>
                    <a:pt x="108000" y="56000"/>
                  </a:moveTo>
                  <a:lnTo>
                    <a:pt x="108000" y="56000"/>
                  </a:lnTo>
                  <a:lnTo>
                    <a:pt x="96000" y="40000"/>
                  </a:lnTo>
                  <a:lnTo>
                    <a:pt x="96000" y="16000"/>
                  </a:lnTo>
                  <a:lnTo>
                    <a:pt x="96000" y="8000"/>
                  </a:lnTo>
                  <a:lnTo>
                    <a:pt x="72000" y="0"/>
                  </a:lnTo>
                  <a:lnTo>
                    <a:pt x="36000" y="0"/>
                  </a:lnTo>
                  <a:lnTo>
                    <a:pt x="24000" y="8000"/>
                  </a:lnTo>
                  <a:lnTo>
                    <a:pt x="12000" y="24000"/>
                  </a:lnTo>
                  <a:lnTo>
                    <a:pt x="0" y="80000"/>
                  </a:lnTo>
                  <a:lnTo>
                    <a:pt x="72000" y="112000"/>
                  </a:lnTo>
                  <a:lnTo>
                    <a:pt x="108000" y="56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0" name="Shape 660"/>
            <p:cNvSpPr/>
            <p:nvPr/>
          </p:nvSpPr>
          <p:spPr>
            <a:xfrm>
              <a:off x="4909" y="3155"/>
              <a:ext cx="1" cy="4"/>
            </a:xfrm>
            <a:custGeom>
              <a:pathLst>
                <a:path extrusionOk="0" h="120000" w="120000">
                  <a:moveTo>
                    <a:pt x="0" y="48000"/>
                  </a:moveTo>
                  <a:lnTo>
                    <a:pt x="0" y="24000"/>
                  </a:lnTo>
                  <a:lnTo>
                    <a:pt x="0" y="0"/>
                  </a:lnTo>
                  <a:lnTo>
                    <a:pt x="60000" y="0"/>
                  </a:lnTo>
                  <a:lnTo>
                    <a:pt x="60000" y="24000"/>
                  </a:lnTo>
                  <a:lnTo>
                    <a:pt x="60000" y="72000"/>
                  </a:lnTo>
                  <a:lnTo>
                    <a:pt x="0" y="96000"/>
                  </a:lnTo>
                  <a:lnTo>
                    <a:pt x="0" y="4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1" name="Shape 661"/>
            <p:cNvSpPr/>
            <p:nvPr/>
          </p:nvSpPr>
          <p:spPr>
            <a:xfrm>
              <a:off x="4909" y="3155"/>
              <a:ext cx="9" cy="14"/>
            </a:xfrm>
            <a:custGeom>
              <a:pathLst>
                <a:path extrusionOk="0" h="120000" w="120000">
                  <a:moveTo>
                    <a:pt x="109090" y="56000"/>
                  </a:moveTo>
                  <a:lnTo>
                    <a:pt x="109090" y="56000"/>
                  </a:lnTo>
                  <a:lnTo>
                    <a:pt x="98181" y="32000"/>
                  </a:lnTo>
                  <a:lnTo>
                    <a:pt x="98181" y="16000"/>
                  </a:lnTo>
                  <a:lnTo>
                    <a:pt x="87272" y="8000"/>
                  </a:lnTo>
                  <a:lnTo>
                    <a:pt x="65454" y="0"/>
                  </a:lnTo>
                  <a:lnTo>
                    <a:pt x="43636" y="8000"/>
                  </a:lnTo>
                  <a:lnTo>
                    <a:pt x="32727" y="16000"/>
                  </a:lnTo>
                  <a:lnTo>
                    <a:pt x="21818" y="24000"/>
                  </a:lnTo>
                  <a:lnTo>
                    <a:pt x="0" y="72000"/>
                  </a:lnTo>
                  <a:lnTo>
                    <a:pt x="76363" y="112000"/>
                  </a:lnTo>
                  <a:lnTo>
                    <a:pt x="109090" y="56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2" name="Shape 662"/>
            <p:cNvSpPr/>
            <p:nvPr/>
          </p:nvSpPr>
          <p:spPr>
            <a:xfrm>
              <a:off x="4893" y="3113"/>
              <a:ext cx="1" cy="4"/>
            </a:xfrm>
            <a:custGeom>
              <a:pathLst>
                <a:path extrusionOk="0" h="120000" w="120000">
                  <a:moveTo>
                    <a:pt x="80000" y="48000"/>
                  </a:moveTo>
                  <a:lnTo>
                    <a:pt x="80000" y="24000"/>
                  </a:lnTo>
                  <a:lnTo>
                    <a:pt x="80000" y="0"/>
                  </a:lnTo>
                  <a:lnTo>
                    <a:pt x="40000" y="0"/>
                  </a:lnTo>
                  <a:lnTo>
                    <a:pt x="0" y="0"/>
                  </a:lnTo>
                  <a:lnTo>
                    <a:pt x="40000" y="72000"/>
                  </a:lnTo>
                  <a:lnTo>
                    <a:pt x="80000" y="96000"/>
                  </a:lnTo>
                  <a:lnTo>
                    <a:pt x="80000" y="4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3" name="Shape 663"/>
            <p:cNvSpPr/>
            <p:nvPr/>
          </p:nvSpPr>
          <p:spPr>
            <a:xfrm>
              <a:off x="4893" y="3113"/>
              <a:ext cx="13" cy="14"/>
            </a:xfrm>
            <a:custGeom>
              <a:pathLst>
                <a:path extrusionOk="0" h="120000" w="120000">
                  <a:moveTo>
                    <a:pt x="111428" y="56000"/>
                  </a:moveTo>
                  <a:lnTo>
                    <a:pt x="111428" y="56000"/>
                  </a:lnTo>
                  <a:lnTo>
                    <a:pt x="102857" y="40000"/>
                  </a:lnTo>
                  <a:lnTo>
                    <a:pt x="102857" y="16000"/>
                  </a:lnTo>
                  <a:lnTo>
                    <a:pt x="94285" y="8000"/>
                  </a:lnTo>
                  <a:lnTo>
                    <a:pt x="77142" y="0"/>
                  </a:lnTo>
                  <a:lnTo>
                    <a:pt x="59999" y="0"/>
                  </a:lnTo>
                  <a:lnTo>
                    <a:pt x="25714" y="0"/>
                  </a:lnTo>
                  <a:lnTo>
                    <a:pt x="0" y="0"/>
                  </a:lnTo>
                  <a:lnTo>
                    <a:pt x="25714" y="80000"/>
                  </a:lnTo>
                  <a:lnTo>
                    <a:pt x="85714" y="112000"/>
                  </a:lnTo>
                  <a:lnTo>
                    <a:pt x="111428" y="56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4" name="Shape 664"/>
            <p:cNvSpPr/>
            <p:nvPr/>
          </p:nvSpPr>
          <p:spPr>
            <a:xfrm>
              <a:off x="4838" y="3127"/>
              <a:ext cx="11" cy="2"/>
            </a:xfrm>
            <a:custGeom>
              <a:pathLst>
                <a:path extrusionOk="0" h="120000" w="120000">
                  <a:moveTo>
                    <a:pt x="0" y="80000"/>
                  </a:moveTo>
                  <a:lnTo>
                    <a:pt x="20000" y="80000"/>
                  </a:lnTo>
                  <a:lnTo>
                    <a:pt x="20000" y="40000"/>
                  </a:lnTo>
                  <a:lnTo>
                    <a:pt x="30000" y="40000"/>
                  </a:lnTo>
                  <a:lnTo>
                    <a:pt x="50000" y="40000"/>
                  </a:lnTo>
                  <a:lnTo>
                    <a:pt x="60000" y="40000"/>
                  </a:lnTo>
                  <a:lnTo>
                    <a:pt x="70000" y="40000"/>
                  </a:lnTo>
                  <a:lnTo>
                    <a:pt x="80000" y="80000"/>
                  </a:lnTo>
                  <a:lnTo>
                    <a:pt x="90000" y="80000"/>
                  </a:lnTo>
                  <a:lnTo>
                    <a:pt x="100000" y="80000"/>
                  </a:lnTo>
                  <a:lnTo>
                    <a:pt x="100000" y="40000"/>
                  </a:lnTo>
                  <a:lnTo>
                    <a:pt x="110000" y="40000"/>
                  </a:lnTo>
                  <a:lnTo>
                    <a:pt x="100000" y="40000"/>
                  </a:lnTo>
                  <a:lnTo>
                    <a:pt x="90000" y="40000"/>
                  </a:lnTo>
                  <a:lnTo>
                    <a:pt x="70000" y="0"/>
                  </a:lnTo>
                  <a:lnTo>
                    <a:pt x="60000" y="0"/>
                  </a:lnTo>
                  <a:lnTo>
                    <a:pt x="40000" y="0"/>
                  </a:lnTo>
                  <a:lnTo>
                    <a:pt x="30000" y="0"/>
                  </a:lnTo>
                  <a:lnTo>
                    <a:pt x="20000" y="0"/>
                  </a:lnTo>
                  <a:lnTo>
                    <a:pt x="10000" y="0"/>
                  </a:lnTo>
                  <a:lnTo>
                    <a:pt x="10000" y="40000"/>
                  </a:lnTo>
                  <a:lnTo>
                    <a:pt x="0" y="40000"/>
                  </a:lnTo>
                  <a:lnTo>
                    <a:pt x="0" y="8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5" name="Shape 665"/>
            <p:cNvSpPr/>
            <p:nvPr/>
          </p:nvSpPr>
          <p:spPr>
            <a:xfrm>
              <a:off x="4838" y="3127"/>
              <a:ext cx="22" cy="13"/>
            </a:xfrm>
            <a:custGeom>
              <a:pathLst>
                <a:path extrusionOk="0" h="120000" w="120000">
                  <a:moveTo>
                    <a:pt x="0" y="110769"/>
                  </a:moveTo>
                  <a:lnTo>
                    <a:pt x="0" y="110769"/>
                  </a:lnTo>
                  <a:lnTo>
                    <a:pt x="15652" y="83076"/>
                  </a:lnTo>
                  <a:lnTo>
                    <a:pt x="20869" y="55384"/>
                  </a:lnTo>
                  <a:lnTo>
                    <a:pt x="36521" y="55384"/>
                  </a:lnTo>
                  <a:lnTo>
                    <a:pt x="52173" y="55384"/>
                  </a:lnTo>
                  <a:lnTo>
                    <a:pt x="57391" y="55384"/>
                  </a:lnTo>
                  <a:lnTo>
                    <a:pt x="73043" y="73846"/>
                  </a:lnTo>
                  <a:lnTo>
                    <a:pt x="88695" y="83076"/>
                  </a:lnTo>
                  <a:lnTo>
                    <a:pt x="93913" y="83076"/>
                  </a:lnTo>
                  <a:lnTo>
                    <a:pt x="104347" y="83076"/>
                  </a:lnTo>
                  <a:lnTo>
                    <a:pt x="109565" y="73846"/>
                  </a:lnTo>
                  <a:lnTo>
                    <a:pt x="114782" y="55384"/>
                  </a:lnTo>
                  <a:lnTo>
                    <a:pt x="104347" y="46153"/>
                  </a:lnTo>
                  <a:lnTo>
                    <a:pt x="93913" y="27692"/>
                  </a:lnTo>
                  <a:lnTo>
                    <a:pt x="73043" y="9230"/>
                  </a:lnTo>
                  <a:lnTo>
                    <a:pt x="67826" y="0"/>
                  </a:lnTo>
                  <a:lnTo>
                    <a:pt x="57391" y="0"/>
                  </a:lnTo>
                  <a:lnTo>
                    <a:pt x="46956" y="0"/>
                  </a:lnTo>
                  <a:lnTo>
                    <a:pt x="36521" y="0"/>
                  </a:lnTo>
                  <a:lnTo>
                    <a:pt x="20869" y="0"/>
                  </a:lnTo>
                  <a:lnTo>
                    <a:pt x="10434" y="0"/>
                  </a:lnTo>
                  <a:lnTo>
                    <a:pt x="5217" y="27692"/>
                  </a:lnTo>
                  <a:lnTo>
                    <a:pt x="0" y="55384"/>
                  </a:lnTo>
                  <a:lnTo>
                    <a:pt x="0" y="92307"/>
                  </a:lnTo>
                  <a:lnTo>
                    <a:pt x="0" y="11076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6" name="Shape 666"/>
            <p:cNvSpPr/>
            <p:nvPr/>
          </p:nvSpPr>
          <p:spPr>
            <a:xfrm>
              <a:off x="4875" y="3152"/>
              <a:ext cx="9" cy="3"/>
            </a:xfrm>
            <a:custGeom>
              <a:pathLst>
                <a:path extrusionOk="0" h="120000" w="120000">
                  <a:moveTo>
                    <a:pt x="0" y="0"/>
                  </a:moveTo>
                  <a:lnTo>
                    <a:pt x="108000" y="30000"/>
                  </a:lnTo>
                  <a:lnTo>
                    <a:pt x="48000" y="60000"/>
                  </a:lnTo>
                  <a:lnTo>
                    <a:pt x="48000" y="90000"/>
                  </a:lnTo>
                  <a:lnTo>
                    <a:pt x="0" y="90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7" name="Shape 667"/>
            <p:cNvSpPr/>
            <p:nvPr/>
          </p:nvSpPr>
          <p:spPr>
            <a:xfrm>
              <a:off x="4884" y="3154"/>
              <a:ext cx="1" cy="7"/>
            </a:xfrm>
            <a:custGeom>
              <a:pathLst>
                <a:path extrusionOk="0" h="120000" w="120000">
                  <a:moveTo>
                    <a:pt x="80000" y="105000"/>
                  </a:moveTo>
                  <a:lnTo>
                    <a:pt x="80000" y="105000"/>
                  </a:lnTo>
                  <a:lnTo>
                    <a:pt x="0" y="60000"/>
                  </a:lnTo>
                  <a:lnTo>
                    <a:pt x="40000" y="30000"/>
                  </a:lnTo>
                  <a:lnTo>
                    <a:pt x="40000" y="0"/>
                  </a:lnTo>
                  <a:lnTo>
                    <a:pt x="80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8" name="Shape 668"/>
            <p:cNvSpPr/>
            <p:nvPr/>
          </p:nvSpPr>
          <p:spPr>
            <a:xfrm>
              <a:off x="4809" y="3128"/>
              <a:ext cx="11" cy="17"/>
            </a:xfrm>
            <a:custGeom>
              <a:pathLst>
                <a:path extrusionOk="0" h="120000" w="120000">
                  <a:moveTo>
                    <a:pt x="0" y="112941"/>
                  </a:moveTo>
                  <a:lnTo>
                    <a:pt x="0" y="98823"/>
                  </a:lnTo>
                  <a:lnTo>
                    <a:pt x="0" y="84705"/>
                  </a:lnTo>
                  <a:lnTo>
                    <a:pt x="0" y="70588"/>
                  </a:lnTo>
                  <a:lnTo>
                    <a:pt x="0" y="63529"/>
                  </a:lnTo>
                  <a:lnTo>
                    <a:pt x="0" y="56470"/>
                  </a:lnTo>
                  <a:lnTo>
                    <a:pt x="109090" y="49411"/>
                  </a:lnTo>
                  <a:lnTo>
                    <a:pt x="109090" y="42352"/>
                  </a:lnTo>
                  <a:lnTo>
                    <a:pt x="0" y="28235"/>
                  </a:lnTo>
                  <a:lnTo>
                    <a:pt x="0" y="21176"/>
                  </a:lnTo>
                  <a:lnTo>
                    <a:pt x="0" y="7058"/>
                  </a:lnTo>
                  <a:lnTo>
                    <a:pt x="0" y="0"/>
                  </a:lnTo>
                  <a:lnTo>
                    <a:pt x="0" y="112941"/>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9" name="Shape 669"/>
            <p:cNvSpPr/>
            <p:nvPr/>
          </p:nvSpPr>
          <p:spPr>
            <a:xfrm>
              <a:off x="4820" y="3128"/>
              <a:ext cx="0" cy="27"/>
            </a:xfrm>
            <a:custGeom>
              <a:pathLst>
                <a:path extrusionOk="0" h="120000" w="120000">
                  <a:moveTo>
                    <a:pt x="60000" y="115555"/>
                  </a:moveTo>
                  <a:lnTo>
                    <a:pt x="60000" y="115555"/>
                  </a:lnTo>
                  <a:lnTo>
                    <a:pt x="60000" y="102222"/>
                  </a:lnTo>
                  <a:lnTo>
                    <a:pt x="60000" y="84444"/>
                  </a:lnTo>
                  <a:lnTo>
                    <a:pt x="60000" y="75555"/>
                  </a:lnTo>
                  <a:lnTo>
                    <a:pt x="60000" y="71111"/>
                  </a:lnTo>
                  <a:lnTo>
                    <a:pt x="60000" y="66666"/>
                  </a:lnTo>
                  <a:lnTo>
                    <a:pt x="60000" y="57777"/>
                  </a:lnTo>
                  <a:lnTo>
                    <a:pt x="0" y="53333"/>
                  </a:lnTo>
                  <a:lnTo>
                    <a:pt x="0" y="44444"/>
                  </a:lnTo>
                  <a:lnTo>
                    <a:pt x="60000" y="31111"/>
                  </a:lnTo>
                  <a:lnTo>
                    <a:pt x="60000" y="22222"/>
                  </a:lnTo>
                  <a:lnTo>
                    <a:pt x="60000" y="4444"/>
                  </a:lnTo>
                  <a:lnTo>
                    <a:pt x="60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0" name="Shape 670"/>
            <p:cNvSpPr/>
            <p:nvPr/>
          </p:nvSpPr>
          <p:spPr>
            <a:xfrm>
              <a:off x="4811" y="3104"/>
              <a:ext cx="18" cy="4"/>
            </a:xfrm>
            <a:custGeom>
              <a:pathLst>
                <a:path extrusionOk="0" h="120000" w="120000">
                  <a:moveTo>
                    <a:pt x="0" y="72000"/>
                  </a:moveTo>
                  <a:lnTo>
                    <a:pt x="20000" y="96000"/>
                  </a:lnTo>
                  <a:lnTo>
                    <a:pt x="40000" y="72000"/>
                  </a:lnTo>
                  <a:lnTo>
                    <a:pt x="60000" y="48000"/>
                  </a:lnTo>
                  <a:lnTo>
                    <a:pt x="73333" y="24000"/>
                  </a:lnTo>
                  <a:lnTo>
                    <a:pt x="80000" y="0"/>
                  </a:lnTo>
                  <a:lnTo>
                    <a:pt x="100000" y="0"/>
                  </a:lnTo>
                  <a:lnTo>
                    <a:pt x="106666" y="0"/>
                  </a:lnTo>
                  <a:lnTo>
                    <a:pt x="113333" y="0"/>
                  </a:lnTo>
                  <a:lnTo>
                    <a:pt x="0" y="72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1" name="Shape 671"/>
            <p:cNvSpPr/>
            <p:nvPr/>
          </p:nvSpPr>
          <p:spPr>
            <a:xfrm>
              <a:off x="4811" y="3107"/>
              <a:ext cx="28" cy="7"/>
            </a:xfrm>
            <a:custGeom>
              <a:pathLst>
                <a:path extrusionOk="0" h="120000" w="120000">
                  <a:moveTo>
                    <a:pt x="0" y="17142"/>
                  </a:moveTo>
                  <a:lnTo>
                    <a:pt x="0" y="17142"/>
                  </a:lnTo>
                  <a:lnTo>
                    <a:pt x="16551" y="0"/>
                  </a:lnTo>
                  <a:lnTo>
                    <a:pt x="41379" y="17142"/>
                  </a:lnTo>
                  <a:lnTo>
                    <a:pt x="62068" y="51428"/>
                  </a:lnTo>
                  <a:lnTo>
                    <a:pt x="74482" y="85714"/>
                  </a:lnTo>
                  <a:lnTo>
                    <a:pt x="82758" y="102857"/>
                  </a:lnTo>
                  <a:lnTo>
                    <a:pt x="103448" y="102857"/>
                  </a:lnTo>
                  <a:lnTo>
                    <a:pt x="111724" y="102857"/>
                  </a:lnTo>
                  <a:lnTo>
                    <a:pt x="115862" y="102857"/>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2" name="Shape 672"/>
            <p:cNvSpPr/>
            <p:nvPr/>
          </p:nvSpPr>
          <p:spPr>
            <a:xfrm>
              <a:off x="4893" y="3170"/>
              <a:ext cx="9" cy="9"/>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3" name="Shape 673"/>
            <p:cNvSpPr/>
            <p:nvPr/>
          </p:nvSpPr>
          <p:spPr>
            <a:xfrm>
              <a:off x="4865" y="3167"/>
              <a:ext cx="9" cy="7"/>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4" name="Shape 674"/>
            <p:cNvSpPr/>
            <p:nvPr/>
          </p:nvSpPr>
          <p:spPr>
            <a:xfrm>
              <a:off x="4856" y="3144"/>
              <a:ext cx="9" cy="9"/>
            </a:xfrm>
            <a:custGeom>
              <a:pathLst>
                <a:path extrusionOk="0" h="120000" w="120000">
                  <a:moveTo>
                    <a:pt x="48000" y="106666"/>
                  </a:moveTo>
                  <a:lnTo>
                    <a:pt x="108000" y="106666"/>
                  </a:lnTo>
                  <a:lnTo>
                    <a:pt x="108000" y="53333"/>
                  </a:lnTo>
                  <a:lnTo>
                    <a:pt x="4800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5" name="Shape 675"/>
            <p:cNvSpPr/>
            <p:nvPr/>
          </p:nvSpPr>
          <p:spPr>
            <a:xfrm>
              <a:off x="4909" y="3130"/>
              <a:ext cx="9" cy="9"/>
            </a:xfrm>
            <a:custGeom>
              <a:pathLst>
                <a:path extrusionOk="0" h="120000" w="120000">
                  <a:moveTo>
                    <a:pt x="48000" y="106666"/>
                  </a:moveTo>
                  <a:lnTo>
                    <a:pt x="48000" y="106666"/>
                  </a:lnTo>
                  <a:lnTo>
                    <a:pt x="108000" y="106666"/>
                  </a:lnTo>
                  <a:lnTo>
                    <a:pt x="108000" y="53333"/>
                  </a:lnTo>
                  <a:lnTo>
                    <a:pt x="4800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6" name="Shape 676"/>
            <p:cNvSpPr/>
            <p:nvPr/>
          </p:nvSpPr>
          <p:spPr>
            <a:xfrm>
              <a:off x="4875" y="3069"/>
              <a:ext cx="9" cy="9"/>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7" name="Shape 677"/>
            <p:cNvSpPr/>
            <p:nvPr/>
          </p:nvSpPr>
          <p:spPr>
            <a:xfrm>
              <a:off x="4897" y="3084"/>
              <a:ext cx="11" cy="7"/>
            </a:xfrm>
            <a:custGeom>
              <a:pathLst>
                <a:path extrusionOk="0" h="120000" w="120000">
                  <a:moveTo>
                    <a:pt x="48000" y="105000"/>
                  </a:moveTo>
                  <a:lnTo>
                    <a:pt x="48000" y="105000"/>
                  </a:lnTo>
                  <a:lnTo>
                    <a:pt x="108000" y="105000"/>
                  </a:lnTo>
                  <a:lnTo>
                    <a:pt x="108000" y="75000"/>
                  </a:lnTo>
                  <a:lnTo>
                    <a:pt x="108000" y="30000"/>
                  </a:lnTo>
                  <a:lnTo>
                    <a:pt x="4800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8" name="Shape 678"/>
            <p:cNvSpPr/>
            <p:nvPr/>
          </p:nvSpPr>
          <p:spPr>
            <a:xfrm>
              <a:off x="4820" y="3132"/>
              <a:ext cx="9" cy="7"/>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9" name="Shape 679"/>
            <p:cNvSpPr/>
            <p:nvPr/>
          </p:nvSpPr>
          <p:spPr>
            <a:xfrm>
              <a:off x="4806" y="3162"/>
              <a:ext cx="9" cy="9"/>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0" name="Shape 680"/>
            <p:cNvSpPr/>
            <p:nvPr/>
          </p:nvSpPr>
          <p:spPr>
            <a:xfrm>
              <a:off x="4793" y="3135"/>
              <a:ext cx="9" cy="7"/>
            </a:xfrm>
            <a:custGeom>
              <a:pathLst>
                <a:path extrusionOk="0" h="120000" w="120000">
                  <a:moveTo>
                    <a:pt x="40000" y="105000"/>
                  </a:moveTo>
                  <a:lnTo>
                    <a:pt x="66666" y="105000"/>
                  </a:lnTo>
                  <a:lnTo>
                    <a:pt x="106666" y="105000"/>
                  </a:lnTo>
                  <a:lnTo>
                    <a:pt x="106666" y="75000"/>
                  </a:lnTo>
                  <a:lnTo>
                    <a:pt x="106666" y="30000"/>
                  </a:lnTo>
                  <a:lnTo>
                    <a:pt x="66666" y="0"/>
                  </a:lnTo>
                  <a:lnTo>
                    <a:pt x="40000" y="0"/>
                  </a:lnTo>
                  <a:lnTo>
                    <a:pt x="40000" y="30000"/>
                  </a:lnTo>
                  <a:lnTo>
                    <a:pt x="0" y="30000"/>
                  </a:lnTo>
                  <a:lnTo>
                    <a:pt x="0" y="75000"/>
                  </a:lnTo>
                  <a:lnTo>
                    <a:pt x="0" y="10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1" name="Shape 681"/>
            <p:cNvSpPr/>
            <p:nvPr/>
          </p:nvSpPr>
          <p:spPr>
            <a:xfrm>
              <a:off x="4820" y="3080"/>
              <a:ext cx="9" cy="9"/>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2" name="Shape 682"/>
            <p:cNvSpPr/>
            <p:nvPr/>
          </p:nvSpPr>
          <p:spPr>
            <a:xfrm>
              <a:off x="4893" y="3195"/>
              <a:ext cx="9" cy="9"/>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3" name="Shape 683"/>
            <p:cNvSpPr/>
            <p:nvPr/>
          </p:nvSpPr>
          <p:spPr>
            <a:xfrm>
              <a:off x="4922" y="3169"/>
              <a:ext cx="11" cy="9"/>
            </a:xfrm>
            <a:custGeom>
              <a:pathLst>
                <a:path extrusionOk="0" h="120000" w="120000">
                  <a:moveTo>
                    <a:pt x="0" y="108000"/>
                  </a:moveTo>
                  <a:lnTo>
                    <a:pt x="0" y="108000"/>
                  </a:lnTo>
                  <a:lnTo>
                    <a:pt x="109090" y="108000"/>
                  </a:lnTo>
                  <a:lnTo>
                    <a:pt x="109090" y="0"/>
                  </a:lnTo>
                  <a:lnTo>
                    <a:pt x="0" y="0"/>
                  </a:lnTo>
                  <a:lnTo>
                    <a:pt x="0"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4" name="Shape 684"/>
            <p:cNvSpPr/>
            <p:nvPr/>
          </p:nvSpPr>
          <p:spPr>
            <a:xfrm>
              <a:off x="4929" y="3118"/>
              <a:ext cx="9" cy="9"/>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5" name="Shape 685"/>
            <p:cNvSpPr/>
            <p:nvPr/>
          </p:nvSpPr>
          <p:spPr>
            <a:xfrm>
              <a:off x="4895" y="3096"/>
              <a:ext cx="9" cy="7"/>
            </a:xfrm>
            <a:custGeom>
              <a:pathLst>
                <a:path extrusionOk="0" h="120000" w="120000">
                  <a:moveTo>
                    <a:pt x="40000" y="105000"/>
                  </a:moveTo>
                  <a:lnTo>
                    <a:pt x="66666" y="105000"/>
                  </a:lnTo>
                  <a:lnTo>
                    <a:pt x="106666" y="75000"/>
                  </a:lnTo>
                  <a:lnTo>
                    <a:pt x="106666" y="30000"/>
                  </a:lnTo>
                  <a:lnTo>
                    <a:pt x="106666" y="0"/>
                  </a:lnTo>
                  <a:lnTo>
                    <a:pt x="66666" y="0"/>
                  </a:lnTo>
                  <a:lnTo>
                    <a:pt x="40000" y="0"/>
                  </a:lnTo>
                  <a:lnTo>
                    <a:pt x="0" y="0"/>
                  </a:lnTo>
                  <a:lnTo>
                    <a:pt x="0" y="30000"/>
                  </a:lnTo>
                  <a:lnTo>
                    <a:pt x="0" y="75000"/>
                  </a:lnTo>
                  <a:lnTo>
                    <a:pt x="0" y="10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6" name="Shape 686"/>
            <p:cNvSpPr/>
            <p:nvPr/>
          </p:nvSpPr>
          <p:spPr>
            <a:xfrm>
              <a:off x="4918" y="3096"/>
              <a:ext cx="7" cy="9"/>
            </a:xfrm>
            <a:custGeom>
              <a:pathLst>
                <a:path extrusionOk="0" h="120000" w="120000">
                  <a:moveTo>
                    <a:pt x="30000" y="106666"/>
                  </a:moveTo>
                  <a:lnTo>
                    <a:pt x="75000" y="106666"/>
                  </a:lnTo>
                  <a:lnTo>
                    <a:pt x="105000" y="106666"/>
                  </a:lnTo>
                  <a:lnTo>
                    <a:pt x="105000" y="53333"/>
                  </a:lnTo>
                  <a:lnTo>
                    <a:pt x="75000" y="53333"/>
                  </a:lnTo>
                  <a:lnTo>
                    <a:pt x="75000" y="0"/>
                  </a:lnTo>
                  <a:lnTo>
                    <a:pt x="30000" y="0"/>
                  </a:lnTo>
                  <a:lnTo>
                    <a:pt x="0" y="0"/>
                  </a:lnTo>
                  <a:lnTo>
                    <a:pt x="0" y="53333"/>
                  </a:lnTo>
                  <a:lnTo>
                    <a:pt x="0" y="106666"/>
                  </a:lnTo>
                  <a:lnTo>
                    <a:pt x="3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7" name="Shape 687"/>
            <p:cNvSpPr/>
            <p:nvPr/>
          </p:nvSpPr>
          <p:spPr>
            <a:xfrm>
              <a:off x="3182" y="2387"/>
              <a:ext cx="276" cy="876"/>
            </a:xfrm>
            <a:custGeom>
              <a:pathLst>
                <a:path extrusionOk="0" h="120000" w="120000">
                  <a:moveTo>
                    <a:pt x="103854" y="113972"/>
                  </a:moveTo>
                  <a:lnTo>
                    <a:pt x="103854" y="113972"/>
                  </a:lnTo>
                  <a:lnTo>
                    <a:pt x="99927" y="115068"/>
                  </a:lnTo>
                  <a:lnTo>
                    <a:pt x="96436" y="116164"/>
                  </a:lnTo>
                  <a:lnTo>
                    <a:pt x="92945" y="117123"/>
                  </a:lnTo>
                  <a:lnTo>
                    <a:pt x="89890" y="117808"/>
                  </a:lnTo>
                  <a:lnTo>
                    <a:pt x="86400" y="118630"/>
                  </a:lnTo>
                  <a:lnTo>
                    <a:pt x="82909" y="119041"/>
                  </a:lnTo>
                  <a:lnTo>
                    <a:pt x="79418" y="119452"/>
                  </a:lnTo>
                  <a:lnTo>
                    <a:pt x="75490" y="119589"/>
                  </a:lnTo>
                  <a:lnTo>
                    <a:pt x="71563" y="119726"/>
                  </a:lnTo>
                  <a:lnTo>
                    <a:pt x="67200" y="119863"/>
                  </a:lnTo>
                  <a:lnTo>
                    <a:pt x="62400" y="119726"/>
                  </a:lnTo>
                  <a:lnTo>
                    <a:pt x="58036" y="119589"/>
                  </a:lnTo>
                  <a:lnTo>
                    <a:pt x="52363" y="119452"/>
                  </a:lnTo>
                  <a:lnTo>
                    <a:pt x="46690" y="119178"/>
                  </a:lnTo>
                  <a:lnTo>
                    <a:pt x="39709" y="118767"/>
                  </a:lnTo>
                  <a:lnTo>
                    <a:pt x="32290" y="118493"/>
                  </a:lnTo>
                  <a:lnTo>
                    <a:pt x="18763" y="117397"/>
                  </a:lnTo>
                  <a:lnTo>
                    <a:pt x="9163" y="116027"/>
                  </a:lnTo>
                  <a:lnTo>
                    <a:pt x="3490" y="114109"/>
                  </a:lnTo>
                  <a:lnTo>
                    <a:pt x="872" y="111780"/>
                  </a:lnTo>
                  <a:lnTo>
                    <a:pt x="0" y="109452"/>
                  </a:lnTo>
                  <a:lnTo>
                    <a:pt x="436" y="106712"/>
                  </a:lnTo>
                  <a:lnTo>
                    <a:pt x="1745" y="103835"/>
                  </a:lnTo>
                  <a:lnTo>
                    <a:pt x="3054" y="100684"/>
                  </a:lnTo>
                  <a:lnTo>
                    <a:pt x="3490" y="98904"/>
                  </a:lnTo>
                  <a:lnTo>
                    <a:pt x="3927" y="96575"/>
                  </a:lnTo>
                  <a:lnTo>
                    <a:pt x="4363" y="93424"/>
                  </a:lnTo>
                  <a:lnTo>
                    <a:pt x="4800" y="90000"/>
                  </a:lnTo>
                  <a:lnTo>
                    <a:pt x="5236" y="86164"/>
                  </a:lnTo>
                  <a:lnTo>
                    <a:pt x="5672" y="81917"/>
                  </a:lnTo>
                  <a:lnTo>
                    <a:pt x="6545" y="77534"/>
                  </a:lnTo>
                  <a:lnTo>
                    <a:pt x="6545" y="73013"/>
                  </a:lnTo>
                  <a:lnTo>
                    <a:pt x="6545" y="68356"/>
                  </a:lnTo>
                  <a:lnTo>
                    <a:pt x="6981" y="63972"/>
                  </a:lnTo>
                  <a:lnTo>
                    <a:pt x="6981" y="59726"/>
                  </a:lnTo>
                  <a:lnTo>
                    <a:pt x="6981" y="55753"/>
                  </a:lnTo>
                  <a:lnTo>
                    <a:pt x="6981" y="52054"/>
                  </a:lnTo>
                  <a:lnTo>
                    <a:pt x="6981" y="49041"/>
                  </a:lnTo>
                  <a:lnTo>
                    <a:pt x="6545" y="46438"/>
                  </a:lnTo>
                  <a:lnTo>
                    <a:pt x="6545" y="44383"/>
                  </a:lnTo>
                  <a:lnTo>
                    <a:pt x="5672" y="42876"/>
                  </a:lnTo>
                  <a:lnTo>
                    <a:pt x="5236" y="41232"/>
                  </a:lnTo>
                  <a:lnTo>
                    <a:pt x="4800" y="39315"/>
                  </a:lnTo>
                  <a:lnTo>
                    <a:pt x="4800" y="37260"/>
                  </a:lnTo>
                  <a:lnTo>
                    <a:pt x="4363" y="35205"/>
                  </a:lnTo>
                  <a:lnTo>
                    <a:pt x="4363" y="33013"/>
                  </a:lnTo>
                  <a:lnTo>
                    <a:pt x="4363" y="30821"/>
                  </a:lnTo>
                  <a:lnTo>
                    <a:pt x="4363" y="28493"/>
                  </a:lnTo>
                  <a:lnTo>
                    <a:pt x="3927" y="26164"/>
                  </a:lnTo>
                  <a:lnTo>
                    <a:pt x="3927" y="23972"/>
                  </a:lnTo>
                  <a:lnTo>
                    <a:pt x="4363" y="21780"/>
                  </a:lnTo>
                  <a:lnTo>
                    <a:pt x="4363" y="19726"/>
                  </a:lnTo>
                  <a:lnTo>
                    <a:pt x="4363" y="17808"/>
                  </a:lnTo>
                  <a:lnTo>
                    <a:pt x="4363" y="16027"/>
                  </a:lnTo>
                  <a:lnTo>
                    <a:pt x="4800" y="14383"/>
                  </a:lnTo>
                  <a:lnTo>
                    <a:pt x="4800" y="12876"/>
                  </a:lnTo>
                  <a:lnTo>
                    <a:pt x="6981" y="10273"/>
                  </a:lnTo>
                  <a:lnTo>
                    <a:pt x="12218" y="7945"/>
                  </a:lnTo>
                  <a:lnTo>
                    <a:pt x="20072" y="5753"/>
                  </a:lnTo>
                  <a:lnTo>
                    <a:pt x="29236" y="3835"/>
                  </a:lnTo>
                  <a:lnTo>
                    <a:pt x="39272" y="2328"/>
                  </a:lnTo>
                  <a:lnTo>
                    <a:pt x="48000" y="1095"/>
                  </a:lnTo>
                  <a:lnTo>
                    <a:pt x="55854" y="410"/>
                  </a:lnTo>
                  <a:lnTo>
                    <a:pt x="61527" y="0"/>
                  </a:lnTo>
                  <a:lnTo>
                    <a:pt x="66763" y="136"/>
                  </a:lnTo>
                  <a:lnTo>
                    <a:pt x="72872" y="684"/>
                  </a:lnTo>
                  <a:lnTo>
                    <a:pt x="80290" y="1506"/>
                  </a:lnTo>
                  <a:lnTo>
                    <a:pt x="87272" y="2602"/>
                  </a:lnTo>
                  <a:lnTo>
                    <a:pt x="94690" y="3835"/>
                  </a:lnTo>
                  <a:lnTo>
                    <a:pt x="100363" y="5068"/>
                  </a:lnTo>
                  <a:lnTo>
                    <a:pt x="106036" y="6438"/>
                  </a:lnTo>
                  <a:lnTo>
                    <a:pt x="108654" y="7671"/>
                  </a:lnTo>
                  <a:lnTo>
                    <a:pt x="110400" y="8767"/>
                  </a:lnTo>
                  <a:lnTo>
                    <a:pt x="111272" y="10136"/>
                  </a:lnTo>
                  <a:lnTo>
                    <a:pt x="111709" y="11506"/>
                  </a:lnTo>
                  <a:lnTo>
                    <a:pt x="112145" y="13150"/>
                  </a:lnTo>
                  <a:lnTo>
                    <a:pt x="112145" y="15068"/>
                  </a:lnTo>
                  <a:lnTo>
                    <a:pt x="113018" y="17260"/>
                  </a:lnTo>
                  <a:lnTo>
                    <a:pt x="114327" y="19726"/>
                  </a:lnTo>
                  <a:lnTo>
                    <a:pt x="115636" y="22739"/>
                  </a:lnTo>
                  <a:lnTo>
                    <a:pt x="116509" y="24383"/>
                  </a:lnTo>
                  <a:lnTo>
                    <a:pt x="117818" y="26301"/>
                  </a:lnTo>
                  <a:lnTo>
                    <a:pt x="118254" y="28356"/>
                  </a:lnTo>
                  <a:lnTo>
                    <a:pt x="118690" y="30410"/>
                  </a:lnTo>
                  <a:lnTo>
                    <a:pt x="119127" y="32739"/>
                  </a:lnTo>
                  <a:lnTo>
                    <a:pt x="119563" y="34931"/>
                  </a:lnTo>
                  <a:lnTo>
                    <a:pt x="119563" y="37260"/>
                  </a:lnTo>
                  <a:lnTo>
                    <a:pt x="119563" y="39726"/>
                  </a:lnTo>
                  <a:lnTo>
                    <a:pt x="119563" y="41917"/>
                  </a:lnTo>
                  <a:lnTo>
                    <a:pt x="119563" y="44246"/>
                  </a:lnTo>
                  <a:lnTo>
                    <a:pt x="119127" y="46438"/>
                  </a:lnTo>
                  <a:lnTo>
                    <a:pt x="119127" y="48356"/>
                  </a:lnTo>
                  <a:lnTo>
                    <a:pt x="118690" y="50410"/>
                  </a:lnTo>
                  <a:lnTo>
                    <a:pt x="118254" y="52054"/>
                  </a:lnTo>
                  <a:lnTo>
                    <a:pt x="118254" y="53561"/>
                  </a:lnTo>
                  <a:lnTo>
                    <a:pt x="117818" y="54931"/>
                  </a:lnTo>
                  <a:lnTo>
                    <a:pt x="116945" y="56164"/>
                  </a:lnTo>
                  <a:lnTo>
                    <a:pt x="116072" y="57808"/>
                  </a:lnTo>
                  <a:lnTo>
                    <a:pt x="115636" y="59589"/>
                  </a:lnTo>
                  <a:lnTo>
                    <a:pt x="115200" y="61506"/>
                  </a:lnTo>
                  <a:lnTo>
                    <a:pt x="114763" y="63698"/>
                  </a:lnTo>
                  <a:lnTo>
                    <a:pt x="113890" y="65890"/>
                  </a:lnTo>
                  <a:lnTo>
                    <a:pt x="112581" y="68356"/>
                  </a:lnTo>
                  <a:lnTo>
                    <a:pt x="112145" y="70684"/>
                  </a:lnTo>
                  <a:lnTo>
                    <a:pt x="112145" y="73013"/>
                  </a:lnTo>
                  <a:lnTo>
                    <a:pt x="111709" y="75342"/>
                  </a:lnTo>
                  <a:lnTo>
                    <a:pt x="111272" y="77671"/>
                  </a:lnTo>
                  <a:lnTo>
                    <a:pt x="110836" y="79589"/>
                  </a:lnTo>
                  <a:lnTo>
                    <a:pt x="110836" y="81643"/>
                  </a:lnTo>
                  <a:lnTo>
                    <a:pt x="111272" y="83424"/>
                  </a:lnTo>
                  <a:lnTo>
                    <a:pt x="111709" y="84931"/>
                  </a:lnTo>
                  <a:lnTo>
                    <a:pt x="112145" y="86164"/>
                  </a:lnTo>
                  <a:lnTo>
                    <a:pt x="112581" y="87671"/>
                  </a:lnTo>
                  <a:lnTo>
                    <a:pt x="113890" y="89315"/>
                  </a:lnTo>
                  <a:lnTo>
                    <a:pt x="114763" y="91095"/>
                  </a:lnTo>
                  <a:lnTo>
                    <a:pt x="115200" y="92876"/>
                  </a:lnTo>
                  <a:lnTo>
                    <a:pt x="115636" y="94657"/>
                  </a:lnTo>
                  <a:lnTo>
                    <a:pt x="116072" y="96438"/>
                  </a:lnTo>
                  <a:lnTo>
                    <a:pt x="116509" y="98082"/>
                  </a:lnTo>
                  <a:lnTo>
                    <a:pt x="116945" y="99589"/>
                  </a:lnTo>
                  <a:lnTo>
                    <a:pt x="117818" y="101232"/>
                  </a:lnTo>
                  <a:lnTo>
                    <a:pt x="118254" y="102602"/>
                  </a:lnTo>
                  <a:lnTo>
                    <a:pt x="118254" y="103835"/>
                  </a:lnTo>
                  <a:lnTo>
                    <a:pt x="118254" y="104657"/>
                  </a:lnTo>
                  <a:lnTo>
                    <a:pt x="118254" y="105616"/>
                  </a:lnTo>
                  <a:lnTo>
                    <a:pt x="118690" y="106164"/>
                  </a:lnTo>
                  <a:lnTo>
                    <a:pt x="118690" y="106438"/>
                  </a:lnTo>
                  <a:lnTo>
                    <a:pt x="119127" y="106438"/>
                  </a:lnTo>
                  <a:lnTo>
                    <a:pt x="118254" y="107260"/>
                  </a:lnTo>
                  <a:lnTo>
                    <a:pt x="117818" y="107945"/>
                  </a:lnTo>
                  <a:lnTo>
                    <a:pt x="116072" y="108767"/>
                  </a:lnTo>
                  <a:lnTo>
                    <a:pt x="115200" y="109452"/>
                  </a:lnTo>
                  <a:lnTo>
                    <a:pt x="113018" y="110410"/>
                  </a:lnTo>
                  <a:lnTo>
                    <a:pt x="111272" y="111369"/>
                  </a:lnTo>
                  <a:lnTo>
                    <a:pt x="108218" y="112465"/>
                  </a:lnTo>
                  <a:lnTo>
                    <a:pt x="103854" y="113972"/>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8" name="Shape 688"/>
            <p:cNvSpPr/>
            <p:nvPr/>
          </p:nvSpPr>
          <p:spPr>
            <a:xfrm>
              <a:off x="1984" y="2372"/>
              <a:ext cx="206" cy="877"/>
            </a:xfrm>
            <a:custGeom>
              <a:pathLst>
                <a:path extrusionOk="0" h="120000" w="120000">
                  <a:moveTo>
                    <a:pt x="2341" y="5199"/>
                  </a:moveTo>
                  <a:lnTo>
                    <a:pt x="2341" y="5199"/>
                  </a:lnTo>
                  <a:lnTo>
                    <a:pt x="9951" y="2736"/>
                  </a:lnTo>
                  <a:lnTo>
                    <a:pt x="16390" y="1094"/>
                  </a:lnTo>
                  <a:lnTo>
                    <a:pt x="22829" y="136"/>
                  </a:lnTo>
                  <a:lnTo>
                    <a:pt x="30439" y="0"/>
                  </a:lnTo>
                  <a:lnTo>
                    <a:pt x="38048" y="136"/>
                  </a:lnTo>
                  <a:lnTo>
                    <a:pt x="48000" y="957"/>
                  </a:lnTo>
                  <a:lnTo>
                    <a:pt x="59707" y="1915"/>
                  </a:lnTo>
                  <a:lnTo>
                    <a:pt x="74341" y="3283"/>
                  </a:lnTo>
                  <a:lnTo>
                    <a:pt x="90731" y="4925"/>
                  </a:lnTo>
                  <a:lnTo>
                    <a:pt x="103024" y="6567"/>
                  </a:lnTo>
                  <a:lnTo>
                    <a:pt x="111804" y="8209"/>
                  </a:lnTo>
                  <a:lnTo>
                    <a:pt x="115902" y="10125"/>
                  </a:lnTo>
                  <a:lnTo>
                    <a:pt x="118829" y="12177"/>
                  </a:lnTo>
                  <a:lnTo>
                    <a:pt x="119414" y="14367"/>
                  </a:lnTo>
                  <a:lnTo>
                    <a:pt x="118243" y="16966"/>
                  </a:lnTo>
                  <a:lnTo>
                    <a:pt x="117073" y="19977"/>
                  </a:lnTo>
                  <a:lnTo>
                    <a:pt x="115317" y="21755"/>
                  </a:lnTo>
                  <a:lnTo>
                    <a:pt x="114731" y="24355"/>
                  </a:lnTo>
                  <a:lnTo>
                    <a:pt x="112975" y="27639"/>
                  </a:lnTo>
                  <a:lnTo>
                    <a:pt x="111804" y="31334"/>
                  </a:lnTo>
                  <a:lnTo>
                    <a:pt x="109463" y="35165"/>
                  </a:lnTo>
                  <a:lnTo>
                    <a:pt x="107707" y="39543"/>
                  </a:lnTo>
                  <a:lnTo>
                    <a:pt x="105365" y="43922"/>
                  </a:lnTo>
                  <a:lnTo>
                    <a:pt x="103609" y="48437"/>
                  </a:lnTo>
                  <a:lnTo>
                    <a:pt x="102439" y="52953"/>
                  </a:lnTo>
                  <a:lnTo>
                    <a:pt x="100097" y="57331"/>
                  </a:lnTo>
                  <a:lnTo>
                    <a:pt x="98926" y="61573"/>
                  </a:lnTo>
                  <a:lnTo>
                    <a:pt x="97756" y="65541"/>
                  </a:lnTo>
                  <a:lnTo>
                    <a:pt x="96585" y="69099"/>
                  </a:lnTo>
                  <a:lnTo>
                    <a:pt x="95414" y="71972"/>
                  </a:lnTo>
                  <a:lnTo>
                    <a:pt x="95414" y="74572"/>
                  </a:lnTo>
                  <a:lnTo>
                    <a:pt x="95414" y="76351"/>
                  </a:lnTo>
                  <a:lnTo>
                    <a:pt x="96000" y="77856"/>
                  </a:lnTo>
                  <a:lnTo>
                    <a:pt x="96585" y="79498"/>
                  </a:lnTo>
                  <a:lnTo>
                    <a:pt x="97170" y="81413"/>
                  </a:lnTo>
                  <a:lnTo>
                    <a:pt x="97756" y="83329"/>
                  </a:lnTo>
                  <a:lnTo>
                    <a:pt x="98341" y="85518"/>
                  </a:lnTo>
                  <a:lnTo>
                    <a:pt x="98926" y="87571"/>
                  </a:lnTo>
                  <a:lnTo>
                    <a:pt x="98926" y="89897"/>
                  </a:lnTo>
                  <a:lnTo>
                    <a:pt x="100097" y="92086"/>
                  </a:lnTo>
                  <a:lnTo>
                    <a:pt x="100097" y="94412"/>
                  </a:lnTo>
                  <a:lnTo>
                    <a:pt x="101268" y="96602"/>
                  </a:lnTo>
                  <a:lnTo>
                    <a:pt x="101853" y="98791"/>
                  </a:lnTo>
                  <a:lnTo>
                    <a:pt x="102439" y="100706"/>
                  </a:lnTo>
                  <a:lnTo>
                    <a:pt x="102439" y="102759"/>
                  </a:lnTo>
                  <a:lnTo>
                    <a:pt x="102439" y="104538"/>
                  </a:lnTo>
                  <a:lnTo>
                    <a:pt x="102439" y="106180"/>
                  </a:lnTo>
                  <a:lnTo>
                    <a:pt x="101853" y="107548"/>
                  </a:lnTo>
                  <a:lnTo>
                    <a:pt x="98341" y="110148"/>
                  </a:lnTo>
                  <a:lnTo>
                    <a:pt x="90731" y="112611"/>
                  </a:lnTo>
                  <a:lnTo>
                    <a:pt x="80195" y="114526"/>
                  </a:lnTo>
                  <a:lnTo>
                    <a:pt x="67317" y="116305"/>
                  </a:lnTo>
                  <a:lnTo>
                    <a:pt x="54439" y="117947"/>
                  </a:lnTo>
                  <a:lnTo>
                    <a:pt x="42146" y="118905"/>
                  </a:lnTo>
                  <a:lnTo>
                    <a:pt x="31609" y="119589"/>
                  </a:lnTo>
                  <a:lnTo>
                    <a:pt x="23414" y="119863"/>
                  </a:lnTo>
                  <a:lnTo>
                    <a:pt x="19317" y="119726"/>
                  </a:lnTo>
                  <a:lnTo>
                    <a:pt x="15219" y="119179"/>
                  </a:lnTo>
                  <a:lnTo>
                    <a:pt x="11121" y="118494"/>
                  </a:lnTo>
                  <a:lnTo>
                    <a:pt x="9365" y="117537"/>
                  </a:lnTo>
                  <a:lnTo>
                    <a:pt x="7024" y="116442"/>
                  </a:lnTo>
                  <a:lnTo>
                    <a:pt x="5268" y="115347"/>
                  </a:lnTo>
                  <a:lnTo>
                    <a:pt x="3512" y="114116"/>
                  </a:lnTo>
                  <a:lnTo>
                    <a:pt x="1170" y="112884"/>
                  </a:lnTo>
                  <a:lnTo>
                    <a:pt x="0" y="14367"/>
                  </a:lnTo>
                  <a:lnTo>
                    <a:pt x="585" y="13272"/>
                  </a:lnTo>
                  <a:lnTo>
                    <a:pt x="585" y="11904"/>
                  </a:lnTo>
                  <a:lnTo>
                    <a:pt x="1170" y="10535"/>
                  </a:lnTo>
                  <a:lnTo>
                    <a:pt x="1756" y="8757"/>
                  </a:lnTo>
                  <a:lnTo>
                    <a:pt x="1756" y="7388"/>
                  </a:lnTo>
                  <a:lnTo>
                    <a:pt x="2341" y="6157"/>
                  </a:lnTo>
                  <a:lnTo>
                    <a:pt x="2341" y="5473"/>
                  </a:lnTo>
                  <a:lnTo>
                    <a:pt x="2341" y="5199"/>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9" name="Shape 689"/>
            <p:cNvSpPr/>
            <p:nvPr/>
          </p:nvSpPr>
          <p:spPr>
            <a:xfrm>
              <a:off x="1987" y="2428"/>
              <a:ext cx="9" cy="26"/>
            </a:xfrm>
            <a:custGeom>
              <a:pathLst>
                <a:path extrusionOk="0" h="120000" w="120000">
                  <a:moveTo>
                    <a:pt x="0" y="115384"/>
                  </a:moveTo>
                  <a:lnTo>
                    <a:pt x="48000" y="110769"/>
                  </a:lnTo>
                  <a:lnTo>
                    <a:pt x="84000" y="96923"/>
                  </a:lnTo>
                  <a:lnTo>
                    <a:pt x="96000" y="78461"/>
                  </a:lnTo>
                  <a:lnTo>
                    <a:pt x="108000" y="55384"/>
                  </a:lnTo>
                  <a:lnTo>
                    <a:pt x="96000" y="32307"/>
                  </a:lnTo>
                  <a:lnTo>
                    <a:pt x="84000" y="18461"/>
                  </a:lnTo>
                  <a:lnTo>
                    <a:pt x="48000" y="4615"/>
                  </a:lnTo>
                  <a:lnTo>
                    <a:pt x="0" y="0"/>
                  </a:lnTo>
                  <a:lnTo>
                    <a:pt x="0" y="115384"/>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0" name="Shape 690"/>
            <p:cNvSpPr/>
            <p:nvPr/>
          </p:nvSpPr>
          <p:spPr>
            <a:xfrm>
              <a:off x="1987" y="2428"/>
              <a:ext cx="22" cy="36"/>
            </a:xfrm>
            <a:custGeom>
              <a:pathLst>
                <a:path extrusionOk="0" h="120000" w="120000">
                  <a:moveTo>
                    <a:pt x="0" y="116666"/>
                  </a:moveTo>
                  <a:lnTo>
                    <a:pt x="0" y="116666"/>
                  </a:lnTo>
                  <a:lnTo>
                    <a:pt x="45714" y="113333"/>
                  </a:lnTo>
                  <a:lnTo>
                    <a:pt x="80000" y="100000"/>
                  </a:lnTo>
                  <a:lnTo>
                    <a:pt x="102857" y="80000"/>
                  </a:lnTo>
                  <a:lnTo>
                    <a:pt x="114285" y="56666"/>
                  </a:lnTo>
                  <a:lnTo>
                    <a:pt x="102857" y="33333"/>
                  </a:lnTo>
                  <a:lnTo>
                    <a:pt x="80000" y="16666"/>
                  </a:lnTo>
                  <a:lnTo>
                    <a:pt x="45714" y="6666"/>
                  </a:lnTo>
                  <a:lnTo>
                    <a:pt x="0" y="0"/>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1" name="Shape 691"/>
            <p:cNvSpPr/>
            <p:nvPr/>
          </p:nvSpPr>
          <p:spPr>
            <a:xfrm>
              <a:off x="2034" y="2415"/>
              <a:ext cx="42" cy="36"/>
            </a:xfrm>
            <a:custGeom>
              <a:pathLst>
                <a:path extrusionOk="0" h="120000" w="120000">
                  <a:moveTo>
                    <a:pt x="54285" y="116666"/>
                  </a:moveTo>
                  <a:lnTo>
                    <a:pt x="54285" y="116666"/>
                  </a:lnTo>
                  <a:lnTo>
                    <a:pt x="77142" y="113333"/>
                  </a:lnTo>
                  <a:lnTo>
                    <a:pt x="97142" y="100000"/>
                  </a:lnTo>
                  <a:lnTo>
                    <a:pt x="111428" y="83333"/>
                  </a:lnTo>
                  <a:lnTo>
                    <a:pt x="117142" y="60000"/>
                  </a:lnTo>
                  <a:lnTo>
                    <a:pt x="111428" y="36666"/>
                  </a:lnTo>
                  <a:lnTo>
                    <a:pt x="97142" y="16666"/>
                  </a:lnTo>
                  <a:lnTo>
                    <a:pt x="77142" y="6666"/>
                  </a:lnTo>
                  <a:lnTo>
                    <a:pt x="54285" y="0"/>
                  </a:lnTo>
                  <a:lnTo>
                    <a:pt x="31428" y="6666"/>
                  </a:lnTo>
                  <a:lnTo>
                    <a:pt x="17142" y="16666"/>
                  </a:lnTo>
                  <a:lnTo>
                    <a:pt x="5714" y="36666"/>
                  </a:lnTo>
                  <a:lnTo>
                    <a:pt x="0" y="60000"/>
                  </a:lnTo>
                  <a:lnTo>
                    <a:pt x="5714" y="83333"/>
                  </a:lnTo>
                  <a:lnTo>
                    <a:pt x="17142" y="100000"/>
                  </a:lnTo>
                  <a:lnTo>
                    <a:pt x="31428" y="113333"/>
                  </a:lnTo>
                  <a:lnTo>
                    <a:pt x="54285"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2" name="Shape 692"/>
            <p:cNvSpPr/>
            <p:nvPr/>
          </p:nvSpPr>
          <p:spPr>
            <a:xfrm>
              <a:off x="2096" y="2435"/>
              <a:ext cx="41" cy="36"/>
            </a:xfrm>
            <a:custGeom>
              <a:pathLst>
                <a:path extrusionOk="0" h="120000" w="120000">
                  <a:moveTo>
                    <a:pt x="55609" y="116666"/>
                  </a:moveTo>
                  <a:lnTo>
                    <a:pt x="55609" y="116666"/>
                  </a:lnTo>
                  <a:lnTo>
                    <a:pt x="79024" y="110000"/>
                  </a:lnTo>
                  <a:lnTo>
                    <a:pt x="99512" y="100000"/>
                  </a:lnTo>
                  <a:lnTo>
                    <a:pt x="111219" y="83333"/>
                  </a:lnTo>
                  <a:lnTo>
                    <a:pt x="117073" y="60000"/>
                  </a:lnTo>
                  <a:lnTo>
                    <a:pt x="111219" y="36666"/>
                  </a:lnTo>
                  <a:lnTo>
                    <a:pt x="99512" y="16666"/>
                  </a:lnTo>
                  <a:lnTo>
                    <a:pt x="79024" y="3333"/>
                  </a:lnTo>
                  <a:lnTo>
                    <a:pt x="55609" y="0"/>
                  </a:lnTo>
                  <a:lnTo>
                    <a:pt x="32195" y="3333"/>
                  </a:lnTo>
                  <a:lnTo>
                    <a:pt x="17560" y="16666"/>
                  </a:lnTo>
                  <a:lnTo>
                    <a:pt x="2926" y="36666"/>
                  </a:lnTo>
                  <a:lnTo>
                    <a:pt x="0" y="60000"/>
                  </a:lnTo>
                  <a:lnTo>
                    <a:pt x="2926" y="83333"/>
                  </a:lnTo>
                  <a:lnTo>
                    <a:pt x="17560" y="100000"/>
                  </a:lnTo>
                  <a:lnTo>
                    <a:pt x="32195" y="110000"/>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3" name="Shape 693"/>
            <p:cNvSpPr/>
            <p:nvPr/>
          </p:nvSpPr>
          <p:spPr>
            <a:xfrm>
              <a:off x="1988" y="3037"/>
              <a:ext cx="134" cy="169"/>
            </a:xfrm>
            <a:custGeom>
              <a:pathLst>
                <a:path extrusionOk="0" h="120000" w="120000">
                  <a:moveTo>
                    <a:pt x="30447" y="0"/>
                  </a:moveTo>
                  <a:lnTo>
                    <a:pt x="30447" y="0"/>
                  </a:lnTo>
                  <a:lnTo>
                    <a:pt x="36716" y="0"/>
                  </a:lnTo>
                  <a:lnTo>
                    <a:pt x="41194" y="710"/>
                  </a:lnTo>
                  <a:lnTo>
                    <a:pt x="46567" y="1420"/>
                  </a:lnTo>
                  <a:lnTo>
                    <a:pt x="50149" y="2130"/>
                  </a:lnTo>
                  <a:lnTo>
                    <a:pt x="54626" y="3550"/>
                  </a:lnTo>
                  <a:lnTo>
                    <a:pt x="58208" y="4970"/>
                  </a:lnTo>
                  <a:lnTo>
                    <a:pt x="63582" y="5680"/>
                  </a:lnTo>
                  <a:lnTo>
                    <a:pt x="69850" y="6390"/>
                  </a:lnTo>
                  <a:lnTo>
                    <a:pt x="73432" y="7100"/>
                  </a:lnTo>
                  <a:lnTo>
                    <a:pt x="77910" y="8520"/>
                  </a:lnTo>
                  <a:lnTo>
                    <a:pt x="81492" y="9940"/>
                  </a:lnTo>
                  <a:lnTo>
                    <a:pt x="85970" y="10650"/>
                  </a:lnTo>
                  <a:lnTo>
                    <a:pt x="88656" y="12781"/>
                  </a:lnTo>
                  <a:lnTo>
                    <a:pt x="92238" y="14201"/>
                  </a:lnTo>
                  <a:lnTo>
                    <a:pt x="94925" y="15621"/>
                  </a:lnTo>
                  <a:lnTo>
                    <a:pt x="96716" y="17041"/>
                  </a:lnTo>
                  <a:lnTo>
                    <a:pt x="98507" y="19171"/>
                  </a:lnTo>
                  <a:lnTo>
                    <a:pt x="101194" y="20591"/>
                  </a:lnTo>
                  <a:lnTo>
                    <a:pt x="102985" y="23431"/>
                  </a:lnTo>
                  <a:lnTo>
                    <a:pt x="104776" y="25562"/>
                  </a:lnTo>
                  <a:lnTo>
                    <a:pt x="105671" y="27692"/>
                  </a:lnTo>
                  <a:lnTo>
                    <a:pt x="108358" y="31242"/>
                  </a:lnTo>
                  <a:lnTo>
                    <a:pt x="109253" y="34082"/>
                  </a:lnTo>
                  <a:lnTo>
                    <a:pt x="109253" y="36923"/>
                  </a:lnTo>
                  <a:lnTo>
                    <a:pt x="110149" y="40473"/>
                  </a:lnTo>
                  <a:lnTo>
                    <a:pt x="112835" y="44023"/>
                  </a:lnTo>
                  <a:lnTo>
                    <a:pt x="114626" y="47573"/>
                  </a:lnTo>
                  <a:lnTo>
                    <a:pt x="116417" y="51834"/>
                  </a:lnTo>
                  <a:lnTo>
                    <a:pt x="118208" y="55384"/>
                  </a:lnTo>
                  <a:lnTo>
                    <a:pt x="119104" y="59644"/>
                  </a:lnTo>
                  <a:lnTo>
                    <a:pt x="119104" y="63905"/>
                  </a:lnTo>
                  <a:lnTo>
                    <a:pt x="118208" y="66745"/>
                  </a:lnTo>
                  <a:lnTo>
                    <a:pt x="116417" y="70295"/>
                  </a:lnTo>
                  <a:lnTo>
                    <a:pt x="113731" y="74556"/>
                  </a:lnTo>
                  <a:lnTo>
                    <a:pt x="111044" y="79526"/>
                  </a:lnTo>
                  <a:lnTo>
                    <a:pt x="108358" y="84497"/>
                  </a:lnTo>
                  <a:lnTo>
                    <a:pt x="103880" y="89467"/>
                  </a:lnTo>
                  <a:lnTo>
                    <a:pt x="101194" y="93727"/>
                  </a:lnTo>
                  <a:lnTo>
                    <a:pt x="96716" y="97278"/>
                  </a:lnTo>
                  <a:lnTo>
                    <a:pt x="94925" y="100118"/>
                  </a:lnTo>
                  <a:lnTo>
                    <a:pt x="89552" y="102248"/>
                  </a:lnTo>
                  <a:lnTo>
                    <a:pt x="84179" y="105798"/>
                  </a:lnTo>
                  <a:lnTo>
                    <a:pt x="77014" y="110059"/>
                  </a:lnTo>
                  <a:lnTo>
                    <a:pt x="66268" y="113609"/>
                  </a:lnTo>
                  <a:lnTo>
                    <a:pt x="56417" y="117869"/>
                  </a:lnTo>
                  <a:lnTo>
                    <a:pt x="44776" y="119289"/>
                  </a:lnTo>
                  <a:lnTo>
                    <a:pt x="33134" y="119289"/>
                  </a:lnTo>
                  <a:lnTo>
                    <a:pt x="23283" y="117159"/>
                  </a:lnTo>
                  <a:lnTo>
                    <a:pt x="16119" y="115029"/>
                  </a:lnTo>
                  <a:lnTo>
                    <a:pt x="10746" y="112899"/>
                  </a:lnTo>
                  <a:lnTo>
                    <a:pt x="5373" y="110059"/>
                  </a:lnTo>
                  <a:lnTo>
                    <a:pt x="0" y="105798"/>
                  </a:lnTo>
                  <a:lnTo>
                    <a:pt x="0" y="5680"/>
                  </a:lnTo>
                  <a:lnTo>
                    <a:pt x="5373" y="4970"/>
                  </a:lnTo>
                  <a:lnTo>
                    <a:pt x="8955" y="3550"/>
                  </a:lnTo>
                  <a:lnTo>
                    <a:pt x="14328" y="2840"/>
                  </a:lnTo>
                  <a:lnTo>
                    <a:pt x="18805" y="1420"/>
                  </a:lnTo>
                  <a:lnTo>
                    <a:pt x="23283" y="710"/>
                  </a:lnTo>
                  <a:lnTo>
                    <a:pt x="25970" y="710"/>
                  </a:lnTo>
                  <a:lnTo>
                    <a:pt x="29552" y="0"/>
                  </a:lnTo>
                  <a:lnTo>
                    <a:pt x="30447" y="0"/>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4" name="Shape 694"/>
            <p:cNvSpPr/>
            <p:nvPr/>
          </p:nvSpPr>
          <p:spPr>
            <a:xfrm>
              <a:off x="1998" y="3059"/>
              <a:ext cx="11" cy="1"/>
            </a:xfrm>
            <a:custGeom>
              <a:pathLst>
                <a:path extrusionOk="0" h="120000" w="120000">
                  <a:moveTo>
                    <a:pt x="20000" y="0"/>
                  </a:moveTo>
                  <a:lnTo>
                    <a:pt x="50000" y="0"/>
                  </a:lnTo>
                  <a:lnTo>
                    <a:pt x="60000" y="0"/>
                  </a:lnTo>
                  <a:lnTo>
                    <a:pt x="70000" y="0"/>
                  </a:lnTo>
                  <a:lnTo>
                    <a:pt x="80000" y="0"/>
                  </a:lnTo>
                  <a:lnTo>
                    <a:pt x="90000" y="0"/>
                  </a:lnTo>
                  <a:lnTo>
                    <a:pt x="100000" y="0"/>
                  </a:lnTo>
                  <a:lnTo>
                    <a:pt x="110000" y="0"/>
                  </a:lnTo>
                  <a:lnTo>
                    <a:pt x="100000" y="60000"/>
                  </a:lnTo>
                  <a:lnTo>
                    <a:pt x="90000" y="60000"/>
                  </a:lnTo>
                  <a:lnTo>
                    <a:pt x="80000" y="60000"/>
                  </a:lnTo>
                  <a:lnTo>
                    <a:pt x="70000" y="60000"/>
                  </a:lnTo>
                  <a:lnTo>
                    <a:pt x="60000" y="60000"/>
                  </a:lnTo>
                  <a:lnTo>
                    <a:pt x="50000" y="60000"/>
                  </a:lnTo>
                  <a:lnTo>
                    <a:pt x="30000" y="60000"/>
                  </a:lnTo>
                  <a:lnTo>
                    <a:pt x="20000" y="60000"/>
                  </a:lnTo>
                  <a:lnTo>
                    <a:pt x="10000" y="60000"/>
                  </a:lnTo>
                  <a:lnTo>
                    <a:pt x="0" y="60000"/>
                  </a:lnTo>
                  <a:lnTo>
                    <a:pt x="0" y="0"/>
                  </a:lnTo>
                  <a:lnTo>
                    <a:pt x="10000" y="0"/>
                  </a:lnTo>
                  <a:lnTo>
                    <a:pt x="2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5" name="Shape 695"/>
            <p:cNvSpPr/>
            <p:nvPr/>
          </p:nvSpPr>
          <p:spPr>
            <a:xfrm>
              <a:off x="1998" y="3059"/>
              <a:ext cx="22" cy="11"/>
            </a:xfrm>
            <a:custGeom>
              <a:pathLst>
                <a:path extrusionOk="0" h="120000" w="120000">
                  <a:moveTo>
                    <a:pt x="26086" y="30000"/>
                  </a:moveTo>
                  <a:lnTo>
                    <a:pt x="26086" y="30000"/>
                  </a:lnTo>
                  <a:lnTo>
                    <a:pt x="52173" y="20000"/>
                  </a:lnTo>
                  <a:lnTo>
                    <a:pt x="67826" y="10000"/>
                  </a:lnTo>
                  <a:lnTo>
                    <a:pt x="73043" y="10000"/>
                  </a:lnTo>
                  <a:lnTo>
                    <a:pt x="83478" y="0"/>
                  </a:lnTo>
                  <a:lnTo>
                    <a:pt x="99130" y="0"/>
                  </a:lnTo>
                  <a:lnTo>
                    <a:pt x="109565" y="10000"/>
                  </a:lnTo>
                  <a:lnTo>
                    <a:pt x="114782" y="40000"/>
                  </a:lnTo>
                  <a:lnTo>
                    <a:pt x="114782" y="50000"/>
                  </a:lnTo>
                  <a:lnTo>
                    <a:pt x="109565" y="70000"/>
                  </a:lnTo>
                  <a:lnTo>
                    <a:pt x="104347" y="90000"/>
                  </a:lnTo>
                  <a:lnTo>
                    <a:pt x="99130" y="100000"/>
                  </a:lnTo>
                  <a:lnTo>
                    <a:pt x="83478" y="110000"/>
                  </a:lnTo>
                  <a:lnTo>
                    <a:pt x="73043" y="110000"/>
                  </a:lnTo>
                  <a:lnTo>
                    <a:pt x="62608" y="110000"/>
                  </a:lnTo>
                  <a:lnTo>
                    <a:pt x="46956" y="110000"/>
                  </a:lnTo>
                  <a:lnTo>
                    <a:pt x="36521" y="110000"/>
                  </a:lnTo>
                  <a:lnTo>
                    <a:pt x="26086" y="90000"/>
                  </a:lnTo>
                  <a:lnTo>
                    <a:pt x="15652" y="80000"/>
                  </a:lnTo>
                  <a:lnTo>
                    <a:pt x="5217" y="80000"/>
                  </a:lnTo>
                  <a:lnTo>
                    <a:pt x="0" y="60000"/>
                  </a:lnTo>
                  <a:lnTo>
                    <a:pt x="0" y="50000"/>
                  </a:lnTo>
                  <a:lnTo>
                    <a:pt x="10434" y="40000"/>
                  </a:lnTo>
                  <a:lnTo>
                    <a:pt x="15652" y="30000"/>
                  </a:lnTo>
                  <a:lnTo>
                    <a:pt x="26086" y="3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6" name="Shape 696"/>
            <p:cNvSpPr/>
            <p:nvPr/>
          </p:nvSpPr>
          <p:spPr>
            <a:xfrm>
              <a:off x="2055" y="3152"/>
              <a:ext cx="9" cy="4"/>
            </a:xfrm>
            <a:custGeom>
              <a:pathLst>
                <a:path extrusionOk="0" h="120000" w="120000">
                  <a:moveTo>
                    <a:pt x="32727" y="24000"/>
                  </a:moveTo>
                  <a:lnTo>
                    <a:pt x="54545" y="24000"/>
                  </a:lnTo>
                  <a:lnTo>
                    <a:pt x="65454" y="0"/>
                  </a:lnTo>
                  <a:lnTo>
                    <a:pt x="76363" y="0"/>
                  </a:lnTo>
                  <a:lnTo>
                    <a:pt x="98181" y="0"/>
                  </a:lnTo>
                  <a:lnTo>
                    <a:pt x="109090" y="24000"/>
                  </a:lnTo>
                  <a:lnTo>
                    <a:pt x="109090" y="48000"/>
                  </a:lnTo>
                  <a:lnTo>
                    <a:pt x="98181" y="48000"/>
                  </a:lnTo>
                  <a:lnTo>
                    <a:pt x="87272" y="72000"/>
                  </a:lnTo>
                  <a:lnTo>
                    <a:pt x="76363" y="72000"/>
                  </a:lnTo>
                  <a:lnTo>
                    <a:pt x="65454" y="72000"/>
                  </a:lnTo>
                  <a:lnTo>
                    <a:pt x="65454" y="96000"/>
                  </a:lnTo>
                  <a:lnTo>
                    <a:pt x="54545" y="96000"/>
                  </a:lnTo>
                  <a:lnTo>
                    <a:pt x="43636" y="96000"/>
                  </a:lnTo>
                  <a:lnTo>
                    <a:pt x="32727" y="72000"/>
                  </a:lnTo>
                  <a:lnTo>
                    <a:pt x="21818" y="72000"/>
                  </a:lnTo>
                  <a:lnTo>
                    <a:pt x="10909" y="48000"/>
                  </a:lnTo>
                  <a:lnTo>
                    <a:pt x="0" y="48000"/>
                  </a:lnTo>
                  <a:lnTo>
                    <a:pt x="0" y="24000"/>
                  </a:lnTo>
                  <a:lnTo>
                    <a:pt x="10909" y="24000"/>
                  </a:lnTo>
                  <a:lnTo>
                    <a:pt x="21818" y="24000"/>
                  </a:lnTo>
                  <a:lnTo>
                    <a:pt x="32727" y="24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7" name="Shape 697"/>
            <p:cNvSpPr/>
            <p:nvPr/>
          </p:nvSpPr>
          <p:spPr>
            <a:xfrm>
              <a:off x="2055" y="3152"/>
              <a:ext cx="21" cy="14"/>
            </a:xfrm>
            <a:custGeom>
              <a:pathLst>
                <a:path extrusionOk="0" h="120000" w="120000">
                  <a:moveTo>
                    <a:pt x="32727" y="16000"/>
                  </a:moveTo>
                  <a:lnTo>
                    <a:pt x="32727" y="16000"/>
                  </a:lnTo>
                  <a:lnTo>
                    <a:pt x="54545" y="16000"/>
                  </a:lnTo>
                  <a:lnTo>
                    <a:pt x="65454" y="8000"/>
                  </a:lnTo>
                  <a:lnTo>
                    <a:pt x="70909" y="0"/>
                  </a:lnTo>
                  <a:lnTo>
                    <a:pt x="81818" y="0"/>
                  </a:lnTo>
                  <a:lnTo>
                    <a:pt x="103636" y="0"/>
                  </a:lnTo>
                  <a:lnTo>
                    <a:pt x="109090" y="8000"/>
                  </a:lnTo>
                  <a:lnTo>
                    <a:pt x="114545" y="32000"/>
                  </a:lnTo>
                  <a:lnTo>
                    <a:pt x="114545" y="48000"/>
                  </a:lnTo>
                  <a:lnTo>
                    <a:pt x="109090" y="56000"/>
                  </a:lnTo>
                  <a:lnTo>
                    <a:pt x="109090" y="64000"/>
                  </a:lnTo>
                  <a:lnTo>
                    <a:pt x="98181" y="80000"/>
                  </a:lnTo>
                  <a:lnTo>
                    <a:pt x="81818" y="88000"/>
                  </a:lnTo>
                  <a:lnTo>
                    <a:pt x="70909" y="96000"/>
                  </a:lnTo>
                  <a:lnTo>
                    <a:pt x="65454" y="104000"/>
                  </a:lnTo>
                  <a:lnTo>
                    <a:pt x="54545" y="112000"/>
                  </a:lnTo>
                  <a:lnTo>
                    <a:pt x="43636" y="104000"/>
                  </a:lnTo>
                  <a:lnTo>
                    <a:pt x="32727" y="96000"/>
                  </a:lnTo>
                  <a:lnTo>
                    <a:pt x="16363" y="80000"/>
                  </a:lnTo>
                  <a:lnTo>
                    <a:pt x="5454" y="64000"/>
                  </a:lnTo>
                  <a:lnTo>
                    <a:pt x="0" y="56000"/>
                  </a:lnTo>
                  <a:lnTo>
                    <a:pt x="0" y="40000"/>
                  </a:lnTo>
                  <a:lnTo>
                    <a:pt x="10909" y="24000"/>
                  </a:lnTo>
                  <a:lnTo>
                    <a:pt x="21818" y="16000"/>
                  </a:lnTo>
                  <a:lnTo>
                    <a:pt x="32727" y="16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8" name="Shape 698"/>
            <p:cNvSpPr/>
            <p:nvPr/>
          </p:nvSpPr>
          <p:spPr>
            <a:xfrm>
              <a:off x="2043" y="3070"/>
              <a:ext cx="3" cy="3"/>
            </a:xfrm>
            <a:custGeom>
              <a:pathLst>
                <a:path extrusionOk="0" h="120000" w="120000">
                  <a:moveTo>
                    <a:pt x="90000" y="60000"/>
                  </a:moveTo>
                  <a:lnTo>
                    <a:pt x="90000" y="60000"/>
                  </a:lnTo>
                  <a:lnTo>
                    <a:pt x="60000" y="90000"/>
                  </a:lnTo>
                  <a:lnTo>
                    <a:pt x="30000" y="90000"/>
                  </a:lnTo>
                  <a:lnTo>
                    <a:pt x="0" y="90000"/>
                  </a:lnTo>
                  <a:lnTo>
                    <a:pt x="0" y="60000"/>
                  </a:lnTo>
                  <a:lnTo>
                    <a:pt x="0" y="30000"/>
                  </a:lnTo>
                  <a:lnTo>
                    <a:pt x="90000" y="0"/>
                  </a:lnTo>
                  <a:lnTo>
                    <a:pt x="9000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9" name="Shape 699"/>
            <p:cNvSpPr/>
            <p:nvPr/>
          </p:nvSpPr>
          <p:spPr>
            <a:xfrm>
              <a:off x="2046" y="3070"/>
              <a:ext cx="9" cy="14"/>
            </a:xfrm>
            <a:custGeom>
              <a:pathLst>
                <a:path extrusionOk="0" h="120000" w="120000">
                  <a:moveTo>
                    <a:pt x="0" y="59999"/>
                  </a:moveTo>
                  <a:lnTo>
                    <a:pt x="0" y="59999"/>
                  </a:lnTo>
                  <a:lnTo>
                    <a:pt x="12000" y="85714"/>
                  </a:lnTo>
                  <a:lnTo>
                    <a:pt x="24000" y="102857"/>
                  </a:lnTo>
                  <a:lnTo>
                    <a:pt x="36000" y="111428"/>
                  </a:lnTo>
                  <a:lnTo>
                    <a:pt x="72000" y="111428"/>
                  </a:lnTo>
                  <a:lnTo>
                    <a:pt x="96000" y="102857"/>
                  </a:lnTo>
                  <a:lnTo>
                    <a:pt x="96000" y="94285"/>
                  </a:lnTo>
                  <a:lnTo>
                    <a:pt x="96000" y="85714"/>
                  </a:lnTo>
                  <a:lnTo>
                    <a:pt x="108000" y="25714"/>
                  </a:lnTo>
                  <a:lnTo>
                    <a:pt x="12000" y="0"/>
                  </a:lnTo>
                  <a:lnTo>
                    <a:pt x="0" y="5999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00" name="Shape 700"/>
            <p:cNvSpPr/>
            <p:nvPr/>
          </p:nvSpPr>
          <p:spPr>
            <a:xfrm>
              <a:off x="2006" y="3139"/>
              <a:ext cx="4" cy="2"/>
            </a:xfrm>
            <a:custGeom>
              <a:pathLst>
                <a:path extrusionOk="0" h="120000" w="120000">
                  <a:moveTo>
                    <a:pt x="0" y="40000"/>
                  </a:moveTo>
                  <a:lnTo>
                    <a:pt x="0" y="80000"/>
                  </a:lnTo>
                  <a:lnTo>
                    <a:pt x="24000" y="80000"/>
                  </a:lnTo>
                  <a:lnTo>
                    <a:pt x="48000" y="80000"/>
                  </a:lnTo>
                  <a:lnTo>
                    <a:pt x="72000" y="80000"/>
                  </a:lnTo>
                  <a:lnTo>
                    <a:pt x="96000" y="80000"/>
                  </a:lnTo>
                  <a:lnTo>
                    <a:pt x="48000" y="0"/>
                  </a:lnTo>
                  <a:lnTo>
                    <a:pt x="0" y="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01" name="Shape 701"/>
            <p:cNvSpPr/>
            <p:nvPr/>
          </p:nvSpPr>
          <p:spPr>
            <a:xfrm>
              <a:off x="2006" y="3139"/>
              <a:ext cx="15" cy="13"/>
            </a:xfrm>
            <a:custGeom>
              <a:pathLst>
                <a:path extrusionOk="0" h="120000" w="120000">
                  <a:moveTo>
                    <a:pt x="0" y="55384"/>
                  </a:moveTo>
                  <a:lnTo>
                    <a:pt x="0" y="55384"/>
                  </a:lnTo>
                  <a:lnTo>
                    <a:pt x="7500" y="83076"/>
                  </a:lnTo>
                  <a:lnTo>
                    <a:pt x="15000" y="101538"/>
                  </a:lnTo>
                  <a:lnTo>
                    <a:pt x="22500" y="110769"/>
                  </a:lnTo>
                  <a:lnTo>
                    <a:pt x="37500" y="110769"/>
                  </a:lnTo>
                  <a:lnTo>
                    <a:pt x="60000" y="110769"/>
                  </a:lnTo>
                  <a:lnTo>
                    <a:pt x="75000" y="110769"/>
                  </a:lnTo>
                  <a:lnTo>
                    <a:pt x="105000" y="101538"/>
                  </a:lnTo>
                  <a:lnTo>
                    <a:pt x="112500" y="101538"/>
                  </a:lnTo>
                  <a:lnTo>
                    <a:pt x="67500" y="18461"/>
                  </a:lnTo>
                  <a:lnTo>
                    <a:pt x="7500" y="0"/>
                  </a:lnTo>
                  <a:lnTo>
                    <a:pt x="0" y="55384"/>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02" name="Shape 702"/>
            <p:cNvSpPr/>
            <p:nvPr/>
          </p:nvSpPr>
          <p:spPr>
            <a:xfrm>
              <a:off x="2047" y="3115"/>
              <a:ext cx="11" cy="3"/>
            </a:xfrm>
            <a:custGeom>
              <a:pathLst>
                <a:path extrusionOk="0" h="120000" w="120000">
                  <a:moveTo>
                    <a:pt x="98181" y="0"/>
                  </a:moveTo>
                  <a:lnTo>
                    <a:pt x="98181" y="30000"/>
                  </a:lnTo>
                  <a:lnTo>
                    <a:pt x="87272" y="30000"/>
                  </a:lnTo>
                  <a:lnTo>
                    <a:pt x="76363" y="60000"/>
                  </a:lnTo>
                  <a:lnTo>
                    <a:pt x="65454" y="60000"/>
                  </a:lnTo>
                  <a:lnTo>
                    <a:pt x="54545" y="60000"/>
                  </a:lnTo>
                  <a:lnTo>
                    <a:pt x="32727" y="30000"/>
                  </a:lnTo>
                  <a:lnTo>
                    <a:pt x="21818" y="30000"/>
                  </a:lnTo>
                  <a:lnTo>
                    <a:pt x="10909" y="60000"/>
                  </a:lnTo>
                  <a:lnTo>
                    <a:pt x="0" y="60000"/>
                  </a:lnTo>
                  <a:lnTo>
                    <a:pt x="10909" y="90000"/>
                  </a:lnTo>
                  <a:lnTo>
                    <a:pt x="32727" y="90000"/>
                  </a:lnTo>
                  <a:lnTo>
                    <a:pt x="43636" y="90000"/>
                  </a:lnTo>
                  <a:lnTo>
                    <a:pt x="54545" y="90000"/>
                  </a:lnTo>
                  <a:lnTo>
                    <a:pt x="65454" y="90000"/>
                  </a:lnTo>
                  <a:lnTo>
                    <a:pt x="76363" y="90000"/>
                  </a:lnTo>
                  <a:lnTo>
                    <a:pt x="87272" y="90000"/>
                  </a:lnTo>
                  <a:lnTo>
                    <a:pt x="98181" y="90000"/>
                  </a:lnTo>
                  <a:lnTo>
                    <a:pt x="109090" y="60000"/>
                  </a:lnTo>
                  <a:lnTo>
                    <a:pt x="109090" y="30000"/>
                  </a:lnTo>
                  <a:lnTo>
                    <a:pt x="98181"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03" name="Shape 703"/>
            <p:cNvSpPr/>
            <p:nvPr/>
          </p:nvSpPr>
          <p:spPr>
            <a:xfrm>
              <a:off x="2047" y="3115"/>
              <a:ext cx="22" cy="14"/>
            </a:xfrm>
            <a:custGeom>
              <a:pathLst>
                <a:path extrusionOk="0" h="120000" w="120000">
                  <a:moveTo>
                    <a:pt x="109090" y="0"/>
                  </a:moveTo>
                  <a:lnTo>
                    <a:pt x="109090" y="0"/>
                  </a:lnTo>
                  <a:lnTo>
                    <a:pt x="103636" y="34285"/>
                  </a:lnTo>
                  <a:lnTo>
                    <a:pt x="92727" y="51428"/>
                  </a:lnTo>
                  <a:lnTo>
                    <a:pt x="76363" y="68571"/>
                  </a:lnTo>
                  <a:lnTo>
                    <a:pt x="65454" y="68571"/>
                  </a:lnTo>
                  <a:lnTo>
                    <a:pt x="54545" y="59999"/>
                  </a:lnTo>
                  <a:lnTo>
                    <a:pt x="38181" y="51428"/>
                  </a:lnTo>
                  <a:lnTo>
                    <a:pt x="32727" y="51428"/>
                  </a:lnTo>
                  <a:lnTo>
                    <a:pt x="16363" y="51428"/>
                  </a:lnTo>
                  <a:lnTo>
                    <a:pt x="5454" y="59999"/>
                  </a:lnTo>
                  <a:lnTo>
                    <a:pt x="0" y="68571"/>
                  </a:lnTo>
                  <a:lnTo>
                    <a:pt x="0" y="85714"/>
                  </a:lnTo>
                  <a:lnTo>
                    <a:pt x="10909" y="94285"/>
                  </a:lnTo>
                  <a:lnTo>
                    <a:pt x="32727" y="94285"/>
                  </a:lnTo>
                  <a:lnTo>
                    <a:pt x="43636" y="102857"/>
                  </a:lnTo>
                  <a:lnTo>
                    <a:pt x="54545" y="111428"/>
                  </a:lnTo>
                  <a:lnTo>
                    <a:pt x="65454" y="111428"/>
                  </a:lnTo>
                  <a:lnTo>
                    <a:pt x="76363" y="111428"/>
                  </a:lnTo>
                  <a:lnTo>
                    <a:pt x="92727" y="111428"/>
                  </a:lnTo>
                  <a:lnTo>
                    <a:pt x="103636" y="111428"/>
                  </a:lnTo>
                  <a:lnTo>
                    <a:pt x="109090" y="102857"/>
                  </a:lnTo>
                  <a:lnTo>
                    <a:pt x="114545" y="85714"/>
                  </a:lnTo>
                  <a:lnTo>
                    <a:pt x="114545" y="42857"/>
                  </a:lnTo>
                  <a:lnTo>
                    <a:pt x="109090" y="17142"/>
                  </a:lnTo>
                  <a:lnTo>
                    <a:pt x="10909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04" name="Shape 704"/>
            <p:cNvSpPr/>
            <p:nvPr/>
          </p:nvSpPr>
          <p:spPr>
            <a:xfrm>
              <a:off x="2007" y="3100"/>
              <a:ext cx="11" cy="2"/>
            </a:xfrm>
            <a:custGeom>
              <a:pathLst>
                <a:path extrusionOk="0" h="120000" w="120000">
                  <a:moveTo>
                    <a:pt x="108000" y="80000"/>
                  </a:moveTo>
                  <a:lnTo>
                    <a:pt x="48000" y="40000"/>
                  </a:lnTo>
                  <a:lnTo>
                    <a:pt x="0" y="0"/>
                  </a:lnTo>
                  <a:lnTo>
                    <a:pt x="48000" y="0"/>
                  </a:lnTo>
                  <a:lnTo>
                    <a:pt x="108000" y="8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05" name="Shape 705"/>
            <p:cNvSpPr/>
            <p:nvPr/>
          </p:nvSpPr>
          <p:spPr>
            <a:xfrm>
              <a:off x="2017" y="3102"/>
              <a:ext cx="3" cy="9"/>
            </a:xfrm>
            <a:custGeom>
              <a:pathLst>
                <a:path extrusionOk="0" h="120000" w="120000">
                  <a:moveTo>
                    <a:pt x="0" y="0"/>
                  </a:moveTo>
                  <a:lnTo>
                    <a:pt x="0" y="0"/>
                  </a:lnTo>
                  <a:lnTo>
                    <a:pt x="60000" y="53333"/>
                  </a:lnTo>
                  <a:lnTo>
                    <a:pt x="90000" y="80000"/>
                  </a:lnTo>
                  <a:lnTo>
                    <a:pt x="60000" y="93333"/>
                  </a:lnTo>
                  <a:lnTo>
                    <a:pt x="60000" y="106666"/>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06" name="Shape 706"/>
            <p:cNvSpPr/>
            <p:nvPr/>
          </p:nvSpPr>
          <p:spPr>
            <a:xfrm>
              <a:off x="2077" y="3096"/>
              <a:ext cx="5" cy="17"/>
            </a:xfrm>
            <a:custGeom>
              <a:pathLst>
                <a:path extrusionOk="0" h="120000" w="120000">
                  <a:moveTo>
                    <a:pt x="100000" y="0"/>
                  </a:moveTo>
                  <a:lnTo>
                    <a:pt x="80000" y="14117"/>
                  </a:lnTo>
                  <a:lnTo>
                    <a:pt x="80000" y="28235"/>
                  </a:lnTo>
                  <a:lnTo>
                    <a:pt x="80000" y="49411"/>
                  </a:lnTo>
                  <a:lnTo>
                    <a:pt x="60000" y="49411"/>
                  </a:lnTo>
                  <a:lnTo>
                    <a:pt x="40000" y="56470"/>
                  </a:lnTo>
                  <a:lnTo>
                    <a:pt x="40000" y="63529"/>
                  </a:lnTo>
                  <a:lnTo>
                    <a:pt x="20000" y="70588"/>
                  </a:lnTo>
                  <a:lnTo>
                    <a:pt x="20000" y="84705"/>
                  </a:lnTo>
                  <a:lnTo>
                    <a:pt x="0" y="98823"/>
                  </a:lnTo>
                  <a:lnTo>
                    <a:pt x="0" y="105882"/>
                  </a:lnTo>
                  <a:lnTo>
                    <a:pt x="0" y="112941"/>
                  </a:lnTo>
                  <a:lnTo>
                    <a:pt x="10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07" name="Shape 707"/>
            <p:cNvSpPr/>
            <p:nvPr/>
          </p:nvSpPr>
          <p:spPr>
            <a:xfrm>
              <a:off x="2082" y="3096"/>
              <a:ext cx="5" cy="27"/>
            </a:xfrm>
            <a:custGeom>
              <a:pathLst>
                <a:path extrusionOk="0" h="120000" w="120000">
                  <a:moveTo>
                    <a:pt x="0" y="0"/>
                  </a:moveTo>
                  <a:lnTo>
                    <a:pt x="0" y="0"/>
                  </a:lnTo>
                  <a:lnTo>
                    <a:pt x="17142" y="17777"/>
                  </a:lnTo>
                  <a:lnTo>
                    <a:pt x="17142" y="31111"/>
                  </a:lnTo>
                  <a:lnTo>
                    <a:pt x="17142" y="48888"/>
                  </a:lnTo>
                  <a:lnTo>
                    <a:pt x="34285" y="53333"/>
                  </a:lnTo>
                  <a:lnTo>
                    <a:pt x="51428" y="57777"/>
                  </a:lnTo>
                  <a:lnTo>
                    <a:pt x="68571" y="66666"/>
                  </a:lnTo>
                  <a:lnTo>
                    <a:pt x="85714" y="75555"/>
                  </a:lnTo>
                  <a:lnTo>
                    <a:pt x="85714" y="84444"/>
                  </a:lnTo>
                  <a:lnTo>
                    <a:pt x="102857" y="97777"/>
                  </a:lnTo>
                  <a:lnTo>
                    <a:pt x="102857" y="111111"/>
                  </a:lnTo>
                  <a:lnTo>
                    <a:pt x="102857" y="11555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08" name="Shape 708"/>
            <p:cNvSpPr/>
            <p:nvPr/>
          </p:nvSpPr>
          <p:spPr>
            <a:xfrm>
              <a:off x="2075" y="3129"/>
              <a:ext cx="18" cy="9"/>
            </a:xfrm>
            <a:custGeom>
              <a:pathLst>
                <a:path extrusionOk="0" h="120000" w="120000">
                  <a:moveTo>
                    <a:pt x="113333" y="0"/>
                  </a:moveTo>
                  <a:lnTo>
                    <a:pt x="93333" y="0"/>
                  </a:lnTo>
                  <a:lnTo>
                    <a:pt x="80000" y="0"/>
                  </a:lnTo>
                  <a:lnTo>
                    <a:pt x="60000" y="0"/>
                  </a:lnTo>
                  <a:lnTo>
                    <a:pt x="40000" y="0"/>
                  </a:lnTo>
                  <a:lnTo>
                    <a:pt x="26666" y="108000"/>
                  </a:lnTo>
                  <a:lnTo>
                    <a:pt x="13333" y="0"/>
                  </a:lnTo>
                  <a:lnTo>
                    <a:pt x="0" y="0"/>
                  </a:lnTo>
                  <a:lnTo>
                    <a:pt x="113333"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09" name="Shape 709"/>
            <p:cNvSpPr/>
            <p:nvPr/>
          </p:nvSpPr>
          <p:spPr>
            <a:xfrm>
              <a:off x="2075" y="3138"/>
              <a:ext cx="28" cy="1"/>
            </a:xfrm>
            <a:custGeom>
              <a:pathLst>
                <a:path extrusionOk="0" h="120000" w="120000">
                  <a:moveTo>
                    <a:pt x="115862" y="60000"/>
                  </a:moveTo>
                  <a:lnTo>
                    <a:pt x="115862" y="60000"/>
                  </a:lnTo>
                  <a:lnTo>
                    <a:pt x="99310" y="60000"/>
                  </a:lnTo>
                  <a:lnTo>
                    <a:pt x="78620" y="60000"/>
                  </a:lnTo>
                  <a:lnTo>
                    <a:pt x="62068" y="60000"/>
                  </a:lnTo>
                  <a:lnTo>
                    <a:pt x="41379" y="60000"/>
                  </a:lnTo>
                  <a:lnTo>
                    <a:pt x="28965" y="0"/>
                  </a:lnTo>
                  <a:lnTo>
                    <a:pt x="12413" y="60000"/>
                  </a:lnTo>
                  <a:lnTo>
                    <a:pt x="0" y="6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0" name="Shape 710"/>
            <p:cNvSpPr/>
            <p:nvPr/>
          </p:nvSpPr>
          <p:spPr>
            <a:xfrm>
              <a:off x="1985" y="3080"/>
              <a:ext cx="9" cy="9"/>
            </a:xfrm>
            <a:custGeom>
              <a:pathLst>
                <a:path extrusionOk="0" h="120000" w="120000">
                  <a:moveTo>
                    <a:pt x="66666" y="0"/>
                  </a:moveTo>
                  <a:lnTo>
                    <a:pt x="40000" y="0"/>
                  </a:lnTo>
                  <a:lnTo>
                    <a:pt x="40000" y="53333"/>
                  </a:lnTo>
                  <a:lnTo>
                    <a:pt x="0" y="53333"/>
                  </a:lnTo>
                  <a:lnTo>
                    <a:pt x="0" y="106666"/>
                  </a:lnTo>
                  <a:lnTo>
                    <a:pt x="40000" y="106666"/>
                  </a:lnTo>
                  <a:lnTo>
                    <a:pt x="66666" y="106666"/>
                  </a:lnTo>
                  <a:lnTo>
                    <a:pt x="106666" y="106666"/>
                  </a:lnTo>
                  <a:lnTo>
                    <a:pt x="106666" y="53333"/>
                  </a:lnTo>
                  <a:lnTo>
                    <a:pt x="66666" y="53333"/>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1" name="Shape 711"/>
            <p:cNvSpPr/>
            <p:nvPr/>
          </p:nvSpPr>
          <p:spPr>
            <a:xfrm>
              <a:off x="2013" y="3079"/>
              <a:ext cx="9" cy="7"/>
            </a:xfrm>
            <a:custGeom>
              <a:pathLst>
                <a:path extrusionOk="0" h="120000" w="120000">
                  <a:moveTo>
                    <a:pt x="48000" y="0"/>
                  </a:moveTo>
                  <a:lnTo>
                    <a:pt x="48000" y="0"/>
                  </a:lnTo>
                  <a:lnTo>
                    <a:pt x="0" y="0"/>
                  </a:lnTo>
                  <a:lnTo>
                    <a:pt x="0" y="30000"/>
                  </a:lnTo>
                  <a:lnTo>
                    <a:pt x="0" y="75000"/>
                  </a:lnTo>
                  <a:lnTo>
                    <a:pt x="48000" y="75000"/>
                  </a:lnTo>
                  <a:lnTo>
                    <a:pt x="48000" y="105000"/>
                  </a:lnTo>
                  <a:lnTo>
                    <a:pt x="48000" y="75000"/>
                  </a:lnTo>
                  <a:lnTo>
                    <a:pt x="108000" y="75000"/>
                  </a:lnTo>
                  <a:lnTo>
                    <a:pt x="108000" y="30000"/>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2" name="Shape 712"/>
            <p:cNvSpPr/>
            <p:nvPr/>
          </p:nvSpPr>
          <p:spPr>
            <a:xfrm>
              <a:off x="2029" y="3098"/>
              <a:ext cx="9" cy="9"/>
            </a:xfrm>
            <a:custGeom>
              <a:pathLst>
                <a:path extrusionOk="0" h="120000" w="120000">
                  <a:moveTo>
                    <a:pt x="0" y="0"/>
                  </a:moveTo>
                  <a:lnTo>
                    <a:pt x="0" y="0"/>
                  </a:lnTo>
                  <a:lnTo>
                    <a:pt x="0" y="53333"/>
                  </a:lnTo>
                  <a:lnTo>
                    <a:pt x="0" y="106666"/>
                  </a:lnTo>
                  <a:lnTo>
                    <a:pt x="48000" y="106666"/>
                  </a:lnTo>
                  <a:lnTo>
                    <a:pt x="108000" y="53333"/>
                  </a:lnTo>
                  <a:lnTo>
                    <a:pt x="48000" y="53333"/>
                  </a:lnTo>
                  <a:lnTo>
                    <a:pt x="48000" y="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3" name="Shape 713"/>
            <p:cNvSpPr/>
            <p:nvPr/>
          </p:nvSpPr>
          <p:spPr>
            <a:xfrm>
              <a:off x="1979" y="3122"/>
              <a:ext cx="9" cy="7"/>
            </a:xfrm>
            <a:custGeom>
              <a:pathLst>
                <a:path extrusionOk="0" h="120000" w="120000">
                  <a:moveTo>
                    <a:pt x="48000" y="0"/>
                  </a:moveTo>
                  <a:lnTo>
                    <a:pt x="48000" y="0"/>
                  </a:lnTo>
                  <a:lnTo>
                    <a:pt x="48000" y="30000"/>
                  </a:lnTo>
                  <a:lnTo>
                    <a:pt x="0" y="30000"/>
                  </a:lnTo>
                  <a:lnTo>
                    <a:pt x="0" y="75000"/>
                  </a:lnTo>
                  <a:lnTo>
                    <a:pt x="48000" y="105000"/>
                  </a:lnTo>
                  <a:lnTo>
                    <a:pt x="108000" y="75000"/>
                  </a:lnTo>
                  <a:lnTo>
                    <a:pt x="108000" y="30000"/>
                  </a:lnTo>
                  <a:lnTo>
                    <a:pt x="48000" y="3000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4" name="Shape 714"/>
            <p:cNvSpPr/>
            <p:nvPr/>
          </p:nvSpPr>
          <p:spPr>
            <a:xfrm>
              <a:off x="2029" y="3175"/>
              <a:ext cx="9" cy="9"/>
            </a:xfrm>
            <a:custGeom>
              <a:pathLst>
                <a:path extrusionOk="0" h="120000" w="120000">
                  <a:moveTo>
                    <a:pt x="0" y="0"/>
                  </a:moveTo>
                  <a:lnTo>
                    <a:pt x="0" y="0"/>
                  </a:lnTo>
                  <a:lnTo>
                    <a:pt x="0" y="108000"/>
                  </a:lnTo>
                  <a:lnTo>
                    <a:pt x="48000" y="108000"/>
                  </a:lnTo>
                  <a:lnTo>
                    <a:pt x="108000" y="108000"/>
                  </a:lnTo>
                  <a:lnTo>
                    <a:pt x="108000" y="0"/>
                  </a:lnTo>
                  <a:lnTo>
                    <a:pt x="48000" y="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5" name="Shape 715"/>
            <p:cNvSpPr/>
            <p:nvPr/>
          </p:nvSpPr>
          <p:spPr>
            <a:xfrm>
              <a:off x="2002" y="3167"/>
              <a:ext cx="9" cy="7"/>
            </a:xfrm>
            <a:custGeom>
              <a:pathLst>
                <a:path extrusionOk="0" h="120000" w="120000">
                  <a:moveTo>
                    <a:pt x="108000" y="0"/>
                  </a:moveTo>
                  <a:lnTo>
                    <a:pt x="48000" y="0"/>
                  </a:lnTo>
                  <a:lnTo>
                    <a:pt x="48000" y="30000"/>
                  </a:lnTo>
                  <a:lnTo>
                    <a:pt x="0" y="30000"/>
                  </a:lnTo>
                  <a:lnTo>
                    <a:pt x="0" y="75000"/>
                  </a:lnTo>
                  <a:lnTo>
                    <a:pt x="48000" y="75000"/>
                  </a:lnTo>
                  <a:lnTo>
                    <a:pt x="48000" y="105000"/>
                  </a:lnTo>
                  <a:lnTo>
                    <a:pt x="108000" y="105000"/>
                  </a:lnTo>
                  <a:lnTo>
                    <a:pt x="108000" y="75000"/>
                  </a:lnTo>
                  <a:lnTo>
                    <a:pt x="108000" y="3000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6" name="Shape 716"/>
            <p:cNvSpPr/>
            <p:nvPr/>
          </p:nvSpPr>
          <p:spPr>
            <a:xfrm>
              <a:off x="2067" y="3103"/>
              <a:ext cx="9" cy="7"/>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7" name="Shape 717"/>
            <p:cNvSpPr/>
            <p:nvPr/>
          </p:nvSpPr>
          <p:spPr>
            <a:xfrm>
              <a:off x="2070" y="3070"/>
              <a:ext cx="9" cy="7"/>
            </a:xfrm>
            <a:custGeom>
              <a:pathLst>
                <a:path extrusionOk="0" h="120000" w="120000">
                  <a:moveTo>
                    <a:pt x="0" y="0"/>
                  </a:moveTo>
                  <a:lnTo>
                    <a:pt x="0" y="0"/>
                  </a:lnTo>
                  <a:lnTo>
                    <a:pt x="0" y="30000"/>
                  </a:lnTo>
                  <a:lnTo>
                    <a:pt x="0" y="75000"/>
                  </a:lnTo>
                  <a:lnTo>
                    <a:pt x="0" y="105000"/>
                  </a:lnTo>
                  <a:lnTo>
                    <a:pt x="48000" y="105000"/>
                  </a:lnTo>
                  <a:lnTo>
                    <a:pt x="48000" y="75000"/>
                  </a:lnTo>
                  <a:lnTo>
                    <a:pt x="108000" y="75000"/>
                  </a:lnTo>
                  <a:lnTo>
                    <a:pt x="108000" y="30000"/>
                  </a:lnTo>
                  <a:lnTo>
                    <a:pt x="48000" y="30000"/>
                  </a:lnTo>
                  <a:lnTo>
                    <a:pt x="48000" y="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8" name="Shape 718"/>
            <p:cNvSpPr/>
            <p:nvPr/>
          </p:nvSpPr>
          <p:spPr>
            <a:xfrm>
              <a:off x="2092" y="3096"/>
              <a:ext cx="9" cy="7"/>
            </a:xfrm>
            <a:custGeom>
              <a:pathLst>
                <a:path extrusionOk="0" h="120000" w="120000">
                  <a:moveTo>
                    <a:pt x="66666" y="0"/>
                  </a:moveTo>
                  <a:lnTo>
                    <a:pt x="40000" y="0"/>
                  </a:lnTo>
                  <a:lnTo>
                    <a:pt x="40000" y="30000"/>
                  </a:lnTo>
                  <a:lnTo>
                    <a:pt x="0" y="30000"/>
                  </a:lnTo>
                  <a:lnTo>
                    <a:pt x="0" y="75000"/>
                  </a:lnTo>
                  <a:lnTo>
                    <a:pt x="0" y="10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9" name="Shape 719"/>
            <p:cNvSpPr/>
            <p:nvPr/>
          </p:nvSpPr>
          <p:spPr>
            <a:xfrm>
              <a:off x="2078" y="3154"/>
              <a:ext cx="9" cy="7"/>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0" name="Shape 720"/>
            <p:cNvSpPr/>
            <p:nvPr/>
          </p:nvSpPr>
          <p:spPr>
            <a:xfrm>
              <a:off x="1978" y="3054"/>
              <a:ext cx="9" cy="9"/>
            </a:xfrm>
            <a:custGeom>
              <a:pathLst>
                <a:path extrusionOk="0" h="120000" w="120000">
                  <a:moveTo>
                    <a:pt x="66666" y="0"/>
                  </a:moveTo>
                  <a:lnTo>
                    <a:pt x="40000" y="0"/>
                  </a:lnTo>
                  <a:lnTo>
                    <a:pt x="0" y="0"/>
                  </a:lnTo>
                  <a:lnTo>
                    <a:pt x="0" y="108000"/>
                  </a:lnTo>
                  <a:lnTo>
                    <a:pt x="40000" y="108000"/>
                  </a:lnTo>
                  <a:lnTo>
                    <a:pt x="66666" y="108000"/>
                  </a:lnTo>
                  <a:lnTo>
                    <a:pt x="106666" y="108000"/>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1" name="Shape 721"/>
            <p:cNvSpPr/>
            <p:nvPr/>
          </p:nvSpPr>
          <p:spPr>
            <a:xfrm>
              <a:off x="2002" y="3153"/>
              <a:ext cx="9" cy="7"/>
            </a:xfrm>
            <a:custGeom>
              <a:pathLst>
                <a:path extrusionOk="0" h="120000" w="120000">
                  <a:moveTo>
                    <a:pt x="108000" y="0"/>
                  </a:moveTo>
                  <a:lnTo>
                    <a:pt x="48000" y="0"/>
                  </a:lnTo>
                  <a:lnTo>
                    <a:pt x="0" y="0"/>
                  </a:lnTo>
                  <a:lnTo>
                    <a:pt x="0" y="30000"/>
                  </a:lnTo>
                  <a:lnTo>
                    <a:pt x="0" y="75000"/>
                  </a:lnTo>
                  <a:lnTo>
                    <a:pt x="48000" y="75000"/>
                  </a:lnTo>
                  <a:lnTo>
                    <a:pt x="48000" y="105000"/>
                  </a:lnTo>
                  <a:lnTo>
                    <a:pt x="108000" y="105000"/>
                  </a:lnTo>
                  <a:lnTo>
                    <a:pt x="108000" y="75000"/>
                  </a:lnTo>
                  <a:lnTo>
                    <a:pt x="108000" y="3000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2" name="Shape 722"/>
            <p:cNvSpPr/>
            <p:nvPr/>
          </p:nvSpPr>
          <p:spPr>
            <a:xfrm>
              <a:off x="1979" y="3156"/>
              <a:ext cx="9" cy="9"/>
            </a:xfrm>
            <a:custGeom>
              <a:pathLst>
                <a:path extrusionOk="0" h="120000" w="120000">
                  <a:moveTo>
                    <a:pt x="48000" y="0"/>
                  </a:moveTo>
                  <a:lnTo>
                    <a:pt x="4800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3" name="Shape 723"/>
            <p:cNvSpPr/>
            <p:nvPr/>
          </p:nvSpPr>
          <p:spPr>
            <a:xfrm>
              <a:off x="2139" y="2373"/>
              <a:ext cx="302" cy="873"/>
            </a:xfrm>
            <a:custGeom>
              <a:pathLst>
                <a:path extrusionOk="0" h="120000" w="120000">
                  <a:moveTo>
                    <a:pt x="27722" y="5491"/>
                  </a:moveTo>
                  <a:lnTo>
                    <a:pt x="27722" y="5491"/>
                  </a:lnTo>
                  <a:lnTo>
                    <a:pt x="30891" y="4393"/>
                  </a:lnTo>
                  <a:lnTo>
                    <a:pt x="34455" y="3295"/>
                  </a:lnTo>
                  <a:lnTo>
                    <a:pt x="37623" y="2471"/>
                  </a:lnTo>
                  <a:lnTo>
                    <a:pt x="40792" y="1647"/>
                  </a:lnTo>
                  <a:lnTo>
                    <a:pt x="43564" y="961"/>
                  </a:lnTo>
                  <a:lnTo>
                    <a:pt x="46732" y="549"/>
                  </a:lnTo>
                  <a:lnTo>
                    <a:pt x="49900" y="137"/>
                  </a:lnTo>
                  <a:lnTo>
                    <a:pt x="53069" y="0"/>
                  </a:lnTo>
                  <a:lnTo>
                    <a:pt x="56237" y="0"/>
                  </a:lnTo>
                  <a:lnTo>
                    <a:pt x="59801" y="0"/>
                  </a:lnTo>
                  <a:lnTo>
                    <a:pt x="63762" y="137"/>
                  </a:lnTo>
                  <a:lnTo>
                    <a:pt x="67722" y="411"/>
                  </a:lnTo>
                  <a:lnTo>
                    <a:pt x="72871" y="823"/>
                  </a:lnTo>
                  <a:lnTo>
                    <a:pt x="77623" y="1510"/>
                  </a:lnTo>
                  <a:lnTo>
                    <a:pt x="83168" y="2059"/>
                  </a:lnTo>
                  <a:lnTo>
                    <a:pt x="89108" y="2883"/>
                  </a:lnTo>
                  <a:lnTo>
                    <a:pt x="100594" y="4530"/>
                  </a:lnTo>
                  <a:lnTo>
                    <a:pt x="108514" y="6178"/>
                  </a:lnTo>
                  <a:lnTo>
                    <a:pt x="114059" y="7826"/>
                  </a:lnTo>
                  <a:lnTo>
                    <a:pt x="117623" y="9748"/>
                  </a:lnTo>
                  <a:lnTo>
                    <a:pt x="119207" y="11807"/>
                  </a:lnTo>
                  <a:lnTo>
                    <a:pt x="119603" y="14004"/>
                  </a:lnTo>
                  <a:lnTo>
                    <a:pt x="118811" y="16613"/>
                  </a:lnTo>
                  <a:lnTo>
                    <a:pt x="118415" y="19633"/>
                  </a:lnTo>
                  <a:lnTo>
                    <a:pt x="117227" y="21556"/>
                  </a:lnTo>
                  <a:lnTo>
                    <a:pt x="116435" y="24164"/>
                  </a:lnTo>
                  <a:lnTo>
                    <a:pt x="115643" y="27322"/>
                  </a:lnTo>
                  <a:lnTo>
                    <a:pt x="114059" y="31029"/>
                  </a:lnTo>
                  <a:lnTo>
                    <a:pt x="112871" y="34874"/>
                  </a:lnTo>
                  <a:lnTo>
                    <a:pt x="112079" y="39267"/>
                  </a:lnTo>
                  <a:lnTo>
                    <a:pt x="110099" y="43661"/>
                  </a:lnTo>
                  <a:lnTo>
                    <a:pt x="109306" y="48192"/>
                  </a:lnTo>
                  <a:lnTo>
                    <a:pt x="108118" y="52860"/>
                  </a:lnTo>
                  <a:lnTo>
                    <a:pt x="106930" y="57254"/>
                  </a:lnTo>
                  <a:lnTo>
                    <a:pt x="105742" y="61510"/>
                  </a:lnTo>
                  <a:lnTo>
                    <a:pt x="104950" y="65354"/>
                  </a:lnTo>
                  <a:lnTo>
                    <a:pt x="104554" y="68924"/>
                  </a:lnTo>
                  <a:lnTo>
                    <a:pt x="103366" y="71945"/>
                  </a:lnTo>
                  <a:lnTo>
                    <a:pt x="103366" y="74416"/>
                  </a:lnTo>
                  <a:lnTo>
                    <a:pt x="103366" y="76201"/>
                  </a:lnTo>
                  <a:lnTo>
                    <a:pt x="104158" y="77711"/>
                  </a:lnTo>
                  <a:lnTo>
                    <a:pt x="104554" y="79359"/>
                  </a:lnTo>
                  <a:lnTo>
                    <a:pt x="104554" y="81281"/>
                  </a:lnTo>
                  <a:lnTo>
                    <a:pt x="104950" y="83340"/>
                  </a:lnTo>
                  <a:lnTo>
                    <a:pt x="105346" y="85400"/>
                  </a:lnTo>
                  <a:lnTo>
                    <a:pt x="105742" y="87597"/>
                  </a:lnTo>
                  <a:lnTo>
                    <a:pt x="106138" y="89794"/>
                  </a:lnTo>
                  <a:lnTo>
                    <a:pt x="106930" y="92128"/>
                  </a:lnTo>
                  <a:lnTo>
                    <a:pt x="106930" y="94324"/>
                  </a:lnTo>
                  <a:lnTo>
                    <a:pt x="107722" y="96521"/>
                  </a:lnTo>
                  <a:lnTo>
                    <a:pt x="107722" y="98718"/>
                  </a:lnTo>
                  <a:lnTo>
                    <a:pt x="108118" y="100778"/>
                  </a:lnTo>
                  <a:lnTo>
                    <a:pt x="108118" y="102700"/>
                  </a:lnTo>
                  <a:lnTo>
                    <a:pt x="108118" y="104485"/>
                  </a:lnTo>
                  <a:lnTo>
                    <a:pt x="108118" y="106132"/>
                  </a:lnTo>
                  <a:lnTo>
                    <a:pt x="107722" y="107643"/>
                  </a:lnTo>
                  <a:lnTo>
                    <a:pt x="105346" y="110251"/>
                  </a:lnTo>
                  <a:lnTo>
                    <a:pt x="100594" y="112585"/>
                  </a:lnTo>
                  <a:lnTo>
                    <a:pt x="93465" y="114645"/>
                  </a:lnTo>
                  <a:lnTo>
                    <a:pt x="84752" y="116430"/>
                  </a:lnTo>
                  <a:lnTo>
                    <a:pt x="76039" y="117940"/>
                  </a:lnTo>
                  <a:lnTo>
                    <a:pt x="67326" y="119038"/>
                  </a:lnTo>
                  <a:lnTo>
                    <a:pt x="59801" y="119725"/>
                  </a:lnTo>
                  <a:lnTo>
                    <a:pt x="55049" y="119862"/>
                  </a:lnTo>
                  <a:lnTo>
                    <a:pt x="50297" y="119725"/>
                  </a:lnTo>
                  <a:lnTo>
                    <a:pt x="44752" y="119038"/>
                  </a:lnTo>
                  <a:lnTo>
                    <a:pt x="38415" y="118215"/>
                  </a:lnTo>
                  <a:lnTo>
                    <a:pt x="31683" y="117116"/>
                  </a:lnTo>
                  <a:lnTo>
                    <a:pt x="25346" y="115881"/>
                  </a:lnTo>
                  <a:lnTo>
                    <a:pt x="19801" y="114508"/>
                  </a:lnTo>
                  <a:lnTo>
                    <a:pt x="15445" y="113135"/>
                  </a:lnTo>
                  <a:lnTo>
                    <a:pt x="13069" y="112036"/>
                  </a:lnTo>
                  <a:lnTo>
                    <a:pt x="11089" y="110800"/>
                  </a:lnTo>
                  <a:lnTo>
                    <a:pt x="10297" y="109565"/>
                  </a:lnTo>
                  <a:lnTo>
                    <a:pt x="9108" y="108192"/>
                  </a:lnTo>
                  <a:lnTo>
                    <a:pt x="7920" y="106681"/>
                  </a:lnTo>
                  <a:lnTo>
                    <a:pt x="7128" y="104897"/>
                  </a:lnTo>
                  <a:lnTo>
                    <a:pt x="5940" y="102837"/>
                  </a:lnTo>
                  <a:lnTo>
                    <a:pt x="4356" y="100366"/>
                  </a:lnTo>
                  <a:lnTo>
                    <a:pt x="2772" y="97345"/>
                  </a:lnTo>
                  <a:lnTo>
                    <a:pt x="2376" y="95697"/>
                  </a:lnTo>
                  <a:lnTo>
                    <a:pt x="1980" y="93775"/>
                  </a:lnTo>
                  <a:lnTo>
                    <a:pt x="792" y="91853"/>
                  </a:lnTo>
                  <a:lnTo>
                    <a:pt x="396" y="89656"/>
                  </a:lnTo>
                  <a:lnTo>
                    <a:pt x="396" y="87459"/>
                  </a:lnTo>
                  <a:lnTo>
                    <a:pt x="0" y="85125"/>
                  </a:lnTo>
                  <a:lnTo>
                    <a:pt x="0" y="82654"/>
                  </a:lnTo>
                  <a:lnTo>
                    <a:pt x="0" y="80320"/>
                  </a:lnTo>
                  <a:lnTo>
                    <a:pt x="396" y="77986"/>
                  </a:lnTo>
                  <a:lnTo>
                    <a:pt x="396" y="75652"/>
                  </a:lnTo>
                  <a:lnTo>
                    <a:pt x="792" y="73455"/>
                  </a:lnTo>
                  <a:lnTo>
                    <a:pt x="1188" y="71258"/>
                  </a:lnTo>
                  <a:lnTo>
                    <a:pt x="1188" y="69473"/>
                  </a:lnTo>
                  <a:lnTo>
                    <a:pt x="2376" y="67688"/>
                  </a:lnTo>
                  <a:lnTo>
                    <a:pt x="2376" y="66041"/>
                  </a:lnTo>
                  <a:lnTo>
                    <a:pt x="2772" y="64805"/>
                  </a:lnTo>
                  <a:lnTo>
                    <a:pt x="3564" y="63432"/>
                  </a:lnTo>
                  <a:lnTo>
                    <a:pt x="4356" y="61784"/>
                  </a:lnTo>
                  <a:lnTo>
                    <a:pt x="5544" y="60000"/>
                  </a:lnTo>
                  <a:lnTo>
                    <a:pt x="6732" y="58077"/>
                  </a:lnTo>
                  <a:lnTo>
                    <a:pt x="7920" y="55881"/>
                  </a:lnTo>
                  <a:lnTo>
                    <a:pt x="9504" y="53684"/>
                  </a:lnTo>
                  <a:lnTo>
                    <a:pt x="10693" y="51212"/>
                  </a:lnTo>
                  <a:lnTo>
                    <a:pt x="12673" y="48878"/>
                  </a:lnTo>
                  <a:lnTo>
                    <a:pt x="13861" y="46544"/>
                  </a:lnTo>
                  <a:lnTo>
                    <a:pt x="14653" y="44210"/>
                  </a:lnTo>
                  <a:lnTo>
                    <a:pt x="16237" y="41876"/>
                  </a:lnTo>
                  <a:lnTo>
                    <a:pt x="16633" y="39816"/>
                  </a:lnTo>
                  <a:lnTo>
                    <a:pt x="17425" y="37894"/>
                  </a:lnTo>
                  <a:lnTo>
                    <a:pt x="17821" y="36109"/>
                  </a:lnTo>
                  <a:lnTo>
                    <a:pt x="17821" y="34599"/>
                  </a:lnTo>
                  <a:lnTo>
                    <a:pt x="17425" y="33363"/>
                  </a:lnTo>
                  <a:lnTo>
                    <a:pt x="16633" y="32128"/>
                  </a:lnTo>
                  <a:lnTo>
                    <a:pt x="16633" y="30892"/>
                  </a:lnTo>
                  <a:lnTo>
                    <a:pt x="15445" y="29519"/>
                  </a:lnTo>
                  <a:lnTo>
                    <a:pt x="15049" y="28009"/>
                  </a:lnTo>
                  <a:lnTo>
                    <a:pt x="14257" y="26498"/>
                  </a:lnTo>
                  <a:lnTo>
                    <a:pt x="13861" y="24988"/>
                  </a:lnTo>
                  <a:lnTo>
                    <a:pt x="13861" y="23478"/>
                  </a:lnTo>
                  <a:lnTo>
                    <a:pt x="13069" y="21830"/>
                  </a:lnTo>
                  <a:lnTo>
                    <a:pt x="12673" y="20320"/>
                  </a:lnTo>
                  <a:lnTo>
                    <a:pt x="12673" y="18947"/>
                  </a:lnTo>
                  <a:lnTo>
                    <a:pt x="11881" y="17437"/>
                  </a:lnTo>
                  <a:lnTo>
                    <a:pt x="11881" y="16338"/>
                  </a:lnTo>
                  <a:lnTo>
                    <a:pt x="11881" y="15240"/>
                  </a:lnTo>
                  <a:lnTo>
                    <a:pt x="11881" y="14279"/>
                  </a:lnTo>
                  <a:lnTo>
                    <a:pt x="12673" y="13592"/>
                  </a:lnTo>
                  <a:lnTo>
                    <a:pt x="13069" y="13043"/>
                  </a:lnTo>
                  <a:lnTo>
                    <a:pt x="13861" y="12219"/>
                  </a:lnTo>
                  <a:lnTo>
                    <a:pt x="14653" y="11395"/>
                  </a:lnTo>
                  <a:lnTo>
                    <a:pt x="16237" y="10709"/>
                  </a:lnTo>
                  <a:lnTo>
                    <a:pt x="17029" y="9885"/>
                  </a:lnTo>
                  <a:lnTo>
                    <a:pt x="18613" y="9061"/>
                  </a:lnTo>
                  <a:lnTo>
                    <a:pt x="20990" y="8100"/>
                  </a:lnTo>
                  <a:lnTo>
                    <a:pt x="23762" y="7002"/>
                  </a:lnTo>
                  <a:lnTo>
                    <a:pt x="27722" y="5491"/>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4" name="Shape 724"/>
            <p:cNvSpPr/>
            <p:nvPr/>
          </p:nvSpPr>
          <p:spPr>
            <a:xfrm>
              <a:off x="2652" y="2379"/>
              <a:ext cx="296" cy="874"/>
            </a:xfrm>
            <a:custGeom>
              <a:pathLst>
                <a:path extrusionOk="0" h="120000" w="120000">
                  <a:moveTo>
                    <a:pt x="25858" y="5485"/>
                  </a:moveTo>
                  <a:lnTo>
                    <a:pt x="25858" y="5485"/>
                  </a:lnTo>
                  <a:lnTo>
                    <a:pt x="29494" y="4388"/>
                  </a:lnTo>
                  <a:lnTo>
                    <a:pt x="32727" y="3291"/>
                  </a:lnTo>
                  <a:lnTo>
                    <a:pt x="35959" y="2468"/>
                  </a:lnTo>
                  <a:lnTo>
                    <a:pt x="39191" y="1645"/>
                  </a:lnTo>
                  <a:lnTo>
                    <a:pt x="42424" y="960"/>
                  </a:lnTo>
                  <a:lnTo>
                    <a:pt x="45656" y="548"/>
                  </a:lnTo>
                  <a:lnTo>
                    <a:pt x="48484" y="137"/>
                  </a:lnTo>
                  <a:lnTo>
                    <a:pt x="51717" y="0"/>
                  </a:lnTo>
                  <a:lnTo>
                    <a:pt x="54949" y="0"/>
                  </a:lnTo>
                  <a:lnTo>
                    <a:pt x="58585" y="0"/>
                  </a:lnTo>
                  <a:lnTo>
                    <a:pt x="62626" y="137"/>
                  </a:lnTo>
                  <a:lnTo>
                    <a:pt x="67474" y="548"/>
                  </a:lnTo>
                  <a:lnTo>
                    <a:pt x="71919" y="960"/>
                  </a:lnTo>
                  <a:lnTo>
                    <a:pt x="76767" y="1508"/>
                  </a:lnTo>
                  <a:lnTo>
                    <a:pt x="82424" y="2194"/>
                  </a:lnTo>
                  <a:lnTo>
                    <a:pt x="88484" y="2880"/>
                  </a:lnTo>
                  <a:lnTo>
                    <a:pt x="100202" y="4525"/>
                  </a:lnTo>
                  <a:lnTo>
                    <a:pt x="108282" y="6171"/>
                  </a:lnTo>
                  <a:lnTo>
                    <a:pt x="113939" y="7817"/>
                  </a:lnTo>
                  <a:lnTo>
                    <a:pt x="117575" y="9737"/>
                  </a:lnTo>
                  <a:lnTo>
                    <a:pt x="119191" y="11931"/>
                  </a:lnTo>
                  <a:lnTo>
                    <a:pt x="119595" y="14125"/>
                  </a:lnTo>
                  <a:lnTo>
                    <a:pt x="119191" y="16731"/>
                  </a:lnTo>
                  <a:lnTo>
                    <a:pt x="118383" y="19748"/>
                  </a:lnTo>
                  <a:lnTo>
                    <a:pt x="117575" y="21531"/>
                  </a:lnTo>
                  <a:lnTo>
                    <a:pt x="116767" y="23862"/>
                  </a:lnTo>
                  <a:lnTo>
                    <a:pt x="116363" y="27017"/>
                  </a:lnTo>
                  <a:lnTo>
                    <a:pt x="115555" y="30445"/>
                  </a:lnTo>
                  <a:lnTo>
                    <a:pt x="114747" y="34285"/>
                  </a:lnTo>
                  <a:lnTo>
                    <a:pt x="113535" y="38537"/>
                  </a:lnTo>
                  <a:lnTo>
                    <a:pt x="113131" y="42925"/>
                  </a:lnTo>
                  <a:lnTo>
                    <a:pt x="112323" y="47451"/>
                  </a:lnTo>
                  <a:lnTo>
                    <a:pt x="111515" y="51977"/>
                  </a:lnTo>
                  <a:lnTo>
                    <a:pt x="111111" y="56502"/>
                  </a:lnTo>
                  <a:lnTo>
                    <a:pt x="110303" y="60754"/>
                  </a:lnTo>
                  <a:lnTo>
                    <a:pt x="109898" y="64731"/>
                  </a:lnTo>
                  <a:lnTo>
                    <a:pt x="109494" y="68297"/>
                  </a:lnTo>
                  <a:lnTo>
                    <a:pt x="109494" y="71451"/>
                  </a:lnTo>
                  <a:lnTo>
                    <a:pt x="109494" y="74057"/>
                  </a:lnTo>
                  <a:lnTo>
                    <a:pt x="109898" y="76114"/>
                  </a:lnTo>
                  <a:lnTo>
                    <a:pt x="109898" y="77622"/>
                  </a:lnTo>
                  <a:lnTo>
                    <a:pt x="110303" y="79268"/>
                  </a:lnTo>
                  <a:lnTo>
                    <a:pt x="110303" y="81188"/>
                  </a:lnTo>
                  <a:lnTo>
                    <a:pt x="110303" y="83245"/>
                  </a:lnTo>
                  <a:lnTo>
                    <a:pt x="110303" y="85302"/>
                  </a:lnTo>
                  <a:lnTo>
                    <a:pt x="109898" y="87497"/>
                  </a:lnTo>
                  <a:lnTo>
                    <a:pt x="109898" y="89691"/>
                  </a:lnTo>
                  <a:lnTo>
                    <a:pt x="109898" y="92022"/>
                  </a:lnTo>
                  <a:lnTo>
                    <a:pt x="109494" y="94217"/>
                  </a:lnTo>
                  <a:lnTo>
                    <a:pt x="109090" y="96411"/>
                  </a:lnTo>
                  <a:lnTo>
                    <a:pt x="109090" y="98605"/>
                  </a:lnTo>
                  <a:lnTo>
                    <a:pt x="108686" y="100662"/>
                  </a:lnTo>
                  <a:lnTo>
                    <a:pt x="108282" y="102720"/>
                  </a:lnTo>
                  <a:lnTo>
                    <a:pt x="108282" y="104502"/>
                  </a:lnTo>
                  <a:lnTo>
                    <a:pt x="107878" y="106148"/>
                  </a:lnTo>
                  <a:lnTo>
                    <a:pt x="107878" y="107657"/>
                  </a:lnTo>
                  <a:lnTo>
                    <a:pt x="105050" y="110125"/>
                  </a:lnTo>
                  <a:lnTo>
                    <a:pt x="100202" y="112457"/>
                  </a:lnTo>
                  <a:lnTo>
                    <a:pt x="92929" y="114651"/>
                  </a:lnTo>
                  <a:lnTo>
                    <a:pt x="84040" y="116297"/>
                  </a:lnTo>
                  <a:lnTo>
                    <a:pt x="75151" y="117942"/>
                  </a:lnTo>
                  <a:lnTo>
                    <a:pt x="66262" y="118902"/>
                  </a:lnTo>
                  <a:lnTo>
                    <a:pt x="58585" y="119725"/>
                  </a:lnTo>
                  <a:lnTo>
                    <a:pt x="53737" y="119862"/>
                  </a:lnTo>
                  <a:lnTo>
                    <a:pt x="49292" y="119725"/>
                  </a:lnTo>
                  <a:lnTo>
                    <a:pt x="43232" y="119040"/>
                  </a:lnTo>
                  <a:lnTo>
                    <a:pt x="36767" y="118217"/>
                  </a:lnTo>
                  <a:lnTo>
                    <a:pt x="29898" y="117120"/>
                  </a:lnTo>
                  <a:lnTo>
                    <a:pt x="23838" y="115885"/>
                  </a:lnTo>
                  <a:lnTo>
                    <a:pt x="18181" y="114514"/>
                  </a:lnTo>
                  <a:lnTo>
                    <a:pt x="13737" y="113142"/>
                  </a:lnTo>
                  <a:lnTo>
                    <a:pt x="10909" y="112045"/>
                  </a:lnTo>
                  <a:lnTo>
                    <a:pt x="9696" y="110811"/>
                  </a:lnTo>
                  <a:lnTo>
                    <a:pt x="9292" y="109440"/>
                  </a:lnTo>
                  <a:lnTo>
                    <a:pt x="8484" y="108068"/>
                  </a:lnTo>
                  <a:lnTo>
                    <a:pt x="8484" y="106422"/>
                  </a:lnTo>
                  <a:lnTo>
                    <a:pt x="8080" y="104502"/>
                  </a:lnTo>
                  <a:lnTo>
                    <a:pt x="7676" y="102308"/>
                  </a:lnTo>
                  <a:lnTo>
                    <a:pt x="6868" y="99840"/>
                  </a:lnTo>
                  <a:lnTo>
                    <a:pt x="6060" y="96822"/>
                  </a:lnTo>
                  <a:lnTo>
                    <a:pt x="4848" y="95177"/>
                  </a:lnTo>
                  <a:lnTo>
                    <a:pt x="4040" y="93257"/>
                  </a:lnTo>
                  <a:lnTo>
                    <a:pt x="3636" y="91200"/>
                  </a:lnTo>
                  <a:lnTo>
                    <a:pt x="2828" y="89142"/>
                  </a:lnTo>
                  <a:lnTo>
                    <a:pt x="2424" y="86811"/>
                  </a:lnTo>
                  <a:lnTo>
                    <a:pt x="1212" y="84617"/>
                  </a:lnTo>
                  <a:lnTo>
                    <a:pt x="808" y="82285"/>
                  </a:lnTo>
                  <a:lnTo>
                    <a:pt x="808" y="79817"/>
                  </a:lnTo>
                  <a:lnTo>
                    <a:pt x="404" y="77622"/>
                  </a:lnTo>
                  <a:lnTo>
                    <a:pt x="0" y="75428"/>
                  </a:lnTo>
                  <a:lnTo>
                    <a:pt x="0" y="73234"/>
                  </a:lnTo>
                  <a:lnTo>
                    <a:pt x="0" y="71177"/>
                  </a:lnTo>
                  <a:lnTo>
                    <a:pt x="0" y="69257"/>
                  </a:lnTo>
                  <a:lnTo>
                    <a:pt x="0" y="67611"/>
                  </a:lnTo>
                  <a:lnTo>
                    <a:pt x="404" y="65965"/>
                  </a:lnTo>
                  <a:lnTo>
                    <a:pt x="808" y="64731"/>
                  </a:lnTo>
                  <a:lnTo>
                    <a:pt x="1212" y="63360"/>
                  </a:lnTo>
                  <a:lnTo>
                    <a:pt x="2424" y="61851"/>
                  </a:lnTo>
                  <a:lnTo>
                    <a:pt x="3636" y="59931"/>
                  </a:lnTo>
                  <a:lnTo>
                    <a:pt x="4444" y="58148"/>
                  </a:lnTo>
                  <a:lnTo>
                    <a:pt x="6464" y="55817"/>
                  </a:lnTo>
                  <a:lnTo>
                    <a:pt x="7272" y="53622"/>
                  </a:lnTo>
                  <a:lnTo>
                    <a:pt x="9292" y="51291"/>
                  </a:lnTo>
                  <a:lnTo>
                    <a:pt x="10505" y="48822"/>
                  </a:lnTo>
                  <a:lnTo>
                    <a:pt x="11717" y="46491"/>
                  </a:lnTo>
                  <a:lnTo>
                    <a:pt x="12929" y="44297"/>
                  </a:lnTo>
                  <a:lnTo>
                    <a:pt x="14141" y="41965"/>
                  </a:lnTo>
                  <a:lnTo>
                    <a:pt x="14949" y="39908"/>
                  </a:lnTo>
                  <a:lnTo>
                    <a:pt x="15353" y="37851"/>
                  </a:lnTo>
                  <a:lnTo>
                    <a:pt x="15757" y="36068"/>
                  </a:lnTo>
                  <a:lnTo>
                    <a:pt x="15757" y="34560"/>
                  </a:lnTo>
                  <a:lnTo>
                    <a:pt x="15353" y="33325"/>
                  </a:lnTo>
                  <a:lnTo>
                    <a:pt x="14949" y="32228"/>
                  </a:lnTo>
                  <a:lnTo>
                    <a:pt x="14545" y="30994"/>
                  </a:lnTo>
                  <a:lnTo>
                    <a:pt x="13737" y="29622"/>
                  </a:lnTo>
                  <a:lnTo>
                    <a:pt x="13333" y="28114"/>
                  </a:lnTo>
                  <a:lnTo>
                    <a:pt x="12121" y="26605"/>
                  </a:lnTo>
                  <a:lnTo>
                    <a:pt x="12121" y="25097"/>
                  </a:lnTo>
                  <a:lnTo>
                    <a:pt x="11717" y="23451"/>
                  </a:lnTo>
                  <a:lnTo>
                    <a:pt x="10909" y="21805"/>
                  </a:lnTo>
                  <a:lnTo>
                    <a:pt x="10505" y="20434"/>
                  </a:lnTo>
                  <a:lnTo>
                    <a:pt x="10505" y="18925"/>
                  </a:lnTo>
                  <a:lnTo>
                    <a:pt x="10101" y="17554"/>
                  </a:lnTo>
                  <a:lnTo>
                    <a:pt x="10101" y="16457"/>
                  </a:lnTo>
                  <a:lnTo>
                    <a:pt x="10101" y="15222"/>
                  </a:lnTo>
                  <a:lnTo>
                    <a:pt x="10101" y="14400"/>
                  </a:lnTo>
                  <a:lnTo>
                    <a:pt x="10505" y="13577"/>
                  </a:lnTo>
                  <a:lnTo>
                    <a:pt x="10909" y="13028"/>
                  </a:lnTo>
                  <a:lnTo>
                    <a:pt x="12121" y="12205"/>
                  </a:lnTo>
                  <a:lnTo>
                    <a:pt x="12929" y="11520"/>
                  </a:lnTo>
                  <a:lnTo>
                    <a:pt x="14141" y="10697"/>
                  </a:lnTo>
                  <a:lnTo>
                    <a:pt x="14949" y="10011"/>
                  </a:lnTo>
                  <a:lnTo>
                    <a:pt x="16969" y="9051"/>
                  </a:lnTo>
                  <a:lnTo>
                    <a:pt x="18989" y="8091"/>
                  </a:lnTo>
                  <a:lnTo>
                    <a:pt x="21818" y="6994"/>
                  </a:lnTo>
                  <a:lnTo>
                    <a:pt x="25858" y="5485"/>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5" name="Shape 725"/>
            <p:cNvSpPr/>
            <p:nvPr/>
          </p:nvSpPr>
          <p:spPr>
            <a:xfrm>
              <a:off x="2403" y="2379"/>
              <a:ext cx="290" cy="874"/>
            </a:xfrm>
            <a:custGeom>
              <a:pathLst>
                <a:path extrusionOk="0" h="120000" w="120000">
                  <a:moveTo>
                    <a:pt x="21517" y="5485"/>
                  </a:moveTo>
                  <a:lnTo>
                    <a:pt x="21517" y="5485"/>
                  </a:lnTo>
                  <a:lnTo>
                    <a:pt x="25241" y="4388"/>
                  </a:lnTo>
                  <a:lnTo>
                    <a:pt x="28965" y="3291"/>
                  </a:lnTo>
                  <a:lnTo>
                    <a:pt x="32689" y="2468"/>
                  </a:lnTo>
                  <a:lnTo>
                    <a:pt x="35172" y="1782"/>
                  </a:lnTo>
                  <a:lnTo>
                    <a:pt x="38482" y="1097"/>
                  </a:lnTo>
                  <a:lnTo>
                    <a:pt x="41793" y="685"/>
                  </a:lnTo>
                  <a:lnTo>
                    <a:pt x="45517" y="274"/>
                  </a:lnTo>
                  <a:lnTo>
                    <a:pt x="49241" y="0"/>
                  </a:lnTo>
                  <a:lnTo>
                    <a:pt x="52965" y="0"/>
                  </a:lnTo>
                  <a:lnTo>
                    <a:pt x="56689" y="0"/>
                  </a:lnTo>
                  <a:lnTo>
                    <a:pt x="61241" y="0"/>
                  </a:lnTo>
                  <a:lnTo>
                    <a:pt x="66206" y="137"/>
                  </a:lnTo>
                  <a:lnTo>
                    <a:pt x="71172" y="411"/>
                  </a:lnTo>
                  <a:lnTo>
                    <a:pt x="76965" y="822"/>
                  </a:lnTo>
                  <a:lnTo>
                    <a:pt x="82758" y="1097"/>
                  </a:lnTo>
                  <a:lnTo>
                    <a:pt x="89793" y="1645"/>
                  </a:lnTo>
                  <a:lnTo>
                    <a:pt x="103034" y="2742"/>
                  </a:lnTo>
                  <a:lnTo>
                    <a:pt x="111724" y="4388"/>
                  </a:lnTo>
                  <a:lnTo>
                    <a:pt x="116689" y="6308"/>
                  </a:lnTo>
                  <a:lnTo>
                    <a:pt x="119172" y="8502"/>
                  </a:lnTo>
                  <a:lnTo>
                    <a:pt x="119586" y="10971"/>
                  </a:lnTo>
                  <a:lnTo>
                    <a:pt x="118758" y="13714"/>
                  </a:lnTo>
                  <a:lnTo>
                    <a:pt x="117103" y="16594"/>
                  </a:lnTo>
                  <a:lnTo>
                    <a:pt x="115862" y="19748"/>
                  </a:lnTo>
                  <a:lnTo>
                    <a:pt x="115448" y="21531"/>
                  </a:lnTo>
                  <a:lnTo>
                    <a:pt x="115034" y="23862"/>
                  </a:lnTo>
                  <a:lnTo>
                    <a:pt x="114206" y="27017"/>
                  </a:lnTo>
                  <a:lnTo>
                    <a:pt x="112965" y="30445"/>
                  </a:lnTo>
                  <a:lnTo>
                    <a:pt x="112551" y="34285"/>
                  </a:lnTo>
                  <a:lnTo>
                    <a:pt x="111724" y="38537"/>
                  </a:lnTo>
                  <a:lnTo>
                    <a:pt x="110896" y="42925"/>
                  </a:lnTo>
                  <a:lnTo>
                    <a:pt x="109655" y="47451"/>
                  </a:lnTo>
                  <a:lnTo>
                    <a:pt x="109241" y="51977"/>
                  </a:lnTo>
                  <a:lnTo>
                    <a:pt x="108827" y="56502"/>
                  </a:lnTo>
                  <a:lnTo>
                    <a:pt x="108000" y="60754"/>
                  </a:lnTo>
                  <a:lnTo>
                    <a:pt x="107586" y="64731"/>
                  </a:lnTo>
                  <a:lnTo>
                    <a:pt x="107172" y="68297"/>
                  </a:lnTo>
                  <a:lnTo>
                    <a:pt x="107172" y="71451"/>
                  </a:lnTo>
                  <a:lnTo>
                    <a:pt x="107172" y="74057"/>
                  </a:lnTo>
                  <a:lnTo>
                    <a:pt x="107586" y="76114"/>
                  </a:lnTo>
                  <a:lnTo>
                    <a:pt x="107586" y="77622"/>
                  </a:lnTo>
                  <a:lnTo>
                    <a:pt x="108000" y="79268"/>
                  </a:lnTo>
                  <a:lnTo>
                    <a:pt x="108000" y="81188"/>
                  </a:lnTo>
                  <a:lnTo>
                    <a:pt x="108000" y="83245"/>
                  </a:lnTo>
                  <a:lnTo>
                    <a:pt x="108000" y="85302"/>
                  </a:lnTo>
                  <a:lnTo>
                    <a:pt x="108000" y="87497"/>
                  </a:lnTo>
                  <a:lnTo>
                    <a:pt x="107586" y="89691"/>
                  </a:lnTo>
                  <a:lnTo>
                    <a:pt x="107586" y="92022"/>
                  </a:lnTo>
                  <a:lnTo>
                    <a:pt x="107172" y="94217"/>
                  </a:lnTo>
                  <a:lnTo>
                    <a:pt x="107172" y="96411"/>
                  </a:lnTo>
                  <a:lnTo>
                    <a:pt x="106758" y="98605"/>
                  </a:lnTo>
                  <a:lnTo>
                    <a:pt x="106758" y="100662"/>
                  </a:lnTo>
                  <a:lnTo>
                    <a:pt x="106758" y="102720"/>
                  </a:lnTo>
                  <a:lnTo>
                    <a:pt x="105931" y="104502"/>
                  </a:lnTo>
                  <a:lnTo>
                    <a:pt x="105931" y="106148"/>
                  </a:lnTo>
                  <a:lnTo>
                    <a:pt x="105517" y="107657"/>
                  </a:lnTo>
                  <a:lnTo>
                    <a:pt x="103448" y="110125"/>
                  </a:lnTo>
                  <a:lnTo>
                    <a:pt x="97655" y="112457"/>
                  </a:lnTo>
                  <a:lnTo>
                    <a:pt x="89793" y="114651"/>
                  </a:lnTo>
                  <a:lnTo>
                    <a:pt x="81103" y="116297"/>
                  </a:lnTo>
                  <a:lnTo>
                    <a:pt x="71586" y="117942"/>
                  </a:lnTo>
                  <a:lnTo>
                    <a:pt x="62896" y="118902"/>
                  </a:lnTo>
                  <a:lnTo>
                    <a:pt x="55448" y="119725"/>
                  </a:lnTo>
                  <a:lnTo>
                    <a:pt x="50068" y="119862"/>
                  </a:lnTo>
                  <a:lnTo>
                    <a:pt x="45103" y="119725"/>
                  </a:lnTo>
                  <a:lnTo>
                    <a:pt x="38896" y="119040"/>
                  </a:lnTo>
                  <a:lnTo>
                    <a:pt x="32689" y="118217"/>
                  </a:lnTo>
                  <a:lnTo>
                    <a:pt x="26068" y="117120"/>
                  </a:lnTo>
                  <a:lnTo>
                    <a:pt x="19448" y="115885"/>
                  </a:lnTo>
                  <a:lnTo>
                    <a:pt x="13655" y="114514"/>
                  </a:lnTo>
                  <a:lnTo>
                    <a:pt x="8689" y="113142"/>
                  </a:lnTo>
                  <a:lnTo>
                    <a:pt x="6206" y="112045"/>
                  </a:lnTo>
                  <a:lnTo>
                    <a:pt x="4965" y="110811"/>
                  </a:lnTo>
                  <a:lnTo>
                    <a:pt x="4137" y="109440"/>
                  </a:lnTo>
                  <a:lnTo>
                    <a:pt x="3724" y="108068"/>
                  </a:lnTo>
                  <a:lnTo>
                    <a:pt x="3724" y="106422"/>
                  </a:lnTo>
                  <a:lnTo>
                    <a:pt x="3310" y="104502"/>
                  </a:lnTo>
                  <a:lnTo>
                    <a:pt x="3310" y="102308"/>
                  </a:lnTo>
                  <a:lnTo>
                    <a:pt x="2482" y="99840"/>
                  </a:lnTo>
                  <a:lnTo>
                    <a:pt x="827" y="96822"/>
                  </a:lnTo>
                  <a:lnTo>
                    <a:pt x="0" y="95177"/>
                  </a:lnTo>
                  <a:lnTo>
                    <a:pt x="0" y="93257"/>
                  </a:lnTo>
                  <a:lnTo>
                    <a:pt x="0" y="91200"/>
                  </a:lnTo>
                  <a:lnTo>
                    <a:pt x="0" y="89280"/>
                  </a:lnTo>
                  <a:lnTo>
                    <a:pt x="0" y="86948"/>
                  </a:lnTo>
                  <a:lnTo>
                    <a:pt x="827" y="84754"/>
                  </a:lnTo>
                  <a:lnTo>
                    <a:pt x="1241" y="82422"/>
                  </a:lnTo>
                  <a:lnTo>
                    <a:pt x="2482" y="80091"/>
                  </a:lnTo>
                  <a:lnTo>
                    <a:pt x="3310" y="77897"/>
                  </a:lnTo>
                  <a:lnTo>
                    <a:pt x="4137" y="75702"/>
                  </a:lnTo>
                  <a:lnTo>
                    <a:pt x="4965" y="73645"/>
                  </a:lnTo>
                  <a:lnTo>
                    <a:pt x="6206" y="71588"/>
                  </a:lnTo>
                  <a:lnTo>
                    <a:pt x="7034" y="69668"/>
                  </a:lnTo>
                  <a:lnTo>
                    <a:pt x="7862" y="67885"/>
                  </a:lnTo>
                  <a:lnTo>
                    <a:pt x="8689" y="66514"/>
                  </a:lnTo>
                  <a:lnTo>
                    <a:pt x="8689" y="65142"/>
                  </a:lnTo>
                  <a:lnTo>
                    <a:pt x="9103" y="63908"/>
                  </a:lnTo>
                  <a:lnTo>
                    <a:pt x="10344" y="62400"/>
                  </a:lnTo>
                  <a:lnTo>
                    <a:pt x="10758" y="60480"/>
                  </a:lnTo>
                  <a:lnTo>
                    <a:pt x="11172" y="58422"/>
                  </a:lnTo>
                  <a:lnTo>
                    <a:pt x="11586" y="56228"/>
                  </a:lnTo>
                  <a:lnTo>
                    <a:pt x="12000" y="53897"/>
                  </a:lnTo>
                  <a:lnTo>
                    <a:pt x="12000" y="51565"/>
                  </a:lnTo>
                  <a:lnTo>
                    <a:pt x="12000" y="49097"/>
                  </a:lnTo>
                  <a:lnTo>
                    <a:pt x="12000" y="46765"/>
                  </a:lnTo>
                  <a:lnTo>
                    <a:pt x="12000" y="44297"/>
                  </a:lnTo>
                  <a:lnTo>
                    <a:pt x="12000" y="42102"/>
                  </a:lnTo>
                  <a:lnTo>
                    <a:pt x="12000" y="39908"/>
                  </a:lnTo>
                  <a:lnTo>
                    <a:pt x="12000" y="37988"/>
                  </a:lnTo>
                  <a:lnTo>
                    <a:pt x="12000" y="36068"/>
                  </a:lnTo>
                  <a:lnTo>
                    <a:pt x="11586" y="34697"/>
                  </a:lnTo>
                  <a:lnTo>
                    <a:pt x="11172" y="33325"/>
                  </a:lnTo>
                  <a:lnTo>
                    <a:pt x="10344" y="31680"/>
                  </a:lnTo>
                  <a:lnTo>
                    <a:pt x="9103" y="30034"/>
                  </a:lnTo>
                  <a:lnTo>
                    <a:pt x="8689" y="28388"/>
                  </a:lnTo>
                  <a:lnTo>
                    <a:pt x="8689" y="26605"/>
                  </a:lnTo>
                  <a:lnTo>
                    <a:pt x="8275" y="24822"/>
                  </a:lnTo>
                  <a:lnTo>
                    <a:pt x="7862" y="23040"/>
                  </a:lnTo>
                  <a:lnTo>
                    <a:pt x="7862" y="21394"/>
                  </a:lnTo>
                  <a:lnTo>
                    <a:pt x="7448" y="19748"/>
                  </a:lnTo>
                  <a:lnTo>
                    <a:pt x="7448" y="18240"/>
                  </a:lnTo>
                  <a:lnTo>
                    <a:pt x="7448" y="16868"/>
                  </a:lnTo>
                  <a:lnTo>
                    <a:pt x="7034" y="15634"/>
                  </a:lnTo>
                  <a:lnTo>
                    <a:pt x="7034" y="14674"/>
                  </a:lnTo>
                  <a:lnTo>
                    <a:pt x="7034" y="13988"/>
                  </a:lnTo>
                  <a:lnTo>
                    <a:pt x="6620" y="13302"/>
                  </a:lnTo>
                  <a:lnTo>
                    <a:pt x="6620" y="13028"/>
                  </a:lnTo>
                  <a:lnTo>
                    <a:pt x="6206" y="13028"/>
                  </a:lnTo>
                  <a:lnTo>
                    <a:pt x="7448" y="12205"/>
                  </a:lnTo>
                  <a:lnTo>
                    <a:pt x="8275" y="11520"/>
                  </a:lnTo>
                  <a:lnTo>
                    <a:pt x="9103" y="10697"/>
                  </a:lnTo>
                  <a:lnTo>
                    <a:pt x="10758" y="10011"/>
                  </a:lnTo>
                  <a:lnTo>
                    <a:pt x="12000" y="9051"/>
                  </a:lnTo>
                  <a:lnTo>
                    <a:pt x="14896" y="8091"/>
                  </a:lnTo>
                  <a:lnTo>
                    <a:pt x="17793" y="6994"/>
                  </a:lnTo>
                  <a:lnTo>
                    <a:pt x="21517" y="5485"/>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6" name="Shape 726"/>
            <p:cNvSpPr/>
            <p:nvPr/>
          </p:nvSpPr>
          <p:spPr>
            <a:xfrm>
              <a:off x="2907" y="2380"/>
              <a:ext cx="301" cy="876"/>
            </a:xfrm>
            <a:custGeom>
              <a:pathLst>
                <a:path extrusionOk="0" h="120000" w="120000">
                  <a:moveTo>
                    <a:pt x="92185" y="114246"/>
                  </a:moveTo>
                  <a:lnTo>
                    <a:pt x="92185" y="114246"/>
                  </a:lnTo>
                  <a:lnTo>
                    <a:pt x="89006" y="115342"/>
                  </a:lnTo>
                  <a:lnTo>
                    <a:pt x="85430" y="116438"/>
                  </a:lnTo>
                  <a:lnTo>
                    <a:pt x="82251" y="117397"/>
                  </a:lnTo>
                  <a:lnTo>
                    <a:pt x="79470" y="118082"/>
                  </a:lnTo>
                  <a:lnTo>
                    <a:pt x="76291" y="118630"/>
                  </a:lnTo>
                  <a:lnTo>
                    <a:pt x="73112" y="119315"/>
                  </a:lnTo>
                  <a:lnTo>
                    <a:pt x="69933" y="119589"/>
                  </a:lnTo>
                  <a:lnTo>
                    <a:pt x="66754" y="119726"/>
                  </a:lnTo>
                  <a:lnTo>
                    <a:pt x="63576" y="119863"/>
                  </a:lnTo>
                  <a:lnTo>
                    <a:pt x="60000" y="119726"/>
                  </a:lnTo>
                  <a:lnTo>
                    <a:pt x="56026" y="119589"/>
                  </a:lnTo>
                  <a:lnTo>
                    <a:pt x="52052" y="119315"/>
                  </a:lnTo>
                  <a:lnTo>
                    <a:pt x="46887" y="118904"/>
                  </a:lnTo>
                  <a:lnTo>
                    <a:pt x="42119" y="118356"/>
                  </a:lnTo>
                  <a:lnTo>
                    <a:pt x="36556" y="117671"/>
                  </a:lnTo>
                  <a:lnTo>
                    <a:pt x="30596" y="116986"/>
                  </a:lnTo>
                  <a:lnTo>
                    <a:pt x="19072" y="115205"/>
                  </a:lnTo>
                  <a:lnTo>
                    <a:pt x="10728" y="113561"/>
                  </a:lnTo>
                  <a:lnTo>
                    <a:pt x="5562" y="111780"/>
                  </a:lnTo>
                  <a:lnTo>
                    <a:pt x="1986" y="110000"/>
                  </a:lnTo>
                  <a:lnTo>
                    <a:pt x="397" y="107945"/>
                  </a:lnTo>
                  <a:lnTo>
                    <a:pt x="0" y="105616"/>
                  </a:lnTo>
                  <a:lnTo>
                    <a:pt x="794" y="103013"/>
                  </a:lnTo>
                  <a:lnTo>
                    <a:pt x="1192" y="100136"/>
                  </a:lnTo>
                  <a:lnTo>
                    <a:pt x="2384" y="98219"/>
                  </a:lnTo>
                  <a:lnTo>
                    <a:pt x="3178" y="95616"/>
                  </a:lnTo>
                  <a:lnTo>
                    <a:pt x="3973" y="92465"/>
                  </a:lnTo>
                  <a:lnTo>
                    <a:pt x="5562" y="88767"/>
                  </a:lnTo>
                  <a:lnTo>
                    <a:pt x="6754" y="84794"/>
                  </a:lnTo>
                  <a:lnTo>
                    <a:pt x="7549" y="80547"/>
                  </a:lnTo>
                  <a:lnTo>
                    <a:pt x="9536" y="76164"/>
                  </a:lnTo>
                  <a:lnTo>
                    <a:pt x="10331" y="71506"/>
                  </a:lnTo>
                  <a:lnTo>
                    <a:pt x="11523" y="66986"/>
                  </a:lnTo>
                  <a:lnTo>
                    <a:pt x="12715" y="62602"/>
                  </a:lnTo>
                  <a:lnTo>
                    <a:pt x="13907" y="58356"/>
                  </a:lnTo>
                  <a:lnTo>
                    <a:pt x="14701" y="54520"/>
                  </a:lnTo>
                  <a:lnTo>
                    <a:pt x="15099" y="50958"/>
                  </a:lnTo>
                  <a:lnTo>
                    <a:pt x="16291" y="47945"/>
                  </a:lnTo>
                  <a:lnTo>
                    <a:pt x="16291" y="45479"/>
                  </a:lnTo>
                  <a:lnTo>
                    <a:pt x="16291" y="43698"/>
                  </a:lnTo>
                  <a:lnTo>
                    <a:pt x="15496" y="42191"/>
                  </a:lnTo>
                  <a:lnTo>
                    <a:pt x="15099" y="40547"/>
                  </a:lnTo>
                  <a:lnTo>
                    <a:pt x="15099" y="38630"/>
                  </a:lnTo>
                  <a:lnTo>
                    <a:pt x="14701" y="36575"/>
                  </a:lnTo>
                  <a:lnTo>
                    <a:pt x="14304" y="34520"/>
                  </a:lnTo>
                  <a:lnTo>
                    <a:pt x="13907" y="32328"/>
                  </a:lnTo>
                  <a:lnTo>
                    <a:pt x="13112" y="30136"/>
                  </a:lnTo>
                  <a:lnTo>
                    <a:pt x="12715" y="27808"/>
                  </a:lnTo>
                  <a:lnTo>
                    <a:pt x="12715" y="25616"/>
                  </a:lnTo>
                  <a:lnTo>
                    <a:pt x="11920" y="23287"/>
                  </a:lnTo>
                  <a:lnTo>
                    <a:pt x="11920" y="21232"/>
                  </a:lnTo>
                  <a:lnTo>
                    <a:pt x="11523" y="19178"/>
                  </a:lnTo>
                  <a:lnTo>
                    <a:pt x="11523" y="17260"/>
                  </a:lnTo>
                  <a:lnTo>
                    <a:pt x="11125" y="15479"/>
                  </a:lnTo>
                  <a:lnTo>
                    <a:pt x="11523" y="13835"/>
                  </a:lnTo>
                  <a:lnTo>
                    <a:pt x="11523" y="12328"/>
                  </a:lnTo>
                  <a:lnTo>
                    <a:pt x="13907" y="9863"/>
                  </a:lnTo>
                  <a:lnTo>
                    <a:pt x="19072" y="7534"/>
                  </a:lnTo>
                  <a:lnTo>
                    <a:pt x="27019" y="5342"/>
                  </a:lnTo>
                  <a:lnTo>
                    <a:pt x="35364" y="3561"/>
                  </a:lnTo>
                  <a:lnTo>
                    <a:pt x="43708" y="2054"/>
                  </a:lnTo>
                  <a:lnTo>
                    <a:pt x="52450" y="958"/>
                  </a:lnTo>
                  <a:lnTo>
                    <a:pt x="60000" y="273"/>
                  </a:lnTo>
                  <a:lnTo>
                    <a:pt x="64768" y="0"/>
                  </a:lnTo>
                  <a:lnTo>
                    <a:pt x="69536" y="273"/>
                  </a:lnTo>
                  <a:lnTo>
                    <a:pt x="75099" y="821"/>
                  </a:lnTo>
                  <a:lnTo>
                    <a:pt x="81456" y="1643"/>
                  </a:lnTo>
                  <a:lnTo>
                    <a:pt x="88211" y="2876"/>
                  </a:lnTo>
                  <a:lnTo>
                    <a:pt x="94569" y="4109"/>
                  </a:lnTo>
                  <a:lnTo>
                    <a:pt x="100529" y="5479"/>
                  </a:lnTo>
                  <a:lnTo>
                    <a:pt x="104503" y="6849"/>
                  </a:lnTo>
                  <a:lnTo>
                    <a:pt x="106887" y="7945"/>
                  </a:lnTo>
                  <a:lnTo>
                    <a:pt x="108874" y="9178"/>
                  </a:lnTo>
                  <a:lnTo>
                    <a:pt x="109668" y="10273"/>
                  </a:lnTo>
                  <a:lnTo>
                    <a:pt x="111258" y="11780"/>
                  </a:lnTo>
                  <a:lnTo>
                    <a:pt x="112052" y="13287"/>
                  </a:lnTo>
                  <a:lnTo>
                    <a:pt x="112847" y="15068"/>
                  </a:lnTo>
                  <a:lnTo>
                    <a:pt x="114039" y="17123"/>
                  </a:lnTo>
                  <a:lnTo>
                    <a:pt x="115629" y="19589"/>
                  </a:lnTo>
                  <a:lnTo>
                    <a:pt x="117218" y="22465"/>
                  </a:lnTo>
                  <a:lnTo>
                    <a:pt x="117615" y="23972"/>
                  </a:lnTo>
                  <a:lnTo>
                    <a:pt x="118410" y="25479"/>
                  </a:lnTo>
                  <a:lnTo>
                    <a:pt x="118807" y="27397"/>
                  </a:lnTo>
                  <a:lnTo>
                    <a:pt x="119205" y="29315"/>
                  </a:lnTo>
                  <a:lnTo>
                    <a:pt x="119205" y="31369"/>
                  </a:lnTo>
                  <a:lnTo>
                    <a:pt x="119602" y="33698"/>
                  </a:lnTo>
                  <a:lnTo>
                    <a:pt x="119602" y="36027"/>
                  </a:lnTo>
                  <a:lnTo>
                    <a:pt x="119602" y="38356"/>
                  </a:lnTo>
                  <a:lnTo>
                    <a:pt x="119602" y="40684"/>
                  </a:lnTo>
                  <a:lnTo>
                    <a:pt x="119602" y="43150"/>
                  </a:lnTo>
                  <a:lnTo>
                    <a:pt x="119602" y="45479"/>
                  </a:lnTo>
                  <a:lnTo>
                    <a:pt x="119205" y="47534"/>
                  </a:lnTo>
                  <a:lnTo>
                    <a:pt x="118807" y="49726"/>
                  </a:lnTo>
                  <a:lnTo>
                    <a:pt x="118410" y="51780"/>
                  </a:lnTo>
                  <a:lnTo>
                    <a:pt x="117615" y="53561"/>
                  </a:lnTo>
                  <a:lnTo>
                    <a:pt x="117218" y="55205"/>
                  </a:lnTo>
                  <a:lnTo>
                    <a:pt x="116821" y="56301"/>
                  </a:lnTo>
                  <a:lnTo>
                    <a:pt x="116026" y="57808"/>
                  </a:lnTo>
                  <a:lnTo>
                    <a:pt x="115231" y="59452"/>
                  </a:lnTo>
                  <a:lnTo>
                    <a:pt x="114039" y="61369"/>
                  </a:lnTo>
                  <a:lnTo>
                    <a:pt x="113245" y="63287"/>
                  </a:lnTo>
                  <a:lnTo>
                    <a:pt x="112450" y="65479"/>
                  </a:lnTo>
                  <a:lnTo>
                    <a:pt x="111655" y="67671"/>
                  </a:lnTo>
                  <a:lnTo>
                    <a:pt x="110463" y="70000"/>
                  </a:lnTo>
                  <a:lnTo>
                    <a:pt x="109668" y="72328"/>
                  </a:lnTo>
                  <a:lnTo>
                    <a:pt x="109271" y="74657"/>
                  </a:lnTo>
                  <a:lnTo>
                    <a:pt x="108476" y="76986"/>
                  </a:lnTo>
                  <a:lnTo>
                    <a:pt x="108079" y="79041"/>
                  </a:lnTo>
                  <a:lnTo>
                    <a:pt x="108079" y="81095"/>
                  </a:lnTo>
                  <a:lnTo>
                    <a:pt x="107682" y="82876"/>
                  </a:lnTo>
                  <a:lnTo>
                    <a:pt x="108079" y="84520"/>
                  </a:lnTo>
                  <a:lnTo>
                    <a:pt x="108476" y="85890"/>
                  </a:lnTo>
                  <a:lnTo>
                    <a:pt x="108874" y="87123"/>
                  </a:lnTo>
                  <a:lnTo>
                    <a:pt x="109271" y="88356"/>
                  </a:lnTo>
                  <a:lnTo>
                    <a:pt x="109271" y="89863"/>
                  </a:lnTo>
                  <a:lnTo>
                    <a:pt x="109668" y="91232"/>
                  </a:lnTo>
                  <a:lnTo>
                    <a:pt x="109668" y="92876"/>
                  </a:lnTo>
                  <a:lnTo>
                    <a:pt x="109668" y="94383"/>
                  </a:lnTo>
                  <a:lnTo>
                    <a:pt x="109668" y="96164"/>
                  </a:lnTo>
                  <a:lnTo>
                    <a:pt x="109668" y="97671"/>
                  </a:lnTo>
                  <a:lnTo>
                    <a:pt x="109668" y="99178"/>
                  </a:lnTo>
                  <a:lnTo>
                    <a:pt x="109271" y="100684"/>
                  </a:lnTo>
                  <a:lnTo>
                    <a:pt x="109271" y="102191"/>
                  </a:lnTo>
                  <a:lnTo>
                    <a:pt x="109271" y="103287"/>
                  </a:lnTo>
                  <a:lnTo>
                    <a:pt x="108874" y="104520"/>
                  </a:lnTo>
                  <a:lnTo>
                    <a:pt x="108079" y="105479"/>
                  </a:lnTo>
                  <a:lnTo>
                    <a:pt x="107682" y="106164"/>
                  </a:lnTo>
                  <a:lnTo>
                    <a:pt x="106887" y="106712"/>
                  </a:lnTo>
                  <a:lnTo>
                    <a:pt x="106092" y="107534"/>
                  </a:lnTo>
                  <a:lnTo>
                    <a:pt x="105298" y="108219"/>
                  </a:lnTo>
                  <a:lnTo>
                    <a:pt x="104105" y="109178"/>
                  </a:lnTo>
                  <a:lnTo>
                    <a:pt x="102913" y="109863"/>
                  </a:lnTo>
                  <a:lnTo>
                    <a:pt x="101324" y="110821"/>
                  </a:lnTo>
                  <a:lnTo>
                    <a:pt x="98940" y="111780"/>
                  </a:lnTo>
                  <a:lnTo>
                    <a:pt x="96158" y="112876"/>
                  </a:lnTo>
                  <a:lnTo>
                    <a:pt x="92185" y="114246"/>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7" name="Shape 727"/>
            <p:cNvSpPr/>
            <p:nvPr/>
          </p:nvSpPr>
          <p:spPr>
            <a:xfrm>
              <a:off x="2227" y="2425"/>
              <a:ext cx="39" cy="36"/>
            </a:xfrm>
            <a:custGeom>
              <a:pathLst>
                <a:path extrusionOk="0" h="120000" w="120000">
                  <a:moveTo>
                    <a:pt x="58536" y="116756"/>
                  </a:moveTo>
                  <a:lnTo>
                    <a:pt x="58536" y="116756"/>
                  </a:lnTo>
                  <a:lnTo>
                    <a:pt x="81951" y="110270"/>
                  </a:lnTo>
                  <a:lnTo>
                    <a:pt x="99512" y="100540"/>
                  </a:lnTo>
                  <a:lnTo>
                    <a:pt x="111219" y="81081"/>
                  </a:lnTo>
                  <a:lnTo>
                    <a:pt x="117073" y="61621"/>
                  </a:lnTo>
                  <a:lnTo>
                    <a:pt x="111219" y="38918"/>
                  </a:lnTo>
                  <a:lnTo>
                    <a:pt x="99512" y="19459"/>
                  </a:lnTo>
                  <a:lnTo>
                    <a:pt x="81951" y="6486"/>
                  </a:lnTo>
                  <a:lnTo>
                    <a:pt x="58536" y="0"/>
                  </a:lnTo>
                  <a:lnTo>
                    <a:pt x="38048" y="6486"/>
                  </a:lnTo>
                  <a:lnTo>
                    <a:pt x="20487" y="19459"/>
                  </a:lnTo>
                  <a:lnTo>
                    <a:pt x="5853" y="38918"/>
                  </a:lnTo>
                  <a:lnTo>
                    <a:pt x="0" y="61621"/>
                  </a:lnTo>
                  <a:lnTo>
                    <a:pt x="5853" y="81081"/>
                  </a:lnTo>
                  <a:lnTo>
                    <a:pt x="20487" y="100540"/>
                  </a:lnTo>
                  <a:lnTo>
                    <a:pt x="38048" y="110270"/>
                  </a:lnTo>
                  <a:lnTo>
                    <a:pt x="58536"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8" name="Shape 728"/>
            <p:cNvSpPr/>
            <p:nvPr/>
          </p:nvSpPr>
          <p:spPr>
            <a:xfrm>
              <a:off x="2190" y="2464"/>
              <a:ext cx="41" cy="36"/>
            </a:xfrm>
            <a:custGeom>
              <a:pathLst>
                <a:path extrusionOk="0" h="120000" w="120000">
                  <a:moveTo>
                    <a:pt x="58536" y="116756"/>
                  </a:moveTo>
                  <a:lnTo>
                    <a:pt x="58536" y="116756"/>
                  </a:lnTo>
                  <a:lnTo>
                    <a:pt x="79024" y="110270"/>
                  </a:lnTo>
                  <a:lnTo>
                    <a:pt x="96585" y="97297"/>
                  </a:lnTo>
                  <a:lnTo>
                    <a:pt x="111219" y="81081"/>
                  </a:lnTo>
                  <a:lnTo>
                    <a:pt x="117073" y="58378"/>
                  </a:lnTo>
                  <a:lnTo>
                    <a:pt x="111219" y="35675"/>
                  </a:lnTo>
                  <a:lnTo>
                    <a:pt x="96585" y="16216"/>
                  </a:lnTo>
                  <a:lnTo>
                    <a:pt x="79024" y="6486"/>
                  </a:lnTo>
                  <a:lnTo>
                    <a:pt x="58536" y="0"/>
                  </a:lnTo>
                  <a:lnTo>
                    <a:pt x="35121" y="6486"/>
                  </a:lnTo>
                  <a:lnTo>
                    <a:pt x="17560" y="16216"/>
                  </a:lnTo>
                  <a:lnTo>
                    <a:pt x="5853" y="35675"/>
                  </a:lnTo>
                  <a:lnTo>
                    <a:pt x="0" y="58378"/>
                  </a:lnTo>
                  <a:lnTo>
                    <a:pt x="5853" y="81081"/>
                  </a:lnTo>
                  <a:lnTo>
                    <a:pt x="17560" y="97297"/>
                  </a:lnTo>
                  <a:lnTo>
                    <a:pt x="35121" y="110270"/>
                  </a:lnTo>
                  <a:lnTo>
                    <a:pt x="58536"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9" name="Shape 729"/>
            <p:cNvSpPr/>
            <p:nvPr/>
          </p:nvSpPr>
          <p:spPr>
            <a:xfrm>
              <a:off x="2289" y="2413"/>
              <a:ext cx="38" cy="36"/>
            </a:xfrm>
            <a:custGeom>
              <a:pathLst>
                <a:path extrusionOk="0" h="120000" w="120000">
                  <a:moveTo>
                    <a:pt x="57000" y="116756"/>
                  </a:moveTo>
                  <a:lnTo>
                    <a:pt x="57000" y="116756"/>
                  </a:lnTo>
                  <a:lnTo>
                    <a:pt x="81000" y="110270"/>
                  </a:lnTo>
                  <a:lnTo>
                    <a:pt x="99000" y="97297"/>
                  </a:lnTo>
                  <a:lnTo>
                    <a:pt x="111000" y="81081"/>
                  </a:lnTo>
                  <a:lnTo>
                    <a:pt x="117000" y="58378"/>
                  </a:lnTo>
                  <a:lnTo>
                    <a:pt x="111000" y="35675"/>
                  </a:lnTo>
                  <a:lnTo>
                    <a:pt x="99000" y="16216"/>
                  </a:lnTo>
                  <a:lnTo>
                    <a:pt x="81000" y="6486"/>
                  </a:lnTo>
                  <a:lnTo>
                    <a:pt x="57000" y="0"/>
                  </a:lnTo>
                  <a:lnTo>
                    <a:pt x="33000" y="6486"/>
                  </a:lnTo>
                  <a:lnTo>
                    <a:pt x="18000" y="16216"/>
                  </a:lnTo>
                  <a:lnTo>
                    <a:pt x="3000" y="35675"/>
                  </a:lnTo>
                  <a:lnTo>
                    <a:pt x="0" y="58378"/>
                  </a:lnTo>
                  <a:lnTo>
                    <a:pt x="3000" y="81081"/>
                  </a:lnTo>
                  <a:lnTo>
                    <a:pt x="18000" y="97297"/>
                  </a:lnTo>
                  <a:lnTo>
                    <a:pt x="33000" y="110270"/>
                  </a:lnTo>
                  <a:lnTo>
                    <a:pt x="57000"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0" name="Shape 730"/>
            <p:cNvSpPr/>
            <p:nvPr/>
          </p:nvSpPr>
          <p:spPr>
            <a:xfrm>
              <a:off x="2348" y="2429"/>
              <a:ext cx="41" cy="36"/>
            </a:xfrm>
            <a:custGeom>
              <a:pathLst>
                <a:path extrusionOk="0" h="120000" w="120000">
                  <a:moveTo>
                    <a:pt x="55609" y="116666"/>
                  </a:moveTo>
                  <a:lnTo>
                    <a:pt x="55609" y="116666"/>
                  </a:lnTo>
                  <a:lnTo>
                    <a:pt x="79024" y="113333"/>
                  </a:lnTo>
                  <a:lnTo>
                    <a:pt x="99512" y="100000"/>
                  </a:lnTo>
                  <a:lnTo>
                    <a:pt x="114146" y="83333"/>
                  </a:lnTo>
                  <a:lnTo>
                    <a:pt x="117073" y="60000"/>
                  </a:lnTo>
                  <a:lnTo>
                    <a:pt x="114146" y="36666"/>
                  </a:lnTo>
                  <a:lnTo>
                    <a:pt x="99512" y="16666"/>
                  </a:lnTo>
                  <a:lnTo>
                    <a:pt x="79024" y="6666"/>
                  </a:lnTo>
                  <a:lnTo>
                    <a:pt x="55609" y="0"/>
                  </a:lnTo>
                  <a:lnTo>
                    <a:pt x="32195" y="6666"/>
                  </a:lnTo>
                  <a:lnTo>
                    <a:pt x="17560" y="16666"/>
                  </a:lnTo>
                  <a:lnTo>
                    <a:pt x="5853" y="36666"/>
                  </a:lnTo>
                  <a:lnTo>
                    <a:pt x="0" y="60000"/>
                  </a:lnTo>
                  <a:lnTo>
                    <a:pt x="5853" y="83333"/>
                  </a:lnTo>
                  <a:lnTo>
                    <a:pt x="17560" y="100000"/>
                  </a:lnTo>
                  <a:lnTo>
                    <a:pt x="32195" y="113333"/>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1" name="Shape 731"/>
            <p:cNvSpPr/>
            <p:nvPr/>
          </p:nvSpPr>
          <p:spPr>
            <a:xfrm>
              <a:off x="2367" y="2481"/>
              <a:ext cx="41" cy="36"/>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2" name="Shape 732"/>
            <p:cNvSpPr/>
            <p:nvPr/>
          </p:nvSpPr>
          <p:spPr>
            <a:xfrm>
              <a:off x="2438" y="2471"/>
              <a:ext cx="41" cy="36"/>
            </a:xfrm>
            <a:custGeom>
              <a:pathLst>
                <a:path extrusionOk="0" h="120000" w="120000">
                  <a:moveTo>
                    <a:pt x="55609" y="116666"/>
                  </a:moveTo>
                  <a:lnTo>
                    <a:pt x="55609" y="116666"/>
                  </a:lnTo>
                  <a:lnTo>
                    <a:pt x="79024" y="110000"/>
                  </a:lnTo>
                  <a:lnTo>
                    <a:pt x="99512" y="96666"/>
                  </a:lnTo>
                  <a:lnTo>
                    <a:pt x="111219" y="80000"/>
                  </a:lnTo>
                  <a:lnTo>
                    <a:pt x="117073" y="56666"/>
                  </a:lnTo>
                  <a:lnTo>
                    <a:pt x="111219" y="33333"/>
                  </a:lnTo>
                  <a:lnTo>
                    <a:pt x="99512" y="16666"/>
                  </a:lnTo>
                  <a:lnTo>
                    <a:pt x="79024" y="6666"/>
                  </a:lnTo>
                  <a:lnTo>
                    <a:pt x="55609" y="0"/>
                  </a:lnTo>
                  <a:lnTo>
                    <a:pt x="32195" y="6666"/>
                  </a:lnTo>
                  <a:lnTo>
                    <a:pt x="17560" y="16666"/>
                  </a:lnTo>
                  <a:lnTo>
                    <a:pt x="2926" y="33333"/>
                  </a:lnTo>
                  <a:lnTo>
                    <a:pt x="0" y="56666"/>
                  </a:lnTo>
                  <a:lnTo>
                    <a:pt x="2926" y="80000"/>
                  </a:lnTo>
                  <a:lnTo>
                    <a:pt x="17560" y="96666"/>
                  </a:lnTo>
                  <a:lnTo>
                    <a:pt x="32195" y="110000"/>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3" name="Shape 733"/>
            <p:cNvSpPr/>
            <p:nvPr/>
          </p:nvSpPr>
          <p:spPr>
            <a:xfrm>
              <a:off x="2467" y="2425"/>
              <a:ext cx="41" cy="36"/>
            </a:xfrm>
            <a:custGeom>
              <a:pathLst>
                <a:path extrusionOk="0" h="120000" w="120000">
                  <a:moveTo>
                    <a:pt x="55609" y="116756"/>
                  </a:moveTo>
                  <a:lnTo>
                    <a:pt x="55609" y="116756"/>
                  </a:lnTo>
                  <a:lnTo>
                    <a:pt x="79024" y="110270"/>
                  </a:lnTo>
                  <a:lnTo>
                    <a:pt x="99512" y="100540"/>
                  </a:lnTo>
                  <a:lnTo>
                    <a:pt x="111219" y="81081"/>
                  </a:lnTo>
                  <a:lnTo>
                    <a:pt x="117073" y="58378"/>
                  </a:lnTo>
                  <a:lnTo>
                    <a:pt x="111219" y="35675"/>
                  </a:lnTo>
                  <a:lnTo>
                    <a:pt x="99512" y="19459"/>
                  </a:lnTo>
                  <a:lnTo>
                    <a:pt x="79024" y="6486"/>
                  </a:lnTo>
                  <a:lnTo>
                    <a:pt x="55609" y="0"/>
                  </a:lnTo>
                  <a:lnTo>
                    <a:pt x="32195" y="6486"/>
                  </a:lnTo>
                  <a:lnTo>
                    <a:pt x="17560" y="19459"/>
                  </a:lnTo>
                  <a:lnTo>
                    <a:pt x="2926" y="35675"/>
                  </a:lnTo>
                  <a:lnTo>
                    <a:pt x="0" y="58378"/>
                  </a:lnTo>
                  <a:lnTo>
                    <a:pt x="2926" y="81081"/>
                  </a:lnTo>
                  <a:lnTo>
                    <a:pt x="17560" y="100540"/>
                  </a:lnTo>
                  <a:lnTo>
                    <a:pt x="32195" y="110270"/>
                  </a:lnTo>
                  <a:lnTo>
                    <a:pt x="55609"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4" name="Shape 734"/>
            <p:cNvSpPr/>
            <p:nvPr/>
          </p:nvSpPr>
          <p:spPr>
            <a:xfrm>
              <a:off x="2532" y="2404"/>
              <a:ext cx="38" cy="36"/>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6666"/>
                  </a:lnTo>
                  <a:lnTo>
                    <a:pt x="58461" y="0"/>
                  </a:lnTo>
                  <a:lnTo>
                    <a:pt x="33846" y="6666"/>
                  </a:lnTo>
                  <a:lnTo>
                    <a:pt x="18461" y="16666"/>
                  </a:lnTo>
                  <a:lnTo>
                    <a:pt x="3076" y="33333"/>
                  </a:lnTo>
                  <a:lnTo>
                    <a:pt x="0" y="56666"/>
                  </a:lnTo>
                  <a:lnTo>
                    <a:pt x="3076" y="80000"/>
                  </a:lnTo>
                  <a:lnTo>
                    <a:pt x="18461" y="100000"/>
                  </a:lnTo>
                  <a:lnTo>
                    <a:pt x="33846" y="110000"/>
                  </a:lnTo>
                  <a:lnTo>
                    <a:pt x="58461"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5" name="Shape 735"/>
            <p:cNvSpPr/>
            <p:nvPr/>
          </p:nvSpPr>
          <p:spPr>
            <a:xfrm>
              <a:off x="2595" y="2420"/>
              <a:ext cx="39" cy="36"/>
            </a:xfrm>
            <a:custGeom>
              <a:pathLst>
                <a:path extrusionOk="0" h="120000" w="120000">
                  <a:moveTo>
                    <a:pt x="60000" y="116666"/>
                  </a:moveTo>
                  <a:lnTo>
                    <a:pt x="60000" y="116666"/>
                  </a:lnTo>
                  <a:lnTo>
                    <a:pt x="84000" y="110000"/>
                  </a:lnTo>
                  <a:lnTo>
                    <a:pt x="99000" y="96666"/>
                  </a:lnTo>
                  <a:lnTo>
                    <a:pt x="111000" y="80000"/>
                  </a:lnTo>
                  <a:lnTo>
                    <a:pt x="117000" y="56666"/>
                  </a:lnTo>
                  <a:lnTo>
                    <a:pt x="111000" y="33333"/>
                  </a:lnTo>
                  <a:lnTo>
                    <a:pt x="99000" y="16666"/>
                  </a:lnTo>
                  <a:lnTo>
                    <a:pt x="84000" y="6666"/>
                  </a:lnTo>
                  <a:lnTo>
                    <a:pt x="60000" y="0"/>
                  </a:lnTo>
                  <a:lnTo>
                    <a:pt x="36000" y="6666"/>
                  </a:lnTo>
                  <a:lnTo>
                    <a:pt x="18000" y="16666"/>
                  </a:lnTo>
                  <a:lnTo>
                    <a:pt x="3000" y="33333"/>
                  </a:lnTo>
                  <a:lnTo>
                    <a:pt x="0" y="56666"/>
                  </a:lnTo>
                  <a:lnTo>
                    <a:pt x="3000" y="80000"/>
                  </a:lnTo>
                  <a:lnTo>
                    <a:pt x="18000" y="96666"/>
                  </a:lnTo>
                  <a:lnTo>
                    <a:pt x="36000" y="110000"/>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6" name="Shape 736"/>
            <p:cNvSpPr/>
            <p:nvPr/>
          </p:nvSpPr>
          <p:spPr>
            <a:xfrm>
              <a:off x="2626" y="2471"/>
              <a:ext cx="42" cy="36"/>
            </a:xfrm>
            <a:custGeom>
              <a:pathLst>
                <a:path extrusionOk="0" h="120000" w="120000">
                  <a:moveTo>
                    <a:pt x="60000" y="116666"/>
                  </a:moveTo>
                  <a:lnTo>
                    <a:pt x="60000" y="116666"/>
                  </a:lnTo>
                  <a:lnTo>
                    <a:pt x="80000" y="113333"/>
                  </a:lnTo>
                  <a:lnTo>
                    <a:pt x="100000" y="100000"/>
                  </a:lnTo>
                  <a:lnTo>
                    <a:pt x="111428" y="83333"/>
                  </a:lnTo>
                  <a:lnTo>
                    <a:pt x="117142" y="60000"/>
                  </a:lnTo>
                  <a:lnTo>
                    <a:pt x="111428" y="36666"/>
                  </a:lnTo>
                  <a:lnTo>
                    <a:pt x="100000" y="16666"/>
                  </a:lnTo>
                  <a:lnTo>
                    <a:pt x="80000" y="6666"/>
                  </a:lnTo>
                  <a:lnTo>
                    <a:pt x="60000" y="0"/>
                  </a:lnTo>
                  <a:lnTo>
                    <a:pt x="40000" y="6666"/>
                  </a:lnTo>
                  <a:lnTo>
                    <a:pt x="20000" y="16666"/>
                  </a:lnTo>
                  <a:lnTo>
                    <a:pt x="5714" y="36666"/>
                  </a:lnTo>
                  <a:lnTo>
                    <a:pt x="0" y="60000"/>
                  </a:lnTo>
                  <a:lnTo>
                    <a:pt x="5714" y="83333"/>
                  </a:lnTo>
                  <a:lnTo>
                    <a:pt x="20000" y="100000"/>
                  </a:lnTo>
                  <a:lnTo>
                    <a:pt x="40000" y="113333"/>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7" name="Shape 737"/>
            <p:cNvSpPr/>
            <p:nvPr/>
          </p:nvSpPr>
          <p:spPr>
            <a:xfrm>
              <a:off x="2696" y="2476"/>
              <a:ext cx="39" cy="36"/>
            </a:xfrm>
            <a:custGeom>
              <a:pathLst>
                <a:path extrusionOk="0" h="120000" w="120000">
                  <a:moveTo>
                    <a:pt x="57000" y="116756"/>
                  </a:moveTo>
                  <a:lnTo>
                    <a:pt x="57000" y="116756"/>
                  </a:lnTo>
                  <a:lnTo>
                    <a:pt x="81000" y="110270"/>
                  </a:lnTo>
                  <a:lnTo>
                    <a:pt x="99000" y="100540"/>
                  </a:lnTo>
                  <a:lnTo>
                    <a:pt x="111000" y="81081"/>
                  </a:lnTo>
                  <a:lnTo>
                    <a:pt x="117000" y="58378"/>
                  </a:lnTo>
                  <a:lnTo>
                    <a:pt x="111000" y="35675"/>
                  </a:lnTo>
                  <a:lnTo>
                    <a:pt x="99000" y="19459"/>
                  </a:lnTo>
                  <a:lnTo>
                    <a:pt x="81000" y="6486"/>
                  </a:lnTo>
                  <a:lnTo>
                    <a:pt x="57000" y="0"/>
                  </a:lnTo>
                  <a:lnTo>
                    <a:pt x="33000" y="6486"/>
                  </a:lnTo>
                  <a:lnTo>
                    <a:pt x="18000" y="19459"/>
                  </a:lnTo>
                  <a:lnTo>
                    <a:pt x="3000" y="35675"/>
                  </a:lnTo>
                  <a:lnTo>
                    <a:pt x="0" y="58378"/>
                  </a:lnTo>
                  <a:lnTo>
                    <a:pt x="3000" y="81081"/>
                  </a:lnTo>
                  <a:lnTo>
                    <a:pt x="18000" y="100540"/>
                  </a:lnTo>
                  <a:lnTo>
                    <a:pt x="33000" y="110270"/>
                  </a:lnTo>
                  <a:lnTo>
                    <a:pt x="57000"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8" name="Shape 738"/>
            <p:cNvSpPr/>
            <p:nvPr/>
          </p:nvSpPr>
          <p:spPr>
            <a:xfrm>
              <a:off x="2725" y="2429"/>
              <a:ext cx="38" cy="36"/>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3333"/>
                  </a:lnTo>
                  <a:lnTo>
                    <a:pt x="58461" y="0"/>
                  </a:lnTo>
                  <a:lnTo>
                    <a:pt x="33846" y="3333"/>
                  </a:lnTo>
                  <a:lnTo>
                    <a:pt x="18461" y="16666"/>
                  </a:lnTo>
                  <a:lnTo>
                    <a:pt x="3076" y="33333"/>
                  </a:lnTo>
                  <a:lnTo>
                    <a:pt x="0" y="56666"/>
                  </a:lnTo>
                  <a:lnTo>
                    <a:pt x="3076" y="80000"/>
                  </a:lnTo>
                  <a:lnTo>
                    <a:pt x="18461" y="100000"/>
                  </a:lnTo>
                  <a:lnTo>
                    <a:pt x="33846" y="110000"/>
                  </a:lnTo>
                  <a:lnTo>
                    <a:pt x="58461"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9" name="Shape 739"/>
            <p:cNvSpPr/>
            <p:nvPr/>
          </p:nvSpPr>
          <p:spPr>
            <a:xfrm>
              <a:off x="2788" y="2407"/>
              <a:ext cx="41" cy="36"/>
            </a:xfrm>
            <a:custGeom>
              <a:pathLst>
                <a:path extrusionOk="0" h="120000" w="120000">
                  <a:moveTo>
                    <a:pt x="61463" y="116756"/>
                  </a:moveTo>
                  <a:lnTo>
                    <a:pt x="61463" y="116756"/>
                  </a:lnTo>
                  <a:lnTo>
                    <a:pt x="84878" y="110270"/>
                  </a:lnTo>
                  <a:lnTo>
                    <a:pt x="99512" y="97297"/>
                  </a:lnTo>
                  <a:lnTo>
                    <a:pt x="111219" y="81081"/>
                  </a:lnTo>
                  <a:lnTo>
                    <a:pt x="117073" y="58378"/>
                  </a:lnTo>
                  <a:lnTo>
                    <a:pt x="111219" y="35675"/>
                  </a:lnTo>
                  <a:lnTo>
                    <a:pt x="99512" y="16216"/>
                  </a:lnTo>
                  <a:lnTo>
                    <a:pt x="84878" y="6486"/>
                  </a:lnTo>
                  <a:lnTo>
                    <a:pt x="61463" y="0"/>
                  </a:lnTo>
                  <a:lnTo>
                    <a:pt x="38048" y="6486"/>
                  </a:lnTo>
                  <a:lnTo>
                    <a:pt x="20487" y="16216"/>
                  </a:lnTo>
                  <a:lnTo>
                    <a:pt x="5853" y="35675"/>
                  </a:lnTo>
                  <a:lnTo>
                    <a:pt x="0" y="58378"/>
                  </a:lnTo>
                  <a:lnTo>
                    <a:pt x="5853" y="81081"/>
                  </a:lnTo>
                  <a:lnTo>
                    <a:pt x="20487" y="97297"/>
                  </a:lnTo>
                  <a:lnTo>
                    <a:pt x="38048" y="110270"/>
                  </a:lnTo>
                  <a:lnTo>
                    <a:pt x="61463"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0" name="Shape 740"/>
            <p:cNvSpPr/>
            <p:nvPr/>
          </p:nvSpPr>
          <p:spPr>
            <a:xfrm>
              <a:off x="2853" y="2425"/>
              <a:ext cx="41" cy="36"/>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1" name="Shape 741"/>
            <p:cNvSpPr/>
            <p:nvPr/>
          </p:nvSpPr>
          <p:spPr>
            <a:xfrm>
              <a:off x="2884" y="2476"/>
              <a:ext cx="41" cy="36"/>
            </a:xfrm>
            <a:custGeom>
              <a:pathLst>
                <a:path extrusionOk="0" h="120000" w="120000">
                  <a:moveTo>
                    <a:pt x="58536" y="116756"/>
                  </a:moveTo>
                  <a:lnTo>
                    <a:pt x="58536" y="116756"/>
                  </a:lnTo>
                  <a:lnTo>
                    <a:pt x="81951" y="110270"/>
                  </a:lnTo>
                  <a:lnTo>
                    <a:pt x="99512" y="100540"/>
                  </a:lnTo>
                  <a:lnTo>
                    <a:pt x="111219" y="81081"/>
                  </a:lnTo>
                  <a:lnTo>
                    <a:pt x="117073" y="58378"/>
                  </a:lnTo>
                  <a:lnTo>
                    <a:pt x="111219" y="38918"/>
                  </a:lnTo>
                  <a:lnTo>
                    <a:pt x="99512" y="19459"/>
                  </a:lnTo>
                  <a:lnTo>
                    <a:pt x="81951" y="6486"/>
                  </a:lnTo>
                  <a:lnTo>
                    <a:pt x="58536" y="0"/>
                  </a:lnTo>
                  <a:lnTo>
                    <a:pt x="38048" y="6486"/>
                  </a:lnTo>
                  <a:lnTo>
                    <a:pt x="17560" y="19459"/>
                  </a:lnTo>
                  <a:lnTo>
                    <a:pt x="5853" y="38918"/>
                  </a:lnTo>
                  <a:lnTo>
                    <a:pt x="0" y="58378"/>
                  </a:lnTo>
                  <a:lnTo>
                    <a:pt x="5853" y="81081"/>
                  </a:lnTo>
                  <a:lnTo>
                    <a:pt x="17560" y="100540"/>
                  </a:lnTo>
                  <a:lnTo>
                    <a:pt x="38048" y="110270"/>
                  </a:lnTo>
                  <a:lnTo>
                    <a:pt x="58536"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2" name="Shape 742"/>
            <p:cNvSpPr/>
            <p:nvPr/>
          </p:nvSpPr>
          <p:spPr>
            <a:xfrm>
              <a:off x="2950" y="2478"/>
              <a:ext cx="41" cy="36"/>
            </a:xfrm>
            <a:custGeom>
              <a:pathLst>
                <a:path extrusionOk="0" h="120000" w="120000">
                  <a:moveTo>
                    <a:pt x="57000" y="116666"/>
                  </a:moveTo>
                  <a:lnTo>
                    <a:pt x="57000" y="116666"/>
                  </a:lnTo>
                  <a:lnTo>
                    <a:pt x="81000" y="113333"/>
                  </a:lnTo>
                  <a:lnTo>
                    <a:pt x="99000" y="100000"/>
                  </a:lnTo>
                  <a:lnTo>
                    <a:pt x="114000" y="83333"/>
                  </a:lnTo>
                  <a:lnTo>
                    <a:pt x="117000" y="60000"/>
                  </a:lnTo>
                  <a:lnTo>
                    <a:pt x="114000" y="36666"/>
                  </a:lnTo>
                  <a:lnTo>
                    <a:pt x="99000" y="16666"/>
                  </a:lnTo>
                  <a:lnTo>
                    <a:pt x="81000" y="6666"/>
                  </a:lnTo>
                  <a:lnTo>
                    <a:pt x="57000" y="0"/>
                  </a:lnTo>
                  <a:lnTo>
                    <a:pt x="33000" y="6666"/>
                  </a:lnTo>
                  <a:lnTo>
                    <a:pt x="18000" y="16666"/>
                  </a:lnTo>
                  <a:lnTo>
                    <a:pt x="6000" y="36666"/>
                  </a:lnTo>
                  <a:lnTo>
                    <a:pt x="0" y="60000"/>
                  </a:lnTo>
                  <a:lnTo>
                    <a:pt x="6000" y="83333"/>
                  </a:lnTo>
                  <a:lnTo>
                    <a:pt x="18000" y="100000"/>
                  </a:lnTo>
                  <a:lnTo>
                    <a:pt x="33000" y="113333"/>
                  </a:lnTo>
                  <a:lnTo>
                    <a:pt x="57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3" name="Shape 743"/>
            <p:cNvSpPr/>
            <p:nvPr/>
          </p:nvSpPr>
          <p:spPr>
            <a:xfrm>
              <a:off x="2978" y="2431"/>
              <a:ext cx="41" cy="36"/>
            </a:xfrm>
            <a:custGeom>
              <a:pathLst>
                <a:path extrusionOk="0" h="120000" w="120000">
                  <a:moveTo>
                    <a:pt x="55609" y="116666"/>
                  </a:moveTo>
                  <a:lnTo>
                    <a:pt x="55609" y="116666"/>
                  </a:lnTo>
                  <a:lnTo>
                    <a:pt x="79024" y="110000"/>
                  </a:lnTo>
                  <a:lnTo>
                    <a:pt x="96585" y="100000"/>
                  </a:lnTo>
                  <a:lnTo>
                    <a:pt x="111219" y="80000"/>
                  </a:lnTo>
                  <a:lnTo>
                    <a:pt x="117073" y="60000"/>
                  </a:lnTo>
                  <a:lnTo>
                    <a:pt x="111219" y="36666"/>
                  </a:lnTo>
                  <a:lnTo>
                    <a:pt x="96585" y="16666"/>
                  </a:lnTo>
                  <a:lnTo>
                    <a:pt x="79024" y="6666"/>
                  </a:lnTo>
                  <a:lnTo>
                    <a:pt x="55609" y="0"/>
                  </a:lnTo>
                  <a:lnTo>
                    <a:pt x="32195" y="6666"/>
                  </a:lnTo>
                  <a:lnTo>
                    <a:pt x="17560" y="16666"/>
                  </a:lnTo>
                  <a:lnTo>
                    <a:pt x="5853" y="36666"/>
                  </a:lnTo>
                  <a:lnTo>
                    <a:pt x="0" y="60000"/>
                  </a:lnTo>
                  <a:lnTo>
                    <a:pt x="5853" y="80000"/>
                  </a:lnTo>
                  <a:lnTo>
                    <a:pt x="17560" y="100000"/>
                  </a:lnTo>
                  <a:lnTo>
                    <a:pt x="32195" y="110000"/>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4" name="Shape 744"/>
            <p:cNvSpPr/>
            <p:nvPr/>
          </p:nvSpPr>
          <p:spPr>
            <a:xfrm>
              <a:off x="3043" y="2411"/>
              <a:ext cx="41" cy="36"/>
            </a:xfrm>
            <a:custGeom>
              <a:pathLst>
                <a:path extrusionOk="0" h="120000" w="120000">
                  <a:moveTo>
                    <a:pt x="55609" y="116666"/>
                  </a:moveTo>
                  <a:lnTo>
                    <a:pt x="55609" y="116666"/>
                  </a:lnTo>
                  <a:lnTo>
                    <a:pt x="79024" y="110000"/>
                  </a:lnTo>
                  <a:lnTo>
                    <a:pt x="96585" y="100000"/>
                  </a:lnTo>
                  <a:lnTo>
                    <a:pt x="111219" y="80000"/>
                  </a:lnTo>
                  <a:lnTo>
                    <a:pt x="117073" y="56666"/>
                  </a:lnTo>
                  <a:lnTo>
                    <a:pt x="111219" y="33333"/>
                  </a:lnTo>
                  <a:lnTo>
                    <a:pt x="96585" y="16666"/>
                  </a:lnTo>
                  <a:lnTo>
                    <a:pt x="79024" y="3333"/>
                  </a:lnTo>
                  <a:lnTo>
                    <a:pt x="55609" y="0"/>
                  </a:lnTo>
                  <a:lnTo>
                    <a:pt x="32195" y="3333"/>
                  </a:lnTo>
                  <a:lnTo>
                    <a:pt x="17560" y="16666"/>
                  </a:lnTo>
                  <a:lnTo>
                    <a:pt x="5853" y="33333"/>
                  </a:lnTo>
                  <a:lnTo>
                    <a:pt x="0" y="56666"/>
                  </a:lnTo>
                  <a:lnTo>
                    <a:pt x="5853" y="80000"/>
                  </a:lnTo>
                  <a:lnTo>
                    <a:pt x="17560" y="100000"/>
                  </a:lnTo>
                  <a:lnTo>
                    <a:pt x="32195" y="110000"/>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5" name="Shape 745"/>
            <p:cNvSpPr/>
            <p:nvPr/>
          </p:nvSpPr>
          <p:spPr>
            <a:xfrm>
              <a:off x="3105" y="2427"/>
              <a:ext cx="42" cy="36"/>
            </a:xfrm>
            <a:custGeom>
              <a:pathLst>
                <a:path extrusionOk="0" h="120000" w="120000">
                  <a:moveTo>
                    <a:pt x="60000" y="116756"/>
                  </a:moveTo>
                  <a:lnTo>
                    <a:pt x="60000" y="116756"/>
                  </a:lnTo>
                  <a:lnTo>
                    <a:pt x="80000" y="110270"/>
                  </a:lnTo>
                  <a:lnTo>
                    <a:pt x="97142" y="97297"/>
                  </a:lnTo>
                  <a:lnTo>
                    <a:pt x="111428" y="81081"/>
                  </a:lnTo>
                  <a:lnTo>
                    <a:pt x="117142" y="58378"/>
                  </a:lnTo>
                  <a:lnTo>
                    <a:pt x="111428" y="35675"/>
                  </a:lnTo>
                  <a:lnTo>
                    <a:pt x="97142" y="16216"/>
                  </a:lnTo>
                  <a:lnTo>
                    <a:pt x="80000" y="6486"/>
                  </a:lnTo>
                  <a:lnTo>
                    <a:pt x="60000" y="0"/>
                  </a:lnTo>
                  <a:lnTo>
                    <a:pt x="37142" y="6486"/>
                  </a:lnTo>
                  <a:lnTo>
                    <a:pt x="17142" y="16216"/>
                  </a:lnTo>
                  <a:lnTo>
                    <a:pt x="5714" y="35675"/>
                  </a:lnTo>
                  <a:lnTo>
                    <a:pt x="0" y="58378"/>
                  </a:lnTo>
                  <a:lnTo>
                    <a:pt x="5714" y="81081"/>
                  </a:lnTo>
                  <a:lnTo>
                    <a:pt x="17142" y="97297"/>
                  </a:lnTo>
                  <a:lnTo>
                    <a:pt x="37142" y="110270"/>
                  </a:lnTo>
                  <a:lnTo>
                    <a:pt x="60000"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6" name="Shape 746"/>
            <p:cNvSpPr/>
            <p:nvPr/>
          </p:nvSpPr>
          <p:spPr>
            <a:xfrm>
              <a:off x="3137" y="2479"/>
              <a:ext cx="39" cy="36"/>
            </a:xfrm>
            <a:custGeom>
              <a:pathLst>
                <a:path extrusionOk="0" h="120000" w="120000">
                  <a:moveTo>
                    <a:pt x="60000" y="116666"/>
                  </a:moveTo>
                  <a:lnTo>
                    <a:pt x="60000" y="116666"/>
                  </a:lnTo>
                  <a:lnTo>
                    <a:pt x="84000" y="113333"/>
                  </a:lnTo>
                  <a:lnTo>
                    <a:pt x="99000" y="100000"/>
                  </a:lnTo>
                  <a:lnTo>
                    <a:pt x="114000" y="83333"/>
                  </a:lnTo>
                  <a:lnTo>
                    <a:pt x="117000" y="60000"/>
                  </a:lnTo>
                  <a:lnTo>
                    <a:pt x="114000" y="36666"/>
                  </a:lnTo>
                  <a:lnTo>
                    <a:pt x="99000" y="16666"/>
                  </a:lnTo>
                  <a:lnTo>
                    <a:pt x="84000" y="6666"/>
                  </a:lnTo>
                  <a:lnTo>
                    <a:pt x="60000" y="0"/>
                  </a:lnTo>
                  <a:lnTo>
                    <a:pt x="36000" y="6666"/>
                  </a:lnTo>
                  <a:lnTo>
                    <a:pt x="18000" y="16666"/>
                  </a:lnTo>
                  <a:lnTo>
                    <a:pt x="6000" y="36666"/>
                  </a:lnTo>
                  <a:lnTo>
                    <a:pt x="0" y="60000"/>
                  </a:lnTo>
                  <a:lnTo>
                    <a:pt x="6000" y="83333"/>
                  </a:lnTo>
                  <a:lnTo>
                    <a:pt x="18000" y="100000"/>
                  </a:lnTo>
                  <a:lnTo>
                    <a:pt x="36000" y="113333"/>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7" name="Shape 747"/>
            <p:cNvSpPr/>
            <p:nvPr/>
          </p:nvSpPr>
          <p:spPr>
            <a:xfrm>
              <a:off x="3204" y="2481"/>
              <a:ext cx="42" cy="36"/>
            </a:xfrm>
            <a:custGeom>
              <a:pathLst>
                <a:path extrusionOk="0" h="120000" w="120000">
                  <a:moveTo>
                    <a:pt x="62857" y="116666"/>
                  </a:moveTo>
                  <a:lnTo>
                    <a:pt x="62857" y="116666"/>
                  </a:lnTo>
                  <a:lnTo>
                    <a:pt x="80000" y="110000"/>
                  </a:lnTo>
                  <a:lnTo>
                    <a:pt x="100000" y="100000"/>
                  </a:lnTo>
                  <a:lnTo>
                    <a:pt x="111428" y="83333"/>
                  </a:lnTo>
                  <a:lnTo>
                    <a:pt x="117142" y="60000"/>
                  </a:lnTo>
                  <a:lnTo>
                    <a:pt x="111428" y="36666"/>
                  </a:lnTo>
                  <a:lnTo>
                    <a:pt x="100000" y="16666"/>
                  </a:lnTo>
                  <a:lnTo>
                    <a:pt x="80000" y="3333"/>
                  </a:lnTo>
                  <a:lnTo>
                    <a:pt x="62857" y="0"/>
                  </a:lnTo>
                  <a:lnTo>
                    <a:pt x="40000" y="3333"/>
                  </a:lnTo>
                  <a:lnTo>
                    <a:pt x="20000" y="16666"/>
                  </a:lnTo>
                  <a:lnTo>
                    <a:pt x="5714" y="36666"/>
                  </a:lnTo>
                  <a:lnTo>
                    <a:pt x="0" y="60000"/>
                  </a:lnTo>
                  <a:lnTo>
                    <a:pt x="5714" y="83333"/>
                  </a:lnTo>
                  <a:lnTo>
                    <a:pt x="20000" y="100000"/>
                  </a:lnTo>
                  <a:lnTo>
                    <a:pt x="40000" y="110000"/>
                  </a:lnTo>
                  <a:lnTo>
                    <a:pt x="62857"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8" name="Shape 748"/>
            <p:cNvSpPr/>
            <p:nvPr/>
          </p:nvSpPr>
          <p:spPr>
            <a:xfrm>
              <a:off x="3231" y="2436"/>
              <a:ext cx="42" cy="35"/>
            </a:xfrm>
            <a:custGeom>
              <a:pathLst>
                <a:path extrusionOk="0" h="120000" w="120000">
                  <a:moveTo>
                    <a:pt x="60000" y="116571"/>
                  </a:moveTo>
                  <a:lnTo>
                    <a:pt x="60000" y="116571"/>
                  </a:lnTo>
                  <a:lnTo>
                    <a:pt x="80000" y="113142"/>
                  </a:lnTo>
                  <a:lnTo>
                    <a:pt x="100000" y="99428"/>
                  </a:lnTo>
                  <a:lnTo>
                    <a:pt x="111428" y="82285"/>
                  </a:lnTo>
                  <a:lnTo>
                    <a:pt x="117142" y="58285"/>
                  </a:lnTo>
                  <a:lnTo>
                    <a:pt x="111428" y="34285"/>
                  </a:lnTo>
                  <a:lnTo>
                    <a:pt x="100000" y="17142"/>
                  </a:lnTo>
                  <a:lnTo>
                    <a:pt x="80000" y="3428"/>
                  </a:lnTo>
                  <a:lnTo>
                    <a:pt x="60000" y="0"/>
                  </a:lnTo>
                  <a:lnTo>
                    <a:pt x="37142" y="3428"/>
                  </a:lnTo>
                  <a:lnTo>
                    <a:pt x="20000" y="17142"/>
                  </a:lnTo>
                  <a:lnTo>
                    <a:pt x="5714" y="34285"/>
                  </a:lnTo>
                  <a:lnTo>
                    <a:pt x="0" y="58285"/>
                  </a:lnTo>
                  <a:lnTo>
                    <a:pt x="5714" y="82285"/>
                  </a:lnTo>
                  <a:lnTo>
                    <a:pt x="20000" y="99428"/>
                  </a:lnTo>
                  <a:lnTo>
                    <a:pt x="37142" y="113142"/>
                  </a:lnTo>
                  <a:lnTo>
                    <a:pt x="60000" y="116571"/>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9" name="Shape 749"/>
            <p:cNvSpPr/>
            <p:nvPr/>
          </p:nvSpPr>
          <p:spPr>
            <a:xfrm>
              <a:off x="3297" y="2413"/>
              <a:ext cx="41" cy="36"/>
            </a:xfrm>
            <a:custGeom>
              <a:pathLst>
                <a:path extrusionOk="0" h="120000" w="120000">
                  <a:moveTo>
                    <a:pt x="58536" y="116666"/>
                  </a:moveTo>
                  <a:lnTo>
                    <a:pt x="58536" y="116666"/>
                  </a:lnTo>
                  <a:lnTo>
                    <a:pt x="81951" y="110000"/>
                  </a:lnTo>
                  <a:lnTo>
                    <a:pt x="99512" y="100000"/>
                  </a:lnTo>
                  <a:lnTo>
                    <a:pt x="111219" y="80000"/>
                  </a:lnTo>
                  <a:lnTo>
                    <a:pt x="117073" y="56666"/>
                  </a:lnTo>
                  <a:lnTo>
                    <a:pt x="111219" y="36666"/>
                  </a:lnTo>
                  <a:lnTo>
                    <a:pt x="99512" y="16666"/>
                  </a:lnTo>
                  <a:lnTo>
                    <a:pt x="81951" y="6666"/>
                  </a:lnTo>
                  <a:lnTo>
                    <a:pt x="58536" y="0"/>
                  </a:lnTo>
                  <a:lnTo>
                    <a:pt x="35121" y="6666"/>
                  </a:lnTo>
                  <a:lnTo>
                    <a:pt x="20487" y="16666"/>
                  </a:lnTo>
                  <a:lnTo>
                    <a:pt x="5853" y="36666"/>
                  </a:lnTo>
                  <a:lnTo>
                    <a:pt x="0" y="56666"/>
                  </a:lnTo>
                  <a:lnTo>
                    <a:pt x="5853" y="80000"/>
                  </a:lnTo>
                  <a:lnTo>
                    <a:pt x="20487" y="100000"/>
                  </a:lnTo>
                  <a:lnTo>
                    <a:pt x="35121" y="110000"/>
                  </a:lnTo>
                  <a:lnTo>
                    <a:pt x="58536"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50" name="Shape 750"/>
            <p:cNvSpPr/>
            <p:nvPr/>
          </p:nvSpPr>
          <p:spPr>
            <a:xfrm>
              <a:off x="3361" y="2430"/>
              <a:ext cx="39" cy="36"/>
            </a:xfrm>
            <a:custGeom>
              <a:pathLst>
                <a:path extrusionOk="0" h="120000" w="120000">
                  <a:moveTo>
                    <a:pt x="60000" y="116666"/>
                  </a:moveTo>
                  <a:lnTo>
                    <a:pt x="60000" y="116666"/>
                  </a:lnTo>
                  <a:lnTo>
                    <a:pt x="84000" y="110000"/>
                  </a:lnTo>
                  <a:lnTo>
                    <a:pt x="99000" y="100000"/>
                  </a:lnTo>
                  <a:lnTo>
                    <a:pt x="111000" y="83333"/>
                  </a:lnTo>
                  <a:lnTo>
                    <a:pt x="117000" y="60000"/>
                  </a:lnTo>
                  <a:lnTo>
                    <a:pt x="111000" y="36666"/>
                  </a:lnTo>
                  <a:lnTo>
                    <a:pt x="99000" y="16666"/>
                  </a:lnTo>
                  <a:lnTo>
                    <a:pt x="84000" y="3333"/>
                  </a:lnTo>
                  <a:lnTo>
                    <a:pt x="60000" y="0"/>
                  </a:lnTo>
                  <a:lnTo>
                    <a:pt x="36000" y="3333"/>
                  </a:lnTo>
                  <a:lnTo>
                    <a:pt x="18000" y="16666"/>
                  </a:lnTo>
                  <a:lnTo>
                    <a:pt x="3000" y="36666"/>
                  </a:lnTo>
                  <a:lnTo>
                    <a:pt x="0" y="60000"/>
                  </a:lnTo>
                  <a:lnTo>
                    <a:pt x="3000" y="83333"/>
                  </a:lnTo>
                  <a:lnTo>
                    <a:pt x="18000" y="100000"/>
                  </a:lnTo>
                  <a:lnTo>
                    <a:pt x="36000" y="110000"/>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51" name="Shape 751"/>
            <p:cNvSpPr/>
            <p:nvPr/>
          </p:nvSpPr>
          <p:spPr>
            <a:xfrm>
              <a:off x="3393" y="2481"/>
              <a:ext cx="41" cy="36"/>
            </a:xfrm>
            <a:custGeom>
              <a:pathLst>
                <a:path extrusionOk="0" h="120000" w="120000">
                  <a:moveTo>
                    <a:pt x="55609" y="116756"/>
                  </a:moveTo>
                  <a:lnTo>
                    <a:pt x="55609" y="116756"/>
                  </a:lnTo>
                  <a:lnTo>
                    <a:pt x="79024" y="110270"/>
                  </a:lnTo>
                  <a:lnTo>
                    <a:pt x="96585" y="100540"/>
                  </a:lnTo>
                  <a:lnTo>
                    <a:pt x="111219" y="81081"/>
                  </a:lnTo>
                  <a:lnTo>
                    <a:pt x="117073" y="58378"/>
                  </a:lnTo>
                  <a:lnTo>
                    <a:pt x="111219" y="35675"/>
                  </a:lnTo>
                  <a:lnTo>
                    <a:pt x="96585" y="19459"/>
                  </a:lnTo>
                  <a:lnTo>
                    <a:pt x="79024" y="6486"/>
                  </a:lnTo>
                  <a:lnTo>
                    <a:pt x="55609" y="0"/>
                  </a:lnTo>
                  <a:lnTo>
                    <a:pt x="32195" y="6486"/>
                  </a:lnTo>
                  <a:lnTo>
                    <a:pt x="17560" y="19459"/>
                  </a:lnTo>
                  <a:lnTo>
                    <a:pt x="5853" y="35675"/>
                  </a:lnTo>
                  <a:lnTo>
                    <a:pt x="0" y="58378"/>
                  </a:lnTo>
                  <a:lnTo>
                    <a:pt x="5853" y="81081"/>
                  </a:lnTo>
                  <a:lnTo>
                    <a:pt x="17560" y="100540"/>
                  </a:lnTo>
                  <a:lnTo>
                    <a:pt x="32195" y="110270"/>
                  </a:lnTo>
                  <a:lnTo>
                    <a:pt x="55609"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52" name="Shape 752"/>
            <p:cNvSpPr/>
            <p:nvPr/>
          </p:nvSpPr>
          <p:spPr>
            <a:xfrm>
              <a:off x="2445" y="3053"/>
              <a:ext cx="179" cy="160"/>
            </a:xfrm>
            <a:custGeom>
              <a:pathLst>
                <a:path extrusionOk="0" h="120000" w="120000">
                  <a:moveTo>
                    <a:pt x="105333" y="18633"/>
                  </a:moveTo>
                  <a:lnTo>
                    <a:pt x="105333" y="18633"/>
                  </a:lnTo>
                  <a:lnTo>
                    <a:pt x="107333" y="22360"/>
                  </a:lnTo>
                  <a:lnTo>
                    <a:pt x="109333" y="26086"/>
                  </a:lnTo>
                  <a:lnTo>
                    <a:pt x="110000" y="29068"/>
                  </a:lnTo>
                  <a:lnTo>
                    <a:pt x="112000" y="32049"/>
                  </a:lnTo>
                  <a:lnTo>
                    <a:pt x="112666" y="35776"/>
                  </a:lnTo>
                  <a:lnTo>
                    <a:pt x="114000" y="38757"/>
                  </a:lnTo>
                  <a:lnTo>
                    <a:pt x="114666" y="41739"/>
                  </a:lnTo>
                  <a:lnTo>
                    <a:pt x="116000" y="45465"/>
                  </a:lnTo>
                  <a:lnTo>
                    <a:pt x="118000" y="49192"/>
                  </a:lnTo>
                  <a:lnTo>
                    <a:pt x="118666" y="52173"/>
                  </a:lnTo>
                  <a:lnTo>
                    <a:pt x="119333" y="55155"/>
                  </a:lnTo>
                  <a:lnTo>
                    <a:pt x="119333" y="58136"/>
                  </a:lnTo>
                  <a:lnTo>
                    <a:pt x="119333" y="61118"/>
                  </a:lnTo>
                  <a:lnTo>
                    <a:pt x="119333" y="64099"/>
                  </a:lnTo>
                  <a:lnTo>
                    <a:pt x="119333" y="66335"/>
                  </a:lnTo>
                  <a:lnTo>
                    <a:pt x="119333" y="69316"/>
                  </a:lnTo>
                  <a:lnTo>
                    <a:pt x="119333" y="71552"/>
                  </a:lnTo>
                  <a:lnTo>
                    <a:pt x="118666" y="73788"/>
                  </a:lnTo>
                  <a:lnTo>
                    <a:pt x="117333" y="76024"/>
                  </a:lnTo>
                  <a:lnTo>
                    <a:pt x="115333" y="79006"/>
                  </a:lnTo>
                  <a:lnTo>
                    <a:pt x="114000" y="81987"/>
                  </a:lnTo>
                  <a:lnTo>
                    <a:pt x="112000" y="84223"/>
                  </a:lnTo>
                  <a:lnTo>
                    <a:pt x="109333" y="86459"/>
                  </a:lnTo>
                  <a:lnTo>
                    <a:pt x="108000" y="88695"/>
                  </a:lnTo>
                  <a:lnTo>
                    <a:pt x="106000" y="91677"/>
                  </a:lnTo>
                  <a:lnTo>
                    <a:pt x="103333" y="94658"/>
                  </a:lnTo>
                  <a:lnTo>
                    <a:pt x="101333" y="98385"/>
                  </a:lnTo>
                  <a:lnTo>
                    <a:pt x="99333" y="102111"/>
                  </a:lnTo>
                  <a:lnTo>
                    <a:pt x="95333" y="105838"/>
                  </a:lnTo>
                  <a:lnTo>
                    <a:pt x="93333" y="108819"/>
                  </a:lnTo>
                  <a:lnTo>
                    <a:pt x="90000" y="111801"/>
                  </a:lnTo>
                  <a:lnTo>
                    <a:pt x="86000" y="112546"/>
                  </a:lnTo>
                  <a:lnTo>
                    <a:pt x="82666" y="114037"/>
                  </a:lnTo>
                  <a:lnTo>
                    <a:pt x="78000" y="115527"/>
                  </a:lnTo>
                  <a:lnTo>
                    <a:pt x="72666" y="116273"/>
                  </a:lnTo>
                  <a:lnTo>
                    <a:pt x="66666" y="117018"/>
                  </a:lnTo>
                  <a:lnTo>
                    <a:pt x="61333" y="118509"/>
                  </a:lnTo>
                  <a:lnTo>
                    <a:pt x="56000" y="119254"/>
                  </a:lnTo>
                  <a:lnTo>
                    <a:pt x="52000" y="119254"/>
                  </a:lnTo>
                  <a:lnTo>
                    <a:pt x="48000" y="119254"/>
                  </a:lnTo>
                  <a:lnTo>
                    <a:pt x="44000" y="117763"/>
                  </a:lnTo>
                  <a:lnTo>
                    <a:pt x="38000" y="116273"/>
                  </a:lnTo>
                  <a:lnTo>
                    <a:pt x="31333" y="114037"/>
                  </a:lnTo>
                  <a:lnTo>
                    <a:pt x="24000" y="111055"/>
                  </a:lnTo>
                  <a:lnTo>
                    <a:pt x="16666" y="107329"/>
                  </a:lnTo>
                  <a:lnTo>
                    <a:pt x="10000" y="102111"/>
                  </a:lnTo>
                  <a:lnTo>
                    <a:pt x="5333" y="94658"/>
                  </a:lnTo>
                  <a:lnTo>
                    <a:pt x="1333" y="87204"/>
                  </a:lnTo>
                  <a:lnTo>
                    <a:pt x="666" y="83478"/>
                  </a:lnTo>
                  <a:lnTo>
                    <a:pt x="666" y="79751"/>
                  </a:lnTo>
                  <a:lnTo>
                    <a:pt x="0" y="75279"/>
                  </a:lnTo>
                  <a:lnTo>
                    <a:pt x="0" y="70807"/>
                  </a:lnTo>
                  <a:lnTo>
                    <a:pt x="0" y="66335"/>
                  </a:lnTo>
                  <a:lnTo>
                    <a:pt x="0" y="61863"/>
                  </a:lnTo>
                  <a:lnTo>
                    <a:pt x="666" y="57391"/>
                  </a:lnTo>
                  <a:lnTo>
                    <a:pt x="2000" y="54409"/>
                  </a:lnTo>
                  <a:lnTo>
                    <a:pt x="4000" y="50683"/>
                  </a:lnTo>
                  <a:lnTo>
                    <a:pt x="6000" y="46211"/>
                  </a:lnTo>
                  <a:lnTo>
                    <a:pt x="9333" y="40993"/>
                  </a:lnTo>
                  <a:lnTo>
                    <a:pt x="12000" y="36521"/>
                  </a:lnTo>
                  <a:lnTo>
                    <a:pt x="15333" y="31304"/>
                  </a:lnTo>
                  <a:lnTo>
                    <a:pt x="18666" y="26832"/>
                  </a:lnTo>
                  <a:lnTo>
                    <a:pt x="22000" y="22360"/>
                  </a:lnTo>
                  <a:lnTo>
                    <a:pt x="24000" y="19378"/>
                  </a:lnTo>
                  <a:lnTo>
                    <a:pt x="28000" y="16397"/>
                  </a:lnTo>
                  <a:lnTo>
                    <a:pt x="31333" y="12670"/>
                  </a:lnTo>
                  <a:lnTo>
                    <a:pt x="36666" y="9689"/>
                  </a:lnTo>
                  <a:lnTo>
                    <a:pt x="42000" y="6708"/>
                  </a:lnTo>
                  <a:lnTo>
                    <a:pt x="47333" y="2981"/>
                  </a:lnTo>
                  <a:lnTo>
                    <a:pt x="52000" y="1490"/>
                  </a:lnTo>
                  <a:lnTo>
                    <a:pt x="57333" y="0"/>
                  </a:lnTo>
                  <a:lnTo>
                    <a:pt x="60666" y="0"/>
                  </a:lnTo>
                  <a:lnTo>
                    <a:pt x="64000" y="745"/>
                  </a:lnTo>
                  <a:lnTo>
                    <a:pt x="66666" y="745"/>
                  </a:lnTo>
                  <a:lnTo>
                    <a:pt x="70666" y="1490"/>
                  </a:lnTo>
                  <a:lnTo>
                    <a:pt x="73333" y="1490"/>
                  </a:lnTo>
                  <a:lnTo>
                    <a:pt x="76666" y="1490"/>
                  </a:lnTo>
                  <a:lnTo>
                    <a:pt x="79333" y="2236"/>
                  </a:lnTo>
                  <a:lnTo>
                    <a:pt x="81333" y="2236"/>
                  </a:lnTo>
                  <a:lnTo>
                    <a:pt x="84000" y="2981"/>
                  </a:lnTo>
                  <a:lnTo>
                    <a:pt x="87333" y="5217"/>
                  </a:lnTo>
                  <a:lnTo>
                    <a:pt x="90666" y="7453"/>
                  </a:lnTo>
                  <a:lnTo>
                    <a:pt x="94000" y="9689"/>
                  </a:lnTo>
                  <a:lnTo>
                    <a:pt x="96666" y="12670"/>
                  </a:lnTo>
                  <a:lnTo>
                    <a:pt x="100666" y="14906"/>
                  </a:lnTo>
                  <a:lnTo>
                    <a:pt x="102666" y="17142"/>
                  </a:lnTo>
                  <a:lnTo>
                    <a:pt x="104000" y="17888"/>
                  </a:lnTo>
                  <a:lnTo>
                    <a:pt x="105333" y="18633"/>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53" name="Shape 753"/>
            <p:cNvSpPr/>
            <p:nvPr/>
          </p:nvSpPr>
          <p:spPr>
            <a:xfrm>
              <a:off x="2562" y="3077"/>
              <a:ext cx="7" cy="7"/>
            </a:xfrm>
            <a:custGeom>
              <a:pathLst>
                <a:path extrusionOk="0" h="120000" w="120000">
                  <a:moveTo>
                    <a:pt x="34285" y="15000"/>
                  </a:moveTo>
                  <a:lnTo>
                    <a:pt x="68571" y="30000"/>
                  </a:lnTo>
                  <a:lnTo>
                    <a:pt x="68571" y="45000"/>
                  </a:lnTo>
                  <a:lnTo>
                    <a:pt x="85714" y="45000"/>
                  </a:lnTo>
                  <a:lnTo>
                    <a:pt x="102857" y="60000"/>
                  </a:lnTo>
                  <a:lnTo>
                    <a:pt x="102857" y="75000"/>
                  </a:lnTo>
                  <a:lnTo>
                    <a:pt x="102857" y="90000"/>
                  </a:lnTo>
                  <a:lnTo>
                    <a:pt x="85714" y="105000"/>
                  </a:lnTo>
                  <a:lnTo>
                    <a:pt x="68571" y="105000"/>
                  </a:lnTo>
                  <a:lnTo>
                    <a:pt x="51428" y="105000"/>
                  </a:lnTo>
                  <a:lnTo>
                    <a:pt x="34285" y="90000"/>
                  </a:lnTo>
                  <a:lnTo>
                    <a:pt x="17142" y="75000"/>
                  </a:lnTo>
                  <a:lnTo>
                    <a:pt x="0" y="45000"/>
                  </a:lnTo>
                  <a:lnTo>
                    <a:pt x="0" y="30000"/>
                  </a:lnTo>
                  <a:lnTo>
                    <a:pt x="0" y="15000"/>
                  </a:lnTo>
                  <a:lnTo>
                    <a:pt x="0" y="0"/>
                  </a:lnTo>
                  <a:lnTo>
                    <a:pt x="17142" y="0"/>
                  </a:lnTo>
                  <a:lnTo>
                    <a:pt x="34285" y="0"/>
                  </a:lnTo>
                  <a:lnTo>
                    <a:pt x="34285" y="1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54" name="Shape 754"/>
            <p:cNvSpPr/>
            <p:nvPr/>
          </p:nvSpPr>
          <p:spPr>
            <a:xfrm>
              <a:off x="2562" y="3077"/>
              <a:ext cx="18" cy="18"/>
            </a:xfrm>
            <a:custGeom>
              <a:pathLst>
                <a:path extrusionOk="0" h="120000" w="120000">
                  <a:moveTo>
                    <a:pt x="46666" y="13333"/>
                  </a:moveTo>
                  <a:lnTo>
                    <a:pt x="46666" y="13333"/>
                  </a:lnTo>
                  <a:lnTo>
                    <a:pt x="66666" y="40000"/>
                  </a:lnTo>
                  <a:lnTo>
                    <a:pt x="80000" y="46666"/>
                  </a:lnTo>
                  <a:lnTo>
                    <a:pt x="93333" y="53333"/>
                  </a:lnTo>
                  <a:lnTo>
                    <a:pt x="106666" y="60000"/>
                  </a:lnTo>
                  <a:lnTo>
                    <a:pt x="113333" y="73333"/>
                  </a:lnTo>
                  <a:lnTo>
                    <a:pt x="113333" y="86666"/>
                  </a:lnTo>
                  <a:lnTo>
                    <a:pt x="106666" y="100000"/>
                  </a:lnTo>
                  <a:lnTo>
                    <a:pt x="93333" y="106666"/>
                  </a:lnTo>
                  <a:lnTo>
                    <a:pt x="80000" y="113333"/>
                  </a:lnTo>
                  <a:lnTo>
                    <a:pt x="66666" y="113333"/>
                  </a:lnTo>
                  <a:lnTo>
                    <a:pt x="53333" y="106666"/>
                  </a:lnTo>
                  <a:lnTo>
                    <a:pt x="40000" y="100000"/>
                  </a:lnTo>
                  <a:lnTo>
                    <a:pt x="33333" y="93333"/>
                  </a:lnTo>
                  <a:lnTo>
                    <a:pt x="20000" y="80000"/>
                  </a:lnTo>
                  <a:lnTo>
                    <a:pt x="13333" y="73333"/>
                  </a:lnTo>
                  <a:lnTo>
                    <a:pt x="6666" y="53333"/>
                  </a:lnTo>
                  <a:lnTo>
                    <a:pt x="6666" y="40000"/>
                  </a:lnTo>
                  <a:lnTo>
                    <a:pt x="0" y="33333"/>
                  </a:lnTo>
                  <a:lnTo>
                    <a:pt x="0" y="20000"/>
                  </a:lnTo>
                  <a:lnTo>
                    <a:pt x="0" y="6666"/>
                  </a:lnTo>
                  <a:lnTo>
                    <a:pt x="13333" y="0"/>
                  </a:lnTo>
                  <a:lnTo>
                    <a:pt x="33333" y="0"/>
                  </a:lnTo>
                  <a:lnTo>
                    <a:pt x="40000" y="6666"/>
                  </a:lnTo>
                  <a:lnTo>
                    <a:pt x="46666" y="1333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55" name="Shape 755"/>
            <p:cNvSpPr/>
            <p:nvPr/>
          </p:nvSpPr>
          <p:spPr>
            <a:xfrm>
              <a:off x="2510" y="3171"/>
              <a:ext cx="7" cy="7"/>
            </a:xfrm>
            <a:custGeom>
              <a:pathLst>
                <a:path extrusionOk="0" h="120000" w="120000">
                  <a:moveTo>
                    <a:pt x="45000" y="17142"/>
                  </a:moveTo>
                  <a:lnTo>
                    <a:pt x="75000" y="34285"/>
                  </a:lnTo>
                  <a:lnTo>
                    <a:pt x="90000" y="34285"/>
                  </a:lnTo>
                  <a:lnTo>
                    <a:pt x="90000" y="51428"/>
                  </a:lnTo>
                  <a:lnTo>
                    <a:pt x="105000" y="51428"/>
                  </a:lnTo>
                  <a:lnTo>
                    <a:pt x="105000" y="68571"/>
                  </a:lnTo>
                  <a:lnTo>
                    <a:pt x="105000" y="85714"/>
                  </a:lnTo>
                  <a:lnTo>
                    <a:pt x="90000" y="102857"/>
                  </a:lnTo>
                  <a:lnTo>
                    <a:pt x="75000" y="102857"/>
                  </a:lnTo>
                  <a:lnTo>
                    <a:pt x="60000" y="102857"/>
                  </a:lnTo>
                  <a:lnTo>
                    <a:pt x="45000" y="102857"/>
                  </a:lnTo>
                  <a:lnTo>
                    <a:pt x="30000" y="85714"/>
                  </a:lnTo>
                  <a:lnTo>
                    <a:pt x="15000" y="85714"/>
                  </a:lnTo>
                  <a:lnTo>
                    <a:pt x="0" y="85714"/>
                  </a:lnTo>
                  <a:lnTo>
                    <a:pt x="0" y="68571"/>
                  </a:lnTo>
                  <a:lnTo>
                    <a:pt x="0" y="51428"/>
                  </a:lnTo>
                  <a:lnTo>
                    <a:pt x="0" y="34285"/>
                  </a:lnTo>
                  <a:lnTo>
                    <a:pt x="0" y="17142"/>
                  </a:lnTo>
                  <a:lnTo>
                    <a:pt x="0" y="0"/>
                  </a:lnTo>
                  <a:lnTo>
                    <a:pt x="15000" y="0"/>
                  </a:lnTo>
                  <a:lnTo>
                    <a:pt x="30000" y="0"/>
                  </a:lnTo>
                  <a:lnTo>
                    <a:pt x="45000" y="0"/>
                  </a:lnTo>
                  <a:lnTo>
                    <a:pt x="45000" y="17142"/>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56" name="Shape 756"/>
            <p:cNvSpPr/>
            <p:nvPr/>
          </p:nvSpPr>
          <p:spPr>
            <a:xfrm>
              <a:off x="2510" y="3171"/>
              <a:ext cx="18" cy="17"/>
            </a:xfrm>
            <a:custGeom>
              <a:pathLst>
                <a:path extrusionOk="0" h="120000" w="120000">
                  <a:moveTo>
                    <a:pt x="50526" y="14117"/>
                  </a:moveTo>
                  <a:lnTo>
                    <a:pt x="50526" y="14117"/>
                  </a:lnTo>
                  <a:lnTo>
                    <a:pt x="75789" y="42352"/>
                  </a:lnTo>
                  <a:lnTo>
                    <a:pt x="94736" y="42352"/>
                  </a:lnTo>
                  <a:lnTo>
                    <a:pt x="94736" y="49411"/>
                  </a:lnTo>
                  <a:lnTo>
                    <a:pt x="107368" y="63529"/>
                  </a:lnTo>
                  <a:lnTo>
                    <a:pt x="113684" y="77647"/>
                  </a:lnTo>
                  <a:lnTo>
                    <a:pt x="113684" y="84705"/>
                  </a:lnTo>
                  <a:lnTo>
                    <a:pt x="107368" y="98823"/>
                  </a:lnTo>
                  <a:lnTo>
                    <a:pt x="101052" y="112941"/>
                  </a:lnTo>
                  <a:lnTo>
                    <a:pt x="94736" y="112941"/>
                  </a:lnTo>
                  <a:lnTo>
                    <a:pt x="75789" y="112941"/>
                  </a:lnTo>
                  <a:lnTo>
                    <a:pt x="56842" y="112941"/>
                  </a:lnTo>
                  <a:lnTo>
                    <a:pt x="50526" y="105882"/>
                  </a:lnTo>
                  <a:lnTo>
                    <a:pt x="37894" y="98823"/>
                  </a:lnTo>
                  <a:lnTo>
                    <a:pt x="12631" y="91764"/>
                  </a:lnTo>
                  <a:lnTo>
                    <a:pt x="6315" y="84705"/>
                  </a:lnTo>
                  <a:lnTo>
                    <a:pt x="0" y="77647"/>
                  </a:lnTo>
                  <a:lnTo>
                    <a:pt x="0" y="56470"/>
                  </a:lnTo>
                  <a:lnTo>
                    <a:pt x="6315" y="42352"/>
                  </a:lnTo>
                  <a:lnTo>
                    <a:pt x="6315" y="21176"/>
                  </a:lnTo>
                  <a:lnTo>
                    <a:pt x="6315" y="7058"/>
                  </a:lnTo>
                  <a:lnTo>
                    <a:pt x="18947" y="0"/>
                  </a:lnTo>
                  <a:lnTo>
                    <a:pt x="37894" y="0"/>
                  </a:lnTo>
                  <a:lnTo>
                    <a:pt x="50526" y="7058"/>
                  </a:lnTo>
                  <a:lnTo>
                    <a:pt x="50526" y="14117"/>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57" name="Shape 757"/>
            <p:cNvSpPr/>
            <p:nvPr/>
          </p:nvSpPr>
          <p:spPr>
            <a:xfrm>
              <a:off x="2578" y="3114"/>
              <a:ext cx="0" cy="2"/>
            </a:xfrm>
            <a:custGeom>
              <a:pathLst>
                <a:path extrusionOk="0" h="120000" w="120000">
                  <a:moveTo>
                    <a:pt x="0" y="40000"/>
                  </a:moveTo>
                  <a:lnTo>
                    <a:pt x="0" y="40000"/>
                  </a:lnTo>
                  <a:lnTo>
                    <a:pt x="0" y="80000"/>
                  </a:lnTo>
                  <a:lnTo>
                    <a:pt x="60000" y="40000"/>
                  </a:lnTo>
                  <a:lnTo>
                    <a:pt x="60000" y="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58" name="Shape 758"/>
            <p:cNvSpPr/>
            <p:nvPr/>
          </p:nvSpPr>
          <p:spPr>
            <a:xfrm>
              <a:off x="2578" y="3114"/>
              <a:ext cx="11" cy="13"/>
            </a:xfrm>
            <a:custGeom>
              <a:pathLst>
                <a:path extrusionOk="0" h="120000" w="120000">
                  <a:moveTo>
                    <a:pt x="18461" y="36923"/>
                  </a:moveTo>
                  <a:lnTo>
                    <a:pt x="18461" y="36923"/>
                  </a:lnTo>
                  <a:lnTo>
                    <a:pt x="9230" y="55384"/>
                  </a:lnTo>
                  <a:lnTo>
                    <a:pt x="0" y="73846"/>
                  </a:lnTo>
                  <a:lnTo>
                    <a:pt x="0" y="92307"/>
                  </a:lnTo>
                  <a:lnTo>
                    <a:pt x="0" y="101538"/>
                  </a:lnTo>
                  <a:lnTo>
                    <a:pt x="18461" y="110769"/>
                  </a:lnTo>
                  <a:lnTo>
                    <a:pt x="27692" y="110769"/>
                  </a:lnTo>
                  <a:lnTo>
                    <a:pt x="46153" y="110769"/>
                  </a:lnTo>
                  <a:lnTo>
                    <a:pt x="110769" y="73846"/>
                  </a:lnTo>
                  <a:lnTo>
                    <a:pt x="92307" y="0"/>
                  </a:lnTo>
                  <a:lnTo>
                    <a:pt x="18461" y="3692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59" name="Shape 759"/>
            <p:cNvSpPr/>
            <p:nvPr/>
          </p:nvSpPr>
          <p:spPr>
            <a:xfrm>
              <a:off x="2512" y="3088"/>
              <a:ext cx="2" cy="2"/>
            </a:xfrm>
            <a:custGeom>
              <a:pathLst>
                <a:path extrusionOk="0" h="120000" w="120000">
                  <a:moveTo>
                    <a:pt x="0" y="40000"/>
                  </a:moveTo>
                  <a:lnTo>
                    <a:pt x="0" y="40000"/>
                  </a:lnTo>
                  <a:lnTo>
                    <a:pt x="0" y="80000"/>
                  </a:lnTo>
                  <a:lnTo>
                    <a:pt x="40000" y="80000"/>
                  </a:lnTo>
                  <a:lnTo>
                    <a:pt x="80000" y="40000"/>
                  </a:lnTo>
                  <a:lnTo>
                    <a:pt x="80000" y="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60" name="Shape 760"/>
            <p:cNvSpPr/>
            <p:nvPr/>
          </p:nvSpPr>
          <p:spPr>
            <a:xfrm>
              <a:off x="2512" y="3088"/>
              <a:ext cx="14" cy="13"/>
            </a:xfrm>
            <a:custGeom>
              <a:pathLst>
                <a:path extrusionOk="0" h="120000" w="120000">
                  <a:moveTo>
                    <a:pt x="17142" y="27692"/>
                  </a:moveTo>
                  <a:lnTo>
                    <a:pt x="17142" y="27692"/>
                  </a:lnTo>
                  <a:lnTo>
                    <a:pt x="8571" y="55384"/>
                  </a:lnTo>
                  <a:lnTo>
                    <a:pt x="0" y="64615"/>
                  </a:lnTo>
                  <a:lnTo>
                    <a:pt x="0" y="83076"/>
                  </a:lnTo>
                  <a:lnTo>
                    <a:pt x="0" y="92307"/>
                  </a:lnTo>
                  <a:lnTo>
                    <a:pt x="17142" y="101538"/>
                  </a:lnTo>
                  <a:lnTo>
                    <a:pt x="34285" y="110769"/>
                  </a:lnTo>
                  <a:lnTo>
                    <a:pt x="51428" y="101538"/>
                  </a:lnTo>
                  <a:lnTo>
                    <a:pt x="111428" y="64615"/>
                  </a:lnTo>
                  <a:lnTo>
                    <a:pt x="94285" y="0"/>
                  </a:lnTo>
                  <a:lnTo>
                    <a:pt x="17142" y="27692"/>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61" name="Shape 761"/>
            <p:cNvSpPr/>
            <p:nvPr/>
          </p:nvSpPr>
          <p:spPr>
            <a:xfrm>
              <a:off x="2492" y="3128"/>
              <a:ext cx="0" cy="7"/>
            </a:xfrm>
            <a:custGeom>
              <a:pathLst>
                <a:path extrusionOk="0" h="120000" w="120000">
                  <a:moveTo>
                    <a:pt x="0" y="30000"/>
                  </a:moveTo>
                  <a:lnTo>
                    <a:pt x="0" y="30000"/>
                  </a:lnTo>
                  <a:lnTo>
                    <a:pt x="0" y="45000"/>
                  </a:lnTo>
                  <a:lnTo>
                    <a:pt x="0" y="60000"/>
                  </a:lnTo>
                  <a:lnTo>
                    <a:pt x="0" y="75000"/>
                  </a:lnTo>
                  <a:lnTo>
                    <a:pt x="0" y="90000"/>
                  </a:lnTo>
                  <a:lnTo>
                    <a:pt x="0" y="105000"/>
                  </a:lnTo>
                  <a:lnTo>
                    <a:pt x="0" y="45000"/>
                  </a:lnTo>
                  <a:lnTo>
                    <a:pt x="0" y="0"/>
                  </a:lnTo>
                  <a:lnTo>
                    <a:pt x="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62" name="Shape 762"/>
            <p:cNvSpPr/>
            <p:nvPr/>
          </p:nvSpPr>
          <p:spPr>
            <a:xfrm>
              <a:off x="2492" y="3128"/>
              <a:ext cx="13" cy="18"/>
            </a:xfrm>
            <a:custGeom>
              <a:pathLst>
                <a:path extrusionOk="0" h="120000" w="120000">
                  <a:moveTo>
                    <a:pt x="20000" y="26666"/>
                  </a:moveTo>
                  <a:lnTo>
                    <a:pt x="20000" y="26666"/>
                  </a:lnTo>
                  <a:lnTo>
                    <a:pt x="10000" y="40000"/>
                  </a:lnTo>
                  <a:lnTo>
                    <a:pt x="0" y="53333"/>
                  </a:lnTo>
                  <a:lnTo>
                    <a:pt x="0" y="60000"/>
                  </a:lnTo>
                  <a:lnTo>
                    <a:pt x="0" y="73333"/>
                  </a:lnTo>
                  <a:lnTo>
                    <a:pt x="20000" y="80000"/>
                  </a:lnTo>
                  <a:lnTo>
                    <a:pt x="40000" y="93333"/>
                  </a:lnTo>
                  <a:lnTo>
                    <a:pt x="70000" y="106666"/>
                  </a:lnTo>
                  <a:lnTo>
                    <a:pt x="80000" y="113333"/>
                  </a:lnTo>
                  <a:lnTo>
                    <a:pt x="110000" y="46666"/>
                  </a:lnTo>
                  <a:lnTo>
                    <a:pt x="100000" y="0"/>
                  </a:lnTo>
                  <a:lnTo>
                    <a:pt x="20000" y="26666"/>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63" name="Shape 763"/>
            <p:cNvSpPr/>
            <p:nvPr/>
          </p:nvSpPr>
          <p:spPr>
            <a:xfrm>
              <a:off x="2537" y="3146"/>
              <a:ext cx="9" cy="9"/>
            </a:xfrm>
            <a:custGeom>
              <a:pathLst>
                <a:path extrusionOk="0" h="120000" w="120000">
                  <a:moveTo>
                    <a:pt x="108000" y="66666"/>
                  </a:moveTo>
                  <a:lnTo>
                    <a:pt x="84000" y="66666"/>
                  </a:lnTo>
                  <a:lnTo>
                    <a:pt x="72000" y="66666"/>
                  </a:lnTo>
                  <a:lnTo>
                    <a:pt x="48000" y="66666"/>
                  </a:lnTo>
                  <a:lnTo>
                    <a:pt x="48000" y="53333"/>
                  </a:lnTo>
                  <a:lnTo>
                    <a:pt x="48000" y="40000"/>
                  </a:lnTo>
                  <a:lnTo>
                    <a:pt x="36000" y="26666"/>
                  </a:lnTo>
                  <a:lnTo>
                    <a:pt x="36000" y="13333"/>
                  </a:lnTo>
                  <a:lnTo>
                    <a:pt x="24000" y="13333"/>
                  </a:lnTo>
                  <a:lnTo>
                    <a:pt x="12000" y="0"/>
                  </a:lnTo>
                  <a:lnTo>
                    <a:pt x="0" y="0"/>
                  </a:lnTo>
                  <a:lnTo>
                    <a:pt x="0" y="26666"/>
                  </a:lnTo>
                  <a:lnTo>
                    <a:pt x="12000" y="40000"/>
                  </a:lnTo>
                  <a:lnTo>
                    <a:pt x="12000" y="53333"/>
                  </a:lnTo>
                  <a:lnTo>
                    <a:pt x="12000" y="66666"/>
                  </a:lnTo>
                  <a:lnTo>
                    <a:pt x="24000" y="80000"/>
                  </a:lnTo>
                  <a:lnTo>
                    <a:pt x="36000" y="93333"/>
                  </a:lnTo>
                  <a:lnTo>
                    <a:pt x="48000" y="106666"/>
                  </a:lnTo>
                  <a:lnTo>
                    <a:pt x="60000" y="106666"/>
                  </a:lnTo>
                  <a:lnTo>
                    <a:pt x="72000" y="106666"/>
                  </a:lnTo>
                  <a:lnTo>
                    <a:pt x="84000" y="80000"/>
                  </a:lnTo>
                  <a:lnTo>
                    <a:pt x="108000" y="6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64" name="Shape 764"/>
            <p:cNvSpPr/>
            <p:nvPr/>
          </p:nvSpPr>
          <p:spPr>
            <a:xfrm>
              <a:off x="2537" y="3146"/>
              <a:ext cx="22" cy="18"/>
            </a:xfrm>
            <a:custGeom>
              <a:pathLst>
                <a:path extrusionOk="0" h="120000" w="120000">
                  <a:moveTo>
                    <a:pt x="114545" y="69473"/>
                  </a:moveTo>
                  <a:lnTo>
                    <a:pt x="114545" y="69473"/>
                  </a:lnTo>
                  <a:lnTo>
                    <a:pt x="87272" y="69473"/>
                  </a:lnTo>
                  <a:lnTo>
                    <a:pt x="70909" y="75789"/>
                  </a:lnTo>
                  <a:lnTo>
                    <a:pt x="49090" y="75789"/>
                  </a:lnTo>
                  <a:lnTo>
                    <a:pt x="43636" y="63157"/>
                  </a:lnTo>
                  <a:lnTo>
                    <a:pt x="43636" y="44210"/>
                  </a:lnTo>
                  <a:lnTo>
                    <a:pt x="38181" y="31578"/>
                  </a:lnTo>
                  <a:lnTo>
                    <a:pt x="32727" y="18947"/>
                  </a:lnTo>
                  <a:lnTo>
                    <a:pt x="27272" y="12631"/>
                  </a:lnTo>
                  <a:lnTo>
                    <a:pt x="10909" y="6315"/>
                  </a:lnTo>
                  <a:lnTo>
                    <a:pt x="5454" y="0"/>
                  </a:lnTo>
                  <a:lnTo>
                    <a:pt x="0" y="6315"/>
                  </a:lnTo>
                  <a:lnTo>
                    <a:pt x="0" y="25263"/>
                  </a:lnTo>
                  <a:lnTo>
                    <a:pt x="5454" y="37894"/>
                  </a:lnTo>
                  <a:lnTo>
                    <a:pt x="5454" y="56842"/>
                  </a:lnTo>
                  <a:lnTo>
                    <a:pt x="5454" y="69473"/>
                  </a:lnTo>
                  <a:lnTo>
                    <a:pt x="10909" y="75789"/>
                  </a:lnTo>
                  <a:lnTo>
                    <a:pt x="27272" y="88421"/>
                  </a:lnTo>
                  <a:lnTo>
                    <a:pt x="38181" y="101052"/>
                  </a:lnTo>
                  <a:lnTo>
                    <a:pt x="43636" y="113684"/>
                  </a:lnTo>
                  <a:lnTo>
                    <a:pt x="60000" y="113684"/>
                  </a:lnTo>
                  <a:lnTo>
                    <a:pt x="70909" y="107368"/>
                  </a:lnTo>
                  <a:lnTo>
                    <a:pt x="87272" y="88421"/>
                  </a:lnTo>
                  <a:lnTo>
                    <a:pt x="109090" y="75789"/>
                  </a:lnTo>
                  <a:lnTo>
                    <a:pt x="114545" y="6947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65" name="Shape 765"/>
            <p:cNvSpPr/>
            <p:nvPr/>
          </p:nvSpPr>
          <p:spPr>
            <a:xfrm>
              <a:off x="2529" y="3107"/>
              <a:ext cx="7" cy="5"/>
            </a:xfrm>
            <a:custGeom>
              <a:pathLst>
                <a:path extrusionOk="0" h="120000" w="120000">
                  <a:moveTo>
                    <a:pt x="0" y="100000"/>
                  </a:moveTo>
                  <a:lnTo>
                    <a:pt x="17142" y="40000"/>
                  </a:lnTo>
                  <a:lnTo>
                    <a:pt x="34285" y="0"/>
                  </a:lnTo>
                  <a:lnTo>
                    <a:pt x="85714" y="0"/>
                  </a:lnTo>
                  <a:lnTo>
                    <a:pt x="102857" y="0"/>
                  </a:lnTo>
                  <a:lnTo>
                    <a:pt x="0" y="10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66" name="Shape 766"/>
            <p:cNvSpPr/>
            <p:nvPr/>
          </p:nvSpPr>
          <p:spPr>
            <a:xfrm>
              <a:off x="2535" y="3112"/>
              <a:ext cx="7" cy="5"/>
            </a:xfrm>
            <a:custGeom>
              <a:pathLst>
                <a:path extrusionOk="0" h="120000" w="120000">
                  <a:moveTo>
                    <a:pt x="102857" y="0"/>
                  </a:moveTo>
                  <a:lnTo>
                    <a:pt x="102857" y="0"/>
                  </a:lnTo>
                  <a:lnTo>
                    <a:pt x="85714" y="60000"/>
                  </a:lnTo>
                  <a:lnTo>
                    <a:pt x="68571" y="100000"/>
                  </a:lnTo>
                  <a:lnTo>
                    <a:pt x="17142" y="100000"/>
                  </a:lnTo>
                  <a:lnTo>
                    <a:pt x="0" y="10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67" name="Shape 767"/>
            <p:cNvSpPr/>
            <p:nvPr/>
          </p:nvSpPr>
          <p:spPr>
            <a:xfrm>
              <a:off x="2562" y="3155"/>
              <a:ext cx="9" cy="11"/>
            </a:xfrm>
            <a:custGeom>
              <a:pathLst>
                <a:path extrusionOk="0" h="120000" w="120000">
                  <a:moveTo>
                    <a:pt x="108000" y="0"/>
                  </a:moveTo>
                  <a:lnTo>
                    <a:pt x="96000" y="21818"/>
                  </a:lnTo>
                  <a:lnTo>
                    <a:pt x="84000" y="32727"/>
                  </a:lnTo>
                  <a:lnTo>
                    <a:pt x="72000" y="43636"/>
                  </a:lnTo>
                  <a:lnTo>
                    <a:pt x="72000" y="54545"/>
                  </a:lnTo>
                  <a:lnTo>
                    <a:pt x="60000" y="54545"/>
                  </a:lnTo>
                  <a:lnTo>
                    <a:pt x="60000" y="65454"/>
                  </a:lnTo>
                  <a:lnTo>
                    <a:pt x="48000" y="76363"/>
                  </a:lnTo>
                  <a:lnTo>
                    <a:pt x="36000" y="87272"/>
                  </a:lnTo>
                  <a:lnTo>
                    <a:pt x="24000" y="98181"/>
                  </a:lnTo>
                  <a:lnTo>
                    <a:pt x="12000" y="109090"/>
                  </a:lnTo>
                  <a:lnTo>
                    <a:pt x="0" y="10909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68" name="Shape 768"/>
            <p:cNvSpPr/>
            <p:nvPr/>
          </p:nvSpPr>
          <p:spPr>
            <a:xfrm>
              <a:off x="2562" y="3155"/>
              <a:ext cx="21" cy="21"/>
            </a:xfrm>
            <a:custGeom>
              <a:pathLst>
                <a:path extrusionOk="0" h="120000" w="120000">
                  <a:moveTo>
                    <a:pt x="114285" y="0"/>
                  </a:moveTo>
                  <a:lnTo>
                    <a:pt x="114285" y="0"/>
                  </a:lnTo>
                  <a:lnTo>
                    <a:pt x="102857" y="17142"/>
                  </a:lnTo>
                  <a:lnTo>
                    <a:pt x="80000" y="28571"/>
                  </a:lnTo>
                  <a:lnTo>
                    <a:pt x="68571" y="40000"/>
                  </a:lnTo>
                  <a:lnTo>
                    <a:pt x="68571" y="45714"/>
                  </a:lnTo>
                  <a:lnTo>
                    <a:pt x="68571" y="51428"/>
                  </a:lnTo>
                  <a:lnTo>
                    <a:pt x="62857" y="57142"/>
                  </a:lnTo>
                  <a:lnTo>
                    <a:pt x="57142" y="68571"/>
                  </a:lnTo>
                  <a:lnTo>
                    <a:pt x="51428" y="80000"/>
                  </a:lnTo>
                  <a:lnTo>
                    <a:pt x="40000" y="85714"/>
                  </a:lnTo>
                  <a:lnTo>
                    <a:pt x="22857" y="97142"/>
                  </a:lnTo>
                  <a:lnTo>
                    <a:pt x="5714" y="108571"/>
                  </a:lnTo>
                  <a:lnTo>
                    <a:pt x="0" y="11428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69" name="Shape 769"/>
            <p:cNvSpPr/>
            <p:nvPr/>
          </p:nvSpPr>
          <p:spPr>
            <a:xfrm>
              <a:off x="2538" y="3176"/>
              <a:ext cx="9" cy="11"/>
            </a:xfrm>
            <a:custGeom>
              <a:pathLst>
                <a:path extrusionOk="0" h="120000" w="120000">
                  <a:moveTo>
                    <a:pt x="106666" y="110000"/>
                  </a:moveTo>
                  <a:lnTo>
                    <a:pt x="80000" y="90000"/>
                  </a:lnTo>
                  <a:lnTo>
                    <a:pt x="66666" y="70000"/>
                  </a:lnTo>
                  <a:lnTo>
                    <a:pt x="53333" y="50000"/>
                  </a:lnTo>
                  <a:lnTo>
                    <a:pt x="40000" y="40000"/>
                  </a:lnTo>
                  <a:lnTo>
                    <a:pt x="40000" y="20000"/>
                  </a:lnTo>
                  <a:lnTo>
                    <a:pt x="26666" y="10000"/>
                  </a:lnTo>
                  <a:lnTo>
                    <a:pt x="0" y="10000"/>
                  </a:lnTo>
                  <a:lnTo>
                    <a:pt x="0" y="0"/>
                  </a:lnTo>
                  <a:lnTo>
                    <a:pt x="106666" y="11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70" name="Shape 770"/>
            <p:cNvSpPr/>
            <p:nvPr/>
          </p:nvSpPr>
          <p:spPr>
            <a:xfrm>
              <a:off x="2538" y="3176"/>
              <a:ext cx="21" cy="22"/>
            </a:xfrm>
            <a:custGeom>
              <a:pathLst>
                <a:path extrusionOk="0" h="120000" w="120000">
                  <a:moveTo>
                    <a:pt x="114285" y="114545"/>
                  </a:moveTo>
                  <a:lnTo>
                    <a:pt x="114285" y="114545"/>
                  </a:lnTo>
                  <a:lnTo>
                    <a:pt x="85714" y="98181"/>
                  </a:lnTo>
                  <a:lnTo>
                    <a:pt x="74285" y="76363"/>
                  </a:lnTo>
                  <a:lnTo>
                    <a:pt x="51428" y="54545"/>
                  </a:lnTo>
                  <a:lnTo>
                    <a:pt x="45714" y="38181"/>
                  </a:lnTo>
                  <a:lnTo>
                    <a:pt x="40000" y="21818"/>
                  </a:lnTo>
                  <a:lnTo>
                    <a:pt x="28571" y="10909"/>
                  </a:lnTo>
                  <a:lnTo>
                    <a:pt x="5714" y="5454"/>
                  </a:lnTo>
                  <a:lnTo>
                    <a:pt x="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71" name="Shape 771"/>
            <p:cNvSpPr/>
            <p:nvPr/>
          </p:nvSpPr>
          <p:spPr>
            <a:xfrm>
              <a:off x="2528" y="3079"/>
              <a:ext cx="9" cy="9"/>
            </a:xfrm>
            <a:custGeom>
              <a:pathLst>
                <a:path extrusionOk="0" h="120000" w="120000">
                  <a:moveTo>
                    <a:pt x="108000" y="0"/>
                  </a:moveTo>
                  <a:lnTo>
                    <a:pt x="48000" y="0"/>
                  </a:lnTo>
                  <a:lnTo>
                    <a:pt x="0" y="0"/>
                  </a:lnTo>
                  <a:lnTo>
                    <a:pt x="0" y="108000"/>
                  </a:lnTo>
                  <a:lnTo>
                    <a:pt x="48000" y="108000"/>
                  </a:lnTo>
                  <a:lnTo>
                    <a:pt x="108000" y="10800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72" name="Shape 772"/>
            <p:cNvSpPr/>
            <p:nvPr/>
          </p:nvSpPr>
          <p:spPr>
            <a:xfrm>
              <a:off x="2547" y="3100"/>
              <a:ext cx="9" cy="9"/>
            </a:xfrm>
            <a:custGeom>
              <a:pathLst>
                <a:path extrusionOk="0" h="120000" w="120000">
                  <a:moveTo>
                    <a:pt x="66666" y="53333"/>
                  </a:moveTo>
                  <a:lnTo>
                    <a:pt x="66666" y="0"/>
                  </a:lnTo>
                  <a:lnTo>
                    <a:pt x="40000" y="0"/>
                  </a:lnTo>
                  <a:lnTo>
                    <a:pt x="0" y="0"/>
                  </a:lnTo>
                  <a:lnTo>
                    <a:pt x="0" y="53333"/>
                  </a:lnTo>
                  <a:lnTo>
                    <a:pt x="0" y="106666"/>
                  </a:lnTo>
                  <a:lnTo>
                    <a:pt x="40000" y="106666"/>
                  </a:lnTo>
                  <a:lnTo>
                    <a:pt x="66666" y="106666"/>
                  </a:lnTo>
                  <a:lnTo>
                    <a:pt x="106666" y="106666"/>
                  </a:lnTo>
                  <a:lnTo>
                    <a:pt x="106666" y="53333"/>
                  </a:lnTo>
                  <a:lnTo>
                    <a:pt x="66666" y="53333"/>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73" name="Shape 773"/>
            <p:cNvSpPr/>
            <p:nvPr/>
          </p:nvSpPr>
          <p:spPr>
            <a:xfrm>
              <a:off x="2537" y="3122"/>
              <a:ext cx="9" cy="7"/>
            </a:xfrm>
            <a:custGeom>
              <a:pathLst>
                <a:path extrusionOk="0" h="120000" w="120000">
                  <a:moveTo>
                    <a:pt x="106666" y="30000"/>
                  </a:moveTo>
                  <a:lnTo>
                    <a:pt x="66666" y="0"/>
                  </a:lnTo>
                  <a:lnTo>
                    <a:pt x="40000" y="0"/>
                  </a:lnTo>
                  <a:lnTo>
                    <a:pt x="40000" y="30000"/>
                  </a:lnTo>
                  <a:lnTo>
                    <a:pt x="0" y="30000"/>
                  </a:lnTo>
                  <a:lnTo>
                    <a:pt x="0" y="75000"/>
                  </a:lnTo>
                  <a:lnTo>
                    <a:pt x="0" y="105000"/>
                  </a:lnTo>
                  <a:lnTo>
                    <a:pt x="40000" y="105000"/>
                  </a:lnTo>
                  <a:lnTo>
                    <a:pt x="66666" y="105000"/>
                  </a:lnTo>
                  <a:lnTo>
                    <a:pt x="106666" y="75000"/>
                  </a:lnTo>
                  <a:lnTo>
                    <a:pt x="106666"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74" name="Shape 774"/>
            <p:cNvSpPr/>
            <p:nvPr/>
          </p:nvSpPr>
          <p:spPr>
            <a:xfrm>
              <a:off x="2487" y="3101"/>
              <a:ext cx="9" cy="7"/>
            </a:xfrm>
            <a:custGeom>
              <a:pathLst>
                <a:path extrusionOk="0" h="120000" w="120000">
                  <a:moveTo>
                    <a:pt x="108000" y="30000"/>
                  </a:moveTo>
                  <a:lnTo>
                    <a:pt x="108000" y="0"/>
                  </a:lnTo>
                  <a:lnTo>
                    <a:pt x="48000" y="0"/>
                  </a:lnTo>
                  <a:lnTo>
                    <a:pt x="0" y="0"/>
                  </a:lnTo>
                  <a:lnTo>
                    <a:pt x="0" y="30000"/>
                  </a:lnTo>
                  <a:lnTo>
                    <a:pt x="0" y="75000"/>
                  </a:lnTo>
                  <a:lnTo>
                    <a:pt x="48000" y="105000"/>
                  </a:lnTo>
                  <a:lnTo>
                    <a:pt x="108000" y="105000"/>
                  </a:lnTo>
                  <a:lnTo>
                    <a:pt x="108000" y="75000"/>
                  </a:lnTo>
                  <a:lnTo>
                    <a:pt x="108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75" name="Shape 775"/>
            <p:cNvSpPr/>
            <p:nvPr/>
          </p:nvSpPr>
          <p:spPr>
            <a:xfrm>
              <a:off x="2470" y="3168"/>
              <a:ext cx="9" cy="7"/>
            </a:xfrm>
            <a:custGeom>
              <a:pathLst>
                <a:path extrusionOk="0" h="120000" w="120000">
                  <a:moveTo>
                    <a:pt x="106666" y="0"/>
                  </a:moveTo>
                  <a:lnTo>
                    <a:pt x="106666" y="0"/>
                  </a:lnTo>
                  <a:lnTo>
                    <a:pt x="66666" y="0"/>
                  </a:lnTo>
                  <a:lnTo>
                    <a:pt x="40000" y="0"/>
                  </a:lnTo>
                  <a:lnTo>
                    <a:pt x="0" y="30000"/>
                  </a:lnTo>
                  <a:lnTo>
                    <a:pt x="40000" y="75000"/>
                  </a:lnTo>
                  <a:lnTo>
                    <a:pt x="40000" y="105000"/>
                  </a:lnTo>
                  <a:lnTo>
                    <a:pt x="66666" y="105000"/>
                  </a:lnTo>
                  <a:lnTo>
                    <a:pt x="106666" y="75000"/>
                  </a:lnTo>
                  <a:lnTo>
                    <a:pt x="106666" y="30000"/>
                  </a:lnTo>
                  <a:lnTo>
                    <a:pt x="10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76" name="Shape 776"/>
            <p:cNvSpPr/>
            <p:nvPr/>
          </p:nvSpPr>
          <p:spPr>
            <a:xfrm>
              <a:off x="2462" y="3143"/>
              <a:ext cx="9" cy="9"/>
            </a:xfrm>
            <a:custGeom>
              <a:pathLst>
                <a:path extrusionOk="0" h="120000" w="120000">
                  <a:moveTo>
                    <a:pt x="106666" y="53333"/>
                  </a:moveTo>
                  <a:lnTo>
                    <a:pt x="66666" y="0"/>
                  </a:lnTo>
                  <a:lnTo>
                    <a:pt x="40000" y="53333"/>
                  </a:lnTo>
                  <a:lnTo>
                    <a:pt x="0" y="53333"/>
                  </a:lnTo>
                  <a:lnTo>
                    <a:pt x="40000" y="53333"/>
                  </a:lnTo>
                  <a:lnTo>
                    <a:pt x="40000" y="106666"/>
                  </a:lnTo>
                  <a:lnTo>
                    <a:pt x="66666" y="106666"/>
                  </a:lnTo>
                  <a:lnTo>
                    <a:pt x="106666" y="106666"/>
                  </a:lnTo>
                  <a:lnTo>
                    <a:pt x="106666" y="53333"/>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77" name="Shape 777"/>
            <p:cNvSpPr/>
            <p:nvPr/>
          </p:nvSpPr>
          <p:spPr>
            <a:xfrm>
              <a:off x="2556" y="3152"/>
              <a:ext cx="11" cy="7"/>
            </a:xfrm>
            <a:custGeom>
              <a:pathLst>
                <a:path extrusionOk="0" h="120000" w="120000">
                  <a:moveTo>
                    <a:pt x="108000" y="30000"/>
                  </a:moveTo>
                  <a:lnTo>
                    <a:pt x="48000" y="0"/>
                  </a:lnTo>
                  <a:lnTo>
                    <a:pt x="48000" y="30000"/>
                  </a:lnTo>
                  <a:lnTo>
                    <a:pt x="0" y="30000"/>
                  </a:lnTo>
                  <a:lnTo>
                    <a:pt x="0" y="75000"/>
                  </a:lnTo>
                  <a:lnTo>
                    <a:pt x="0" y="105000"/>
                  </a:lnTo>
                  <a:lnTo>
                    <a:pt x="48000" y="105000"/>
                  </a:lnTo>
                  <a:lnTo>
                    <a:pt x="108000" y="75000"/>
                  </a:lnTo>
                  <a:lnTo>
                    <a:pt x="108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78" name="Shape 778"/>
            <p:cNvSpPr/>
            <p:nvPr/>
          </p:nvSpPr>
          <p:spPr>
            <a:xfrm>
              <a:off x="2588" y="3136"/>
              <a:ext cx="9" cy="9"/>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79" name="Shape 779"/>
            <p:cNvSpPr/>
            <p:nvPr/>
          </p:nvSpPr>
          <p:spPr>
            <a:xfrm>
              <a:off x="2578" y="3164"/>
              <a:ext cx="9" cy="9"/>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80" name="Shape 780"/>
            <p:cNvSpPr/>
            <p:nvPr/>
          </p:nvSpPr>
          <p:spPr>
            <a:xfrm>
              <a:off x="2518" y="3189"/>
              <a:ext cx="9" cy="7"/>
            </a:xfrm>
            <a:custGeom>
              <a:pathLst>
                <a:path extrusionOk="0" h="120000" w="120000">
                  <a:moveTo>
                    <a:pt x="66666" y="30000"/>
                  </a:moveTo>
                  <a:lnTo>
                    <a:pt x="66666" y="0"/>
                  </a:lnTo>
                  <a:lnTo>
                    <a:pt x="40000" y="0"/>
                  </a:lnTo>
                  <a:lnTo>
                    <a:pt x="0" y="30000"/>
                  </a:lnTo>
                  <a:lnTo>
                    <a:pt x="0" y="75000"/>
                  </a:lnTo>
                  <a:lnTo>
                    <a:pt x="0" y="105000"/>
                  </a:lnTo>
                  <a:lnTo>
                    <a:pt x="40000" y="105000"/>
                  </a:lnTo>
                  <a:lnTo>
                    <a:pt x="66666" y="105000"/>
                  </a:lnTo>
                  <a:lnTo>
                    <a:pt x="106666" y="75000"/>
                  </a:lnTo>
                  <a:lnTo>
                    <a:pt x="66666"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81" name="Shape 781"/>
            <p:cNvSpPr/>
            <p:nvPr/>
          </p:nvSpPr>
          <p:spPr>
            <a:xfrm>
              <a:off x="2546" y="3060"/>
              <a:ext cx="9" cy="9"/>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82" name="Shape 782"/>
            <p:cNvSpPr/>
            <p:nvPr/>
          </p:nvSpPr>
          <p:spPr>
            <a:xfrm>
              <a:off x="2505" y="3062"/>
              <a:ext cx="7" cy="7"/>
            </a:xfrm>
            <a:custGeom>
              <a:pathLst>
                <a:path extrusionOk="0" h="120000" w="120000">
                  <a:moveTo>
                    <a:pt x="75000" y="30000"/>
                  </a:moveTo>
                  <a:lnTo>
                    <a:pt x="75000" y="0"/>
                  </a:lnTo>
                  <a:lnTo>
                    <a:pt x="30000" y="0"/>
                  </a:lnTo>
                  <a:lnTo>
                    <a:pt x="0" y="30000"/>
                  </a:lnTo>
                  <a:lnTo>
                    <a:pt x="0" y="75000"/>
                  </a:lnTo>
                  <a:lnTo>
                    <a:pt x="0" y="105000"/>
                  </a:lnTo>
                  <a:lnTo>
                    <a:pt x="30000" y="105000"/>
                  </a:lnTo>
                  <a:lnTo>
                    <a:pt x="75000" y="105000"/>
                  </a:lnTo>
                  <a:lnTo>
                    <a:pt x="105000" y="75000"/>
                  </a:lnTo>
                  <a:lnTo>
                    <a:pt x="75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83" name="Shape 783"/>
            <p:cNvSpPr/>
            <p:nvPr/>
          </p:nvSpPr>
          <p:spPr>
            <a:xfrm>
              <a:off x="2463" y="3098"/>
              <a:ext cx="9" cy="9"/>
            </a:xfrm>
            <a:custGeom>
              <a:pathLst>
                <a:path extrusionOk="0" h="120000" w="120000">
                  <a:moveTo>
                    <a:pt x="48000" y="0"/>
                  </a:moveTo>
                  <a:lnTo>
                    <a:pt x="48000" y="0"/>
                  </a:lnTo>
                  <a:lnTo>
                    <a:pt x="0" y="0"/>
                  </a:lnTo>
                  <a:lnTo>
                    <a:pt x="0" y="53333"/>
                  </a:lnTo>
                  <a:lnTo>
                    <a:pt x="0" y="106666"/>
                  </a:lnTo>
                  <a:lnTo>
                    <a:pt x="48000" y="106666"/>
                  </a:lnTo>
                  <a:lnTo>
                    <a:pt x="48000" y="53333"/>
                  </a:lnTo>
                  <a:lnTo>
                    <a:pt x="108000" y="53333"/>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84" name="Shape 784"/>
            <p:cNvSpPr/>
            <p:nvPr/>
          </p:nvSpPr>
          <p:spPr>
            <a:xfrm>
              <a:off x="2472" y="3135"/>
              <a:ext cx="9" cy="9"/>
            </a:xfrm>
            <a:custGeom>
              <a:pathLst>
                <a:path extrusionOk="0" h="120000" w="120000">
                  <a:moveTo>
                    <a:pt x="108000" y="0"/>
                  </a:moveTo>
                  <a:lnTo>
                    <a:pt x="108000" y="0"/>
                  </a:ln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85" name="Shape 785"/>
            <p:cNvSpPr/>
            <p:nvPr/>
          </p:nvSpPr>
          <p:spPr>
            <a:xfrm>
              <a:off x="2456" y="3122"/>
              <a:ext cx="9" cy="7"/>
            </a:xfrm>
            <a:custGeom>
              <a:pathLst>
                <a:path extrusionOk="0" h="120000" w="120000">
                  <a:moveTo>
                    <a:pt x="108000" y="30000"/>
                  </a:moveTo>
                  <a:lnTo>
                    <a:pt x="48000" y="0"/>
                  </a:lnTo>
                  <a:lnTo>
                    <a:pt x="48000" y="30000"/>
                  </a:lnTo>
                  <a:lnTo>
                    <a:pt x="0" y="30000"/>
                  </a:lnTo>
                  <a:lnTo>
                    <a:pt x="0" y="75000"/>
                  </a:lnTo>
                  <a:lnTo>
                    <a:pt x="48000" y="75000"/>
                  </a:lnTo>
                  <a:lnTo>
                    <a:pt x="48000" y="105000"/>
                  </a:lnTo>
                  <a:lnTo>
                    <a:pt x="108000" y="75000"/>
                  </a:lnTo>
                  <a:lnTo>
                    <a:pt x="108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86" name="Shape 786"/>
            <p:cNvSpPr/>
            <p:nvPr/>
          </p:nvSpPr>
          <p:spPr>
            <a:xfrm>
              <a:off x="2204" y="3035"/>
              <a:ext cx="172" cy="169"/>
            </a:xfrm>
            <a:custGeom>
              <a:pathLst>
                <a:path extrusionOk="0" h="120000" w="120000">
                  <a:moveTo>
                    <a:pt x="50232" y="0"/>
                  </a:moveTo>
                  <a:lnTo>
                    <a:pt x="50232" y="0"/>
                  </a:lnTo>
                  <a:lnTo>
                    <a:pt x="55116" y="0"/>
                  </a:lnTo>
                  <a:lnTo>
                    <a:pt x="58604" y="710"/>
                  </a:lnTo>
                  <a:lnTo>
                    <a:pt x="63488" y="2130"/>
                  </a:lnTo>
                  <a:lnTo>
                    <a:pt x="66976" y="2130"/>
                  </a:lnTo>
                  <a:lnTo>
                    <a:pt x="69069" y="3550"/>
                  </a:lnTo>
                  <a:lnTo>
                    <a:pt x="73255" y="4970"/>
                  </a:lnTo>
                  <a:lnTo>
                    <a:pt x="76744" y="6390"/>
                  </a:lnTo>
                  <a:lnTo>
                    <a:pt x="80930" y="7100"/>
                  </a:lnTo>
                  <a:lnTo>
                    <a:pt x="83720" y="7100"/>
                  </a:lnTo>
                  <a:lnTo>
                    <a:pt x="87906" y="8520"/>
                  </a:lnTo>
                  <a:lnTo>
                    <a:pt x="90000" y="9940"/>
                  </a:lnTo>
                  <a:lnTo>
                    <a:pt x="94186" y="11360"/>
                  </a:lnTo>
                  <a:lnTo>
                    <a:pt x="95581" y="12781"/>
                  </a:lnTo>
                  <a:lnTo>
                    <a:pt x="99069" y="14201"/>
                  </a:lnTo>
                  <a:lnTo>
                    <a:pt x="100465" y="15621"/>
                  </a:lnTo>
                  <a:lnTo>
                    <a:pt x="102558" y="17041"/>
                  </a:lnTo>
                  <a:lnTo>
                    <a:pt x="104651" y="19171"/>
                  </a:lnTo>
                  <a:lnTo>
                    <a:pt x="105348" y="20591"/>
                  </a:lnTo>
                  <a:lnTo>
                    <a:pt x="107441" y="23431"/>
                  </a:lnTo>
                  <a:lnTo>
                    <a:pt x="108837" y="25562"/>
                  </a:lnTo>
                  <a:lnTo>
                    <a:pt x="108837" y="28402"/>
                  </a:lnTo>
                  <a:lnTo>
                    <a:pt x="110930" y="31242"/>
                  </a:lnTo>
                  <a:lnTo>
                    <a:pt x="111627" y="34082"/>
                  </a:lnTo>
                  <a:lnTo>
                    <a:pt x="112325" y="37633"/>
                  </a:lnTo>
                  <a:lnTo>
                    <a:pt x="113023" y="40473"/>
                  </a:lnTo>
                  <a:lnTo>
                    <a:pt x="114418" y="44023"/>
                  </a:lnTo>
                  <a:lnTo>
                    <a:pt x="116511" y="47573"/>
                  </a:lnTo>
                  <a:lnTo>
                    <a:pt x="117906" y="51834"/>
                  </a:lnTo>
                  <a:lnTo>
                    <a:pt x="119302" y="56094"/>
                  </a:lnTo>
                  <a:lnTo>
                    <a:pt x="119302" y="60355"/>
                  </a:lnTo>
                  <a:lnTo>
                    <a:pt x="119302" y="63905"/>
                  </a:lnTo>
                  <a:lnTo>
                    <a:pt x="119302" y="66745"/>
                  </a:lnTo>
                  <a:lnTo>
                    <a:pt x="117906" y="70295"/>
                  </a:lnTo>
                  <a:lnTo>
                    <a:pt x="115116" y="74556"/>
                  </a:lnTo>
                  <a:lnTo>
                    <a:pt x="113720" y="79526"/>
                  </a:lnTo>
                  <a:lnTo>
                    <a:pt x="110930" y="84497"/>
                  </a:lnTo>
                  <a:lnTo>
                    <a:pt x="108139" y="89467"/>
                  </a:lnTo>
                  <a:lnTo>
                    <a:pt x="105348" y="93727"/>
                  </a:lnTo>
                  <a:lnTo>
                    <a:pt x="102558" y="97278"/>
                  </a:lnTo>
                  <a:lnTo>
                    <a:pt x="100465" y="100118"/>
                  </a:lnTo>
                  <a:lnTo>
                    <a:pt x="97674" y="102248"/>
                  </a:lnTo>
                  <a:lnTo>
                    <a:pt x="92790" y="105798"/>
                  </a:lnTo>
                  <a:lnTo>
                    <a:pt x="86511" y="110059"/>
                  </a:lnTo>
                  <a:lnTo>
                    <a:pt x="79534" y="114319"/>
                  </a:lnTo>
                  <a:lnTo>
                    <a:pt x="70465" y="117869"/>
                  </a:lnTo>
                  <a:lnTo>
                    <a:pt x="62093" y="119289"/>
                  </a:lnTo>
                  <a:lnTo>
                    <a:pt x="53720" y="119289"/>
                  </a:lnTo>
                  <a:lnTo>
                    <a:pt x="44651" y="117159"/>
                  </a:lnTo>
                  <a:lnTo>
                    <a:pt x="41860" y="115739"/>
                  </a:lnTo>
                  <a:lnTo>
                    <a:pt x="38372" y="114319"/>
                  </a:lnTo>
                  <a:lnTo>
                    <a:pt x="34883" y="111479"/>
                  </a:lnTo>
                  <a:lnTo>
                    <a:pt x="30000" y="109349"/>
                  </a:lnTo>
                  <a:lnTo>
                    <a:pt x="25813" y="106508"/>
                  </a:lnTo>
                  <a:lnTo>
                    <a:pt x="22325" y="104378"/>
                  </a:lnTo>
                  <a:lnTo>
                    <a:pt x="19534" y="101538"/>
                  </a:lnTo>
                  <a:lnTo>
                    <a:pt x="16744" y="98698"/>
                  </a:lnTo>
                  <a:lnTo>
                    <a:pt x="13953" y="95857"/>
                  </a:lnTo>
                  <a:lnTo>
                    <a:pt x="12558" y="91597"/>
                  </a:lnTo>
                  <a:lnTo>
                    <a:pt x="9767" y="86627"/>
                  </a:lnTo>
                  <a:lnTo>
                    <a:pt x="7674" y="80946"/>
                  </a:lnTo>
                  <a:lnTo>
                    <a:pt x="5581" y="75266"/>
                  </a:lnTo>
                  <a:lnTo>
                    <a:pt x="4883" y="70295"/>
                  </a:lnTo>
                  <a:lnTo>
                    <a:pt x="2093" y="65325"/>
                  </a:lnTo>
                  <a:lnTo>
                    <a:pt x="1395" y="61775"/>
                  </a:lnTo>
                  <a:lnTo>
                    <a:pt x="697" y="57514"/>
                  </a:lnTo>
                  <a:lnTo>
                    <a:pt x="0" y="52544"/>
                  </a:lnTo>
                  <a:lnTo>
                    <a:pt x="0" y="47573"/>
                  </a:lnTo>
                  <a:lnTo>
                    <a:pt x="697" y="41893"/>
                  </a:lnTo>
                  <a:lnTo>
                    <a:pt x="1395" y="36213"/>
                  </a:lnTo>
                  <a:lnTo>
                    <a:pt x="3488" y="30532"/>
                  </a:lnTo>
                  <a:lnTo>
                    <a:pt x="4883" y="26982"/>
                  </a:lnTo>
                  <a:lnTo>
                    <a:pt x="7674" y="24142"/>
                  </a:lnTo>
                  <a:lnTo>
                    <a:pt x="12558" y="19171"/>
                  </a:lnTo>
                  <a:lnTo>
                    <a:pt x="16744" y="14911"/>
                  </a:lnTo>
                  <a:lnTo>
                    <a:pt x="19534" y="10650"/>
                  </a:lnTo>
                  <a:lnTo>
                    <a:pt x="24418" y="7100"/>
                  </a:lnTo>
                  <a:lnTo>
                    <a:pt x="28604" y="6390"/>
                  </a:lnTo>
                  <a:lnTo>
                    <a:pt x="32093" y="4970"/>
                  </a:lnTo>
                  <a:lnTo>
                    <a:pt x="36279" y="3550"/>
                  </a:lnTo>
                  <a:lnTo>
                    <a:pt x="39767" y="2130"/>
                  </a:lnTo>
                  <a:lnTo>
                    <a:pt x="43953" y="1420"/>
                  </a:lnTo>
                  <a:lnTo>
                    <a:pt x="48139" y="710"/>
                  </a:lnTo>
                  <a:lnTo>
                    <a:pt x="49534" y="0"/>
                  </a:lnTo>
                  <a:lnTo>
                    <a:pt x="50232" y="0"/>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87" name="Shape 787"/>
            <p:cNvSpPr/>
            <p:nvPr/>
          </p:nvSpPr>
          <p:spPr>
            <a:xfrm>
              <a:off x="2254" y="3056"/>
              <a:ext cx="11" cy="2"/>
            </a:xfrm>
            <a:custGeom>
              <a:pathLst>
                <a:path extrusionOk="0" h="120000" w="120000">
                  <a:moveTo>
                    <a:pt x="21818" y="40000"/>
                  </a:moveTo>
                  <a:lnTo>
                    <a:pt x="43636" y="0"/>
                  </a:lnTo>
                  <a:lnTo>
                    <a:pt x="65454" y="0"/>
                  </a:lnTo>
                  <a:lnTo>
                    <a:pt x="76363" y="0"/>
                  </a:lnTo>
                  <a:lnTo>
                    <a:pt x="87272" y="0"/>
                  </a:lnTo>
                  <a:lnTo>
                    <a:pt x="98181" y="0"/>
                  </a:lnTo>
                  <a:lnTo>
                    <a:pt x="109090" y="40000"/>
                  </a:lnTo>
                  <a:lnTo>
                    <a:pt x="98181" y="40000"/>
                  </a:lnTo>
                  <a:lnTo>
                    <a:pt x="98181" y="80000"/>
                  </a:lnTo>
                  <a:lnTo>
                    <a:pt x="87272" y="80000"/>
                  </a:lnTo>
                  <a:lnTo>
                    <a:pt x="76363" y="80000"/>
                  </a:lnTo>
                  <a:lnTo>
                    <a:pt x="65454" y="80000"/>
                  </a:lnTo>
                  <a:lnTo>
                    <a:pt x="54545" y="80000"/>
                  </a:lnTo>
                  <a:lnTo>
                    <a:pt x="43636" y="80000"/>
                  </a:lnTo>
                  <a:lnTo>
                    <a:pt x="32727" y="80000"/>
                  </a:lnTo>
                  <a:lnTo>
                    <a:pt x="21818" y="80000"/>
                  </a:lnTo>
                  <a:lnTo>
                    <a:pt x="10909" y="40000"/>
                  </a:lnTo>
                  <a:lnTo>
                    <a:pt x="0" y="40000"/>
                  </a:lnTo>
                  <a:lnTo>
                    <a:pt x="10909" y="40000"/>
                  </a:lnTo>
                  <a:lnTo>
                    <a:pt x="21818"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88" name="Shape 788"/>
            <p:cNvSpPr/>
            <p:nvPr/>
          </p:nvSpPr>
          <p:spPr>
            <a:xfrm>
              <a:off x="2254" y="3056"/>
              <a:ext cx="22" cy="13"/>
            </a:xfrm>
            <a:custGeom>
              <a:pathLst>
                <a:path extrusionOk="0" h="120000" w="120000">
                  <a:moveTo>
                    <a:pt x="21818" y="27692"/>
                  </a:moveTo>
                  <a:lnTo>
                    <a:pt x="21818" y="27692"/>
                  </a:lnTo>
                  <a:lnTo>
                    <a:pt x="49090" y="18461"/>
                  </a:lnTo>
                  <a:lnTo>
                    <a:pt x="65454" y="9230"/>
                  </a:lnTo>
                  <a:lnTo>
                    <a:pt x="70909" y="9230"/>
                  </a:lnTo>
                  <a:lnTo>
                    <a:pt x="76363" y="0"/>
                  </a:lnTo>
                  <a:lnTo>
                    <a:pt x="98181" y="9230"/>
                  </a:lnTo>
                  <a:lnTo>
                    <a:pt x="109090" y="18461"/>
                  </a:lnTo>
                  <a:lnTo>
                    <a:pt x="114545" y="36923"/>
                  </a:lnTo>
                  <a:lnTo>
                    <a:pt x="114545" y="55384"/>
                  </a:lnTo>
                  <a:lnTo>
                    <a:pt x="109090" y="64615"/>
                  </a:lnTo>
                  <a:lnTo>
                    <a:pt x="103636" y="83076"/>
                  </a:lnTo>
                  <a:lnTo>
                    <a:pt x="92727" y="92307"/>
                  </a:lnTo>
                  <a:lnTo>
                    <a:pt x="76363" y="101538"/>
                  </a:lnTo>
                  <a:lnTo>
                    <a:pt x="70909" y="110769"/>
                  </a:lnTo>
                  <a:lnTo>
                    <a:pt x="60000" y="110769"/>
                  </a:lnTo>
                  <a:lnTo>
                    <a:pt x="43636" y="110769"/>
                  </a:lnTo>
                  <a:lnTo>
                    <a:pt x="38181" y="101538"/>
                  </a:lnTo>
                  <a:lnTo>
                    <a:pt x="21818" y="83076"/>
                  </a:lnTo>
                  <a:lnTo>
                    <a:pt x="10909" y="73846"/>
                  </a:lnTo>
                  <a:lnTo>
                    <a:pt x="0" y="73846"/>
                  </a:lnTo>
                  <a:lnTo>
                    <a:pt x="0" y="64615"/>
                  </a:lnTo>
                  <a:lnTo>
                    <a:pt x="0" y="55384"/>
                  </a:lnTo>
                  <a:lnTo>
                    <a:pt x="5454" y="36923"/>
                  </a:lnTo>
                  <a:lnTo>
                    <a:pt x="16363" y="27692"/>
                  </a:lnTo>
                  <a:lnTo>
                    <a:pt x="21818" y="27692"/>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89" name="Shape 789"/>
            <p:cNvSpPr/>
            <p:nvPr/>
          </p:nvSpPr>
          <p:spPr>
            <a:xfrm>
              <a:off x="2309" y="3151"/>
              <a:ext cx="11" cy="4"/>
            </a:xfrm>
            <a:custGeom>
              <a:pathLst>
                <a:path extrusionOk="0" h="120000" w="120000">
                  <a:moveTo>
                    <a:pt x="21818" y="0"/>
                  </a:moveTo>
                  <a:lnTo>
                    <a:pt x="43636" y="0"/>
                  </a:lnTo>
                  <a:lnTo>
                    <a:pt x="65454" y="0"/>
                  </a:lnTo>
                  <a:lnTo>
                    <a:pt x="76363" y="0"/>
                  </a:lnTo>
                  <a:lnTo>
                    <a:pt x="87272" y="0"/>
                  </a:lnTo>
                  <a:lnTo>
                    <a:pt x="98181" y="0"/>
                  </a:lnTo>
                  <a:lnTo>
                    <a:pt x="109090" y="24000"/>
                  </a:lnTo>
                  <a:lnTo>
                    <a:pt x="98181" y="48000"/>
                  </a:lnTo>
                  <a:lnTo>
                    <a:pt x="87272" y="72000"/>
                  </a:lnTo>
                  <a:lnTo>
                    <a:pt x="76363" y="72000"/>
                  </a:lnTo>
                  <a:lnTo>
                    <a:pt x="65454" y="72000"/>
                  </a:lnTo>
                  <a:lnTo>
                    <a:pt x="54545" y="96000"/>
                  </a:lnTo>
                  <a:lnTo>
                    <a:pt x="43636" y="96000"/>
                  </a:lnTo>
                  <a:lnTo>
                    <a:pt x="32727" y="72000"/>
                  </a:lnTo>
                  <a:lnTo>
                    <a:pt x="10909" y="72000"/>
                  </a:lnTo>
                  <a:lnTo>
                    <a:pt x="10909" y="48000"/>
                  </a:lnTo>
                  <a:lnTo>
                    <a:pt x="0" y="48000"/>
                  </a:lnTo>
                  <a:lnTo>
                    <a:pt x="0" y="24000"/>
                  </a:lnTo>
                  <a:lnTo>
                    <a:pt x="10909" y="24000"/>
                  </a:lnTo>
                  <a:lnTo>
                    <a:pt x="21818"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90" name="Shape 790"/>
            <p:cNvSpPr/>
            <p:nvPr/>
          </p:nvSpPr>
          <p:spPr>
            <a:xfrm>
              <a:off x="2309" y="3151"/>
              <a:ext cx="22" cy="14"/>
            </a:xfrm>
            <a:custGeom>
              <a:pathLst>
                <a:path extrusionOk="0" h="120000" w="120000">
                  <a:moveTo>
                    <a:pt x="21818" y="8000"/>
                  </a:moveTo>
                  <a:lnTo>
                    <a:pt x="21818" y="8000"/>
                  </a:lnTo>
                  <a:lnTo>
                    <a:pt x="49090" y="8000"/>
                  </a:lnTo>
                  <a:lnTo>
                    <a:pt x="65454" y="8000"/>
                  </a:lnTo>
                  <a:lnTo>
                    <a:pt x="70909" y="0"/>
                  </a:lnTo>
                  <a:lnTo>
                    <a:pt x="81818" y="0"/>
                  </a:lnTo>
                  <a:lnTo>
                    <a:pt x="98181" y="0"/>
                  </a:lnTo>
                  <a:lnTo>
                    <a:pt x="109090" y="8000"/>
                  </a:lnTo>
                  <a:lnTo>
                    <a:pt x="114545" y="24000"/>
                  </a:lnTo>
                  <a:lnTo>
                    <a:pt x="114545" y="40000"/>
                  </a:lnTo>
                  <a:lnTo>
                    <a:pt x="109090" y="56000"/>
                  </a:lnTo>
                  <a:lnTo>
                    <a:pt x="103636" y="64000"/>
                  </a:lnTo>
                  <a:lnTo>
                    <a:pt x="92727" y="72000"/>
                  </a:lnTo>
                  <a:lnTo>
                    <a:pt x="81818" y="80000"/>
                  </a:lnTo>
                  <a:lnTo>
                    <a:pt x="70909" y="88000"/>
                  </a:lnTo>
                  <a:lnTo>
                    <a:pt x="60000" y="104000"/>
                  </a:lnTo>
                  <a:lnTo>
                    <a:pt x="49090" y="112000"/>
                  </a:lnTo>
                  <a:lnTo>
                    <a:pt x="43636" y="104000"/>
                  </a:lnTo>
                  <a:lnTo>
                    <a:pt x="32727" y="88000"/>
                  </a:lnTo>
                  <a:lnTo>
                    <a:pt x="10909" y="72000"/>
                  </a:lnTo>
                  <a:lnTo>
                    <a:pt x="5454" y="64000"/>
                  </a:lnTo>
                  <a:lnTo>
                    <a:pt x="0" y="48000"/>
                  </a:lnTo>
                  <a:lnTo>
                    <a:pt x="0" y="32000"/>
                  </a:lnTo>
                  <a:lnTo>
                    <a:pt x="10909" y="16000"/>
                  </a:lnTo>
                  <a:lnTo>
                    <a:pt x="16363" y="8000"/>
                  </a:lnTo>
                  <a:lnTo>
                    <a:pt x="21818" y="8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91" name="Shape 791"/>
            <p:cNvSpPr/>
            <p:nvPr/>
          </p:nvSpPr>
          <p:spPr>
            <a:xfrm>
              <a:off x="2298" y="3070"/>
              <a:ext cx="1" cy="3"/>
            </a:xfrm>
            <a:custGeom>
              <a:pathLst>
                <a:path extrusionOk="0" h="120000" w="120000">
                  <a:moveTo>
                    <a:pt x="80000" y="30000"/>
                  </a:moveTo>
                  <a:lnTo>
                    <a:pt x="80000" y="60000"/>
                  </a:lnTo>
                  <a:lnTo>
                    <a:pt x="40000" y="90000"/>
                  </a:lnTo>
                  <a:lnTo>
                    <a:pt x="0" y="90000"/>
                  </a:lnTo>
                  <a:lnTo>
                    <a:pt x="0" y="60000"/>
                  </a:lnTo>
                  <a:lnTo>
                    <a:pt x="0" y="0"/>
                  </a:lnTo>
                  <a:lnTo>
                    <a:pt x="80000" y="0"/>
                  </a:lnTo>
                  <a:lnTo>
                    <a:pt x="80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92" name="Shape 792"/>
            <p:cNvSpPr/>
            <p:nvPr/>
          </p:nvSpPr>
          <p:spPr>
            <a:xfrm>
              <a:off x="2300" y="3070"/>
              <a:ext cx="9" cy="14"/>
            </a:xfrm>
            <a:custGeom>
              <a:pathLst>
                <a:path extrusionOk="0" h="120000" w="120000">
                  <a:moveTo>
                    <a:pt x="0" y="51428"/>
                  </a:moveTo>
                  <a:lnTo>
                    <a:pt x="0" y="51428"/>
                  </a:lnTo>
                  <a:lnTo>
                    <a:pt x="12000" y="77142"/>
                  </a:lnTo>
                  <a:lnTo>
                    <a:pt x="24000" y="94285"/>
                  </a:lnTo>
                  <a:lnTo>
                    <a:pt x="36000" y="111428"/>
                  </a:lnTo>
                  <a:lnTo>
                    <a:pt x="60000" y="111428"/>
                  </a:lnTo>
                  <a:lnTo>
                    <a:pt x="84000" y="102857"/>
                  </a:lnTo>
                  <a:lnTo>
                    <a:pt x="96000" y="94285"/>
                  </a:lnTo>
                  <a:lnTo>
                    <a:pt x="96000" y="85714"/>
                  </a:lnTo>
                  <a:lnTo>
                    <a:pt x="96000" y="77142"/>
                  </a:lnTo>
                  <a:lnTo>
                    <a:pt x="108000" y="17142"/>
                  </a:lnTo>
                  <a:lnTo>
                    <a:pt x="12000" y="0"/>
                  </a:lnTo>
                  <a:lnTo>
                    <a:pt x="0" y="5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93" name="Shape 793"/>
            <p:cNvSpPr/>
            <p:nvPr/>
          </p:nvSpPr>
          <p:spPr>
            <a:xfrm>
              <a:off x="2236" y="3100"/>
              <a:ext cx="1" cy="3"/>
            </a:xfrm>
            <a:custGeom>
              <a:pathLst>
                <a:path extrusionOk="0" h="120000" w="120000">
                  <a:moveTo>
                    <a:pt x="80000" y="60000"/>
                  </a:moveTo>
                  <a:lnTo>
                    <a:pt x="80000" y="60000"/>
                  </a:lnTo>
                  <a:lnTo>
                    <a:pt x="40000" y="90000"/>
                  </a:lnTo>
                  <a:lnTo>
                    <a:pt x="0" y="90000"/>
                  </a:lnTo>
                  <a:lnTo>
                    <a:pt x="0" y="60000"/>
                  </a:lnTo>
                  <a:lnTo>
                    <a:pt x="0" y="0"/>
                  </a:lnTo>
                  <a:lnTo>
                    <a:pt x="40000" y="0"/>
                  </a:lnTo>
                  <a:lnTo>
                    <a:pt x="8000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94" name="Shape 794"/>
            <p:cNvSpPr/>
            <p:nvPr/>
          </p:nvSpPr>
          <p:spPr>
            <a:xfrm>
              <a:off x="2237" y="3100"/>
              <a:ext cx="9" cy="14"/>
            </a:xfrm>
            <a:custGeom>
              <a:pathLst>
                <a:path extrusionOk="0" h="120000" w="120000">
                  <a:moveTo>
                    <a:pt x="0" y="59999"/>
                  </a:moveTo>
                  <a:lnTo>
                    <a:pt x="0" y="59999"/>
                  </a:lnTo>
                  <a:lnTo>
                    <a:pt x="12000" y="77142"/>
                  </a:lnTo>
                  <a:lnTo>
                    <a:pt x="24000" y="94285"/>
                  </a:lnTo>
                  <a:lnTo>
                    <a:pt x="36000" y="111428"/>
                  </a:lnTo>
                  <a:lnTo>
                    <a:pt x="72000" y="111428"/>
                  </a:lnTo>
                  <a:lnTo>
                    <a:pt x="84000" y="102857"/>
                  </a:lnTo>
                  <a:lnTo>
                    <a:pt x="96000" y="94285"/>
                  </a:lnTo>
                  <a:lnTo>
                    <a:pt x="108000" y="85714"/>
                  </a:lnTo>
                  <a:lnTo>
                    <a:pt x="108000" y="77142"/>
                  </a:lnTo>
                  <a:lnTo>
                    <a:pt x="108000" y="17142"/>
                  </a:lnTo>
                  <a:lnTo>
                    <a:pt x="24000" y="0"/>
                  </a:lnTo>
                  <a:lnTo>
                    <a:pt x="0" y="5999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95" name="Shape 795"/>
            <p:cNvSpPr/>
            <p:nvPr/>
          </p:nvSpPr>
          <p:spPr>
            <a:xfrm>
              <a:off x="2260" y="3137"/>
              <a:ext cx="4" cy="3"/>
            </a:xfrm>
            <a:custGeom>
              <a:pathLst>
                <a:path extrusionOk="0" h="120000" w="120000">
                  <a:moveTo>
                    <a:pt x="0" y="60000"/>
                  </a:moveTo>
                  <a:lnTo>
                    <a:pt x="0" y="60000"/>
                  </a:lnTo>
                  <a:lnTo>
                    <a:pt x="24000" y="90000"/>
                  </a:lnTo>
                  <a:lnTo>
                    <a:pt x="48000" y="90000"/>
                  </a:lnTo>
                  <a:lnTo>
                    <a:pt x="72000" y="90000"/>
                  </a:lnTo>
                  <a:lnTo>
                    <a:pt x="96000" y="90000"/>
                  </a:lnTo>
                  <a:lnTo>
                    <a:pt x="48000" y="0"/>
                  </a:lnTo>
                  <a:lnTo>
                    <a:pt x="0" y="0"/>
                  </a:lnTo>
                  <a:lnTo>
                    <a:pt x="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96" name="Shape 796"/>
            <p:cNvSpPr/>
            <p:nvPr/>
          </p:nvSpPr>
          <p:spPr>
            <a:xfrm>
              <a:off x="2260" y="3137"/>
              <a:ext cx="15" cy="14"/>
            </a:xfrm>
            <a:custGeom>
              <a:pathLst>
                <a:path extrusionOk="0" h="120000" w="120000">
                  <a:moveTo>
                    <a:pt x="0" y="59999"/>
                  </a:moveTo>
                  <a:lnTo>
                    <a:pt x="0" y="59999"/>
                  </a:lnTo>
                  <a:lnTo>
                    <a:pt x="7500" y="77142"/>
                  </a:lnTo>
                  <a:lnTo>
                    <a:pt x="15000" y="94285"/>
                  </a:lnTo>
                  <a:lnTo>
                    <a:pt x="22500" y="111428"/>
                  </a:lnTo>
                  <a:lnTo>
                    <a:pt x="45000" y="111428"/>
                  </a:lnTo>
                  <a:lnTo>
                    <a:pt x="60000" y="111428"/>
                  </a:lnTo>
                  <a:lnTo>
                    <a:pt x="90000" y="102857"/>
                  </a:lnTo>
                  <a:lnTo>
                    <a:pt x="112500" y="94285"/>
                  </a:lnTo>
                  <a:lnTo>
                    <a:pt x="67500" y="17142"/>
                  </a:lnTo>
                  <a:lnTo>
                    <a:pt x="7500" y="0"/>
                  </a:lnTo>
                  <a:lnTo>
                    <a:pt x="0" y="5999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97" name="Shape 797"/>
            <p:cNvSpPr/>
            <p:nvPr/>
          </p:nvSpPr>
          <p:spPr>
            <a:xfrm>
              <a:off x="2302" y="3113"/>
              <a:ext cx="11" cy="4"/>
            </a:xfrm>
            <a:custGeom>
              <a:pathLst>
                <a:path extrusionOk="0" h="120000" w="120000">
                  <a:moveTo>
                    <a:pt x="98181" y="0"/>
                  </a:moveTo>
                  <a:lnTo>
                    <a:pt x="87272" y="24000"/>
                  </a:lnTo>
                  <a:lnTo>
                    <a:pt x="76363" y="48000"/>
                  </a:lnTo>
                  <a:lnTo>
                    <a:pt x="65454" y="48000"/>
                  </a:lnTo>
                  <a:lnTo>
                    <a:pt x="43636" y="48000"/>
                  </a:lnTo>
                  <a:lnTo>
                    <a:pt x="32727" y="48000"/>
                  </a:lnTo>
                  <a:lnTo>
                    <a:pt x="21818" y="48000"/>
                  </a:lnTo>
                  <a:lnTo>
                    <a:pt x="10909" y="48000"/>
                  </a:lnTo>
                  <a:lnTo>
                    <a:pt x="0" y="48000"/>
                  </a:lnTo>
                  <a:lnTo>
                    <a:pt x="0" y="72000"/>
                  </a:lnTo>
                  <a:lnTo>
                    <a:pt x="10909" y="72000"/>
                  </a:lnTo>
                  <a:lnTo>
                    <a:pt x="21818" y="72000"/>
                  </a:lnTo>
                  <a:lnTo>
                    <a:pt x="43636" y="96000"/>
                  </a:lnTo>
                  <a:lnTo>
                    <a:pt x="54545" y="96000"/>
                  </a:lnTo>
                  <a:lnTo>
                    <a:pt x="76363" y="96000"/>
                  </a:lnTo>
                  <a:lnTo>
                    <a:pt x="98181" y="96000"/>
                  </a:lnTo>
                  <a:lnTo>
                    <a:pt x="109090" y="72000"/>
                  </a:lnTo>
                  <a:lnTo>
                    <a:pt x="109090" y="48000"/>
                  </a:lnTo>
                  <a:lnTo>
                    <a:pt x="98181" y="24000"/>
                  </a:lnTo>
                  <a:lnTo>
                    <a:pt x="98181"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98" name="Shape 798"/>
            <p:cNvSpPr/>
            <p:nvPr/>
          </p:nvSpPr>
          <p:spPr>
            <a:xfrm>
              <a:off x="2302" y="3113"/>
              <a:ext cx="22" cy="14"/>
            </a:xfrm>
            <a:custGeom>
              <a:pathLst>
                <a:path extrusionOk="0" h="120000" w="120000">
                  <a:moveTo>
                    <a:pt x="109090" y="0"/>
                  </a:moveTo>
                  <a:lnTo>
                    <a:pt x="109090" y="0"/>
                  </a:lnTo>
                  <a:lnTo>
                    <a:pt x="98181" y="32000"/>
                  </a:lnTo>
                  <a:lnTo>
                    <a:pt x="81818" y="56000"/>
                  </a:lnTo>
                  <a:lnTo>
                    <a:pt x="76363" y="64000"/>
                  </a:lnTo>
                  <a:lnTo>
                    <a:pt x="65454" y="64000"/>
                  </a:lnTo>
                  <a:lnTo>
                    <a:pt x="49090" y="56000"/>
                  </a:lnTo>
                  <a:lnTo>
                    <a:pt x="38181" y="56000"/>
                  </a:lnTo>
                  <a:lnTo>
                    <a:pt x="21818" y="56000"/>
                  </a:lnTo>
                  <a:lnTo>
                    <a:pt x="10909" y="56000"/>
                  </a:lnTo>
                  <a:lnTo>
                    <a:pt x="5454" y="56000"/>
                  </a:lnTo>
                  <a:lnTo>
                    <a:pt x="0" y="64000"/>
                  </a:lnTo>
                  <a:lnTo>
                    <a:pt x="0" y="80000"/>
                  </a:lnTo>
                  <a:lnTo>
                    <a:pt x="5454" y="88000"/>
                  </a:lnTo>
                  <a:lnTo>
                    <a:pt x="21818" y="96000"/>
                  </a:lnTo>
                  <a:lnTo>
                    <a:pt x="43636" y="104000"/>
                  </a:lnTo>
                  <a:lnTo>
                    <a:pt x="49090" y="112000"/>
                  </a:lnTo>
                  <a:lnTo>
                    <a:pt x="60000" y="112000"/>
                  </a:lnTo>
                  <a:lnTo>
                    <a:pt x="76363" y="112000"/>
                  </a:lnTo>
                  <a:lnTo>
                    <a:pt x="81818" y="112000"/>
                  </a:lnTo>
                  <a:lnTo>
                    <a:pt x="103636" y="104000"/>
                  </a:lnTo>
                  <a:lnTo>
                    <a:pt x="109090" y="104000"/>
                  </a:lnTo>
                  <a:lnTo>
                    <a:pt x="114545" y="80000"/>
                  </a:lnTo>
                  <a:lnTo>
                    <a:pt x="114545" y="48000"/>
                  </a:lnTo>
                  <a:lnTo>
                    <a:pt x="109090" y="16000"/>
                  </a:lnTo>
                  <a:lnTo>
                    <a:pt x="10909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99" name="Shape 799"/>
            <p:cNvSpPr/>
            <p:nvPr/>
          </p:nvSpPr>
          <p:spPr>
            <a:xfrm>
              <a:off x="2262" y="3097"/>
              <a:ext cx="9" cy="3"/>
            </a:xfrm>
            <a:custGeom>
              <a:pathLst>
                <a:path extrusionOk="0" h="120000" w="120000">
                  <a:moveTo>
                    <a:pt x="106666" y="90000"/>
                  </a:moveTo>
                  <a:lnTo>
                    <a:pt x="40000" y="60000"/>
                  </a:lnTo>
                  <a:lnTo>
                    <a:pt x="0" y="30000"/>
                  </a:lnTo>
                  <a:lnTo>
                    <a:pt x="40000" y="0"/>
                  </a:lnTo>
                  <a:lnTo>
                    <a:pt x="106666"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00" name="Shape 800"/>
            <p:cNvSpPr/>
            <p:nvPr/>
          </p:nvSpPr>
          <p:spPr>
            <a:xfrm>
              <a:off x="2271" y="3101"/>
              <a:ext cx="2" cy="7"/>
            </a:xfrm>
            <a:custGeom>
              <a:pathLst>
                <a:path extrusionOk="0" h="120000" w="120000">
                  <a:moveTo>
                    <a:pt x="0" y="0"/>
                  </a:moveTo>
                  <a:lnTo>
                    <a:pt x="0" y="0"/>
                  </a:lnTo>
                  <a:lnTo>
                    <a:pt x="60000" y="45000"/>
                  </a:lnTo>
                  <a:lnTo>
                    <a:pt x="90000" y="75000"/>
                  </a:lnTo>
                  <a:lnTo>
                    <a:pt x="60000" y="105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01" name="Shape 801"/>
            <p:cNvSpPr/>
            <p:nvPr/>
          </p:nvSpPr>
          <p:spPr>
            <a:xfrm>
              <a:off x="2329" y="3095"/>
              <a:ext cx="7" cy="17"/>
            </a:xfrm>
            <a:custGeom>
              <a:pathLst>
                <a:path extrusionOk="0" h="120000" w="120000">
                  <a:moveTo>
                    <a:pt x="102857" y="0"/>
                  </a:moveTo>
                  <a:lnTo>
                    <a:pt x="85714" y="14117"/>
                  </a:lnTo>
                  <a:lnTo>
                    <a:pt x="85714" y="28235"/>
                  </a:lnTo>
                  <a:lnTo>
                    <a:pt x="85714" y="49411"/>
                  </a:lnTo>
                  <a:lnTo>
                    <a:pt x="68571" y="56470"/>
                  </a:lnTo>
                  <a:lnTo>
                    <a:pt x="34285" y="56470"/>
                  </a:lnTo>
                  <a:lnTo>
                    <a:pt x="34285" y="63529"/>
                  </a:lnTo>
                  <a:lnTo>
                    <a:pt x="17142" y="70588"/>
                  </a:lnTo>
                  <a:lnTo>
                    <a:pt x="17142" y="84705"/>
                  </a:lnTo>
                  <a:lnTo>
                    <a:pt x="0" y="98823"/>
                  </a:lnTo>
                  <a:lnTo>
                    <a:pt x="0" y="112941"/>
                  </a:lnTo>
                  <a:lnTo>
                    <a:pt x="102857"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02" name="Shape 802"/>
            <p:cNvSpPr/>
            <p:nvPr/>
          </p:nvSpPr>
          <p:spPr>
            <a:xfrm>
              <a:off x="2336" y="3095"/>
              <a:ext cx="7" cy="27"/>
            </a:xfrm>
            <a:custGeom>
              <a:pathLst>
                <a:path extrusionOk="0" h="120000" w="120000">
                  <a:moveTo>
                    <a:pt x="0" y="0"/>
                  </a:moveTo>
                  <a:lnTo>
                    <a:pt x="0" y="0"/>
                  </a:lnTo>
                  <a:lnTo>
                    <a:pt x="20000" y="17777"/>
                  </a:lnTo>
                  <a:lnTo>
                    <a:pt x="20000" y="31111"/>
                  </a:lnTo>
                  <a:lnTo>
                    <a:pt x="20000" y="48888"/>
                  </a:lnTo>
                  <a:lnTo>
                    <a:pt x="20000" y="53333"/>
                  </a:lnTo>
                  <a:lnTo>
                    <a:pt x="40000" y="57777"/>
                  </a:lnTo>
                  <a:lnTo>
                    <a:pt x="60000" y="57777"/>
                  </a:lnTo>
                  <a:lnTo>
                    <a:pt x="60000" y="66666"/>
                  </a:lnTo>
                  <a:lnTo>
                    <a:pt x="80000" y="75555"/>
                  </a:lnTo>
                  <a:lnTo>
                    <a:pt x="80000" y="84444"/>
                  </a:lnTo>
                  <a:lnTo>
                    <a:pt x="100000" y="97777"/>
                  </a:lnTo>
                  <a:lnTo>
                    <a:pt x="100000" y="11555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03" name="Shape 803"/>
            <p:cNvSpPr/>
            <p:nvPr/>
          </p:nvSpPr>
          <p:spPr>
            <a:xfrm>
              <a:off x="2328" y="3129"/>
              <a:ext cx="18" cy="9"/>
            </a:xfrm>
            <a:custGeom>
              <a:pathLst>
                <a:path extrusionOk="0" h="120000" w="120000">
                  <a:moveTo>
                    <a:pt x="113684" y="53333"/>
                  </a:moveTo>
                  <a:lnTo>
                    <a:pt x="94736" y="0"/>
                  </a:lnTo>
                  <a:lnTo>
                    <a:pt x="75789" y="0"/>
                  </a:lnTo>
                  <a:lnTo>
                    <a:pt x="56842" y="0"/>
                  </a:lnTo>
                  <a:lnTo>
                    <a:pt x="44210" y="53333"/>
                  </a:lnTo>
                  <a:lnTo>
                    <a:pt x="31578" y="106666"/>
                  </a:lnTo>
                  <a:lnTo>
                    <a:pt x="18947" y="53333"/>
                  </a:lnTo>
                  <a:lnTo>
                    <a:pt x="6315" y="0"/>
                  </a:lnTo>
                  <a:lnTo>
                    <a:pt x="0" y="0"/>
                  </a:lnTo>
                  <a:lnTo>
                    <a:pt x="113684" y="53333"/>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04" name="Shape 804"/>
            <p:cNvSpPr/>
            <p:nvPr/>
          </p:nvSpPr>
          <p:spPr>
            <a:xfrm>
              <a:off x="2328" y="3137"/>
              <a:ext cx="29" cy="2"/>
            </a:xfrm>
            <a:custGeom>
              <a:pathLst>
                <a:path extrusionOk="0" h="120000" w="120000">
                  <a:moveTo>
                    <a:pt x="116000" y="40000"/>
                  </a:moveTo>
                  <a:lnTo>
                    <a:pt x="116000" y="40000"/>
                  </a:lnTo>
                  <a:lnTo>
                    <a:pt x="100000" y="80000"/>
                  </a:lnTo>
                  <a:lnTo>
                    <a:pt x="76000" y="80000"/>
                  </a:lnTo>
                  <a:lnTo>
                    <a:pt x="60000" y="80000"/>
                  </a:lnTo>
                  <a:lnTo>
                    <a:pt x="44000" y="40000"/>
                  </a:lnTo>
                  <a:lnTo>
                    <a:pt x="32000" y="0"/>
                  </a:lnTo>
                  <a:lnTo>
                    <a:pt x="16000" y="40000"/>
                  </a:lnTo>
                  <a:lnTo>
                    <a:pt x="4000" y="80000"/>
                  </a:lnTo>
                  <a:lnTo>
                    <a:pt x="0" y="8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05" name="Shape 805"/>
            <p:cNvSpPr/>
            <p:nvPr/>
          </p:nvSpPr>
          <p:spPr>
            <a:xfrm>
              <a:off x="2237" y="3079"/>
              <a:ext cx="9" cy="9"/>
            </a:xfrm>
            <a:custGeom>
              <a:pathLst>
                <a:path extrusionOk="0" h="120000" w="120000">
                  <a:moveTo>
                    <a:pt x="66666" y="0"/>
                  </a:moveTo>
                  <a:lnTo>
                    <a:pt x="40000" y="0"/>
                  </a:lnTo>
                  <a:lnTo>
                    <a:pt x="0" y="0"/>
                  </a:lnTo>
                  <a:lnTo>
                    <a:pt x="0" y="53333"/>
                  </a:lnTo>
                  <a:lnTo>
                    <a:pt x="40000" y="106666"/>
                  </a:lnTo>
                  <a:lnTo>
                    <a:pt x="6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06" name="Shape 806"/>
            <p:cNvSpPr/>
            <p:nvPr/>
          </p:nvSpPr>
          <p:spPr>
            <a:xfrm>
              <a:off x="2268" y="3077"/>
              <a:ext cx="9" cy="9"/>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07" name="Shape 807"/>
            <p:cNvSpPr/>
            <p:nvPr/>
          </p:nvSpPr>
          <p:spPr>
            <a:xfrm>
              <a:off x="2281" y="3097"/>
              <a:ext cx="9" cy="7"/>
            </a:xfrm>
            <a:custGeom>
              <a:pathLst>
                <a:path extrusionOk="0" h="120000" w="120000">
                  <a:moveTo>
                    <a:pt x="40000" y="0"/>
                  </a:moveTo>
                  <a:lnTo>
                    <a:pt x="0" y="0"/>
                  </a:lnTo>
                  <a:lnTo>
                    <a:pt x="0" y="30000"/>
                  </a:lnTo>
                  <a:lnTo>
                    <a:pt x="0" y="75000"/>
                  </a:lnTo>
                  <a:lnTo>
                    <a:pt x="0" y="105000"/>
                  </a:lnTo>
                  <a:lnTo>
                    <a:pt x="40000" y="105000"/>
                  </a:lnTo>
                  <a:lnTo>
                    <a:pt x="66666" y="105000"/>
                  </a:lnTo>
                  <a:lnTo>
                    <a:pt x="66666" y="75000"/>
                  </a:lnTo>
                  <a:lnTo>
                    <a:pt x="106666" y="75000"/>
                  </a:lnTo>
                  <a:lnTo>
                    <a:pt x="106666" y="30000"/>
                  </a:lnTo>
                  <a:lnTo>
                    <a:pt x="66666" y="3000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08" name="Shape 808"/>
            <p:cNvSpPr/>
            <p:nvPr/>
          </p:nvSpPr>
          <p:spPr>
            <a:xfrm>
              <a:off x="2232" y="3120"/>
              <a:ext cx="9" cy="7"/>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09" name="Shape 809"/>
            <p:cNvSpPr/>
            <p:nvPr/>
          </p:nvSpPr>
          <p:spPr>
            <a:xfrm>
              <a:off x="2281" y="3173"/>
              <a:ext cx="9" cy="9"/>
            </a:xfrm>
            <a:custGeom>
              <a:pathLst>
                <a:path extrusionOk="0" h="120000" w="120000">
                  <a:moveTo>
                    <a:pt x="40000" y="0"/>
                  </a:moveTo>
                  <a:lnTo>
                    <a:pt x="0" y="0"/>
                  </a:lnTo>
                  <a:lnTo>
                    <a:pt x="0" y="53333"/>
                  </a:lnTo>
                  <a:lnTo>
                    <a:pt x="0" y="106666"/>
                  </a:lnTo>
                  <a:lnTo>
                    <a:pt x="40000" y="106666"/>
                  </a:lnTo>
                  <a:lnTo>
                    <a:pt x="66666" y="106666"/>
                  </a:lnTo>
                  <a:lnTo>
                    <a:pt x="106666" y="106666"/>
                  </a:lnTo>
                  <a:lnTo>
                    <a:pt x="106666" y="53333"/>
                  </a:lnTo>
                  <a:lnTo>
                    <a:pt x="106666" y="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10" name="Shape 810"/>
            <p:cNvSpPr/>
            <p:nvPr/>
          </p:nvSpPr>
          <p:spPr>
            <a:xfrm>
              <a:off x="2255" y="3164"/>
              <a:ext cx="9" cy="7"/>
            </a:xfrm>
            <a:custGeom>
              <a:pathLst>
                <a:path extrusionOk="0" h="120000" w="120000">
                  <a:moveTo>
                    <a:pt x="66666" y="0"/>
                  </a:moveTo>
                  <a:lnTo>
                    <a:pt x="40000" y="0"/>
                  </a:lnTo>
                  <a:lnTo>
                    <a:pt x="40000" y="30000"/>
                  </a:lnTo>
                  <a:lnTo>
                    <a:pt x="0" y="30000"/>
                  </a:lnTo>
                  <a:lnTo>
                    <a:pt x="0" y="75000"/>
                  </a:lnTo>
                  <a:lnTo>
                    <a:pt x="40000" y="75000"/>
                  </a:lnTo>
                  <a:lnTo>
                    <a:pt x="40000" y="105000"/>
                  </a:lnTo>
                  <a:lnTo>
                    <a:pt x="66666" y="105000"/>
                  </a:lnTo>
                  <a:lnTo>
                    <a:pt x="66666" y="75000"/>
                  </a:lnTo>
                  <a:lnTo>
                    <a:pt x="106666" y="75000"/>
                  </a:lnTo>
                  <a:lnTo>
                    <a:pt x="106666" y="30000"/>
                  </a:lnTo>
                  <a:lnTo>
                    <a:pt x="66666" y="3000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11" name="Shape 811"/>
            <p:cNvSpPr/>
            <p:nvPr/>
          </p:nvSpPr>
          <p:spPr>
            <a:xfrm>
              <a:off x="2320" y="3101"/>
              <a:ext cx="9" cy="7"/>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12" name="Shape 812"/>
            <p:cNvSpPr/>
            <p:nvPr/>
          </p:nvSpPr>
          <p:spPr>
            <a:xfrm>
              <a:off x="2326" y="3069"/>
              <a:ext cx="7" cy="7"/>
            </a:xfrm>
            <a:custGeom>
              <a:pathLst>
                <a:path extrusionOk="0" h="120000" w="120000">
                  <a:moveTo>
                    <a:pt x="30000" y="0"/>
                  </a:moveTo>
                  <a:lnTo>
                    <a:pt x="0" y="0"/>
                  </a:lnTo>
                  <a:lnTo>
                    <a:pt x="0" y="30000"/>
                  </a:lnTo>
                  <a:lnTo>
                    <a:pt x="0" y="75000"/>
                  </a:lnTo>
                  <a:lnTo>
                    <a:pt x="0" y="105000"/>
                  </a:lnTo>
                  <a:lnTo>
                    <a:pt x="30000" y="105000"/>
                  </a:lnTo>
                  <a:lnTo>
                    <a:pt x="75000" y="105000"/>
                  </a:lnTo>
                  <a:lnTo>
                    <a:pt x="75000" y="75000"/>
                  </a:lnTo>
                  <a:lnTo>
                    <a:pt x="105000" y="75000"/>
                  </a:lnTo>
                  <a:lnTo>
                    <a:pt x="105000" y="30000"/>
                  </a:lnTo>
                  <a:lnTo>
                    <a:pt x="75000" y="30000"/>
                  </a:lnTo>
                  <a:lnTo>
                    <a:pt x="75000" y="0"/>
                  </a:lnTo>
                  <a:lnTo>
                    <a:pt x="3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13" name="Shape 813"/>
            <p:cNvSpPr/>
            <p:nvPr/>
          </p:nvSpPr>
          <p:spPr>
            <a:xfrm>
              <a:off x="2345" y="3095"/>
              <a:ext cx="9" cy="7"/>
            </a:xfrm>
            <a:custGeom>
              <a:pathLst>
                <a:path extrusionOk="0" h="120000" w="120000">
                  <a:moveTo>
                    <a:pt x="108000" y="0"/>
                  </a:moveTo>
                  <a:lnTo>
                    <a:pt x="48000" y="0"/>
                  </a:lnTo>
                  <a:lnTo>
                    <a:pt x="48000" y="30000"/>
                  </a:lnTo>
                  <a:lnTo>
                    <a:pt x="0" y="30000"/>
                  </a:lnTo>
                  <a:lnTo>
                    <a:pt x="0" y="75000"/>
                  </a:lnTo>
                  <a:lnTo>
                    <a:pt x="0" y="105000"/>
                  </a:lnTo>
                  <a:lnTo>
                    <a:pt x="48000" y="105000"/>
                  </a:lnTo>
                  <a:lnTo>
                    <a:pt x="108000" y="105000"/>
                  </a:lnTo>
                  <a:lnTo>
                    <a:pt x="108000" y="75000"/>
                  </a:lnTo>
                  <a:lnTo>
                    <a:pt x="108000" y="3000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14" name="Shape 814"/>
            <p:cNvSpPr/>
            <p:nvPr/>
          </p:nvSpPr>
          <p:spPr>
            <a:xfrm>
              <a:off x="2330" y="3152"/>
              <a:ext cx="9" cy="7"/>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15" name="Shape 815"/>
            <p:cNvSpPr/>
            <p:nvPr/>
          </p:nvSpPr>
          <p:spPr>
            <a:xfrm>
              <a:off x="2230" y="3054"/>
              <a:ext cx="9" cy="9"/>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16" name="Shape 816"/>
            <p:cNvSpPr/>
            <p:nvPr/>
          </p:nvSpPr>
          <p:spPr>
            <a:xfrm>
              <a:off x="2209" y="3086"/>
              <a:ext cx="9" cy="9"/>
            </a:xfrm>
            <a:custGeom>
              <a:pathLst>
                <a:path extrusionOk="0" h="120000" w="120000">
                  <a:moveTo>
                    <a:pt x="48000" y="0"/>
                  </a:moveTo>
                  <a:lnTo>
                    <a:pt x="0" y="0"/>
                  </a:lnTo>
                  <a:lnTo>
                    <a:pt x="0" y="53333"/>
                  </a:lnTo>
                  <a:lnTo>
                    <a:pt x="0" y="106666"/>
                  </a:lnTo>
                  <a:lnTo>
                    <a:pt x="48000" y="106666"/>
                  </a:lnTo>
                  <a:lnTo>
                    <a:pt x="108000" y="53333"/>
                  </a:lnTo>
                  <a:lnTo>
                    <a:pt x="48000" y="53333"/>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17" name="Shape 817"/>
            <p:cNvSpPr/>
            <p:nvPr/>
          </p:nvSpPr>
          <p:spPr>
            <a:xfrm>
              <a:off x="2218" y="3136"/>
              <a:ext cx="9" cy="9"/>
            </a:xfrm>
            <a:custGeom>
              <a:pathLst>
                <a:path extrusionOk="0" h="120000" w="120000">
                  <a:moveTo>
                    <a:pt x="40000" y="0"/>
                  </a:moveTo>
                  <a:lnTo>
                    <a:pt x="40000" y="0"/>
                  </a:lnTo>
                  <a:lnTo>
                    <a:pt x="0" y="0"/>
                  </a:lnTo>
                  <a:lnTo>
                    <a:pt x="0" y="53333"/>
                  </a:lnTo>
                  <a:lnTo>
                    <a:pt x="40000" y="106666"/>
                  </a:lnTo>
                  <a:lnTo>
                    <a:pt x="66666" y="106666"/>
                  </a:lnTo>
                  <a:lnTo>
                    <a:pt x="66666" y="53333"/>
                  </a:lnTo>
                  <a:lnTo>
                    <a:pt x="106666" y="53333"/>
                  </a:lnTo>
                  <a:lnTo>
                    <a:pt x="106666" y="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18" name="Shape 818"/>
            <p:cNvSpPr/>
            <p:nvPr/>
          </p:nvSpPr>
          <p:spPr>
            <a:xfrm>
              <a:off x="2255" y="3151"/>
              <a:ext cx="9" cy="9"/>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19" name="Shape 819"/>
            <p:cNvSpPr/>
            <p:nvPr/>
          </p:nvSpPr>
          <p:spPr>
            <a:xfrm>
              <a:off x="2236" y="3154"/>
              <a:ext cx="7" cy="9"/>
            </a:xfrm>
            <a:custGeom>
              <a:pathLst>
                <a:path extrusionOk="0" h="120000" w="120000">
                  <a:moveTo>
                    <a:pt x="30000" y="0"/>
                  </a:moveTo>
                  <a:lnTo>
                    <a:pt x="30000" y="0"/>
                  </a:lnTo>
                  <a:lnTo>
                    <a:pt x="0" y="0"/>
                  </a:lnTo>
                  <a:lnTo>
                    <a:pt x="0" y="53333"/>
                  </a:lnTo>
                  <a:lnTo>
                    <a:pt x="0" y="106666"/>
                  </a:lnTo>
                  <a:lnTo>
                    <a:pt x="30000" y="106666"/>
                  </a:lnTo>
                  <a:lnTo>
                    <a:pt x="75000" y="106666"/>
                  </a:lnTo>
                  <a:lnTo>
                    <a:pt x="105000" y="53333"/>
                  </a:lnTo>
                  <a:lnTo>
                    <a:pt x="105000" y="0"/>
                  </a:lnTo>
                  <a:lnTo>
                    <a:pt x="75000" y="0"/>
                  </a:lnTo>
                  <a:lnTo>
                    <a:pt x="3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20" name="Shape 820"/>
            <p:cNvSpPr/>
            <p:nvPr/>
          </p:nvSpPr>
          <p:spPr>
            <a:xfrm>
              <a:off x="2697" y="3069"/>
              <a:ext cx="176" cy="166"/>
            </a:xfrm>
            <a:custGeom>
              <a:pathLst>
                <a:path extrusionOk="0" h="120000" w="120000">
                  <a:moveTo>
                    <a:pt x="33600" y="112771"/>
                  </a:moveTo>
                  <a:lnTo>
                    <a:pt x="33600" y="112771"/>
                  </a:lnTo>
                  <a:lnTo>
                    <a:pt x="30171" y="110602"/>
                  </a:lnTo>
                  <a:lnTo>
                    <a:pt x="26742" y="106987"/>
                  </a:lnTo>
                  <a:lnTo>
                    <a:pt x="24685" y="104819"/>
                  </a:lnTo>
                  <a:lnTo>
                    <a:pt x="23314" y="101927"/>
                  </a:lnTo>
                  <a:lnTo>
                    <a:pt x="20571" y="99759"/>
                  </a:lnTo>
                  <a:lnTo>
                    <a:pt x="18514" y="96867"/>
                  </a:lnTo>
                  <a:lnTo>
                    <a:pt x="16457" y="94698"/>
                  </a:lnTo>
                  <a:lnTo>
                    <a:pt x="13028" y="91807"/>
                  </a:lnTo>
                  <a:lnTo>
                    <a:pt x="10285" y="88915"/>
                  </a:lnTo>
                  <a:lnTo>
                    <a:pt x="8228" y="86746"/>
                  </a:lnTo>
                  <a:lnTo>
                    <a:pt x="6857" y="83855"/>
                  </a:lnTo>
                  <a:lnTo>
                    <a:pt x="4800" y="81686"/>
                  </a:lnTo>
                  <a:lnTo>
                    <a:pt x="4114" y="78795"/>
                  </a:lnTo>
                  <a:lnTo>
                    <a:pt x="2742" y="76626"/>
                  </a:lnTo>
                  <a:lnTo>
                    <a:pt x="1371" y="73734"/>
                  </a:lnTo>
                  <a:lnTo>
                    <a:pt x="685" y="72289"/>
                  </a:lnTo>
                  <a:lnTo>
                    <a:pt x="0" y="69397"/>
                  </a:lnTo>
                  <a:lnTo>
                    <a:pt x="0" y="67228"/>
                  </a:lnTo>
                  <a:lnTo>
                    <a:pt x="685" y="65060"/>
                  </a:lnTo>
                  <a:lnTo>
                    <a:pt x="685" y="61445"/>
                  </a:lnTo>
                  <a:lnTo>
                    <a:pt x="1371" y="58554"/>
                  </a:lnTo>
                  <a:lnTo>
                    <a:pt x="2742" y="55662"/>
                  </a:lnTo>
                  <a:lnTo>
                    <a:pt x="4114" y="52771"/>
                  </a:lnTo>
                  <a:lnTo>
                    <a:pt x="4800" y="49879"/>
                  </a:lnTo>
                  <a:lnTo>
                    <a:pt x="5485" y="46265"/>
                  </a:lnTo>
                  <a:lnTo>
                    <a:pt x="6857" y="42650"/>
                  </a:lnTo>
                  <a:lnTo>
                    <a:pt x="8228" y="39036"/>
                  </a:lnTo>
                  <a:lnTo>
                    <a:pt x="8228" y="34698"/>
                  </a:lnTo>
                  <a:lnTo>
                    <a:pt x="10285" y="30361"/>
                  </a:lnTo>
                  <a:lnTo>
                    <a:pt x="12342" y="26746"/>
                  </a:lnTo>
                  <a:lnTo>
                    <a:pt x="13714" y="23855"/>
                  </a:lnTo>
                  <a:lnTo>
                    <a:pt x="16457" y="20963"/>
                  </a:lnTo>
                  <a:lnTo>
                    <a:pt x="19200" y="18795"/>
                  </a:lnTo>
                  <a:lnTo>
                    <a:pt x="24000" y="15903"/>
                  </a:lnTo>
                  <a:lnTo>
                    <a:pt x="28799" y="13012"/>
                  </a:lnTo>
                  <a:lnTo>
                    <a:pt x="32914" y="10120"/>
                  </a:lnTo>
                  <a:lnTo>
                    <a:pt x="38400" y="7228"/>
                  </a:lnTo>
                  <a:lnTo>
                    <a:pt x="43200" y="5060"/>
                  </a:lnTo>
                  <a:lnTo>
                    <a:pt x="48000" y="2891"/>
                  </a:lnTo>
                  <a:lnTo>
                    <a:pt x="50742" y="1445"/>
                  </a:lnTo>
                  <a:lnTo>
                    <a:pt x="54857" y="722"/>
                  </a:lnTo>
                  <a:lnTo>
                    <a:pt x="61714" y="722"/>
                  </a:lnTo>
                  <a:lnTo>
                    <a:pt x="68571" y="0"/>
                  </a:lnTo>
                  <a:lnTo>
                    <a:pt x="76800" y="722"/>
                  </a:lnTo>
                  <a:lnTo>
                    <a:pt x="86400" y="1445"/>
                  </a:lnTo>
                  <a:lnTo>
                    <a:pt x="93942" y="4337"/>
                  </a:lnTo>
                  <a:lnTo>
                    <a:pt x="101485" y="8674"/>
                  </a:lnTo>
                  <a:lnTo>
                    <a:pt x="106971" y="14457"/>
                  </a:lnTo>
                  <a:lnTo>
                    <a:pt x="108342" y="17349"/>
                  </a:lnTo>
                  <a:lnTo>
                    <a:pt x="111085" y="20963"/>
                  </a:lnTo>
                  <a:lnTo>
                    <a:pt x="112457" y="24578"/>
                  </a:lnTo>
                  <a:lnTo>
                    <a:pt x="114514" y="28192"/>
                  </a:lnTo>
                  <a:lnTo>
                    <a:pt x="116571" y="32530"/>
                  </a:lnTo>
                  <a:lnTo>
                    <a:pt x="117942" y="37590"/>
                  </a:lnTo>
                  <a:lnTo>
                    <a:pt x="118628" y="41204"/>
                  </a:lnTo>
                  <a:lnTo>
                    <a:pt x="119314" y="44819"/>
                  </a:lnTo>
                  <a:lnTo>
                    <a:pt x="119314" y="48433"/>
                  </a:lnTo>
                  <a:lnTo>
                    <a:pt x="118628" y="52771"/>
                  </a:lnTo>
                  <a:lnTo>
                    <a:pt x="117942" y="58554"/>
                  </a:lnTo>
                  <a:lnTo>
                    <a:pt x="116571" y="64337"/>
                  </a:lnTo>
                  <a:lnTo>
                    <a:pt x="115199" y="69397"/>
                  </a:lnTo>
                  <a:lnTo>
                    <a:pt x="113828" y="74457"/>
                  </a:lnTo>
                  <a:lnTo>
                    <a:pt x="111771" y="79518"/>
                  </a:lnTo>
                  <a:lnTo>
                    <a:pt x="111085" y="83132"/>
                  </a:lnTo>
                  <a:lnTo>
                    <a:pt x="108342" y="87469"/>
                  </a:lnTo>
                  <a:lnTo>
                    <a:pt x="106285" y="91807"/>
                  </a:lnTo>
                  <a:lnTo>
                    <a:pt x="102171" y="96867"/>
                  </a:lnTo>
                  <a:lnTo>
                    <a:pt x="99428" y="101204"/>
                  </a:lnTo>
                  <a:lnTo>
                    <a:pt x="95314" y="106265"/>
                  </a:lnTo>
                  <a:lnTo>
                    <a:pt x="91885" y="109879"/>
                  </a:lnTo>
                  <a:lnTo>
                    <a:pt x="87085" y="112048"/>
                  </a:lnTo>
                  <a:lnTo>
                    <a:pt x="83657" y="113493"/>
                  </a:lnTo>
                  <a:lnTo>
                    <a:pt x="80914" y="114216"/>
                  </a:lnTo>
                  <a:lnTo>
                    <a:pt x="76800" y="114939"/>
                  </a:lnTo>
                  <a:lnTo>
                    <a:pt x="74057" y="115662"/>
                  </a:lnTo>
                  <a:lnTo>
                    <a:pt x="71314" y="117108"/>
                  </a:lnTo>
                  <a:lnTo>
                    <a:pt x="67885" y="117831"/>
                  </a:lnTo>
                  <a:lnTo>
                    <a:pt x="65142" y="118554"/>
                  </a:lnTo>
                  <a:lnTo>
                    <a:pt x="62399" y="119277"/>
                  </a:lnTo>
                  <a:lnTo>
                    <a:pt x="60342" y="119277"/>
                  </a:lnTo>
                  <a:lnTo>
                    <a:pt x="56914" y="118554"/>
                  </a:lnTo>
                  <a:lnTo>
                    <a:pt x="52114" y="117831"/>
                  </a:lnTo>
                  <a:lnTo>
                    <a:pt x="48000" y="116385"/>
                  </a:lnTo>
                  <a:lnTo>
                    <a:pt x="43885" y="115662"/>
                  </a:lnTo>
                  <a:lnTo>
                    <a:pt x="39771" y="114939"/>
                  </a:lnTo>
                  <a:lnTo>
                    <a:pt x="37028" y="113493"/>
                  </a:lnTo>
                  <a:lnTo>
                    <a:pt x="34971" y="112771"/>
                  </a:lnTo>
                  <a:lnTo>
                    <a:pt x="33600" y="112771"/>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21" name="Shape 821"/>
            <p:cNvSpPr/>
            <p:nvPr/>
          </p:nvSpPr>
          <p:spPr>
            <a:xfrm>
              <a:off x="2767" y="3200"/>
              <a:ext cx="7" cy="3"/>
            </a:xfrm>
            <a:custGeom>
              <a:pathLst>
                <a:path extrusionOk="0" h="120000" w="120000">
                  <a:moveTo>
                    <a:pt x="75000" y="90000"/>
                  </a:moveTo>
                  <a:lnTo>
                    <a:pt x="45000" y="90000"/>
                  </a:lnTo>
                  <a:lnTo>
                    <a:pt x="30000" y="60000"/>
                  </a:lnTo>
                  <a:lnTo>
                    <a:pt x="15000" y="60000"/>
                  </a:lnTo>
                  <a:lnTo>
                    <a:pt x="0" y="60000"/>
                  </a:lnTo>
                  <a:lnTo>
                    <a:pt x="0" y="30000"/>
                  </a:lnTo>
                  <a:lnTo>
                    <a:pt x="15000" y="0"/>
                  </a:lnTo>
                  <a:lnTo>
                    <a:pt x="30000" y="0"/>
                  </a:lnTo>
                  <a:lnTo>
                    <a:pt x="45000" y="0"/>
                  </a:lnTo>
                  <a:lnTo>
                    <a:pt x="60000" y="0"/>
                  </a:lnTo>
                  <a:lnTo>
                    <a:pt x="75000" y="0"/>
                  </a:lnTo>
                  <a:lnTo>
                    <a:pt x="75000" y="30000"/>
                  </a:lnTo>
                  <a:lnTo>
                    <a:pt x="90000" y="30000"/>
                  </a:lnTo>
                  <a:lnTo>
                    <a:pt x="90000" y="60000"/>
                  </a:lnTo>
                  <a:lnTo>
                    <a:pt x="105000" y="60000"/>
                  </a:lnTo>
                  <a:lnTo>
                    <a:pt x="105000" y="90000"/>
                  </a:lnTo>
                  <a:lnTo>
                    <a:pt x="90000" y="90000"/>
                  </a:lnTo>
                  <a:lnTo>
                    <a:pt x="75000"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22" name="Shape 822"/>
            <p:cNvSpPr/>
            <p:nvPr/>
          </p:nvSpPr>
          <p:spPr>
            <a:xfrm>
              <a:off x="2767" y="3200"/>
              <a:ext cx="18" cy="14"/>
            </a:xfrm>
            <a:custGeom>
              <a:pathLst>
                <a:path extrusionOk="0" h="120000" w="120000">
                  <a:moveTo>
                    <a:pt x="78000" y="111428"/>
                  </a:moveTo>
                  <a:lnTo>
                    <a:pt x="78000" y="111428"/>
                  </a:lnTo>
                  <a:lnTo>
                    <a:pt x="54000" y="94285"/>
                  </a:lnTo>
                  <a:lnTo>
                    <a:pt x="42000" y="85714"/>
                  </a:lnTo>
                  <a:lnTo>
                    <a:pt x="24000" y="85714"/>
                  </a:lnTo>
                  <a:lnTo>
                    <a:pt x="12000" y="77142"/>
                  </a:lnTo>
                  <a:lnTo>
                    <a:pt x="6000" y="68571"/>
                  </a:lnTo>
                  <a:lnTo>
                    <a:pt x="0" y="51428"/>
                  </a:lnTo>
                  <a:lnTo>
                    <a:pt x="0" y="34285"/>
                  </a:lnTo>
                  <a:lnTo>
                    <a:pt x="6000" y="25714"/>
                  </a:lnTo>
                  <a:lnTo>
                    <a:pt x="12000" y="8571"/>
                  </a:lnTo>
                  <a:lnTo>
                    <a:pt x="24000" y="0"/>
                  </a:lnTo>
                  <a:lnTo>
                    <a:pt x="42000" y="0"/>
                  </a:lnTo>
                  <a:lnTo>
                    <a:pt x="54000" y="8571"/>
                  </a:lnTo>
                  <a:lnTo>
                    <a:pt x="60000" y="17142"/>
                  </a:lnTo>
                  <a:lnTo>
                    <a:pt x="72000" y="17142"/>
                  </a:lnTo>
                  <a:lnTo>
                    <a:pt x="90000" y="25714"/>
                  </a:lnTo>
                  <a:lnTo>
                    <a:pt x="102000" y="42857"/>
                  </a:lnTo>
                  <a:lnTo>
                    <a:pt x="102000" y="59999"/>
                  </a:lnTo>
                  <a:lnTo>
                    <a:pt x="108000" y="77142"/>
                  </a:lnTo>
                  <a:lnTo>
                    <a:pt x="114000" y="85714"/>
                  </a:lnTo>
                  <a:lnTo>
                    <a:pt x="114000" y="94285"/>
                  </a:lnTo>
                  <a:lnTo>
                    <a:pt x="108000" y="111428"/>
                  </a:lnTo>
                  <a:lnTo>
                    <a:pt x="102000" y="111428"/>
                  </a:lnTo>
                  <a:lnTo>
                    <a:pt x="90000" y="111428"/>
                  </a:lnTo>
                  <a:lnTo>
                    <a:pt x="78000" y="11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23" name="Shape 823"/>
            <p:cNvSpPr/>
            <p:nvPr/>
          </p:nvSpPr>
          <p:spPr>
            <a:xfrm>
              <a:off x="2776" y="3095"/>
              <a:ext cx="9" cy="3"/>
            </a:xfrm>
            <a:custGeom>
              <a:pathLst>
                <a:path extrusionOk="0" h="120000" w="120000">
                  <a:moveTo>
                    <a:pt x="72000" y="90000"/>
                  </a:moveTo>
                  <a:lnTo>
                    <a:pt x="48000" y="90000"/>
                  </a:lnTo>
                  <a:lnTo>
                    <a:pt x="36000" y="60000"/>
                  </a:lnTo>
                  <a:lnTo>
                    <a:pt x="24000" y="60000"/>
                  </a:lnTo>
                  <a:lnTo>
                    <a:pt x="12000" y="60000"/>
                  </a:lnTo>
                  <a:lnTo>
                    <a:pt x="0" y="30000"/>
                  </a:lnTo>
                  <a:lnTo>
                    <a:pt x="12000" y="0"/>
                  </a:lnTo>
                  <a:lnTo>
                    <a:pt x="24000" y="0"/>
                  </a:lnTo>
                  <a:lnTo>
                    <a:pt x="36000" y="0"/>
                  </a:lnTo>
                  <a:lnTo>
                    <a:pt x="48000" y="0"/>
                  </a:lnTo>
                  <a:lnTo>
                    <a:pt x="60000" y="0"/>
                  </a:lnTo>
                  <a:lnTo>
                    <a:pt x="72000" y="0"/>
                  </a:lnTo>
                  <a:lnTo>
                    <a:pt x="84000" y="0"/>
                  </a:lnTo>
                  <a:lnTo>
                    <a:pt x="96000" y="0"/>
                  </a:lnTo>
                  <a:lnTo>
                    <a:pt x="108000" y="30000"/>
                  </a:lnTo>
                  <a:lnTo>
                    <a:pt x="108000" y="60000"/>
                  </a:lnTo>
                  <a:lnTo>
                    <a:pt x="108000" y="90000"/>
                  </a:lnTo>
                  <a:lnTo>
                    <a:pt x="96000" y="90000"/>
                  </a:lnTo>
                  <a:lnTo>
                    <a:pt x="84000" y="90000"/>
                  </a:lnTo>
                  <a:lnTo>
                    <a:pt x="72000"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24" name="Shape 824"/>
            <p:cNvSpPr/>
            <p:nvPr/>
          </p:nvSpPr>
          <p:spPr>
            <a:xfrm>
              <a:off x="2776" y="3095"/>
              <a:ext cx="19" cy="14"/>
            </a:xfrm>
            <a:custGeom>
              <a:pathLst>
                <a:path extrusionOk="0" h="120000" w="120000">
                  <a:moveTo>
                    <a:pt x="74285" y="111428"/>
                  </a:moveTo>
                  <a:lnTo>
                    <a:pt x="74285" y="111428"/>
                  </a:lnTo>
                  <a:lnTo>
                    <a:pt x="45714" y="94285"/>
                  </a:lnTo>
                  <a:lnTo>
                    <a:pt x="40000" y="85714"/>
                  </a:lnTo>
                  <a:lnTo>
                    <a:pt x="22857" y="85714"/>
                  </a:lnTo>
                  <a:lnTo>
                    <a:pt x="11428" y="77142"/>
                  </a:lnTo>
                  <a:lnTo>
                    <a:pt x="5714" y="59999"/>
                  </a:lnTo>
                  <a:lnTo>
                    <a:pt x="0" y="51428"/>
                  </a:lnTo>
                  <a:lnTo>
                    <a:pt x="0" y="34285"/>
                  </a:lnTo>
                  <a:lnTo>
                    <a:pt x="5714" y="17142"/>
                  </a:lnTo>
                  <a:lnTo>
                    <a:pt x="11428" y="8571"/>
                  </a:lnTo>
                  <a:lnTo>
                    <a:pt x="22857" y="0"/>
                  </a:lnTo>
                  <a:lnTo>
                    <a:pt x="40000" y="0"/>
                  </a:lnTo>
                  <a:lnTo>
                    <a:pt x="45714" y="0"/>
                  </a:lnTo>
                  <a:lnTo>
                    <a:pt x="62857" y="0"/>
                  </a:lnTo>
                  <a:lnTo>
                    <a:pt x="74285" y="0"/>
                  </a:lnTo>
                  <a:lnTo>
                    <a:pt x="91428" y="0"/>
                  </a:lnTo>
                  <a:lnTo>
                    <a:pt x="102857" y="17142"/>
                  </a:lnTo>
                  <a:lnTo>
                    <a:pt x="108571" y="42857"/>
                  </a:lnTo>
                  <a:lnTo>
                    <a:pt x="108571" y="59999"/>
                  </a:lnTo>
                  <a:lnTo>
                    <a:pt x="114285" y="85714"/>
                  </a:lnTo>
                  <a:lnTo>
                    <a:pt x="114285" y="102857"/>
                  </a:lnTo>
                  <a:lnTo>
                    <a:pt x="108571" y="111428"/>
                  </a:lnTo>
                  <a:lnTo>
                    <a:pt x="97142" y="111428"/>
                  </a:lnTo>
                  <a:lnTo>
                    <a:pt x="80000" y="111428"/>
                  </a:lnTo>
                  <a:lnTo>
                    <a:pt x="74285" y="11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25" name="Shape 825"/>
            <p:cNvSpPr/>
            <p:nvPr/>
          </p:nvSpPr>
          <p:spPr>
            <a:xfrm>
              <a:off x="2743" y="3170"/>
              <a:ext cx="1" cy="3"/>
            </a:xfrm>
            <a:custGeom>
              <a:pathLst>
                <a:path extrusionOk="0" h="120000" w="120000">
                  <a:moveTo>
                    <a:pt x="0" y="60000"/>
                  </a:moveTo>
                  <a:lnTo>
                    <a:pt x="0" y="30000"/>
                  </a:lnTo>
                  <a:lnTo>
                    <a:pt x="0" y="0"/>
                  </a:lnTo>
                  <a:lnTo>
                    <a:pt x="60000" y="0"/>
                  </a:lnTo>
                  <a:lnTo>
                    <a:pt x="60000" y="60000"/>
                  </a:lnTo>
                  <a:lnTo>
                    <a:pt x="60000" y="90000"/>
                  </a:lnTo>
                  <a:lnTo>
                    <a:pt x="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26" name="Shape 826"/>
            <p:cNvSpPr/>
            <p:nvPr/>
          </p:nvSpPr>
          <p:spPr>
            <a:xfrm>
              <a:off x="2744" y="3170"/>
              <a:ext cx="11" cy="14"/>
            </a:xfrm>
            <a:custGeom>
              <a:pathLst>
                <a:path extrusionOk="0" h="120000" w="120000">
                  <a:moveTo>
                    <a:pt x="109090" y="59999"/>
                  </a:moveTo>
                  <a:lnTo>
                    <a:pt x="109090" y="59999"/>
                  </a:lnTo>
                  <a:lnTo>
                    <a:pt x="109090" y="42857"/>
                  </a:lnTo>
                  <a:lnTo>
                    <a:pt x="109090" y="17142"/>
                  </a:lnTo>
                  <a:lnTo>
                    <a:pt x="109090" y="8571"/>
                  </a:lnTo>
                  <a:lnTo>
                    <a:pt x="98181" y="0"/>
                  </a:lnTo>
                  <a:lnTo>
                    <a:pt x="76363" y="0"/>
                  </a:lnTo>
                  <a:lnTo>
                    <a:pt x="65454" y="0"/>
                  </a:lnTo>
                  <a:lnTo>
                    <a:pt x="43636" y="8571"/>
                  </a:lnTo>
                  <a:lnTo>
                    <a:pt x="32727" y="8571"/>
                  </a:lnTo>
                  <a:lnTo>
                    <a:pt x="0" y="59999"/>
                  </a:lnTo>
                  <a:lnTo>
                    <a:pt x="32727" y="111428"/>
                  </a:lnTo>
                  <a:lnTo>
                    <a:pt x="109090" y="5999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27" name="Shape 827"/>
            <p:cNvSpPr/>
            <p:nvPr/>
          </p:nvSpPr>
          <p:spPr>
            <a:xfrm>
              <a:off x="2813" y="3175"/>
              <a:ext cx="0" cy="4"/>
            </a:xfrm>
            <a:custGeom>
              <a:pathLst>
                <a:path extrusionOk="0" h="120000" w="120000">
                  <a:moveTo>
                    <a:pt x="0" y="48000"/>
                  </a:moveTo>
                  <a:lnTo>
                    <a:pt x="0" y="24000"/>
                  </a:lnTo>
                  <a:lnTo>
                    <a:pt x="0" y="0"/>
                  </a:lnTo>
                  <a:lnTo>
                    <a:pt x="0" y="24000"/>
                  </a:lnTo>
                  <a:lnTo>
                    <a:pt x="0" y="48000"/>
                  </a:lnTo>
                  <a:lnTo>
                    <a:pt x="0" y="96000"/>
                  </a:lnTo>
                  <a:lnTo>
                    <a:pt x="0" y="4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28" name="Shape 828"/>
            <p:cNvSpPr/>
            <p:nvPr/>
          </p:nvSpPr>
          <p:spPr>
            <a:xfrm>
              <a:off x="2813" y="3175"/>
              <a:ext cx="11" cy="14"/>
            </a:xfrm>
            <a:custGeom>
              <a:pathLst>
                <a:path extrusionOk="0" h="120000" w="120000">
                  <a:moveTo>
                    <a:pt x="110000" y="64000"/>
                  </a:moveTo>
                  <a:lnTo>
                    <a:pt x="110000" y="64000"/>
                  </a:lnTo>
                  <a:lnTo>
                    <a:pt x="110000" y="40000"/>
                  </a:lnTo>
                  <a:lnTo>
                    <a:pt x="110000" y="24000"/>
                  </a:lnTo>
                  <a:lnTo>
                    <a:pt x="110000" y="16000"/>
                  </a:lnTo>
                  <a:lnTo>
                    <a:pt x="100000" y="8000"/>
                  </a:lnTo>
                  <a:lnTo>
                    <a:pt x="80000" y="0"/>
                  </a:lnTo>
                  <a:lnTo>
                    <a:pt x="70000" y="8000"/>
                  </a:lnTo>
                  <a:lnTo>
                    <a:pt x="60000" y="16000"/>
                  </a:lnTo>
                  <a:lnTo>
                    <a:pt x="40000" y="16000"/>
                  </a:lnTo>
                  <a:lnTo>
                    <a:pt x="0" y="64000"/>
                  </a:lnTo>
                  <a:lnTo>
                    <a:pt x="40000" y="112000"/>
                  </a:lnTo>
                  <a:lnTo>
                    <a:pt x="110000" y="64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29" name="Shape 829"/>
            <p:cNvSpPr/>
            <p:nvPr/>
          </p:nvSpPr>
          <p:spPr>
            <a:xfrm>
              <a:off x="2817" y="3129"/>
              <a:ext cx="0" cy="7"/>
            </a:xfrm>
            <a:custGeom>
              <a:pathLst>
                <a:path extrusionOk="0" h="120000" w="120000">
                  <a:moveTo>
                    <a:pt x="0" y="75000"/>
                  </a:moveTo>
                  <a:lnTo>
                    <a:pt x="0" y="45000"/>
                  </a:lnTo>
                  <a:lnTo>
                    <a:pt x="0" y="30000"/>
                  </a:lnTo>
                  <a:lnTo>
                    <a:pt x="0" y="15000"/>
                  </a:lnTo>
                  <a:lnTo>
                    <a:pt x="0" y="0"/>
                  </a:lnTo>
                  <a:lnTo>
                    <a:pt x="0" y="75000"/>
                  </a:lnTo>
                  <a:lnTo>
                    <a:pt x="0" y="105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30" name="Shape 830"/>
            <p:cNvSpPr/>
            <p:nvPr/>
          </p:nvSpPr>
          <p:spPr>
            <a:xfrm>
              <a:off x="2817" y="3129"/>
              <a:ext cx="13" cy="18"/>
            </a:xfrm>
            <a:custGeom>
              <a:pathLst>
                <a:path extrusionOk="0" h="120000" w="120000">
                  <a:moveTo>
                    <a:pt x="101538" y="73333"/>
                  </a:moveTo>
                  <a:lnTo>
                    <a:pt x="101538" y="73333"/>
                  </a:lnTo>
                  <a:lnTo>
                    <a:pt x="110769" y="53333"/>
                  </a:lnTo>
                  <a:lnTo>
                    <a:pt x="110769" y="33333"/>
                  </a:lnTo>
                  <a:lnTo>
                    <a:pt x="101538" y="26666"/>
                  </a:lnTo>
                  <a:lnTo>
                    <a:pt x="92307" y="26666"/>
                  </a:lnTo>
                  <a:lnTo>
                    <a:pt x="73846" y="20000"/>
                  </a:lnTo>
                  <a:lnTo>
                    <a:pt x="46153" y="6666"/>
                  </a:lnTo>
                  <a:lnTo>
                    <a:pt x="9230" y="0"/>
                  </a:lnTo>
                  <a:lnTo>
                    <a:pt x="0" y="73333"/>
                  </a:lnTo>
                  <a:lnTo>
                    <a:pt x="46153" y="113333"/>
                  </a:lnTo>
                  <a:lnTo>
                    <a:pt x="101538" y="7333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31" name="Shape 831"/>
            <p:cNvSpPr/>
            <p:nvPr/>
          </p:nvSpPr>
          <p:spPr>
            <a:xfrm>
              <a:off x="2757" y="3126"/>
              <a:ext cx="11" cy="4"/>
            </a:xfrm>
            <a:custGeom>
              <a:pathLst>
                <a:path extrusionOk="0" h="120000" w="120000">
                  <a:moveTo>
                    <a:pt x="0" y="72000"/>
                  </a:moveTo>
                  <a:lnTo>
                    <a:pt x="20000" y="48000"/>
                  </a:lnTo>
                  <a:lnTo>
                    <a:pt x="30000" y="48000"/>
                  </a:lnTo>
                  <a:lnTo>
                    <a:pt x="40000" y="48000"/>
                  </a:lnTo>
                  <a:lnTo>
                    <a:pt x="50000" y="48000"/>
                  </a:lnTo>
                  <a:lnTo>
                    <a:pt x="60000" y="72000"/>
                  </a:lnTo>
                  <a:lnTo>
                    <a:pt x="70000" y="72000"/>
                  </a:lnTo>
                  <a:lnTo>
                    <a:pt x="80000" y="96000"/>
                  </a:lnTo>
                  <a:lnTo>
                    <a:pt x="90000" y="96000"/>
                  </a:lnTo>
                  <a:lnTo>
                    <a:pt x="100000" y="96000"/>
                  </a:lnTo>
                  <a:lnTo>
                    <a:pt x="110000" y="72000"/>
                  </a:lnTo>
                  <a:lnTo>
                    <a:pt x="100000" y="72000"/>
                  </a:lnTo>
                  <a:lnTo>
                    <a:pt x="90000" y="48000"/>
                  </a:lnTo>
                  <a:lnTo>
                    <a:pt x="90000" y="24000"/>
                  </a:lnTo>
                  <a:lnTo>
                    <a:pt x="80000" y="24000"/>
                  </a:lnTo>
                  <a:lnTo>
                    <a:pt x="70000" y="0"/>
                  </a:lnTo>
                  <a:lnTo>
                    <a:pt x="50000" y="0"/>
                  </a:lnTo>
                  <a:lnTo>
                    <a:pt x="40000" y="0"/>
                  </a:lnTo>
                  <a:lnTo>
                    <a:pt x="30000" y="0"/>
                  </a:lnTo>
                  <a:lnTo>
                    <a:pt x="20000" y="24000"/>
                  </a:lnTo>
                  <a:lnTo>
                    <a:pt x="10000" y="48000"/>
                  </a:lnTo>
                  <a:lnTo>
                    <a:pt x="0" y="72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32" name="Shape 832"/>
            <p:cNvSpPr/>
            <p:nvPr/>
          </p:nvSpPr>
          <p:spPr>
            <a:xfrm>
              <a:off x="2757" y="3126"/>
              <a:ext cx="22" cy="14"/>
            </a:xfrm>
            <a:custGeom>
              <a:pathLst>
                <a:path extrusionOk="0" h="120000" w="120000">
                  <a:moveTo>
                    <a:pt x="0" y="80000"/>
                  </a:moveTo>
                  <a:lnTo>
                    <a:pt x="0" y="80000"/>
                  </a:lnTo>
                  <a:lnTo>
                    <a:pt x="15652" y="64000"/>
                  </a:lnTo>
                  <a:lnTo>
                    <a:pt x="36521" y="56000"/>
                  </a:lnTo>
                  <a:lnTo>
                    <a:pt x="46956" y="48000"/>
                  </a:lnTo>
                  <a:lnTo>
                    <a:pt x="52173" y="56000"/>
                  </a:lnTo>
                  <a:lnTo>
                    <a:pt x="62608" y="72000"/>
                  </a:lnTo>
                  <a:lnTo>
                    <a:pt x="73043" y="88000"/>
                  </a:lnTo>
                  <a:lnTo>
                    <a:pt x="88695" y="104000"/>
                  </a:lnTo>
                  <a:lnTo>
                    <a:pt x="93913" y="112000"/>
                  </a:lnTo>
                  <a:lnTo>
                    <a:pt x="104347" y="112000"/>
                  </a:lnTo>
                  <a:lnTo>
                    <a:pt x="109565" y="104000"/>
                  </a:lnTo>
                  <a:lnTo>
                    <a:pt x="114782" y="96000"/>
                  </a:lnTo>
                  <a:lnTo>
                    <a:pt x="109565" y="80000"/>
                  </a:lnTo>
                  <a:lnTo>
                    <a:pt x="99130" y="56000"/>
                  </a:lnTo>
                  <a:lnTo>
                    <a:pt x="93913" y="40000"/>
                  </a:lnTo>
                  <a:lnTo>
                    <a:pt x="88695" y="32000"/>
                  </a:lnTo>
                  <a:lnTo>
                    <a:pt x="78260" y="16000"/>
                  </a:lnTo>
                  <a:lnTo>
                    <a:pt x="67826" y="8000"/>
                  </a:lnTo>
                  <a:lnTo>
                    <a:pt x="52173" y="8000"/>
                  </a:lnTo>
                  <a:lnTo>
                    <a:pt x="46956" y="0"/>
                  </a:lnTo>
                  <a:lnTo>
                    <a:pt x="36521" y="0"/>
                  </a:lnTo>
                  <a:lnTo>
                    <a:pt x="20869" y="16000"/>
                  </a:lnTo>
                  <a:lnTo>
                    <a:pt x="10434" y="48000"/>
                  </a:lnTo>
                  <a:lnTo>
                    <a:pt x="5217" y="64000"/>
                  </a:lnTo>
                  <a:lnTo>
                    <a:pt x="0" y="8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33" name="Shape 833"/>
            <p:cNvSpPr/>
            <p:nvPr/>
          </p:nvSpPr>
          <p:spPr>
            <a:xfrm>
              <a:off x="2785" y="3162"/>
              <a:ext cx="9" cy="3"/>
            </a:xfrm>
            <a:custGeom>
              <a:pathLst>
                <a:path extrusionOk="0" h="120000" w="120000">
                  <a:moveTo>
                    <a:pt x="106666" y="0"/>
                  </a:moveTo>
                  <a:lnTo>
                    <a:pt x="106666" y="60000"/>
                  </a:lnTo>
                  <a:lnTo>
                    <a:pt x="66666" y="90000"/>
                  </a:lnTo>
                  <a:lnTo>
                    <a:pt x="40000" y="90000"/>
                  </a:lnTo>
                  <a:lnTo>
                    <a:pt x="0" y="90000"/>
                  </a:lnTo>
                  <a:lnTo>
                    <a:pt x="10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34" name="Shape 834"/>
            <p:cNvSpPr/>
            <p:nvPr/>
          </p:nvSpPr>
          <p:spPr>
            <a:xfrm>
              <a:off x="2794" y="3164"/>
              <a:ext cx="2" cy="7"/>
            </a:xfrm>
            <a:custGeom>
              <a:pathLst>
                <a:path extrusionOk="0" h="120000" w="120000">
                  <a:moveTo>
                    <a:pt x="0" y="105000"/>
                  </a:moveTo>
                  <a:lnTo>
                    <a:pt x="0" y="105000"/>
                  </a:lnTo>
                  <a:lnTo>
                    <a:pt x="0" y="45000"/>
                  </a:lnTo>
                  <a:lnTo>
                    <a:pt x="30000" y="15000"/>
                  </a:lnTo>
                  <a:lnTo>
                    <a:pt x="60000" y="0"/>
                  </a:lnTo>
                  <a:lnTo>
                    <a:pt x="90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35" name="Shape 835"/>
            <p:cNvSpPr/>
            <p:nvPr/>
          </p:nvSpPr>
          <p:spPr>
            <a:xfrm>
              <a:off x="2734" y="3120"/>
              <a:ext cx="0" cy="15"/>
            </a:xfrm>
            <a:custGeom>
              <a:pathLst>
                <a:path extrusionOk="0" h="120000" w="120000">
                  <a:moveTo>
                    <a:pt x="0" y="112500"/>
                  </a:moveTo>
                  <a:lnTo>
                    <a:pt x="0" y="97500"/>
                  </a:lnTo>
                  <a:lnTo>
                    <a:pt x="0" y="82500"/>
                  </a:lnTo>
                  <a:lnTo>
                    <a:pt x="0" y="75000"/>
                  </a:lnTo>
                  <a:lnTo>
                    <a:pt x="0" y="67500"/>
                  </a:lnTo>
                  <a:lnTo>
                    <a:pt x="0" y="60000"/>
                  </a:lnTo>
                  <a:lnTo>
                    <a:pt x="0" y="52500"/>
                  </a:lnTo>
                  <a:lnTo>
                    <a:pt x="0" y="45000"/>
                  </a:lnTo>
                  <a:lnTo>
                    <a:pt x="0" y="37500"/>
                  </a:lnTo>
                  <a:lnTo>
                    <a:pt x="0" y="30000"/>
                  </a:lnTo>
                  <a:lnTo>
                    <a:pt x="0" y="15000"/>
                  </a:lnTo>
                  <a:lnTo>
                    <a:pt x="0" y="0"/>
                  </a:lnTo>
                  <a:lnTo>
                    <a:pt x="0" y="1125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36" name="Shape 836"/>
            <p:cNvSpPr/>
            <p:nvPr/>
          </p:nvSpPr>
          <p:spPr>
            <a:xfrm>
              <a:off x="2734" y="3120"/>
              <a:ext cx="11" cy="26"/>
            </a:xfrm>
            <a:custGeom>
              <a:pathLst>
                <a:path extrusionOk="0" h="120000" w="120000">
                  <a:moveTo>
                    <a:pt x="0" y="115384"/>
                  </a:moveTo>
                  <a:lnTo>
                    <a:pt x="0" y="115384"/>
                  </a:lnTo>
                  <a:lnTo>
                    <a:pt x="20000" y="96923"/>
                  </a:lnTo>
                  <a:lnTo>
                    <a:pt x="40000" y="87692"/>
                  </a:lnTo>
                  <a:lnTo>
                    <a:pt x="60000" y="73846"/>
                  </a:lnTo>
                  <a:lnTo>
                    <a:pt x="60000" y="69230"/>
                  </a:lnTo>
                  <a:lnTo>
                    <a:pt x="60000" y="64615"/>
                  </a:lnTo>
                  <a:lnTo>
                    <a:pt x="60000" y="55384"/>
                  </a:lnTo>
                  <a:lnTo>
                    <a:pt x="60000" y="46153"/>
                  </a:lnTo>
                  <a:lnTo>
                    <a:pt x="60000" y="36923"/>
                  </a:lnTo>
                  <a:lnTo>
                    <a:pt x="70000" y="27692"/>
                  </a:lnTo>
                  <a:lnTo>
                    <a:pt x="90000" y="13846"/>
                  </a:lnTo>
                  <a:lnTo>
                    <a:pt x="100000" y="0"/>
                  </a:lnTo>
                  <a:lnTo>
                    <a:pt x="110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37" name="Shape 837"/>
            <p:cNvSpPr/>
            <p:nvPr/>
          </p:nvSpPr>
          <p:spPr>
            <a:xfrm>
              <a:off x="2742" y="3100"/>
              <a:ext cx="15" cy="3"/>
            </a:xfrm>
            <a:custGeom>
              <a:pathLst>
                <a:path extrusionOk="0" h="120000" w="120000">
                  <a:moveTo>
                    <a:pt x="0" y="0"/>
                  </a:moveTo>
                  <a:lnTo>
                    <a:pt x="22500" y="0"/>
                  </a:lnTo>
                  <a:lnTo>
                    <a:pt x="37500" y="30000"/>
                  </a:lnTo>
                  <a:lnTo>
                    <a:pt x="52500" y="60000"/>
                  </a:lnTo>
                  <a:lnTo>
                    <a:pt x="67500" y="60000"/>
                  </a:lnTo>
                  <a:lnTo>
                    <a:pt x="75000" y="60000"/>
                  </a:lnTo>
                  <a:lnTo>
                    <a:pt x="90000" y="90000"/>
                  </a:lnTo>
                  <a:lnTo>
                    <a:pt x="105000" y="90000"/>
                  </a:lnTo>
                  <a:lnTo>
                    <a:pt x="112500" y="90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38" name="Shape 838"/>
            <p:cNvSpPr/>
            <p:nvPr/>
          </p:nvSpPr>
          <p:spPr>
            <a:xfrm>
              <a:off x="2742" y="3100"/>
              <a:ext cx="27" cy="14"/>
            </a:xfrm>
            <a:custGeom>
              <a:pathLst>
                <a:path extrusionOk="0" h="120000" w="120000">
                  <a:moveTo>
                    <a:pt x="0" y="0"/>
                  </a:moveTo>
                  <a:lnTo>
                    <a:pt x="0" y="0"/>
                  </a:lnTo>
                  <a:lnTo>
                    <a:pt x="22222" y="8571"/>
                  </a:lnTo>
                  <a:lnTo>
                    <a:pt x="40000" y="25714"/>
                  </a:lnTo>
                  <a:lnTo>
                    <a:pt x="53333" y="59999"/>
                  </a:lnTo>
                  <a:lnTo>
                    <a:pt x="71111" y="68571"/>
                  </a:lnTo>
                  <a:lnTo>
                    <a:pt x="80000" y="85714"/>
                  </a:lnTo>
                  <a:lnTo>
                    <a:pt x="93333" y="102857"/>
                  </a:lnTo>
                  <a:lnTo>
                    <a:pt x="111111" y="111428"/>
                  </a:lnTo>
                  <a:lnTo>
                    <a:pt x="115555" y="11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39" name="Shape 839"/>
            <p:cNvSpPr/>
            <p:nvPr/>
          </p:nvSpPr>
          <p:spPr>
            <a:xfrm>
              <a:off x="2795" y="3185"/>
              <a:ext cx="9" cy="7"/>
            </a:xfrm>
            <a:custGeom>
              <a:pathLst>
                <a:path extrusionOk="0" h="120000" w="120000">
                  <a:moveTo>
                    <a:pt x="48000" y="75000"/>
                  </a:moveTo>
                  <a:lnTo>
                    <a:pt x="108000" y="105000"/>
                  </a:lnTo>
                  <a:lnTo>
                    <a:pt x="108000" y="75000"/>
                  </a:lnTo>
                  <a:lnTo>
                    <a:pt x="108000" y="30000"/>
                  </a:lnTo>
                  <a:lnTo>
                    <a:pt x="108000" y="0"/>
                  </a:lnTo>
                  <a:lnTo>
                    <a:pt x="48000" y="0"/>
                  </a:lnTo>
                  <a:lnTo>
                    <a:pt x="0" y="30000"/>
                  </a:lnTo>
                  <a:lnTo>
                    <a:pt x="0" y="75000"/>
                  </a:lnTo>
                  <a:lnTo>
                    <a:pt x="4800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40" name="Shape 840"/>
            <p:cNvSpPr/>
            <p:nvPr/>
          </p:nvSpPr>
          <p:spPr>
            <a:xfrm>
              <a:off x="2768" y="3172"/>
              <a:ext cx="9" cy="7"/>
            </a:xfrm>
            <a:custGeom>
              <a:pathLst>
                <a:path extrusionOk="0" h="120000" w="120000">
                  <a:moveTo>
                    <a:pt x="40000" y="105000"/>
                  </a:moveTo>
                  <a:lnTo>
                    <a:pt x="40000" y="105000"/>
                  </a:lnTo>
                  <a:lnTo>
                    <a:pt x="66666" y="105000"/>
                  </a:lnTo>
                  <a:lnTo>
                    <a:pt x="106666" y="105000"/>
                  </a:lnTo>
                  <a:lnTo>
                    <a:pt x="106666" y="75000"/>
                  </a:lnTo>
                  <a:lnTo>
                    <a:pt x="106666" y="30000"/>
                  </a:lnTo>
                  <a:lnTo>
                    <a:pt x="66666" y="30000"/>
                  </a:lnTo>
                  <a:lnTo>
                    <a:pt x="66666" y="0"/>
                  </a:lnTo>
                  <a:lnTo>
                    <a:pt x="40000" y="0"/>
                  </a:lnTo>
                  <a:lnTo>
                    <a:pt x="0" y="30000"/>
                  </a:lnTo>
                  <a:lnTo>
                    <a:pt x="0" y="75000"/>
                  </a:lnTo>
                  <a:lnTo>
                    <a:pt x="0" y="10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41" name="Shape 841"/>
            <p:cNvSpPr/>
            <p:nvPr/>
          </p:nvSpPr>
          <p:spPr>
            <a:xfrm>
              <a:off x="2768" y="3148"/>
              <a:ext cx="9" cy="7"/>
            </a:xfrm>
            <a:custGeom>
              <a:pathLst>
                <a:path extrusionOk="0" h="120000" w="120000">
                  <a:moveTo>
                    <a:pt x="0" y="105000"/>
                  </a:moveTo>
                  <a:lnTo>
                    <a:pt x="48000" y="105000"/>
                  </a:lnTo>
                  <a:lnTo>
                    <a:pt x="108000" y="105000"/>
                  </a:lnTo>
                  <a:lnTo>
                    <a:pt x="108000" y="75000"/>
                  </a:lnTo>
                  <a:lnTo>
                    <a:pt x="108000" y="30000"/>
                  </a:lnTo>
                  <a:lnTo>
                    <a:pt x="108000" y="0"/>
                  </a:lnTo>
                  <a:lnTo>
                    <a:pt x="48000" y="0"/>
                  </a:lnTo>
                  <a:lnTo>
                    <a:pt x="0" y="0"/>
                  </a:lnTo>
                  <a:lnTo>
                    <a:pt x="0" y="30000"/>
                  </a:lnTo>
                  <a:lnTo>
                    <a:pt x="0" y="75000"/>
                  </a:lnTo>
                  <a:lnTo>
                    <a:pt x="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42" name="Shape 842"/>
            <p:cNvSpPr/>
            <p:nvPr/>
          </p:nvSpPr>
          <p:spPr>
            <a:xfrm>
              <a:off x="2822" y="3152"/>
              <a:ext cx="11" cy="7"/>
            </a:xfrm>
            <a:custGeom>
              <a:pathLst>
                <a:path extrusionOk="0" h="120000" w="120000">
                  <a:moveTo>
                    <a:pt x="0" y="75000"/>
                  </a:moveTo>
                  <a:lnTo>
                    <a:pt x="109090" y="105000"/>
                  </a:lnTo>
                  <a:lnTo>
                    <a:pt x="109090" y="75000"/>
                  </a:lnTo>
                  <a:lnTo>
                    <a:pt x="109090" y="30000"/>
                  </a:lnTo>
                  <a:lnTo>
                    <a:pt x="109090" y="0"/>
                  </a:lnTo>
                  <a:lnTo>
                    <a:pt x="0" y="0"/>
                  </a:lnTo>
                  <a:lnTo>
                    <a:pt x="0" y="30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43" name="Shape 843"/>
            <p:cNvSpPr/>
            <p:nvPr/>
          </p:nvSpPr>
          <p:spPr>
            <a:xfrm>
              <a:off x="2813" y="3084"/>
              <a:ext cx="9" cy="7"/>
            </a:xfrm>
            <a:custGeom>
              <a:pathLst>
                <a:path extrusionOk="0" h="120000" w="120000">
                  <a:moveTo>
                    <a:pt x="0" y="75000"/>
                  </a:moveTo>
                  <a:lnTo>
                    <a:pt x="48000" y="105000"/>
                  </a:lnTo>
                  <a:lnTo>
                    <a:pt x="108000" y="75000"/>
                  </a:lnTo>
                  <a:lnTo>
                    <a:pt x="108000" y="30000"/>
                  </a:lnTo>
                  <a:lnTo>
                    <a:pt x="108000" y="0"/>
                  </a:lnTo>
                  <a:lnTo>
                    <a:pt x="48000" y="0"/>
                  </a:lnTo>
                  <a:lnTo>
                    <a:pt x="0" y="0"/>
                  </a:lnTo>
                  <a:lnTo>
                    <a:pt x="0" y="30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44" name="Shape 844"/>
            <p:cNvSpPr/>
            <p:nvPr/>
          </p:nvSpPr>
          <p:spPr>
            <a:xfrm>
              <a:off x="2830" y="3104"/>
              <a:ext cx="9" cy="9"/>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45" name="Shape 845"/>
            <p:cNvSpPr/>
            <p:nvPr/>
          </p:nvSpPr>
          <p:spPr>
            <a:xfrm>
              <a:off x="2737" y="3128"/>
              <a:ext cx="11" cy="7"/>
            </a:xfrm>
            <a:custGeom>
              <a:pathLst>
                <a:path extrusionOk="0" h="120000" w="120000">
                  <a:moveTo>
                    <a:pt x="0" y="105000"/>
                  </a:moveTo>
                  <a:lnTo>
                    <a:pt x="48000" y="105000"/>
                  </a:lnTo>
                  <a:lnTo>
                    <a:pt x="108000" y="105000"/>
                  </a:lnTo>
                  <a:lnTo>
                    <a:pt x="108000" y="75000"/>
                  </a:lnTo>
                  <a:lnTo>
                    <a:pt x="108000" y="30000"/>
                  </a:lnTo>
                  <a:lnTo>
                    <a:pt x="48000" y="0"/>
                  </a:lnTo>
                  <a:lnTo>
                    <a:pt x="0" y="0"/>
                  </a:lnTo>
                  <a:lnTo>
                    <a:pt x="0" y="30000"/>
                  </a:lnTo>
                  <a:lnTo>
                    <a:pt x="0" y="75000"/>
                  </a:lnTo>
                  <a:lnTo>
                    <a:pt x="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46" name="Shape 846"/>
            <p:cNvSpPr/>
            <p:nvPr/>
          </p:nvSpPr>
          <p:spPr>
            <a:xfrm>
              <a:off x="2714" y="3152"/>
              <a:ext cx="9" cy="7"/>
            </a:xfrm>
            <a:custGeom>
              <a:pathLst>
                <a:path extrusionOk="0" h="120000" w="120000">
                  <a:moveTo>
                    <a:pt x="48000" y="75000"/>
                  </a:moveTo>
                  <a:lnTo>
                    <a:pt x="48000" y="105000"/>
                  </a:lnTo>
                  <a:lnTo>
                    <a:pt x="108000" y="75000"/>
                  </a:lnTo>
                  <a:lnTo>
                    <a:pt x="108000" y="30000"/>
                  </a:lnTo>
                  <a:lnTo>
                    <a:pt x="48000" y="0"/>
                  </a:lnTo>
                  <a:lnTo>
                    <a:pt x="48000" y="30000"/>
                  </a:lnTo>
                  <a:lnTo>
                    <a:pt x="0" y="30000"/>
                  </a:lnTo>
                  <a:lnTo>
                    <a:pt x="0" y="75000"/>
                  </a:lnTo>
                  <a:lnTo>
                    <a:pt x="4800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47" name="Shape 847"/>
            <p:cNvSpPr/>
            <p:nvPr/>
          </p:nvSpPr>
          <p:spPr>
            <a:xfrm>
              <a:off x="2713" y="3120"/>
              <a:ext cx="9" cy="9"/>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48" name="Shape 848"/>
            <p:cNvSpPr/>
            <p:nvPr/>
          </p:nvSpPr>
          <p:spPr>
            <a:xfrm>
              <a:off x="2759" y="3079"/>
              <a:ext cx="9" cy="9"/>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49" name="Shape 849"/>
            <p:cNvSpPr/>
            <p:nvPr/>
          </p:nvSpPr>
          <p:spPr>
            <a:xfrm>
              <a:off x="2786" y="3209"/>
              <a:ext cx="9" cy="7"/>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40000" y="30000"/>
                  </a:lnTo>
                  <a:lnTo>
                    <a:pt x="0" y="7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50" name="Shape 850"/>
            <p:cNvSpPr/>
            <p:nvPr/>
          </p:nvSpPr>
          <p:spPr>
            <a:xfrm>
              <a:off x="2823" y="3193"/>
              <a:ext cx="9" cy="9"/>
            </a:xfrm>
            <a:custGeom>
              <a:pathLst>
                <a:path extrusionOk="0" h="120000" w="120000">
                  <a:moveTo>
                    <a:pt x="48000" y="106666"/>
                  </a:moveTo>
                  <a:lnTo>
                    <a:pt x="108000" y="106666"/>
                  </a:lnTo>
                  <a:lnTo>
                    <a:pt x="108000" y="53333"/>
                  </a:lnTo>
                  <a:lnTo>
                    <a:pt x="108000" y="0"/>
                  </a:lnTo>
                  <a:lnTo>
                    <a:pt x="48000" y="0"/>
                  </a:lnTo>
                  <a:lnTo>
                    <a:pt x="0" y="53333"/>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51" name="Shape 851"/>
            <p:cNvSpPr/>
            <p:nvPr/>
          </p:nvSpPr>
          <p:spPr>
            <a:xfrm>
              <a:off x="2847" y="3145"/>
              <a:ext cx="7" cy="7"/>
            </a:xfrm>
            <a:custGeom>
              <a:pathLst>
                <a:path extrusionOk="0" h="120000" w="120000">
                  <a:moveTo>
                    <a:pt x="30000" y="75000"/>
                  </a:moveTo>
                  <a:lnTo>
                    <a:pt x="75000" y="105000"/>
                  </a:lnTo>
                  <a:lnTo>
                    <a:pt x="105000" y="105000"/>
                  </a:lnTo>
                  <a:lnTo>
                    <a:pt x="105000" y="75000"/>
                  </a:lnTo>
                  <a:lnTo>
                    <a:pt x="105000" y="30000"/>
                  </a:lnTo>
                  <a:lnTo>
                    <a:pt x="105000" y="0"/>
                  </a:lnTo>
                  <a:lnTo>
                    <a:pt x="75000" y="0"/>
                  </a:lnTo>
                  <a:lnTo>
                    <a:pt x="30000" y="0"/>
                  </a:lnTo>
                  <a:lnTo>
                    <a:pt x="0" y="30000"/>
                  </a:lnTo>
                  <a:lnTo>
                    <a:pt x="0" y="75000"/>
                  </a:lnTo>
                  <a:lnTo>
                    <a:pt x="3000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52" name="Shape 852"/>
            <p:cNvSpPr/>
            <p:nvPr/>
          </p:nvSpPr>
          <p:spPr>
            <a:xfrm>
              <a:off x="2822" y="3115"/>
              <a:ext cx="9" cy="7"/>
            </a:xfrm>
            <a:custGeom>
              <a:pathLst>
                <a:path extrusionOk="0" h="120000" w="120000">
                  <a:moveTo>
                    <a:pt x="48000" y="105000"/>
                  </a:moveTo>
                  <a:lnTo>
                    <a:pt x="48000" y="105000"/>
                  </a:lnTo>
                  <a:lnTo>
                    <a:pt x="108000" y="75000"/>
                  </a:lnTo>
                  <a:lnTo>
                    <a:pt x="108000" y="30000"/>
                  </a:lnTo>
                  <a:lnTo>
                    <a:pt x="48000" y="0"/>
                  </a:lnTo>
                  <a:lnTo>
                    <a:pt x="0" y="30000"/>
                  </a:lnTo>
                  <a:lnTo>
                    <a:pt x="0" y="7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53" name="Shape 853"/>
            <p:cNvSpPr/>
            <p:nvPr/>
          </p:nvSpPr>
          <p:spPr>
            <a:xfrm>
              <a:off x="2843" y="3122"/>
              <a:ext cx="9" cy="7"/>
            </a:xfrm>
            <a:custGeom>
              <a:pathLst>
                <a:path extrusionOk="0" h="120000" w="120000">
                  <a:moveTo>
                    <a:pt x="0" y="105000"/>
                  </a:moveTo>
                  <a:lnTo>
                    <a:pt x="48000" y="105000"/>
                  </a:lnTo>
                  <a:lnTo>
                    <a:pt x="108000" y="75000"/>
                  </a:lnTo>
                  <a:lnTo>
                    <a:pt x="108000" y="30000"/>
                  </a:lnTo>
                  <a:lnTo>
                    <a:pt x="48000" y="0"/>
                  </a:lnTo>
                  <a:lnTo>
                    <a:pt x="0" y="0"/>
                  </a:lnTo>
                  <a:lnTo>
                    <a:pt x="0" y="30000"/>
                  </a:lnTo>
                  <a:lnTo>
                    <a:pt x="0" y="75000"/>
                  </a:lnTo>
                  <a:lnTo>
                    <a:pt x="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54" name="Shape 854"/>
            <p:cNvSpPr/>
            <p:nvPr/>
          </p:nvSpPr>
          <p:spPr>
            <a:xfrm>
              <a:off x="2960" y="3045"/>
              <a:ext cx="175" cy="166"/>
            </a:xfrm>
            <a:custGeom>
              <a:pathLst>
                <a:path extrusionOk="0" h="120000" w="120000">
                  <a:moveTo>
                    <a:pt x="81379" y="118554"/>
                  </a:moveTo>
                  <a:lnTo>
                    <a:pt x="81379" y="118554"/>
                  </a:lnTo>
                  <a:lnTo>
                    <a:pt x="76551" y="119277"/>
                  </a:lnTo>
                  <a:lnTo>
                    <a:pt x="71724" y="119277"/>
                  </a:lnTo>
                  <a:lnTo>
                    <a:pt x="68965" y="119277"/>
                  </a:lnTo>
                  <a:lnTo>
                    <a:pt x="64827" y="118554"/>
                  </a:lnTo>
                  <a:lnTo>
                    <a:pt x="62068" y="118554"/>
                  </a:lnTo>
                  <a:lnTo>
                    <a:pt x="58620" y="118554"/>
                  </a:lnTo>
                  <a:lnTo>
                    <a:pt x="55172" y="117831"/>
                  </a:lnTo>
                  <a:lnTo>
                    <a:pt x="50344" y="117831"/>
                  </a:lnTo>
                  <a:lnTo>
                    <a:pt x="46206" y="117831"/>
                  </a:lnTo>
                  <a:lnTo>
                    <a:pt x="43448" y="117831"/>
                  </a:lnTo>
                  <a:lnTo>
                    <a:pt x="40000" y="117108"/>
                  </a:lnTo>
                  <a:lnTo>
                    <a:pt x="37241" y="115662"/>
                  </a:lnTo>
                  <a:lnTo>
                    <a:pt x="33793" y="114939"/>
                  </a:lnTo>
                  <a:lnTo>
                    <a:pt x="31034" y="114216"/>
                  </a:lnTo>
                  <a:lnTo>
                    <a:pt x="29655" y="113493"/>
                  </a:lnTo>
                  <a:lnTo>
                    <a:pt x="26896" y="112048"/>
                  </a:lnTo>
                  <a:lnTo>
                    <a:pt x="23448" y="109156"/>
                  </a:lnTo>
                  <a:lnTo>
                    <a:pt x="19310" y="104819"/>
                  </a:lnTo>
                  <a:lnTo>
                    <a:pt x="15172" y="99036"/>
                  </a:lnTo>
                  <a:lnTo>
                    <a:pt x="13103" y="93975"/>
                  </a:lnTo>
                  <a:lnTo>
                    <a:pt x="11034" y="91084"/>
                  </a:lnTo>
                  <a:lnTo>
                    <a:pt x="8965" y="87469"/>
                  </a:lnTo>
                  <a:lnTo>
                    <a:pt x="6896" y="83855"/>
                  </a:lnTo>
                  <a:lnTo>
                    <a:pt x="4827" y="80240"/>
                  </a:lnTo>
                  <a:lnTo>
                    <a:pt x="2068" y="76626"/>
                  </a:lnTo>
                  <a:lnTo>
                    <a:pt x="689" y="72289"/>
                  </a:lnTo>
                  <a:lnTo>
                    <a:pt x="0" y="68674"/>
                  </a:lnTo>
                  <a:lnTo>
                    <a:pt x="0" y="65060"/>
                  </a:lnTo>
                  <a:lnTo>
                    <a:pt x="689" y="61445"/>
                  </a:lnTo>
                  <a:lnTo>
                    <a:pt x="689" y="57108"/>
                  </a:lnTo>
                  <a:lnTo>
                    <a:pt x="2068" y="51325"/>
                  </a:lnTo>
                  <a:lnTo>
                    <a:pt x="4137" y="45542"/>
                  </a:lnTo>
                  <a:lnTo>
                    <a:pt x="5517" y="41204"/>
                  </a:lnTo>
                  <a:lnTo>
                    <a:pt x="6206" y="36144"/>
                  </a:lnTo>
                  <a:lnTo>
                    <a:pt x="8275" y="31807"/>
                  </a:lnTo>
                  <a:lnTo>
                    <a:pt x="10344" y="28915"/>
                  </a:lnTo>
                  <a:lnTo>
                    <a:pt x="12413" y="26024"/>
                  </a:lnTo>
                  <a:lnTo>
                    <a:pt x="16551" y="20963"/>
                  </a:lnTo>
                  <a:lnTo>
                    <a:pt x="20689" y="15903"/>
                  </a:lnTo>
                  <a:lnTo>
                    <a:pt x="27586" y="10120"/>
                  </a:lnTo>
                  <a:lnTo>
                    <a:pt x="35172" y="5783"/>
                  </a:lnTo>
                  <a:lnTo>
                    <a:pt x="42758" y="2168"/>
                  </a:lnTo>
                  <a:lnTo>
                    <a:pt x="50344" y="0"/>
                  </a:lnTo>
                  <a:lnTo>
                    <a:pt x="60000" y="722"/>
                  </a:lnTo>
                  <a:lnTo>
                    <a:pt x="62758" y="1445"/>
                  </a:lnTo>
                  <a:lnTo>
                    <a:pt x="66896" y="2891"/>
                  </a:lnTo>
                  <a:lnTo>
                    <a:pt x="71034" y="4337"/>
                  </a:lnTo>
                  <a:lnTo>
                    <a:pt x="75172" y="5783"/>
                  </a:lnTo>
                  <a:lnTo>
                    <a:pt x="80000" y="7951"/>
                  </a:lnTo>
                  <a:lnTo>
                    <a:pt x="84137" y="9397"/>
                  </a:lnTo>
                  <a:lnTo>
                    <a:pt x="88275" y="12289"/>
                  </a:lnTo>
                  <a:lnTo>
                    <a:pt x="90344" y="13734"/>
                  </a:lnTo>
                  <a:lnTo>
                    <a:pt x="93793" y="16626"/>
                  </a:lnTo>
                  <a:lnTo>
                    <a:pt x="96551" y="20240"/>
                  </a:lnTo>
                  <a:lnTo>
                    <a:pt x="100000" y="24578"/>
                  </a:lnTo>
                  <a:lnTo>
                    <a:pt x="104137" y="29638"/>
                  </a:lnTo>
                  <a:lnTo>
                    <a:pt x="106896" y="34698"/>
                  </a:lnTo>
                  <a:lnTo>
                    <a:pt x="108965" y="39759"/>
                  </a:lnTo>
                  <a:lnTo>
                    <a:pt x="112413" y="44096"/>
                  </a:lnTo>
                  <a:lnTo>
                    <a:pt x="113793" y="47710"/>
                  </a:lnTo>
                  <a:lnTo>
                    <a:pt x="115172" y="51325"/>
                  </a:lnTo>
                  <a:lnTo>
                    <a:pt x="117241" y="56385"/>
                  </a:lnTo>
                  <a:lnTo>
                    <a:pt x="118620" y="62168"/>
                  </a:lnTo>
                  <a:lnTo>
                    <a:pt x="118620" y="67951"/>
                  </a:lnTo>
                  <a:lnTo>
                    <a:pt x="119310" y="73012"/>
                  </a:lnTo>
                  <a:lnTo>
                    <a:pt x="119310" y="78072"/>
                  </a:lnTo>
                  <a:lnTo>
                    <a:pt x="118620" y="82409"/>
                  </a:lnTo>
                  <a:lnTo>
                    <a:pt x="117931" y="86746"/>
                  </a:lnTo>
                  <a:lnTo>
                    <a:pt x="115172" y="89638"/>
                  </a:lnTo>
                  <a:lnTo>
                    <a:pt x="113793" y="91807"/>
                  </a:lnTo>
                  <a:lnTo>
                    <a:pt x="112413" y="95421"/>
                  </a:lnTo>
                  <a:lnTo>
                    <a:pt x="111034" y="97590"/>
                  </a:lnTo>
                  <a:lnTo>
                    <a:pt x="108965" y="100481"/>
                  </a:lnTo>
                  <a:lnTo>
                    <a:pt x="108275" y="102650"/>
                  </a:lnTo>
                  <a:lnTo>
                    <a:pt x="106206" y="104819"/>
                  </a:lnTo>
                  <a:lnTo>
                    <a:pt x="104137" y="106265"/>
                  </a:lnTo>
                  <a:lnTo>
                    <a:pt x="101379" y="108433"/>
                  </a:lnTo>
                  <a:lnTo>
                    <a:pt x="98620" y="109879"/>
                  </a:lnTo>
                  <a:lnTo>
                    <a:pt x="94482" y="112771"/>
                  </a:lnTo>
                  <a:lnTo>
                    <a:pt x="90344" y="114216"/>
                  </a:lnTo>
                  <a:lnTo>
                    <a:pt x="86896" y="116385"/>
                  </a:lnTo>
                  <a:lnTo>
                    <a:pt x="84137" y="117831"/>
                  </a:lnTo>
                  <a:lnTo>
                    <a:pt x="82068" y="118554"/>
                  </a:lnTo>
                  <a:lnTo>
                    <a:pt x="81379" y="118554"/>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55" name="Shape 855"/>
            <p:cNvSpPr/>
            <p:nvPr/>
          </p:nvSpPr>
          <p:spPr>
            <a:xfrm>
              <a:off x="3073" y="3172"/>
              <a:ext cx="9" cy="3"/>
            </a:xfrm>
            <a:custGeom>
              <a:pathLst>
                <a:path extrusionOk="0" h="120000" w="120000">
                  <a:moveTo>
                    <a:pt x="84000" y="60000"/>
                  </a:moveTo>
                  <a:lnTo>
                    <a:pt x="60000" y="60000"/>
                  </a:lnTo>
                  <a:lnTo>
                    <a:pt x="48000" y="90000"/>
                  </a:lnTo>
                  <a:lnTo>
                    <a:pt x="36000" y="90000"/>
                  </a:lnTo>
                  <a:lnTo>
                    <a:pt x="24000" y="90000"/>
                  </a:lnTo>
                  <a:lnTo>
                    <a:pt x="12000" y="90000"/>
                  </a:lnTo>
                  <a:lnTo>
                    <a:pt x="0" y="90000"/>
                  </a:lnTo>
                  <a:lnTo>
                    <a:pt x="0" y="60000"/>
                  </a:lnTo>
                  <a:lnTo>
                    <a:pt x="12000" y="30000"/>
                  </a:lnTo>
                  <a:lnTo>
                    <a:pt x="24000" y="30000"/>
                  </a:lnTo>
                  <a:lnTo>
                    <a:pt x="36000" y="0"/>
                  </a:lnTo>
                  <a:lnTo>
                    <a:pt x="48000" y="0"/>
                  </a:lnTo>
                  <a:lnTo>
                    <a:pt x="60000" y="0"/>
                  </a:lnTo>
                  <a:lnTo>
                    <a:pt x="72000" y="0"/>
                  </a:lnTo>
                  <a:lnTo>
                    <a:pt x="84000" y="0"/>
                  </a:lnTo>
                  <a:lnTo>
                    <a:pt x="96000" y="0"/>
                  </a:lnTo>
                  <a:lnTo>
                    <a:pt x="96000" y="30000"/>
                  </a:lnTo>
                  <a:lnTo>
                    <a:pt x="108000" y="30000"/>
                  </a:lnTo>
                  <a:lnTo>
                    <a:pt x="108000" y="60000"/>
                  </a:lnTo>
                  <a:lnTo>
                    <a:pt x="96000" y="60000"/>
                  </a:lnTo>
                  <a:lnTo>
                    <a:pt x="8400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56" name="Shape 856"/>
            <p:cNvSpPr/>
            <p:nvPr/>
          </p:nvSpPr>
          <p:spPr>
            <a:xfrm>
              <a:off x="3073" y="3172"/>
              <a:ext cx="21" cy="14"/>
            </a:xfrm>
            <a:custGeom>
              <a:pathLst>
                <a:path extrusionOk="0" h="120000" w="120000">
                  <a:moveTo>
                    <a:pt x="91428" y="77142"/>
                  </a:moveTo>
                  <a:lnTo>
                    <a:pt x="91428" y="77142"/>
                  </a:lnTo>
                  <a:lnTo>
                    <a:pt x="62857" y="85714"/>
                  </a:lnTo>
                  <a:lnTo>
                    <a:pt x="51428" y="94285"/>
                  </a:lnTo>
                  <a:lnTo>
                    <a:pt x="51428" y="102857"/>
                  </a:lnTo>
                  <a:lnTo>
                    <a:pt x="40000" y="111428"/>
                  </a:lnTo>
                  <a:lnTo>
                    <a:pt x="17142" y="111428"/>
                  </a:lnTo>
                  <a:lnTo>
                    <a:pt x="11428" y="102857"/>
                  </a:lnTo>
                  <a:lnTo>
                    <a:pt x="0" y="94285"/>
                  </a:lnTo>
                  <a:lnTo>
                    <a:pt x="0" y="77142"/>
                  </a:lnTo>
                  <a:lnTo>
                    <a:pt x="0" y="59999"/>
                  </a:lnTo>
                  <a:lnTo>
                    <a:pt x="5714" y="42857"/>
                  </a:lnTo>
                  <a:lnTo>
                    <a:pt x="11428" y="34285"/>
                  </a:lnTo>
                  <a:lnTo>
                    <a:pt x="17142" y="25714"/>
                  </a:lnTo>
                  <a:lnTo>
                    <a:pt x="34285" y="17142"/>
                  </a:lnTo>
                  <a:lnTo>
                    <a:pt x="51428" y="8571"/>
                  </a:lnTo>
                  <a:lnTo>
                    <a:pt x="57142" y="0"/>
                  </a:lnTo>
                  <a:lnTo>
                    <a:pt x="68571" y="8571"/>
                  </a:lnTo>
                  <a:lnTo>
                    <a:pt x="91428" y="17142"/>
                  </a:lnTo>
                  <a:lnTo>
                    <a:pt x="97142" y="17142"/>
                  </a:lnTo>
                  <a:lnTo>
                    <a:pt x="102857" y="25714"/>
                  </a:lnTo>
                  <a:lnTo>
                    <a:pt x="114285" y="34285"/>
                  </a:lnTo>
                  <a:lnTo>
                    <a:pt x="114285" y="42857"/>
                  </a:lnTo>
                  <a:lnTo>
                    <a:pt x="108571" y="59999"/>
                  </a:lnTo>
                  <a:lnTo>
                    <a:pt x="97142" y="68571"/>
                  </a:lnTo>
                  <a:lnTo>
                    <a:pt x="91428" y="77142"/>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57" name="Shape 857"/>
            <p:cNvSpPr/>
            <p:nvPr/>
          </p:nvSpPr>
          <p:spPr>
            <a:xfrm>
              <a:off x="2996" y="3089"/>
              <a:ext cx="11" cy="7"/>
            </a:xfrm>
            <a:custGeom>
              <a:pathLst>
                <a:path extrusionOk="0" h="120000" w="120000">
                  <a:moveTo>
                    <a:pt x="76363" y="85714"/>
                  </a:moveTo>
                  <a:lnTo>
                    <a:pt x="54545" y="85714"/>
                  </a:lnTo>
                  <a:lnTo>
                    <a:pt x="43636" y="85714"/>
                  </a:lnTo>
                  <a:lnTo>
                    <a:pt x="43636" y="102857"/>
                  </a:lnTo>
                  <a:lnTo>
                    <a:pt x="32727" y="102857"/>
                  </a:lnTo>
                  <a:lnTo>
                    <a:pt x="21818" y="102857"/>
                  </a:lnTo>
                  <a:lnTo>
                    <a:pt x="10909" y="102857"/>
                  </a:lnTo>
                  <a:lnTo>
                    <a:pt x="0" y="85714"/>
                  </a:lnTo>
                  <a:lnTo>
                    <a:pt x="0" y="68571"/>
                  </a:lnTo>
                  <a:lnTo>
                    <a:pt x="0" y="51428"/>
                  </a:lnTo>
                  <a:lnTo>
                    <a:pt x="10909" y="34285"/>
                  </a:lnTo>
                  <a:lnTo>
                    <a:pt x="21818" y="34285"/>
                  </a:lnTo>
                  <a:lnTo>
                    <a:pt x="32727" y="34285"/>
                  </a:lnTo>
                  <a:lnTo>
                    <a:pt x="32727" y="17142"/>
                  </a:lnTo>
                  <a:lnTo>
                    <a:pt x="43636" y="0"/>
                  </a:lnTo>
                  <a:lnTo>
                    <a:pt x="54545" y="0"/>
                  </a:lnTo>
                  <a:lnTo>
                    <a:pt x="65454" y="17142"/>
                  </a:lnTo>
                  <a:lnTo>
                    <a:pt x="87272" y="17142"/>
                  </a:lnTo>
                  <a:lnTo>
                    <a:pt x="98181" y="34285"/>
                  </a:lnTo>
                  <a:lnTo>
                    <a:pt x="109090" y="34285"/>
                  </a:lnTo>
                  <a:lnTo>
                    <a:pt x="109090" y="51428"/>
                  </a:lnTo>
                  <a:lnTo>
                    <a:pt x="98181" y="68571"/>
                  </a:lnTo>
                  <a:lnTo>
                    <a:pt x="87272" y="68571"/>
                  </a:lnTo>
                  <a:lnTo>
                    <a:pt x="76363" y="85714"/>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58" name="Shape 858"/>
            <p:cNvSpPr/>
            <p:nvPr/>
          </p:nvSpPr>
          <p:spPr>
            <a:xfrm>
              <a:off x="2996" y="3089"/>
              <a:ext cx="22" cy="17"/>
            </a:xfrm>
            <a:custGeom>
              <a:pathLst>
                <a:path extrusionOk="0" h="120000" w="120000">
                  <a:moveTo>
                    <a:pt x="83478" y="84705"/>
                  </a:moveTo>
                  <a:lnTo>
                    <a:pt x="83478" y="84705"/>
                  </a:lnTo>
                  <a:lnTo>
                    <a:pt x="62608" y="84705"/>
                  </a:lnTo>
                  <a:lnTo>
                    <a:pt x="46956" y="91764"/>
                  </a:lnTo>
                  <a:lnTo>
                    <a:pt x="41739" y="105882"/>
                  </a:lnTo>
                  <a:lnTo>
                    <a:pt x="36521" y="112941"/>
                  </a:lnTo>
                  <a:lnTo>
                    <a:pt x="15652" y="112941"/>
                  </a:lnTo>
                  <a:lnTo>
                    <a:pt x="5217" y="105882"/>
                  </a:lnTo>
                  <a:lnTo>
                    <a:pt x="0" y="91764"/>
                  </a:lnTo>
                  <a:lnTo>
                    <a:pt x="0" y="84705"/>
                  </a:lnTo>
                  <a:lnTo>
                    <a:pt x="0" y="70588"/>
                  </a:lnTo>
                  <a:lnTo>
                    <a:pt x="0" y="56470"/>
                  </a:lnTo>
                  <a:lnTo>
                    <a:pt x="10434" y="42352"/>
                  </a:lnTo>
                  <a:lnTo>
                    <a:pt x="26086" y="35294"/>
                  </a:lnTo>
                  <a:lnTo>
                    <a:pt x="31304" y="28235"/>
                  </a:lnTo>
                  <a:lnTo>
                    <a:pt x="36521" y="14117"/>
                  </a:lnTo>
                  <a:lnTo>
                    <a:pt x="46956" y="0"/>
                  </a:lnTo>
                  <a:lnTo>
                    <a:pt x="62608" y="0"/>
                  </a:lnTo>
                  <a:lnTo>
                    <a:pt x="73043" y="14117"/>
                  </a:lnTo>
                  <a:lnTo>
                    <a:pt x="88695" y="21176"/>
                  </a:lnTo>
                  <a:lnTo>
                    <a:pt x="104347" y="35294"/>
                  </a:lnTo>
                  <a:lnTo>
                    <a:pt x="114782" y="42352"/>
                  </a:lnTo>
                  <a:lnTo>
                    <a:pt x="114782" y="56470"/>
                  </a:lnTo>
                  <a:lnTo>
                    <a:pt x="104347" y="70588"/>
                  </a:lnTo>
                  <a:lnTo>
                    <a:pt x="88695" y="77647"/>
                  </a:lnTo>
                  <a:lnTo>
                    <a:pt x="83478" y="8470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59" name="Shape 859"/>
            <p:cNvSpPr/>
            <p:nvPr/>
          </p:nvSpPr>
          <p:spPr>
            <a:xfrm>
              <a:off x="3037" y="3168"/>
              <a:ext cx="0" cy="2"/>
            </a:xfrm>
            <a:custGeom>
              <a:pathLst>
                <a:path extrusionOk="0" h="120000" w="120000">
                  <a:moveTo>
                    <a:pt x="0" y="40000"/>
                  </a:moveTo>
                  <a:lnTo>
                    <a:pt x="0" y="40000"/>
                  </a:lnTo>
                  <a:lnTo>
                    <a:pt x="0" y="0"/>
                  </a:lnTo>
                  <a:lnTo>
                    <a:pt x="60000" y="0"/>
                  </a:lnTo>
                  <a:lnTo>
                    <a:pt x="60000" y="40000"/>
                  </a:lnTo>
                  <a:lnTo>
                    <a:pt x="60000" y="80000"/>
                  </a:lnTo>
                  <a:lnTo>
                    <a:pt x="0" y="8000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60" name="Shape 860"/>
            <p:cNvSpPr/>
            <p:nvPr/>
          </p:nvSpPr>
          <p:spPr>
            <a:xfrm>
              <a:off x="3037" y="3168"/>
              <a:ext cx="11" cy="13"/>
            </a:xfrm>
            <a:custGeom>
              <a:pathLst>
                <a:path extrusionOk="0" h="120000" w="120000">
                  <a:moveTo>
                    <a:pt x="98181" y="36923"/>
                  </a:moveTo>
                  <a:lnTo>
                    <a:pt x="98181" y="36923"/>
                  </a:lnTo>
                  <a:lnTo>
                    <a:pt x="76363" y="27692"/>
                  </a:lnTo>
                  <a:lnTo>
                    <a:pt x="65454" y="9230"/>
                  </a:lnTo>
                  <a:lnTo>
                    <a:pt x="32727" y="0"/>
                  </a:lnTo>
                  <a:lnTo>
                    <a:pt x="10909" y="9230"/>
                  </a:lnTo>
                  <a:lnTo>
                    <a:pt x="0" y="27692"/>
                  </a:lnTo>
                  <a:lnTo>
                    <a:pt x="0" y="36923"/>
                  </a:lnTo>
                  <a:lnTo>
                    <a:pt x="10909" y="101538"/>
                  </a:lnTo>
                  <a:lnTo>
                    <a:pt x="109090" y="110769"/>
                  </a:lnTo>
                  <a:lnTo>
                    <a:pt x="98181" y="3692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61" name="Shape 861"/>
            <p:cNvSpPr/>
            <p:nvPr/>
          </p:nvSpPr>
          <p:spPr>
            <a:xfrm>
              <a:off x="3087" y="3127"/>
              <a:ext cx="3" cy="2"/>
            </a:xfrm>
            <a:custGeom>
              <a:pathLst>
                <a:path extrusionOk="0" h="120000" w="120000">
                  <a:moveTo>
                    <a:pt x="0" y="40000"/>
                  </a:moveTo>
                  <a:lnTo>
                    <a:pt x="30000" y="0"/>
                  </a:lnTo>
                  <a:lnTo>
                    <a:pt x="60000" y="0"/>
                  </a:lnTo>
                  <a:lnTo>
                    <a:pt x="90000" y="0"/>
                  </a:lnTo>
                  <a:lnTo>
                    <a:pt x="90000" y="40000"/>
                  </a:lnTo>
                  <a:lnTo>
                    <a:pt x="90000" y="80000"/>
                  </a:lnTo>
                  <a:lnTo>
                    <a:pt x="0" y="8000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62" name="Shape 862"/>
            <p:cNvSpPr/>
            <p:nvPr/>
          </p:nvSpPr>
          <p:spPr>
            <a:xfrm>
              <a:off x="3090" y="3127"/>
              <a:ext cx="9" cy="13"/>
            </a:xfrm>
            <a:custGeom>
              <a:pathLst>
                <a:path extrusionOk="0" h="120000" w="120000">
                  <a:moveTo>
                    <a:pt x="108000" y="46153"/>
                  </a:moveTo>
                  <a:lnTo>
                    <a:pt x="108000" y="46153"/>
                  </a:lnTo>
                  <a:lnTo>
                    <a:pt x="84000" y="18461"/>
                  </a:lnTo>
                  <a:lnTo>
                    <a:pt x="84000" y="9230"/>
                  </a:lnTo>
                  <a:lnTo>
                    <a:pt x="60000" y="0"/>
                  </a:lnTo>
                  <a:lnTo>
                    <a:pt x="24000" y="0"/>
                  </a:lnTo>
                  <a:lnTo>
                    <a:pt x="12000" y="9230"/>
                  </a:lnTo>
                  <a:lnTo>
                    <a:pt x="0" y="18461"/>
                  </a:lnTo>
                  <a:lnTo>
                    <a:pt x="0" y="27692"/>
                  </a:lnTo>
                  <a:lnTo>
                    <a:pt x="0" y="36923"/>
                  </a:lnTo>
                  <a:lnTo>
                    <a:pt x="12000" y="101538"/>
                  </a:lnTo>
                  <a:lnTo>
                    <a:pt x="108000" y="110769"/>
                  </a:lnTo>
                  <a:lnTo>
                    <a:pt x="108000" y="4615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63" name="Shape 863"/>
            <p:cNvSpPr/>
            <p:nvPr/>
          </p:nvSpPr>
          <p:spPr>
            <a:xfrm>
              <a:off x="3052" y="3095"/>
              <a:ext cx="5" cy="2"/>
            </a:xfrm>
            <a:custGeom>
              <a:pathLst>
                <a:path extrusionOk="0" h="120000" w="120000">
                  <a:moveTo>
                    <a:pt x="100000" y="40000"/>
                  </a:moveTo>
                  <a:lnTo>
                    <a:pt x="80000" y="0"/>
                  </a:lnTo>
                  <a:lnTo>
                    <a:pt x="60000" y="0"/>
                  </a:lnTo>
                  <a:lnTo>
                    <a:pt x="40000" y="0"/>
                  </a:lnTo>
                  <a:lnTo>
                    <a:pt x="20000" y="0"/>
                  </a:lnTo>
                  <a:lnTo>
                    <a:pt x="0" y="0"/>
                  </a:lnTo>
                  <a:lnTo>
                    <a:pt x="0" y="40000"/>
                  </a:lnTo>
                  <a:lnTo>
                    <a:pt x="60000" y="80000"/>
                  </a:lnTo>
                  <a:lnTo>
                    <a:pt x="100000" y="80000"/>
                  </a:lnTo>
                  <a:lnTo>
                    <a:pt x="10000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64" name="Shape 864"/>
            <p:cNvSpPr/>
            <p:nvPr/>
          </p:nvSpPr>
          <p:spPr>
            <a:xfrm>
              <a:off x="3052" y="3095"/>
              <a:ext cx="17" cy="13"/>
            </a:xfrm>
            <a:custGeom>
              <a:pathLst>
                <a:path extrusionOk="0" h="120000" w="120000">
                  <a:moveTo>
                    <a:pt x="112941" y="36923"/>
                  </a:moveTo>
                  <a:lnTo>
                    <a:pt x="112941" y="36923"/>
                  </a:lnTo>
                  <a:lnTo>
                    <a:pt x="98823" y="9230"/>
                  </a:lnTo>
                  <a:lnTo>
                    <a:pt x="91764" y="0"/>
                  </a:lnTo>
                  <a:lnTo>
                    <a:pt x="70588" y="0"/>
                  </a:lnTo>
                  <a:lnTo>
                    <a:pt x="63529" y="0"/>
                  </a:lnTo>
                  <a:lnTo>
                    <a:pt x="49411" y="0"/>
                  </a:lnTo>
                  <a:lnTo>
                    <a:pt x="21176" y="9230"/>
                  </a:lnTo>
                  <a:lnTo>
                    <a:pt x="7058" y="18461"/>
                  </a:lnTo>
                  <a:lnTo>
                    <a:pt x="0" y="27692"/>
                  </a:lnTo>
                  <a:lnTo>
                    <a:pt x="56470" y="92307"/>
                  </a:lnTo>
                  <a:lnTo>
                    <a:pt x="112941" y="110769"/>
                  </a:lnTo>
                  <a:lnTo>
                    <a:pt x="112941" y="3692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65" name="Shape 865"/>
            <p:cNvSpPr/>
            <p:nvPr/>
          </p:nvSpPr>
          <p:spPr>
            <a:xfrm>
              <a:off x="3011" y="3126"/>
              <a:ext cx="11" cy="4"/>
            </a:xfrm>
            <a:custGeom>
              <a:pathLst>
                <a:path extrusionOk="0" h="120000" w="120000">
                  <a:moveTo>
                    <a:pt x="21818" y="96000"/>
                  </a:moveTo>
                  <a:lnTo>
                    <a:pt x="32727" y="72000"/>
                  </a:lnTo>
                  <a:lnTo>
                    <a:pt x="32727" y="48000"/>
                  </a:lnTo>
                  <a:lnTo>
                    <a:pt x="43636" y="48000"/>
                  </a:lnTo>
                  <a:lnTo>
                    <a:pt x="43636" y="24000"/>
                  </a:lnTo>
                  <a:lnTo>
                    <a:pt x="65454" y="48000"/>
                  </a:lnTo>
                  <a:lnTo>
                    <a:pt x="76363" y="48000"/>
                  </a:lnTo>
                  <a:lnTo>
                    <a:pt x="87272" y="48000"/>
                  </a:lnTo>
                  <a:lnTo>
                    <a:pt x="98181" y="24000"/>
                  </a:lnTo>
                  <a:lnTo>
                    <a:pt x="109090" y="24000"/>
                  </a:lnTo>
                  <a:lnTo>
                    <a:pt x="109090" y="0"/>
                  </a:lnTo>
                  <a:lnTo>
                    <a:pt x="98181" y="0"/>
                  </a:lnTo>
                  <a:lnTo>
                    <a:pt x="76363" y="0"/>
                  </a:lnTo>
                  <a:lnTo>
                    <a:pt x="65454" y="0"/>
                  </a:lnTo>
                  <a:lnTo>
                    <a:pt x="54545" y="0"/>
                  </a:lnTo>
                  <a:lnTo>
                    <a:pt x="43636" y="0"/>
                  </a:lnTo>
                  <a:lnTo>
                    <a:pt x="32727" y="0"/>
                  </a:lnTo>
                  <a:lnTo>
                    <a:pt x="21818" y="0"/>
                  </a:lnTo>
                  <a:lnTo>
                    <a:pt x="10909" y="0"/>
                  </a:lnTo>
                  <a:lnTo>
                    <a:pt x="0" y="24000"/>
                  </a:lnTo>
                  <a:lnTo>
                    <a:pt x="0" y="48000"/>
                  </a:lnTo>
                  <a:lnTo>
                    <a:pt x="10909" y="72000"/>
                  </a:lnTo>
                  <a:lnTo>
                    <a:pt x="21818" y="96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66" name="Shape 866"/>
            <p:cNvSpPr/>
            <p:nvPr/>
          </p:nvSpPr>
          <p:spPr>
            <a:xfrm>
              <a:off x="3011" y="3126"/>
              <a:ext cx="22" cy="14"/>
            </a:xfrm>
            <a:custGeom>
              <a:pathLst>
                <a:path extrusionOk="0" h="120000" w="120000">
                  <a:moveTo>
                    <a:pt x="21818" y="112000"/>
                  </a:moveTo>
                  <a:lnTo>
                    <a:pt x="21818" y="112000"/>
                  </a:lnTo>
                  <a:lnTo>
                    <a:pt x="32727" y="80000"/>
                  </a:lnTo>
                  <a:lnTo>
                    <a:pt x="38181" y="56000"/>
                  </a:lnTo>
                  <a:lnTo>
                    <a:pt x="43636" y="48000"/>
                  </a:lnTo>
                  <a:lnTo>
                    <a:pt x="49090" y="40000"/>
                  </a:lnTo>
                  <a:lnTo>
                    <a:pt x="70909" y="48000"/>
                  </a:lnTo>
                  <a:lnTo>
                    <a:pt x="81818" y="48000"/>
                  </a:lnTo>
                  <a:lnTo>
                    <a:pt x="98181" y="48000"/>
                  </a:lnTo>
                  <a:lnTo>
                    <a:pt x="103636" y="40000"/>
                  </a:lnTo>
                  <a:lnTo>
                    <a:pt x="114545" y="32000"/>
                  </a:lnTo>
                  <a:lnTo>
                    <a:pt x="114545" y="16000"/>
                  </a:lnTo>
                  <a:lnTo>
                    <a:pt x="114545" y="8000"/>
                  </a:lnTo>
                  <a:lnTo>
                    <a:pt x="103636" y="8000"/>
                  </a:lnTo>
                  <a:lnTo>
                    <a:pt x="81818" y="0"/>
                  </a:lnTo>
                  <a:lnTo>
                    <a:pt x="70909" y="0"/>
                  </a:lnTo>
                  <a:lnTo>
                    <a:pt x="60000" y="0"/>
                  </a:lnTo>
                  <a:lnTo>
                    <a:pt x="49090" y="0"/>
                  </a:lnTo>
                  <a:lnTo>
                    <a:pt x="38181" y="0"/>
                  </a:lnTo>
                  <a:lnTo>
                    <a:pt x="21818" y="8000"/>
                  </a:lnTo>
                  <a:lnTo>
                    <a:pt x="5454" y="8000"/>
                  </a:lnTo>
                  <a:lnTo>
                    <a:pt x="0" y="24000"/>
                  </a:lnTo>
                  <a:lnTo>
                    <a:pt x="0" y="48000"/>
                  </a:lnTo>
                  <a:lnTo>
                    <a:pt x="10909" y="72000"/>
                  </a:lnTo>
                  <a:lnTo>
                    <a:pt x="16363" y="104000"/>
                  </a:lnTo>
                  <a:lnTo>
                    <a:pt x="21818" y="112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67" name="Shape 867"/>
            <p:cNvSpPr/>
            <p:nvPr/>
          </p:nvSpPr>
          <p:spPr>
            <a:xfrm>
              <a:off x="3056" y="3134"/>
              <a:ext cx="7" cy="3"/>
            </a:xfrm>
            <a:custGeom>
              <a:pathLst>
                <a:path extrusionOk="0" h="120000" w="120000">
                  <a:moveTo>
                    <a:pt x="0" y="0"/>
                  </a:moveTo>
                  <a:lnTo>
                    <a:pt x="75000" y="30000"/>
                  </a:lnTo>
                  <a:lnTo>
                    <a:pt x="105000" y="60000"/>
                  </a:lnTo>
                  <a:lnTo>
                    <a:pt x="75000" y="90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68" name="Shape 868"/>
            <p:cNvSpPr/>
            <p:nvPr/>
          </p:nvSpPr>
          <p:spPr>
            <a:xfrm>
              <a:off x="3063" y="3137"/>
              <a:ext cx="4" cy="7"/>
            </a:xfrm>
            <a:custGeom>
              <a:pathLst>
                <a:path extrusionOk="0" h="120000" w="120000">
                  <a:moveTo>
                    <a:pt x="96000" y="105000"/>
                  </a:moveTo>
                  <a:lnTo>
                    <a:pt x="96000" y="105000"/>
                  </a:lnTo>
                  <a:lnTo>
                    <a:pt x="24000" y="60000"/>
                  </a:lnTo>
                  <a:lnTo>
                    <a:pt x="0" y="30000"/>
                  </a:lnTo>
                  <a:lnTo>
                    <a:pt x="24000" y="15000"/>
                  </a:lnTo>
                  <a:lnTo>
                    <a:pt x="24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69" name="Shape 869"/>
            <p:cNvSpPr/>
            <p:nvPr/>
          </p:nvSpPr>
          <p:spPr>
            <a:xfrm>
              <a:off x="2994" y="3137"/>
              <a:ext cx="0" cy="14"/>
            </a:xfrm>
            <a:custGeom>
              <a:pathLst>
                <a:path extrusionOk="0" h="120000" w="120000">
                  <a:moveTo>
                    <a:pt x="0" y="112000"/>
                  </a:moveTo>
                  <a:lnTo>
                    <a:pt x="0" y="96000"/>
                  </a:lnTo>
                  <a:lnTo>
                    <a:pt x="0" y="80000"/>
                  </a:lnTo>
                  <a:lnTo>
                    <a:pt x="0" y="72000"/>
                  </a:lnTo>
                  <a:lnTo>
                    <a:pt x="0" y="64000"/>
                  </a:lnTo>
                  <a:lnTo>
                    <a:pt x="0" y="56000"/>
                  </a:lnTo>
                  <a:lnTo>
                    <a:pt x="0" y="48000"/>
                  </a:lnTo>
                  <a:lnTo>
                    <a:pt x="0" y="40000"/>
                  </a:lnTo>
                  <a:lnTo>
                    <a:pt x="0" y="32000"/>
                  </a:lnTo>
                  <a:lnTo>
                    <a:pt x="0" y="16000"/>
                  </a:lnTo>
                  <a:lnTo>
                    <a:pt x="0" y="8000"/>
                  </a:lnTo>
                  <a:lnTo>
                    <a:pt x="0" y="0"/>
                  </a:lnTo>
                  <a:lnTo>
                    <a:pt x="0" y="112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70" name="Shape 870"/>
            <p:cNvSpPr/>
            <p:nvPr/>
          </p:nvSpPr>
          <p:spPr>
            <a:xfrm>
              <a:off x="2994" y="3137"/>
              <a:ext cx="11" cy="25"/>
            </a:xfrm>
            <a:custGeom>
              <a:pathLst>
                <a:path extrusionOk="0" h="120000" w="120000">
                  <a:moveTo>
                    <a:pt x="110000" y="115200"/>
                  </a:moveTo>
                  <a:lnTo>
                    <a:pt x="110000" y="115200"/>
                  </a:lnTo>
                  <a:lnTo>
                    <a:pt x="100000" y="100800"/>
                  </a:lnTo>
                  <a:lnTo>
                    <a:pt x="90000" y="81600"/>
                  </a:lnTo>
                  <a:lnTo>
                    <a:pt x="80000" y="72000"/>
                  </a:lnTo>
                  <a:lnTo>
                    <a:pt x="80000" y="67200"/>
                  </a:lnTo>
                  <a:lnTo>
                    <a:pt x="70000" y="62400"/>
                  </a:lnTo>
                  <a:lnTo>
                    <a:pt x="60000" y="57600"/>
                  </a:lnTo>
                  <a:lnTo>
                    <a:pt x="30000" y="52800"/>
                  </a:lnTo>
                  <a:lnTo>
                    <a:pt x="30000" y="43200"/>
                  </a:lnTo>
                  <a:lnTo>
                    <a:pt x="30000" y="33600"/>
                  </a:lnTo>
                  <a:lnTo>
                    <a:pt x="20000" y="19200"/>
                  </a:lnTo>
                  <a:lnTo>
                    <a:pt x="0" y="4800"/>
                  </a:lnTo>
                  <a:lnTo>
                    <a:pt x="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71" name="Shape 871"/>
            <p:cNvSpPr/>
            <p:nvPr/>
          </p:nvSpPr>
          <p:spPr>
            <a:xfrm>
              <a:off x="2976" y="3113"/>
              <a:ext cx="18" cy="4"/>
            </a:xfrm>
            <a:custGeom>
              <a:pathLst>
                <a:path extrusionOk="0" h="120000" w="120000">
                  <a:moveTo>
                    <a:pt x="0" y="0"/>
                  </a:moveTo>
                  <a:lnTo>
                    <a:pt x="13333" y="24000"/>
                  </a:lnTo>
                  <a:lnTo>
                    <a:pt x="33333" y="48000"/>
                  </a:lnTo>
                  <a:lnTo>
                    <a:pt x="53333" y="48000"/>
                  </a:lnTo>
                  <a:lnTo>
                    <a:pt x="66666" y="48000"/>
                  </a:lnTo>
                  <a:lnTo>
                    <a:pt x="80000" y="48000"/>
                  </a:lnTo>
                  <a:lnTo>
                    <a:pt x="93333" y="72000"/>
                  </a:lnTo>
                  <a:lnTo>
                    <a:pt x="106666" y="72000"/>
                  </a:lnTo>
                  <a:lnTo>
                    <a:pt x="113333" y="96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72" name="Shape 872"/>
            <p:cNvSpPr/>
            <p:nvPr/>
          </p:nvSpPr>
          <p:spPr>
            <a:xfrm>
              <a:off x="2976" y="3118"/>
              <a:ext cx="28" cy="7"/>
            </a:xfrm>
            <a:custGeom>
              <a:pathLst>
                <a:path extrusionOk="0" h="120000" w="120000">
                  <a:moveTo>
                    <a:pt x="0" y="102857"/>
                  </a:moveTo>
                  <a:lnTo>
                    <a:pt x="0" y="102857"/>
                  </a:lnTo>
                  <a:lnTo>
                    <a:pt x="12413" y="68571"/>
                  </a:lnTo>
                  <a:lnTo>
                    <a:pt x="33103" y="51428"/>
                  </a:lnTo>
                  <a:lnTo>
                    <a:pt x="53793" y="51428"/>
                  </a:lnTo>
                  <a:lnTo>
                    <a:pt x="70344" y="51428"/>
                  </a:lnTo>
                  <a:lnTo>
                    <a:pt x="82758" y="51428"/>
                  </a:lnTo>
                  <a:lnTo>
                    <a:pt x="99310" y="34285"/>
                  </a:lnTo>
                  <a:lnTo>
                    <a:pt x="111724" y="17142"/>
                  </a:lnTo>
                  <a:lnTo>
                    <a:pt x="115862"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73" name="Shape 873"/>
            <p:cNvSpPr/>
            <p:nvPr/>
          </p:nvSpPr>
          <p:spPr>
            <a:xfrm>
              <a:off x="3084" y="3143"/>
              <a:ext cx="9" cy="9"/>
            </a:xfrm>
            <a:custGeom>
              <a:pathLst>
                <a:path extrusionOk="0" h="120000" w="120000">
                  <a:moveTo>
                    <a:pt x="40000" y="106666"/>
                  </a:moveTo>
                  <a:lnTo>
                    <a:pt x="66666" y="106666"/>
                  </a:lnTo>
                  <a:lnTo>
                    <a:pt x="66666" y="53333"/>
                  </a:lnTo>
                  <a:lnTo>
                    <a:pt x="10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74" name="Shape 874"/>
            <p:cNvSpPr/>
            <p:nvPr/>
          </p:nvSpPr>
          <p:spPr>
            <a:xfrm>
              <a:off x="3054" y="3151"/>
              <a:ext cx="9" cy="9"/>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75" name="Shape 875"/>
            <p:cNvSpPr/>
            <p:nvPr/>
          </p:nvSpPr>
          <p:spPr>
            <a:xfrm>
              <a:off x="3037" y="3134"/>
              <a:ext cx="9" cy="7"/>
            </a:xfrm>
            <a:custGeom>
              <a:pathLst>
                <a:path extrusionOk="0" h="120000" w="120000">
                  <a:moveTo>
                    <a:pt x="48000" y="105000"/>
                  </a:moveTo>
                  <a:lnTo>
                    <a:pt x="48000" y="105000"/>
                  </a:lnTo>
                  <a:lnTo>
                    <a:pt x="48000" y="75000"/>
                  </a:lnTo>
                  <a:lnTo>
                    <a:pt x="108000" y="75000"/>
                  </a:lnTo>
                  <a:lnTo>
                    <a:pt x="108000" y="30000"/>
                  </a:lnTo>
                  <a:lnTo>
                    <a:pt x="48000" y="0"/>
                  </a:lnTo>
                  <a:lnTo>
                    <a:pt x="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76" name="Shape 876"/>
            <p:cNvSpPr/>
            <p:nvPr/>
          </p:nvSpPr>
          <p:spPr>
            <a:xfrm>
              <a:off x="3078" y="3102"/>
              <a:ext cx="9" cy="7"/>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77" name="Shape 877"/>
            <p:cNvSpPr/>
            <p:nvPr/>
          </p:nvSpPr>
          <p:spPr>
            <a:xfrm>
              <a:off x="3019" y="3059"/>
              <a:ext cx="9" cy="9"/>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78" name="Shape 878"/>
            <p:cNvSpPr/>
            <p:nvPr/>
          </p:nvSpPr>
          <p:spPr>
            <a:xfrm>
              <a:off x="3045" y="3062"/>
              <a:ext cx="9" cy="7"/>
            </a:xfrm>
            <a:custGeom>
              <a:pathLst>
                <a:path extrusionOk="0" h="120000" w="120000">
                  <a:moveTo>
                    <a:pt x="48000" y="105000"/>
                  </a:moveTo>
                  <a:lnTo>
                    <a:pt x="108000" y="105000"/>
                  </a:lnTo>
                  <a:lnTo>
                    <a:pt x="108000" y="75000"/>
                  </a:lnTo>
                  <a:lnTo>
                    <a:pt x="108000" y="30000"/>
                  </a:lnTo>
                  <a:lnTo>
                    <a:pt x="48000" y="30000"/>
                  </a:lnTo>
                  <a:lnTo>
                    <a:pt x="48000" y="0"/>
                  </a:lnTo>
                  <a:lnTo>
                    <a:pt x="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79" name="Shape 879"/>
            <p:cNvSpPr/>
            <p:nvPr/>
          </p:nvSpPr>
          <p:spPr>
            <a:xfrm>
              <a:off x="2997" y="3137"/>
              <a:ext cx="9" cy="9"/>
            </a:xfrm>
            <a:custGeom>
              <a:pathLst>
                <a:path extrusionOk="0" h="120000" w="120000">
                  <a:moveTo>
                    <a:pt x="66666" y="108000"/>
                  </a:moveTo>
                  <a:lnTo>
                    <a:pt x="106666" y="108000"/>
                  </a:lnTo>
                  <a:lnTo>
                    <a:pt x="106666" y="0"/>
                  </a:lnTo>
                  <a:lnTo>
                    <a:pt x="66666" y="0"/>
                  </a:lnTo>
                  <a:lnTo>
                    <a:pt x="40000" y="0"/>
                  </a:lnTo>
                  <a:lnTo>
                    <a:pt x="0" y="0"/>
                  </a:lnTo>
                  <a:lnTo>
                    <a:pt x="0" y="108000"/>
                  </a:lnTo>
                  <a:lnTo>
                    <a:pt x="40000" y="108000"/>
                  </a:lnTo>
                  <a:lnTo>
                    <a:pt x="66666"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80" name="Shape 880"/>
            <p:cNvSpPr/>
            <p:nvPr/>
          </p:nvSpPr>
          <p:spPr>
            <a:xfrm>
              <a:off x="3001" y="3169"/>
              <a:ext cx="9" cy="9"/>
            </a:xfrm>
            <a:custGeom>
              <a:pathLst>
                <a:path extrusionOk="0" h="120000" w="120000">
                  <a:moveTo>
                    <a:pt x="48000" y="108000"/>
                  </a:moveTo>
                  <a:lnTo>
                    <a:pt x="48000" y="108000"/>
                  </a:lnTo>
                  <a:lnTo>
                    <a:pt x="108000" y="108000"/>
                  </a:lnTo>
                  <a:lnTo>
                    <a:pt x="48000" y="0"/>
                  </a:lnTo>
                  <a:lnTo>
                    <a:pt x="0" y="0"/>
                  </a:lnTo>
                  <a:lnTo>
                    <a:pt x="0" y="108000"/>
                  </a:lnTo>
                  <a:lnTo>
                    <a:pt x="48000"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81" name="Shape 881"/>
            <p:cNvSpPr/>
            <p:nvPr/>
          </p:nvSpPr>
          <p:spPr>
            <a:xfrm>
              <a:off x="2976" y="3148"/>
              <a:ext cx="9" cy="7"/>
            </a:xfrm>
            <a:custGeom>
              <a:pathLst>
                <a:path extrusionOk="0" h="120000" w="120000">
                  <a:moveTo>
                    <a:pt x="66666" y="105000"/>
                  </a:moveTo>
                  <a:lnTo>
                    <a:pt x="66666" y="105000"/>
                  </a:lnTo>
                  <a:lnTo>
                    <a:pt x="66666" y="7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lnTo>
                    <a:pt x="66666"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82" name="Shape 882"/>
            <p:cNvSpPr/>
            <p:nvPr/>
          </p:nvSpPr>
          <p:spPr>
            <a:xfrm>
              <a:off x="2975" y="3089"/>
              <a:ext cx="9" cy="7"/>
            </a:xfrm>
            <a:custGeom>
              <a:pathLst>
                <a:path extrusionOk="0" h="120000" w="120000">
                  <a:moveTo>
                    <a:pt x="48000" y="105000"/>
                  </a:move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83" name="Shape 883"/>
            <p:cNvSpPr/>
            <p:nvPr/>
          </p:nvSpPr>
          <p:spPr>
            <a:xfrm>
              <a:off x="3095" y="3167"/>
              <a:ext cx="9" cy="7"/>
            </a:xfrm>
            <a:custGeom>
              <a:pathLst>
                <a:path extrusionOk="0" h="120000" w="120000">
                  <a:moveTo>
                    <a:pt x="66666" y="105000"/>
                  </a:moveTo>
                  <a:lnTo>
                    <a:pt x="66666" y="105000"/>
                  </a:lnTo>
                  <a:lnTo>
                    <a:pt x="66666" y="75000"/>
                  </a:lnTo>
                  <a:lnTo>
                    <a:pt x="106666" y="75000"/>
                  </a:lnTo>
                  <a:lnTo>
                    <a:pt x="106666" y="30000"/>
                  </a:lnTo>
                  <a:lnTo>
                    <a:pt x="66666" y="0"/>
                  </a:lnTo>
                  <a:lnTo>
                    <a:pt x="40000" y="0"/>
                  </a:lnTo>
                  <a:lnTo>
                    <a:pt x="0" y="0"/>
                  </a:lnTo>
                  <a:lnTo>
                    <a:pt x="0" y="30000"/>
                  </a:lnTo>
                  <a:lnTo>
                    <a:pt x="0" y="75000"/>
                  </a:lnTo>
                  <a:lnTo>
                    <a:pt x="40000" y="105000"/>
                  </a:lnTo>
                  <a:lnTo>
                    <a:pt x="66666"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84" name="Shape 884"/>
            <p:cNvSpPr/>
            <p:nvPr/>
          </p:nvSpPr>
          <p:spPr>
            <a:xfrm>
              <a:off x="3111" y="3129"/>
              <a:ext cx="9" cy="9"/>
            </a:xfrm>
            <a:custGeom>
              <a:pathLst>
                <a:path extrusionOk="0" h="120000" w="120000">
                  <a:moveTo>
                    <a:pt x="48000" y="108000"/>
                  </a:moveTo>
                  <a:lnTo>
                    <a:pt x="108000" y="108000"/>
                  </a:lnTo>
                  <a:lnTo>
                    <a:pt x="108000" y="0"/>
                  </a:lnTo>
                  <a:lnTo>
                    <a:pt x="48000" y="0"/>
                  </a:lnTo>
                  <a:lnTo>
                    <a:pt x="0" y="0"/>
                  </a:lnTo>
                  <a:lnTo>
                    <a:pt x="0" y="108000"/>
                  </a:lnTo>
                  <a:lnTo>
                    <a:pt x="48000"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85" name="Shape 885"/>
            <p:cNvSpPr/>
            <p:nvPr/>
          </p:nvSpPr>
          <p:spPr>
            <a:xfrm>
              <a:off x="3090" y="3084"/>
              <a:ext cx="7" cy="7"/>
            </a:xfrm>
            <a:custGeom>
              <a:pathLst>
                <a:path extrusionOk="0" h="120000" w="120000">
                  <a:moveTo>
                    <a:pt x="30000" y="105000"/>
                  </a:moveTo>
                  <a:lnTo>
                    <a:pt x="75000" y="105000"/>
                  </a:lnTo>
                  <a:lnTo>
                    <a:pt x="75000" y="75000"/>
                  </a:lnTo>
                  <a:lnTo>
                    <a:pt x="105000" y="75000"/>
                  </a:lnTo>
                  <a:lnTo>
                    <a:pt x="105000" y="30000"/>
                  </a:lnTo>
                  <a:lnTo>
                    <a:pt x="75000" y="30000"/>
                  </a:lnTo>
                  <a:lnTo>
                    <a:pt x="75000" y="0"/>
                  </a:lnTo>
                  <a:lnTo>
                    <a:pt x="30000" y="0"/>
                  </a:lnTo>
                  <a:lnTo>
                    <a:pt x="0" y="30000"/>
                  </a:lnTo>
                  <a:lnTo>
                    <a:pt x="0" y="75000"/>
                  </a:lnTo>
                  <a:lnTo>
                    <a:pt x="0" y="105000"/>
                  </a:lnTo>
                  <a:lnTo>
                    <a:pt x="3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86" name="Shape 886"/>
            <p:cNvSpPr/>
            <p:nvPr/>
          </p:nvSpPr>
          <p:spPr>
            <a:xfrm>
              <a:off x="3050" y="3076"/>
              <a:ext cx="9" cy="7"/>
            </a:xfrm>
            <a:custGeom>
              <a:pathLst>
                <a:path extrusionOk="0" h="120000" w="120000">
                  <a:moveTo>
                    <a:pt x="66666" y="105000"/>
                  </a:moveTo>
                  <a:lnTo>
                    <a:pt x="106666" y="75000"/>
                  </a:lnTo>
                  <a:lnTo>
                    <a:pt x="106666" y="30000"/>
                  </a:lnTo>
                  <a:lnTo>
                    <a:pt x="106666" y="0"/>
                  </a:lnTo>
                  <a:lnTo>
                    <a:pt x="66666" y="0"/>
                  </a:lnTo>
                  <a:lnTo>
                    <a:pt x="40000" y="0"/>
                  </a:lnTo>
                  <a:lnTo>
                    <a:pt x="0" y="30000"/>
                  </a:lnTo>
                  <a:lnTo>
                    <a:pt x="0" y="75000"/>
                  </a:lnTo>
                  <a:lnTo>
                    <a:pt x="40000" y="105000"/>
                  </a:lnTo>
                  <a:lnTo>
                    <a:pt x="66666"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87" name="Shape 887"/>
            <p:cNvSpPr/>
            <p:nvPr/>
          </p:nvSpPr>
          <p:spPr>
            <a:xfrm>
              <a:off x="3069" y="3068"/>
              <a:ext cx="9" cy="9"/>
            </a:xfrm>
            <a:custGeom>
              <a:pathLst>
                <a:path extrusionOk="0" h="120000" w="120000">
                  <a:moveTo>
                    <a:pt x="66666" y="106666"/>
                  </a:moveTo>
                  <a:lnTo>
                    <a:pt x="106666" y="106666"/>
                  </a:lnTo>
                  <a:lnTo>
                    <a:pt x="106666" y="53333"/>
                  </a:lnTo>
                  <a:lnTo>
                    <a:pt x="106666" y="0"/>
                  </a:lnTo>
                  <a:lnTo>
                    <a:pt x="66666" y="0"/>
                  </a:lnTo>
                  <a:lnTo>
                    <a:pt x="40000" y="0"/>
                  </a:lnTo>
                  <a:lnTo>
                    <a:pt x="0" y="0"/>
                  </a:lnTo>
                  <a:lnTo>
                    <a:pt x="0" y="53333"/>
                  </a:lnTo>
                  <a:lnTo>
                    <a:pt x="0" y="106666"/>
                  </a:lnTo>
                  <a:lnTo>
                    <a:pt x="40000" y="106666"/>
                  </a:lnTo>
                  <a:lnTo>
                    <a:pt x="66666"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88" name="Shape 888"/>
            <p:cNvSpPr/>
            <p:nvPr/>
          </p:nvSpPr>
          <p:spPr>
            <a:xfrm>
              <a:off x="3247" y="3062"/>
              <a:ext cx="165" cy="169"/>
            </a:xfrm>
            <a:custGeom>
              <a:pathLst>
                <a:path extrusionOk="0" h="120000" w="120000">
                  <a:moveTo>
                    <a:pt x="65454" y="0"/>
                  </a:moveTo>
                  <a:lnTo>
                    <a:pt x="65454" y="0"/>
                  </a:lnTo>
                  <a:lnTo>
                    <a:pt x="70545" y="710"/>
                  </a:lnTo>
                  <a:lnTo>
                    <a:pt x="73454" y="2130"/>
                  </a:lnTo>
                  <a:lnTo>
                    <a:pt x="77818" y="4260"/>
                  </a:lnTo>
                  <a:lnTo>
                    <a:pt x="80727" y="5680"/>
                  </a:lnTo>
                  <a:lnTo>
                    <a:pt x="83636" y="7810"/>
                  </a:lnTo>
                  <a:lnTo>
                    <a:pt x="86545" y="9230"/>
                  </a:lnTo>
                  <a:lnTo>
                    <a:pt x="90181" y="10650"/>
                  </a:lnTo>
                  <a:lnTo>
                    <a:pt x="93818" y="12781"/>
                  </a:lnTo>
                  <a:lnTo>
                    <a:pt x="100363" y="15621"/>
                  </a:lnTo>
                  <a:lnTo>
                    <a:pt x="106181" y="19881"/>
                  </a:lnTo>
                  <a:lnTo>
                    <a:pt x="110545" y="23431"/>
                  </a:lnTo>
                  <a:lnTo>
                    <a:pt x="113454" y="27692"/>
                  </a:lnTo>
                  <a:lnTo>
                    <a:pt x="114181" y="29112"/>
                  </a:lnTo>
                  <a:lnTo>
                    <a:pt x="114909" y="31952"/>
                  </a:lnTo>
                  <a:lnTo>
                    <a:pt x="116363" y="34082"/>
                  </a:lnTo>
                  <a:lnTo>
                    <a:pt x="117090" y="36213"/>
                  </a:lnTo>
                  <a:lnTo>
                    <a:pt x="117818" y="39763"/>
                  </a:lnTo>
                  <a:lnTo>
                    <a:pt x="118545" y="42603"/>
                  </a:lnTo>
                  <a:lnTo>
                    <a:pt x="118545" y="45443"/>
                  </a:lnTo>
                  <a:lnTo>
                    <a:pt x="118545" y="48994"/>
                  </a:lnTo>
                  <a:lnTo>
                    <a:pt x="118545" y="51834"/>
                  </a:lnTo>
                  <a:lnTo>
                    <a:pt x="119272" y="56094"/>
                  </a:lnTo>
                  <a:lnTo>
                    <a:pt x="119272" y="59644"/>
                  </a:lnTo>
                  <a:lnTo>
                    <a:pt x="119272" y="63905"/>
                  </a:lnTo>
                  <a:lnTo>
                    <a:pt x="119272" y="68165"/>
                  </a:lnTo>
                  <a:lnTo>
                    <a:pt x="119272" y="72426"/>
                  </a:lnTo>
                  <a:lnTo>
                    <a:pt x="119272" y="76686"/>
                  </a:lnTo>
                  <a:lnTo>
                    <a:pt x="117818" y="79526"/>
                  </a:lnTo>
                  <a:lnTo>
                    <a:pt x="114909" y="82366"/>
                  </a:lnTo>
                  <a:lnTo>
                    <a:pt x="112000" y="85917"/>
                  </a:lnTo>
                  <a:lnTo>
                    <a:pt x="108363" y="90177"/>
                  </a:lnTo>
                  <a:lnTo>
                    <a:pt x="104727" y="95147"/>
                  </a:lnTo>
                  <a:lnTo>
                    <a:pt x="100363" y="99408"/>
                  </a:lnTo>
                  <a:lnTo>
                    <a:pt x="96727" y="102958"/>
                  </a:lnTo>
                  <a:lnTo>
                    <a:pt x="93090" y="105798"/>
                  </a:lnTo>
                  <a:lnTo>
                    <a:pt x="90181" y="107928"/>
                  </a:lnTo>
                  <a:lnTo>
                    <a:pt x="86545" y="109349"/>
                  </a:lnTo>
                  <a:lnTo>
                    <a:pt x="80000" y="112189"/>
                  </a:lnTo>
                  <a:lnTo>
                    <a:pt x="72727" y="115029"/>
                  </a:lnTo>
                  <a:lnTo>
                    <a:pt x="64727" y="117159"/>
                  </a:lnTo>
                  <a:lnTo>
                    <a:pt x="55272" y="118579"/>
                  </a:lnTo>
                  <a:lnTo>
                    <a:pt x="46545" y="119289"/>
                  </a:lnTo>
                  <a:lnTo>
                    <a:pt x="37090" y="117159"/>
                  </a:lnTo>
                  <a:lnTo>
                    <a:pt x="29090" y="112899"/>
                  </a:lnTo>
                  <a:lnTo>
                    <a:pt x="26181" y="111479"/>
                  </a:lnTo>
                  <a:lnTo>
                    <a:pt x="22545" y="108639"/>
                  </a:lnTo>
                  <a:lnTo>
                    <a:pt x="19636" y="105798"/>
                  </a:lnTo>
                  <a:lnTo>
                    <a:pt x="16000" y="102248"/>
                  </a:lnTo>
                  <a:lnTo>
                    <a:pt x="13090" y="99408"/>
                  </a:lnTo>
                  <a:lnTo>
                    <a:pt x="10909" y="95147"/>
                  </a:lnTo>
                  <a:lnTo>
                    <a:pt x="7272" y="92307"/>
                  </a:lnTo>
                  <a:lnTo>
                    <a:pt x="5818" y="89467"/>
                  </a:lnTo>
                  <a:lnTo>
                    <a:pt x="5090" y="85917"/>
                  </a:lnTo>
                  <a:lnTo>
                    <a:pt x="2909" y="81656"/>
                  </a:lnTo>
                  <a:lnTo>
                    <a:pt x="1454" y="75976"/>
                  </a:lnTo>
                  <a:lnTo>
                    <a:pt x="727" y="70295"/>
                  </a:lnTo>
                  <a:lnTo>
                    <a:pt x="0" y="64615"/>
                  </a:lnTo>
                  <a:lnTo>
                    <a:pt x="0" y="58934"/>
                  </a:lnTo>
                  <a:lnTo>
                    <a:pt x="0" y="54674"/>
                  </a:lnTo>
                  <a:lnTo>
                    <a:pt x="0" y="50414"/>
                  </a:lnTo>
                  <a:lnTo>
                    <a:pt x="0" y="46153"/>
                  </a:lnTo>
                  <a:lnTo>
                    <a:pt x="727" y="41183"/>
                  </a:lnTo>
                  <a:lnTo>
                    <a:pt x="2181" y="36213"/>
                  </a:lnTo>
                  <a:lnTo>
                    <a:pt x="5090" y="30532"/>
                  </a:lnTo>
                  <a:lnTo>
                    <a:pt x="6545" y="25562"/>
                  </a:lnTo>
                  <a:lnTo>
                    <a:pt x="8727" y="20591"/>
                  </a:lnTo>
                  <a:lnTo>
                    <a:pt x="11636" y="17041"/>
                  </a:lnTo>
                  <a:lnTo>
                    <a:pt x="15272" y="14201"/>
                  </a:lnTo>
                  <a:lnTo>
                    <a:pt x="18909" y="12781"/>
                  </a:lnTo>
                  <a:lnTo>
                    <a:pt x="21090" y="10650"/>
                  </a:lnTo>
                  <a:lnTo>
                    <a:pt x="24727" y="9230"/>
                  </a:lnTo>
                  <a:lnTo>
                    <a:pt x="26181" y="7100"/>
                  </a:lnTo>
                  <a:lnTo>
                    <a:pt x="29090" y="4970"/>
                  </a:lnTo>
                  <a:lnTo>
                    <a:pt x="31272" y="4260"/>
                  </a:lnTo>
                  <a:lnTo>
                    <a:pt x="34181" y="2840"/>
                  </a:lnTo>
                  <a:lnTo>
                    <a:pt x="37090" y="2130"/>
                  </a:lnTo>
                  <a:lnTo>
                    <a:pt x="40727" y="1420"/>
                  </a:lnTo>
                  <a:lnTo>
                    <a:pt x="45090" y="710"/>
                  </a:lnTo>
                  <a:lnTo>
                    <a:pt x="50181" y="710"/>
                  </a:lnTo>
                  <a:lnTo>
                    <a:pt x="54545" y="710"/>
                  </a:lnTo>
                  <a:lnTo>
                    <a:pt x="58909" y="0"/>
                  </a:lnTo>
                  <a:lnTo>
                    <a:pt x="61818" y="0"/>
                  </a:lnTo>
                  <a:lnTo>
                    <a:pt x="64727" y="0"/>
                  </a:lnTo>
                  <a:lnTo>
                    <a:pt x="65454" y="0"/>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89" name="Shape 889"/>
            <p:cNvSpPr/>
            <p:nvPr/>
          </p:nvSpPr>
          <p:spPr>
            <a:xfrm>
              <a:off x="3306" y="3082"/>
              <a:ext cx="11" cy="1"/>
            </a:xfrm>
            <a:custGeom>
              <a:pathLst>
                <a:path extrusionOk="0" h="120000" w="120000">
                  <a:moveTo>
                    <a:pt x="32727" y="0"/>
                  </a:moveTo>
                  <a:lnTo>
                    <a:pt x="54545" y="0"/>
                  </a:lnTo>
                  <a:lnTo>
                    <a:pt x="65454" y="0"/>
                  </a:lnTo>
                  <a:lnTo>
                    <a:pt x="76363" y="0"/>
                  </a:lnTo>
                  <a:lnTo>
                    <a:pt x="87272" y="0"/>
                  </a:lnTo>
                  <a:lnTo>
                    <a:pt x="98181" y="0"/>
                  </a:lnTo>
                  <a:lnTo>
                    <a:pt x="109090" y="0"/>
                  </a:lnTo>
                  <a:lnTo>
                    <a:pt x="109090" y="60000"/>
                  </a:lnTo>
                  <a:lnTo>
                    <a:pt x="98181" y="60000"/>
                  </a:lnTo>
                  <a:lnTo>
                    <a:pt x="87272" y="60000"/>
                  </a:lnTo>
                  <a:lnTo>
                    <a:pt x="76363" y="60000"/>
                  </a:lnTo>
                  <a:lnTo>
                    <a:pt x="65454" y="60000"/>
                  </a:lnTo>
                  <a:lnTo>
                    <a:pt x="54545" y="60000"/>
                  </a:lnTo>
                  <a:lnTo>
                    <a:pt x="43636" y="60000"/>
                  </a:lnTo>
                  <a:lnTo>
                    <a:pt x="32727" y="60000"/>
                  </a:lnTo>
                  <a:lnTo>
                    <a:pt x="21818" y="60000"/>
                  </a:lnTo>
                  <a:lnTo>
                    <a:pt x="10909" y="60000"/>
                  </a:lnTo>
                  <a:lnTo>
                    <a:pt x="0" y="0"/>
                  </a:lnTo>
                  <a:lnTo>
                    <a:pt x="10909" y="0"/>
                  </a:lnTo>
                  <a:lnTo>
                    <a:pt x="21818" y="0"/>
                  </a:lnTo>
                  <a:lnTo>
                    <a:pt x="32727"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90" name="Shape 890"/>
            <p:cNvSpPr/>
            <p:nvPr/>
          </p:nvSpPr>
          <p:spPr>
            <a:xfrm>
              <a:off x="3306" y="3082"/>
              <a:ext cx="22" cy="11"/>
            </a:xfrm>
            <a:custGeom>
              <a:pathLst>
                <a:path extrusionOk="0" h="120000" w="120000">
                  <a:moveTo>
                    <a:pt x="32727" y="0"/>
                  </a:moveTo>
                  <a:lnTo>
                    <a:pt x="32727" y="0"/>
                  </a:lnTo>
                  <a:lnTo>
                    <a:pt x="60000" y="10000"/>
                  </a:lnTo>
                  <a:lnTo>
                    <a:pt x="70909" y="10000"/>
                  </a:lnTo>
                  <a:lnTo>
                    <a:pt x="76363" y="0"/>
                  </a:lnTo>
                  <a:lnTo>
                    <a:pt x="92727" y="0"/>
                  </a:lnTo>
                  <a:lnTo>
                    <a:pt x="103636" y="10000"/>
                  </a:lnTo>
                  <a:lnTo>
                    <a:pt x="109090" y="30000"/>
                  </a:lnTo>
                  <a:lnTo>
                    <a:pt x="114545" y="50000"/>
                  </a:lnTo>
                  <a:lnTo>
                    <a:pt x="114545" y="60000"/>
                  </a:lnTo>
                  <a:lnTo>
                    <a:pt x="109090" y="80000"/>
                  </a:lnTo>
                  <a:lnTo>
                    <a:pt x="103636" y="100000"/>
                  </a:lnTo>
                  <a:lnTo>
                    <a:pt x="92727" y="110000"/>
                  </a:lnTo>
                  <a:lnTo>
                    <a:pt x="76363" y="110000"/>
                  </a:lnTo>
                  <a:lnTo>
                    <a:pt x="65454" y="110000"/>
                  </a:lnTo>
                  <a:lnTo>
                    <a:pt x="54545" y="110000"/>
                  </a:lnTo>
                  <a:lnTo>
                    <a:pt x="43636" y="110000"/>
                  </a:lnTo>
                  <a:lnTo>
                    <a:pt x="32727" y="90000"/>
                  </a:lnTo>
                  <a:lnTo>
                    <a:pt x="21818" y="70000"/>
                  </a:lnTo>
                  <a:lnTo>
                    <a:pt x="10909" y="60000"/>
                  </a:lnTo>
                  <a:lnTo>
                    <a:pt x="5454" y="60000"/>
                  </a:lnTo>
                  <a:lnTo>
                    <a:pt x="0" y="40000"/>
                  </a:lnTo>
                  <a:lnTo>
                    <a:pt x="5454" y="20000"/>
                  </a:lnTo>
                  <a:lnTo>
                    <a:pt x="16363" y="10000"/>
                  </a:lnTo>
                  <a:lnTo>
                    <a:pt x="21818" y="0"/>
                  </a:lnTo>
                  <a:lnTo>
                    <a:pt x="32727"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91" name="Shape 891"/>
            <p:cNvSpPr/>
            <p:nvPr/>
          </p:nvSpPr>
          <p:spPr>
            <a:xfrm>
              <a:off x="3338" y="3185"/>
              <a:ext cx="11" cy="2"/>
            </a:xfrm>
            <a:custGeom>
              <a:pathLst>
                <a:path extrusionOk="0" h="120000" w="120000">
                  <a:moveTo>
                    <a:pt x="32727" y="0"/>
                  </a:moveTo>
                  <a:lnTo>
                    <a:pt x="54545" y="0"/>
                  </a:lnTo>
                  <a:lnTo>
                    <a:pt x="65454" y="0"/>
                  </a:lnTo>
                  <a:lnTo>
                    <a:pt x="87272" y="0"/>
                  </a:lnTo>
                  <a:lnTo>
                    <a:pt x="98181" y="0"/>
                  </a:lnTo>
                  <a:lnTo>
                    <a:pt x="109090" y="40000"/>
                  </a:lnTo>
                  <a:lnTo>
                    <a:pt x="98181" y="40000"/>
                  </a:lnTo>
                  <a:lnTo>
                    <a:pt x="87272" y="80000"/>
                  </a:lnTo>
                  <a:lnTo>
                    <a:pt x="76363" y="80000"/>
                  </a:lnTo>
                  <a:lnTo>
                    <a:pt x="65454" y="80000"/>
                  </a:lnTo>
                  <a:lnTo>
                    <a:pt x="54545" y="80000"/>
                  </a:lnTo>
                  <a:lnTo>
                    <a:pt x="43636" y="80000"/>
                  </a:lnTo>
                  <a:lnTo>
                    <a:pt x="32727" y="80000"/>
                  </a:lnTo>
                  <a:lnTo>
                    <a:pt x="21818" y="80000"/>
                  </a:lnTo>
                  <a:lnTo>
                    <a:pt x="10909" y="80000"/>
                  </a:lnTo>
                  <a:lnTo>
                    <a:pt x="10909" y="40000"/>
                  </a:lnTo>
                  <a:lnTo>
                    <a:pt x="0" y="40000"/>
                  </a:lnTo>
                  <a:lnTo>
                    <a:pt x="10909" y="0"/>
                  </a:lnTo>
                  <a:lnTo>
                    <a:pt x="21818" y="0"/>
                  </a:lnTo>
                  <a:lnTo>
                    <a:pt x="32727"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92" name="Shape 892"/>
            <p:cNvSpPr/>
            <p:nvPr/>
          </p:nvSpPr>
          <p:spPr>
            <a:xfrm>
              <a:off x="3338" y="3185"/>
              <a:ext cx="22" cy="13"/>
            </a:xfrm>
            <a:custGeom>
              <a:pathLst>
                <a:path extrusionOk="0" h="120000" w="120000">
                  <a:moveTo>
                    <a:pt x="31304" y="0"/>
                  </a:moveTo>
                  <a:lnTo>
                    <a:pt x="31304" y="0"/>
                  </a:lnTo>
                  <a:lnTo>
                    <a:pt x="52173" y="0"/>
                  </a:lnTo>
                  <a:lnTo>
                    <a:pt x="67826" y="0"/>
                  </a:lnTo>
                  <a:lnTo>
                    <a:pt x="73043" y="0"/>
                  </a:lnTo>
                  <a:lnTo>
                    <a:pt x="88695" y="0"/>
                  </a:lnTo>
                  <a:lnTo>
                    <a:pt x="104347" y="9230"/>
                  </a:lnTo>
                  <a:lnTo>
                    <a:pt x="109565" y="18461"/>
                  </a:lnTo>
                  <a:lnTo>
                    <a:pt x="114782" y="46153"/>
                  </a:lnTo>
                  <a:lnTo>
                    <a:pt x="114782" y="55384"/>
                  </a:lnTo>
                  <a:lnTo>
                    <a:pt x="109565" y="64615"/>
                  </a:lnTo>
                  <a:lnTo>
                    <a:pt x="99130" y="83076"/>
                  </a:lnTo>
                  <a:lnTo>
                    <a:pt x="83478" y="92307"/>
                  </a:lnTo>
                  <a:lnTo>
                    <a:pt x="73043" y="92307"/>
                  </a:lnTo>
                  <a:lnTo>
                    <a:pt x="62608" y="101538"/>
                  </a:lnTo>
                  <a:lnTo>
                    <a:pt x="46956" y="110769"/>
                  </a:lnTo>
                  <a:lnTo>
                    <a:pt x="36521" y="110769"/>
                  </a:lnTo>
                  <a:lnTo>
                    <a:pt x="26086" y="110769"/>
                  </a:lnTo>
                  <a:lnTo>
                    <a:pt x="10434" y="92307"/>
                  </a:lnTo>
                  <a:lnTo>
                    <a:pt x="10434" y="64615"/>
                  </a:lnTo>
                  <a:lnTo>
                    <a:pt x="5217" y="46153"/>
                  </a:lnTo>
                  <a:lnTo>
                    <a:pt x="0" y="27692"/>
                  </a:lnTo>
                  <a:lnTo>
                    <a:pt x="5217" y="9230"/>
                  </a:lnTo>
                  <a:lnTo>
                    <a:pt x="10434" y="0"/>
                  </a:lnTo>
                  <a:lnTo>
                    <a:pt x="26086" y="0"/>
                  </a:lnTo>
                  <a:lnTo>
                    <a:pt x="31304"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93" name="Shape 893"/>
            <p:cNvSpPr/>
            <p:nvPr/>
          </p:nvSpPr>
          <p:spPr>
            <a:xfrm>
              <a:off x="3347" y="3102"/>
              <a:ext cx="1" cy="3"/>
            </a:xfrm>
            <a:custGeom>
              <a:pathLst>
                <a:path extrusionOk="0" h="120000" w="120000">
                  <a:moveTo>
                    <a:pt x="60000" y="30000"/>
                  </a:moveTo>
                  <a:lnTo>
                    <a:pt x="60000" y="60000"/>
                  </a:lnTo>
                  <a:lnTo>
                    <a:pt x="60000" y="90000"/>
                  </a:lnTo>
                  <a:lnTo>
                    <a:pt x="0" y="90000"/>
                  </a:lnTo>
                  <a:lnTo>
                    <a:pt x="0" y="60000"/>
                  </a:lnTo>
                  <a:lnTo>
                    <a:pt x="0" y="30000"/>
                  </a:lnTo>
                  <a:lnTo>
                    <a:pt x="60000" y="0"/>
                  </a:lnTo>
                  <a:lnTo>
                    <a:pt x="60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94" name="Shape 894"/>
            <p:cNvSpPr/>
            <p:nvPr/>
          </p:nvSpPr>
          <p:spPr>
            <a:xfrm>
              <a:off x="3347" y="3102"/>
              <a:ext cx="11" cy="14"/>
            </a:xfrm>
            <a:custGeom>
              <a:pathLst>
                <a:path extrusionOk="0" h="120000" w="120000">
                  <a:moveTo>
                    <a:pt x="0" y="51428"/>
                  </a:moveTo>
                  <a:lnTo>
                    <a:pt x="0" y="51428"/>
                  </a:lnTo>
                  <a:lnTo>
                    <a:pt x="10909" y="77142"/>
                  </a:lnTo>
                  <a:lnTo>
                    <a:pt x="10909" y="94285"/>
                  </a:lnTo>
                  <a:lnTo>
                    <a:pt x="21818" y="102857"/>
                  </a:lnTo>
                  <a:lnTo>
                    <a:pt x="43636" y="111428"/>
                  </a:lnTo>
                  <a:lnTo>
                    <a:pt x="65454" y="102857"/>
                  </a:lnTo>
                  <a:lnTo>
                    <a:pt x="76363" y="102857"/>
                  </a:lnTo>
                  <a:lnTo>
                    <a:pt x="87272" y="94285"/>
                  </a:lnTo>
                  <a:lnTo>
                    <a:pt x="87272" y="85714"/>
                  </a:lnTo>
                  <a:lnTo>
                    <a:pt x="109090" y="34285"/>
                  </a:lnTo>
                  <a:lnTo>
                    <a:pt x="32727" y="0"/>
                  </a:lnTo>
                  <a:lnTo>
                    <a:pt x="0" y="5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95" name="Shape 895"/>
            <p:cNvSpPr/>
            <p:nvPr/>
          </p:nvSpPr>
          <p:spPr>
            <a:xfrm>
              <a:off x="3279" y="3119"/>
              <a:ext cx="1" cy="3"/>
            </a:xfrm>
            <a:custGeom>
              <a:pathLst>
                <a:path extrusionOk="0" h="120000" w="120000">
                  <a:moveTo>
                    <a:pt x="80000" y="60000"/>
                  </a:moveTo>
                  <a:lnTo>
                    <a:pt x="80000" y="60000"/>
                  </a:lnTo>
                  <a:lnTo>
                    <a:pt x="80000" y="90000"/>
                  </a:lnTo>
                  <a:lnTo>
                    <a:pt x="40000" y="90000"/>
                  </a:lnTo>
                  <a:lnTo>
                    <a:pt x="0" y="90000"/>
                  </a:lnTo>
                  <a:lnTo>
                    <a:pt x="0" y="60000"/>
                  </a:lnTo>
                  <a:lnTo>
                    <a:pt x="0" y="30000"/>
                  </a:lnTo>
                  <a:lnTo>
                    <a:pt x="40000" y="0"/>
                  </a:lnTo>
                  <a:lnTo>
                    <a:pt x="8000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96" name="Shape 896"/>
            <p:cNvSpPr/>
            <p:nvPr/>
          </p:nvSpPr>
          <p:spPr>
            <a:xfrm>
              <a:off x="3281" y="3119"/>
              <a:ext cx="9" cy="14"/>
            </a:xfrm>
            <a:custGeom>
              <a:pathLst>
                <a:path extrusionOk="0" h="120000" w="120000">
                  <a:moveTo>
                    <a:pt x="0" y="59999"/>
                  </a:moveTo>
                  <a:lnTo>
                    <a:pt x="0" y="59999"/>
                  </a:lnTo>
                  <a:lnTo>
                    <a:pt x="12000" y="77142"/>
                  </a:lnTo>
                  <a:lnTo>
                    <a:pt x="12000" y="94285"/>
                  </a:lnTo>
                  <a:lnTo>
                    <a:pt x="24000" y="111428"/>
                  </a:lnTo>
                  <a:lnTo>
                    <a:pt x="60000" y="111428"/>
                  </a:lnTo>
                  <a:lnTo>
                    <a:pt x="72000" y="102857"/>
                  </a:lnTo>
                  <a:lnTo>
                    <a:pt x="84000" y="94285"/>
                  </a:lnTo>
                  <a:lnTo>
                    <a:pt x="84000" y="85714"/>
                  </a:lnTo>
                  <a:lnTo>
                    <a:pt x="108000" y="34285"/>
                  </a:lnTo>
                  <a:lnTo>
                    <a:pt x="24000" y="0"/>
                  </a:lnTo>
                  <a:lnTo>
                    <a:pt x="0" y="5999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97" name="Shape 897"/>
            <p:cNvSpPr/>
            <p:nvPr/>
          </p:nvSpPr>
          <p:spPr>
            <a:xfrm>
              <a:off x="3293" y="3160"/>
              <a:ext cx="2" cy="4"/>
            </a:xfrm>
            <a:custGeom>
              <a:pathLst>
                <a:path extrusionOk="0" h="120000" w="120000">
                  <a:moveTo>
                    <a:pt x="0" y="48000"/>
                  </a:moveTo>
                  <a:lnTo>
                    <a:pt x="0" y="72000"/>
                  </a:lnTo>
                  <a:lnTo>
                    <a:pt x="0" y="96000"/>
                  </a:lnTo>
                  <a:lnTo>
                    <a:pt x="60000" y="96000"/>
                  </a:lnTo>
                  <a:lnTo>
                    <a:pt x="60000" y="24000"/>
                  </a:lnTo>
                  <a:lnTo>
                    <a:pt x="0" y="0"/>
                  </a:lnTo>
                  <a:lnTo>
                    <a:pt x="0" y="4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98" name="Shape 898"/>
            <p:cNvSpPr/>
            <p:nvPr/>
          </p:nvSpPr>
          <p:spPr>
            <a:xfrm>
              <a:off x="3293" y="3160"/>
              <a:ext cx="14" cy="14"/>
            </a:xfrm>
            <a:custGeom>
              <a:pathLst>
                <a:path extrusionOk="0" h="120000" w="120000">
                  <a:moveTo>
                    <a:pt x="0" y="56000"/>
                  </a:moveTo>
                  <a:lnTo>
                    <a:pt x="0" y="56000"/>
                  </a:lnTo>
                  <a:lnTo>
                    <a:pt x="0" y="80000"/>
                  </a:lnTo>
                  <a:lnTo>
                    <a:pt x="8571" y="88000"/>
                  </a:lnTo>
                  <a:lnTo>
                    <a:pt x="17142" y="104000"/>
                  </a:lnTo>
                  <a:lnTo>
                    <a:pt x="34285" y="104000"/>
                  </a:lnTo>
                  <a:lnTo>
                    <a:pt x="51428" y="112000"/>
                  </a:lnTo>
                  <a:lnTo>
                    <a:pt x="77142" y="112000"/>
                  </a:lnTo>
                  <a:lnTo>
                    <a:pt x="102857" y="112000"/>
                  </a:lnTo>
                  <a:lnTo>
                    <a:pt x="111428" y="112000"/>
                  </a:lnTo>
                  <a:lnTo>
                    <a:pt x="94285" y="40000"/>
                  </a:lnTo>
                  <a:lnTo>
                    <a:pt x="34285" y="0"/>
                  </a:lnTo>
                  <a:lnTo>
                    <a:pt x="0" y="56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99" name="Shape 899"/>
            <p:cNvSpPr/>
            <p:nvPr/>
          </p:nvSpPr>
          <p:spPr>
            <a:xfrm>
              <a:off x="3338" y="3150"/>
              <a:ext cx="13" cy="2"/>
            </a:xfrm>
            <a:custGeom>
              <a:pathLst>
                <a:path extrusionOk="0" h="120000" w="120000">
                  <a:moveTo>
                    <a:pt x="110769" y="0"/>
                  </a:moveTo>
                  <a:lnTo>
                    <a:pt x="92307" y="0"/>
                  </a:lnTo>
                  <a:lnTo>
                    <a:pt x="83076" y="40000"/>
                  </a:lnTo>
                  <a:lnTo>
                    <a:pt x="73846" y="40000"/>
                  </a:lnTo>
                  <a:lnTo>
                    <a:pt x="64615" y="40000"/>
                  </a:lnTo>
                  <a:lnTo>
                    <a:pt x="46153" y="40000"/>
                  </a:lnTo>
                  <a:lnTo>
                    <a:pt x="36923" y="0"/>
                  </a:lnTo>
                  <a:lnTo>
                    <a:pt x="27692" y="0"/>
                  </a:lnTo>
                  <a:lnTo>
                    <a:pt x="18461" y="0"/>
                  </a:lnTo>
                  <a:lnTo>
                    <a:pt x="9230" y="0"/>
                  </a:lnTo>
                  <a:lnTo>
                    <a:pt x="9230" y="40000"/>
                  </a:lnTo>
                  <a:lnTo>
                    <a:pt x="0" y="40000"/>
                  </a:lnTo>
                  <a:lnTo>
                    <a:pt x="9230" y="40000"/>
                  </a:lnTo>
                  <a:lnTo>
                    <a:pt x="18461" y="40000"/>
                  </a:lnTo>
                  <a:lnTo>
                    <a:pt x="36923" y="80000"/>
                  </a:lnTo>
                  <a:lnTo>
                    <a:pt x="46153" y="80000"/>
                  </a:lnTo>
                  <a:lnTo>
                    <a:pt x="64615" y="80000"/>
                  </a:lnTo>
                  <a:lnTo>
                    <a:pt x="73846" y="80000"/>
                  </a:lnTo>
                  <a:lnTo>
                    <a:pt x="92307" y="80000"/>
                  </a:lnTo>
                  <a:lnTo>
                    <a:pt x="101538" y="80000"/>
                  </a:lnTo>
                  <a:lnTo>
                    <a:pt x="101538" y="40000"/>
                  </a:lnTo>
                  <a:lnTo>
                    <a:pt x="110769"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00" name="Shape 900"/>
            <p:cNvSpPr/>
            <p:nvPr/>
          </p:nvSpPr>
          <p:spPr>
            <a:xfrm>
              <a:off x="3338" y="3150"/>
              <a:ext cx="23" cy="13"/>
            </a:xfrm>
            <a:custGeom>
              <a:pathLst>
                <a:path extrusionOk="0" h="120000" w="120000">
                  <a:moveTo>
                    <a:pt x="115000" y="0"/>
                  </a:moveTo>
                  <a:lnTo>
                    <a:pt x="115000" y="0"/>
                  </a:lnTo>
                  <a:lnTo>
                    <a:pt x="100000" y="18461"/>
                  </a:lnTo>
                  <a:lnTo>
                    <a:pt x="85000" y="46153"/>
                  </a:lnTo>
                  <a:lnTo>
                    <a:pt x="80000" y="55384"/>
                  </a:lnTo>
                  <a:lnTo>
                    <a:pt x="65000" y="55384"/>
                  </a:lnTo>
                  <a:lnTo>
                    <a:pt x="50000" y="36923"/>
                  </a:lnTo>
                  <a:lnTo>
                    <a:pt x="40000" y="18461"/>
                  </a:lnTo>
                  <a:lnTo>
                    <a:pt x="30000" y="18461"/>
                  </a:lnTo>
                  <a:lnTo>
                    <a:pt x="15000" y="18461"/>
                  </a:lnTo>
                  <a:lnTo>
                    <a:pt x="5000" y="18461"/>
                  </a:lnTo>
                  <a:lnTo>
                    <a:pt x="5000" y="27692"/>
                  </a:lnTo>
                  <a:lnTo>
                    <a:pt x="0" y="36923"/>
                  </a:lnTo>
                  <a:lnTo>
                    <a:pt x="5000" y="55384"/>
                  </a:lnTo>
                  <a:lnTo>
                    <a:pt x="25000" y="73846"/>
                  </a:lnTo>
                  <a:lnTo>
                    <a:pt x="35000" y="83076"/>
                  </a:lnTo>
                  <a:lnTo>
                    <a:pt x="40000" y="92307"/>
                  </a:lnTo>
                  <a:lnTo>
                    <a:pt x="50000" y="101538"/>
                  </a:lnTo>
                  <a:lnTo>
                    <a:pt x="70000" y="101538"/>
                  </a:lnTo>
                  <a:lnTo>
                    <a:pt x="80000" y="110769"/>
                  </a:lnTo>
                  <a:lnTo>
                    <a:pt x="90000" y="110769"/>
                  </a:lnTo>
                  <a:lnTo>
                    <a:pt x="100000" y="101538"/>
                  </a:lnTo>
                  <a:lnTo>
                    <a:pt x="105000" y="83076"/>
                  </a:lnTo>
                  <a:lnTo>
                    <a:pt x="110000" y="46153"/>
                  </a:lnTo>
                  <a:lnTo>
                    <a:pt x="115000" y="18461"/>
                  </a:lnTo>
                  <a:lnTo>
                    <a:pt x="115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01" name="Shape 901"/>
            <p:cNvSpPr/>
            <p:nvPr/>
          </p:nvSpPr>
          <p:spPr>
            <a:xfrm>
              <a:off x="3306" y="3122"/>
              <a:ext cx="9" cy="3"/>
            </a:xfrm>
            <a:custGeom>
              <a:pathLst>
                <a:path extrusionOk="0" h="120000" w="120000">
                  <a:moveTo>
                    <a:pt x="108000" y="90000"/>
                  </a:moveTo>
                  <a:lnTo>
                    <a:pt x="0" y="60000"/>
                  </a:lnTo>
                  <a:lnTo>
                    <a:pt x="0" y="0"/>
                  </a:lnTo>
                  <a:lnTo>
                    <a:pt x="48000" y="0"/>
                  </a:lnTo>
                  <a:lnTo>
                    <a:pt x="108000" y="0"/>
                  </a:lnTo>
                  <a:lnTo>
                    <a:pt x="108000"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02" name="Shape 902"/>
            <p:cNvSpPr/>
            <p:nvPr/>
          </p:nvSpPr>
          <p:spPr>
            <a:xfrm>
              <a:off x="3315" y="3126"/>
              <a:ext cx="1" cy="7"/>
            </a:xfrm>
            <a:custGeom>
              <a:pathLst>
                <a:path extrusionOk="0" h="120000" w="120000">
                  <a:moveTo>
                    <a:pt x="0" y="0"/>
                  </a:moveTo>
                  <a:lnTo>
                    <a:pt x="0" y="0"/>
                  </a:lnTo>
                  <a:lnTo>
                    <a:pt x="80000" y="45000"/>
                  </a:lnTo>
                  <a:lnTo>
                    <a:pt x="80000" y="90000"/>
                  </a:lnTo>
                  <a:lnTo>
                    <a:pt x="40000" y="105000"/>
                  </a:lnTo>
                  <a:lnTo>
                    <a:pt x="0" y="105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03" name="Shape 903"/>
            <p:cNvSpPr/>
            <p:nvPr/>
          </p:nvSpPr>
          <p:spPr>
            <a:xfrm>
              <a:off x="3370" y="3132"/>
              <a:ext cx="9" cy="18"/>
            </a:xfrm>
            <a:custGeom>
              <a:pathLst>
                <a:path extrusionOk="0" h="120000" w="120000">
                  <a:moveTo>
                    <a:pt x="40000" y="0"/>
                  </a:moveTo>
                  <a:lnTo>
                    <a:pt x="40000" y="20000"/>
                  </a:lnTo>
                  <a:lnTo>
                    <a:pt x="66666" y="33333"/>
                  </a:lnTo>
                  <a:lnTo>
                    <a:pt x="106666" y="46666"/>
                  </a:lnTo>
                  <a:lnTo>
                    <a:pt x="106666" y="53333"/>
                  </a:lnTo>
                  <a:lnTo>
                    <a:pt x="40000" y="60000"/>
                  </a:lnTo>
                  <a:lnTo>
                    <a:pt x="0" y="66666"/>
                  </a:lnTo>
                  <a:lnTo>
                    <a:pt x="0" y="73333"/>
                  </a:lnTo>
                  <a:lnTo>
                    <a:pt x="40000" y="86666"/>
                  </a:lnTo>
                  <a:lnTo>
                    <a:pt x="40000" y="93333"/>
                  </a:lnTo>
                  <a:lnTo>
                    <a:pt x="66666" y="106666"/>
                  </a:lnTo>
                  <a:lnTo>
                    <a:pt x="66666" y="113333"/>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04" name="Shape 904"/>
            <p:cNvSpPr/>
            <p:nvPr/>
          </p:nvSpPr>
          <p:spPr>
            <a:xfrm>
              <a:off x="3379" y="3132"/>
              <a:ext cx="2" cy="28"/>
            </a:xfrm>
            <a:custGeom>
              <a:pathLst>
                <a:path extrusionOk="0" h="120000" w="120000">
                  <a:moveTo>
                    <a:pt x="60000" y="0"/>
                  </a:moveTo>
                  <a:lnTo>
                    <a:pt x="60000" y="0"/>
                  </a:lnTo>
                  <a:lnTo>
                    <a:pt x="60000" y="21428"/>
                  </a:lnTo>
                  <a:lnTo>
                    <a:pt x="30000" y="34285"/>
                  </a:lnTo>
                  <a:lnTo>
                    <a:pt x="0" y="47142"/>
                  </a:lnTo>
                  <a:lnTo>
                    <a:pt x="0" y="51428"/>
                  </a:lnTo>
                  <a:lnTo>
                    <a:pt x="0" y="55714"/>
                  </a:lnTo>
                  <a:lnTo>
                    <a:pt x="60000" y="59999"/>
                  </a:lnTo>
                  <a:lnTo>
                    <a:pt x="90000" y="68571"/>
                  </a:lnTo>
                  <a:lnTo>
                    <a:pt x="90000" y="77142"/>
                  </a:lnTo>
                  <a:lnTo>
                    <a:pt x="60000" y="85714"/>
                  </a:lnTo>
                  <a:lnTo>
                    <a:pt x="60000" y="98571"/>
                  </a:lnTo>
                  <a:lnTo>
                    <a:pt x="30000" y="111428"/>
                  </a:lnTo>
                  <a:lnTo>
                    <a:pt x="30000" y="115714"/>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05" name="Shape 905"/>
            <p:cNvSpPr/>
            <p:nvPr/>
          </p:nvSpPr>
          <p:spPr>
            <a:xfrm>
              <a:off x="3361" y="3169"/>
              <a:ext cx="18" cy="5"/>
            </a:xfrm>
            <a:custGeom>
              <a:pathLst>
                <a:path extrusionOk="0" h="120000" w="120000">
                  <a:moveTo>
                    <a:pt x="113684" y="0"/>
                  </a:moveTo>
                  <a:lnTo>
                    <a:pt x="94736" y="0"/>
                  </a:lnTo>
                  <a:lnTo>
                    <a:pt x="75789" y="20000"/>
                  </a:lnTo>
                  <a:lnTo>
                    <a:pt x="56842" y="40000"/>
                  </a:lnTo>
                  <a:lnTo>
                    <a:pt x="44210" y="80000"/>
                  </a:lnTo>
                  <a:lnTo>
                    <a:pt x="31578" y="100000"/>
                  </a:lnTo>
                  <a:lnTo>
                    <a:pt x="18947" y="100000"/>
                  </a:lnTo>
                  <a:lnTo>
                    <a:pt x="6315" y="100000"/>
                  </a:lnTo>
                  <a:lnTo>
                    <a:pt x="0" y="100000"/>
                  </a:lnTo>
                  <a:lnTo>
                    <a:pt x="113684"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06" name="Shape 906"/>
            <p:cNvSpPr/>
            <p:nvPr/>
          </p:nvSpPr>
          <p:spPr>
            <a:xfrm>
              <a:off x="3361" y="3173"/>
              <a:ext cx="29" cy="5"/>
            </a:xfrm>
            <a:custGeom>
              <a:pathLst>
                <a:path extrusionOk="0" h="120000" w="120000">
                  <a:moveTo>
                    <a:pt x="116000" y="100000"/>
                  </a:moveTo>
                  <a:lnTo>
                    <a:pt x="116000" y="100000"/>
                  </a:lnTo>
                  <a:lnTo>
                    <a:pt x="92000" y="100000"/>
                  </a:lnTo>
                  <a:lnTo>
                    <a:pt x="76000" y="80000"/>
                  </a:lnTo>
                  <a:lnTo>
                    <a:pt x="60000" y="60000"/>
                  </a:lnTo>
                  <a:lnTo>
                    <a:pt x="44000" y="20000"/>
                  </a:lnTo>
                  <a:lnTo>
                    <a:pt x="32000" y="0"/>
                  </a:lnTo>
                  <a:lnTo>
                    <a:pt x="16000" y="0"/>
                  </a:lnTo>
                  <a:lnTo>
                    <a:pt x="4000" y="0"/>
                  </a:lnTo>
                  <a:lnTo>
                    <a:pt x="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07" name="Shape 907"/>
            <p:cNvSpPr/>
            <p:nvPr/>
          </p:nvSpPr>
          <p:spPr>
            <a:xfrm>
              <a:off x="3284" y="3100"/>
              <a:ext cx="9" cy="9"/>
            </a:xfrm>
            <a:custGeom>
              <a:pathLst>
                <a:path extrusionOk="0" h="120000" w="120000">
                  <a:moveTo>
                    <a:pt x="48000" y="0"/>
                  </a:moveTo>
                  <a:lnTo>
                    <a:pt x="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08" name="Shape 908"/>
            <p:cNvSpPr/>
            <p:nvPr/>
          </p:nvSpPr>
          <p:spPr>
            <a:xfrm>
              <a:off x="3315" y="3104"/>
              <a:ext cx="9" cy="9"/>
            </a:xfrm>
            <a:custGeom>
              <a:pathLst>
                <a:path extrusionOk="0" h="120000" w="120000">
                  <a:moveTo>
                    <a:pt x="0" y="0"/>
                  </a:moveTo>
                  <a:lnTo>
                    <a:pt x="0" y="0"/>
                  </a:lnTo>
                  <a:lnTo>
                    <a:pt x="0" y="53333"/>
                  </a:lnTo>
                  <a:lnTo>
                    <a:pt x="0" y="106666"/>
                  </a:lnTo>
                  <a:lnTo>
                    <a:pt x="109090" y="106666"/>
                  </a:lnTo>
                  <a:lnTo>
                    <a:pt x="109090" y="53333"/>
                  </a:lnTo>
                  <a:lnTo>
                    <a:pt x="109090" y="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09" name="Shape 909"/>
            <p:cNvSpPr/>
            <p:nvPr/>
          </p:nvSpPr>
          <p:spPr>
            <a:xfrm>
              <a:off x="3325" y="3127"/>
              <a:ext cx="9" cy="7"/>
            </a:xfrm>
            <a:custGeom>
              <a:pathLst>
                <a:path extrusionOk="0" h="120000" w="120000">
                  <a:moveTo>
                    <a:pt x="48000" y="0"/>
                  </a:moveTo>
                  <a:lnTo>
                    <a:pt x="48000" y="0"/>
                  </a:lnTo>
                  <a:lnTo>
                    <a:pt x="0" y="0"/>
                  </a:lnTo>
                  <a:lnTo>
                    <a:pt x="0" y="30000"/>
                  </a:lnTo>
                  <a:lnTo>
                    <a:pt x="0" y="75000"/>
                  </a:lnTo>
                  <a:lnTo>
                    <a:pt x="0" y="105000"/>
                  </a:lnTo>
                  <a:lnTo>
                    <a:pt x="48000" y="105000"/>
                  </a:lnTo>
                  <a:lnTo>
                    <a:pt x="108000" y="105000"/>
                  </a:lnTo>
                  <a:lnTo>
                    <a:pt x="108000" y="75000"/>
                  </a:lnTo>
                  <a:lnTo>
                    <a:pt x="108000" y="30000"/>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10" name="Shape 910"/>
            <p:cNvSpPr/>
            <p:nvPr/>
          </p:nvSpPr>
          <p:spPr>
            <a:xfrm>
              <a:off x="3270" y="3139"/>
              <a:ext cx="9" cy="7"/>
            </a:xfrm>
            <a:custGeom>
              <a:pathLst>
                <a:path extrusionOk="0" h="120000" w="120000">
                  <a:moveTo>
                    <a:pt x="66666" y="0"/>
                  </a:moveTo>
                  <a:lnTo>
                    <a:pt x="40000" y="0"/>
                  </a:lnTo>
                  <a:lnTo>
                    <a:pt x="0" y="0"/>
                  </a:lnTo>
                  <a:lnTo>
                    <a:pt x="0" y="30000"/>
                  </a:lnTo>
                  <a:lnTo>
                    <a:pt x="0" y="75000"/>
                  </a:lnTo>
                  <a:lnTo>
                    <a:pt x="0" y="105000"/>
                  </a:lnTo>
                  <a:lnTo>
                    <a:pt x="40000" y="105000"/>
                  </a:lnTo>
                  <a:lnTo>
                    <a:pt x="66666" y="105000"/>
                  </a:lnTo>
                  <a:lnTo>
                    <a:pt x="106666" y="105000"/>
                  </a:lnTo>
                  <a:lnTo>
                    <a:pt x="106666" y="75000"/>
                  </a:lnTo>
                  <a:lnTo>
                    <a:pt x="106666" y="30000"/>
                  </a:lnTo>
                  <a:lnTo>
                    <a:pt x="66666" y="3000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11" name="Shape 911"/>
            <p:cNvSpPr/>
            <p:nvPr/>
          </p:nvSpPr>
          <p:spPr>
            <a:xfrm>
              <a:off x="3306" y="3200"/>
              <a:ext cx="7" cy="9"/>
            </a:xfrm>
            <a:custGeom>
              <a:pathLst>
                <a:path extrusionOk="0" h="120000" w="120000">
                  <a:moveTo>
                    <a:pt x="75000" y="0"/>
                  </a:moveTo>
                  <a:lnTo>
                    <a:pt x="30000" y="0"/>
                  </a:lnTo>
                  <a:lnTo>
                    <a:pt x="0" y="53333"/>
                  </a:lnTo>
                  <a:lnTo>
                    <a:pt x="0" y="106666"/>
                  </a:lnTo>
                  <a:lnTo>
                    <a:pt x="30000" y="106666"/>
                  </a:lnTo>
                  <a:lnTo>
                    <a:pt x="75000" y="106666"/>
                  </a:lnTo>
                  <a:lnTo>
                    <a:pt x="105000" y="106666"/>
                  </a:lnTo>
                  <a:lnTo>
                    <a:pt x="105000" y="53333"/>
                  </a:lnTo>
                  <a:lnTo>
                    <a:pt x="105000" y="0"/>
                  </a:lnTo>
                  <a:lnTo>
                    <a:pt x="75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12" name="Shape 912"/>
            <p:cNvSpPr/>
            <p:nvPr/>
          </p:nvSpPr>
          <p:spPr>
            <a:xfrm>
              <a:off x="3281" y="3187"/>
              <a:ext cx="9" cy="9"/>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13" name="Shape 913"/>
            <p:cNvSpPr/>
            <p:nvPr/>
          </p:nvSpPr>
          <p:spPr>
            <a:xfrm>
              <a:off x="3361" y="3137"/>
              <a:ext cx="9" cy="9"/>
            </a:xfrm>
            <a:custGeom>
              <a:pathLst>
                <a:path extrusionOk="0" h="120000" w="120000">
                  <a:moveTo>
                    <a:pt x="66666" y="0"/>
                  </a:moveTo>
                  <a:lnTo>
                    <a:pt x="40000" y="0"/>
                  </a:lnTo>
                  <a:lnTo>
                    <a:pt x="0" y="0"/>
                  </a:lnTo>
                  <a:lnTo>
                    <a:pt x="0" y="108000"/>
                  </a:lnTo>
                  <a:lnTo>
                    <a:pt x="40000" y="108000"/>
                  </a:lnTo>
                  <a:lnTo>
                    <a:pt x="66666" y="108000"/>
                  </a:lnTo>
                  <a:lnTo>
                    <a:pt x="106666" y="108000"/>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14" name="Shape 914"/>
            <p:cNvSpPr/>
            <p:nvPr/>
          </p:nvSpPr>
          <p:spPr>
            <a:xfrm>
              <a:off x="3372" y="3107"/>
              <a:ext cx="11" cy="7"/>
            </a:xfrm>
            <a:custGeom>
              <a:pathLst>
                <a:path extrusionOk="0" h="120000" w="120000">
                  <a:moveTo>
                    <a:pt x="0" y="0"/>
                  </a:moveTo>
                  <a:lnTo>
                    <a:pt x="0" y="0"/>
                  </a:lnTo>
                  <a:lnTo>
                    <a:pt x="0" y="30000"/>
                  </a:lnTo>
                  <a:lnTo>
                    <a:pt x="0" y="75000"/>
                  </a:lnTo>
                  <a:lnTo>
                    <a:pt x="0" y="105000"/>
                  </a:lnTo>
                  <a:lnTo>
                    <a:pt x="109090" y="105000"/>
                  </a:lnTo>
                  <a:lnTo>
                    <a:pt x="109090" y="75000"/>
                  </a:lnTo>
                  <a:lnTo>
                    <a:pt x="109090" y="30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15" name="Shape 915"/>
            <p:cNvSpPr/>
            <p:nvPr/>
          </p:nvSpPr>
          <p:spPr>
            <a:xfrm>
              <a:off x="3388" y="3136"/>
              <a:ext cx="7" cy="9"/>
            </a:xfrm>
            <a:custGeom>
              <a:pathLst>
                <a:path extrusionOk="0" h="120000" w="120000">
                  <a:moveTo>
                    <a:pt x="75000" y="0"/>
                  </a:moveTo>
                  <a:lnTo>
                    <a:pt x="30000" y="0"/>
                  </a:lnTo>
                  <a:lnTo>
                    <a:pt x="0" y="0"/>
                  </a:lnTo>
                  <a:lnTo>
                    <a:pt x="0" y="53333"/>
                  </a:lnTo>
                  <a:lnTo>
                    <a:pt x="30000" y="106666"/>
                  </a:lnTo>
                  <a:lnTo>
                    <a:pt x="75000" y="106666"/>
                  </a:lnTo>
                  <a:lnTo>
                    <a:pt x="105000" y="106666"/>
                  </a:lnTo>
                  <a:lnTo>
                    <a:pt x="105000" y="53333"/>
                  </a:lnTo>
                  <a:lnTo>
                    <a:pt x="105000" y="0"/>
                  </a:lnTo>
                  <a:lnTo>
                    <a:pt x="75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16" name="Shape 916"/>
            <p:cNvSpPr/>
            <p:nvPr/>
          </p:nvSpPr>
          <p:spPr>
            <a:xfrm>
              <a:off x="3356" y="3188"/>
              <a:ext cx="11" cy="9"/>
            </a:xfrm>
            <a:custGeom>
              <a:pathLst>
                <a:path extrusionOk="0" h="120000" w="120000">
                  <a:moveTo>
                    <a:pt x="0" y="0"/>
                  </a:moveTo>
                  <a:lnTo>
                    <a:pt x="0" y="0"/>
                  </a:lnTo>
                  <a:lnTo>
                    <a:pt x="0" y="53333"/>
                  </a:lnTo>
                  <a:lnTo>
                    <a:pt x="0" y="106666"/>
                  </a:lnTo>
                  <a:lnTo>
                    <a:pt x="109090" y="106666"/>
                  </a:lnTo>
                  <a:lnTo>
                    <a:pt x="109090" y="53333"/>
                  </a:lnTo>
                  <a:lnTo>
                    <a:pt x="109090" y="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17" name="Shape 917"/>
            <p:cNvSpPr/>
            <p:nvPr/>
          </p:nvSpPr>
          <p:spPr>
            <a:xfrm>
              <a:off x="3284" y="3073"/>
              <a:ext cx="9" cy="9"/>
            </a:xfrm>
            <a:custGeom>
              <a:pathLst>
                <a:path extrusionOk="0" h="120000" w="120000">
                  <a:moveTo>
                    <a:pt x="48000" y="0"/>
                  </a:moveTo>
                  <a:lnTo>
                    <a:pt x="48000" y="0"/>
                  </a:lnTo>
                  <a:lnTo>
                    <a:pt x="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18" name="Shape 918"/>
            <p:cNvSpPr/>
            <p:nvPr/>
          </p:nvSpPr>
          <p:spPr>
            <a:xfrm>
              <a:off x="3254" y="3101"/>
              <a:ext cx="9" cy="7"/>
            </a:xfrm>
            <a:custGeom>
              <a:pathLst>
                <a:path extrusionOk="0" h="120000" w="120000">
                  <a:moveTo>
                    <a:pt x="66666" y="0"/>
                  </a:moveTo>
                  <a:lnTo>
                    <a:pt x="40000" y="0"/>
                  </a:lnTo>
                  <a:lnTo>
                    <a:pt x="0" y="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19" name="Shape 919"/>
            <p:cNvSpPr/>
            <p:nvPr/>
          </p:nvSpPr>
          <p:spPr>
            <a:xfrm>
              <a:off x="3252" y="3152"/>
              <a:ext cx="9" cy="9"/>
            </a:xfrm>
            <a:custGeom>
              <a:pathLst>
                <a:path extrusionOk="0" h="120000" w="120000">
                  <a:moveTo>
                    <a:pt x="48000" y="0"/>
                  </a:moveTo>
                  <a:lnTo>
                    <a:pt x="4800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20" name="Shape 920"/>
            <p:cNvSpPr/>
            <p:nvPr/>
          </p:nvSpPr>
          <p:spPr>
            <a:xfrm>
              <a:off x="3284" y="3173"/>
              <a:ext cx="9" cy="9"/>
            </a:xfrm>
            <a:custGeom>
              <a:pathLst>
                <a:path extrusionOk="0" h="120000" w="120000">
                  <a:moveTo>
                    <a:pt x="66666" y="0"/>
                  </a:moveTo>
                  <a:lnTo>
                    <a:pt x="40000" y="0"/>
                  </a:lnTo>
                  <a:lnTo>
                    <a:pt x="0" y="53333"/>
                  </a:lnTo>
                  <a:lnTo>
                    <a:pt x="40000" y="106666"/>
                  </a:lnTo>
                  <a:lnTo>
                    <a:pt x="66666" y="106666"/>
                  </a:lnTo>
                  <a:lnTo>
                    <a:pt x="10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21" name="Shape 921"/>
            <p:cNvSpPr/>
            <p:nvPr/>
          </p:nvSpPr>
          <p:spPr>
            <a:xfrm>
              <a:off x="3263" y="3173"/>
              <a:ext cx="9" cy="7"/>
            </a:xfrm>
            <a:custGeom>
              <a:pathLst>
                <a:path extrusionOk="0" h="120000" w="120000">
                  <a:moveTo>
                    <a:pt x="48000" y="0"/>
                  </a:moveTo>
                  <a:lnTo>
                    <a:pt x="48000" y="0"/>
                  </a:lnTo>
                  <a:lnTo>
                    <a:pt x="0" y="0"/>
                  </a:lnTo>
                  <a:lnTo>
                    <a:pt x="0" y="30000"/>
                  </a:lnTo>
                  <a:lnTo>
                    <a:pt x="0" y="75000"/>
                  </a:lnTo>
                  <a:lnTo>
                    <a:pt x="48000" y="105000"/>
                  </a:lnTo>
                  <a:lnTo>
                    <a:pt x="108000" y="75000"/>
                  </a:lnTo>
                  <a:lnTo>
                    <a:pt x="108000" y="30000"/>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22" name="Shape 922"/>
            <p:cNvSpPr/>
            <p:nvPr/>
          </p:nvSpPr>
          <p:spPr>
            <a:xfrm>
              <a:off x="2134" y="2479"/>
              <a:ext cx="41" cy="36"/>
            </a:xfrm>
            <a:custGeom>
              <a:pathLst>
                <a:path extrusionOk="0" h="120000" w="120000">
                  <a:moveTo>
                    <a:pt x="55609" y="116666"/>
                  </a:moveTo>
                  <a:lnTo>
                    <a:pt x="55609" y="116666"/>
                  </a:lnTo>
                  <a:lnTo>
                    <a:pt x="79024" y="110000"/>
                  </a:lnTo>
                  <a:lnTo>
                    <a:pt x="99512" y="100000"/>
                  </a:lnTo>
                  <a:lnTo>
                    <a:pt x="111219" y="83333"/>
                  </a:lnTo>
                  <a:lnTo>
                    <a:pt x="117073" y="60000"/>
                  </a:lnTo>
                  <a:lnTo>
                    <a:pt x="111219" y="36666"/>
                  </a:lnTo>
                  <a:lnTo>
                    <a:pt x="99512" y="16666"/>
                  </a:lnTo>
                  <a:lnTo>
                    <a:pt x="79024" y="3333"/>
                  </a:lnTo>
                  <a:lnTo>
                    <a:pt x="55609" y="0"/>
                  </a:lnTo>
                  <a:lnTo>
                    <a:pt x="32195" y="3333"/>
                  </a:lnTo>
                  <a:lnTo>
                    <a:pt x="17560" y="16666"/>
                  </a:lnTo>
                  <a:lnTo>
                    <a:pt x="2926" y="36666"/>
                  </a:lnTo>
                  <a:lnTo>
                    <a:pt x="0" y="60000"/>
                  </a:lnTo>
                  <a:lnTo>
                    <a:pt x="2926" y="83333"/>
                  </a:lnTo>
                  <a:lnTo>
                    <a:pt x="17560" y="100000"/>
                  </a:lnTo>
                  <a:lnTo>
                    <a:pt x="32195" y="110000"/>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23" name="Shape 923"/>
            <p:cNvSpPr/>
            <p:nvPr/>
          </p:nvSpPr>
          <p:spPr>
            <a:xfrm>
              <a:off x="3436" y="2381"/>
              <a:ext cx="302" cy="873"/>
            </a:xfrm>
            <a:custGeom>
              <a:pathLst>
                <a:path extrusionOk="0" h="120000" w="120000">
                  <a:moveTo>
                    <a:pt x="27722" y="5491"/>
                  </a:moveTo>
                  <a:lnTo>
                    <a:pt x="27722" y="5491"/>
                  </a:lnTo>
                  <a:lnTo>
                    <a:pt x="30891" y="4393"/>
                  </a:lnTo>
                  <a:lnTo>
                    <a:pt x="34455" y="3295"/>
                  </a:lnTo>
                  <a:lnTo>
                    <a:pt x="37623" y="2471"/>
                  </a:lnTo>
                  <a:lnTo>
                    <a:pt x="40792" y="1647"/>
                  </a:lnTo>
                  <a:lnTo>
                    <a:pt x="43564" y="961"/>
                  </a:lnTo>
                  <a:lnTo>
                    <a:pt x="46732" y="549"/>
                  </a:lnTo>
                  <a:lnTo>
                    <a:pt x="49900" y="137"/>
                  </a:lnTo>
                  <a:lnTo>
                    <a:pt x="53069" y="0"/>
                  </a:lnTo>
                  <a:lnTo>
                    <a:pt x="56237" y="0"/>
                  </a:lnTo>
                  <a:lnTo>
                    <a:pt x="59801" y="0"/>
                  </a:lnTo>
                  <a:lnTo>
                    <a:pt x="63762" y="137"/>
                  </a:lnTo>
                  <a:lnTo>
                    <a:pt x="67722" y="411"/>
                  </a:lnTo>
                  <a:lnTo>
                    <a:pt x="72871" y="823"/>
                  </a:lnTo>
                  <a:lnTo>
                    <a:pt x="77623" y="1510"/>
                  </a:lnTo>
                  <a:lnTo>
                    <a:pt x="83168" y="2059"/>
                  </a:lnTo>
                  <a:lnTo>
                    <a:pt x="89108" y="2883"/>
                  </a:lnTo>
                  <a:lnTo>
                    <a:pt x="100594" y="4530"/>
                  </a:lnTo>
                  <a:lnTo>
                    <a:pt x="108514" y="6178"/>
                  </a:lnTo>
                  <a:lnTo>
                    <a:pt x="114059" y="7826"/>
                  </a:lnTo>
                  <a:lnTo>
                    <a:pt x="117623" y="9748"/>
                  </a:lnTo>
                  <a:lnTo>
                    <a:pt x="119207" y="11807"/>
                  </a:lnTo>
                  <a:lnTo>
                    <a:pt x="119603" y="14004"/>
                  </a:lnTo>
                  <a:lnTo>
                    <a:pt x="118811" y="16613"/>
                  </a:lnTo>
                  <a:lnTo>
                    <a:pt x="118415" y="19633"/>
                  </a:lnTo>
                  <a:lnTo>
                    <a:pt x="117227" y="21556"/>
                  </a:lnTo>
                  <a:lnTo>
                    <a:pt x="116435" y="24164"/>
                  </a:lnTo>
                  <a:lnTo>
                    <a:pt x="115643" y="27322"/>
                  </a:lnTo>
                  <a:lnTo>
                    <a:pt x="114059" y="31029"/>
                  </a:lnTo>
                  <a:lnTo>
                    <a:pt x="112871" y="34874"/>
                  </a:lnTo>
                  <a:lnTo>
                    <a:pt x="112079" y="39267"/>
                  </a:lnTo>
                  <a:lnTo>
                    <a:pt x="110099" y="43661"/>
                  </a:lnTo>
                  <a:lnTo>
                    <a:pt x="109306" y="48192"/>
                  </a:lnTo>
                  <a:lnTo>
                    <a:pt x="108118" y="52860"/>
                  </a:lnTo>
                  <a:lnTo>
                    <a:pt x="106930" y="57254"/>
                  </a:lnTo>
                  <a:lnTo>
                    <a:pt x="105742" y="61510"/>
                  </a:lnTo>
                  <a:lnTo>
                    <a:pt x="104950" y="65354"/>
                  </a:lnTo>
                  <a:lnTo>
                    <a:pt x="104554" y="68924"/>
                  </a:lnTo>
                  <a:lnTo>
                    <a:pt x="103366" y="71945"/>
                  </a:lnTo>
                  <a:lnTo>
                    <a:pt x="103366" y="74416"/>
                  </a:lnTo>
                  <a:lnTo>
                    <a:pt x="103366" y="76201"/>
                  </a:lnTo>
                  <a:lnTo>
                    <a:pt x="104158" y="77711"/>
                  </a:lnTo>
                  <a:lnTo>
                    <a:pt x="104554" y="79359"/>
                  </a:lnTo>
                  <a:lnTo>
                    <a:pt x="104554" y="81281"/>
                  </a:lnTo>
                  <a:lnTo>
                    <a:pt x="104950" y="83340"/>
                  </a:lnTo>
                  <a:lnTo>
                    <a:pt x="105346" y="85400"/>
                  </a:lnTo>
                  <a:lnTo>
                    <a:pt x="105742" y="87597"/>
                  </a:lnTo>
                  <a:lnTo>
                    <a:pt x="106138" y="89794"/>
                  </a:lnTo>
                  <a:lnTo>
                    <a:pt x="106930" y="92128"/>
                  </a:lnTo>
                  <a:lnTo>
                    <a:pt x="106930" y="94324"/>
                  </a:lnTo>
                  <a:lnTo>
                    <a:pt x="107722" y="96521"/>
                  </a:lnTo>
                  <a:lnTo>
                    <a:pt x="107722" y="98718"/>
                  </a:lnTo>
                  <a:lnTo>
                    <a:pt x="108118" y="100778"/>
                  </a:lnTo>
                  <a:lnTo>
                    <a:pt x="108118" y="102700"/>
                  </a:lnTo>
                  <a:lnTo>
                    <a:pt x="108118" y="104485"/>
                  </a:lnTo>
                  <a:lnTo>
                    <a:pt x="108118" y="106132"/>
                  </a:lnTo>
                  <a:lnTo>
                    <a:pt x="107722" y="107643"/>
                  </a:lnTo>
                  <a:lnTo>
                    <a:pt x="105346" y="110251"/>
                  </a:lnTo>
                  <a:lnTo>
                    <a:pt x="100594" y="112585"/>
                  </a:lnTo>
                  <a:lnTo>
                    <a:pt x="93465" y="114645"/>
                  </a:lnTo>
                  <a:lnTo>
                    <a:pt x="84752" y="116430"/>
                  </a:lnTo>
                  <a:lnTo>
                    <a:pt x="76039" y="117940"/>
                  </a:lnTo>
                  <a:lnTo>
                    <a:pt x="67326" y="119038"/>
                  </a:lnTo>
                  <a:lnTo>
                    <a:pt x="59801" y="119725"/>
                  </a:lnTo>
                  <a:lnTo>
                    <a:pt x="55049" y="119862"/>
                  </a:lnTo>
                  <a:lnTo>
                    <a:pt x="50297" y="119725"/>
                  </a:lnTo>
                  <a:lnTo>
                    <a:pt x="44752" y="119038"/>
                  </a:lnTo>
                  <a:lnTo>
                    <a:pt x="38415" y="118215"/>
                  </a:lnTo>
                  <a:lnTo>
                    <a:pt x="31683" y="117116"/>
                  </a:lnTo>
                  <a:lnTo>
                    <a:pt x="25346" y="115881"/>
                  </a:lnTo>
                  <a:lnTo>
                    <a:pt x="19801" y="114508"/>
                  </a:lnTo>
                  <a:lnTo>
                    <a:pt x="15445" y="113135"/>
                  </a:lnTo>
                  <a:lnTo>
                    <a:pt x="13069" y="112036"/>
                  </a:lnTo>
                  <a:lnTo>
                    <a:pt x="11089" y="110800"/>
                  </a:lnTo>
                  <a:lnTo>
                    <a:pt x="10297" y="109565"/>
                  </a:lnTo>
                  <a:lnTo>
                    <a:pt x="9108" y="108192"/>
                  </a:lnTo>
                  <a:lnTo>
                    <a:pt x="7920" y="106681"/>
                  </a:lnTo>
                  <a:lnTo>
                    <a:pt x="7128" y="104897"/>
                  </a:lnTo>
                  <a:lnTo>
                    <a:pt x="5940" y="102837"/>
                  </a:lnTo>
                  <a:lnTo>
                    <a:pt x="4356" y="100366"/>
                  </a:lnTo>
                  <a:lnTo>
                    <a:pt x="2772" y="97345"/>
                  </a:lnTo>
                  <a:lnTo>
                    <a:pt x="2376" y="95697"/>
                  </a:lnTo>
                  <a:lnTo>
                    <a:pt x="1980" y="93775"/>
                  </a:lnTo>
                  <a:lnTo>
                    <a:pt x="792" y="91853"/>
                  </a:lnTo>
                  <a:lnTo>
                    <a:pt x="396" y="89656"/>
                  </a:lnTo>
                  <a:lnTo>
                    <a:pt x="396" y="87459"/>
                  </a:lnTo>
                  <a:lnTo>
                    <a:pt x="0" y="85125"/>
                  </a:lnTo>
                  <a:lnTo>
                    <a:pt x="0" y="82654"/>
                  </a:lnTo>
                  <a:lnTo>
                    <a:pt x="0" y="80320"/>
                  </a:lnTo>
                  <a:lnTo>
                    <a:pt x="396" y="77986"/>
                  </a:lnTo>
                  <a:lnTo>
                    <a:pt x="396" y="75652"/>
                  </a:lnTo>
                  <a:lnTo>
                    <a:pt x="792" y="73455"/>
                  </a:lnTo>
                  <a:lnTo>
                    <a:pt x="1188" y="71258"/>
                  </a:lnTo>
                  <a:lnTo>
                    <a:pt x="1188" y="69473"/>
                  </a:lnTo>
                  <a:lnTo>
                    <a:pt x="2376" y="67688"/>
                  </a:lnTo>
                  <a:lnTo>
                    <a:pt x="2376" y="66041"/>
                  </a:lnTo>
                  <a:lnTo>
                    <a:pt x="2772" y="64805"/>
                  </a:lnTo>
                  <a:lnTo>
                    <a:pt x="3564" y="63432"/>
                  </a:lnTo>
                  <a:lnTo>
                    <a:pt x="4356" y="61784"/>
                  </a:lnTo>
                  <a:lnTo>
                    <a:pt x="5544" y="60000"/>
                  </a:lnTo>
                  <a:lnTo>
                    <a:pt x="6732" y="58077"/>
                  </a:lnTo>
                  <a:lnTo>
                    <a:pt x="7920" y="55881"/>
                  </a:lnTo>
                  <a:lnTo>
                    <a:pt x="9504" y="53684"/>
                  </a:lnTo>
                  <a:lnTo>
                    <a:pt x="10693" y="51212"/>
                  </a:lnTo>
                  <a:lnTo>
                    <a:pt x="12673" y="48878"/>
                  </a:lnTo>
                  <a:lnTo>
                    <a:pt x="13861" y="46544"/>
                  </a:lnTo>
                  <a:lnTo>
                    <a:pt x="14653" y="44210"/>
                  </a:lnTo>
                  <a:lnTo>
                    <a:pt x="16237" y="41876"/>
                  </a:lnTo>
                  <a:lnTo>
                    <a:pt x="16633" y="39816"/>
                  </a:lnTo>
                  <a:lnTo>
                    <a:pt x="17425" y="37894"/>
                  </a:lnTo>
                  <a:lnTo>
                    <a:pt x="17821" y="36109"/>
                  </a:lnTo>
                  <a:lnTo>
                    <a:pt x="17821" y="34599"/>
                  </a:lnTo>
                  <a:lnTo>
                    <a:pt x="17425" y="33363"/>
                  </a:lnTo>
                  <a:lnTo>
                    <a:pt x="16633" y="32128"/>
                  </a:lnTo>
                  <a:lnTo>
                    <a:pt x="16633" y="30892"/>
                  </a:lnTo>
                  <a:lnTo>
                    <a:pt x="15445" y="29519"/>
                  </a:lnTo>
                  <a:lnTo>
                    <a:pt x="15049" y="28009"/>
                  </a:lnTo>
                  <a:lnTo>
                    <a:pt x="14257" y="26498"/>
                  </a:lnTo>
                  <a:lnTo>
                    <a:pt x="13861" y="24988"/>
                  </a:lnTo>
                  <a:lnTo>
                    <a:pt x="13861" y="23478"/>
                  </a:lnTo>
                  <a:lnTo>
                    <a:pt x="13069" y="21830"/>
                  </a:lnTo>
                  <a:lnTo>
                    <a:pt x="12673" y="20320"/>
                  </a:lnTo>
                  <a:lnTo>
                    <a:pt x="12673" y="18947"/>
                  </a:lnTo>
                  <a:lnTo>
                    <a:pt x="11881" y="17437"/>
                  </a:lnTo>
                  <a:lnTo>
                    <a:pt x="11881" y="16338"/>
                  </a:lnTo>
                  <a:lnTo>
                    <a:pt x="11881" y="15240"/>
                  </a:lnTo>
                  <a:lnTo>
                    <a:pt x="11881" y="14279"/>
                  </a:lnTo>
                  <a:lnTo>
                    <a:pt x="12673" y="13592"/>
                  </a:lnTo>
                  <a:lnTo>
                    <a:pt x="13069" y="13043"/>
                  </a:lnTo>
                  <a:lnTo>
                    <a:pt x="13861" y="12219"/>
                  </a:lnTo>
                  <a:lnTo>
                    <a:pt x="14653" y="11395"/>
                  </a:lnTo>
                  <a:lnTo>
                    <a:pt x="16237" y="10709"/>
                  </a:lnTo>
                  <a:lnTo>
                    <a:pt x="17029" y="9885"/>
                  </a:lnTo>
                  <a:lnTo>
                    <a:pt x="18613" y="9061"/>
                  </a:lnTo>
                  <a:lnTo>
                    <a:pt x="20990" y="8100"/>
                  </a:lnTo>
                  <a:lnTo>
                    <a:pt x="23762" y="7002"/>
                  </a:lnTo>
                  <a:lnTo>
                    <a:pt x="27722" y="5491"/>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24" name="Shape 924"/>
            <p:cNvSpPr/>
            <p:nvPr/>
          </p:nvSpPr>
          <p:spPr>
            <a:xfrm>
              <a:off x="3947" y="2387"/>
              <a:ext cx="296" cy="874"/>
            </a:xfrm>
            <a:custGeom>
              <a:pathLst>
                <a:path extrusionOk="0" h="120000" w="120000">
                  <a:moveTo>
                    <a:pt x="25858" y="5485"/>
                  </a:moveTo>
                  <a:lnTo>
                    <a:pt x="25858" y="5485"/>
                  </a:lnTo>
                  <a:lnTo>
                    <a:pt x="29494" y="4388"/>
                  </a:lnTo>
                  <a:lnTo>
                    <a:pt x="32727" y="3291"/>
                  </a:lnTo>
                  <a:lnTo>
                    <a:pt x="35959" y="2468"/>
                  </a:lnTo>
                  <a:lnTo>
                    <a:pt x="39191" y="1645"/>
                  </a:lnTo>
                  <a:lnTo>
                    <a:pt x="42424" y="960"/>
                  </a:lnTo>
                  <a:lnTo>
                    <a:pt x="45656" y="548"/>
                  </a:lnTo>
                  <a:lnTo>
                    <a:pt x="48484" y="137"/>
                  </a:lnTo>
                  <a:lnTo>
                    <a:pt x="51717" y="0"/>
                  </a:lnTo>
                  <a:lnTo>
                    <a:pt x="54949" y="0"/>
                  </a:lnTo>
                  <a:lnTo>
                    <a:pt x="58585" y="0"/>
                  </a:lnTo>
                  <a:lnTo>
                    <a:pt x="62626" y="137"/>
                  </a:lnTo>
                  <a:lnTo>
                    <a:pt x="67474" y="548"/>
                  </a:lnTo>
                  <a:lnTo>
                    <a:pt x="71919" y="960"/>
                  </a:lnTo>
                  <a:lnTo>
                    <a:pt x="76767" y="1508"/>
                  </a:lnTo>
                  <a:lnTo>
                    <a:pt x="82424" y="2194"/>
                  </a:lnTo>
                  <a:lnTo>
                    <a:pt x="88484" y="2880"/>
                  </a:lnTo>
                  <a:lnTo>
                    <a:pt x="100202" y="4525"/>
                  </a:lnTo>
                  <a:lnTo>
                    <a:pt x="108282" y="6171"/>
                  </a:lnTo>
                  <a:lnTo>
                    <a:pt x="113939" y="7817"/>
                  </a:lnTo>
                  <a:lnTo>
                    <a:pt x="117575" y="9737"/>
                  </a:lnTo>
                  <a:lnTo>
                    <a:pt x="119191" y="11931"/>
                  </a:lnTo>
                  <a:lnTo>
                    <a:pt x="119595" y="14125"/>
                  </a:lnTo>
                  <a:lnTo>
                    <a:pt x="119191" y="16731"/>
                  </a:lnTo>
                  <a:lnTo>
                    <a:pt x="118383" y="19748"/>
                  </a:lnTo>
                  <a:lnTo>
                    <a:pt x="117575" y="21531"/>
                  </a:lnTo>
                  <a:lnTo>
                    <a:pt x="116767" y="23862"/>
                  </a:lnTo>
                  <a:lnTo>
                    <a:pt x="116363" y="27017"/>
                  </a:lnTo>
                  <a:lnTo>
                    <a:pt x="115555" y="30445"/>
                  </a:lnTo>
                  <a:lnTo>
                    <a:pt x="114747" y="34285"/>
                  </a:lnTo>
                  <a:lnTo>
                    <a:pt x="113535" y="38537"/>
                  </a:lnTo>
                  <a:lnTo>
                    <a:pt x="113131" y="42925"/>
                  </a:lnTo>
                  <a:lnTo>
                    <a:pt x="112323" y="47451"/>
                  </a:lnTo>
                  <a:lnTo>
                    <a:pt x="111515" y="51977"/>
                  </a:lnTo>
                  <a:lnTo>
                    <a:pt x="111111" y="56502"/>
                  </a:lnTo>
                  <a:lnTo>
                    <a:pt x="110303" y="60754"/>
                  </a:lnTo>
                  <a:lnTo>
                    <a:pt x="109898" y="64731"/>
                  </a:lnTo>
                  <a:lnTo>
                    <a:pt x="109494" y="68297"/>
                  </a:lnTo>
                  <a:lnTo>
                    <a:pt x="109494" y="71451"/>
                  </a:lnTo>
                  <a:lnTo>
                    <a:pt x="109494" y="74057"/>
                  </a:lnTo>
                  <a:lnTo>
                    <a:pt x="109898" y="76114"/>
                  </a:lnTo>
                  <a:lnTo>
                    <a:pt x="109898" y="77622"/>
                  </a:lnTo>
                  <a:lnTo>
                    <a:pt x="110303" y="79268"/>
                  </a:lnTo>
                  <a:lnTo>
                    <a:pt x="110303" y="81188"/>
                  </a:lnTo>
                  <a:lnTo>
                    <a:pt x="110303" y="83245"/>
                  </a:lnTo>
                  <a:lnTo>
                    <a:pt x="110303" y="85302"/>
                  </a:lnTo>
                  <a:lnTo>
                    <a:pt x="109898" y="87497"/>
                  </a:lnTo>
                  <a:lnTo>
                    <a:pt x="109898" y="89691"/>
                  </a:lnTo>
                  <a:lnTo>
                    <a:pt x="109898" y="92022"/>
                  </a:lnTo>
                  <a:lnTo>
                    <a:pt x="109494" y="94217"/>
                  </a:lnTo>
                  <a:lnTo>
                    <a:pt x="109090" y="96411"/>
                  </a:lnTo>
                  <a:lnTo>
                    <a:pt x="109090" y="98605"/>
                  </a:lnTo>
                  <a:lnTo>
                    <a:pt x="108686" y="100662"/>
                  </a:lnTo>
                  <a:lnTo>
                    <a:pt x="108282" y="102720"/>
                  </a:lnTo>
                  <a:lnTo>
                    <a:pt x="108282" y="104502"/>
                  </a:lnTo>
                  <a:lnTo>
                    <a:pt x="107878" y="106148"/>
                  </a:lnTo>
                  <a:lnTo>
                    <a:pt x="107878" y="107657"/>
                  </a:lnTo>
                  <a:lnTo>
                    <a:pt x="105050" y="110125"/>
                  </a:lnTo>
                  <a:lnTo>
                    <a:pt x="100202" y="112457"/>
                  </a:lnTo>
                  <a:lnTo>
                    <a:pt x="92929" y="114651"/>
                  </a:lnTo>
                  <a:lnTo>
                    <a:pt x="84040" y="116297"/>
                  </a:lnTo>
                  <a:lnTo>
                    <a:pt x="75151" y="117942"/>
                  </a:lnTo>
                  <a:lnTo>
                    <a:pt x="66262" y="118902"/>
                  </a:lnTo>
                  <a:lnTo>
                    <a:pt x="58585" y="119725"/>
                  </a:lnTo>
                  <a:lnTo>
                    <a:pt x="53737" y="119862"/>
                  </a:lnTo>
                  <a:lnTo>
                    <a:pt x="49292" y="119725"/>
                  </a:lnTo>
                  <a:lnTo>
                    <a:pt x="43232" y="119040"/>
                  </a:lnTo>
                  <a:lnTo>
                    <a:pt x="36767" y="118217"/>
                  </a:lnTo>
                  <a:lnTo>
                    <a:pt x="29898" y="117120"/>
                  </a:lnTo>
                  <a:lnTo>
                    <a:pt x="23838" y="115885"/>
                  </a:lnTo>
                  <a:lnTo>
                    <a:pt x="18181" y="114514"/>
                  </a:lnTo>
                  <a:lnTo>
                    <a:pt x="13737" y="113142"/>
                  </a:lnTo>
                  <a:lnTo>
                    <a:pt x="10909" y="112045"/>
                  </a:lnTo>
                  <a:lnTo>
                    <a:pt x="9696" y="110811"/>
                  </a:lnTo>
                  <a:lnTo>
                    <a:pt x="9292" y="109440"/>
                  </a:lnTo>
                  <a:lnTo>
                    <a:pt x="8484" y="108068"/>
                  </a:lnTo>
                  <a:lnTo>
                    <a:pt x="8484" y="106422"/>
                  </a:lnTo>
                  <a:lnTo>
                    <a:pt x="8080" y="104502"/>
                  </a:lnTo>
                  <a:lnTo>
                    <a:pt x="7676" y="102308"/>
                  </a:lnTo>
                  <a:lnTo>
                    <a:pt x="6868" y="99840"/>
                  </a:lnTo>
                  <a:lnTo>
                    <a:pt x="6060" y="96822"/>
                  </a:lnTo>
                  <a:lnTo>
                    <a:pt x="4848" y="95177"/>
                  </a:lnTo>
                  <a:lnTo>
                    <a:pt x="4040" y="93257"/>
                  </a:lnTo>
                  <a:lnTo>
                    <a:pt x="3636" y="91200"/>
                  </a:lnTo>
                  <a:lnTo>
                    <a:pt x="2828" y="89142"/>
                  </a:lnTo>
                  <a:lnTo>
                    <a:pt x="2424" y="86811"/>
                  </a:lnTo>
                  <a:lnTo>
                    <a:pt x="1212" y="84617"/>
                  </a:lnTo>
                  <a:lnTo>
                    <a:pt x="808" y="82285"/>
                  </a:lnTo>
                  <a:lnTo>
                    <a:pt x="808" y="79817"/>
                  </a:lnTo>
                  <a:lnTo>
                    <a:pt x="404" y="77622"/>
                  </a:lnTo>
                  <a:lnTo>
                    <a:pt x="0" y="75428"/>
                  </a:lnTo>
                  <a:lnTo>
                    <a:pt x="0" y="73234"/>
                  </a:lnTo>
                  <a:lnTo>
                    <a:pt x="0" y="71177"/>
                  </a:lnTo>
                  <a:lnTo>
                    <a:pt x="0" y="69257"/>
                  </a:lnTo>
                  <a:lnTo>
                    <a:pt x="0" y="67611"/>
                  </a:lnTo>
                  <a:lnTo>
                    <a:pt x="404" y="65965"/>
                  </a:lnTo>
                  <a:lnTo>
                    <a:pt x="808" y="64731"/>
                  </a:lnTo>
                  <a:lnTo>
                    <a:pt x="1212" y="63360"/>
                  </a:lnTo>
                  <a:lnTo>
                    <a:pt x="2424" y="61851"/>
                  </a:lnTo>
                  <a:lnTo>
                    <a:pt x="3636" y="59931"/>
                  </a:lnTo>
                  <a:lnTo>
                    <a:pt x="4444" y="58148"/>
                  </a:lnTo>
                  <a:lnTo>
                    <a:pt x="6464" y="55817"/>
                  </a:lnTo>
                  <a:lnTo>
                    <a:pt x="7272" y="53622"/>
                  </a:lnTo>
                  <a:lnTo>
                    <a:pt x="9292" y="51291"/>
                  </a:lnTo>
                  <a:lnTo>
                    <a:pt x="10505" y="48822"/>
                  </a:lnTo>
                  <a:lnTo>
                    <a:pt x="11717" y="46491"/>
                  </a:lnTo>
                  <a:lnTo>
                    <a:pt x="12929" y="44297"/>
                  </a:lnTo>
                  <a:lnTo>
                    <a:pt x="14141" y="41965"/>
                  </a:lnTo>
                  <a:lnTo>
                    <a:pt x="14949" y="39908"/>
                  </a:lnTo>
                  <a:lnTo>
                    <a:pt x="15353" y="37851"/>
                  </a:lnTo>
                  <a:lnTo>
                    <a:pt x="15757" y="36068"/>
                  </a:lnTo>
                  <a:lnTo>
                    <a:pt x="15757" y="34560"/>
                  </a:lnTo>
                  <a:lnTo>
                    <a:pt x="15353" y="33325"/>
                  </a:lnTo>
                  <a:lnTo>
                    <a:pt x="14949" y="32228"/>
                  </a:lnTo>
                  <a:lnTo>
                    <a:pt x="14545" y="30994"/>
                  </a:lnTo>
                  <a:lnTo>
                    <a:pt x="13737" y="29622"/>
                  </a:lnTo>
                  <a:lnTo>
                    <a:pt x="13333" y="28114"/>
                  </a:lnTo>
                  <a:lnTo>
                    <a:pt x="12121" y="26605"/>
                  </a:lnTo>
                  <a:lnTo>
                    <a:pt x="12121" y="25097"/>
                  </a:lnTo>
                  <a:lnTo>
                    <a:pt x="11717" y="23451"/>
                  </a:lnTo>
                  <a:lnTo>
                    <a:pt x="10909" y="21805"/>
                  </a:lnTo>
                  <a:lnTo>
                    <a:pt x="10505" y="20434"/>
                  </a:lnTo>
                  <a:lnTo>
                    <a:pt x="10505" y="18925"/>
                  </a:lnTo>
                  <a:lnTo>
                    <a:pt x="10101" y="17554"/>
                  </a:lnTo>
                  <a:lnTo>
                    <a:pt x="10101" y="16457"/>
                  </a:lnTo>
                  <a:lnTo>
                    <a:pt x="10101" y="15222"/>
                  </a:lnTo>
                  <a:lnTo>
                    <a:pt x="10101" y="14400"/>
                  </a:lnTo>
                  <a:lnTo>
                    <a:pt x="10505" y="13577"/>
                  </a:lnTo>
                  <a:lnTo>
                    <a:pt x="10909" y="13028"/>
                  </a:lnTo>
                  <a:lnTo>
                    <a:pt x="12121" y="12205"/>
                  </a:lnTo>
                  <a:lnTo>
                    <a:pt x="12929" y="11520"/>
                  </a:lnTo>
                  <a:lnTo>
                    <a:pt x="14141" y="10697"/>
                  </a:lnTo>
                  <a:lnTo>
                    <a:pt x="14949" y="10011"/>
                  </a:lnTo>
                  <a:lnTo>
                    <a:pt x="16969" y="9051"/>
                  </a:lnTo>
                  <a:lnTo>
                    <a:pt x="18989" y="8091"/>
                  </a:lnTo>
                  <a:lnTo>
                    <a:pt x="21818" y="6994"/>
                  </a:lnTo>
                  <a:lnTo>
                    <a:pt x="25858" y="5485"/>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25" name="Shape 925"/>
            <p:cNvSpPr/>
            <p:nvPr/>
          </p:nvSpPr>
          <p:spPr>
            <a:xfrm>
              <a:off x="3699" y="2387"/>
              <a:ext cx="290" cy="874"/>
            </a:xfrm>
            <a:custGeom>
              <a:pathLst>
                <a:path extrusionOk="0" h="120000" w="120000">
                  <a:moveTo>
                    <a:pt x="21517" y="5485"/>
                  </a:moveTo>
                  <a:lnTo>
                    <a:pt x="21517" y="5485"/>
                  </a:lnTo>
                  <a:lnTo>
                    <a:pt x="25241" y="4388"/>
                  </a:lnTo>
                  <a:lnTo>
                    <a:pt x="28965" y="3291"/>
                  </a:lnTo>
                  <a:lnTo>
                    <a:pt x="32689" y="2468"/>
                  </a:lnTo>
                  <a:lnTo>
                    <a:pt x="35172" y="1782"/>
                  </a:lnTo>
                  <a:lnTo>
                    <a:pt x="38482" y="1097"/>
                  </a:lnTo>
                  <a:lnTo>
                    <a:pt x="41793" y="685"/>
                  </a:lnTo>
                  <a:lnTo>
                    <a:pt x="45517" y="274"/>
                  </a:lnTo>
                  <a:lnTo>
                    <a:pt x="49241" y="0"/>
                  </a:lnTo>
                  <a:lnTo>
                    <a:pt x="52965" y="0"/>
                  </a:lnTo>
                  <a:lnTo>
                    <a:pt x="56689" y="0"/>
                  </a:lnTo>
                  <a:lnTo>
                    <a:pt x="61241" y="0"/>
                  </a:lnTo>
                  <a:lnTo>
                    <a:pt x="66206" y="137"/>
                  </a:lnTo>
                  <a:lnTo>
                    <a:pt x="71172" y="411"/>
                  </a:lnTo>
                  <a:lnTo>
                    <a:pt x="76965" y="822"/>
                  </a:lnTo>
                  <a:lnTo>
                    <a:pt x="82758" y="1097"/>
                  </a:lnTo>
                  <a:lnTo>
                    <a:pt x="89793" y="1645"/>
                  </a:lnTo>
                  <a:lnTo>
                    <a:pt x="103034" y="2742"/>
                  </a:lnTo>
                  <a:lnTo>
                    <a:pt x="111724" y="4388"/>
                  </a:lnTo>
                  <a:lnTo>
                    <a:pt x="116689" y="6308"/>
                  </a:lnTo>
                  <a:lnTo>
                    <a:pt x="119172" y="8502"/>
                  </a:lnTo>
                  <a:lnTo>
                    <a:pt x="119586" y="10971"/>
                  </a:lnTo>
                  <a:lnTo>
                    <a:pt x="118758" y="13714"/>
                  </a:lnTo>
                  <a:lnTo>
                    <a:pt x="117103" y="16594"/>
                  </a:lnTo>
                  <a:lnTo>
                    <a:pt x="115862" y="19748"/>
                  </a:lnTo>
                  <a:lnTo>
                    <a:pt x="115448" y="21531"/>
                  </a:lnTo>
                  <a:lnTo>
                    <a:pt x="115034" y="23862"/>
                  </a:lnTo>
                  <a:lnTo>
                    <a:pt x="114206" y="27017"/>
                  </a:lnTo>
                  <a:lnTo>
                    <a:pt x="112965" y="30445"/>
                  </a:lnTo>
                  <a:lnTo>
                    <a:pt x="112551" y="34285"/>
                  </a:lnTo>
                  <a:lnTo>
                    <a:pt x="111724" y="38537"/>
                  </a:lnTo>
                  <a:lnTo>
                    <a:pt x="110896" y="42925"/>
                  </a:lnTo>
                  <a:lnTo>
                    <a:pt x="109655" y="47451"/>
                  </a:lnTo>
                  <a:lnTo>
                    <a:pt x="109241" y="51977"/>
                  </a:lnTo>
                  <a:lnTo>
                    <a:pt x="108827" y="56502"/>
                  </a:lnTo>
                  <a:lnTo>
                    <a:pt x="108000" y="60754"/>
                  </a:lnTo>
                  <a:lnTo>
                    <a:pt x="107586" y="64731"/>
                  </a:lnTo>
                  <a:lnTo>
                    <a:pt x="107172" y="68297"/>
                  </a:lnTo>
                  <a:lnTo>
                    <a:pt x="107172" y="71451"/>
                  </a:lnTo>
                  <a:lnTo>
                    <a:pt x="107172" y="74057"/>
                  </a:lnTo>
                  <a:lnTo>
                    <a:pt x="107586" y="76114"/>
                  </a:lnTo>
                  <a:lnTo>
                    <a:pt x="107586" y="77622"/>
                  </a:lnTo>
                  <a:lnTo>
                    <a:pt x="108000" y="79268"/>
                  </a:lnTo>
                  <a:lnTo>
                    <a:pt x="108000" y="81188"/>
                  </a:lnTo>
                  <a:lnTo>
                    <a:pt x="108000" y="83245"/>
                  </a:lnTo>
                  <a:lnTo>
                    <a:pt x="108000" y="85302"/>
                  </a:lnTo>
                  <a:lnTo>
                    <a:pt x="108000" y="87497"/>
                  </a:lnTo>
                  <a:lnTo>
                    <a:pt x="107586" y="89691"/>
                  </a:lnTo>
                  <a:lnTo>
                    <a:pt x="107586" y="92022"/>
                  </a:lnTo>
                  <a:lnTo>
                    <a:pt x="107172" y="94217"/>
                  </a:lnTo>
                  <a:lnTo>
                    <a:pt x="107172" y="96411"/>
                  </a:lnTo>
                  <a:lnTo>
                    <a:pt x="106758" y="98605"/>
                  </a:lnTo>
                  <a:lnTo>
                    <a:pt x="106758" y="100662"/>
                  </a:lnTo>
                  <a:lnTo>
                    <a:pt x="106758" y="102720"/>
                  </a:lnTo>
                  <a:lnTo>
                    <a:pt x="105931" y="104502"/>
                  </a:lnTo>
                  <a:lnTo>
                    <a:pt x="105931" y="106148"/>
                  </a:lnTo>
                  <a:lnTo>
                    <a:pt x="105517" y="107657"/>
                  </a:lnTo>
                  <a:lnTo>
                    <a:pt x="103448" y="110125"/>
                  </a:lnTo>
                  <a:lnTo>
                    <a:pt x="97655" y="112457"/>
                  </a:lnTo>
                  <a:lnTo>
                    <a:pt x="89793" y="114651"/>
                  </a:lnTo>
                  <a:lnTo>
                    <a:pt x="81103" y="116297"/>
                  </a:lnTo>
                  <a:lnTo>
                    <a:pt x="71586" y="117942"/>
                  </a:lnTo>
                  <a:lnTo>
                    <a:pt x="62896" y="118902"/>
                  </a:lnTo>
                  <a:lnTo>
                    <a:pt x="55448" y="119725"/>
                  </a:lnTo>
                  <a:lnTo>
                    <a:pt x="50068" y="119862"/>
                  </a:lnTo>
                  <a:lnTo>
                    <a:pt x="45103" y="119725"/>
                  </a:lnTo>
                  <a:lnTo>
                    <a:pt x="38896" y="119040"/>
                  </a:lnTo>
                  <a:lnTo>
                    <a:pt x="32689" y="118217"/>
                  </a:lnTo>
                  <a:lnTo>
                    <a:pt x="26068" y="117120"/>
                  </a:lnTo>
                  <a:lnTo>
                    <a:pt x="19448" y="115885"/>
                  </a:lnTo>
                  <a:lnTo>
                    <a:pt x="13655" y="114514"/>
                  </a:lnTo>
                  <a:lnTo>
                    <a:pt x="8689" y="113142"/>
                  </a:lnTo>
                  <a:lnTo>
                    <a:pt x="6206" y="112045"/>
                  </a:lnTo>
                  <a:lnTo>
                    <a:pt x="4965" y="110811"/>
                  </a:lnTo>
                  <a:lnTo>
                    <a:pt x="4137" y="109440"/>
                  </a:lnTo>
                  <a:lnTo>
                    <a:pt x="3724" y="108068"/>
                  </a:lnTo>
                  <a:lnTo>
                    <a:pt x="3724" y="106422"/>
                  </a:lnTo>
                  <a:lnTo>
                    <a:pt x="3310" y="104502"/>
                  </a:lnTo>
                  <a:lnTo>
                    <a:pt x="3310" y="102308"/>
                  </a:lnTo>
                  <a:lnTo>
                    <a:pt x="2482" y="99840"/>
                  </a:lnTo>
                  <a:lnTo>
                    <a:pt x="827" y="96822"/>
                  </a:lnTo>
                  <a:lnTo>
                    <a:pt x="0" y="95177"/>
                  </a:lnTo>
                  <a:lnTo>
                    <a:pt x="0" y="93257"/>
                  </a:lnTo>
                  <a:lnTo>
                    <a:pt x="0" y="91200"/>
                  </a:lnTo>
                  <a:lnTo>
                    <a:pt x="0" y="89280"/>
                  </a:lnTo>
                  <a:lnTo>
                    <a:pt x="0" y="86948"/>
                  </a:lnTo>
                  <a:lnTo>
                    <a:pt x="827" y="84754"/>
                  </a:lnTo>
                  <a:lnTo>
                    <a:pt x="1241" y="82422"/>
                  </a:lnTo>
                  <a:lnTo>
                    <a:pt x="2482" y="80091"/>
                  </a:lnTo>
                  <a:lnTo>
                    <a:pt x="3310" y="77897"/>
                  </a:lnTo>
                  <a:lnTo>
                    <a:pt x="4137" y="75702"/>
                  </a:lnTo>
                  <a:lnTo>
                    <a:pt x="4965" y="73645"/>
                  </a:lnTo>
                  <a:lnTo>
                    <a:pt x="6206" y="71588"/>
                  </a:lnTo>
                  <a:lnTo>
                    <a:pt x="7034" y="69668"/>
                  </a:lnTo>
                  <a:lnTo>
                    <a:pt x="7862" y="67885"/>
                  </a:lnTo>
                  <a:lnTo>
                    <a:pt x="8689" y="66514"/>
                  </a:lnTo>
                  <a:lnTo>
                    <a:pt x="8689" y="65142"/>
                  </a:lnTo>
                  <a:lnTo>
                    <a:pt x="9103" y="63908"/>
                  </a:lnTo>
                  <a:lnTo>
                    <a:pt x="10344" y="62400"/>
                  </a:lnTo>
                  <a:lnTo>
                    <a:pt x="10758" y="60480"/>
                  </a:lnTo>
                  <a:lnTo>
                    <a:pt x="11172" y="58422"/>
                  </a:lnTo>
                  <a:lnTo>
                    <a:pt x="11586" y="56228"/>
                  </a:lnTo>
                  <a:lnTo>
                    <a:pt x="12000" y="53897"/>
                  </a:lnTo>
                  <a:lnTo>
                    <a:pt x="12000" y="51565"/>
                  </a:lnTo>
                  <a:lnTo>
                    <a:pt x="12000" y="49097"/>
                  </a:lnTo>
                  <a:lnTo>
                    <a:pt x="12000" y="46765"/>
                  </a:lnTo>
                  <a:lnTo>
                    <a:pt x="12000" y="44297"/>
                  </a:lnTo>
                  <a:lnTo>
                    <a:pt x="12000" y="42102"/>
                  </a:lnTo>
                  <a:lnTo>
                    <a:pt x="12000" y="39908"/>
                  </a:lnTo>
                  <a:lnTo>
                    <a:pt x="12000" y="37988"/>
                  </a:lnTo>
                  <a:lnTo>
                    <a:pt x="12000" y="36068"/>
                  </a:lnTo>
                  <a:lnTo>
                    <a:pt x="11586" y="34697"/>
                  </a:lnTo>
                  <a:lnTo>
                    <a:pt x="11172" y="33325"/>
                  </a:lnTo>
                  <a:lnTo>
                    <a:pt x="10344" y="31680"/>
                  </a:lnTo>
                  <a:lnTo>
                    <a:pt x="9103" y="30034"/>
                  </a:lnTo>
                  <a:lnTo>
                    <a:pt x="8689" y="28388"/>
                  </a:lnTo>
                  <a:lnTo>
                    <a:pt x="8689" y="26605"/>
                  </a:lnTo>
                  <a:lnTo>
                    <a:pt x="8275" y="24822"/>
                  </a:lnTo>
                  <a:lnTo>
                    <a:pt x="7862" y="23040"/>
                  </a:lnTo>
                  <a:lnTo>
                    <a:pt x="7862" y="21394"/>
                  </a:lnTo>
                  <a:lnTo>
                    <a:pt x="7448" y="19748"/>
                  </a:lnTo>
                  <a:lnTo>
                    <a:pt x="7448" y="18240"/>
                  </a:lnTo>
                  <a:lnTo>
                    <a:pt x="7448" y="16868"/>
                  </a:lnTo>
                  <a:lnTo>
                    <a:pt x="7034" y="15634"/>
                  </a:lnTo>
                  <a:lnTo>
                    <a:pt x="7034" y="14674"/>
                  </a:lnTo>
                  <a:lnTo>
                    <a:pt x="7034" y="13988"/>
                  </a:lnTo>
                  <a:lnTo>
                    <a:pt x="6620" y="13302"/>
                  </a:lnTo>
                  <a:lnTo>
                    <a:pt x="6620" y="13028"/>
                  </a:lnTo>
                  <a:lnTo>
                    <a:pt x="6206" y="13028"/>
                  </a:lnTo>
                  <a:lnTo>
                    <a:pt x="7448" y="12205"/>
                  </a:lnTo>
                  <a:lnTo>
                    <a:pt x="8275" y="11520"/>
                  </a:lnTo>
                  <a:lnTo>
                    <a:pt x="9103" y="10697"/>
                  </a:lnTo>
                  <a:lnTo>
                    <a:pt x="10758" y="10011"/>
                  </a:lnTo>
                  <a:lnTo>
                    <a:pt x="12000" y="9051"/>
                  </a:lnTo>
                  <a:lnTo>
                    <a:pt x="14896" y="8091"/>
                  </a:lnTo>
                  <a:lnTo>
                    <a:pt x="17793" y="6994"/>
                  </a:lnTo>
                  <a:lnTo>
                    <a:pt x="21517" y="5485"/>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26" name="Shape 926"/>
            <p:cNvSpPr/>
            <p:nvPr/>
          </p:nvSpPr>
          <p:spPr>
            <a:xfrm>
              <a:off x="4204" y="2388"/>
              <a:ext cx="301" cy="876"/>
            </a:xfrm>
            <a:custGeom>
              <a:pathLst>
                <a:path extrusionOk="0" h="120000" w="120000">
                  <a:moveTo>
                    <a:pt x="92185" y="114246"/>
                  </a:moveTo>
                  <a:lnTo>
                    <a:pt x="92185" y="114246"/>
                  </a:lnTo>
                  <a:lnTo>
                    <a:pt x="89006" y="115342"/>
                  </a:lnTo>
                  <a:lnTo>
                    <a:pt x="85430" y="116438"/>
                  </a:lnTo>
                  <a:lnTo>
                    <a:pt x="82251" y="117397"/>
                  </a:lnTo>
                  <a:lnTo>
                    <a:pt x="79470" y="118082"/>
                  </a:lnTo>
                  <a:lnTo>
                    <a:pt x="76291" y="118630"/>
                  </a:lnTo>
                  <a:lnTo>
                    <a:pt x="73112" y="119315"/>
                  </a:lnTo>
                  <a:lnTo>
                    <a:pt x="69933" y="119589"/>
                  </a:lnTo>
                  <a:lnTo>
                    <a:pt x="66754" y="119726"/>
                  </a:lnTo>
                  <a:lnTo>
                    <a:pt x="63576" y="119863"/>
                  </a:lnTo>
                  <a:lnTo>
                    <a:pt x="60000" y="119726"/>
                  </a:lnTo>
                  <a:lnTo>
                    <a:pt x="56026" y="119589"/>
                  </a:lnTo>
                  <a:lnTo>
                    <a:pt x="52052" y="119315"/>
                  </a:lnTo>
                  <a:lnTo>
                    <a:pt x="46887" y="118904"/>
                  </a:lnTo>
                  <a:lnTo>
                    <a:pt x="42119" y="118356"/>
                  </a:lnTo>
                  <a:lnTo>
                    <a:pt x="36556" y="117671"/>
                  </a:lnTo>
                  <a:lnTo>
                    <a:pt x="30596" y="116986"/>
                  </a:lnTo>
                  <a:lnTo>
                    <a:pt x="19072" y="115205"/>
                  </a:lnTo>
                  <a:lnTo>
                    <a:pt x="10728" y="113561"/>
                  </a:lnTo>
                  <a:lnTo>
                    <a:pt x="5562" y="111780"/>
                  </a:lnTo>
                  <a:lnTo>
                    <a:pt x="1986" y="110000"/>
                  </a:lnTo>
                  <a:lnTo>
                    <a:pt x="397" y="107945"/>
                  </a:lnTo>
                  <a:lnTo>
                    <a:pt x="0" y="105616"/>
                  </a:lnTo>
                  <a:lnTo>
                    <a:pt x="794" y="103013"/>
                  </a:lnTo>
                  <a:lnTo>
                    <a:pt x="1192" y="100136"/>
                  </a:lnTo>
                  <a:lnTo>
                    <a:pt x="2384" y="98219"/>
                  </a:lnTo>
                  <a:lnTo>
                    <a:pt x="3178" y="95616"/>
                  </a:lnTo>
                  <a:lnTo>
                    <a:pt x="3973" y="92465"/>
                  </a:lnTo>
                  <a:lnTo>
                    <a:pt x="5562" y="88767"/>
                  </a:lnTo>
                  <a:lnTo>
                    <a:pt x="6754" y="84794"/>
                  </a:lnTo>
                  <a:lnTo>
                    <a:pt x="7549" y="80547"/>
                  </a:lnTo>
                  <a:lnTo>
                    <a:pt x="9536" y="76164"/>
                  </a:lnTo>
                  <a:lnTo>
                    <a:pt x="10331" y="71506"/>
                  </a:lnTo>
                  <a:lnTo>
                    <a:pt x="11523" y="66986"/>
                  </a:lnTo>
                  <a:lnTo>
                    <a:pt x="12715" y="62602"/>
                  </a:lnTo>
                  <a:lnTo>
                    <a:pt x="13907" y="58356"/>
                  </a:lnTo>
                  <a:lnTo>
                    <a:pt x="14701" y="54520"/>
                  </a:lnTo>
                  <a:lnTo>
                    <a:pt x="15099" y="50958"/>
                  </a:lnTo>
                  <a:lnTo>
                    <a:pt x="16291" y="47945"/>
                  </a:lnTo>
                  <a:lnTo>
                    <a:pt x="16291" y="45479"/>
                  </a:lnTo>
                  <a:lnTo>
                    <a:pt x="16291" y="43698"/>
                  </a:lnTo>
                  <a:lnTo>
                    <a:pt x="15496" y="42191"/>
                  </a:lnTo>
                  <a:lnTo>
                    <a:pt x="15099" y="40547"/>
                  </a:lnTo>
                  <a:lnTo>
                    <a:pt x="15099" y="38630"/>
                  </a:lnTo>
                  <a:lnTo>
                    <a:pt x="14701" y="36575"/>
                  </a:lnTo>
                  <a:lnTo>
                    <a:pt x="14304" y="34520"/>
                  </a:lnTo>
                  <a:lnTo>
                    <a:pt x="13907" y="32328"/>
                  </a:lnTo>
                  <a:lnTo>
                    <a:pt x="13112" y="30136"/>
                  </a:lnTo>
                  <a:lnTo>
                    <a:pt x="12715" y="27808"/>
                  </a:lnTo>
                  <a:lnTo>
                    <a:pt x="12715" y="25616"/>
                  </a:lnTo>
                  <a:lnTo>
                    <a:pt x="11920" y="23287"/>
                  </a:lnTo>
                  <a:lnTo>
                    <a:pt x="11920" y="21232"/>
                  </a:lnTo>
                  <a:lnTo>
                    <a:pt x="11523" y="19178"/>
                  </a:lnTo>
                  <a:lnTo>
                    <a:pt x="11523" y="17260"/>
                  </a:lnTo>
                  <a:lnTo>
                    <a:pt x="11125" y="15479"/>
                  </a:lnTo>
                  <a:lnTo>
                    <a:pt x="11523" y="13835"/>
                  </a:lnTo>
                  <a:lnTo>
                    <a:pt x="11523" y="12328"/>
                  </a:lnTo>
                  <a:lnTo>
                    <a:pt x="13907" y="9863"/>
                  </a:lnTo>
                  <a:lnTo>
                    <a:pt x="19072" y="7534"/>
                  </a:lnTo>
                  <a:lnTo>
                    <a:pt x="27019" y="5342"/>
                  </a:lnTo>
                  <a:lnTo>
                    <a:pt x="35364" y="3561"/>
                  </a:lnTo>
                  <a:lnTo>
                    <a:pt x="43708" y="2054"/>
                  </a:lnTo>
                  <a:lnTo>
                    <a:pt x="52450" y="958"/>
                  </a:lnTo>
                  <a:lnTo>
                    <a:pt x="60000" y="273"/>
                  </a:lnTo>
                  <a:lnTo>
                    <a:pt x="64768" y="0"/>
                  </a:lnTo>
                  <a:lnTo>
                    <a:pt x="69536" y="273"/>
                  </a:lnTo>
                  <a:lnTo>
                    <a:pt x="75099" y="821"/>
                  </a:lnTo>
                  <a:lnTo>
                    <a:pt x="81456" y="1643"/>
                  </a:lnTo>
                  <a:lnTo>
                    <a:pt x="88211" y="2876"/>
                  </a:lnTo>
                  <a:lnTo>
                    <a:pt x="94569" y="4109"/>
                  </a:lnTo>
                  <a:lnTo>
                    <a:pt x="100529" y="5479"/>
                  </a:lnTo>
                  <a:lnTo>
                    <a:pt x="104503" y="6849"/>
                  </a:lnTo>
                  <a:lnTo>
                    <a:pt x="106887" y="7945"/>
                  </a:lnTo>
                  <a:lnTo>
                    <a:pt x="108874" y="9178"/>
                  </a:lnTo>
                  <a:lnTo>
                    <a:pt x="109668" y="10273"/>
                  </a:lnTo>
                  <a:lnTo>
                    <a:pt x="111258" y="11780"/>
                  </a:lnTo>
                  <a:lnTo>
                    <a:pt x="112052" y="13287"/>
                  </a:lnTo>
                  <a:lnTo>
                    <a:pt x="112847" y="15068"/>
                  </a:lnTo>
                  <a:lnTo>
                    <a:pt x="114039" y="17123"/>
                  </a:lnTo>
                  <a:lnTo>
                    <a:pt x="115629" y="19589"/>
                  </a:lnTo>
                  <a:lnTo>
                    <a:pt x="117218" y="22465"/>
                  </a:lnTo>
                  <a:lnTo>
                    <a:pt x="117615" y="23972"/>
                  </a:lnTo>
                  <a:lnTo>
                    <a:pt x="118410" y="25479"/>
                  </a:lnTo>
                  <a:lnTo>
                    <a:pt x="118807" y="27397"/>
                  </a:lnTo>
                  <a:lnTo>
                    <a:pt x="119205" y="29315"/>
                  </a:lnTo>
                  <a:lnTo>
                    <a:pt x="119205" y="31369"/>
                  </a:lnTo>
                  <a:lnTo>
                    <a:pt x="119602" y="33698"/>
                  </a:lnTo>
                  <a:lnTo>
                    <a:pt x="119602" y="36027"/>
                  </a:lnTo>
                  <a:lnTo>
                    <a:pt x="119602" y="38356"/>
                  </a:lnTo>
                  <a:lnTo>
                    <a:pt x="119602" y="40684"/>
                  </a:lnTo>
                  <a:lnTo>
                    <a:pt x="119602" y="43150"/>
                  </a:lnTo>
                  <a:lnTo>
                    <a:pt x="119602" y="45479"/>
                  </a:lnTo>
                  <a:lnTo>
                    <a:pt x="119205" y="47534"/>
                  </a:lnTo>
                  <a:lnTo>
                    <a:pt x="118807" y="49726"/>
                  </a:lnTo>
                  <a:lnTo>
                    <a:pt x="118410" y="51780"/>
                  </a:lnTo>
                  <a:lnTo>
                    <a:pt x="117615" y="53561"/>
                  </a:lnTo>
                  <a:lnTo>
                    <a:pt x="117218" y="55205"/>
                  </a:lnTo>
                  <a:lnTo>
                    <a:pt x="116821" y="56301"/>
                  </a:lnTo>
                  <a:lnTo>
                    <a:pt x="116026" y="57808"/>
                  </a:lnTo>
                  <a:lnTo>
                    <a:pt x="115231" y="59452"/>
                  </a:lnTo>
                  <a:lnTo>
                    <a:pt x="114039" y="61369"/>
                  </a:lnTo>
                  <a:lnTo>
                    <a:pt x="113245" y="63287"/>
                  </a:lnTo>
                  <a:lnTo>
                    <a:pt x="112450" y="65479"/>
                  </a:lnTo>
                  <a:lnTo>
                    <a:pt x="111655" y="67671"/>
                  </a:lnTo>
                  <a:lnTo>
                    <a:pt x="110463" y="70000"/>
                  </a:lnTo>
                  <a:lnTo>
                    <a:pt x="109668" y="72328"/>
                  </a:lnTo>
                  <a:lnTo>
                    <a:pt x="109271" y="74657"/>
                  </a:lnTo>
                  <a:lnTo>
                    <a:pt x="108476" y="76986"/>
                  </a:lnTo>
                  <a:lnTo>
                    <a:pt x="108079" y="79041"/>
                  </a:lnTo>
                  <a:lnTo>
                    <a:pt x="108079" y="81095"/>
                  </a:lnTo>
                  <a:lnTo>
                    <a:pt x="107682" y="82876"/>
                  </a:lnTo>
                  <a:lnTo>
                    <a:pt x="108079" y="84520"/>
                  </a:lnTo>
                  <a:lnTo>
                    <a:pt x="108476" y="85890"/>
                  </a:lnTo>
                  <a:lnTo>
                    <a:pt x="108874" y="87123"/>
                  </a:lnTo>
                  <a:lnTo>
                    <a:pt x="109271" y="88356"/>
                  </a:lnTo>
                  <a:lnTo>
                    <a:pt x="109271" y="89863"/>
                  </a:lnTo>
                  <a:lnTo>
                    <a:pt x="109668" y="91232"/>
                  </a:lnTo>
                  <a:lnTo>
                    <a:pt x="109668" y="92876"/>
                  </a:lnTo>
                  <a:lnTo>
                    <a:pt x="109668" y="94383"/>
                  </a:lnTo>
                  <a:lnTo>
                    <a:pt x="109668" y="96164"/>
                  </a:lnTo>
                  <a:lnTo>
                    <a:pt x="109668" y="97671"/>
                  </a:lnTo>
                  <a:lnTo>
                    <a:pt x="109668" y="99178"/>
                  </a:lnTo>
                  <a:lnTo>
                    <a:pt x="109271" y="100684"/>
                  </a:lnTo>
                  <a:lnTo>
                    <a:pt x="109271" y="102191"/>
                  </a:lnTo>
                  <a:lnTo>
                    <a:pt x="109271" y="103287"/>
                  </a:lnTo>
                  <a:lnTo>
                    <a:pt x="108874" y="104520"/>
                  </a:lnTo>
                  <a:lnTo>
                    <a:pt x="108079" y="105479"/>
                  </a:lnTo>
                  <a:lnTo>
                    <a:pt x="107682" y="106164"/>
                  </a:lnTo>
                  <a:lnTo>
                    <a:pt x="106887" y="106712"/>
                  </a:lnTo>
                  <a:lnTo>
                    <a:pt x="106092" y="107534"/>
                  </a:lnTo>
                  <a:lnTo>
                    <a:pt x="105298" y="108219"/>
                  </a:lnTo>
                  <a:lnTo>
                    <a:pt x="104105" y="109178"/>
                  </a:lnTo>
                  <a:lnTo>
                    <a:pt x="102913" y="109863"/>
                  </a:lnTo>
                  <a:lnTo>
                    <a:pt x="101324" y="110821"/>
                  </a:lnTo>
                  <a:lnTo>
                    <a:pt x="98940" y="111780"/>
                  </a:lnTo>
                  <a:lnTo>
                    <a:pt x="96158" y="112876"/>
                  </a:lnTo>
                  <a:lnTo>
                    <a:pt x="92185" y="114246"/>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27" name="Shape 927"/>
            <p:cNvSpPr/>
            <p:nvPr/>
          </p:nvSpPr>
          <p:spPr>
            <a:xfrm>
              <a:off x="3522" y="2432"/>
              <a:ext cx="39" cy="36"/>
            </a:xfrm>
            <a:custGeom>
              <a:pathLst>
                <a:path extrusionOk="0" h="120000" w="120000">
                  <a:moveTo>
                    <a:pt x="58536" y="116756"/>
                  </a:moveTo>
                  <a:lnTo>
                    <a:pt x="58536" y="116756"/>
                  </a:lnTo>
                  <a:lnTo>
                    <a:pt x="81951" y="110270"/>
                  </a:lnTo>
                  <a:lnTo>
                    <a:pt x="99512" y="100540"/>
                  </a:lnTo>
                  <a:lnTo>
                    <a:pt x="111219" y="81081"/>
                  </a:lnTo>
                  <a:lnTo>
                    <a:pt x="117073" y="61621"/>
                  </a:lnTo>
                  <a:lnTo>
                    <a:pt x="111219" y="38918"/>
                  </a:lnTo>
                  <a:lnTo>
                    <a:pt x="99512" y="19459"/>
                  </a:lnTo>
                  <a:lnTo>
                    <a:pt x="81951" y="6486"/>
                  </a:lnTo>
                  <a:lnTo>
                    <a:pt x="58536" y="0"/>
                  </a:lnTo>
                  <a:lnTo>
                    <a:pt x="38048" y="6486"/>
                  </a:lnTo>
                  <a:lnTo>
                    <a:pt x="20487" y="19459"/>
                  </a:lnTo>
                  <a:lnTo>
                    <a:pt x="5853" y="38918"/>
                  </a:lnTo>
                  <a:lnTo>
                    <a:pt x="0" y="61621"/>
                  </a:lnTo>
                  <a:lnTo>
                    <a:pt x="5853" y="81081"/>
                  </a:lnTo>
                  <a:lnTo>
                    <a:pt x="20487" y="100540"/>
                  </a:lnTo>
                  <a:lnTo>
                    <a:pt x="38048" y="110270"/>
                  </a:lnTo>
                  <a:lnTo>
                    <a:pt x="58536"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28" name="Shape 928"/>
            <p:cNvSpPr/>
            <p:nvPr/>
          </p:nvSpPr>
          <p:spPr>
            <a:xfrm>
              <a:off x="3486" y="2472"/>
              <a:ext cx="41" cy="36"/>
            </a:xfrm>
            <a:custGeom>
              <a:pathLst>
                <a:path extrusionOk="0" h="120000" w="120000">
                  <a:moveTo>
                    <a:pt x="58536" y="116756"/>
                  </a:moveTo>
                  <a:lnTo>
                    <a:pt x="58536" y="116756"/>
                  </a:lnTo>
                  <a:lnTo>
                    <a:pt x="79024" y="110270"/>
                  </a:lnTo>
                  <a:lnTo>
                    <a:pt x="96585" y="97297"/>
                  </a:lnTo>
                  <a:lnTo>
                    <a:pt x="111219" y="81081"/>
                  </a:lnTo>
                  <a:lnTo>
                    <a:pt x="117073" y="58378"/>
                  </a:lnTo>
                  <a:lnTo>
                    <a:pt x="111219" y="35675"/>
                  </a:lnTo>
                  <a:lnTo>
                    <a:pt x="96585" y="16216"/>
                  </a:lnTo>
                  <a:lnTo>
                    <a:pt x="79024" y="6486"/>
                  </a:lnTo>
                  <a:lnTo>
                    <a:pt x="58536" y="0"/>
                  </a:lnTo>
                  <a:lnTo>
                    <a:pt x="35121" y="6486"/>
                  </a:lnTo>
                  <a:lnTo>
                    <a:pt x="17560" y="16216"/>
                  </a:lnTo>
                  <a:lnTo>
                    <a:pt x="5853" y="35675"/>
                  </a:lnTo>
                  <a:lnTo>
                    <a:pt x="0" y="58378"/>
                  </a:lnTo>
                  <a:lnTo>
                    <a:pt x="5853" y="81081"/>
                  </a:lnTo>
                  <a:lnTo>
                    <a:pt x="17560" y="97297"/>
                  </a:lnTo>
                  <a:lnTo>
                    <a:pt x="35121" y="110270"/>
                  </a:lnTo>
                  <a:lnTo>
                    <a:pt x="58536"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29" name="Shape 929"/>
            <p:cNvSpPr/>
            <p:nvPr/>
          </p:nvSpPr>
          <p:spPr>
            <a:xfrm>
              <a:off x="3586" y="2421"/>
              <a:ext cx="38" cy="36"/>
            </a:xfrm>
            <a:custGeom>
              <a:pathLst>
                <a:path extrusionOk="0" h="120000" w="120000">
                  <a:moveTo>
                    <a:pt x="57000" y="116756"/>
                  </a:moveTo>
                  <a:lnTo>
                    <a:pt x="57000" y="116756"/>
                  </a:lnTo>
                  <a:lnTo>
                    <a:pt x="81000" y="110270"/>
                  </a:lnTo>
                  <a:lnTo>
                    <a:pt x="99000" y="97297"/>
                  </a:lnTo>
                  <a:lnTo>
                    <a:pt x="111000" y="81081"/>
                  </a:lnTo>
                  <a:lnTo>
                    <a:pt x="117000" y="58378"/>
                  </a:lnTo>
                  <a:lnTo>
                    <a:pt x="111000" y="35675"/>
                  </a:lnTo>
                  <a:lnTo>
                    <a:pt x="99000" y="16216"/>
                  </a:lnTo>
                  <a:lnTo>
                    <a:pt x="81000" y="6486"/>
                  </a:lnTo>
                  <a:lnTo>
                    <a:pt x="57000" y="0"/>
                  </a:lnTo>
                  <a:lnTo>
                    <a:pt x="33000" y="6486"/>
                  </a:lnTo>
                  <a:lnTo>
                    <a:pt x="18000" y="16216"/>
                  </a:lnTo>
                  <a:lnTo>
                    <a:pt x="3000" y="35675"/>
                  </a:lnTo>
                  <a:lnTo>
                    <a:pt x="0" y="58378"/>
                  </a:lnTo>
                  <a:lnTo>
                    <a:pt x="3000" y="81081"/>
                  </a:lnTo>
                  <a:lnTo>
                    <a:pt x="18000" y="97297"/>
                  </a:lnTo>
                  <a:lnTo>
                    <a:pt x="33000" y="110270"/>
                  </a:lnTo>
                  <a:lnTo>
                    <a:pt x="57000"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30" name="Shape 930"/>
            <p:cNvSpPr/>
            <p:nvPr/>
          </p:nvSpPr>
          <p:spPr>
            <a:xfrm>
              <a:off x="3645" y="2437"/>
              <a:ext cx="41" cy="36"/>
            </a:xfrm>
            <a:custGeom>
              <a:pathLst>
                <a:path extrusionOk="0" h="120000" w="120000">
                  <a:moveTo>
                    <a:pt x="55609" y="116666"/>
                  </a:moveTo>
                  <a:lnTo>
                    <a:pt x="55609" y="116666"/>
                  </a:lnTo>
                  <a:lnTo>
                    <a:pt x="79024" y="113333"/>
                  </a:lnTo>
                  <a:lnTo>
                    <a:pt x="99512" y="100000"/>
                  </a:lnTo>
                  <a:lnTo>
                    <a:pt x="114146" y="83333"/>
                  </a:lnTo>
                  <a:lnTo>
                    <a:pt x="117073" y="60000"/>
                  </a:lnTo>
                  <a:lnTo>
                    <a:pt x="114146" y="36666"/>
                  </a:lnTo>
                  <a:lnTo>
                    <a:pt x="99512" y="16666"/>
                  </a:lnTo>
                  <a:lnTo>
                    <a:pt x="79024" y="6666"/>
                  </a:lnTo>
                  <a:lnTo>
                    <a:pt x="55609" y="0"/>
                  </a:lnTo>
                  <a:lnTo>
                    <a:pt x="32195" y="6666"/>
                  </a:lnTo>
                  <a:lnTo>
                    <a:pt x="17560" y="16666"/>
                  </a:lnTo>
                  <a:lnTo>
                    <a:pt x="5853" y="36666"/>
                  </a:lnTo>
                  <a:lnTo>
                    <a:pt x="0" y="60000"/>
                  </a:lnTo>
                  <a:lnTo>
                    <a:pt x="5853" y="83333"/>
                  </a:lnTo>
                  <a:lnTo>
                    <a:pt x="17560" y="100000"/>
                  </a:lnTo>
                  <a:lnTo>
                    <a:pt x="32195" y="113333"/>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31" name="Shape 931"/>
            <p:cNvSpPr/>
            <p:nvPr/>
          </p:nvSpPr>
          <p:spPr>
            <a:xfrm>
              <a:off x="3663" y="2489"/>
              <a:ext cx="41" cy="36"/>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32" name="Shape 932"/>
            <p:cNvSpPr/>
            <p:nvPr/>
          </p:nvSpPr>
          <p:spPr>
            <a:xfrm>
              <a:off x="3734" y="2479"/>
              <a:ext cx="41" cy="36"/>
            </a:xfrm>
            <a:custGeom>
              <a:pathLst>
                <a:path extrusionOk="0" h="120000" w="120000">
                  <a:moveTo>
                    <a:pt x="55609" y="116666"/>
                  </a:moveTo>
                  <a:lnTo>
                    <a:pt x="55609" y="116666"/>
                  </a:lnTo>
                  <a:lnTo>
                    <a:pt x="79024" y="110000"/>
                  </a:lnTo>
                  <a:lnTo>
                    <a:pt x="99512" y="96666"/>
                  </a:lnTo>
                  <a:lnTo>
                    <a:pt x="111219" y="80000"/>
                  </a:lnTo>
                  <a:lnTo>
                    <a:pt x="117073" y="56666"/>
                  </a:lnTo>
                  <a:lnTo>
                    <a:pt x="111219" y="33333"/>
                  </a:lnTo>
                  <a:lnTo>
                    <a:pt x="99512" y="16666"/>
                  </a:lnTo>
                  <a:lnTo>
                    <a:pt x="79024" y="6666"/>
                  </a:lnTo>
                  <a:lnTo>
                    <a:pt x="55609" y="0"/>
                  </a:lnTo>
                  <a:lnTo>
                    <a:pt x="32195" y="6666"/>
                  </a:lnTo>
                  <a:lnTo>
                    <a:pt x="17560" y="16666"/>
                  </a:lnTo>
                  <a:lnTo>
                    <a:pt x="2926" y="33333"/>
                  </a:lnTo>
                  <a:lnTo>
                    <a:pt x="0" y="56666"/>
                  </a:lnTo>
                  <a:lnTo>
                    <a:pt x="2926" y="80000"/>
                  </a:lnTo>
                  <a:lnTo>
                    <a:pt x="17560" y="96666"/>
                  </a:lnTo>
                  <a:lnTo>
                    <a:pt x="32195" y="110000"/>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33" name="Shape 933"/>
            <p:cNvSpPr/>
            <p:nvPr/>
          </p:nvSpPr>
          <p:spPr>
            <a:xfrm>
              <a:off x="3763" y="2432"/>
              <a:ext cx="41" cy="36"/>
            </a:xfrm>
            <a:custGeom>
              <a:pathLst>
                <a:path extrusionOk="0" h="120000" w="120000">
                  <a:moveTo>
                    <a:pt x="55609" y="116756"/>
                  </a:moveTo>
                  <a:lnTo>
                    <a:pt x="55609" y="116756"/>
                  </a:lnTo>
                  <a:lnTo>
                    <a:pt x="79024" y="110270"/>
                  </a:lnTo>
                  <a:lnTo>
                    <a:pt x="99512" y="100540"/>
                  </a:lnTo>
                  <a:lnTo>
                    <a:pt x="111219" y="81081"/>
                  </a:lnTo>
                  <a:lnTo>
                    <a:pt x="117073" y="58378"/>
                  </a:lnTo>
                  <a:lnTo>
                    <a:pt x="111219" y="35675"/>
                  </a:lnTo>
                  <a:lnTo>
                    <a:pt x="99512" y="19459"/>
                  </a:lnTo>
                  <a:lnTo>
                    <a:pt x="79024" y="6486"/>
                  </a:lnTo>
                  <a:lnTo>
                    <a:pt x="55609" y="0"/>
                  </a:lnTo>
                  <a:lnTo>
                    <a:pt x="32195" y="6486"/>
                  </a:lnTo>
                  <a:lnTo>
                    <a:pt x="17560" y="19459"/>
                  </a:lnTo>
                  <a:lnTo>
                    <a:pt x="2926" y="35675"/>
                  </a:lnTo>
                  <a:lnTo>
                    <a:pt x="0" y="58378"/>
                  </a:lnTo>
                  <a:lnTo>
                    <a:pt x="2926" y="81081"/>
                  </a:lnTo>
                  <a:lnTo>
                    <a:pt x="17560" y="100540"/>
                  </a:lnTo>
                  <a:lnTo>
                    <a:pt x="32195" y="110270"/>
                  </a:lnTo>
                  <a:lnTo>
                    <a:pt x="55609"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34" name="Shape 934"/>
            <p:cNvSpPr/>
            <p:nvPr/>
          </p:nvSpPr>
          <p:spPr>
            <a:xfrm>
              <a:off x="3829" y="2412"/>
              <a:ext cx="38" cy="36"/>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6666"/>
                  </a:lnTo>
                  <a:lnTo>
                    <a:pt x="58461" y="0"/>
                  </a:lnTo>
                  <a:lnTo>
                    <a:pt x="33846" y="6666"/>
                  </a:lnTo>
                  <a:lnTo>
                    <a:pt x="18461" y="16666"/>
                  </a:lnTo>
                  <a:lnTo>
                    <a:pt x="3076" y="33333"/>
                  </a:lnTo>
                  <a:lnTo>
                    <a:pt x="0" y="56666"/>
                  </a:lnTo>
                  <a:lnTo>
                    <a:pt x="3076" y="80000"/>
                  </a:lnTo>
                  <a:lnTo>
                    <a:pt x="18461" y="100000"/>
                  </a:lnTo>
                  <a:lnTo>
                    <a:pt x="33846" y="110000"/>
                  </a:lnTo>
                  <a:lnTo>
                    <a:pt x="58461"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35" name="Shape 935"/>
            <p:cNvSpPr/>
            <p:nvPr/>
          </p:nvSpPr>
          <p:spPr>
            <a:xfrm>
              <a:off x="3891" y="2429"/>
              <a:ext cx="39" cy="36"/>
            </a:xfrm>
            <a:custGeom>
              <a:pathLst>
                <a:path extrusionOk="0" h="120000" w="120000">
                  <a:moveTo>
                    <a:pt x="60000" y="116666"/>
                  </a:moveTo>
                  <a:lnTo>
                    <a:pt x="60000" y="116666"/>
                  </a:lnTo>
                  <a:lnTo>
                    <a:pt x="84000" y="110000"/>
                  </a:lnTo>
                  <a:lnTo>
                    <a:pt x="99000" y="96666"/>
                  </a:lnTo>
                  <a:lnTo>
                    <a:pt x="111000" y="80000"/>
                  </a:lnTo>
                  <a:lnTo>
                    <a:pt x="117000" y="56666"/>
                  </a:lnTo>
                  <a:lnTo>
                    <a:pt x="111000" y="33333"/>
                  </a:lnTo>
                  <a:lnTo>
                    <a:pt x="99000" y="16666"/>
                  </a:lnTo>
                  <a:lnTo>
                    <a:pt x="84000" y="6666"/>
                  </a:lnTo>
                  <a:lnTo>
                    <a:pt x="60000" y="0"/>
                  </a:lnTo>
                  <a:lnTo>
                    <a:pt x="36000" y="6666"/>
                  </a:lnTo>
                  <a:lnTo>
                    <a:pt x="18000" y="16666"/>
                  </a:lnTo>
                  <a:lnTo>
                    <a:pt x="3000" y="33333"/>
                  </a:lnTo>
                  <a:lnTo>
                    <a:pt x="0" y="56666"/>
                  </a:lnTo>
                  <a:lnTo>
                    <a:pt x="3000" y="80000"/>
                  </a:lnTo>
                  <a:lnTo>
                    <a:pt x="18000" y="96666"/>
                  </a:lnTo>
                  <a:lnTo>
                    <a:pt x="36000" y="110000"/>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36" name="Shape 936"/>
            <p:cNvSpPr/>
            <p:nvPr/>
          </p:nvSpPr>
          <p:spPr>
            <a:xfrm>
              <a:off x="3922" y="2479"/>
              <a:ext cx="42" cy="36"/>
            </a:xfrm>
            <a:custGeom>
              <a:pathLst>
                <a:path extrusionOk="0" h="120000" w="120000">
                  <a:moveTo>
                    <a:pt x="60000" y="116666"/>
                  </a:moveTo>
                  <a:lnTo>
                    <a:pt x="60000" y="116666"/>
                  </a:lnTo>
                  <a:lnTo>
                    <a:pt x="80000" y="113333"/>
                  </a:lnTo>
                  <a:lnTo>
                    <a:pt x="100000" y="100000"/>
                  </a:lnTo>
                  <a:lnTo>
                    <a:pt x="111428" y="83333"/>
                  </a:lnTo>
                  <a:lnTo>
                    <a:pt x="117142" y="60000"/>
                  </a:lnTo>
                  <a:lnTo>
                    <a:pt x="111428" y="36666"/>
                  </a:lnTo>
                  <a:lnTo>
                    <a:pt x="100000" y="16666"/>
                  </a:lnTo>
                  <a:lnTo>
                    <a:pt x="80000" y="6666"/>
                  </a:lnTo>
                  <a:lnTo>
                    <a:pt x="60000" y="0"/>
                  </a:lnTo>
                  <a:lnTo>
                    <a:pt x="40000" y="6666"/>
                  </a:lnTo>
                  <a:lnTo>
                    <a:pt x="20000" y="16666"/>
                  </a:lnTo>
                  <a:lnTo>
                    <a:pt x="5714" y="36666"/>
                  </a:lnTo>
                  <a:lnTo>
                    <a:pt x="0" y="60000"/>
                  </a:lnTo>
                  <a:lnTo>
                    <a:pt x="5714" y="83333"/>
                  </a:lnTo>
                  <a:lnTo>
                    <a:pt x="20000" y="100000"/>
                  </a:lnTo>
                  <a:lnTo>
                    <a:pt x="40000" y="113333"/>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37" name="Shape 937"/>
            <p:cNvSpPr/>
            <p:nvPr/>
          </p:nvSpPr>
          <p:spPr>
            <a:xfrm>
              <a:off x="3993" y="2484"/>
              <a:ext cx="39" cy="36"/>
            </a:xfrm>
            <a:custGeom>
              <a:pathLst>
                <a:path extrusionOk="0" h="120000" w="120000">
                  <a:moveTo>
                    <a:pt x="57000" y="116756"/>
                  </a:moveTo>
                  <a:lnTo>
                    <a:pt x="57000" y="116756"/>
                  </a:lnTo>
                  <a:lnTo>
                    <a:pt x="81000" y="110270"/>
                  </a:lnTo>
                  <a:lnTo>
                    <a:pt x="99000" y="100540"/>
                  </a:lnTo>
                  <a:lnTo>
                    <a:pt x="111000" y="81081"/>
                  </a:lnTo>
                  <a:lnTo>
                    <a:pt x="117000" y="58378"/>
                  </a:lnTo>
                  <a:lnTo>
                    <a:pt x="111000" y="35675"/>
                  </a:lnTo>
                  <a:lnTo>
                    <a:pt x="99000" y="19459"/>
                  </a:lnTo>
                  <a:lnTo>
                    <a:pt x="81000" y="6486"/>
                  </a:lnTo>
                  <a:lnTo>
                    <a:pt x="57000" y="0"/>
                  </a:lnTo>
                  <a:lnTo>
                    <a:pt x="33000" y="6486"/>
                  </a:lnTo>
                  <a:lnTo>
                    <a:pt x="18000" y="19459"/>
                  </a:lnTo>
                  <a:lnTo>
                    <a:pt x="3000" y="35675"/>
                  </a:lnTo>
                  <a:lnTo>
                    <a:pt x="0" y="58378"/>
                  </a:lnTo>
                  <a:lnTo>
                    <a:pt x="3000" y="81081"/>
                  </a:lnTo>
                  <a:lnTo>
                    <a:pt x="18000" y="100540"/>
                  </a:lnTo>
                  <a:lnTo>
                    <a:pt x="33000" y="110270"/>
                  </a:lnTo>
                  <a:lnTo>
                    <a:pt x="57000"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38" name="Shape 938"/>
            <p:cNvSpPr/>
            <p:nvPr/>
          </p:nvSpPr>
          <p:spPr>
            <a:xfrm>
              <a:off x="4020" y="2437"/>
              <a:ext cx="38" cy="36"/>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3333"/>
                  </a:lnTo>
                  <a:lnTo>
                    <a:pt x="58461" y="0"/>
                  </a:lnTo>
                  <a:lnTo>
                    <a:pt x="33846" y="3333"/>
                  </a:lnTo>
                  <a:lnTo>
                    <a:pt x="18461" y="16666"/>
                  </a:lnTo>
                  <a:lnTo>
                    <a:pt x="3076" y="33333"/>
                  </a:lnTo>
                  <a:lnTo>
                    <a:pt x="0" y="56666"/>
                  </a:lnTo>
                  <a:lnTo>
                    <a:pt x="3076" y="80000"/>
                  </a:lnTo>
                  <a:lnTo>
                    <a:pt x="18461" y="100000"/>
                  </a:lnTo>
                  <a:lnTo>
                    <a:pt x="33846" y="110000"/>
                  </a:lnTo>
                  <a:lnTo>
                    <a:pt x="58461"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39" name="Shape 939"/>
            <p:cNvSpPr/>
            <p:nvPr/>
          </p:nvSpPr>
          <p:spPr>
            <a:xfrm>
              <a:off x="4084" y="2415"/>
              <a:ext cx="41" cy="36"/>
            </a:xfrm>
            <a:custGeom>
              <a:pathLst>
                <a:path extrusionOk="0" h="120000" w="120000">
                  <a:moveTo>
                    <a:pt x="61463" y="116756"/>
                  </a:moveTo>
                  <a:lnTo>
                    <a:pt x="61463" y="116756"/>
                  </a:lnTo>
                  <a:lnTo>
                    <a:pt x="84878" y="110270"/>
                  </a:lnTo>
                  <a:lnTo>
                    <a:pt x="99512" y="97297"/>
                  </a:lnTo>
                  <a:lnTo>
                    <a:pt x="111219" y="81081"/>
                  </a:lnTo>
                  <a:lnTo>
                    <a:pt x="117073" y="58378"/>
                  </a:lnTo>
                  <a:lnTo>
                    <a:pt x="111219" y="35675"/>
                  </a:lnTo>
                  <a:lnTo>
                    <a:pt x="99512" y="16216"/>
                  </a:lnTo>
                  <a:lnTo>
                    <a:pt x="84878" y="6486"/>
                  </a:lnTo>
                  <a:lnTo>
                    <a:pt x="61463" y="0"/>
                  </a:lnTo>
                  <a:lnTo>
                    <a:pt x="38048" y="6486"/>
                  </a:lnTo>
                  <a:lnTo>
                    <a:pt x="20487" y="16216"/>
                  </a:lnTo>
                  <a:lnTo>
                    <a:pt x="5853" y="35675"/>
                  </a:lnTo>
                  <a:lnTo>
                    <a:pt x="0" y="58378"/>
                  </a:lnTo>
                  <a:lnTo>
                    <a:pt x="5853" y="81081"/>
                  </a:lnTo>
                  <a:lnTo>
                    <a:pt x="20487" y="97297"/>
                  </a:lnTo>
                  <a:lnTo>
                    <a:pt x="38048" y="110270"/>
                  </a:lnTo>
                  <a:lnTo>
                    <a:pt x="61463"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40" name="Shape 940"/>
            <p:cNvSpPr/>
            <p:nvPr/>
          </p:nvSpPr>
          <p:spPr>
            <a:xfrm>
              <a:off x="4149" y="2432"/>
              <a:ext cx="41" cy="36"/>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41" name="Shape 941"/>
            <p:cNvSpPr/>
            <p:nvPr/>
          </p:nvSpPr>
          <p:spPr>
            <a:xfrm>
              <a:off x="4179" y="2484"/>
              <a:ext cx="41" cy="36"/>
            </a:xfrm>
            <a:custGeom>
              <a:pathLst>
                <a:path extrusionOk="0" h="120000" w="120000">
                  <a:moveTo>
                    <a:pt x="58536" y="116756"/>
                  </a:moveTo>
                  <a:lnTo>
                    <a:pt x="58536" y="116756"/>
                  </a:lnTo>
                  <a:lnTo>
                    <a:pt x="81951" y="110270"/>
                  </a:lnTo>
                  <a:lnTo>
                    <a:pt x="99512" y="100540"/>
                  </a:lnTo>
                  <a:lnTo>
                    <a:pt x="111219" y="81081"/>
                  </a:lnTo>
                  <a:lnTo>
                    <a:pt x="117073" y="58378"/>
                  </a:lnTo>
                  <a:lnTo>
                    <a:pt x="111219" y="38918"/>
                  </a:lnTo>
                  <a:lnTo>
                    <a:pt x="99512" y="19459"/>
                  </a:lnTo>
                  <a:lnTo>
                    <a:pt x="81951" y="6486"/>
                  </a:lnTo>
                  <a:lnTo>
                    <a:pt x="58536" y="0"/>
                  </a:lnTo>
                  <a:lnTo>
                    <a:pt x="38048" y="6486"/>
                  </a:lnTo>
                  <a:lnTo>
                    <a:pt x="17560" y="19459"/>
                  </a:lnTo>
                  <a:lnTo>
                    <a:pt x="5853" y="38918"/>
                  </a:lnTo>
                  <a:lnTo>
                    <a:pt x="0" y="58378"/>
                  </a:lnTo>
                  <a:lnTo>
                    <a:pt x="5853" y="81081"/>
                  </a:lnTo>
                  <a:lnTo>
                    <a:pt x="17560" y="100540"/>
                  </a:lnTo>
                  <a:lnTo>
                    <a:pt x="38048" y="110270"/>
                  </a:lnTo>
                  <a:lnTo>
                    <a:pt x="58536"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42" name="Shape 942"/>
            <p:cNvSpPr/>
            <p:nvPr/>
          </p:nvSpPr>
          <p:spPr>
            <a:xfrm>
              <a:off x="4245" y="2486"/>
              <a:ext cx="41" cy="36"/>
            </a:xfrm>
            <a:custGeom>
              <a:pathLst>
                <a:path extrusionOk="0" h="120000" w="120000">
                  <a:moveTo>
                    <a:pt x="57000" y="116666"/>
                  </a:moveTo>
                  <a:lnTo>
                    <a:pt x="57000" y="116666"/>
                  </a:lnTo>
                  <a:lnTo>
                    <a:pt x="81000" y="113333"/>
                  </a:lnTo>
                  <a:lnTo>
                    <a:pt x="99000" y="100000"/>
                  </a:lnTo>
                  <a:lnTo>
                    <a:pt x="114000" y="83333"/>
                  </a:lnTo>
                  <a:lnTo>
                    <a:pt x="117000" y="60000"/>
                  </a:lnTo>
                  <a:lnTo>
                    <a:pt x="114000" y="36666"/>
                  </a:lnTo>
                  <a:lnTo>
                    <a:pt x="99000" y="16666"/>
                  </a:lnTo>
                  <a:lnTo>
                    <a:pt x="81000" y="6666"/>
                  </a:lnTo>
                  <a:lnTo>
                    <a:pt x="57000" y="0"/>
                  </a:lnTo>
                  <a:lnTo>
                    <a:pt x="33000" y="6666"/>
                  </a:lnTo>
                  <a:lnTo>
                    <a:pt x="18000" y="16666"/>
                  </a:lnTo>
                  <a:lnTo>
                    <a:pt x="6000" y="36666"/>
                  </a:lnTo>
                  <a:lnTo>
                    <a:pt x="0" y="60000"/>
                  </a:lnTo>
                  <a:lnTo>
                    <a:pt x="6000" y="83333"/>
                  </a:lnTo>
                  <a:lnTo>
                    <a:pt x="18000" y="100000"/>
                  </a:lnTo>
                  <a:lnTo>
                    <a:pt x="33000" y="113333"/>
                  </a:lnTo>
                  <a:lnTo>
                    <a:pt x="57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43" name="Shape 943"/>
            <p:cNvSpPr/>
            <p:nvPr/>
          </p:nvSpPr>
          <p:spPr>
            <a:xfrm>
              <a:off x="4274" y="2439"/>
              <a:ext cx="41" cy="36"/>
            </a:xfrm>
            <a:custGeom>
              <a:pathLst>
                <a:path extrusionOk="0" h="120000" w="120000">
                  <a:moveTo>
                    <a:pt x="55609" y="116666"/>
                  </a:moveTo>
                  <a:lnTo>
                    <a:pt x="55609" y="116666"/>
                  </a:lnTo>
                  <a:lnTo>
                    <a:pt x="79024" y="110000"/>
                  </a:lnTo>
                  <a:lnTo>
                    <a:pt x="96585" y="100000"/>
                  </a:lnTo>
                  <a:lnTo>
                    <a:pt x="111219" y="80000"/>
                  </a:lnTo>
                  <a:lnTo>
                    <a:pt x="117073" y="60000"/>
                  </a:lnTo>
                  <a:lnTo>
                    <a:pt x="111219" y="36666"/>
                  </a:lnTo>
                  <a:lnTo>
                    <a:pt x="96585" y="16666"/>
                  </a:lnTo>
                  <a:lnTo>
                    <a:pt x="79024" y="6666"/>
                  </a:lnTo>
                  <a:lnTo>
                    <a:pt x="55609" y="0"/>
                  </a:lnTo>
                  <a:lnTo>
                    <a:pt x="32195" y="6666"/>
                  </a:lnTo>
                  <a:lnTo>
                    <a:pt x="17560" y="16666"/>
                  </a:lnTo>
                  <a:lnTo>
                    <a:pt x="5853" y="36666"/>
                  </a:lnTo>
                  <a:lnTo>
                    <a:pt x="0" y="60000"/>
                  </a:lnTo>
                  <a:lnTo>
                    <a:pt x="5853" y="80000"/>
                  </a:lnTo>
                  <a:lnTo>
                    <a:pt x="17560" y="100000"/>
                  </a:lnTo>
                  <a:lnTo>
                    <a:pt x="32195" y="110000"/>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44" name="Shape 944"/>
            <p:cNvSpPr/>
            <p:nvPr/>
          </p:nvSpPr>
          <p:spPr>
            <a:xfrm>
              <a:off x="4338" y="2419"/>
              <a:ext cx="41" cy="36"/>
            </a:xfrm>
            <a:custGeom>
              <a:pathLst>
                <a:path extrusionOk="0" h="120000" w="120000">
                  <a:moveTo>
                    <a:pt x="55609" y="116666"/>
                  </a:moveTo>
                  <a:lnTo>
                    <a:pt x="55609" y="116666"/>
                  </a:lnTo>
                  <a:lnTo>
                    <a:pt x="79024" y="110000"/>
                  </a:lnTo>
                  <a:lnTo>
                    <a:pt x="96585" y="100000"/>
                  </a:lnTo>
                  <a:lnTo>
                    <a:pt x="111219" y="80000"/>
                  </a:lnTo>
                  <a:lnTo>
                    <a:pt x="117073" y="56666"/>
                  </a:lnTo>
                  <a:lnTo>
                    <a:pt x="111219" y="33333"/>
                  </a:lnTo>
                  <a:lnTo>
                    <a:pt x="96585" y="16666"/>
                  </a:lnTo>
                  <a:lnTo>
                    <a:pt x="79024" y="3333"/>
                  </a:lnTo>
                  <a:lnTo>
                    <a:pt x="55609" y="0"/>
                  </a:lnTo>
                  <a:lnTo>
                    <a:pt x="32195" y="3333"/>
                  </a:lnTo>
                  <a:lnTo>
                    <a:pt x="17560" y="16666"/>
                  </a:lnTo>
                  <a:lnTo>
                    <a:pt x="5853" y="33333"/>
                  </a:lnTo>
                  <a:lnTo>
                    <a:pt x="0" y="56666"/>
                  </a:lnTo>
                  <a:lnTo>
                    <a:pt x="5853" y="80000"/>
                  </a:lnTo>
                  <a:lnTo>
                    <a:pt x="17560" y="100000"/>
                  </a:lnTo>
                  <a:lnTo>
                    <a:pt x="32195" y="110000"/>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45" name="Shape 945"/>
            <p:cNvSpPr/>
            <p:nvPr/>
          </p:nvSpPr>
          <p:spPr>
            <a:xfrm>
              <a:off x="4402" y="2435"/>
              <a:ext cx="42" cy="36"/>
            </a:xfrm>
            <a:custGeom>
              <a:pathLst>
                <a:path extrusionOk="0" h="120000" w="120000">
                  <a:moveTo>
                    <a:pt x="60000" y="116756"/>
                  </a:moveTo>
                  <a:lnTo>
                    <a:pt x="60000" y="116756"/>
                  </a:lnTo>
                  <a:lnTo>
                    <a:pt x="80000" y="110270"/>
                  </a:lnTo>
                  <a:lnTo>
                    <a:pt x="97142" y="97297"/>
                  </a:lnTo>
                  <a:lnTo>
                    <a:pt x="111428" y="81081"/>
                  </a:lnTo>
                  <a:lnTo>
                    <a:pt x="117142" y="58378"/>
                  </a:lnTo>
                  <a:lnTo>
                    <a:pt x="111428" y="35675"/>
                  </a:lnTo>
                  <a:lnTo>
                    <a:pt x="97142" y="16216"/>
                  </a:lnTo>
                  <a:lnTo>
                    <a:pt x="80000" y="6486"/>
                  </a:lnTo>
                  <a:lnTo>
                    <a:pt x="60000" y="0"/>
                  </a:lnTo>
                  <a:lnTo>
                    <a:pt x="37142" y="6486"/>
                  </a:lnTo>
                  <a:lnTo>
                    <a:pt x="17142" y="16216"/>
                  </a:lnTo>
                  <a:lnTo>
                    <a:pt x="5714" y="35675"/>
                  </a:lnTo>
                  <a:lnTo>
                    <a:pt x="0" y="58378"/>
                  </a:lnTo>
                  <a:lnTo>
                    <a:pt x="5714" y="81081"/>
                  </a:lnTo>
                  <a:lnTo>
                    <a:pt x="17142" y="97297"/>
                  </a:lnTo>
                  <a:lnTo>
                    <a:pt x="37142" y="110270"/>
                  </a:lnTo>
                  <a:lnTo>
                    <a:pt x="60000"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46" name="Shape 946"/>
            <p:cNvSpPr/>
            <p:nvPr/>
          </p:nvSpPr>
          <p:spPr>
            <a:xfrm>
              <a:off x="4434" y="2487"/>
              <a:ext cx="39" cy="36"/>
            </a:xfrm>
            <a:custGeom>
              <a:pathLst>
                <a:path extrusionOk="0" h="120000" w="120000">
                  <a:moveTo>
                    <a:pt x="60000" y="116666"/>
                  </a:moveTo>
                  <a:lnTo>
                    <a:pt x="60000" y="116666"/>
                  </a:lnTo>
                  <a:lnTo>
                    <a:pt x="84000" y="113333"/>
                  </a:lnTo>
                  <a:lnTo>
                    <a:pt x="99000" y="100000"/>
                  </a:lnTo>
                  <a:lnTo>
                    <a:pt x="114000" y="83333"/>
                  </a:lnTo>
                  <a:lnTo>
                    <a:pt x="117000" y="60000"/>
                  </a:lnTo>
                  <a:lnTo>
                    <a:pt x="114000" y="36666"/>
                  </a:lnTo>
                  <a:lnTo>
                    <a:pt x="99000" y="16666"/>
                  </a:lnTo>
                  <a:lnTo>
                    <a:pt x="84000" y="6666"/>
                  </a:lnTo>
                  <a:lnTo>
                    <a:pt x="60000" y="0"/>
                  </a:lnTo>
                  <a:lnTo>
                    <a:pt x="36000" y="6666"/>
                  </a:lnTo>
                  <a:lnTo>
                    <a:pt x="18000" y="16666"/>
                  </a:lnTo>
                  <a:lnTo>
                    <a:pt x="6000" y="36666"/>
                  </a:lnTo>
                  <a:lnTo>
                    <a:pt x="0" y="60000"/>
                  </a:lnTo>
                  <a:lnTo>
                    <a:pt x="6000" y="83333"/>
                  </a:lnTo>
                  <a:lnTo>
                    <a:pt x="18000" y="100000"/>
                  </a:lnTo>
                  <a:lnTo>
                    <a:pt x="36000" y="113333"/>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47" name="Shape 947"/>
            <p:cNvSpPr/>
            <p:nvPr/>
          </p:nvSpPr>
          <p:spPr>
            <a:xfrm>
              <a:off x="3741" y="3061"/>
              <a:ext cx="179" cy="160"/>
            </a:xfrm>
            <a:custGeom>
              <a:pathLst>
                <a:path extrusionOk="0" h="120000" w="120000">
                  <a:moveTo>
                    <a:pt x="105333" y="18633"/>
                  </a:moveTo>
                  <a:lnTo>
                    <a:pt x="105333" y="18633"/>
                  </a:lnTo>
                  <a:lnTo>
                    <a:pt x="107333" y="22360"/>
                  </a:lnTo>
                  <a:lnTo>
                    <a:pt x="109333" y="26086"/>
                  </a:lnTo>
                  <a:lnTo>
                    <a:pt x="110000" y="29068"/>
                  </a:lnTo>
                  <a:lnTo>
                    <a:pt x="112000" y="32049"/>
                  </a:lnTo>
                  <a:lnTo>
                    <a:pt x="112666" y="35776"/>
                  </a:lnTo>
                  <a:lnTo>
                    <a:pt x="114000" y="38757"/>
                  </a:lnTo>
                  <a:lnTo>
                    <a:pt x="114666" y="41739"/>
                  </a:lnTo>
                  <a:lnTo>
                    <a:pt x="116000" y="45465"/>
                  </a:lnTo>
                  <a:lnTo>
                    <a:pt x="118000" y="49192"/>
                  </a:lnTo>
                  <a:lnTo>
                    <a:pt x="118666" y="52173"/>
                  </a:lnTo>
                  <a:lnTo>
                    <a:pt x="119333" y="55155"/>
                  </a:lnTo>
                  <a:lnTo>
                    <a:pt x="119333" y="58136"/>
                  </a:lnTo>
                  <a:lnTo>
                    <a:pt x="119333" y="61118"/>
                  </a:lnTo>
                  <a:lnTo>
                    <a:pt x="119333" y="64099"/>
                  </a:lnTo>
                  <a:lnTo>
                    <a:pt x="119333" y="66335"/>
                  </a:lnTo>
                  <a:lnTo>
                    <a:pt x="119333" y="69316"/>
                  </a:lnTo>
                  <a:lnTo>
                    <a:pt x="119333" y="71552"/>
                  </a:lnTo>
                  <a:lnTo>
                    <a:pt x="118666" y="73788"/>
                  </a:lnTo>
                  <a:lnTo>
                    <a:pt x="117333" y="76024"/>
                  </a:lnTo>
                  <a:lnTo>
                    <a:pt x="115333" y="79006"/>
                  </a:lnTo>
                  <a:lnTo>
                    <a:pt x="114000" y="81987"/>
                  </a:lnTo>
                  <a:lnTo>
                    <a:pt x="112000" y="84223"/>
                  </a:lnTo>
                  <a:lnTo>
                    <a:pt x="109333" y="86459"/>
                  </a:lnTo>
                  <a:lnTo>
                    <a:pt x="108000" y="88695"/>
                  </a:lnTo>
                  <a:lnTo>
                    <a:pt x="106000" y="91677"/>
                  </a:lnTo>
                  <a:lnTo>
                    <a:pt x="103333" y="94658"/>
                  </a:lnTo>
                  <a:lnTo>
                    <a:pt x="101333" y="98385"/>
                  </a:lnTo>
                  <a:lnTo>
                    <a:pt x="99333" y="102111"/>
                  </a:lnTo>
                  <a:lnTo>
                    <a:pt x="95333" y="105838"/>
                  </a:lnTo>
                  <a:lnTo>
                    <a:pt x="93333" y="108819"/>
                  </a:lnTo>
                  <a:lnTo>
                    <a:pt x="90000" y="111801"/>
                  </a:lnTo>
                  <a:lnTo>
                    <a:pt x="86000" y="112546"/>
                  </a:lnTo>
                  <a:lnTo>
                    <a:pt x="82666" y="114037"/>
                  </a:lnTo>
                  <a:lnTo>
                    <a:pt x="78000" y="115527"/>
                  </a:lnTo>
                  <a:lnTo>
                    <a:pt x="72666" y="116273"/>
                  </a:lnTo>
                  <a:lnTo>
                    <a:pt x="66666" y="117018"/>
                  </a:lnTo>
                  <a:lnTo>
                    <a:pt x="61333" y="118509"/>
                  </a:lnTo>
                  <a:lnTo>
                    <a:pt x="56000" y="119254"/>
                  </a:lnTo>
                  <a:lnTo>
                    <a:pt x="52000" y="119254"/>
                  </a:lnTo>
                  <a:lnTo>
                    <a:pt x="48000" y="119254"/>
                  </a:lnTo>
                  <a:lnTo>
                    <a:pt x="44000" y="117763"/>
                  </a:lnTo>
                  <a:lnTo>
                    <a:pt x="38000" y="116273"/>
                  </a:lnTo>
                  <a:lnTo>
                    <a:pt x="31333" y="114037"/>
                  </a:lnTo>
                  <a:lnTo>
                    <a:pt x="24000" y="111055"/>
                  </a:lnTo>
                  <a:lnTo>
                    <a:pt x="16666" y="107329"/>
                  </a:lnTo>
                  <a:lnTo>
                    <a:pt x="10000" y="102111"/>
                  </a:lnTo>
                  <a:lnTo>
                    <a:pt x="5333" y="94658"/>
                  </a:lnTo>
                  <a:lnTo>
                    <a:pt x="1333" y="87204"/>
                  </a:lnTo>
                  <a:lnTo>
                    <a:pt x="666" y="83478"/>
                  </a:lnTo>
                  <a:lnTo>
                    <a:pt x="666" y="79751"/>
                  </a:lnTo>
                  <a:lnTo>
                    <a:pt x="0" y="75279"/>
                  </a:lnTo>
                  <a:lnTo>
                    <a:pt x="0" y="70807"/>
                  </a:lnTo>
                  <a:lnTo>
                    <a:pt x="0" y="66335"/>
                  </a:lnTo>
                  <a:lnTo>
                    <a:pt x="0" y="61863"/>
                  </a:lnTo>
                  <a:lnTo>
                    <a:pt x="666" y="57391"/>
                  </a:lnTo>
                  <a:lnTo>
                    <a:pt x="2000" y="54409"/>
                  </a:lnTo>
                  <a:lnTo>
                    <a:pt x="4000" y="50683"/>
                  </a:lnTo>
                  <a:lnTo>
                    <a:pt x="6000" y="46211"/>
                  </a:lnTo>
                  <a:lnTo>
                    <a:pt x="9333" y="40993"/>
                  </a:lnTo>
                  <a:lnTo>
                    <a:pt x="12000" y="36521"/>
                  </a:lnTo>
                  <a:lnTo>
                    <a:pt x="15333" y="31304"/>
                  </a:lnTo>
                  <a:lnTo>
                    <a:pt x="18666" y="26832"/>
                  </a:lnTo>
                  <a:lnTo>
                    <a:pt x="22000" y="22360"/>
                  </a:lnTo>
                  <a:lnTo>
                    <a:pt x="24000" y="19378"/>
                  </a:lnTo>
                  <a:lnTo>
                    <a:pt x="28000" y="16397"/>
                  </a:lnTo>
                  <a:lnTo>
                    <a:pt x="31333" y="12670"/>
                  </a:lnTo>
                  <a:lnTo>
                    <a:pt x="36666" y="9689"/>
                  </a:lnTo>
                  <a:lnTo>
                    <a:pt x="42000" y="6708"/>
                  </a:lnTo>
                  <a:lnTo>
                    <a:pt x="47333" y="2981"/>
                  </a:lnTo>
                  <a:lnTo>
                    <a:pt x="52000" y="1490"/>
                  </a:lnTo>
                  <a:lnTo>
                    <a:pt x="57333" y="0"/>
                  </a:lnTo>
                  <a:lnTo>
                    <a:pt x="60666" y="0"/>
                  </a:lnTo>
                  <a:lnTo>
                    <a:pt x="64000" y="745"/>
                  </a:lnTo>
                  <a:lnTo>
                    <a:pt x="66666" y="745"/>
                  </a:lnTo>
                  <a:lnTo>
                    <a:pt x="70666" y="1490"/>
                  </a:lnTo>
                  <a:lnTo>
                    <a:pt x="73333" y="1490"/>
                  </a:lnTo>
                  <a:lnTo>
                    <a:pt x="76666" y="1490"/>
                  </a:lnTo>
                  <a:lnTo>
                    <a:pt x="79333" y="2236"/>
                  </a:lnTo>
                  <a:lnTo>
                    <a:pt x="81333" y="2236"/>
                  </a:lnTo>
                  <a:lnTo>
                    <a:pt x="84000" y="2981"/>
                  </a:lnTo>
                  <a:lnTo>
                    <a:pt x="87333" y="5217"/>
                  </a:lnTo>
                  <a:lnTo>
                    <a:pt x="90666" y="7453"/>
                  </a:lnTo>
                  <a:lnTo>
                    <a:pt x="94000" y="9689"/>
                  </a:lnTo>
                  <a:lnTo>
                    <a:pt x="96666" y="12670"/>
                  </a:lnTo>
                  <a:lnTo>
                    <a:pt x="100666" y="14906"/>
                  </a:lnTo>
                  <a:lnTo>
                    <a:pt x="102666" y="17142"/>
                  </a:lnTo>
                  <a:lnTo>
                    <a:pt x="104000" y="17888"/>
                  </a:lnTo>
                  <a:lnTo>
                    <a:pt x="105333" y="18633"/>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48" name="Shape 948"/>
            <p:cNvSpPr/>
            <p:nvPr/>
          </p:nvSpPr>
          <p:spPr>
            <a:xfrm>
              <a:off x="3859" y="3085"/>
              <a:ext cx="7" cy="7"/>
            </a:xfrm>
            <a:custGeom>
              <a:pathLst>
                <a:path extrusionOk="0" h="120000" w="120000">
                  <a:moveTo>
                    <a:pt x="34285" y="15000"/>
                  </a:moveTo>
                  <a:lnTo>
                    <a:pt x="68571" y="30000"/>
                  </a:lnTo>
                  <a:lnTo>
                    <a:pt x="68571" y="45000"/>
                  </a:lnTo>
                  <a:lnTo>
                    <a:pt x="85714" y="45000"/>
                  </a:lnTo>
                  <a:lnTo>
                    <a:pt x="102857" y="60000"/>
                  </a:lnTo>
                  <a:lnTo>
                    <a:pt x="102857" y="75000"/>
                  </a:lnTo>
                  <a:lnTo>
                    <a:pt x="102857" y="90000"/>
                  </a:lnTo>
                  <a:lnTo>
                    <a:pt x="85714" y="105000"/>
                  </a:lnTo>
                  <a:lnTo>
                    <a:pt x="68571" y="105000"/>
                  </a:lnTo>
                  <a:lnTo>
                    <a:pt x="51428" y="105000"/>
                  </a:lnTo>
                  <a:lnTo>
                    <a:pt x="34285" y="90000"/>
                  </a:lnTo>
                  <a:lnTo>
                    <a:pt x="17142" y="75000"/>
                  </a:lnTo>
                  <a:lnTo>
                    <a:pt x="0" y="45000"/>
                  </a:lnTo>
                  <a:lnTo>
                    <a:pt x="0" y="30000"/>
                  </a:lnTo>
                  <a:lnTo>
                    <a:pt x="0" y="15000"/>
                  </a:lnTo>
                  <a:lnTo>
                    <a:pt x="0" y="0"/>
                  </a:lnTo>
                  <a:lnTo>
                    <a:pt x="17142" y="0"/>
                  </a:lnTo>
                  <a:lnTo>
                    <a:pt x="34285" y="0"/>
                  </a:lnTo>
                  <a:lnTo>
                    <a:pt x="34285" y="1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49" name="Shape 949"/>
            <p:cNvSpPr/>
            <p:nvPr/>
          </p:nvSpPr>
          <p:spPr>
            <a:xfrm>
              <a:off x="3859" y="3085"/>
              <a:ext cx="18" cy="18"/>
            </a:xfrm>
            <a:custGeom>
              <a:pathLst>
                <a:path extrusionOk="0" h="120000" w="120000">
                  <a:moveTo>
                    <a:pt x="46666" y="13333"/>
                  </a:moveTo>
                  <a:lnTo>
                    <a:pt x="46666" y="13333"/>
                  </a:lnTo>
                  <a:lnTo>
                    <a:pt x="66666" y="40000"/>
                  </a:lnTo>
                  <a:lnTo>
                    <a:pt x="80000" y="46666"/>
                  </a:lnTo>
                  <a:lnTo>
                    <a:pt x="93333" y="53333"/>
                  </a:lnTo>
                  <a:lnTo>
                    <a:pt x="106666" y="60000"/>
                  </a:lnTo>
                  <a:lnTo>
                    <a:pt x="113333" y="73333"/>
                  </a:lnTo>
                  <a:lnTo>
                    <a:pt x="113333" y="86666"/>
                  </a:lnTo>
                  <a:lnTo>
                    <a:pt x="106666" y="100000"/>
                  </a:lnTo>
                  <a:lnTo>
                    <a:pt x="93333" y="106666"/>
                  </a:lnTo>
                  <a:lnTo>
                    <a:pt x="80000" y="113333"/>
                  </a:lnTo>
                  <a:lnTo>
                    <a:pt x="66666" y="113333"/>
                  </a:lnTo>
                  <a:lnTo>
                    <a:pt x="53333" y="106666"/>
                  </a:lnTo>
                  <a:lnTo>
                    <a:pt x="40000" y="100000"/>
                  </a:lnTo>
                  <a:lnTo>
                    <a:pt x="33333" y="93333"/>
                  </a:lnTo>
                  <a:lnTo>
                    <a:pt x="20000" y="80000"/>
                  </a:lnTo>
                  <a:lnTo>
                    <a:pt x="13333" y="73333"/>
                  </a:lnTo>
                  <a:lnTo>
                    <a:pt x="6666" y="53333"/>
                  </a:lnTo>
                  <a:lnTo>
                    <a:pt x="6666" y="40000"/>
                  </a:lnTo>
                  <a:lnTo>
                    <a:pt x="0" y="33333"/>
                  </a:lnTo>
                  <a:lnTo>
                    <a:pt x="0" y="20000"/>
                  </a:lnTo>
                  <a:lnTo>
                    <a:pt x="0" y="6666"/>
                  </a:lnTo>
                  <a:lnTo>
                    <a:pt x="13333" y="0"/>
                  </a:lnTo>
                  <a:lnTo>
                    <a:pt x="33333" y="0"/>
                  </a:lnTo>
                  <a:lnTo>
                    <a:pt x="40000" y="6666"/>
                  </a:lnTo>
                  <a:lnTo>
                    <a:pt x="46666" y="1333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50" name="Shape 950"/>
            <p:cNvSpPr/>
            <p:nvPr/>
          </p:nvSpPr>
          <p:spPr>
            <a:xfrm>
              <a:off x="3806" y="3179"/>
              <a:ext cx="7" cy="7"/>
            </a:xfrm>
            <a:custGeom>
              <a:pathLst>
                <a:path extrusionOk="0" h="120000" w="120000">
                  <a:moveTo>
                    <a:pt x="45000" y="17142"/>
                  </a:moveTo>
                  <a:lnTo>
                    <a:pt x="75000" y="34285"/>
                  </a:lnTo>
                  <a:lnTo>
                    <a:pt x="90000" y="34285"/>
                  </a:lnTo>
                  <a:lnTo>
                    <a:pt x="90000" y="51428"/>
                  </a:lnTo>
                  <a:lnTo>
                    <a:pt x="105000" y="51428"/>
                  </a:lnTo>
                  <a:lnTo>
                    <a:pt x="105000" y="68571"/>
                  </a:lnTo>
                  <a:lnTo>
                    <a:pt x="105000" y="85714"/>
                  </a:lnTo>
                  <a:lnTo>
                    <a:pt x="90000" y="102857"/>
                  </a:lnTo>
                  <a:lnTo>
                    <a:pt x="75000" y="102857"/>
                  </a:lnTo>
                  <a:lnTo>
                    <a:pt x="60000" y="102857"/>
                  </a:lnTo>
                  <a:lnTo>
                    <a:pt x="45000" y="102857"/>
                  </a:lnTo>
                  <a:lnTo>
                    <a:pt x="30000" y="85714"/>
                  </a:lnTo>
                  <a:lnTo>
                    <a:pt x="15000" y="85714"/>
                  </a:lnTo>
                  <a:lnTo>
                    <a:pt x="0" y="85714"/>
                  </a:lnTo>
                  <a:lnTo>
                    <a:pt x="0" y="68571"/>
                  </a:lnTo>
                  <a:lnTo>
                    <a:pt x="0" y="51428"/>
                  </a:lnTo>
                  <a:lnTo>
                    <a:pt x="0" y="34285"/>
                  </a:lnTo>
                  <a:lnTo>
                    <a:pt x="0" y="17142"/>
                  </a:lnTo>
                  <a:lnTo>
                    <a:pt x="0" y="0"/>
                  </a:lnTo>
                  <a:lnTo>
                    <a:pt x="15000" y="0"/>
                  </a:lnTo>
                  <a:lnTo>
                    <a:pt x="30000" y="0"/>
                  </a:lnTo>
                  <a:lnTo>
                    <a:pt x="45000" y="0"/>
                  </a:lnTo>
                  <a:lnTo>
                    <a:pt x="45000" y="17142"/>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51" name="Shape 951"/>
            <p:cNvSpPr/>
            <p:nvPr/>
          </p:nvSpPr>
          <p:spPr>
            <a:xfrm>
              <a:off x="3806" y="3179"/>
              <a:ext cx="18" cy="17"/>
            </a:xfrm>
            <a:custGeom>
              <a:pathLst>
                <a:path extrusionOk="0" h="120000" w="120000">
                  <a:moveTo>
                    <a:pt x="50526" y="14117"/>
                  </a:moveTo>
                  <a:lnTo>
                    <a:pt x="50526" y="14117"/>
                  </a:lnTo>
                  <a:lnTo>
                    <a:pt x="75789" y="42352"/>
                  </a:lnTo>
                  <a:lnTo>
                    <a:pt x="94736" y="42352"/>
                  </a:lnTo>
                  <a:lnTo>
                    <a:pt x="94736" y="49411"/>
                  </a:lnTo>
                  <a:lnTo>
                    <a:pt x="107368" y="63529"/>
                  </a:lnTo>
                  <a:lnTo>
                    <a:pt x="113684" y="77647"/>
                  </a:lnTo>
                  <a:lnTo>
                    <a:pt x="113684" y="84705"/>
                  </a:lnTo>
                  <a:lnTo>
                    <a:pt x="107368" y="98823"/>
                  </a:lnTo>
                  <a:lnTo>
                    <a:pt x="101052" y="112941"/>
                  </a:lnTo>
                  <a:lnTo>
                    <a:pt x="94736" y="112941"/>
                  </a:lnTo>
                  <a:lnTo>
                    <a:pt x="75789" y="112941"/>
                  </a:lnTo>
                  <a:lnTo>
                    <a:pt x="56842" y="112941"/>
                  </a:lnTo>
                  <a:lnTo>
                    <a:pt x="50526" y="105882"/>
                  </a:lnTo>
                  <a:lnTo>
                    <a:pt x="37894" y="98823"/>
                  </a:lnTo>
                  <a:lnTo>
                    <a:pt x="12631" y="91764"/>
                  </a:lnTo>
                  <a:lnTo>
                    <a:pt x="6315" y="84705"/>
                  </a:lnTo>
                  <a:lnTo>
                    <a:pt x="0" y="77647"/>
                  </a:lnTo>
                  <a:lnTo>
                    <a:pt x="0" y="56470"/>
                  </a:lnTo>
                  <a:lnTo>
                    <a:pt x="6315" y="42352"/>
                  </a:lnTo>
                  <a:lnTo>
                    <a:pt x="6315" y="21176"/>
                  </a:lnTo>
                  <a:lnTo>
                    <a:pt x="6315" y="7058"/>
                  </a:lnTo>
                  <a:lnTo>
                    <a:pt x="18947" y="0"/>
                  </a:lnTo>
                  <a:lnTo>
                    <a:pt x="37894" y="0"/>
                  </a:lnTo>
                  <a:lnTo>
                    <a:pt x="50526" y="7058"/>
                  </a:lnTo>
                  <a:lnTo>
                    <a:pt x="50526" y="14117"/>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52" name="Shape 952"/>
            <p:cNvSpPr/>
            <p:nvPr/>
          </p:nvSpPr>
          <p:spPr>
            <a:xfrm>
              <a:off x="3874" y="3122"/>
              <a:ext cx="0" cy="2"/>
            </a:xfrm>
            <a:custGeom>
              <a:pathLst>
                <a:path extrusionOk="0" h="120000" w="120000">
                  <a:moveTo>
                    <a:pt x="0" y="40000"/>
                  </a:moveTo>
                  <a:lnTo>
                    <a:pt x="0" y="40000"/>
                  </a:lnTo>
                  <a:lnTo>
                    <a:pt x="0" y="80000"/>
                  </a:lnTo>
                  <a:lnTo>
                    <a:pt x="60000" y="40000"/>
                  </a:lnTo>
                  <a:lnTo>
                    <a:pt x="60000" y="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53" name="Shape 953"/>
            <p:cNvSpPr/>
            <p:nvPr/>
          </p:nvSpPr>
          <p:spPr>
            <a:xfrm>
              <a:off x="3874" y="3122"/>
              <a:ext cx="11" cy="13"/>
            </a:xfrm>
            <a:custGeom>
              <a:pathLst>
                <a:path extrusionOk="0" h="120000" w="120000">
                  <a:moveTo>
                    <a:pt x="18461" y="36923"/>
                  </a:moveTo>
                  <a:lnTo>
                    <a:pt x="18461" y="36923"/>
                  </a:lnTo>
                  <a:lnTo>
                    <a:pt x="9230" y="55384"/>
                  </a:lnTo>
                  <a:lnTo>
                    <a:pt x="0" y="73846"/>
                  </a:lnTo>
                  <a:lnTo>
                    <a:pt x="0" y="92307"/>
                  </a:lnTo>
                  <a:lnTo>
                    <a:pt x="0" y="101538"/>
                  </a:lnTo>
                  <a:lnTo>
                    <a:pt x="18461" y="110769"/>
                  </a:lnTo>
                  <a:lnTo>
                    <a:pt x="27692" y="110769"/>
                  </a:lnTo>
                  <a:lnTo>
                    <a:pt x="46153" y="110769"/>
                  </a:lnTo>
                  <a:lnTo>
                    <a:pt x="110769" y="73846"/>
                  </a:lnTo>
                  <a:lnTo>
                    <a:pt x="92307" y="0"/>
                  </a:lnTo>
                  <a:lnTo>
                    <a:pt x="18461" y="3692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54" name="Shape 954"/>
            <p:cNvSpPr/>
            <p:nvPr/>
          </p:nvSpPr>
          <p:spPr>
            <a:xfrm>
              <a:off x="3808" y="3096"/>
              <a:ext cx="2" cy="2"/>
            </a:xfrm>
            <a:custGeom>
              <a:pathLst>
                <a:path extrusionOk="0" h="120000" w="120000">
                  <a:moveTo>
                    <a:pt x="0" y="40000"/>
                  </a:moveTo>
                  <a:lnTo>
                    <a:pt x="0" y="40000"/>
                  </a:lnTo>
                  <a:lnTo>
                    <a:pt x="0" y="80000"/>
                  </a:lnTo>
                  <a:lnTo>
                    <a:pt x="40000" y="80000"/>
                  </a:lnTo>
                  <a:lnTo>
                    <a:pt x="80000" y="40000"/>
                  </a:lnTo>
                  <a:lnTo>
                    <a:pt x="80000" y="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55" name="Shape 955"/>
            <p:cNvSpPr/>
            <p:nvPr/>
          </p:nvSpPr>
          <p:spPr>
            <a:xfrm>
              <a:off x="3808" y="3096"/>
              <a:ext cx="14" cy="13"/>
            </a:xfrm>
            <a:custGeom>
              <a:pathLst>
                <a:path extrusionOk="0" h="120000" w="120000">
                  <a:moveTo>
                    <a:pt x="17142" y="27692"/>
                  </a:moveTo>
                  <a:lnTo>
                    <a:pt x="17142" y="27692"/>
                  </a:lnTo>
                  <a:lnTo>
                    <a:pt x="8571" y="55384"/>
                  </a:lnTo>
                  <a:lnTo>
                    <a:pt x="0" y="64615"/>
                  </a:lnTo>
                  <a:lnTo>
                    <a:pt x="0" y="83076"/>
                  </a:lnTo>
                  <a:lnTo>
                    <a:pt x="0" y="92307"/>
                  </a:lnTo>
                  <a:lnTo>
                    <a:pt x="17142" y="101538"/>
                  </a:lnTo>
                  <a:lnTo>
                    <a:pt x="34285" y="110769"/>
                  </a:lnTo>
                  <a:lnTo>
                    <a:pt x="51428" y="101538"/>
                  </a:lnTo>
                  <a:lnTo>
                    <a:pt x="111428" y="64615"/>
                  </a:lnTo>
                  <a:lnTo>
                    <a:pt x="94285" y="0"/>
                  </a:lnTo>
                  <a:lnTo>
                    <a:pt x="17142" y="27692"/>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56" name="Shape 956"/>
            <p:cNvSpPr/>
            <p:nvPr/>
          </p:nvSpPr>
          <p:spPr>
            <a:xfrm>
              <a:off x="3788" y="3136"/>
              <a:ext cx="0" cy="7"/>
            </a:xfrm>
            <a:custGeom>
              <a:pathLst>
                <a:path extrusionOk="0" h="120000" w="120000">
                  <a:moveTo>
                    <a:pt x="0" y="30000"/>
                  </a:moveTo>
                  <a:lnTo>
                    <a:pt x="0" y="30000"/>
                  </a:lnTo>
                  <a:lnTo>
                    <a:pt x="0" y="45000"/>
                  </a:lnTo>
                  <a:lnTo>
                    <a:pt x="0" y="60000"/>
                  </a:lnTo>
                  <a:lnTo>
                    <a:pt x="0" y="75000"/>
                  </a:lnTo>
                  <a:lnTo>
                    <a:pt x="0" y="90000"/>
                  </a:lnTo>
                  <a:lnTo>
                    <a:pt x="0" y="105000"/>
                  </a:lnTo>
                  <a:lnTo>
                    <a:pt x="0" y="45000"/>
                  </a:lnTo>
                  <a:lnTo>
                    <a:pt x="0" y="0"/>
                  </a:lnTo>
                  <a:lnTo>
                    <a:pt x="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57" name="Shape 957"/>
            <p:cNvSpPr/>
            <p:nvPr/>
          </p:nvSpPr>
          <p:spPr>
            <a:xfrm>
              <a:off x="3788" y="3136"/>
              <a:ext cx="13" cy="18"/>
            </a:xfrm>
            <a:custGeom>
              <a:pathLst>
                <a:path extrusionOk="0" h="120000" w="120000">
                  <a:moveTo>
                    <a:pt x="20000" y="26666"/>
                  </a:moveTo>
                  <a:lnTo>
                    <a:pt x="20000" y="26666"/>
                  </a:lnTo>
                  <a:lnTo>
                    <a:pt x="10000" y="40000"/>
                  </a:lnTo>
                  <a:lnTo>
                    <a:pt x="0" y="53333"/>
                  </a:lnTo>
                  <a:lnTo>
                    <a:pt x="0" y="60000"/>
                  </a:lnTo>
                  <a:lnTo>
                    <a:pt x="0" y="73333"/>
                  </a:lnTo>
                  <a:lnTo>
                    <a:pt x="20000" y="80000"/>
                  </a:lnTo>
                  <a:lnTo>
                    <a:pt x="40000" y="93333"/>
                  </a:lnTo>
                  <a:lnTo>
                    <a:pt x="70000" y="106666"/>
                  </a:lnTo>
                  <a:lnTo>
                    <a:pt x="80000" y="113333"/>
                  </a:lnTo>
                  <a:lnTo>
                    <a:pt x="110000" y="46666"/>
                  </a:lnTo>
                  <a:lnTo>
                    <a:pt x="100000" y="0"/>
                  </a:lnTo>
                  <a:lnTo>
                    <a:pt x="20000" y="26666"/>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58" name="Shape 958"/>
            <p:cNvSpPr/>
            <p:nvPr/>
          </p:nvSpPr>
          <p:spPr>
            <a:xfrm>
              <a:off x="3834" y="3154"/>
              <a:ext cx="9" cy="9"/>
            </a:xfrm>
            <a:custGeom>
              <a:pathLst>
                <a:path extrusionOk="0" h="120000" w="120000">
                  <a:moveTo>
                    <a:pt x="108000" y="66666"/>
                  </a:moveTo>
                  <a:lnTo>
                    <a:pt x="84000" y="66666"/>
                  </a:lnTo>
                  <a:lnTo>
                    <a:pt x="72000" y="66666"/>
                  </a:lnTo>
                  <a:lnTo>
                    <a:pt x="48000" y="66666"/>
                  </a:lnTo>
                  <a:lnTo>
                    <a:pt x="48000" y="53333"/>
                  </a:lnTo>
                  <a:lnTo>
                    <a:pt x="48000" y="40000"/>
                  </a:lnTo>
                  <a:lnTo>
                    <a:pt x="36000" y="26666"/>
                  </a:lnTo>
                  <a:lnTo>
                    <a:pt x="36000" y="13333"/>
                  </a:lnTo>
                  <a:lnTo>
                    <a:pt x="24000" y="13333"/>
                  </a:lnTo>
                  <a:lnTo>
                    <a:pt x="12000" y="0"/>
                  </a:lnTo>
                  <a:lnTo>
                    <a:pt x="0" y="0"/>
                  </a:lnTo>
                  <a:lnTo>
                    <a:pt x="0" y="26666"/>
                  </a:lnTo>
                  <a:lnTo>
                    <a:pt x="12000" y="40000"/>
                  </a:lnTo>
                  <a:lnTo>
                    <a:pt x="12000" y="53333"/>
                  </a:lnTo>
                  <a:lnTo>
                    <a:pt x="12000" y="66666"/>
                  </a:lnTo>
                  <a:lnTo>
                    <a:pt x="24000" y="80000"/>
                  </a:lnTo>
                  <a:lnTo>
                    <a:pt x="36000" y="93333"/>
                  </a:lnTo>
                  <a:lnTo>
                    <a:pt x="48000" y="106666"/>
                  </a:lnTo>
                  <a:lnTo>
                    <a:pt x="60000" y="106666"/>
                  </a:lnTo>
                  <a:lnTo>
                    <a:pt x="72000" y="106666"/>
                  </a:lnTo>
                  <a:lnTo>
                    <a:pt x="84000" y="80000"/>
                  </a:lnTo>
                  <a:lnTo>
                    <a:pt x="108000" y="6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59" name="Shape 959"/>
            <p:cNvSpPr/>
            <p:nvPr/>
          </p:nvSpPr>
          <p:spPr>
            <a:xfrm>
              <a:off x="3834" y="3154"/>
              <a:ext cx="22" cy="18"/>
            </a:xfrm>
            <a:custGeom>
              <a:pathLst>
                <a:path extrusionOk="0" h="120000" w="120000">
                  <a:moveTo>
                    <a:pt x="114545" y="69473"/>
                  </a:moveTo>
                  <a:lnTo>
                    <a:pt x="114545" y="69473"/>
                  </a:lnTo>
                  <a:lnTo>
                    <a:pt x="87272" y="69473"/>
                  </a:lnTo>
                  <a:lnTo>
                    <a:pt x="70909" y="75789"/>
                  </a:lnTo>
                  <a:lnTo>
                    <a:pt x="49090" y="75789"/>
                  </a:lnTo>
                  <a:lnTo>
                    <a:pt x="43636" y="63157"/>
                  </a:lnTo>
                  <a:lnTo>
                    <a:pt x="43636" y="44210"/>
                  </a:lnTo>
                  <a:lnTo>
                    <a:pt x="38181" y="31578"/>
                  </a:lnTo>
                  <a:lnTo>
                    <a:pt x="32727" y="18947"/>
                  </a:lnTo>
                  <a:lnTo>
                    <a:pt x="27272" y="12631"/>
                  </a:lnTo>
                  <a:lnTo>
                    <a:pt x="10909" y="6315"/>
                  </a:lnTo>
                  <a:lnTo>
                    <a:pt x="5454" y="0"/>
                  </a:lnTo>
                  <a:lnTo>
                    <a:pt x="0" y="6315"/>
                  </a:lnTo>
                  <a:lnTo>
                    <a:pt x="0" y="25263"/>
                  </a:lnTo>
                  <a:lnTo>
                    <a:pt x="5454" y="37894"/>
                  </a:lnTo>
                  <a:lnTo>
                    <a:pt x="5454" y="56842"/>
                  </a:lnTo>
                  <a:lnTo>
                    <a:pt x="5454" y="69473"/>
                  </a:lnTo>
                  <a:lnTo>
                    <a:pt x="10909" y="75789"/>
                  </a:lnTo>
                  <a:lnTo>
                    <a:pt x="27272" y="88421"/>
                  </a:lnTo>
                  <a:lnTo>
                    <a:pt x="38181" y="101052"/>
                  </a:lnTo>
                  <a:lnTo>
                    <a:pt x="43636" y="113684"/>
                  </a:lnTo>
                  <a:lnTo>
                    <a:pt x="60000" y="113684"/>
                  </a:lnTo>
                  <a:lnTo>
                    <a:pt x="70909" y="107368"/>
                  </a:lnTo>
                  <a:lnTo>
                    <a:pt x="87272" y="88421"/>
                  </a:lnTo>
                  <a:lnTo>
                    <a:pt x="109090" y="75789"/>
                  </a:lnTo>
                  <a:lnTo>
                    <a:pt x="114545" y="6947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60" name="Shape 960"/>
            <p:cNvSpPr/>
            <p:nvPr/>
          </p:nvSpPr>
          <p:spPr>
            <a:xfrm>
              <a:off x="3825" y="3115"/>
              <a:ext cx="7" cy="5"/>
            </a:xfrm>
            <a:custGeom>
              <a:pathLst>
                <a:path extrusionOk="0" h="120000" w="120000">
                  <a:moveTo>
                    <a:pt x="0" y="100000"/>
                  </a:moveTo>
                  <a:lnTo>
                    <a:pt x="17142" y="40000"/>
                  </a:lnTo>
                  <a:lnTo>
                    <a:pt x="34285" y="0"/>
                  </a:lnTo>
                  <a:lnTo>
                    <a:pt x="85714" y="0"/>
                  </a:lnTo>
                  <a:lnTo>
                    <a:pt x="102857" y="0"/>
                  </a:lnTo>
                  <a:lnTo>
                    <a:pt x="0" y="10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61" name="Shape 961"/>
            <p:cNvSpPr/>
            <p:nvPr/>
          </p:nvSpPr>
          <p:spPr>
            <a:xfrm>
              <a:off x="3831" y="3120"/>
              <a:ext cx="7" cy="5"/>
            </a:xfrm>
            <a:custGeom>
              <a:pathLst>
                <a:path extrusionOk="0" h="120000" w="120000">
                  <a:moveTo>
                    <a:pt x="102857" y="0"/>
                  </a:moveTo>
                  <a:lnTo>
                    <a:pt x="102857" y="0"/>
                  </a:lnTo>
                  <a:lnTo>
                    <a:pt x="85714" y="60000"/>
                  </a:lnTo>
                  <a:lnTo>
                    <a:pt x="68571" y="100000"/>
                  </a:lnTo>
                  <a:lnTo>
                    <a:pt x="17142" y="100000"/>
                  </a:lnTo>
                  <a:lnTo>
                    <a:pt x="0" y="10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62" name="Shape 962"/>
            <p:cNvSpPr/>
            <p:nvPr/>
          </p:nvSpPr>
          <p:spPr>
            <a:xfrm>
              <a:off x="3859" y="3163"/>
              <a:ext cx="9" cy="11"/>
            </a:xfrm>
            <a:custGeom>
              <a:pathLst>
                <a:path extrusionOk="0" h="120000" w="120000">
                  <a:moveTo>
                    <a:pt x="108000" y="0"/>
                  </a:moveTo>
                  <a:lnTo>
                    <a:pt x="96000" y="21818"/>
                  </a:lnTo>
                  <a:lnTo>
                    <a:pt x="84000" y="32727"/>
                  </a:lnTo>
                  <a:lnTo>
                    <a:pt x="72000" y="43636"/>
                  </a:lnTo>
                  <a:lnTo>
                    <a:pt x="72000" y="54545"/>
                  </a:lnTo>
                  <a:lnTo>
                    <a:pt x="60000" y="54545"/>
                  </a:lnTo>
                  <a:lnTo>
                    <a:pt x="60000" y="65454"/>
                  </a:lnTo>
                  <a:lnTo>
                    <a:pt x="48000" y="76363"/>
                  </a:lnTo>
                  <a:lnTo>
                    <a:pt x="36000" y="87272"/>
                  </a:lnTo>
                  <a:lnTo>
                    <a:pt x="24000" y="98181"/>
                  </a:lnTo>
                  <a:lnTo>
                    <a:pt x="12000" y="109090"/>
                  </a:lnTo>
                  <a:lnTo>
                    <a:pt x="0" y="10909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63" name="Shape 963"/>
            <p:cNvSpPr/>
            <p:nvPr/>
          </p:nvSpPr>
          <p:spPr>
            <a:xfrm>
              <a:off x="3859" y="3163"/>
              <a:ext cx="21" cy="21"/>
            </a:xfrm>
            <a:custGeom>
              <a:pathLst>
                <a:path extrusionOk="0" h="120000" w="120000">
                  <a:moveTo>
                    <a:pt x="114285" y="0"/>
                  </a:moveTo>
                  <a:lnTo>
                    <a:pt x="114285" y="0"/>
                  </a:lnTo>
                  <a:lnTo>
                    <a:pt x="102857" y="17142"/>
                  </a:lnTo>
                  <a:lnTo>
                    <a:pt x="80000" y="28571"/>
                  </a:lnTo>
                  <a:lnTo>
                    <a:pt x="68571" y="40000"/>
                  </a:lnTo>
                  <a:lnTo>
                    <a:pt x="68571" y="45714"/>
                  </a:lnTo>
                  <a:lnTo>
                    <a:pt x="68571" y="51428"/>
                  </a:lnTo>
                  <a:lnTo>
                    <a:pt x="62857" y="57142"/>
                  </a:lnTo>
                  <a:lnTo>
                    <a:pt x="57142" y="68571"/>
                  </a:lnTo>
                  <a:lnTo>
                    <a:pt x="51428" y="80000"/>
                  </a:lnTo>
                  <a:lnTo>
                    <a:pt x="40000" y="85714"/>
                  </a:lnTo>
                  <a:lnTo>
                    <a:pt x="22857" y="97142"/>
                  </a:lnTo>
                  <a:lnTo>
                    <a:pt x="5714" y="108571"/>
                  </a:lnTo>
                  <a:lnTo>
                    <a:pt x="0" y="11428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64" name="Shape 964"/>
            <p:cNvSpPr/>
            <p:nvPr/>
          </p:nvSpPr>
          <p:spPr>
            <a:xfrm>
              <a:off x="3834" y="3184"/>
              <a:ext cx="9" cy="11"/>
            </a:xfrm>
            <a:custGeom>
              <a:pathLst>
                <a:path extrusionOk="0" h="120000" w="120000">
                  <a:moveTo>
                    <a:pt x="106666" y="110000"/>
                  </a:moveTo>
                  <a:lnTo>
                    <a:pt x="80000" y="90000"/>
                  </a:lnTo>
                  <a:lnTo>
                    <a:pt x="66666" y="70000"/>
                  </a:lnTo>
                  <a:lnTo>
                    <a:pt x="53333" y="50000"/>
                  </a:lnTo>
                  <a:lnTo>
                    <a:pt x="40000" y="40000"/>
                  </a:lnTo>
                  <a:lnTo>
                    <a:pt x="40000" y="20000"/>
                  </a:lnTo>
                  <a:lnTo>
                    <a:pt x="26666" y="10000"/>
                  </a:lnTo>
                  <a:lnTo>
                    <a:pt x="0" y="10000"/>
                  </a:lnTo>
                  <a:lnTo>
                    <a:pt x="0" y="0"/>
                  </a:lnTo>
                  <a:lnTo>
                    <a:pt x="106666" y="11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65" name="Shape 965"/>
            <p:cNvSpPr/>
            <p:nvPr/>
          </p:nvSpPr>
          <p:spPr>
            <a:xfrm>
              <a:off x="3834" y="3184"/>
              <a:ext cx="21" cy="22"/>
            </a:xfrm>
            <a:custGeom>
              <a:pathLst>
                <a:path extrusionOk="0" h="120000" w="120000">
                  <a:moveTo>
                    <a:pt x="114285" y="114545"/>
                  </a:moveTo>
                  <a:lnTo>
                    <a:pt x="114285" y="114545"/>
                  </a:lnTo>
                  <a:lnTo>
                    <a:pt x="85714" y="98181"/>
                  </a:lnTo>
                  <a:lnTo>
                    <a:pt x="74285" y="76363"/>
                  </a:lnTo>
                  <a:lnTo>
                    <a:pt x="51428" y="54545"/>
                  </a:lnTo>
                  <a:lnTo>
                    <a:pt x="45714" y="38181"/>
                  </a:lnTo>
                  <a:lnTo>
                    <a:pt x="40000" y="21818"/>
                  </a:lnTo>
                  <a:lnTo>
                    <a:pt x="28571" y="10909"/>
                  </a:lnTo>
                  <a:lnTo>
                    <a:pt x="5714" y="5454"/>
                  </a:lnTo>
                  <a:lnTo>
                    <a:pt x="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66" name="Shape 966"/>
            <p:cNvSpPr/>
            <p:nvPr/>
          </p:nvSpPr>
          <p:spPr>
            <a:xfrm>
              <a:off x="3824" y="3087"/>
              <a:ext cx="9" cy="9"/>
            </a:xfrm>
            <a:custGeom>
              <a:pathLst>
                <a:path extrusionOk="0" h="120000" w="120000">
                  <a:moveTo>
                    <a:pt x="108000" y="0"/>
                  </a:moveTo>
                  <a:lnTo>
                    <a:pt x="48000" y="0"/>
                  </a:lnTo>
                  <a:lnTo>
                    <a:pt x="0" y="0"/>
                  </a:lnTo>
                  <a:lnTo>
                    <a:pt x="0" y="108000"/>
                  </a:lnTo>
                  <a:lnTo>
                    <a:pt x="48000" y="108000"/>
                  </a:lnTo>
                  <a:lnTo>
                    <a:pt x="108000" y="10800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67" name="Shape 967"/>
            <p:cNvSpPr/>
            <p:nvPr/>
          </p:nvSpPr>
          <p:spPr>
            <a:xfrm>
              <a:off x="3843" y="3107"/>
              <a:ext cx="9" cy="9"/>
            </a:xfrm>
            <a:custGeom>
              <a:pathLst>
                <a:path extrusionOk="0" h="120000" w="120000">
                  <a:moveTo>
                    <a:pt x="66666" y="53333"/>
                  </a:moveTo>
                  <a:lnTo>
                    <a:pt x="66666" y="0"/>
                  </a:lnTo>
                  <a:lnTo>
                    <a:pt x="40000" y="0"/>
                  </a:lnTo>
                  <a:lnTo>
                    <a:pt x="0" y="0"/>
                  </a:lnTo>
                  <a:lnTo>
                    <a:pt x="0" y="53333"/>
                  </a:lnTo>
                  <a:lnTo>
                    <a:pt x="0" y="106666"/>
                  </a:lnTo>
                  <a:lnTo>
                    <a:pt x="40000" y="106666"/>
                  </a:lnTo>
                  <a:lnTo>
                    <a:pt x="66666" y="106666"/>
                  </a:lnTo>
                  <a:lnTo>
                    <a:pt x="106666" y="106666"/>
                  </a:lnTo>
                  <a:lnTo>
                    <a:pt x="106666" y="53333"/>
                  </a:lnTo>
                  <a:lnTo>
                    <a:pt x="66666" y="53333"/>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68" name="Shape 968"/>
            <p:cNvSpPr/>
            <p:nvPr/>
          </p:nvSpPr>
          <p:spPr>
            <a:xfrm>
              <a:off x="3834" y="3130"/>
              <a:ext cx="9" cy="7"/>
            </a:xfrm>
            <a:custGeom>
              <a:pathLst>
                <a:path extrusionOk="0" h="120000" w="120000">
                  <a:moveTo>
                    <a:pt x="106666" y="30000"/>
                  </a:moveTo>
                  <a:lnTo>
                    <a:pt x="66666" y="0"/>
                  </a:lnTo>
                  <a:lnTo>
                    <a:pt x="40000" y="0"/>
                  </a:lnTo>
                  <a:lnTo>
                    <a:pt x="40000" y="30000"/>
                  </a:lnTo>
                  <a:lnTo>
                    <a:pt x="0" y="30000"/>
                  </a:lnTo>
                  <a:lnTo>
                    <a:pt x="0" y="75000"/>
                  </a:lnTo>
                  <a:lnTo>
                    <a:pt x="0" y="105000"/>
                  </a:lnTo>
                  <a:lnTo>
                    <a:pt x="40000" y="105000"/>
                  </a:lnTo>
                  <a:lnTo>
                    <a:pt x="66666" y="105000"/>
                  </a:lnTo>
                  <a:lnTo>
                    <a:pt x="106666" y="75000"/>
                  </a:lnTo>
                  <a:lnTo>
                    <a:pt x="106666"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69" name="Shape 969"/>
            <p:cNvSpPr/>
            <p:nvPr/>
          </p:nvSpPr>
          <p:spPr>
            <a:xfrm>
              <a:off x="3784" y="3109"/>
              <a:ext cx="9" cy="7"/>
            </a:xfrm>
            <a:custGeom>
              <a:pathLst>
                <a:path extrusionOk="0" h="120000" w="120000">
                  <a:moveTo>
                    <a:pt x="108000" y="30000"/>
                  </a:moveTo>
                  <a:lnTo>
                    <a:pt x="108000" y="0"/>
                  </a:lnTo>
                  <a:lnTo>
                    <a:pt x="48000" y="0"/>
                  </a:lnTo>
                  <a:lnTo>
                    <a:pt x="0" y="0"/>
                  </a:lnTo>
                  <a:lnTo>
                    <a:pt x="0" y="30000"/>
                  </a:lnTo>
                  <a:lnTo>
                    <a:pt x="0" y="75000"/>
                  </a:lnTo>
                  <a:lnTo>
                    <a:pt x="48000" y="105000"/>
                  </a:lnTo>
                  <a:lnTo>
                    <a:pt x="108000" y="105000"/>
                  </a:lnTo>
                  <a:lnTo>
                    <a:pt x="108000" y="75000"/>
                  </a:lnTo>
                  <a:lnTo>
                    <a:pt x="108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70" name="Shape 970"/>
            <p:cNvSpPr/>
            <p:nvPr/>
          </p:nvSpPr>
          <p:spPr>
            <a:xfrm>
              <a:off x="3765" y="3176"/>
              <a:ext cx="9" cy="7"/>
            </a:xfrm>
            <a:custGeom>
              <a:pathLst>
                <a:path extrusionOk="0" h="120000" w="120000">
                  <a:moveTo>
                    <a:pt x="106666" y="0"/>
                  </a:moveTo>
                  <a:lnTo>
                    <a:pt x="106666" y="0"/>
                  </a:lnTo>
                  <a:lnTo>
                    <a:pt x="66666" y="0"/>
                  </a:lnTo>
                  <a:lnTo>
                    <a:pt x="40000" y="0"/>
                  </a:lnTo>
                  <a:lnTo>
                    <a:pt x="0" y="30000"/>
                  </a:lnTo>
                  <a:lnTo>
                    <a:pt x="40000" y="75000"/>
                  </a:lnTo>
                  <a:lnTo>
                    <a:pt x="40000" y="105000"/>
                  </a:lnTo>
                  <a:lnTo>
                    <a:pt x="66666" y="105000"/>
                  </a:lnTo>
                  <a:lnTo>
                    <a:pt x="106666" y="75000"/>
                  </a:lnTo>
                  <a:lnTo>
                    <a:pt x="106666" y="30000"/>
                  </a:lnTo>
                  <a:lnTo>
                    <a:pt x="10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71" name="Shape 971"/>
            <p:cNvSpPr/>
            <p:nvPr/>
          </p:nvSpPr>
          <p:spPr>
            <a:xfrm>
              <a:off x="3758" y="3151"/>
              <a:ext cx="9" cy="9"/>
            </a:xfrm>
            <a:custGeom>
              <a:pathLst>
                <a:path extrusionOk="0" h="120000" w="120000">
                  <a:moveTo>
                    <a:pt x="106666" y="53333"/>
                  </a:moveTo>
                  <a:lnTo>
                    <a:pt x="66666" y="0"/>
                  </a:lnTo>
                  <a:lnTo>
                    <a:pt x="40000" y="53333"/>
                  </a:lnTo>
                  <a:lnTo>
                    <a:pt x="0" y="53333"/>
                  </a:lnTo>
                  <a:lnTo>
                    <a:pt x="40000" y="53333"/>
                  </a:lnTo>
                  <a:lnTo>
                    <a:pt x="40000" y="106666"/>
                  </a:lnTo>
                  <a:lnTo>
                    <a:pt x="66666" y="106666"/>
                  </a:lnTo>
                  <a:lnTo>
                    <a:pt x="106666" y="106666"/>
                  </a:lnTo>
                  <a:lnTo>
                    <a:pt x="106666" y="53333"/>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72" name="Shape 972"/>
            <p:cNvSpPr/>
            <p:nvPr/>
          </p:nvSpPr>
          <p:spPr>
            <a:xfrm>
              <a:off x="3852" y="3160"/>
              <a:ext cx="11" cy="7"/>
            </a:xfrm>
            <a:custGeom>
              <a:pathLst>
                <a:path extrusionOk="0" h="120000" w="120000">
                  <a:moveTo>
                    <a:pt x="108000" y="30000"/>
                  </a:moveTo>
                  <a:lnTo>
                    <a:pt x="48000" y="0"/>
                  </a:lnTo>
                  <a:lnTo>
                    <a:pt x="48000" y="30000"/>
                  </a:lnTo>
                  <a:lnTo>
                    <a:pt x="0" y="30000"/>
                  </a:lnTo>
                  <a:lnTo>
                    <a:pt x="0" y="75000"/>
                  </a:lnTo>
                  <a:lnTo>
                    <a:pt x="0" y="105000"/>
                  </a:lnTo>
                  <a:lnTo>
                    <a:pt x="48000" y="105000"/>
                  </a:lnTo>
                  <a:lnTo>
                    <a:pt x="108000" y="75000"/>
                  </a:lnTo>
                  <a:lnTo>
                    <a:pt x="108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73" name="Shape 973"/>
            <p:cNvSpPr/>
            <p:nvPr/>
          </p:nvSpPr>
          <p:spPr>
            <a:xfrm>
              <a:off x="3884" y="3144"/>
              <a:ext cx="9" cy="9"/>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74" name="Shape 974"/>
            <p:cNvSpPr/>
            <p:nvPr/>
          </p:nvSpPr>
          <p:spPr>
            <a:xfrm>
              <a:off x="3874" y="3172"/>
              <a:ext cx="9" cy="9"/>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75" name="Shape 975"/>
            <p:cNvSpPr/>
            <p:nvPr/>
          </p:nvSpPr>
          <p:spPr>
            <a:xfrm>
              <a:off x="3813" y="3197"/>
              <a:ext cx="9" cy="7"/>
            </a:xfrm>
            <a:custGeom>
              <a:pathLst>
                <a:path extrusionOk="0" h="120000" w="120000">
                  <a:moveTo>
                    <a:pt x="66666" y="30000"/>
                  </a:moveTo>
                  <a:lnTo>
                    <a:pt x="66666" y="0"/>
                  </a:lnTo>
                  <a:lnTo>
                    <a:pt x="40000" y="0"/>
                  </a:lnTo>
                  <a:lnTo>
                    <a:pt x="0" y="30000"/>
                  </a:lnTo>
                  <a:lnTo>
                    <a:pt x="0" y="75000"/>
                  </a:lnTo>
                  <a:lnTo>
                    <a:pt x="0" y="105000"/>
                  </a:lnTo>
                  <a:lnTo>
                    <a:pt x="40000" y="105000"/>
                  </a:lnTo>
                  <a:lnTo>
                    <a:pt x="66666" y="105000"/>
                  </a:lnTo>
                  <a:lnTo>
                    <a:pt x="106666" y="75000"/>
                  </a:lnTo>
                  <a:lnTo>
                    <a:pt x="66666"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76" name="Shape 976"/>
            <p:cNvSpPr/>
            <p:nvPr/>
          </p:nvSpPr>
          <p:spPr>
            <a:xfrm>
              <a:off x="3843" y="3068"/>
              <a:ext cx="9" cy="9"/>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77" name="Shape 977"/>
            <p:cNvSpPr/>
            <p:nvPr/>
          </p:nvSpPr>
          <p:spPr>
            <a:xfrm>
              <a:off x="3802" y="3070"/>
              <a:ext cx="7" cy="7"/>
            </a:xfrm>
            <a:custGeom>
              <a:pathLst>
                <a:path extrusionOk="0" h="120000" w="120000">
                  <a:moveTo>
                    <a:pt x="75000" y="30000"/>
                  </a:moveTo>
                  <a:lnTo>
                    <a:pt x="75000" y="0"/>
                  </a:lnTo>
                  <a:lnTo>
                    <a:pt x="30000" y="0"/>
                  </a:lnTo>
                  <a:lnTo>
                    <a:pt x="0" y="30000"/>
                  </a:lnTo>
                  <a:lnTo>
                    <a:pt x="0" y="75000"/>
                  </a:lnTo>
                  <a:lnTo>
                    <a:pt x="0" y="105000"/>
                  </a:lnTo>
                  <a:lnTo>
                    <a:pt x="30000" y="105000"/>
                  </a:lnTo>
                  <a:lnTo>
                    <a:pt x="75000" y="105000"/>
                  </a:lnTo>
                  <a:lnTo>
                    <a:pt x="105000" y="75000"/>
                  </a:lnTo>
                  <a:lnTo>
                    <a:pt x="75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78" name="Shape 978"/>
            <p:cNvSpPr/>
            <p:nvPr/>
          </p:nvSpPr>
          <p:spPr>
            <a:xfrm>
              <a:off x="3759" y="3106"/>
              <a:ext cx="9" cy="9"/>
            </a:xfrm>
            <a:custGeom>
              <a:pathLst>
                <a:path extrusionOk="0" h="120000" w="120000">
                  <a:moveTo>
                    <a:pt x="48000" y="0"/>
                  </a:moveTo>
                  <a:lnTo>
                    <a:pt x="48000" y="0"/>
                  </a:lnTo>
                  <a:lnTo>
                    <a:pt x="0" y="0"/>
                  </a:lnTo>
                  <a:lnTo>
                    <a:pt x="0" y="53333"/>
                  </a:lnTo>
                  <a:lnTo>
                    <a:pt x="0" y="106666"/>
                  </a:lnTo>
                  <a:lnTo>
                    <a:pt x="48000" y="106666"/>
                  </a:lnTo>
                  <a:lnTo>
                    <a:pt x="48000" y="53333"/>
                  </a:lnTo>
                  <a:lnTo>
                    <a:pt x="108000" y="53333"/>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79" name="Shape 979"/>
            <p:cNvSpPr/>
            <p:nvPr/>
          </p:nvSpPr>
          <p:spPr>
            <a:xfrm>
              <a:off x="3768" y="3143"/>
              <a:ext cx="9" cy="9"/>
            </a:xfrm>
            <a:custGeom>
              <a:pathLst>
                <a:path extrusionOk="0" h="120000" w="120000">
                  <a:moveTo>
                    <a:pt x="108000" y="0"/>
                  </a:moveTo>
                  <a:lnTo>
                    <a:pt x="108000" y="0"/>
                  </a:ln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80" name="Shape 980"/>
            <p:cNvSpPr/>
            <p:nvPr/>
          </p:nvSpPr>
          <p:spPr>
            <a:xfrm>
              <a:off x="3752" y="3130"/>
              <a:ext cx="9" cy="7"/>
            </a:xfrm>
            <a:custGeom>
              <a:pathLst>
                <a:path extrusionOk="0" h="120000" w="120000">
                  <a:moveTo>
                    <a:pt x="108000" y="30000"/>
                  </a:moveTo>
                  <a:lnTo>
                    <a:pt x="48000" y="0"/>
                  </a:lnTo>
                  <a:lnTo>
                    <a:pt x="48000" y="30000"/>
                  </a:lnTo>
                  <a:lnTo>
                    <a:pt x="0" y="30000"/>
                  </a:lnTo>
                  <a:lnTo>
                    <a:pt x="0" y="75000"/>
                  </a:lnTo>
                  <a:lnTo>
                    <a:pt x="48000" y="75000"/>
                  </a:lnTo>
                  <a:lnTo>
                    <a:pt x="48000" y="105000"/>
                  </a:lnTo>
                  <a:lnTo>
                    <a:pt x="108000" y="75000"/>
                  </a:lnTo>
                  <a:lnTo>
                    <a:pt x="108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81" name="Shape 981"/>
            <p:cNvSpPr/>
            <p:nvPr/>
          </p:nvSpPr>
          <p:spPr>
            <a:xfrm>
              <a:off x="3500" y="3043"/>
              <a:ext cx="172" cy="169"/>
            </a:xfrm>
            <a:custGeom>
              <a:pathLst>
                <a:path extrusionOk="0" h="120000" w="120000">
                  <a:moveTo>
                    <a:pt x="50232" y="0"/>
                  </a:moveTo>
                  <a:lnTo>
                    <a:pt x="50232" y="0"/>
                  </a:lnTo>
                  <a:lnTo>
                    <a:pt x="55116" y="0"/>
                  </a:lnTo>
                  <a:lnTo>
                    <a:pt x="58604" y="710"/>
                  </a:lnTo>
                  <a:lnTo>
                    <a:pt x="63488" y="2130"/>
                  </a:lnTo>
                  <a:lnTo>
                    <a:pt x="66976" y="2130"/>
                  </a:lnTo>
                  <a:lnTo>
                    <a:pt x="69069" y="3550"/>
                  </a:lnTo>
                  <a:lnTo>
                    <a:pt x="73255" y="4970"/>
                  </a:lnTo>
                  <a:lnTo>
                    <a:pt x="76744" y="6390"/>
                  </a:lnTo>
                  <a:lnTo>
                    <a:pt x="80930" y="7100"/>
                  </a:lnTo>
                  <a:lnTo>
                    <a:pt x="83720" y="7100"/>
                  </a:lnTo>
                  <a:lnTo>
                    <a:pt x="87906" y="8520"/>
                  </a:lnTo>
                  <a:lnTo>
                    <a:pt x="90000" y="9940"/>
                  </a:lnTo>
                  <a:lnTo>
                    <a:pt x="94186" y="11360"/>
                  </a:lnTo>
                  <a:lnTo>
                    <a:pt x="95581" y="12781"/>
                  </a:lnTo>
                  <a:lnTo>
                    <a:pt x="99069" y="14201"/>
                  </a:lnTo>
                  <a:lnTo>
                    <a:pt x="100465" y="15621"/>
                  </a:lnTo>
                  <a:lnTo>
                    <a:pt x="102558" y="17041"/>
                  </a:lnTo>
                  <a:lnTo>
                    <a:pt x="104651" y="19171"/>
                  </a:lnTo>
                  <a:lnTo>
                    <a:pt x="105348" y="20591"/>
                  </a:lnTo>
                  <a:lnTo>
                    <a:pt x="107441" y="23431"/>
                  </a:lnTo>
                  <a:lnTo>
                    <a:pt x="108837" y="25562"/>
                  </a:lnTo>
                  <a:lnTo>
                    <a:pt x="108837" y="28402"/>
                  </a:lnTo>
                  <a:lnTo>
                    <a:pt x="110930" y="31242"/>
                  </a:lnTo>
                  <a:lnTo>
                    <a:pt x="111627" y="34082"/>
                  </a:lnTo>
                  <a:lnTo>
                    <a:pt x="112325" y="37633"/>
                  </a:lnTo>
                  <a:lnTo>
                    <a:pt x="113023" y="40473"/>
                  </a:lnTo>
                  <a:lnTo>
                    <a:pt x="114418" y="44023"/>
                  </a:lnTo>
                  <a:lnTo>
                    <a:pt x="116511" y="47573"/>
                  </a:lnTo>
                  <a:lnTo>
                    <a:pt x="117906" y="51834"/>
                  </a:lnTo>
                  <a:lnTo>
                    <a:pt x="119302" y="56094"/>
                  </a:lnTo>
                  <a:lnTo>
                    <a:pt x="119302" y="60355"/>
                  </a:lnTo>
                  <a:lnTo>
                    <a:pt x="119302" y="63905"/>
                  </a:lnTo>
                  <a:lnTo>
                    <a:pt x="119302" y="66745"/>
                  </a:lnTo>
                  <a:lnTo>
                    <a:pt x="117906" y="70295"/>
                  </a:lnTo>
                  <a:lnTo>
                    <a:pt x="115116" y="74556"/>
                  </a:lnTo>
                  <a:lnTo>
                    <a:pt x="113720" y="79526"/>
                  </a:lnTo>
                  <a:lnTo>
                    <a:pt x="110930" y="84497"/>
                  </a:lnTo>
                  <a:lnTo>
                    <a:pt x="108139" y="89467"/>
                  </a:lnTo>
                  <a:lnTo>
                    <a:pt x="105348" y="93727"/>
                  </a:lnTo>
                  <a:lnTo>
                    <a:pt x="102558" y="97278"/>
                  </a:lnTo>
                  <a:lnTo>
                    <a:pt x="100465" y="100118"/>
                  </a:lnTo>
                  <a:lnTo>
                    <a:pt x="97674" y="102248"/>
                  </a:lnTo>
                  <a:lnTo>
                    <a:pt x="92790" y="105798"/>
                  </a:lnTo>
                  <a:lnTo>
                    <a:pt x="86511" y="110059"/>
                  </a:lnTo>
                  <a:lnTo>
                    <a:pt x="79534" y="114319"/>
                  </a:lnTo>
                  <a:lnTo>
                    <a:pt x="70465" y="117869"/>
                  </a:lnTo>
                  <a:lnTo>
                    <a:pt x="62093" y="119289"/>
                  </a:lnTo>
                  <a:lnTo>
                    <a:pt x="53720" y="119289"/>
                  </a:lnTo>
                  <a:lnTo>
                    <a:pt x="44651" y="117159"/>
                  </a:lnTo>
                  <a:lnTo>
                    <a:pt x="41860" y="115739"/>
                  </a:lnTo>
                  <a:lnTo>
                    <a:pt x="38372" y="114319"/>
                  </a:lnTo>
                  <a:lnTo>
                    <a:pt x="34883" y="111479"/>
                  </a:lnTo>
                  <a:lnTo>
                    <a:pt x="30000" y="109349"/>
                  </a:lnTo>
                  <a:lnTo>
                    <a:pt x="25813" y="106508"/>
                  </a:lnTo>
                  <a:lnTo>
                    <a:pt x="22325" y="104378"/>
                  </a:lnTo>
                  <a:lnTo>
                    <a:pt x="19534" y="101538"/>
                  </a:lnTo>
                  <a:lnTo>
                    <a:pt x="16744" y="98698"/>
                  </a:lnTo>
                  <a:lnTo>
                    <a:pt x="13953" y="95857"/>
                  </a:lnTo>
                  <a:lnTo>
                    <a:pt x="12558" y="91597"/>
                  </a:lnTo>
                  <a:lnTo>
                    <a:pt x="9767" y="86627"/>
                  </a:lnTo>
                  <a:lnTo>
                    <a:pt x="7674" y="80946"/>
                  </a:lnTo>
                  <a:lnTo>
                    <a:pt x="5581" y="75266"/>
                  </a:lnTo>
                  <a:lnTo>
                    <a:pt x="4883" y="70295"/>
                  </a:lnTo>
                  <a:lnTo>
                    <a:pt x="2093" y="65325"/>
                  </a:lnTo>
                  <a:lnTo>
                    <a:pt x="1395" y="61775"/>
                  </a:lnTo>
                  <a:lnTo>
                    <a:pt x="697" y="57514"/>
                  </a:lnTo>
                  <a:lnTo>
                    <a:pt x="0" y="52544"/>
                  </a:lnTo>
                  <a:lnTo>
                    <a:pt x="0" y="47573"/>
                  </a:lnTo>
                  <a:lnTo>
                    <a:pt x="697" y="41893"/>
                  </a:lnTo>
                  <a:lnTo>
                    <a:pt x="1395" y="36213"/>
                  </a:lnTo>
                  <a:lnTo>
                    <a:pt x="3488" y="30532"/>
                  </a:lnTo>
                  <a:lnTo>
                    <a:pt x="4883" y="26982"/>
                  </a:lnTo>
                  <a:lnTo>
                    <a:pt x="7674" y="24142"/>
                  </a:lnTo>
                  <a:lnTo>
                    <a:pt x="12558" y="19171"/>
                  </a:lnTo>
                  <a:lnTo>
                    <a:pt x="16744" y="14911"/>
                  </a:lnTo>
                  <a:lnTo>
                    <a:pt x="19534" y="10650"/>
                  </a:lnTo>
                  <a:lnTo>
                    <a:pt x="24418" y="7100"/>
                  </a:lnTo>
                  <a:lnTo>
                    <a:pt x="28604" y="6390"/>
                  </a:lnTo>
                  <a:lnTo>
                    <a:pt x="32093" y="4970"/>
                  </a:lnTo>
                  <a:lnTo>
                    <a:pt x="36279" y="3550"/>
                  </a:lnTo>
                  <a:lnTo>
                    <a:pt x="39767" y="2130"/>
                  </a:lnTo>
                  <a:lnTo>
                    <a:pt x="43953" y="1420"/>
                  </a:lnTo>
                  <a:lnTo>
                    <a:pt x="48139" y="710"/>
                  </a:lnTo>
                  <a:lnTo>
                    <a:pt x="49534" y="0"/>
                  </a:lnTo>
                  <a:lnTo>
                    <a:pt x="50232" y="0"/>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82" name="Shape 982"/>
            <p:cNvSpPr/>
            <p:nvPr/>
          </p:nvSpPr>
          <p:spPr>
            <a:xfrm>
              <a:off x="3550" y="3064"/>
              <a:ext cx="11" cy="2"/>
            </a:xfrm>
            <a:custGeom>
              <a:pathLst>
                <a:path extrusionOk="0" h="120000" w="120000">
                  <a:moveTo>
                    <a:pt x="21818" y="40000"/>
                  </a:moveTo>
                  <a:lnTo>
                    <a:pt x="43636" y="0"/>
                  </a:lnTo>
                  <a:lnTo>
                    <a:pt x="65454" y="0"/>
                  </a:lnTo>
                  <a:lnTo>
                    <a:pt x="76363" y="0"/>
                  </a:lnTo>
                  <a:lnTo>
                    <a:pt x="87272" y="0"/>
                  </a:lnTo>
                  <a:lnTo>
                    <a:pt x="98181" y="0"/>
                  </a:lnTo>
                  <a:lnTo>
                    <a:pt x="109090" y="40000"/>
                  </a:lnTo>
                  <a:lnTo>
                    <a:pt x="98181" y="40000"/>
                  </a:lnTo>
                  <a:lnTo>
                    <a:pt x="98181" y="80000"/>
                  </a:lnTo>
                  <a:lnTo>
                    <a:pt x="87272" y="80000"/>
                  </a:lnTo>
                  <a:lnTo>
                    <a:pt x="76363" y="80000"/>
                  </a:lnTo>
                  <a:lnTo>
                    <a:pt x="65454" y="80000"/>
                  </a:lnTo>
                  <a:lnTo>
                    <a:pt x="54545" y="80000"/>
                  </a:lnTo>
                  <a:lnTo>
                    <a:pt x="43636" y="80000"/>
                  </a:lnTo>
                  <a:lnTo>
                    <a:pt x="32727" y="80000"/>
                  </a:lnTo>
                  <a:lnTo>
                    <a:pt x="21818" y="80000"/>
                  </a:lnTo>
                  <a:lnTo>
                    <a:pt x="10909" y="40000"/>
                  </a:lnTo>
                  <a:lnTo>
                    <a:pt x="0" y="40000"/>
                  </a:lnTo>
                  <a:lnTo>
                    <a:pt x="10909" y="40000"/>
                  </a:lnTo>
                  <a:lnTo>
                    <a:pt x="21818"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83" name="Shape 983"/>
            <p:cNvSpPr/>
            <p:nvPr/>
          </p:nvSpPr>
          <p:spPr>
            <a:xfrm>
              <a:off x="3550" y="3064"/>
              <a:ext cx="22" cy="13"/>
            </a:xfrm>
            <a:custGeom>
              <a:pathLst>
                <a:path extrusionOk="0" h="120000" w="120000">
                  <a:moveTo>
                    <a:pt x="21818" y="27692"/>
                  </a:moveTo>
                  <a:lnTo>
                    <a:pt x="21818" y="27692"/>
                  </a:lnTo>
                  <a:lnTo>
                    <a:pt x="49090" y="18461"/>
                  </a:lnTo>
                  <a:lnTo>
                    <a:pt x="65454" y="9230"/>
                  </a:lnTo>
                  <a:lnTo>
                    <a:pt x="70909" y="9230"/>
                  </a:lnTo>
                  <a:lnTo>
                    <a:pt x="76363" y="0"/>
                  </a:lnTo>
                  <a:lnTo>
                    <a:pt x="98181" y="9230"/>
                  </a:lnTo>
                  <a:lnTo>
                    <a:pt x="109090" y="18461"/>
                  </a:lnTo>
                  <a:lnTo>
                    <a:pt x="114545" y="36923"/>
                  </a:lnTo>
                  <a:lnTo>
                    <a:pt x="114545" y="55384"/>
                  </a:lnTo>
                  <a:lnTo>
                    <a:pt x="109090" y="64615"/>
                  </a:lnTo>
                  <a:lnTo>
                    <a:pt x="103636" y="83076"/>
                  </a:lnTo>
                  <a:lnTo>
                    <a:pt x="92727" y="92307"/>
                  </a:lnTo>
                  <a:lnTo>
                    <a:pt x="76363" y="101538"/>
                  </a:lnTo>
                  <a:lnTo>
                    <a:pt x="70909" y="110769"/>
                  </a:lnTo>
                  <a:lnTo>
                    <a:pt x="60000" y="110769"/>
                  </a:lnTo>
                  <a:lnTo>
                    <a:pt x="43636" y="110769"/>
                  </a:lnTo>
                  <a:lnTo>
                    <a:pt x="38181" y="101538"/>
                  </a:lnTo>
                  <a:lnTo>
                    <a:pt x="21818" y="83076"/>
                  </a:lnTo>
                  <a:lnTo>
                    <a:pt x="10909" y="73846"/>
                  </a:lnTo>
                  <a:lnTo>
                    <a:pt x="0" y="73846"/>
                  </a:lnTo>
                  <a:lnTo>
                    <a:pt x="0" y="64615"/>
                  </a:lnTo>
                  <a:lnTo>
                    <a:pt x="0" y="55384"/>
                  </a:lnTo>
                  <a:lnTo>
                    <a:pt x="5454" y="36923"/>
                  </a:lnTo>
                  <a:lnTo>
                    <a:pt x="16363" y="27692"/>
                  </a:lnTo>
                  <a:lnTo>
                    <a:pt x="21818" y="27692"/>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84" name="Shape 984"/>
            <p:cNvSpPr/>
            <p:nvPr/>
          </p:nvSpPr>
          <p:spPr>
            <a:xfrm>
              <a:off x="3604" y="3159"/>
              <a:ext cx="11" cy="4"/>
            </a:xfrm>
            <a:custGeom>
              <a:pathLst>
                <a:path extrusionOk="0" h="120000" w="120000">
                  <a:moveTo>
                    <a:pt x="21818" y="0"/>
                  </a:moveTo>
                  <a:lnTo>
                    <a:pt x="43636" y="0"/>
                  </a:lnTo>
                  <a:lnTo>
                    <a:pt x="65454" y="0"/>
                  </a:lnTo>
                  <a:lnTo>
                    <a:pt x="76363" y="0"/>
                  </a:lnTo>
                  <a:lnTo>
                    <a:pt x="87272" y="0"/>
                  </a:lnTo>
                  <a:lnTo>
                    <a:pt x="98181" y="0"/>
                  </a:lnTo>
                  <a:lnTo>
                    <a:pt x="109090" y="24000"/>
                  </a:lnTo>
                  <a:lnTo>
                    <a:pt x="98181" y="48000"/>
                  </a:lnTo>
                  <a:lnTo>
                    <a:pt x="87272" y="72000"/>
                  </a:lnTo>
                  <a:lnTo>
                    <a:pt x="76363" y="72000"/>
                  </a:lnTo>
                  <a:lnTo>
                    <a:pt x="65454" y="72000"/>
                  </a:lnTo>
                  <a:lnTo>
                    <a:pt x="54545" y="96000"/>
                  </a:lnTo>
                  <a:lnTo>
                    <a:pt x="43636" y="96000"/>
                  </a:lnTo>
                  <a:lnTo>
                    <a:pt x="32727" y="72000"/>
                  </a:lnTo>
                  <a:lnTo>
                    <a:pt x="10909" y="72000"/>
                  </a:lnTo>
                  <a:lnTo>
                    <a:pt x="10909" y="48000"/>
                  </a:lnTo>
                  <a:lnTo>
                    <a:pt x="0" y="48000"/>
                  </a:lnTo>
                  <a:lnTo>
                    <a:pt x="0" y="24000"/>
                  </a:lnTo>
                  <a:lnTo>
                    <a:pt x="10909" y="24000"/>
                  </a:lnTo>
                  <a:lnTo>
                    <a:pt x="21818"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85" name="Shape 985"/>
            <p:cNvSpPr/>
            <p:nvPr/>
          </p:nvSpPr>
          <p:spPr>
            <a:xfrm>
              <a:off x="3604" y="3159"/>
              <a:ext cx="22" cy="14"/>
            </a:xfrm>
            <a:custGeom>
              <a:pathLst>
                <a:path extrusionOk="0" h="120000" w="120000">
                  <a:moveTo>
                    <a:pt x="21818" y="8000"/>
                  </a:moveTo>
                  <a:lnTo>
                    <a:pt x="21818" y="8000"/>
                  </a:lnTo>
                  <a:lnTo>
                    <a:pt x="49090" y="8000"/>
                  </a:lnTo>
                  <a:lnTo>
                    <a:pt x="65454" y="8000"/>
                  </a:lnTo>
                  <a:lnTo>
                    <a:pt x="70909" y="0"/>
                  </a:lnTo>
                  <a:lnTo>
                    <a:pt x="81818" y="0"/>
                  </a:lnTo>
                  <a:lnTo>
                    <a:pt x="98181" y="0"/>
                  </a:lnTo>
                  <a:lnTo>
                    <a:pt x="109090" y="8000"/>
                  </a:lnTo>
                  <a:lnTo>
                    <a:pt x="114545" y="24000"/>
                  </a:lnTo>
                  <a:lnTo>
                    <a:pt x="114545" y="40000"/>
                  </a:lnTo>
                  <a:lnTo>
                    <a:pt x="109090" y="56000"/>
                  </a:lnTo>
                  <a:lnTo>
                    <a:pt x="103636" y="64000"/>
                  </a:lnTo>
                  <a:lnTo>
                    <a:pt x="92727" y="72000"/>
                  </a:lnTo>
                  <a:lnTo>
                    <a:pt x="81818" y="80000"/>
                  </a:lnTo>
                  <a:lnTo>
                    <a:pt x="70909" y="88000"/>
                  </a:lnTo>
                  <a:lnTo>
                    <a:pt x="60000" y="104000"/>
                  </a:lnTo>
                  <a:lnTo>
                    <a:pt x="49090" y="112000"/>
                  </a:lnTo>
                  <a:lnTo>
                    <a:pt x="43636" y="104000"/>
                  </a:lnTo>
                  <a:lnTo>
                    <a:pt x="32727" y="88000"/>
                  </a:lnTo>
                  <a:lnTo>
                    <a:pt x="10909" y="72000"/>
                  </a:lnTo>
                  <a:lnTo>
                    <a:pt x="5454" y="64000"/>
                  </a:lnTo>
                  <a:lnTo>
                    <a:pt x="0" y="48000"/>
                  </a:lnTo>
                  <a:lnTo>
                    <a:pt x="0" y="32000"/>
                  </a:lnTo>
                  <a:lnTo>
                    <a:pt x="10909" y="16000"/>
                  </a:lnTo>
                  <a:lnTo>
                    <a:pt x="16363" y="8000"/>
                  </a:lnTo>
                  <a:lnTo>
                    <a:pt x="21818" y="8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86" name="Shape 986"/>
            <p:cNvSpPr/>
            <p:nvPr/>
          </p:nvSpPr>
          <p:spPr>
            <a:xfrm>
              <a:off x="3595" y="3078"/>
              <a:ext cx="1" cy="3"/>
            </a:xfrm>
            <a:custGeom>
              <a:pathLst>
                <a:path extrusionOk="0" h="120000" w="120000">
                  <a:moveTo>
                    <a:pt x="80000" y="30000"/>
                  </a:moveTo>
                  <a:lnTo>
                    <a:pt x="80000" y="60000"/>
                  </a:lnTo>
                  <a:lnTo>
                    <a:pt x="40000" y="90000"/>
                  </a:lnTo>
                  <a:lnTo>
                    <a:pt x="0" y="90000"/>
                  </a:lnTo>
                  <a:lnTo>
                    <a:pt x="0" y="60000"/>
                  </a:lnTo>
                  <a:lnTo>
                    <a:pt x="0" y="0"/>
                  </a:lnTo>
                  <a:lnTo>
                    <a:pt x="80000" y="0"/>
                  </a:lnTo>
                  <a:lnTo>
                    <a:pt x="80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87" name="Shape 987"/>
            <p:cNvSpPr/>
            <p:nvPr/>
          </p:nvSpPr>
          <p:spPr>
            <a:xfrm>
              <a:off x="3595" y="3078"/>
              <a:ext cx="9" cy="14"/>
            </a:xfrm>
            <a:custGeom>
              <a:pathLst>
                <a:path extrusionOk="0" h="120000" w="120000">
                  <a:moveTo>
                    <a:pt x="0" y="51428"/>
                  </a:moveTo>
                  <a:lnTo>
                    <a:pt x="0" y="51428"/>
                  </a:lnTo>
                  <a:lnTo>
                    <a:pt x="12000" y="77142"/>
                  </a:lnTo>
                  <a:lnTo>
                    <a:pt x="24000" y="94285"/>
                  </a:lnTo>
                  <a:lnTo>
                    <a:pt x="36000" y="111428"/>
                  </a:lnTo>
                  <a:lnTo>
                    <a:pt x="60000" y="111428"/>
                  </a:lnTo>
                  <a:lnTo>
                    <a:pt x="84000" y="102857"/>
                  </a:lnTo>
                  <a:lnTo>
                    <a:pt x="96000" y="94285"/>
                  </a:lnTo>
                  <a:lnTo>
                    <a:pt x="96000" y="85714"/>
                  </a:lnTo>
                  <a:lnTo>
                    <a:pt x="96000" y="77142"/>
                  </a:lnTo>
                  <a:lnTo>
                    <a:pt x="108000" y="17142"/>
                  </a:lnTo>
                  <a:lnTo>
                    <a:pt x="12000" y="0"/>
                  </a:lnTo>
                  <a:lnTo>
                    <a:pt x="0" y="5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88" name="Shape 988"/>
            <p:cNvSpPr/>
            <p:nvPr/>
          </p:nvSpPr>
          <p:spPr>
            <a:xfrm>
              <a:off x="3531" y="3107"/>
              <a:ext cx="1" cy="3"/>
            </a:xfrm>
            <a:custGeom>
              <a:pathLst>
                <a:path extrusionOk="0" h="120000" w="120000">
                  <a:moveTo>
                    <a:pt x="80000" y="60000"/>
                  </a:moveTo>
                  <a:lnTo>
                    <a:pt x="80000" y="60000"/>
                  </a:lnTo>
                  <a:lnTo>
                    <a:pt x="40000" y="90000"/>
                  </a:lnTo>
                  <a:lnTo>
                    <a:pt x="0" y="90000"/>
                  </a:lnTo>
                  <a:lnTo>
                    <a:pt x="0" y="60000"/>
                  </a:lnTo>
                  <a:lnTo>
                    <a:pt x="0" y="0"/>
                  </a:lnTo>
                  <a:lnTo>
                    <a:pt x="40000" y="0"/>
                  </a:lnTo>
                  <a:lnTo>
                    <a:pt x="8000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89" name="Shape 989"/>
            <p:cNvSpPr/>
            <p:nvPr/>
          </p:nvSpPr>
          <p:spPr>
            <a:xfrm>
              <a:off x="3533" y="3107"/>
              <a:ext cx="9" cy="14"/>
            </a:xfrm>
            <a:custGeom>
              <a:pathLst>
                <a:path extrusionOk="0" h="120000" w="120000">
                  <a:moveTo>
                    <a:pt x="0" y="59999"/>
                  </a:moveTo>
                  <a:lnTo>
                    <a:pt x="0" y="59999"/>
                  </a:lnTo>
                  <a:lnTo>
                    <a:pt x="12000" y="77142"/>
                  </a:lnTo>
                  <a:lnTo>
                    <a:pt x="24000" y="94285"/>
                  </a:lnTo>
                  <a:lnTo>
                    <a:pt x="36000" y="111428"/>
                  </a:lnTo>
                  <a:lnTo>
                    <a:pt x="72000" y="111428"/>
                  </a:lnTo>
                  <a:lnTo>
                    <a:pt x="84000" y="102857"/>
                  </a:lnTo>
                  <a:lnTo>
                    <a:pt x="96000" y="94285"/>
                  </a:lnTo>
                  <a:lnTo>
                    <a:pt x="108000" y="85714"/>
                  </a:lnTo>
                  <a:lnTo>
                    <a:pt x="108000" y="77142"/>
                  </a:lnTo>
                  <a:lnTo>
                    <a:pt x="108000" y="17142"/>
                  </a:lnTo>
                  <a:lnTo>
                    <a:pt x="24000" y="0"/>
                  </a:lnTo>
                  <a:lnTo>
                    <a:pt x="0" y="5999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90" name="Shape 990"/>
            <p:cNvSpPr/>
            <p:nvPr/>
          </p:nvSpPr>
          <p:spPr>
            <a:xfrm>
              <a:off x="3556" y="3145"/>
              <a:ext cx="4" cy="3"/>
            </a:xfrm>
            <a:custGeom>
              <a:pathLst>
                <a:path extrusionOk="0" h="120000" w="120000">
                  <a:moveTo>
                    <a:pt x="0" y="60000"/>
                  </a:moveTo>
                  <a:lnTo>
                    <a:pt x="0" y="60000"/>
                  </a:lnTo>
                  <a:lnTo>
                    <a:pt x="24000" y="90000"/>
                  </a:lnTo>
                  <a:lnTo>
                    <a:pt x="48000" y="90000"/>
                  </a:lnTo>
                  <a:lnTo>
                    <a:pt x="72000" y="90000"/>
                  </a:lnTo>
                  <a:lnTo>
                    <a:pt x="96000" y="90000"/>
                  </a:lnTo>
                  <a:lnTo>
                    <a:pt x="48000" y="0"/>
                  </a:lnTo>
                  <a:lnTo>
                    <a:pt x="0" y="0"/>
                  </a:lnTo>
                  <a:lnTo>
                    <a:pt x="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91" name="Shape 991"/>
            <p:cNvSpPr/>
            <p:nvPr/>
          </p:nvSpPr>
          <p:spPr>
            <a:xfrm>
              <a:off x="3556" y="3145"/>
              <a:ext cx="15" cy="14"/>
            </a:xfrm>
            <a:custGeom>
              <a:pathLst>
                <a:path extrusionOk="0" h="120000" w="120000">
                  <a:moveTo>
                    <a:pt x="0" y="59999"/>
                  </a:moveTo>
                  <a:lnTo>
                    <a:pt x="0" y="59999"/>
                  </a:lnTo>
                  <a:lnTo>
                    <a:pt x="7500" y="77142"/>
                  </a:lnTo>
                  <a:lnTo>
                    <a:pt x="15000" y="94285"/>
                  </a:lnTo>
                  <a:lnTo>
                    <a:pt x="22500" y="111428"/>
                  </a:lnTo>
                  <a:lnTo>
                    <a:pt x="45000" y="111428"/>
                  </a:lnTo>
                  <a:lnTo>
                    <a:pt x="60000" y="111428"/>
                  </a:lnTo>
                  <a:lnTo>
                    <a:pt x="90000" y="102857"/>
                  </a:lnTo>
                  <a:lnTo>
                    <a:pt x="112500" y="94285"/>
                  </a:lnTo>
                  <a:lnTo>
                    <a:pt x="67500" y="17142"/>
                  </a:lnTo>
                  <a:lnTo>
                    <a:pt x="7500" y="0"/>
                  </a:lnTo>
                  <a:lnTo>
                    <a:pt x="0" y="5999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92" name="Shape 992"/>
            <p:cNvSpPr/>
            <p:nvPr/>
          </p:nvSpPr>
          <p:spPr>
            <a:xfrm>
              <a:off x="3597" y="3121"/>
              <a:ext cx="11" cy="4"/>
            </a:xfrm>
            <a:custGeom>
              <a:pathLst>
                <a:path extrusionOk="0" h="120000" w="120000">
                  <a:moveTo>
                    <a:pt x="98181" y="0"/>
                  </a:moveTo>
                  <a:lnTo>
                    <a:pt x="87272" y="24000"/>
                  </a:lnTo>
                  <a:lnTo>
                    <a:pt x="76363" y="48000"/>
                  </a:lnTo>
                  <a:lnTo>
                    <a:pt x="65454" y="48000"/>
                  </a:lnTo>
                  <a:lnTo>
                    <a:pt x="43636" y="48000"/>
                  </a:lnTo>
                  <a:lnTo>
                    <a:pt x="32727" y="48000"/>
                  </a:lnTo>
                  <a:lnTo>
                    <a:pt x="21818" y="48000"/>
                  </a:lnTo>
                  <a:lnTo>
                    <a:pt x="10909" y="48000"/>
                  </a:lnTo>
                  <a:lnTo>
                    <a:pt x="0" y="48000"/>
                  </a:lnTo>
                  <a:lnTo>
                    <a:pt x="0" y="72000"/>
                  </a:lnTo>
                  <a:lnTo>
                    <a:pt x="10909" y="72000"/>
                  </a:lnTo>
                  <a:lnTo>
                    <a:pt x="21818" y="72000"/>
                  </a:lnTo>
                  <a:lnTo>
                    <a:pt x="43636" y="96000"/>
                  </a:lnTo>
                  <a:lnTo>
                    <a:pt x="54545" y="96000"/>
                  </a:lnTo>
                  <a:lnTo>
                    <a:pt x="76363" y="96000"/>
                  </a:lnTo>
                  <a:lnTo>
                    <a:pt x="98181" y="96000"/>
                  </a:lnTo>
                  <a:lnTo>
                    <a:pt x="109090" y="72000"/>
                  </a:lnTo>
                  <a:lnTo>
                    <a:pt x="109090" y="48000"/>
                  </a:lnTo>
                  <a:lnTo>
                    <a:pt x="98181" y="24000"/>
                  </a:lnTo>
                  <a:lnTo>
                    <a:pt x="98181"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93" name="Shape 993"/>
            <p:cNvSpPr/>
            <p:nvPr/>
          </p:nvSpPr>
          <p:spPr>
            <a:xfrm>
              <a:off x="3597" y="3121"/>
              <a:ext cx="22" cy="14"/>
            </a:xfrm>
            <a:custGeom>
              <a:pathLst>
                <a:path extrusionOk="0" h="120000" w="120000">
                  <a:moveTo>
                    <a:pt x="109090" y="0"/>
                  </a:moveTo>
                  <a:lnTo>
                    <a:pt x="109090" y="0"/>
                  </a:lnTo>
                  <a:lnTo>
                    <a:pt x="98181" y="32000"/>
                  </a:lnTo>
                  <a:lnTo>
                    <a:pt x="81818" y="56000"/>
                  </a:lnTo>
                  <a:lnTo>
                    <a:pt x="76363" y="64000"/>
                  </a:lnTo>
                  <a:lnTo>
                    <a:pt x="65454" y="64000"/>
                  </a:lnTo>
                  <a:lnTo>
                    <a:pt x="49090" y="56000"/>
                  </a:lnTo>
                  <a:lnTo>
                    <a:pt x="38181" y="56000"/>
                  </a:lnTo>
                  <a:lnTo>
                    <a:pt x="21818" y="56000"/>
                  </a:lnTo>
                  <a:lnTo>
                    <a:pt x="10909" y="56000"/>
                  </a:lnTo>
                  <a:lnTo>
                    <a:pt x="5454" y="56000"/>
                  </a:lnTo>
                  <a:lnTo>
                    <a:pt x="0" y="64000"/>
                  </a:lnTo>
                  <a:lnTo>
                    <a:pt x="0" y="80000"/>
                  </a:lnTo>
                  <a:lnTo>
                    <a:pt x="5454" y="88000"/>
                  </a:lnTo>
                  <a:lnTo>
                    <a:pt x="21818" y="96000"/>
                  </a:lnTo>
                  <a:lnTo>
                    <a:pt x="43636" y="104000"/>
                  </a:lnTo>
                  <a:lnTo>
                    <a:pt x="49090" y="112000"/>
                  </a:lnTo>
                  <a:lnTo>
                    <a:pt x="60000" y="112000"/>
                  </a:lnTo>
                  <a:lnTo>
                    <a:pt x="76363" y="112000"/>
                  </a:lnTo>
                  <a:lnTo>
                    <a:pt x="81818" y="112000"/>
                  </a:lnTo>
                  <a:lnTo>
                    <a:pt x="103636" y="104000"/>
                  </a:lnTo>
                  <a:lnTo>
                    <a:pt x="109090" y="104000"/>
                  </a:lnTo>
                  <a:lnTo>
                    <a:pt x="114545" y="80000"/>
                  </a:lnTo>
                  <a:lnTo>
                    <a:pt x="114545" y="48000"/>
                  </a:lnTo>
                  <a:lnTo>
                    <a:pt x="109090" y="16000"/>
                  </a:lnTo>
                  <a:lnTo>
                    <a:pt x="10909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94" name="Shape 994"/>
            <p:cNvSpPr/>
            <p:nvPr/>
          </p:nvSpPr>
          <p:spPr>
            <a:xfrm>
              <a:off x="3559" y="3105"/>
              <a:ext cx="9" cy="3"/>
            </a:xfrm>
            <a:custGeom>
              <a:pathLst>
                <a:path extrusionOk="0" h="120000" w="120000">
                  <a:moveTo>
                    <a:pt x="106666" y="90000"/>
                  </a:moveTo>
                  <a:lnTo>
                    <a:pt x="40000" y="60000"/>
                  </a:lnTo>
                  <a:lnTo>
                    <a:pt x="0" y="30000"/>
                  </a:lnTo>
                  <a:lnTo>
                    <a:pt x="40000" y="0"/>
                  </a:lnTo>
                  <a:lnTo>
                    <a:pt x="106666"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95" name="Shape 995"/>
            <p:cNvSpPr/>
            <p:nvPr/>
          </p:nvSpPr>
          <p:spPr>
            <a:xfrm>
              <a:off x="3568" y="3109"/>
              <a:ext cx="2" cy="7"/>
            </a:xfrm>
            <a:custGeom>
              <a:pathLst>
                <a:path extrusionOk="0" h="120000" w="120000">
                  <a:moveTo>
                    <a:pt x="0" y="0"/>
                  </a:moveTo>
                  <a:lnTo>
                    <a:pt x="0" y="0"/>
                  </a:lnTo>
                  <a:lnTo>
                    <a:pt x="60000" y="45000"/>
                  </a:lnTo>
                  <a:lnTo>
                    <a:pt x="90000" y="75000"/>
                  </a:lnTo>
                  <a:lnTo>
                    <a:pt x="60000" y="105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96" name="Shape 996"/>
            <p:cNvSpPr/>
            <p:nvPr/>
          </p:nvSpPr>
          <p:spPr>
            <a:xfrm>
              <a:off x="3625" y="3103"/>
              <a:ext cx="7" cy="17"/>
            </a:xfrm>
            <a:custGeom>
              <a:pathLst>
                <a:path extrusionOk="0" h="120000" w="120000">
                  <a:moveTo>
                    <a:pt x="102857" y="0"/>
                  </a:moveTo>
                  <a:lnTo>
                    <a:pt x="85714" y="14117"/>
                  </a:lnTo>
                  <a:lnTo>
                    <a:pt x="85714" y="28235"/>
                  </a:lnTo>
                  <a:lnTo>
                    <a:pt x="85714" y="49411"/>
                  </a:lnTo>
                  <a:lnTo>
                    <a:pt x="68571" y="56470"/>
                  </a:lnTo>
                  <a:lnTo>
                    <a:pt x="34285" y="56470"/>
                  </a:lnTo>
                  <a:lnTo>
                    <a:pt x="34285" y="63529"/>
                  </a:lnTo>
                  <a:lnTo>
                    <a:pt x="17142" y="70588"/>
                  </a:lnTo>
                  <a:lnTo>
                    <a:pt x="17142" y="84705"/>
                  </a:lnTo>
                  <a:lnTo>
                    <a:pt x="0" y="98823"/>
                  </a:lnTo>
                  <a:lnTo>
                    <a:pt x="0" y="112941"/>
                  </a:lnTo>
                  <a:lnTo>
                    <a:pt x="102857"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97" name="Shape 997"/>
            <p:cNvSpPr/>
            <p:nvPr/>
          </p:nvSpPr>
          <p:spPr>
            <a:xfrm>
              <a:off x="3631" y="3103"/>
              <a:ext cx="7" cy="27"/>
            </a:xfrm>
            <a:custGeom>
              <a:pathLst>
                <a:path extrusionOk="0" h="120000" w="120000">
                  <a:moveTo>
                    <a:pt x="0" y="0"/>
                  </a:moveTo>
                  <a:lnTo>
                    <a:pt x="0" y="0"/>
                  </a:lnTo>
                  <a:lnTo>
                    <a:pt x="20000" y="17777"/>
                  </a:lnTo>
                  <a:lnTo>
                    <a:pt x="20000" y="31111"/>
                  </a:lnTo>
                  <a:lnTo>
                    <a:pt x="20000" y="48888"/>
                  </a:lnTo>
                  <a:lnTo>
                    <a:pt x="20000" y="53333"/>
                  </a:lnTo>
                  <a:lnTo>
                    <a:pt x="40000" y="57777"/>
                  </a:lnTo>
                  <a:lnTo>
                    <a:pt x="60000" y="57777"/>
                  </a:lnTo>
                  <a:lnTo>
                    <a:pt x="60000" y="66666"/>
                  </a:lnTo>
                  <a:lnTo>
                    <a:pt x="80000" y="75555"/>
                  </a:lnTo>
                  <a:lnTo>
                    <a:pt x="80000" y="84444"/>
                  </a:lnTo>
                  <a:lnTo>
                    <a:pt x="100000" y="97777"/>
                  </a:lnTo>
                  <a:lnTo>
                    <a:pt x="100000" y="11555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98" name="Shape 998"/>
            <p:cNvSpPr/>
            <p:nvPr/>
          </p:nvSpPr>
          <p:spPr>
            <a:xfrm>
              <a:off x="3624" y="3137"/>
              <a:ext cx="18" cy="9"/>
            </a:xfrm>
            <a:custGeom>
              <a:pathLst>
                <a:path extrusionOk="0" h="120000" w="120000">
                  <a:moveTo>
                    <a:pt x="113684" y="53333"/>
                  </a:moveTo>
                  <a:lnTo>
                    <a:pt x="94736" y="0"/>
                  </a:lnTo>
                  <a:lnTo>
                    <a:pt x="75789" y="0"/>
                  </a:lnTo>
                  <a:lnTo>
                    <a:pt x="56842" y="0"/>
                  </a:lnTo>
                  <a:lnTo>
                    <a:pt x="44210" y="53333"/>
                  </a:lnTo>
                  <a:lnTo>
                    <a:pt x="31578" y="106666"/>
                  </a:lnTo>
                  <a:lnTo>
                    <a:pt x="18947" y="53333"/>
                  </a:lnTo>
                  <a:lnTo>
                    <a:pt x="6315" y="0"/>
                  </a:lnTo>
                  <a:lnTo>
                    <a:pt x="0" y="0"/>
                  </a:lnTo>
                  <a:lnTo>
                    <a:pt x="113684" y="53333"/>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99" name="Shape 999"/>
            <p:cNvSpPr/>
            <p:nvPr/>
          </p:nvSpPr>
          <p:spPr>
            <a:xfrm>
              <a:off x="3624" y="3145"/>
              <a:ext cx="29" cy="2"/>
            </a:xfrm>
            <a:custGeom>
              <a:pathLst>
                <a:path extrusionOk="0" h="120000" w="120000">
                  <a:moveTo>
                    <a:pt x="116000" y="40000"/>
                  </a:moveTo>
                  <a:lnTo>
                    <a:pt x="116000" y="40000"/>
                  </a:lnTo>
                  <a:lnTo>
                    <a:pt x="100000" y="80000"/>
                  </a:lnTo>
                  <a:lnTo>
                    <a:pt x="76000" y="80000"/>
                  </a:lnTo>
                  <a:lnTo>
                    <a:pt x="60000" y="80000"/>
                  </a:lnTo>
                  <a:lnTo>
                    <a:pt x="44000" y="40000"/>
                  </a:lnTo>
                  <a:lnTo>
                    <a:pt x="32000" y="0"/>
                  </a:lnTo>
                  <a:lnTo>
                    <a:pt x="16000" y="40000"/>
                  </a:lnTo>
                  <a:lnTo>
                    <a:pt x="4000" y="80000"/>
                  </a:lnTo>
                  <a:lnTo>
                    <a:pt x="0" y="8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00" name="Shape 1000"/>
            <p:cNvSpPr/>
            <p:nvPr/>
          </p:nvSpPr>
          <p:spPr>
            <a:xfrm>
              <a:off x="3534" y="3087"/>
              <a:ext cx="9" cy="9"/>
            </a:xfrm>
            <a:custGeom>
              <a:pathLst>
                <a:path extrusionOk="0" h="120000" w="120000">
                  <a:moveTo>
                    <a:pt x="66666" y="0"/>
                  </a:moveTo>
                  <a:lnTo>
                    <a:pt x="40000" y="0"/>
                  </a:lnTo>
                  <a:lnTo>
                    <a:pt x="0" y="0"/>
                  </a:lnTo>
                  <a:lnTo>
                    <a:pt x="0" y="53333"/>
                  </a:lnTo>
                  <a:lnTo>
                    <a:pt x="40000" y="106666"/>
                  </a:lnTo>
                  <a:lnTo>
                    <a:pt x="6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01" name="Shape 1001"/>
            <p:cNvSpPr/>
            <p:nvPr/>
          </p:nvSpPr>
          <p:spPr>
            <a:xfrm>
              <a:off x="3563" y="3085"/>
              <a:ext cx="9" cy="9"/>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02" name="Shape 1002"/>
            <p:cNvSpPr/>
            <p:nvPr/>
          </p:nvSpPr>
          <p:spPr>
            <a:xfrm>
              <a:off x="3577" y="3105"/>
              <a:ext cx="9" cy="7"/>
            </a:xfrm>
            <a:custGeom>
              <a:pathLst>
                <a:path extrusionOk="0" h="120000" w="120000">
                  <a:moveTo>
                    <a:pt x="40000" y="0"/>
                  </a:moveTo>
                  <a:lnTo>
                    <a:pt x="0" y="0"/>
                  </a:lnTo>
                  <a:lnTo>
                    <a:pt x="0" y="30000"/>
                  </a:lnTo>
                  <a:lnTo>
                    <a:pt x="0" y="75000"/>
                  </a:lnTo>
                  <a:lnTo>
                    <a:pt x="0" y="105000"/>
                  </a:lnTo>
                  <a:lnTo>
                    <a:pt x="40000" y="105000"/>
                  </a:lnTo>
                  <a:lnTo>
                    <a:pt x="66666" y="105000"/>
                  </a:lnTo>
                  <a:lnTo>
                    <a:pt x="66666" y="75000"/>
                  </a:lnTo>
                  <a:lnTo>
                    <a:pt x="106666" y="75000"/>
                  </a:lnTo>
                  <a:lnTo>
                    <a:pt x="106666" y="30000"/>
                  </a:lnTo>
                  <a:lnTo>
                    <a:pt x="66666" y="3000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03" name="Shape 1003"/>
            <p:cNvSpPr/>
            <p:nvPr/>
          </p:nvSpPr>
          <p:spPr>
            <a:xfrm>
              <a:off x="3529" y="3129"/>
              <a:ext cx="9" cy="7"/>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04" name="Shape 1004"/>
            <p:cNvSpPr/>
            <p:nvPr/>
          </p:nvSpPr>
          <p:spPr>
            <a:xfrm>
              <a:off x="3577" y="3181"/>
              <a:ext cx="9" cy="9"/>
            </a:xfrm>
            <a:custGeom>
              <a:pathLst>
                <a:path extrusionOk="0" h="120000" w="120000">
                  <a:moveTo>
                    <a:pt x="40000" y="0"/>
                  </a:moveTo>
                  <a:lnTo>
                    <a:pt x="0" y="0"/>
                  </a:lnTo>
                  <a:lnTo>
                    <a:pt x="0" y="53333"/>
                  </a:lnTo>
                  <a:lnTo>
                    <a:pt x="0" y="106666"/>
                  </a:lnTo>
                  <a:lnTo>
                    <a:pt x="40000" y="106666"/>
                  </a:lnTo>
                  <a:lnTo>
                    <a:pt x="66666" y="106666"/>
                  </a:lnTo>
                  <a:lnTo>
                    <a:pt x="106666" y="106666"/>
                  </a:lnTo>
                  <a:lnTo>
                    <a:pt x="106666" y="53333"/>
                  </a:lnTo>
                  <a:lnTo>
                    <a:pt x="106666" y="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05" name="Shape 1005"/>
            <p:cNvSpPr/>
            <p:nvPr/>
          </p:nvSpPr>
          <p:spPr>
            <a:xfrm>
              <a:off x="3552" y="3172"/>
              <a:ext cx="9" cy="7"/>
            </a:xfrm>
            <a:custGeom>
              <a:pathLst>
                <a:path extrusionOk="0" h="120000" w="120000">
                  <a:moveTo>
                    <a:pt x="66666" y="0"/>
                  </a:moveTo>
                  <a:lnTo>
                    <a:pt x="40000" y="0"/>
                  </a:lnTo>
                  <a:lnTo>
                    <a:pt x="40000" y="30000"/>
                  </a:lnTo>
                  <a:lnTo>
                    <a:pt x="0" y="30000"/>
                  </a:lnTo>
                  <a:lnTo>
                    <a:pt x="0" y="75000"/>
                  </a:lnTo>
                  <a:lnTo>
                    <a:pt x="40000" y="75000"/>
                  </a:lnTo>
                  <a:lnTo>
                    <a:pt x="40000" y="105000"/>
                  </a:lnTo>
                  <a:lnTo>
                    <a:pt x="66666" y="105000"/>
                  </a:lnTo>
                  <a:lnTo>
                    <a:pt x="66666" y="75000"/>
                  </a:lnTo>
                  <a:lnTo>
                    <a:pt x="106666" y="75000"/>
                  </a:lnTo>
                  <a:lnTo>
                    <a:pt x="106666" y="30000"/>
                  </a:lnTo>
                  <a:lnTo>
                    <a:pt x="66666" y="3000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06" name="Shape 1006"/>
            <p:cNvSpPr/>
            <p:nvPr/>
          </p:nvSpPr>
          <p:spPr>
            <a:xfrm>
              <a:off x="3616" y="3109"/>
              <a:ext cx="9" cy="7"/>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07" name="Shape 1007"/>
            <p:cNvSpPr/>
            <p:nvPr/>
          </p:nvSpPr>
          <p:spPr>
            <a:xfrm>
              <a:off x="3622" y="3077"/>
              <a:ext cx="7" cy="7"/>
            </a:xfrm>
            <a:custGeom>
              <a:pathLst>
                <a:path extrusionOk="0" h="120000" w="120000">
                  <a:moveTo>
                    <a:pt x="30000" y="0"/>
                  </a:moveTo>
                  <a:lnTo>
                    <a:pt x="0" y="0"/>
                  </a:lnTo>
                  <a:lnTo>
                    <a:pt x="0" y="30000"/>
                  </a:lnTo>
                  <a:lnTo>
                    <a:pt x="0" y="75000"/>
                  </a:lnTo>
                  <a:lnTo>
                    <a:pt x="0" y="105000"/>
                  </a:lnTo>
                  <a:lnTo>
                    <a:pt x="30000" y="105000"/>
                  </a:lnTo>
                  <a:lnTo>
                    <a:pt x="75000" y="105000"/>
                  </a:lnTo>
                  <a:lnTo>
                    <a:pt x="75000" y="75000"/>
                  </a:lnTo>
                  <a:lnTo>
                    <a:pt x="105000" y="75000"/>
                  </a:lnTo>
                  <a:lnTo>
                    <a:pt x="105000" y="30000"/>
                  </a:lnTo>
                  <a:lnTo>
                    <a:pt x="75000" y="30000"/>
                  </a:lnTo>
                  <a:lnTo>
                    <a:pt x="75000" y="0"/>
                  </a:lnTo>
                  <a:lnTo>
                    <a:pt x="3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08" name="Shape 1008"/>
            <p:cNvSpPr/>
            <p:nvPr/>
          </p:nvSpPr>
          <p:spPr>
            <a:xfrm>
              <a:off x="3640" y="3103"/>
              <a:ext cx="9" cy="7"/>
            </a:xfrm>
            <a:custGeom>
              <a:pathLst>
                <a:path extrusionOk="0" h="120000" w="120000">
                  <a:moveTo>
                    <a:pt x="108000" y="0"/>
                  </a:moveTo>
                  <a:lnTo>
                    <a:pt x="48000" y="0"/>
                  </a:lnTo>
                  <a:lnTo>
                    <a:pt x="48000" y="30000"/>
                  </a:lnTo>
                  <a:lnTo>
                    <a:pt x="0" y="30000"/>
                  </a:lnTo>
                  <a:lnTo>
                    <a:pt x="0" y="75000"/>
                  </a:lnTo>
                  <a:lnTo>
                    <a:pt x="0" y="105000"/>
                  </a:lnTo>
                  <a:lnTo>
                    <a:pt x="48000" y="105000"/>
                  </a:lnTo>
                  <a:lnTo>
                    <a:pt x="108000" y="105000"/>
                  </a:lnTo>
                  <a:lnTo>
                    <a:pt x="108000" y="75000"/>
                  </a:lnTo>
                  <a:lnTo>
                    <a:pt x="108000" y="3000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09" name="Shape 1009"/>
            <p:cNvSpPr/>
            <p:nvPr/>
          </p:nvSpPr>
          <p:spPr>
            <a:xfrm>
              <a:off x="3627" y="3160"/>
              <a:ext cx="9" cy="7"/>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10" name="Shape 1010"/>
            <p:cNvSpPr/>
            <p:nvPr/>
          </p:nvSpPr>
          <p:spPr>
            <a:xfrm>
              <a:off x="3527" y="3062"/>
              <a:ext cx="9" cy="9"/>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11" name="Shape 1011"/>
            <p:cNvSpPr/>
            <p:nvPr/>
          </p:nvSpPr>
          <p:spPr>
            <a:xfrm>
              <a:off x="3504" y="3094"/>
              <a:ext cx="9" cy="9"/>
            </a:xfrm>
            <a:custGeom>
              <a:pathLst>
                <a:path extrusionOk="0" h="120000" w="120000">
                  <a:moveTo>
                    <a:pt x="48000" y="0"/>
                  </a:moveTo>
                  <a:lnTo>
                    <a:pt x="0" y="0"/>
                  </a:lnTo>
                  <a:lnTo>
                    <a:pt x="0" y="53333"/>
                  </a:lnTo>
                  <a:lnTo>
                    <a:pt x="0" y="106666"/>
                  </a:lnTo>
                  <a:lnTo>
                    <a:pt x="48000" y="106666"/>
                  </a:lnTo>
                  <a:lnTo>
                    <a:pt x="108000" y="53333"/>
                  </a:lnTo>
                  <a:lnTo>
                    <a:pt x="48000" y="53333"/>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12" name="Shape 1012"/>
            <p:cNvSpPr/>
            <p:nvPr/>
          </p:nvSpPr>
          <p:spPr>
            <a:xfrm>
              <a:off x="3513" y="3144"/>
              <a:ext cx="9" cy="9"/>
            </a:xfrm>
            <a:custGeom>
              <a:pathLst>
                <a:path extrusionOk="0" h="120000" w="120000">
                  <a:moveTo>
                    <a:pt x="40000" y="0"/>
                  </a:moveTo>
                  <a:lnTo>
                    <a:pt x="40000" y="0"/>
                  </a:lnTo>
                  <a:lnTo>
                    <a:pt x="0" y="0"/>
                  </a:lnTo>
                  <a:lnTo>
                    <a:pt x="0" y="53333"/>
                  </a:lnTo>
                  <a:lnTo>
                    <a:pt x="40000" y="106666"/>
                  </a:lnTo>
                  <a:lnTo>
                    <a:pt x="66666" y="106666"/>
                  </a:lnTo>
                  <a:lnTo>
                    <a:pt x="66666" y="53333"/>
                  </a:lnTo>
                  <a:lnTo>
                    <a:pt x="106666" y="53333"/>
                  </a:lnTo>
                  <a:lnTo>
                    <a:pt x="106666" y="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13" name="Shape 1013"/>
            <p:cNvSpPr/>
            <p:nvPr/>
          </p:nvSpPr>
          <p:spPr>
            <a:xfrm>
              <a:off x="3552" y="3159"/>
              <a:ext cx="9" cy="9"/>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14" name="Shape 1014"/>
            <p:cNvSpPr/>
            <p:nvPr/>
          </p:nvSpPr>
          <p:spPr>
            <a:xfrm>
              <a:off x="3531" y="3162"/>
              <a:ext cx="7" cy="9"/>
            </a:xfrm>
            <a:custGeom>
              <a:pathLst>
                <a:path extrusionOk="0" h="120000" w="120000">
                  <a:moveTo>
                    <a:pt x="30000" y="0"/>
                  </a:moveTo>
                  <a:lnTo>
                    <a:pt x="30000" y="0"/>
                  </a:lnTo>
                  <a:lnTo>
                    <a:pt x="0" y="0"/>
                  </a:lnTo>
                  <a:lnTo>
                    <a:pt x="0" y="53333"/>
                  </a:lnTo>
                  <a:lnTo>
                    <a:pt x="0" y="106666"/>
                  </a:lnTo>
                  <a:lnTo>
                    <a:pt x="30000" y="106666"/>
                  </a:lnTo>
                  <a:lnTo>
                    <a:pt x="75000" y="106666"/>
                  </a:lnTo>
                  <a:lnTo>
                    <a:pt x="105000" y="53333"/>
                  </a:lnTo>
                  <a:lnTo>
                    <a:pt x="105000" y="0"/>
                  </a:lnTo>
                  <a:lnTo>
                    <a:pt x="75000" y="0"/>
                  </a:lnTo>
                  <a:lnTo>
                    <a:pt x="3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15" name="Shape 1015"/>
            <p:cNvSpPr/>
            <p:nvPr/>
          </p:nvSpPr>
          <p:spPr>
            <a:xfrm>
              <a:off x="3993" y="3077"/>
              <a:ext cx="176" cy="166"/>
            </a:xfrm>
            <a:custGeom>
              <a:pathLst>
                <a:path extrusionOk="0" h="120000" w="120000">
                  <a:moveTo>
                    <a:pt x="33600" y="112771"/>
                  </a:moveTo>
                  <a:lnTo>
                    <a:pt x="33600" y="112771"/>
                  </a:lnTo>
                  <a:lnTo>
                    <a:pt x="30171" y="110602"/>
                  </a:lnTo>
                  <a:lnTo>
                    <a:pt x="26742" y="106987"/>
                  </a:lnTo>
                  <a:lnTo>
                    <a:pt x="24685" y="104819"/>
                  </a:lnTo>
                  <a:lnTo>
                    <a:pt x="23314" y="101927"/>
                  </a:lnTo>
                  <a:lnTo>
                    <a:pt x="20571" y="99759"/>
                  </a:lnTo>
                  <a:lnTo>
                    <a:pt x="18514" y="96867"/>
                  </a:lnTo>
                  <a:lnTo>
                    <a:pt x="16457" y="94698"/>
                  </a:lnTo>
                  <a:lnTo>
                    <a:pt x="13028" y="91807"/>
                  </a:lnTo>
                  <a:lnTo>
                    <a:pt x="10285" y="88915"/>
                  </a:lnTo>
                  <a:lnTo>
                    <a:pt x="8228" y="86746"/>
                  </a:lnTo>
                  <a:lnTo>
                    <a:pt x="6857" y="83855"/>
                  </a:lnTo>
                  <a:lnTo>
                    <a:pt x="4800" y="81686"/>
                  </a:lnTo>
                  <a:lnTo>
                    <a:pt x="4114" y="78795"/>
                  </a:lnTo>
                  <a:lnTo>
                    <a:pt x="2742" y="76626"/>
                  </a:lnTo>
                  <a:lnTo>
                    <a:pt x="1371" y="73734"/>
                  </a:lnTo>
                  <a:lnTo>
                    <a:pt x="685" y="72289"/>
                  </a:lnTo>
                  <a:lnTo>
                    <a:pt x="0" y="69397"/>
                  </a:lnTo>
                  <a:lnTo>
                    <a:pt x="0" y="67228"/>
                  </a:lnTo>
                  <a:lnTo>
                    <a:pt x="685" y="65060"/>
                  </a:lnTo>
                  <a:lnTo>
                    <a:pt x="685" y="61445"/>
                  </a:lnTo>
                  <a:lnTo>
                    <a:pt x="1371" y="58554"/>
                  </a:lnTo>
                  <a:lnTo>
                    <a:pt x="2742" y="55662"/>
                  </a:lnTo>
                  <a:lnTo>
                    <a:pt x="4114" y="52771"/>
                  </a:lnTo>
                  <a:lnTo>
                    <a:pt x="4800" y="49879"/>
                  </a:lnTo>
                  <a:lnTo>
                    <a:pt x="5485" y="46265"/>
                  </a:lnTo>
                  <a:lnTo>
                    <a:pt x="6857" y="42650"/>
                  </a:lnTo>
                  <a:lnTo>
                    <a:pt x="8228" y="39036"/>
                  </a:lnTo>
                  <a:lnTo>
                    <a:pt x="8228" y="34698"/>
                  </a:lnTo>
                  <a:lnTo>
                    <a:pt x="10285" y="30361"/>
                  </a:lnTo>
                  <a:lnTo>
                    <a:pt x="12342" y="26746"/>
                  </a:lnTo>
                  <a:lnTo>
                    <a:pt x="13714" y="23855"/>
                  </a:lnTo>
                  <a:lnTo>
                    <a:pt x="16457" y="20963"/>
                  </a:lnTo>
                  <a:lnTo>
                    <a:pt x="19200" y="18795"/>
                  </a:lnTo>
                  <a:lnTo>
                    <a:pt x="24000" y="15903"/>
                  </a:lnTo>
                  <a:lnTo>
                    <a:pt x="28799" y="13012"/>
                  </a:lnTo>
                  <a:lnTo>
                    <a:pt x="32914" y="10120"/>
                  </a:lnTo>
                  <a:lnTo>
                    <a:pt x="38400" y="7228"/>
                  </a:lnTo>
                  <a:lnTo>
                    <a:pt x="43200" y="5060"/>
                  </a:lnTo>
                  <a:lnTo>
                    <a:pt x="48000" y="2891"/>
                  </a:lnTo>
                  <a:lnTo>
                    <a:pt x="50742" y="1445"/>
                  </a:lnTo>
                  <a:lnTo>
                    <a:pt x="54857" y="722"/>
                  </a:lnTo>
                  <a:lnTo>
                    <a:pt x="61714" y="722"/>
                  </a:lnTo>
                  <a:lnTo>
                    <a:pt x="68571" y="0"/>
                  </a:lnTo>
                  <a:lnTo>
                    <a:pt x="76800" y="722"/>
                  </a:lnTo>
                  <a:lnTo>
                    <a:pt x="86400" y="1445"/>
                  </a:lnTo>
                  <a:lnTo>
                    <a:pt x="93942" y="4337"/>
                  </a:lnTo>
                  <a:lnTo>
                    <a:pt x="101485" y="8674"/>
                  </a:lnTo>
                  <a:lnTo>
                    <a:pt x="106971" y="14457"/>
                  </a:lnTo>
                  <a:lnTo>
                    <a:pt x="108342" y="17349"/>
                  </a:lnTo>
                  <a:lnTo>
                    <a:pt x="111085" y="20963"/>
                  </a:lnTo>
                  <a:lnTo>
                    <a:pt x="112457" y="24578"/>
                  </a:lnTo>
                  <a:lnTo>
                    <a:pt x="114514" y="28192"/>
                  </a:lnTo>
                  <a:lnTo>
                    <a:pt x="116571" y="32530"/>
                  </a:lnTo>
                  <a:lnTo>
                    <a:pt x="117942" y="37590"/>
                  </a:lnTo>
                  <a:lnTo>
                    <a:pt x="118628" y="41204"/>
                  </a:lnTo>
                  <a:lnTo>
                    <a:pt x="119314" y="44819"/>
                  </a:lnTo>
                  <a:lnTo>
                    <a:pt x="119314" y="48433"/>
                  </a:lnTo>
                  <a:lnTo>
                    <a:pt x="118628" y="52771"/>
                  </a:lnTo>
                  <a:lnTo>
                    <a:pt x="117942" y="58554"/>
                  </a:lnTo>
                  <a:lnTo>
                    <a:pt x="116571" y="64337"/>
                  </a:lnTo>
                  <a:lnTo>
                    <a:pt x="115199" y="69397"/>
                  </a:lnTo>
                  <a:lnTo>
                    <a:pt x="113828" y="74457"/>
                  </a:lnTo>
                  <a:lnTo>
                    <a:pt x="111771" y="79518"/>
                  </a:lnTo>
                  <a:lnTo>
                    <a:pt x="111085" y="83132"/>
                  </a:lnTo>
                  <a:lnTo>
                    <a:pt x="108342" y="87469"/>
                  </a:lnTo>
                  <a:lnTo>
                    <a:pt x="106285" y="91807"/>
                  </a:lnTo>
                  <a:lnTo>
                    <a:pt x="102171" y="96867"/>
                  </a:lnTo>
                  <a:lnTo>
                    <a:pt x="99428" y="101204"/>
                  </a:lnTo>
                  <a:lnTo>
                    <a:pt x="95314" y="106265"/>
                  </a:lnTo>
                  <a:lnTo>
                    <a:pt x="91885" y="109879"/>
                  </a:lnTo>
                  <a:lnTo>
                    <a:pt x="87085" y="112048"/>
                  </a:lnTo>
                  <a:lnTo>
                    <a:pt x="83657" y="113493"/>
                  </a:lnTo>
                  <a:lnTo>
                    <a:pt x="80914" y="114216"/>
                  </a:lnTo>
                  <a:lnTo>
                    <a:pt x="76800" y="114939"/>
                  </a:lnTo>
                  <a:lnTo>
                    <a:pt x="74057" y="115662"/>
                  </a:lnTo>
                  <a:lnTo>
                    <a:pt x="71314" y="117108"/>
                  </a:lnTo>
                  <a:lnTo>
                    <a:pt x="67885" y="117831"/>
                  </a:lnTo>
                  <a:lnTo>
                    <a:pt x="65142" y="118554"/>
                  </a:lnTo>
                  <a:lnTo>
                    <a:pt x="62399" y="119277"/>
                  </a:lnTo>
                  <a:lnTo>
                    <a:pt x="60342" y="119277"/>
                  </a:lnTo>
                  <a:lnTo>
                    <a:pt x="56914" y="118554"/>
                  </a:lnTo>
                  <a:lnTo>
                    <a:pt x="52114" y="117831"/>
                  </a:lnTo>
                  <a:lnTo>
                    <a:pt x="48000" y="116385"/>
                  </a:lnTo>
                  <a:lnTo>
                    <a:pt x="43885" y="115662"/>
                  </a:lnTo>
                  <a:lnTo>
                    <a:pt x="39771" y="114939"/>
                  </a:lnTo>
                  <a:lnTo>
                    <a:pt x="37028" y="113493"/>
                  </a:lnTo>
                  <a:lnTo>
                    <a:pt x="34971" y="112771"/>
                  </a:lnTo>
                  <a:lnTo>
                    <a:pt x="33600" y="112771"/>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16" name="Shape 1016"/>
            <p:cNvSpPr/>
            <p:nvPr/>
          </p:nvSpPr>
          <p:spPr>
            <a:xfrm>
              <a:off x="4063" y="3208"/>
              <a:ext cx="7" cy="3"/>
            </a:xfrm>
            <a:custGeom>
              <a:pathLst>
                <a:path extrusionOk="0" h="120000" w="120000">
                  <a:moveTo>
                    <a:pt x="75000" y="90000"/>
                  </a:moveTo>
                  <a:lnTo>
                    <a:pt x="45000" y="90000"/>
                  </a:lnTo>
                  <a:lnTo>
                    <a:pt x="30000" y="60000"/>
                  </a:lnTo>
                  <a:lnTo>
                    <a:pt x="15000" y="60000"/>
                  </a:lnTo>
                  <a:lnTo>
                    <a:pt x="0" y="60000"/>
                  </a:lnTo>
                  <a:lnTo>
                    <a:pt x="0" y="30000"/>
                  </a:lnTo>
                  <a:lnTo>
                    <a:pt x="15000" y="0"/>
                  </a:lnTo>
                  <a:lnTo>
                    <a:pt x="30000" y="0"/>
                  </a:lnTo>
                  <a:lnTo>
                    <a:pt x="45000" y="0"/>
                  </a:lnTo>
                  <a:lnTo>
                    <a:pt x="60000" y="0"/>
                  </a:lnTo>
                  <a:lnTo>
                    <a:pt x="75000" y="0"/>
                  </a:lnTo>
                  <a:lnTo>
                    <a:pt x="75000" y="30000"/>
                  </a:lnTo>
                  <a:lnTo>
                    <a:pt x="90000" y="30000"/>
                  </a:lnTo>
                  <a:lnTo>
                    <a:pt x="90000" y="60000"/>
                  </a:lnTo>
                  <a:lnTo>
                    <a:pt x="105000" y="60000"/>
                  </a:lnTo>
                  <a:lnTo>
                    <a:pt x="105000" y="90000"/>
                  </a:lnTo>
                  <a:lnTo>
                    <a:pt x="90000" y="90000"/>
                  </a:lnTo>
                  <a:lnTo>
                    <a:pt x="75000"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17" name="Shape 1017"/>
            <p:cNvSpPr/>
            <p:nvPr/>
          </p:nvSpPr>
          <p:spPr>
            <a:xfrm>
              <a:off x="4063" y="3208"/>
              <a:ext cx="18" cy="14"/>
            </a:xfrm>
            <a:custGeom>
              <a:pathLst>
                <a:path extrusionOk="0" h="120000" w="120000">
                  <a:moveTo>
                    <a:pt x="78000" y="111428"/>
                  </a:moveTo>
                  <a:lnTo>
                    <a:pt x="78000" y="111428"/>
                  </a:lnTo>
                  <a:lnTo>
                    <a:pt x="54000" y="94285"/>
                  </a:lnTo>
                  <a:lnTo>
                    <a:pt x="42000" y="85714"/>
                  </a:lnTo>
                  <a:lnTo>
                    <a:pt x="24000" y="85714"/>
                  </a:lnTo>
                  <a:lnTo>
                    <a:pt x="12000" y="77142"/>
                  </a:lnTo>
                  <a:lnTo>
                    <a:pt x="6000" y="68571"/>
                  </a:lnTo>
                  <a:lnTo>
                    <a:pt x="0" y="51428"/>
                  </a:lnTo>
                  <a:lnTo>
                    <a:pt x="0" y="34285"/>
                  </a:lnTo>
                  <a:lnTo>
                    <a:pt x="6000" y="25714"/>
                  </a:lnTo>
                  <a:lnTo>
                    <a:pt x="12000" y="8571"/>
                  </a:lnTo>
                  <a:lnTo>
                    <a:pt x="24000" y="0"/>
                  </a:lnTo>
                  <a:lnTo>
                    <a:pt x="42000" y="0"/>
                  </a:lnTo>
                  <a:lnTo>
                    <a:pt x="54000" y="8571"/>
                  </a:lnTo>
                  <a:lnTo>
                    <a:pt x="60000" y="17142"/>
                  </a:lnTo>
                  <a:lnTo>
                    <a:pt x="72000" y="17142"/>
                  </a:lnTo>
                  <a:lnTo>
                    <a:pt x="90000" y="25714"/>
                  </a:lnTo>
                  <a:lnTo>
                    <a:pt x="102000" y="42857"/>
                  </a:lnTo>
                  <a:lnTo>
                    <a:pt x="102000" y="59999"/>
                  </a:lnTo>
                  <a:lnTo>
                    <a:pt x="108000" y="77142"/>
                  </a:lnTo>
                  <a:lnTo>
                    <a:pt x="114000" y="85714"/>
                  </a:lnTo>
                  <a:lnTo>
                    <a:pt x="114000" y="94285"/>
                  </a:lnTo>
                  <a:lnTo>
                    <a:pt x="108000" y="111428"/>
                  </a:lnTo>
                  <a:lnTo>
                    <a:pt x="102000" y="111428"/>
                  </a:lnTo>
                  <a:lnTo>
                    <a:pt x="90000" y="111428"/>
                  </a:lnTo>
                  <a:lnTo>
                    <a:pt x="78000" y="11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18" name="Shape 1018"/>
            <p:cNvSpPr/>
            <p:nvPr/>
          </p:nvSpPr>
          <p:spPr>
            <a:xfrm>
              <a:off x="4072" y="3103"/>
              <a:ext cx="9" cy="3"/>
            </a:xfrm>
            <a:custGeom>
              <a:pathLst>
                <a:path extrusionOk="0" h="120000" w="120000">
                  <a:moveTo>
                    <a:pt x="72000" y="90000"/>
                  </a:moveTo>
                  <a:lnTo>
                    <a:pt x="48000" y="90000"/>
                  </a:lnTo>
                  <a:lnTo>
                    <a:pt x="36000" y="60000"/>
                  </a:lnTo>
                  <a:lnTo>
                    <a:pt x="24000" y="60000"/>
                  </a:lnTo>
                  <a:lnTo>
                    <a:pt x="12000" y="60000"/>
                  </a:lnTo>
                  <a:lnTo>
                    <a:pt x="0" y="30000"/>
                  </a:lnTo>
                  <a:lnTo>
                    <a:pt x="12000" y="0"/>
                  </a:lnTo>
                  <a:lnTo>
                    <a:pt x="24000" y="0"/>
                  </a:lnTo>
                  <a:lnTo>
                    <a:pt x="36000" y="0"/>
                  </a:lnTo>
                  <a:lnTo>
                    <a:pt x="48000" y="0"/>
                  </a:lnTo>
                  <a:lnTo>
                    <a:pt x="60000" y="0"/>
                  </a:lnTo>
                  <a:lnTo>
                    <a:pt x="72000" y="0"/>
                  </a:lnTo>
                  <a:lnTo>
                    <a:pt x="84000" y="0"/>
                  </a:lnTo>
                  <a:lnTo>
                    <a:pt x="96000" y="0"/>
                  </a:lnTo>
                  <a:lnTo>
                    <a:pt x="108000" y="30000"/>
                  </a:lnTo>
                  <a:lnTo>
                    <a:pt x="108000" y="60000"/>
                  </a:lnTo>
                  <a:lnTo>
                    <a:pt x="108000" y="90000"/>
                  </a:lnTo>
                  <a:lnTo>
                    <a:pt x="96000" y="90000"/>
                  </a:lnTo>
                  <a:lnTo>
                    <a:pt x="84000" y="90000"/>
                  </a:lnTo>
                  <a:lnTo>
                    <a:pt x="72000"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19" name="Shape 1019"/>
            <p:cNvSpPr/>
            <p:nvPr/>
          </p:nvSpPr>
          <p:spPr>
            <a:xfrm>
              <a:off x="4072" y="3103"/>
              <a:ext cx="19" cy="14"/>
            </a:xfrm>
            <a:custGeom>
              <a:pathLst>
                <a:path extrusionOk="0" h="120000" w="120000">
                  <a:moveTo>
                    <a:pt x="74285" y="111428"/>
                  </a:moveTo>
                  <a:lnTo>
                    <a:pt x="74285" y="111428"/>
                  </a:lnTo>
                  <a:lnTo>
                    <a:pt x="45714" y="94285"/>
                  </a:lnTo>
                  <a:lnTo>
                    <a:pt x="40000" y="85714"/>
                  </a:lnTo>
                  <a:lnTo>
                    <a:pt x="22857" y="85714"/>
                  </a:lnTo>
                  <a:lnTo>
                    <a:pt x="11428" y="77142"/>
                  </a:lnTo>
                  <a:lnTo>
                    <a:pt x="5714" y="59999"/>
                  </a:lnTo>
                  <a:lnTo>
                    <a:pt x="0" y="51428"/>
                  </a:lnTo>
                  <a:lnTo>
                    <a:pt x="0" y="34285"/>
                  </a:lnTo>
                  <a:lnTo>
                    <a:pt x="5714" y="17142"/>
                  </a:lnTo>
                  <a:lnTo>
                    <a:pt x="11428" y="8571"/>
                  </a:lnTo>
                  <a:lnTo>
                    <a:pt x="22857" y="0"/>
                  </a:lnTo>
                  <a:lnTo>
                    <a:pt x="40000" y="0"/>
                  </a:lnTo>
                  <a:lnTo>
                    <a:pt x="45714" y="0"/>
                  </a:lnTo>
                  <a:lnTo>
                    <a:pt x="62857" y="0"/>
                  </a:lnTo>
                  <a:lnTo>
                    <a:pt x="74285" y="0"/>
                  </a:lnTo>
                  <a:lnTo>
                    <a:pt x="91428" y="0"/>
                  </a:lnTo>
                  <a:lnTo>
                    <a:pt x="102857" y="17142"/>
                  </a:lnTo>
                  <a:lnTo>
                    <a:pt x="108571" y="42857"/>
                  </a:lnTo>
                  <a:lnTo>
                    <a:pt x="108571" y="59999"/>
                  </a:lnTo>
                  <a:lnTo>
                    <a:pt x="114285" y="85714"/>
                  </a:lnTo>
                  <a:lnTo>
                    <a:pt x="114285" y="102857"/>
                  </a:lnTo>
                  <a:lnTo>
                    <a:pt x="108571" y="111428"/>
                  </a:lnTo>
                  <a:lnTo>
                    <a:pt x="97142" y="111428"/>
                  </a:lnTo>
                  <a:lnTo>
                    <a:pt x="80000" y="111428"/>
                  </a:lnTo>
                  <a:lnTo>
                    <a:pt x="74285" y="11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20" name="Shape 1020"/>
            <p:cNvSpPr/>
            <p:nvPr/>
          </p:nvSpPr>
          <p:spPr>
            <a:xfrm>
              <a:off x="4038" y="3179"/>
              <a:ext cx="1" cy="3"/>
            </a:xfrm>
            <a:custGeom>
              <a:pathLst>
                <a:path extrusionOk="0" h="120000" w="120000">
                  <a:moveTo>
                    <a:pt x="0" y="60000"/>
                  </a:moveTo>
                  <a:lnTo>
                    <a:pt x="0" y="30000"/>
                  </a:lnTo>
                  <a:lnTo>
                    <a:pt x="0" y="0"/>
                  </a:lnTo>
                  <a:lnTo>
                    <a:pt x="60000" y="0"/>
                  </a:lnTo>
                  <a:lnTo>
                    <a:pt x="60000" y="60000"/>
                  </a:lnTo>
                  <a:lnTo>
                    <a:pt x="60000" y="90000"/>
                  </a:lnTo>
                  <a:lnTo>
                    <a:pt x="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21" name="Shape 1021"/>
            <p:cNvSpPr/>
            <p:nvPr/>
          </p:nvSpPr>
          <p:spPr>
            <a:xfrm>
              <a:off x="4040" y="3179"/>
              <a:ext cx="11" cy="14"/>
            </a:xfrm>
            <a:custGeom>
              <a:pathLst>
                <a:path extrusionOk="0" h="120000" w="120000">
                  <a:moveTo>
                    <a:pt x="109090" y="59999"/>
                  </a:moveTo>
                  <a:lnTo>
                    <a:pt x="109090" y="59999"/>
                  </a:lnTo>
                  <a:lnTo>
                    <a:pt x="109090" y="42857"/>
                  </a:lnTo>
                  <a:lnTo>
                    <a:pt x="109090" y="17142"/>
                  </a:lnTo>
                  <a:lnTo>
                    <a:pt x="109090" y="8571"/>
                  </a:lnTo>
                  <a:lnTo>
                    <a:pt x="98181" y="0"/>
                  </a:lnTo>
                  <a:lnTo>
                    <a:pt x="76363" y="0"/>
                  </a:lnTo>
                  <a:lnTo>
                    <a:pt x="65454" y="0"/>
                  </a:lnTo>
                  <a:lnTo>
                    <a:pt x="43636" y="8571"/>
                  </a:lnTo>
                  <a:lnTo>
                    <a:pt x="32727" y="8571"/>
                  </a:lnTo>
                  <a:lnTo>
                    <a:pt x="0" y="59999"/>
                  </a:lnTo>
                  <a:lnTo>
                    <a:pt x="32727" y="111428"/>
                  </a:lnTo>
                  <a:lnTo>
                    <a:pt x="109090" y="5999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22" name="Shape 1022"/>
            <p:cNvSpPr/>
            <p:nvPr/>
          </p:nvSpPr>
          <p:spPr>
            <a:xfrm>
              <a:off x="4109" y="3182"/>
              <a:ext cx="0" cy="4"/>
            </a:xfrm>
            <a:custGeom>
              <a:pathLst>
                <a:path extrusionOk="0" h="120000" w="120000">
                  <a:moveTo>
                    <a:pt x="0" y="48000"/>
                  </a:moveTo>
                  <a:lnTo>
                    <a:pt x="0" y="24000"/>
                  </a:lnTo>
                  <a:lnTo>
                    <a:pt x="0" y="0"/>
                  </a:lnTo>
                  <a:lnTo>
                    <a:pt x="0" y="24000"/>
                  </a:lnTo>
                  <a:lnTo>
                    <a:pt x="0" y="48000"/>
                  </a:lnTo>
                  <a:lnTo>
                    <a:pt x="0" y="96000"/>
                  </a:lnTo>
                  <a:lnTo>
                    <a:pt x="0" y="4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23" name="Shape 1023"/>
            <p:cNvSpPr/>
            <p:nvPr/>
          </p:nvSpPr>
          <p:spPr>
            <a:xfrm>
              <a:off x="4109" y="3182"/>
              <a:ext cx="11" cy="14"/>
            </a:xfrm>
            <a:custGeom>
              <a:pathLst>
                <a:path extrusionOk="0" h="120000" w="120000">
                  <a:moveTo>
                    <a:pt x="110000" y="64000"/>
                  </a:moveTo>
                  <a:lnTo>
                    <a:pt x="110000" y="64000"/>
                  </a:lnTo>
                  <a:lnTo>
                    <a:pt x="110000" y="40000"/>
                  </a:lnTo>
                  <a:lnTo>
                    <a:pt x="110000" y="24000"/>
                  </a:lnTo>
                  <a:lnTo>
                    <a:pt x="110000" y="16000"/>
                  </a:lnTo>
                  <a:lnTo>
                    <a:pt x="100000" y="8000"/>
                  </a:lnTo>
                  <a:lnTo>
                    <a:pt x="80000" y="0"/>
                  </a:lnTo>
                  <a:lnTo>
                    <a:pt x="70000" y="8000"/>
                  </a:lnTo>
                  <a:lnTo>
                    <a:pt x="60000" y="16000"/>
                  </a:lnTo>
                  <a:lnTo>
                    <a:pt x="40000" y="16000"/>
                  </a:lnTo>
                  <a:lnTo>
                    <a:pt x="0" y="64000"/>
                  </a:lnTo>
                  <a:lnTo>
                    <a:pt x="40000" y="112000"/>
                  </a:lnTo>
                  <a:lnTo>
                    <a:pt x="110000" y="64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24" name="Shape 1024"/>
            <p:cNvSpPr/>
            <p:nvPr/>
          </p:nvSpPr>
          <p:spPr>
            <a:xfrm>
              <a:off x="4113" y="3137"/>
              <a:ext cx="0" cy="7"/>
            </a:xfrm>
            <a:custGeom>
              <a:pathLst>
                <a:path extrusionOk="0" h="120000" w="120000">
                  <a:moveTo>
                    <a:pt x="0" y="75000"/>
                  </a:moveTo>
                  <a:lnTo>
                    <a:pt x="0" y="45000"/>
                  </a:lnTo>
                  <a:lnTo>
                    <a:pt x="0" y="30000"/>
                  </a:lnTo>
                  <a:lnTo>
                    <a:pt x="0" y="15000"/>
                  </a:lnTo>
                  <a:lnTo>
                    <a:pt x="0" y="0"/>
                  </a:lnTo>
                  <a:lnTo>
                    <a:pt x="0" y="75000"/>
                  </a:lnTo>
                  <a:lnTo>
                    <a:pt x="0" y="105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25" name="Shape 1025"/>
            <p:cNvSpPr/>
            <p:nvPr/>
          </p:nvSpPr>
          <p:spPr>
            <a:xfrm>
              <a:off x="4113" y="3137"/>
              <a:ext cx="13" cy="18"/>
            </a:xfrm>
            <a:custGeom>
              <a:pathLst>
                <a:path extrusionOk="0" h="120000" w="120000">
                  <a:moveTo>
                    <a:pt x="101538" y="73333"/>
                  </a:moveTo>
                  <a:lnTo>
                    <a:pt x="101538" y="73333"/>
                  </a:lnTo>
                  <a:lnTo>
                    <a:pt x="110769" y="53333"/>
                  </a:lnTo>
                  <a:lnTo>
                    <a:pt x="110769" y="33333"/>
                  </a:lnTo>
                  <a:lnTo>
                    <a:pt x="101538" y="26666"/>
                  </a:lnTo>
                  <a:lnTo>
                    <a:pt x="92307" y="26666"/>
                  </a:lnTo>
                  <a:lnTo>
                    <a:pt x="73846" y="20000"/>
                  </a:lnTo>
                  <a:lnTo>
                    <a:pt x="46153" y="6666"/>
                  </a:lnTo>
                  <a:lnTo>
                    <a:pt x="9230" y="0"/>
                  </a:lnTo>
                  <a:lnTo>
                    <a:pt x="0" y="73333"/>
                  </a:lnTo>
                  <a:lnTo>
                    <a:pt x="46153" y="113333"/>
                  </a:lnTo>
                  <a:lnTo>
                    <a:pt x="101538" y="7333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26" name="Shape 1026"/>
            <p:cNvSpPr/>
            <p:nvPr/>
          </p:nvSpPr>
          <p:spPr>
            <a:xfrm>
              <a:off x="4054" y="3134"/>
              <a:ext cx="11" cy="4"/>
            </a:xfrm>
            <a:custGeom>
              <a:pathLst>
                <a:path extrusionOk="0" h="120000" w="120000">
                  <a:moveTo>
                    <a:pt x="0" y="72000"/>
                  </a:moveTo>
                  <a:lnTo>
                    <a:pt x="20000" y="48000"/>
                  </a:lnTo>
                  <a:lnTo>
                    <a:pt x="30000" y="48000"/>
                  </a:lnTo>
                  <a:lnTo>
                    <a:pt x="40000" y="48000"/>
                  </a:lnTo>
                  <a:lnTo>
                    <a:pt x="50000" y="48000"/>
                  </a:lnTo>
                  <a:lnTo>
                    <a:pt x="60000" y="72000"/>
                  </a:lnTo>
                  <a:lnTo>
                    <a:pt x="70000" y="72000"/>
                  </a:lnTo>
                  <a:lnTo>
                    <a:pt x="80000" y="96000"/>
                  </a:lnTo>
                  <a:lnTo>
                    <a:pt x="90000" y="96000"/>
                  </a:lnTo>
                  <a:lnTo>
                    <a:pt x="100000" y="96000"/>
                  </a:lnTo>
                  <a:lnTo>
                    <a:pt x="110000" y="72000"/>
                  </a:lnTo>
                  <a:lnTo>
                    <a:pt x="100000" y="72000"/>
                  </a:lnTo>
                  <a:lnTo>
                    <a:pt x="90000" y="48000"/>
                  </a:lnTo>
                  <a:lnTo>
                    <a:pt x="90000" y="24000"/>
                  </a:lnTo>
                  <a:lnTo>
                    <a:pt x="80000" y="24000"/>
                  </a:lnTo>
                  <a:lnTo>
                    <a:pt x="70000" y="0"/>
                  </a:lnTo>
                  <a:lnTo>
                    <a:pt x="50000" y="0"/>
                  </a:lnTo>
                  <a:lnTo>
                    <a:pt x="40000" y="0"/>
                  </a:lnTo>
                  <a:lnTo>
                    <a:pt x="30000" y="0"/>
                  </a:lnTo>
                  <a:lnTo>
                    <a:pt x="20000" y="24000"/>
                  </a:lnTo>
                  <a:lnTo>
                    <a:pt x="10000" y="48000"/>
                  </a:lnTo>
                  <a:lnTo>
                    <a:pt x="0" y="72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27" name="Shape 1027"/>
            <p:cNvSpPr/>
            <p:nvPr/>
          </p:nvSpPr>
          <p:spPr>
            <a:xfrm>
              <a:off x="4054" y="3134"/>
              <a:ext cx="22" cy="14"/>
            </a:xfrm>
            <a:custGeom>
              <a:pathLst>
                <a:path extrusionOk="0" h="120000" w="120000">
                  <a:moveTo>
                    <a:pt x="0" y="80000"/>
                  </a:moveTo>
                  <a:lnTo>
                    <a:pt x="0" y="80000"/>
                  </a:lnTo>
                  <a:lnTo>
                    <a:pt x="15652" y="64000"/>
                  </a:lnTo>
                  <a:lnTo>
                    <a:pt x="36521" y="56000"/>
                  </a:lnTo>
                  <a:lnTo>
                    <a:pt x="46956" y="48000"/>
                  </a:lnTo>
                  <a:lnTo>
                    <a:pt x="52173" y="56000"/>
                  </a:lnTo>
                  <a:lnTo>
                    <a:pt x="62608" y="72000"/>
                  </a:lnTo>
                  <a:lnTo>
                    <a:pt x="73043" y="88000"/>
                  </a:lnTo>
                  <a:lnTo>
                    <a:pt x="88695" y="104000"/>
                  </a:lnTo>
                  <a:lnTo>
                    <a:pt x="93913" y="112000"/>
                  </a:lnTo>
                  <a:lnTo>
                    <a:pt x="104347" y="112000"/>
                  </a:lnTo>
                  <a:lnTo>
                    <a:pt x="109565" y="104000"/>
                  </a:lnTo>
                  <a:lnTo>
                    <a:pt x="114782" y="96000"/>
                  </a:lnTo>
                  <a:lnTo>
                    <a:pt x="109565" y="80000"/>
                  </a:lnTo>
                  <a:lnTo>
                    <a:pt x="99130" y="56000"/>
                  </a:lnTo>
                  <a:lnTo>
                    <a:pt x="93913" y="40000"/>
                  </a:lnTo>
                  <a:lnTo>
                    <a:pt x="88695" y="32000"/>
                  </a:lnTo>
                  <a:lnTo>
                    <a:pt x="78260" y="16000"/>
                  </a:lnTo>
                  <a:lnTo>
                    <a:pt x="67826" y="8000"/>
                  </a:lnTo>
                  <a:lnTo>
                    <a:pt x="52173" y="8000"/>
                  </a:lnTo>
                  <a:lnTo>
                    <a:pt x="46956" y="0"/>
                  </a:lnTo>
                  <a:lnTo>
                    <a:pt x="36521" y="0"/>
                  </a:lnTo>
                  <a:lnTo>
                    <a:pt x="20869" y="16000"/>
                  </a:lnTo>
                  <a:lnTo>
                    <a:pt x="10434" y="48000"/>
                  </a:lnTo>
                  <a:lnTo>
                    <a:pt x="5217" y="64000"/>
                  </a:lnTo>
                  <a:lnTo>
                    <a:pt x="0" y="8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28" name="Shape 1028"/>
            <p:cNvSpPr/>
            <p:nvPr/>
          </p:nvSpPr>
          <p:spPr>
            <a:xfrm>
              <a:off x="4081" y="3170"/>
              <a:ext cx="9" cy="3"/>
            </a:xfrm>
            <a:custGeom>
              <a:pathLst>
                <a:path extrusionOk="0" h="120000" w="120000">
                  <a:moveTo>
                    <a:pt x="106666" y="0"/>
                  </a:moveTo>
                  <a:lnTo>
                    <a:pt x="106666" y="60000"/>
                  </a:lnTo>
                  <a:lnTo>
                    <a:pt x="66666" y="90000"/>
                  </a:lnTo>
                  <a:lnTo>
                    <a:pt x="40000" y="90000"/>
                  </a:lnTo>
                  <a:lnTo>
                    <a:pt x="0" y="90000"/>
                  </a:lnTo>
                  <a:lnTo>
                    <a:pt x="10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29" name="Shape 1029"/>
            <p:cNvSpPr/>
            <p:nvPr/>
          </p:nvSpPr>
          <p:spPr>
            <a:xfrm>
              <a:off x="4090" y="3172"/>
              <a:ext cx="2" cy="7"/>
            </a:xfrm>
            <a:custGeom>
              <a:pathLst>
                <a:path extrusionOk="0" h="120000" w="120000">
                  <a:moveTo>
                    <a:pt x="0" y="105000"/>
                  </a:moveTo>
                  <a:lnTo>
                    <a:pt x="0" y="105000"/>
                  </a:lnTo>
                  <a:lnTo>
                    <a:pt x="0" y="45000"/>
                  </a:lnTo>
                  <a:lnTo>
                    <a:pt x="30000" y="15000"/>
                  </a:lnTo>
                  <a:lnTo>
                    <a:pt x="60000" y="0"/>
                  </a:lnTo>
                  <a:lnTo>
                    <a:pt x="90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30" name="Shape 1030"/>
            <p:cNvSpPr/>
            <p:nvPr/>
          </p:nvSpPr>
          <p:spPr>
            <a:xfrm>
              <a:off x="4029" y="3129"/>
              <a:ext cx="0" cy="15"/>
            </a:xfrm>
            <a:custGeom>
              <a:pathLst>
                <a:path extrusionOk="0" h="120000" w="120000">
                  <a:moveTo>
                    <a:pt x="0" y="112500"/>
                  </a:moveTo>
                  <a:lnTo>
                    <a:pt x="0" y="97500"/>
                  </a:lnTo>
                  <a:lnTo>
                    <a:pt x="0" y="82500"/>
                  </a:lnTo>
                  <a:lnTo>
                    <a:pt x="0" y="75000"/>
                  </a:lnTo>
                  <a:lnTo>
                    <a:pt x="0" y="67500"/>
                  </a:lnTo>
                  <a:lnTo>
                    <a:pt x="0" y="60000"/>
                  </a:lnTo>
                  <a:lnTo>
                    <a:pt x="0" y="52500"/>
                  </a:lnTo>
                  <a:lnTo>
                    <a:pt x="0" y="45000"/>
                  </a:lnTo>
                  <a:lnTo>
                    <a:pt x="0" y="37500"/>
                  </a:lnTo>
                  <a:lnTo>
                    <a:pt x="0" y="30000"/>
                  </a:lnTo>
                  <a:lnTo>
                    <a:pt x="0" y="15000"/>
                  </a:lnTo>
                  <a:lnTo>
                    <a:pt x="0" y="0"/>
                  </a:lnTo>
                  <a:lnTo>
                    <a:pt x="0" y="1125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31" name="Shape 1031"/>
            <p:cNvSpPr/>
            <p:nvPr/>
          </p:nvSpPr>
          <p:spPr>
            <a:xfrm>
              <a:off x="4029" y="3129"/>
              <a:ext cx="11" cy="26"/>
            </a:xfrm>
            <a:custGeom>
              <a:pathLst>
                <a:path extrusionOk="0" h="120000" w="120000">
                  <a:moveTo>
                    <a:pt x="0" y="115384"/>
                  </a:moveTo>
                  <a:lnTo>
                    <a:pt x="0" y="115384"/>
                  </a:lnTo>
                  <a:lnTo>
                    <a:pt x="20000" y="96923"/>
                  </a:lnTo>
                  <a:lnTo>
                    <a:pt x="40000" y="87692"/>
                  </a:lnTo>
                  <a:lnTo>
                    <a:pt x="60000" y="73846"/>
                  </a:lnTo>
                  <a:lnTo>
                    <a:pt x="60000" y="69230"/>
                  </a:lnTo>
                  <a:lnTo>
                    <a:pt x="60000" y="64615"/>
                  </a:lnTo>
                  <a:lnTo>
                    <a:pt x="60000" y="55384"/>
                  </a:lnTo>
                  <a:lnTo>
                    <a:pt x="60000" y="46153"/>
                  </a:lnTo>
                  <a:lnTo>
                    <a:pt x="60000" y="36923"/>
                  </a:lnTo>
                  <a:lnTo>
                    <a:pt x="70000" y="27692"/>
                  </a:lnTo>
                  <a:lnTo>
                    <a:pt x="90000" y="13846"/>
                  </a:lnTo>
                  <a:lnTo>
                    <a:pt x="100000" y="0"/>
                  </a:lnTo>
                  <a:lnTo>
                    <a:pt x="110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32" name="Shape 1032"/>
            <p:cNvSpPr/>
            <p:nvPr/>
          </p:nvSpPr>
          <p:spPr>
            <a:xfrm>
              <a:off x="4038" y="3107"/>
              <a:ext cx="15" cy="3"/>
            </a:xfrm>
            <a:custGeom>
              <a:pathLst>
                <a:path extrusionOk="0" h="120000" w="120000">
                  <a:moveTo>
                    <a:pt x="0" y="0"/>
                  </a:moveTo>
                  <a:lnTo>
                    <a:pt x="22500" y="0"/>
                  </a:lnTo>
                  <a:lnTo>
                    <a:pt x="37500" y="30000"/>
                  </a:lnTo>
                  <a:lnTo>
                    <a:pt x="52500" y="60000"/>
                  </a:lnTo>
                  <a:lnTo>
                    <a:pt x="67500" y="60000"/>
                  </a:lnTo>
                  <a:lnTo>
                    <a:pt x="75000" y="60000"/>
                  </a:lnTo>
                  <a:lnTo>
                    <a:pt x="90000" y="90000"/>
                  </a:lnTo>
                  <a:lnTo>
                    <a:pt x="105000" y="90000"/>
                  </a:lnTo>
                  <a:lnTo>
                    <a:pt x="112500" y="90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33" name="Shape 1033"/>
            <p:cNvSpPr/>
            <p:nvPr/>
          </p:nvSpPr>
          <p:spPr>
            <a:xfrm>
              <a:off x="4038" y="3107"/>
              <a:ext cx="27" cy="14"/>
            </a:xfrm>
            <a:custGeom>
              <a:pathLst>
                <a:path extrusionOk="0" h="120000" w="120000">
                  <a:moveTo>
                    <a:pt x="0" y="0"/>
                  </a:moveTo>
                  <a:lnTo>
                    <a:pt x="0" y="0"/>
                  </a:lnTo>
                  <a:lnTo>
                    <a:pt x="22222" y="8571"/>
                  </a:lnTo>
                  <a:lnTo>
                    <a:pt x="40000" y="25714"/>
                  </a:lnTo>
                  <a:lnTo>
                    <a:pt x="53333" y="59999"/>
                  </a:lnTo>
                  <a:lnTo>
                    <a:pt x="71111" y="68571"/>
                  </a:lnTo>
                  <a:lnTo>
                    <a:pt x="80000" y="85714"/>
                  </a:lnTo>
                  <a:lnTo>
                    <a:pt x="93333" y="102857"/>
                  </a:lnTo>
                  <a:lnTo>
                    <a:pt x="111111" y="111428"/>
                  </a:lnTo>
                  <a:lnTo>
                    <a:pt x="115555" y="11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34" name="Shape 1034"/>
            <p:cNvSpPr/>
            <p:nvPr/>
          </p:nvSpPr>
          <p:spPr>
            <a:xfrm>
              <a:off x="4090" y="3193"/>
              <a:ext cx="9" cy="7"/>
            </a:xfrm>
            <a:custGeom>
              <a:pathLst>
                <a:path extrusionOk="0" h="120000" w="120000">
                  <a:moveTo>
                    <a:pt x="48000" y="75000"/>
                  </a:moveTo>
                  <a:lnTo>
                    <a:pt x="108000" y="105000"/>
                  </a:lnTo>
                  <a:lnTo>
                    <a:pt x="108000" y="75000"/>
                  </a:lnTo>
                  <a:lnTo>
                    <a:pt x="108000" y="30000"/>
                  </a:lnTo>
                  <a:lnTo>
                    <a:pt x="108000" y="0"/>
                  </a:lnTo>
                  <a:lnTo>
                    <a:pt x="48000" y="0"/>
                  </a:lnTo>
                  <a:lnTo>
                    <a:pt x="0" y="30000"/>
                  </a:lnTo>
                  <a:lnTo>
                    <a:pt x="0" y="75000"/>
                  </a:lnTo>
                  <a:lnTo>
                    <a:pt x="4800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35" name="Shape 1035"/>
            <p:cNvSpPr/>
            <p:nvPr/>
          </p:nvSpPr>
          <p:spPr>
            <a:xfrm>
              <a:off x="4063" y="3180"/>
              <a:ext cx="9" cy="7"/>
            </a:xfrm>
            <a:custGeom>
              <a:pathLst>
                <a:path extrusionOk="0" h="120000" w="120000">
                  <a:moveTo>
                    <a:pt x="40000" y="105000"/>
                  </a:moveTo>
                  <a:lnTo>
                    <a:pt x="40000" y="105000"/>
                  </a:lnTo>
                  <a:lnTo>
                    <a:pt x="66666" y="105000"/>
                  </a:lnTo>
                  <a:lnTo>
                    <a:pt x="106666" y="105000"/>
                  </a:lnTo>
                  <a:lnTo>
                    <a:pt x="106666" y="75000"/>
                  </a:lnTo>
                  <a:lnTo>
                    <a:pt x="106666" y="30000"/>
                  </a:lnTo>
                  <a:lnTo>
                    <a:pt x="66666" y="30000"/>
                  </a:lnTo>
                  <a:lnTo>
                    <a:pt x="66666" y="0"/>
                  </a:lnTo>
                  <a:lnTo>
                    <a:pt x="40000" y="0"/>
                  </a:lnTo>
                  <a:lnTo>
                    <a:pt x="0" y="30000"/>
                  </a:lnTo>
                  <a:lnTo>
                    <a:pt x="0" y="75000"/>
                  </a:lnTo>
                  <a:lnTo>
                    <a:pt x="0" y="10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36" name="Shape 1036"/>
            <p:cNvSpPr/>
            <p:nvPr/>
          </p:nvSpPr>
          <p:spPr>
            <a:xfrm>
              <a:off x="4063" y="3156"/>
              <a:ext cx="9" cy="7"/>
            </a:xfrm>
            <a:custGeom>
              <a:pathLst>
                <a:path extrusionOk="0" h="120000" w="120000">
                  <a:moveTo>
                    <a:pt x="0" y="105000"/>
                  </a:moveTo>
                  <a:lnTo>
                    <a:pt x="48000" y="105000"/>
                  </a:lnTo>
                  <a:lnTo>
                    <a:pt x="108000" y="105000"/>
                  </a:lnTo>
                  <a:lnTo>
                    <a:pt x="108000" y="75000"/>
                  </a:lnTo>
                  <a:lnTo>
                    <a:pt x="108000" y="30000"/>
                  </a:lnTo>
                  <a:lnTo>
                    <a:pt x="108000" y="0"/>
                  </a:lnTo>
                  <a:lnTo>
                    <a:pt x="48000" y="0"/>
                  </a:lnTo>
                  <a:lnTo>
                    <a:pt x="0" y="0"/>
                  </a:lnTo>
                  <a:lnTo>
                    <a:pt x="0" y="30000"/>
                  </a:lnTo>
                  <a:lnTo>
                    <a:pt x="0" y="75000"/>
                  </a:lnTo>
                  <a:lnTo>
                    <a:pt x="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37" name="Shape 1037"/>
            <p:cNvSpPr/>
            <p:nvPr/>
          </p:nvSpPr>
          <p:spPr>
            <a:xfrm>
              <a:off x="4118" y="3160"/>
              <a:ext cx="11" cy="7"/>
            </a:xfrm>
            <a:custGeom>
              <a:pathLst>
                <a:path extrusionOk="0" h="120000" w="120000">
                  <a:moveTo>
                    <a:pt x="0" y="75000"/>
                  </a:moveTo>
                  <a:lnTo>
                    <a:pt x="109090" y="105000"/>
                  </a:lnTo>
                  <a:lnTo>
                    <a:pt x="109090" y="75000"/>
                  </a:lnTo>
                  <a:lnTo>
                    <a:pt x="109090" y="30000"/>
                  </a:lnTo>
                  <a:lnTo>
                    <a:pt x="109090" y="0"/>
                  </a:lnTo>
                  <a:lnTo>
                    <a:pt x="0" y="0"/>
                  </a:lnTo>
                  <a:lnTo>
                    <a:pt x="0" y="30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38" name="Shape 1038"/>
            <p:cNvSpPr/>
            <p:nvPr/>
          </p:nvSpPr>
          <p:spPr>
            <a:xfrm>
              <a:off x="4109" y="3092"/>
              <a:ext cx="9" cy="7"/>
            </a:xfrm>
            <a:custGeom>
              <a:pathLst>
                <a:path extrusionOk="0" h="120000" w="120000">
                  <a:moveTo>
                    <a:pt x="0" y="75000"/>
                  </a:moveTo>
                  <a:lnTo>
                    <a:pt x="48000" y="105000"/>
                  </a:lnTo>
                  <a:lnTo>
                    <a:pt x="108000" y="75000"/>
                  </a:lnTo>
                  <a:lnTo>
                    <a:pt x="108000" y="30000"/>
                  </a:lnTo>
                  <a:lnTo>
                    <a:pt x="108000" y="0"/>
                  </a:lnTo>
                  <a:lnTo>
                    <a:pt x="48000" y="0"/>
                  </a:lnTo>
                  <a:lnTo>
                    <a:pt x="0" y="0"/>
                  </a:lnTo>
                  <a:lnTo>
                    <a:pt x="0" y="30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39" name="Shape 1039"/>
            <p:cNvSpPr/>
            <p:nvPr/>
          </p:nvSpPr>
          <p:spPr>
            <a:xfrm>
              <a:off x="4127" y="3112"/>
              <a:ext cx="9" cy="9"/>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40" name="Shape 1040"/>
            <p:cNvSpPr/>
            <p:nvPr/>
          </p:nvSpPr>
          <p:spPr>
            <a:xfrm>
              <a:off x="4033" y="3136"/>
              <a:ext cx="11" cy="7"/>
            </a:xfrm>
            <a:custGeom>
              <a:pathLst>
                <a:path extrusionOk="0" h="120000" w="120000">
                  <a:moveTo>
                    <a:pt x="0" y="105000"/>
                  </a:moveTo>
                  <a:lnTo>
                    <a:pt x="48000" y="105000"/>
                  </a:lnTo>
                  <a:lnTo>
                    <a:pt x="108000" y="105000"/>
                  </a:lnTo>
                  <a:lnTo>
                    <a:pt x="108000" y="75000"/>
                  </a:lnTo>
                  <a:lnTo>
                    <a:pt x="108000" y="30000"/>
                  </a:lnTo>
                  <a:lnTo>
                    <a:pt x="48000" y="0"/>
                  </a:lnTo>
                  <a:lnTo>
                    <a:pt x="0" y="0"/>
                  </a:lnTo>
                  <a:lnTo>
                    <a:pt x="0" y="30000"/>
                  </a:lnTo>
                  <a:lnTo>
                    <a:pt x="0" y="75000"/>
                  </a:lnTo>
                  <a:lnTo>
                    <a:pt x="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41" name="Shape 1041"/>
            <p:cNvSpPr/>
            <p:nvPr/>
          </p:nvSpPr>
          <p:spPr>
            <a:xfrm>
              <a:off x="4011" y="3160"/>
              <a:ext cx="9" cy="7"/>
            </a:xfrm>
            <a:custGeom>
              <a:pathLst>
                <a:path extrusionOk="0" h="120000" w="120000">
                  <a:moveTo>
                    <a:pt x="48000" y="75000"/>
                  </a:moveTo>
                  <a:lnTo>
                    <a:pt x="48000" y="105000"/>
                  </a:lnTo>
                  <a:lnTo>
                    <a:pt x="108000" y="75000"/>
                  </a:lnTo>
                  <a:lnTo>
                    <a:pt x="108000" y="30000"/>
                  </a:lnTo>
                  <a:lnTo>
                    <a:pt x="48000" y="0"/>
                  </a:lnTo>
                  <a:lnTo>
                    <a:pt x="48000" y="30000"/>
                  </a:lnTo>
                  <a:lnTo>
                    <a:pt x="0" y="30000"/>
                  </a:lnTo>
                  <a:lnTo>
                    <a:pt x="0" y="75000"/>
                  </a:lnTo>
                  <a:lnTo>
                    <a:pt x="4800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42" name="Shape 1042"/>
            <p:cNvSpPr/>
            <p:nvPr/>
          </p:nvSpPr>
          <p:spPr>
            <a:xfrm>
              <a:off x="4009" y="3129"/>
              <a:ext cx="9" cy="9"/>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43" name="Shape 1043"/>
            <p:cNvSpPr/>
            <p:nvPr/>
          </p:nvSpPr>
          <p:spPr>
            <a:xfrm>
              <a:off x="4054" y="3087"/>
              <a:ext cx="9" cy="9"/>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44" name="Shape 1044"/>
            <p:cNvSpPr/>
            <p:nvPr/>
          </p:nvSpPr>
          <p:spPr>
            <a:xfrm>
              <a:off x="4081" y="3218"/>
              <a:ext cx="9" cy="7"/>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40000" y="30000"/>
                  </a:lnTo>
                  <a:lnTo>
                    <a:pt x="0" y="7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45" name="Shape 1045"/>
            <p:cNvSpPr/>
            <p:nvPr/>
          </p:nvSpPr>
          <p:spPr>
            <a:xfrm>
              <a:off x="4120" y="3200"/>
              <a:ext cx="9" cy="9"/>
            </a:xfrm>
            <a:custGeom>
              <a:pathLst>
                <a:path extrusionOk="0" h="120000" w="120000">
                  <a:moveTo>
                    <a:pt x="48000" y="106666"/>
                  </a:moveTo>
                  <a:lnTo>
                    <a:pt x="108000" y="106666"/>
                  </a:lnTo>
                  <a:lnTo>
                    <a:pt x="108000" y="53333"/>
                  </a:lnTo>
                  <a:lnTo>
                    <a:pt x="108000" y="0"/>
                  </a:lnTo>
                  <a:lnTo>
                    <a:pt x="48000" y="0"/>
                  </a:lnTo>
                  <a:lnTo>
                    <a:pt x="0" y="53333"/>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46" name="Shape 1046"/>
            <p:cNvSpPr/>
            <p:nvPr/>
          </p:nvSpPr>
          <p:spPr>
            <a:xfrm>
              <a:off x="4143" y="3154"/>
              <a:ext cx="7" cy="7"/>
            </a:xfrm>
            <a:custGeom>
              <a:pathLst>
                <a:path extrusionOk="0" h="120000" w="120000">
                  <a:moveTo>
                    <a:pt x="30000" y="75000"/>
                  </a:moveTo>
                  <a:lnTo>
                    <a:pt x="75000" y="105000"/>
                  </a:lnTo>
                  <a:lnTo>
                    <a:pt x="105000" y="105000"/>
                  </a:lnTo>
                  <a:lnTo>
                    <a:pt x="105000" y="75000"/>
                  </a:lnTo>
                  <a:lnTo>
                    <a:pt x="105000" y="30000"/>
                  </a:lnTo>
                  <a:lnTo>
                    <a:pt x="105000" y="0"/>
                  </a:lnTo>
                  <a:lnTo>
                    <a:pt x="75000" y="0"/>
                  </a:lnTo>
                  <a:lnTo>
                    <a:pt x="30000" y="0"/>
                  </a:lnTo>
                  <a:lnTo>
                    <a:pt x="0" y="30000"/>
                  </a:lnTo>
                  <a:lnTo>
                    <a:pt x="0" y="75000"/>
                  </a:lnTo>
                  <a:lnTo>
                    <a:pt x="3000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47" name="Shape 1047"/>
            <p:cNvSpPr/>
            <p:nvPr/>
          </p:nvSpPr>
          <p:spPr>
            <a:xfrm>
              <a:off x="4118" y="3123"/>
              <a:ext cx="9" cy="7"/>
            </a:xfrm>
            <a:custGeom>
              <a:pathLst>
                <a:path extrusionOk="0" h="120000" w="120000">
                  <a:moveTo>
                    <a:pt x="48000" y="105000"/>
                  </a:moveTo>
                  <a:lnTo>
                    <a:pt x="48000" y="105000"/>
                  </a:lnTo>
                  <a:lnTo>
                    <a:pt x="108000" y="75000"/>
                  </a:lnTo>
                  <a:lnTo>
                    <a:pt x="108000" y="30000"/>
                  </a:lnTo>
                  <a:lnTo>
                    <a:pt x="48000" y="0"/>
                  </a:lnTo>
                  <a:lnTo>
                    <a:pt x="0" y="30000"/>
                  </a:lnTo>
                  <a:lnTo>
                    <a:pt x="0" y="7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48" name="Shape 1048"/>
            <p:cNvSpPr/>
            <p:nvPr/>
          </p:nvSpPr>
          <p:spPr>
            <a:xfrm>
              <a:off x="4138" y="3130"/>
              <a:ext cx="9" cy="7"/>
            </a:xfrm>
            <a:custGeom>
              <a:pathLst>
                <a:path extrusionOk="0" h="120000" w="120000">
                  <a:moveTo>
                    <a:pt x="0" y="105000"/>
                  </a:moveTo>
                  <a:lnTo>
                    <a:pt x="48000" y="105000"/>
                  </a:lnTo>
                  <a:lnTo>
                    <a:pt x="108000" y="75000"/>
                  </a:lnTo>
                  <a:lnTo>
                    <a:pt x="108000" y="30000"/>
                  </a:lnTo>
                  <a:lnTo>
                    <a:pt x="48000" y="0"/>
                  </a:lnTo>
                  <a:lnTo>
                    <a:pt x="0" y="0"/>
                  </a:lnTo>
                  <a:lnTo>
                    <a:pt x="0" y="30000"/>
                  </a:lnTo>
                  <a:lnTo>
                    <a:pt x="0" y="75000"/>
                  </a:lnTo>
                  <a:lnTo>
                    <a:pt x="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49" name="Shape 1049"/>
            <p:cNvSpPr/>
            <p:nvPr/>
          </p:nvSpPr>
          <p:spPr>
            <a:xfrm>
              <a:off x="4256" y="3053"/>
              <a:ext cx="175" cy="166"/>
            </a:xfrm>
            <a:custGeom>
              <a:pathLst>
                <a:path extrusionOk="0" h="120000" w="120000">
                  <a:moveTo>
                    <a:pt x="81379" y="118554"/>
                  </a:moveTo>
                  <a:lnTo>
                    <a:pt x="81379" y="118554"/>
                  </a:lnTo>
                  <a:lnTo>
                    <a:pt x="76551" y="119277"/>
                  </a:lnTo>
                  <a:lnTo>
                    <a:pt x="71724" y="119277"/>
                  </a:lnTo>
                  <a:lnTo>
                    <a:pt x="68965" y="119277"/>
                  </a:lnTo>
                  <a:lnTo>
                    <a:pt x="64827" y="118554"/>
                  </a:lnTo>
                  <a:lnTo>
                    <a:pt x="62068" y="118554"/>
                  </a:lnTo>
                  <a:lnTo>
                    <a:pt x="58620" y="118554"/>
                  </a:lnTo>
                  <a:lnTo>
                    <a:pt x="55172" y="117831"/>
                  </a:lnTo>
                  <a:lnTo>
                    <a:pt x="50344" y="117831"/>
                  </a:lnTo>
                  <a:lnTo>
                    <a:pt x="46206" y="117831"/>
                  </a:lnTo>
                  <a:lnTo>
                    <a:pt x="43448" y="117831"/>
                  </a:lnTo>
                  <a:lnTo>
                    <a:pt x="40000" y="117108"/>
                  </a:lnTo>
                  <a:lnTo>
                    <a:pt x="37241" y="115662"/>
                  </a:lnTo>
                  <a:lnTo>
                    <a:pt x="33793" y="114939"/>
                  </a:lnTo>
                  <a:lnTo>
                    <a:pt x="31034" y="114216"/>
                  </a:lnTo>
                  <a:lnTo>
                    <a:pt x="29655" y="113493"/>
                  </a:lnTo>
                  <a:lnTo>
                    <a:pt x="26896" y="112048"/>
                  </a:lnTo>
                  <a:lnTo>
                    <a:pt x="23448" y="109156"/>
                  </a:lnTo>
                  <a:lnTo>
                    <a:pt x="19310" y="104819"/>
                  </a:lnTo>
                  <a:lnTo>
                    <a:pt x="15172" y="99036"/>
                  </a:lnTo>
                  <a:lnTo>
                    <a:pt x="13103" y="93975"/>
                  </a:lnTo>
                  <a:lnTo>
                    <a:pt x="11034" y="91084"/>
                  </a:lnTo>
                  <a:lnTo>
                    <a:pt x="8965" y="87469"/>
                  </a:lnTo>
                  <a:lnTo>
                    <a:pt x="6896" y="83855"/>
                  </a:lnTo>
                  <a:lnTo>
                    <a:pt x="4827" y="80240"/>
                  </a:lnTo>
                  <a:lnTo>
                    <a:pt x="2068" y="76626"/>
                  </a:lnTo>
                  <a:lnTo>
                    <a:pt x="689" y="72289"/>
                  </a:lnTo>
                  <a:lnTo>
                    <a:pt x="0" y="68674"/>
                  </a:lnTo>
                  <a:lnTo>
                    <a:pt x="0" y="65060"/>
                  </a:lnTo>
                  <a:lnTo>
                    <a:pt x="689" y="61445"/>
                  </a:lnTo>
                  <a:lnTo>
                    <a:pt x="689" y="57108"/>
                  </a:lnTo>
                  <a:lnTo>
                    <a:pt x="2068" y="51325"/>
                  </a:lnTo>
                  <a:lnTo>
                    <a:pt x="4137" y="45542"/>
                  </a:lnTo>
                  <a:lnTo>
                    <a:pt x="5517" y="41204"/>
                  </a:lnTo>
                  <a:lnTo>
                    <a:pt x="6206" y="36144"/>
                  </a:lnTo>
                  <a:lnTo>
                    <a:pt x="8275" y="31807"/>
                  </a:lnTo>
                  <a:lnTo>
                    <a:pt x="10344" y="28915"/>
                  </a:lnTo>
                  <a:lnTo>
                    <a:pt x="12413" y="26024"/>
                  </a:lnTo>
                  <a:lnTo>
                    <a:pt x="16551" y="20963"/>
                  </a:lnTo>
                  <a:lnTo>
                    <a:pt x="20689" y="15903"/>
                  </a:lnTo>
                  <a:lnTo>
                    <a:pt x="27586" y="10120"/>
                  </a:lnTo>
                  <a:lnTo>
                    <a:pt x="35172" y="5783"/>
                  </a:lnTo>
                  <a:lnTo>
                    <a:pt x="42758" y="2168"/>
                  </a:lnTo>
                  <a:lnTo>
                    <a:pt x="50344" y="0"/>
                  </a:lnTo>
                  <a:lnTo>
                    <a:pt x="60000" y="722"/>
                  </a:lnTo>
                  <a:lnTo>
                    <a:pt x="62758" y="1445"/>
                  </a:lnTo>
                  <a:lnTo>
                    <a:pt x="66896" y="2891"/>
                  </a:lnTo>
                  <a:lnTo>
                    <a:pt x="71034" y="4337"/>
                  </a:lnTo>
                  <a:lnTo>
                    <a:pt x="75172" y="5783"/>
                  </a:lnTo>
                  <a:lnTo>
                    <a:pt x="80000" y="7951"/>
                  </a:lnTo>
                  <a:lnTo>
                    <a:pt x="84137" y="9397"/>
                  </a:lnTo>
                  <a:lnTo>
                    <a:pt x="88275" y="12289"/>
                  </a:lnTo>
                  <a:lnTo>
                    <a:pt x="90344" y="13734"/>
                  </a:lnTo>
                  <a:lnTo>
                    <a:pt x="93793" y="16626"/>
                  </a:lnTo>
                  <a:lnTo>
                    <a:pt x="96551" y="20240"/>
                  </a:lnTo>
                  <a:lnTo>
                    <a:pt x="100000" y="24578"/>
                  </a:lnTo>
                  <a:lnTo>
                    <a:pt x="104137" y="29638"/>
                  </a:lnTo>
                  <a:lnTo>
                    <a:pt x="106896" y="34698"/>
                  </a:lnTo>
                  <a:lnTo>
                    <a:pt x="108965" y="39759"/>
                  </a:lnTo>
                  <a:lnTo>
                    <a:pt x="112413" y="44096"/>
                  </a:lnTo>
                  <a:lnTo>
                    <a:pt x="113793" y="47710"/>
                  </a:lnTo>
                  <a:lnTo>
                    <a:pt x="115172" y="51325"/>
                  </a:lnTo>
                  <a:lnTo>
                    <a:pt x="117241" y="56385"/>
                  </a:lnTo>
                  <a:lnTo>
                    <a:pt x="118620" y="62168"/>
                  </a:lnTo>
                  <a:lnTo>
                    <a:pt x="118620" y="67951"/>
                  </a:lnTo>
                  <a:lnTo>
                    <a:pt x="119310" y="73012"/>
                  </a:lnTo>
                  <a:lnTo>
                    <a:pt x="119310" y="78072"/>
                  </a:lnTo>
                  <a:lnTo>
                    <a:pt x="118620" y="82409"/>
                  </a:lnTo>
                  <a:lnTo>
                    <a:pt x="117931" y="86746"/>
                  </a:lnTo>
                  <a:lnTo>
                    <a:pt x="115172" y="89638"/>
                  </a:lnTo>
                  <a:lnTo>
                    <a:pt x="113793" y="91807"/>
                  </a:lnTo>
                  <a:lnTo>
                    <a:pt x="112413" y="95421"/>
                  </a:lnTo>
                  <a:lnTo>
                    <a:pt x="111034" y="97590"/>
                  </a:lnTo>
                  <a:lnTo>
                    <a:pt x="108965" y="100481"/>
                  </a:lnTo>
                  <a:lnTo>
                    <a:pt x="108275" y="102650"/>
                  </a:lnTo>
                  <a:lnTo>
                    <a:pt x="106206" y="104819"/>
                  </a:lnTo>
                  <a:lnTo>
                    <a:pt x="104137" y="106265"/>
                  </a:lnTo>
                  <a:lnTo>
                    <a:pt x="101379" y="108433"/>
                  </a:lnTo>
                  <a:lnTo>
                    <a:pt x="98620" y="109879"/>
                  </a:lnTo>
                  <a:lnTo>
                    <a:pt x="94482" y="112771"/>
                  </a:lnTo>
                  <a:lnTo>
                    <a:pt x="90344" y="114216"/>
                  </a:lnTo>
                  <a:lnTo>
                    <a:pt x="86896" y="116385"/>
                  </a:lnTo>
                  <a:lnTo>
                    <a:pt x="84137" y="117831"/>
                  </a:lnTo>
                  <a:lnTo>
                    <a:pt x="82068" y="118554"/>
                  </a:lnTo>
                  <a:lnTo>
                    <a:pt x="81379" y="118554"/>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50" name="Shape 1050"/>
            <p:cNvSpPr/>
            <p:nvPr/>
          </p:nvSpPr>
          <p:spPr>
            <a:xfrm>
              <a:off x="4370" y="3180"/>
              <a:ext cx="9" cy="3"/>
            </a:xfrm>
            <a:custGeom>
              <a:pathLst>
                <a:path extrusionOk="0" h="120000" w="120000">
                  <a:moveTo>
                    <a:pt x="84000" y="60000"/>
                  </a:moveTo>
                  <a:lnTo>
                    <a:pt x="60000" y="60000"/>
                  </a:lnTo>
                  <a:lnTo>
                    <a:pt x="48000" y="90000"/>
                  </a:lnTo>
                  <a:lnTo>
                    <a:pt x="36000" y="90000"/>
                  </a:lnTo>
                  <a:lnTo>
                    <a:pt x="24000" y="90000"/>
                  </a:lnTo>
                  <a:lnTo>
                    <a:pt x="12000" y="90000"/>
                  </a:lnTo>
                  <a:lnTo>
                    <a:pt x="0" y="90000"/>
                  </a:lnTo>
                  <a:lnTo>
                    <a:pt x="0" y="60000"/>
                  </a:lnTo>
                  <a:lnTo>
                    <a:pt x="12000" y="30000"/>
                  </a:lnTo>
                  <a:lnTo>
                    <a:pt x="24000" y="30000"/>
                  </a:lnTo>
                  <a:lnTo>
                    <a:pt x="36000" y="0"/>
                  </a:lnTo>
                  <a:lnTo>
                    <a:pt x="48000" y="0"/>
                  </a:lnTo>
                  <a:lnTo>
                    <a:pt x="60000" y="0"/>
                  </a:lnTo>
                  <a:lnTo>
                    <a:pt x="72000" y="0"/>
                  </a:lnTo>
                  <a:lnTo>
                    <a:pt x="84000" y="0"/>
                  </a:lnTo>
                  <a:lnTo>
                    <a:pt x="96000" y="0"/>
                  </a:lnTo>
                  <a:lnTo>
                    <a:pt x="96000" y="30000"/>
                  </a:lnTo>
                  <a:lnTo>
                    <a:pt x="108000" y="30000"/>
                  </a:lnTo>
                  <a:lnTo>
                    <a:pt x="108000" y="60000"/>
                  </a:lnTo>
                  <a:lnTo>
                    <a:pt x="96000" y="60000"/>
                  </a:lnTo>
                  <a:lnTo>
                    <a:pt x="8400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51" name="Shape 1051"/>
            <p:cNvSpPr/>
            <p:nvPr/>
          </p:nvSpPr>
          <p:spPr>
            <a:xfrm>
              <a:off x="4370" y="3180"/>
              <a:ext cx="21" cy="14"/>
            </a:xfrm>
            <a:custGeom>
              <a:pathLst>
                <a:path extrusionOk="0" h="120000" w="120000">
                  <a:moveTo>
                    <a:pt x="91428" y="77142"/>
                  </a:moveTo>
                  <a:lnTo>
                    <a:pt x="91428" y="77142"/>
                  </a:lnTo>
                  <a:lnTo>
                    <a:pt x="62857" y="85714"/>
                  </a:lnTo>
                  <a:lnTo>
                    <a:pt x="51428" y="94285"/>
                  </a:lnTo>
                  <a:lnTo>
                    <a:pt x="51428" y="102857"/>
                  </a:lnTo>
                  <a:lnTo>
                    <a:pt x="40000" y="111428"/>
                  </a:lnTo>
                  <a:lnTo>
                    <a:pt x="17142" y="111428"/>
                  </a:lnTo>
                  <a:lnTo>
                    <a:pt x="11428" y="102857"/>
                  </a:lnTo>
                  <a:lnTo>
                    <a:pt x="0" y="94285"/>
                  </a:lnTo>
                  <a:lnTo>
                    <a:pt x="0" y="77142"/>
                  </a:lnTo>
                  <a:lnTo>
                    <a:pt x="0" y="59999"/>
                  </a:lnTo>
                  <a:lnTo>
                    <a:pt x="5714" y="42857"/>
                  </a:lnTo>
                  <a:lnTo>
                    <a:pt x="11428" y="34285"/>
                  </a:lnTo>
                  <a:lnTo>
                    <a:pt x="17142" y="25714"/>
                  </a:lnTo>
                  <a:lnTo>
                    <a:pt x="34285" y="17142"/>
                  </a:lnTo>
                  <a:lnTo>
                    <a:pt x="51428" y="8571"/>
                  </a:lnTo>
                  <a:lnTo>
                    <a:pt x="57142" y="0"/>
                  </a:lnTo>
                  <a:lnTo>
                    <a:pt x="68571" y="8571"/>
                  </a:lnTo>
                  <a:lnTo>
                    <a:pt x="91428" y="17142"/>
                  </a:lnTo>
                  <a:lnTo>
                    <a:pt x="97142" y="17142"/>
                  </a:lnTo>
                  <a:lnTo>
                    <a:pt x="102857" y="25714"/>
                  </a:lnTo>
                  <a:lnTo>
                    <a:pt x="114285" y="34285"/>
                  </a:lnTo>
                  <a:lnTo>
                    <a:pt x="114285" y="42857"/>
                  </a:lnTo>
                  <a:lnTo>
                    <a:pt x="108571" y="59999"/>
                  </a:lnTo>
                  <a:lnTo>
                    <a:pt x="97142" y="68571"/>
                  </a:lnTo>
                  <a:lnTo>
                    <a:pt x="91428" y="77142"/>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52" name="Shape 1052"/>
            <p:cNvSpPr/>
            <p:nvPr/>
          </p:nvSpPr>
          <p:spPr>
            <a:xfrm>
              <a:off x="4293" y="3097"/>
              <a:ext cx="11" cy="7"/>
            </a:xfrm>
            <a:custGeom>
              <a:pathLst>
                <a:path extrusionOk="0" h="120000" w="120000">
                  <a:moveTo>
                    <a:pt x="76363" y="85714"/>
                  </a:moveTo>
                  <a:lnTo>
                    <a:pt x="54545" y="85714"/>
                  </a:lnTo>
                  <a:lnTo>
                    <a:pt x="43636" y="85714"/>
                  </a:lnTo>
                  <a:lnTo>
                    <a:pt x="43636" y="102857"/>
                  </a:lnTo>
                  <a:lnTo>
                    <a:pt x="32727" y="102857"/>
                  </a:lnTo>
                  <a:lnTo>
                    <a:pt x="21818" y="102857"/>
                  </a:lnTo>
                  <a:lnTo>
                    <a:pt x="10909" y="102857"/>
                  </a:lnTo>
                  <a:lnTo>
                    <a:pt x="0" y="85714"/>
                  </a:lnTo>
                  <a:lnTo>
                    <a:pt x="0" y="68571"/>
                  </a:lnTo>
                  <a:lnTo>
                    <a:pt x="0" y="51428"/>
                  </a:lnTo>
                  <a:lnTo>
                    <a:pt x="10909" y="34285"/>
                  </a:lnTo>
                  <a:lnTo>
                    <a:pt x="21818" y="34285"/>
                  </a:lnTo>
                  <a:lnTo>
                    <a:pt x="32727" y="34285"/>
                  </a:lnTo>
                  <a:lnTo>
                    <a:pt x="32727" y="17142"/>
                  </a:lnTo>
                  <a:lnTo>
                    <a:pt x="43636" y="0"/>
                  </a:lnTo>
                  <a:lnTo>
                    <a:pt x="54545" y="0"/>
                  </a:lnTo>
                  <a:lnTo>
                    <a:pt x="65454" y="17142"/>
                  </a:lnTo>
                  <a:lnTo>
                    <a:pt x="87272" y="17142"/>
                  </a:lnTo>
                  <a:lnTo>
                    <a:pt x="98181" y="34285"/>
                  </a:lnTo>
                  <a:lnTo>
                    <a:pt x="109090" y="34285"/>
                  </a:lnTo>
                  <a:lnTo>
                    <a:pt x="109090" y="51428"/>
                  </a:lnTo>
                  <a:lnTo>
                    <a:pt x="98181" y="68571"/>
                  </a:lnTo>
                  <a:lnTo>
                    <a:pt x="87272" y="68571"/>
                  </a:lnTo>
                  <a:lnTo>
                    <a:pt x="76363" y="85714"/>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53" name="Shape 1053"/>
            <p:cNvSpPr/>
            <p:nvPr/>
          </p:nvSpPr>
          <p:spPr>
            <a:xfrm>
              <a:off x="4293" y="3097"/>
              <a:ext cx="22" cy="17"/>
            </a:xfrm>
            <a:custGeom>
              <a:pathLst>
                <a:path extrusionOk="0" h="120000" w="120000">
                  <a:moveTo>
                    <a:pt x="83478" y="84705"/>
                  </a:moveTo>
                  <a:lnTo>
                    <a:pt x="83478" y="84705"/>
                  </a:lnTo>
                  <a:lnTo>
                    <a:pt x="62608" y="84705"/>
                  </a:lnTo>
                  <a:lnTo>
                    <a:pt x="46956" y="91764"/>
                  </a:lnTo>
                  <a:lnTo>
                    <a:pt x="41739" y="105882"/>
                  </a:lnTo>
                  <a:lnTo>
                    <a:pt x="36521" y="112941"/>
                  </a:lnTo>
                  <a:lnTo>
                    <a:pt x="15652" y="112941"/>
                  </a:lnTo>
                  <a:lnTo>
                    <a:pt x="5217" y="105882"/>
                  </a:lnTo>
                  <a:lnTo>
                    <a:pt x="0" y="91764"/>
                  </a:lnTo>
                  <a:lnTo>
                    <a:pt x="0" y="84705"/>
                  </a:lnTo>
                  <a:lnTo>
                    <a:pt x="0" y="70588"/>
                  </a:lnTo>
                  <a:lnTo>
                    <a:pt x="0" y="56470"/>
                  </a:lnTo>
                  <a:lnTo>
                    <a:pt x="10434" y="42352"/>
                  </a:lnTo>
                  <a:lnTo>
                    <a:pt x="26086" y="35294"/>
                  </a:lnTo>
                  <a:lnTo>
                    <a:pt x="31304" y="28235"/>
                  </a:lnTo>
                  <a:lnTo>
                    <a:pt x="36521" y="14117"/>
                  </a:lnTo>
                  <a:lnTo>
                    <a:pt x="46956" y="0"/>
                  </a:lnTo>
                  <a:lnTo>
                    <a:pt x="62608" y="0"/>
                  </a:lnTo>
                  <a:lnTo>
                    <a:pt x="73043" y="14117"/>
                  </a:lnTo>
                  <a:lnTo>
                    <a:pt x="88695" y="21176"/>
                  </a:lnTo>
                  <a:lnTo>
                    <a:pt x="104347" y="35294"/>
                  </a:lnTo>
                  <a:lnTo>
                    <a:pt x="114782" y="42352"/>
                  </a:lnTo>
                  <a:lnTo>
                    <a:pt x="114782" y="56470"/>
                  </a:lnTo>
                  <a:lnTo>
                    <a:pt x="104347" y="70588"/>
                  </a:lnTo>
                  <a:lnTo>
                    <a:pt x="88695" y="77647"/>
                  </a:lnTo>
                  <a:lnTo>
                    <a:pt x="83478" y="8470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54" name="Shape 1054"/>
            <p:cNvSpPr/>
            <p:nvPr/>
          </p:nvSpPr>
          <p:spPr>
            <a:xfrm>
              <a:off x="4333" y="3176"/>
              <a:ext cx="0" cy="2"/>
            </a:xfrm>
            <a:custGeom>
              <a:pathLst>
                <a:path extrusionOk="0" h="120000" w="120000">
                  <a:moveTo>
                    <a:pt x="0" y="40000"/>
                  </a:moveTo>
                  <a:lnTo>
                    <a:pt x="0" y="40000"/>
                  </a:lnTo>
                  <a:lnTo>
                    <a:pt x="0" y="0"/>
                  </a:lnTo>
                  <a:lnTo>
                    <a:pt x="60000" y="0"/>
                  </a:lnTo>
                  <a:lnTo>
                    <a:pt x="60000" y="40000"/>
                  </a:lnTo>
                  <a:lnTo>
                    <a:pt x="60000" y="80000"/>
                  </a:lnTo>
                  <a:lnTo>
                    <a:pt x="0" y="8000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55" name="Shape 1055"/>
            <p:cNvSpPr/>
            <p:nvPr/>
          </p:nvSpPr>
          <p:spPr>
            <a:xfrm>
              <a:off x="4333" y="3176"/>
              <a:ext cx="11" cy="13"/>
            </a:xfrm>
            <a:custGeom>
              <a:pathLst>
                <a:path extrusionOk="0" h="120000" w="120000">
                  <a:moveTo>
                    <a:pt x="98181" y="36923"/>
                  </a:moveTo>
                  <a:lnTo>
                    <a:pt x="98181" y="36923"/>
                  </a:lnTo>
                  <a:lnTo>
                    <a:pt x="76363" y="27692"/>
                  </a:lnTo>
                  <a:lnTo>
                    <a:pt x="65454" y="9230"/>
                  </a:lnTo>
                  <a:lnTo>
                    <a:pt x="32727" y="0"/>
                  </a:lnTo>
                  <a:lnTo>
                    <a:pt x="10909" y="9230"/>
                  </a:lnTo>
                  <a:lnTo>
                    <a:pt x="0" y="27692"/>
                  </a:lnTo>
                  <a:lnTo>
                    <a:pt x="0" y="36923"/>
                  </a:lnTo>
                  <a:lnTo>
                    <a:pt x="10909" y="101538"/>
                  </a:lnTo>
                  <a:lnTo>
                    <a:pt x="109090" y="110769"/>
                  </a:lnTo>
                  <a:lnTo>
                    <a:pt x="98181" y="3692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56" name="Shape 1056"/>
            <p:cNvSpPr/>
            <p:nvPr/>
          </p:nvSpPr>
          <p:spPr>
            <a:xfrm>
              <a:off x="4384" y="3135"/>
              <a:ext cx="3" cy="2"/>
            </a:xfrm>
            <a:custGeom>
              <a:pathLst>
                <a:path extrusionOk="0" h="120000" w="120000">
                  <a:moveTo>
                    <a:pt x="0" y="40000"/>
                  </a:moveTo>
                  <a:lnTo>
                    <a:pt x="30000" y="0"/>
                  </a:lnTo>
                  <a:lnTo>
                    <a:pt x="60000" y="0"/>
                  </a:lnTo>
                  <a:lnTo>
                    <a:pt x="90000" y="0"/>
                  </a:lnTo>
                  <a:lnTo>
                    <a:pt x="90000" y="40000"/>
                  </a:lnTo>
                  <a:lnTo>
                    <a:pt x="90000" y="80000"/>
                  </a:lnTo>
                  <a:lnTo>
                    <a:pt x="0" y="8000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57" name="Shape 1057"/>
            <p:cNvSpPr/>
            <p:nvPr/>
          </p:nvSpPr>
          <p:spPr>
            <a:xfrm>
              <a:off x="4386" y="3135"/>
              <a:ext cx="9" cy="13"/>
            </a:xfrm>
            <a:custGeom>
              <a:pathLst>
                <a:path extrusionOk="0" h="120000" w="120000">
                  <a:moveTo>
                    <a:pt x="108000" y="46153"/>
                  </a:moveTo>
                  <a:lnTo>
                    <a:pt x="108000" y="46153"/>
                  </a:lnTo>
                  <a:lnTo>
                    <a:pt x="84000" y="18461"/>
                  </a:lnTo>
                  <a:lnTo>
                    <a:pt x="84000" y="9230"/>
                  </a:lnTo>
                  <a:lnTo>
                    <a:pt x="60000" y="0"/>
                  </a:lnTo>
                  <a:lnTo>
                    <a:pt x="24000" y="0"/>
                  </a:lnTo>
                  <a:lnTo>
                    <a:pt x="12000" y="9230"/>
                  </a:lnTo>
                  <a:lnTo>
                    <a:pt x="0" y="18461"/>
                  </a:lnTo>
                  <a:lnTo>
                    <a:pt x="0" y="27692"/>
                  </a:lnTo>
                  <a:lnTo>
                    <a:pt x="0" y="36923"/>
                  </a:lnTo>
                  <a:lnTo>
                    <a:pt x="12000" y="101538"/>
                  </a:lnTo>
                  <a:lnTo>
                    <a:pt x="108000" y="110769"/>
                  </a:lnTo>
                  <a:lnTo>
                    <a:pt x="108000" y="4615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58" name="Shape 1058"/>
            <p:cNvSpPr/>
            <p:nvPr/>
          </p:nvSpPr>
          <p:spPr>
            <a:xfrm>
              <a:off x="4347" y="3103"/>
              <a:ext cx="5" cy="2"/>
            </a:xfrm>
            <a:custGeom>
              <a:pathLst>
                <a:path extrusionOk="0" h="120000" w="120000">
                  <a:moveTo>
                    <a:pt x="100000" y="40000"/>
                  </a:moveTo>
                  <a:lnTo>
                    <a:pt x="80000" y="0"/>
                  </a:lnTo>
                  <a:lnTo>
                    <a:pt x="60000" y="0"/>
                  </a:lnTo>
                  <a:lnTo>
                    <a:pt x="40000" y="0"/>
                  </a:lnTo>
                  <a:lnTo>
                    <a:pt x="20000" y="0"/>
                  </a:lnTo>
                  <a:lnTo>
                    <a:pt x="0" y="0"/>
                  </a:lnTo>
                  <a:lnTo>
                    <a:pt x="0" y="40000"/>
                  </a:lnTo>
                  <a:lnTo>
                    <a:pt x="60000" y="80000"/>
                  </a:lnTo>
                  <a:lnTo>
                    <a:pt x="100000" y="80000"/>
                  </a:lnTo>
                  <a:lnTo>
                    <a:pt x="10000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59" name="Shape 1059"/>
            <p:cNvSpPr/>
            <p:nvPr/>
          </p:nvSpPr>
          <p:spPr>
            <a:xfrm>
              <a:off x="4347" y="3103"/>
              <a:ext cx="17" cy="13"/>
            </a:xfrm>
            <a:custGeom>
              <a:pathLst>
                <a:path extrusionOk="0" h="120000" w="120000">
                  <a:moveTo>
                    <a:pt x="112941" y="36923"/>
                  </a:moveTo>
                  <a:lnTo>
                    <a:pt x="112941" y="36923"/>
                  </a:lnTo>
                  <a:lnTo>
                    <a:pt x="98823" y="9230"/>
                  </a:lnTo>
                  <a:lnTo>
                    <a:pt x="91764" y="0"/>
                  </a:lnTo>
                  <a:lnTo>
                    <a:pt x="70588" y="0"/>
                  </a:lnTo>
                  <a:lnTo>
                    <a:pt x="63529" y="0"/>
                  </a:lnTo>
                  <a:lnTo>
                    <a:pt x="49411" y="0"/>
                  </a:lnTo>
                  <a:lnTo>
                    <a:pt x="21176" y="9230"/>
                  </a:lnTo>
                  <a:lnTo>
                    <a:pt x="7058" y="18461"/>
                  </a:lnTo>
                  <a:lnTo>
                    <a:pt x="0" y="27692"/>
                  </a:lnTo>
                  <a:lnTo>
                    <a:pt x="56470" y="92307"/>
                  </a:lnTo>
                  <a:lnTo>
                    <a:pt x="112941" y="110769"/>
                  </a:lnTo>
                  <a:lnTo>
                    <a:pt x="112941" y="3692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60" name="Shape 1060"/>
            <p:cNvSpPr/>
            <p:nvPr/>
          </p:nvSpPr>
          <p:spPr>
            <a:xfrm>
              <a:off x="4306" y="3134"/>
              <a:ext cx="11" cy="4"/>
            </a:xfrm>
            <a:custGeom>
              <a:pathLst>
                <a:path extrusionOk="0" h="120000" w="120000">
                  <a:moveTo>
                    <a:pt x="21818" y="96000"/>
                  </a:moveTo>
                  <a:lnTo>
                    <a:pt x="32727" y="72000"/>
                  </a:lnTo>
                  <a:lnTo>
                    <a:pt x="32727" y="48000"/>
                  </a:lnTo>
                  <a:lnTo>
                    <a:pt x="43636" y="48000"/>
                  </a:lnTo>
                  <a:lnTo>
                    <a:pt x="43636" y="24000"/>
                  </a:lnTo>
                  <a:lnTo>
                    <a:pt x="65454" y="48000"/>
                  </a:lnTo>
                  <a:lnTo>
                    <a:pt x="76363" y="48000"/>
                  </a:lnTo>
                  <a:lnTo>
                    <a:pt x="87272" y="48000"/>
                  </a:lnTo>
                  <a:lnTo>
                    <a:pt x="98181" y="24000"/>
                  </a:lnTo>
                  <a:lnTo>
                    <a:pt x="109090" y="24000"/>
                  </a:lnTo>
                  <a:lnTo>
                    <a:pt x="109090" y="0"/>
                  </a:lnTo>
                  <a:lnTo>
                    <a:pt x="98181" y="0"/>
                  </a:lnTo>
                  <a:lnTo>
                    <a:pt x="76363" y="0"/>
                  </a:lnTo>
                  <a:lnTo>
                    <a:pt x="65454" y="0"/>
                  </a:lnTo>
                  <a:lnTo>
                    <a:pt x="54545" y="0"/>
                  </a:lnTo>
                  <a:lnTo>
                    <a:pt x="43636" y="0"/>
                  </a:lnTo>
                  <a:lnTo>
                    <a:pt x="32727" y="0"/>
                  </a:lnTo>
                  <a:lnTo>
                    <a:pt x="21818" y="0"/>
                  </a:lnTo>
                  <a:lnTo>
                    <a:pt x="10909" y="0"/>
                  </a:lnTo>
                  <a:lnTo>
                    <a:pt x="0" y="24000"/>
                  </a:lnTo>
                  <a:lnTo>
                    <a:pt x="0" y="48000"/>
                  </a:lnTo>
                  <a:lnTo>
                    <a:pt x="10909" y="72000"/>
                  </a:lnTo>
                  <a:lnTo>
                    <a:pt x="21818" y="96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61" name="Shape 1061"/>
            <p:cNvSpPr/>
            <p:nvPr/>
          </p:nvSpPr>
          <p:spPr>
            <a:xfrm>
              <a:off x="4306" y="3134"/>
              <a:ext cx="22" cy="14"/>
            </a:xfrm>
            <a:custGeom>
              <a:pathLst>
                <a:path extrusionOk="0" h="120000" w="120000">
                  <a:moveTo>
                    <a:pt x="21818" y="112000"/>
                  </a:moveTo>
                  <a:lnTo>
                    <a:pt x="21818" y="112000"/>
                  </a:lnTo>
                  <a:lnTo>
                    <a:pt x="32727" y="80000"/>
                  </a:lnTo>
                  <a:lnTo>
                    <a:pt x="38181" y="56000"/>
                  </a:lnTo>
                  <a:lnTo>
                    <a:pt x="43636" y="48000"/>
                  </a:lnTo>
                  <a:lnTo>
                    <a:pt x="49090" y="40000"/>
                  </a:lnTo>
                  <a:lnTo>
                    <a:pt x="70909" y="48000"/>
                  </a:lnTo>
                  <a:lnTo>
                    <a:pt x="81818" y="48000"/>
                  </a:lnTo>
                  <a:lnTo>
                    <a:pt x="98181" y="48000"/>
                  </a:lnTo>
                  <a:lnTo>
                    <a:pt x="103636" y="40000"/>
                  </a:lnTo>
                  <a:lnTo>
                    <a:pt x="114545" y="32000"/>
                  </a:lnTo>
                  <a:lnTo>
                    <a:pt x="114545" y="16000"/>
                  </a:lnTo>
                  <a:lnTo>
                    <a:pt x="114545" y="8000"/>
                  </a:lnTo>
                  <a:lnTo>
                    <a:pt x="103636" y="8000"/>
                  </a:lnTo>
                  <a:lnTo>
                    <a:pt x="81818" y="0"/>
                  </a:lnTo>
                  <a:lnTo>
                    <a:pt x="70909" y="0"/>
                  </a:lnTo>
                  <a:lnTo>
                    <a:pt x="60000" y="0"/>
                  </a:lnTo>
                  <a:lnTo>
                    <a:pt x="49090" y="0"/>
                  </a:lnTo>
                  <a:lnTo>
                    <a:pt x="38181" y="0"/>
                  </a:lnTo>
                  <a:lnTo>
                    <a:pt x="21818" y="8000"/>
                  </a:lnTo>
                  <a:lnTo>
                    <a:pt x="5454" y="8000"/>
                  </a:lnTo>
                  <a:lnTo>
                    <a:pt x="0" y="24000"/>
                  </a:lnTo>
                  <a:lnTo>
                    <a:pt x="0" y="48000"/>
                  </a:lnTo>
                  <a:lnTo>
                    <a:pt x="10909" y="72000"/>
                  </a:lnTo>
                  <a:lnTo>
                    <a:pt x="16363" y="104000"/>
                  </a:lnTo>
                  <a:lnTo>
                    <a:pt x="21818" y="112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62" name="Shape 1062"/>
            <p:cNvSpPr/>
            <p:nvPr/>
          </p:nvSpPr>
          <p:spPr>
            <a:xfrm>
              <a:off x="4352" y="3142"/>
              <a:ext cx="7" cy="3"/>
            </a:xfrm>
            <a:custGeom>
              <a:pathLst>
                <a:path extrusionOk="0" h="120000" w="120000">
                  <a:moveTo>
                    <a:pt x="0" y="0"/>
                  </a:moveTo>
                  <a:lnTo>
                    <a:pt x="75000" y="30000"/>
                  </a:lnTo>
                  <a:lnTo>
                    <a:pt x="105000" y="60000"/>
                  </a:lnTo>
                  <a:lnTo>
                    <a:pt x="75000" y="90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63" name="Shape 1063"/>
            <p:cNvSpPr/>
            <p:nvPr/>
          </p:nvSpPr>
          <p:spPr>
            <a:xfrm>
              <a:off x="4359" y="3145"/>
              <a:ext cx="4" cy="7"/>
            </a:xfrm>
            <a:custGeom>
              <a:pathLst>
                <a:path extrusionOk="0" h="120000" w="120000">
                  <a:moveTo>
                    <a:pt x="96000" y="105000"/>
                  </a:moveTo>
                  <a:lnTo>
                    <a:pt x="96000" y="105000"/>
                  </a:lnTo>
                  <a:lnTo>
                    <a:pt x="24000" y="60000"/>
                  </a:lnTo>
                  <a:lnTo>
                    <a:pt x="0" y="30000"/>
                  </a:lnTo>
                  <a:lnTo>
                    <a:pt x="24000" y="15000"/>
                  </a:lnTo>
                  <a:lnTo>
                    <a:pt x="24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64" name="Shape 1064"/>
            <p:cNvSpPr/>
            <p:nvPr/>
          </p:nvSpPr>
          <p:spPr>
            <a:xfrm>
              <a:off x="4290" y="3145"/>
              <a:ext cx="0" cy="14"/>
            </a:xfrm>
            <a:custGeom>
              <a:pathLst>
                <a:path extrusionOk="0" h="120000" w="120000">
                  <a:moveTo>
                    <a:pt x="0" y="112000"/>
                  </a:moveTo>
                  <a:lnTo>
                    <a:pt x="0" y="96000"/>
                  </a:lnTo>
                  <a:lnTo>
                    <a:pt x="0" y="80000"/>
                  </a:lnTo>
                  <a:lnTo>
                    <a:pt x="0" y="72000"/>
                  </a:lnTo>
                  <a:lnTo>
                    <a:pt x="0" y="64000"/>
                  </a:lnTo>
                  <a:lnTo>
                    <a:pt x="0" y="56000"/>
                  </a:lnTo>
                  <a:lnTo>
                    <a:pt x="0" y="48000"/>
                  </a:lnTo>
                  <a:lnTo>
                    <a:pt x="0" y="40000"/>
                  </a:lnTo>
                  <a:lnTo>
                    <a:pt x="0" y="32000"/>
                  </a:lnTo>
                  <a:lnTo>
                    <a:pt x="0" y="16000"/>
                  </a:lnTo>
                  <a:lnTo>
                    <a:pt x="0" y="8000"/>
                  </a:lnTo>
                  <a:lnTo>
                    <a:pt x="0" y="0"/>
                  </a:lnTo>
                  <a:lnTo>
                    <a:pt x="0" y="112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65" name="Shape 1065"/>
            <p:cNvSpPr/>
            <p:nvPr/>
          </p:nvSpPr>
          <p:spPr>
            <a:xfrm>
              <a:off x="4290" y="3145"/>
              <a:ext cx="11" cy="25"/>
            </a:xfrm>
            <a:custGeom>
              <a:pathLst>
                <a:path extrusionOk="0" h="120000" w="120000">
                  <a:moveTo>
                    <a:pt x="110000" y="115200"/>
                  </a:moveTo>
                  <a:lnTo>
                    <a:pt x="110000" y="115200"/>
                  </a:lnTo>
                  <a:lnTo>
                    <a:pt x="100000" y="100800"/>
                  </a:lnTo>
                  <a:lnTo>
                    <a:pt x="90000" y="81600"/>
                  </a:lnTo>
                  <a:lnTo>
                    <a:pt x="80000" y="72000"/>
                  </a:lnTo>
                  <a:lnTo>
                    <a:pt x="80000" y="67200"/>
                  </a:lnTo>
                  <a:lnTo>
                    <a:pt x="70000" y="62400"/>
                  </a:lnTo>
                  <a:lnTo>
                    <a:pt x="60000" y="57600"/>
                  </a:lnTo>
                  <a:lnTo>
                    <a:pt x="30000" y="52800"/>
                  </a:lnTo>
                  <a:lnTo>
                    <a:pt x="30000" y="43200"/>
                  </a:lnTo>
                  <a:lnTo>
                    <a:pt x="30000" y="33600"/>
                  </a:lnTo>
                  <a:lnTo>
                    <a:pt x="20000" y="19200"/>
                  </a:lnTo>
                  <a:lnTo>
                    <a:pt x="0" y="4800"/>
                  </a:lnTo>
                  <a:lnTo>
                    <a:pt x="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66" name="Shape 1066"/>
            <p:cNvSpPr/>
            <p:nvPr/>
          </p:nvSpPr>
          <p:spPr>
            <a:xfrm>
              <a:off x="4272" y="3121"/>
              <a:ext cx="18" cy="4"/>
            </a:xfrm>
            <a:custGeom>
              <a:pathLst>
                <a:path extrusionOk="0" h="120000" w="120000">
                  <a:moveTo>
                    <a:pt x="0" y="0"/>
                  </a:moveTo>
                  <a:lnTo>
                    <a:pt x="13333" y="24000"/>
                  </a:lnTo>
                  <a:lnTo>
                    <a:pt x="33333" y="48000"/>
                  </a:lnTo>
                  <a:lnTo>
                    <a:pt x="53333" y="48000"/>
                  </a:lnTo>
                  <a:lnTo>
                    <a:pt x="66666" y="48000"/>
                  </a:lnTo>
                  <a:lnTo>
                    <a:pt x="80000" y="48000"/>
                  </a:lnTo>
                  <a:lnTo>
                    <a:pt x="93333" y="72000"/>
                  </a:lnTo>
                  <a:lnTo>
                    <a:pt x="106666" y="72000"/>
                  </a:lnTo>
                  <a:lnTo>
                    <a:pt x="113333" y="96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67" name="Shape 1067"/>
            <p:cNvSpPr/>
            <p:nvPr/>
          </p:nvSpPr>
          <p:spPr>
            <a:xfrm>
              <a:off x="4272" y="3126"/>
              <a:ext cx="28" cy="7"/>
            </a:xfrm>
            <a:custGeom>
              <a:pathLst>
                <a:path extrusionOk="0" h="120000" w="120000">
                  <a:moveTo>
                    <a:pt x="0" y="102857"/>
                  </a:moveTo>
                  <a:lnTo>
                    <a:pt x="0" y="102857"/>
                  </a:lnTo>
                  <a:lnTo>
                    <a:pt x="12413" y="68571"/>
                  </a:lnTo>
                  <a:lnTo>
                    <a:pt x="33103" y="51428"/>
                  </a:lnTo>
                  <a:lnTo>
                    <a:pt x="53793" y="51428"/>
                  </a:lnTo>
                  <a:lnTo>
                    <a:pt x="70344" y="51428"/>
                  </a:lnTo>
                  <a:lnTo>
                    <a:pt x="82758" y="51428"/>
                  </a:lnTo>
                  <a:lnTo>
                    <a:pt x="99310" y="34285"/>
                  </a:lnTo>
                  <a:lnTo>
                    <a:pt x="111724" y="17142"/>
                  </a:lnTo>
                  <a:lnTo>
                    <a:pt x="115862"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68" name="Shape 1068"/>
            <p:cNvSpPr/>
            <p:nvPr/>
          </p:nvSpPr>
          <p:spPr>
            <a:xfrm>
              <a:off x="4379" y="3151"/>
              <a:ext cx="9" cy="9"/>
            </a:xfrm>
            <a:custGeom>
              <a:pathLst>
                <a:path extrusionOk="0" h="120000" w="120000">
                  <a:moveTo>
                    <a:pt x="40000" y="106666"/>
                  </a:moveTo>
                  <a:lnTo>
                    <a:pt x="66666" y="106666"/>
                  </a:lnTo>
                  <a:lnTo>
                    <a:pt x="66666" y="53333"/>
                  </a:lnTo>
                  <a:lnTo>
                    <a:pt x="10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69" name="Shape 1069"/>
            <p:cNvSpPr/>
            <p:nvPr/>
          </p:nvSpPr>
          <p:spPr>
            <a:xfrm>
              <a:off x="4350" y="3159"/>
              <a:ext cx="9" cy="9"/>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70" name="Shape 1070"/>
            <p:cNvSpPr/>
            <p:nvPr/>
          </p:nvSpPr>
          <p:spPr>
            <a:xfrm>
              <a:off x="4333" y="3142"/>
              <a:ext cx="9" cy="7"/>
            </a:xfrm>
            <a:custGeom>
              <a:pathLst>
                <a:path extrusionOk="0" h="120000" w="120000">
                  <a:moveTo>
                    <a:pt x="48000" y="105000"/>
                  </a:moveTo>
                  <a:lnTo>
                    <a:pt x="48000" y="105000"/>
                  </a:lnTo>
                  <a:lnTo>
                    <a:pt x="48000" y="75000"/>
                  </a:lnTo>
                  <a:lnTo>
                    <a:pt x="108000" y="75000"/>
                  </a:lnTo>
                  <a:lnTo>
                    <a:pt x="108000" y="30000"/>
                  </a:lnTo>
                  <a:lnTo>
                    <a:pt x="48000" y="0"/>
                  </a:lnTo>
                  <a:lnTo>
                    <a:pt x="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71" name="Shape 1071"/>
            <p:cNvSpPr/>
            <p:nvPr/>
          </p:nvSpPr>
          <p:spPr>
            <a:xfrm>
              <a:off x="4374" y="3110"/>
              <a:ext cx="9" cy="7"/>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72" name="Shape 1072"/>
            <p:cNvSpPr/>
            <p:nvPr/>
          </p:nvSpPr>
          <p:spPr>
            <a:xfrm>
              <a:off x="4315" y="3067"/>
              <a:ext cx="9" cy="9"/>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73" name="Shape 1073"/>
            <p:cNvSpPr/>
            <p:nvPr/>
          </p:nvSpPr>
          <p:spPr>
            <a:xfrm>
              <a:off x="4341" y="3070"/>
              <a:ext cx="9" cy="7"/>
            </a:xfrm>
            <a:custGeom>
              <a:pathLst>
                <a:path extrusionOk="0" h="120000" w="120000">
                  <a:moveTo>
                    <a:pt x="48000" y="105000"/>
                  </a:moveTo>
                  <a:lnTo>
                    <a:pt x="108000" y="105000"/>
                  </a:lnTo>
                  <a:lnTo>
                    <a:pt x="108000" y="75000"/>
                  </a:lnTo>
                  <a:lnTo>
                    <a:pt x="108000" y="30000"/>
                  </a:lnTo>
                  <a:lnTo>
                    <a:pt x="48000" y="30000"/>
                  </a:lnTo>
                  <a:lnTo>
                    <a:pt x="48000" y="0"/>
                  </a:lnTo>
                  <a:lnTo>
                    <a:pt x="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74" name="Shape 1074"/>
            <p:cNvSpPr/>
            <p:nvPr/>
          </p:nvSpPr>
          <p:spPr>
            <a:xfrm>
              <a:off x="4293" y="3145"/>
              <a:ext cx="9" cy="9"/>
            </a:xfrm>
            <a:custGeom>
              <a:pathLst>
                <a:path extrusionOk="0" h="120000" w="120000">
                  <a:moveTo>
                    <a:pt x="66666" y="108000"/>
                  </a:moveTo>
                  <a:lnTo>
                    <a:pt x="106666" y="108000"/>
                  </a:lnTo>
                  <a:lnTo>
                    <a:pt x="106666" y="0"/>
                  </a:lnTo>
                  <a:lnTo>
                    <a:pt x="66666" y="0"/>
                  </a:lnTo>
                  <a:lnTo>
                    <a:pt x="40000" y="0"/>
                  </a:lnTo>
                  <a:lnTo>
                    <a:pt x="0" y="0"/>
                  </a:lnTo>
                  <a:lnTo>
                    <a:pt x="0" y="108000"/>
                  </a:lnTo>
                  <a:lnTo>
                    <a:pt x="40000" y="108000"/>
                  </a:lnTo>
                  <a:lnTo>
                    <a:pt x="66666"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75" name="Shape 1075"/>
            <p:cNvSpPr/>
            <p:nvPr/>
          </p:nvSpPr>
          <p:spPr>
            <a:xfrm>
              <a:off x="4297" y="3177"/>
              <a:ext cx="9" cy="9"/>
            </a:xfrm>
            <a:custGeom>
              <a:pathLst>
                <a:path extrusionOk="0" h="120000" w="120000">
                  <a:moveTo>
                    <a:pt x="48000" y="108000"/>
                  </a:moveTo>
                  <a:lnTo>
                    <a:pt x="48000" y="108000"/>
                  </a:lnTo>
                  <a:lnTo>
                    <a:pt x="108000" y="108000"/>
                  </a:lnTo>
                  <a:lnTo>
                    <a:pt x="48000" y="0"/>
                  </a:lnTo>
                  <a:lnTo>
                    <a:pt x="0" y="0"/>
                  </a:lnTo>
                  <a:lnTo>
                    <a:pt x="0" y="108000"/>
                  </a:lnTo>
                  <a:lnTo>
                    <a:pt x="48000"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76" name="Shape 1076"/>
            <p:cNvSpPr/>
            <p:nvPr/>
          </p:nvSpPr>
          <p:spPr>
            <a:xfrm>
              <a:off x="4272" y="3156"/>
              <a:ext cx="9" cy="7"/>
            </a:xfrm>
            <a:custGeom>
              <a:pathLst>
                <a:path extrusionOk="0" h="120000" w="120000">
                  <a:moveTo>
                    <a:pt x="66666" y="105000"/>
                  </a:moveTo>
                  <a:lnTo>
                    <a:pt x="66666" y="105000"/>
                  </a:lnTo>
                  <a:lnTo>
                    <a:pt x="66666" y="7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lnTo>
                    <a:pt x="66666"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77" name="Shape 1077"/>
            <p:cNvSpPr/>
            <p:nvPr/>
          </p:nvSpPr>
          <p:spPr>
            <a:xfrm>
              <a:off x="4270" y="3097"/>
              <a:ext cx="9" cy="7"/>
            </a:xfrm>
            <a:custGeom>
              <a:pathLst>
                <a:path extrusionOk="0" h="120000" w="120000">
                  <a:moveTo>
                    <a:pt x="48000" y="105000"/>
                  </a:move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78" name="Shape 1078"/>
            <p:cNvSpPr/>
            <p:nvPr/>
          </p:nvSpPr>
          <p:spPr>
            <a:xfrm>
              <a:off x="4391" y="3175"/>
              <a:ext cx="9" cy="7"/>
            </a:xfrm>
            <a:custGeom>
              <a:pathLst>
                <a:path extrusionOk="0" h="120000" w="120000">
                  <a:moveTo>
                    <a:pt x="66666" y="105000"/>
                  </a:moveTo>
                  <a:lnTo>
                    <a:pt x="66666" y="105000"/>
                  </a:lnTo>
                  <a:lnTo>
                    <a:pt x="66666" y="75000"/>
                  </a:lnTo>
                  <a:lnTo>
                    <a:pt x="106666" y="75000"/>
                  </a:lnTo>
                  <a:lnTo>
                    <a:pt x="106666" y="30000"/>
                  </a:lnTo>
                  <a:lnTo>
                    <a:pt x="66666" y="0"/>
                  </a:lnTo>
                  <a:lnTo>
                    <a:pt x="40000" y="0"/>
                  </a:lnTo>
                  <a:lnTo>
                    <a:pt x="0" y="0"/>
                  </a:lnTo>
                  <a:lnTo>
                    <a:pt x="0" y="30000"/>
                  </a:lnTo>
                  <a:lnTo>
                    <a:pt x="0" y="75000"/>
                  </a:lnTo>
                  <a:lnTo>
                    <a:pt x="40000" y="105000"/>
                  </a:lnTo>
                  <a:lnTo>
                    <a:pt x="66666"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79" name="Shape 1079"/>
            <p:cNvSpPr/>
            <p:nvPr/>
          </p:nvSpPr>
          <p:spPr>
            <a:xfrm>
              <a:off x="4406" y="3137"/>
              <a:ext cx="9" cy="9"/>
            </a:xfrm>
            <a:custGeom>
              <a:pathLst>
                <a:path extrusionOk="0" h="120000" w="120000">
                  <a:moveTo>
                    <a:pt x="48000" y="108000"/>
                  </a:moveTo>
                  <a:lnTo>
                    <a:pt x="108000" y="108000"/>
                  </a:lnTo>
                  <a:lnTo>
                    <a:pt x="108000" y="0"/>
                  </a:lnTo>
                  <a:lnTo>
                    <a:pt x="48000" y="0"/>
                  </a:lnTo>
                  <a:lnTo>
                    <a:pt x="0" y="0"/>
                  </a:lnTo>
                  <a:lnTo>
                    <a:pt x="0" y="108000"/>
                  </a:lnTo>
                  <a:lnTo>
                    <a:pt x="48000"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80" name="Shape 1080"/>
            <p:cNvSpPr/>
            <p:nvPr/>
          </p:nvSpPr>
          <p:spPr>
            <a:xfrm>
              <a:off x="4386" y="3092"/>
              <a:ext cx="7" cy="7"/>
            </a:xfrm>
            <a:custGeom>
              <a:pathLst>
                <a:path extrusionOk="0" h="120000" w="120000">
                  <a:moveTo>
                    <a:pt x="30000" y="105000"/>
                  </a:moveTo>
                  <a:lnTo>
                    <a:pt x="75000" y="105000"/>
                  </a:lnTo>
                  <a:lnTo>
                    <a:pt x="75000" y="75000"/>
                  </a:lnTo>
                  <a:lnTo>
                    <a:pt x="105000" y="75000"/>
                  </a:lnTo>
                  <a:lnTo>
                    <a:pt x="105000" y="30000"/>
                  </a:lnTo>
                  <a:lnTo>
                    <a:pt x="75000" y="30000"/>
                  </a:lnTo>
                  <a:lnTo>
                    <a:pt x="75000" y="0"/>
                  </a:lnTo>
                  <a:lnTo>
                    <a:pt x="30000" y="0"/>
                  </a:lnTo>
                  <a:lnTo>
                    <a:pt x="0" y="30000"/>
                  </a:lnTo>
                  <a:lnTo>
                    <a:pt x="0" y="75000"/>
                  </a:lnTo>
                  <a:lnTo>
                    <a:pt x="0" y="105000"/>
                  </a:lnTo>
                  <a:lnTo>
                    <a:pt x="3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81" name="Shape 1081"/>
            <p:cNvSpPr/>
            <p:nvPr/>
          </p:nvSpPr>
          <p:spPr>
            <a:xfrm>
              <a:off x="4345" y="3084"/>
              <a:ext cx="9" cy="7"/>
            </a:xfrm>
            <a:custGeom>
              <a:pathLst>
                <a:path extrusionOk="0" h="120000" w="120000">
                  <a:moveTo>
                    <a:pt x="66666" y="105000"/>
                  </a:moveTo>
                  <a:lnTo>
                    <a:pt x="106666" y="75000"/>
                  </a:lnTo>
                  <a:lnTo>
                    <a:pt x="106666" y="30000"/>
                  </a:lnTo>
                  <a:lnTo>
                    <a:pt x="106666" y="0"/>
                  </a:lnTo>
                  <a:lnTo>
                    <a:pt x="66666" y="0"/>
                  </a:lnTo>
                  <a:lnTo>
                    <a:pt x="40000" y="0"/>
                  </a:lnTo>
                  <a:lnTo>
                    <a:pt x="0" y="30000"/>
                  </a:lnTo>
                  <a:lnTo>
                    <a:pt x="0" y="75000"/>
                  </a:lnTo>
                  <a:lnTo>
                    <a:pt x="40000" y="105000"/>
                  </a:lnTo>
                  <a:lnTo>
                    <a:pt x="66666"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82" name="Shape 1082"/>
            <p:cNvSpPr/>
            <p:nvPr/>
          </p:nvSpPr>
          <p:spPr>
            <a:xfrm>
              <a:off x="4365" y="3076"/>
              <a:ext cx="9" cy="9"/>
            </a:xfrm>
            <a:custGeom>
              <a:pathLst>
                <a:path extrusionOk="0" h="120000" w="120000">
                  <a:moveTo>
                    <a:pt x="66666" y="106666"/>
                  </a:moveTo>
                  <a:lnTo>
                    <a:pt x="106666" y="106666"/>
                  </a:lnTo>
                  <a:lnTo>
                    <a:pt x="106666" y="53333"/>
                  </a:lnTo>
                  <a:lnTo>
                    <a:pt x="106666" y="0"/>
                  </a:lnTo>
                  <a:lnTo>
                    <a:pt x="66666" y="0"/>
                  </a:lnTo>
                  <a:lnTo>
                    <a:pt x="40000" y="0"/>
                  </a:lnTo>
                  <a:lnTo>
                    <a:pt x="0" y="0"/>
                  </a:lnTo>
                  <a:lnTo>
                    <a:pt x="0" y="53333"/>
                  </a:lnTo>
                  <a:lnTo>
                    <a:pt x="0" y="106666"/>
                  </a:lnTo>
                  <a:lnTo>
                    <a:pt x="40000" y="106666"/>
                  </a:lnTo>
                  <a:lnTo>
                    <a:pt x="66666"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83" name="Shape 1083"/>
            <p:cNvSpPr/>
            <p:nvPr/>
          </p:nvSpPr>
          <p:spPr>
            <a:xfrm>
              <a:off x="4481" y="2394"/>
              <a:ext cx="282" cy="872"/>
            </a:xfrm>
            <a:custGeom>
              <a:pathLst>
                <a:path extrusionOk="0" h="120000" w="120000">
                  <a:moveTo>
                    <a:pt x="17935" y="5366"/>
                  </a:moveTo>
                  <a:lnTo>
                    <a:pt x="17935" y="5366"/>
                  </a:lnTo>
                  <a:lnTo>
                    <a:pt x="21779" y="4541"/>
                  </a:lnTo>
                  <a:lnTo>
                    <a:pt x="26049" y="3715"/>
                  </a:lnTo>
                  <a:lnTo>
                    <a:pt x="29893" y="3027"/>
                  </a:lnTo>
                  <a:lnTo>
                    <a:pt x="33309" y="2477"/>
                  </a:lnTo>
                  <a:lnTo>
                    <a:pt x="36298" y="1788"/>
                  </a:lnTo>
                  <a:lnTo>
                    <a:pt x="39715" y="1376"/>
                  </a:lnTo>
                  <a:lnTo>
                    <a:pt x="43131" y="825"/>
                  </a:lnTo>
                  <a:lnTo>
                    <a:pt x="46548" y="550"/>
                  </a:lnTo>
                  <a:lnTo>
                    <a:pt x="50391" y="275"/>
                  </a:lnTo>
                  <a:lnTo>
                    <a:pt x="54661" y="137"/>
                  </a:lnTo>
                  <a:lnTo>
                    <a:pt x="58932" y="0"/>
                  </a:lnTo>
                  <a:lnTo>
                    <a:pt x="64056" y="0"/>
                  </a:lnTo>
                  <a:lnTo>
                    <a:pt x="69181" y="0"/>
                  </a:lnTo>
                  <a:lnTo>
                    <a:pt x="74306" y="275"/>
                  </a:lnTo>
                  <a:lnTo>
                    <a:pt x="81138" y="550"/>
                  </a:lnTo>
                  <a:lnTo>
                    <a:pt x="88398" y="825"/>
                  </a:lnTo>
                  <a:lnTo>
                    <a:pt x="101209" y="1926"/>
                  </a:lnTo>
                  <a:lnTo>
                    <a:pt x="110604" y="3302"/>
                  </a:lnTo>
                  <a:lnTo>
                    <a:pt x="116156" y="5229"/>
                  </a:lnTo>
                  <a:lnTo>
                    <a:pt x="119145" y="7431"/>
                  </a:lnTo>
                  <a:lnTo>
                    <a:pt x="119572" y="9908"/>
                  </a:lnTo>
                  <a:lnTo>
                    <a:pt x="119145" y="12660"/>
                  </a:lnTo>
                  <a:lnTo>
                    <a:pt x="117864" y="15550"/>
                  </a:lnTo>
                  <a:lnTo>
                    <a:pt x="116156" y="18715"/>
                  </a:lnTo>
                  <a:lnTo>
                    <a:pt x="116156" y="20504"/>
                  </a:lnTo>
                  <a:lnTo>
                    <a:pt x="115729" y="22844"/>
                  </a:lnTo>
                  <a:lnTo>
                    <a:pt x="115302" y="26009"/>
                  </a:lnTo>
                  <a:lnTo>
                    <a:pt x="114875" y="29449"/>
                  </a:lnTo>
                  <a:lnTo>
                    <a:pt x="114448" y="33302"/>
                  </a:lnTo>
                  <a:lnTo>
                    <a:pt x="114021" y="37568"/>
                  </a:lnTo>
                  <a:lnTo>
                    <a:pt x="114021" y="41972"/>
                  </a:lnTo>
                  <a:lnTo>
                    <a:pt x="113167" y="46513"/>
                  </a:lnTo>
                  <a:lnTo>
                    <a:pt x="112740" y="51192"/>
                  </a:lnTo>
                  <a:lnTo>
                    <a:pt x="112740" y="55596"/>
                  </a:lnTo>
                  <a:lnTo>
                    <a:pt x="112740" y="59862"/>
                  </a:lnTo>
                  <a:lnTo>
                    <a:pt x="112740" y="63853"/>
                  </a:lnTo>
                  <a:lnTo>
                    <a:pt x="112740" y="67568"/>
                  </a:lnTo>
                  <a:lnTo>
                    <a:pt x="112740" y="70596"/>
                  </a:lnTo>
                  <a:lnTo>
                    <a:pt x="113167" y="73211"/>
                  </a:lnTo>
                  <a:lnTo>
                    <a:pt x="114021" y="75275"/>
                  </a:lnTo>
                  <a:lnTo>
                    <a:pt x="114448" y="76788"/>
                  </a:lnTo>
                  <a:lnTo>
                    <a:pt x="114875" y="78440"/>
                  </a:lnTo>
                  <a:lnTo>
                    <a:pt x="114875" y="80366"/>
                  </a:lnTo>
                  <a:lnTo>
                    <a:pt x="115302" y="82431"/>
                  </a:lnTo>
                  <a:lnTo>
                    <a:pt x="115302" y="84495"/>
                  </a:lnTo>
                  <a:lnTo>
                    <a:pt x="115729" y="86834"/>
                  </a:lnTo>
                  <a:lnTo>
                    <a:pt x="115729" y="89036"/>
                  </a:lnTo>
                  <a:lnTo>
                    <a:pt x="115729" y="91238"/>
                  </a:lnTo>
                  <a:lnTo>
                    <a:pt x="115729" y="93577"/>
                  </a:lnTo>
                  <a:lnTo>
                    <a:pt x="115729" y="95779"/>
                  </a:lnTo>
                  <a:lnTo>
                    <a:pt x="115729" y="97981"/>
                  </a:lnTo>
                  <a:lnTo>
                    <a:pt x="115729" y="100045"/>
                  </a:lnTo>
                  <a:lnTo>
                    <a:pt x="115729" y="101972"/>
                  </a:lnTo>
                  <a:lnTo>
                    <a:pt x="115729" y="103761"/>
                  </a:lnTo>
                  <a:lnTo>
                    <a:pt x="115302" y="105412"/>
                  </a:lnTo>
                  <a:lnTo>
                    <a:pt x="115302" y="106926"/>
                  </a:lnTo>
                  <a:lnTo>
                    <a:pt x="114021" y="109816"/>
                  </a:lnTo>
                  <a:lnTo>
                    <a:pt x="111032" y="112431"/>
                  </a:lnTo>
                  <a:lnTo>
                    <a:pt x="106761" y="114633"/>
                  </a:lnTo>
                  <a:lnTo>
                    <a:pt x="100355" y="116422"/>
                  </a:lnTo>
                  <a:lnTo>
                    <a:pt x="92241" y="117798"/>
                  </a:lnTo>
                  <a:lnTo>
                    <a:pt x="82419" y="118899"/>
                  </a:lnTo>
                  <a:lnTo>
                    <a:pt x="72170" y="119449"/>
                  </a:lnTo>
                  <a:lnTo>
                    <a:pt x="58932" y="119862"/>
                  </a:lnTo>
                  <a:lnTo>
                    <a:pt x="54234" y="119724"/>
                  </a:lnTo>
                  <a:lnTo>
                    <a:pt x="48683" y="119174"/>
                  </a:lnTo>
                  <a:lnTo>
                    <a:pt x="41423" y="118348"/>
                  </a:lnTo>
                  <a:lnTo>
                    <a:pt x="34163" y="117247"/>
                  </a:lnTo>
                  <a:lnTo>
                    <a:pt x="27330" y="116009"/>
                  </a:lnTo>
                  <a:lnTo>
                    <a:pt x="21779" y="114770"/>
                  </a:lnTo>
                  <a:lnTo>
                    <a:pt x="16227" y="113394"/>
                  </a:lnTo>
                  <a:lnTo>
                    <a:pt x="13238" y="112155"/>
                  </a:lnTo>
                  <a:lnTo>
                    <a:pt x="11957" y="111055"/>
                  </a:lnTo>
                  <a:lnTo>
                    <a:pt x="11103" y="109678"/>
                  </a:lnTo>
                  <a:lnTo>
                    <a:pt x="10676" y="108302"/>
                  </a:lnTo>
                  <a:lnTo>
                    <a:pt x="10249" y="106651"/>
                  </a:lnTo>
                  <a:lnTo>
                    <a:pt x="9395" y="104724"/>
                  </a:lnTo>
                  <a:lnTo>
                    <a:pt x="8967" y="102522"/>
                  </a:lnTo>
                  <a:lnTo>
                    <a:pt x="8113" y="100045"/>
                  </a:lnTo>
                  <a:lnTo>
                    <a:pt x="6405" y="97018"/>
                  </a:lnTo>
                  <a:lnTo>
                    <a:pt x="5124" y="95366"/>
                  </a:lnTo>
                  <a:lnTo>
                    <a:pt x="4270" y="93577"/>
                  </a:lnTo>
                  <a:lnTo>
                    <a:pt x="3416" y="91513"/>
                  </a:lnTo>
                  <a:lnTo>
                    <a:pt x="2989" y="89449"/>
                  </a:lnTo>
                  <a:lnTo>
                    <a:pt x="2562" y="87247"/>
                  </a:lnTo>
                  <a:lnTo>
                    <a:pt x="1281" y="85045"/>
                  </a:lnTo>
                  <a:lnTo>
                    <a:pt x="854" y="82706"/>
                  </a:lnTo>
                  <a:lnTo>
                    <a:pt x="427" y="80366"/>
                  </a:lnTo>
                  <a:lnTo>
                    <a:pt x="0" y="78165"/>
                  </a:lnTo>
                  <a:lnTo>
                    <a:pt x="0" y="75963"/>
                  </a:lnTo>
                  <a:lnTo>
                    <a:pt x="0" y="73899"/>
                  </a:lnTo>
                  <a:lnTo>
                    <a:pt x="0" y="71834"/>
                  </a:lnTo>
                  <a:lnTo>
                    <a:pt x="0" y="69908"/>
                  </a:lnTo>
                  <a:lnTo>
                    <a:pt x="0" y="68119"/>
                  </a:lnTo>
                  <a:lnTo>
                    <a:pt x="427" y="66743"/>
                  </a:lnTo>
                  <a:lnTo>
                    <a:pt x="854" y="65366"/>
                  </a:lnTo>
                  <a:lnTo>
                    <a:pt x="1281" y="64128"/>
                  </a:lnTo>
                  <a:lnTo>
                    <a:pt x="1708" y="62477"/>
                  </a:lnTo>
                  <a:lnTo>
                    <a:pt x="2989" y="60688"/>
                  </a:lnTo>
                  <a:lnTo>
                    <a:pt x="3416" y="58486"/>
                  </a:lnTo>
                  <a:lnTo>
                    <a:pt x="3416" y="56422"/>
                  </a:lnTo>
                  <a:lnTo>
                    <a:pt x="4270" y="53944"/>
                  </a:lnTo>
                  <a:lnTo>
                    <a:pt x="4697" y="51605"/>
                  </a:lnTo>
                  <a:lnTo>
                    <a:pt x="5124" y="49266"/>
                  </a:lnTo>
                  <a:lnTo>
                    <a:pt x="5124" y="46788"/>
                  </a:lnTo>
                  <a:lnTo>
                    <a:pt x="5551" y="44311"/>
                  </a:lnTo>
                  <a:lnTo>
                    <a:pt x="5551" y="42110"/>
                  </a:lnTo>
                  <a:lnTo>
                    <a:pt x="5551" y="39908"/>
                  </a:lnTo>
                  <a:lnTo>
                    <a:pt x="5551" y="37981"/>
                  </a:lnTo>
                  <a:lnTo>
                    <a:pt x="5124" y="36192"/>
                  </a:lnTo>
                  <a:lnTo>
                    <a:pt x="4697" y="34678"/>
                  </a:lnTo>
                  <a:lnTo>
                    <a:pt x="4270" y="33440"/>
                  </a:lnTo>
                  <a:lnTo>
                    <a:pt x="3416" y="31788"/>
                  </a:lnTo>
                  <a:lnTo>
                    <a:pt x="2989" y="30137"/>
                  </a:lnTo>
                  <a:lnTo>
                    <a:pt x="2562" y="28348"/>
                  </a:lnTo>
                  <a:lnTo>
                    <a:pt x="1708" y="26559"/>
                  </a:lnTo>
                  <a:lnTo>
                    <a:pt x="1708" y="24908"/>
                  </a:lnTo>
                  <a:lnTo>
                    <a:pt x="1708" y="23119"/>
                  </a:lnTo>
                  <a:lnTo>
                    <a:pt x="1708" y="21330"/>
                  </a:lnTo>
                  <a:lnTo>
                    <a:pt x="2562" y="19816"/>
                  </a:lnTo>
                  <a:lnTo>
                    <a:pt x="2562" y="18165"/>
                  </a:lnTo>
                  <a:lnTo>
                    <a:pt x="2989" y="16926"/>
                  </a:lnTo>
                  <a:lnTo>
                    <a:pt x="2989" y="15688"/>
                  </a:lnTo>
                  <a:lnTo>
                    <a:pt x="3416" y="14724"/>
                  </a:lnTo>
                  <a:lnTo>
                    <a:pt x="3416" y="13761"/>
                  </a:lnTo>
                  <a:lnTo>
                    <a:pt x="3416" y="13348"/>
                  </a:lnTo>
                  <a:lnTo>
                    <a:pt x="3416" y="13073"/>
                  </a:lnTo>
                  <a:lnTo>
                    <a:pt x="3843" y="12247"/>
                  </a:lnTo>
                  <a:lnTo>
                    <a:pt x="4270" y="11284"/>
                  </a:lnTo>
                  <a:lnTo>
                    <a:pt x="4697" y="10458"/>
                  </a:lnTo>
                  <a:lnTo>
                    <a:pt x="5551" y="9495"/>
                  </a:lnTo>
                  <a:lnTo>
                    <a:pt x="7259" y="8532"/>
                  </a:lnTo>
                  <a:lnTo>
                    <a:pt x="8967" y="7568"/>
                  </a:lnTo>
                  <a:lnTo>
                    <a:pt x="12384" y="6467"/>
                  </a:lnTo>
                  <a:lnTo>
                    <a:pt x="17935" y="5366"/>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84" name="Shape 1084"/>
            <p:cNvSpPr/>
            <p:nvPr/>
          </p:nvSpPr>
          <p:spPr>
            <a:xfrm>
              <a:off x="4515" y="2487"/>
              <a:ext cx="39" cy="35"/>
            </a:xfrm>
            <a:custGeom>
              <a:pathLst>
                <a:path extrusionOk="0" h="120000" w="120000">
                  <a:moveTo>
                    <a:pt x="60000" y="116571"/>
                  </a:moveTo>
                  <a:lnTo>
                    <a:pt x="60000" y="116571"/>
                  </a:lnTo>
                  <a:lnTo>
                    <a:pt x="84000" y="113142"/>
                  </a:lnTo>
                  <a:lnTo>
                    <a:pt x="99000" y="99428"/>
                  </a:lnTo>
                  <a:lnTo>
                    <a:pt x="114000" y="82285"/>
                  </a:lnTo>
                  <a:lnTo>
                    <a:pt x="117000" y="58285"/>
                  </a:lnTo>
                  <a:lnTo>
                    <a:pt x="114000" y="34285"/>
                  </a:lnTo>
                  <a:lnTo>
                    <a:pt x="99000" y="17142"/>
                  </a:lnTo>
                  <a:lnTo>
                    <a:pt x="84000" y="3428"/>
                  </a:lnTo>
                  <a:lnTo>
                    <a:pt x="60000" y="0"/>
                  </a:lnTo>
                  <a:lnTo>
                    <a:pt x="36000" y="3428"/>
                  </a:lnTo>
                  <a:lnTo>
                    <a:pt x="18000" y="17142"/>
                  </a:lnTo>
                  <a:lnTo>
                    <a:pt x="6000" y="34285"/>
                  </a:lnTo>
                  <a:lnTo>
                    <a:pt x="0" y="58285"/>
                  </a:lnTo>
                  <a:lnTo>
                    <a:pt x="6000" y="82285"/>
                  </a:lnTo>
                  <a:lnTo>
                    <a:pt x="18000" y="99428"/>
                  </a:lnTo>
                  <a:lnTo>
                    <a:pt x="36000" y="113142"/>
                  </a:lnTo>
                  <a:lnTo>
                    <a:pt x="60000" y="116571"/>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85" name="Shape 1085"/>
            <p:cNvSpPr/>
            <p:nvPr/>
          </p:nvSpPr>
          <p:spPr>
            <a:xfrm>
              <a:off x="4543" y="2439"/>
              <a:ext cx="41" cy="36"/>
            </a:xfrm>
            <a:custGeom>
              <a:pathLst>
                <a:path extrusionOk="0" h="120000" w="120000">
                  <a:moveTo>
                    <a:pt x="57000" y="116666"/>
                  </a:moveTo>
                  <a:lnTo>
                    <a:pt x="57000" y="116666"/>
                  </a:lnTo>
                  <a:lnTo>
                    <a:pt x="81000" y="113333"/>
                  </a:lnTo>
                  <a:lnTo>
                    <a:pt x="99000" y="100000"/>
                  </a:lnTo>
                  <a:lnTo>
                    <a:pt x="114000" y="80000"/>
                  </a:lnTo>
                  <a:lnTo>
                    <a:pt x="117000" y="56666"/>
                  </a:lnTo>
                  <a:lnTo>
                    <a:pt x="114000" y="33333"/>
                  </a:lnTo>
                  <a:lnTo>
                    <a:pt x="99000" y="16666"/>
                  </a:lnTo>
                  <a:lnTo>
                    <a:pt x="81000" y="6666"/>
                  </a:lnTo>
                  <a:lnTo>
                    <a:pt x="57000" y="0"/>
                  </a:lnTo>
                  <a:lnTo>
                    <a:pt x="33000" y="6666"/>
                  </a:lnTo>
                  <a:lnTo>
                    <a:pt x="18000" y="16666"/>
                  </a:lnTo>
                  <a:lnTo>
                    <a:pt x="6000" y="33333"/>
                  </a:lnTo>
                  <a:lnTo>
                    <a:pt x="0" y="56666"/>
                  </a:lnTo>
                  <a:lnTo>
                    <a:pt x="6000" y="80000"/>
                  </a:lnTo>
                  <a:lnTo>
                    <a:pt x="18000" y="100000"/>
                  </a:lnTo>
                  <a:lnTo>
                    <a:pt x="33000" y="113333"/>
                  </a:lnTo>
                  <a:lnTo>
                    <a:pt x="57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86" name="Shape 1086"/>
            <p:cNvSpPr/>
            <p:nvPr/>
          </p:nvSpPr>
          <p:spPr>
            <a:xfrm>
              <a:off x="4608" y="2418"/>
              <a:ext cx="42" cy="36"/>
            </a:xfrm>
            <a:custGeom>
              <a:pathLst>
                <a:path extrusionOk="0" h="120000" w="120000">
                  <a:moveTo>
                    <a:pt x="55609" y="116756"/>
                  </a:moveTo>
                  <a:lnTo>
                    <a:pt x="55609" y="116756"/>
                  </a:lnTo>
                  <a:lnTo>
                    <a:pt x="79024" y="110270"/>
                  </a:lnTo>
                  <a:lnTo>
                    <a:pt x="99512" y="100540"/>
                  </a:lnTo>
                  <a:lnTo>
                    <a:pt x="114146" y="81081"/>
                  </a:lnTo>
                  <a:lnTo>
                    <a:pt x="117073" y="58378"/>
                  </a:lnTo>
                  <a:lnTo>
                    <a:pt x="114146" y="35675"/>
                  </a:lnTo>
                  <a:lnTo>
                    <a:pt x="99512" y="19459"/>
                  </a:lnTo>
                  <a:lnTo>
                    <a:pt x="79024" y="6486"/>
                  </a:lnTo>
                  <a:lnTo>
                    <a:pt x="55609" y="0"/>
                  </a:lnTo>
                  <a:lnTo>
                    <a:pt x="32195" y="6486"/>
                  </a:lnTo>
                  <a:lnTo>
                    <a:pt x="17560" y="19459"/>
                  </a:lnTo>
                  <a:lnTo>
                    <a:pt x="5853" y="35675"/>
                  </a:lnTo>
                  <a:lnTo>
                    <a:pt x="0" y="58378"/>
                  </a:lnTo>
                  <a:lnTo>
                    <a:pt x="5853" y="81081"/>
                  </a:lnTo>
                  <a:lnTo>
                    <a:pt x="17560" y="100540"/>
                  </a:lnTo>
                  <a:lnTo>
                    <a:pt x="32195" y="110270"/>
                  </a:lnTo>
                  <a:lnTo>
                    <a:pt x="55609"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87" name="Shape 1087"/>
            <p:cNvSpPr/>
            <p:nvPr/>
          </p:nvSpPr>
          <p:spPr>
            <a:xfrm>
              <a:off x="4670" y="2436"/>
              <a:ext cx="43" cy="35"/>
            </a:xfrm>
            <a:custGeom>
              <a:pathLst>
                <a:path extrusionOk="0" h="120000" w="120000">
                  <a:moveTo>
                    <a:pt x="60000" y="116571"/>
                  </a:moveTo>
                  <a:lnTo>
                    <a:pt x="60000" y="116571"/>
                  </a:lnTo>
                  <a:lnTo>
                    <a:pt x="80000" y="113142"/>
                  </a:lnTo>
                  <a:lnTo>
                    <a:pt x="97142" y="99428"/>
                  </a:lnTo>
                  <a:lnTo>
                    <a:pt x="111428" y="82285"/>
                  </a:lnTo>
                  <a:lnTo>
                    <a:pt x="117142" y="58285"/>
                  </a:lnTo>
                  <a:lnTo>
                    <a:pt x="111428" y="34285"/>
                  </a:lnTo>
                  <a:lnTo>
                    <a:pt x="97142" y="17142"/>
                  </a:lnTo>
                  <a:lnTo>
                    <a:pt x="80000" y="3428"/>
                  </a:lnTo>
                  <a:lnTo>
                    <a:pt x="60000" y="0"/>
                  </a:lnTo>
                  <a:lnTo>
                    <a:pt x="37142" y="3428"/>
                  </a:lnTo>
                  <a:lnTo>
                    <a:pt x="17142" y="17142"/>
                  </a:lnTo>
                  <a:lnTo>
                    <a:pt x="5714" y="34285"/>
                  </a:lnTo>
                  <a:lnTo>
                    <a:pt x="0" y="58285"/>
                  </a:lnTo>
                  <a:lnTo>
                    <a:pt x="5714" y="82285"/>
                  </a:lnTo>
                  <a:lnTo>
                    <a:pt x="17142" y="99428"/>
                  </a:lnTo>
                  <a:lnTo>
                    <a:pt x="37142" y="113142"/>
                  </a:lnTo>
                  <a:lnTo>
                    <a:pt x="60000" y="116571"/>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88" name="Shape 1088"/>
            <p:cNvSpPr/>
            <p:nvPr/>
          </p:nvSpPr>
          <p:spPr>
            <a:xfrm>
              <a:off x="4704" y="2487"/>
              <a:ext cx="37" cy="36"/>
            </a:xfrm>
            <a:custGeom>
              <a:pathLst>
                <a:path extrusionOk="0" h="120000" w="120000">
                  <a:moveTo>
                    <a:pt x="58461" y="116666"/>
                  </a:moveTo>
                  <a:lnTo>
                    <a:pt x="58461" y="116666"/>
                  </a:lnTo>
                  <a:lnTo>
                    <a:pt x="83076" y="110000"/>
                  </a:lnTo>
                  <a:lnTo>
                    <a:pt x="98461" y="100000"/>
                  </a:lnTo>
                  <a:lnTo>
                    <a:pt x="110769" y="83333"/>
                  </a:lnTo>
                  <a:lnTo>
                    <a:pt x="116923" y="60000"/>
                  </a:lnTo>
                  <a:lnTo>
                    <a:pt x="110769" y="36666"/>
                  </a:lnTo>
                  <a:lnTo>
                    <a:pt x="98461" y="16666"/>
                  </a:lnTo>
                  <a:lnTo>
                    <a:pt x="83076" y="3333"/>
                  </a:lnTo>
                  <a:lnTo>
                    <a:pt x="58461" y="0"/>
                  </a:lnTo>
                  <a:lnTo>
                    <a:pt x="33846" y="3333"/>
                  </a:lnTo>
                  <a:lnTo>
                    <a:pt x="18461" y="16666"/>
                  </a:lnTo>
                  <a:lnTo>
                    <a:pt x="3076" y="36666"/>
                  </a:lnTo>
                  <a:lnTo>
                    <a:pt x="0" y="60000"/>
                  </a:lnTo>
                  <a:lnTo>
                    <a:pt x="3076" y="83333"/>
                  </a:lnTo>
                  <a:lnTo>
                    <a:pt x="18461" y="100000"/>
                  </a:lnTo>
                  <a:lnTo>
                    <a:pt x="33846" y="110000"/>
                  </a:lnTo>
                  <a:lnTo>
                    <a:pt x="58461"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89" name="Shape 1089"/>
            <p:cNvSpPr/>
            <p:nvPr/>
          </p:nvSpPr>
          <p:spPr>
            <a:xfrm>
              <a:off x="4534" y="3056"/>
              <a:ext cx="169" cy="169"/>
            </a:xfrm>
            <a:custGeom>
              <a:pathLst>
                <a:path extrusionOk="0" h="120000" w="120000">
                  <a:moveTo>
                    <a:pt x="55000" y="119289"/>
                  </a:moveTo>
                  <a:lnTo>
                    <a:pt x="55000" y="119289"/>
                  </a:lnTo>
                  <a:lnTo>
                    <a:pt x="50000" y="117869"/>
                  </a:lnTo>
                  <a:lnTo>
                    <a:pt x="45000" y="117159"/>
                  </a:lnTo>
                  <a:lnTo>
                    <a:pt x="42142" y="115739"/>
                  </a:lnTo>
                  <a:lnTo>
                    <a:pt x="39285" y="113609"/>
                  </a:lnTo>
                  <a:lnTo>
                    <a:pt x="36428" y="112189"/>
                  </a:lnTo>
                  <a:lnTo>
                    <a:pt x="33571" y="110059"/>
                  </a:lnTo>
                  <a:lnTo>
                    <a:pt x="30000" y="107928"/>
                  </a:lnTo>
                  <a:lnTo>
                    <a:pt x="25714" y="106508"/>
                  </a:lnTo>
                  <a:lnTo>
                    <a:pt x="19285" y="103668"/>
                  </a:lnTo>
                  <a:lnTo>
                    <a:pt x="14285" y="99408"/>
                  </a:lnTo>
                  <a:lnTo>
                    <a:pt x="10000" y="95857"/>
                  </a:lnTo>
                  <a:lnTo>
                    <a:pt x="6428" y="92307"/>
                  </a:lnTo>
                  <a:lnTo>
                    <a:pt x="5000" y="90177"/>
                  </a:lnTo>
                  <a:lnTo>
                    <a:pt x="4285" y="88047"/>
                  </a:lnTo>
                  <a:lnTo>
                    <a:pt x="4285" y="85917"/>
                  </a:lnTo>
                  <a:lnTo>
                    <a:pt x="3571" y="82366"/>
                  </a:lnTo>
                  <a:lnTo>
                    <a:pt x="2142" y="79526"/>
                  </a:lnTo>
                  <a:lnTo>
                    <a:pt x="2142" y="76686"/>
                  </a:lnTo>
                  <a:lnTo>
                    <a:pt x="2142" y="73846"/>
                  </a:lnTo>
                  <a:lnTo>
                    <a:pt x="2142" y="71005"/>
                  </a:lnTo>
                  <a:lnTo>
                    <a:pt x="2142" y="67455"/>
                  </a:lnTo>
                  <a:lnTo>
                    <a:pt x="1428" y="63195"/>
                  </a:lnTo>
                  <a:lnTo>
                    <a:pt x="714" y="59644"/>
                  </a:lnTo>
                  <a:lnTo>
                    <a:pt x="714" y="55384"/>
                  </a:lnTo>
                  <a:lnTo>
                    <a:pt x="0" y="51124"/>
                  </a:lnTo>
                  <a:lnTo>
                    <a:pt x="0" y="46863"/>
                  </a:lnTo>
                  <a:lnTo>
                    <a:pt x="1428" y="43313"/>
                  </a:lnTo>
                  <a:lnTo>
                    <a:pt x="3571" y="40473"/>
                  </a:lnTo>
                  <a:lnTo>
                    <a:pt x="5000" y="36923"/>
                  </a:lnTo>
                  <a:lnTo>
                    <a:pt x="7857" y="32662"/>
                  </a:lnTo>
                  <a:lnTo>
                    <a:pt x="11428" y="28402"/>
                  </a:lnTo>
                  <a:lnTo>
                    <a:pt x="15000" y="24142"/>
                  </a:lnTo>
                  <a:lnTo>
                    <a:pt x="19285" y="20591"/>
                  </a:lnTo>
                  <a:lnTo>
                    <a:pt x="23571" y="17041"/>
                  </a:lnTo>
                  <a:lnTo>
                    <a:pt x="26428" y="13491"/>
                  </a:lnTo>
                  <a:lnTo>
                    <a:pt x="30000" y="12071"/>
                  </a:lnTo>
                  <a:lnTo>
                    <a:pt x="33571" y="9940"/>
                  </a:lnTo>
                  <a:lnTo>
                    <a:pt x="39285" y="7810"/>
                  </a:lnTo>
                  <a:lnTo>
                    <a:pt x="46428" y="4970"/>
                  </a:lnTo>
                  <a:lnTo>
                    <a:pt x="55714" y="2130"/>
                  </a:lnTo>
                  <a:lnTo>
                    <a:pt x="64285" y="0"/>
                  </a:lnTo>
                  <a:lnTo>
                    <a:pt x="73571" y="0"/>
                  </a:lnTo>
                  <a:lnTo>
                    <a:pt x="81428" y="2130"/>
                  </a:lnTo>
                  <a:lnTo>
                    <a:pt x="90000" y="5680"/>
                  </a:lnTo>
                  <a:lnTo>
                    <a:pt x="92857" y="7810"/>
                  </a:lnTo>
                  <a:lnTo>
                    <a:pt x="95714" y="10650"/>
                  </a:lnTo>
                  <a:lnTo>
                    <a:pt x="99285" y="13491"/>
                  </a:lnTo>
                  <a:lnTo>
                    <a:pt x="102142" y="17041"/>
                  </a:lnTo>
                  <a:lnTo>
                    <a:pt x="106428" y="20591"/>
                  </a:lnTo>
                  <a:lnTo>
                    <a:pt x="108571" y="23431"/>
                  </a:lnTo>
                  <a:lnTo>
                    <a:pt x="112142" y="26982"/>
                  </a:lnTo>
                  <a:lnTo>
                    <a:pt x="112857" y="30532"/>
                  </a:lnTo>
                  <a:lnTo>
                    <a:pt x="114285" y="33372"/>
                  </a:lnTo>
                  <a:lnTo>
                    <a:pt x="115714" y="38343"/>
                  </a:lnTo>
                  <a:lnTo>
                    <a:pt x="117142" y="43313"/>
                  </a:lnTo>
                  <a:lnTo>
                    <a:pt x="117142" y="48994"/>
                  </a:lnTo>
                  <a:lnTo>
                    <a:pt x="117857" y="53964"/>
                  </a:lnTo>
                  <a:lnTo>
                    <a:pt x="118571" y="59644"/>
                  </a:lnTo>
                  <a:lnTo>
                    <a:pt x="119285" y="64615"/>
                  </a:lnTo>
                  <a:lnTo>
                    <a:pt x="119285" y="68875"/>
                  </a:lnTo>
                  <a:lnTo>
                    <a:pt x="118571" y="73136"/>
                  </a:lnTo>
                  <a:lnTo>
                    <a:pt x="117857" y="77396"/>
                  </a:lnTo>
                  <a:lnTo>
                    <a:pt x="117142" y="83076"/>
                  </a:lnTo>
                  <a:lnTo>
                    <a:pt x="115000" y="88757"/>
                  </a:lnTo>
                  <a:lnTo>
                    <a:pt x="112142" y="94437"/>
                  </a:lnTo>
                  <a:lnTo>
                    <a:pt x="110714" y="99408"/>
                  </a:lnTo>
                  <a:lnTo>
                    <a:pt x="107142" y="102958"/>
                  </a:lnTo>
                  <a:lnTo>
                    <a:pt x="104285" y="105088"/>
                  </a:lnTo>
                  <a:lnTo>
                    <a:pt x="100714" y="107218"/>
                  </a:lnTo>
                  <a:lnTo>
                    <a:pt x="97857" y="108639"/>
                  </a:lnTo>
                  <a:lnTo>
                    <a:pt x="95000" y="110769"/>
                  </a:lnTo>
                  <a:lnTo>
                    <a:pt x="92142" y="112899"/>
                  </a:lnTo>
                  <a:lnTo>
                    <a:pt x="90000" y="114319"/>
                  </a:lnTo>
                  <a:lnTo>
                    <a:pt x="87857" y="115739"/>
                  </a:lnTo>
                  <a:lnTo>
                    <a:pt x="85714" y="117159"/>
                  </a:lnTo>
                  <a:lnTo>
                    <a:pt x="82142" y="117159"/>
                  </a:lnTo>
                  <a:lnTo>
                    <a:pt x="79285" y="117869"/>
                  </a:lnTo>
                  <a:lnTo>
                    <a:pt x="75000" y="118579"/>
                  </a:lnTo>
                  <a:lnTo>
                    <a:pt x="70000" y="118579"/>
                  </a:lnTo>
                  <a:lnTo>
                    <a:pt x="65000" y="119289"/>
                  </a:lnTo>
                  <a:lnTo>
                    <a:pt x="60714" y="119289"/>
                  </a:lnTo>
                  <a:lnTo>
                    <a:pt x="57857" y="119289"/>
                  </a:lnTo>
                  <a:lnTo>
                    <a:pt x="55714" y="119289"/>
                  </a:lnTo>
                  <a:lnTo>
                    <a:pt x="55000" y="119289"/>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90" name="Shape 1090"/>
            <p:cNvSpPr/>
            <p:nvPr/>
          </p:nvSpPr>
          <p:spPr>
            <a:xfrm>
              <a:off x="4618" y="3194"/>
              <a:ext cx="13" cy="1"/>
            </a:xfrm>
            <a:custGeom>
              <a:pathLst>
                <a:path extrusionOk="0" h="120000" w="120000">
                  <a:moveTo>
                    <a:pt x="80000" y="0"/>
                  </a:moveTo>
                  <a:lnTo>
                    <a:pt x="60000" y="0"/>
                  </a:lnTo>
                  <a:lnTo>
                    <a:pt x="40000" y="0"/>
                  </a:lnTo>
                  <a:lnTo>
                    <a:pt x="30000" y="0"/>
                  </a:lnTo>
                  <a:lnTo>
                    <a:pt x="20000" y="0"/>
                  </a:lnTo>
                  <a:lnTo>
                    <a:pt x="10000" y="0"/>
                  </a:lnTo>
                  <a:lnTo>
                    <a:pt x="0" y="0"/>
                  </a:lnTo>
                  <a:lnTo>
                    <a:pt x="0" y="60000"/>
                  </a:lnTo>
                  <a:lnTo>
                    <a:pt x="10000" y="60000"/>
                  </a:lnTo>
                  <a:lnTo>
                    <a:pt x="20000" y="60000"/>
                  </a:lnTo>
                  <a:lnTo>
                    <a:pt x="30000" y="60000"/>
                  </a:lnTo>
                  <a:lnTo>
                    <a:pt x="50000" y="60000"/>
                  </a:lnTo>
                  <a:lnTo>
                    <a:pt x="60000" y="60000"/>
                  </a:lnTo>
                  <a:lnTo>
                    <a:pt x="80000" y="60000"/>
                  </a:lnTo>
                  <a:lnTo>
                    <a:pt x="90000" y="60000"/>
                  </a:lnTo>
                  <a:lnTo>
                    <a:pt x="100000" y="60000"/>
                  </a:lnTo>
                  <a:lnTo>
                    <a:pt x="110000" y="0"/>
                  </a:lnTo>
                  <a:lnTo>
                    <a:pt x="100000" y="0"/>
                  </a:lnTo>
                  <a:lnTo>
                    <a:pt x="90000" y="0"/>
                  </a:lnTo>
                  <a:lnTo>
                    <a:pt x="8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91" name="Shape 1091"/>
            <p:cNvSpPr/>
            <p:nvPr/>
          </p:nvSpPr>
          <p:spPr>
            <a:xfrm>
              <a:off x="4618" y="3195"/>
              <a:ext cx="22" cy="9"/>
            </a:xfrm>
            <a:custGeom>
              <a:pathLst>
                <a:path extrusionOk="0" h="120000" w="120000">
                  <a:moveTo>
                    <a:pt x="83478" y="108000"/>
                  </a:moveTo>
                  <a:lnTo>
                    <a:pt x="83478" y="108000"/>
                  </a:lnTo>
                  <a:lnTo>
                    <a:pt x="62608" y="108000"/>
                  </a:lnTo>
                  <a:lnTo>
                    <a:pt x="41739" y="108000"/>
                  </a:lnTo>
                  <a:lnTo>
                    <a:pt x="36521" y="108000"/>
                  </a:lnTo>
                  <a:lnTo>
                    <a:pt x="26086" y="108000"/>
                  </a:lnTo>
                  <a:lnTo>
                    <a:pt x="10434" y="96000"/>
                  </a:lnTo>
                  <a:lnTo>
                    <a:pt x="0" y="96000"/>
                  </a:lnTo>
                  <a:lnTo>
                    <a:pt x="0" y="60000"/>
                  </a:lnTo>
                  <a:lnTo>
                    <a:pt x="0" y="36000"/>
                  </a:lnTo>
                  <a:lnTo>
                    <a:pt x="5217" y="24000"/>
                  </a:lnTo>
                  <a:lnTo>
                    <a:pt x="15652" y="12000"/>
                  </a:lnTo>
                  <a:lnTo>
                    <a:pt x="31304" y="0"/>
                  </a:lnTo>
                  <a:lnTo>
                    <a:pt x="36521" y="0"/>
                  </a:lnTo>
                  <a:lnTo>
                    <a:pt x="46956" y="0"/>
                  </a:lnTo>
                  <a:lnTo>
                    <a:pt x="67826" y="0"/>
                  </a:lnTo>
                  <a:lnTo>
                    <a:pt x="78260" y="0"/>
                  </a:lnTo>
                  <a:lnTo>
                    <a:pt x="83478" y="24000"/>
                  </a:lnTo>
                  <a:lnTo>
                    <a:pt x="99130" y="36000"/>
                  </a:lnTo>
                  <a:lnTo>
                    <a:pt x="109565" y="48000"/>
                  </a:lnTo>
                  <a:lnTo>
                    <a:pt x="114782" y="60000"/>
                  </a:lnTo>
                  <a:lnTo>
                    <a:pt x="114782" y="84000"/>
                  </a:lnTo>
                  <a:lnTo>
                    <a:pt x="114782" y="96000"/>
                  </a:lnTo>
                  <a:lnTo>
                    <a:pt x="104347" y="108000"/>
                  </a:lnTo>
                  <a:lnTo>
                    <a:pt x="88695" y="108000"/>
                  </a:lnTo>
                  <a:lnTo>
                    <a:pt x="83478" y="108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92" name="Shape 1092"/>
            <p:cNvSpPr/>
            <p:nvPr/>
          </p:nvSpPr>
          <p:spPr>
            <a:xfrm>
              <a:off x="4588" y="3089"/>
              <a:ext cx="11" cy="3"/>
            </a:xfrm>
            <a:custGeom>
              <a:pathLst>
                <a:path extrusionOk="0" h="120000" w="120000">
                  <a:moveTo>
                    <a:pt x="76363" y="90000"/>
                  </a:moveTo>
                  <a:lnTo>
                    <a:pt x="54545" y="90000"/>
                  </a:lnTo>
                  <a:lnTo>
                    <a:pt x="43636" y="90000"/>
                  </a:lnTo>
                  <a:lnTo>
                    <a:pt x="32727" y="90000"/>
                  </a:lnTo>
                  <a:lnTo>
                    <a:pt x="21818" y="90000"/>
                  </a:lnTo>
                  <a:lnTo>
                    <a:pt x="10909" y="90000"/>
                  </a:lnTo>
                  <a:lnTo>
                    <a:pt x="0" y="60000"/>
                  </a:lnTo>
                  <a:lnTo>
                    <a:pt x="10909" y="30000"/>
                  </a:lnTo>
                  <a:lnTo>
                    <a:pt x="21818" y="30000"/>
                  </a:lnTo>
                  <a:lnTo>
                    <a:pt x="32727" y="30000"/>
                  </a:lnTo>
                  <a:lnTo>
                    <a:pt x="43636" y="0"/>
                  </a:lnTo>
                  <a:lnTo>
                    <a:pt x="54545" y="0"/>
                  </a:lnTo>
                  <a:lnTo>
                    <a:pt x="65454" y="0"/>
                  </a:lnTo>
                  <a:lnTo>
                    <a:pt x="76363" y="0"/>
                  </a:lnTo>
                  <a:lnTo>
                    <a:pt x="87272" y="30000"/>
                  </a:lnTo>
                  <a:lnTo>
                    <a:pt x="98181" y="30000"/>
                  </a:lnTo>
                  <a:lnTo>
                    <a:pt x="98181" y="60000"/>
                  </a:lnTo>
                  <a:lnTo>
                    <a:pt x="109090" y="60000"/>
                  </a:lnTo>
                  <a:lnTo>
                    <a:pt x="98181" y="90000"/>
                  </a:lnTo>
                  <a:lnTo>
                    <a:pt x="87272" y="90000"/>
                  </a:lnTo>
                  <a:lnTo>
                    <a:pt x="76363"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93" name="Shape 1093"/>
            <p:cNvSpPr/>
            <p:nvPr/>
          </p:nvSpPr>
          <p:spPr>
            <a:xfrm>
              <a:off x="4588" y="3089"/>
              <a:ext cx="22" cy="14"/>
            </a:xfrm>
            <a:custGeom>
              <a:pathLst>
                <a:path extrusionOk="0" h="120000" w="120000">
                  <a:moveTo>
                    <a:pt x="81818" y="111428"/>
                  </a:moveTo>
                  <a:lnTo>
                    <a:pt x="81818" y="111428"/>
                  </a:lnTo>
                  <a:lnTo>
                    <a:pt x="54545" y="102857"/>
                  </a:lnTo>
                  <a:lnTo>
                    <a:pt x="43636" y="102857"/>
                  </a:lnTo>
                  <a:lnTo>
                    <a:pt x="38181" y="111428"/>
                  </a:lnTo>
                  <a:lnTo>
                    <a:pt x="21818" y="111428"/>
                  </a:lnTo>
                  <a:lnTo>
                    <a:pt x="10909" y="102857"/>
                  </a:lnTo>
                  <a:lnTo>
                    <a:pt x="5454" y="94285"/>
                  </a:lnTo>
                  <a:lnTo>
                    <a:pt x="0" y="77142"/>
                  </a:lnTo>
                  <a:lnTo>
                    <a:pt x="0" y="59999"/>
                  </a:lnTo>
                  <a:lnTo>
                    <a:pt x="5454" y="42857"/>
                  </a:lnTo>
                  <a:lnTo>
                    <a:pt x="10909" y="34285"/>
                  </a:lnTo>
                  <a:lnTo>
                    <a:pt x="21818" y="25714"/>
                  </a:lnTo>
                  <a:lnTo>
                    <a:pt x="38181" y="25714"/>
                  </a:lnTo>
                  <a:lnTo>
                    <a:pt x="49090" y="17142"/>
                  </a:lnTo>
                  <a:lnTo>
                    <a:pt x="60000" y="8571"/>
                  </a:lnTo>
                  <a:lnTo>
                    <a:pt x="70909" y="0"/>
                  </a:lnTo>
                  <a:lnTo>
                    <a:pt x="81818" y="8571"/>
                  </a:lnTo>
                  <a:lnTo>
                    <a:pt x="92727" y="34285"/>
                  </a:lnTo>
                  <a:lnTo>
                    <a:pt x="103636" y="51428"/>
                  </a:lnTo>
                  <a:lnTo>
                    <a:pt x="109090" y="68571"/>
                  </a:lnTo>
                  <a:lnTo>
                    <a:pt x="114545" y="85714"/>
                  </a:lnTo>
                  <a:lnTo>
                    <a:pt x="109090" y="102857"/>
                  </a:lnTo>
                  <a:lnTo>
                    <a:pt x="98181" y="102857"/>
                  </a:lnTo>
                  <a:lnTo>
                    <a:pt x="81818" y="11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94" name="Shape 1094"/>
            <p:cNvSpPr/>
            <p:nvPr/>
          </p:nvSpPr>
          <p:spPr>
            <a:xfrm>
              <a:off x="4586" y="3172"/>
              <a:ext cx="2" cy="4"/>
            </a:xfrm>
            <a:custGeom>
              <a:pathLst>
                <a:path extrusionOk="0" h="120000" w="120000">
                  <a:moveTo>
                    <a:pt x="0" y="48000"/>
                  </a:moveTo>
                  <a:lnTo>
                    <a:pt x="0" y="24000"/>
                  </a:lnTo>
                  <a:lnTo>
                    <a:pt x="0" y="0"/>
                  </a:lnTo>
                  <a:lnTo>
                    <a:pt x="40000" y="0"/>
                  </a:lnTo>
                  <a:lnTo>
                    <a:pt x="80000" y="24000"/>
                  </a:lnTo>
                  <a:lnTo>
                    <a:pt x="80000" y="72000"/>
                  </a:lnTo>
                  <a:lnTo>
                    <a:pt x="40000" y="96000"/>
                  </a:lnTo>
                  <a:lnTo>
                    <a:pt x="0" y="4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95" name="Shape 1095"/>
            <p:cNvSpPr/>
            <p:nvPr/>
          </p:nvSpPr>
          <p:spPr>
            <a:xfrm>
              <a:off x="4588" y="3172"/>
              <a:ext cx="9" cy="14"/>
            </a:xfrm>
            <a:custGeom>
              <a:pathLst>
                <a:path extrusionOk="0" h="120000" w="120000">
                  <a:moveTo>
                    <a:pt x="108000" y="56000"/>
                  </a:moveTo>
                  <a:lnTo>
                    <a:pt x="108000" y="56000"/>
                  </a:lnTo>
                  <a:lnTo>
                    <a:pt x="96000" y="40000"/>
                  </a:lnTo>
                  <a:lnTo>
                    <a:pt x="96000" y="16000"/>
                  </a:lnTo>
                  <a:lnTo>
                    <a:pt x="96000" y="8000"/>
                  </a:lnTo>
                  <a:lnTo>
                    <a:pt x="72000" y="0"/>
                  </a:lnTo>
                  <a:lnTo>
                    <a:pt x="36000" y="0"/>
                  </a:lnTo>
                  <a:lnTo>
                    <a:pt x="24000" y="8000"/>
                  </a:lnTo>
                  <a:lnTo>
                    <a:pt x="12000" y="24000"/>
                  </a:lnTo>
                  <a:lnTo>
                    <a:pt x="0" y="80000"/>
                  </a:lnTo>
                  <a:lnTo>
                    <a:pt x="72000" y="112000"/>
                  </a:lnTo>
                  <a:lnTo>
                    <a:pt x="108000" y="56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96" name="Shape 1096"/>
            <p:cNvSpPr/>
            <p:nvPr/>
          </p:nvSpPr>
          <p:spPr>
            <a:xfrm>
              <a:off x="4656" y="3155"/>
              <a:ext cx="1" cy="4"/>
            </a:xfrm>
            <a:custGeom>
              <a:pathLst>
                <a:path extrusionOk="0" h="120000" w="120000">
                  <a:moveTo>
                    <a:pt x="0" y="48000"/>
                  </a:moveTo>
                  <a:lnTo>
                    <a:pt x="0" y="24000"/>
                  </a:lnTo>
                  <a:lnTo>
                    <a:pt x="0" y="0"/>
                  </a:lnTo>
                  <a:lnTo>
                    <a:pt x="60000" y="0"/>
                  </a:lnTo>
                  <a:lnTo>
                    <a:pt x="60000" y="24000"/>
                  </a:lnTo>
                  <a:lnTo>
                    <a:pt x="60000" y="72000"/>
                  </a:lnTo>
                  <a:lnTo>
                    <a:pt x="0" y="96000"/>
                  </a:lnTo>
                  <a:lnTo>
                    <a:pt x="0" y="4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97" name="Shape 1097"/>
            <p:cNvSpPr/>
            <p:nvPr/>
          </p:nvSpPr>
          <p:spPr>
            <a:xfrm>
              <a:off x="4658" y="3155"/>
              <a:ext cx="9" cy="14"/>
            </a:xfrm>
            <a:custGeom>
              <a:pathLst>
                <a:path extrusionOk="0" h="120000" w="120000">
                  <a:moveTo>
                    <a:pt x="109090" y="56000"/>
                  </a:moveTo>
                  <a:lnTo>
                    <a:pt x="109090" y="56000"/>
                  </a:lnTo>
                  <a:lnTo>
                    <a:pt x="98181" y="32000"/>
                  </a:lnTo>
                  <a:lnTo>
                    <a:pt x="98181" y="16000"/>
                  </a:lnTo>
                  <a:lnTo>
                    <a:pt x="87272" y="8000"/>
                  </a:lnTo>
                  <a:lnTo>
                    <a:pt x="65454" y="0"/>
                  </a:lnTo>
                  <a:lnTo>
                    <a:pt x="43636" y="8000"/>
                  </a:lnTo>
                  <a:lnTo>
                    <a:pt x="32727" y="16000"/>
                  </a:lnTo>
                  <a:lnTo>
                    <a:pt x="21818" y="24000"/>
                  </a:lnTo>
                  <a:lnTo>
                    <a:pt x="0" y="72000"/>
                  </a:lnTo>
                  <a:lnTo>
                    <a:pt x="76363" y="112000"/>
                  </a:lnTo>
                  <a:lnTo>
                    <a:pt x="109090" y="56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98" name="Shape 1098"/>
            <p:cNvSpPr/>
            <p:nvPr/>
          </p:nvSpPr>
          <p:spPr>
            <a:xfrm>
              <a:off x="4640" y="3113"/>
              <a:ext cx="1" cy="4"/>
            </a:xfrm>
            <a:custGeom>
              <a:pathLst>
                <a:path extrusionOk="0" h="120000" w="120000">
                  <a:moveTo>
                    <a:pt x="80000" y="48000"/>
                  </a:moveTo>
                  <a:lnTo>
                    <a:pt x="80000" y="24000"/>
                  </a:lnTo>
                  <a:lnTo>
                    <a:pt x="80000" y="0"/>
                  </a:lnTo>
                  <a:lnTo>
                    <a:pt x="40000" y="0"/>
                  </a:lnTo>
                  <a:lnTo>
                    <a:pt x="0" y="0"/>
                  </a:lnTo>
                  <a:lnTo>
                    <a:pt x="40000" y="72000"/>
                  </a:lnTo>
                  <a:lnTo>
                    <a:pt x="80000" y="96000"/>
                  </a:lnTo>
                  <a:lnTo>
                    <a:pt x="80000" y="4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99" name="Shape 1099"/>
            <p:cNvSpPr/>
            <p:nvPr/>
          </p:nvSpPr>
          <p:spPr>
            <a:xfrm>
              <a:off x="4640" y="3113"/>
              <a:ext cx="13" cy="14"/>
            </a:xfrm>
            <a:custGeom>
              <a:pathLst>
                <a:path extrusionOk="0" h="120000" w="120000">
                  <a:moveTo>
                    <a:pt x="111428" y="56000"/>
                  </a:moveTo>
                  <a:lnTo>
                    <a:pt x="111428" y="56000"/>
                  </a:lnTo>
                  <a:lnTo>
                    <a:pt x="102857" y="40000"/>
                  </a:lnTo>
                  <a:lnTo>
                    <a:pt x="102857" y="16000"/>
                  </a:lnTo>
                  <a:lnTo>
                    <a:pt x="94285" y="8000"/>
                  </a:lnTo>
                  <a:lnTo>
                    <a:pt x="77142" y="0"/>
                  </a:lnTo>
                  <a:lnTo>
                    <a:pt x="59999" y="0"/>
                  </a:lnTo>
                  <a:lnTo>
                    <a:pt x="25714" y="0"/>
                  </a:lnTo>
                  <a:lnTo>
                    <a:pt x="0" y="0"/>
                  </a:lnTo>
                  <a:lnTo>
                    <a:pt x="25714" y="80000"/>
                  </a:lnTo>
                  <a:lnTo>
                    <a:pt x="85714" y="112000"/>
                  </a:lnTo>
                  <a:lnTo>
                    <a:pt x="111428" y="56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00" name="Shape 1100"/>
            <p:cNvSpPr/>
            <p:nvPr/>
          </p:nvSpPr>
          <p:spPr>
            <a:xfrm>
              <a:off x="4586" y="3127"/>
              <a:ext cx="11" cy="2"/>
            </a:xfrm>
            <a:custGeom>
              <a:pathLst>
                <a:path extrusionOk="0" h="120000" w="120000">
                  <a:moveTo>
                    <a:pt x="0" y="80000"/>
                  </a:moveTo>
                  <a:lnTo>
                    <a:pt x="20000" y="80000"/>
                  </a:lnTo>
                  <a:lnTo>
                    <a:pt x="20000" y="40000"/>
                  </a:lnTo>
                  <a:lnTo>
                    <a:pt x="30000" y="40000"/>
                  </a:lnTo>
                  <a:lnTo>
                    <a:pt x="50000" y="40000"/>
                  </a:lnTo>
                  <a:lnTo>
                    <a:pt x="60000" y="40000"/>
                  </a:lnTo>
                  <a:lnTo>
                    <a:pt x="70000" y="40000"/>
                  </a:lnTo>
                  <a:lnTo>
                    <a:pt x="80000" y="80000"/>
                  </a:lnTo>
                  <a:lnTo>
                    <a:pt x="90000" y="80000"/>
                  </a:lnTo>
                  <a:lnTo>
                    <a:pt x="100000" y="80000"/>
                  </a:lnTo>
                  <a:lnTo>
                    <a:pt x="100000" y="40000"/>
                  </a:lnTo>
                  <a:lnTo>
                    <a:pt x="110000" y="40000"/>
                  </a:lnTo>
                  <a:lnTo>
                    <a:pt x="100000" y="40000"/>
                  </a:lnTo>
                  <a:lnTo>
                    <a:pt x="90000" y="40000"/>
                  </a:lnTo>
                  <a:lnTo>
                    <a:pt x="70000" y="0"/>
                  </a:lnTo>
                  <a:lnTo>
                    <a:pt x="60000" y="0"/>
                  </a:lnTo>
                  <a:lnTo>
                    <a:pt x="40000" y="0"/>
                  </a:lnTo>
                  <a:lnTo>
                    <a:pt x="30000" y="0"/>
                  </a:lnTo>
                  <a:lnTo>
                    <a:pt x="20000" y="0"/>
                  </a:lnTo>
                  <a:lnTo>
                    <a:pt x="10000" y="0"/>
                  </a:lnTo>
                  <a:lnTo>
                    <a:pt x="10000" y="40000"/>
                  </a:lnTo>
                  <a:lnTo>
                    <a:pt x="0" y="40000"/>
                  </a:lnTo>
                  <a:lnTo>
                    <a:pt x="0" y="8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01" name="Shape 1101"/>
            <p:cNvSpPr/>
            <p:nvPr/>
          </p:nvSpPr>
          <p:spPr>
            <a:xfrm>
              <a:off x="4586" y="3127"/>
              <a:ext cx="22" cy="13"/>
            </a:xfrm>
            <a:custGeom>
              <a:pathLst>
                <a:path extrusionOk="0" h="120000" w="120000">
                  <a:moveTo>
                    <a:pt x="0" y="110769"/>
                  </a:moveTo>
                  <a:lnTo>
                    <a:pt x="0" y="110769"/>
                  </a:lnTo>
                  <a:lnTo>
                    <a:pt x="15652" y="83076"/>
                  </a:lnTo>
                  <a:lnTo>
                    <a:pt x="20869" y="55384"/>
                  </a:lnTo>
                  <a:lnTo>
                    <a:pt x="36521" y="55384"/>
                  </a:lnTo>
                  <a:lnTo>
                    <a:pt x="52173" y="55384"/>
                  </a:lnTo>
                  <a:lnTo>
                    <a:pt x="57391" y="55384"/>
                  </a:lnTo>
                  <a:lnTo>
                    <a:pt x="73043" y="73846"/>
                  </a:lnTo>
                  <a:lnTo>
                    <a:pt x="88695" y="83076"/>
                  </a:lnTo>
                  <a:lnTo>
                    <a:pt x="93913" y="83076"/>
                  </a:lnTo>
                  <a:lnTo>
                    <a:pt x="104347" y="83076"/>
                  </a:lnTo>
                  <a:lnTo>
                    <a:pt x="109565" y="73846"/>
                  </a:lnTo>
                  <a:lnTo>
                    <a:pt x="114782" y="55384"/>
                  </a:lnTo>
                  <a:lnTo>
                    <a:pt x="104347" y="46153"/>
                  </a:lnTo>
                  <a:lnTo>
                    <a:pt x="93913" y="27692"/>
                  </a:lnTo>
                  <a:lnTo>
                    <a:pt x="73043" y="9230"/>
                  </a:lnTo>
                  <a:lnTo>
                    <a:pt x="67826" y="0"/>
                  </a:lnTo>
                  <a:lnTo>
                    <a:pt x="57391" y="0"/>
                  </a:lnTo>
                  <a:lnTo>
                    <a:pt x="46956" y="0"/>
                  </a:lnTo>
                  <a:lnTo>
                    <a:pt x="36521" y="0"/>
                  </a:lnTo>
                  <a:lnTo>
                    <a:pt x="20869" y="0"/>
                  </a:lnTo>
                  <a:lnTo>
                    <a:pt x="10434" y="0"/>
                  </a:lnTo>
                  <a:lnTo>
                    <a:pt x="5217" y="27692"/>
                  </a:lnTo>
                  <a:lnTo>
                    <a:pt x="0" y="55384"/>
                  </a:lnTo>
                  <a:lnTo>
                    <a:pt x="0" y="92307"/>
                  </a:lnTo>
                  <a:lnTo>
                    <a:pt x="0" y="11076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02" name="Shape 1102"/>
            <p:cNvSpPr/>
            <p:nvPr/>
          </p:nvSpPr>
          <p:spPr>
            <a:xfrm>
              <a:off x="4622" y="3152"/>
              <a:ext cx="9" cy="3"/>
            </a:xfrm>
            <a:custGeom>
              <a:pathLst>
                <a:path extrusionOk="0" h="120000" w="120000">
                  <a:moveTo>
                    <a:pt x="0" y="0"/>
                  </a:moveTo>
                  <a:lnTo>
                    <a:pt x="108000" y="30000"/>
                  </a:lnTo>
                  <a:lnTo>
                    <a:pt x="48000" y="60000"/>
                  </a:lnTo>
                  <a:lnTo>
                    <a:pt x="48000" y="90000"/>
                  </a:lnTo>
                  <a:lnTo>
                    <a:pt x="0" y="90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03" name="Shape 1103"/>
            <p:cNvSpPr/>
            <p:nvPr/>
          </p:nvSpPr>
          <p:spPr>
            <a:xfrm>
              <a:off x="4631" y="3154"/>
              <a:ext cx="1" cy="7"/>
            </a:xfrm>
            <a:custGeom>
              <a:pathLst>
                <a:path extrusionOk="0" h="120000" w="120000">
                  <a:moveTo>
                    <a:pt x="80000" y="105000"/>
                  </a:moveTo>
                  <a:lnTo>
                    <a:pt x="80000" y="105000"/>
                  </a:lnTo>
                  <a:lnTo>
                    <a:pt x="0" y="60000"/>
                  </a:lnTo>
                  <a:lnTo>
                    <a:pt x="40000" y="30000"/>
                  </a:lnTo>
                  <a:lnTo>
                    <a:pt x="40000" y="0"/>
                  </a:lnTo>
                  <a:lnTo>
                    <a:pt x="80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04" name="Shape 1104"/>
            <p:cNvSpPr/>
            <p:nvPr/>
          </p:nvSpPr>
          <p:spPr>
            <a:xfrm>
              <a:off x="4558" y="3128"/>
              <a:ext cx="11" cy="17"/>
            </a:xfrm>
            <a:custGeom>
              <a:pathLst>
                <a:path extrusionOk="0" h="120000" w="120000">
                  <a:moveTo>
                    <a:pt x="0" y="112941"/>
                  </a:moveTo>
                  <a:lnTo>
                    <a:pt x="0" y="98823"/>
                  </a:lnTo>
                  <a:lnTo>
                    <a:pt x="0" y="84705"/>
                  </a:lnTo>
                  <a:lnTo>
                    <a:pt x="0" y="70588"/>
                  </a:lnTo>
                  <a:lnTo>
                    <a:pt x="0" y="63529"/>
                  </a:lnTo>
                  <a:lnTo>
                    <a:pt x="0" y="56470"/>
                  </a:lnTo>
                  <a:lnTo>
                    <a:pt x="109090" y="49411"/>
                  </a:lnTo>
                  <a:lnTo>
                    <a:pt x="109090" y="42352"/>
                  </a:lnTo>
                  <a:lnTo>
                    <a:pt x="0" y="28235"/>
                  </a:lnTo>
                  <a:lnTo>
                    <a:pt x="0" y="21176"/>
                  </a:lnTo>
                  <a:lnTo>
                    <a:pt x="0" y="7058"/>
                  </a:lnTo>
                  <a:lnTo>
                    <a:pt x="0" y="0"/>
                  </a:lnTo>
                  <a:lnTo>
                    <a:pt x="0" y="112941"/>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05" name="Shape 1105"/>
            <p:cNvSpPr/>
            <p:nvPr/>
          </p:nvSpPr>
          <p:spPr>
            <a:xfrm>
              <a:off x="4568" y="3128"/>
              <a:ext cx="0" cy="27"/>
            </a:xfrm>
            <a:custGeom>
              <a:pathLst>
                <a:path extrusionOk="0" h="120000" w="120000">
                  <a:moveTo>
                    <a:pt x="60000" y="115555"/>
                  </a:moveTo>
                  <a:lnTo>
                    <a:pt x="60000" y="115555"/>
                  </a:lnTo>
                  <a:lnTo>
                    <a:pt x="60000" y="102222"/>
                  </a:lnTo>
                  <a:lnTo>
                    <a:pt x="60000" y="84444"/>
                  </a:lnTo>
                  <a:lnTo>
                    <a:pt x="60000" y="75555"/>
                  </a:lnTo>
                  <a:lnTo>
                    <a:pt x="60000" y="71111"/>
                  </a:lnTo>
                  <a:lnTo>
                    <a:pt x="60000" y="66666"/>
                  </a:lnTo>
                  <a:lnTo>
                    <a:pt x="60000" y="57777"/>
                  </a:lnTo>
                  <a:lnTo>
                    <a:pt x="0" y="53333"/>
                  </a:lnTo>
                  <a:lnTo>
                    <a:pt x="0" y="44444"/>
                  </a:lnTo>
                  <a:lnTo>
                    <a:pt x="60000" y="31111"/>
                  </a:lnTo>
                  <a:lnTo>
                    <a:pt x="60000" y="22222"/>
                  </a:lnTo>
                  <a:lnTo>
                    <a:pt x="60000" y="4444"/>
                  </a:lnTo>
                  <a:lnTo>
                    <a:pt x="60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06" name="Shape 1106"/>
            <p:cNvSpPr/>
            <p:nvPr/>
          </p:nvSpPr>
          <p:spPr>
            <a:xfrm>
              <a:off x="4559" y="3104"/>
              <a:ext cx="18" cy="4"/>
            </a:xfrm>
            <a:custGeom>
              <a:pathLst>
                <a:path extrusionOk="0" h="120000" w="120000">
                  <a:moveTo>
                    <a:pt x="0" y="72000"/>
                  </a:moveTo>
                  <a:lnTo>
                    <a:pt x="20000" y="96000"/>
                  </a:lnTo>
                  <a:lnTo>
                    <a:pt x="40000" y="72000"/>
                  </a:lnTo>
                  <a:lnTo>
                    <a:pt x="60000" y="48000"/>
                  </a:lnTo>
                  <a:lnTo>
                    <a:pt x="73333" y="24000"/>
                  </a:lnTo>
                  <a:lnTo>
                    <a:pt x="80000" y="0"/>
                  </a:lnTo>
                  <a:lnTo>
                    <a:pt x="100000" y="0"/>
                  </a:lnTo>
                  <a:lnTo>
                    <a:pt x="106666" y="0"/>
                  </a:lnTo>
                  <a:lnTo>
                    <a:pt x="113333" y="0"/>
                  </a:lnTo>
                  <a:lnTo>
                    <a:pt x="0" y="72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07" name="Shape 1107"/>
            <p:cNvSpPr/>
            <p:nvPr/>
          </p:nvSpPr>
          <p:spPr>
            <a:xfrm>
              <a:off x="4559" y="3107"/>
              <a:ext cx="28" cy="7"/>
            </a:xfrm>
            <a:custGeom>
              <a:pathLst>
                <a:path extrusionOk="0" h="120000" w="120000">
                  <a:moveTo>
                    <a:pt x="0" y="17142"/>
                  </a:moveTo>
                  <a:lnTo>
                    <a:pt x="0" y="17142"/>
                  </a:lnTo>
                  <a:lnTo>
                    <a:pt x="16551" y="0"/>
                  </a:lnTo>
                  <a:lnTo>
                    <a:pt x="41379" y="17142"/>
                  </a:lnTo>
                  <a:lnTo>
                    <a:pt x="62068" y="51428"/>
                  </a:lnTo>
                  <a:lnTo>
                    <a:pt x="74482" y="85714"/>
                  </a:lnTo>
                  <a:lnTo>
                    <a:pt x="82758" y="102857"/>
                  </a:lnTo>
                  <a:lnTo>
                    <a:pt x="103448" y="102857"/>
                  </a:lnTo>
                  <a:lnTo>
                    <a:pt x="111724" y="102857"/>
                  </a:lnTo>
                  <a:lnTo>
                    <a:pt x="115862" y="102857"/>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08" name="Shape 1108"/>
            <p:cNvSpPr/>
            <p:nvPr/>
          </p:nvSpPr>
          <p:spPr>
            <a:xfrm>
              <a:off x="4641" y="3170"/>
              <a:ext cx="9" cy="9"/>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09" name="Shape 1109"/>
            <p:cNvSpPr/>
            <p:nvPr/>
          </p:nvSpPr>
          <p:spPr>
            <a:xfrm>
              <a:off x="4613" y="3167"/>
              <a:ext cx="9" cy="7"/>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10" name="Shape 1110"/>
            <p:cNvSpPr/>
            <p:nvPr/>
          </p:nvSpPr>
          <p:spPr>
            <a:xfrm>
              <a:off x="4604" y="3144"/>
              <a:ext cx="9" cy="9"/>
            </a:xfrm>
            <a:custGeom>
              <a:pathLst>
                <a:path extrusionOk="0" h="120000" w="120000">
                  <a:moveTo>
                    <a:pt x="48000" y="106666"/>
                  </a:moveTo>
                  <a:lnTo>
                    <a:pt x="108000" y="106666"/>
                  </a:lnTo>
                  <a:lnTo>
                    <a:pt x="108000" y="53333"/>
                  </a:lnTo>
                  <a:lnTo>
                    <a:pt x="4800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11" name="Shape 1111"/>
            <p:cNvSpPr/>
            <p:nvPr/>
          </p:nvSpPr>
          <p:spPr>
            <a:xfrm>
              <a:off x="4658" y="3130"/>
              <a:ext cx="9" cy="9"/>
            </a:xfrm>
            <a:custGeom>
              <a:pathLst>
                <a:path extrusionOk="0" h="120000" w="120000">
                  <a:moveTo>
                    <a:pt x="48000" y="106666"/>
                  </a:moveTo>
                  <a:lnTo>
                    <a:pt x="48000" y="106666"/>
                  </a:lnTo>
                  <a:lnTo>
                    <a:pt x="108000" y="106666"/>
                  </a:lnTo>
                  <a:lnTo>
                    <a:pt x="108000" y="53333"/>
                  </a:lnTo>
                  <a:lnTo>
                    <a:pt x="4800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12" name="Shape 1112"/>
            <p:cNvSpPr/>
            <p:nvPr/>
          </p:nvSpPr>
          <p:spPr>
            <a:xfrm>
              <a:off x="4622" y="3069"/>
              <a:ext cx="9" cy="9"/>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13" name="Shape 1113"/>
            <p:cNvSpPr/>
            <p:nvPr/>
          </p:nvSpPr>
          <p:spPr>
            <a:xfrm>
              <a:off x="4645" y="3084"/>
              <a:ext cx="11" cy="7"/>
            </a:xfrm>
            <a:custGeom>
              <a:pathLst>
                <a:path extrusionOk="0" h="120000" w="120000">
                  <a:moveTo>
                    <a:pt x="48000" y="105000"/>
                  </a:moveTo>
                  <a:lnTo>
                    <a:pt x="48000" y="105000"/>
                  </a:lnTo>
                  <a:lnTo>
                    <a:pt x="108000" y="105000"/>
                  </a:lnTo>
                  <a:lnTo>
                    <a:pt x="108000" y="75000"/>
                  </a:lnTo>
                  <a:lnTo>
                    <a:pt x="108000" y="30000"/>
                  </a:lnTo>
                  <a:lnTo>
                    <a:pt x="4800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14" name="Shape 1114"/>
            <p:cNvSpPr/>
            <p:nvPr/>
          </p:nvSpPr>
          <p:spPr>
            <a:xfrm>
              <a:off x="4568" y="3132"/>
              <a:ext cx="9" cy="7"/>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15" name="Shape 1115"/>
            <p:cNvSpPr/>
            <p:nvPr/>
          </p:nvSpPr>
          <p:spPr>
            <a:xfrm>
              <a:off x="4554" y="3162"/>
              <a:ext cx="9" cy="9"/>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16" name="Shape 1116"/>
            <p:cNvSpPr/>
            <p:nvPr/>
          </p:nvSpPr>
          <p:spPr>
            <a:xfrm>
              <a:off x="4541" y="3135"/>
              <a:ext cx="9" cy="7"/>
            </a:xfrm>
            <a:custGeom>
              <a:pathLst>
                <a:path extrusionOk="0" h="120000" w="120000">
                  <a:moveTo>
                    <a:pt x="40000" y="105000"/>
                  </a:moveTo>
                  <a:lnTo>
                    <a:pt x="66666" y="105000"/>
                  </a:lnTo>
                  <a:lnTo>
                    <a:pt x="106666" y="105000"/>
                  </a:lnTo>
                  <a:lnTo>
                    <a:pt x="106666" y="75000"/>
                  </a:lnTo>
                  <a:lnTo>
                    <a:pt x="106666" y="30000"/>
                  </a:lnTo>
                  <a:lnTo>
                    <a:pt x="66666" y="0"/>
                  </a:lnTo>
                  <a:lnTo>
                    <a:pt x="40000" y="0"/>
                  </a:lnTo>
                  <a:lnTo>
                    <a:pt x="40000" y="30000"/>
                  </a:lnTo>
                  <a:lnTo>
                    <a:pt x="0" y="30000"/>
                  </a:lnTo>
                  <a:lnTo>
                    <a:pt x="0" y="75000"/>
                  </a:lnTo>
                  <a:lnTo>
                    <a:pt x="0" y="10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17" name="Shape 1117"/>
            <p:cNvSpPr/>
            <p:nvPr/>
          </p:nvSpPr>
          <p:spPr>
            <a:xfrm>
              <a:off x="4568" y="3080"/>
              <a:ext cx="9" cy="9"/>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18" name="Shape 1118"/>
            <p:cNvSpPr/>
            <p:nvPr/>
          </p:nvSpPr>
          <p:spPr>
            <a:xfrm>
              <a:off x="4641" y="3195"/>
              <a:ext cx="9" cy="9"/>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19" name="Shape 1119"/>
            <p:cNvSpPr/>
            <p:nvPr/>
          </p:nvSpPr>
          <p:spPr>
            <a:xfrm>
              <a:off x="4670" y="3169"/>
              <a:ext cx="11" cy="9"/>
            </a:xfrm>
            <a:custGeom>
              <a:pathLst>
                <a:path extrusionOk="0" h="120000" w="120000">
                  <a:moveTo>
                    <a:pt x="0" y="108000"/>
                  </a:moveTo>
                  <a:lnTo>
                    <a:pt x="0" y="108000"/>
                  </a:lnTo>
                  <a:lnTo>
                    <a:pt x="109090" y="108000"/>
                  </a:lnTo>
                  <a:lnTo>
                    <a:pt x="109090" y="0"/>
                  </a:lnTo>
                  <a:lnTo>
                    <a:pt x="0" y="0"/>
                  </a:lnTo>
                  <a:lnTo>
                    <a:pt x="0"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20" name="Shape 1120"/>
            <p:cNvSpPr/>
            <p:nvPr/>
          </p:nvSpPr>
          <p:spPr>
            <a:xfrm>
              <a:off x="4677" y="3118"/>
              <a:ext cx="9" cy="9"/>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21" name="Shape 1121"/>
            <p:cNvSpPr/>
            <p:nvPr/>
          </p:nvSpPr>
          <p:spPr>
            <a:xfrm>
              <a:off x="4643" y="3096"/>
              <a:ext cx="9" cy="7"/>
            </a:xfrm>
            <a:custGeom>
              <a:pathLst>
                <a:path extrusionOk="0" h="120000" w="120000">
                  <a:moveTo>
                    <a:pt x="40000" y="105000"/>
                  </a:moveTo>
                  <a:lnTo>
                    <a:pt x="66666" y="105000"/>
                  </a:lnTo>
                  <a:lnTo>
                    <a:pt x="106666" y="75000"/>
                  </a:lnTo>
                  <a:lnTo>
                    <a:pt x="106666" y="30000"/>
                  </a:lnTo>
                  <a:lnTo>
                    <a:pt x="106666" y="0"/>
                  </a:lnTo>
                  <a:lnTo>
                    <a:pt x="66666" y="0"/>
                  </a:lnTo>
                  <a:lnTo>
                    <a:pt x="40000" y="0"/>
                  </a:lnTo>
                  <a:lnTo>
                    <a:pt x="0" y="0"/>
                  </a:lnTo>
                  <a:lnTo>
                    <a:pt x="0" y="30000"/>
                  </a:lnTo>
                  <a:lnTo>
                    <a:pt x="0" y="75000"/>
                  </a:lnTo>
                  <a:lnTo>
                    <a:pt x="0" y="10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22" name="Shape 1122"/>
            <p:cNvSpPr/>
            <p:nvPr/>
          </p:nvSpPr>
          <p:spPr>
            <a:xfrm>
              <a:off x="4665" y="3096"/>
              <a:ext cx="7" cy="9"/>
            </a:xfrm>
            <a:custGeom>
              <a:pathLst>
                <a:path extrusionOk="0" h="120000" w="120000">
                  <a:moveTo>
                    <a:pt x="30000" y="106666"/>
                  </a:moveTo>
                  <a:lnTo>
                    <a:pt x="75000" y="106666"/>
                  </a:lnTo>
                  <a:lnTo>
                    <a:pt x="105000" y="106666"/>
                  </a:lnTo>
                  <a:lnTo>
                    <a:pt x="105000" y="53333"/>
                  </a:lnTo>
                  <a:lnTo>
                    <a:pt x="75000" y="53333"/>
                  </a:lnTo>
                  <a:lnTo>
                    <a:pt x="75000" y="0"/>
                  </a:lnTo>
                  <a:lnTo>
                    <a:pt x="30000" y="0"/>
                  </a:lnTo>
                  <a:lnTo>
                    <a:pt x="0" y="0"/>
                  </a:lnTo>
                  <a:lnTo>
                    <a:pt x="0" y="53333"/>
                  </a:lnTo>
                  <a:lnTo>
                    <a:pt x="0" y="106666"/>
                  </a:lnTo>
                  <a:lnTo>
                    <a:pt x="3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
        <p:nvSpPr>
          <p:cNvPr id="1123" name="Shape 1123"/>
          <p:cNvSpPr/>
          <p:nvPr/>
        </p:nvSpPr>
        <p:spPr>
          <a:xfrm>
            <a:off x="2805113" y="3525837"/>
            <a:ext cx="5926136" cy="581024"/>
          </a:xfrm>
          <a:custGeom>
            <a:pathLst>
              <a:path extrusionOk="0" h="120000" w="120000">
                <a:moveTo>
                  <a:pt x="291" y="101973"/>
                </a:moveTo>
                <a:cubicBezTo>
                  <a:pt x="0" y="97399"/>
                  <a:pt x="291" y="90134"/>
                  <a:pt x="291" y="84753"/>
                </a:cubicBezTo>
                <a:cubicBezTo>
                  <a:pt x="291" y="79372"/>
                  <a:pt x="291" y="76143"/>
                  <a:pt x="291" y="69686"/>
                </a:cubicBezTo>
                <a:cubicBezTo>
                  <a:pt x="291" y="63228"/>
                  <a:pt x="291" y="52197"/>
                  <a:pt x="291" y="46008"/>
                </a:cubicBezTo>
                <a:cubicBezTo>
                  <a:pt x="291" y="39820"/>
                  <a:pt x="32" y="36322"/>
                  <a:pt x="291" y="33094"/>
                </a:cubicBezTo>
                <a:cubicBezTo>
                  <a:pt x="551" y="29865"/>
                  <a:pt x="64" y="30672"/>
                  <a:pt x="1847" y="26636"/>
                </a:cubicBezTo>
                <a:cubicBezTo>
                  <a:pt x="3630" y="22600"/>
                  <a:pt x="7649" y="12376"/>
                  <a:pt x="10923" y="9417"/>
                </a:cubicBezTo>
                <a:cubicBezTo>
                  <a:pt x="14197" y="6457"/>
                  <a:pt x="17957" y="6188"/>
                  <a:pt x="21555" y="9417"/>
                </a:cubicBezTo>
                <a:cubicBezTo>
                  <a:pt x="25153" y="12645"/>
                  <a:pt x="28719" y="25829"/>
                  <a:pt x="32447" y="28789"/>
                </a:cubicBezTo>
                <a:cubicBezTo>
                  <a:pt x="36175" y="31748"/>
                  <a:pt x="40486" y="30134"/>
                  <a:pt x="43857" y="26636"/>
                </a:cubicBezTo>
                <a:cubicBezTo>
                  <a:pt x="47228" y="23139"/>
                  <a:pt x="49724" y="9417"/>
                  <a:pt x="52674" y="7264"/>
                </a:cubicBezTo>
                <a:cubicBezTo>
                  <a:pt x="55623" y="5112"/>
                  <a:pt x="58897" y="12376"/>
                  <a:pt x="61491" y="13721"/>
                </a:cubicBezTo>
                <a:cubicBezTo>
                  <a:pt x="64084" y="15067"/>
                  <a:pt x="65996" y="18026"/>
                  <a:pt x="68233" y="15874"/>
                </a:cubicBezTo>
                <a:cubicBezTo>
                  <a:pt x="70470" y="13721"/>
                  <a:pt x="72285" y="1614"/>
                  <a:pt x="74975" y="807"/>
                </a:cubicBezTo>
                <a:cubicBezTo>
                  <a:pt x="77666" y="0"/>
                  <a:pt x="80777" y="10224"/>
                  <a:pt x="84311" y="11569"/>
                </a:cubicBezTo>
                <a:cubicBezTo>
                  <a:pt x="87844" y="12914"/>
                  <a:pt x="92901" y="10493"/>
                  <a:pt x="96239" y="9417"/>
                </a:cubicBezTo>
                <a:cubicBezTo>
                  <a:pt x="99578" y="8340"/>
                  <a:pt x="101264" y="3766"/>
                  <a:pt x="104278" y="5112"/>
                </a:cubicBezTo>
                <a:cubicBezTo>
                  <a:pt x="107293" y="6457"/>
                  <a:pt x="112155" y="13991"/>
                  <a:pt x="114392" y="18026"/>
                </a:cubicBezTo>
                <a:cubicBezTo>
                  <a:pt x="116628" y="22062"/>
                  <a:pt x="116888" y="25291"/>
                  <a:pt x="117763" y="28789"/>
                </a:cubicBezTo>
                <a:cubicBezTo>
                  <a:pt x="118638" y="32286"/>
                  <a:pt x="119222" y="33094"/>
                  <a:pt x="119578" y="39551"/>
                </a:cubicBezTo>
                <a:cubicBezTo>
                  <a:pt x="119935" y="46008"/>
                  <a:pt x="119805" y="59730"/>
                  <a:pt x="119837" y="67533"/>
                </a:cubicBezTo>
                <a:cubicBezTo>
                  <a:pt x="119870" y="75336"/>
                  <a:pt x="119999" y="79103"/>
                  <a:pt x="119837" y="86905"/>
                </a:cubicBezTo>
                <a:cubicBezTo>
                  <a:pt x="119675" y="94708"/>
                  <a:pt x="119448" y="109775"/>
                  <a:pt x="118800" y="114887"/>
                </a:cubicBezTo>
                <a:cubicBezTo>
                  <a:pt x="118152" y="119999"/>
                  <a:pt x="116952" y="116233"/>
                  <a:pt x="115948" y="117040"/>
                </a:cubicBezTo>
                <a:cubicBezTo>
                  <a:pt x="114943" y="117847"/>
                  <a:pt x="117536" y="119999"/>
                  <a:pt x="112836" y="119192"/>
                </a:cubicBezTo>
                <a:cubicBezTo>
                  <a:pt x="108136" y="118385"/>
                  <a:pt x="93419" y="112735"/>
                  <a:pt x="87682" y="112735"/>
                </a:cubicBezTo>
                <a:cubicBezTo>
                  <a:pt x="81944" y="112735"/>
                  <a:pt x="81880" y="119999"/>
                  <a:pt x="78346" y="119192"/>
                </a:cubicBezTo>
                <a:cubicBezTo>
                  <a:pt x="74813" y="118385"/>
                  <a:pt x="70275" y="109775"/>
                  <a:pt x="66418" y="108430"/>
                </a:cubicBezTo>
                <a:cubicBezTo>
                  <a:pt x="62560" y="107085"/>
                  <a:pt x="59513" y="109237"/>
                  <a:pt x="55267" y="110582"/>
                </a:cubicBezTo>
                <a:cubicBezTo>
                  <a:pt x="51021" y="111928"/>
                  <a:pt x="45056" y="117847"/>
                  <a:pt x="41004" y="117040"/>
                </a:cubicBezTo>
                <a:cubicBezTo>
                  <a:pt x="36952" y="116233"/>
                  <a:pt x="34230" y="107085"/>
                  <a:pt x="30891" y="106278"/>
                </a:cubicBezTo>
                <a:cubicBezTo>
                  <a:pt x="27552" y="105470"/>
                  <a:pt x="24959" y="113004"/>
                  <a:pt x="21037" y="112735"/>
                </a:cubicBezTo>
                <a:cubicBezTo>
                  <a:pt x="17115" y="112466"/>
                  <a:pt x="10437" y="104125"/>
                  <a:pt x="7293" y="104125"/>
                </a:cubicBezTo>
                <a:cubicBezTo>
                  <a:pt x="4149" y="104125"/>
                  <a:pt x="3306" y="113542"/>
                  <a:pt x="2106" y="112735"/>
                </a:cubicBezTo>
                <a:cubicBezTo>
                  <a:pt x="907" y="111928"/>
                  <a:pt x="583" y="106547"/>
                  <a:pt x="291" y="101973"/>
                </a:cubicBezTo>
                <a:close/>
              </a:path>
            </a:pathLst>
          </a:custGeom>
          <a:gradFill>
            <a:gsLst>
              <a:gs pos="0">
                <a:schemeClr val="lt2"/>
              </a:gs>
              <a:gs pos="100000">
                <a:srgbClr val="CCFF66"/>
              </a:gs>
            </a:gsLst>
            <a:lin ang="5400000" scaled="0"/>
          </a:gradFill>
          <a:ln cap="rnd" cmpd="sng" w="9525">
            <a:solidFill>
              <a:schemeClr val="accent1"/>
            </a:solidFill>
            <a:prstDash val="solid"/>
            <a:round/>
            <a:headEnd len="med" w="med" type="none"/>
            <a:tailEnd len="med" w="med" type="none"/>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24" name="Shape 1124"/>
          <p:cNvSpPr/>
          <p:nvPr/>
        </p:nvSpPr>
        <p:spPr>
          <a:xfrm flipH="1" rot="10800000">
            <a:off x="1503362" y="2814638"/>
            <a:ext cx="279399" cy="903286"/>
          </a:xfrm>
          <a:prstGeom prst="upArrow">
            <a:avLst>
              <a:gd fmla="val 50000" name="adj1"/>
              <a:gd fmla="val 80824" name="adj2"/>
            </a:avLst>
          </a:prstGeom>
          <a:solidFill>
            <a:srgbClr val="A2C1FE"/>
          </a:solidFill>
          <a:ln>
            <a:noFill/>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25" name="Shape 1125"/>
          <p:cNvSpPr/>
          <p:nvPr/>
        </p:nvSpPr>
        <p:spPr>
          <a:xfrm>
            <a:off x="4673600" y="2917825"/>
            <a:ext cx="1800225" cy="322263"/>
          </a:xfrm>
          <a:prstGeom prst="rect">
            <a:avLst/>
          </a:prstGeom>
          <a:noFill/>
          <a:ln>
            <a:noFill/>
          </a:ln>
        </p:spPr>
        <p:txBody>
          <a:bodyPr anchorCtr="0" anchor="t" bIns="44450" lIns="90475" rIns="90475" tIns="44450">
            <a:noAutofit/>
          </a:bodyPr>
          <a:lstStyle/>
          <a:p>
            <a:pPr indent="0" lvl="0" marL="0" marR="0" rtl="0" algn="ctr">
              <a:lnSpc>
                <a:spcPct val="85000"/>
              </a:lnSpc>
              <a:spcBef>
                <a:spcPts val="0"/>
              </a:spcBef>
              <a:spcAft>
                <a:spcPts val="0"/>
              </a:spcAft>
              <a:buSzPct val="25000"/>
              <a:buNone/>
            </a:pPr>
            <a:r>
              <a:rPr b="1" lang="el-GR" sz="1800">
                <a:solidFill>
                  <a:srgbClr val="FF0000"/>
                </a:solidFill>
                <a:latin typeface="Arial"/>
                <a:ea typeface="Arial"/>
                <a:cs typeface="Arial"/>
                <a:sym typeface="Arial"/>
              </a:rPr>
              <a:t>Οξύ+Πεψίνη</a:t>
            </a:r>
          </a:p>
        </p:txBody>
      </p:sp>
      <p:sp>
        <p:nvSpPr>
          <p:cNvPr id="1126" name="Shape 1126"/>
          <p:cNvSpPr txBox="1"/>
          <p:nvPr/>
        </p:nvSpPr>
        <p:spPr>
          <a:xfrm>
            <a:off x="4541837" y="6442075"/>
            <a:ext cx="3776661" cy="276224"/>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200">
                <a:solidFill>
                  <a:schemeClr val="dk2"/>
                </a:solidFill>
                <a:latin typeface="Arial"/>
                <a:ea typeface="Arial"/>
                <a:cs typeface="Arial"/>
                <a:sym typeface="Arial"/>
              </a:rPr>
              <a:t>Seager &amp; Hawkey, BMJ 2001; 323: 1236–9.</a:t>
            </a:r>
          </a:p>
        </p:txBody>
      </p:sp>
      <p:sp>
        <p:nvSpPr>
          <p:cNvPr id="1127" name="Shape 1127"/>
          <p:cNvSpPr/>
          <p:nvPr/>
        </p:nvSpPr>
        <p:spPr>
          <a:xfrm>
            <a:off x="0" y="201613"/>
            <a:ext cx="9144000" cy="1323975"/>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b="1" lang="el-GR" sz="4000">
                <a:solidFill>
                  <a:srgbClr val="FF6600"/>
                </a:solidFill>
                <a:latin typeface="Calibri"/>
                <a:ea typeface="Calibri"/>
                <a:cs typeface="Calibri"/>
                <a:sym typeface="Calibri"/>
              </a:rPr>
              <a:t>Παθογένεση των ελκών που σχετίζονται με τα ΜΣΑΦ</a:t>
            </a:r>
          </a:p>
        </p:txBody>
      </p:sp>
      <p:sp>
        <p:nvSpPr>
          <p:cNvPr id="1128" name="Shape 1128"/>
          <p:cNvSpPr/>
          <p:nvPr/>
        </p:nvSpPr>
        <p:spPr>
          <a:xfrm>
            <a:off x="312737" y="2443163"/>
            <a:ext cx="2268536" cy="309561"/>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lang="el-GR" sz="1600">
                <a:solidFill>
                  <a:schemeClr val="lt2"/>
                </a:solidFill>
                <a:latin typeface="Arial"/>
                <a:ea typeface="Arial"/>
                <a:cs typeface="Arial"/>
                <a:sym typeface="Arial"/>
              </a:rPr>
              <a:t>Προσταγλανδίνες</a:t>
            </a:r>
          </a:p>
        </p:txBody>
      </p:sp>
      <p:sp>
        <p:nvSpPr>
          <p:cNvPr id="1129" name="Shape 1129"/>
          <p:cNvSpPr/>
          <p:nvPr/>
        </p:nvSpPr>
        <p:spPr>
          <a:xfrm>
            <a:off x="0" y="3709987"/>
            <a:ext cx="2700338" cy="309561"/>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chemeClr val="lt2"/>
                </a:solidFill>
                <a:latin typeface="Arial"/>
                <a:ea typeface="Arial"/>
                <a:cs typeface="Arial"/>
                <a:sym typeface="Arial"/>
              </a:rPr>
              <a:t>Στιβάδα βλέννης</a:t>
            </a:r>
          </a:p>
        </p:txBody>
      </p:sp>
      <p:sp>
        <p:nvSpPr>
          <p:cNvPr id="1130" name="Shape 1130"/>
          <p:cNvSpPr/>
          <p:nvPr/>
        </p:nvSpPr>
        <p:spPr>
          <a:xfrm>
            <a:off x="0" y="4700587"/>
            <a:ext cx="2700338" cy="309561"/>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chemeClr val="lt2"/>
                </a:solidFill>
                <a:latin typeface="Arial"/>
                <a:ea typeface="Arial"/>
                <a:cs typeface="Arial"/>
                <a:sym typeface="Arial"/>
              </a:rPr>
              <a:t>Επιθηλιακά κύτταρα</a:t>
            </a:r>
          </a:p>
        </p:txBody>
      </p:sp>
      <p:sp>
        <p:nvSpPr>
          <p:cNvPr id="1131" name="Shape 1131"/>
          <p:cNvSpPr/>
          <p:nvPr/>
        </p:nvSpPr>
        <p:spPr>
          <a:xfrm>
            <a:off x="0" y="5661025"/>
            <a:ext cx="2627312" cy="309562"/>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chemeClr val="lt2"/>
                </a:solidFill>
                <a:latin typeface="Arial"/>
                <a:ea typeface="Arial"/>
                <a:cs typeface="Arial"/>
                <a:sym typeface="Arial"/>
              </a:rPr>
              <a:t>Παροχή αίματος</a:t>
            </a:r>
          </a:p>
        </p:txBody>
      </p:sp>
      <p:sp>
        <p:nvSpPr>
          <p:cNvPr id="1132" name="Shape 1132"/>
          <p:cNvSpPr/>
          <p:nvPr/>
        </p:nvSpPr>
        <p:spPr>
          <a:xfrm>
            <a:off x="395287" y="4133850"/>
            <a:ext cx="2166936" cy="309562"/>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chemeClr val="lt2"/>
                </a:solidFill>
                <a:latin typeface="Arial"/>
                <a:ea typeface="Arial"/>
                <a:cs typeface="Arial"/>
                <a:sym typeface="Arial"/>
              </a:rPr>
              <a:t>Διττανθρακικά</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37" name="Shape 1137"/>
        <p:cNvGrpSpPr/>
        <p:nvPr/>
      </p:nvGrpSpPr>
      <p:grpSpPr>
        <a:xfrm>
          <a:off x="0" y="0"/>
          <a:ext cx="0" cy="0"/>
          <a:chOff x="0" y="0"/>
          <a:chExt cx="0" cy="0"/>
        </a:xfrm>
      </p:grpSpPr>
      <p:grpSp>
        <p:nvGrpSpPr>
          <p:cNvPr id="1138" name="Shape 1138"/>
          <p:cNvGrpSpPr/>
          <p:nvPr/>
        </p:nvGrpSpPr>
        <p:grpSpPr>
          <a:xfrm>
            <a:off x="999383" y="2357475"/>
            <a:ext cx="1379432" cy="1427086"/>
            <a:chOff x="629" y="1485"/>
            <a:chExt cx="868" cy="898"/>
          </a:xfrm>
        </p:grpSpPr>
        <p:sp>
          <p:nvSpPr>
            <p:cNvPr id="1139" name="Shape 1139"/>
            <p:cNvSpPr/>
            <p:nvPr/>
          </p:nvSpPr>
          <p:spPr>
            <a:xfrm flipH="1" rot="10800000">
              <a:off x="947" y="1773"/>
              <a:ext cx="176" cy="568"/>
            </a:xfrm>
            <a:prstGeom prst="upArrow">
              <a:avLst>
                <a:gd fmla="val 50000" name="adj1"/>
                <a:gd fmla="val 80824" name="adj2"/>
              </a:avLst>
            </a:prstGeom>
            <a:solidFill>
              <a:srgbClr val="A2C1FE"/>
            </a:solidFill>
            <a:ln>
              <a:noFill/>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40" name="Shape 1140"/>
            <p:cNvSpPr txBox="1"/>
            <p:nvPr/>
          </p:nvSpPr>
          <p:spPr>
            <a:xfrm rot="2568488">
              <a:off x="889" y="1482"/>
              <a:ext cx="348" cy="902"/>
            </a:xfrm>
            <a:prstGeom prst="rect">
              <a:avLst/>
            </a:prstGeom>
            <a:noFill/>
            <a:ln>
              <a:noFill/>
            </a:ln>
            <a:effectLst>
              <a:outerShdw rotWithShape="0" algn="ctr" dir="18900000" dist="35921">
                <a:schemeClr val="dk2"/>
              </a:outerShdw>
            </a:effectLst>
          </p:spPr>
          <p:txBody>
            <a:bodyPr anchorCtr="0" anchor="t" bIns="45700" lIns="91425" rIns="91425" tIns="45700">
              <a:noAutofit/>
            </a:bodyPr>
            <a:lstStyle/>
            <a:p>
              <a:pPr indent="0" lvl="0" marL="0" marR="0" rtl="0" algn="ctr">
                <a:spcBef>
                  <a:spcPts val="0"/>
                </a:spcBef>
                <a:spcAft>
                  <a:spcPts val="0"/>
                </a:spcAft>
                <a:buSzPct val="25000"/>
                <a:buNone/>
              </a:pPr>
              <a:r>
                <a:rPr b="1" lang="el-GR" sz="8800">
                  <a:solidFill>
                    <a:srgbClr val="FF0000"/>
                  </a:solidFill>
                  <a:latin typeface="Times"/>
                  <a:ea typeface="Times"/>
                  <a:cs typeface="Times"/>
                  <a:sym typeface="Times"/>
                </a:rPr>
                <a:t>+</a:t>
              </a:r>
            </a:p>
          </p:txBody>
        </p:sp>
      </p:grpSp>
      <p:cxnSp>
        <p:nvCxnSpPr>
          <p:cNvPr id="1141" name="Shape 1141"/>
          <p:cNvCxnSpPr/>
          <p:nvPr/>
        </p:nvCxnSpPr>
        <p:spPr>
          <a:xfrm>
            <a:off x="6432550" y="6410325"/>
            <a:ext cx="12699" cy="4763"/>
          </a:xfrm>
          <a:prstGeom prst="straightConnector1">
            <a:avLst/>
          </a:prstGeom>
          <a:noFill/>
          <a:ln>
            <a:noFill/>
          </a:ln>
        </p:spPr>
      </p:cxnSp>
      <p:cxnSp>
        <p:nvCxnSpPr>
          <p:cNvPr id="1142" name="Shape 1142"/>
          <p:cNvCxnSpPr/>
          <p:nvPr/>
        </p:nvCxnSpPr>
        <p:spPr>
          <a:xfrm>
            <a:off x="6434137" y="6416675"/>
            <a:ext cx="7937" cy="3174"/>
          </a:xfrm>
          <a:prstGeom prst="straightConnector1">
            <a:avLst/>
          </a:prstGeom>
          <a:noFill/>
          <a:ln>
            <a:noFill/>
          </a:ln>
        </p:spPr>
      </p:cxnSp>
      <p:cxnSp>
        <p:nvCxnSpPr>
          <p:cNvPr id="1143" name="Shape 1143"/>
          <p:cNvCxnSpPr/>
          <p:nvPr/>
        </p:nvCxnSpPr>
        <p:spPr>
          <a:xfrm>
            <a:off x="4800600" y="3349625"/>
            <a:ext cx="12699" cy="6349"/>
          </a:xfrm>
          <a:prstGeom prst="straightConnector1">
            <a:avLst/>
          </a:prstGeom>
          <a:noFill/>
          <a:ln>
            <a:noFill/>
          </a:ln>
        </p:spPr>
      </p:cxnSp>
      <p:sp>
        <p:nvSpPr>
          <p:cNvPr id="1144" name="Shape 1144"/>
          <p:cNvSpPr/>
          <p:nvPr/>
        </p:nvSpPr>
        <p:spPr>
          <a:xfrm>
            <a:off x="2784475" y="4745037"/>
            <a:ext cx="5932488" cy="1533524"/>
          </a:xfrm>
          <a:custGeom>
            <a:pathLst>
              <a:path extrusionOk="0" h="120000" w="120000">
                <a:moveTo>
                  <a:pt x="119971" y="0"/>
                </a:moveTo>
                <a:lnTo>
                  <a:pt x="119971" y="119925"/>
                </a:lnTo>
                <a:lnTo>
                  <a:pt x="0" y="119925"/>
                </a:lnTo>
                <a:lnTo>
                  <a:pt x="0" y="0"/>
                </a:lnTo>
                <a:lnTo>
                  <a:pt x="119971" y="0"/>
                </a:lnTo>
              </a:path>
            </a:pathLst>
          </a:custGeom>
          <a:solidFill>
            <a:srgbClr val="D9B3FF"/>
          </a:solidFill>
          <a:ln cap="rnd" cmpd="sng" w="12700">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45" name="Shape 1145"/>
          <p:cNvSpPr/>
          <p:nvPr/>
        </p:nvSpPr>
        <p:spPr>
          <a:xfrm>
            <a:off x="2797175" y="5707062"/>
            <a:ext cx="5913437" cy="366711"/>
          </a:xfrm>
          <a:custGeom>
            <a:pathLst>
              <a:path extrusionOk="0" h="120000" w="120000">
                <a:moveTo>
                  <a:pt x="119971" y="119281"/>
                </a:moveTo>
                <a:lnTo>
                  <a:pt x="119971" y="119281"/>
                </a:lnTo>
                <a:lnTo>
                  <a:pt x="119053" y="117844"/>
                </a:lnTo>
                <a:lnTo>
                  <a:pt x="117877" y="117125"/>
                </a:lnTo>
                <a:lnTo>
                  <a:pt x="116586" y="115688"/>
                </a:lnTo>
                <a:lnTo>
                  <a:pt x="115180" y="115688"/>
                </a:lnTo>
                <a:lnTo>
                  <a:pt x="113573" y="114251"/>
                </a:lnTo>
                <a:lnTo>
                  <a:pt x="111910" y="112814"/>
                </a:lnTo>
                <a:lnTo>
                  <a:pt x="110074" y="112095"/>
                </a:lnTo>
                <a:lnTo>
                  <a:pt x="108152" y="111377"/>
                </a:lnTo>
                <a:lnTo>
                  <a:pt x="106143" y="109940"/>
                </a:lnTo>
                <a:lnTo>
                  <a:pt x="104049" y="108502"/>
                </a:lnTo>
                <a:lnTo>
                  <a:pt x="101898" y="107784"/>
                </a:lnTo>
                <a:lnTo>
                  <a:pt x="99717" y="106347"/>
                </a:lnTo>
                <a:lnTo>
                  <a:pt x="97508" y="106347"/>
                </a:lnTo>
                <a:lnTo>
                  <a:pt x="95271" y="104910"/>
                </a:lnTo>
                <a:lnTo>
                  <a:pt x="93005" y="104191"/>
                </a:lnTo>
                <a:lnTo>
                  <a:pt x="90738" y="102754"/>
                </a:lnTo>
                <a:lnTo>
                  <a:pt x="88472" y="102035"/>
                </a:lnTo>
                <a:lnTo>
                  <a:pt x="86263" y="102035"/>
                </a:lnTo>
                <a:lnTo>
                  <a:pt x="84083" y="101317"/>
                </a:lnTo>
                <a:lnTo>
                  <a:pt x="81931" y="100598"/>
                </a:lnTo>
                <a:lnTo>
                  <a:pt x="79837" y="99880"/>
                </a:lnTo>
                <a:lnTo>
                  <a:pt x="77829" y="99161"/>
                </a:lnTo>
                <a:lnTo>
                  <a:pt x="75935" y="98443"/>
                </a:lnTo>
                <a:lnTo>
                  <a:pt x="74099" y="98443"/>
                </a:lnTo>
                <a:lnTo>
                  <a:pt x="72436" y="97724"/>
                </a:lnTo>
                <a:lnTo>
                  <a:pt x="70858" y="97724"/>
                </a:lnTo>
                <a:lnTo>
                  <a:pt x="69423" y="97724"/>
                </a:lnTo>
                <a:lnTo>
                  <a:pt x="68132" y="97724"/>
                </a:lnTo>
                <a:lnTo>
                  <a:pt x="67014" y="97724"/>
                </a:lnTo>
                <a:lnTo>
                  <a:pt x="66067" y="98443"/>
                </a:lnTo>
                <a:lnTo>
                  <a:pt x="65292" y="98443"/>
                </a:lnTo>
                <a:lnTo>
                  <a:pt x="64719" y="99161"/>
                </a:lnTo>
                <a:lnTo>
                  <a:pt x="64059" y="99880"/>
                </a:lnTo>
                <a:lnTo>
                  <a:pt x="63112" y="101317"/>
                </a:lnTo>
                <a:lnTo>
                  <a:pt x="61965" y="102035"/>
                </a:lnTo>
                <a:lnTo>
                  <a:pt x="60616" y="102754"/>
                </a:lnTo>
                <a:lnTo>
                  <a:pt x="59038" y="103473"/>
                </a:lnTo>
                <a:lnTo>
                  <a:pt x="57289" y="104191"/>
                </a:lnTo>
                <a:lnTo>
                  <a:pt x="55366" y="105628"/>
                </a:lnTo>
                <a:lnTo>
                  <a:pt x="53330" y="106347"/>
                </a:lnTo>
                <a:lnTo>
                  <a:pt x="51121" y="106347"/>
                </a:lnTo>
                <a:lnTo>
                  <a:pt x="48826" y="107065"/>
                </a:lnTo>
                <a:lnTo>
                  <a:pt x="46416" y="107784"/>
                </a:lnTo>
                <a:lnTo>
                  <a:pt x="43891" y="108502"/>
                </a:lnTo>
                <a:lnTo>
                  <a:pt x="41338" y="109221"/>
                </a:lnTo>
                <a:lnTo>
                  <a:pt x="38728" y="109940"/>
                </a:lnTo>
                <a:lnTo>
                  <a:pt x="36060" y="109940"/>
                </a:lnTo>
                <a:lnTo>
                  <a:pt x="33363" y="110658"/>
                </a:lnTo>
                <a:lnTo>
                  <a:pt x="30666" y="111377"/>
                </a:lnTo>
                <a:lnTo>
                  <a:pt x="27999" y="111377"/>
                </a:lnTo>
                <a:lnTo>
                  <a:pt x="25331" y="111377"/>
                </a:lnTo>
                <a:lnTo>
                  <a:pt x="22720" y="111377"/>
                </a:lnTo>
                <a:lnTo>
                  <a:pt x="20196" y="111377"/>
                </a:lnTo>
                <a:lnTo>
                  <a:pt x="17671" y="111377"/>
                </a:lnTo>
                <a:lnTo>
                  <a:pt x="15290" y="111377"/>
                </a:lnTo>
                <a:lnTo>
                  <a:pt x="12995" y="111377"/>
                </a:lnTo>
                <a:lnTo>
                  <a:pt x="10786" y="111377"/>
                </a:lnTo>
                <a:lnTo>
                  <a:pt x="8749" y="111377"/>
                </a:lnTo>
                <a:lnTo>
                  <a:pt x="6885" y="111377"/>
                </a:lnTo>
                <a:lnTo>
                  <a:pt x="5135" y="111377"/>
                </a:lnTo>
                <a:lnTo>
                  <a:pt x="3585" y="111377"/>
                </a:lnTo>
                <a:lnTo>
                  <a:pt x="2237" y="110658"/>
                </a:lnTo>
                <a:lnTo>
                  <a:pt x="1118" y="109940"/>
                </a:lnTo>
                <a:lnTo>
                  <a:pt x="0" y="109940"/>
                </a:lnTo>
                <a:lnTo>
                  <a:pt x="0" y="19401"/>
                </a:lnTo>
                <a:lnTo>
                  <a:pt x="803" y="17245"/>
                </a:lnTo>
                <a:lnTo>
                  <a:pt x="1290" y="15808"/>
                </a:lnTo>
                <a:lnTo>
                  <a:pt x="1836" y="15808"/>
                </a:lnTo>
                <a:lnTo>
                  <a:pt x="2438" y="15089"/>
                </a:lnTo>
                <a:lnTo>
                  <a:pt x="3126" y="13652"/>
                </a:lnTo>
                <a:lnTo>
                  <a:pt x="3844" y="12934"/>
                </a:lnTo>
                <a:lnTo>
                  <a:pt x="4647" y="12215"/>
                </a:lnTo>
                <a:lnTo>
                  <a:pt x="5508" y="11497"/>
                </a:lnTo>
                <a:lnTo>
                  <a:pt x="6368" y="10778"/>
                </a:lnTo>
                <a:lnTo>
                  <a:pt x="7286" y="10778"/>
                </a:lnTo>
                <a:lnTo>
                  <a:pt x="8233" y="10778"/>
                </a:lnTo>
                <a:lnTo>
                  <a:pt x="9237" y="10059"/>
                </a:lnTo>
                <a:lnTo>
                  <a:pt x="10241" y="9341"/>
                </a:lnTo>
                <a:lnTo>
                  <a:pt x="11302" y="9341"/>
                </a:lnTo>
                <a:lnTo>
                  <a:pt x="12364" y="8622"/>
                </a:lnTo>
                <a:lnTo>
                  <a:pt x="13454" y="8622"/>
                </a:lnTo>
                <a:lnTo>
                  <a:pt x="14544" y="8622"/>
                </a:lnTo>
                <a:lnTo>
                  <a:pt x="15692" y="7904"/>
                </a:lnTo>
                <a:lnTo>
                  <a:pt x="16782" y="7904"/>
                </a:lnTo>
                <a:lnTo>
                  <a:pt x="17901" y="7904"/>
                </a:lnTo>
                <a:lnTo>
                  <a:pt x="18991" y="7904"/>
                </a:lnTo>
                <a:lnTo>
                  <a:pt x="20081" y="7904"/>
                </a:lnTo>
                <a:lnTo>
                  <a:pt x="21200" y="7904"/>
                </a:lnTo>
                <a:lnTo>
                  <a:pt x="22232" y="8622"/>
                </a:lnTo>
                <a:lnTo>
                  <a:pt x="23294" y="8622"/>
                </a:lnTo>
                <a:lnTo>
                  <a:pt x="24327" y="8622"/>
                </a:lnTo>
                <a:lnTo>
                  <a:pt x="25331" y="9341"/>
                </a:lnTo>
                <a:lnTo>
                  <a:pt x="26335" y="10059"/>
                </a:lnTo>
                <a:lnTo>
                  <a:pt x="27253" y="10059"/>
                </a:lnTo>
                <a:lnTo>
                  <a:pt x="28142" y="10778"/>
                </a:lnTo>
                <a:lnTo>
                  <a:pt x="28974" y="10778"/>
                </a:lnTo>
                <a:lnTo>
                  <a:pt x="29777" y="11497"/>
                </a:lnTo>
                <a:lnTo>
                  <a:pt x="30638" y="12215"/>
                </a:lnTo>
                <a:lnTo>
                  <a:pt x="31527" y="12934"/>
                </a:lnTo>
                <a:lnTo>
                  <a:pt x="32445" y="12934"/>
                </a:lnTo>
                <a:lnTo>
                  <a:pt x="33478" y="13652"/>
                </a:lnTo>
                <a:lnTo>
                  <a:pt x="34568" y="13652"/>
                </a:lnTo>
                <a:lnTo>
                  <a:pt x="35715" y="13652"/>
                </a:lnTo>
                <a:lnTo>
                  <a:pt x="36892" y="13652"/>
                </a:lnTo>
                <a:lnTo>
                  <a:pt x="38125" y="13652"/>
                </a:lnTo>
                <a:lnTo>
                  <a:pt x="39359" y="13652"/>
                </a:lnTo>
                <a:lnTo>
                  <a:pt x="40621" y="13652"/>
                </a:lnTo>
                <a:lnTo>
                  <a:pt x="41941" y="12934"/>
                </a:lnTo>
                <a:lnTo>
                  <a:pt x="43260" y="12934"/>
                </a:lnTo>
                <a:lnTo>
                  <a:pt x="44609" y="12215"/>
                </a:lnTo>
                <a:lnTo>
                  <a:pt x="45928" y="12215"/>
                </a:lnTo>
                <a:lnTo>
                  <a:pt x="47277" y="11497"/>
                </a:lnTo>
                <a:lnTo>
                  <a:pt x="48625" y="10778"/>
                </a:lnTo>
                <a:lnTo>
                  <a:pt x="49973" y="10778"/>
                </a:lnTo>
                <a:lnTo>
                  <a:pt x="51264" y="10778"/>
                </a:lnTo>
                <a:lnTo>
                  <a:pt x="52584" y="10059"/>
                </a:lnTo>
                <a:lnTo>
                  <a:pt x="53817" y="9341"/>
                </a:lnTo>
                <a:lnTo>
                  <a:pt x="55080" y="8622"/>
                </a:lnTo>
                <a:lnTo>
                  <a:pt x="56284" y="7904"/>
                </a:lnTo>
                <a:lnTo>
                  <a:pt x="57432" y="7185"/>
                </a:lnTo>
                <a:lnTo>
                  <a:pt x="58551" y="6467"/>
                </a:lnTo>
                <a:lnTo>
                  <a:pt x="59612" y="6467"/>
                </a:lnTo>
                <a:lnTo>
                  <a:pt x="60616" y="5748"/>
                </a:lnTo>
                <a:lnTo>
                  <a:pt x="61534" y="5029"/>
                </a:lnTo>
                <a:lnTo>
                  <a:pt x="62424" y="4311"/>
                </a:lnTo>
                <a:lnTo>
                  <a:pt x="63169" y="3592"/>
                </a:lnTo>
                <a:lnTo>
                  <a:pt x="63915" y="2874"/>
                </a:lnTo>
                <a:lnTo>
                  <a:pt x="64546" y="2155"/>
                </a:lnTo>
                <a:lnTo>
                  <a:pt x="65034" y="2155"/>
                </a:lnTo>
                <a:lnTo>
                  <a:pt x="65551" y="1437"/>
                </a:lnTo>
                <a:lnTo>
                  <a:pt x="66239" y="718"/>
                </a:lnTo>
                <a:lnTo>
                  <a:pt x="67042" y="718"/>
                </a:lnTo>
                <a:lnTo>
                  <a:pt x="68018" y="0"/>
                </a:lnTo>
                <a:lnTo>
                  <a:pt x="68993" y="0"/>
                </a:lnTo>
                <a:lnTo>
                  <a:pt x="70198" y="0"/>
                </a:lnTo>
                <a:lnTo>
                  <a:pt x="71431" y="0"/>
                </a:lnTo>
                <a:lnTo>
                  <a:pt x="72751" y="0"/>
                </a:lnTo>
                <a:lnTo>
                  <a:pt x="74185" y="0"/>
                </a:lnTo>
                <a:lnTo>
                  <a:pt x="75677" y="0"/>
                </a:lnTo>
                <a:lnTo>
                  <a:pt x="77255" y="718"/>
                </a:lnTo>
                <a:lnTo>
                  <a:pt x="78862" y="718"/>
                </a:lnTo>
                <a:lnTo>
                  <a:pt x="80525" y="1437"/>
                </a:lnTo>
                <a:lnTo>
                  <a:pt x="82247" y="1437"/>
                </a:lnTo>
                <a:lnTo>
                  <a:pt x="83939" y="2155"/>
                </a:lnTo>
                <a:lnTo>
                  <a:pt x="85718" y="2155"/>
                </a:lnTo>
                <a:lnTo>
                  <a:pt x="87468" y="2874"/>
                </a:lnTo>
                <a:lnTo>
                  <a:pt x="89246" y="3592"/>
                </a:lnTo>
                <a:lnTo>
                  <a:pt x="91025" y="4311"/>
                </a:lnTo>
                <a:lnTo>
                  <a:pt x="92746" y="5029"/>
                </a:lnTo>
                <a:lnTo>
                  <a:pt x="94525" y="5748"/>
                </a:lnTo>
                <a:lnTo>
                  <a:pt x="96189" y="6467"/>
                </a:lnTo>
                <a:lnTo>
                  <a:pt x="97853" y="6467"/>
                </a:lnTo>
                <a:lnTo>
                  <a:pt x="99459" y="7904"/>
                </a:lnTo>
                <a:lnTo>
                  <a:pt x="101037" y="8622"/>
                </a:lnTo>
                <a:lnTo>
                  <a:pt x="102529" y="9341"/>
                </a:lnTo>
                <a:lnTo>
                  <a:pt x="103934" y="10778"/>
                </a:lnTo>
                <a:lnTo>
                  <a:pt x="105254" y="10778"/>
                </a:lnTo>
                <a:lnTo>
                  <a:pt x="106516" y="12215"/>
                </a:lnTo>
                <a:lnTo>
                  <a:pt x="107664" y="12934"/>
                </a:lnTo>
                <a:lnTo>
                  <a:pt x="108697" y="14371"/>
                </a:lnTo>
                <a:lnTo>
                  <a:pt x="109615" y="15089"/>
                </a:lnTo>
                <a:lnTo>
                  <a:pt x="111221" y="16526"/>
                </a:lnTo>
                <a:lnTo>
                  <a:pt x="112655" y="18682"/>
                </a:lnTo>
                <a:lnTo>
                  <a:pt x="113860" y="20119"/>
                </a:lnTo>
                <a:lnTo>
                  <a:pt x="114922" y="22275"/>
                </a:lnTo>
                <a:lnTo>
                  <a:pt x="115811" y="24431"/>
                </a:lnTo>
                <a:lnTo>
                  <a:pt x="116586" y="25868"/>
                </a:lnTo>
                <a:lnTo>
                  <a:pt x="117217" y="28023"/>
                </a:lnTo>
                <a:lnTo>
                  <a:pt x="117762" y="29461"/>
                </a:lnTo>
                <a:lnTo>
                  <a:pt x="118192" y="30179"/>
                </a:lnTo>
                <a:lnTo>
                  <a:pt x="118565" y="31616"/>
                </a:lnTo>
                <a:lnTo>
                  <a:pt x="118852" y="32335"/>
                </a:lnTo>
                <a:lnTo>
                  <a:pt x="119081" y="33053"/>
                </a:lnTo>
                <a:lnTo>
                  <a:pt x="119282" y="33053"/>
                </a:lnTo>
                <a:lnTo>
                  <a:pt x="119512" y="33053"/>
                </a:lnTo>
                <a:lnTo>
                  <a:pt x="119741" y="32335"/>
                </a:lnTo>
                <a:lnTo>
                  <a:pt x="119971" y="30898"/>
                </a:lnTo>
                <a:lnTo>
                  <a:pt x="119971" y="119281"/>
                </a:lnTo>
              </a:path>
            </a:pathLst>
          </a:custGeom>
          <a:solidFill>
            <a:srgbClr val="FF201B"/>
          </a:solidFill>
          <a:ln cap="rnd" cmpd="sng" w="12700">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46" name="Shape 1146"/>
          <p:cNvSpPr/>
          <p:nvPr/>
        </p:nvSpPr>
        <p:spPr>
          <a:xfrm>
            <a:off x="2819400" y="1676400"/>
            <a:ext cx="5854700" cy="3060700"/>
          </a:xfrm>
          <a:prstGeom prst="rect">
            <a:avLst/>
          </a:prstGeom>
          <a:gradFill>
            <a:gsLst>
              <a:gs pos="0">
                <a:srgbClr val="FF0000"/>
              </a:gs>
              <a:gs pos="100000">
                <a:srgbClr val="FFFFFF"/>
              </a:gs>
            </a:gsLst>
            <a:lin ang="5400000" scaled="0"/>
          </a:gradFill>
          <a:ln cap="rnd" cmpd="sng" w="12700">
            <a:solidFill>
              <a:schemeClr val="lt1"/>
            </a:solidFill>
            <a:prstDash val="solid"/>
            <a:miter/>
            <a:headEnd len="med" w="med" type="none"/>
            <a:tailEnd len="med" w="med" type="none"/>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47" name="Shape 1147"/>
          <p:cNvSpPr/>
          <p:nvPr/>
        </p:nvSpPr>
        <p:spPr>
          <a:xfrm>
            <a:off x="7216775" y="2981325"/>
            <a:ext cx="1270000" cy="363538"/>
          </a:xfrm>
          <a:prstGeom prst="rect">
            <a:avLst/>
          </a:prstGeom>
          <a:noFill/>
          <a:ln>
            <a:noFill/>
          </a:ln>
        </p:spPr>
        <p:txBody>
          <a:bodyPr anchorCtr="0" anchor="t" bIns="44450" lIns="90475" rIns="90475" tIns="44450">
            <a:noAutofit/>
          </a:bodyPr>
          <a:lstStyle/>
          <a:p>
            <a:pPr indent="0" lvl="0" marL="0" marR="0" rtl="0" algn="l">
              <a:spcBef>
                <a:spcPts val="0"/>
              </a:spcBef>
              <a:spcAft>
                <a:spcPts val="0"/>
              </a:spcAft>
              <a:buSzPct val="25000"/>
              <a:buNone/>
            </a:pPr>
            <a:r>
              <a:rPr b="1" i="1" lang="el-GR" sz="1800">
                <a:solidFill>
                  <a:srgbClr val="FF0000"/>
                </a:solidFill>
                <a:latin typeface="Arial"/>
                <a:ea typeface="Arial"/>
                <a:cs typeface="Arial"/>
                <a:sym typeface="Arial"/>
              </a:rPr>
              <a:t>H. pylori</a:t>
            </a:r>
          </a:p>
        </p:txBody>
      </p:sp>
      <p:grpSp>
        <p:nvGrpSpPr>
          <p:cNvPr id="1148" name="Shape 1148"/>
          <p:cNvGrpSpPr/>
          <p:nvPr/>
        </p:nvGrpSpPr>
        <p:grpSpPr>
          <a:xfrm>
            <a:off x="7243763" y="3317874"/>
            <a:ext cx="1152524" cy="228600"/>
            <a:chOff x="4563" y="1737"/>
            <a:chExt cx="725" cy="144"/>
          </a:xfrm>
        </p:grpSpPr>
        <p:sp>
          <p:nvSpPr>
            <p:cNvPr id="1149" name="Shape 1149"/>
            <p:cNvSpPr/>
            <p:nvPr/>
          </p:nvSpPr>
          <p:spPr>
            <a:xfrm>
              <a:off x="4563" y="1770"/>
              <a:ext cx="481" cy="73"/>
            </a:xfrm>
            <a:custGeom>
              <a:pathLst>
                <a:path extrusionOk="0" h="120000" w="120000">
                  <a:moveTo>
                    <a:pt x="103837" y="30810"/>
                  </a:moveTo>
                  <a:lnTo>
                    <a:pt x="99188" y="25945"/>
                  </a:lnTo>
                  <a:lnTo>
                    <a:pt x="94981" y="22702"/>
                  </a:lnTo>
                  <a:lnTo>
                    <a:pt x="91217" y="19459"/>
                  </a:lnTo>
                  <a:lnTo>
                    <a:pt x="87896" y="16216"/>
                  </a:lnTo>
                  <a:lnTo>
                    <a:pt x="84575" y="12972"/>
                  </a:lnTo>
                  <a:lnTo>
                    <a:pt x="81918" y="11351"/>
                  </a:lnTo>
                  <a:lnTo>
                    <a:pt x="79261" y="9729"/>
                  </a:lnTo>
                  <a:lnTo>
                    <a:pt x="76826" y="9729"/>
                  </a:lnTo>
                  <a:lnTo>
                    <a:pt x="74612" y="9729"/>
                  </a:lnTo>
                  <a:lnTo>
                    <a:pt x="72398" y="9729"/>
                  </a:lnTo>
                  <a:lnTo>
                    <a:pt x="70405" y="9729"/>
                  </a:lnTo>
                  <a:lnTo>
                    <a:pt x="68634" y="9729"/>
                  </a:lnTo>
                  <a:lnTo>
                    <a:pt x="66420" y="9729"/>
                  </a:lnTo>
                  <a:lnTo>
                    <a:pt x="64428" y="11351"/>
                  </a:lnTo>
                  <a:lnTo>
                    <a:pt x="61992" y="11351"/>
                  </a:lnTo>
                  <a:lnTo>
                    <a:pt x="59778" y="12972"/>
                  </a:lnTo>
                  <a:lnTo>
                    <a:pt x="55129" y="14594"/>
                  </a:lnTo>
                  <a:lnTo>
                    <a:pt x="50922" y="16216"/>
                  </a:lnTo>
                  <a:lnTo>
                    <a:pt x="47601" y="16216"/>
                  </a:lnTo>
                  <a:lnTo>
                    <a:pt x="43837" y="16216"/>
                  </a:lnTo>
                  <a:lnTo>
                    <a:pt x="40738" y="16216"/>
                  </a:lnTo>
                  <a:lnTo>
                    <a:pt x="36974" y="12972"/>
                  </a:lnTo>
                  <a:lnTo>
                    <a:pt x="33653" y="9729"/>
                  </a:lnTo>
                  <a:lnTo>
                    <a:pt x="29225" y="8108"/>
                  </a:lnTo>
                  <a:lnTo>
                    <a:pt x="24797" y="3243"/>
                  </a:lnTo>
                  <a:lnTo>
                    <a:pt x="21033" y="0"/>
                  </a:lnTo>
                  <a:lnTo>
                    <a:pt x="17047" y="0"/>
                  </a:lnTo>
                  <a:lnTo>
                    <a:pt x="13948" y="0"/>
                  </a:lnTo>
                  <a:lnTo>
                    <a:pt x="11070" y="0"/>
                  </a:lnTo>
                  <a:lnTo>
                    <a:pt x="8634" y="1621"/>
                  </a:lnTo>
                  <a:lnTo>
                    <a:pt x="6642" y="4864"/>
                  </a:lnTo>
                  <a:lnTo>
                    <a:pt x="5313" y="8108"/>
                  </a:lnTo>
                  <a:lnTo>
                    <a:pt x="4428" y="9729"/>
                  </a:lnTo>
                  <a:lnTo>
                    <a:pt x="3099" y="17837"/>
                  </a:lnTo>
                  <a:lnTo>
                    <a:pt x="2214" y="22702"/>
                  </a:lnTo>
                  <a:lnTo>
                    <a:pt x="1328" y="30810"/>
                  </a:lnTo>
                  <a:lnTo>
                    <a:pt x="442" y="38918"/>
                  </a:lnTo>
                  <a:lnTo>
                    <a:pt x="0" y="47027"/>
                  </a:lnTo>
                  <a:lnTo>
                    <a:pt x="0" y="55135"/>
                  </a:lnTo>
                  <a:lnTo>
                    <a:pt x="442" y="63243"/>
                  </a:lnTo>
                  <a:lnTo>
                    <a:pt x="1549" y="68108"/>
                  </a:lnTo>
                  <a:lnTo>
                    <a:pt x="2878" y="76216"/>
                  </a:lnTo>
                  <a:lnTo>
                    <a:pt x="4870" y="82702"/>
                  </a:lnTo>
                  <a:lnTo>
                    <a:pt x="7306" y="90810"/>
                  </a:lnTo>
                  <a:lnTo>
                    <a:pt x="9963" y="95675"/>
                  </a:lnTo>
                  <a:lnTo>
                    <a:pt x="12841" y="102162"/>
                  </a:lnTo>
                  <a:lnTo>
                    <a:pt x="16383" y="105405"/>
                  </a:lnTo>
                  <a:lnTo>
                    <a:pt x="19704" y="107027"/>
                  </a:lnTo>
                  <a:lnTo>
                    <a:pt x="23247" y="105405"/>
                  </a:lnTo>
                  <a:lnTo>
                    <a:pt x="26568" y="102162"/>
                  </a:lnTo>
                  <a:lnTo>
                    <a:pt x="30332" y="95675"/>
                  </a:lnTo>
                  <a:lnTo>
                    <a:pt x="33874" y="92432"/>
                  </a:lnTo>
                  <a:lnTo>
                    <a:pt x="37859" y="87567"/>
                  </a:lnTo>
                  <a:lnTo>
                    <a:pt x="42066" y="84324"/>
                  </a:lnTo>
                  <a:lnTo>
                    <a:pt x="46051" y="85945"/>
                  </a:lnTo>
                  <a:lnTo>
                    <a:pt x="50701" y="90810"/>
                  </a:lnTo>
                  <a:lnTo>
                    <a:pt x="53136" y="94054"/>
                  </a:lnTo>
                  <a:lnTo>
                    <a:pt x="55571" y="95675"/>
                  </a:lnTo>
                  <a:lnTo>
                    <a:pt x="58228" y="98918"/>
                  </a:lnTo>
                  <a:lnTo>
                    <a:pt x="60664" y="100540"/>
                  </a:lnTo>
                  <a:lnTo>
                    <a:pt x="63099" y="102162"/>
                  </a:lnTo>
                  <a:lnTo>
                    <a:pt x="65756" y="103783"/>
                  </a:lnTo>
                  <a:lnTo>
                    <a:pt x="68634" y="107027"/>
                  </a:lnTo>
                  <a:lnTo>
                    <a:pt x="71070" y="108648"/>
                  </a:lnTo>
                  <a:lnTo>
                    <a:pt x="73726" y="110270"/>
                  </a:lnTo>
                  <a:lnTo>
                    <a:pt x="76162" y="110270"/>
                  </a:lnTo>
                  <a:lnTo>
                    <a:pt x="78597" y="110270"/>
                  </a:lnTo>
                  <a:lnTo>
                    <a:pt x="81033" y="111891"/>
                  </a:lnTo>
                  <a:lnTo>
                    <a:pt x="83468" y="111891"/>
                  </a:lnTo>
                  <a:lnTo>
                    <a:pt x="85461" y="113513"/>
                  </a:lnTo>
                  <a:lnTo>
                    <a:pt x="87675" y="115135"/>
                  </a:lnTo>
                  <a:lnTo>
                    <a:pt x="89446" y="116756"/>
                  </a:lnTo>
                  <a:lnTo>
                    <a:pt x="93431" y="118378"/>
                  </a:lnTo>
                  <a:lnTo>
                    <a:pt x="96752" y="116756"/>
                  </a:lnTo>
                  <a:lnTo>
                    <a:pt x="100073" y="115135"/>
                  </a:lnTo>
                  <a:lnTo>
                    <a:pt x="102730" y="110270"/>
                  </a:lnTo>
                  <a:lnTo>
                    <a:pt x="105166" y="110270"/>
                  </a:lnTo>
                  <a:lnTo>
                    <a:pt x="107380" y="105405"/>
                  </a:lnTo>
                  <a:lnTo>
                    <a:pt x="109151" y="102162"/>
                  </a:lnTo>
                  <a:lnTo>
                    <a:pt x="110479" y="98918"/>
                  </a:lnTo>
                  <a:lnTo>
                    <a:pt x="111808" y="95675"/>
                  </a:lnTo>
                  <a:lnTo>
                    <a:pt x="113136" y="94054"/>
                  </a:lnTo>
                  <a:lnTo>
                    <a:pt x="114686" y="94054"/>
                  </a:lnTo>
                  <a:lnTo>
                    <a:pt x="115793" y="90810"/>
                  </a:lnTo>
                  <a:lnTo>
                    <a:pt x="117343" y="89189"/>
                  </a:lnTo>
                  <a:lnTo>
                    <a:pt x="118228" y="85945"/>
                  </a:lnTo>
                  <a:lnTo>
                    <a:pt x="119114" y="85945"/>
                  </a:lnTo>
                  <a:lnTo>
                    <a:pt x="119778" y="84324"/>
                  </a:lnTo>
                  <a:lnTo>
                    <a:pt x="119557" y="82702"/>
                  </a:lnTo>
                  <a:lnTo>
                    <a:pt x="119114" y="77837"/>
                  </a:lnTo>
                  <a:lnTo>
                    <a:pt x="118007" y="72972"/>
                  </a:lnTo>
                  <a:lnTo>
                    <a:pt x="116014" y="66486"/>
                  </a:lnTo>
                  <a:lnTo>
                    <a:pt x="115129" y="66486"/>
                  </a:lnTo>
                  <a:lnTo>
                    <a:pt x="114243" y="64864"/>
                  </a:lnTo>
                  <a:lnTo>
                    <a:pt x="112915" y="61621"/>
                  </a:lnTo>
                  <a:lnTo>
                    <a:pt x="111808" y="60000"/>
                  </a:lnTo>
                  <a:lnTo>
                    <a:pt x="110701" y="56756"/>
                  </a:lnTo>
                  <a:lnTo>
                    <a:pt x="109815" y="55135"/>
                  </a:lnTo>
                  <a:lnTo>
                    <a:pt x="108708" y="51891"/>
                  </a:lnTo>
                  <a:lnTo>
                    <a:pt x="108044" y="48648"/>
                  </a:lnTo>
                  <a:lnTo>
                    <a:pt x="106273" y="40540"/>
                  </a:lnTo>
                  <a:lnTo>
                    <a:pt x="105166" y="37297"/>
                  </a:lnTo>
                  <a:lnTo>
                    <a:pt x="104059" y="32432"/>
                  </a:lnTo>
                  <a:lnTo>
                    <a:pt x="103837" y="30810"/>
                  </a:lnTo>
                </a:path>
              </a:pathLst>
            </a:custGeom>
            <a:solidFill>
              <a:srgbClr val="818182"/>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50" name="Shape 1150"/>
            <p:cNvSpPr/>
            <p:nvPr/>
          </p:nvSpPr>
          <p:spPr>
            <a:xfrm>
              <a:off x="4563" y="1770"/>
              <a:ext cx="491" cy="82"/>
            </a:xfrm>
            <a:custGeom>
              <a:pathLst>
                <a:path extrusionOk="0" h="120000" w="120000">
                  <a:moveTo>
                    <a:pt x="103942" y="30731"/>
                  </a:moveTo>
                  <a:lnTo>
                    <a:pt x="103942" y="30731"/>
                  </a:lnTo>
                  <a:lnTo>
                    <a:pt x="99385" y="26341"/>
                  </a:lnTo>
                  <a:lnTo>
                    <a:pt x="94828" y="21951"/>
                  </a:lnTo>
                  <a:lnTo>
                    <a:pt x="91139" y="19024"/>
                  </a:lnTo>
                  <a:lnTo>
                    <a:pt x="87884" y="16097"/>
                  </a:lnTo>
                  <a:lnTo>
                    <a:pt x="84629" y="13170"/>
                  </a:lnTo>
                  <a:lnTo>
                    <a:pt x="82025" y="11707"/>
                  </a:lnTo>
                  <a:lnTo>
                    <a:pt x="79204" y="10243"/>
                  </a:lnTo>
                  <a:lnTo>
                    <a:pt x="76817" y="10243"/>
                  </a:lnTo>
                  <a:lnTo>
                    <a:pt x="74647" y="10243"/>
                  </a:lnTo>
                  <a:lnTo>
                    <a:pt x="72477" y="10243"/>
                  </a:lnTo>
                  <a:lnTo>
                    <a:pt x="70524" y="10243"/>
                  </a:lnTo>
                  <a:lnTo>
                    <a:pt x="68571" y="10243"/>
                  </a:lnTo>
                  <a:lnTo>
                    <a:pt x="66401" y="10243"/>
                  </a:lnTo>
                  <a:lnTo>
                    <a:pt x="64448" y="11707"/>
                  </a:lnTo>
                  <a:lnTo>
                    <a:pt x="62061" y="11707"/>
                  </a:lnTo>
                  <a:lnTo>
                    <a:pt x="59674" y="13170"/>
                  </a:lnTo>
                  <a:lnTo>
                    <a:pt x="55117" y="14634"/>
                  </a:lnTo>
                  <a:lnTo>
                    <a:pt x="50994" y="16097"/>
                  </a:lnTo>
                  <a:lnTo>
                    <a:pt x="47522" y="16097"/>
                  </a:lnTo>
                  <a:lnTo>
                    <a:pt x="43833" y="16097"/>
                  </a:lnTo>
                  <a:lnTo>
                    <a:pt x="40795" y="16097"/>
                  </a:lnTo>
                  <a:lnTo>
                    <a:pt x="37106" y="13170"/>
                  </a:lnTo>
                  <a:lnTo>
                    <a:pt x="33634" y="10243"/>
                  </a:lnTo>
                  <a:lnTo>
                    <a:pt x="29294" y="7317"/>
                  </a:lnTo>
                  <a:lnTo>
                    <a:pt x="24954" y="2926"/>
                  </a:lnTo>
                  <a:lnTo>
                    <a:pt x="21048" y="0"/>
                  </a:lnTo>
                  <a:lnTo>
                    <a:pt x="17142" y="0"/>
                  </a:lnTo>
                  <a:lnTo>
                    <a:pt x="13887" y="0"/>
                  </a:lnTo>
                  <a:lnTo>
                    <a:pt x="11066" y="0"/>
                  </a:lnTo>
                  <a:lnTo>
                    <a:pt x="8462" y="1463"/>
                  </a:lnTo>
                  <a:lnTo>
                    <a:pt x="6509" y="4390"/>
                  </a:lnTo>
                  <a:lnTo>
                    <a:pt x="5424" y="7317"/>
                  </a:lnTo>
                  <a:lnTo>
                    <a:pt x="4339" y="10243"/>
                  </a:lnTo>
                  <a:lnTo>
                    <a:pt x="3254" y="17560"/>
                  </a:lnTo>
                  <a:lnTo>
                    <a:pt x="2169" y="23414"/>
                  </a:lnTo>
                  <a:lnTo>
                    <a:pt x="1301" y="30731"/>
                  </a:lnTo>
                  <a:lnTo>
                    <a:pt x="433" y="39512"/>
                  </a:lnTo>
                  <a:lnTo>
                    <a:pt x="0" y="46829"/>
                  </a:lnTo>
                  <a:lnTo>
                    <a:pt x="0" y="55609"/>
                  </a:lnTo>
                  <a:lnTo>
                    <a:pt x="433" y="62926"/>
                  </a:lnTo>
                  <a:lnTo>
                    <a:pt x="1518" y="68780"/>
                  </a:lnTo>
                  <a:lnTo>
                    <a:pt x="2820" y="76097"/>
                  </a:lnTo>
                  <a:lnTo>
                    <a:pt x="4773" y="83414"/>
                  </a:lnTo>
                  <a:lnTo>
                    <a:pt x="7377" y="90731"/>
                  </a:lnTo>
                  <a:lnTo>
                    <a:pt x="9981" y="96585"/>
                  </a:lnTo>
                  <a:lnTo>
                    <a:pt x="13019" y="102439"/>
                  </a:lnTo>
                  <a:lnTo>
                    <a:pt x="16274" y="105365"/>
                  </a:lnTo>
                  <a:lnTo>
                    <a:pt x="19746" y="106829"/>
                  </a:lnTo>
                  <a:lnTo>
                    <a:pt x="23218" y="105365"/>
                  </a:lnTo>
                  <a:lnTo>
                    <a:pt x="26690" y="102439"/>
                  </a:lnTo>
                  <a:lnTo>
                    <a:pt x="30162" y="96585"/>
                  </a:lnTo>
                  <a:lnTo>
                    <a:pt x="33851" y="92195"/>
                  </a:lnTo>
                  <a:lnTo>
                    <a:pt x="37757" y="87804"/>
                  </a:lnTo>
                  <a:lnTo>
                    <a:pt x="41880" y="84878"/>
                  </a:lnTo>
                  <a:lnTo>
                    <a:pt x="46003" y="86341"/>
                  </a:lnTo>
                  <a:lnTo>
                    <a:pt x="50777" y="90731"/>
                  </a:lnTo>
                  <a:lnTo>
                    <a:pt x="53164" y="93658"/>
                  </a:lnTo>
                  <a:lnTo>
                    <a:pt x="55551" y="96585"/>
                  </a:lnTo>
                  <a:lnTo>
                    <a:pt x="58372" y="99512"/>
                  </a:lnTo>
                  <a:lnTo>
                    <a:pt x="60759" y="100975"/>
                  </a:lnTo>
                  <a:lnTo>
                    <a:pt x="63146" y="102439"/>
                  </a:lnTo>
                  <a:lnTo>
                    <a:pt x="65967" y="103902"/>
                  </a:lnTo>
                  <a:lnTo>
                    <a:pt x="68571" y="106829"/>
                  </a:lnTo>
                  <a:lnTo>
                    <a:pt x="70958" y="108292"/>
                  </a:lnTo>
                  <a:lnTo>
                    <a:pt x="73779" y="109756"/>
                  </a:lnTo>
                  <a:lnTo>
                    <a:pt x="76166" y="111219"/>
                  </a:lnTo>
                  <a:lnTo>
                    <a:pt x="78553" y="111219"/>
                  </a:lnTo>
                  <a:lnTo>
                    <a:pt x="80940" y="112682"/>
                  </a:lnTo>
                  <a:lnTo>
                    <a:pt x="83327" y="112682"/>
                  </a:lnTo>
                  <a:lnTo>
                    <a:pt x="85280" y="114146"/>
                  </a:lnTo>
                  <a:lnTo>
                    <a:pt x="87667" y="115609"/>
                  </a:lnTo>
                  <a:lnTo>
                    <a:pt x="89620" y="117073"/>
                  </a:lnTo>
                  <a:lnTo>
                    <a:pt x="93526" y="118536"/>
                  </a:lnTo>
                  <a:lnTo>
                    <a:pt x="96781" y="117073"/>
                  </a:lnTo>
                  <a:lnTo>
                    <a:pt x="100036" y="115609"/>
                  </a:lnTo>
                  <a:lnTo>
                    <a:pt x="102640" y="111219"/>
                  </a:lnTo>
                  <a:lnTo>
                    <a:pt x="105244" y="109756"/>
                  </a:lnTo>
                  <a:lnTo>
                    <a:pt x="107414" y="105365"/>
                  </a:lnTo>
                  <a:lnTo>
                    <a:pt x="109150" y="102439"/>
                  </a:lnTo>
                  <a:lnTo>
                    <a:pt x="110452" y="99512"/>
                  </a:lnTo>
                  <a:lnTo>
                    <a:pt x="111754" y="96585"/>
                  </a:lnTo>
                  <a:lnTo>
                    <a:pt x="113273" y="93658"/>
                  </a:lnTo>
                  <a:lnTo>
                    <a:pt x="114575" y="93658"/>
                  </a:lnTo>
                  <a:lnTo>
                    <a:pt x="115877" y="90731"/>
                  </a:lnTo>
                  <a:lnTo>
                    <a:pt x="117396" y="89268"/>
                  </a:lnTo>
                  <a:lnTo>
                    <a:pt x="118264" y="86341"/>
                  </a:lnTo>
                  <a:lnTo>
                    <a:pt x="119132" y="86341"/>
                  </a:lnTo>
                  <a:lnTo>
                    <a:pt x="119783" y="84878"/>
                  </a:lnTo>
                  <a:lnTo>
                    <a:pt x="119566" y="83414"/>
                  </a:lnTo>
                  <a:lnTo>
                    <a:pt x="119132" y="77560"/>
                  </a:lnTo>
                  <a:lnTo>
                    <a:pt x="118047" y="73170"/>
                  </a:lnTo>
                  <a:lnTo>
                    <a:pt x="116094" y="67317"/>
                  </a:lnTo>
                  <a:lnTo>
                    <a:pt x="115226" y="65853"/>
                  </a:lnTo>
                  <a:lnTo>
                    <a:pt x="114141" y="64390"/>
                  </a:lnTo>
                  <a:lnTo>
                    <a:pt x="113056" y="61463"/>
                  </a:lnTo>
                  <a:lnTo>
                    <a:pt x="111754" y="60000"/>
                  </a:lnTo>
                  <a:lnTo>
                    <a:pt x="110669" y="57073"/>
                  </a:lnTo>
                  <a:lnTo>
                    <a:pt x="109801" y="55609"/>
                  </a:lnTo>
                  <a:lnTo>
                    <a:pt x="108716" y="52682"/>
                  </a:lnTo>
                  <a:lnTo>
                    <a:pt x="108065" y="48292"/>
                  </a:lnTo>
                  <a:lnTo>
                    <a:pt x="106329" y="40975"/>
                  </a:lnTo>
                  <a:lnTo>
                    <a:pt x="105244" y="36585"/>
                  </a:lnTo>
                  <a:lnTo>
                    <a:pt x="104159" y="32195"/>
                  </a:lnTo>
                  <a:lnTo>
                    <a:pt x="103942" y="30731"/>
                  </a:lnTo>
                </a:path>
              </a:pathLst>
            </a:custGeom>
            <a:solidFill>
              <a:srgbClr val="FFCC66"/>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51" name="Shape 1151"/>
            <p:cNvSpPr/>
            <p:nvPr/>
          </p:nvSpPr>
          <p:spPr>
            <a:xfrm>
              <a:off x="5052" y="1829"/>
              <a:ext cx="235" cy="53"/>
            </a:xfrm>
            <a:custGeom>
              <a:pathLst>
                <a:path extrusionOk="0" h="120000" w="120000">
                  <a:moveTo>
                    <a:pt x="119547" y="117735"/>
                  </a:moveTo>
                  <a:lnTo>
                    <a:pt x="119547" y="117735"/>
                  </a:lnTo>
                  <a:lnTo>
                    <a:pt x="115471" y="110943"/>
                  </a:lnTo>
                  <a:lnTo>
                    <a:pt x="110490" y="101886"/>
                  </a:lnTo>
                  <a:lnTo>
                    <a:pt x="103698" y="90566"/>
                  </a:lnTo>
                  <a:lnTo>
                    <a:pt x="96452" y="81509"/>
                  </a:lnTo>
                  <a:lnTo>
                    <a:pt x="89660" y="70188"/>
                  </a:lnTo>
                  <a:lnTo>
                    <a:pt x="82415" y="61132"/>
                  </a:lnTo>
                  <a:lnTo>
                    <a:pt x="76528" y="54339"/>
                  </a:lnTo>
                  <a:lnTo>
                    <a:pt x="70641" y="49811"/>
                  </a:lnTo>
                  <a:lnTo>
                    <a:pt x="66566" y="47547"/>
                  </a:lnTo>
                  <a:lnTo>
                    <a:pt x="62490" y="49811"/>
                  </a:lnTo>
                  <a:lnTo>
                    <a:pt x="58415" y="52075"/>
                  </a:lnTo>
                  <a:lnTo>
                    <a:pt x="54339" y="54339"/>
                  </a:lnTo>
                  <a:lnTo>
                    <a:pt x="50264" y="56603"/>
                  </a:lnTo>
                  <a:lnTo>
                    <a:pt x="45735" y="56603"/>
                  </a:lnTo>
                  <a:lnTo>
                    <a:pt x="40301" y="56603"/>
                  </a:lnTo>
                  <a:lnTo>
                    <a:pt x="33509" y="56603"/>
                  </a:lnTo>
                  <a:lnTo>
                    <a:pt x="27169" y="52075"/>
                  </a:lnTo>
                  <a:lnTo>
                    <a:pt x="21735" y="47547"/>
                  </a:lnTo>
                  <a:lnTo>
                    <a:pt x="17660" y="43018"/>
                  </a:lnTo>
                  <a:lnTo>
                    <a:pt x="14943" y="38490"/>
                  </a:lnTo>
                  <a:lnTo>
                    <a:pt x="11773" y="31698"/>
                  </a:lnTo>
                  <a:lnTo>
                    <a:pt x="8603" y="24905"/>
                  </a:lnTo>
                  <a:lnTo>
                    <a:pt x="4981" y="13584"/>
                  </a:lnTo>
                  <a:lnTo>
                    <a:pt x="0" y="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52" name="Shape 1152"/>
            <p:cNvSpPr/>
            <p:nvPr/>
          </p:nvSpPr>
          <p:spPr>
            <a:xfrm>
              <a:off x="5049" y="1737"/>
              <a:ext cx="211" cy="84"/>
            </a:xfrm>
            <a:custGeom>
              <a:pathLst>
                <a:path extrusionOk="0" h="120000" w="120000">
                  <a:moveTo>
                    <a:pt x="0" y="118571"/>
                  </a:moveTo>
                  <a:lnTo>
                    <a:pt x="0" y="118571"/>
                  </a:lnTo>
                  <a:lnTo>
                    <a:pt x="4537" y="111428"/>
                  </a:lnTo>
                  <a:lnTo>
                    <a:pt x="9075" y="101428"/>
                  </a:lnTo>
                  <a:lnTo>
                    <a:pt x="14117" y="90000"/>
                  </a:lnTo>
                  <a:lnTo>
                    <a:pt x="19159" y="80000"/>
                  </a:lnTo>
                  <a:lnTo>
                    <a:pt x="24705" y="70000"/>
                  </a:lnTo>
                  <a:lnTo>
                    <a:pt x="29747" y="62857"/>
                  </a:lnTo>
                  <a:lnTo>
                    <a:pt x="34789" y="57142"/>
                  </a:lnTo>
                  <a:lnTo>
                    <a:pt x="40336" y="54285"/>
                  </a:lnTo>
                  <a:lnTo>
                    <a:pt x="45378" y="54285"/>
                  </a:lnTo>
                  <a:lnTo>
                    <a:pt x="51428" y="54285"/>
                  </a:lnTo>
                  <a:lnTo>
                    <a:pt x="56974" y="55714"/>
                  </a:lnTo>
                  <a:lnTo>
                    <a:pt x="62016" y="55714"/>
                  </a:lnTo>
                  <a:lnTo>
                    <a:pt x="67058" y="55714"/>
                  </a:lnTo>
                  <a:lnTo>
                    <a:pt x="72100" y="54285"/>
                  </a:lnTo>
                  <a:lnTo>
                    <a:pt x="76638" y="50000"/>
                  </a:lnTo>
                  <a:lnTo>
                    <a:pt x="80168" y="45714"/>
                  </a:lnTo>
                  <a:lnTo>
                    <a:pt x="84201" y="38571"/>
                  </a:lnTo>
                  <a:lnTo>
                    <a:pt x="89243" y="31428"/>
                  </a:lnTo>
                  <a:lnTo>
                    <a:pt x="94789" y="27142"/>
                  </a:lnTo>
                  <a:lnTo>
                    <a:pt x="100840" y="20000"/>
                  </a:lnTo>
                  <a:lnTo>
                    <a:pt x="106386" y="15714"/>
                  </a:lnTo>
                  <a:lnTo>
                    <a:pt x="111428" y="10000"/>
                  </a:lnTo>
                  <a:lnTo>
                    <a:pt x="115966" y="4285"/>
                  </a:lnTo>
                  <a:lnTo>
                    <a:pt x="119495" y="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53" name="Shape 1153"/>
            <p:cNvSpPr/>
            <p:nvPr/>
          </p:nvSpPr>
          <p:spPr>
            <a:xfrm>
              <a:off x="5052" y="1801"/>
              <a:ext cx="217" cy="25"/>
            </a:xfrm>
            <a:custGeom>
              <a:pathLst>
                <a:path extrusionOk="0" h="120000" w="120000">
                  <a:moveTo>
                    <a:pt x="0" y="115200"/>
                  </a:moveTo>
                  <a:lnTo>
                    <a:pt x="0" y="115200"/>
                  </a:lnTo>
                  <a:lnTo>
                    <a:pt x="4918" y="100800"/>
                  </a:lnTo>
                  <a:lnTo>
                    <a:pt x="9344" y="86400"/>
                  </a:lnTo>
                  <a:lnTo>
                    <a:pt x="13770" y="67200"/>
                  </a:lnTo>
                  <a:lnTo>
                    <a:pt x="18688" y="43200"/>
                  </a:lnTo>
                  <a:lnTo>
                    <a:pt x="23114" y="24000"/>
                  </a:lnTo>
                  <a:lnTo>
                    <a:pt x="27049" y="9600"/>
                  </a:lnTo>
                  <a:lnTo>
                    <a:pt x="31475" y="0"/>
                  </a:lnTo>
                  <a:lnTo>
                    <a:pt x="35901" y="0"/>
                  </a:lnTo>
                  <a:lnTo>
                    <a:pt x="39344" y="0"/>
                  </a:lnTo>
                  <a:lnTo>
                    <a:pt x="43278" y="4800"/>
                  </a:lnTo>
                  <a:lnTo>
                    <a:pt x="48196" y="9600"/>
                  </a:lnTo>
                  <a:lnTo>
                    <a:pt x="53114" y="14400"/>
                  </a:lnTo>
                  <a:lnTo>
                    <a:pt x="58524" y="24000"/>
                  </a:lnTo>
                  <a:lnTo>
                    <a:pt x="64918" y="33600"/>
                  </a:lnTo>
                  <a:lnTo>
                    <a:pt x="70819" y="38400"/>
                  </a:lnTo>
                  <a:lnTo>
                    <a:pt x="76721" y="48000"/>
                  </a:lnTo>
                  <a:lnTo>
                    <a:pt x="83606" y="57600"/>
                  </a:lnTo>
                  <a:lnTo>
                    <a:pt x="89508" y="67200"/>
                  </a:lnTo>
                  <a:lnTo>
                    <a:pt x="95901" y="72000"/>
                  </a:lnTo>
                  <a:lnTo>
                    <a:pt x="101311" y="76800"/>
                  </a:lnTo>
                  <a:lnTo>
                    <a:pt x="107213" y="81600"/>
                  </a:lnTo>
                  <a:lnTo>
                    <a:pt x="111639" y="86400"/>
                  </a:lnTo>
                  <a:lnTo>
                    <a:pt x="116065" y="86400"/>
                  </a:lnTo>
                  <a:lnTo>
                    <a:pt x="119508" y="8160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54" name="Shape 1154"/>
            <p:cNvSpPr/>
            <p:nvPr/>
          </p:nvSpPr>
          <p:spPr>
            <a:xfrm>
              <a:off x="5118" y="1850"/>
              <a:ext cx="73" cy="4"/>
            </a:xfrm>
            <a:custGeom>
              <a:pathLst>
                <a:path extrusionOk="0" h="120000" w="120000">
                  <a:moveTo>
                    <a:pt x="118554" y="24000"/>
                  </a:moveTo>
                  <a:lnTo>
                    <a:pt x="118554" y="24000"/>
                  </a:lnTo>
                  <a:lnTo>
                    <a:pt x="105542" y="0"/>
                  </a:lnTo>
                  <a:lnTo>
                    <a:pt x="92530" y="0"/>
                  </a:lnTo>
                  <a:lnTo>
                    <a:pt x="80963" y="24000"/>
                  </a:lnTo>
                  <a:lnTo>
                    <a:pt x="69397" y="24000"/>
                  </a:lnTo>
                  <a:lnTo>
                    <a:pt x="54939" y="48000"/>
                  </a:lnTo>
                  <a:lnTo>
                    <a:pt x="40481" y="72000"/>
                  </a:lnTo>
                  <a:lnTo>
                    <a:pt x="23132" y="96000"/>
                  </a:lnTo>
                  <a:lnTo>
                    <a:pt x="0" y="9600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
        <p:nvSpPr>
          <p:cNvPr id="1155" name="Shape 1155"/>
          <p:cNvSpPr/>
          <p:nvPr/>
        </p:nvSpPr>
        <p:spPr>
          <a:xfrm>
            <a:off x="2806700" y="3987800"/>
            <a:ext cx="5905500" cy="596900"/>
          </a:xfrm>
          <a:prstGeom prst="rect">
            <a:avLst/>
          </a:prstGeom>
          <a:gradFill>
            <a:gsLst>
              <a:gs pos="0">
                <a:srgbClr val="99FF99"/>
              </a:gs>
              <a:gs pos="100000">
                <a:schemeClr val="dk1"/>
              </a:gs>
            </a:gsLst>
            <a:lin ang="5400000" scaled="0"/>
          </a:gradFill>
          <a:ln>
            <a:noFill/>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nvGrpSpPr>
          <p:cNvPr id="1156" name="Shape 1156"/>
          <p:cNvGrpSpPr/>
          <p:nvPr/>
        </p:nvGrpSpPr>
        <p:grpSpPr>
          <a:xfrm>
            <a:off x="2919412" y="4152900"/>
            <a:ext cx="5741987" cy="342900"/>
            <a:chOff x="1838" y="2296"/>
            <a:chExt cx="3617" cy="216"/>
          </a:xfrm>
        </p:grpSpPr>
        <p:grpSp>
          <p:nvGrpSpPr>
            <p:cNvPr id="1157" name="Shape 1157"/>
            <p:cNvGrpSpPr/>
            <p:nvPr/>
          </p:nvGrpSpPr>
          <p:grpSpPr>
            <a:xfrm>
              <a:off x="1838" y="2296"/>
              <a:ext cx="1096" cy="216"/>
              <a:chOff x="1838" y="2296"/>
              <a:chExt cx="1096" cy="216"/>
            </a:xfrm>
          </p:grpSpPr>
          <p:cxnSp>
            <p:nvCxnSpPr>
              <p:cNvPr id="1158" name="Shape 1158"/>
              <p:cNvCxnSpPr/>
              <p:nvPr/>
            </p:nvCxnSpPr>
            <p:spPr>
              <a:xfrm rot="10800000">
                <a:off x="1838"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1159" name="Shape 1159"/>
              <p:cNvCxnSpPr/>
              <p:nvPr/>
            </p:nvCxnSpPr>
            <p:spPr>
              <a:xfrm rot="10800000">
                <a:off x="2038"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1160" name="Shape 1160"/>
              <p:cNvCxnSpPr/>
              <p:nvPr/>
            </p:nvCxnSpPr>
            <p:spPr>
              <a:xfrm rot="10800000">
                <a:off x="2254"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1161" name="Shape 1161"/>
              <p:cNvCxnSpPr/>
              <p:nvPr/>
            </p:nvCxnSpPr>
            <p:spPr>
              <a:xfrm rot="10800000">
                <a:off x="2487"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1162" name="Shape 1162"/>
              <p:cNvCxnSpPr/>
              <p:nvPr/>
            </p:nvCxnSpPr>
            <p:spPr>
              <a:xfrm rot="10800000">
                <a:off x="2711"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1163" name="Shape 1163"/>
              <p:cNvCxnSpPr/>
              <p:nvPr/>
            </p:nvCxnSpPr>
            <p:spPr>
              <a:xfrm rot="10800000">
                <a:off x="2935"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grpSp>
        <p:cxnSp>
          <p:nvCxnSpPr>
            <p:cNvPr id="1164" name="Shape 1164"/>
            <p:cNvCxnSpPr/>
            <p:nvPr/>
          </p:nvCxnSpPr>
          <p:spPr>
            <a:xfrm rot="10800000">
              <a:off x="3206"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1165" name="Shape 1165"/>
            <p:cNvCxnSpPr/>
            <p:nvPr/>
          </p:nvCxnSpPr>
          <p:spPr>
            <a:xfrm rot="10800000">
              <a:off x="3406"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1166" name="Shape 1166"/>
            <p:cNvCxnSpPr/>
            <p:nvPr/>
          </p:nvCxnSpPr>
          <p:spPr>
            <a:xfrm rot="10800000">
              <a:off x="3622"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1167" name="Shape 1167"/>
            <p:cNvCxnSpPr/>
            <p:nvPr/>
          </p:nvCxnSpPr>
          <p:spPr>
            <a:xfrm rot="10800000">
              <a:off x="3854"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1168" name="Shape 1168"/>
            <p:cNvCxnSpPr/>
            <p:nvPr/>
          </p:nvCxnSpPr>
          <p:spPr>
            <a:xfrm rot="10800000">
              <a:off x="4079"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1169" name="Shape 1169"/>
            <p:cNvCxnSpPr/>
            <p:nvPr/>
          </p:nvCxnSpPr>
          <p:spPr>
            <a:xfrm rot="10800000">
              <a:off x="4302"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1170" name="Shape 1170"/>
            <p:cNvCxnSpPr/>
            <p:nvPr/>
          </p:nvCxnSpPr>
          <p:spPr>
            <a:xfrm rot="10800000">
              <a:off x="4584"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1171" name="Shape 1171"/>
            <p:cNvCxnSpPr/>
            <p:nvPr/>
          </p:nvCxnSpPr>
          <p:spPr>
            <a:xfrm rot="10800000">
              <a:off x="4784"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1172" name="Shape 1172"/>
            <p:cNvCxnSpPr/>
            <p:nvPr/>
          </p:nvCxnSpPr>
          <p:spPr>
            <a:xfrm rot="10800000">
              <a:off x="5000"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1173" name="Shape 1173"/>
            <p:cNvCxnSpPr/>
            <p:nvPr/>
          </p:nvCxnSpPr>
          <p:spPr>
            <a:xfrm rot="10800000">
              <a:off x="5231"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1174" name="Shape 1174"/>
            <p:cNvCxnSpPr/>
            <p:nvPr/>
          </p:nvCxnSpPr>
          <p:spPr>
            <a:xfrm rot="10800000">
              <a:off x="5456"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grpSp>
      <p:grpSp>
        <p:nvGrpSpPr>
          <p:cNvPr id="1175" name="Shape 1175"/>
          <p:cNvGrpSpPr/>
          <p:nvPr/>
        </p:nvGrpSpPr>
        <p:grpSpPr>
          <a:xfrm>
            <a:off x="2790825" y="4275137"/>
            <a:ext cx="5918199" cy="1463675"/>
            <a:chOff x="1978" y="2372"/>
            <a:chExt cx="4193" cy="922"/>
          </a:xfrm>
        </p:grpSpPr>
        <p:sp>
          <p:nvSpPr>
            <p:cNvPr id="1176" name="Shape 1176"/>
            <p:cNvSpPr/>
            <p:nvPr/>
          </p:nvSpPr>
          <p:spPr>
            <a:xfrm>
              <a:off x="4740" y="2496"/>
              <a:ext cx="7" cy="29"/>
            </a:xfrm>
            <a:custGeom>
              <a:pathLst>
                <a:path extrusionOk="0" h="120000" w="120000">
                  <a:moveTo>
                    <a:pt x="0" y="0"/>
                  </a:moveTo>
                  <a:lnTo>
                    <a:pt x="34285" y="36000"/>
                  </a:lnTo>
                  <a:lnTo>
                    <a:pt x="85714" y="92000"/>
                  </a:lnTo>
                  <a:lnTo>
                    <a:pt x="102857" y="116000"/>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77" name="Shape 1177"/>
            <p:cNvSpPr/>
            <p:nvPr/>
          </p:nvSpPr>
          <p:spPr>
            <a:xfrm>
              <a:off x="4747" y="2531"/>
              <a:ext cx="4" cy="31"/>
            </a:xfrm>
            <a:custGeom>
              <a:pathLst>
                <a:path extrusionOk="0" h="120000" w="120000">
                  <a:moveTo>
                    <a:pt x="0" y="0"/>
                  </a:moveTo>
                  <a:lnTo>
                    <a:pt x="24000" y="26250"/>
                  </a:lnTo>
                  <a:lnTo>
                    <a:pt x="96000" y="105000"/>
                  </a:lnTo>
                  <a:lnTo>
                    <a:pt x="96000" y="116250"/>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78" name="Shape 1178"/>
            <p:cNvSpPr/>
            <p:nvPr/>
          </p:nvSpPr>
          <p:spPr>
            <a:xfrm>
              <a:off x="4752" y="2569"/>
              <a:ext cx="4" cy="29"/>
            </a:xfrm>
            <a:custGeom>
              <a:pathLst>
                <a:path extrusionOk="0" h="120000" w="120000">
                  <a:moveTo>
                    <a:pt x="0" y="0"/>
                  </a:moveTo>
                  <a:lnTo>
                    <a:pt x="24000" y="12000"/>
                  </a:lnTo>
                  <a:lnTo>
                    <a:pt x="72000" y="68000"/>
                  </a:lnTo>
                  <a:lnTo>
                    <a:pt x="96000" y="116000"/>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79" name="Shape 1179"/>
            <p:cNvSpPr/>
            <p:nvPr/>
          </p:nvSpPr>
          <p:spPr>
            <a:xfrm>
              <a:off x="4756" y="2604"/>
              <a:ext cx="1" cy="30"/>
            </a:xfrm>
            <a:custGeom>
              <a:pathLst>
                <a:path extrusionOk="0" h="120000" w="120000">
                  <a:moveTo>
                    <a:pt x="0" y="0"/>
                  </a:moveTo>
                  <a:lnTo>
                    <a:pt x="60000" y="50322"/>
                  </a:lnTo>
                  <a:lnTo>
                    <a:pt x="60000" y="116129"/>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80" name="Shape 1180"/>
            <p:cNvSpPr/>
            <p:nvPr/>
          </p:nvSpPr>
          <p:spPr>
            <a:xfrm>
              <a:off x="4756" y="2639"/>
              <a:ext cx="1" cy="31"/>
            </a:xfrm>
            <a:custGeom>
              <a:pathLst>
                <a:path extrusionOk="0" h="120000" w="120000">
                  <a:moveTo>
                    <a:pt x="0" y="0"/>
                  </a:moveTo>
                  <a:lnTo>
                    <a:pt x="60000" y="41250"/>
                  </a:lnTo>
                  <a:lnTo>
                    <a:pt x="60000" y="105000"/>
                  </a:lnTo>
                  <a:lnTo>
                    <a:pt x="60000" y="116250"/>
                  </a:lnTo>
                </a:path>
              </a:pathLst>
            </a:custGeom>
            <a:solidFill>
              <a:srgbClr val="FFFFA3"/>
            </a:solidFill>
            <a:ln cap="rnd" cmpd="sng" w="28575">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81" name="Shape 1181"/>
            <p:cNvSpPr/>
            <p:nvPr/>
          </p:nvSpPr>
          <p:spPr>
            <a:xfrm>
              <a:off x="4756" y="2677"/>
              <a:ext cx="1" cy="30"/>
            </a:xfrm>
            <a:custGeom>
              <a:pathLst>
                <a:path extrusionOk="0" h="120000" w="120000">
                  <a:moveTo>
                    <a:pt x="60000" y="0"/>
                  </a:moveTo>
                  <a:lnTo>
                    <a:pt x="60000" y="30967"/>
                  </a:lnTo>
                  <a:lnTo>
                    <a:pt x="0" y="100645"/>
                  </a:lnTo>
                  <a:lnTo>
                    <a:pt x="0" y="116129"/>
                  </a:lnTo>
                </a:path>
              </a:pathLst>
            </a:custGeom>
            <a:solidFill>
              <a:srgbClr val="FFFFA3"/>
            </a:solidFill>
            <a:ln cap="rnd" cmpd="sng" w="28575">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82" name="Shape 1182"/>
            <p:cNvSpPr/>
            <p:nvPr/>
          </p:nvSpPr>
          <p:spPr>
            <a:xfrm>
              <a:off x="4756" y="2712"/>
              <a:ext cx="1" cy="30"/>
            </a:xfrm>
            <a:custGeom>
              <a:pathLst>
                <a:path extrusionOk="0" h="120000" w="120000">
                  <a:moveTo>
                    <a:pt x="60000" y="0"/>
                  </a:moveTo>
                  <a:lnTo>
                    <a:pt x="60000" y="27096"/>
                  </a:lnTo>
                  <a:lnTo>
                    <a:pt x="0" y="85161"/>
                  </a:lnTo>
                  <a:lnTo>
                    <a:pt x="0" y="116129"/>
                  </a:lnTo>
                </a:path>
              </a:pathLst>
            </a:custGeom>
            <a:solidFill>
              <a:srgbClr val="FFFFA3"/>
            </a:solidFill>
            <a:ln cap="rnd" cmpd="sng" w="28575">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83" name="Shape 1183"/>
            <p:cNvSpPr/>
            <p:nvPr/>
          </p:nvSpPr>
          <p:spPr>
            <a:xfrm>
              <a:off x="4752" y="2748"/>
              <a:ext cx="3" cy="30"/>
            </a:xfrm>
            <a:custGeom>
              <a:pathLst>
                <a:path extrusionOk="0" h="120000" w="120000">
                  <a:moveTo>
                    <a:pt x="90000" y="0"/>
                  </a:moveTo>
                  <a:lnTo>
                    <a:pt x="90000" y="7741"/>
                  </a:lnTo>
                  <a:lnTo>
                    <a:pt x="90000" y="61935"/>
                  </a:lnTo>
                  <a:lnTo>
                    <a:pt x="0" y="112258"/>
                  </a:lnTo>
                  <a:lnTo>
                    <a:pt x="0" y="116129"/>
                  </a:lnTo>
                </a:path>
              </a:pathLst>
            </a:custGeom>
            <a:solidFill>
              <a:srgbClr val="FFFFA3"/>
            </a:solidFill>
            <a:ln cap="rnd" cmpd="sng" w="28575">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84" name="Shape 1184"/>
            <p:cNvSpPr/>
            <p:nvPr/>
          </p:nvSpPr>
          <p:spPr>
            <a:xfrm>
              <a:off x="4749" y="2785"/>
              <a:ext cx="5" cy="31"/>
            </a:xfrm>
            <a:custGeom>
              <a:pathLst>
                <a:path extrusionOk="0" h="120000" w="120000">
                  <a:moveTo>
                    <a:pt x="96000" y="0"/>
                  </a:moveTo>
                  <a:lnTo>
                    <a:pt x="72000" y="15000"/>
                  </a:lnTo>
                  <a:lnTo>
                    <a:pt x="48000" y="48750"/>
                  </a:lnTo>
                  <a:lnTo>
                    <a:pt x="0" y="86250"/>
                  </a:lnTo>
                  <a:lnTo>
                    <a:pt x="0" y="116250"/>
                  </a:lnTo>
                </a:path>
              </a:pathLst>
            </a:custGeom>
            <a:solidFill>
              <a:srgbClr val="FFFFA3"/>
            </a:solidFill>
            <a:ln cap="rnd" cmpd="sng" w="28575">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85" name="Shape 1185"/>
            <p:cNvSpPr/>
            <p:nvPr/>
          </p:nvSpPr>
          <p:spPr>
            <a:xfrm>
              <a:off x="4743" y="2821"/>
              <a:ext cx="5" cy="30"/>
            </a:xfrm>
            <a:custGeom>
              <a:pathLst>
                <a:path extrusionOk="0" h="120000" w="120000">
                  <a:moveTo>
                    <a:pt x="100000" y="0"/>
                  </a:moveTo>
                  <a:lnTo>
                    <a:pt x="60000" y="42580"/>
                  </a:lnTo>
                  <a:lnTo>
                    <a:pt x="0" y="100645"/>
                  </a:lnTo>
                  <a:lnTo>
                    <a:pt x="0" y="116129"/>
                  </a:lnTo>
                </a:path>
              </a:pathLst>
            </a:custGeom>
            <a:solidFill>
              <a:srgbClr val="FFFFA3"/>
            </a:solidFill>
            <a:ln cap="rnd" cmpd="sng" w="28575">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86" name="Shape 1186"/>
            <p:cNvSpPr/>
            <p:nvPr/>
          </p:nvSpPr>
          <p:spPr>
            <a:xfrm>
              <a:off x="4740" y="2856"/>
              <a:ext cx="4" cy="30"/>
            </a:xfrm>
            <a:custGeom>
              <a:pathLst>
                <a:path extrusionOk="0" h="120000" w="120000">
                  <a:moveTo>
                    <a:pt x="90000" y="0"/>
                  </a:moveTo>
                  <a:lnTo>
                    <a:pt x="30000" y="27096"/>
                  </a:lnTo>
                  <a:lnTo>
                    <a:pt x="0" y="89032"/>
                  </a:lnTo>
                  <a:lnTo>
                    <a:pt x="0" y="116129"/>
                  </a:lnTo>
                </a:path>
              </a:pathLst>
            </a:custGeom>
            <a:solidFill>
              <a:srgbClr val="FFFFA3"/>
            </a:solidFill>
            <a:ln cap="rnd" cmpd="sng" w="28575">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87" name="Shape 1187"/>
            <p:cNvSpPr/>
            <p:nvPr/>
          </p:nvSpPr>
          <p:spPr>
            <a:xfrm>
              <a:off x="4738" y="2893"/>
              <a:ext cx="2" cy="31"/>
            </a:xfrm>
            <a:custGeom>
              <a:pathLst>
                <a:path extrusionOk="0" h="120000" w="120000">
                  <a:moveTo>
                    <a:pt x="90000" y="0"/>
                  </a:moveTo>
                  <a:lnTo>
                    <a:pt x="60000" y="22500"/>
                  </a:lnTo>
                  <a:lnTo>
                    <a:pt x="0" y="86250"/>
                  </a:lnTo>
                  <a:lnTo>
                    <a:pt x="0" y="116250"/>
                  </a:lnTo>
                </a:path>
              </a:pathLst>
            </a:custGeom>
            <a:solidFill>
              <a:srgbClr val="FFFFA3"/>
            </a:solidFill>
            <a:ln cap="rnd" cmpd="sng" w="28575">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88" name="Shape 1188"/>
            <p:cNvSpPr/>
            <p:nvPr/>
          </p:nvSpPr>
          <p:spPr>
            <a:xfrm>
              <a:off x="4734" y="2929"/>
              <a:ext cx="3" cy="30"/>
            </a:xfrm>
            <a:custGeom>
              <a:pathLst>
                <a:path extrusionOk="0" h="120000" w="120000">
                  <a:moveTo>
                    <a:pt x="90000" y="0"/>
                  </a:moveTo>
                  <a:lnTo>
                    <a:pt x="60000" y="11612"/>
                  </a:lnTo>
                  <a:lnTo>
                    <a:pt x="0" y="81290"/>
                  </a:lnTo>
                  <a:lnTo>
                    <a:pt x="0" y="116129"/>
                  </a:lnTo>
                </a:path>
              </a:pathLst>
            </a:custGeom>
            <a:solidFill>
              <a:srgbClr val="FFFFA3"/>
            </a:solidFill>
            <a:ln cap="rnd" cmpd="sng" w="28575">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89" name="Shape 1189"/>
            <p:cNvSpPr/>
            <p:nvPr/>
          </p:nvSpPr>
          <p:spPr>
            <a:xfrm>
              <a:off x="5756" y="2405"/>
              <a:ext cx="300" cy="874"/>
            </a:xfrm>
            <a:custGeom>
              <a:pathLst>
                <a:path extrusionOk="0" h="120000" w="120000">
                  <a:moveTo>
                    <a:pt x="92093" y="114240"/>
                  </a:moveTo>
                  <a:lnTo>
                    <a:pt x="92093" y="114240"/>
                  </a:lnTo>
                  <a:lnTo>
                    <a:pt x="88504" y="115337"/>
                  </a:lnTo>
                  <a:lnTo>
                    <a:pt x="85714" y="116434"/>
                  </a:lnTo>
                  <a:lnTo>
                    <a:pt x="82524" y="117394"/>
                  </a:lnTo>
                  <a:lnTo>
                    <a:pt x="79335" y="118080"/>
                  </a:lnTo>
                  <a:lnTo>
                    <a:pt x="76146" y="118765"/>
                  </a:lnTo>
                  <a:lnTo>
                    <a:pt x="72956" y="119314"/>
                  </a:lnTo>
                  <a:lnTo>
                    <a:pt x="69767" y="119588"/>
                  </a:lnTo>
                  <a:lnTo>
                    <a:pt x="66578" y="119725"/>
                  </a:lnTo>
                  <a:lnTo>
                    <a:pt x="62990" y="119862"/>
                  </a:lnTo>
                  <a:lnTo>
                    <a:pt x="60199" y="119725"/>
                  </a:lnTo>
                  <a:lnTo>
                    <a:pt x="55813" y="119725"/>
                  </a:lnTo>
                  <a:lnTo>
                    <a:pt x="51428" y="119314"/>
                  </a:lnTo>
                  <a:lnTo>
                    <a:pt x="47043" y="118902"/>
                  </a:lnTo>
                  <a:lnTo>
                    <a:pt x="42259" y="118354"/>
                  </a:lnTo>
                  <a:lnTo>
                    <a:pt x="36279" y="117668"/>
                  </a:lnTo>
                  <a:lnTo>
                    <a:pt x="29900" y="116982"/>
                  </a:lnTo>
                  <a:lnTo>
                    <a:pt x="18737" y="115337"/>
                  </a:lnTo>
                  <a:lnTo>
                    <a:pt x="10764" y="113691"/>
                  </a:lnTo>
                  <a:lnTo>
                    <a:pt x="4784" y="111908"/>
                  </a:lnTo>
                  <a:lnTo>
                    <a:pt x="1594" y="109988"/>
                  </a:lnTo>
                  <a:lnTo>
                    <a:pt x="0" y="107931"/>
                  </a:lnTo>
                  <a:lnTo>
                    <a:pt x="0" y="105737"/>
                  </a:lnTo>
                  <a:lnTo>
                    <a:pt x="0" y="103131"/>
                  </a:lnTo>
                  <a:lnTo>
                    <a:pt x="1196" y="100114"/>
                  </a:lnTo>
                  <a:lnTo>
                    <a:pt x="1594" y="98194"/>
                  </a:lnTo>
                  <a:lnTo>
                    <a:pt x="2790" y="95588"/>
                  </a:lnTo>
                  <a:lnTo>
                    <a:pt x="3189" y="92571"/>
                  </a:lnTo>
                  <a:lnTo>
                    <a:pt x="3986" y="88868"/>
                  </a:lnTo>
                  <a:lnTo>
                    <a:pt x="5182" y="85028"/>
                  </a:lnTo>
                  <a:lnTo>
                    <a:pt x="5980" y="80777"/>
                  </a:lnTo>
                  <a:lnTo>
                    <a:pt x="7176" y="76251"/>
                  </a:lnTo>
                  <a:lnTo>
                    <a:pt x="8372" y="71862"/>
                  </a:lnTo>
                  <a:lnTo>
                    <a:pt x="8770" y="67474"/>
                  </a:lnTo>
                  <a:lnTo>
                    <a:pt x="10365" y="62948"/>
                  </a:lnTo>
                  <a:lnTo>
                    <a:pt x="11561" y="58834"/>
                  </a:lnTo>
                  <a:lnTo>
                    <a:pt x="11960" y="54720"/>
                  </a:lnTo>
                  <a:lnTo>
                    <a:pt x="13554" y="51154"/>
                  </a:lnTo>
                  <a:lnTo>
                    <a:pt x="14352" y="48137"/>
                  </a:lnTo>
                  <a:lnTo>
                    <a:pt x="14750" y="45531"/>
                  </a:lnTo>
                  <a:lnTo>
                    <a:pt x="15548" y="43611"/>
                  </a:lnTo>
                  <a:lnTo>
                    <a:pt x="15946" y="42102"/>
                  </a:lnTo>
                  <a:lnTo>
                    <a:pt x="16744" y="40457"/>
                  </a:lnTo>
                  <a:lnTo>
                    <a:pt x="16744" y="38537"/>
                  </a:lnTo>
                  <a:lnTo>
                    <a:pt x="15946" y="36480"/>
                  </a:lnTo>
                  <a:lnTo>
                    <a:pt x="15548" y="34560"/>
                  </a:lnTo>
                  <a:lnTo>
                    <a:pt x="15149" y="32228"/>
                  </a:lnTo>
                  <a:lnTo>
                    <a:pt x="14750" y="30034"/>
                  </a:lnTo>
                  <a:lnTo>
                    <a:pt x="14352" y="27702"/>
                  </a:lnTo>
                  <a:lnTo>
                    <a:pt x="13554" y="25508"/>
                  </a:lnTo>
                  <a:lnTo>
                    <a:pt x="13156" y="23451"/>
                  </a:lnTo>
                  <a:lnTo>
                    <a:pt x="11960" y="21120"/>
                  </a:lnTo>
                  <a:lnTo>
                    <a:pt x="11561" y="19062"/>
                  </a:lnTo>
                  <a:lnTo>
                    <a:pt x="11561" y="17142"/>
                  </a:lnTo>
                  <a:lnTo>
                    <a:pt x="11561" y="15360"/>
                  </a:lnTo>
                  <a:lnTo>
                    <a:pt x="11561" y="13714"/>
                  </a:lnTo>
                  <a:lnTo>
                    <a:pt x="11561" y="12205"/>
                  </a:lnTo>
                  <a:lnTo>
                    <a:pt x="13953" y="9600"/>
                  </a:lnTo>
                  <a:lnTo>
                    <a:pt x="19136" y="7268"/>
                  </a:lnTo>
                  <a:lnTo>
                    <a:pt x="26312" y="5211"/>
                  </a:lnTo>
                  <a:lnTo>
                    <a:pt x="35083" y="3428"/>
                  </a:lnTo>
                  <a:lnTo>
                    <a:pt x="43853" y="1920"/>
                  </a:lnTo>
                  <a:lnTo>
                    <a:pt x="52225" y="822"/>
                  </a:lnTo>
                  <a:lnTo>
                    <a:pt x="60199" y="137"/>
                  </a:lnTo>
                  <a:lnTo>
                    <a:pt x="64983" y="0"/>
                  </a:lnTo>
                  <a:lnTo>
                    <a:pt x="69368" y="137"/>
                  </a:lnTo>
                  <a:lnTo>
                    <a:pt x="74950" y="822"/>
                  </a:lnTo>
                  <a:lnTo>
                    <a:pt x="81328" y="1645"/>
                  </a:lnTo>
                  <a:lnTo>
                    <a:pt x="88106" y="2742"/>
                  </a:lnTo>
                  <a:lnTo>
                    <a:pt x="94086" y="3977"/>
                  </a:lnTo>
                  <a:lnTo>
                    <a:pt x="100066" y="5348"/>
                  </a:lnTo>
                  <a:lnTo>
                    <a:pt x="104053" y="6720"/>
                  </a:lnTo>
                  <a:lnTo>
                    <a:pt x="106445" y="7817"/>
                  </a:lnTo>
                  <a:lnTo>
                    <a:pt x="108438" y="9051"/>
                  </a:lnTo>
                  <a:lnTo>
                    <a:pt x="109235" y="10285"/>
                  </a:lnTo>
                  <a:lnTo>
                    <a:pt x="110830" y="11657"/>
                  </a:lnTo>
                  <a:lnTo>
                    <a:pt x="111627" y="13165"/>
                  </a:lnTo>
                  <a:lnTo>
                    <a:pt x="112823" y="14948"/>
                  </a:lnTo>
                  <a:lnTo>
                    <a:pt x="113621" y="17005"/>
                  </a:lnTo>
                  <a:lnTo>
                    <a:pt x="115215" y="19474"/>
                  </a:lnTo>
                  <a:lnTo>
                    <a:pt x="116810" y="22491"/>
                  </a:lnTo>
                  <a:lnTo>
                    <a:pt x="117209" y="24137"/>
                  </a:lnTo>
                  <a:lnTo>
                    <a:pt x="118006" y="26057"/>
                  </a:lnTo>
                  <a:lnTo>
                    <a:pt x="118803" y="27977"/>
                  </a:lnTo>
                  <a:lnTo>
                    <a:pt x="119202" y="30308"/>
                  </a:lnTo>
                  <a:lnTo>
                    <a:pt x="119202" y="32502"/>
                  </a:lnTo>
                  <a:lnTo>
                    <a:pt x="119601" y="34834"/>
                  </a:lnTo>
                  <a:lnTo>
                    <a:pt x="119601" y="37302"/>
                  </a:lnTo>
                  <a:lnTo>
                    <a:pt x="119601" y="39634"/>
                  </a:lnTo>
                  <a:lnTo>
                    <a:pt x="119601" y="41965"/>
                  </a:lnTo>
                  <a:lnTo>
                    <a:pt x="119202" y="44297"/>
                  </a:lnTo>
                  <a:lnTo>
                    <a:pt x="119202" y="46491"/>
                  </a:lnTo>
                  <a:lnTo>
                    <a:pt x="118803" y="48548"/>
                  </a:lnTo>
                  <a:lnTo>
                    <a:pt x="118405" y="50468"/>
                  </a:lnTo>
                  <a:lnTo>
                    <a:pt x="118006" y="52251"/>
                  </a:lnTo>
                  <a:lnTo>
                    <a:pt x="116810" y="53760"/>
                  </a:lnTo>
                  <a:lnTo>
                    <a:pt x="116810" y="55131"/>
                  </a:lnTo>
                  <a:lnTo>
                    <a:pt x="116411" y="56365"/>
                  </a:lnTo>
                  <a:lnTo>
                    <a:pt x="115614" y="58011"/>
                  </a:lnTo>
                  <a:lnTo>
                    <a:pt x="114817" y="59794"/>
                  </a:lnTo>
                  <a:lnTo>
                    <a:pt x="113621" y="61851"/>
                  </a:lnTo>
                  <a:lnTo>
                    <a:pt x="113222" y="64182"/>
                  </a:lnTo>
                  <a:lnTo>
                    <a:pt x="112425" y="66377"/>
                  </a:lnTo>
                  <a:lnTo>
                    <a:pt x="111627" y="68708"/>
                  </a:lnTo>
                  <a:lnTo>
                    <a:pt x="111229" y="71177"/>
                  </a:lnTo>
                  <a:lnTo>
                    <a:pt x="110033" y="73645"/>
                  </a:lnTo>
                  <a:lnTo>
                    <a:pt x="109235" y="75977"/>
                  </a:lnTo>
                  <a:lnTo>
                    <a:pt x="108837" y="78171"/>
                  </a:lnTo>
                  <a:lnTo>
                    <a:pt x="108438" y="80365"/>
                  </a:lnTo>
                  <a:lnTo>
                    <a:pt x="108438" y="82422"/>
                  </a:lnTo>
                  <a:lnTo>
                    <a:pt x="108438" y="84068"/>
                  </a:lnTo>
                  <a:lnTo>
                    <a:pt x="108438" y="85714"/>
                  </a:lnTo>
                  <a:lnTo>
                    <a:pt x="108837" y="86811"/>
                  </a:lnTo>
                  <a:lnTo>
                    <a:pt x="109235" y="88045"/>
                  </a:lnTo>
                  <a:lnTo>
                    <a:pt x="109634" y="89280"/>
                  </a:lnTo>
                  <a:lnTo>
                    <a:pt x="110033" y="90651"/>
                  </a:lnTo>
                  <a:lnTo>
                    <a:pt x="110830" y="92022"/>
                  </a:lnTo>
                  <a:lnTo>
                    <a:pt x="110830" y="93668"/>
                  </a:lnTo>
                  <a:lnTo>
                    <a:pt x="110830" y="95177"/>
                  </a:lnTo>
                  <a:lnTo>
                    <a:pt x="110033" y="96685"/>
                  </a:lnTo>
                  <a:lnTo>
                    <a:pt x="110033" y="98057"/>
                  </a:lnTo>
                  <a:lnTo>
                    <a:pt x="109634" y="99702"/>
                  </a:lnTo>
                  <a:lnTo>
                    <a:pt x="109634" y="100937"/>
                  </a:lnTo>
                  <a:lnTo>
                    <a:pt x="109235" y="102308"/>
                  </a:lnTo>
                  <a:lnTo>
                    <a:pt x="108438" y="103542"/>
                  </a:lnTo>
                  <a:lnTo>
                    <a:pt x="108438" y="104640"/>
                  </a:lnTo>
                  <a:lnTo>
                    <a:pt x="108039" y="105462"/>
                  </a:lnTo>
                  <a:lnTo>
                    <a:pt x="107242" y="106285"/>
                  </a:lnTo>
                  <a:lnTo>
                    <a:pt x="106445" y="106697"/>
                  </a:lnTo>
                  <a:lnTo>
                    <a:pt x="105647" y="107520"/>
                  </a:lnTo>
                  <a:lnTo>
                    <a:pt x="104850" y="108342"/>
                  </a:lnTo>
                  <a:lnTo>
                    <a:pt x="104053" y="109165"/>
                  </a:lnTo>
                  <a:lnTo>
                    <a:pt x="102458" y="109851"/>
                  </a:lnTo>
                  <a:lnTo>
                    <a:pt x="101262" y="110811"/>
                  </a:lnTo>
                  <a:lnTo>
                    <a:pt x="98870" y="111771"/>
                  </a:lnTo>
                  <a:lnTo>
                    <a:pt x="96478" y="112868"/>
                  </a:lnTo>
                  <a:lnTo>
                    <a:pt x="92093" y="114240"/>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90" name="Shape 1190"/>
            <p:cNvSpPr/>
            <p:nvPr/>
          </p:nvSpPr>
          <p:spPr>
            <a:xfrm>
              <a:off x="5245" y="2412"/>
              <a:ext cx="302" cy="864"/>
            </a:xfrm>
            <a:custGeom>
              <a:pathLst>
                <a:path extrusionOk="0" h="120000" w="120000">
                  <a:moveTo>
                    <a:pt x="94257" y="114027"/>
                  </a:moveTo>
                  <a:lnTo>
                    <a:pt x="94257" y="114027"/>
                  </a:lnTo>
                  <a:lnTo>
                    <a:pt x="90693" y="115138"/>
                  </a:lnTo>
                  <a:lnTo>
                    <a:pt x="87128" y="116250"/>
                  </a:lnTo>
                  <a:lnTo>
                    <a:pt x="83960" y="117083"/>
                  </a:lnTo>
                  <a:lnTo>
                    <a:pt x="80792" y="117916"/>
                  </a:lnTo>
                  <a:lnTo>
                    <a:pt x="77623" y="118611"/>
                  </a:lnTo>
                  <a:lnTo>
                    <a:pt x="74059" y="119027"/>
                  </a:lnTo>
                  <a:lnTo>
                    <a:pt x="70495" y="119444"/>
                  </a:lnTo>
                  <a:lnTo>
                    <a:pt x="66930" y="119722"/>
                  </a:lnTo>
                  <a:lnTo>
                    <a:pt x="63762" y="119861"/>
                  </a:lnTo>
                  <a:lnTo>
                    <a:pt x="59405" y="119861"/>
                  </a:lnTo>
                  <a:lnTo>
                    <a:pt x="55445" y="119722"/>
                  </a:lnTo>
                  <a:lnTo>
                    <a:pt x="50297" y="119583"/>
                  </a:lnTo>
                  <a:lnTo>
                    <a:pt x="45544" y="119305"/>
                  </a:lnTo>
                  <a:lnTo>
                    <a:pt x="39603" y="118888"/>
                  </a:lnTo>
                  <a:lnTo>
                    <a:pt x="33663" y="118611"/>
                  </a:lnTo>
                  <a:lnTo>
                    <a:pt x="27326" y="117916"/>
                  </a:lnTo>
                  <a:lnTo>
                    <a:pt x="15445" y="116666"/>
                  </a:lnTo>
                  <a:lnTo>
                    <a:pt x="7524" y="115138"/>
                  </a:lnTo>
                  <a:lnTo>
                    <a:pt x="3168" y="113055"/>
                  </a:lnTo>
                  <a:lnTo>
                    <a:pt x="792" y="110833"/>
                  </a:lnTo>
                  <a:lnTo>
                    <a:pt x="0" y="108333"/>
                  </a:lnTo>
                  <a:lnTo>
                    <a:pt x="792" y="105694"/>
                  </a:lnTo>
                  <a:lnTo>
                    <a:pt x="2376" y="102777"/>
                  </a:lnTo>
                  <a:lnTo>
                    <a:pt x="3564" y="99722"/>
                  </a:lnTo>
                  <a:lnTo>
                    <a:pt x="3960" y="97916"/>
                  </a:lnTo>
                  <a:lnTo>
                    <a:pt x="4356" y="95555"/>
                  </a:lnTo>
                  <a:lnTo>
                    <a:pt x="5544" y="92361"/>
                  </a:lnTo>
                  <a:lnTo>
                    <a:pt x="5940" y="88888"/>
                  </a:lnTo>
                  <a:lnTo>
                    <a:pt x="6732" y="85000"/>
                  </a:lnTo>
                  <a:lnTo>
                    <a:pt x="7524" y="80694"/>
                  </a:lnTo>
                  <a:lnTo>
                    <a:pt x="7920" y="76250"/>
                  </a:lnTo>
                  <a:lnTo>
                    <a:pt x="9108" y="71666"/>
                  </a:lnTo>
                  <a:lnTo>
                    <a:pt x="9900" y="66944"/>
                  </a:lnTo>
                  <a:lnTo>
                    <a:pt x="10297" y="62500"/>
                  </a:lnTo>
                  <a:lnTo>
                    <a:pt x="10693" y="58194"/>
                  </a:lnTo>
                  <a:lnTo>
                    <a:pt x="11089" y="54166"/>
                  </a:lnTo>
                  <a:lnTo>
                    <a:pt x="11485" y="50416"/>
                  </a:lnTo>
                  <a:lnTo>
                    <a:pt x="11485" y="47361"/>
                  </a:lnTo>
                  <a:lnTo>
                    <a:pt x="11485" y="44722"/>
                  </a:lnTo>
                  <a:lnTo>
                    <a:pt x="11485" y="42638"/>
                  </a:lnTo>
                  <a:lnTo>
                    <a:pt x="11089" y="41111"/>
                  </a:lnTo>
                  <a:lnTo>
                    <a:pt x="11089" y="39444"/>
                  </a:lnTo>
                  <a:lnTo>
                    <a:pt x="11089" y="37500"/>
                  </a:lnTo>
                  <a:lnTo>
                    <a:pt x="11089" y="35416"/>
                  </a:lnTo>
                  <a:lnTo>
                    <a:pt x="11089" y="33333"/>
                  </a:lnTo>
                  <a:lnTo>
                    <a:pt x="11089" y="30972"/>
                  </a:lnTo>
                  <a:lnTo>
                    <a:pt x="11089" y="28750"/>
                  </a:lnTo>
                  <a:lnTo>
                    <a:pt x="11485" y="26388"/>
                  </a:lnTo>
                  <a:lnTo>
                    <a:pt x="11485" y="24166"/>
                  </a:lnTo>
                  <a:lnTo>
                    <a:pt x="11881" y="21944"/>
                  </a:lnTo>
                  <a:lnTo>
                    <a:pt x="11881" y="19722"/>
                  </a:lnTo>
                  <a:lnTo>
                    <a:pt x="12673" y="17638"/>
                  </a:lnTo>
                  <a:lnTo>
                    <a:pt x="13069" y="15694"/>
                  </a:lnTo>
                  <a:lnTo>
                    <a:pt x="13069" y="13888"/>
                  </a:lnTo>
                  <a:lnTo>
                    <a:pt x="13069" y="12222"/>
                  </a:lnTo>
                  <a:lnTo>
                    <a:pt x="13465" y="10694"/>
                  </a:lnTo>
                  <a:lnTo>
                    <a:pt x="16237" y="8194"/>
                  </a:lnTo>
                  <a:lnTo>
                    <a:pt x="20990" y="6111"/>
                  </a:lnTo>
                  <a:lnTo>
                    <a:pt x="28118" y="4166"/>
                  </a:lnTo>
                  <a:lnTo>
                    <a:pt x="36435" y="2638"/>
                  </a:lnTo>
                  <a:lnTo>
                    <a:pt x="45544" y="1527"/>
                  </a:lnTo>
                  <a:lnTo>
                    <a:pt x="53465" y="694"/>
                  </a:lnTo>
                  <a:lnTo>
                    <a:pt x="60990" y="0"/>
                  </a:lnTo>
                  <a:lnTo>
                    <a:pt x="66138" y="0"/>
                  </a:lnTo>
                  <a:lnTo>
                    <a:pt x="70495" y="0"/>
                  </a:lnTo>
                  <a:lnTo>
                    <a:pt x="76435" y="416"/>
                  </a:lnTo>
                  <a:lnTo>
                    <a:pt x="82376" y="1111"/>
                  </a:lnTo>
                  <a:lnTo>
                    <a:pt x="89900" y="1805"/>
                  </a:lnTo>
                  <a:lnTo>
                    <a:pt x="95445" y="2777"/>
                  </a:lnTo>
                  <a:lnTo>
                    <a:pt x="101386" y="3888"/>
                  </a:lnTo>
                  <a:lnTo>
                    <a:pt x="105742" y="5000"/>
                  </a:lnTo>
                  <a:lnTo>
                    <a:pt x="108514" y="6111"/>
                  </a:lnTo>
                  <a:lnTo>
                    <a:pt x="109306" y="7361"/>
                  </a:lnTo>
                  <a:lnTo>
                    <a:pt x="110099" y="8750"/>
                  </a:lnTo>
                  <a:lnTo>
                    <a:pt x="110495" y="10277"/>
                  </a:lnTo>
                  <a:lnTo>
                    <a:pt x="111287" y="11944"/>
                  </a:lnTo>
                  <a:lnTo>
                    <a:pt x="111287" y="13888"/>
                  </a:lnTo>
                  <a:lnTo>
                    <a:pt x="111683" y="16111"/>
                  </a:lnTo>
                  <a:lnTo>
                    <a:pt x="112475" y="18611"/>
                  </a:lnTo>
                  <a:lnTo>
                    <a:pt x="113663" y="21666"/>
                  </a:lnTo>
                  <a:lnTo>
                    <a:pt x="114851" y="23333"/>
                  </a:lnTo>
                  <a:lnTo>
                    <a:pt x="115247" y="25277"/>
                  </a:lnTo>
                  <a:lnTo>
                    <a:pt x="116039" y="27222"/>
                  </a:lnTo>
                  <a:lnTo>
                    <a:pt x="116831" y="29305"/>
                  </a:lnTo>
                  <a:lnTo>
                    <a:pt x="117227" y="31666"/>
                  </a:lnTo>
                  <a:lnTo>
                    <a:pt x="117623" y="33888"/>
                  </a:lnTo>
                  <a:lnTo>
                    <a:pt x="118415" y="36250"/>
                  </a:lnTo>
                  <a:lnTo>
                    <a:pt x="118811" y="38611"/>
                  </a:lnTo>
                  <a:lnTo>
                    <a:pt x="119207" y="40972"/>
                  </a:lnTo>
                  <a:lnTo>
                    <a:pt x="119603" y="43194"/>
                  </a:lnTo>
                  <a:lnTo>
                    <a:pt x="119603" y="45416"/>
                  </a:lnTo>
                  <a:lnTo>
                    <a:pt x="119603" y="47500"/>
                  </a:lnTo>
                  <a:lnTo>
                    <a:pt x="119603" y="49444"/>
                  </a:lnTo>
                  <a:lnTo>
                    <a:pt x="119207" y="51111"/>
                  </a:lnTo>
                  <a:lnTo>
                    <a:pt x="118811" y="52777"/>
                  </a:lnTo>
                  <a:lnTo>
                    <a:pt x="118415" y="54027"/>
                  </a:lnTo>
                  <a:lnTo>
                    <a:pt x="117623" y="55416"/>
                  </a:lnTo>
                  <a:lnTo>
                    <a:pt x="116831" y="56944"/>
                  </a:lnTo>
                  <a:lnTo>
                    <a:pt x="115643" y="58888"/>
                  </a:lnTo>
                  <a:lnTo>
                    <a:pt x="114851" y="60694"/>
                  </a:lnTo>
                  <a:lnTo>
                    <a:pt x="113267" y="63055"/>
                  </a:lnTo>
                  <a:lnTo>
                    <a:pt x="112079" y="65277"/>
                  </a:lnTo>
                  <a:lnTo>
                    <a:pt x="110099" y="67638"/>
                  </a:lnTo>
                  <a:lnTo>
                    <a:pt x="109306" y="70138"/>
                  </a:lnTo>
                  <a:lnTo>
                    <a:pt x="107722" y="72500"/>
                  </a:lnTo>
                  <a:lnTo>
                    <a:pt x="106534" y="74722"/>
                  </a:lnTo>
                  <a:lnTo>
                    <a:pt x="105742" y="77083"/>
                  </a:lnTo>
                  <a:lnTo>
                    <a:pt x="104554" y="79166"/>
                  </a:lnTo>
                  <a:lnTo>
                    <a:pt x="104158" y="81250"/>
                  </a:lnTo>
                  <a:lnTo>
                    <a:pt x="104158" y="83055"/>
                  </a:lnTo>
                  <a:lnTo>
                    <a:pt x="104158" y="84583"/>
                  </a:lnTo>
                  <a:lnTo>
                    <a:pt x="104158" y="85833"/>
                  </a:lnTo>
                  <a:lnTo>
                    <a:pt x="104554" y="86944"/>
                  </a:lnTo>
                  <a:lnTo>
                    <a:pt x="105346" y="88194"/>
                  </a:lnTo>
                  <a:lnTo>
                    <a:pt x="105742" y="89583"/>
                  </a:lnTo>
                  <a:lnTo>
                    <a:pt x="106534" y="91111"/>
                  </a:lnTo>
                  <a:lnTo>
                    <a:pt x="106534" y="92638"/>
                  </a:lnTo>
                  <a:lnTo>
                    <a:pt x="107722" y="94166"/>
                  </a:lnTo>
                  <a:lnTo>
                    <a:pt x="108118" y="95833"/>
                  </a:lnTo>
                  <a:lnTo>
                    <a:pt x="108514" y="97500"/>
                  </a:lnTo>
                  <a:lnTo>
                    <a:pt x="108910" y="98888"/>
                  </a:lnTo>
                  <a:lnTo>
                    <a:pt x="109306" y="100416"/>
                  </a:lnTo>
                  <a:lnTo>
                    <a:pt x="109306" y="101805"/>
                  </a:lnTo>
                  <a:lnTo>
                    <a:pt x="109306" y="102916"/>
                  </a:lnTo>
                  <a:lnTo>
                    <a:pt x="109306" y="104166"/>
                  </a:lnTo>
                  <a:lnTo>
                    <a:pt x="109306" y="105000"/>
                  </a:lnTo>
                  <a:lnTo>
                    <a:pt x="108910" y="105833"/>
                  </a:lnTo>
                  <a:lnTo>
                    <a:pt x="108514" y="106388"/>
                  </a:lnTo>
                  <a:lnTo>
                    <a:pt x="107722" y="107222"/>
                  </a:lnTo>
                  <a:lnTo>
                    <a:pt x="106534" y="107916"/>
                  </a:lnTo>
                  <a:lnTo>
                    <a:pt x="105742" y="108750"/>
                  </a:lnTo>
                  <a:lnTo>
                    <a:pt x="104554" y="109444"/>
                  </a:lnTo>
                  <a:lnTo>
                    <a:pt x="102970" y="110416"/>
                  </a:lnTo>
                  <a:lnTo>
                    <a:pt x="100990" y="111388"/>
                  </a:lnTo>
                  <a:lnTo>
                    <a:pt x="98217" y="112500"/>
                  </a:lnTo>
                  <a:lnTo>
                    <a:pt x="94257" y="114027"/>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91" name="Shape 1191"/>
            <p:cNvSpPr/>
            <p:nvPr/>
          </p:nvSpPr>
          <p:spPr>
            <a:xfrm>
              <a:off x="5504" y="2398"/>
              <a:ext cx="291" cy="874"/>
            </a:xfrm>
            <a:custGeom>
              <a:pathLst>
                <a:path extrusionOk="0" h="120000" w="120000">
                  <a:moveTo>
                    <a:pt x="97397" y="114377"/>
                  </a:moveTo>
                  <a:lnTo>
                    <a:pt x="97397" y="114377"/>
                  </a:lnTo>
                  <a:lnTo>
                    <a:pt x="94109" y="115474"/>
                  </a:lnTo>
                  <a:lnTo>
                    <a:pt x="90410" y="116571"/>
                  </a:lnTo>
                  <a:lnTo>
                    <a:pt x="86712" y="117394"/>
                  </a:lnTo>
                  <a:lnTo>
                    <a:pt x="83424" y="118080"/>
                  </a:lnTo>
                  <a:lnTo>
                    <a:pt x="80136" y="118765"/>
                  </a:lnTo>
                  <a:lnTo>
                    <a:pt x="77260" y="119177"/>
                  </a:lnTo>
                  <a:lnTo>
                    <a:pt x="73972" y="119588"/>
                  </a:lnTo>
                  <a:lnTo>
                    <a:pt x="70273" y="119725"/>
                  </a:lnTo>
                  <a:lnTo>
                    <a:pt x="66575" y="119862"/>
                  </a:lnTo>
                  <a:lnTo>
                    <a:pt x="62465" y="119862"/>
                  </a:lnTo>
                  <a:lnTo>
                    <a:pt x="57534" y="119725"/>
                  </a:lnTo>
                  <a:lnTo>
                    <a:pt x="53424" y="119725"/>
                  </a:lnTo>
                  <a:lnTo>
                    <a:pt x="48082" y="119451"/>
                  </a:lnTo>
                  <a:lnTo>
                    <a:pt x="42328" y="119040"/>
                  </a:lnTo>
                  <a:lnTo>
                    <a:pt x="36164" y="118765"/>
                  </a:lnTo>
                  <a:lnTo>
                    <a:pt x="29589" y="118217"/>
                  </a:lnTo>
                  <a:lnTo>
                    <a:pt x="16438" y="117120"/>
                  </a:lnTo>
                  <a:lnTo>
                    <a:pt x="8219" y="115474"/>
                  </a:lnTo>
                  <a:lnTo>
                    <a:pt x="3287" y="113691"/>
                  </a:lnTo>
                  <a:lnTo>
                    <a:pt x="821" y="111360"/>
                  </a:lnTo>
                  <a:lnTo>
                    <a:pt x="0" y="108891"/>
                  </a:lnTo>
                  <a:lnTo>
                    <a:pt x="821" y="106148"/>
                  </a:lnTo>
                  <a:lnTo>
                    <a:pt x="2465" y="103268"/>
                  </a:lnTo>
                  <a:lnTo>
                    <a:pt x="3698" y="100251"/>
                  </a:lnTo>
                  <a:lnTo>
                    <a:pt x="4109" y="98468"/>
                  </a:lnTo>
                  <a:lnTo>
                    <a:pt x="4931" y="96137"/>
                  </a:lnTo>
                  <a:lnTo>
                    <a:pt x="6164" y="92982"/>
                  </a:lnTo>
                  <a:lnTo>
                    <a:pt x="6575" y="89554"/>
                  </a:lnTo>
                  <a:lnTo>
                    <a:pt x="6986" y="85714"/>
                  </a:lnTo>
                  <a:lnTo>
                    <a:pt x="7808" y="81462"/>
                  </a:lnTo>
                  <a:lnTo>
                    <a:pt x="8630" y="77074"/>
                  </a:lnTo>
                  <a:lnTo>
                    <a:pt x="9863" y="72548"/>
                  </a:lnTo>
                  <a:lnTo>
                    <a:pt x="10273" y="67885"/>
                  </a:lnTo>
                  <a:lnTo>
                    <a:pt x="11095" y="63497"/>
                  </a:lnTo>
                  <a:lnTo>
                    <a:pt x="11506" y="59245"/>
                  </a:lnTo>
                  <a:lnTo>
                    <a:pt x="11917" y="55268"/>
                  </a:lnTo>
                  <a:lnTo>
                    <a:pt x="12328" y="51565"/>
                  </a:lnTo>
                  <a:lnTo>
                    <a:pt x="12328" y="48548"/>
                  </a:lnTo>
                  <a:lnTo>
                    <a:pt x="12328" y="45942"/>
                  </a:lnTo>
                  <a:lnTo>
                    <a:pt x="12328" y="43885"/>
                  </a:lnTo>
                  <a:lnTo>
                    <a:pt x="11917" y="42377"/>
                  </a:lnTo>
                  <a:lnTo>
                    <a:pt x="11917" y="40731"/>
                  </a:lnTo>
                  <a:lnTo>
                    <a:pt x="11917" y="38811"/>
                  </a:lnTo>
                  <a:lnTo>
                    <a:pt x="11917" y="36754"/>
                  </a:lnTo>
                  <a:lnTo>
                    <a:pt x="11917" y="34697"/>
                  </a:lnTo>
                  <a:lnTo>
                    <a:pt x="11917" y="32365"/>
                  </a:lnTo>
                  <a:lnTo>
                    <a:pt x="11917" y="30171"/>
                  </a:lnTo>
                  <a:lnTo>
                    <a:pt x="12328" y="27840"/>
                  </a:lnTo>
                  <a:lnTo>
                    <a:pt x="12328" y="25645"/>
                  </a:lnTo>
                  <a:lnTo>
                    <a:pt x="12328" y="23451"/>
                  </a:lnTo>
                  <a:lnTo>
                    <a:pt x="12328" y="21257"/>
                  </a:lnTo>
                  <a:lnTo>
                    <a:pt x="12739" y="19200"/>
                  </a:lnTo>
                  <a:lnTo>
                    <a:pt x="13561" y="17280"/>
                  </a:lnTo>
                  <a:lnTo>
                    <a:pt x="13561" y="15497"/>
                  </a:lnTo>
                  <a:lnTo>
                    <a:pt x="13972" y="13851"/>
                  </a:lnTo>
                  <a:lnTo>
                    <a:pt x="14383" y="12342"/>
                  </a:lnTo>
                  <a:lnTo>
                    <a:pt x="15616" y="9737"/>
                  </a:lnTo>
                  <a:lnTo>
                    <a:pt x="19315" y="7268"/>
                  </a:lnTo>
                  <a:lnTo>
                    <a:pt x="23835" y="5211"/>
                  </a:lnTo>
                  <a:lnTo>
                    <a:pt x="30821" y="3154"/>
                  </a:lnTo>
                  <a:lnTo>
                    <a:pt x="38630" y="1645"/>
                  </a:lnTo>
                  <a:lnTo>
                    <a:pt x="48082" y="548"/>
                  </a:lnTo>
                  <a:lnTo>
                    <a:pt x="58356" y="0"/>
                  </a:lnTo>
                  <a:lnTo>
                    <a:pt x="69452" y="0"/>
                  </a:lnTo>
                  <a:lnTo>
                    <a:pt x="74383" y="274"/>
                  </a:lnTo>
                  <a:lnTo>
                    <a:pt x="79726" y="960"/>
                  </a:lnTo>
                  <a:lnTo>
                    <a:pt x="86301" y="1782"/>
                  </a:lnTo>
                  <a:lnTo>
                    <a:pt x="93287" y="2880"/>
                  </a:lnTo>
                  <a:lnTo>
                    <a:pt x="99863" y="4114"/>
                  </a:lnTo>
                  <a:lnTo>
                    <a:pt x="105205" y="5348"/>
                  </a:lnTo>
                  <a:lnTo>
                    <a:pt x="109315" y="6720"/>
                  </a:lnTo>
                  <a:lnTo>
                    <a:pt x="112191" y="7817"/>
                  </a:lnTo>
                  <a:lnTo>
                    <a:pt x="113424" y="9051"/>
                  </a:lnTo>
                  <a:lnTo>
                    <a:pt x="114657" y="10422"/>
                  </a:lnTo>
                  <a:lnTo>
                    <a:pt x="115068" y="11931"/>
                  </a:lnTo>
                  <a:lnTo>
                    <a:pt x="115479" y="13577"/>
                  </a:lnTo>
                  <a:lnTo>
                    <a:pt x="115479" y="15497"/>
                  </a:lnTo>
                  <a:lnTo>
                    <a:pt x="115479" y="17691"/>
                  </a:lnTo>
                  <a:lnTo>
                    <a:pt x="116301" y="20160"/>
                  </a:lnTo>
                  <a:lnTo>
                    <a:pt x="118356" y="23177"/>
                  </a:lnTo>
                  <a:lnTo>
                    <a:pt x="118767" y="24822"/>
                  </a:lnTo>
                  <a:lnTo>
                    <a:pt x="119178" y="26742"/>
                  </a:lnTo>
                  <a:lnTo>
                    <a:pt x="119589" y="28662"/>
                  </a:lnTo>
                  <a:lnTo>
                    <a:pt x="119589" y="30857"/>
                  </a:lnTo>
                  <a:lnTo>
                    <a:pt x="119589" y="33051"/>
                  </a:lnTo>
                  <a:lnTo>
                    <a:pt x="119589" y="35520"/>
                  </a:lnTo>
                  <a:lnTo>
                    <a:pt x="119589" y="37851"/>
                  </a:lnTo>
                  <a:lnTo>
                    <a:pt x="119178" y="40182"/>
                  </a:lnTo>
                  <a:lnTo>
                    <a:pt x="118767" y="42514"/>
                  </a:lnTo>
                  <a:lnTo>
                    <a:pt x="118356" y="44845"/>
                  </a:lnTo>
                  <a:lnTo>
                    <a:pt x="117945" y="47040"/>
                  </a:lnTo>
                  <a:lnTo>
                    <a:pt x="117123" y="49097"/>
                  </a:lnTo>
                  <a:lnTo>
                    <a:pt x="116301" y="51017"/>
                  </a:lnTo>
                  <a:lnTo>
                    <a:pt x="115890" y="52800"/>
                  </a:lnTo>
                  <a:lnTo>
                    <a:pt x="115479" y="54308"/>
                  </a:lnTo>
                  <a:lnTo>
                    <a:pt x="115068" y="55542"/>
                  </a:lnTo>
                  <a:lnTo>
                    <a:pt x="114246" y="56914"/>
                  </a:lnTo>
                  <a:lnTo>
                    <a:pt x="113424" y="58422"/>
                  </a:lnTo>
                  <a:lnTo>
                    <a:pt x="112602" y="60205"/>
                  </a:lnTo>
                  <a:lnTo>
                    <a:pt x="112191" y="62262"/>
                  </a:lnTo>
                  <a:lnTo>
                    <a:pt x="111369" y="64320"/>
                  </a:lnTo>
                  <a:lnTo>
                    <a:pt x="110547" y="66651"/>
                  </a:lnTo>
                  <a:lnTo>
                    <a:pt x="109315" y="68845"/>
                  </a:lnTo>
                  <a:lnTo>
                    <a:pt x="109315" y="71177"/>
                  </a:lnTo>
                  <a:lnTo>
                    <a:pt x="108493" y="73508"/>
                  </a:lnTo>
                  <a:lnTo>
                    <a:pt x="108082" y="75840"/>
                  </a:lnTo>
                  <a:lnTo>
                    <a:pt x="107671" y="78034"/>
                  </a:lnTo>
                  <a:lnTo>
                    <a:pt x="107260" y="80091"/>
                  </a:lnTo>
                  <a:lnTo>
                    <a:pt x="107260" y="82011"/>
                  </a:lnTo>
                  <a:lnTo>
                    <a:pt x="107260" y="83794"/>
                  </a:lnTo>
                  <a:lnTo>
                    <a:pt x="107671" y="85302"/>
                  </a:lnTo>
                  <a:lnTo>
                    <a:pt x="108082" y="86537"/>
                  </a:lnTo>
                  <a:lnTo>
                    <a:pt x="108904" y="88182"/>
                  </a:lnTo>
                  <a:lnTo>
                    <a:pt x="109315" y="89828"/>
                  </a:lnTo>
                  <a:lnTo>
                    <a:pt x="109726" y="91611"/>
                  </a:lnTo>
                  <a:lnTo>
                    <a:pt x="110547" y="93394"/>
                  </a:lnTo>
                  <a:lnTo>
                    <a:pt x="110958" y="95040"/>
                  </a:lnTo>
                  <a:lnTo>
                    <a:pt x="111369" y="96822"/>
                  </a:lnTo>
                  <a:lnTo>
                    <a:pt x="111369" y="98605"/>
                  </a:lnTo>
                  <a:lnTo>
                    <a:pt x="111780" y="100114"/>
                  </a:lnTo>
                  <a:lnTo>
                    <a:pt x="111780" y="101622"/>
                  </a:lnTo>
                  <a:lnTo>
                    <a:pt x="111780" y="102994"/>
                  </a:lnTo>
                  <a:lnTo>
                    <a:pt x="111780" y="104228"/>
                  </a:lnTo>
                  <a:lnTo>
                    <a:pt x="112191" y="105188"/>
                  </a:lnTo>
                  <a:lnTo>
                    <a:pt x="112191" y="106011"/>
                  </a:lnTo>
                  <a:lnTo>
                    <a:pt x="112191" y="106560"/>
                  </a:lnTo>
                  <a:lnTo>
                    <a:pt x="112191" y="106834"/>
                  </a:lnTo>
                  <a:lnTo>
                    <a:pt x="111780" y="107657"/>
                  </a:lnTo>
                  <a:lnTo>
                    <a:pt x="110547" y="108342"/>
                  </a:lnTo>
                  <a:lnTo>
                    <a:pt x="109315" y="109165"/>
                  </a:lnTo>
                  <a:lnTo>
                    <a:pt x="108493" y="109851"/>
                  </a:lnTo>
                  <a:lnTo>
                    <a:pt x="106849" y="110811"/>
                  </a:lnTo>
                  <a:lnTo>
                    <a:pt x="104383" y="111771"/>
                  </a:lnTo>
                  <a:lnTo>
                    <a:pt x="101506" y="112868"/>
                  </a:lnTo>
                  <a:lnTo>
                    <a:pt x="97397" y="114377"/>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92" name="Shape 1192"/>
            <p:cNvSpPr/>
            <p:nvPr/>
          </p:nvSpPr>
          <p:spPr>
            <a:xfrm>
              <a:off x="4990" y="2397"/>
              <a:ext cx="299" cy="874"/>
            </a:xfrm>
            <a:custGeom>
              <a:pathLst>
                <a:path extrusionOk="0" h="120000" w="120000">
                  <a:moveTo>
                    <a:pt x="26710" y="5485"/>
                  </a:moveTo>
                  <a:lnTo>
                    <a:pt x="26710" y="5485"/>
                  </a:lnTo>
                  <a:lnTo>
                    <a:pt x="30299" y="4388"/>
                  </a:lnTo>
                  <a:lnTo>
                    <a:pt x="33887" y="3291"/>
                  </a:lnTo>
                  <a:lnTo>
                    <a:pt x="37076" y="2468"/>
                  </a:lnTo>
                  <a:lnTo>
                    <a:pt x="40265" y="1645"/>
                  </a:lnTo>
                  <a:lnTo>
                    <a:pt x="43455" y="1097"/>
                  </a:lnTo>
                  <a:lnTo>
                    <a:pt x="46644" y="548"/>
                  </a:lnTo>
                  <a:lnTo>
                    <a:pt x="49833" y="137"/>
                  </a:lnTo>
                  <a:lnTo>
                    <a:pt x="52225" y="0"/>
                  </a:lnTo>
                  <a:lnTo>
                    <a:pt x="55813" y="0"/>
                  </a:lnTo>
                  <a:lnTo>
                    <a:pt x="59401" y="0"/>
                  </a:lnTo>
                  <a:lnTo>
                    <a:pt x="63787" y="137"/>
                  </a:lnTo>
                  <a:lnTo>
                    <a:pt x="67774" y="411"/>
                  </a:lnTo>
                  <a:lnTo>
                    <a:pt x="72558" y="960"/>
                  </a:lnTo>
                  <a:lnTo>
                    <a:pt x="77342" y="1508"/>
                  </a:lnTo>
                  <a:lnTo>
                    <a:pt x="83322" y="2057"/>
                  </a:lnTo>
                  <a:lnTo>
                    <a:pt x="89700" y="2880"/>
                  </a:lnTo>
                  <a:lnTo>
                    <a:pt x="100863" y="4525"/>
                  </a:lnTo>
                  <a:lnTo>
                    <a:pt x="108837" y="6308"/>
                  </a:lnTo>
                  <a:lnTo>
                    <a:pt x="114817" y="7954"/>
                  </a:lnTo>
                  <a:lnTo>
                    <a:pt x="118006" y="9737"/>
                  </a:lnTo>
                  <a:lnTo>
                    <a:pt x="119601" y="11794"/>
                  </a:lnTo>
                  <a:lnTo>
                    <a:pt x="119601" y="14125"/>
                  </a:lnTo>
                  <a:lnTo>
                    <a:pt x="119202" y="16731"/>
                  </a:lnTo>
                  <a:lnTo>
                    <a:pt x="118405" y="19611"/>
                  </a:lnTo>
                  <a:lnTo>
                    <a:pt x="117209" y="21531"/>
                  </a:lnTo>
                  <a:lnTo>
                    <a:pt x="116411" y="24137"/>
                  </a:lnTo>
                  <a:lnTo>
                    <a:pt x="115614" y="27291"/>
                  </a:lnTo>
                  <a:lnTo>
                    <a:pt x="114817" y="30994"/>
                  </a:lnTo>
                  <a:lnTo>
                    <a:pt x="113222" y="34834"/>
                  </a:lnTo>
                  <a:lnTo>
                    <a:pt x="112026" y="39222"/>
                  </a:lnTo>
                  <a:lnTo>
                    <a:pt x="110830" y="43611"/>
                  </a:lnTo>
                  <a:lnTo>
                    <a:pt x="109235" y="48137"/>
                  </a:lnTo>
                  <a:lnTo>
                    <a:pt x="108039" y="52800"/>
                  </a:lnTo>
                  <a:lnTo>
                    <a:pt x="106445" y="57188"/>
                  </a:lnTo>
                  <a:lnTo>
                    <a:pt x="105647" y="61440"/>
                  </a:lnTo>
                  <a:lnTo>
                    <a:pt x="104850" y="65280"/>
                  </a:lnTo>
                  <a:lnTo>
                    <a:pt x="104053" y="68845"/>
                  </a:lnTo>
                  <a:lnTo>
                    <a:pt x="104053" y="71862"/>
                  </a:lnTo>
                  <a:lnTo>
                    <a:pt x="104053" y="74331"/>
                  </a:lnTo>
                  <a:lnTo>
                    <a:pt x="104053" y="76114"/>
                  </a:lnTo>
                  <a:lnTo>
                    <a:pt x="104053" y="77622"/>
                  </a:lnTo>
                  <a:lnTo>
                    <a:pt x="104451" y="79268"/>
                  </a:lnTo>
                  <a:lnTo>
                    <a:pt x="104850" y="81188"/>
                  </a:lnTo>
                  <a:lnTo>
                    <a:pt x="105249" y="83245"/>
                  </a:lnTo>
                  <a:lnTo>
                    <a:pt x="105647" y="85302"/>
                  </a:lnTo>
                  <a:lnTo>
                    <a:pt x="106046" y="87497"/>
                  </a:lnTo>
                  <a:lnTo>
                    <a:pt x="106445" y="89691"/>
                  </a:lnTo>
                  <a:lnTo>
                    <a:pt x="107242" y="92022"/>
                  </a:lnTo>
                  <a:lnTo>
                    <a:pt x="107242" y="94217"/>
                  </a:lnTo>
                  <a:lnTo>
                    <a:pt x="107641" y="96548"/>
                  </a:lnTo>
                  <a:lnTo>
                    <a:pt x="108039" y="98605"/>
                  </a:lnTo>
                  <a:lnTo>
                    <a:pt x="108438" y="100662"/>
                  </a:lnTo>
                  <a:lnTo>
                    <a:pt x="108438" y="102582"/>
                  </a:lnTo>
                  <a:lnTo>
                    <a:pt x="108438" y="104365"/>
                  </a:lnTo>
                  <a:lnTo>
                    <a:pt x="108438" y="106011"/>
                  </a:lnTo>
                  <a:lnTo>
                    <a:pt x="108039" y="107520"/>
                  </a:lnTo>
                  <a:lnTo>
                    <a:pt x="105647" y="110125"/>
                  </a:lnTo>
                  <a:lnTo>
                    <a:pt x="100465" y="112457"/>
                  </a:lnTo>
                  <a:lnTo>
                    <a:pt x="92890" y="114514"/>
                  </a:lnTo>
                  <a:lnTo>
                    <a:pt x="84119" y="116297"/>
                  </a:lnTo>
                  <a:lnTo>
                    <a:pt x="75348" y="117805"/>
                  </a:lnTo>
                  <a:lnTo>
                    <a:pt x="66578" y="118902"/>
                  </a:lnTo>
                  <a:lnTo>
                    <a:pt x="59401" y="119588"/>
                  </a:lnTo>
                  <a:lnTo>
                    <a:pt x="54617" y="119862"/>
                  </a:lnTo>
                  <a:lnTo>
                    <a:pt x="49833" y="119588"/>
                  </a:lnTo>
                  <a:lnTo>
                    <a:pt x="44252" y="119040"/>
                  </a:lnTo>
                  <a:lnTo>
                    <a:pt x="38272" y="118217"/>
                  </a:lnTo>
                  <a:lnTo>
                    <a:pt x="31495" y="116982"/>
                  </a:lnTo>
                  <a:lnTo>
                    <a:pt x="25116" y="115748"/>
                  </a:lnTo>
                  <a:lnTo>
                    <a:pt x="19534" y="114377"/>
                  </a:lnTo>
                  <a:lnTo>
                    <a:pt x="15548" y="113005"/>
                  </a:lnTo>
                  <a:lnTo>
                    <a:pt x="12358" y="111908"/>
                  </a:lnTo>
                  <a:lnTo>
                    <a:pt x="11162" y="110674"/>
                  </a:lnTo>
                  <a:lnTo>
                    <a:pt x="9966" y="109577"/>
                  </a:lnTo>
                  <a:lnTo>
                    <a:pt x="8770" y="108068"/>
                  </a:lnTo>
                  <a:lnTo>
                    <a:pt x="7574" y="106560"/>
                  </a:lnTo>
                  <a:lnTo>
                    <a:pt x="6777" y="104777"/>
                  </a:lnTo>
                  <a:lnTo>
                    <a:pt x="5182" y="102720"/>
                  </a:lnTo>
                  <a:lnTo>
                    <a:pt x="3986" y="100251"/>
                  </a:lnTo>
                  <a:lnTo>
                    <a:pt x="2790" y="97371"/>
                  </a:lnTo>
                  <a:lnTo>
                    <a:pt x="1594" y="95862"/>
                  </a:lnTo>
                  <a:lnTo>
                    <a:pt x="1196" y="94354"/>
                  </a:lnTo>
                  <a:lnTo>
                    <a:pt x="1196" y="92434"/>
                  </a:lnTo>
                  <a:lnTo>
                    <a:pt x="797" y="90514"/>
                  </a:lnTo>
                  <a:lnTo>
                    <a:pt x="398" y="88457"/>
                  </a:lnTo>
                  <a:lnTo>
                    <a:pt x="0" y="86125"/>
                  </a:lnTo>
                  <a:lnTo>
                    <a:pt x="0" y="83794"/>
                  </a:lnTo>
                  <a:lnTo>
                    <a:pt x="0" y="81462"/>
                  </a:lnTo>
                  <a:lnTo>
                    <a:pt x="0" y="79131"/>
                  </a:lnTo>
                  <a:lnTo>
                    <a:pt x="0" y="76662"/>
                  </a:lnTo>
                  <a:lnTo>
                    <a:pt x="398" y="74331"/>
                  </a:lnTo>
                  <a:lnTo>
                    <a:pt x="797" y="72274"/>
                  </a:lnTo>
                  <a:lnTo>
                    <a:pt x="1196" y="70080"/>
                  </a:lnTo>
                  <a:lnTo>
                    <a:pt x="1196" y="68022"/>
                  </a:lnTo>
                  <a:lnTo>
                    <a:pt x="1594" y="66240"/>
                  </a:lnTo>
                  <a:lnTo>
                    <a:pt x="2790" y="64594"/>
                  </a:lnTo>
                  <a:lnTo>
                    <a:pt x="3189" y="63497"/>
                  </a:lnTo>
                  <a:lnTo>
                    <a:pt x="3986" y="61988"/>
                  </a:lnTo>
                  <a:lnTo>
                    <a:pt x="4385" y="60342"/>
                  </a:lnTo>
                  <a:lnTo>
                    <a:pt x="5182" y="58422"/>
                  </a:lnTo>
                  <a:lnTo>
                    <a:pt x="6777" y="56502"/>
                  </a:lnTo>
                  <a:lnTo>
                    <a:pt x="7176" y="54308"/>
                  </a:lnTo>
                  <a:lnTo>
                    <a:pt x="7973" y="52114"/>
                  </a:lnTo>
                  <a:lnTo>
                    <a:pt x="9568" y="49645"/>
                  </a:lnTo>
                  <a:lnTo>
                    <a:pt x="9966" y="47451"/>
                  </a:lnTo>
                  <a:lnTo>
                    <a:pt x="10764" y="45120"/>
                  </a:lnTo>
                  <a:lnTo>
                    <a:pt x="11162" y="42788"/>
                  </a:lnTo>
                  <a:lnTo>
                    <a:pt x="11561" y="40731"/>
                  </a:lnTo>
                  <a:lnTo>
                    <a:pt x="11960" y="38674"/>
                  </a:lnTo>
                  <a:lnTo>
                    <a:pt x="11960" y="36891"/>
                  </a:lnTo>
                  <a:lnTo>
                    <a:pt x="11561" y="35245"/>
                  </a:lnTo>
                  <a:lnTo>
                    <a:pt x="11162" y="33874"/>
                  </a:lnTo>
                  <a:lnTo>
                    <a:pt x="10764" y="32640"/>
                  </a:lnTo>
                  <a:lnTo>
                    <a:pt x="10365" y="31405"/>
                  </a:lnTo>
                  <a:lnTo>
                    <a:pt x="9966" y="30034"/>
                  </a:lnTo>
                  <a:lnTo>
                    <a:pt x="9966" y="28525"/>
                  </a:lnTo>
                  <a:lnTo>
                    <a:pt x="9966" y="27017"/>
                  </a:lnTo>
                  <a:lnTo>
                    <a:pt x="9966" y="25371"/>
                  </a:lnTo>
                  <a:lnTo>
                    <a:pt x="9966" y="23725"/>
                  </a:lnTo>
                  <a:lnTo>
                    <a:pt x="9966" y="22080"/>
                  </a:lnTo>
                  <a:lnTo>
                    <a:pt x="9966" y="20571"/>
                  </a:lnTo>
                  <a:lnTo>
                    <a:pt x="10365" y="19062"/>
                  </a:lnTo>
                  <a:lnTo>
                    <a:pt x="10764" y="17691"/>
                  </a:lnTo>
                  <a:lnTo>
                    <a:pt x="10764" y="16457"/>
                  </a:lnTo>
                  <a:lnTo>
                    <a:pt x="11162" y="15222"/>
                  </a:lnTo>
                  <a:lnTo>
                    <a:pt x="11960" y="14262"/>
                  </a:lnTo>
                  <a:lnTo>
                    <a:pt x="12358" y="13577"/>
                  </a:lnTo>
                  <a:lnTo>
                    <a:pt x="12358" y="13028"/>
                  </a:lnTo>
                  <a:lnTo>
                    <a:pt x="13554" y="12342"/>
                  </a:lnTo>
                  <a:lnTo>
                    <a:pt x="14750" y="11520"/>
                  </a:lnTo>
                  <a:lnTo>
                    <a:pt x="15548" y="10697"/>
                  </a:lnTo>
                  <a:lnTo>
                    <a:pt x="16744" y="9874"/>
                  </a:lnTo>
                  <a:lnTo>
                    <a:pt x="18338" y="9051"/>
                  </a:lnTo>
                  <a:lnTo>
                    <a:pt x="20730" y="8091"/>
                  </a:lnTo>
                  <a:lnTo>
                    <a:pt x="23122" y="6994"/>
                  </a:lnTo>
                  <a:lnTo>
                    <a:pt x="26710" y="5485"/>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93" name="Shape 1193"/>
            <p:cNvSpPr/>
            <p:nvPr/>
          </p:nvSpPr>
          <p:spPr>
            <a:xfrm>
              <a:off x="5036" y="2490"/>
              <a:ext cx="41" cy="36"/>
            </a:xfrm>
            <a:custGeom>
              <a:pathLst>
                <a:path extrusionOk="0" h="120000" w="120000">
                  <a:moveTo>
                    <a:pt x="58536" y="116666"/>
                  </a:moveTo>
                  <a:lnTo>
                    <a:pt x="58536" y="116666"/>
                  </a:lnTo>
                  <a:lnTo>
                    <a:pt x="81951" y="113333"/>
                  </a:lnTo>
                  <a:lnTo>
                    <a:pt x="99512" y="100000"/>
                  </a:lnTo>
                  <a:lnTo>
                    <a:pt x="111219" y="80000"/>
                  </a:lnTo>
                  <a:lnTo>
                    <a:pt x="117073" y="56666"/>
                  </a:lnTo>
                  <a:lnTo>
                    <a:pt x="111219" y="33333"/>
                  </a:lnTo>
                  <a:lnTo>
                    <a:pt x="99512" y="16666"/>
                  </a:lnTo>
                  <a:lnTo>
                    <a:pt x="81951" y="6666"/>
                  </a:lnTo>
                  <a:lnTo>
                    <a:pt x="58536" y="0"/>
                  </a:lnTo>
                  <a:lnTo>
                    <a:pt x="35121" y="6666"/>
                  </a:lnTo>
                  <a:lnTo>
                    <a:pt x="20487" y="16666"/>
                  </a:lnTo>
                  <a:lnTo>
                    <a:pt x="5853" y="33333"/>
                  </a:lnTo>
                  <a:lnTo>
                    <a:pt x="0" y="56666"/>
                  </a:lnTo>
                  <a:lnTo>
                    <a:pt x="5853" y="80000"/>
                  </a:lnTo>
                  <a:lnTo>
                    <a:pt x="20487" y="100000"/>
                  </a:lnTo>
                  <a:lnTo>
                    <a:pt x="35121" y="113333"/>
                  </a:lnTo>
                  <a:lnTo>
                    <a:pt x="58536"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94" name="Shape 1194"/>
            <p:cNvSpPr/>
            <p:nvPr/>
          </p:nvSpPr>
          <p:spPr>
            <a:xfrm>
              <a:off x="5063" y="2444"/>
              <a:ext cx="42" cy="36"/>
            </a:xfrm>
            <a:custGeom>
              <a:pathLst>
                <a:path extrusionOk="0" h="120000" w="120000">
                  <a:moveTo>
                    <a:pt x="58536" y="116756"/>
                  </a:moveTo>
                  <a:lnTo>
                    <a:pt x="58536" y="116756"/>
                  </a:lnTo>
                  <a:lnTo>
                    <a:pt x="81951" y="110270"/>
                  </a:lnTo>
                  <a:lnTo>
                    <a:pt x="99512" y="100540"/>
                  </a:lnTo>
                  <a:lnTo>
                    <a:pt x="111219" y="81081"/>
                  </a:lnTo>
                  <a:lnTo>
                    <a:pt x="117073" y="58378"/>
                  </a:lnTo>
                  <a:lnTo>
                    <a:pt x="111219" y="35675"/>
                  </a:lnTo>
                  <a:lnTo>
                    <a:pt x="99512" y="19459"/>
                  </a:lnTo>
                  <a:lnTo>
                    <a:pt x="81951" y="6486"/>
                  </a:lnTo>
                  <a:lnTo>
                    <a:pt x="58536" y="0"/>
                  </a:lnTo>
                  <a:lnTo>
                    <a:pt x="35121" y="6486"/>
                  </a:lnTo>
                  <a:lnTo>
                    <a:pt x="20487" y="19459"/>
                  </a:lnTo>
                  <a:lnTo>
                    <a:pt x="5853" y="35675"/>
                  </a:lnTo>
                  <a:lnTo>
                    <a:pt x="0" y="58378"/>
                  </a:lnTo>
                  <a:lnTo>
                    <a:pt x="5853" y="81081"/>
                  </a:lnTo>
                  <a:lnTo>
                    <a:pt x="20487" y="100540"/>
                  </a:lnTo>
                  <a:lnTo>
                    <a:pt x="35121" y="110270"/>
                  </a:lnTo>
                  <a:lnTo>
                    <a:pt x="58536"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95" name="Shape 1195"/>
            <p:cNvSpPr/>
            <p:nvPr/>
          </p:nvSpPr>
          <p:spPr>
            <a:xfrm>
              <a:off x="5129" y="2422"/>
              <a:ext cx="28" cy="26"/>
            </a:xfrm>
            <a:custGeom>
              <a:pathLst>
                <a:path extrusionOk="0" h="120000" w="120000">
                  <a:moveTo>
                    <a:pt x="57931" y="115384"/>
                  </a:moveTo>
                  <a:lnTo>
                    <a:pt x="78620" y="110769"/>
                  </a:lnTo>
                  <a:lnTo>
                    <a:pt x="99310" y="96923"/>
                  </a:lnTo>
                  <a:lnTo>
                    <a:pt x="107586" y="83076"/>
                  </a:lnTo>
                  <a:lnTo>
                    <a:pt x="115862" y="60000"/>
                  </a:lnTo>
                  <a:lnTo>
                    <a:pt x="107586" y="36923"/>
                  </a:lnTo>
                  <a:lnTo>
                    <a:pt x="99310" y="18461"/>
                  </a:lnTo>
                  <a:lnTo>
                    <a:pt x="78620" y="4615"/>
                  </a:lnTo>
                  <a:lnTo>
                    <a:pt x="57931" y="0"/>
                  </a:lnTo>
                  <a:lnTo>
                    <a:pt x="37241" y="4615"/>
                  </a:lnTo>
                  <a:lnTo>
                    <a:pt x="16551" y="18461"/>
                  </a:lnTo>
                  <a:lnTo>
                    <a:pt x="8275" y="36923"/>
                  </a:lnTo>
                  <a:lnTo>
                    <a:pt x="0" y="60000"/>
                  </a:lnTo>
                  <a:lnTo>
                    <a:pt x="8275" y="83076"/>
                  </a:lnTo>
                  <a:lnTo>
                    <a:pt x="16551" y="96923"/>
                  </a:lnTo>
                  <a:lnTo>
                    <a:pt x="37241" y="110769"/>
                  </a:lnTo>
                  <a:lnTo>
                    <a:pt x="57931" y="115384"/>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96" name="Shape 1196"/>
            <p:cNvSpPr/>
            <p:nvPr/>
          </p:nvSpPr>
          <p:spPr>
            <a:xfrm>
              <a:off x="5129" y="2422"/>
              <a:ext cx="41" cy="36"/>
            </a:xfrm>
            <a:custGeom>
              <a:pathLst>
                <a:path extrusionOk="0" h="120000" w="120000">
                  <a:moveTo>
                    <a:pt x="61463" y="116666"/>
                  </a:moveTo>
                  <a:lnTo>
                    <a:pt x="61463" y="116666"/>
                  </a:lnTo>
                  <a:lnTo>
                    <a:pt x="79024" y="110000"/>
                  </a:lnTo>
                  <a:lnTo>
                    <a:pt x="99512" y="100000"/>
                  </a:lnTo>
                  <a:lnTo>
                    <a:pt x="111219" y="83333"/>
                  </a:lnTo>
                  <a:lnTo>
                    <a:pt x="117073" y="60000"/>
                  </a:lnTo>
                  <a:lnTo>
                    <a:pt x="111219" y="36666"/>
                  </a:lnTo>
                  <a:lnTo>
                    <a:pt x="99512" y="16666"/>
                  </a:lnTo>
                  <a:lnTo>
                    <a:pt x="79024" y="6666"/>
                  </a:lnTo>
                  <a:lnTo>
                    <a:pt x="61463" y="0"/>
                  </a:lnTo>
                  <a:lnTo>
                    <a:pt x="38048" y="6666"/>
                  </a:lnTo>
                  <a:lnTo>
                    <a:pt x="17560" y="16666"/>
                  </a:lnTo>
                  <a:lnTo>
                    <a:pt x="5853" y="36666"/>
                  </a:lnTo>
                  <a:lnTo>
                    <a:pt x="0" y="60000"/>
                  </a:lnTo>
                  <a:lnTo>
                    <a:pt x="5853" y="83333"/>
                  </a:lnTo>
                  <a:lnTo>
                    <a:pt x="17560" y="100000"/>
                  </a:lnTo>
                  <a:lnTo>
                    <a:pt x="38048" y="110000"/>
                  </a:lnTo>
                  <a:lnTo>
                    <a:pt x="61463"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97" name="Shape 1197"/>
            <p:cNvSpPr/>
            <p:nvPr/>
          </p:nvSpPr>
          <p:spPr>
            <a:xfrm>
              <a:off x="5191" y="2439"/>
              <a:ext cx="42" cy="36"/>
            </a:xfrm>
            <a:custGeom>
              <a:pathLst>
                <a:path extrusionOk="0" h="120000" w="120000">
                  <a:moveTo>
                    <a:pt x="62857" y="116666"/>
                  </a:moveTo>
                  <a:lnTo>
                    <a:pt x="62857" y="116666"/>
                  </a:lnTo>
                  <a:lnTo>
                    <a:pt x="80000" y="113333"/>
                  </a:lnTo>
                  <a:lnTo>
                    <a:pt x="100000" y="100000"/>
                  </a:lnTo>
                  <a:lnTo>
                    <a:pt x="111428" y="80000"/>
                  </a:lnTo>
                  <a:lnTo>
                    <a:pt x="117142" y="56666"/>
                  </a:lnTo>
                  <a:lnTo>
                    <a:pt x="111428" y="33333"/>
                  </a:lnTo>
                  <a:lnTo>
                    <a:pt x="100000" y="16666"/>
                  </a:lnTo>
                  <a:lnTo>
                    <a:pt x="80000" y="6666"/>
                  </a:lnTo>
                  <a:lnTo>
                    <a:pt x="62857" y="0"/>
                  </a:lnTo>
                  <a:lnTo>
                    <a:pt x="40000" y="6666"/>
                  </a:lnTo>
                  <a:lnTo>
                    <a:pt x="20000" y="16666"/>
                  </a:lnTo>
                  <a:lnTo>
                    <a:pt x="5714" y="33333"/>
                  </a:lnTo>
                  <a:lnTo>
                    <a:pt x="0" y="56666"/>
                  </a:lnTo>
                  <a:lnTo>
                    <a:pt x="5714" y="80000"/>
                  </a:lnTo>
                  <a:lnTo>
                    <a:pt x="20000" y="100000"/>
                  </a:lnTo>
                  <a:lnTo>
                    <a:pt x="40000" y="113333"/>
                  </a:lnTo>
                  <a:lnTo>
                    <a:pt x="62857"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98" name="Shape 1198"/>
            <p:cNvSpPr/>
            <p:nvPr/>
          </p:nvSpPr>
          <p:spPr>
            <a:xfrm>
              <a:off x="5224" y="2492"/>
              <a:ext cx="41" cy="35"/>
            </a:xfrm>
            <a:custGeom>
              <a:pathLst>
                <a:path extrusionOk="0" h="120000" w="120000">
                  <a:moveTo>
                    <a:pt x="58536" y="116571"/>
                  </a:moveTo>
                  <a:lnTo>
                    <a:pt x="58536" y="116571"/>
                  </a:lnTo>
                  <a:lnTo>
                    <a:pt x="81951" y="113142"/>
                  </a:lnTo>
                  <a:lnTo>
                    <a:pt x="96585" y="99428"/>
                  </a:lnTo>
                  <a:lnTo>
                    <a:pt x="111219" y="82285"/>
                  </a:lnTo>
                  <a:lnTo>
                    <a:pt x="117073" y="58285"/>
                  </a:lnTo>
                  <a:lnTo>
                    <a:pt x="111219" y="34285"/>
                  </a:lnTo>
                  <a:lnTo>
                    <a:pt x="96585" y="17142"/>
                  </a:lnTo>
                  <a:lnTo>
                    <a:pt x="81951" y="6857"/>
                  </a:lnTo>
                  <a:lnTo>
                    <a:pt x="58536" y="0"/>
                  </a:lnTo>
                  <a:lnTo>
                    <a:pt x="35121" y="6857"/>
                  </a:lnTo>
                  <a:lnTo>
                    <a:pt x="17560" y="17142"/>
                  </a:lnTo>
                  <a:lnTo>
                    <a:pt x="5853" y="34285"/>
                  </a:lnTo>
                  <a:lnTo>
                    <a:pt x="0" y="58285"/>
                  </a:lnTo>
                  <a:lnTo>
                    <a:pt x="5853" y="82285"/>
                  </a:lnTo>
                  <a:lnTo>
                    <a:pt x="17560" y="99428"/>
                  </a:lnTo>
                  <a:lnTo>
                    <a:pt x="35121" y="113142"/>
                  </a:lnTo>
                  <a:lnTo>
                    <a:pt x="58536" y="116571"/>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99" name="Shape 1199"/>
            <p:cNvSpPr/>
            <p:nvPr/>
          </p:nvSpPr>
          <p:spPr>
            <a:xfrm>
              <a:off x="5286" y="2495"/>
              <a:ext cx="41" cy="36"/>
            </a:xfrm>
            <a:custGeom>
              <a:pathLst>
                <a:path extrusionOk="0" h="120000" w="120000">
                  <a:moveTo>
                    <a:pt x="58536" y="116756"/>
                  </a:moveTo>
                  <a:lnTo>
                    <a:pt x="58536" y="116756"/>
                  </a:lnTo>
                  <a:lnTo>
                    <a:pt x="81951" y="110270"/>
                  </a:lnTo>
                  <a:lnTo>
                    <a:pt x="96585" y="97297"/>
                  </a:lnTo>
                  <a:lnTo>
                    <a:pt x="111219" y="81081"/>
                  </a:lnTo>
                  <a:lnTo>
                    <a:pt x="117073" y="58378"/>
                  </a:lnTo>
                  <a:lnTo>
                    <a:pt x="111219" y="35675"/>
                  </a:lnTo>
                  <a:lnTo>
                    <a:pt x="96585" y="16216"/>
                  </a:lnTo>
                  <a:lnTo>
                    <a:pt x="81951" y="6486"/>
                  </a:lnTo>
                  <a:lnTo>
                    <a:pt x="58536" y="0"/>
                  </a:lnTo>
                  <a:lnTo>
                    <a:pt x="35121" y="6486"/>
                  </a:lnTo>
                  <a:lnTo>
                    <a:pt x="17560" y="16216"/>
                  </a:lnTo>
                  <a:lnTo>
                    <a:pt x="5853" y="35675"/>
                  </a:lnTo>
                  <a:lnTo>
                    <a:pt x="0" y="58378"/>
                  </a:lnTo>
                  <a:lnTo>
                    <a:pt x="5853" y="81081"/>
                  </a:lnTo>
                  <a:lnTo>
                    <a:pt x="17560" y="97297"/>
                  </a:lnTo>
                  <a:lnTo>
                    <a:pt x="35121" y="110270"/>
                  </a:lnTo>
                  <a:lnTo>
                    <a:pt x="58536"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00" name="Shape 1200"/>
            <p:cNvSpPr/>
            <p:nvPr/>
          </p:nvSpPr>
          <p:spPr>
            <a:xfrm>
              <a:off x="5315" y="2450"/>
              <a:ext cx="41" cy="36"/>
            </a:xfrm>
            <a:custGeom>
              <a:pathLst>
                <a:path extrusionOk="0" h="120000" w="120000">
                  <a:moveTo>
                    <a:pt x="58536" y="116666"/>
                  </a:moveTo>
                  <a:lnTo>
                    <a:pt x="58536" y="116666"/>
                  </a:lnTo>
                  <a:lnTo>
                    <a:pt x="81951" y="110000"/>
                  </a:lnTo>
                  <a:lnTo>
                    <a:pt x="99512" y="100000"/>
                  </a:lnTo>
                  <a:lnTo>
                    <a:pt x="111219" y="83333"/>
                  </a:lnTo>
                  <a:lnTo>
                    <a:pt x="117073" y="60000"/>
                  </a:lnTo>
                  <a:lnTo>
                    <a:pt x="111219" y="36666"/>
                  </a:lnTo>
                  <a:lnTo>
                    <a:pt x="99512" y="20000"/>
                  </a:lnTo>
                  <a:lnTo>
                    <a:pt x="81951" y="6666"/>
                  </a:lnTo>
                  <a:lnTo>
                    <a:pt x="58536" y="0"/>
                  </a:lnTo>
                  <a:lnTo>
                    <a:pt x="38048" y="6666"/>
                  </a:lnTo>
                  <a:lnTo>
                    <a:pt x="17560" y="20000"/>
                  </a:lnTo>
                  <a:lnTo>
                    <a:pt x="5853" y="36666"/>
                  </a:lnTo>
                  <a:lnTo>
                    <a:pt x="0" y="60000"/>
                  </a:lnTo>
                  <a:lnTo>
                    <a:pt x="5853" y="83333"/>
                  </a:lnTo>
                  <a:lnTo>
                    <a:pt x="17560" y="100000"/>
                  </a:lnTo>
                  <a:lnTo>
                    <a:pt x="38048" y="110000"/>
                  </a:lnTo>
                  <a:lnTo>
                    <a:pt x="58536"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01" name="Shape 1201"/>
            <p:cNvSpPr/>
            <p:nvPr/>
          </p:nvSpPr>
          <p:spPr>
            <a:xfrm>
              <a:off x="5379" y="2429"/>
              <a:ext cx="42" cy="36"/>
            </a:xfrm>
            <a:custGeom>
              <a:pathLst>
                <a:path extrusionOk="0" h="120000" w="120000">
                  <a:moveTo>
                    <a:pt x="54285" y="116666"/>
                  </a:moveTo>
                  <a:lnTo>
                    <a:pt x="54285" y="116666"/>
                  </a:lnTo>
                  <a:lnTo>
                    <a:pt x="77142" y="113333"/>
                  </a:lnTo>
                  <a:lnTo>
                    <a:pt x="97142" y="100000"/>
                  </a:lnTo>
                  <a:lnTo>
                    <a:pt x="111428" y="80000"/>
                  </a:lnTo>
                  <a:lnTo>
                    <a:pt x="117142" y="56666"/>
                  </a:lnTo>
                  <a:lnTo>
                    <a:pt x="111428" y="33333"/>
                  </a:lnTo>
                  <a:lnTo>
                    <a:pt x="97142" y="16666"/>
                  </a:lnTo>
                  <a:lnTo>
                    <a:pt x="77142" y="6666"/>
                  </a:lnTo>
                  <a:lnTo>
                    <a:pt x="54285" y="0"/>
                  </a:lnTo>
                  <a:lnTo>
                    <a:pt x="37142" y="6666"/>
                  </a:lnTo>
                  <a:lnTo>
                    <a:pt x="17142" y="16666"/>
                  </a:lnTo>
                  <a:lnTo>
                    <a:pt x="5714" y="33333"/>
                  </a:lnTo>
                  <a:lnTo>
                    <a:pt x="0" y="56666"/>
                  </a:lnTo>
                  <a:lnTo>
                    <a:pt x="5714" y="80000"/>
                  </a:lnTo>
                  <a:lnTo>
                    <a:pt x="17142" y="100000"/>
                  </a:lnTo>
                  <a:lnTo>
                    <a:pt x="37142" y="113333"/>
                  </a:lnTo>
                  <a:lnTo>
                    <a:pt x="54285"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02" name="Shape 1202"/>
            <p:cNvSpPr/>
            <p:nvPr/>
          </p:nvSpPr>
          <p:spPr>
            <a:xfrm>
              <a:off x="5443" y="2445"/>
              <a:ext cx="41" cy="36"/>
            </a:xfrm>
            <a:custGeom>
              <a:pathLst>
                <a:path extrusionOk="0" h="120000" w="120000">
                  <a:moveTo>
                    <a:pt x="61463" y="116756"/>
                  </a:moveTo>
                  <a:lnTo>
                    <a:pt x="61463" y="116756"/>
                  </a:lnTo>
                  <a:lnTo>
                    <a:pt x="79024" y="110270"/>
                  </a:lnTo>
                  <a:lnTo>
                    <a:pt x="99512" y="97297"/>
                  </a:lnTo>
                  <a:lnTo>
                    <a:pt x="111219" y="81081"/>
                  </a:lnTo>
                  <a:lnTo>
                    <a:pt x="117073" y="58378"/>
                  </a:lnTo>
                  <a:lnTo>
                    <a:pt x="111219" y="35675"/>
                  </a:lnTo>
                  <a:lnTo>
                    <a:pt x="99512" y="16216"/>
                  </a:lnTo>
                  <a:lnTo>
                    <a:pt x="79024" y="6486"/>
                  </a:lnTo>
                  <a:lnTo>
                    <a:pt x="61463" y="0"/>
                  </a:lnTo>
                  <a:lnTo>
                    <a:pt x="38048" y="6486"/>
                  </a:lnTo>
                  <a:lnTo>
                    <a:pt x="17560" y="16216"/>
                  </a:lnTo>
                  <a:lnTo>
                    <a:pt x="5853" y="35675"/>
                  </a:lnTo>
                  <a:lnTo>
                    <a:pt x="0" y="58378"/>
                  </a:lnTo>
                  <a:lnTo>
                    <a:pt x="5853" y="81081"/>
                  </a:lnTo>
                  <a:lnTo>
                    <a:pt x="17560" y="97297"/>
                  </a:lnTo>
                  <a:lnTo>
                    <a:pt x="38048" y="110270"/>
                  </a:lnTo>
                  <a:lnTo>
                    <a:pt x="61463"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03" name="Shape 1203"/>
            <p:cNvSpPr/>
            <p:nvPr/>
          </p:nvSpPr>
          <p:spPr>
            <a:xfrm>
              <a:off x="5475" y="2496"/>
              <a:ext cx="39" cy="36"/>
            </a:xfrm>
            <a:custGeom>
              <a:pathLst>
                <a:path extrusionOk="0" h="120000" w="120000">
                  <a:moveTo>
                    <a:pt x="57000" y="116666"/>
                  </a:moveTo>
                  <a:lnTo>
                    <a:pt x="57000" y="116666"/>
                  </a:lnTo>
                  <a:lnTo>
                    <a:pt x="81000" y="113333"/>
                  </a:lnTo>
                  <a:lnTo>
                    <a:pt x="99000" y="100000"/>
                  </a:lnTo>
                  <a:lnTo>
                    <a:pt x="114000" y="80000"/>
                  </a:lnTo>
                  <a:lnTo>
                    <a:pt x="117000" y="56666"/>
                  </a:lnTo>
                  <a:lnTo>
                    <a:pt x="114000" y="33333"/>
                  </a:lnTo>
                  <a:lnTo>
                    <a:pt x="99000" y="16666"/>
                  </a:lnTo>
                  <a:lnTo>
                    <a:pt x="81000" y="6666"/>
                  </a:lnTo>
                  <a:lnTo>
                    <a:pt x="57000" y="0"/>
                  </a:lnTo>
                  <a:lnTo>
                    <a:pt x="33000" y="6666"/>
                  </a:lnTo>
                  <a:lnTo>
                    <a:pt x="18000" y="16666"/>
                  </a:lnTo>
                  <a:lnTo>
                    <a:pt x="6000" y="33333"/>
                  </a:lnTo>
                  <a:lnTo>
                    <a:pt x="0" y="56666"/>
                  </a:lnTo>
                  <a:lnTo>
                    <a:pt x="6000" y="80000"/>
                  </a:lnTo>
                  <a:lnTo>
                    <a:pt x="18000" y="100000"/>
                  </a:lnTo>
                  <a:lnTo>
                    <a:pt x="33000" y="113333"/>
                  </a:lnTo>
                  <a:lnTo>
                    <a:pt x="57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04" name="Shape 1204"/>
            <p:cNvSpPr/>
            <p:nvPr/>
          </p:nvSpPr>
          <p:spPr>
            <a:xfrm>
              <a:off x="5550" y="2490"/>
              <a:ext cx="42" cy="36"/>
            </a:xfrm>
            <a:custGeom>
              <a:pathLst>
                <a:path extrusionOk="0" h="120000" w="120000">
                  <a:moveTo>
                    <a:pt x="60000" y="116666"/>
                  </a:moveTo>
                  <a:lnTo>
                    <a:pt x="60000" y="116666"/>
                  </a:lnTo>
                  <a:lnTo>
                    <a:pt x="77142" y="113333"/>
                  </a:lnTo>
                  <a:lnTo>
                    <a:pt x="100000" y="100000"/>
                  </a:lnTo>
                  <a:lnTo>
                    <a:pt x="111428" y="80000"/>
                  </a:lnTo>
                  <a:lnTo>
                    <a:pt x="117142" y="56666"/>
                  </a:lnTo>
                  <a:lnTo>
                    <a:pt x="111428" y="33333"/>
                  </a:lnTo>
                  <a:lnTo>
                    <a:pt x="100000" y="16666"/>
                  </a:lnTo>
                  <a:lnTo>
                    <a:pt x="77142" y="6666"/>
                  </a:lnTo>
                  <a:lnTo>
                    <a:pt x="60000" y="0"/>
                  </a:lnTo>
                  <a:lnTo>
                    <a:pt x="37142" y="6666"/>
                  </a:lnTo>
                  <a:lnTo>
                    <a:pt x="17142" y="16666"/>
                  </a:lnTo>
                  <a:lnTo>
                    <a:pt x="5714" y="33333"/>
                  </a:lnTo>
                  <a:lnTo>
                    <a:pt x="0" y="56666"/>
                  </a:lnTo>
                  <a:lnTo>
                    <a:pt x="5714" y="80000"/>
                  </a:lnTo>
                  <a:lnTo>
                    <a:pt x="17142" y="100000"/>
                  </a:lnTo>
                  <a:lnTo>
                    <a:pt x="37142" y="113333"/>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05" name="Shape 1205"/>
            <p:cNvSpPr/>
            <p:nvPr/>
          </p:nvSpPr>
          <p:spPr>
            <a:xfrm>
              <a:off x="5579" y="2444"/>
              <a:ext cx="41" cy="36"/>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20487" y="19459"/>
                  </a:lnTo>
                  <a:lnTo>
                    <a:pt x="5853" y="35675"/>
                  </a:lnTo>
                  <a:lnTo>
                    <a:pt x="0" y="58378"/>
                  </a:lnTo>
                  <a:lnTo>
                    <a:pt x="5853" y="81081"/>
                  </a:lnTo>
                  <a:lnTo>
                    <a:pt x="20487" y="100540"/>
                  </a:lnTo>
                  <a:lnTo>
                    <a:pt x="38048" y="110270"/>
                  </a:lnTo>
                  <a:lnTo>
                    <a:pt x="61463"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06" name="Shape 1206"/>
            <p:cNvSpPr/>
            <p:nvPr/>
          </p:nvSpPr>
          <p:spPr>
            <a:xfrm>
              <a:off x="5643" y="2422"/>
              <a:ext cx="41" cy="36"/>
            </a:xfrm>
            <a:custGeom>
              <a:pathLst>
                <a:path extrusionOk="0" h="120000" w="120000">
                  <a:moveTo>
                    <a:pt x="55609" y="116666"/>
                  </a:moveTo>
                  <a:lnTo>
                    <a:pt x="55609" y="116666"/>
                  </a:lnTo>
                  <a:lnTo>
                    <a:pt x="79024" y="110000"/>
                  </a:lnTo>
                  <a:lnTo>
                    <a:pt x="99512" y="100000"/>
                  </a:lnTo>
                  <a:lnTo>
                    <a:pt x="111219" y="83333"/>
                  </a:lnTo>
                  <a:lnTo>
                    <a:pt x="117073" y="60000"/>
                  </a:lnTo>
                  <a:lnTo>
                    <a:pt x="111219" y="36666"/>
                  </a:lnTo>
                  <a:lnTo>
                    <a:pt x="99512" y="16666"/>
                  </a:lnTo>
                  <a:lnTo>
                    <a:pt x="79024" y="6666"/>
                  </a:lnTo>
                  <a:lnTo>
                    <a:pt x="55609" y="0"/>
                  </a:lnTo>
                  <a:lnTo>
                    <a:pt x="38048" y="6666"/>
                  </a:lnTo>
                  <a:lnTo>
                    <a:pt x="17560" y="16666"/>
                  </a:lnTo>
                  <a:lnTo>
                    <a:pt x="5853" y="36666"/>
                  </a:lnTo>
                  <a:lnTo>
                    <a:pt x="0" y="60000"/>
                  </a:lnTo>
                  <a:lnTo>
                    <a:pt x="5853" y="83333"/>
                  </a:lnTo>
                  <a:lnTo>
                    <a:pt x="17560" y="100000"/>
                  </a:lnTo>
                  <a:lnTo>
                    <a:pt x="38048" y="110000"/>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07" name="Shape 1207"/>
            <p:cNvSpPr/>
            <p:nvPr/>
          </p:nvSpPr>
          <p:spPr>
            <a:xfrm>
              <a:off x="5706" y="2439"/>
              <a:ext cx="42" cy="36"/>
            </a:xfrm>
            <a:custGeom>
              <a:pathLst>
                <a:path extrusionOk="0" h="120000" w="120000">
                  <a:moveTo>
                    <a:pt x="62857" y="116666"/>
                  </a:moveTo>
                  <a:lnTo>
                    <a:pt x="62857" y="116666"/>
                  </a:lnTo>
                  <a:lnTo>
                    <a:pt x="80000" y="113333"/>
                  </a:lnTo>
                  <a:lnTo>
                    <a:pt x="100000" y="100000"/>
                  </a:lnTo>
                  <a:lnTo>
                    <a:pt x="111428" y="80000"/>
                  </a:lnTo>
                  <a:lnTo>
                    <a:pt x="117142" y="56666"/>
                  </a:lnTo>
                  <a:lnTo>
                    <a:pt x="111428" y="33333"/>
                  </a:lnTo>
                  <a:lnTo>
                    <a:pt x="100000" y="16666"/>
                  </a:lnTo>
                  <a:lnTo>
                    <a:pt x="80000" y="6666"/>
                  </a:lnTo>
                  <a:lnTo>
                    <a:pt x="62857" y="0"/>
                  </a:lnTo>
                  <a:lnTo>
                    <a:pt x="40000" y="6666"/>
                  </a:lnTo>
                  <a:lnTo>
                    <a:pt x="20000" y="16666"/>
                  </a:lnTo>
                  <a:lnTo>
                    <a:pt x="5714" y="33333"/>
                  </a:lnTo>
                  <a:lnTo>
                    <a:pt x="0" y="56666"/>
                  </a:lnTo>
                  <a:lnTo>
                    <a:pt x="5714" y="80000"/>
                  </a:lnTo>
                  <a:lnTo>
                    <a:pt x="20000" y="100000"/>
                  </a:lnTo>
                  <a:lnTo>
                    <a:pt x="40000" y="113333"/>
                  </a:lnTo>
                  <a:lnTo>
                    <a:pt x="62857"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08" name="Shape 1208"/>
            <p:cNvSpPr/>
            <p:nvPr/>
          </p:nvSpPr>
          <p:spPr>
            <a:xfrm>
              <a:off x="5738" y="2492"/>
              <a:ext cx="39" cy="35"/>
            </a:xfrm>
            <a:custGeom>
              <a:pathLst>
                <a:path extrusionOk="0" h="120000" w="120000">
                  <a:moveTo>
                    <a:pt x="60000" y="116571"/>
                  </a:moveTo>
                  <a:lnTo>
                    <a:pt x="60000" y="116571"/>
                  </a:lnTo>
                  <a:lnTo>
                    <a:pt x="84000" y="113142"/>
                  </a:lnTo>
                  <a:lnTo>
                    <a:pt x="99000" y="99428"/>
                  </a:lnTo>
                  <a:lnTo>
                    <a:pt x="114000" y="82285"/>
                  </a:lnTo>
                  <a:lnTo>
                    <a:pt x="117000" y="58285"/>
                  </a:lnTo>
                  <a:lnTo>
                    <a:pt x="114000" y="34285"/>
                  </a:lnTo>
                  <a:lnTo>
                    <a:pt x="99000" y="17142"/>
                  </a:lnTo>
                  <a:lnTo>
                    <a:pt x="84000" y="6857"/>
                  </a:lnTo>
                  <a:lnTo>
                    <a:pt x="60000" y="0"/>
                  </a:lnTo>
                  <a:lnTo>
                    <a:pt x="36000" y="6857"/>
                  </a:lnTo>
                  <a:lnTo>
                    <a:pt x="18000" y="17142"/>
                  </a:lnTo>
                  <a:lnTo>
                    <a:pt x="6000" y="34285"/>
                  </a:lnTo>
                  <a:lnTo>
                    <a:pt x="0" y="58285"/>
                  </a:lnTo>
                  <a:lnTo>
                    <a:pt x="6000" y="82285"/>
                  </a:lnTo>
                  <a:lnTo>
                    <a:pt x="18000" y="99428"/>
                  </a:lnTo>
                  <a:lnTo>
                    <a:pt x="36000" y="113142"/>
                  </a:lnTo>
                  <a:lnTo>
                    <a:pt x="60000" y="116571"/>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09" name="Shape 1209"/>
            <p:cNvSpPr/>
            <p:nvPr/>
          </p:nvSpPr>
          <p:spPr>
            <a:xfrm>
              <a:off x="5800" y="2495"/>
              <a:ext cx="28" cy="27"/>
            </a:xfrm>
            <a:custGeom>
              <a:pathLst>
                <a:path extrusionOk="0" h="120000" w="120000">
                  <a:moveTo>
                    <a:pt x="57931" y="115555"/>
                  </a:moveTo>
                  <a:lnTo>
                    <a:pt x="82758" y="111111"/>
                  </a:lnTo>
                  <a:lnTo>
                    <a:pt x="99310" y="97777"/>
                  </a:lnTo>
                  <a:lnTo>
                    <a:pt x="107586" y="80000"/>
                  </a:lnTo>
                  <a:lnTo>
                    <a:pt x="115862" y="57777"/>
                  </a:lnTo>
                  <a:lnTo>
                    <a:pt x="107586" y="35555"/>
                  </a:lnTo>
                  <a:lnTo>
                    <a:pt x="99310" y="17777"/>
                  </a:lnTo>
                  <a:lnTo>
                    <a:pt x="82758" y="4444"/>
                  </a:lnTo>
                  <a:lnTo>
                    <a:pt x="57931" y="0"/>
                  </a:lnTo>
                  <a:lnTo>
                    <a:pt x="37241" y="4444"/>
                  </a:lnTo>
                  <a:lnTo>
                    <a:pt x="16551" y="17777"/>
                  </a:lnTo>
                  <a:lnTo>
                    <a:pt x="4137" y="35555"/>
                  </a:lnTo>
                  <a:lnTo>
                    <a:pt x="0" y="57777"/>
                  </a:lnTo>
                  <a:lnTo>
                    <a:pt x="4137" y="80000"/>
                  </a:lnTo>
                  <a:lnTo>
                    <a:pt x="16551" y="97777"/>
                  </a:lnTo>
                  <a:lnTo>
                    <a:pt x="37241" y="111111"/>
                  </a:lnTo>
                  <a:lnTo>
                    <a:pt x="57931" y="115555"/>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10" name="Shape 1210"/>
            <p:cNvSpPr/>
            <p:nvPr/>
          </p:nvSpPr>
          <p:spPr>
            <a:xfrm>
              <a:off x="5800" y="2495"/>
              <a:ext cx="38" cy="36"/>
            </a:xfrm>
            <a:custGeom>
              <a:pathLst>
                <a:path extrusionOk="0" h="120000" w="120000">
                  <a:moveTo>
                    <a:pt x="60000" y="116756"/>
                  </a:moveTo>
                  <a:lnTo>
                    <a:pt x="60000" y="116756"/>
                  </a:lnTo>
                  <a:lnTo>
                    <a:pt x="84000" y="110270"/>
                  </a:lnTo>
                  <a:lnTo>
                    <a:pt x="99000" y="97297"/>
                  </a:lnTo>
                  <a:lnTo>
                    <a:pt x="111000" y="81081"/>
                  </a:lnTo>
                  <a:lnTo>
                    <a:pt x="117000" y="58378"/>
                  </a:lnTo>
                  <a:lnTo>
                    <a:pt x="111000" y="35675"/>
                  </a:lnTo>
                  <a:lnTo>
                    <a:pt x="99000" y="16216"/>
                  </a:lnTo>
                  <a:lnTo>
                    <a:pt x="84000" y="6486"/>
                  </a:lnTo>
                  <a:lnTo>
                    <a:pt x="60000" y="0"/>
                  </a:lnTo>
                  <a:lnTo>
                    <a:pt x="36000" y="6486"/>
                  </a:lnTo>
                  <a:lnTo>
                    <a:pt x="18000" y="16216"/>
                  </a:lnTo>
                  <a:lnTo>
                    <a:pt x="3000" y="35675"/>
                  </a:lnTo>
                  <a:lnTo>
                    <a:pt x="0" y="58378"/>
                  </a:lnTo>
                  <a:lnTo>
                    <a:pt x="3000" y="81081"/>
                  </a:lnTo>
                  <a:lnTo>
                    <a:pt x="18000" y="97297"/>
                  </a:lnTo>
                  <a:lnTo>
                    <a:pt x="36000" y="110270"/>
                  </a:lnTo>
                  <a:lnTo>
                    <a:pt x="60000"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11" name="Shape 1211"/>
            <p:cNvSpPr/>
            <p:nvPr/>
          </p:nvSpPr>
          <p:spPr>
            <a:xfrm>
              <a:off x="5827" y="2450"/>
              <a:ext cx="39" cy="36"/>
            </a:xfrm>
            <a:custGeom>
              <a:pathLst>
                <a:path extrusionOk="0" h="120000" w="120000">
                  <a:moveTo>
                    <a:pt x="60000" y="116666"/>
                  </a:moveTo>
                  <a:lnTo>
                    <a:pt x="60000" y="116666"/>
                  </a:lnTo>
                  <a:lnTo>
                    <a:pt x="84000" y="110000"/>
                  </a:lnTo>
                  <a:lnTo>
                    <a:pt x="99000" y="100000"/>
                  </a:lnTo>
                  <a:lnTo>
                    <a:pt x="111000" y="83333"/>
                  </a:lnTo>
                  <a:lnTo>
                    <a:pt x="117000" y="60000"/>
                  </a:lnTo>
                  <a:lnTo>
                    <a:pt x="111000" y="36666"/>
                  </a:lnTo>
                  <a:lnTo>
                    <a:pt x="99000" y="20000"/>
                  </a:lnTo>
                  <a:lnTo>
                    <a:pt x="84000" y="6666"/>
                  </a:lnTo>
                  <a:lnTo>
                    <a:pt x="60000" y="0"/>
                  </a:lnTo>
                  <a:lnTo>
                    <a:pt x="36000" y="6666"/>
                  </a:lnTo>
                  <a:lnTo>
                    <a:pt x="18000" y="20000"/>
                  </a:lnTo>
                  <a:lnTo>
                    <a:pt x="6000" y="36666"/>
                  </a:lnTo>
                  <a:lnTo>
                    <a:pt x="0" y="60000"/>
                  </a:lnTo>
                  <a:lnTo>
                    <a:pt x="6000" y="83333"/>
                  </a:lnTo>
                  <a:lnTo>
                    <a:pt x="18000" y="100000"/>
                  </a:lnTo>
                  <a:lnTo>
                    <a:pt x="36000" y="110000"/>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12" name="Shape 1212"/>
            <p:cNvSpPr/>
            <p:nvPr/>
          </p:nvSpPr>
          <p:spPr>
            <a:xfrm>
              <a:off x="5891" y="2429"/>
              <a:ext cx="39" cy="36"/>
            </a:xfrm>
            <a:custGeom>
              <a:pathLst>
                <a:path extrusionOk="0" h="120000" w="120000">
                  <a:moveTo>
                    <a:pt x="57000" y="116666"/>
                  </a:moveTo>
                  <a:lnTo>
                    <a:pt x="57000" y="116666"/>
                  </a:lnTo>
                  <a:lnTo>
                    <a:pt x="81000" y="113333"/>
                  </a:lnTo>
                  <a:lnTo>
                    <a:pt x="99000" y="100000"/>
                  </a:lnTo>
                  <a:lnTo>
                    <a:pt x="111000" y="80000"/>
                  </a:lnTo>
                  <a:lnTo>
                    <a:pt x="117000" y="56666"/>
                  </a:lnTo>
                  <a:lnTo>
                    <a:pt x="111000" y="33333"/>
                  </a:lnTo>
                  <a:lnTo>
                    <a:pt x="99000" y="16666"/>
                  </a:lnTo>
                  <a:lnTo>
                    <a:pt x="81000" y="6666"/>
                  </a:lnTo>
                  <a:lnTo>
                    <a:pt x="57000" y="0"/>
                  </a:lnTo>
                  <a:lnTo>
                    <a:pt x="33000" y="6666"/>
                  </a:lnTo>
                  <a:lnTo>
                    <a:pt x="18000" y="16666"/>
                  </a:lnTo>
                  <a:lnTo>
                    <a:pt x="3000" y="33333"/>
                  </a:lnTo>
                  <a:lnTo>
                    <a:pt x="0" y="56666"/>
                  </a:lnTo>
                  <a:lnTo>
                    <a:pt x="3000" y="80000"/>
                  </a:lnTo>
                  <a:lnTo>
                    <a:pt x="18000" y="100000"/>
                  </a:lnTo>
                  <a:lnTo>
                    <a:pt x="33000" y="113333"/>
                  </a:lnTo>
                  <a:lnTo>
                    <a:pt x="57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13" name="Shape 1213"/>
            <p:cNvSpPr/>
            <p:nvPr/>
          </p:nvSpPr>
          <p:spPr>
            <a:xfrm>
              <a:off x="5956" y="2445"/>
              <a:ext cx="38" cy="36"/>
            </a:xfrm>
            <a:custGeom>
              <a:pathLst>
                <a:path extrusionOk="0" h="120000" w="120000">
                  <a:moveTo>
                    <a:pt x="58461" y="116756"/>
                  </a:moveTo>
                  <a:lnTo>
                    <a:pt x="58461" y="116756"/>
                  </a:lnTo>
                  <a:lnTo>
                    <a:pt x="83076" y="110270"/>
                  </a:lnTo>
                  <a:lnTo>
                    <a:pt x="98461" y="97297"/>
                  </a:lnTo>
                  <a:lnTo>
                    <a:pt x="113846" y="81081"/>
                  </a:lnTo>
                  <a:lnTo>
                    <a:pt x="116923" y="58378"/>
                  </a:lnTo>
                  <a:lnTo>
                    <a:pt x="113846" y="35675"/>
                  </a:lnTo>
                  <a:lnTo>
                    <a:pt x="98461" y="16216"/>
                  </a:lnTo>
                  <a:lnTo>
                    <a:pt x="83076" y="6486"/>
                  </a:lnTo>
                  <a:lnTo>
                    <a:pt x="58461" y="0"/>
                  </a:lnTo>
                  <a:lnTo>
                    <a:pt x="33846" y="6486"/>
                  </a:lnTo>
                  <a:lnTo>
                    <a:pt x="18461" y="16216"/>
                  </a:lnTo>
                  <a:lnTo>
                    <a:pt x="3076" y="35675"/>
                  </a:lnTo>
                  <a:lnTo>
                    <a:pt x="0" y="58378"/>
                  </a:lnTo>
                  <a:lnTo>
                    <a:pt x="3076" y="81081"/>
                  </a:lnTo>
                  <a:lnTo>
                    <a:pt x="18461" y="97297"/>
                  </a:lnTo>
                  <a:lnTo>
                    <a:pt x="33846" y="110270"/>
                  </a:lnTo>
                  <a:lnTo>
                    <a:pt x="58461"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14" name="Shape 1214"/>
            <p:cNvSpPr/>
            <p:nvPr/>
          </p:nvSpPr>
          <p:spPr>
            <a:xfrm>
              <a:off x="5986" y="2496"/>
              <a:ext cx="42" cy="36"/>
            </a:xfrm>
            <a:custGeom>
              <a:pathLst>
                <a:path extrusionOk="0" h="120000" w="120000">
                  <a:moveTo>
                    <a:pt x="60000" y="116666"/>
                  </a:moveTo>
                  <a:lnTo>
                    <a:pt x="60000" y="116666"/>
                  </a:lnTo>
                  <a:lnTo>
                    <a:pt x="80000" y="113333"/>
                  </a:lnTo>
                  <a:lnTo>
                    <a:pt x="100000" y="100000"/>
                  </a:lnTo>
                  <a:lnTo>
                    <a:pt x="111428" y="80000"/>
                  </a:lnTo>
                  <a:lnTo>
                    <a:pt x="117142" y="56666"/>
                  </a:lnTo>
                  <a:lnTo>
                    <a:pt x="111428" y="33333"/>
                  </a:lnTo>
                  <a:lnTo>
                    <a:pt x="100000" y="16666"/>
                  </a:lnTo>
                  <a:lnTo>
                    <a:pt x="80000" y="6666"/>
                  </a:lnTo>
                  <a:lnTo>
                    <a:pt x="60000" y="0"/>
                  </a:lnTo>
                  <a:lnTo>
                    <a:pt x="37142" y="6666"/>
                  </a:lnTo>
                  <a:lnTo>
                    <a:pt x="20000" y="16666"/>
                  </a:lnTo>
                  <a:lnTo>
                    <a:pt x="5714" y="33333"/>
                  </a:lnTo>
                  <a:lnTo>
                    <a:pt x="0" y="56666"/>
                  </a:lnTo>
                  <a:lnTo>
                    <a:pt x="5714" y="80000"/>
                  </a:lnTo>
                  <a:lnTo>
                    <a:pt x="20000" y="100000"/>
                  </a:lnTo>
                  <a:lnTo>
                    <a:pt x="37142" y="113333"/>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15" name="Shape 1215"/>
            <p:cNvSpPr/>
            <p:nvPr/>
          </p:nvSpPr>
          <p:spPr>
            <a:xfrm>
              <a:off x="6029" y="2415"/>
              <a:ext cx="142" cy="878"/>
            </a:xfrm>
            <a:custGeom>
              <a:pathLst>
                <a:path extrusionOk="0" h="120000" w="120000">
                  <a:moveTo>
                    <a:pt x="118309" y="136"/>
                  </a:moveTo>
                  <a:lnTo>
                    <a:pt x="118309" y="136"/>
                  </a:lnTo>
                  <a:lnTo>
                    <a:pt x="117464" y="0"/>
                  </a:lnTo>
                  <a:lnTo>
                    <a:pt x="118309" y="0"/>
                  </a:lnTo>
                  <a:lnTo>
                    <a:pt x="119154" y="0"/>
                  </a:lnTo>
                  <a:lnTo>
                    <a:pt x="117464" y="273"/>
                  </a:lnTo>
                  <a:lnTo>
                    <a:pt x="114929" y="409"/>
                  </a:lnTo>
                  <a:lnTo>
                    <a:pt x="106478" y="1092"/>
                  </a:lnTo>
                  <a:lnTo>
                    <a:pt x="92957" y="1774"/>
                  </a:lnTo>
                  <a:lnTo>
                    <a:pt x="73521" y="2866"/>
                  </a:lnTo>
                  <a:lnTo>
                    <a:pt x="49859" y="4232"/>
                  </a:lnTo>
                  <a:lnTo>
                    <a:pt x="32112" y="5733"/>
                  </a:lnTo>
                  <a:lnTo>
                    <a:pt x="20281" y="7372"/>
                  </a:lnTo>
                  <a:lnTo>
                    <a:pt x="12676" y="9283"/>
                  </a:lnTo>
                  <a:lnTo>
                    <a:pt x="9295" y="11331"/>
                  </a:lnTo>
                  <a:lnTo>
                    <a:pt x="7605" y="13515"/>
                  </a:lnTo>
                  <a:lnTo>
                    <a:pt x="8450" y="16109"/>
                  </a:lnTo>
                  <a:lnTo>
                    <a:pt x="9295" y="19112"/>
                  </a:lnTo>
                  <a:lnTo>
                    <a:pt x="10140" y="21023"/>
                  </a:lnTo>
                  <a:lnTo>
                    <a:pt x="10985" y="23617"/>
                  </a:lnTo>
                  <a:lnTo>
                    <a:pt x="10985" y="26757"/>
                  </a:lnTo>
                  <a:lnTo>
                    <a:pt x="12676" y="30443"/>
                  </a:lnTo>
                  <a:lnTo>
                    <a:pt x="13521" y="34402"/>
                  </a:lnTo>
                  <a:lnTo>
                    <a:pt x="14366" y="38634"/>
                  </a:lnTo>
                  <a:lnTo>
                    <a:pt x="16901" y="43139"/>
                  </a:lnTo>
                  <a:lnTo>
                    <a:pt x="17746" y="47645"/>
                  </a:lnTo>
                  <a:lnTo>
                    <a:pt x="17746" y="52150"/>
                  </a:lnTo>
                  <a:lnTo>
                    <a:pt x="18591" y="56518"/>
                  </a:lnTo>
                  <a:lnTo>
                    <a:pt x="19436" y="60750"/>
                  </a:lnTo>
                  <a:lnTo>
                    <a:pt x="20281" y="64709"/>
                  </a:lnTo>
                  <a:lnTo>
                    <a:pt x="20281" y="68259"/>
                  </a:lnTo>
                  <a:lnTo>
                    <a:pt x="20281" y="71262"/>
                  </a:lnTo>
                  <a:lnTo>
                    <a:pt x="19436" y="73720"/>
                  </a:lnTo>
                  <a:lnTo>
                    <a:pt x="18591" y="75494"/>
                  </a:lnTo>
                  <a:lnTo>
                    <a:pt x="17746" y="77133"/>
                  </a:lnTo>
                  <a:lnTo>
                    <a:pt x="16901" y="78771"/>
                  </a:lnTo>
                  <a:lnTo>
                    <a:pt x="14366" y="80682"/>
                  </a:lnTo>
                  <a:lnTo>
                    <a:pt x="12676" y="82457"/>
                  </a:lnTo>
                  <a:lnTo>
                    <a:pt x="10985" y="84641"/>
                  </a:lnTo>
                  <a:lnTo>
                    <a:pt x="10140" y="86689"/>
                  </a:lnTo>
                  <a:lnTo>
                    <a:pt x="8450" y="89010"/>
                  </a:lnTo>
                  <a:lnTo>
                    <a:pt x="6760" y="91194"/>
                  </a:lnTo>
                  <a:lnTo>
                    <a:pt x="5915" y="93515"/>
                  </a:lnTo>
                  <a:lnTo>
                    <a:pt x="3380" y="95563"/>
                  </a:lnTo>
                  <a:lnTo>
                    <a:pt x="2535" y="97883"/>
                  </a:lnTo>
                  <a:lnTo>
                    <a:pt x="845" y="99795"/>
                  </a:lnTo>
                  <a:lnTo>
                    <a:pt x="0" y="101706"/>
                  </a:lnTo>
                  <a:lnTo>
                    <a:pt x="0" y="103481"/>
                  </a:lnTo>
                  <a:lnTo>
                    <a:pt x="0" y="105119"/>
                  </a:lnTo>
                  <a:lnTo>
                    <a:pt x="0" y="106621"/>
                  </a:lnTo>
                  <a:lnTo>
                    <a:pt x="3380" y="109215"/>
                  </a:lnTo>
                  <a:lnTo>
                    <a:pt x="16056" y="111672"/>
                  </a:lnTo>
                  <a:lnTo>
                    <a:pt x="31267" y="113856"/>
                  </a:lnTo>
                  <a:lnTo>
                    <a:pt x="51549" y="115904"/>
                  </a:lnTo>
                  <a:lnTo>
                    <a:pt x="70985" y="117542"/>
                  </a:lnTo>
                  <a:lnTo>
                    <a:pt x="91267" y="118634"/>
                  </a:lnTo>
                  <a:lnTo>
                    <a:pt x="107323" y="119453"/>
                  </a:lnTo>
                  <a:lnTo>
                    <a:pt x="118309" y="119863"/>
                  </a:lnTo>
                  <a:lnTo>
                    <a:pt x="117464" y="113447"/>
                  </a:lnTo>
                  <a:lnTo>
                    <a:pt x="116619" y="14470"/>
                  </a:lnTo>
                  <a:lnTo>
                    <a:pt x="116619" y="13242"/>
                  </a:lnTo>
                  <a:lnTo>
                    <a:pt x="116619" y="11331"/>
                  </a:lnTo>
                  <a:lnTo>
                    <a:pt x="117464" y="9010"/>
                  </a:lnTo>
                  <a:lnTo>
                    <a:pt x="117464" y="6416"/>
                  </a:lnTo>
                  <a:lnTo>
                    <a:pt x="117464" y="4095"/>
                  </a:lnTo>
                  <a:lnTo>
                    <a:pt x="117464" y="2047"/>
                  </a:lnTo>
                  <a:lnTo>
                    <a:pt x="118309" y="546"/>
                  </a:lnTo>
                  <a:lnTo>
                    <a:pt x="118309" y="136"/>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16" name="Shape 1216"/>
            <p:cNvSpPr/>
            <p:nvPr/>
          </p:nvSpPr>
          <p:spPr>
            <a:xfrm>
              <a:off x="6145" y="2455"/>
              <a:ext cx="22" cy="36"/>
            </a:xfrm>
            <a:custGeom>
              <a:pathLst>
                <a:path extrusionOk="0" h="120000" w="120000">
                  <a:moveTo>
                    <a:pt x="103636" y="116666"/>
                  </a:moveTo>
                  <a:lnTo>
                    <a:pt x="103636" y="116666"/>
                  </a:lnTo>
                  <a:lnTo>
                    <a:pt x="60000" y="110000"/>
                  </a:lnTo>
                  <a:lnTo>
                    <a:pt x="32727" y="100000"/>
                  </a:lnTo>
                  <a:lnTo>
                    <a:pt x="5454" y="80000"/>
                  </a:lnTo>
                  <a:lnTo>
                    <a:pt x="0" y="56666"/>
                  </a:lnTo>
                  <a:lnTo>
                    <a:pt x="10909" y="33333"/>
                  </a:lnTo>
                  <a:lnTo>
                    <a:pt x="38181" y="16666"/>
                  </a:lnTo>
                  <a:lnTo>
                    <a:pt x="70909" y="3333"/>
                  </a:lnTo>
                  <a:lnTo>
                    <a:pt x="114545" y="0"/>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17" name="Shape 1217"/>
            <p:cNvSpPr/>
            <p:nvPr/>
          </p:nvSpPr>
          <p:spPr>
            <a:xfrm>
              <a:off x="6088" y="2468"/>
              <a:ext cx="41" cy="36"/>
            </a:xfrm>
            <a:custGeom>
              <a:pathLst>
                <a:path extrusionOk="0" h="120000" w="120000">
                  <a:moveTo>
                    <a:pt x="55609" y="116666"/>
                  </a:moveTo>
                  <a:lnTo>
                    <a:pt x="55609" y="116666"/>
                  </a:lnTo>
                  <a:lnTo>
                    <a:pt x="32195" y="110000"/>
                  </a:lnTo>
                  <a:lnTo>
                    <a:pt x="11707" y="100000"/>
                  </a:lnTo>
                  <a:lnTo>
                    <a:pt x="2926" y="80000"/>
                  </a:lnTo>
                  <a:lnTo>
                    <a:pt x="0" y="56666"/>
                  </a:lnTo>
                  <a:lnTo>
                    <a:pt x="5853" y="33333"/>
                  </a:lnTo>
                  <a:lnTo>
                    <a:pt x="20487" y="16666"/>
                  </a:lnTo>
                  <a:lnTo>
                    <a:pt x="35121" y="3333"/>
                  </a:lnTo>
                  <a:lnTo>
                    <a:pt x="58536" y="0"/>
                  </a:lnTo>
                  <a:lnTo>
                    <a:pt x="81951" y="3333"/>
                  </a:lnTo>
                  <a:lnTo>
                    <a:pt x="99512" y="20000"/>
                  </a:lnTo>
                  <a:lnTo>
                    <a:pt x="114146" y="40000"/>
                  </a:lnTo>
                  <a:lnTo>
                    <a:pt x="117073" y="63333"/>
                  </a:lnTo>
                  <a:lnTo>
                    <a:pt x="111219" y="86666"/>
                  </a:lnTo>
                  <a:lnTo>
                    <a:pt x="93658" y="103333"/>
                  </a:lnTo>
                  <a:lnTo>
                    <a:pt x="76097" y="113333"/>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18" name="Shape 1218"/>
            <p:cNvSpPr/>
            <p:nvPr/>
          </p:nvSpPr>
          <p:spPr>
            <a:xfrm>
              <a:off x="6070" y="2520"/>
              <a:ext cx="38" cy="36"/>
            </a:xfrm>
            <a:custGeom>
              <a:pathLst>
                <a:path extrusionOk="0" h="120000" w="120000">
                  <a:moveTo>
                    <a:pt x="54000" y="116756"/>
                  </a:moveTo>
                  <a:lnTo>
                    <a:pt x="54000" y="116756"/>
                  </a:lnTo>
                  <a:lnTo>
                    <a:pt x="30000" y="110270"/>
                  </a:lnTo>
                  <a:lnTo>
                    <a:pt x="12000" y="97297"/>
                  </a:lnTo>
                  <a:lnTo>
                    <a:pt x="3000" y="77837"/>
                  </a:lnTo>
                  <a:lnTo>
                    <a:pt x="0" y="55135"/>
                  </a:lnTo>
                  <a:lnTo>
                    <a:pt x="6000" y="32432"/>
                  </a:lnTo>
                  <a:lnTo>
                    <a:pt x="18000" y="16216"/>
                  </a:lnTo>
                  <a:lnTo>
                    <a:pt x="36000" y="3243"/>
                  </a:lnTo>
                  <a:lnTo>
                    <a:pt x="60000" y="0"/>
                  </a:lnTo>
                  <a:lnTo>
                    <a:pt x="84000" y="6486"/>
                  </a:lnTo>
                  <a:lnTo>
                    <a:pt x="99000" y="19459"/>
                  </a:lnTo>
                  <a:lnTo>
                    <a:pt x="114000" y="38918"/>
                  </a:lnTo>
                  <a:lnTo>
                    <a:pt x="117000" y="61621"/>
                  </a:lnTo>
                  <a:lnTo>
                    <a:pt x="111000" y="81081"/>
                  </a:lnTo>
                  <a:lnTo>
                    <a:pt x="96000" y="100540"/>
                  </a:lnTo>
                  <a:lnTo>
                    <a:pt x="78000" y="113513"/>
                  </a:lnTo>
                  <a:lnTo>
                    <a:pt x="54000"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19" name="Shape 1219"/>
            <p:cNvSpPr/>
            <p:nvPr/>
          </p:nvSpPr>
          <p:spPr>
            <a:xfrm>
              <a:off x="6045" y="3076"/>
              <a:ext cx="118" cy="169"/>
            </a:xfrm>
            <a:custGeom>
              <a:pathLst>
                <a:path extrusionOk="0" h="120000" w="120000">
                  <a:moveTo>
                    <a:pt x="105882" y="0"/>
                  </a:moveTo>
                  <a:lnTo>
                    <a:pt x="105882" y="0"/>
                  </a:lnTo>
                  <a:lnTo>
                    <a:pt x="98823" y="0"/>
                  </a:lnTo>
                  <a:lnTo>
                    <a:pt x="92773" y="0"/>
                  </a:lnTo>
                  <a:lnTo>
                    <a:pt x="87731" y="710"/>
                  </a:lnTo>
                  <a:lnTo>
                    <a:pt x="82689" y="1420"/>
                  </a:lnTo>
                  <a:lnTo>
                    <a:pt x="78655" y="2840"/>
                  </a:lnTo>
                  <a:lnTo>
                    <a:pt x="73613" y="3550"/>
                  </a:lnTo>
                  <a:lnTo>
                    <a:pt x="67563" y="4970"/>
                  </a:lnTo>
                  <a:lnTo>
                    <a:pt x="62521" y="4970"/>
                  </a:lnTo>
                  <a:lnTo>
                    <a:pt x="56470" y="5680"/>
                  </a:lnTo>
                  <a:lnTo>
                    <a:pt x="51428" y="6390"/>
                  </a:lnTo>
                  <a:lnTo>
                    <a:pt x="47394" y="7810"/>
                  </a:lnTo>
                  <a:lnTo>
                    <a:pt x="42352" y="9230"/>
                  </a:lnTo>
                  <a:lnTo>
                    <a:pt x="38319" y="10650"/>
                  </a:lnTo>
                  <a:lnTo>
                    <a:pt x="35294" y="12071"/>
                  </a:lnTo>
                  <a:lnTo>
                    <a:pt x="33277" y="13491"/>
                  </a:lnTo>
                  <a:lnTo>
                    <a:pt x="29243" y="14201"/>
                  </a:lnTo>
                  <a:lnTo>
                    <a:pt x="26218" y="16331"/>
                  </a:lnTo>
                  <a:lnTo>
                    <a:pt x="25210" y="18461"/>
                  </a:lnTo>
                  <a:lnTo>
                    <a:pt x="22184" y="20591"/>
                  </a:lnTo>
                  <a:lnTo>
                    <a:pt x="20168" y="22721"/>
                  </a:lnTo>
                  <a:lnTo>
                    <a:pt x="18151" y="25562"/>
                  </a:lnTo>
                  <a:lnTo>
                    <a:pt x="17142" y="28402"/>
                  </a:lnTo>
                  <a:lnTo>
                    <a:pt x="15126" y="31242"/>
                  </a:lnTo>
                  <a:lnTo>
                    <a:pt x="13109" y="34082"/>
                  </a:lnTo>
                  <a:lnTo>
                    <a:pt x="11092" y="36923"/>
                  </a:lnTo>
                  <a:lnTo>
                    <a:pt x="10084" y="40473"/>
                  </a:lnTo>
                  <a:lnTo>
                    <a:pt x="7058" y="44733"/>
                  </a:lnTo>
                  <a:lnTo>
                    <a:pt x="4033" y="48994"/>
                  </a:lnTo>
                  <a:lnTo>
                    <a:pt x="2016" y="52544"/>
                  </a:lnTo>
                  <a:lnTo>
                    <a:pt x="1008" y="56804"/>
                  </a:lnTo>
                  <a:lnTo>
                    <a:pt x="0" y="60355"/>
                  </a:lnTo>
                  <a:lnTo>
                    <a:pt x="1008" y="63195"/>
                  </a:lnTo>
                  <a:lnTo>
                    <a:pt x="3025" y="67455"/>
                  </a:lnTo>
                  <a:lnTo>
                    <a:pt x="4033" y="71715"/>
                  </a:lnTo>
                  <a:lnTo>
                    <a:pt x="9075" y="76686"/>
                  </a:lnTo>
                  <a:lnTo>
                    <a:pt x="11092" y="80946"/>
                  </a:lnTo>
                  <a:lnTo>
                    <a:pt x="16134" y="86627"/>
                  </a:lnTo>
                  <a:lnTo>
                    <a:pt x="18151" y="90887"/>
                  </a:lnTo>
                  <a:lnTo>
                    <a:pt x="22184" y="94437"/>
                  </a:lnTo>
                  <a:lnTo>
                    <a:pt x="26218" y="97278"/>
                  </a:lnTo>
                  <a:lnTo>
                    <a:pt x="29243" y="100118"/>
                  </a:lnTo>
                  <a:lnTo>
                    <a:pt x="36302" y="103668"/>
                  </a:lnTo>
                  <a:lnTo>
                    <a:pt x="45378" y="107928"/>
                  </a:lnTo>
                  <a:lnTo>
                    <a:pt x="55462" y="112899"/>
                  </a:lnTo>
                  <a:lnTo>
                    <a:pt x="66554" y="116449"/>
                  </a:lnTo>
                  <a:lnTo>
                    <a:pt x="79663" y="118579"/>
                  </a:lnTo>
                  <a:lnTo>
                    <a:pt x="90756" y="119289"/>
                  </a:lnTo>
                  <a:lnTo>
                    <a:pt x="103865" y="117159"/>
                  </a:lnTo>
                  <a:lnTo>
                    <a:pt x="109915" y="116449"/>
                  </a:lnTo>
                  <a:lnTo>
                    <a:pt x="111932" y="116449"/>
                  </a:lnTo>
                  <a:lnTo>
                    <a:pt x="114957" y="115029"/>
                  </a:lnTo>
                  <a:lnTo>
                    <a:pt x="118991" y="112189"/>
                  </a:lnTo>
                  <a:lnTo>
                    <a:pt x="118991" y="4260"/>
                  </a:lnTo>
                  <a:lnTo>
                    <a:pt x="111932" y="1420"/>
                  </a:lnTo>
                  <a:lnTo>
                    <a:pt x="107899" y="0"/>
                  </a:lnTo>
                  <a:lnTo>
                    <a:pt x="105882" y="0"/>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20" name="Shape 1220"/>
            <p:cNvSpPr/>
            <p:nvPr/>
          </p:nvSpPr>
          <p:spPr>
            <a:xfrm>
              <a:off x="6106" y="3189"/>
              <a:ext cx="11" cy="5"/>
            </a:xfrm>
            <a:custGeom>
              <a:pathLst>
                <a:path extrusionOk="0" h="120000" w="120000">
                  <a:moveTo>
                    <a:pt x="80000" y="20000"/>
                  </a:moveTo>
                  <a:lnTo>
                    <a:pt x="60000" y="20000"/>
                  </a:lnTo>
                  <a:lnTo>
                    <a:pt x="40000" y="0"/>
                  </a:lnTo>
                  <a:lnTo>
                    <a:pt x="30000" y="0"/>
                  </a:lnTo>
                  <a:lnTo>
                    <a:pt x="20000" y="0"/>
                  </a:lnTo>
                  <a:lnTo>
                    <a:pt x="10000" y="0"/>
                  </a:lnTo>
                  <a:lnTo>
                    <a:pt x="10000" y="20000"/>
                  </a:lnTo>
                  <a:lnTo>
                    <a:pt x="0" y="40000"/>
                  </a:lnTo>
                  <a:lnTo>
                    <a:pt x="10000" y="40000"/>
                  </a:lnTo>
                  <a:lnTo>
                    <a:pt x="10000" y="60000"/>
                  </a:lnTo>
                  <a:lnTo>
                    <a:pt x="20000" y="60000"/>
                  </a:lnTo>
                  <a:lnTo>
                    <a:pt x="30000" y="80000"/>
                  </a:lnTo>
                  <a:lnTo>
                    <a:pt x="40000" y="80000"/>
                  </a:lnTo>
                  <a:lnTo>
                    <a:pt x="60000" y="100000"/>
                  </a:lnTo>
                  <a:lnTo>
                    <a:pt x="70000" y="100000"/>
                  </a:lnTo>
                  <a:lnTo>
                    <a:pt x="80000" y="80000"/>
                  </a:lnTo>
                  <a:lnTo>
                    <a:pt x="90000" y="80000"/>
                  </a:lnTo>
                  <a:lnTo>
                    <a:pt x="100000" y="60000"/>
                  </a:lnTo>
                  <a:lnTo>
                    <a:pt x="110000" y="40000"/>
                  </a:lnTo>
                  <a:lnTo>
                    <a:pt x="100000" y="40000"/>
                  </a:lnTo>
                  <a:lnTo>
                    <a:pt x="90000" y="20000"/>
                  </a:lnTo>
                  <a:lnTo>
                    <a:pt x="80000" y="2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21" name="Shape 1221"/>
            <p:cNvSpPr/>
            <p:nvPr/>
          </p:nvSpPr>
          <p:spPr>
            <a:xfrm>
              <a:off x="6106" y="3189"/>
              <a:ext cx="22" cy="15"/>
            </a:xfrm>
            <a:custGeom>
              <a:pathLst>
                <a:path extrusionOk="0" h="120000" w="120000">
                  <a:moveTo>
                    <a:pt x="88695" y="22500"/>
                  </a:moveTo>
                  <a:lnTo>
                    <a:pt x="88695" y="22500"/>
                  </a:lnTo>
                  <a:lnTo>
                    <a:pt x="62608" y="15000"/>
                  </a:lnTo>
                  <a:lnTo>
                    <a:pt x="46956" y="7500"/>
                  </a:lnTo>
                  <a:lnTo>
                    <a:pt x="41739" y="7500"/>
                  </a:lnTo>
                  <a:lnTo>
                    <a:pt x="36521" y="0"/>
                  </a:lnTo>
                  <a:lnTo>
                    <a:pt x="15652" y="0"/>
                  </a:lnTo>
                  <a:lnTo>
                    <a:pt x="5217" y="7500"/>
                  </a:lnTo>
                  <a:lnTo>
                    <a:pt x="5217" y="30000"/>
                  </a:lnTo>
                  <a:lnTo>
                    <a:pt x="0" y="45000"/>
                  </a:lnTo>
                  <a:lnTo>
                    <a:pt x="5217" y="52500"/>
                  </a:lnTo>
                  <a:lnTo>
                    <a:pt x="5217" y="60000"/>
                  </a:lnTo>
                  <a:lnTo>
                    <a:pt x="15652" y="75000"/>
                  </a:lnTo>
                  <a:lnTo>
                    <a:pt x="31304" y="82500"/>
                  </a:lnTo>
                  <a:lnTo>
                    <a:pt x="41739" y="90000"/>
                  </a:lnTo>
                  <a:lnTo>
                    <a:pt x="46956" y="97500"/>
                  </a:lnTo>
                  <a:lnTo>
                    <a:pt x="57391" y="112500"/>
                  </a:lnTo>
                  <a:lnTo>
                    <a:pt x="67826" y="105000"/>
                  </a:lnTo>
                  <a:lnTo>
                    <a:pt x="78260" y="97500"/>
                  </a:lnTo>
                  <a:lnTo>
                    <a:pt x="93913" y="82500"/>
                  </a:lnTo>
                  <a:lnTo>
                    <a:pt x="104347" y="67500"/>
                  </a:lnTo>
                  <a:lnTo>
                    <a:pt x="114782" y="52500"/>
                  </a:lnTo>
                  <a:lnTo>
                    <a:pt x="114782" y="45000"/>
                  </a:lnTo>
                  <a:lnTo>
                    <a:pt x="104347" y="37500"/>
                  </a:lnTo>
                  <a:lnTo>
                    <a:pt x="93913" y="22500"/>
                  </a:lnTo>
                  <a:lnTo>
                    <a:pt x="88695" y="225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22" name="Shape 1222"/>
            <p:cNvSpPr/>
            <p:nvPr/>
          </p:nvSpPr>
          <p:spPr>
            <a:xfrm>
              <a:off x="6133" y="3111"/>
              <a:ext cx="1" cy="3"/>
            </a:xfrm>
            <a:custGeom>
              <a:pathLst>
                <a:path extrusionOk="0" h="120000" w="120000">
                  <a:moveTo>
                    <a:pt x="0" y="60000"/>
                  </a:moveTo>
                  <a:lnTo>
                    <a:pt x="0" y="60000"/>
                  </a:lnTo>
                  <a:lnTo>
                    <a:pt x="40000" y="90000"/>
                  </a:lnTo>
                  <a:lnTo>
                    <a:pt x="80000" y="90000"/>
                  </a:lnTo>
                  <a:lnTo>
                    <a:pt x="80000" y="60000"/>
                  </a:lnTo>
                  <a:lnTo>
                    <a:pt x="80000" y="30000"/>
                  </a:lnTo>
                  <a:lnTo>
                    <a:pt x="0" y="0"/>
                  </a:lnTo>
                  <a:lnTo>
                    <a:pt x="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23" name="Shape 1223"/>
            <p:cNvSpPr/>
            <p:nvPr/>
          </p:nvSpPr>
          <p:spPr>
            <a:xfrm>
              <a:off x="6134" y="3111"/>
              <a:ext cx="9" cy="14"/>
            </a:xfrm>
            <a:custGeom>
              <a:pathLst>
                <a:path extrusionOk="0" h="120000" w="120000">
                  <a:moveTo>
                    <a:pt x="108000" y="59999"/>
                  </a:moveTo>
                  <a:lnTo>
                    <a:pt x="108000" y="59999"/>
                  </a:lnTo>
                  <a:lnTo>
                    <a:pt x="84000" y="85714"/>
                  </a:lnTo>
                  <a:lnTo>
                    <a:pt x="72000" y="94285"/>
                  </a:lnTo>
                  <a:lnTo>
                    <a:pt x="60000" y="111428"/>
                  </a:lnTo>
                  <a:lnTo>
                    <a:pt x="24000" y="111428"/>
                  </a:lnTo>
                  <a:lnTo>
                    <a:pt x="12000" y="102857"/>
                  </a:lnTo>
                  <a:lnTo>
                    <a:pt x="0" y="85714"/>
                  </a:lnTo>
                  <a:lnTo>
                    <a:pt x="0" y="77142"/>
                  </a:lnTo>
                  <a:lnTo>
                    <a:pt x="0" y="25714"/>
                  </a:lnTo>
                  <a:lnTo>
                    <a:pt x="96000" y="0"/>
                  </a:lnTo>
                  <a:lnTo>
                    <a:pt x="108000" y="5999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24" name="Shape 1224"/>
            <p:cNvSpPr/>
            <p:nvPr/>
          </p:nvSpPr>
          <p:spPr>
            <a:xfrm>
              <a:off x="6115" y="3154"/>
              <a:ext cx="11" cy="3"/>
            </a:xfrm>
            <a:custGeom>
              <a:pathLst>
                <a:path extrusionOk="0" h="120000" w="120000">
                  <a:moveTo>
                    <a:pt x="10909" y="0"/>
                  </a:moveTo>
                  <a:lnTo>
                    <a:pt x="21818" y="30000"/>
                  </a:lnTo>
                  <a:lnTo>
                    <a:pt x="32727" y="30000"/>
                  </a:lnTo>
                  <a:lnTo>
                    <a:pt x="32727" y="60000"/>
                  </a:lnTo>
                  <a:lnTo>
                    <a:pt x="43636" y="60000"/>
                  </a:lnTo>
                  <a:lnTo>
                    <a:pt x="65454" y="60000"/>
                  </a:lnTo>
                  <a:lnTo>
                    <a:pt x="76363" y="60000"/>
                  </a:lnTo>
                  <a:lnTo>
                    <a:pt x="87272" y="30000"/>
                  </a:lnTo>
                  <a:lnTo>
                    <a:pt x="98181" y="30000"/>
                  </a:lnTo>
                  <a:lnTo>
                    <a:pt x="98181" y="60000"/>
                  </a:lnTo>
                  <a:lnTo>
                    <a:pt x="109090" y="60000"/>
                  </a:lnTo>
                  <a:lnTo>
                    <a:pt x="98181" y="60000"/>
                  </a:lnTo>
                  <a:lnTo>
                    <a:pt x="98181" y="90000"/>
                  </a:lnTo>
                  <a:lnTo>
                    <a:pt x="76363" y="90000"/>
                  </a:lnTo>
                  <a:lnTo>
                    <a:pt x="65454" y="90000"/>
                  </a:lnTo>
                  <a:lnTo>
                    <a:pt x="54545" y="90000"/>
                  </a:lnTo>
                  <a:lnTo>
                    <a:pt x="43636" y="90000"/>
                  </a:lnTo>
                  <a:lnTo>
                    <a:pt x="32727" y="90000"/>
                  </a:lnTo>
                  <a:lnTo>
                    <a:pt x="21818" y="90000"/>
                  </a:lnTo>
                  <a:lnTo>
                    <a:pt x="10909" y="90000"/>
                  </a:lnTo>
                  <a:lnTo>
                    <a:pt x="0" y="90000"/>
                  </a:lnTo>
                  <a:lnTo>
                    <a:pt x="0" y="60000"/>
                  </a:lnTo>
                  <a:lnTo>
                    <a:pt x="0" y="30000"/>
                  </a:lnTo>
                  <a:lnTo>
                    <a:pt x="10909"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25" name="Shape 1225"/>
            <p:cNvSpPr/>
            <p:nvPr/>
          </p:nvSpPr>
          <p:spPr>
            <a:xfrm>
              <a:off x="6115" y="3154"/>
              <a:ext cx="22" cy="14"/>
            </a:xfrm>
            <a:custGeom>
              <a:pathLst>
                <a:path extrusionOk="0" h="120000" w="120000">
                  <a:moveTo>
                    <a:pt x="5454" y="0"/>
                  </a:moveTo>
                  <a:lnTo>
                    <a:pt x="5454" y="0"/>
                  </a:lnTo>
                  <a:lnTo>
                    <a:pt x="16363" y="34285"/>
                  </a:lnTo>
                  <a:lnTo>
                    <a:pt x="32727" y="51428"/>
                  </a:lnTo>
                  <a:lnTo>
                    <a:pt x="38181" y="68571"/>
                  </a:lnTo>
                  <a:lnTo>
                    <a:pt x="49090" y="68571"/>
                  </a:lnTo>
                  <a:lnTo>
                    <a:pt x="65454" y="59999"/>
                  </a:lnTo>
                  <a:lnTo>
                    <a:pt x="76363" y="59999"/>
                  </a:lnTo>
                  <a:lnTo>
                    <a:pt x="92727" y="51428"/>
                  </a:lnTo>
                  <a:lnTo>
                    <a:pt x="103636" y="51428"/>
                  </a:lnTo>
                  <a:lnTo>
                    <a:pt x="109090" y="59999"/>
                  </a:lnTo>
                  <a:lnTo>
                    <a:pt x="114545" y="77142"/>
                  </a:lnTo>
                  <a:lnTo>
                    <a:pt x="109090" y="85714"/>
                  </a:lnTo>
                  <a:lnTo>
                    <a:pt x="103636" y="94285"/>
                  </a:lnTo>
                  <a:lnTo>
                    <a:pt x="81818" y="102857"/>
                  </a:lnTo>
                  <a:lnTo>
                    <a:pt x="70909" y="111428"/>
                  </a:lnTo>
                  <a:lnTo>
                    <a:pt x="60000" y="111428"/>
                  </a:lnTo>
                  <a:lnTo>
                    <a:pt x="49090" y="111428"/>
                  </a:lnTo>
                  <a:lnTo>
                    <a:pt x="38181" y="111428"/>
                  </a:lnTo>
                  <a:lnTo>
                    <a:pt x="21818" y="111428"/>
                  </a:lnTo>
                  <a:lnTo>
                    <a:pt x="10909" y="111428"/>
                  </a:lnTo>
                  <a:lnTo>
                    <a:pt x="0" y="94285"/>
                  </a:lnTo>
                  <a:lnTo>
                    <a:pt x="0" y="77142"/>
                  </a:lnTo>
                  <a:lnTo>
                    <a:pt x="0" y="34285"/>
                  </a:lnTo>
                  <a:lnTo>
                    <a:pt x="5454" y="17142"/>
                  </a:lnTo>
                  <a:lnTo>
                    <a:pt x="5454"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26" name="Shape 1226"/>
            <p:cNvSpPr/>
            <p:nvPr/>
          </p:nvSpPr>
          <p:spPr>
            <a:xfrm>
              <a:off x="6159" y="3140"/>
              <a:ext cx="7" cy="2"/>
            </a:xfrm>
            <a:custGeom>
              <a:pathLst>
                <a:path extrusionOk="0" h="120000" w="120000">
                  <a:moveTo>
                    <a:pt x="0" y="80000"/>
                  </a:moveTo>
                  <a:lnTo>
                    <a:pt x="105000" y="40000"/>
                  </a:lnTo>
                  <a:lnTo>
                    <a:pt x="105000" y="0"/>
                  </a:lnTo>
                  <a:lnTo>
                    <a:pt x="75000" y="0"/>
                  </a:lnTo>
                  <a:lnTo>
                    <a:pt x="0" y="8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27" name="Shape 1227"/>
            <p:cNvSpPr/>
            <p:nvPr/>
          </p:nvSpPr>
          <p:spPr>
            <a:xfrm>
              <a:off x="6165" y="3143"/>
              <a:ext cx="4" cy="9"/>
            </a:xfrm>
            <a:custGeom>
              <a:pathLst>
                <a:path extrusionOk="0" h="120000" w="120000">
                  <a:moveTo>
                    <a:pt x="96000" y="0"/>
                  </a:moveTo>
                  <a:lnTo>
                    <a:pt x="96000" y="0"/>
                  </a:lnTo>
                  <a:lnTo>
                    <a:pt x="0" y="40000"/>
                  </a:lnTo>
                  <a:lnTo>
                    <a:pt x="0" y="66666"/>
                  </a:lnTo>
                  <a:lnTo>
                    <a:pt x="0" y="93333"/>
                  </a:lnTo>
                  <a:lnTo>
                    <a:pt x="24000" y="106666"/>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28" name="Shape 1228"/>
            <p:cNvSpPr/>
            <p:nvPr/>
          </p:nvSpPr>
          <p:spPr>
            <a:xfrm>
              <a:off x="6093" y="3135"/>
              <a:ext cx="5" cy="17"/>
            </a:xfrm>
            <a:custGeom>
              <a:pathLst>
                <a:path extrusionOk="0" h="120000" w="120000">
                  <a:moveTo>
                    <a:pt x="0" y="0"/>
                  </a:moveTo>
                  <a:lnTo>
                    <a:pt x="20000" y="14117"/>
                  </a:lnTo>
                  <a:lnTo>
                    <a:pt x="20000" y="28235"/>
                  </a:lnTo>
                  <a:lnTo>
                    <a:pt x="40000" y="42352"/>
                  </a:lnTo>
                  <a:lnTo>
                    <a:pt x="40000" y="49411"/>
                  </a:lnTo>
                  <a:lnTo>
                    <a:pt x="60000" y="56470"/>
                  </a:lnTo>
                  <a:lnTo>
                    <a:pt x="60000" y="63529"/>
                  </a:lnTo>
                  <a:lnTo>
                    <a:pt x="80000" y="70588"/>
                  </a:lnTo>
                  <a:lnTo>
                    <a:pt x="80000" y="84705"/>
                  </a:lnTo>
                  <a:lnTo>
                    <a:pt x="80000" y="98823"/>
                  </a:lnTo>
                  <a:lnTo>
                    <a:pt x="100000" y="105882"/>
                  </a:lnTo>
                  <a:lnTo>
                    <a:pt x="100000" y="112941"/>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29" name="Shape 1229"/>
            <p:cNvSpPr/>
            <p:nvPr/>
          </p:nvSpPr>
          <p:spPr>
            <a:xfrm>
              <a:off x="6097" y="3135"/>
              <a:ext cx="7" cy="27"/>
            </a:xfrm>
            <a:custGeom>
              <a:pathLst>
                <a:path extrusionOk="0" h="120000" w="120000">
                  <a:moveTo>
                    <a:pt x="105000" y="0"/>
                  </a:moveTo>
                  <a:lnTo>
                    <a:pt x="105000" y="0"/>
                  </a:lnTo>
                  <a:lnTo>
                    <a:pt x="90000" y="17777"/>
                  </a:lnTo>
                  <a:lnTo>
                    <a:pt x="90000" y="31111"/>
                  </a:lnTo>
                  <a:lnTo>
                    <a:pt x="75000" y="44444"/>
                  </a:lnTo>
                  <a:lnTo>
                    <a:pt x="75000" y="48888"/>
                  </a:lnTo>
                  <a:lnTo>
                    <a:pt x="60000" y="48888"/>
                  </a:lnTo>
                  <a:lnTo>
                    <a:pt x="30000" y="57777"/>
                  </a:lnTo>
                  <a:lnTo>
                    <a:pt x="30000" y="66666"/>
                  </a:lnTo>
                  <a:lnTo>
                    <a:pt x="15000" y="75555"/>
                  </a:lnTo>
                  <a:lnTo>
                    <a:pt x="15000" y="84444"/>
                  </a:lnTo>
                  <a:lnTo>
                    <a:pt x="15000" y="97777"/>
                  </a:lnTo>
                  <a:lnTo>
                    <a:pt x="0" y="111111"/>
                  </a:lnTo>
                  <a:lnTo>
                    <a:pt x="0" y="11555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30" name="Shape 1230"/>
            <p:cNvSpPr/>
            <p:nvPr/>
          </p:nvSpPr>
          <p:spPr>
            <a:xfrm>
              <a:off x="6081" y="3168"/>
              <a:ext cx="18" cy="9"/>
            </a:xfrm>
            <a:custGeom>
              <a:pathLst>
                <a:path extrusionOk="0" h="120000" w="120000">
                  <a:moveTo>
                    <a:pt x="0" y="106666"/>
                  </a:moveTo>
                  <a:lnTo>
                    <a:pt x="18947" y="0"/>
                  </a:lnTo>
                  <a:lnTo>
                    <a:pt x="37894" y="0"/>
                  </a:lnTo>
                  <a:lnTo>
                    <a:pt x="56842" y="0"/>
                  </a:lnTo>
                  <a:lnTo>
                    <a:pt x="75789" y="53333"/>
                  </a:lnTo>
                  <a:lnTo>
                    <a:pt x="82105" y="53333"/>
                  </a:lnTo>
                  <a:lnTo>
                    <a:pt x="101052" y="0"/>
                  </a:lnTo>
                  <a:lnTo>
                    <a:pt x="107368" y="0"/>
                  </a:lnTo>
                  <a:lnTo>
                    <a:pt x="113684" y="0"/>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31" name="Shape 1231"/>
            <p:cNvSpPr/>
            <p:nvPr/>
          </p:nvSpPr>
          <p:spPr>
            <a:xfrm>
              <a:off x="6081" y="3176"/>
              <a:ext cx="29" cy="2"/>
            </a:xfrm>
            <a:custGeom>
              <a:pathLst>
                <a:path extrusionOk="0" h="120000" w="120000">
                  <a:moveTo>
                    <a:pt x="0" y="0"/>
                  </a:moveTo>
                  <a:lnTo>
                    <a:pt x="0" y="0"/>
                  </a:lnTo>
                  <a:lnTo>
                    <a:pt x="16000" y="80000"/>
                  </a:lnTo>
                  <a:lnTo>
                    <a:pt x="40000" y="80000"/>
                  </a:lnTo>
                  <a:lnTo>
                    <a:pt x="60000" y="80000"/>
                  </a:lnTo>
                  <a:lnTo>
                    <a:pt x="76000" y="40000"/>
                  </a:lnTo>
                  <a:lnTo>
                    <a:pt x="84000" y="40000"/>
                  </a:lnTo>
                  <a:lnTo>
                    <a:pt x="104000" y="80000"/>
                  </a:lnTo>
                  <a:lnTo>
                    <a:pt x="112000" y="80000"/>
                  </a:lnTo>
                  <a:lnTo>
                    <a:pt x="116000" y="8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32" name="Shape 1232"/>
            <p:cNvSpPr/>
            <p:nvPr/>
          </p:nvSpPr>
          <p:spPr>
            <a:xfrm>
              <a:off x="6152" y="3119"/>
              <a:ext cx="9" cy="9"/>
            </a:xfrm>
            <a:custGeom>
              <a:pathLst>
                <a:path extrusionOk="0" h="120000" w="120000">
                  <a:moveTo>
                    <a:pt x="48000" y="0"/>
                  </a:moveTo>
                  <a:lnTo>
                    <a:pt x="108000" y="0"/>
                  </a:lnTo>
                  <a:lnTo>
                    <a:pt x="108000" y="53333"/>
                  </a:lnTo>
                  <a:lnTo>
                    <a:pt x="108000" y="106666"/>
                  </a:lnTo>
                  <a:lnTo>
                    <a:pt x="48000" y="106666"/>
                  </a:lnTo>
                  <a:lnTo>
                    <a:pt x="0" y="106666"/>
                  </a:lnTo>
                  <a:lnTo>
                    <a:pt x="0" y="53333"/>
                  </a:lnTo>
                  <a:lnTo>
                    <a:pt x="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33" name="Shape 1233"/>
            <p:cNvSpPr/>
            <p:nvPr/>
          </p:nvSpPr>
          <p:spPr>
            <a:xfrm>
              <a:off x="6138" y="3138"/>
              <a:ext cx="9" cy="7"/>
            </a:xfrm>
            <a:custGeom>
              <a:pathLst>
                <a:path extrusionOk="0" h="120000" w="120000">
                  <a:moveTo>
                    <a:pt x="40000" y="0"/>
                  </a:moveTo>
                  <a:lnTo>
                    <a:pt x="66666" y="0"/>
                  </a:lnTo>
                  <a:lnTo>
                    <a:pt x="66666" y="30000"/>
                  </a:lnTo>
                  <a:lnTo>
                    <a:pt x="106666" y="30000"/>
                  </a:lnTo>
                  <a:lnTo>
                    <a:pt x="106666" y="75000"/>
                  </a:lnTo>
                  <a:lnTo>
                    <a:pt x="66666" y="75000"/>
                  </a:lnTo>
                  <a:lnTo>
                    <a:pt x="66666" y="105000"/>
                  </a:lnTo>
                  <a:lnTo>
                    <a:pt x="40000" y="105000"/>
                  </a:lnTo>
                  <a:lnTo>
                    <a:pt x="0" y="105000"/>
                  </a:lnTo>
                  <a:lnTo>
                    <a:pt x="0" y="75000"/>
                  </a:lnTo>
                  <a:lnTo>
                    <a:pt x="0" y="3000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34" name="Shape 1234"/>
            <p:cNvSpPr/>
            <p:nvPr/>
          </p:nvSpPr>
          <p:spPr>
            <a:xfrm>
              <a:off x="6134" y="3215"/>
              <a:ext cx="9" cy="9"/>
            </a:xfrm>
            <a:custGeom>
              <a:pathLst>
                <a:path extrusionOk="0" h="120000" w="120000">
                  <a:moveTo>
                    <a:pt x="108000" y="0"/>
                  </a:moveTo>
                  <a:lnTo>
                    <a:pt x="108000" y="0"/>
                  </a:lnTo>
                  <a:lnTo>
                    <a:pt x="108000" y="53333"/>
                  </a:lnTo>
                  <a:lnTo>
                    <a:pt x="108000" y="106666"/>
                  </a:lnTo>
                  <a:lnTo>
                    <a:pt x="48000" y="106666"/>
                  </a:lnTo>
                  <a:lnTo>
                    <a:pt x="0" y="106666"/>
                  </a:lnTo>
                  <a:lnTo>
                    <a:pt x="0" y="53333"/>
                  </a:lnTo>
                  <a:lnTo>
                    <a:pt x="0" y="0"/>
                  </a:lnTo>
                  <a:lnTo>
                    <a:pt x="48000" y="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35" name="Shape 1235"/>
            <p:cNvSpPr/>
            <p:nvPr/>
          </p:nvSpPr>
          <p:spPr>
            <a:xfrm>
              <a:off x="6161" y="3206"/>
              <a:ext cx="9" cy="9"/>
            </a:xfrm>
            <a:custGeom>
              <a:pathLst>
                <a:path extrusionOk="0" h="120000" w="120000">
                  <a:moveTo>
                    <a:pt x="48000" y="0"/>
                  </a:moveTo>
                  <a:lnTo>
                    <a:pt x="108000" y="0"/>
                  </a:lnTo>
                  <a:lnTo>
                    <a:pt x="108000" y="108000"/>
                  </a:lnTo>
                  <a:lnTo>
                    <a:pt x="48000" y="108000"/>
                  </a:lnTo>
                  <a:lnTo>
                    <a:pt x="0" y="108000"/>
                  </a:lnTo>
                  <a:lnTo>
                    <a:pt x="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36" name="Shape 1236"/>
            <p:cNvSpPr/>
            <p:nvPr/>
          </p:nvSpPr>
          <p:spPr>
            <a:xfrm>
              <a:off x="6100" y="3140"/>
              <a:ext cx="9" cy="7"/>
            </a:xfrm>
            <a:custGeom>
              <a:pathLst>
                <a:path extrusionOk="0" h="120000" w="120000">
                  <a:moveTo>
                    <a:pt x="66666" y="0"/>
                  </a:moveTo>
                  <a:lnTo>
                    <a:pt x="106666" y="0"/>
                  </a:lnTo>
                  <a:lnTo>
                    <a:pt x="106666" y="30000"/>
                  </a:lnTo>
                  <a:lnTo>
                    <a:pt x="106666" y="75000"/>
                  </a:lnTo>
                  <a:lnTo>
                    <a:pt x="66666" y="105000"/>
                  </a:lnTo>
                  <a:lnTo>
                    <a:pt x="40000" y="105000"/>
                  </a:lnTo>
                  <a:lnTo>
                    <a:pt x="40000" y="75000"/>
                  </a:lnTo>
                  <a:lnTo>
                    <a:pt x="0" y="75000"/>
                  </a:lnTo>
                  <a:lnTo>
                    <a:pt x="0" y="30000"/>
                  </a:lnTo>
                  <a:lnTo>
                    <a:pt x="40000" y="30000"/>
                  </a:lnTo>
                  <a:lnTo>
                    <a:pt x="40000"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37" name="Shape 1237"/>
            <p:cNvSpPr/>
            <p:nvPr/>
          </p:nvSpPr>
          <p:spPr>
            <a:xfrm>
              <a:off x="6097" y="3109"/>
              <a:ext cx="9" cy="7"/>
            </a:xfrm>
            <a:custGeom>
              <a:pathLst>
                <a:path extrusionOk="0" h="120000" w="120000">
                  <a:moveTo>
                    <a:pt x="48000" y="0"/>
                  </a:moveTo>
                  <a:lnTo>
                    <a:pt x="48000" y="0"/>
                  </a:lnTo>
                  <a:lnTo>
                    <a:pt x="48000" y="30000"/>
                  </a:lnTo>
                  <a:lnTo>
                    <a:pt x="108000" y="30000"/>
                  </a:lnTo>
                  <a:lnTo>
                    <a:pt x="108000" y="75000"/>
                  </a:lnTo>
                  <a:lnTo>
                    <a:pt x="48000" y="75000"/>
                  </a:lnTo>
                  <a:lnTo>
                    <a:pt x="48000" y="105000"/>
                  </a:lnTo>
                  <a:lnTo>
                    <a:pt x="0" y="105000"/>
                  </a:lnTo>
                  <a:lnTo>
                    <a:pt x="0" y="75000"/>
                  </a:lnTo>
                  <a:lnTo>
                    <a:pt x="0" y="30000"/>
                  </a:lnTo>
                  <a:lnTo>
                    <a:pt x="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38" name="Shape 1238"/>
            <p:cNvSpPr/>
            <p:nvPr/>
          </p:nvSpPr>
          <p:spPr>
            <a:xfrm>
              <a:off x="6075" y="3132"/>
              <a:ext cx="9" cy="9"/>
            </a:xfrm>
            <a:custGeom>
              <a:pathLst>
                <a:path extrusionOk="0" h="120000" w="120000">
                  <a:moveTo>
                    <a:pt x="48000" y="0"/>
                  </a:moveTo>
                  <a:lnTo>
                    <a:pt x="48000" y="0"/>
                  </a:lnTo>
                  <a:lnTo>
                    <a:pt x="108000" y="0"/>
                  </a:lnTo>
                  <a:lnTo>
                    <a:pt x="108000" y="53333"/>
                  </a:lnTo>
                  <a:lnTo>
                    <a:pt x="108000" y="106666"/>
                  </a:lnTo>
                  <a:lnTo>
                    <a:pt x="48000" y="106666"/>
                  </a:lnTo>
                  <a:lnTo>
                    <a:pt x="0" y="106666"/>
                  </a:lnTo>
                  <a:lnTo>
                    <a:pt x="0" y="53333"/>
                  </a:lnTo>
                  <a:lnTo>
                    <a:pt x="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39" name="Shape 1239"/>
            <p:cNvSpPr/>
            <p:nvPr/>
          </p:nvSpPr>
          <p:spPr>
            <a:xfrm>
              <a:off x="6084" y="3190"/>
              <a:ext cx="11" cy="9"/>
            </a:xfrm>
            <a:custGeom>
              <a:pathLst>
                <a:path extrusionOk="0" h="120000" w="120000">
                  <a:moveTo>
                    <a:pt x="48000" y="0"/>
                  </a:moveTo>
                  <a:lnTo>
                    <a:pt x="108000" y="0"/>
                  </a:lnTo>
                  <a:lnTo>
                    <a:pt x="108000" y="53333"/>
                  </a:lnTo>
                  <a:lnTo>
                    <a:pt x="108000" y="106666"/>
                  </a:lnTo>
                  <a:lnTo>
                    <a:pt x="48000" y="106666"/>
                  </a:lnTo>
                  <a:lnTo>
                    <a:pt x="0" y="106666"/>
                  </a:lnTo>
                  <a:lnTo>
                    <a:pt x="0" y="53333"/>
                  </a:lnTo>
                  <a:lnTo>
                    <a:pt x="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40" name="Shape 1240"/>
            <p:cNvSpPr/>
            <p:nvPr/>
          </p:nvSpPr>
          <p:spPr>
            <a:xfrm>
              <a:off x="6161" y="3194"/>
              <a:ext cx="11" cy="9"/>
            </a:xfrm>
            <a:custGeom>
              <a:pathLst>
                <a:path extrusionOk="0" h="120000" w="120000">
                  <a:moveTo>
                    <a:pt x="0" y="0"/>
                  </a:moveTo>
                  <a:lnTo>
                    <a:pt x="109090" y="0"/>
                  </a:lnTo>
                  <a:lnTo>
                    <a:pt x="109090" y="53333"/>
                  </a:lnTo>
                  <a:lnTo>
                    <a:pt x="109090" y="106666"/>
                  </a:lnTo>
                  <a:lnTo>
                    <a:pt x="0" y="106666"/>
                  </a:lnTo>
                  <a:lnTo>
                    <a:pt x="0" y="53333"/>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41" name="Shape 1241"/>
            <p:cNvSpPr/>
            <p:nvPr/>
          </p:nvSpPr>
          <p:spPr>
            <a:xfrm>
              <a:off x="5541" y="3084"/>
              <a:ext cx="179" cy="160"/>
            </a:xfrm>
            <a:custGeom>
              <a:pathLst>
                <a:path extrusionOk="0" h="120000" w="120000">
                  <a:moveTo>
                    <a:pt x="15333" y="101366"/>
                  </a:moveTo>
                  <a:lnTo>
                    <a:pt x="15333" y="101366"/>
                  </a:lnTo>
                  <a:lnTo>
                    <a:pt x="12666" y="97639"/>
                  </a:lnTo>
                  <a:lnTo>
                    <a:pt x="10666" y="93167"/>
                  </a:lnTo>
                  <a:lnTo>
                    <a:pt x="10000" y="90186"/>
                  </a:lnTo>
                  <a:lnTo>
                    <a:pt x="8000" y="87204"/>
                  </a:lnTo>
                  <a:lnTo>
                    <a:pt x="7333" y="84223"/>
                  </a:lnTo>
                  <a:lnTo>
                    <a:pt x="6000" y="80496"/>
                  </a:lnTo>
                  <a:lnTo>
                    <a:pt x="5333" y="77515"/>
                  </a:lnTo>
                  <a:lnTo>
                    <a:pt x="4000" y="73788"/>
                  </a:lnTo>
                  <a:lnTo>
                    <a:pt x="2000" y="70062"/>
                  </a:lnTo>
                  <a:lnTo>
                    <a:pt x="1333" y="67080"/>
                  </a:lnTo>
                  <a:lnTo>
                    <a:pt x="666" y="64099"/>
                  </a:lnTo>
                  <a:lnTo>
                    <a:pt x="0" y="60372"/>
                  </a:lnTo>
                  <a:lnTo>
                    <a:pt x="0" y="58136"/>
                  </a:lnTo>
                  <a:lnTo>
                    <a:pt x="0" y="55900"/>
                  </a:lnTo>
                  <a:lnTo>
                    <a:pt x="0" y="52919"/>
                  </a:lnTo>
                  <a:lnTo>
                    <a:pt x="0" y="50683"/>
                  </a:lnTo>
                  <a:lnTo>
                    <a:pt x="666" y="47701"/>
                  </a:lnTo>
                  <a:lnTo>
                    <a:pt x="1333" y="46211"/>
                  </a:lnTo>
                  <a:lnTo>
                    <a:pt x="3333" y="43229"/>
                  </a:lnTo>
                  <a:lnTo>
                    <a:pt x="4666" y="40993"/>
                  </a:lnTo>
                  <a:lnTo>
                    <a:pt x="6000" y="38012"/>
                  </a:lnTo>
                  <a:lnTo>
                    <a:pt x="8000" y="35776"/>
                  </a:lnTo>
                  <a:lnTo>
                    <a:pt x="10000" y="32795"/>
                  </a:lnTo>
                  <a:lnTo>
                    <a:pt x="12000" y="30559"/>
                  </a:lnTo>
                  <a:lnTo>
                    <a:pt x="14000" y="27577"/>
                  </a:lnTo>
                  <a:lnTo>
                    <a:pt x="16666" y="24596"/>
                  </a:lnTo>
                  <a:lnTo>
                    <a:pt x="19333" y="20869"/>
                  </a:lnTo>
                  <a:lnTo>
                    <a:pt x="22000" y="17888"/>
                  </a:lnTo>
                  <a:lnTo>
                    <a:pt x="24000" y="13416"/>
                  </a:lnTo>
                  <a:lnTo>
                    <a:pt x="27333" y="10434"/>
                  </a:lnTo>
                  <a:lnTo>
                    <a:pt x="30000" y="8198"/>
                  </a:lnTo>
                  <a:lnTo>
                    <a:pt x="34000" y="6708"/>
                  </a:lnTo>
                  <a:lnTo>
                    <a:pt x="37333" y="5217"/>
                  </a:lnTo>
                  <a:lnTo>
                    <a:pt x="42000" y="3726"/>
                  </a:lnTo>
                  <a:lnTo>
                    <a:pt x="48000" y="3726"/>
                  </a:lnTo>
                  <a:lnTo>
                    <a:pt x="52666" y="2236"/>
                  </a:lnTo>
                  <a:lnTo>
                    <a:pt x="58666" y="745"/>
                  </a:lnTo>
                  <a:lnTo>
                    <a:pt x="64000" y="745"/>
                  </a:lnTo>
                  <a:lnTo>
                    <a:pt x="69333" y="0"/>
                  </a:lnTo>
                  <a:lnTo>
                    <a:pt x="72000" y="745"/>
                  </a:lnTo>
                  <a:lnTo>
                    <a:pt x="76666" y="1490"/>
                  </a:lnTo>
                  <a:lnTo>
                    <a:pt x="82000" y="2981"/>
                  </a:lnTo>
                  <a:lnTo>
                    <a:pt x="89333" y="5217"/>
                  </a:lnTo>
                  <a:lnTo>
                    <a:pt x="96000" y="8198"/>
                  </a:lnTo>
                  <a:lnTo>
                    <a:pt x="104000" y="12670"/>
                  </a:lnTo>
                  <a:lnTo>
                    <a:pt x="110000" y="17888"/>
                  </a:lnTo>
                  <a:lnTo>
                    <a:pt x="115333" y="24596"/>
                  </a:lnTo>
                  <a:lnTo>
                    <a:pt x="118666" y="32049"/>
                  </a:lnTo>
                  <a:lnTo>
                    <a:pt x="119333" y="35776"/>
                  </a:lnTo>
                  <a:lnTo>
                    <a:pt x="119333" y="39503"/>
                  </a:lnTo>
                  <a:lnTo>
                    <a:pt x="119333" y="43975"/>
                  </a:lnTo>
                  <a:lnTo>
                    <a:pt x="119333" y="48447"/>
                  </a:lnTo>
                  <a:lnTo>
                    <a:pt x="119333" y="52919"/>
                  </a:lnTo>
                  <a:lnTo>
                    <a:pt x="119333" y="57391"/>
                  </a:lnTo>
                  <a:lnTo>
                    <a:pt x="119333" y="61863"/>
                  </a:lnTo>
                  <a:lnTo>
                    <a:pt x="118666" y="64844"/>
                  </a:lnTo>
                  <a:lnTo>
                    <a:pt x="116000" y="69316"/>
                  </a:lnTo>
                  <a:lnTo>
                    <a:pt x="114666" y="73043"/>
                  </a:lnTo>
                  <a:lnTo>
                    <a:pt x="111333" y="78260"/>
                  </a:lnTo>
                  <a:lnTo>
                    <a:pt x="108000" y="83478"/>
                  </a:lnTo>
                  <a:lnTo>
                    <a:pt x="105333" y="88695"/>
                  </a:lnTo>
                  <a:lnTo>
                    <a:pt x="101333" y="93167"/>
                  </a:lnTo>
                  <a:lnTo>
                    <a:pt x="98000" y="96894"/>
                  </a:lnTo>
                  <a:lnTo>
                    <a:pt x="96000" y="99875"/>
                  </a:lnTo>
                  <a:lnTo>
                    <a:pt x="92000" y="102857"/>
                  </a:lnTo>
                  <a:lnTo>
                    <a:pt x="88666" y="106583"/>
                  </a:lnTo>
                  <a:lnTo>
                    <a:pt x="83333" y="109565"/>
                  </a:lnTo>
                  <a:lnTo>
                    <a:pt x="78666" y="112546"/>
                  </a:lnTo>
                  <a:lnTo>
                    <a:pt x="73333" y="116273"/>
                  </a:lnTo>
                  <a:lnTo>
                    <a:pt x="68000" y="117763"/>
                  </a:lnTo>
                  <a:lnTo>
                    <a:pt x="64000" y="119254"/>
                  </a:lnTo>
                  <a:lnTo>
                    <a:pt x="60000" y="119254"/>
                  </a:lnTo>
                  <a:lnTo>
                    <a:pt x="57333" y="118509"/>
                  </a:lnTo>
                  <a:lnTo>
                    <a:pt x="52666" y="118509"/>
                  </a:lnTo>
                  <a:lnTo>
                    <a:pt x="49333" y="118509"/>
                  </a:lnTo>
                  <a:lnTo>
                    <a:pt x="47333" y="118509"/>
                  </a:lnTo>
                  <a:lnTo>
                    <a:pt x="43333" y="117763"/>
                  </a:lnTo>
                  <a:lnTo>
                    <a:pt x="41333" y="117763"/>
                  </a:lnTo>
                  <a:lnTo>
                    <a:pt x="38000" y="117018"/>
                  </a:lnTo>
                  <a:lnTo>
                    <a:pt x="36000" y="116273"/>
                  </a:lnTo>
                  <a:lnTo>
                    <a:pt x="33333" y="114037"/>
                  </a:lnTo>
                  <a:lnTo>
                    <a:pt x="29333" y="112546"/>
                  </a:lnTo>
                  <a:lnTo>
                    <a:pt x="26000" y="109565"/>
                  </a:lnTo>
                  <a:lnTo>
                    <a:pt x="23333" y="107329"/>
                  </a:lnTo>
                  <a:lnTo>
                    <a:pt x="19333" y="105093"/>
                  </a:lnTo>
                  <a:lnTo>
                    <a:pt x="17333" y="102857"/>
                  </a:lnTo>
                  <a:lnTo>
                    <a:pt x="16000" y="102111"/>
                  </a:lnTo>
                  <a:lnTo>
                    <a:pt x="15333" y="101366"/>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42" name="Shape 1242"/>
            <p:cNvSpPr/>
            <p:nvPr/>
          </p:nvSpPr>
          <p:spPr>
            <a:xfrm>
              <a:off x="5588" y="3204"/>
              <a:ext cx="7" cy="7"/>
            </a:xfrm>
            <a:custGeom>
              <a:pathLst>
                <a:path extrusionOk="0" h="120000" w="120000">
                  <a:moveTo>
                    <a:pt x="68571" y="85714"/>
                  </a:moveTo>
                  <a:lnTo>
                    <a:pt x="34285" y="68571"/>
                  </a:lnTo>
                  <a:lnTo>
                    <a:pt x="34285" y="51428"/>
                  </a:lnTo>
                  <a:lnTo>
                    <a:pt x="17142" y="51428"/>
                  </a:lnTo>
                  <a:lnTo>
                    <a:pt x="0" y="34285"/>
                  </a:lnTo>
                  <a:lnTo>
                    <a:pt x="0" y="17142"/>
                  </a:lnTo>
                  <a:lnTo>
                    <a:pt x="17142" y="0"/>
                  </a:lnTo>
                  <a:lnTo>
                    <a:pt x="34285" y="0"/>
                  </a:lnTo>
                  <a:lnTo>
                    <a:pt x="51428" y="0"/>
                  </a:lnTo>
                  <a:lnTo>
                    <a:pt x="68571" y="0"/>
                  </a:lnTo>
                  <a:lnTo>
                    <a:pt x="68571" y="17142"/>
                  </a:lnTo>
                  <a:lnTo>
                    <a:pt x="85714" y="34285"/>
                  </a:lnTo>
                  <a:lnTo>
                    <a:pt x="102857" y="34285"/>
                  </a:lnTo>
                  <a:lnTo>
                    <a:pt x="102857" y="51428"/>
                  </a:lnTo>
                  <a:lnTo>
                    <a:pt x="102857" y="68571"/>
                  </a:lnTo>
                  <a:lnTo>
                    <a:pt x="102857" y="85714"/>
                  </a:lnTo>
                  <a:lnTo>
                    <a:pt x="102857" y="102857"/>
                  </a:lnTo>
                  <a:lnTo>
                    <a:pt x="85714" y="102857"/>
                  </a:lnTo>
                  <a:lnTo>
                    <a:pt x="68571" y="102857"/>
                  </a:lnTo>
                  <a:lnTo>
                    <a:pt x="68571" y="85714"/>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43" name="Shape 1243"/>
            <p:cNvSpPr/>
            <p:nvPr/>
          </p:nvSpPr>
          <p:spPr>
            <a:xfrm>
              <a:off x="5588" y="3204"/>
              <a:ext cx="18" cy="17"/>
            </a:xfrm>
            <a:custGeom>
              <a:pathLst>
                <a:path extrusionOk="0" h="120000" w="120000">
                  <a:moveTo>
                    <a:pt x="66666" y="98823"/>
                  </a:moveTo>
                  <a:lnTo>
                    <a:pt x="66666" y="98823"/>
                  </a:lnTo>
                  <a:lnTo>
                    <a:pt x="46666" y="77647"/>
                  </a:lnTo>
                  <a:lnTo>
                    <a:pt x="33333" y="63529"/>
                  </a:lnTo>
                  <a:lnTo>
                    <a:pt x="13333" y="49411"/>
                  </a:lnTo>
                  <a:lnTo>
                    <a:pt x="0" y="35294"/>
                  </a:lnTo>
                  <a:lnTo>
                    <a:pt x="0" y="28235"/>
                  </a:lnTo>
                  <a:lnTo>
                    <a:pt x="6666" y="14117"/>
                  </a:lnTo>
                  <a:lnTo>
                    <a:pt x="20000" y="0"/>
                  </a:lnTo>
                  <a:lnTo>
                    <a:pt x="33333" y="0"/>
                  </a:lnTo>
                  <a:lnTo>
                    <a:pt x="46666" y="0"/>
                  </a:lnTo>
                  <a:lnTo>
                    <a:pt x="60000" y="0"/>
                  </a:lnTo>
                  <a:lnTo>
                    <a:pt x="73333" y="7058"/>
                  </a:lnTo>
                  <a:lnTo>
                    <a:pt x="80000" y="21176"/>
                  </a:lnTo>
                  <a:lnTo>
                    <a:pt x="100000" y="28235"/>
                  </a:lnTo>
                  <a:lnTo>
                    <a:pt x="106666" y="35294"/>
                  </a:lnTo>
                  <a:lnTo>
                    <a:pt x="106666" y="56470"/>
                  </a:lnTo>
                  <a:lnTo>
                    <a:pt x="106666" y="77647"/>
                  </a:lnTo>
                  <a:lnTo>
                    <a:pt x="113333" y="84705"/>
                  </a:lnTo>
                  <a:lnTo>
                    <a:pt x="113333" y="91764"/>
                  </a:lnTo>
                  <a:lnTo>
                    <a:pt x="113333" y="105882"/>
                  </a:lnTo>
                  <a:lnTo>
                    <a:pt x="100000" y="112941"/>
                  </a:lnTo>
                  <a:lnTo>
                    <a:pt x="80000" y="112941"/>
                  </a:lnTo>
                  <a:lnTo>
                    <a:pt x="73333" y="105882"/>
                  </a:lnTo>
                  <a:lnTo>
                    <a:pt x="66666" y="9882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44" name="Shape 1244"/>
            <p:cNvSpPr/>
            <p:nvPr/>
          </p:nvSpPr>
          <p:spPr>
            <a:xfrm>
              <a:off x="5640" y="3109"/>
              <a:ext cx="7" cy="7"/>
            </a:xfrm>
            <a:custGeom>
              <a:pathLst>
                <a:path extrusionOk="0" h="120000" w="120000">
                  <a:moveTo>
                    <a:pt x="60000" y="90000"/>
                  </a:moveTo>
                  <a:lnTo>
                    <a:pt x="30000" y="75000"/>
                  </a:lnTo>
                  <a:lnTo>
                    <a:pt x="15000" y="60000"/>
                  </a:lnTo>
                  <a:lnTo>
                    <a:pt x="0" y="45000"/>
                  </a:lnTo>
                  <a:lnTo>
                    <a:pt x="0" y="30000"/>
                  </a:lnTo>
                  <a:lnTo>
                    <a:pt x="0" y="15000"/>
                  </a:lnTo>
                  <a:lnTo>
                    <a:pt x="15000" y="0"/>
                  </a:lnTo>
                  <a:lnTo>
                    <a:pt x="45000" y="0"/>
                  </a:lnTo>
                  <a:lnTo>
                    <a:pt x="60000" y="0"/>
                  </a:lnTo>
                  <a:lnTo>
                    <a:pt x="60000" y="15000"/>
                  </a:lnTo>
                  <a:lnTo>
                    <a:pt x="75000" y="15000"/>
                  </a:lnTo>
                  <a:lnTo>
                    <a:pt x="90000" y="15000"/>
                  </a:lnTo>
                  <a:lnTo>
                    <a:pt x="105000" y="30000"/>
                  </a:lnTo>
                  <a:lnTo>
                    <a:pt x="105000" y="45000"/>
                  </a:lnTo>
                  <a:lnTo>
                    <a:pt x="105000" y="75000"/>
                  </a:lnTo>
                  <a:lnTo>
                    <a:pt x="105000" y="105000"/>
                  </a:lnTo>
                  <a:lnTo>
                    <a:pt x="90000" y="105000"/>
                  </a:lnTo>
                  <a:lnTo>
                    <a:pt x="75000" y="105000"/>
                  </a:lnTo>
                  <a:lnTo>
                    <a:pt x="60000"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45" name="Shape 1245"/>
            <p:cNvSpPr/>
            <p:nvPr/>
          </p:nvSpPr>
          <p:spPr>
            <a:xfrm>
              <a:off x="5640" y="3109"/>
              <a:ext cx="18" cy="18"/>
            </a:xfrm>
            <a:custGeom>
              <a:pathLst>
                <a:path extrusionOk="0" h="120000" w="120000">
                  <a:moveTo>
                    <a:pt x="63157" y="93333"/>
                  </a:moveTo>
                  <a:lnTo>
                    <a:pt x="63157" y="93333"/>
                  </a:lnTo>
                  <a:lnTo>
                    <a:pt x="37894" y="73333"/>
                  </a:lnTo>
                  <a:lnTo>
                    <a:pt x="18947" y="66666"/>
                  </a:lnTo>
                  <a:lnTo>
                    <a:pt x="12631" y="60000"/>
                  </a:lnTo>
                  <a:lnTo>
                    <a:pt x="6315" y="53333"/>
                  </a:lnTo>
                  <a:lnTo>
                    <a:pt x="0" y="33333"/>
                  </a:lnTo>
                  <a:lnTo>
                    <a:pt x="0" y="26666"/>
                  </a:lnTo>
                  <a:lnTo>
                    <a:pt x="6315" y="13333"/>
                  </a:lnTo>
                  <a:lnTo>
                    <a:pt x="12631" y="0"/>
                  </a:lnTo>
                  <a:lnTo>
                    <a:pt x="18947" y="0"/>
                  </a:lnTo>
                  <a:lnTo>
                    <a:pt x="44210" y="0"/>
                  </a:lnTo>
                  <a:lnTo>
                    <a:pt x="56842" y="6666"/>
                  </a:lnTo>
                  <a:lnTo>
                    <a:pt x="63157" y="13333"/>
                  </a:lnTo>
                  <a:lnTo>
                    <a:pt x="75789" y="13333"/>
                  </a:lnTo>
                  <a:lnTo>
                    <a:pt x="101052" y="20000"/>
                  </a:lnTo>
                  <a:lnTo>
                    <a:pt x="107368" y="26666"/>
                  </a:lnTo>
                  <a:lnTo>
                    <a:pt x="113684" y="33333"/>
                  </a:lnTo>
                  <a:lnTo>
                    <a:pt x="113684" y="53333"/>
                  </a:lnTo>
                  <a:lnTo>
                    <a:pt x="107368" y="73333"/>
                  </a:lnTo>
                  <a:lnTo>
                    <a:pt x="107368" y="86666"/>
                  </a:lnTo>
                  <a:lnTo>
                    <a:pt x="107368" y="106666"/>
                  </a:lnTo>
                  <a:lnTo>
                    <a:pt x="94736" y="113333"/>
                  </a:lnTo>
                  <a:lnTo>
                    <a:pt x="75789" y="106666"/>
                  </a:lnTo>
                  <a:lnTo>
                    <a:pt x="63157" y="100000"/>
                  </a:lnTo>
                  <a:lnTo>
                    <a:pt x="63157" y="9333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46" name="Shape 1246"/>
            <p:cNvSpPr/>
            <p:nvPr/>
          </p:nvSpPr>
          <p:spPr>
            <a:xfrm>
              <a:off x="5579" y="3170"/>
              <a:ext cx="1" cy="1"/>
            </a:xfrm>
            <a:custGeom>
              <a:pathLst>
                <a:path extrusionOk="0" h="120000" w="120000">
                  <a:moveTo>
                    <a:pt x="60000" y="60000"/>
                  </a:moveTo>
                  <a:lnTo>
                    <a:pt x="60000" y="0"/>
                  </a:lnTo>
                  <a:lnTo>
                    <a:pt x="0" y="0"/>
                  </a:lnTo>
                  <a:lnTo>
                    <a:pt x="0" y="60000"/>
                  </a:lnTo>
                  <a:lnTo>
                    <a:pt x="6000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47" name="Shape 1247"/>
            <p:cNvSpPr/>
            <p:nvPr/>
          </p:nvSpPr>
          <p:spPr>
            <a:xfrm>
              <a:off x="5579" y="3170"/>
              <a:ext cx="14" cy="11"/>
            </a:xfrm>
            <a:custGeom>
              <a:pathLst>
                <a:path extrusionOk="0" h="120000" w="120000">
                  <a:moveTo>
                    <a:pt x="94285" y="70000"/>
                  </a:moveTo>
                  <a:lnTo>
                    <a:pt x="94285" y="70000"/>
                  </a:lnTo>
                  <a:lnTo>
                    <a:pt x="102857" y="50000"/>
                  </a:lnTo>
                  <a:lnTo>
                    <a:pt x="111428" y="30000"/>
                  </a:lnTo>
                  <a:lnTo>
                    <a:pt x="111428" y="10000"/>
                  </a:lnTo>
                  <a:lnTo>
                    <a:pt x="111428" y="0"/>
                  </a:lnTo>
                  <a:lnTo>
                    <a:pt x="94285" y="0"/>
                  </a:lnTo>
                  <a:lnTo>
                    <a:pt x="77142" y="0"/>
                  </a:lnTo>
                  <a:lnTo>
                    <a:pt x="68571" y="0"/>
                  </a:lnTo>
                  <a:lnTo>
                    <a:pt x="59999" y="0"/>
                  </a:lnTo>
                  <a:lnTo>
                    <a:pt x="0" y="40000"/>
                  </a:lnTo>
                  <a:lnTo>
                    <a:pt x="17142" y="110000"/>
                  </a:lnTo>
                  <a:lnTo>
                    <a:pt x="94285" y="7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48" name="Shape 1248"/>
            <p:cNvSpPr/>
            <p:nvPr/>
          </p:nvSpPr>
          <p:spPr>
            <a:xfrm>
              <a:off x="5643" y="3196"/>
              <a:ext cx="3" cy="2"/>
            </a:xfrm>
            <a:custGeom>
              <a:pathLst>
                <a:path extrusionOk="0" h="120000" w="120000">
                  <a:moveTo>
                    <a:pt x="60000" y="40000"/>
                  </a:moveTo>
                  <a:lnTo>
                    <a:pt x="90000" y="40000"/>
                  </a:lnTo>
                  <a:lnTo>
                    <a:pt x="90000" y="0"/>
                  </a:lnTo>
                  <a:lnTo>
                    <a:pt x="60000" y="0"/>
                  </a:lnTo>
                  <a:lnTo>
                    <a:pt x="0" y="40000"/>
                  </a:lnTo>
                  <a:lnTo>
                    <a:pt x="30000" y="80000"/>
                  </a:lnTo>
                  <a:lnTo>
                    <a:pt x="6000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49" name="Shape 1249"/>
            <p:cNvSpPr/>
            <p:nvPr/>
          </p:nvSpPr>
          <p:spPr>
            <a:xfrm>
              <a:off x="5643" y="3196"/>
              <a:ext cx="14" cy="13"/>
            </a:xfrm>
            <a:custGeom>
              <a:pathLst>
                <a:path extrusionOk="0" h="120000" w="120000">
                  <a:moveTo>
                    <a:pt x="88000" y="73846"/>
                  </a:moveTo>
                  <a:lnTo>
                    <a:pt x="88000" y="73846"/>
                  </a:lnTo>
                  <a:lnTo>
                    <a:pt x="96000" y="55384"/>
                  </a:lnTo>
                  <a:lnTo>
                    <a:pt x="112000" y="36923"/>
                  </a:lnTo>
                  <a:lnTo>
                    <a:pt x="112000" y="27692"/>
                  </a:lnTo>
                  <a:lnTo>
                    <a:pt x="104000" y="9230"/>
                  </a:lnTo>
                  <a:lnTo>
                    <a:pt x="88000" y="0"/>
                  </a:lnTo>
                  <a:lnTo>
                    <a:pt x="72000" y="0"/>
                  </a:lnTo>
                  <a:lnTo>
                    <a:pt x="64000" y="0"/>
                  </a:lnTo>
                  <a:lnTo>
                    <a:pt x="56000" y="0"/>
                  </a:lnTo>
                  <a:lnTo>
                    <a:pt x="0" y="46153"/>
                  </a:lnTo>
                  <a:lnTo>
                    <a:pt x="16000" y="110769"/>
                  </a:lnTo>
                  <a:lnTo>
                    <a:pt x="88000" y="73846"/>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50" name="Shape 1250"/>
            <p:cNvSpPr/>
            <p:nvPr/>
          </p:nvSpPr>
          <p:spPr>
            <a:xfrm>
              <a:off x="5665" y="3152"/>
              <a:ext cx="1" cy="7"/>
            </a:xfrm>
            <a:custGeom>
              <a:pathLst>
                <a:path extrusionOk="0" h="120000" w="120000">
                  <a:moveTo>
                    <a:pt x="80000" y="75000"/>
                  </a:moveTo>
                  <a:lnTo>
                    <a:pt x="80000" y="75000"/>
                  </a:lnTo>
                  <a:lnTo>
                    <a:pt x="80000" y="60000"/>
                  </a:lnTo>
                  <a:lnTo>
                    <a:pt x="80000" y="45000"/>
                  </a:lnTo>
                  <a:lnTo>
                    <a:pt x="80000" y="30000"/>
                  </a:lnTo>
                  <a:lnTo>
                    <a:pt x="40000" y="15000"/>
                  </a:lnTo>
                  <a:lnTo>
                    <a:pt x="40000" y="0"/>
                  </a:lnTo>
                  <a:lnTo>
                    <a:pt x="0" y="60000"/>
                  </a:lnTo>
                  <a:lnTo>
                    <a:pt x="0" y="105000"/>
                  </a:lnTo>
                  <a:lnTo>
                    <a:pt x="8000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51" name="Shape 1251"/>
            <p:cNvSpPr/>
            <p:nvPr/>
          </p:nvSpPr>
          <p:spPr>
            <a:xfrm>
              <a:off x="5665" y="3152"/>
              <a:ext cx="13" cy="18"/>
            </a:xfrm>
            <a:custGeom>
              <a:pathLst>
                <a:path extrusionOk="0" h="120000" w="120000">
                  <a:moveTo>
                    <a:pt x="85714" y="86666"/>
                  </a:moveTo>
                  <a:lnTo>
                    <a:pt x="85714" y="86666"/>
                  </a:lnTo>
                  <a:lnTo>
                    <a:pt x="94285" y="73333"/>
                  </a:lnTo>
                  <a:lnTo>
                    <a:pt x="111428" y="60000"/>
                  </a:lnTo>
                  <a:lnTo>
                    <a:pt x="111428" y="53333"/>
                  </a:lnTo>
                  <a:lnTo>
                    <a:pt x="102857" y="46666"/>
                  </a:lnTo>
                  <a:lnTo>
                    <a:pt x="85714" y="33333"/>
                  </a:lnTo>
                  <a:lnTo>
                    <a:pt x="68571" y="20000"/>
                  </a:lnTo>
                  <a:lnTo>
                    <a:pt x="59999" y="6666"/>
                  </a:lnTo>
                  <a:lnTo>
                    <a:pt x="42857" y="0"/>
                  </a:lnTo>
                  <a:lnTo>
                    <a:pt x="0" y="66666"/>
                  </a:lnTo>
                  <a:lnTo>
                    <a:pt x="17142" y="113333"/>
                  </a:lnTo>
                  <a:lnTo>
                    <a:pt x="85714" y="86666"/>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52" name="Shape 1252"/>
            <p:cNvSpPr/>
            <p:nvPr/>
          </p:nvSpPr>
          <p:spPr>
            <a:xfrm>
              <a:off x="5611" y="3132"/>
              <a:ext cx="9" cy="7"/>
            </a:xfrm>
            <a:custGeom>
              <a:pathLst>
                <a:path extrusionOk="0" h="120000" w="120000">
                  <a:moveTo>
                    <a:pt x="0" y="45000"/>
                  </a:moveTo>
                  <a:lnTo>
                    <a:pt x="26666" y="45000"/>
                  </a:lnTo>
                  <a:lnTo>
                    <a:pt x="40000" y="30000"/>
                  </a:lnTo>
                  <a:lnTo>
                    <a:pt x="53333" y="45000"/>
                  </a:lnTo>
                  <a:lnTo>
                    <a:pt x="66666" y="60000"/>
                  </a:lnTo>
                  <a:lnTo>
                    <a:pt x="66666" y="75000"/>
                  </a:lnTo>
                  <a:lnTo>
                    <a:pt x="80000" y="90000"/>
                  </a:lnTo>
                  <a:lnTo>
                    <a:pt x="80000" y="105000"/>
                  </a:lnTo>
                  <a:lnTo>
                    <a:pt x="93333" y="105000"/>
                  </a:lnTo>
                  <a:lnTo>
                    <a:pt x="106666" y="105000"/>
                  </a:lnTo>
                  <a:lnTo>
                    <a:pt x="106666" y="75000"/>
                  </a:lnTo>
                  <a:lnTo>
                    <a:pt x="106666" y="45000"/>
                  </a:lnTo>
                  <a:lnTo>
                    <a:pt x="93333" y="30000"/>
                  </a:lnTo>
                  <a:lnTo>
                    <a:pt x="80000" y="15000"/>
                  </a:lnTo>
                  <a:lnTo>
                    <a:pt x="80000" y="0"/>
                  </a:lnTo>
                  <a:lnTo>
                    <a:pt x="66666" y="0"/>
                  </a:lnTo>
                  <a:lnTo>
                    <a:pt x="53333" y="0"/>
                  </a:lnTo>
                  <a:lnTo>
                    <a:pt x="40000" y="0"/>
                  </a:lnTo>
                  <a:lnTo>
                    <a:pt x="13333" y="15000"/>
                  </a:lnTo>
                  <a:lnTo>
                    <a:pt x="0" y="30000"/>
                  </a:lnTo>
                  <a:lnTo>
                    <a:pt x="0" y="4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53" name="Shape 1253"/>
            <p:cNvSpPr/>
            <p:nvPr/>
          </p:nvSpPr>
          <p:spPr>
            <a:xfrm>
              <a:off x="5611" y="3132"/>
              <a:ext cx="19" cy="18"/>
            </a:xfrm>
            <a:custGeom>
              <a:pathLst>
                <a:path extrusionOk="0" h="120000" w="120000">
                  <a:moveTo>
                    <a:pt x="0" y="46666"/>
                  </a:moveTo>
                  <a:lnTo>
                    <a:pt x="0" y="46666"/>
                  </a:lnTo>
                  <a:lnTo>
                    <a:pt x="24000" y="46666"/>
                  </a:lnTo>
                  <a:lnTo>
                    <a:pt x="48000" y="40000"/>
                  </a:lnTo>
                  <a:lnTo>
                    <a:pt x="60000" y="46666"/>
                  </a:lnTo>
                  <a:lnTo>
                    <a:pt x="60000" y="53333"/>
                  </a:lnTo>
                  <a:lnTo>
                    <a:pt x="66000" y="66666"/>
                  </a:lnTo>
                  <a:lnTo>
                    <a:pt x="72000" y="86666"/>
                  </a:lnTo>
                  <a:lnTo>
                    <a:pt x="78000" y="93333"/>
                  </a:lnTo>
                  <a:lnTo>
                    <a:pt x="90000" y="106666"/>
                  </a:lnTo>
                  <a:lnTo>
                    <a:pt x="102000" y="113333"/>
                  </a:lnTo>
                  <a:lnTo>
                    <a:pt x="108000" y="113333"/>
                  </a:lnTo>
                  <a:lnTo>
                    <a:pt x="114000" y="106666"/>
                  </a:lnTo>
                  <a:lnTo>
                    <a:pt x="114000" y="86666"/>
                  </a:lnTo>
                  <a:lnTo>
                    <a:pt x="108000" y="73333"/>
                  </a:lnTo>
                  <a:lnTo>
                    <a:pt x="108000" y="53333"/>
                  </a:lnTo>
                  <a:lnTo>
                    <a:pt x="108000" y="46666"/>
                  </a:lnTo>
                  <a:lnTo>
                    <a:pt x="102000" y="33333"/>
                  </a:lnTo>
                  <a:lnTo>
                    <a:pt x="90000" y="20000"/>
                  </a:lnTo>
                  <a:lnTo>
                    <a:pt x="78000" y="6666"/>
                  </a:lnTo>
                  <a:lnTo>
                    <a:pt x="66000" y="0"/>
                  </a:lnTo>
                  <a:lnTo>
                    <a:pt x="60000" y="0"/>
                  </a:lnTo>
                  <a:lnTo>
                    <a:pt x="42000" y="0"/>
                  </a:lnTo>
                  <a:lnTo>
                    <a:pt x="18000" y="20000"/>
                  </a:lnTo>
                  <a:lnTo>
                    <a:pt x="6000" y="40000"/>
                  </a:lnTo>
                  <a:lnTo>
                    <a:pt x="0" y="46666"/>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54" name="Shape 1254"/>
            <p:cNvSpPr/>
            <p:nvPr/>
          </p:nvSpPr>
          <p:spPr>
            <a:xfrm>
              <a:off x="5622" y="3173"/>
              <a:ext cx="5" cy="5"/>
            </a:xfrm>
            <a:custGeom>
              <a:pathLst>
                <a:path extrusionOk="0" h="120000" w="120000">
                  <a:moveTo>
                    <a:pt x="100000" y="0"/>
                  </a:moveTo>
                  <a:lnTo>
                    <a:pt x="80000" y="60000"/>
                  </a:lnTo>
                  <a:lnTo>
                    <a:pt x="40000" y="100000"/>
                  </a:lnTo>
                  <a:lnTo>
                    <a:pt x="20000" y="100000"/>
                  </a:lnTo>
                  <a:lnTo>
                    <a:pt x="0" y="100000"/>
                  </a:lnTo>
                  <a:lnTo>
                    <a:pt x="10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55" name="Shape 1255"/>
            <p:cNvSpPr/>
            <p:nvPr/>
          </p:nvSpPr>
          <p:spPr>
            <a:xfrm>
              <a:off x="5629" y="3179"/>
              <a:ext cx="5" cy="5"/>
            </a:xfrm>
            <a:custGeom>
              <a:pathLst>
                <a:path extrusionOk="0" h="120000" w="120000">
                  <a:moveTo>
                    <a:pt x="0" y="100000"/>
                  </a:moveTo>
                  <a:lnTo>
                    <a:pt x="0" y="100000"/>
                  </a:lnTo>
                  <a:lnTo>
                    <a:pt x="17142" y="40000"/>
                  </a:lnTo>
                  <a:lnTo>
                    <a:pt x="51428" y="0"/>
                  </a:lnTo>
                  <a:lnTo>
                    <a:pt x="85714" y="0"/>
                  </a:lnTo>
                  <a:lnTo>
                    <a:pt x="102857"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56" name="Shape 1256"/>
            <p:cNvSpPr/>
            <p:nvPr/>
          </p:nvSpPr>
          <p:spPr>
            <a:xfrm>
              <a:off x="5584" y="3120"/>
              <a:ext cx="9" cy="11"/>
            </a:xfrm>
            <a:custGeom>
              <a:pathLst>
                <a:path extrusionOk="0" h="120000" w="120000">
                  <a:moveTo>
                    <a:pt x="0" y="109090"/>
                  </a:moveTo>
                  <a:lnTo>
                    <a:pt x="12000" y="98181"/>
                  </a:lnTo>
                  <a:lnTo>
                    <a:pt x="36000" y="87272"/>
                  </a:lnTo>
                  <a:lnTo>
                    <a:pt x="48000" y="76363"/>
                  </a:lnTo>
                  <a:lnTo>
                    <a:pt x="48000" y="65454"/>
                  </a:lnTo>
                  <a:lnTo>
                    <a:pt x="48000" y="54545"/>
                  </a:lnTo>
                  <a:lnTo>
                    <a:pt x="60000" y="43636"/>
                  </a:lnTo>
                  <a:lnTo>
                    <a:pt x="60000" y="32727"/>
                  </a:lnTo>
                  <a:lnTo>
                    <a:pt x="72000" y="32727"/>
                  </a:lnTo>
                  <a:lnTo>
                    <a:pt x="84000" y="21818"/>
                  </a:lnTo>
                  <a:lnTo>
                    <a:pt x="108000" y="10909"/>
                  </a:lnTo>
                  <a:lnTo>
                    <a:pt x="108000" y="0"/>
                  </a:lnTo>
                  <a:lnTo>
                    <a:pt x="0" y="10909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57" name="Shape 1257"/>
            <p:cNvSpPr/>
            <p:nvPr/>
          </p:nvSpPr>
          <p:spPr>
            <a:xfrm>
              <a:off x="5584" y="3120"/>
              <a:ext cx="21" cy="21"/>
            </a:xfrm>
            <a:custGeom>
              <a:pathLst>
                <a:path extrusionOk="0" h="120000" w="120000">
                  <a:moveTo>
                    <a:pt x="0" y="114285"/>
                  </a:moveTo>
                  <a:lnTo>
                    <a:pt x="0" y="114285"/>
                  </a:lnTo>
                  <a:lnTo>
                    <a:pt x="11428" y="102857"/>
                  </a:lnTo>
                  <a:lnTo>
                    <a:pt x="34285" y="85714"/>
                  </a:lnTo>
                  <a:lnTo>
                    <a:pt x="45714" y="74285"/>
                  </a:lnTo>
                  <a:lnTo>
                    <a:pt x="45714" y="68571"/>
                  </a:lnTo>
                  <a:lnTo>
                    <a:pt x="51428" y="57142"/>
                  </a:lnTo>
                  <a:lnTo>
                    <a:pt x="57142" y="45714"/>
                  </a:lnTo>
                  <a:lnTo>
                    <a:pt x="62857" y="34285"/>
                  </a:lnTo>
                  <a:lnTo>
                    <a:pt x="74285" y="28571"/>
                  </a:lnTo>
                  <a:lnTo>
                    <a:pt x="91428" y="17142"/>
                  </a:lnTo>
                  <a:lnTo>
                    <a:pt x="108571" y="5714"/>
                  </a:lnTo>
                  <a:lnTo>
                    <a:pt x="114285"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58" name="Shape 1258"/>
            <p:cNvSpPr/>
            <p:nvPr/>
          </p:nvSpPr>
          <p:spPr>
            <a:xfrm>
              <a:off x="5611" y="3102"/>
              <a:ext cx="7" cy="9"/>
            </a:xfrm>
            <a:custGeom>
              <a:pathLst>
                <a:path extrusionOk="0" h="120000" w="120000">
                  <a:moveTo>
                    <a:pt x="0" y="0"/>
                  </a:moveTo>
                  <a:lnTo>
                    <a:pt x="30000" y="0"/>
                  </a:lnTo>
                  <a:lnTo>
                    <a:pt x="45000" y="36000"/>
                  </a:lnTo>
                  <a:lnTo>
                    <a:pt x="60000" y="60000"/>
                  </a:lnTo>
                  <a:lnTo>
                    <a:pt x="60000" y="72000"/>
                  </a:lnTo>
                  <a:lnTo>
                    <a:pt x="75000" y="84000"/>
                  </a:lnTo>
                  <a:lnTo>
                    <a:pt x="90000" y="96000"/>
                  </a:lnTo>
                  <a:lnTo>
                    <a:pt x="105000" y="108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59" name="Shape 1259"/>
            <p:cNvSpPr/>
            <p:nvPr/>
          </p:nvSpPr>
          <p:spPr>
            <a:xfrm>
              <a:off x="5611" y="3102"/>
              <a:ext cx="18" cy="19"/>
            </a:xfrm>
            <a:custGeom>
              <a:pathLst>
                <a:path extrusionOk="0" h="120000" w="120000">
                  <a:moveTo>
                    <a:pt x="0" y="0"/>
                  </a:moveTo>
                  <a:lnTo>
                    <a:pt x="0" y="0"/>
                  </a:lnTo>
                  <a:lnTo>
                    <a:pt x="24000" y="6000"/>
                  </a:lnTo>
                  <a:lnTo>
                    <a:pt x="48000" y="36000"/>
                  </a:lnTo>
                  <a:lnTo>
                    <a:pt x="66000" y="60000"/>
                  </a:lnTo>
                  <a:lnTo>
                    <a:pt x="66000" y="72000"/>
                  </a:lnTo>
                  <a:lnTo>
                    <a:pt x="72000" y="90000"/>
                  </a:lnTo>
                  <a:lnTo>
                    <a:pt x="96000" y="102000"/>
                  </a:lnTo>
                  <a:lnTo>
                    <a:pt x="108000" y="114000"/>
                  </a:lnTo>
                  <a:lnTo>
                    <a:pt x="114000" y="114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60" name="Shape 1260"/>
            <p:cNvSpPr/>
            <p:nvPr/>
          </p:nvSpPr>
          <p:spPr>
            <a:xfrm>
              <a:off x="5620" y="3200"/>
              <a:ext cx="9" cy="9"/>
            </a:xfrm>
            <a:custGeom>
              <a:pathLst>
                <a:path extrusionOk="0" h="120000" w="120000">
                  <a:moveTo>
                    <a:pt x="0" y="106666"/>
                  </a:moveTo>
                  <a:lnTo>
                    <a:pt x="48000" y="106666"/>
                  </a:lnTo>
                  <a:lnTo>
                    <a:pt x="108000" y="106666"/>
                  </a:lnTo>
                  <a:lnTo>
                    <a:pt x="108000" y="53333"/>
                  </a:lnTo>
                  <a:lnTo>
                    <a:pt x="108000" y="0"/>
                  </a:lnTo>
                  <a:lnTo>
                    <a:pt x="4800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61" name="Shape 1261"/>
            <p:cNvSpPr/>
            <p:nvPr/>
          </p:nvSpPr>
          <p:spPr>
            <a:xfrm>
              <a:off x="5602" y="3179"/>
              <a:ext cx="7" cy="7"/>
            </a:xfrm>
            <a:custGeom>
              <a:pathLst>
                <a:path extrusionOk="0" h="120000" w="120000">
                  <a:moveTo>
                    <a:pt x="0" y="75000"/>
                  </a:moveTo>
                  <a:lnTo>
                    <a:pt x="30000" y="105000"/>
                  </a:lnTo>
                  <a:lnTo>
                    <a:pt x="75000" y="105000"/>
                  </a:lnTo>
                  <a:lnTo>
                    <a:pt x="105000" y="75000"/>
                  </a:lnTo>
                  <a:lnTo>
                    <a:pt x="105000" y="30000"/>
                  </a:lnTo>
                  <a:lnTo>
                    <a:pt x="75000" y="0"/>
                  </a:lnTo>
                  <a:lnTo>
                    <a:pt x="30000" y="0"/>
                  </a:lnTo>
                  <a:lnTo>
                    <a:pt x="0" y="30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62" name="Shape 1262"/>
            <p:cNvSpPr/>
            <p:nvPr/>
          </p:nvSpPr>
          <p:spPr>
            <a:xfrm>
              <a:off x="5611" y="3156"/>
              <a:ext cx="9" cy="9"/>
            </a:xfrm>
            <a:custGeom>
              <a:pathLst>
                <a:path extrusionOk="0" h="120000" w="120000">
                  <a:moveTo>
                    <a:pt x="0" y="106666"/>
                  </a:moveTo>
                  <a:lnTo>
                    <a:pt x="0" y="106666"/>
                  </a:lnTo>
                  <a:lnTo>
                    <a:pt x="48000" y="106666"/>
                  </a:lnTo>
                  <a:lnTo>
                    <a:pt x="108000" y="106666"/>
                  </a:lnTo>
                  <a:lnTo>
                    <a:pt x="108000" y="53333"/>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63" name="Shape 1263"/>
            <p:cNvSpPr/>
            <p:nvPr/>
          </p:nvSpPr>
          <p:spPr>
            <a:xfrm>
              <a:off x="5659" y="3179"/>
              <a:ext cx="9" cy="7"/>
            </a:xfrm>
            <a:custGeom>
              <a:pathLst>
                <a:path extrusionOk="0" h="120000" w="120000">
                  <a:moveTo>
                    <a:pt x="0" y="75000"/>
                  </a:moveTo>
                  <a:lnTo>
                    <a:pt x="0" y="105000"/>
                  </a:lnTo>
                  <a:lnTo>
                    <a:pt x="48000" y="105000"/>
                  </a:lnTo>
                  <a:lnTo>
                    <a:pt x="108000" y="75000"/>
                  </a:lnTo>
                  <a:lnTo>
                    <a:pt x="108000" y="30000"/>
                  </a:lnTo>
                  <a:lnTo>
                    <a:pt x="48000" y="0"/>
                  </a:lnTo>
                  <a:lnTo>
                    <a:pt x="0" y="0"/>
                  </a:lnTo>
                  <a:lnTo>
                    <a:pt x="0" y="30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64" name="Shape 1264"/>
            <p:cNvSpPr/>
            <p:nvPr/>
          </p:nvSpPr>
          <p:spPr>
            <a:xfrm>
              <a:off x="5679" y="3112"/>
              <a:ext cx="9" cy="9"/>
            </a:xfrm>
            <a:custGeom>
              <a:pathLst>
                <a:path extrusionOk="0" h="120000" w="120000">
                  <a:moveTo>
                    <a:pt x="40000" y="53333"/>
                  </a:moveTo>
                  <a:lnTo>
                    <a:pt x="40000" y="106666"/>
                  </a:lnTo>
                  <a:lnTo>
                    <a:pt x="66666" y="106666"/>
                  </a:lnTo>
                  <a:lnTo>
                    <a:pt x="106666" y="106666"/>
                  </a:lnTo>
                  <a:lnTo>
                    <a:pt x="106666" y="53333"/>
                  </a:lnTo>
                  <a:lnTo>
                    <a:pt x="106666" y="0"/>
                  </a:lnTo>
                  <a:lnTo>
                    <a:pt x="66666" y="0"/>
                  </a:lnTo>
                  <a:lnTo>
                    <a:pt x="40000" y="0"/>
                  </a:lnTo>
                  <a:lnTo>
                    <a:pt x="0" y="53333"/>
                  </a:lnTo>
                  <a:lnTo>
                    <a:pt x="40000" y="53333"/>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65" name="Shape 1265"/>
            <p:cNvSpPr/>
            <p:nvPr/>
          </p:nvSpPr>
          <p:spPr>
            <a:xfrm>
              <a:off x="5686" y="3136"/>
              <a:ext cx="9" cy="9"/>
            </a:xfrm>
            <a:custGeom>
              <a:pathLst>
                <a:path extrusionOk="0" h="120000" w="120000">
                  <a:moveTo>
                    <a:pt x="0" y="53333"/>
                  </a:moveTo>
                  <a:lnTo>
                    <a:pt x="0" y="106666"/>
                  </a:lnTo>
                  <a:lnTo>
                    <a:pt x="48000" y="106666"/>
                  </a:lnTo>
                  <a:lnTo>
                    <a:pt x="108000" y="53333"/>
                  </a:lnTo>
                  <a:lnTo>
                    <a:pt x="108000" y="0"/>
                  </a:lnTo>
                  <a:lnTo>
                    <a:pt x="48000" y="0"/>
                  </a:lnTo>
                  <a:lnTo>
                    <a:pt x="0" y="0"/>
                  </a:lnTo>
                  <a:lnTo>
                    <a:pt x="0" y="53333"/>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66" name="Shape 1266"/>
            <p:cNvSpPr/>
            <p:nvPr/>
          </p:nvSpPr>
          <p:spPr>
            <a:xfrm>
              <a:off x="5590" y="3128"/>
              <a:ext cx="11" cy="7"/>
            </a:xfrm>
            <a:custGeom>
              <a:pathLst>
                <a:path extrusionOk="0" h="120000" w="120000">
                  <a:moveTo>
                    <a:pt x="0" y="75000"/>
                  </a:moveTo>
                  <a:lnTo>
                    <a:pt x="48000" y="105000"/>
                  </a:lnTo>
                  <a:lnTo>
                    <a:pt x="108000" y="105000"/>
                  </a:lnTo>
                  <a:lnTo>
                    <a:pt x="108000" y="75000"/>
                  </a:lnTo>
                  <a:lnTo>
                    <a:pt x="108000" y="30000"/>
                  </a:lnTo>
                  <a:lnTo>
                    <a:pt x="108000" y="0"/>
                  </a:lnTo>
                  <a:lnTo>
                    <a:pt x="48000" y="0"/>
                  </a:lnTo>
                  <a:lnTo>
                    <a:pt x="0" y="0"/>
                  </a:lnTo>
                  <a:lnTo>
                    <a:pt x="0" y="30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67" name="Shape 1267"/>
            <p:cNvSpPr/>
            <p:nvPr/>
          </p:nvSpPr>
          <p:spPr>
            <a:xfrm>
              <a:off x="5559" y="3143"/>
              <a:ext cx="9" cy="9"/>
            </a:xfrm>
            <a:custGeom>
              <a:pathLst>
                <a:path extrusionOk="0" h="120000" w="120000">
                  <a:moveTo>
                    <a:pt x="40000" y="108000"/>
                  </a:moveTo>
                  <a:lnTo>
                    <a:pt x="40000" y="108000"/>
                  </a:lnTo>
                  <a:lnTo>
                    <a:pt x="66666" y="108000"/>
                  </a:lnTo>
                  <a:lnTo>
                    <a:pt x="106666" y="108000"/>
                  </a:lnTo>
                  <a:lnTo>
                    <a:pt x="106666" y="0"/>
                  </a:lnTo>
                  <a:lnTo>
                    <a:pt x="66666" y="0"/>
                  </a:lnTo>
                  <a:lnTo>
                    <a:pt x="40000" y="0"/>
                  </a:lnTo>
                  <a:lnTo>
                    <a:pt x="0" y="0"/>
                  </a:lnTo>
                  <a:lnTo>
                    <a:pt x="0" y="108000"/>
                  </a:lnTo>
                  <a:lnTo>
                    <a:pt x="40000"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68" name="Shape 1268"/>
            <p:cNvSpPr/>
            <p:nvPr/>
          </p:nvSpPr>
          <p:spPr>
            <a:xfrm>
              <a:off x="5570" y="3114"/>
              <a:ext cx="9" cy="7"/>
            </a:xfrm>
            <a:custGeom>
              <a:pathLst>
                <a:path extrusionOk="0" h="120000" w="120000">
                  <a:moveTo>
                    <a:pt x="0" y="105000"/>
                  </a:moveTo>
                  <a:lnTo>
                    <a:pt x="0" y="105000"/>
                  </a:lnTo>
                  <a:lnTo>
                    <a:pt x="48000" y="105000"/>
                  </a:lnTo>
                  <a:lnTo>
                    <a:pt x="108000" y="105000"/>
                  </a:lnTo>
                  <a:lnTo>
                    <a:pt x="108000" y="75000"/>
                  </a:lnTo>
                  <a:lnTo>
                    <a:pt x="108000" y="30000"/>
                  </a:lnTo>
                  <a:lnTo>
                    <a:pt x="108000" y="0"/>
                  </a:lnTo>
                  <a:lnTo>
                    <a:pt x="48000" y="0"/>
                  </a:lnTo>
                  <a:lnTo>
                    <a:pt x="0" y="30000"/>
                  </a:lnTo>
                  <a:lnTo>
                    <a:pt x="0" y="75000"/>
                  </a:lnTo>
                  <a:lnTo>
                    <a:pt x="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69" name="Shape 1269"/>
            <p:cNvSpPr/>
            <p:nvPr/>
          </p:nvSpPr>
          <p:spPr>
            <a:xfrm>
              <a:off x="5631" y="3089"/>
              <a:ext cx="9" cy="7"/>
            </a:xfrm>
            <a:custGeom>
              <a:pathLst>
                <a:path extrusionOk="0" h="120000" w="120000">
                  <a:moveTo>
                    <a:pt x="0" y="75000"/>
                  </a:moveTo>
                  <a:lnTo>
                    <a:pt x="40000" y="105000"/>
                  </a:lnTo>
                  <a:lnTo>
                    <a:pt x="66666" y="105000"/>
                  </a:lnTo>
                  <a:lnTo>
                    <a:pt x="66666" y="75000"/>
                  </a:lnTo>
                  <a:lnTo>
                    <a:pt x="106666" y="75000"/>
                  </a:lnTo>
                  <a:lnTo>
                    <a:pt x="106666" y="30000"/>
                  </a:lnTo>
                  <a:lnTo>
                    <a:pt x="106666" y="0"/>
                  </a:lnTo>
                  <a:lnTo>
                    <a:pt x="66666" y="0"/>
                  </a:lnTo>
                  <a:lnTo>
                    <a:pt x="40000" y="0"/>
                  </a:lnTo>
                  <a:lnTo>
                    <a:pt x="0" y="0"/>
                  </a:lnTo>
                  <a:lnTo>
                    <a:pt x="0" y="30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70" name="Shape 1270"/>
            <p:cNvSpPr/>
            <p:nvPr/>
          </p:nvSpPr>
          <p:spPr>
            <a:xfrm>
              <a:off x="5602" y="3220"/>
              <a:ext cx="9" cy="9"/>
            </a:xfrm>
            <a:custGeom>
              <a:pathLst>
                <a:path extrusionOk="0" h="120000" w="120000">
                  <a:moveTo>
                    <a:pt x="40000" y="106666"/>
                  </a:moveTo>
                  <a:lnTo>
                    <a:pt x="40000" y="106666"/>
                  </a:lnTo>
                  <a:lnTo>
                    <a:pt x="66666" y="106666"/>
                  </a:lnTo>
                  <a:lnTo>
                    <a:pt x="106666" y="106666"/>
                  </a:lnTo>
                  <a:lnTo>
                    <a:pt x="106666" y="53333"/>
                  </a:lnTo>
                  <a:lnTo>
                    <a:pt x="66666" y="0"/>
                  </a:lnTo>
                  <a:lnTo>
                    <a:pt x="40000" y="0"/>
                  </a:lnTo>
                  <a:lnTo>
                    <a:pt x="40000" y="53333"/>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71" name="Shape 1271"/>
            <p:cNvSpPr/>
            <p:nvPr/>
          </p:nvSpPr>
          <p:spPr>
            <a:xfrm>
              <a:off x="5643" y="3216"/>
              <a:ext cx="9" cy="7"/>
            </a:xfrm>
            <a:custGeom>
              <a:pathLst>
                <a:path extrusionOk="0" h="120000" w="120000">
                  <a:moveTo>
                    <a:pt x="0" y="75000"/>
                  </a:moveTo>
                  <a:lnTo>
                    <a:pt x="40000" y="105000"/>
                  </a:lnTo>
                  <a:lnTo>
                    <a:pt x="66666" y="105000"/>
                  </a:lnTo>
                  <a:lnTo>
                    <a:pt x="66666" y="75000"/>
                  </a:lnTo>
                  <a:lnTo>
                    <a:pt x="106666" y="75000"/>
                  </a:lnTo>
                  <a:lnTo>
                    <a:pt x="106666" y="30000"/>
                  </a:lnTo>
                  <a:lnTo>
                    <a:pt x="106666" y="0"/>
                  </a:lnTo>
                  <a:lnTo>
                    <a:pt x="66666" y="0"/>
                  </a:lnTo>
                  <a:lnTo>
                    <a:pt x="40000" y="0"/>
                  </a:lnTo>
                  <a:lnTo>
                    <a:pt x="0" y="0"/>
                  </a:lnTo>
                  <a:lnTo>
                    <a:pt x="0" y="30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72" name="Shape 1272"/>
            <p:cNvSpPr/>
            <p:nvPr/>
          </p:nvSpPr>
          <p:spPr>
            <a:xfrm>
              <a:off x="5684" y="3179"/>
              <a:ext cx="9" cy="9"/>
            </a:xfrm>
            <a:custGeom>
              <a:pathLst>
                <a:path extrusionOk="0" h="120000" w="120000">
                  <a:moveTo>
                    <a:pt x="0" y="53333"/>
                  </a:moveTo>
                  <a:lnTo>
                    <a:pt x="48000" y="106666"/>
                  </a:lnTo>
                  <a:lnTo>
                    <a:pt x="108000" y="106666"/>
                  </a:lnTo>
                  <a:lnTo>
                    <a:pt x="108000" y="53333"/>
                  </a:lnTo>
                  <a:lnTo>
                    <a:pt x="108000" y="0"/>
                  </a:lnTo>
                  <a:lnTo>
                    <a:pt x="48000" y="0"/>
                  </a:lnTo>
                  <a:lnTo>
                    <a:pt x="0" y="0"/>
                  </a:lnTo>
                  <a:lnTo>
                    <a:pt x="0" y="53333"/>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73" name="Shape 1273"/>
            <p:cNvSpPr/>
            <p:nvPr/>
          </p:nvSpPr>
          <p:spPr>
            <a:xfrm>
              <a:off x="5675" y="3145"/>
              <a:ext cx="9" cy="7"/>
            </a:xfrm>
            <a:custGeom>
              <a:pathLst>
                <a:path extrusionOk="0" h="120000" w="120000">
                  <a:moveTo>
                    <a:pt x="0" y="105000"/>
                  </a:moveTo>
                  <a:lnTo>
                    <a:pt x="0" y="105000"/>
                  </a:lnTo>
                  <a:lnTo>
                    <a:pt x="48000" y="105000"/>
                  </a:lnTo>
                  <a:lnTo>
                    <a:pt x="108000" y="105000"/>
                  </a:lnTo>
                  <a:lnTo>
                    <a:pt x="108000" y="75000"/>
                  </a:lnTo>
                  <a:lnTo>
                    <a:pt x="108000" y="30000"/>
                  </a:lnTo>
                  <a:lnTo>
                    <a:pt x="48000" y="0"/>
                  </a:lnTo>
                  <a:lnTo>
                    <a:pt x="0" y="0"/>
                  </a:lnTo>
                  <a:lnTo>
                    <a:pt x="0" y="30000"/>
                  </a:lnTo>
                  <a:lnTo>
                    <a:pt x="0" y="75000"/>
                  </a:lnTo>
                  <a:lnTo>
                    <a:pt x="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74" name="Shape 1274"/>
            <p:cNvSpPr/>
            <p:nvPr/>
          </p:nvSpPr>
          <p:spPr>
            <a:xfrm>
              <a:off x="5691" y="3156"/>
              <a:ext cx="9" cy="9"/>
            </a:xfrm>
            <a:custGeom>
              <a:pathLst>
                <a:path extrusionOk="0" h="120000" w="120000">
                  <a:moveTo>
                    <a:pt x="0" y="106666"/>
                  </a:moveTo>
                  <a:lnTo>
                    <a:pt x="0" y="106666"/>
                  </a:ln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75" name="Shape 1275"/>
            <p:cNvSpPr/>
            <p:nvPr/>
          </p:nvSpPr>
          <p:spPr>
            <a:xfrm>
              <a:off x="5802" y="3077"/>
              <a:ext cx="172" cy="171"/>
            </a:xfrm>
            <a:custGeom>
              <a:pathLst>
                <a:path extrusionOk="0" h="120000" w="120000">
                  <a:moveTo>
                    <a:pt x="69069" y="119298"/>
                  </a:moveTo>
                  <a:lnTo>
                    <a:pt x="69069" y="119298"/>
                  </a:lnTo>
                  <a:lnTo>
                    <a:pt x="64186" y="119298"/>
                  </a:lnTo>
                  <a:lnTo>
                    <a:pt x="60697" y="118596"/>
                  </a:lnTo>
                  <a:lnTo>
                    <a:pt x="56511" y="117192"/>
                  </a:lnTo>
                  <a:lnTo>
                    <a:pt x="53720" y="116491"/>
                  </a:lnTo>
                  <a:lnTo>
                    <a:pt x="50232" y="115087"/>
                  </a:lnTo>
                  <a:lnTo>
                    <a:pt x="47441" y="114385"/>
                  </a:lnTo>
                  <a:lnTo>
                    <a:pt x="43255" y="112982"/>
                  </a:lnTo>
                  <a:lnTo>
                    <a:pt x="38372" y="112280"/>
                  </a:lnTo>
                  <a:lnTo>
                    <a:pt x="35581" y="111578"/>
                  </a:lnTo>
                  <a:lnTo>
                    <a:pt x="32093" y="110877"/>
                  </a:lnTo>
                  <a:lnTo>
                    <a:pt x="29302" y="109473"/>
                  </a:lnTo>
                  <a:lnTo>
                    <a:pt x="25813" y="108070"/>
                  </a:lnTo>
                  <a:lnTo>
                    <a:pt x="23720" y="105964"/>
                  </a:lnTo>
                  <a:lnTo>
                    <a:pt x="20930" y="105263"/>
                  </a:lnTo>
                  <a:lnTo>
                    <a:pt x="18837" y="103157"/>
                  </a:lnTo>
                  <a:lnTo>
                    <a:pt x="17441" y="101754"/>
                  </a:lnTo>
                  <a:lnTo>
                    <a:pt x="16046" y="100350"/>
                  </a:lnTo>
                  <a:lnTo>
                    <a:pt x="13953" y="98245"/>
                  </a:lnTo>
                  <a:lnTo>
                    <a:pt x="12558" y="96140"/>
                  </a:lnTo>
                  <a:lnTo>
                    <a:pt x="11860" y="93333"/>
                  </a:lnTo>
                  <a:lnTo>
                    <a:pt x="10465" y="90526"/>
                  </a:lnTo>
                  <a:lnTo>
                    <a:pt x="8372" y="87719"/>
                  </a:lnTo>
                  <a:lnTo>
                    <a:pt x="8372" y="84912"/>
                  </a:lnTo>
                  <a:lnTo>
                    <a:pt x="7674" y="82105"/>
                  </a:lnTo>
                  <a:lnTo>
                    <a:pt x="6976" y="79298"/>
                  </a:lnTo>
                  <a:lnTo>
                    <a:pt x="4883" y="75087"/>
                  </a:lnTo>
                  <a:lnTo>
                    <a:pt x="4186" y="70877"/>
                  </a:lnTo>
                  <a:lnTo>
                    <a:pt x="2093" y="66666"/>
                  </a:lnTo>
                  <a:lnTo>
                    <a:pt x="697" y="63157"/>
                  </a:lnTo>
                  <a:lnTo>
                    <a:pt x="0" y="58947"/>
                  </a:lnTo>
                  <a:lnTo>
                    <a:pt x="0" y="55438"/>
                  </a:lnTo>
                  <a:lnTo>
                    <a:pt x="697" y="52631"/>
                  </a:lnTo>
                  <a:lnTo>
                    <a:pt x="2093" y="48421"/>
                  </a:lnTo>
                  <a:lnTo>
                    <a:pt x="4186" y="44210"/>
                  </a:lnTo>
                  <a:lnTo>
                    <a:pt x="6976" y="39298"/>
                  </a:lnTo>
                  <a:lnTo>
                    <a:pt x="8372" y="35087"/>
                  </a:lnTo>
                  <a:lnTo>
                    <a:pt x="11860" y="30175"/>
                  </a:lnTo>
                  <a:lnTo>
                    <a:pt x="13953" y="25964"/>
                  </a:lnTo>
                  <a:lnTo>
                    <a:pt x="17441" y="22456"/>
                  </a:lnTo>
                  <a:lnTo>
                    <a:pt x="18837" y="20350"/>
                  </a:lnTo>
                  <a:lnTo>
                    <a:pt x="23023" y="17543"/>
                  </a:lnTo>
                  <a:lnTo>
                    <a:pt x="27209" y="14035"/>
                  </a:lnTo>
                  <a:lnTo>
                    <a:pt x="33488" y="9824"/>
                  </a:lnTo>
                  <a:lnTo>
                    <a:pt x="41162" y="5614"/>
                  </a:lnTo>
                  <a:lnTo>
                    <a:pt x="48837" y="2807"/>
                  </a:lnTo>
                  <a:lnTo>
                    <a:pt x="57906" y="701"/>
                  </a:lnTo>
                  <a:lnTo>
                    <a:pt x="66976" y="0"/>
                  </a:lnTo>
                  <a:lnTo>
                    <a:pt x="74651" y="2807"/>
                  </a:lnTo>
                  <a:lnTo>
                    <a:pt x="78837" y="4210"/>
                  </a:lnTo>
                  <a:lnTo>
                    <a:pt x="81627" y="6315"/>
                  </a:lnTo>
                  <a:lnTo>
                    <a:pt x="85813" y="8421"/>
                  </a:lnTo>
                  <a:lnTo>
                    <a:pt x="89302" y="11228"/>
                  </a:lnTo>
                  <a:lnTo>
                    <a:pt x="93488" y="13333"/>
                  </a:lnTo>
                  <a:lnTo>
                    <a:pt x="98372" y="16140"/>
                  </a:lnTo>
                  <a:lnTo>
                    <a:pt x="100465" y="18947"/>
                  </a:lnTo>
                  <a:lnTo>
                    <a:pt x="103953" y="21754"/>
                  </a:lnTo>
                  <a:lnTo>
                    <a:pt x="105348" y="24561"/>
                  </a:lnTo>
                  <a:lnTo>
                    <a:pt x="107441" y="28771"/>
                  </a:lnTo>
                  <a:lnTo>
                    <a:pt x="110232" y="33684"/>
                  </a:lnTo>
                  <a:lnTo>
                    <a:pt x="112325" y="38596"/>
                  </a:lnTo>
                  <a:lnTo>
                    <a:pt x="113720" y="44210"/>
                  </a:lnTo>
                  <a:lnTo>
                    <a:pt x="115116" y="49122"/>
                  </a:lnTo>
                  <a:lnTo>
                    <a:pt x="117906" y="54035"/>
                  </a:lnTo>
                  <a:lnTo>
                    <a:pt x="118604" y="57543"/>
                  </a:lnTo>
                  <a:lnTo>
                    <a:pt x="118604" y="61754"/>
                  </a:lnTo>
                  <a:lnTo>
                    <a:pt x="119302" y="66666"/>
                  </a:lnTo>
                  <a:lnTo>
                    <a:pt x="119302" y="72280"/>
                  </a:lnTo>
                  <a:lnTo>
                    <a:pt x="118604" y="77894"/>
                  </a:lnTo>
                  <a:lnTo>
                    <a:pt x="118604" y="83508"/>
                  </a:lnTo>
                  <a:lnTo>
                    <a:pt x="117209" y="88421"/>
                  </a:lnTo>
                  <a:lnTo>
                    <a:pt x="115116" y="92631"/>
                  </a:lnTo>
                  <a:lnTo>
                    <a:pt x="113023" y="95438"/>
                  </a:lnTo>
                  <a:lnTo>
                    <a:pt x="107441" y="100350"/>
                  </a:lnTo>
                  <a:lnTo>
                    <a:pt x="103953" y="104561"/>
                  </a:lnTo>
                  <a:lnTo>
                    <a:pt x="99767" y="108771"/>
                  </a:lnTo>
                  <a:lnTo>
                    <a:pt x="94883" y="111578"/>
                  </a:lnTo>
                  <a:lnTo>
                    <a:pt x="92093" y="112982"/>
                  </a:lnTo>
                  <a:lnTo>
                    <a:pt x="87906" y="114385"/>
                  </a:lnTo>
                  <a:lnTo>
                    <a:pt x="83023" y="115087"/>
                  </a:lnTo>
                  <a:lnTo>
                    <a:pt x="79534" y="116491"/>
                  </a:lnTo>
                  <a:lnTo>
                    <a:pt x="75348" y="117894"/>
                  </a:lnTo>
                  <a:lnTo>
                    <a:pt x="72558" y="118596"/>
                  </a:lnTo>
                  <a:lnTo>
                    <a:pt x="69767" y="119298"/>
                  </a:lnTo>
                  <a:lnTo>
                    <a:pt x="69069" y="119298"/>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76" name="Shape 1276"/>
            <p:cNvSpPr/>
            <p:nvPr/>
          </p:nvSpPr>
          <p:spPr>
            <a:xfrm>
              <a:off x="5902" y="3211"/>
              <a:ext cx="11" cy="2"/>
            </a:xfrm>
            <a:custGeom>
              <a:pathLst>
                <a:path extrusionOk="0" h="120000" w="120000">
                  <a:moveTo>
                    <a:pt x="87272" y="80000"/>
                  </a:moveTo>
                  <a:lnTo>
                    <a:pt x="54545" y="80000"/>
                  </a:lnTo>
                  <a:lnTo>
                    <a:pt x="43636" y="80000"/>
                  </a:lnTo>
                  <a:lnTo>
                    <a:pt x="32727" y="80000"/>
                  </a:lnTo>
                  <a:lnTo>
                    <a:pt x="21818" y="80000"/>
                  </a:lnTo>
                  <a:lnTo>
                    <a:pt x="10909" y="80000"/>
                  </a:lnTo>
                  <a:lnTo>
                    <a:pt x="0" y="80000"/>
                  </a:lnTo>
                  <a:lnTo>
                    <a:pt x="0" y="40000"/>
                  </a:lnTo>
                  <a:lnTo>
                    <a:pt x="10909" y="40000"/>
                  </a:lnTo>
                  <a:lnTo>
                    <a:pt x="21818" y="40000"/>
                  </a:lnTo>
                  <a:lnTo>
                    <a:pt x="32727" y="0"/>
                  </a:lnTo>
                  <a:lnTo>
                    <a:pt x="43636" y="0"/>
                  </a:lnTo>
                  <a:lnTo>
                    <a:pt x="54545" y="0"/>
                  </a:lnTo>
                  <a:lnTo>
                    <a:pt x="65454" y="0"/>
                  </a:lnTo>
                  <a:lnTo>
                    <a:pt x="76363" y="0"/>
                  </a:lnTo>
                  <a:lnTo>
                    <a:pt x="87272" y="40000"/>
                  </a:lnTo>
                  <a:lnTo>
                    <a:pt x="98181" y="40000"/>
                  </a:lnTo>
                  <a:lnTo>
                    <a:pt x="109090" y="40000"/>
                  </a:lnTo>
                  <a:lnTo>
                    <a:pt x="98181" y="80000"/>
                  </a:lnTo>
                  <a:lnTo>
                    <a:pt x="87272" y="8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77" name="Shape 1277"/>
            <p:cNvSpPr/>
            <p:nvPr/>
          </p:nvSpPr>
          <p:spPr>
            <a:xfrm>
              <a:off x="5902" y="3211"/>
              <a:ext cx="22" cy="13"/>
            </a:xfrm>
            <a:custGeom>
              <a:pathLst>
                <a:path extrusionOk="0" h="120000" w="120000">
                  <a:moveTo>
                    <a:pt x="88695" y="92307"/>
                  </a:moveTo>
                  <a:lnTo>
                    <a:pt x="88695" y="92307"/>
                  </a:lnTo>
                  <a:lnTo>
                    <a:pt x="62608" y="92307"/>
                  </a:lnTo>
                  <a:lnTo>
                    <a:pt x="46956" y="92307"/>
                  </a:lnTo>
                  <a:lnTo>
                    <a:pt x="41739" y="101538"/>
                  </a:lnTo>
                  <a:lnTo>
                    <a:pt x="31304" y="110769"/>
                  </a:lnTo>
                  <a:lnTo>
                    <a:pt x="15652" y="101538"/>
                  </a:lnTo>
                  <a:lnTo>
                    <a:pt x="5217" y="92307"/>
                  </a:lnTo>
                  <a:lnTo>
                    <a:pt x="0" y="83076"/>
                  </a:lnTo>
                  <a:lnTo>
                    <a:pt x="0" y="64615"/>
                  </a:lnTo>
                  <a:lnTo>
                    <a:pt x="5217" y="46153"/>
                  </a:lnTo>
                  <a:lnTo>
                    <a:pt x="10434" y="36923"/>
                  </a:lnTo>
                  <a:lnTo>
                    <a:pt x="26086" y="27692"/>
                  </a:lnTo>
                  <a:lnTo>
                    <a:pt x="31304" y="18461"/>
                  </a:lnTo>
                  <a:lnTo>
                    <a:pt x="41739" y="9230"/>
                  </a:lnTo>
                  <a:lnTo>
                    <a:pt x="52173" y="0"/>
                  </a:lnTo>
                  <a:lnTo>
                    <a:pt x="67826" y="9230"/>
                  </a:lnTo>
                  <a:lnTo>
                    <a:pt x="78260" y="18461"/>
                  </a:lnTo>
                  <a:lnTo>
                    <a:pt x="88695" y="27692"/>
                  </a:lnTo>
                  <a:lnTo>
                    <a:pt x="99130" y="36923"/>
                  </a:lnTo>
                  <a:lnTo>
                    <a:pt x="109565" y="36923"/>
                  </a:lnTo>
                  <a:lnTo>
                    <a:pt x="114782" y="46153"/>
                  </a:lnTo>
                  <a:lnTo>
                    <a:pt x="114782" y="64615"/>
                  </a:lnTo>
                  <a:lnTo>
                    <a:pt x="104347" y="83076"/>
                  </a:lnTo>
                  <a:lnTo>
                    <a:pt x="99130" y="92307"/>
                  </a:lnTo>
                  <a:lnTo>
                    <a:pt x="88695" y="92307"/>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78" name="Shape 1278"/>
            <p:cNvSpPr/>
            <p:nvPr/>
          </p:nvSpPr>
          <p:spPr>
            <a:xfrm>
              <a:off x="5847" y="3117"/>
              <a:ext cx="11" cy="4"/>
            </a:xfrm>
            <a:custGeom>
              <a:pathLst>
                <a:path extrusionOk="0" h="120000" w="120000">
                  <a:moveTo>
                    <a:pt x="76363" y="72000"/>
                  </a:moveTo>
                  <a:lnTo>
                    <a:pt x="54545" y="72000"/>
                  </a:lnTo>
                  <a:lnTo>
                    <a:pt x="43636" y="72000"/>
                  </a:lnTo>
                  <a:lnTo>
                    <a:pt x="43636" y="96000"/>
                  </a:lnTo>
                  <a:lnTo>
                    <a:pt x="32727" y="96000"/>
                  </a:lnTo>
                  <a:lnTo>
                    <a:pt x="10909" y="96000"/>
                  </a:lnTo>
                  <a:lnTo>
                    <a:pt x="10909" y="72000"/>
                  </a:lnTo>
                  <a:lnTo>
                    <a:pt x="0" y="72000"/>
                  </a:lnTo>
                  <a:lnTo>
                    <a:pt x="10909" y="48000"/>
                  </a:lnTo>
                  <a:lnTo>
                    <a:pt x="21818" y="24000"/>
                  </a:lnTo>
                  <a:lnTo>
                    <a:pt x="32727" y="24000"/>
                  </a:lnTo>
                  <a:lnTo>
                    <a:pt x="43636" y="24000"/>
                  </a:lnTo>
                  <a:lnTo>
                    <a:pt x="43636" y="0"/>
                  </a:lnTo>
                  <a:lnTo>
                    <a:pt x="54545" y="0"/>
                  </a:lnTo>
                  <a:lnTo>
                    <a:pt x="65454" y="0"/>
                  </a:lnTo>
                  <a:lnTo>
                    <a:pt x="76363" y="24000"/>
                  </a:lnTo>
                  <a:lnTo>
                    <a:pt x="87272" y="24000"/>
                  </a:lnTo>
                  <a:lnTo>
                    <a:pt x="98181" y="48000"/>
                  </a:lnTo>
                  <a:lnTo>
                    <a:pt x="109090" y="48000"/>
                  </a:lnTo>
                  <a:lnTo>
                    <a:pt x="109090" y="72000"/>
                  </a:lnTo>
                  <a:lnTo>
                    <a:pt x="98181" y="72000"/>
                  </a:lnTo>
                  <a:lnTo>
                    <a:pt x="87272" y="72000"/>
                  </a:lnTo>
                  <a:lnTo>
                    <a:pt x="76363" y="72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79" name="Shape 1279"/>
            <p:cNvSpPr/>
            <p:nvPr/>
          </p:nvSpPr>
          <p:spPr>
            <a:xfrm>
              <a:off x="5847" y="3117"/>
              <a:ext cx="22" cy="14"/>
            </a:xfrm>
            <a:custGeom>
              <a:pathLst>
                <a:path extrusionOk="0" h="120000" w="120000">
                  <a:moveTo>
                    <a:pt x="81818" y="88000"/>
                  </a:moveTo>
                  <a:lnTo>
                    <a:pt x="81818" y="88000"/>
                  </a:lnTo>
                  <a:lnTo>
                    <a:pt x="60000" y="96000"/>
                  </a:lnTo>
                  <a:lnTo>
                    <a:pt x="49090" y="96000"/>
                  </a:lnTo>
                  <a:lnTo>
                    <a:pt x="43636" y="104000"/>
                  </a:lnTo>
                  <a:lnTo>
                    <a:pt x="32727" y="112000"/>
                  </a:lnTo>
                  <a:lnTo>
                    <a:pt x="10909" y="112000"/>
                  </a:lnTo>
                  <a:lnTo>
                    <a:pt x="5454" y="96000"/>
                  </a:lnTo>
                  <a:lnTo>
                    <a:pt x="0" y="80000"/>
                  </a:lnTo>
                  <a:lnTo>
                    <a:pt x="0" y="72000"/>
                  </a:lnTo>
                  <a:lnTo>
                    <a:pt x="5454" y="56000"/>
                  </a:lnTo>
                  <a:lnTo>
                    <a:pt x="10909" y="48000"/>
                  </a:lnTo>
                  <a:lnTo>
                    <a:pt x="16363" y="32000"/>
                  </a:lnTo>
                  <a:lnTo>
                    <a:pt x="32727" y="32000"/>
                  </a:lnTo>
                  <a:lnTo>
                    <a:pt x="43636" y="24000"/>
                  </a:lnTo>
                  <a:lnTo>
                    <a:pt x="49090" y="8000"/>
                  </a:lnTo>
                  <a:lnTo>
                    <a:pt x="60000" y="0"/>
                  </a:lnTo>
                  <a:lnTo>
                    <a:pt x="70909" y="0"/>
                  </a:lnTo>
                  <a:lnTo>
                    <a:pt x="81818" y="16000"/>
                  </a:lnTo>
                  <a:lnTo>
                    <a:pt x="98181" y="32000"/>
                  </a:lnTo>
                  <a:lnTo>
                    <a:pt x="109090" y="48000"/>
                  </a:lnTo>
                  <a:lnTo>
                    <a:pt x="114545" y="64000"/>
                  </a:lnTo>
                  <a:lnTo>
                    <a:pt x="114545" y="72000"/>
                  </a:lnTo>
                  <a:lnTo>
                    <a:pt x="103636" y="80000"/>
                  </a:lnTo>
                  <a:lnTo>
                    <a:pt x="92727" y="88000"/>
                  </a:lnTo>
                  <a:lnTo>
                    <a:pt x="81818" y="88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80" name="Shape 1280"/>
            <p:cNvSpPr/>
            <p:nvPr/>
          </p:nvSpPr>
          <p:spPr>
            <a:xfrm>
              <a:off x="5866" y="3198"/>
              <a:ext cx="3" cy="3"/>
            </a:xfrm>
            <a:custGeom>
              <a:pathLst>
                <a:path extrusionOk="0" h="120000" w="120000">
                  <a:moveTo>
                    <a:pt x="0" y="30000"/>
                  </a:moveTo>
                  <a:lnTo>
                    <a:pt x="0" y="30000"/>
                  </a:lnTo>
                  <a:lnTo>
                    <a:pt x="0" y="0"/>
                  </a:lnTo>
                  <a:lnTo>
                    <a:pt x="40000" y="0"/>
                  </a:lnTo>
                  <a:lnTo>
                    <a:pt x="80000" y="0"/>
                  </a:lnTo>
                  <a:lnTo>
                    <a:pt x="80000" y="30000"/>
                  </a:lnTo>
                  <a:lnTo>
                    <a:pt x="80000" y="60000"/>
                  </a:lnTo>
                  <a:lnTo>
                    <a:pt x="0" y="90000"/>
                  </a:lnTo>
                  <a:lnTo>
                    <a:pt x="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81" name="Shape 1281"/>
            <p:cNvSpPr/>
            <p:nvPr/>
          </p:nvSpPr>
          <p:spPr>
            <a:xfrm>
              <a:off x="5868" y="3198"/>
              <a:ext cx="11" cy="14"/>
            </a:xfrm>
            <a:custGeom>
              <a:pathLst>
                <a:path extrusionOk="0" h="120000" w="120000">
                  <a:moveTo>
                    <a:pt x="108000" y="42857"/>
                  </a:moveTo>
                  <a:lnTo>
                    <a:pt x="108000" y="42857"/>
                  </a:lnTo>
                  <a:lnTo>
                    <a:pt x="96000" y="25714"/>
                  </a:lnTo>
                  <a:lnTo>
                    <a:pt x="84000" y="8571"/>
                  </a:lnTo>
                  <a:lnTo>
                    <a:pt x="72000" y="0"/>
                  </a:lnTo>
                  <a:lnTo>
                    <a:pt x="36000" y="0"/>
                  </a:lnTo>
                  <a:lnTo>
                    <a:pt x="24000" y="8571"/>
                  </a:lnTo>
                  <a:lnTo>
                    <a:pt x="12000" y="17142"/>
                  </a:lnTo>
                  <a:lnTo>
                    <a:pt x="12000" y="25714"/>
                  </a:lnTo>
                  <a:lnTo>
                    <a:pt x="12000" y="34285"/>
                  </a:lnTo>
                  <a:lnTo>
                    <a:pt x="0" y="85714"/>
                  </a:lnTo>
                  <a:lnTo>
                    <a:pt x="96000" y="111428"/>
                  </a:lnTo>
                  <a:lnTo>
                    <a:pt x="108000" y="42857"/>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82" name="Shape 1282"/>
            <p:cNvSpPr/>
            <p:nvPr/>
          </p:nvSpPr>
          <p:spPr>
            <a:xfrm>
              <a:off x="5929" y="3169"/>
              <a:ext cx="1" cy="3"/>
            </a:xfrm>
            <a:custGeom>
              <a:pathLst>
                <a:path extrusionOk="0" h="120000" w="120000">
                  <a:moveTo>
                    <a:pt x="0" y="30000"/>
                  </a:moveTo>
                  <a:lnTo>
                    <a:pt x="0" y="30000"/>
                  </a:lnTo>
                  <a:lnTo>
                    <a:pt x="0" y="0"/>
                  </a:lnTo>
                  <a:lnTo>
                    <a:pt x="60000" y="0"/>
                  </a:lnTo>
                  <a:lnTo>
                    <a:pt x="60000" y="30000"/>
                  </a:lnTo>
                  <a:lnTo>
                    <a:pt x="60000" y="60000"/>
                  </a:lnTo>
                  <a:lnTo>
                    <a:pt x="0" y="90000"/>
                  </a:lnTo>
                  <a:lnTo>
                    <a:pt x="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83" name="Shape 1283"/>
            <p:cNvSpPr/>
            <p:nvPr/>
          </p:nvSpPr>
          <p:spPr>
            <a:xfrm>
              <a:off x="5931" y="3169"/>
              <a:ext cx="11" cy="14"/>
            </a:xfrm>
            <a:custGeom>
              <a:pathLst>
                <a:path extrusionOk="0" h="120000" w="120000">
                  <a:moveTo>
                    <a:pt x="109090" y="51428"/>
                  </a:moveTo>
                  <a:lnTo>
                    <a:pt x="109090" y="51428"/>
                  </a:lnTo>
                  <a:lnTo>
                    <a:pt x="98181" y="25714"/>
                  </a:lnTo>
                  <a:lnTo>
                    <a:pt x="76363" y="17142"/>
                  </a:lnTo>
                  <a:lnTo>
                    <a:pt x="65454" y="0"/>
                  </a:lnTo>
                  <a:lnTo>
                    <a:pt x="43636" y="0"/>
                  </a:lnTo>
                  <a:lnTo>
                    <a:pt x="32727" y="8571"/>
                  </a:lnTo>
                  <a:lnTo>
                    <a:pt x="21818" y="17142"/>
                  </a:lnTo>
                  <a:lnTo>
                    <a:pt x="10909" y="17142"/>
                  </a:lnTo>
                  <a:lnTo>
                    <a:pt x="10909" y="25714"/>
                  </a:lnTo>
                  <a:lnTo>
                    <a:pt x="0" y="85714"/>
                  </a:lnTo>
                  <a:lnTo>
                    <a:pt x="87272" y="111428"/>
                  </a:lnTo>
                  <a:lnTo>
                    <a:pt x="109090" y="5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84" name="Shape 1284"/>
            <p:cNvSpPr/>
            <p:nvPr/>
          </p:nvSpPr>
          <p:spPr>
            <a:xfrm>
              <a:off x="5902" y="3130"/>
              <a:ext cx="4" cy="3"/>
            </a:xfrm>
            <a:custGeom>
              <a:pathLst>
                <a:path extrusionOk="0" h="120000" w="120000">
                  <a:moveTo>
                    <a:pt x="90000" y="30000"/>
                  </a:moveTo>
                  <a:lnTo>
                    <a:pt x="90000" y="30000"/>
                  </a:lnTo>
                  <a:lnTo>
                    <a:pt x="90000" y="0"/>
                  </a:lnTo>
                  <a:lnTo>
                    <a:pt x="60000" y="0"/>
                  </a:lnTo>
                  <a:lnTo>
                    <a:pt x="30000" y="0"/>
                  </a:lnTo>
                  <a:lnTo>
                    <a:pt x="0" y="0"/>
                  </a:lnTo>
                  <a:lnTo>
                    <a:pt x="30000" y="60000"/>
                  </a:lnTo>
                  <a:lnTo>
                    <a:pt x="90000" y="90000"/>
                  </a:lnTo>
                  <a:lnTo>
                    <a:pt x="90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85" name="Shape 1285"/>
            <p:cNvSpPr/>
            <p:nvPr/>
          </p:nvSpPr>
          <p:spPr>
            <a:xfrm>
              <a:off x="5902" y="3130"/>
              <a:ext cx="15" cy="14"/>
            </a:xfrm>
            <a:custGeom>
              <a:pathLst>
                <a:path extrusionOk="0" h="120000" w="120000">
                  <a:moveTo>
                    <a:pt x="112500" y="51428"/>
                  </a:moveTo>
                  <a:lnTo>
                    <a:pt x="112500" y="51428"/>
                  </a:lnTo>
                  <a:lnTo>
                    <a:pt x="105000" y="25714"/>
                  </a:lnTo>
                  <a:lnTo>
                    <a:pt x="97500" y="17142"/>
                  </a:lnTo>
                  <a:lnTo>
                    <a:pt x="97500" y="0"/>
                  </a:lnTo>
                  <a:lnTo>
                    <a:pt x="75000" y="0"/>
                  </a:lnTo>
                  <a:lnTo>
                    <a:pt x="52500" y="0"/>
                  </a:lnTo>
                  <a:lnTo>
                    <a:pt x="37500" y="8571"/>
                  </a:lnTo>
                  <a:lnTo>
                    <a:pt x="7500" y="17142"/>
                  </a:lnTo>
                  <a:lnTo>
                    <a:pt x="0" y="17142"/>
                  </a:lnTo>
                  <a:lnTo>
                    <a:pt x="45000" y="85714"/>
                  </a:lnTo>
                  <a:lnTo>
                    <a:pt x="105000" y="111428"/>
                  </a:lnTo>
                  <a:lnTo>
                    <a:pt x="112500" y="5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86" name="Shape 1286"/>
            <p:cNvSpPr/>
            <p:nvPr/>
          </p:nvSpPr>
          <p:spPr>
            <a:xfrm>
              <a:off x="5854" y="3153"/>
              <a:ext cx="11" cy="3"/>
            </a:xfrm>
            <a:custGeom>
              <a:pathLst>
                <a:path extrusionOk="0" h="120000" w="120000">
                  <a:moveTo>
                    <a:pt x="10909" y="90000"/>
                  </a:moveTo>
                  <a:lnTo>
                    <a:pt x="10909" y="60000"/>
                  </a:lnTo>
                  <a:lnTo>
                    <a:pt x="21818" y="60000"/>
                  </a:lnTo>
                  <a:lnTo>
                    <a:pt x="32727" y="30000"/>
                  </a:lnTo>
                  <a:lnTo>
                    <a:pt x="43636" y="30000"/>
                  </a:lnTo>
                  <a:lnTo>
                    <a:pt x="54545" y="60000"/>
                  </a:lnTo>
                  <a:lnTo>
                    <a:pt x="76363" y="60000"/>
                  </a:lnTo>
                  <a:lnTo>
                    <a:pt x="87272" y="60000"/>
                  </a:lnTo>
                  <a:lnTo>
                    <a:pt x="98181" y="60000"/>
                  </a:lnTo>
                  <a:lnTo>
                    <a:pt x="109090" y="30000"/>
                  </a:lnTo>
                  <a:lnTo>
                    <a:pt x="98181" y="30000"/>
                  </a:lnTo>
                  <a:lnTo>
                    <a:pt x="87272" y="30000"/>
                  </a:lnTo>
                  <a:lnTo>
                    <a:pt x="65454" y="0"/>
                  </a:lnTo>
                  <a:lnTo>
                    <a:pt x="54545" y="0"/>
                  </a:lnTo>
                  <a:lnTo>
                    <a:pt x="43636" y="0"/>
                  </a:lnTo>
                  <a:lnTo>
                    <a:pt x="32727" y="0"/>
                  </a:lnTo>
                  <a:lnTo>
                    <a:pt x="21818" y="0"/>
                  </a:lnTo>
                  <a:lnTo>
                    <a:pt x="10909" y="0"/>
                  </a:lnTo>
                  <a:lnTo>
                    <a:pt x="0" y="30000"/>
                  </a:lnTo>
                  <a:lnTo>
                    <a:pt x="0" y="60000"/>
                  </a:lnTo>
                  <a:lnTo>
                    <a:pt x="10909"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87" name="Shape 1287"/>
            <p:cNvSpPr/>
            <p:nvPr/>
          </p:nvSpPr>
          <p:spPr>
            <a:xfrm>
              <a:off x="5854" y="3153"/>
              <a:ext cx="22" cy="14"/>
            </a:xfrm>
            <a:custGeom>
              <a:pathLst>
                <a:path extrusionOk="0" h="120000" w="120000">
                  <a:moveTo>
                    <a:pt x="5454" y="111428"/>
                  </a:moveTo>
                  <a:lnTo>
                    <a:pt x="5454" y="111428"/>
                  </a:lnTo>
                  <a:lnTo>
                    <a:pt x="10909" y="85714"/>
                  </a:lnTo>
                  <a:lnTo>
                    <a:pt x="21818" y="59999"/>
                  </a:lnTo>
                  <a:lnTo>
                    <a:pt x="38181" y="51428"/>
                  </a:lnTo>
                  <a:lnTo>
                    <a:pt x="49090" y="51428"/>
                  </a:lnTo>
                  <a:lnTo>
                    <a:pt x="60000" y="59999"/>
                  </a:lnTo>
                  <a:lnTo>
                    <a:pt x="76363" y="59999"/>
                  </a:lnTo>
                  <a:lnTo>
                    <a:pt x="92727" y="68571"/>
                  </a:lnTo>
                  <a:lnTo>
                    <a:pt x="98181" y="68571"/>
                  </a:lnTo>
                  <a:lnTo>
                    <a:pt x="109090" y="59999"/>
                  </a:lnTo>
                  <a:lnTo>
                    <a:pt x="114545" y="51428"/>
                  </a:lnTo>
                  <a:lnTo>
                    <a:pt x="114545" y="42857"/>
                  </a:lnTo>
                  <a:lnTo>
                    <a:pt x="103636" y="34285"/>
                  </a:lnTo>
                  <a:lnTo>
                    <a:pt x="92727" y="25714"/>
                  </a:lnTo>
                  <a:lnTo>
                    <a:pt x="70909" y="8571"/>
                  </a:lnTo>
                  <a:lnTo>
                    <a:pt x="60000" y="0"/>
                  </a:lnTo>
                  <a:lnTo>
                    <a:pt x="49090" y="0"/>
                  </a:lnTo>
                  <a:lnTo>
                    <a:pt x="38181" y="0"/>
                  </a:lnTo>
                  <a:lnTo>
                    <a:pt x="21818" y="0"/>
                  </a:lnTo>
                  <a:lnTo>
                    <a:pt x="10909" y="8571"/>
                  </a:lnTo>
                  <a:lnTo>
                    <a:pt x="5454" y="17142"/>
                  </a:lnTo>
                  <a:lnTo>
                    <a:pt x="0" y="42857"/>
                  </a:lnTo>
                  <a:lnTo>
                    <a:pt x="0" y="77142"/>
                  </a:lnTo>
                  <a:lnTo>
                    <a:pt x="5454" y="102857"/>
                  </a:lnTo>
                  <a:lnTo>
                    <a:pt x="5454" y="11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88" name="Shape 1288"/>
            <p:cNvSpPr/>
            <p:nvPr/>
          </p:nvSpPr>
          <p:spPr>
            <a:xfrm>
              <a:off x="5895" y="3170"/>
              <a:ext cx="11" cy="2"/>
            </a:xfrm>
            <a:custGeom>
              <a:pathLst>
                <a:path extrusionOk="0" h="120000" w="120000">
                  <a:moveTo>
                    <a:pt x="0" y="0"/>
                  </a:moveTo>
                  <a:lnTo>
                    <a:pt x="108000" y="40000"/>
                  </a:lnTo>
                  <a:lnTo>
                    <a:pt x="108000" y="80000"/>
                  </a:lnTo>
                  <a:lnTo>
                    <a:pt x="48000" y="80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89" name="Shape 1289"/>
            <p:cNvSpPr/>
            <p:nvPr/>
          </p:nvSpPr>
          <p:spPr>
            <a:xfrm>
              <a:off x="5904" y="3172"/>
              <a:ext cx="3" cy="9"/>
            </a:xfrm>
            <a:custGeom>
              <a:pathLst>
                <a:path extrusionOk="0" h="120000" w="120000">
                  <a:moveTo>
                    <a:pt x="90000" y="106666"/>
                  </a:moveTo>
                  <a:lnTo>
                    <a:pt x="90000" y="106666"/>
                  </a:lnTo>
                  <a:lnTo>
                    <a:pt x="0" y="66666"/>
                  </a:lnTo>
                  <a:lnTo>
                    <a:pt x="0" y="40000"/>
                  </a:lnTo>
                  <a:lnTo>
                    <a:pt x="0" y="13333"/>
                  </a:lnTo>
                  <a:lnTo>
                    <a:pt x="60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90" name="Shape 1290"/>
            <p:cNvSpPr/>
            <p:nvPr/>
          </p:nvSpPr>
          <p:spPr>
            <a:xfrm>
              <a:off x="5831" y="3160"/>
              <a:ext cx="5" cy="17"/>
            </a:xfrm>
            <a:custGeom>
              <a:pathLst>
                <a:path extrusionOk="0" h="120000" w="120000">
                  <a:moveTo>
                    <a:pt x="0" y="112941"/>
                  </a:moveTo>
                  <a:lnTo>
                    <a:pt x="20000" y="98823"/>
                  </a:lnTo>
                  <a:lnTo>
                    <a:pt x="20000" y="77647"/>
                  </a:lnTo>
                  <a:lnTo>
                    <a:pt x="20000" y="70588"/>
                  </a:lnTo>
                  <a:lnTo>
                    <a:pt x="20000" y="63529"/>
                  </a:lnTo>
                  <a:lnTo>
                    <a:pt x="40000" y="63529"/>
                  </a:lnTo>
                  <a:lnTo>
                    <a:pt x="40000" y="56470"/>
                  </a:lnTo>
                  <a:lnTo>
                    <a:pt x="60000" y="49411"/>
                  </a:lnTo>
                  <a:lnTo>
                    <a:pt x="80000" y="42352"/>
                  </a:lnTo>
                  <a:lnTo>
                    <a:pt x="80000" y="28235"/>
                  </a:lnTo>
                  <a:lnTo>
                    <a:pt x="80000" y="21176"/>
                  </a:lnTo>
                  <a:lnTo>
                    <a:pt x="100000" y="7058"/>
                  </a:lnTo>
                  <a:lnTo>
                    <a:pt x="100000" y="0"/>
                  </a:lnTo>
                  <a:lnTo>
                    <a:pt x="0" y="112941"/>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91" name="Shape 1291"/>
            <p:cNvSpPr/>
            <p:nvPr/>
          </p:nvSpPr>
          <p:spPr>
            <a:xfrm>
              <a:off x="5836" y="3160"/>
              <a:ext cx="7" cy="27"/>
            </a:xfrm>
            <a:custGeom>
              <a:pathLst>
                <a:path extrusionOk="0" h="120000" w="120000">
                  <a:moveTo>
                    <a:pt x="102857" y="115555"/>
                  </a:moveTo>
                  <a:lnTo>
                    <a:pt x="102857" y="115555"/>
                  </a:lnTo>
                  <a:lnTo>
                    <a:pt x="85714" y="97777"/>
                  </a:lnTo>
                  <a:lnTo>
                    <a:pt x="85714" y="80000"/>
                  </a:lnTo>
                  <a:lnTo>
                    <a:pt x="85714" y="71111"/>
                  </a:lnTo>
                  <a:lnTo>
                    <a:pt x="85714" y="66666"/>
                  </a:lnTo>
                  <a:lnTo>
                    <a:pt x="68571" y="62222"/>
                  </a:lnTo>
                  <a:lnTo>
                    <a:pt x="51428" y="57777"/>
                  </a:lnTo>
                  <a:lnTo>
                    <a:pt x="34285" y="48888"/>
                  </a:lnTo>
                  <a:lnTo>
                    <a:pt x="17142" y="44444"/>
                  </a:lnTo>
                  <a:lnTo>
                    <a:pt x="17142" y="31111"/>
                  </a:lnTo>
                  <a:lnTo>
                    <a:pt x="17142" y="22222"/>
                  </a:lnTo>
                  <a:lnTo>
                    <a:pt x="0" y="4444"/>
                  </a:lnTo>
                  <a:lnTo>
                    <a:pt x="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92" name="Shape 1292"/>
            <p:cNvSpPr/>
            <p:nvPr/>
          </p:nvSpPr>
          <p:spPr>
            <a:xfrm>
              <a:off x="5820" y="3134"/>
              <a:ext cx="18" cy="9"/>
            </a:xfrm>
            <a:custGeom>
              <a:pathLst>
                <a:path extrusionOk="0" h="120000" w="120000">
                  <a:moveTo>
                    <a:pt x="0" y="0"/>
                  </a:moveTo>
                  <a:lnTo>
                    <a:pt x="18947" y="53333"/>
                  </a:lnTo>
                  <a:lnTo>
                    <a:pt x="37894" y="106666"/>
                  </a:lnTo>
                  <a:lnTo>
                    <a:pt x="56842" y="53333"/>
                  </a:lnTo>
                  <a:lnTo>
                    <a:pt x="69473" y="0"/>
                  </a:lnTo>
                  <a:lnTo>
                    <a:pt x="82105" y="0"/>
                  </a:lnTo>
                  <a:lnTo>
                    <a:pt x="94736" y="0"/>
                  </a:lnTo>
                  <a:lnTo>
                    <a:pt x="107368" y="53333"/>
                  </a:lnTo>
                  <a:lnTo>
                    <a:pt x="113684" y="53333"/>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93" name="Shape 1293"/>
            <p:cNvSpPr/>
            <p:nvPr/>
          </p:nvSpPr>
          <p:spPr>
            <a:xfrm>
              <a:off x="5820" y="3142"/>
              <a:ext cx="29" cy="2"/>
            </a:xfrm>
            <a:custGeom>
              <a:pathLst>
                <a:path extrusionOk="0" h="120000" w="120000">
                  <a:moveTo>
                    <a:pt x="0" y="80000"/>
                  </a:moveTo>
                  <a:lnTo>
                    <a:pt x="0" y="80000"/>
                  </a:lnTo>
                  <a:lnTo>
                    <a:pt x="16000" y="40000"/>
                  </a:lnTo>
                  <a:lnTo>
                    <a:pt x="36000" y="0"/>
                  </a:lnTo>
                  <a:lnTo>
                    <a:pt x="60000" y="40000"/>
                  </a:lnTo>
                  <a:lnTo>
                    <a:pt x="72000" y="80000"/>
                  </a:lnTo>
                  <a:lnTo>
                    <a:pt x="84000" y="80000"/>
                  </a:lnTo>
                  <a:lnTo>
                    <a:pt x="100000" y="80000"/>
                  </a:lnTo>
                  <a:lnTo>
                    <a:pt x="112000" y="40000"/>
                  </a:lnTo>
                  <a:lnTo>
                    <a:pt x="116000" y="4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94" name="Shape 1294"/>
            <p:cNvSpPr/>
            <p:nvPr/>
          </p:nvSpPr>
          <p:spPr>
            <a:xfrm>
              <a:off x="5920" y="3185"/>
              <a:ext cx="9" cy="7"/>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95" name="Shape 1295"/>
            <p:cNvSpPr/>
            <p:nvPr/>
          </p:nvSpPr>
          <p:spPr>
            <a:xfrm>
              <a:off x="5890" y="3187"/>
              <a:ext cx="9" cy="9"/>
            </a:xfrm>
            <a:custGeom>
              <a:pathLst>
                <a:path extrusionOk="0" h="120000" w="120000">
                  <a:moveTo>
                    <a:pt x="48000" y="106666"/>
                  </a:moveTo>
                  <a:lnTo>
                    <a:pt x="48000" y="106666"/>
                  </a:ln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96" name="Shape 1296"/>
            <p:cNvSpPr/>
            <p:nvPr/>
          </p:nvSpPr>
          <p:spPr>
            <a:xfrm>
              <a:off x="5875" y="3167"/>
              <a:ext cx="9" cy="7"/>
            </a:xfrm>
            <a:custGeom>
              <a:pathLst>
                <a:path extrusionOk="0" h="120000" w="120000">
                  <a:moveTo>
                    <a:pt x="48000" y="105000"/>
                  </a:moveTo>
                  <a:lnTo>
                    <a:pt x="108000" y="105000"/>
                  </a:lnTo>
                  <a:lnTo>
                    <a:pt x="108000" y="75000"/>
                  </a:lnTo>
                  <a:lnTo>
                    <a:pt x="108000" y="30000"/>
                  </a:lnTo>
                  <a:lnTo>
                    <a:pt x="108000" y="0"/>
                  </a:lnTo>
                  <a:lnTo>
                    <a:pt x="48000" y="0"/>
                  </a:lnTo>
                  <a:lnTo>
                    <a:pt x="48000" y="30000"/>
                  </a:lnTo>
                  <a:lnTo>
                    <a:pt x="0" y="30000"/>
                  </a:lnTo>
                  <a:lnTo>
                    <a:pt x="0" y="7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97" name="Shape 1297"/>
            <p:cNvSpPr/>
            <p:nvPr/>
          </p:nvSpPr>
          <p:spPr>
            <a:xfrm>
              <a:off x="5925" y="3143"/>
              <a:ext cx="9" cy="9"/>
            </a:xfrm>
            <a:custGeom>
              <a:pathLst>
                <a:path extrusionOk="0" h="120000" w="120000">
                  <a:moveTo>
                    <a:pt x="0" y="106666"/>
                  </a:moveTo>
                  <a:lnTo>
                    <a:pt x="48000" y="106666"/>
                  </a:lnTo>
                  <a:lnTo>
                    <a:pt x="108000" y="53333"/>
                  </a:lnTo>
                  <a:lnTo>
                    <a:pt x="48000" y="53333"/>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98" name="Shape 1298"/>
            <p:cNvSpPr/>
            <p:nvPr/>
          </p:nvSpPr>
          <p:spPr>
            <a:xfrm>
              <a:off x="5875" y="3089"/>
              <a:ext cx="9" cy="7"/>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7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99" name="Shape 1299"/>
            <p:cNvSpPr/>
            <p:nvPr/>
          </p:nvSpPr>
          <p:spPr>
            <a:xfrm>
              <a:off x="5902" y="3098"/>
              <a:ext cx="9" cy="9"/>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00" name="Shape 1300"/>
            <p:cNvSpPr/>
            <p:nvPr/>
          </p:nvSpPr>
          <p:spPr>
            <a:xfrm>
              <a:off x="5838" y="3162"/>
              <a:ext cx="9" cy="9"/>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01" name="Shape 1301"/>
            <p:cNvSpPr/>
            <p:nvPr/>
          </p:nvSpPr>
          <p:spPr>
            <a:xfrm>
              <a:off x="5833" y="3194"/>
              <a:ext cx="11" cy="9"/>
            </a:xfrm>
            <a:custGeom>
              <a:pathLst>
                <a:path extrusionOk="0" h="120000" w="120000">
                  <a:moveTo>
                    <a:pt x="108000" y="108000"/>
                  </a:moveTo>
                  <a:lnTo>
                    <a:pt x="108000" y="108000"/>
                  </a:lnTo>
                  <a:lnTo>
                    <a:pt x="108000" y="0"/>
                  </a:lnTo>
                  <a:lnTo>
                    <a:pt x="48000" y="0"/>
                  </a:lnTo>
                  <a:lnTo>
                    <a:pt x="0" y="0"/>
                  </a:lnTo>
                  <a:lnTo>
                    <a:pt x="0" y="108000"/>
                  </a:lnTo>
                  <a:lnTo>
                    <a:pt x="48000" y="108000"/>
                  </a:lnTo>
                  <a:lnTo>
                    <a:pt x="108000"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02" name="Shape 1302"/>
            <p:cNvSpPr/>
            <p:nvPr/>
          </p:nvSpPr>
          <p:spPr>
            <a:xfrm>
              <a:off x="5813" y="3169"/>
              <a:ext cx="9" cy="9"/>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03" name="Shape 1303"/>
            <p:cNvSpPr/>
            <p:nvPr/>
          </p:nvSpPr>
          <p:spPr>
            <a:xfrm>
              <a:off x="5827" y="3112"/>
              <a:ext cx="9" cy="9"/>
            </a:xfrm>
            <a:custGeom>
              <a:pathLst>
                <a:path extrusionOk="0" h="120000" w="120000">
                  <a:moveTo>
                    <a:pt x="48000" y="106666"/>
                  </a:moveTo>
                  <a:lnTo>
                    <a:pt x="108000" y="106666"/>
                  </a:lnTo>
                  <a:lnTo>
                    <a:pt x="108000" y="53333"/>
                  </a:lnTo>
                  <a:lnTo>
                    <a:pt x="108000" y="0"/>
                  </a:lnTo>
                  <a:lnTo>
                    <a:pt x="4800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04" name="Shape 1304"/>
            <p:cNvSpPr/>
            <p:nvPr/>
          </p:nvSpPr>
          <p:spPr>
            <a:xfrm>
              <a:off x="5927" y="3209"/>
              <a:ext cx="9" cy="7"/>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05" name="Shape 1305"/>
            <p:cNvSpPr/>
            <p:nvPr/>
          </p:nvSpPr>
          <p:spPr>
            <a:xfrm>
              <a:off x="5950" y="3178"/>
              <a:ext cx="9" cy="7"/>
            </a:xfrm>
            <a:custGeom>
              <a:pathLst>
                <a:path extrusionOk="0" h="120000" w="120000">
                  <a:moveTo>
                    <a:pt x="66666" y="105000"/>
                  </a:moveTo>
                  <a:lnTo>
                    <a:pt x="106666" y="105000"/>
                  </a:lnTo>
                  <a:lnTo>
                    <a:pt x="106666" y="75000"/>
                  </a:lnTo>
                  <a:lnTo>
                    <a:pt x="106666" y="30000"/>
                  </a:lnTo>
                  <a:lnTo>
                    <a:pt x="106666" y="0"/>
                  </a:lnTo>
                  <a:lnTo>
                    <a:pt x="66666" y="0"/>
                  </a:lnTo>
                  <a:lnTo>
                    <a:pt x="40000" y="0"/>
                  </a:lnTo>
                  <a:lnTo>
                    <a:pt x="40000" y="30000"/>
                  </a:lnTo>
                  <a:lnTo>
                    <a:pt x="0" y="30000"/>
                  </a:lnTo>
                  <a:lnTo>
                    <a:pt x="0" y="75000"/>
                  </a:lnTo>
                  <a:lnTo>
                    <a:pt x="40000" y="105000"/>
                  </a:lnTo>
                  <a:lnTo>
                    <a:pt x="66666"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06" name="Shape 1306"/>
            <p:cNvSpPr/>
            <p:nvPr/>
          </p:nvSpPr>
          <p:spPr>
            <a:xfrm>
              <a:off x="5940" y="3127"/>
              <a:ext cx="9" cy="9"/>
            </a:xfrm>
            <a:custGeom>
              <a:pathLst>
                <a:path extrusionOk="0" h="120000" w="120000">
                  <a:moveTo>
                    <a:pt x="48000" y="106666"/>
                  </a:moveTo>
                  <a:lnTo>
                    <a:pt x="48000" y="106666"/>
                  </a:ln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07" name="Shape 1307"/>
            <p:cNvSpPr/>
            <p:nvPr/>
          </p:nvSpPr>
          <p:spPr>
            <a:xfrm>
              <a:off x="5902" y="3112"/>
              <a:ext cx="9" cy="9"/>
            </a:xfrm>
            <a:custGeom>
              <a:pathLst>
                <a:path extrusionOk="0" h="120000" w="120000">
                  <a:moveTo>
                    <a:pt x="40000" y="108000"/>
                  </a:moveTo>
                  <a:lnTo>
                    <a:pt x="66666" y="108000"/>
                  </a:lnTo>
                  <a:lnTo>
                    <a:pt x="106666" y="108000"/>
                  </a:lnTo>
                  <a:lnTo>
                    <a:pt x="106666" y="0"/>
                  </a:lnTo>
                  <a:lnTo>
                    <a:pt x="66666" y="0"/>
                  </a:lnTo>
                  <a:lnTo>
                    <a:pt x="40000" y="0"/>
                  </a:lnTo>
                  <a:lnTo>
                    <a:pt x="0" y="0"/>
                  </a:lnTo>
                  <a:lnTo>
                    <a:pt x="0" y="108000"/>
                  </a:lnTo>
                  <a:lnTo>
                    <a:pt x="40000"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08" name="Shape 1308"/>
            <p:cNvSpPr/>
            <p:nvPr/>
          </p:nvSpPr>
          <p:spPr>
            <a:xfrm>
              <a:off x="5925" y="3109"/>
              <a:ext cx="7" cy="7"/>
            </a:xfrm>
            <a:custGeom>
              <a:pathLst>
                <a:path extrusionOk="0" h="120000" w="120000">
                  <a:moveTo>
                    <a:pt x="75000" y="105000"/>
                  </a:moveTo>
                  <a:lnTo>
                    <a:pt x="75000" y="105000"/>
                  </a:lnTo>
                  <a:lnTo>
                    <a:pt x="105000" y="75000"/>
                  </a:lnTo>
                  <a:lnTo>
                    <a:pt x="105000" y="30000"/>
                  </a:lnTo>
                  <a:lnTo>
                    <a:pt x="75000" y="30000"/>
                  </a:lnTo>
                  <a:lnTo>
                    <a:pt x="75000" y="0"/>
                  </a:lnTo>
                  <a:lnTo>
                    <a:pt x="30000" y="0"/>
                  </a:lnTo>
                  <a:lnTo>
                    <a:pt x="30000" y="30000"/>
                  </a:lnTo>
                  <a:lnTo>
                    <a:pt x="0" y="30000"/>
                  </a:lnTo>
                  <a:lnTo>
                    <a:pt x="0" y="75000"/>
                  </a:lnTo>
                  <a:lnTo>
                    <a:pt x="30000" y="105000"/>
                  </a:lnTo>
                  <a:lnTo>
                    <a:pt x="75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09" name="Shape 1309"/>
            <p:cNvSpPr/>
            <p:nvPr/>
          </p:nvSpPr>
          <p:spPr>
            <a:xfrm>
              <a:off x="5300" y="3087"/>
              <a:ext cx="176" cy="165"/>
            </a:xfrm>
            <a:custGeom>
              <a:pathLst>
                <a:path extrusionOk="0" h="120000" w="120000">
                  <a:moveTo>
                    <a:pt x="85227" y="5818"/>
                  </a:moveTo>
                  <a:lnTo>
                    <a:pt x="85227" y="5818"/>
                  </a:lnTo>
                  <a:lnTo>
                    <a:pt x="89318" y="8727"/>
                  </a:lnTo>
                  <a:lnTo>
                    <a:pt x="92045" y="10909"/>
                  </a:lnTo>
                  <a:lnTo>
                    <a:pt x="94772" y="13818"/>
                  </a:lnTo>
                  <a:lnTo>
                    <a:pt x="96818" y="16000"/>
                  </a:lnTo>
                  <a:lnTo>
                    <a:pt x="98863" y="18909"/>
                  </a:lnTo>
                  <a:lnTo>
                    <a:pt x="101590" y="21090"/>
                  </a:lnTo>
                  <a:lnTo>
                    <a:pt x="102954" y="24000"/>
                  </a:lnTo>
                  <a:lnTo>
                    <a:pt x="106363" y="26909"/>
                  </a:lnTo>
                  <a:lnTo>
                    <a:pt x="109090" y="29090"/>
                  </a:lnTo>
                  <a:lnTo>
                    <a:pt x="111818" y="32000"/>
                  </a:lnTo>
                  <a:lnTo>
                    <a:pt x="112500" y="34181"/>
                  </a:lnTo>
                  <a:lnTo>
                    <a:pt x="114545" y="37090"/>
                  </a:lnTo>
                  <a:lnTo>
                    <a:pt x="115909" y="40000"/>
                  </a:lnTo>
                  <a:lnTo>
                    <a:pt x="115909" y="42181"/>
                  </a:lnTo>
                  <a:lnTo>
                    <a:pt x="117954" y="44363"/>
                  </a:lnTo>
                  <a:lnTo>
                    <a:pt x="118636" y="46545"/>
                  </a:lnTo>
                  <a:lnTo>
                    <a:pt x="119318" y="48727"/>
                  </a:lnTo>
                  <a:lnTo>
                    <a:pt x="119318" y="51636"/>
                  </a:lnTo>
                  <a:lnTo>
                    <a:pt x="118636" y="53818"/>
                  </a:lnTo>
                  <a:lnTo>
                    <a:pt x="118636" y="56727"/>
                  </a:lnTo>
                  <a:lnTo>
                    <a:pt x="117954" y="60363"/>
                  </a:lnTo>
                  <a:lnTo>
                    <a:pt x="115909" y="63272"/>
                  </a:lnTo>
                  <a:lnTo>
                    <a:pt x="115909" y="65454"/>
                  </a:lnTo>
                  <a:lnTo>
                    <a:pt x="114545" y="69090"/>
                  </a:lnTo>
                  <a:lnTo>
                    <a:pt x="113863" y="72000"/>
                  </a:lnTo>
                  <a:lnTo>
                    <a:pt x="112500" y="75636"/>
                  </a:lnTo>
                  <a:lnTo>
                    <a:pt x="111818" y="80000"/>
                  </a:lnTo>
                  <a:lnTo>
                    <a:pt x="111136" y="84363"/>
                  </a:lnTo>
                  <a:lnTo>
                    <a:pt x="109090" y="88000"/>
                  </a:lnTo>
                  <a:lnTo>
                    <a:pt x="107727" y="93090"/>
                  </a:lnTo>
                  <a:lnTo>
                    <a:pt x="106363" y="96000"/>
                  </a:lnTo>
                  <a:lnTo>
                    <a:pt x="102954" y="98181"/>
                  </a:lnTo>
                  <a:lnTo>
                    <a:pt x="100227" y="101090"/>
                  </a:lnTo>
                  <a:lnTo>
                    <a:pt x="96136" y="103272"/>
                  </a:lnTo>
                  <a:lnTo>
                    <a:pt x="91363" y="106181"/>
                  </a:lnTo>
                  <a:lnTo>
                    <a:pt x="85909" y="109090"/>
                  </a:lnTo>
                  <a:lnTo>
                    <a:pt x="81136" y="112000"/>
                  </a:lnTo>
                  <a:lnTo>
                    <a:pt x="76363" y="114909"/>
                  </a:lnTo>
                  <a:lnTo>
                    <a:pt x="72272" y="115636"/>
                  </a:lnTo>
                  <a:lnTo>
                    <a:pt x="68181" y="117090"/>
                  </a:lnTo>
                  <a:lnTo>
                    <a:pt x="64772" y="117818"/>
                  </a:lnTo>
                  <a:lnTo>
                    <a:pt x="57954" y="118545"/>
                  </a:lnTo>
                  <a:lnTo>
                    <a:pt x="51136" y="119272"/>
                  </a:lnTo>
                  <a:lnTo>
                    <a:pt x="42272" y="119272"/>
                  </a:lnTo>
                  <a:lnTo>
                    <a:pt x="33409" y="117818"/>
                  </a:lnTo>
                  <a:lnTo>
                    <a:pt x="25227" y="115636"/>
                  </a:lnTo>
                  <a:lnTo>
                    <a:pt x="18409" y="111272"/>
                  </a:lnTo>
                  <a:lnTo>
                    <a:pt x="12272" y="104727"/>
                  </a:lnTo>
                  <a:lnTo>
                    <a:pt x="10909" y="101818"/>
                  </a:lnTo>
                  <a:lnTo>
                    <a:pt x="8181" y="98181"/>
                  </a:lnTo>
                  <a:lnTo>
                    <a:pt x="6818" y="94545"/>
                  </a:lnTo>
                  <a:lnTo>
                    <a:pt x="4772" y="90181"/>
                  </a:lnTo>
                  <a:lnTo>
                    <a:pt x="3409" y="86545"/>
                  </a:lnTo>
                  <a:lnTo>
                    <a:pt x="1363" y="82181"/>
                  </a:lnTo>
                  <a:lnTo>
                    <a:pt x="681" y="78545"/>
                  </a:lnTo>
                  <a:lnTo>
                    <a:pt x="0" y="74181"/>
                  </a:lnTo>
                  <a:lnTo>
                    <a:pt x="0" y="70545"/>
                  </a:lnTo>
                  <a:lnTo>
                    <a:pt x="681" y="65454"/>
                  </a:lnTo>
                  <a:lnTo>
                    <a:pt x="1363" y="60363"/>
                  </a:lnTo>
                  <a:lnTo>
                    <a:pt x="3409" y="55272"/>
                  </a:lnTo>
                  <a:lnTo>
                    <a:pt x="4090" y="49454"/>
                  </a:lnTo>
                  <a:lnTo>
                    <a:pt x="5454" y="44363"/>
                  </a:lnTo>
                  <a:lnTo>
                    <a:pt x="7500" y="39272"/>
                  </a:lnTo>
                  <a:lnTo>
                    <a:pt x="8181" y="35636"/>
                  </a:lnTo>
                  <a:lnTo>
                    <a:pt x="10909" y="32000"/>
                  </a:lnTo>
                  <a:lnTo>
                    <a:pt x="12954" y="27636"/>
                  </a:lnTo>
                  <a:lnTo>
                    <a:pt x="17045" y="22545"/>
                  </a:lnTo>
                  <a:lnTo>
                    <a:pt x="19772" y="17454"/>
                  </a:lnTo>
                  <a:lnTo>
                    <a:pt x="23863" y="13090"/>
                  </a:lnTo>
                  <a:lnTo>
                    <a:pt x="27954" y="9454"/>
                  </a:lnTo>
                  <a:lnTo>
                    <a:pt x="32045" y="6545"/>
                  </a:lnTo>
                  <a:lnTo>
                    <a:pt x="35454" y="5090"/>
                  </a:lnTo>
                  <a:lnTo>
                    <a:pt x="38181" y="5090"/>
                  </a:lnTo>
                  <a:lnTo>
                    <a:pt x="42272" y="3636"/>
                  </a:lnTo>
                  <a:lnTo>
                    <a:pt x="45681" y="2181"/>
                  </a:lnTo>
                  <a:lnTo>
                    <a:pt x="48409" y="1454"/>
                  </a:lnTo>
                  <a:lnTo>
                    <a:pt x="51818" y="727"/>
                  </a:lnTo>
                  <a:lnTo>
                    <a:pt x="53863" y="0"/>
                  </a:lnTo>
                  <a:lnTo>
                    <a:pt x="57272" y="0"/>
                  </a:lnTo>
                  <a:lnTo>
                    <a:pt x="59318" y="0"/>
                  </a:lnTo>
                  <a:lnTo>
                    <a:pt x="62045" y="727"/>
                  </a:lnTo>
                  <a:lnTo>
                    <a:pt x="66818" y="727"/>
                  </a:lnTo>
                  <a:lnTo>
                    <a:pt x="71590" y="2181"/>
                  </a:lnTo>
                  <a:lnTo>
                    <a:pt x="75681" y="2909"/>
                  </a:lnTo>
                  <a:lnTo>
                    <a:pt x="79090" y="4363"/>
                  </a:lnTo>
                  <a:lnTo>
                    <a:pt x="82500" y="5090"/>
                  </a:lnTo>
                  <a:lnTo>
                    <a:pt x="84545" y="5818"/>
                  </a:lnTo>
                  <a:lnTo>
                    <a:pt x="85227" y="5818"/>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10" name="Shape 1310"/>
            <p:cNvSpPr/>
            <p:nvPr/>
          </p:nvSpPr>
          <p:spPr>
            <a:xfrm>
              <a:off x="5388" y="3107"/>
              <a:ext cx="9" cy="3"/>
            </a:xfrm>
            <a:custGeom>
              <a:pathLst>
                <a:path extrusionOk="0" h="120000" w="120000">
                  <a:moveTo>
                    <a:pt x="26666" y="0"/>
                  </a:moveTo>
                  <a:lnTo>
                    <a:pt x="53333" y="0"/>
                  </a:lnTo>
                  <a:lnTo>
                    <a:pt x="66666" y="30000"/>
                  </a:lnTo>
                  <a:lnTo>
                    <a:pt x="80000" y="30000"/>
                  </a:lnTo>
                  <a:lnTo>
                    <a:pt x="93333" y="30000"/>
                  </a:lnTo>
                  <a:lnTo>
                    <a:pt x="106666" y="30000"/>
                  </a:lnTo>
                  <a:lnTo>
                    <a:pt x="106666" y="60000"/>
                  </a:lnTo>
                  <a:lnTo>
                    <a:pt x="106666" y="90000"/>
                  </a:lnTo>
                  <a:lnTo>
                    <a:pt x="80000" y="90000"/>
                  </a:lnTo>
                  <a:lnTo>
                    <a:pt x="66666" y="90000"/>
                  </a:lnTo>
                  <a:lnTo>
                    <a:pt x="53333" y="90000"/>
                  </a:lnTo>
                  <a:lnTo>
                    <a:pt x="40000" y="90000"/>
                  </a:lnTo>
                  <a:lnTo>
                    <a:pt x="26666" y="60000"/>
                  </a:lnTo>
                  <a:lnTo>
                    <a:pt x="13333" y="60000"/>
                  </a:lnTo>
                  <a:lnTo>
                    <a:pt x="13333" y="30000"/>
                  </a:lnTo>
                  <a:lnTo>
                    <a:pt x="0" y="30000"/>
                  </a:lnTo>
                  <a:lnTo>
                    <a:pt x="0" y="0"/>
                  </a:lnTo>
                  <a:lnTo>
                    <a:pt x="13333" y="0"/>
                  </a:lnTo>
                  <a:lnTo>
                    <a:pt x="2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11" name="Shape 1311"/>
            <p:cNvSpPr/>
            <p:nvPr/>
          </p:nvSpPr>
          <p:spPr>
            <a:xfrm>
              <a:off x="5388" y="3107"/>
              <a:ext cx="19" cy="14"/>
            </a:xfrm>
            <a:custGeom>
              <a:pathLst>
                <a:path extrusionOk="0" h="120000" w="120000">
                  <a:moveTo>
                    <a:pt x="36000" y="0"/>
                  </a:moveTo>
                  <a:lnTo>
                    <a:pt x="36000" y="0"/>
                  </a:lnTo>
                  <a:lnTo>
                    <a:pt x="60000" y="17142"/>
                  </a:lnTo>
                  <a:lnTo>
                    <a:pt x="72000" y="25714"/>
                  </a:lnTo>
                  <a:lnTo>
                    <a:pt x="90000" y="25714"/>
                  </a:lnTo>
                  <a:lnTo>
                    <a:pt x="102000" y="34285"/>
                  </a:lnTo>
                  <a:lnTo>
                    <a:pt x="108000" y="51428"/>
                  </a:lnTo>
                  <a:lnTo>
                    <a:pt x="114000" y="59999"/>
                  </a:lnTo>
                  <a:lnTo>
                    <a:pt x="114000" y="77142"/>
                  </a:lnTo>
                  <a:lnTo>
                    <a:pt x="108000" y="94285"/>
                  </a:lnTo>
                  <a:lnTo>
                    <a:pt x="108000" y="102857"/>
                  </a:lnTo>
                  <a:lnTo>
                    <a:pt x="90000" y="111428"/>
                  </a:lnTo>
                  <a:lnTo>
                    <a:pt x="72000" y="111428"/>
                  </a:lnTo>
                  <a:lnTo>
                    <a:pt x="60000" y="111428"/>
                  </a:lnTo>
                  <a:lnTo>
                    <a:pt x="54000" y="102857"/>
                  </a:lnTo>
                  <a:lnTo>
                    <a:pt x="42000" y="102857"/>
                  </a:lnTo>
                  <a:lnTo>
                    <a:pt x="24000" y="85714"/>
                  </a:lnTo>
                  <a:lnTo>
                    <a:pt x="18000" y="68571"/>
                  </a:lnTo>
                  <a:lnTo>
                    <a:pt x="12000" y="51428"/>
                  </a:lnTo>
                  <a:lnTo>
                    <a:pt x="6000" y="42857"/>
                  </a:lnTo>
                  <a:lnTo>
                    <a:pt x="0" y="25714"/>
                  </a:lnTo>
                  <a:lnTo>
                    <a:pt x="0" y="8571"/>
                  </a:lnTo>
                  <a:lnTo>
                    <a:pt x="6000" y="0"/>
                  </a:lnTo>
                  <a:lnTo>
                    <a:pt x="18000" y="0"/>
                  </a:lnTo>
                  <a:lnTo>
                    <a:pt x="24000" y="0"/>
                  </a:lnTo>
                  <a:lnTo>
                    <a:pt x="36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12" name="Shape 1312"/>
            <p:cNvSpPr/>
            <p:nvPr/>
          </p:nvSpPr>
          <p:spPr>
            <a:xfrm>
              <a:off x="5379" y="3213"/>
              <a:ext cx="9" cy="3"/>
            </a:xfrm>
            <a:custGeom>
              <a:pathLst>
                <a:path extrusionOk="0" h="120000" w="120000">
                  <a:moveTo>
                    <a:pt x="36000" y="0"/>
                  </a:moveTo>
                  <a:lnTo>
                    <a:pt x="72000" y="30000"/>
                  </a:lnTo>
                  <a:lnTo>
                    <a:pt x="84000" y="30000"/>
                  </a:lnTo>
                  <a:lnTo>
                    <a:pt x="96000" y="30000"/>
                  </a:lnTo>
                  <a:lnTo>
                    <a:pt x="108000" y="30000"/>
                  </a:lnTo>
                  <a:lnTo>
                    <a:pt x="108000" y="60000"/>
                  </a:lnTo>
                  <a:lnTo>
                    <a:pt x="108000" y="90000"/>
                  </a:lnTo>
                  <a:lnTo>
                    <a:pt x="96000" y="90000"/>
                  </a:lnTo>
                  <a:lnTo>
                    <a:pt x="84000" y="90000"/>
                  </a:lnTo>
                  <a:lnTo>
                    <a:pt x="72000" y="90000"/>
                  </a:lnTo>
                  <a:lnTo>
                    <a:pt x="48000" y="90000"/>
                  </a:lnTo>
                  <a:lnTo>
                    <a:pt x="36000" y="90000"/>
                  </a:lnTo>
                  <a:lnTo>
                    <a:pt x="24000" y="90000"/>
                  </a:lnTo>
                  <a:lnTo>
                    <a:pt x="12000" y="90000"/>
                  </a:lnTo>
                  <a:lnTo>
                    <a:pt x="12000" y="60000"/>
                  </a:lnTo>
                  <a:lnTo>
                    <a:pt x="12000" y="30000"/>
                  </a:lnTo>
                  <a:lnTo>
                    <a:pt x="0" y="30000"/>
                  </a:lnTo>
                  <a:lnTo>
                    <a:pt x="0" y="0"/>
                  </a:lnTo>
                  <a:lnTo>
                    <a:pt x="12000" y="0"/>
                  </a:lnTo>
                  <a:lnTo>
                    <a:pt x="24000" y="0"/>
                  </a:lnTo>
                  <a:lnTo>
                    <a:pt x="36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13" name="Shape 1313"/>
            <p:cNvSpPr/>
            <p:nvPr/>
          </p:nvSpPr>
          <p:spPr>
            <a:xfrm>
              <a:off x="5379" y="3213"/>
              <a:ext cx="21" cy="14"/>
            </a:xfrm>
            <a:custGeom>
              <a:pathLst>
                <a:path extrusionOk="0" h="120000" w="120000">
                  <a:moveTo>
                    <a:pt x="40000" y="8571"/>
                  </a:moveTo>
                  <a:lnTo>
                    <a:pt x="40000" y="8571"/>
                  </a:lnTo>
                  <a:lnTo>
                    <a:pt x="68571" y="25714"/>
                  </a:lnTo>
                  <a:lnTo>
                    <a:pt x="74285" y="25714"/>
                  </a:lnTo>
                  <a:lnTo>
                    <a:pt x="91428" y="25714"/>
                  </a:lnTo>
                  <a:lnTo>
                    <a:pt x="102857" y="25714"/>
                  </a:lnTo>
                  <a:lnTo>
                    <a:pt x="114285" y="42857"/>
                  </a:lnTo>
                  <a:lnTo>
                    <a:pt x="114285" y="59999"/>
                  </a:lnTo>
                  <a:lnTo>
                    <a:pt x="114285" y="77142"/>
                  </a:lnTo>
                  <a:lnTo>
                    <a:pt x="114285" y="94285"/>
                  </a:lnTo>
                  <a:lnTo>
                    <a:pt x="102857" y="102857"/>
                  </a:lnTo>
                  <a:lnTo>
                    <a:pt x="91428" y="111428"/>
                  </a:lnTo>
                  <a:lnTo>
                    <a:pt x="74285" y="111428"/>
                  </a:lnTo>
                  <a:lnTo>
                    <a:pt x="68571" y="102857"/>
                  </a:lnTo>
                  <a:lnTo>
                    <a:pt x="51428" y="102857"/>
                  </a:lnTo>
                  <a:lnTo>
                    <a:pt x="40000" y="111428"/>
                  </a:lnTo>
                  <a:lnTo>
                    <a:pt x="22857" y="111428"/>
                  </a:lnTo>
                  <a:lnTo>
                    <a:pt x="11428" y="94285"/>
                  </a:lnTo>
                  <a:lnTo>
                    <a:pt x="5714" y="77142"/>
                  </a:lnTo>
                  <a:lnTo>
                    <a:pt x="5714" y="51428"/>
                  </a:lnTo>
                  <a:lnTo>
                    <a:pt x="0" y="25714"/>
                  </a:lnTo>
                  <a:lnTo>
                    <a:pt x="0" y="17142"/>
                  </a:lnTo>
                  <a:lnTo>
                    <a:pt x="5714" y="8571"/>
                  </a:lnTo>
                  <a:lnTo>
                    <a:pt x="22857" y="0"/>
                  </a:lnTo>
                  <a:lnTo>
                    <a:pt x="40000" y="8571"/>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14" name="Shape 1314"/>
            <p:cNvSpPr/>
            <p:nvPr/>
          </p:nvSpPr>
          <p:spPr>
            <a:xfrm>
              <a:off x="5418" y="3137"/>
              <a:ext cx="2" cy="3"/>
            </a:xfrm>
            <a:custGeom>
              <a:pathLst>
                <a:path extrusionOk="0" h="120000" w="120000">
                  <a:moveTo>
                    <a:pt x="60000" y="30000"/>
                  </a:moveTo>
                  <a:lnTo>
                    <a:pt x="60000" y="60000"/>
                  </a:lnTo>
                  <a:lnTo>
                    <a:pt x="60000" y="90000"/>
                  </a:lnTo>
                  <a:lnTo>
                    <a:pt x="0" y="90000"/>
                  </a:lnTo>
                  <a:lnTo>
                    <a:pt x="0" y="30000"/>
                  </a:lnTo>
                  <a:lnTo>
                    <a:pt x="0" y="0"/>
                  </a:lnTo>
                  <a:lnTo>
                    <a:pt x="60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15" name="Shape 1315"/>
            <p:cNvSpPr/>
            <p:nvPr/>
          </p:nvSpPr>
          <p:spPr>
            <a:xfrm>
              <a:off x="5418" y="3137"/>
              <a:ext cx="11" cy="14"/>
            </a:xfrm>
            <a:custGeom>
              <a:pathLst>
                <a:path extrusionOk="0" h="120000" w="120000">
                  <a:moveTo>
                    <a:pt x="10000" y="51428"/>
                  </a:moveTo>
                  <a:lnTo>
                    <a:pt x="10000" y="51428"/>
                  </a:lnTo>
                  <a:lnTo>
                    <a:pt x="0" y="77142"/>
                  </a:lnTo>
                  <a:lnTo>
                    <a:pt x="0" y="85714"/>
                  </a:lnTo>
                  <a:lnTo>
                    <a:pt x="10000" y="102857"/>
                  </a:lnTo>
                  <a:lnTo>
                    <a:pt x="10000" y="111428"/>
                  </a:lnTo>
                  <a:lnTo>
                    <a:pt x="40000" y="111428"/>
                  </a:lnTo>
                  <a:lnTo>
                    <a:pt x="50000" y="102857"/>
                  </a:lnTo>
                  <a:lnTo>
                    <a:pt x="70000" y="94285"/>
                  </a:lnTo>
                  <a:lnTo>
                    <a:pt x="110000" y="51428"/>
                  </a:lnTo>
                  <a:lnTo>
                    <a:pt x="70000" y="0"/>
                  </a:lnTo>
                  <a:lnTo>
                    <a:pt x="10000" y="5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16" name="Shape 1316"/>
            <p:cNvSpPr/>
            <p:nvPr/>
          </p:nvSpPr>
          <p:spPr>
            <a:xfrm>
              <a:off x="5350" y="3132"/>
              <a:ext cx="0" cy="3"/>
            </a:xfrm>
            <a:custGeom>
              <a:pathLst>
                <a:path extrusionOk="0" h="120000" w="120000">
                  <a:moveTo>
                    <a:pt x="0" y="30000"/>
                  </a:moveTo>
                  <a:lnTo>
                    <a:pt x="0" y="60000"/>
                  </a:lnTo>
                  <a:lnTo>
                    <a:pt x="0" y="90000"/>
                  </a:lnTo>
                  <a:lnTo>
                    <a:pt x="0" y="30000"/>
                  </a:lnTo>
                  <a:lnTo>
                    <a:pt x="0" y="0"/>
                  </a:lnTo>
                  <a:lnTo>
                    <a:pt x="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17" name="Shape 1317"/>
            <p:cNvSpPr/>
            <p:nvPr/>
          </p:nvSpPr>
          <p:spPr>
            <a:xfrm>
              <a:off x="5350" y="3132"/>
              <a:ext cx="11" cy="14"/>
            </a:xfrm>
            <a:custGeom>
              <a:pathLst>
                <a:path extrusionOk="0" h="120000" w="120000">
                  <a:moveTo>
                    <a:pt x="10000" y="51428"/>
                  </a:moveTo>
                  <a:lnTo>
                    <a:pt x="10000" y="51428"/>
                  </a:lnTo>
                  <a:lnTo>
                    <a:pt x="0" y="68571"/>
                  </a:lnTo>
                  <a:lnTo>
                    <a:pt x="0" y="85714"/>
                  </a:lnTo>
                  <a:lnTo>
                    <a:pt x="10000" y="102857"/>
                  </a:lnTo>
                  <a:lnTo>
                    <a:pt x="10000" y="111428"/>
                  </a:lnTo>
                  <a:lnTo>
                    <a:pt x="30000" y="111428"/>
                  </a:lnTo>
                  <a:lnTo>
                    <a:pt x="40000" y="102857"/>
                  </a:lnTo>
                  <a:lnTo>
                    <a:pt x="70000" y="94285"/>
                  </a:lnTo>
                  <a:lnTo>
                    <a:pt x="110000" y="51428"/>
                  </a:lnTo>
                  <a:lnTo>
                    <a:pt x="70000" y="0"/>
                  </a:lnTo>
                  <a:lnTo>
                    <a:pt x="10000" y="5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18" name="Shape 1318"/>
            <p:cNvSpPr/>
            <p:nvPr/>
          </p:nvSpPr>
          <p:spPr>
            <a:xfrm>
              <a:off x="5345" y="3176"/>
              <a:ext cx="0" cy="7"/>
            </a:xfrm>
            <a:custGeom>
              <a:pathLst>
                <a:path extrusionOk="0" h="120000" w="120000">
                  <a:moveTo>
                    <a:pt x="0" y="34285"/>
                  </a:moveTo>
                  <a:lnTo>
                    <a:pt x="0" y="51428"/>
                  </a:lnTo>
                  <a:lnTo>
                    <a:pt x="0" y="68571"/>
                  </a:lnTo>
                  <a:lnTo>
                    <a:pt x="0" y="85714"/>
                  </a:lnTo>
                  <a:lnTo>
                    <a:pt x="0" y="102857"/>
                  </a:lnTo>
                  <a:lnTo>
                    <a:pt x="0" y="34285"/>
                  </a:lnTo>
                  <a:lnTo>
                    <a:pt x="0" y="0"/>
                  </a:lnTo>
                  <a:lnTo>
                    <a:pt x="0" y="34285"/>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19" name="Shape 1319"/>
            <p:cNvSpPr/>
            <p:nvPr/>
          </p:nvSpPr>
          <p:spPr>
            <a:xfrm>
              <a:off x="5345" y="3176"/>
              <a:ext cx="13" cy="17"/>
            </a:xfrm>
            <a:custGeom>
              <a:pathLst>
                <a:path extrusionOk="0" h="120000" w="120000">
                  <a:moveTo>
                    <a:pt x="10000" y="42352"/>
                  </a:moveTo>
                  <a:lnTo>
                    <a:pt x="10000" y="42352"/>
                  </a:lnTo>
                  <a:lnTo>
                    <a:pt x="0" y="56470"/>
                  </a:lnTo>
                  <a:lnTo>
                    <a:pt x="0" y="70588"/>
                  </a:lnTo>
                  <a:lnTo>
                    <a:pt x="10000" y="84705"/>
                  </a:lnTo>
                  <a:lnTo>
                    <a:pt x="20000" y="91764"/>
                  </a:lnTo>
                  <a:lnTo>
                    <a:pt x="40000" y="98823"/>
                  </a:lnTo>
                  <a:lnTo>
                    <a:pt x="70000" y="98823"/>
                  </a:lnTo>
                  <a:lnTo>
                    <a:pt x="100000" y="112941"/>
                  </a:lnTo>
                  <a:lnTo>
                    <a:pt x="110000" y="112941"/>
                  </a:lnTo>
                  <a:lnTo>
                    <a:pt x="110000" y="42352"/>
                  </a:lnTo>
                  <a:lnTo>
                    <a:pt x="70000" y="0"/>
                  </a:lnTo>
                  <a:lnTo>
                    <a:pt x="10000" y="42352"/>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20" name="Shape 1320"/>
            <p:cNvSpPr/>
            <p:nvPr/>
          </p:nvSpPr>
          <p:spPr>
            <a:xfrm>
              <a:off x="5395" y="3181"/>
              <a:ext cx="11" cy="4"/>
            </a:xfrm>
            <a:custGeom>
              <a:pathLst>
                <a:path extrusionOk="0" h="120000" w="120000">
                  <a:moveTo>
                    <a:pt x="110000" y="24000"/>
                  </a:moveTo>
                  <a:lnTo>
                    <a:pt x="90000" y="24000"/>
                  </a:lnTo>
                  <a:lnTo>
                    <a:pt x="80000" y="48000"/>
                  </a:lnTo>
                  <a:lnTo>
                    <a:pt x="70000" y="48000"/>
                  </a:lnTo>
                  <a:lnTo>
                    <a:pt x="60000" y="48000"/>
                  </a:lnTo>
                  <a:lnTo>
                    <a:pt x="50000" y="24000"/>
                  </a:lnTo>
                  <a:lnTo>
                    <a:pt x="40000" y="24000"/>
                  </a:lnTo>
                  <a:lnTo>
                    <a:pt x="30000" y="0"/>
                  </a:lnTo>
                  <a:lnTo>
                    <a:pt x="20000" y="0"/>
                  </a:lnTo>
                  <a:lnTo>
                    <a:pt x="10000" y="0"/>
                  </a:lnTo>
                  <a:lnTo>
                    <a:pt x="0" y="24000"/>
                  </a:lnTo>
                  <a:lnTo>
                    <a:pt x="10000" y="24000"/>
                  </a:lnTo>
                  <a:lnTo>
                    <a:pt x="20000" y="48000"/>
                  </a:lnTo>
                  <a:lnTo>
                    <a:pt x="30000" y="72000"/>
                  </a:lnTo>
                  <a:lnTo>
                    <a:pt x="40000" y="72000"/>
                  </a:lnTo>
                  <a:lnTo>
                    <a:pt x="60000" y="96000"/>
                  </a:lnTo>
                  <a:lnTo>
                    <a:pt x="70000" y="96000"/>
                  </a:lnTo>
                  <a:lnTo>
                    <a:pt x="80000" y="96000"/>
                  </a:lnTo>
                  <a:lnTo>
                    <a:pt x="90000" y="72000"/>
                  </a:lnTo>
                  <a:lnTo>
                    <a:pt x="100000" y="48000"/>
                  </a:lnTo>
                  <a:lnTo>
                    <a:pt x="100000" y="24000"/>
                  </a:lnTo>
                  <a:lnTo>
                    <a:pt x="110000" y="24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21" name="Shape 1321"/>
            <p:cNvSpPr/>
            <p:nvPr/>
          </p:nvSpPr>
          <p:spPr>
            <a:xfrm>
              <a:off x="5395" y="3181"/>
              <a:ext cx="22" cy="14"/>
            </a:xfrm>
            <a:custGeom>
              <a:pathLst>
                <a:path extrusionOk="0" h="120000" w="120000">
                  <a:moveTo>
                    <a:pt x="114782" y="24000"/>
                  </a:moveTo>
                  <a:lnTo>
                    <a:pt x="114782" y="24000"/>
                  </a:lnTo>
                  <a:lnTo>
                    <a:pt x="99130" y="40000"/>
                  </a:lnTo>
                  <a:lnTo>
                    <a:pt x="78260" y="56000"/>
                  </a:lnTo>
                  <a:lnTo>
                    <a:pt x="67826" y="56000"/>
                  </a:lnTo>
                  <a:lnTo>
                    <a:pt x="62608" y="48000"/>
                  </a:lnTo>
                  <a:lnTo>
                    <a:pt x="52173" y="32000"/>
                  </a:lnTo>
                  <a:lnTo>
                    <a:pt x="41739" y="16000"/>
                  </a:lnTo>
                  <a:lnTo>
                    <a:pt x="31304" y="8000"/>
                  </a:lnTo>
                  <a:lnTo>
                    <a:pt x="20869" y="0"/>
                  </a:lnTo>
                  <a:lnTo>
                    <a:pt x="10434" y="0"/>
                  </a:lnTo>
                  <a:lnTo>
                    <a:pt x="5217" y="0"/>
                  </a:lnTo>
                  <a:lnTo>
                    <a:pt x="0" y="16000"/>
                  </a:lnTo>
                  <a:lnTo>
                    <a:pt x="5217" y="24000"/>
                  </a:lnTo>
                  <a:lnTo>
                    <a:pt x="15652" y="48000"/>
                  </a:lnTo>
                  <a:lnTo>
                    <a:pt x="20869" y="64000"/>
                  </a:lnTo>
                  <a:lnTo>
                    <a:pt x="31304" y="72000"/>
                  </a:lnTo>
                  <a:lnTo>
                    <a:pt x="36521" y="80000"/>
                  </a:lnTo>
                  <a:lnTo>
                    <a:pt x="46956" y="96000"/>
                  </a:lnTo>
                  <a:lnTo>
                    <a:pt x="62608" y="104000"/>
                  </a:lnTo>
                  <a:lnTo>
                    <a:pt x="67826" y="112000"/>
                  </a:lnTo>
                  <a:lnTo>
                    <a:pt x="78260" y="112000"/>
                  </a:lnTo>
                  <a:lnTo>
                    <a:pt x="93913" y="88000"/>
                  </a:lnTo>
                  <a:lnTo>
                    <a:pt x="104347" y="64000"/>
                  </a:lnTo>
                  <a:lnTo>
                    <a:pt x="109565" y="40000"/>
                  </a:lnTo>
                  <a:lnTo>
                    <a:pt x="114782" y="24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22" name="Shape 1322"/>
            <p:cNvSpPr/>
            <p:nvPr/>
          </p:nvSpPr>
          <p:spPr>
            <a:xfrm>
              <a:off x="5370" y="3145"/>
              <a:ext cx="9" cy="3"/>
            </a:xfrm>
            <a:custGeom>
              <a:pathLst>
                <a:path extrusionOk="0" h="120000" w="120000">
                  <a:moveTo>
                    <a:pt x="0" y="90000"/>
                  </a:moveTo>
                  <a:lnTo>
                    <a:pt x="0" y="60000"/>
                  </a:lnTo>
                  <a:lnTo>
                    <a:pt x="40000" y="0"/>
                  </a:lnTo>
                  <a:lnTo>
                    <a:pt x="66666" y="0"/>
                  </a:lnTo>
                  <a:lnTo>
                    <a:pt x="106666" y="0"/>
                  </a:lnTo>
                  <a:lnTo>
                    <a:pt x="0"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23" name="Shape 1323"/>
            <p:cNvSpPr/>
            <p:nvPr/>
          </p:nvSpPr>
          <p:spPr>
            <a:xfrm>
              <a:off x="5377" y="3148"/>
              <a:ext cx="3" cy="7"/>
            </a:xfrm>
            <a:custGeom>
              <a:pathLst>
                <a:path extrusionOk="0" h="120000" w="120000">
                  <a:moveTo>
                    <a:pt x="90000" y="0"/>
                  </a:moveTo>
                  <a:lnTo>
                    <a:pt x="90000" y="0"/>
                  </a:lnTo>
                  <a:lnTo>
                    <a:pt x="90000" y="45000"/>
                  </a:lnTo>
                  <a:lnTo>
                    <a:pt x="60000" y="90000"/>
                  </a:lnTo>
                  <a:lnTo>
                    <a:pt x="30000" y="105000"/>
                  </a:lnTo>
                  <a:lnTo>
                    <a:pt x="0" y="105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24" name="Shape 1324"/>
            <p:cNvSpPr/>
            <p:nvPr/>
          </p:nvSpPr>
          <p:spPr>
            <a:xfrm>
              <a:off x="5427" y="3176"/>
              <a:ext cx="1" cy="15"/>
            </a:xfrm>
            <a:custGeom>
              <a:pathLst>
                <a:path extrusionOk="0" h="120000" w="120000">
                  <a:moveTo>
                    <a:pt x="0" y="0"/>
                  </a:moveTo>
                  <a:lnTo>
                    <a:pt x="0" y="15000"/>
                  </a:lnTo>
                  <a:lnTo>
                    <a:pt x="0" y="30000"/>
                  </a:lnTo>
                  <a:lnTo>
                    <a:pt x="0" y="37500"/>
                  </a:lnTo>
                  <a:lnTo>
                    <a:pt x="0" y="45000"/>
                  </a:lnTo>
                  <a:lnTo>
                    <a:pt x="0" y="52500"/>
                  </a:lnTo>
                  <a:lnTo>
                    <a:pt x="0" y="60000"/>
                  </a:lnTo>
                  <a:lnTo>
                    <a:pt x="0" y="75000"/>
                  </a:lnTo>
                  <a:lnTo>
                    <a:pt x="0" y="82500"/>
                  </a:lnTo>
                  <a:lnTo>
                    <a:pt x="0" y="97500"/>
                  </a:lnTo>
                  <a:lnTo>
                    <a:pt x="0" y="105000"/>
                  </a:lnTo>
                  <a:lnTo>
                    <a:pt x="0" y="1125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25" name="Shape 1325"/>
            <p:cNvSpPr/>
            <p:nvPr/>
          </p:nvSpPr>
          <p:spPr>
            <a:xfrm>
              <a:off x="5427" y="3176"/>
              <a:ext cx="13" cy="26"/>
            </a:xfrm>
            <a:custGeom>
              <a:pathLst>
                <a:path extrusionOk="0" h="120000" w="120000">
                  <a:moveTo>
                    <a:pt x="110769" y="0"/>
                  </a:moveTo>
                  <a:lnTo>
                    <a:pt x="110769" y="0"/>
                  </a:lnTo>
                  <a:lnTo>
                    <a:pt x="92307" y="13846"/>
                  </a:lnTo>
                  <a:lnTo>
                    <a:pt x="64615" y="27692"/>
                  </a:lnTo>
                  <a:lnTo>
                    <a:pt x="64615" y="36923"/>
                  </a:lnTo>
                  <a:lnTo>
                    <a:pt x="55384" y="41538"/>
                  </a:lnTo>
                  <a:lnTo>
                    <a:pt x="55384" y="46153"/>
                  </a:lnTo>
                  <a:lnTo>
                    <a:pt x="55384" y="55384"/>
                  </a:lnTo>
                  <a:lnTo>
                    <a:pt x="55384" y="64615"/>
                  </a:lnTo>
                  <a:lnTo>
                    <a:pt x="55384" y="73846"/>
                  </a:lnTo>
                  <a:lnTo>
                    <a:pt x="46153" y="83076"/>
                  </a:lnTo>
                  <a:lnTo>
                    <a:pt x="18461" y="96923"/>
                  </a:lnTo>
                  <a:lnTo>
                    <a:pt x="9230" y="110769"/>
                  </a:lnTo>
                  <a:lnTo>
                    <a:pt x="0" y="115384"/>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26" name="Shape 1326"/>
            <p:cNvSpPr/>
            <p:nvPr/>
          </p:nvSpPr>
          <p:spPr>
            <a:xfrm>
              <a:off x="5406" y="3208"/>
              <a:ext cx="14" cy="4"/>
            </a:xfrm>
            <a:custGeom>
              <a:pathLst>
                <a:path extrusionOk="0" h="120000" w="120000">
                  <a:moveTo>
                    <a:pt x="112000" y="96000"/>
                  </a:moveTo>
                  <a:lnTo>
                    <a:pt x="96000" y="96000"/>
                  </a:lnTo>
                  <a:lnTo>
                    <a:pt x="72000" y="72000"/>
                  </a:lnTo>
                  <a:lnTo>
                    <a:pt x="56000" y="48000"/>
                  </a:lnTo>
                  <a:lnTo>
                    <a:pt x="40000" y="24000"/>
                  </a:lnTo>
                  <a:lnTo>
                    <a:pt x="32000" y="24000"/>
                  </a:lnTo>
                  <a:lnTo>
                    <a:pt x="16000" y="0"/>
                  </a:lnTo>
                  <a:lnTo>
                    <a:pt x="0" y="0"/>
                  </a:lnTo>
                  <a:lnTo>
                    <a:pt x="112000" y="96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27" name="Shape 1327"/>
            <p:cNvSpPr/>
            <p:nvPr/>
          </p:nvSpPr>
          <p:spPr>
            <a:xfrm>
              <a:off x="5406" y="3208"/>
              <a:ext cx="26" cy="14"/>
            </a:xfrm>
            <a:custGeom>
              <a:pathLst>
                <a:path extrusionOk="0" h="120000" w="120000">
                  <a:moveTo>
                    <a:pt x="115384" y="112000"/>
                  </a:moveTo>
                  <a:lnTo>
                    <a:pt x="115384" y="112000"/>
                  </a:lnTo>
                  <a:lnTo>
                    <a:pt x="101538" y="104000"/>
                  </a:lnTo>
                  <a:lnTo>
                    <a:pt x="73846" y="80000"/>
                  </a:lnTo>
                  <a:lnTo>
                    <a:pt x="60000" y="56000"/>
                  </a:lnTo>
                  <a:lnTo>
                    <a:pt x="41538" y="32000"/>
                  </a:lnTo>
                  <a:lnTo>
                    <a:pt x="32307" y="16000"/>
                  </a:lnTo>
                  <a:lnTo>
                    <a:pt x="13846" y="8000"/>
                  </a:lnTo>
                  <a:lnTo>
                    <a:pt x="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28" name="Shape 1328"/>
            <p:cNvSpPr/>
            <p:nvPr/>
          </p:nvSpPr>
          <p:spPr>
            <a:xfrm>
              <a:off x="5359" y="3118"/>
              <a:ext cx="9" cy="9"/>
            </a:xfrm>
            <a:custGeom>
              <a:pathLst>
                <a:path extrusionOk="0" h="120000" w="120000">
                  <a:moveTo>
                    <a:pt x="108000" y="0"/>
                  </a:moveTo>
                  <a:lnTo>
                    <a:pt x="48000" y="0"/>
                  </a:lnTo>
                  <a:lnTo>
                    <a:pt x="0" y="0"/>
                  </a:lnTo>
                  <a:lnTo>
                    <a:pt x="0" y="53333"/>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29" name="Shape 1329"/>
            <p:cNvSpPr/>
            <p:nvPr/>
          </p:nvSpPr>
          <p:spPr>
            <a:xfrm>
              <a:off x="5386" y="3130"/>
              <a:ext cx="9" cy="9"/>
            </a:xfrm>
            <a:custGeom>
              <a:pathLst>
                <a:path extrusionOk="0" h="120000" w="120000">
                  <a:moveTo>
                    <a:pt x="66666" y="0"/>
                  </a:moveTo>
                  <a:lnTo>
                    <a:pt x="66666" y="0"/>
                  </a:lnTo>
                  <a:lnTo>
                    <a:pt x="40000" y="0"/>
                  </a:lnTo>
                  <a:lnTo>
                    <a:pt x="0" y="53333"/>
                  </a:lnTo>
                  <a:lnTo>
                    <a:pt x="40000" y="106666"/>
                  </a:lnTo>
                  <a:lnTo>
                    <a:pt x="66666" y="106666"/>
                  </a:lnTo>
                  <a:lnTo>
                    <a:pt x="106666" y="53333"/>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30" name="Shape 1330"/>
            <p:cNvSpPr/>
            <p:nvPr/>
          </p:nvSpPr>
          <p:spPr>
            <a:xfrm>
              <a:off x="5386" y="3154"/>
              <a:ext cx="9" cy="9"/>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31" name="Shape 1331"/>
            <p:cNvSpPr/>
            <p:nvPr/>
          </p:nvSpPr>
          <p:spPr>
            <a:xfrm>
              <a:off x="5331" y="3151"/>
              <a:ext cx="9" cy="9"/>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32" name="Shape 1332"/>
            <p:cNvSpPr/>
            <p:nvPr/>
          </p:nvSpPr>
          <p:spPr>
            <a:xfrm>
              <a:off x="5340" y="3218"/>
              <a:ext cx="9" cy="9"/>
            </a:xfrm>
            <a:custGeom>
              <a:pathLst>
                <a:path extrusionOk="0" h="120000" w="120000">
                  <a:moveTo>
                    <a:pt x="48000" y="0"/>
                  </a:moveTo>
                  <a:lnTo>
                    <a:pt x="48000" y="0"/>
                  </a:lnTo>
                  <a:lnTo>
                    <a:pt x="0" y="0"/>
                  </a:lnTo>
                  <a:lnTo>
                    <a:pt x="0" y="108000"/>
                  </a:lnTo>
                  <a:lnTo>
                    <a:pt x="48000" y="108000"/>
                  </a:lnTo>
                  <a:lnTo>
                    <a:pt x="108000" y="108000"/>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33" name="Shape 1333"/>
            <p:cNvSpPr/>
            <p:nvPr/>
          </p:nvSpPr>
          <p:spPr>
            <a:xfrm>
              <a:off x="5322" y="3198"/>
              <a:ext cx="9" cy="9"/>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34" name="Shape 1334"/>
            <p:cNvSpPr/>
            <p:nvPr/>
          </p:nvSpPr>
          <p:spPr>
            <a:xfrm>
              <a:off x="5416" y="3176"/>
              <a:ext cx="9" cy="9"/>
            </a:xfrm>
            <a:custGeom>
              <a:pathLst>
                <a:path extrusionOk="0" h="120000" w="120000">
                  <a:moveTo>
                    <a:pt x="106666" y="0"/>
                  </a:moveTo>
                  <a:lnTo>
                    <a:pt x="66666" y="0"/>
                  </a:lnTo>
                  <a:lnTo>
                    <a:pt x="40000" y="0"/>
                  </a:lnTo>
                  <a:lnTo>
                    <a:pt x="40000" y="53333"/>
                  </a:lnTo>
                  <a:lnTo>
                    <a:pt x="0" y="53333"/>
                  </a:lnTo>
                  <a:lnTo>
                    <a:pt x="0" y="106666"/>
                  </a:lnTo>
                  <a:lnTo>
                    <a:pt x="40000" y="106666"/>
                  </a:lnTo>
                  <a:lnTo>
                    <a:pt x="66666" y="106666"/>
                  </a:lnTo>
                  <a:lnTo>
                    <a:pt x="106666" y="106666"/>
                  </a:lnTo>
                  <a:lnTo>
                    <a:pt x="106666" y="53333"/>
                  </a:lnTo>
                  <a:lnTo>
                    <a:pt x="10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35" name="Shape 1335"/>
            <p:cNvSpPr/>
            <p:nvPr/>
          </p:nvSpPr>
          <p:spPr>
            <a:xfrm>
              <a:off x="5440" y="3151"/>
              <a:ext cx="9" cy="9"/>
            </a:xfrm>
            <a:custGeom>
              <a:pathLst>
                <a:path extrusionOk="0" h="120000" w="120000">
                  <a:moveTo>
                    <a:pt x="48000" y="0"/>
                  </a:moveTo>
                  <a:lnTo>
                    <a:pt x="0" y="0"/>
                  </a:lnTo>
                  <a:lnTo>
                    <a:pt x="0" y="53333"/>
                  </a:lnTo>
                  <a:lnTo>
                    <a:pt x="0" y="106666"/>
                  </a:lnTo>
                  <a:lnTo>
                    <a:pt x="48000" y="106666"/>
                  </a:lnTo>
                  <a:lnTo>
                    <a:pt x="108000" y="53333"/>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36" name="Shape 1336"/>
            <p:cNvSpPr/>
            <p:nvPr/>
          </p:nvSpPr>
          <p:spPr>
            <a:xfrm>
              <a:off x="5440" y="3181"/>
              <a:ext cx="11" cy="9"/>
            </a:xfrm>
            <a:custGeom>
              <a:pathLst>
                <a:path extrusionOk="0" h="120000" w="120000">
                  <a:moveTo>
                    <a:pt x="109090" y="0"/>
                  </a:moveTo>
                  <a:lnTo>
                    <a:pt x="109090" y="0"/>
                  </a:lnTo>
                  <a:lnTo>
                    <a:pt x="0" y="0"/>
                  </a:lnTo>
                  <a:lnTo>
                    <a:pt x="0" y="53333"/>
                  </a:lnTo>
                  <a:lnTo>
                    <a:pt x="0" y="106666"/>
                  </a:lnTo>
                  <a:lnTo>
                    <a:pt x="109090" y="106666"/>
                  </a:lnTo>
                  <a:lnTo>
                    <a:pt x="109090" y="53333"/>
                  </a:lnTo>
                  <a:lnTo>
                    <a:pt x="10909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37" name="Shape 1337"/>
            <p:cNvSpPr/>
            <p:nvPr/>
          </p:nvSpPr>
          <p:spPr>
            <a:xfrm>
              <a:off x="5395" y="3225"/>
              <a:ext cx="9" cy="7"/>
            </a:xfrm>
            <a:custGeom>
              <a:pathLst>
                <a:path extrusionOk="0" h="120000" w="120000">
                  <a:moveTo>
                    <a:pt x="108000" y="0"/>
                  </a:moveTo>
                  <a:lnTo>
                    <a:pt x="48000" y="0"/>
                  </a:lnTo>
                  <a:lnTo>
                    <a:pt x="0" y="0"/>
                  </a:lnTo>
                  <a:lnTo>
                    <a:pt x="0" y="30000"/>
                  </a:lnTo>
                  <a:lnTo>
                    <a:pt x="0" y="75000"/>
                  </a:lnTo>
                  <a:lnTo>
                    <a:pt x="0" y="105000"/>
                  </a:lnTo>
                  <a:lnTo>
                    <a:pt x="48000" y="105000"/>
                  </a:lnTo>
                  <a:lnTo>
                    <a:pt x="108000" y="105000"/>
                  </a:lnTo>
                  <a:lnTo>
                    <a:pt x="108000" y="75000"/>
                  </a:lnTo>
                  <a:lnTo>
                    <a:pt x="108000" y="3000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38" name="Shape 1338"/>
            <p:cNvSpPr/>
            <p:nvPr/>
          </p:nvSpPr>
          <p:spPr>
            <a:xfrm>
              <a:off x="5368" y="3094"/>
              <a:ext cx="9" cy="9"/>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39" name="Shape 1339"/>
            <p:cNvSpPr/>
            <p:nvPr/>
          </p:nvSpPr>
          <p:spPr>
            <a:xfrm>
              <a:off x="5331" y="3111"/>
              <a:ext cx="7" cy="7"/>
            </a:xfrm>
            <a:custGeom>
              <a:pathLst>
                <a:path extrusionOk="0" h="120000" w="120000">
                  <a:moveTo>
                    <a:pt x="75000" y="0"/>
                  </a:moveTo>
                  <a:lnTo>
                    <a:pt x="30000" y="0"/>
                  </a:lnTo>
                  <a:lnTo>
                    <a:pt x="0" y="0"/>
                  </a:lnTo>
                  <a:lnTo>
                    <a:pt x="0" y="30000"/>
                  </a:lnTo>
                  <a:lnTo>
                    <a:pt x="0" y="75000"/>
                  </a:lnTo>
                  <a:lnTo>
                    <a:pt x="0" y="105000"/>
                  </a:lnTo>
                  <a:lnTo>
                    <a:pt x="30000" y="105000"/>
                  </a:lnTo>
                  <a:lnTo>
                    <a:pt x="75000" y="105000"/>
                  </a:lnTo>
                  <a:lnTo>
                    <a:pt x="75000" y="75000"/>
                  </a:lnTo>
                  <a:lnTo>
                    <a:pt x="105000" y="75000"/>
                  </a:lnTo>
                  <a:lnTo>
                    <a:pt x="105000" y="30000"/>
                  </a:lnTo>
                  <a:lnTo>
                    <a:pt x="75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40" name="Shape 1340"/>
            <p:cNvSpPr/>
            <p:nvPr/>
          </p:nvSpPr>
          <p:spPr>
            <a:xfrm>
              <a:off x="5308" y="3156"/>
              <a:ext cx="9" cy="9"/>
            </a:xfrm>
            <a:custGeom>
              <a:pathLst>
                <a:path extrusionOk="0" h="120000" w="120000">
                  <a:moveTo>
                    <a:pt x="66666" y="0"/>
                  </a:moveTo>
                  <a:lnTo>
                    <a:pt x="40000" y="0"/>
                  </a:lnTo>
                  <a:lnTo>
                    <a:pt x="0" y="0"/>
                  </a:lnTo>
                  <a:lnTo>
                    <a:pt x="0" y="53333"/>
                  </a:lnTo>
                  <a:lnTo>
                    <a:pt x="0" y="106666"/>
                  </a:lnTo>
                  <a:lnTo>
                    <a:pt x="40000" y="106666"/>
                  </a:lnTo>
                  <a:lnTo>
                    <a:pt x="6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41" name="Shape 1341"/>
            <p:cNvSpPr/>
            <p:nvPr/>
          </p:nvSpPr>
          <p:spPr>
            <a:xfrm>
              <a:off x="5331" y="3187"/>
              <a:ext cx="9" cy="9"/>
            </a:xfrm>
            <a:custGeom>
              <a:pathLst>
                <a:path extrusionOk="0" h="120000" w="120000">
                  <a:moveTo>
                    <a:pt x="48000" y="0"/>
                  </a:moveTo>
                  <a:lnTo>
                    <a:pt x="48000" y="0"/>
                  </a:lnTo>
                  <a:lnTo>
                    <a:pt x="0" y="0"/>
                  </a:lnTo>
                  <a:lnTo>
                    <a:pt x="0" y="108000"/>
                  </a:lnTo>
                  <a:lnTo>
                    <a:pt x="48000" y="108000"/>
                  </a:lnTo>
                  <a:lnTo>
                    <a:pt x="108000" y="108000"/>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42" name="Shape 1342"/>
            <p:cNvSpPr/>
            <p:nvPr/>
          </p:nvSpPr>
          <p:spPr>
            <a:xfrm>
              <a:off x="5309" y="3180"/>
              <a:ext cx="9" cy="9"/>
            </a:xfrm>
            <a:custGeom>
              <a:pathLst>
                <a:path extrusionOk="0" h="120000" w="120000">
                  <a:moveTo>
                    <a:pt x="48000" y="0"/>
                  </a:moveTo>
                  <a:lnTo>
                    <a:pt x="48000" y="0"/>
                  </a:lnTo>
                  <a:lnTo>
                    <a:pt x="0" y="53333"/>
                  </a:lnTo>
                  <a:lnTo>
                    <a:pt x="48000" y="106666"/>
                  </a:lnTo>
                  <a:lnTo>
                    <a:pt x="48000" y="53333"/>
                  </a:lnTo>
                  <a:lnTo>
                    <a:pt x="108000" y="53333"/>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43" name="Shape 1343"/>
            <p:cNvSpPr/>
            <p:nvPr/>
          </p:nvSpPr>
          <p:spPr>
            <a:xfrm>
              <a:off x="5049" y="3079"/>
              <a:ext cx="176" cy="166"/>
            </a:xfrm>
            <a:custGeom>
              <a:pathLst>
                <a:path extrusionOk="0" h="120000" w="120000">
                  <a:moveTo>
                    <a:pt x="38181" y="722"/>
                  </a:moveTo>
                  <a:lnTo>
                    <a:pt x="38181" y="722"/>
                  </a:lnTo>
                  <a:lnTo>
                    <a:pt x="42954" y="0"/>
                  </a:lnTo>
                  <a:lnTo>
                    <a:pt x="47727" y="0"/>
                  </a:lnTo>
                  <a:lnTo>
                    <a:pt x="51136" y="0"/>
                  </a:lnTo>
                  <a:lnTo>
                    <a:pt x="53863" y="0"/>
                  </a:lnTo>
                  <a:lnTo>
                    <a:pt x="57954" y="722"/>
                  </a:lnTo>
                  <a:lnTo>
                    <a:pt x="60681" y="1445"/>
                  </a:lnTo>
                  <a:lnTo>
                    <a:pt x="64772" y="1445"/>
                  </a:lnTo>
                  <a:lnTo>
                    <a:pt x="68181" y="1445"/>
                  </a:lnTo>
                  <a:lnTo>
                    <a:pt x="72954" y="1445"/>
                  </a:lnTo>
                  <a:lnTo>
                    <a:pt x="76363" y="2168"/>
                  </a:lnTo>
                  <a:lnTo>
                    <a:pt x="79090" y="2891"/>
                  </a:lnTo>
                  <a:lnTo>
                    <a:pt x="83181" y="2891"/>
                  </a:lnTo>
                  <a:lnTo>
                    <a:pt x="85227" y="4337"/>
                  </a:lnTo>
                  <a:lnTo>
                    <a:pt x="87954" y="5783"/>
                  </a:lnTo>
                  <a:lnTo>
                    <a:pt x="90000" y="6506"/>
                  </a:lnTo>
                  <a:lnTo>
                    <a:pt x="92045" y="7228"/>
                  </a:lnTo>
                  <a:lnTo>
                    <a:pt x="96136" y="10843"/>
                  </a:lnTo>
                  <a:lnTo>
                    <a:pt x="100227" y="15180"/>
                  </a:lnTo>
                  <a:lnTo>
                    <a:pt x="102954" y="20963"/>
                  </a:lnTo>
                  <a:lnTo>
                    <a:pt x="106363" y="25301"/>
                  </a:lnTo>
                  <a:lnTo>
                    <a:pt x="107727" y="28915"/>
                  </a:lnTo>
                  <a:lnTo>
                    <a:pt x="109772" y="31807"/>
                  </a:lnTo>
                  <a:lnTo>
                    <a:pt x="112500" y="35421"/>
                  </a:lnTo>
                  <a:lnTo>
                    <a:pt x="114545" y="39036"/>
                  </a:lnTo>
                  <a:lnTo>
                    <a:pt x="117272" y="43373"/>
                  </a:lnTo>
                  <a:lnTo>
                    <a:pt x="118636" y="47710"/>
                  </a:lnTo>
                  <a:lnTo>
                    <a:pt x="119318" y="50602"/>
                  </a:lnTo>
                  <a:lnTo>
                    <a:pt x="119318" y="54216"/>
                  </a:lnTo>
                  <a:lnTo>
                    <a:pt x="118636" y="57831"/>
                  </a:lnTo>
                  <a:lnTo>
                    <a:pt x="117954" y="62168"/>
                  </a:lnTo>
                  <a:lnTo>
                    <a:pt x="117272" y="67228"/>
                  </a:lnTo>
                  <a:lnTo>
                    <a:pt x="115909" y="73012"/>
                  </a:lnTo>
                  <a:lnTo>
                    <a:pt x="114545" y="78795"/>
                  </a:lnTo>
                  <a:lnTo>
                    <a:pt x="112500" y="83855"/>
                  </a:lnTo>
                  <a:lnTo>
                    <a:pt x="111818" y="87469"/>
                  </a:lnTo>
                  <a:lnTo>
                    <a:pt x="109090" y="90361"/>
                  </a:lnTo>
                  <a:lnTo>
                    <a:pt x="107045" y="93975"/>
                  </a:lnTo>
                  <a:lnTo>
                    <a:pt x="102272" y="98313"/>
                  </a:lnTo>
                  <a:lnTo>
                    <a:pt x="97500" y="103373"/>
                  </a:lnTo>
                  <a:lnTo>
                    <a:pt x="92045" y="108433"/>
                  </a:lnTo>
                  <a:lnTo>
                    <a:pt x="84545" y="113493"/>
                  </a:lnTo>
                  <a:lnTo>
                    <a:pt x="77045" y="117108"/>
                  </a:lnTo>
                  <a:lnTo>
                    <a:pt x="68181" y="119277"/>
                  </a:lnTo>
                  <a:lnTo>
                    <a:pt x="60000" y="118554"/>
                  </a:lnTo>
                  <a:lnTo>
                    <a:pt x="57272" y="117831"/>
                  </a:lnTo>
                  <a:lnTo>
                    <a:pt x="53181" y="117108"/>
                  </a:lnTo>
                  <a:lnTo>
                    <a:pt x="48409" y="114939"/>
                  </a:lnTo>
                  <a:lnTo>
                    <a:pt x="43636" y="113493"/>
                  </a:lnTo>
                  <a:lnTo>
                    <a:pt x="39545" y="112048"/>
                  </a:lnTo>
                  <a:lnTo>
                    <a:pt x="35454" y="109879"/>
                  </a:lnTo>
                  <a:lnTo>
                    <a:pt x="31363" y="107710"/>
                  </a:lnTo>
                  <a:lnTo>
                    <a:pt x="29318" y="105542"/>
                  </a:lnTo>
                  <a:lnTo>
                    <a:pt x="25909" y="102650"/>
                  </a:lnTo>
                  <a:lnTo>
                    <a:pt x="23181" y="99036"/>
                  </a:lnTo>
                  <a:lnTo>
                    <a:pt x="19090" y="93975"/>
                  </a:lnTo>
                  <a:lnTo>
                    <a:pt x="16363" y="89638"/>
                  </a:lnTo>
                  <a:lnTo>
                    <a:pt x="12954" y="85301"/>
                  </a:lnTo>
                  <a:lnTo>
                    <a:pt x="10227" y="80240"/>
                  </a:lnTo>
                  <a:lnTo>
                    <a:pt x="7500" y="75903"/>
                  </a:lnTo>
                  <a:lnTo>
                    <a:pt x="5454" y="71566"/>
                  </a:lnTo>
                  <a:lnTo>
                    <a:pt x="4772" y="67951"/>
                  </a:lnTo>
                  <a:lnTo>
                    <a:pt x="3409" y="62891"/>
                  </a:lnTo>
                  <a:lnTo>
                    <a:pt x="1363" y="57831"/>
                  </a:lnTo>
                  <a:lnTo>
                    <a:pt x="681" y="52048"/>
                  </a:lnTo>
                  <a:lnTo>
                    <a:pt x="0" y="46265"/>
                  </a:lnTo>
                  <a:lnTo>
                    <a:pt x="0" y="40481"/>
                  </a:lnTo>
                  <a:lnTo>
                    <a:pt x="681" y="36144"/>
                  </a:lnTo>
                  <a:lnTo>
                    <a:pt x="2045" y="32530"/>
                  </a:lnTo>
                  <a:lnTo>
                    <a:pt x="4772" y="29638"/>
                  </a:lnTo>
                  <a:lnTo>
                    <a:pt x="6136" y="26746"/>
                  </a:lnTo>
                  <a:lnTo>
                    <a:pt x="7500" y="23855"/>
                  </a:lnTo>
                  <a:lnTo>
                    <a:pt x="9545" y="20963"/>
                  </a:lnTo>
                  <a:lnTo>
                    <a:pt x="10227" y="18795"/>
                  </a:lnTo>
                  <a:lnTo>
                    <a:pt x="11590" y="16626"/>
                  </a:lnTo>
                  <a:lnTo>
                    <a:pt x="13636" y="15180"/>
                  </a:lnTo>
                  <a:lnTo>
                    <a:pt x="15681" y="13012"/>
                  </a:lnTo>
                  <a:lnTo>
                    <a:pt x="18409" y="11566"/>
                  </a:lnTo>
                  <a:lnTo>
                    <a:pt x="21818" y="8674"/>
                  </a:lnTo>
                  <a:lnTo>
                    <a:pt x="25227" y="7228"/>
                  </a:lnTo>
                  <a:lnTo>
                    <a:pt x="29318" y="5060"/>
                  </a:lnTo>
                  <a:lnTo>
                    <a:pt x="33409" y="2891"/>
                  </a:lnTo>
                  <a:lnTo>
                    <a:pt x="35454" y="2168"/>
                  </a:lnTo>
                  <a:lnTo>
                    <a:pt x="37500" y="1445"/>
                  </a:lnTo>
                  <a:lnTo>
                    <a:pt x="38181" y="722"/>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44" name="Shape 1344"/>
            <p:cNvSpPr/>
            <p:nvPr/>
          </p:nvSpPr>
          <p:spPr>
            <a:xfrm>
              <a:off x="5090" y="3103"/>
              <a:ext cx="9" cy="3"/>
            </a:xfrm>
            <a:custGeom>
              <a:pathLst>
                <a:path extrusionOk="0" h="120000" w="120000">
                  <a:moveTo>
                    <a:pt x="24000" y="30000"/>
                  </a:moveTo>
                  <a:lnTo>
                    <a:pt x="48000" y="30000"/>
                  </a:lnTo>
                  <a:lnTo>
                    <a:pt x="60000" y="0"/>
                  </a:lnTo>
                  <a:lnTo>
                    <a:pt x="72000" y="0"/>
                  </a:lnTo>
                  <a:lnTo>
                    <a:pt x="96000" y="0"/>
                  </a:lnTo>
                  <a:lnTo>
                    <a:pt x="108000" y="30000"/>
                  </a:lnTo>
                  <a:lnTo>
                    <a:pt x="108000" y="60000"/>
                  </a:lnTo>
                  <a:lnTo>
                    <a:pt x="96000" y="60000"/>
                  </a:lnTo>
                  <a:lnTo>
                    <a:pt x="96000" y="90000"/>
                  </a:lnTo>
                  <a:lnTo>
                    <a:pt x="84000" y="90000"/>
                  </a:lnTo>
                  <a:lnTo>
                    <a:pt x="72000" y="90000"/>
                  </a:lnTo>
                  <a:lnTo>
                    <a:pt x="60000" y="90000"/>
                  </a:lnTo>
                  <a:lnTo>
                    <a:pt x="48000" y="90000"/>
                  </a:lnTo>
                  <a:lnTo>
                    <a:pt x="24000" y="90000"/>
                  </a:lnTo>
                  <a:lnTo>
                    <a:pt x="12000" y="90000"/>
                  </a:lnTo>
                  <a:lnTo>
                    <a:pt x="0" y="60000"/>
                  </a:lnTo>
                  <a:lnTo>
                    <a:pt x="12000" y="30000"/>
                  </a:lnTo>
                  <a:lnTo>
                    <a:pt x="24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45" name="Shape 1345"/>
            <p:cNvSpPr/>
            <p:nvPr/>
          </p:nvSpPr>
          <p:spPr>
            <a:xfrm>
              <a:off x="5090" y="3103"/>
              <a:ext cx="21" cy="14"/>
            </a:xfrm>
            <a:custGeom>
              <a:pathLst>
                <a:path extrusionOk="0" h="120000" w="120000">
                  <a:moveTo>
                    <a:pt x="17142" y="42857"/>
                  </a:moveTo>
                  <a:lnTo>
                    <a:pt x="17142" y="42857"/>
                  </a:lnTo>
                  <a:lnTo>
                    <a:pt x="51428" y="34285"/>
                  </a:lnTo>
                  <a:lnTo>
                    <a:pt x="57142" y="17142"/>
                  </a:lnTo>
                  <a:lnTo>
                    <a:pt x="62857" y="8571"/>
                  </a:lnTo>
                  <a:lnTo>
                    <a:pt x="74285" y="0"/>
                  </a:lnTo>
                  <a:lnTo>
                    <a:pt x="97142" y="0"/>
                  </a:lnTo>
                  <a:lnTo>
                    <a:pt x="102857" y="8571"/>
                  </a:lnTo>
                  <a:lnTo>
                    <a:pt x="114285" y="25714"/>
                  </a:lnTo>
                  <a:lnTo>
                    <a:pt x="114285" y="42857"/>
                  </a:lnTo>
                  <a:lnTo>
                    <a:pt x="114285" y="51428"/>
                  </a:lnTo>
                  <a:lnTo>
                    <a:pt x="108571" y="68571"/>
                  </a:lnTo>
                  <a:lnTo>
                    <a:pt x="102857" y="85714"/>
                  </a:lnTo>
                  <a:lnTo>
                    <a:pt x="97142" y="94285"/>
                  </a:lnTo>
                  <a:lnTo>
                    <a:pt x="80000" y="94285"/>
                  </a:lnTo>
                  <a:lnTo>
                    <a:pt x="68571" y="102857"/>
                  </a:lnTo>
                  <a:lnTo>
                    <a:pt x="57142" y="111428"/>
                  </a:lnTo>
                  <a:lnTo>
                    <a:pt x="45714" y="102857"/>
                  </a:lnTo>
                  <a:lnTo>
                    <a:pt x="22857" y="94285"/>
                  </a:lnTo>
                  <a:lnTo>
                    <a:pt x="11428" y="94285"/>
                  </a:lnTo>
                  <a:lnTo>
                    <a:pt x="0" y="85714"/>
                  </a:lnTo>
                  <a:lnTo>
                    <a:pt x="0" y="68571"/>
                  </a:lnTo>
                  <a:lnTo>
                    <a:pt x="5714" y="51428"/>
                  </a:lnTo>
                  <a:lnTo>
                    <a:pt x="11428" y="42857"/>
                  </a:lnTo>
                  <a:lnTo>
                    <a:pt x="17142" y="42857"/>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46" name="Shape 1346"/>
            <p:cNvSpPr/>
            <p:nvPr/>
          </p:nvSpPr>
          <p:spPr>
            <a:xfrm>
              <a:off x="5165" y="3184"/>
              <a:ext cx="11" cy="4"/>
            </a:xfrm>
            <a:custGeom>
              <a:pathLst>
                <a:path extrusionOk="0" h="120000" w="120000">
                  <a:moveTo>
                    <a:pt x="32727" y="24000"/>
                  </a:moveTo>
                  <a:lnTo>
                    <a:pt x="54545" y="24000"/>
                  </a:lnTo>
                  <a:lnTo>
                    <a:pt x="65454" y="0"/>
                  </a:lnTo>
                  <a:lnTo>
                    <a:pt x="76363" y="0"/>
                  </a:lnTo>
                  <a:lnTo>
                    <a:pt x="87272" y="0"/>
                  </a:lnTo>
                  <a:lnTo>
                    <a:pt x="98181" y="0"/>
                  </a:lnTo>
                  <a:lnTo>
                    <a:pt x="98181" y="24000"/>
                  </a:lnTo>
                  <a:lnTo>
                    <a:pt x="109090" y="24000"/>
                  </a:lnTo>
                  <a:lnTo>
                    <a:pt x="109090" y="48000"/>
                  </a:lnTo>
                  <a:lnTo>
                    <a:pt x="98181" y="48000"/>
                  </a:lnTo>
                  <a:lnTo>
                    <a:pt x="98181" y="72000"/>
                  </a:lnTo>
                  <a:lnTo>
                    <a:pt x="87272" y="72000"/>
                  </a:lnTo>
                  <a:lnTo>
                    <a:pt x="76363" y="72000"/>
                  </a:lnTo>
                  <a:lnTo>
                    <a:pt x="65454" y="96000"/>
                  </a:lnTo>
                  <a:lnTo>
                    <a:pt x="54545" y="96000"/>
                  </a:lnTo>
                  <a:lnTo>
                    <a:pt x="32727" y="96000"/>
                  </a:lnTo>
                  <a:lnTo>
                    <a:pt x="21818" y="72000"/>
                  </a:lnTo>
                  <a:lnTo>
                    <a:pt x="10909" y="72000"/>
                  </a:lnTo>
                  <a:lnTo>
                    <a:pt x="0" y="72000"/>
                  </a:lnTo>
                  <a:lnTo>
                    <a:pt x="0" y="48000"/>
                  </a:lnTo>
                  <a:lnTo>
                    <a:pt x="10909" y="48000"/>
                  </a:lnTo>
                  <a:lnTo>
                    <a:pt x="21818" y="24000"/>
                  </a:lnTo>
                  <a:lnTo>
                    <a:pt x="32727" y="24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47" name="Shape 1347"/>
            <p:cNvSpPr/>
            <p:nvPr/>
          </p:nvSpPr>
          <p:spPr>
            <a:xfrm>
              <a:off x="5165" y="3184"/>
              <a:ext cx="22" cy="14"/>
            </a:xfrm>
            <a:custGeom>
              <a:pathLst>
                <a:path extrusionOk="0" h="120000" w="120000">
                  <a:moveTo>
                    <a:pt x="31304" y="32000"/>
                  </a:moveTo>
                  <a:lnTo>
                    <a:pt x="31304" y="32000"/>
                  </a:lnTo>
                  <a:lnTo>
                    <a:pt x="52173" y="16000"/>
                  </a:lnTo>
                  <a:lnTo>
                    <a:pt x="67826" y="8000"/>
                  </a:lnTo>
                  <a:lnTo>
                    <a:pt x="67826" y="0"/>
                  </a:lnTo>
                  <a:lnTo>
                    <a:pt x="78260" y="0"/>
                  </a:lnTo>
                  <a:lnTo>
                    <a:pt x="99130" y="0"/>
                  </a:lnTo>
                  <a:lnTo>
                    <a:pt x="109565" y="0"/>
                  </a:lnTo>
                  <a:lnTo>
                    <a:pt x="109565" y="16000"/>
                  </a:lnTo>
                  <a:lnTo>
                    <a:pt x="114782" y="32000"/>
                  </a:lnTo>
                  <a:lnTo>
                    <a:pt x="114782" y="48000"/>
                  </a:lnTo>
                  <a:lnTo>
                    <a:pt x="109565" y="56000"/>
                  </a:lnTo>
                  <a:lnTo>
                    <a:pt x="104347" y="72000"/>
                  </a:lnTo>
                  <a:lnTo>
                    <a:pt x="88695" y="80000"/>
                  </a:lnTo>
                  <a:lnTo>
                    <a:pt x="83478" y="88000"/>
                  </a:lnTo>
                  <a:lnTo>
                    <a:pt x="73043" y="104000"/>
                  </a:lnTo>
                  <a:lnTo>
                    <a:pt x="67826" y="112000"/>
                  </a:lnTo>
                  <a:lnTo>
                    <a:pt x="52173" y="112000"/>
                  </a:lnTo>
                  <a:lnTo>
                    <a:pt x="36521" y="104000"/>
                  </a:lnTo>
                  <a:lnTo>
                    <a:pt x="26086" y="96000"/>
                  </a:lnTo>
                  <a:lnTo>
                    <a:pt x="10434" y="88000"/>
                  </a:lnTo>
                  <a:lnTo>
                    <a:pt x="0" y="72000"/>
                  </a:lnTo>
                  <a:lnTo>
                    <a:pt x="0" y="56000"/>
                  </a:lnTo>
                  <a:lnTo>
                    <a:pt x="10434" y="48000"/>
                  </a:lnTo>
                  <a:lnTo>
                    <a:pt x="26086" y="40000"/>
                  </a:lnTo>
                  <a:lnTo>
                    <a:pt x="31304" y="32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48" name="Shape 1348"/>
            <p:cNvSpPr/>
            <p:nvPr/>
          </p:nvSpPr>
          <p:spPr>
            <a:xfrm>
              <a:off x="5136" y="3109"/>
              <a:ext cx="1" cy="2"/>
            </a:xfrm>
            <a:custGeom>
              <a:pathLst>
                <a:path extrusionOk="0" h="120000" w="120000">
                  <a:moveTo>
                    <a:pt x="60000" y="40000"/>
                  </a:moveTo>
                  <a:lnTo>
                    <a:pt x="60000" y="80000"/>
                  </a:lnTo>
                  <a:lnTo>
                    <a:pt x="0" y="80000"/>
                  </a:lnTo>
                  <a:lnTo>
                    <a:pt x="0" y="40000"/>
                  </a:lnTo>
                  <a:lnTo>
                    <a:pt x="0" y="0"/>
                  </a:lnTo>
                  <a:lnTo>
                    <a:pt x="60000" y="0"/>
                  </a:lnTo>
                  <a:lnTo>
                    <a:pt x="6000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49" name="Shape 1349"/>
            <p:cNvSpPr/>
            <p:nvPr/>
          </p:nvSpPr>
          <p:spPr>
            <a:xfrm>
              <a:off x="5136" y="3109"/>
              <a:ext cx="11" cy="13"/>
            </a:xfrm>
            <a:custGeom>
              <a:pathLst>
                <a:path extrusionOk="0" h="120000" w="120000">
                  <a:moveTo>
                    <a:pt x="10909" y="64615"/>
                  </a:moveTo>
                  <a:lnTo>
                    <a:pt x="10909" y="64615"/>
                  </a:lnTo>
                  <a:lnTo>
                    <a:pt x="32727" y="92307"/>
                  </a:lnTo>
                  <a:lnTo>
                    <a:pt x="43636" y="101538"/>
                  </a:lnTo>
                  <a:lnTo>
                    <a:pt x="65454" y="110769"/>
                  </a:lnTo>
                  <a:lnTo>
                    <a:pt x="76363" y="110769"/>
                  </a:lnTo>
                  <a:lnTo>
                    <a:pt x="98181" y="110769"/>
                  </a:lnTo>
                  <a:lnTo>
                    <a:pt x="109090" y="92307"/>
                  </a:lnTo>
                  <a:lnTo>
                    <a:pt x="109090" y="83076"/>
                  </a:lnTo>
                  <a:lnTo>
                    <a:pt x="109090" y="73846"/>
                  </a:lnTo>
                  <a:lnTo>
                    <a:pt x="98181" y="9230"/>
                  </a:lnTo>
                  <a:lnTo>
                    <a:pt x="0" y="0"/>
                  </a:lnTo>
                  <a:lnTo>
                    <a:pt x="10909" y="6461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50" name="Shape 1350"/>
            <p:cNvSpPr/>
            <p:nvPr/>
          </p:nvSpPr>
          <p:spPr>
            <a:xfrm>
              <a:off x="5081" y="3150"/>
              <a:ext cx="3" cy="2"/>
            </a:xfrm>
            <a:custGeom>
              <a:pathLst>
                <a:path extrusionOk="0" h="120000" w="120000">
                  <a:moveTo>
                    <a:pt x="90000" y="40000"/>
                  </a:moveTo>
                  <a:lnTo>
                    <a:pt x="90000" y="80000"/>
                  </a:lnTo>
                  <a:lnTo>
                    <a:pt x="60000" y="80000"/>
                  </a:lnTo>
                  <a:lnTo>
                    <a:pt x="30000" y="80000"/>
                  </a:lnTo>
                  <a:lnTo>
                    <a:pt x="0" y="80000"/>
                  </a:lnTo>
                  <a:lnTo>
                    <a:pt x="0" y="0"/>
                  </a:lnTo>
                  <a:lnTo>
                    <a:pt x="90000" y="0"/>
                  </a:lnTo>
                  <a:lnTo>
                    <a:pt x="9000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51" name="Shape 1351"/>
            <p:cNvSpPr/>
            <p:nvPr/>
          </p:nvSpPr>
          <p:spPr>
            <a:xfrm>
              <a:off x="5084" y="3150"/>
              <a:ext cx="9" cy="13"/>
            </a:xfrm>
            <a:custGeom>
              <a:pathLst>
                <a:path extrusionOk="0" h="120000" w="120000">
                  <a:moveTo>
                    <a:pt x="0" y="73846"/>
                  </a:moveTo>
                  <a:lnTo>
                    <a:pt x="0" y="73846"/>
                  </a:lnTo>
                  <a:lnTo>
                    <a:pt x="13333" y="92307"/>
                  </a:lnTo>
                  <a:lnTo>
                    <a:pt x="40000" y="101538"/>
                  </a:lnTo>
                  <a:lnTo>
                    <a:pt x="66666" y="110769"/>
                  </a:lnTo>
                  <a:lnTo>
                    <a:pt x="93333" y="110769"/>
                  </a:lnTo>
                  <a:lnTo>
                    <a:pt x="106666" y="101538"/>
                  </a:lnTo>
                  <a:lnTo>
                    <a:pt x="106666" y="92307"/>
                  </a:lnTo>
                  <a:lnTo>
                    <a:pt x="106666" y="83076"/>
                  </a:lnTo>
                  <a:lnTo>
                    <a:pt x="106666" y="18461"/>
                  </a:lnTo>
                  <a:lnTo>
                    <a:pt x="0" y="0"/>
                  </a:lnTo>
                  <a:lnTo>
                    <a:pt x="0" y="73846"/>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52" name="Shape 1352"/>
            <p:cNvSpPr/>
            <p:nvPr/>
          </p:nvSpPr>
          <p:spPr>
            <a:xfrm>
              <a:off x="5115" y="3182"/>
              <a:ext cx="4" cy="2"/>
            </a:xfrm>
            <a:custGeom>
              <a:pathLst>
                <a:path extrusionOk="0" h="120000" w="120000">
                  <a:moveTo>
                    <a:pt x="0" y="40000"/>
                  </a:moveTo>
                  <a:lnTo>
                    <a:pt x="24000" y="80000"/>
                  </a:lnTo>
                  <a:lnTo>
                    <a:pt x="48000" y="80000"/>
                  </a:lnTo>
                  <a:lnTo>
                    <a:pt x="72000" y="80000"/>
                  </a:lnTo>
                  <a:lnTo>
                    <a:pt x="96000" y="80000"/>
                  </a:lnTo>
                  <a:lnTo>
                    <a:pt x="96000" y="40000"/>
                  </a:lnTo>
                  <a:lnTo>
                    <a:pt x="48000" y="0"/>
                  </a:lnTo>
                  <a:lnTo>
                    <a:pt x="0" y="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53" name="Shape 1353"/>
            <p:cNvSpPr/>
            <p:nvPr/>
          </p:nvSpPr>
          <p:spPr>
            <a:xfrm>
              <a:off x="5115" y="3182"/>
              <a:ext cx="17" cy="13"/>
            </a:xfrm>
            <a:custGeom>
              <a:pathLst>
                <a:path extrusionOk="0" h="120000" w="120000">
                  <a:moveTo>
                    <a:pt x="0" y="64615"/>
                  </a:moveTo>
                  <a:lnTo>
                    <a:pt x="0" y="64615"/>
                  </a:lnTo>
                  <a:lnTo>
                    <a:pt x="15000" y="92307"/>
                  </a:lnTo>
                  <a:lnTo>
                    <a:pt x="30000" y="101538"/>
                  </a:lnTo>
                  <a:lnTo>
                    <a:pt x="30000" y="110769"/>
                  </a:lnTo>
                  <a:lnTo>
                    <a:pt x="45000" y="110769"/>
                  </a:lnTo>
                  <a:lnTo>
                    <a:pt x="67500" y="101538"/>
                  </a:lnTo>
                  <a:lnTo>
                    <a:pt x="90000" y="92307"/>
                  </a:lnTo>
                  <a:lnTo>
                    <a:pt x="105000" y="83076"/>
                  </a:lnTo>
                  <a:lnTo>
                    <a:pt x="112500" y="73846"/>
                  </a:lnTo>
                  <a:lnTo>
                    <a:pt x="60000" y="9230"/>
                  </a:lnTo>
                  <a:lnTo>
                    <a:pt x="0" y="0"/>
                  </a:lnTo>
                  <a:lnTo>
                    <a:pt x="0" y="6461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54" name="Shape 1354"/>
            <p:cNvSpPr/>
            <p:nvPr/>
          </p:nvSpPr>
          <p:spPr>
            <a:xfrm>
              <a:off x="5152" y="3148"/>
              <a:ext cx="9" cy="5"/>
            </a:xfrm>
            <a:custGeom>
              <a:pathLst>
                <a:path extrusionOk="0" h="120000" w="120000">
                  <a:moveTo>
                    <a:pt x="98181" y="0"/>
                  </a:moveTo>
                  <a:lnTo>
                    <a:pt x="87272" y="20000"/>
                  </a:lnTo>
                  <a:lnTo>
                    <a:pt x="76363" y="40000"/>
                  </a:lnTo>
                  <a:lnTo>
                    <a:pt x="76363" y="60000"/>
                  </a:lnTo>
                  <a:lnTo>
                    <a:pt x="65454" y="60000"/>
                  </a:lnTo>
                  <a:lnTo>
                    <a:pt x="54545" y="60000"/>
                  </a:lnTo>
                  <a:lnTo>
                    <a:pt x="32727" y="60000"/>
                  </a:lnTo>
                  <a:lnTo>
                    <a:pt x="21818" y="60000"/>
                  </a:lnTo>
                  <a:lnTo>
                    <a:pt x="10909" y="60000"/>
                  </a:lnTo>
                  <a:lnTo>
                    <a:pt x="0" y="80000"/>
                  </a:lnTo>
                  <a:lnTo>
                    <a:pt x="10909" y="80000"/>
                  </a:lnTo>
                  <a:lnTo>
                    <a:pt x="21818" y="100000"/>
                  </a:lnTo>
                  <a:lnTo>
                    <a:pt x="32727" y="100000"/>
                  </a:lnTo>
                  <a:lnTo>
                    <a:pt x="43636" y="100000"/>
                  </a:lnTo>
                  <a:lnTo>
                    <a:pt x="54545" y="100000"/>
                  </a:lnTo>
                  <a:lnTo>
                    <a:pt x="65454" y="100000"/>
                  </a:lnTo>
                  <a:lnTo>
                    <a:pt x="76363" y="100000"/>
                  </a:lnTo>
                  <a:lnTo>
                    <a:pt x="87272" y="100000"/>
                  </a:lnTo>
                  <a:lnTo>
                    <a:pt x="98181" y="80000"/>
                  </a:lnTo>
                  <a:lnTo>
                    <a:pt x="109090" y="80000"/>
                  </a:lnTo>
                  <a:lnTo>
                    <a:pt x="109090" y="60000"/>
                  </a:lnTo>
                  <a:lnTo>
                    <a:pt x="98181" y="20000"/>
                  </a:lnTo>
                  <a:lnTo>
                    <a:pt x="98181"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55" name="Shape 1355"/>
            <p:cNvSpPr/>
            <p:nvPr/>
          </p:nvSpPr>
          <p:spPr>
            <a:xfrm>
              <a:off x="5152" y="3148"/>
              <a:ext cx="21" cy="15"/>
            </a:xfrm>
            <a:custGeom>
              <a:pathLst>
                <a:path extrusionOk="0" h="120000" w="120000">
                  <a:moveTo>
                    <a:pt x="103636" y="0"/>
                  </a:moveTo>
                  <a:lnTo>
                    <a:pt x="103636" y="0"/>
                  </a:lnTo>
                  <a:lnTo>
                    <a:pt x="92727" y="30000"/>
                  </a:lnTo>
                  <a:lnTo>
                    <a:pt x="81818" y="52500"/>
                  </a:lnTo>
                  <a:lnTo>
                    <a:pt x="76363" y="67500"/>
                  </a:lnTo>
                  <a:lnTo>
                    <a:pt x="70909" y="67500"/>
                  </a:lnTo>
                  <a:lnTo>
                    <a:pt x="54545" y="67500"/>
                  </a:lnTo>
                  <a:lnTo>
                    <a:pt x="38181" y="67500"/>
                  </a:lnTo>
                  <a:lnTo>
                    <a:pt x="21818" y="67500"/>
                  </a:lnTo>
                  <a:lnTo>
                    <a:pt x="16363" y="75000"/>
                  </a:lnTo>
                  <a:lnTo>
                    <a:pt x="5454" y="75000"/>
                  </a:lnTo>
                  <a:lnTo>
                    <a:pt x="0" y="82500"/>
                  </a:lnTo>
                  <a:lnTo>
                    <a:pt x="5454" y="97500"/>
                  </a:lnTo>
                  <a:lnTo>
                    <a:pt x="16363" y="105000"/>
                  </a:lnTo>
                  <a:lnTo>
                    <a:pt x="32727" y="112500"/>
                  </a:lnTo>
                  <a:lnTo>
                    <a:pt x="49090" y="112500"/>
                  </a:lnTo>
                  <a:lnTo>
                    <a:pt x="60000" y="112500"/>
                  </a:lnTo>
                  <a:lnTo>
                    <a:pt x="70909" y="112500"/>
                  </a:lnTo>
                  <a:lnTo>
                    <a:pt x="81818" y="105000"/>
                  </a:lnTo>
                  <a:lnTo>
                    <a:pt x="98181" y="105000"/>
                  </a:lnTo>
                  <a:lnTo>
                    <a:pt x="109090" y="97500"/>
                  </a:lnTo>
                  <a:lnTo>
                    <a:pt x="114545" y="82500"/>
                  </a:lnTo>
                  <a:lnTo>
                    <a:pt x="114545" y="67500"/>
                  </a:lnTo>
                  <a:lnTo>
                    <a:pt x="109090" y="30000"/>
                  </a:lnTo>
                  <a:lnTo>
                    <a:pt x="109090" y="15000"/>
                  </a:lnTo>
                  <a:lnTo>
                    <a:pt x="103636"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56" name="Shape 1356"/>
            <p:cNvSpPr/>
            <p:nvPr/>
          </p:nvSpPr>
          <p:spPr>
            <a:xfrm>
              <a:off x="5109" y="3142"/>
              <a:ext cx="7" cy="4"/>
            </a:xfrm>
            <a:custGeom>
              <a:pathLst>
                <a:path extrusionOk="0" h="120000" w="120000">
                  <a:moveTo>
                    <a:pt x="105000" y="96000"/>
                  </a:moveTo>
                  <a:lnTo>
                    <a:pt x="30000" y="72000"/>
                  </a:lnTo>
                  <a:lnTo>
                    <a:pt x="0" y="24000"/>
                  </a:lnTo>
                  <a:lnTo>
                    <a:pt x="30000" y="0"/>
                  </a:lnTo>
                  <a:lnTo>
                    <a:pt x="105000" y="96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57" name="Shape 1357"/>
            <p:cNvSpPr/>
            <p:nvPr/>
          </p:nvSpPr>
          <p:spPr>
            <a:xfrm>
              <a:off x="5115" y="3145"/>
              <a:ext cx="4" cy="7"/>
            </a:xfrm>
            <a:custGeom>
              <a:pathLst>
                <a:path extrusionOk="0" h="120000" w="120000">
                  <a:moveTo>
                    <a:pt x="0" y="0"/>
                  </a:moveTo>
                  <a:lnTo>
                    <a:pt x="0" y="0"/>
                  </a:lnTo>
                  <a:lnTo>
                    <a:pt x="72000" y="34285"/>
                  </a:lnTo>
                  <a:lnTo>
                    <a:pt x="96000" y="68571"/>
                  </a:lnTo>
                  <a:lnTo>
                    <a:pt x="72000" y="102857"/>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58" name="Shape 1358"/>
            <p:cNvSpPr/>
            <p:nvPr/>
          </p:nvSpPr>
          <p:spPr>
            <a:xfrm>
              <a:off x="5179" y="3128"/>
              <a:ext cx="0" cy="14"/>
            </a:xfrm>
            <a:custGeom>
              <a:pathLst>
                <a:path extrusionOk="0" h="120000" w="120000">
                  <a:moveTo>
                    <a:pt x="0" y="0"/>
                  </a:moveTo>
                  <a:lnTo>
                    <a:pt x="0" y="16000"/>
                  </a:lnTo>
                  <a:lnTo>
                    <a:pt x="0" y="32000"/>
                  </a:lnTo>
                  <a:lnTo>
                    <a:pt x="0" y="40000"/>
                  </a:lnTo>
                  <a:lnTo>
                    <a:pt x="0" y="48000"/>
                  </a:lnTo>
                  <a:lnTo>
                    <a:pt x="60000" y="56000"/>
                  </a:lnTo>
                  <a:lnTo>
                    <a:pt x="60000" y="64000"/>
                  </a:lnTo>
                  <a:lnTo>
                    <a:pt x="60000" y="72000"/>
                  </a:lnTo>
                  <a:lnTo>
                    <a:pt x="60000" y="88000"/>
                  </a:lnTo>
                  <a:lnTo>
                    <a:pt x="60000" y="96000"/>
                  </a:lnTo>
                  <a:lnTo>
                    <a:pt x="60000" y="112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59" name="Shape 1359"/>
            <p:cNvSpPr/>
            <p:nvPr/>
          </p:nvSpPr>
          <p:spPr>
            <a:xfrm>
              <a:off x="5179" y="3128"/>
              <a:ext cx="11" cy="25"/>
            </a:xfrm>
            <a:custGeom>
              <a:pathLst>
                <a:path extrusionOk="0" h="120000" w="120000">
                  <a:moveTo>
                    <a:pt x="0" y="0"/>
                  </a:moveTo>
                  <a:lnTo>
                    <a:pt x="0" y="0"/>
                  </a:lnTo>
                  <a:lnTo>
                    <a:pt x="9230" y="14400"/>
                  </a:lnTo>
                  <a:lnTo>
                    <a:pt x="27692" y="28800"/>
                  </a:lnTo>
                  <a:lnTo>
                    <a:pt x="36923" y="43200"/>
                  </a:lnTo>
                  <a:lnTo>
                    <a:pt x="36923" y="48000"/>
                  </a:lnTo>
                  <a:lnTo>
                    <a:pt x="46153" y="52800"/>
                  </a:lnTo>
                  <a:lnTo>
                    <a:pt x="73846" y="57600"/>
                  </a:lnTo>
                  <a:lnTo>
                    <a:pt x="73846" y="62400"/>
                  </a:lnTo>
                  <a:lnTo>
                    <a:pt x="83076" y="72000"/>
                  </a:lnTo>
                  <a:lnTo>
                    <a:pt x="83076" y="86400"/>
                  </a:lnTo>
                  <a:lnTo>
                    <a:pt x="101538" y="96000"/>
                  </a:lnTo>
                  <a:lnTo>
                    <a:pt x="110769" y="1152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60" name="Shape 1360"/>
            <p:cNvSpPr/>
            <p:nvPr/>
          </p:nvSpPr>
          <p:spPr>
            <a:xfrm>
              <a:off x="5179" y="3161"/>
              <a:ext cx="18" cy="4"/>
            </a:xfrm>
            <a:custGeom>
              <a:pathLst>
                <a:path extrusionOk="0" h="120000" w="120000">
                  <a:moveTo>
                    <a:pt x="113333" y="96000"/>
                  </a:moveTo>
                  <a:lnTo>
                    <a:pt x="100000" y="72000"/>
                  </a:lnTo>
                  <a:lnTo>
                    <a:pt x="80000" y="48000"/>
                  </a:lnTo>
                  <a:lnTo>
                    <a:pt x="60000" y="48000"/>
                  </a:lnTo>
                  <a:lnTo>
                    <a:pt x="46666" y="48000"/>
                  </a:lnTo>
                  <a:lnTo>
                    <a:pt x="33333" y="24000"/>
                  </a:lnTo>
                  <a:lnTo>
                    <a:pt x="20000" y="24000"/>
                  </a:lnTo>
                  <a:lnTo>
                    <a:pt x="6666" y="0"/>
                  </a:lnTo>
                  <a:lnTo>
                    <a:pt x="0" y="0"/>
                  </a:lnTo>
                  <a:lnTo>
                    <a:pt x="113333" y="96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61" name="Shape 1361"/>
            <p:cNvSpPr/>
            <p:nvPr/>
          </p:nvSpPr>
          <p:spPr>
            <a:xfrm>
              <a:off x="5179" y="3164"/>
              <a:ext cx="28" cy="7"/>
            </a:xfrm>
            <a:custGeom>
              <a:pathLst>
                <a:path extrusionOk="0" h="120000" w="120000">
                  <a:moveTo>
                    <a:pt x="115862" y="0"/>
                  </a:moveTo>
                  <a:lnTo>
                    <a:pt x="115862" y="0"/>
                  </a:lnTo>
                  <a:lnTo>
                    <a:pt x="103448" y="34285"/>
                  </a:lnTo>
                  <a:lnTo>
                    <a:pt x="78620" y="51428"/>
                  </a:lnTo>
                  <a:lnTo>
                    <a:pt x="62068" y="51428"/>
                  </a:lnTo>
                  <a:lnTo>
                    <a:pt x="45517" y="51428"/>
                  </a:lnTo>
                  <a:lnTo>
                    <a:pt x="33103" y="68571"/>
                  </a:lnTo>
                  <a:lnTo>
                    <a:pt x="16551" y="85714"/>
                  </a:lnTo>
                  <a:lnTo>
                    <a:pt x="4137" y="102857"/>
                  </a:lnTo>
                  <a:lnTo>
                    <a:pt x="0" y="102857"/>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62" name="Shape 1362"/>
            <p:cNvSpPr/>
            <p:nvPr/>
          </p:nvSpPr>
          <p:spPr>
            <a:xfrm>
              <a:off x="5081" y="3129"/>
              <a:ext cx="9" cy="7"/>
            </a:xfrm>
            <a:custGeom>
              <a:pathLst>
                <a:path extrusionOk="0" h="120000" w="120000">
                  <a:moveTo>
                    <a:pt x="40000" y="0"/>
                  </a:moveTo>
                  <a:lnTo>
                    <a:pt x="40000" y="0"/>
                  </a:lnTo>
                  <a:lnTo>
                    <a:pt x="0" y="30000"/>
                  </a:lnTo>
                  <a:lnTo>
                    <a:pt x="0" y="75000"/>
                  </a:lnTo>
                  <a:lnTo>
                    <a:pt x="40000" y="105000"/>
                  </a:lnTo>
                  <a:lnTo>
                    <a:pt x="66666" y="105000"/>
                  </a:lnTo>
                  <a:lnTo>
                    <a:pt x="106666" y="105000"/>
                  </a:lnTo>
                  <a:lnTo>
                    <a:pt x="106666" y="75000"/>
                  </a:lnTo>
                  <a:lnTo>
                    <a:pt x="106666" y="30000"/>
                  </a:lnTo>
                  <a:lnTo>
                    <a:pt x="66666" y="3000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63" name="Shape 1363"/>
            <p:cNvSpPr/>
            <p:nvPr/>
          </p:nvSpPr>
          <p:spPr>
            <a:xfrm>
              <a:off x="5109" y="3120"/>
              <a:ext cx="9" cy="7"/>
            </a:xfrm>
            <a:custGeom>
              <a:pathLst>
                <a:path extrusionOk="0" h="120000" w="120000">
                  <a:moveTo>
                    <a:pt x="48000" y="0"/>
                  </a:moveTo>
                  <a:lnTo>
                    <a:pt x="0" y="0"/>
                  </a:lnTo>
                  <a:lnTo>
                    <a:pt x="0" y="30000"/>
                  </a:lnTo>
                  <a:lnTo>
                    <a:pt x="0" y="75000"/>
                  </a:lnTo>
                  <a:lnTo>
                    <a:pt x="0" y="105000"/>
                  </a:lnTo>
                  <a:lnTo>
                    <a:pt x="48000" y="105000"/>
                  </a:lnTo>
                  <a:lnTo>
                    <a:pt x="108000" y="105000"/>
                  </a:lnTo>
                  <a:lnTo>
                    <a:pt x="108000" y="75000"/>
                  </a:lnTo>
                  <a:lnTo>
                    <a:pt x="108000" y="30000"/>
                  </a:lnTo>
                  <a:lnTo>
                    <a:pt x="48000" y="3000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64" name="Shape 1364"/>
            <p:cNvSpPr/>
            <p:nvPr/>
          </p:nvSpPr>
          <p:spPr>
            <a:xfrm>
              <a:off x="5127" y="3137"/>
              <a:ext cx="9" cy="9"/>
            </a:xfrm>
            <a:custGeom>
              <a:pathLst>
                <a:path extrusionOk="0" h="120000" w="120000">
                  <a:moveTo>
                    <a:pt x="40000" y="0"/>
                  </a:moveTo>
                  <a:lnTo>
                    <a:pt x="40000" y="0"/>
                  </a:lnTo>
                  <a:lnTo>
                    <a:pt x="0" y="53333"/>
                  </a:lnTo>
                  <a:lnTo>
                    <a:pt x="0" y="106666"/>
                  </a:lnTo>
                  <a:lnTo>
                    <a:pt x="40000" y="106666"/>
                  </a:lnTo>
                  <a:lnTo>
                    <a:pt x="66666" y="106666"/>
                  </a:lnTo>
                  <a:lnTo>
                    <a:pt x="106666" y="106666"/>
                  </a:lnTo>
                  <a:lnTo>
                    <a:pt x="106666" y="53333"/>
                  </a:lnTo>
                  <a:lnTo>
                    <a:pt x="66666" y="53333"/>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65" name="Shape 1365"/>
            <p:cNvSpPr/>
            <p:nvPr/>
          </p:nvSpPr>
          <p:spPr>
            <a:xfrm>
              <a:off x="5084" y="3170"/>
              <a:ext cx="9" cy="9"/>
            </a:xfrm>
            <a:custGeom>
              <a:pathLst>
                <a:path extrusionOk="0" h="120000" w="120000">
                  <a:moveTo>
                    <a:pt x="40000" y="0"/>
                  </a:moveTo>
                  <a:lnTo>
                    <a:pt x="0" y="0"/>
                  </a:lnTo>
                  <a:lnTo>
                    <a:pt x="0" y="53333"/>
                  </a:lnTo>
                  <a:lnTo>
                    <a:pt x="0" y="106666"/>
                  </a:lnTo>
                  <a:lnTo>
                    <a:pt x="40000" y="106666"/>
                  </a:lnTo>
                  <a:lnTo>
                    <a:pt x="66666" y="106666"/>
                  </a:lnTo>
                  <a:lnTo>
                    <a:pt x="106666" y="106666"/>
                  </a:lnTo>
                  <a:lnTo>
                    <a:pt x="106666" y="53333"/>
                  </a:lnTo>
                  <a:lnTo>
                    <a:pt x="66666" y="53333"/>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66" name="Shape 1366"/>
            <p:cNvSpPr/>
            <p:nvPr/>
          </p:nvSpPr>
          <p:spPr>
            <a:xfrm>
              <a:off x="5145" y="3211"/>
              <a:ext cx="9" cy="9"/>
            </a:xfrm>
            <a:custGeom>
              <a:pathLst>
                <a:path extrusionOk="0" h="120000" w="120000">
                  <a:moveTo>
                    <a:pt x="48000" y="0"/>
                  </a:moveTo>
                  <a:lnTo>
                    <a:pt x="48000" y="0"/>
                  </a:lnTo>
                  <a:lnTo>
                    <a:pt x="0" y="0"/>
                  </a:lnTo>
                  <a:lnTo>
                    <a:pt x="48000" y="53333"/>
                  </a:lnTo>
                  <a:lnTo>
                    <a:pt x="48000" y="106666"/>
                  </a:lnTo>
                  <a:lnTo>
                    <a:pt x="108000" y="53333"/>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67" name="Shape 1367"/>
            <p:cNvSpPr/>
            <p:nvPr/>
          </p:nvSpPr>
          <p:spPr>
            <a:xfrm>
              <a:off x="5116" y="3209"/>
              <a:ext cx="11" cy="7"/>
            </a:xfrm>
            <a:custGeom>
              <a:pathLst>
                <a:path extrusionOk="0" h="120000" w="120000">
                  <a:moveTo>
                    <a:pt x="0" y="0"/>
                  </a:moveTo>
                  <a:lnTo>
                    <a:pt x="0" y="0"/>
                  </a:lnTo>
                  <a:lnTo>
                    <a:pt x="0" y="30000"/>
                  </a:lnTo>
                  <a:lnTo>
                    <a:pt x="0" y="75000"/>
                  </a:lnTo>
                  <a:lnTo>
                    <a:pt x="0" y="105000"/>
                  </a:lnTo>
                  <a:lnTo>
                    <a:pt x="109090" y="105000"/>
                  </a:lnTo>
                  <a:lnTo>
                    <a:pt x="109090" y="75000"/>
                  </a:lnTo>
                  <a:lnTo>
                    <a:pt x="109090" y="30000"/>
                  </a:lnTo>
                  <a:lnTo>
                    <a:pt x="109090" y="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68" name="Shape 1368"/>
            <p:cNvSpPr/>
            <p:nvPr/>
          </p:nvSpPr>
          <p:spPr>
            <a:xfrm>
              <a:off x="5165" y="3134"/>
              <a:ext cx="9" cy="7"/>
            </a:xfrm>
            <a:custGeom>
              <a:pathLst>
                <a:path extrusionOk="0" h="120000" w="120000">
                  <a:moveTo>
                    <a:pt x="40000" y="0"/>
                  </a:moveTo>
                  <a:lnTo>
                    <a:pt x="0" y="0"/>
                  </a:lnTo>
                  <a:lnTo>
                    <a:pt x="0" y="30000"/>
                  </a:lnTo>
                  <a:lnTo>
                    <a:pt x="0" y="75000"/>
                  </a:lnTo>
                  <a:lnTo>
                    <a:pt x="40000" y="105000"/>
                  </a:lnTo>
                  <a:lnTo>
                    <a:pt x="66666" y="105000"/>
                  </a:lnTo>
                  <a:lnTo>
                    <a:pt x="66666" y="75000"/>
                  </a:lnTo>
                  <a:lnTo>
                    <a:pt x="106666" y="75000"/>
                  </a:lnTo>
                  <a:lnTo>
                    <a:pt x="106666" y="30000"/>
                  </a:lnTo>
                  <a:lnTo>
                    <a:pt x="106666" y="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69" name="Shape 1369"/>
            <p:cNvSpPr/>
            <p:nvPr/>
          </p:nvSpPr>
          <p:spPr>
            <a:xfrm>
              <a:off x="5163" y="3102"/>
              <a:ext cx="9" cy="9"/>
            </a:xfrm>
            <a:custGeom>
              <a:pathLst>
                <a:path extrusionOk="0" h="120000" w="120000">
                  <a:moveTo>
                    <a:pt x="40000" y="0"/>
                  </a:moveTo>
                  <a:lnTo>
                    <a:pt x="40000" y="0"/>
                  </a:lnTo>
                  <a:lnTo>
                    <a:pt x="0" y="53333"/>
                  </a:lnTo>
                  <a:lnTo>
                    <a:pt x="40000" y="106666"/>
                  </a:lnTo>
                  <a:lnTo>
                    <a:pt x="66666" y="106666"/>
                  </a:lnTo>
                  <a:lnTo>
                    <a:pt x="106666" y="106666"/>
                  </a:lnTo>
                  <a:lnTo>
                    <a:pt x="106666" y="53333"/>
                  </a:lnTo>
                  <a:lnTo>
                    <a:pt x="106666" y="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70" name="Shape 1370"/>
            <p:cNvSpPr/>
            <p:nvPr/>
          </p:nvSpPr>
          <p:spPr>
            <a:xfrm>
              <a:off x="5188" y="3122"/>
              <a:ext cx="9" cy="9"/>
            </a:xfrm>
            <a:custGeom>
              <a:pathLst>
                <a:path extrusionOk="0" h="120000" w="120000">
                  <a:moveTo>
                    <a:pt x="0" y="0"/>
                  </a:moveTo>
                  <a:lnTo>
                    <a:pt x="0" y="0"/>
                  </a:lnTo>
                  <a:lnTo>
                    <a:pt x="0" y="53333"/>
                  </a:lnTo>
                  <a:lnTo>
                    <a:pt x="0" y="106666"/>
                  </a:lnTo>
                  <a:lnTo>
                    <a:pt x="48000" y="106666"/>
                  </a:lnTo>
                  <a:lnTo>
                    <a:pt x="108000" y="106666"/>
                  </a:lnTo>
                  <a:lnTo>
                    <a:pt x="108000" y="53333"/>
                  </a:lnTo>
                  <a:lnTo>
                    <a:pt x="108000" y="0"/>
                  </a:lnTo>
                  <a:lnTo>
                    <a:pt x="48000" y="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71" name="Shape 1371"/>
            <p:cNvSpPr/>
            <p:nvPr/>
          </p:nvSpPr>
          <p:spPr>
            <a:xfrm>
              <a:off x="5188" y="3180"/>
              <a:ext cx="11" cy="9"/>
            </a:xfrm>
            <a:custGeom>
              <a:pathLst>
                <a:path extrusionOk="0" h="120000" w="120000">
                  <a:moveTo>
                    <a:pt x="0" y="0"/>
                  </a:moveTo>
                  <a:lnTo>
                    <a:pt x="0" y="0"/>
                  </a:lnTo>
                  <a:lnTo>
                    <a:pt x="0" y="108000"/>
                  </a:lnTo>
                  <a:lnTo>
                    <a:pt x="109090" y="108000"/>
                  </a:lnTo>
                  <a:lnTo>
                    <a:pt x="109090" y="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72" name="Shape 1372"/>
            <p:cNvSpPr/>
            <p:nvPr/>
          </p:nvSpPr>
          <p:spPr>
            <a:xfrm>
              <a:off x="5066" y="3104"/>
              <a:ext cx="9" cy="9"/>
            </a:xfrm>
            <a:custGeom>
              <a:pathLst>
                <a:path extrusionOk="0" h="120000" w="120000">
                  <a:moveTo>
                    <a:pt x="48000" y="0"/>
                  </a:moveTo>
                  <a:lnTo>
                    <a:pt x="48000" y="53333"/>
                  </a:lnTo>
                  <a:lnTo>
                    <a:pt x="0" y="53333"/>
                  </a:lnTo>
                  <a:lnTo>
                    <a:pt x="48000" y="106666"/>
                  </a:lnTo>
                  <a:lnTo>
                    <a:pt x="108000" y="106666"/>
                  </a:lnTo>
                  <a:lnTo>
                    <a:pt x="108000" y="53333"/>
                  </a:lnTo>
                  <a:lnTo>
                    <a:pt x="48000" y="53333"/>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73" name="Shape 1373"/>
            <p:cNvSpPr/>
            <p:nvPr/>
          </p:nvSpPr>
          <p:spPr>
            <a:xfrm>
              <a:off x="5052" y="3140"/>
              <a:ext cx="9" cy="7"/>
            </a:xfrm>
            <a:custGeom>
              <a:pathLst>
                <a:path extrusionOk="0" h="120000" w="120000">
                  <a:moveTo>
                    <a:pt x="48000" y="0"/>
                  </a:moveTo>
                  <a:lnTo>
                    <a:pt x="0" y="0"/>
                  </a:lnTo>
                  <a:lnTo>
                    <a:pt x="0" y="30000"/>
                  </a:lnTo>
                  <a:lnTo>
                    <a:pt x="0" y="75000"/>
                  </a:lnTo>
                  <a:lnTo>
                    <a:pt x="0" y="105000"/>
                  </a:lnTo>
                  <a:lnTo>
                    <a:pt x="48000" y="105000"/>
                  </a:lnTo>
                  <a:lnTo>
                    <a:pt x="108000" y="75000"/>
                  </a:lnTo>
                  <a:lnTo>
                    <a:pt x="108000" y="30000"/>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74" name="Shape 1374"/>
            <p:cNvSpPr/>
            <p:nvPr/>
          </p:nvSpPr>
          <p:spPr>
            <a:xfrm>
              <a:off x="5074" y="3187"/>
              <a:ext cx="9" cy="9"/>
            </a:xfrm>
            <a:custGeom>
              <a:pathLst>
                <a:path extrusionOk="0" h="120000" w="120000">
                  <a:moveTo>
                    <a:pt x="0" y="0"/>
                  </a:moveTo>
                  <a:lnTo>
                    <a:pt x="0" y="0"/>
                  </a:lnTo>
                  <a:lnTo>
                    <a:pt x="0" y="53333"/>
                  </a:lnTo>
                  <a:lnTo>
                    <a:pt x="0" y="106666"/>
                  </a:lnTo>
                  <a:lnTo>
                    <a:pt x="48000" y="106666"/>
                  </a:lnTo>
                  <a:lnTo>
                    <a:pt x="108000" y="106666"/>
                  </a:lnTo>
                  <a:lnTo>
                    <a:pt x="108000" y="53333"/>
                  </a:lnTo>
                  <a:lnTo>
                    <a:pt x="108000" y="0"/>
                  </a:lnTo>
                  <a:lnTo>
                    <a:pt x="48000" y="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75" name="Shape 1375"/>
            <p:cNvSpPr/>
            <p:nvPr/>
          </p:nvSpPr>
          <p:spPr>
            <a:xfrm>
              <a:off x="5115" y="3195"/>
              <a:ext cx="7" cy="9"/>
            </a:xfrm>
            <a:custGeom>
              <a:pathLst>
                <a:path extrusionOk="0" h="120000" w="120000">
                  <a:moveTo>
                    <a:pt x="30000" y="0"/>
                  </a:moveTo>
                  <a:lnTo>
                    <a:pt x="0" y="0"/>
                  </a:lnTo>
                  <a:lnTo>
                    <a:pt x="0" y="53333"/>
                  </a:lnTo>
                  <a:lnTo>
                    <a:pt x="0" y="106666"/>
                  </a:lnTo>
                  <a:lnTo>
                    <a:pt x="30000" y="106666"/>
                  </a:lnTo>
                  <a:lnTo>
                    <a:pt x="75000" y="106666"/>
                  </a:lnTo>
                  <a:lnTo>
                    <a:pt x="105000" y="53333"/>
                  </a:lnTo>
                  <a:lnTo>
                    <a:pt x="105000" y="0"/>
                  </a:lnTo>
                  <a:lnTo>
                    <a:pt x="75000" y="0"/>
                  </a:lnTo>
                  <a:lnTo>
                    <a:pt x="3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76" name="Shape 1376"/>
            <p:cNvSpPr/>
            <p:nvPr/>
          </p:nvSpPr>
          <p:spPr>
            <a:xfrm>
              <a:off x="5095" y="3204"/>
              <a:ext cx="9" cy="7"/>
            </a:xfrm>
            <a:custGeom>
              <a:pathLst>
                <a:path extrusionOk="0" h="120000" w="120000">
                  <a:moveTo>
                    <a:pt x="40000" y="0"/>
                  </a:moveTo>
                  <a:lnTo>
                    <a:pt x="0" y="30000"/>
                  </a:lnTo>
                  <a:lnTo>
                    <a:pt x="0" y="75000"/>
                  </a:lnTo>
                  <a:lnTo>
                    <a:pt x="0" y="105000"/>
                  </a:lnTo>
                  <a:lnTo>
                    <a:pt x="40000" y="105000"/>
                  </a:lnTo>
                  <a:lnTo>
                    <a:pt x="66666" y="105000"/>
                  </a:lnTo>
                  <a:lnTo>
                    <a:pt x="106666" y="105000"/>
                  </a:lnTo>
                  <a:lnTo>
                    <a:pt x="106666" y="75000"/>
                  </a:lnTo>
                  <a:lnTo>
                    <a:pt x="106666" y="30000"/>
                  </a:lnTo>
                  <a:lnTo>
                    <a:pt x="66666" y="3000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77" name="Shape 1377"/>
            <p:cNvSpPr/>
            <p:nvPr/>
          </p:nvSpPr>
          <p:spPr>
            <a:xfrm>
              <a:off x="4734" y="2394"/>
              <a:ext cx="282" cy="872"/>
            </a:xfrm>
            <a:custGeom>
              <a:pathLst>
                <a:path extrusionOk="0" h="120000" w="120000">
                  <a:moveTo>
                    <a:pt x="17935" y="5366"/>
                  </a:moveTo>
                  <a:lnTo>
                    <a:pt x="17935" y="5366"/>
                  </a:lnTo>
                  <a:lnTo>
                    <a:pt x="21779" y="4541"/>
                  </a:lnTo>
                  <a:lnTo>
                    <a:pt x="26049" y="3715"/>
                  </a:lnTo>
                  <a:lnTo>
                    <a:pt x="29893" y="3027"/>
                  </a:lnTo>
                  <a:lnTo>
                    <a:pt x="33309" y="2477"/>
                  </a:lnTo>
                  <a:lnTo>
                    <a:pt x="36298" y="1788"/>
                  </a:lnTo>
                  <a:lnTo>
                    <a:pt x="39715" y="1376"/>
                  </a:lnTo>
                  <a:lnTo>
                    <a:pt x="43131" y="825"/>
                  </a:lnTo>
                  <a:lnTo>
                    <a:pt x="46548" y="550"/>
                  </a:lnTo>
                  <a:lnTo>
                    <a:pt x="50391" y="275"/>
                  </a:lnTo>
                  <a:lnTo>
                    <a:pt x="54661" y="137"/>
                  </a:lnTo>
                  <a:lnTo>
                    <a:pt x="58932" y="0"/>
                  </a:lnTo>
                  <a:lnTo>
                    <a:pt x="64056" y="0"/>
                  </a:lnTo>
                  <a:lnTo>
                    <a:pt x="69181" y="0"/>
                  </a:lnTo>
                  <a:lnTo>
                    <a:pt x="74306" y="275"/>
                  </a:lnTo>
                  <a:lnTo>
                    <a:pt x="81138" y="550"/>
                  </a:lnTo>
                  <a:lnTo>
                    <a:pt x="88398" y="825"/>
                  </a:lnTo>
                  <a:lnTo>
                    <a:pt x="101209" y="1926"/>
                  </a:lnTo>
                  <a:lnTo>
                    <a:pt x="110604" y="3302"/>
                  </a:lnTo>
                  <a:lnTo>
                    <a:pt x="116156" y="5229"/>
                  </a:lnTo>
                  <a:lnTo>
                    <a:pt x="119145" y="7431"/>
                  </a:lnTo>
                  <a:lnTo>
                    <a:pt x="119572" y="9908"/>
                  </a:lnTo>
                  <a:lnTo>
                    <a:pt x="119145" y="12660"/>
                  </a:lnTo>
                  <a:lnTo>
                    <a:pt x="117864" y="15550"/>
                  </a:lnTo>
                  <a:lnTo>
                    <a:pt x="116156" y="18715"/>
                  </a:lnTo>
                  <a:lnTo>
                    <a:pt x="116156" y="20504"/>
                  </a:lnTo>
                  <a:lnTo>
                    <a:pt x="115729" y="22844"/>
                  </a:lnTo>
                  <a:lnTo>
                    <a:pt x="115302" y="26009"/>
                  </a:lnTo>
                  <a:lnTo>
                    <a:pt x="114875" y="29449"/>
                  </a:lnTo>
                  <a:lnTo>
                    <a:pt x="114448" y="33302"/>
                  </a:lnTo>
                  <a:lnTo>
                    <a:pt x="114021" y="37568"/>
                  </a:lnTo>
                  <a:lnTo>
                    <a:pt x="114021" y="41972"/>
                  </a:lnTo>
                  <a:lnTo>
                    <a:pt x="113167" y="46513"/>
                  </a:lnTo>
                  <a:lnTo>
                    <a:pt x="112740" y="51192"/>
                  </a:lnTo>
                  <a:lnTo>
                    <a:pt x="112740" y="55596"/>
                  </a:lnTo>
                  <a:lnTo>
                    <a:pt x="112740" y="59862"/>
                  </a:lnTo>
                  <a:lnTo>
                    <a:pt x="112740" y="63853"/>
                  </a:lnTo>
                  <a:lnTo>
                    <a:pt x="112740" y="67568"/>
                  </a:lnTo>
                  <a:lnTo>
                    <a:pt x="112740" y="70596"/>
                  </a:lnTo>
                  <a:lnTo>
                    <a:pt x="113167" y="73211"/>
                  </a:lnTo>
                  <a:lnTo>
                    <a:pt x="114021" y="75275"/>
                  </a:lnTo>
                  <a:lnTo>
                    <a:pt x="114448" y="76788"/>
                  </a:lnTo>
                  <a:lnTo>
                    <a:pt x="114875" y="78440"/>
                  </a:lnTo>
                  <a:lnTo>
                    <a:pt x="114875" y="80366"/>
                  </a:lnTo>
                  <a:lnTo>
                    <a:pt x="115302" y="82431"/>
                  </a:lnTo>
                  <a:lnTo>
                    <a:pt x="115302" y="84495"/>
                  </a:lnTo>
                  <a:lnTo>
                    <a:pt x="115729" y="86834"/>
                  </a:lnTo>
                  <a:lnTo>
                    <a:pt x="115729" y="89036"/>
                  </a:lnTo>
                  <a:lnTo>
                    <a:pt x="115729" y="91238"/>
                  </a:lnTo>
                  <a:lnTo>
                    <a:pt x="115729" y="93577"/>
                  </a:lnTo>
                  <a:lnTo>
                    <a:pt x="115729" y="95779"/>
                  </a:lnTo>
                  <a:lnTo>
                    <a:pt x="115729" y="97981"/>
                  </a:lnTo>
                  <a:lnTo>
                    <a:pt x="115729" y="100045"/>
                  </a:lnTo>
                  <a:lnTo>
                    <a:pt x="115729" y="101972"/>
                  </a:lnTo>
                  <a:lnTo>
                    <a:pt x="115729" y="103761"/>
                  </a:lnTo>
                  <a:lnTo>
                    <a:pt x="115302" y="105412"/>
                  </a:lnTo>
                  <a:lnTo>
                    <a:pt x="115302" y="106926"/>
                  </a:lnTo>
                  <a:lnTo>
                    <a:pt x="114021" y="109816"/>
                  </a:lnTo>
                  <a:lnTo>
                    <a:pt x="111032" y="112431"/>
                  </a:lnTo>
                  <a:lnTo>
                    <a:pt x="106761" y="114633"/>
                  </a:lnTo>
                  <a:lnTo>
                    <a:pt x="100355" y="116422"/>
                  </a:lnTo>
                  <a:lnTo>
                    <a:pt x="92241" y="117798"/>
                  </a:lnTo>
                  <a:lnTo>
                    <a:pt x="82419" y="118899"/>
                  </a:lnTo>
                  <a:lnTo>
                    <a:pt x="72170" y="119449"/>
                  </a:lnTo>
                  <a:lnTo>
                    <a:pt x="58932" y="119862"/>
                  </a:lnTo>
                  <a:lnTo>
                    <a:pt x="54234" y="119724"/>
                  </a:lnTo>
                  <a:lnTo>
                    <a:pt x="48683" y="119174"/>
                  </a:lnTo>
                  <a:lnTo>
                    <a:pt x="41423" y="118348"/>
                  </a:lnTo>
                  <a:lnTo>
                    <a:pt x="34163" y="117247"/>
                  </a:lnTo>
                  <a:lnTo>
                    <a:pt x="27330" y="116009"/>
                  </a:lnTo>
                  <a:lnTo>
                    <a:pt x="21779" y="114770"/>
                  </a:lnTo>
                  <a:lnTo>
                    <a:pt x="16227" y="113394"/>
                  </a:lnTo>
                  <a:lnTo>
                    <a:pt x="13238" y="112155"/>
                  </a:lnTo>
                  <a:lnTo>
                    <a:pt x="11957" y="111055"/>
                  </a:lnTo>
                  <a:lnTo>
                    <a:pt x="11103" y="109678"/>
                  </a:lnTo>
                  <a:lnTo>
                    <a:pt x="10676" y="108302"/>
                  </a:lnTo>
                  <a:lnTo>
                    <a:pt x="10249" y="106651"/>
                  </a:lnTo>
                  <a:lnTo>
                    <a:pt x="9395" y="104724"/>
                  </a:lnTo>
                  <a:lnTo>
                    <a:pt x="8967" y="102522"/>
                  </a:lnTo>
                  <a:lnTo>
                    <a:pt x="8113" y="100045"/>
                  </a:lnTo>
                  <a:lnTo>
                    <a:pt x="6405" y="97018"/>
                  </a:lnTo>
                  <a:lnTo>
                    <a:pt x="5124" y="95366"/>
                  </a:lnTo>
                  <a:lnTo>
                    <a:pt x="4270" y="93577"/>
                  </a:lnTo>
                  <a:lnTo>
                    <a:pt x="3416" y="91513"/>
                  </a:lnTo>
                  <a:lnTo>
                    <a:pt x="2989" y="89449"/>
                  </a:lnTo>
                  <a:lnTo>
                    <a:pt x="2562" y="87247"/>
                  </a:lnTo>
                  <a:lnTo>
                    <a:pt x="1281" y="85045"/>
                  </a:lnTo>
                  <a:lnTo>
                    <a:pt x="854" y="82706"/>
                  </a:lnTo>
                  <a:lnTo>
                    <a:pt x="427" y="80366"/>
                  </a:lnTo>
                  <a:lnTo>
                    <a:pt x="0" y="78165"/>
                  </a:lnTo>
                  <a:lnTo>
                    <a:pt x="0" y="75963"/>
                  </a:lnTo>
                  <a:lnTo>
                    <a:pt x="0" y="73899"/>
                  </a:lnTo>
                  <a:lnTo>
                    <a:pt x="0" y="71834"/>
                  </a:lnTo>
                  <a:lnTo>
                    <a:pt x="0" y="69908"/>
                  </a:lnTo>
                  <a:lnTo>
                    <a:pt x="0" y="68119"/>
                  </a:lnTo>
                  <a:lnTo>
                    <a:pt x="427" y="66743"/>
                  </a:lnTo>
                  <a:lnTo>
                    <a:pt x="854" y="65366"/>
                  </a:lnTo>
                  <a:lnTo>
                    <a:pt x="1281" y="64128"/>
                  </a:lnTo>
                  <a:lnTo>
                    <a:pt x="1708" y="62477"/>
                  </a:lnTo>
                  <a:lnTo>
                    <a:pt x="2989" y="60688"/>
                  </a:lnTo>
                  <a:lnTo>
                    <a:pt x="3416" y="58486"/>
                  </a:lnTo>
                  <a:lnTo>
                    <a:pt x="3416" y="56422"/>
                  </a:lnTo>
                  <a:lnTo>
                    <a:pt x="4270" y="53944"/>
                  </a:lnTo>
                  <a:lnTo>
                    <a:pt x="4697" y="51605"/>
                  </a:lnTo>
                  <a:lnTo>
                    <a:pt x="5124" y="49266"/>
                  </a:lnTo>
                  <a:lnTo>
                    <a:pt x="5124" y="46788"/>
                  </a:lnTo>
                  <a:lnTo>
                    <a:pt x="5551" y="44311"/>
                  </a:lnTo>
                  <a:lnTo>
                    <a:pt x="5551" y="42110"/>
                  </a:lnTo>
                  <a:lnTo>
                    <a:pt x="5551" y="39908"/>
                  </a:lnTo>
                  <a:lnTo>
                    <a:pt x="5551" y="37981"/>
                  </a:lnTo>
                  <a:lnTo>
                    <a:pt x="5124" y="36192"/>
                  </a:lnTo>
                  <a:lnTo>
                    <a:pt x="4697" y="34678"/>
                  </a:lnTo>
                  <a:lnTo>
                    <a:pt x="4270" y="33440"/>
                  </a:lnTo>
                  <a:lnTo>
                    <a:pt x="3416" y="31788"/>
                  </a:lnTo>
                  <a:lnTo>
                    <a:pt x="2989" y="30137"/>
                  </a:lnTo>
                  <a:lnTo>
                    <a:pt x="2562" y="28348"/>
                  </a:lnTo>
                  <a:lnTo>
                    <a:pt x="1708" y="26559"/>
                  </a:lnTo>
                  <a:lnTo>
                    <a:pt x="1708" y="24908"/>
                  </a:lnTo>
                  <a:lnTo>
                    <a:pt x="1708" y="23119"/>
                  </a:lnTo>
                  <a:lnTo>
                    <a:pt x="1708" y="21330"/>
                  </a:lnTo>
                  <a:lnTo>
                    <a:pt x="2562" y="19816"/>
                  </a:lnTo>
                  <a:lnTo>
                    <a:pt x="2562" y="18165"/>
                  </a:lnTo>
                  <a:lnTo>
                    <a:pt x="2989" y="16926"/>
                  </a:lnTo>
                  <a:lnTo>
                    <a:pt x="2989" y="15688"/>
                  </a:lnTo>
                  <a:lnTo>
                    <a:pt x="3416" y="14724"/>
                  </a:lnTo>
                  <a:lnTo>
                    <a:pt x="3416" y="13761"/>
                  </a:lnTo>
                  <a:lnTo>
                    <a:pt x="3416" y="13348"/>
                  </a:lnTo>
                  <a:lnTo>
                    <a:pt x="3416" y="13073"/>
                  </a:lnTo>
                  <a:lnTo>
                    <a:pt x="3843" y="12247"/>
                  </a:lnTo>
                  <a:lnTo>
                    <a:pt x="4270" y="11284"/>
                  </a:lnTo>
                  <a:lnTo>
                    <a:pt x="4697" y="10458"/>
                  </a:lnTo>
                  <a:lnTo>
                    <a:pt x="5551" y="9495"/>
                  </a:lnTo>
                  <a:lnTo>
                    <a:pt x="7259" y="8532"/>
                  </a:lnTo>
                  <a:lnTo>
                    <a:pt x="8967" y="7568"/>
                  </a:lnTo>
                  <a:lnTo>
                    <a:pt x="12384" y="6467"/>
                  </a:lnTo>
                  <a:lnTo>
                    <a:pt x="17935" y="5366"/>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78" name="Shape 1378"/>
            <p:cNvSpPr/>
            <p:nvPr/>
          </p:nvSpPr>
          <p:spPr>
            <a:xfrm>
              <a:off x="4766" y="2487"/>
              <a:ext cx="39" cy="35"/>
            </a:xfrm>
            <a:custGeom>
              <a:pathLst>
                <a:path extrusionOk="0" h="120000" w="120000">
                  <a:moveTo>
                    <a:pt x="60000" y="116571"/>
                  </a:moveTo>
                  <a:lnTo>
                    <a:pt x="60000" y="116571"/>
                  </a:lnTo>
                  <a:lnTo>
                    <a:pt x="84000" y="113142"/>
                  </a:lnTo>
                  <a:lnTo>
                    <a:pt x="99000" y="99428"/>
                  </a:lnTo>
                  <a:lnTo>
                    <a:pt x="114000" y="82285"/>
                  </a:lnTo>
                  <a:lnTo>
                    <a:pt x="117000" y="58285"/>
                  </a:lnTo>
                  <a:lnTo>
                    <a:pt x="114000" y="34285"/>
                  </a:lnTo>
                  <a:lnTo>
                    <a:pt x="99000" y="17142"/>
                  </a:lnTo>
                  <a:lnTo>
                    <a:pt x="84000" y="3428"/>
                  </a:lnTo>
                  <a:lnTo>
                    <a:pt x="60000" y="0"/>
                  </a:lnTo>
                  <a:lnTo>
                    <a:pt x="36000" y="3428"/>
                  </a:lnTo>
                  <a:lnTo>
                    <a:pt x="18000" y="17142"/>
                  </a:lnTo>
                  <a:lnTo>
                    <a:pt x="6000" y="34285"/>
                  </a:lnTo>
                  <a:lnTo>
                    <a:pt x="0" y="58285"/>
                  </a:lnTo>
                  <a:lnTo>
                    <a:pt x="6000" y="82285"/>
                  </a:lnTo>
                  <a:lnTo>
                    <a:pt x="18000" y="99428"/>
                  </a:lnTo>
                  <a:lnTo>
                    <a:pt x="36000" y="113142"/>
                  </a:lnTo>
                  <a:lnTo>
                    <a:pt x="60000" y="116571"/>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79" name="Shape 1379"/>
            <p:cNvSpPr/>
            <p:nvPr/>
          </p:nvSpPr>
          <p:spPr>
            <a:xfrm>
              <a:off x="4795" y="2439"/>
              <a:ext cx="41" cy="36"/>
            </a:xfrm>
            <a:custGeom>
              <a:pathLst>
                <a:path extrusionOk="0" h="120000" w="120000">
                  <a:moveTo>
                    <a:pt x="57000" y="116666"/>
                  </a:moveTo>
                  <a:lnTo>
                    <a:pt x="57000" y="116666"/>
                  </a:lnTo>
                  <a:lnTo>
                    <a:pt x="81000" y="113333"/>
                  </a:lnTo>
                  <a:lnTo>
                    <a:pt x="99000" y="100000"/>
                  </a:lnTo>
                  <a:lnTo>
                    <a:pt x="114000" y="80000"/>
                  </a:lnTo>
                  <a:lnTo>
                    <a:pt x="117000" y="56666"/>
                  </a:lnTo>
                  <a:lnTo>
                    <a:pt x="114000" y="33333"/>
                  </a:lnTo>
                  <a:lnTo>
                    <a:pt x="99000" y="16666"/>
                  </a:lnTo>
                  <a:lnTo>
                    <a:pt x="81000" y="6666"/>
                  </a:lnTo>
                  <a:lnTo>
                    <a:pt x="57000" y="0"/>
                  </a:lnTo>
                  <a:lnTo>
                    <a:pt x="33000" y="6666"/>
                  </a:lnTo>
                  <a:lnTo>
                    <a:pt x="18000" y="16666"/>
                  </a:lnTo>
                  <a:lnTo>
                    <a:pt x="6000" y="33333"/>
                  </a:lnTo>
                  <a:lnTo>
                    <a:pt x="0" y="56666"/>
                  </a:lnTo>
                  <a:lnTo>
                    <a:pt x="6000" y="80000"/>
                  </a:lnTo>
                  <a:lnTo>
                    <a:pt x="18000" y="100000"/>
                  </a:lnTo>
                  <a:lnTo>
                    <a:pt x="33000" y="113333"/>
                  </a:lnTo>
                  <a:lnTo>
                    <a:pt x="57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80" name="Shape 1380"/>
            <p:cNvSpPr/>
            <p:nvPr/>
          </p:nvSpPr>
          <p:spPr>
            <a:xfrm>
              <a:off x="4859" y="2418"/>
              <a:ext cx="42" cy="36"/>
            </a:xfrm>
            <a:custGeom>
              <a:pathLst>
                <a:path extrusionOk="0" h="120000" w="120000">
                  <a:moveTo>
                    <a:pt x="55609" y="116756"/>
                  </a:moveTo>
                  <a:lnTo>
                    <a:pt x="55609" y="116756"/>
                  </a:lnTo>
                  <a:lnTo>
                    <a:pt x="79024" y="110270"/>
                  </a:lnTo>
                  <a:lnTo>
                    <a:pt x="99512" y="100540"/>
                  </a:lnTo>
                  <a:lnTo>
                    <a:pt x="114146" y="81081"/>
                  </a:lnTo>
                  <a:lnTo>
                    <a:pt x="117073" y="58378"/>
                  </a:lnTo>
                  <a:lnTo>
                    <a:pt x="114146" y="35675"/>
                  </a:lnTo>
                  <a:lnTo>
                    <a:pt x="99512" y="19459"/>
                  </a:lnTo>
                  <a:lnTo>
                    <a:pt x="79024" y="6486"/>
                  </a:lnTo>
                  <a:lnTo>
                    <a:pt x="55609" y="0"/>
                  </a:lnTo>
                  <a:lnTo>
                    <a:pt x="32195" y="6486"/>
                  </a:lnTo>
                  <a:lnTo>
                    <a:pt x="17560" y="19459"/>
                  </a:lnTo>
                  <a:lnTo>
                    <a:pt x="5853" y="35675"/>
                  </a:lnTo>
                  <a:lnTo>
                    <a:pt x="0" y="58378"/>
                  </a:lnTo>
                  <a:lnTo>
                    <a:pt x="5853" y="81081"/>
                  </a:lnTo>
                  <a:lnTo>
                    <a:pt x="17560" y="100540"/>
                  </a:lnTo>
                  <a:lnTo>
                    <a:pt x="32195" y="110270"/>
                  </a:lnTo>
                  <a:lnTo>
                    <a:pt x="55609"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81" name="Shape 1381"/>
            <p:cNvSpPr/>
            <p:nvPr/>
          </p:nvSpPr>
          <p:spPr>
            <a:xfrm>
              <a:off x="4922" y="2436"/>
              <a:ext cx="43" cy="35"/>
            </a:xfrm>
            <a:custGeom>
              <a:pathLst>
                <a:path extrusionOk="0" h="120000" w="120000">
                  <a:moveTo>
                    <a:pt x="60000" y="116571"/>
                  </a:moveTo>
                  <a:lnTo>
                    <a:pt x="60000" y="116571"/>
                  </a:lnTo>
                  <a:lnTo>
                    <a:pt x="80000" y="113142"/>
                  </a:lnTo>
                  <a:lnTo>
                    <a:pt x="97142" y="99428"/>
                  </a:lnTo>
                  <a:lnTo>
                    <a:pt x="111428" y="82285"/>
                  </a:lnTo>
                  <a:lnTo>
                    <a:pt x="117142" y="58285"/>
                  </a:lnTo>
                  <a:lnTo>
                    <a:pt x="111428" y="34285"/>
                  </a:lnTo>
                  <a:lnTo>
                    <a:pt x="97142" y="17142"/>
                  </a:lnTo>
                  <a:lnTo>
                    <a:pt x="80000" y="3428"/>
                  </a:lnTo>
                  <a:lnTo>
                    <a:pt x="60000" y="0"/>
                  </a:lnTo>
                  <a:lnTo>
                    <a:pt x="37142" y="3428"/>
                  </a:lnTo>
                  <a:lnTo>
                    <a:pt x="17142" y="17142"/>
                  </a:lnTo>
                  <a:lnTo>
                    <a:pt x="5714" y="34285"/>
                  </a:lnTo>
                  <a:lnTo>
                    <a:pt x="0" y="58285"/>
                  </a:lnTo>
                  <a:lnTo>
                    <a:pt x="5714" y="82285"/>
                  </a:lnTo>
                  <a:lnTo>
                    <a:pt x="17142" y="99428"/>
                  </a:lnTo>
                  <a:lnTo>
                    <a:pt x="37142" y="113142"/>
                  </a:lnTo>
                  <a:lnTo>
                    <a:pt x="60000" y="116571"/>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82" name="Shape 1382"/>
            <p:cNvSpPr/>
            <p:nvPr/>
          </p:nvSpPr>
          <p:spPr>
            <a:xfrm>
              <a:off x="4956" y="2487"/>
              <a:ext cx="37" cy="36"/>
            </a:xfrm>
            <a:custGeom>
              <a:pathLst>
                <a:path extrusionOk="0" h="120000" w="120000">
                  <a:moveTo>
                    <a:pt x="58461" y="116666"/>
                  </a:moveTo>
                  <a:lnTo>
                    <a:pt x="58461" y="116666"/>
                  </a:lnTo>
                  <a:lnTo>
                    <a:pt x="83076" y="110000"/>
                  </a:lnTo>
                  <a:lnTo>
                    <a:pt x="98461" y="100000"/>
                  </a:lnTo>
                  <a:lnTo>
                    <a:pt x="110769" y="83333"/>
                  </a:lnTo>
                  <a:lnTo>
                    <a:pt x="116923" y="60000"/>
                  </a:lnTo>
                  <a:lnTo>
                    <a:pt x="110769" y="36666"/>
                  </a:lnTo>
                  <a:lnTo>
                    <a:pt x="98461" y="16666"/>
                  </a:lnTo>
                  <a:lnTo>
                    <a:pt x="83076" y="3333"/>
                  </a:lnTo>
                  <a:lnTo>
                    <a:pt x="58461" y="0"/>
                  </a:lnTo>
                  <a:lnTo>
                    <a:pt x="33846" y="3333"/>
                  </a:lnTo>
                  <a:lnTo>
                    <a:pt x="18461" y="16666"/>
                  </a:lnTo>
                  <a:lnTo>
                    <a:pt x="3076" y="36666"/>
                  </a:lnTo>
                  <a:lnTo>
                    <a:pt x="0" y="60000"/>
                  </a:lnTo>
                  <a:lnTo>
                    <a:pt x="3076" y="83333"/>
                  </a:lnTo>
                  <a:lnTo>
                    <a:pt x="18461" y="100000"/>
                  </a:lnTo>
                  <a:lnTo>
                    <a:pt x="33846" y="110000"/>
                  </a:lnTo>
                  <a:lnTo>
                    <a:pt x="58461"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83" name="Shape 1383"/>
            <p:cNvSpPr/>
            <p:nvPr/>
          </p:nvSpPr>
          <p:spPr>
            <a:xfrm>
              <a:off x="4786" y="3056"/>
              <a:ext cx="169" cy="169"/>
            </a:xfrm>
            <a:custGeom>
              <a:pathLst>
                <a:path extrusionOk="0" h="120000" w="120000">
                  <a:moveTo>
                    <a:pt x="55000" y="119289"/>
                  </a:moveTo>
                  <a:lnTo>
                    <a:pt x="55000" y="119289"/>
                  </a:lnTo>
                  <a:lnTo>
                    <a:pt x="50000" y="117869"/>
                  </a:lnTo>
                  <a:lnTo>
                    <a:pt x="45000" y="117159"/>
                  </a:lnTo>
                  <a:lnTo>
                    <a:pt x="42142" y="115739"/>
                  </a:lnTo>
                  <a:lnTo>
                    <a:pt x="39285" y="113609"/>
                  </a:lnTo>
                  <a:lnTo>
                    <a:pt x="36428" y="112189"/>
                  </a:lnTo>
                  <a:lnTo>
                    <a:pt x="33571" y="110059"/>
                  </a:lnTo>
                  <a:lnTo>
                    <a:pt x="30000" y="107928"/>
                  </a:lnTo>
                  <a:lnTo>
                    <a:pt x="25714" y="106508"/>
                  </a:lnTo>
                  <a:lnTo>
                    <a:pt x="19285" y="103668"/>
                  </a:lnTo>
                  <a:lnTo>
                    <a:pt x="14285" y="99408"/>
                  </a:lnTo>
                  <a:lnTo>
                    <a:pt x="10000" y="95857"/>
                  </a:lnTo>
                  <a:lnTo>
                    <a:pt x="6428" y="92307"/>
                  </a:lnTo>
                  <a:lnTo>
                    <a:pt x="5000" y="90177"/>
                  </a:lnTo>
                  <a:lnTo>
                    <a:pt x="4285" y="88047"/>
                  </a:lnTo>
                  <a:lnTo>
                    <a:pt x="4285" y="85917"/>
                  </a:lnTo>
                  <a:lnTo>
                    <a:pt x="3571" y="82366"/>
                  </a:lnTo>
                  <a:lnTo>
                    <a:pt x="2142" y="79526"/>
                  </a:lnTo>
                  <a:lnTo>
                    <a:pt x="2142" y="76686"/>
                  </a:lnTo>
                  <a:lnTo>
                    <a:pt x="2142" y="73846"/>
                  </a:lnTo>
                  <a:lnTo>
                    <a:pt x="2142" y="71005"/>
                  </a:lnTo>
                  <a:lnTo>
                    <a:pt x="2142" y="67455"/>
                  </a:lnTo>
                  <a:lnTo>
                    <a:pt x="1428" y="63195"/>
                  </a:lnTo>
                  <a:lnTo>
                    <a:pt x="714" y="59644"/>
                  </a:lnTo>
                  <a:lnTo>
                    <a:pt x="714" y="55384"/>
                  </a:lnTo>
                  <a:lnTo>
                    <a:pt x="0" y="51124"/>
                  </a:lnTo>
                  <a:lnTo>
                    <a:pt x="0" y="46863"/>
                  </a:lnTo>
                  <a:lnTo>
                    <a:pt x="1428" y="43313"/>
                  </a:lnTo>
                  <a:lnTo>
                    <a:pt x="3571" y="40473"/>
                  </a:lnTo>
                  <a:lnTo>
                    <a:pt x="5000" y="36923"/>
                  </a:lnTo>
                  <a:lnTo>
                    <a:pt x="7857" y="32662"/>
                  </a:lnTo>
                  <a:lnTo>
                    <a:pt x="11428" y="28402"/>
                  </a:lnTo>
                  <a:lnTo>
                    <a:pt x="15000" y="24142"/>
                  </a:lnTo>
                  <a:lnTo>
                    <a:pt x="19285" y="20591"/>
                  </a:lnTo>
                  <a:lnTo>
                    <a:pt x="23571" y="17041"/>
                  </a:lnTo>
                  <a:lnTo>
                    <a:pt x="26428" y="13491"/>
                  </a:lnTo>
                  <a:lnTo>
                    <a:pt x="30000" y="12071"/>
                  </a:lnTo>
                  <a:lnTo>
                    <a:pt x="33571" y="9940"/>
                  </a:lnTo>
                  <a:lnTo>
                    <a:pt x="39285" y="7810"/>
                  </a:lnTo>
                  <a:lnTo>
                    <a:pt x="46428" y="4970"/>
                  </a:lnTo>
                  <a:lnTo>
                    <a:pt x="55714" y="2130"/>
                  </a:lnTo>
                  <a:lnTo>
                    <a:pt x="64285" y="0"/>
                  </a:lnTo>
                  <a:lnTo>
                    <a:pt x="73571" y="0"/>
                  </a:lnTo>
                  <a:lnTo>
                    <a:pt x="81428" y="2130"/>
                  </a:lnTo>
                  <a:lnTo>
                    <a:pt x="90000" y="5680"/>
                  </a:lnTo>
                  <a:lnTo>
                    <a:pt x="92857" y="7810"/>
                  </a:lnTo>
                  <a:lnTo>
                    <a:pt x="95714" y="10650"/>
                  </a:lnTo>
                  <a:lnTo>
                    <a:pt x="99285" y="13491"/>
                  </a:lnTo>
                  <a:lnTo>
                    <a:pt x="102142" y="17041"/>
                  </a:lnTo>
                  <a:lnTo>
                    <a:pt x="106428" y="20591"/>
                  </a:lnTo>
                  <a:lnTo>
                    <a:pt x="108571" y="23431"/>
                  </a:lnTo>
                  <a:lnTo>
                    <a:pt x="112142" y="26982"/>
                  </a:lnTo>
                  <a:lnTo>
                    <a:pt x="112857" y="30532"/>
                  </a:lnTo>
                  <a:lnTo>
                    <a:pt x="114285" y="33372"/>
                  </a:lnTo>
                  <a:lnTo>
                    <a:pt x="115714" y="38343"/>
                  </a:lnTo>
                  <a:lnTo>
                    <a:pt x="117142" y="43313"/>
                  </a:lnTo>
                  <a:lnTo>
                    <a:pt x="117142" y="48994"/>
                  </a:lnTo>
                  <a:lnTo>
                    <a:pt x="117857" y="53964"/>
                  </a:lnTo>
                  <a:lnTo>
                    <a:pt x="118571" y="59644"/>
                  </a:lnTo>
                  <a:lnTo>
                    <a:pt x="119285" y="64615"/>
                  </a:lnTo>
                  <a:lnTo>
                    <a:pt x="119285" y="68875"/>
                  </a:lnTo>
                  <a:lnTo>
                    <a:pt x="118571" y="73136"/>
                  </a:lnTo>
                  <a:lnTo>
                    <a:pt x="117857" y="77396"/>
                  </a:lnTo>
                  <a:lnTo>
                    <a:pt x="117142" y="83076"/>
                  </a:lnTo>
                  <a:lnTo>
                    <a:pt x="115000" y="88757"/>
                  </a:lnTo>
                  <a:lnTo>
                    <a:pt x="112142" y="94437"/>
                  </a:lnTo>
                  <a:lnTo>
                    <a:pt x="110714" y="99408"/>
                  </a:lnTo>
                  <a:lnTo>
                    <a:pt x="107142" y="102958"/>
                  </a:lnTo>
                  <a:lnTo>
                    <a:pt x="104285" y="105088"/>
                  </a:lnTo>
                  <a:lnTo>
                    <a:pt x="100714" y="107218"/>
                  </a:lnTo>
                  <a:lnTo>
                    <a:pt x="97857" y="108639"/>
                  </a:lnTo>
                  <a:lnTo>
                    <a:pt x="95000" y="110769"/>
                  </a:lnTo>
                  <a:lnTo>
                    <a:pt x="92142" y="112899"/>
                  </a:lnTo>
                  <a:lnTo>
                    <a:pt x="90000" y="114319"/>
                  </a:lnTo>
                  <a:lnTo>
                    <a:pt x="87857" y="115739"/>
                  </a:lnTo>
                  <a:lnTo>
                    <a:pt x="85714" y="117159"/>
                  </a:lnTo>
                  <a:lnTo>
                    <a:pt x="82142" y="117159"/>
                  </a:lnTo>
                  <a:lnTo>
                    <a:pt x="79285" y="117869"/>
                  </a:lnTo>
                  <a:lnTo>
                    <a:pt x="75000" y="118579"/>
                  </a:lnTo>
                  <a:lnTo>
                    <a:pt x="70000" y="118579"/>
                  </a:lnTo>
                  <a:lnTo>
                    <a:pt x="65000" y="119289"/>
                  </a:lnTo>
                  <a:lnTo>
                    <a:pt x="60714" y="119289"/>
                  </a:lnTo>
                  <a:lnTo>
                    <a:pt x="57857" y="119289"/>
                  </a:lnTo>
                  <a:lnTo>
                    <a:pt x="55714" y="119289"/>
                  </a:lnTo>
                  <a:lnTo>
                    <a:pt x="55000" y="119289"/>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84" name="Shape 1384"/>
            <p:cNvSpPr/>
            <p:nvPr/>
          </p:nvSpPr>
          <p:spPr>
            <a:xfrm>
              <a:off x="4870" y="3194"/>
              <a:ext cx="13" cy="1"/>
            </a:xfrm>
            <a:custGeom>
              <a:pathLst>
                <a:path extrusionOk="0" h="120000" w="120000">
                  <a:moveTo>
                    <a:pt x="80000" y="0"/>
                  </a:moveTo>
                  <a:lnTo>
                    <a:pt x="60000" y="0"/>
                  </a:lnTo>
                  <a:lnTo>
                    <a:pt x="40000" y="0"/>
                  </a:lnTo>
                  <a:lnTo>
                    <a:pt x="30000" y="0"/>
                  </a:lnTo>
                  <a:lnTo>
                    <a:pt x="20000" y="0"/>
                  </a:lnTo>
                  <a:lnTo>
                    <a:pt x="10000" y="0"/>
                  </a:lnTo>
                  <a:lnTo>
                    <a:pt x="0" y="0"/>
                  </a:lnTo>
                  <a:lnTo>
                    <a:pt x="0" y="60000"/>
                  </a:lnTo>
                  <a:lnTo>
                    <a:pt x="10000" y="60000"/>
                  </a:lnTo>
                  <a:lnTo>
                    <a:pt x="20000" y="60000"/>
                  </a:lnTo>
                  <a:lnTo>
                    <a:pt x="30000" y="60000"/>
                  </a:lnTo>
                  <a:lnTo>
                    <a:pt x="50000" y="60000"/>
                  </a:lnTo>
                  <a:lnTo>
                    <a:pt x="60000" y="60000"/>
                  </a:lnTo>
                  <a:lnTo>
                    <a:pt x="80000" y="60000"/>
                  </a:lnTo>
                  <a:lnTo>
                    <a:pt x="90000" y="60000"/>
                  </a:lnTo>
                  <a:lnTo>
                    <a:pt x="100000" y="60000"/>
                  </a:lnTo>
                  <a:lnTo>
                    <a:pt x="110000" y="0"/>
                  </a:lnTo>
                  <a:lnTo>
                    <a:pt x="100000" y="0"/>
                  </a:lnTo>
                  <a:lnTo>
                    <a:pt x="90000" y="0"/>
                  </a:lnTo>
                  <a:lnTo>
                    <a:pt x="8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85" name="Shape 1385"/>
            <p:cNvSpPr/>
            <p:nvPr/>
          </p:nvSpPr>
          <p:spPr>
            <a:xfrm>
              <a:off x="4870" y="3195"/>
              <a:ext cx="22" cy="9"/>
            </a:xfrm>
            <a:custGeom>
              <a:pathLst>
                <a:path extrusionOk="0" h="120000" w="120000">
                  <a:moveTo>
                    <a:pt x="83478" y="108000"/>
                  </a:moveTo>
                  <a:lnTo>
                    <a:pt x="83478" y="108000"/>
                  </a:lnTo>
                  <a:lnTo>
                    <a:pt x="62608" y="108000"/>
                  </a:lnTo>
                  <a:lnTo>
                    <a:pt x="41739" y="108000"/>
                  </a:lnTo>
                  <a:lnTo>
                    <a:pt x="36521" y="108000"/>
                  </a:lnTo>
                  <a:lnTo>
                    <a:pt x="26086" y="108000"/>
                  </a:lnTo>
                  <a:lnTo>
                    <a:pt x="10434" y="96000"/>
                  </a:lnTo>
                  <a:lnTo>
                    <a:pt x="0" y="96000"/>
                  </a:lnTo>
                  <a:lnTo>
                    <a:pt x="0" y="60000"/>
                  </a:lnTo>
                  <a:lnTo>
                    <a:pt x="0" y="36000"/>
                  </a:lnTo>
                  <a:lnTo>
                    <a:pt x="5217" y="24000"/>
                  </a:lnTo>
                  <a:lnTo>
                    <a:pt x="15652" y="12000"/>
                  </a:lnTo>
                  <a:lnTo>
                    <a:pt x="31304" y="0"/>
                  </a:lnTo>
                  <a:lnTo>
                    <a:pt x="36521" y="0"/>
                  </a:lnTo>
                  <a:lnTo>
                    <a:pt x="46956" y="0"/>
                  </a:lnTo>
                  <a:lnTo>
                    <a:pt x="67826" y="0"/>
                  </a:lnTo>
                  <a:lnTo>
                    <a:pt x="78260" y="0"/>
                  </a:lnTo>
                  <a:lnTo>
                    <a:pt x="83478" y="24000"/>
                  </a:lnTo>
                  <a:lnTo>
                    <a:pt x="99130" y="36000"/>
                  </a:lnTo>
                  <a:lnTo>
                    <a:pt x="109565" y="48000"/>
                  </a:lnTo>
                  <a:lnTo>
                    <a:pt x="114782" y="60000"/>
                  </a:lnTo>
                  <a:lnTo>
                    <a:pt x="114782" y="84000"/>
                  </a:lnTo>
                  <a:lnTo>
                    <a:pt x="114782" y="96000"/>
                  </a:lnTo>
                  <a:lnTo>
                    <a:pt x="104347" y="108000"/>
                  </a:lnTo>
                  <a:lnTo>
                    <a:pt x="88695" y="108000"/>
                  </a:lnTo>
                  <a:lnTo>
                    <a:pt x="83478" y="108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86" name="Shape 1386"/>
            <p:cNvSpPr/>
            <p:nvPr/>
          </p:nvSpPr>
          <p:spPr>
            <a:xfrm>
              <a:off x="4840" y="3089"/>
              <a:ext cx="11" cy="3"/>
            </a:xfrm>
            <a:custGeom>
              <a:pathLst>
                <a:path extrusionOk="0" h="120000" w="120000">
                  <a:moveTo>
                    <a:pt x="76363" y="90000"/>
                  </a:moveTo>
                  <a:lnTo>
                    <a:pt x="54545" y="90000"/>
                  </a:lnTo>
                  <a:lnTo>
                    <a:pt x="43636" y="90000"/>
                  </a:lnTo>
                  <a:lnTo>
                    <a:pt x="32727" y="90000"/>
                  </a:lnTo>
                  <a:lnTo>
                    <a:pt x="21818" y="90000"/>
                  </a:lnTo>
                  <a:lnTo>
                    <a:pt x="10909" y="90000"/>
                  </a:lnTo>
                  <a:lnTo>
                    <a:pt x="0" y="60000"/>
                  </a:lnTo>
                  <a:lnTo>
                    <a:pt x="10909" y="30000"/>
                  </a:lnTo>
                  <a:lnTo>
                    <a:pt x="21818" y="30000"/>
                  </a:lnTo>
                  <a:lnTo>
                    <a:pt x="32727" y="30000"/>
                  </a:lnTo>
                  <a:lnTo>
                    <a:pt x="43636" y="0"/>
                  </a:lnTo>
                  <a:lnTo>
                    <a:pt x="54545" y="0"/>
                  </a:lnTo>
                  <a:lnTo>
                    <a:pt x="65454" y="0"/>
                  </a:lnTo>
                  <a:lnTo>
                    <a:pt x="76363" y="0"/>
                  </a:lnTo>
                  <a:lnTo>
                    <a:pt x="87272" y="30000"/>
                  </a:lnTo>
                  <a:lnTo>
                    <a:pt x="98181" y="30000"/>
                  </a:lnTo>
                  <a:lnTo>
                    <a:pt x="98181" y="60000"/>
                  </a:lnTo>
                  <a:lnTo>
                    <a:pt x="109090" y="60000"/>
                  </a:lnTo>
                  <a:lnTo>
                    <a:pt x="98181" y="90000"/>
                  </a:lnTo>
                  <a:lnTo>
                    <a:pt x="87272" y="90000"/>
                  </a:lnTo>
                  <a:lnTo>
                    <a:pt x="76363"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87" name="Shape 1387"/>
            <p:cNvSpPr/>
            <p:nvPr/>
          </p:nvSpPr>
          <p:spPr>
            <a:xfrm>
              <a:off x="4840" y="3089"/>
              <a:ext cx="22" cy="14"/>
            </a:xfrm>
            <a:custGeom>
              <a:pathLst>
                <a:path extrusionOk="0" h="120000" w="120000">
                  <a:moveTo>
                    <a:pt x="81818" y="111428"/>
                  </a:moveTo>
                  <a:lnTo>
                    <a:pt x="81818" y="111428"/>
                  </a:lnTo>
                  <a:lnTo>
                    <a:pt x="54545" y="102857"/>
                  </a:lnTo>
                  <a:lnTo>
                    <a:pt x="43636" y="102857"/>
                  </a:lnTo>
                  <a:lnTo>
                    <a:pt x="38181" y="111428"/>
                  </a:lnTo>
                  <a:lnTo>
                    <a:pt x="21818" y="111428"/>
                  </a:lnTo>
                  <a:lnTo>
                    <a:pt x="10909" y="102857"/>
                  </a:lnTo>
                  <a:lnTo>
                    <a:pt x="5454" y="94285"/>
                  </a:lnTo>
                  <a:lnTo>
                    <a:pt x="0" y="77142"/>
                  </a:lnTo>
                  <a:lnTo>
                    <a:pt x="0" y="59999"/>
                  </a:lnTo>
                  <a:lnTo>
                    <a:pt x="5454" y="42857"/>
                  </a:lnTo>
                  <a:lnTo>
                    <a:pt x="10909" y="34285"/>
                  </a:lnTo>
                  <a:lnTo>
                    <a:pt x="21818" y="25714"/>
                  </a:lnTo>
                  <a:lnTo>
                    <a:pt x="38181" y="25714"/>
                  </a:lnTo>
                  <a:lnTo>
                    <a:pt x="49090" y="17142"/>
                  </a:lnTo>
                  <a:lnTo>
                    <a:pt x="60000" y="8571"/>
                  </a:lnTo>
                  <a:lnTo>
                    <a:pt x="70909" y="0"/>
                  </a:lnTo>
                  <a:lnTo>
                    <a:pt x="81818" y="8571"/>
                  </a:lnTo>
                  <a:lnTo>
                    <a:pt x="92727" y="34285"/>
                  </a:lnTo>
                  <a:lnTo>
                    <a:pt x="103636" y="51428"/>
                  </a:lnTo>
                  <a:lnTo>
                    <a:pt x="109090" y="68571"/>
                  </a:lnTo>
                  <a:lnTo>
                    <a:pt x="114545" y="85714"/>
                  </a:lnTo>
                  <a:lnTo>
                    <a:pt x="109090" y="102857"/>
                  </a:lnTo>
                  <a:lnTo>
                    <a:pt x="98181" y="102857"/>
                  </a:lnTo>
                  <a:lnTo>
                    <a:pt x="81818" y="11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88" name="Shape 1388"/>
            <p:cNvSpPr/>
            <p:nvPr/>
          </p:nvSpPr>
          <p:spPr>
            <a:xfrm>
              <a:off x="4838" y="3172"/>
              <a:ext cx="2" cy="4"/>
            </a:xfrm>
            <a:custGeom>
              <a:pathLst>
                <a:path extrusionOk="0" h="120000" w="120000">
                  <a:moveTo>
                    <a:pt x="0" y="48000"/>
                  </a:moveTo>
                  <a:lnTo>
                    <a:pt x="0" y="24000"/>
                  </a:lnTo>
                  <a:lnTo>
                    <a:pt x="0" y="0"/>
                  </a:lnTo>
                  <a:lnTo>
                    <a:pt x="40000" y="0"/>
                  </a:lnTo>
                  <a:lnTo>
                    <a:pt x="80000" y="24000"/>
                  </a:lnTo>
                  <a:lnTo>
                    <a:pt x="80000" y="72000"/>
                  </a:lnTo>
                  <a:lnTo>
                    <a:pt x="40000" y="96000"/>
                  </a:lnTo>
                  <a:lnTo>
                    <a:pt x="0" y="4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89" name="Shape 1389"/>
            <p:cNvSpPr/>
            <p:nvPr/>
          </p:nvSpPr>
          <p:spPr>
            <a:xfrm>
              <a:off x="4840" y="3172"/>
              <a:ext cx="9" cy="14"/>
            </a:xfrm>
            <a:custGeom>
              <a:pathLst>
                <a:path extrusionOk="0" h="120000" w="120000">
                  <a:moveTo>
                    <a:pt x="108000" y="56000"/>
                  </a:moveTo>
                  <a:lnTo>
                    <a:pt x="108000" y="56000"/>
                  </a:lnTo>
                  <a:lnTo>
                    <a:pt x="96000" y="40000"/>
                  </a:lnTo>
                  <a:lnTo>
                    <a:pt x="96000" y="16000"/>
                  </a:lnTo>
                  <a:lnTo>
                    <a:pt x="96000" y="8000"/>
                  </a:lnTo>
                  <a:lnTo>
                    <a:pt x="72000" y="0"/>
                  </a:lnTo>
                  <a:lnTo>
                    <a:pt x="36000" y="0"/>
                  </a:lnTo>
                  <a:lnTo>
                    <a:pt x="24000" y="8000"/>
                  </a:lnTo>
                  <a:lnTo>
                    <a:pt x="12000" y="24000"/>
                  </a:lnTo>
                  <a:lnTo>
                    <a:pt x="0" y="80000"/>
                  </a:lnTo>
                  <a:lnTo>
                    <a:pt x="72000" y="112000"/>
                  </a:lnTo>
                  <a:lnTo>
                    <a:pt x="108000" y="56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90" name="Shape 1390"/>
            <p:cNvSpPr/>
            <p:nvPr/>
          </p:nvSpPr>
          <p:spPr>
            <a:xfrm>
              <a:off x="4909" y="3155"/>
              <a:ext cx="1" cy="4"/>
            </a:xfrm>
            <a:custGeom>
              <a:pathLst>
                <a:path extrusionOk="0" h="120000" w="120000">
                  <a:moveTo>
                    <a:pt x="0" y="48000"/>
                  </a:moveTo>
                  <a:lnTo>
                    <a:pt x="0" y="24000"/>
                  </a:lnTo>
                  <a:lnTo>
                    <a:pt x="0" y="0"/>
                  </a:lnTo>
                  <a:lnTo>
                    <a:pt x="60000" y="0"/>
                  </a:lnTo>
                  <a:lnTo>
                    <a:pt x="60000" y="24000"/>
                  </a:lnTo>
                  <a:lnTo>
                    <a:pt x="60000" y="72000"/>
                  </a:lnTo>
                  <a:lnTo>
                    <a:pt x="0" y="96000"/>
                  </a:lnTo>
                  <a:lnTo>
                    <a:pt x="0" y="4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91" name="Shape 1391"/>
            <p:cNvSpPr/>
            <p:nvPr/>
          </p:nvSpPr>
          <p:spPr>
            <a:xfrm>
              <a:off x="4909" y="3155"/>
              <a:ext cx="9" cy="14"/>
            </a:xfrm>
            <a:custGeom>
              <a:pathLst>
                <a:path extrusionOk="0" h="120000" w="120000">
                  <a:moveTo>
                    <a:pt x="109090" y="56000"/>
                  </a:moveTo>
                  <a:lnTo>
                    <a:pt x="109090" y="56000"/>
                  </a:lnTo>
                  <a:lnTo>
                    <a:pt x="98181" y="32000"/>
                  </a:lnTo>
                  <a:lnTo>
                    <a:pt x="98181" y="16000"/>
                  </a:lnTo>
                  <a:lnTo>
                    <a:pt x="87272" y="8000"/>
                  </a:lnTo>
                  <a:lnTo>
                    <a:pt x="65454" y="0"/>
                  </a:lnTo>
                  <a:lnTo>
                    <a:pt x="43636" y="8000"/>
                  </a:lnTo>
                  <a:lnTo>
                    <a:pt x="32727" y="16000"/>
                  </a:lnTo>
                  <a:lnTo>
                    <a:pt x="21818" y="24000"/>
                  </a:lnTo>
                  <a:lnTo>
                    <a:pt x="0" y="72000"/>
                  </a:lnTo>
                  <a:lnTo>
                    <a:pt x="76363" y="112000"/>
                  </a:lnTo>
                  <a:lnTo>
                    <a:pt x="109090" y="56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92" name="Shape 1392"/>
            <p:cNvSpPr/>
            <p:nvPr/>
          </p:nvSpPr>
          <p:spPr>
            <a:xfrm>
              <a:off x="4893" y="3113"/>
              <a:ext cx="1" cy="4"/>
            </a:xfrm>
            <a:custGeom>
              <a:pathLst>
                <a:path extrusionOk="0" h="120000" w="120000">
                  <a:moveTo>
                    <a:pt x="80000" y="48000"/>
                  </a:moveTo>
                  <a:lnTo>
                    <a:pt x="80000" y="24000"/>
                  </a:lnTo>
                  <a:lnTo>
                    <a:pt x="80000" y="0"/>
                  </a:lnTo>
                  <a:lnTo>
                    <a:pt x="40000" y="0"/>
                  </a:lnTo>
                  <a:lnTo>
                    <a:pt x="0" y="0"/>
                  </a:lnTo>
                  <a:lnTo>
                    <a:pt x="40000" y="72000"/>
                  </a:lnTo>
                  <a:lnTo>
                    <a:pt x="80000" y="96000"/>
                  </a:lnTo>
                  <a:lnTo>
                    <a:pt x="80000" y="4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93" name="Shape 1393"/>
            <p:cNvSpPr/>
            <p:nvPr/>
          </p:nvSpPr>
          <p:spPr>
            <a:xfrm>
              <a:off x="4893" y="3113"/>
              <a:ext cx="13" cy="14"/>
            </a:xfrm>
            <a:custGeom>
              <a:pathLst>
                <a:path extrusionOk="0" h="120000" w="120000">
                  <a:moveTo>
                    <a:pt x="111428" y="56000"/>
                  </a:moveTo>
                  <a:lnTo>
                    <a:pt x="111428" y="56000"/>
                  </a:lnTo>
                  <a:lnTo>
                    <a:pt x="102857" y="40000"/>
                  </a:lnTo>
                  <a:lnTo>
                    <a:pt x="102857" y="16000"/>
                  </a:lnTo>
                  <a:lnTo>
                    <a:pt x="94285" y="8000"/>
                  </a:lnTo>
                  <a:lnTo>
                    <a:pt x="77142" y="0"/>
                  </a:lnTo>
                  <a:lnTo>
                    <a:pt x="59999" y="0"/>
                  </a:lnTo>
                  <a:lnTo>
                    <a:pt x="25714" y="0"/>
                  </a:lnTo>
                  <a:lnTo>
                    <a:pt x="0" y="0"/>
                  </a:lnTo>
                  <a:lnTo>
                    <a:pt x="25714" y="80000"/>
                  </a:lnTo>
                  <a:lnTo>
                    <a:pt x="85714" y="112000"/>
                  </a:lnTo>
                  <a:lnTo>
                    <a:pt x="111428" y="56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94" name="Shape 1394"/>
            <p:cNvSpPr/>
            <p:nvPr/>
          </p:nvSpPr>
          <p:spPr>
            <a:xfrm>
              <a:off x="4838" y="3127"/>
              <a:ext cx="11" cy="2"/>
            </a:xfrm>
            <a:custGeom>
              <a:pathLst>
                <a:path extrusionOk="0" h="120000" w="120000">
                  <a:moveTo>
                    <a:pt x="0" y="80000"/>
                  </a:moveTo>
                  <a:lnTo>
                    <a:pt x="20000" y="80000"/>
                  </a:lnTo>
                  <a:lnTo>
                    <a:pt x="20000" y="40000"/>
                  </a:lnTo>
                  <a:lnTo>
                    <a:pt x="30000" y="40000"/>
                  </a:lnTo>
                  <a:lnTo>
                    <a:pt x="50000" y="40000"/>
                  </a:lnTo>
                  <a:lnTo>
                    <a:pt x="60000" y="40000"/>
                  </a:lnTo>
                  <a:lnTo>
                    <a:pt x="70000" y="40000"/>
                  </a:lnTo>
                  <a:lnTo>
                    <a:pt x="80000" y="80000"/>
                  </a:lnTo>
                  <a:lnTo>
                    <a:pt x="90000" y="80000"/>
                  </a:lnTo>
                  <a:lnTo>
                    <a:pt x="100000" y="80000"/>
                  </a:lnTo>
                  <a:lnTo>
                    <a:pt x="100000" y="40000"/>
                  </a:lnTo>
                  <a:lnTo>
                    <a:pt x="110000" y="40000"/>
                  </a:lnTo>
                  <a:lnTo>
                    <a:pt x="100000" y="40000"/>
                  </a:lnTo>
                  <a:lnTo>
                    <a:pt x="90000" y="40000"/>
                  </a:lnTo>
                  <a:lnTo>
                    <a:pt x="70000" y="0"/>
                  </a:lnTo>
                  <a:lnTo>
                    <a:pt x="60000" y="0"/>
                  </a:lnTo>
                  <a:lnTo>
                    <a:pt x="40000" y="0"/>
                  </a:lnTo>
                  <a:lnTo>
                    <a:pt x="30000" y="0"/>
                  </a:lnTo>
                  <a:lnTo>
                    <a:pt x="20000" y="0"/>
                  </a:lnTo>
                  <a:lnTo>
                    <a:pt x="10000" y="0"/>
                  </a:lnTo>
                  <a:lnTo>
                    <a:pt x="10000" y="40000"/>
                  </a:lnTo>
                  <a:lnTo>
                    <a:pt x="0" y="40000"/>
                  </a:lnTo>
                  <a:lnTo>
                    <a:pt x="0" y="8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95" name="Shape 1395"/>
            <p:cNvSpPr/>
            <p:nvPr/>
          </p:nvSpPr>
          <p:spPr>
            <a:xfrm>
              <a:off x="4838" y="3127"/>
              <a:ext cx="22" cy="13"/>
            </a:xfrm>
            <a:custGeom>
              <a:pathLst>
                <a:path extrusionOk="0" h="120000" w="120000">
                  <a:moveTo>
                    <a:pt x="0" y="110769"/>
                  </a:moveTo>
                  <a:lnTo>
                    <a:pt x="0" y="110769"/>
                  </a:lnTo>
                  <a:lnTo>
                    <a:pt x="15652" y="83076"/>
                  </a:lnTo>
                  <a:lnTo>
                    <a:pt x="20869" y="55384"/>
                  </a:lnTo>
                  <a:lnTo>
                    <a:pt x="36521" y="55384"/>
                  </a:lnTo>
                  <a:lnTo>
                    <a:pt x="52173" y="55384"/>
                  </a:lnTo>
                  <a:lnTo>
                    <a:pt x="57391" y="55384"/>
                  </a:lnTo>
                  <a:lnTo>
                    <a:pt x="73043" y="73846"/>
                  </a:lnTo>
                  <a:lnTo>
                    <a:pt x="88695" y="83076"/>
                  </a:lnTo>
                  <a:lnTo>
                    <a:pt x="93913" y="83076"/>
                  </a:lnTo>
                  <a:lnTo>
                    <a:pt x="104347" y="83076"/>
                  </a:lnTo>
                  <a:lnTo>
                    <a:pt x="109565" y="73846"/>
                  </a:lnTo>
                  <a:lnTo>
                    <a:pt x="114782" y="55384"/>
                  </a:lnTo>
                  <a:lnTo>
                    <a:pt x="104347" y="46153"/>
                  </a:lnTo>
                  <a:lnTo>
                    <a:pt x="93913" y="27692"/>
                  </a:lnTo>
                  <a:lnTo>
                    <a:pt x="73043" y="9230"/>
                  </a:lnTo>
                  <a:lnTo>
                    <a:pt x="67826" y="0"/>
                  </a:lnTo>
                  <a:lnTo>
                    <a:pt x="57391" y="0"/>
                  </a:lnTo>
                  <a:lnTo>
                    <a:pt x="46956" y="0"/>
                  </a:lnTo>
                  <a:lnTo>
                    <a:pt x="36521" y="0"/>
                  </a:lnTo>
                  <a:lnTo>
                    <a:pt x="20869" y="0"/>
                  </a:lnTo>
                  <a:lnTo>
                    <a:pt x="10434" y="0"/>
                  </a:lnTo>
                  <a:lnTo>
                    <a:pt x="5217" y="27692"/>
                  </a:lnTo>
                  <a:lnTo>
                    <a:pt x="0" y="55384"/>
                  </a:lnTo>
                  <a:lnTo>
                    <a:pt x="0" y="92307"/>
                  </a:lnTo>
                  <a:lnTo>
                    <a:pt x="0" y="11076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96" name="Shape 1396"/>
            <p:cNvSpPr/>
            <p:nvPr/>
          </p:nvSpPr>
          <p:spPr>
            <a:xfrm>
              <a:off x="4875" y="3152"/>
              <a:ext cx="9" cy="3"/>
            </a:xfrm>
            <a:custGeom>
              <a:pathLst>
                <a:path extrusionOk="0" h="120000" w="120000">
                  <a:moveTo>
                    <a:pt x="0" y="0"/>
                  </a:moveTo>
                  <a:lnTo>
                    <a:pt x="108000" y="30000"/>
                  </a:lnTo>
                  <a:lnTo>
                    <a:pt x="48000" y="60000"/>
                  </a:lnTo>
                  <a:lnTo>
                    <a:pt x="48000" y="90000"/>
                  </a:lnTo>
                  <a:lnTo>
                    <a:pt x="0" y="90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97" name="Shape 1397"/>
            <p:cNvSpPr/>
            <p:nvPr/>
          </p:nvSpPr>
          <p:spPr>
            <a:xfrm>
              <a:off x="4884" y="3154"/>
              <a:ext cx="1" cy="7"/>
            </a:xfrm>
            <a:custGeom>
              <a:pathLst>
                <a:path extrusionOk="0" h="120000" w="120000">
                  <a:moveTo>
                    <a:pt x="80000" y="105000"/>
                  </a:moveTo>
                  <a:lnTo>
                    <a:pt x="80000" y="105000"/>
                  </a:lnTo>
                  <a:lnTo>
                    <a:pt x="0" y="60000"/>
                  </a:lnTo>
                  <a:lnTo>
                    <a:pt x="40000" y="30000"/>
                  </a:lnTo>
                  <a:lnTo>
                    <a:pt x="40000" y="0"/>
                  </a:lnTo>
                  <a:lnTo>
                    <a:pt x="80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98" name="Shape 1398"/>
            <p:cNvSpPr/>
            <p:nvPr/>
          </p:nvSpPr>
          <p:spPr>
            <a:xfrm>
              <a:off x="4809" y="3128"/>
              <a:ext cx="11" cy="17"/>
            </a:xfrm>
            <a:custGeom>
              <a:pathLst>
                <a:path extrusionOk="0" h="120000" w="120000">
                  <a:moveTo>
                    <a:pt x="0" y="112941"/>
                  </a:moveTo>
                  <a:lnTo>
                    <a:pt x="0" y="98823"/>
                  </a:lnTo>
                  <a:lnTo>
                    <a:pt x="0" y="84705"/>
                  </a:lnTo>
                  <a:lnTo>
                    <a:pt x="0" y="70588"/>
                  </a:lnTo>
                  <a:lnTo>
                    <a:pt x="0" y="63529"/>
                  </a:lnTo>
                  <a:lnTo>
                    <a:pt x="0" y="56470"/>
                  </a:lnTo>
                  <a:lnTo>
                    <a:pt x="109090" y="49411"/>
                  </a:lnTo>
                  <a:lnTo>
                    <a:pt x="109090" y="42352"/>
                  </a:lnTo>
                  <a:lnTo>
                    <a:pt x="0" y="28235"/>
                  </a:lnTo>
                  <a:lnTo>
                    <a:pt x="0" y="21176"/>
                  </a:lnTo>
                  <a:lnTo>
                    <a:pt x="0" y="7058"/>
                  </a:lnTo>
                  <a:lnTo>
                    <a:pt x="0" y="0"/>
                  </a:lnTo>
                  <a:lnTo>
                    <a:pt x="0" y="112941"/>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99" name="Shape 1399"/>
            <p:cNvSpPr/>
            <p:nvPr/>
          </p:nvSpPr>
          <p:spPr>
            <a:xfrm>
              <a:off x="4820" y="3128"/>
              <a:ext cx="0" cy="27"/>
            </a:xfrm>
            <a:custGeom>
              <a:pathLst>
                <a:path extrusionOk="0" h="120000" w="120000">
                  <a:moveTo>
                    <a:pt x="60000" y="115555"/>
                  </a:moveTo>
                  <a:lnTo>
                    <a:pt x="60000" y="115555"/>
                  </a:lnTo>
                  <a:lnTo>
                    <a:pt x="60000" y="102222"/>
                  </a:lnTo>
                  <a:lnTo>
                    <a:pt x="60000" y="84444"/>
                  </a:lnTo>
                  <a:lnTo>
                    <a:pt x="60000" y="75555"/>
                  </a:lnTo>
                  <a:lnTo>
                    <a:pt x="60000" y="71111"/>
                  </a:lnTo>
                  <a:lnTo>
                    <a:pt x="60000" y="66666"/>
                  </a:lnTo>
                  <a:lnTo>
                    <a:pt x="60000" y="57777"/>
                  </a:lnTo>
                  <a:lnTo>
                    <a:pt x="0" y="53333"/>
                  </a:lnTo>
                  <a:lnTo>
                    <a:pt x="0" y="44444"/>
                  </a:lnTo>
                  <a:lnTo>
                    <a:pt x="60000" y="31111"/>
                  </a:lnTo>
                  <a:lnTo>
                    <a:pt x="60000" y="22222"/>
                  </a:lnTo>
                  <a:lnTo>
                    <a:pt x="60000" y="4444"/>
                  </a:lnTo>
                  <a:lnTo>
                    <a:pt x="60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00" name="Shape 1400"/>
            <p:cNvSpPr/>
            <p:nvPr/>
          </p:nvSpPr>
          <p:spPr>
            <a:xfrm>
              <a:off x="4811" y="3104"/>
              <a:ext cx="18" cy="4"/>
            </a:xfrm>
            <a:custGeom>
              <a:pathLst>
                <a:path extrusionOk="0" h="120000" w="120000">
                  <a:moveTo>
                    <a:pt x="0" y="72000"/>
                  </a:moveTo>
                  <a:lnTo>
                    <a:pt x="20000" y="96000"/>
                  </a:lnTo>
                  <a:lnTo>
                    <a:pt x="40000" y="72000"/>
                  </a:lnTo>
                  <a:lnTo>
                    <a:pt x="60000" y="48000"/>
                  </a:lnTo>
                  <a:lnTo>
                    <a:pt x="73333" y="24000"/>
                  </a:lnTo>
                  <a:lnTo>
                    <a:pt x="80000" y="0"/>
                  </a:lnTo>
                  <a:lnTo>
                    <a:pt x="100000" y="0"/>
                  </a:lnTo>
                  <a:lnTo>
                    <a:pt x="106666" y="0"/>
                  </a:lnTo>
                  <a:lnTo>
                    <a:pt x="113333" y="0"/>
                  </a:lnTo>
                  <a:lnTo>
                    <a:pt x="0" y="72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01" name="Shape 1401"/>
            <p:cNvSpPr/>
            <p:nvPr/>
          </p:nvSpPr>
          <p:spPr>
            <a:xfrm>
              <a:off x="4811" y="3107"/>
              <a:ext cx="28" cy="7"/>
            </a:xfrm>
            <a:custGeom>
              <a:pathLst>
                <a:path extrusionOk="0" h="120000" w="120000">
                  <a:moveTo>
                    <a:pt x="0" y="17142"/>
                  </a:moveTo>
                  <a:lnTo>
                    <a:pt x="0" y="17142"/>
                  </a:lnTo>
                  <a:lnTo>
                    <a:pt x="16551" y="0"/>
                  </a:lnTo>
                  <a:lnTo>
                    <a:pt x="41379" y="17142"/>
                  </a:lnTo>
                  <a:lnTo>
                    <a:pt x="62068" y="51428"/>
                  </a:lnTo>
                  <a:lnTo>
                    <a:pt x="74482" y="85714"/>
                  </a:lnTo>
                  <a:lnTo>
                    <a:pt x="82758" y="102857"/>
                  </a:lnTo>
                  <a:lnTo>
                    <a:pt x="103448" y="102857"/>
                  </a:lnTo>
                  <a:lnTo>
                    <a:pt x="111724" y="102857"/>
                  </a:lnTo>
                  <a:lnTo>
                    <a:pt x="115862" y="102857"/>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02" name="Shape 1402"/>
            <p:cNvSpPr/>
            <p:nvPr/>
          </p:nvSpPr>
          <p:spPr>
            <a:xfrm>
              <a:off x="4893" y="3170"/>
              <a:ext cx="9" cy="9"/>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03" name="Shape 1403"/>
            <p:cNvSpPr/>
            <p:nvPr/>
          </p:nvSpPr>
          <p:spPr>
            <a:xfrm>
              <a:off x="4865" y="3167"/>
              <a:ext cx="9" cy="7"/>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04" name="Shape 1404"/>
            <p:cNvSpPr/>
            <p:nvPr/>
          </p:nvSpPr>
          <p:spPr>
            <a:xfrm>
              <a:off x="4856" y="3144"/>
              <a:ext cx="9" cy="9"/>
            </a:xfrm>
            <a:custGeom>
              <a:pathLst>
                <a:path extrusionOk="0" h="120000" w="120000">
                  <a:moveTo>
                    <a:pt x="48000" y="106666"/>
                  </a:moveTo>
                  <a:lnTo>
                    <a:pt x="108000" y="106666"/>
                  </a:lnTo>
                  <a:lnTo>
                    <a:pt x="108000" y="53333"/>
                  </a:lnTo>
                  <a:lnTo>
                    <a:pt x="4800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05" name="Shape 1405"/>
            <p:cNvSpPr/>
            <p:nvPr/>
          </p:nvSpPr>
          <p:spPr>
            <a:xfrm>
              <a:off x="4909" y="3130"/>
              <a:ext cx="9" cy="9"/>
            </a:xfrm>
            <a:custGeom>
              <a:pathLst>
                <a:path extrusionOk="0" h="120000" w="120000">
                  <a:moveTo>
                    <a:pt x="48000" y="106666"/>
                  </a:moveTo>
                  <a:lnTo>
                    <a:pt x="48000" y="106666"/>
                  </a:lnTo>
                  <a:lnTo>
                    <a:pt x="108000" y="106666"/>
                  </a:lnTo>
                  <a:lnTo>
                    <a:pt x="108000" y="53333"/>
                  </a:lnTo>
                  <a:lnTo>
                    <a:pt x="4800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06" name="Shape 1406"/>
            <p:cNvSpPr/>
            <p:nvPr/>
          </p:nvSpPr>
          <p:spPr>
            <a:xfrm>
              <a:off x="4875" y="3069"/>
              <a:ext cx="9" cy="9"/>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07" name="Shape 1407"/>
            <p:cNvSpPr/>
            <p:nvPr/>
          </p:nvSpPr>
          <p:spPr>
            <a:xfrm>
              <a:off x="4897" y="3084"/>
              <a:ext cx="11" cy="7"/>
            </a:xfrm>
            <a:custGeom>
              <a:pathLst>
                <a:path extrusionOk="0" h="120000" w="120000">
                  <a:moveTo>
                    <a:pt x="48000" y="105000"/>
                  </a:moveTo>
                  <a:lnTo>
                    <a:pt x="48000" y="105000"/>
                  </a:lnTo>
                  <a:lnTo>
                    <a:pt x="108000" y="105000"/>
                  </a:lnTo>
                  <a:lnTo>
                    <a:pt x="108000" y="75000"/>
                  </a:lnTo>
                  <a:lnTo>
                    <a:pt x="108000" y="30000"/>
                  </a:lnTo>
                  <a:lnTo>
                    <a:pt x="4800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08" name="Shape 1408"/>
            <p:cNvSpPr/>
            <p:nvPr/>
          </p:nvSpPr>
          <p:spPr>
            <a:xfrm>
              <a:off x="4820" y="3132"/>
              <a:ext cx="9" cy="7"/>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09" name="Shape 1409"/>
            <p:cNvSpPr/>
            <p:nvPr/>
          </p:nvSpPr>
          <p:spPr>
            <a:xfrm>
              <a:off x="4806" y="3162"/>
              <a:ext cx="9" cy="9"/>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10" name="Shape 1410"/>
            <p:cNvSpPr/>
            <p:nvPr/>
          </p:nvSpPr>
          <p:spPr>
            <a:xfrm>
              <a:off x="4793" y="3135"/>
              <a:ext cx="9" cy="7"/>
            </a:xfrm>
            <a:custGeom>
              <a:pathLst>
                <a:path extrusionOk="0" h="120000" w="120000">
                  <a:moveTo>
                    <a:pt x="40000" y="105000"/>
                  </a:moveTo>
                  <a:lnTo>
                    <a:pt x="66666" y="105000"/>
                  </a:lnTo>
                  <a:lnTo>
                    <a:pt x="106666" y="105000"/>
                  </a:lnTo>
                  <a:lnTo>
                    <a:pt x="106666" y="75000"/>
                  </a:lnTo>
                  <a:lnTo>
                    <a:pt x="106666" y="30000"/>
                  </a:lnTo>
                  <a:lnTo>
                    <a:pt x="66666" y="0"/>
                  </a:lnTo>
                  <a:lnTo>
                    <a:pt x="40000" y="0"/>
                  </a:lnTo>
                  <a:lnTo>
                    <a:pt x="40000" y="30000"/>
                  </a:lnTo>
                  <a:lnTo>
                    <a:pt x="0" y="30000"/>
                  </a:lnTo>
                  <a:lnTo>
                    <a:pt x="0" y="75000"/>
                  </a:lnTo>
                  <a:lnTo>
                    <a:pt x="0" y="10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11" name="Shape 1411"/>
            <p:cNvSpPr/>
            <p:nvPr/>
          </p:nvSpPr>
          <p:spPr>
            <a:xfrm>
              <a:off x="4820" y="3080"/>
              <a:ext cx="9" cy="9"/>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12" name="Shape 1412"/>
            <p:cNvSpPr/>
            <p:nvPr/>
          </p:nvSpPr>
          <p:spPr>
            <a:xfrm>
              <a:off x="4893" y="3195"/>
              <a:ext cx="9" cy="9"/>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13" name="Shape 1413"/>
            <p:cNvSpPr/>
            <p:nvPr/>
          </p:nvSpPr>
          <p:spPr>
            <a:xfrm>
              <a:off x="4922" y="3169"/>
              <a:ext cx="11" cy="9"/>
            </a:xfrm>
            <a:custGeom>
              <a:pathLst>
                <a:path extrusionOk="0" h="120000" w="120000">
                  <a:moveTo>
                    <a:pt x="0" y="108000"/>
                  </a:moveTo>
                  <a:lnTo>
                    <a:pt x="0" y="108000"/>
                  </a:lnTo>
                  <a:lnTo>
                    <a:pt x="109090" y="108000"/>
                  </a:lnTo>
                  <a:lnTo>
                    <a:pt x="109090" y="0"/>
                  </a:lnTo>
                  <a:lnTo>
                    <a:pt x="0" y="0"/>
                  </a:lnTo>
                  <a:lnTo>
                    <a:pt x="0"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14" name="Shape 1414"/>
            <p:cNvSpPr/>
            <p:nvPr/>
          </p:nvSpPr>
          <p:spPr>
            <a:xfrm>
              <a:off x="4929" y="3118"/>
              <a:ext cx="9" cy="9"/>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15" name="Shape 1415"/>
            <p:cNvSpPr/>
            <p:nvPr/>
          </p:nvSpPr>
          <p:spPr>
            <a:xfrm>
              <a:off x="4895" y="3096"/>
              <a:ext cx="9" cy="7"/>
            </a:xfrm>
            <a:custGeom>
              <a:pathLst>
                <a:path extrusionOk="0" h="120000" w="120000">
                  <a:moveTo>
                    <a:pt x="40000" y="105000"/>
                  </a:moveTo>
                  <a:lnTo>
                    <a:pt x="66666" y="105000"/>
                  </a:lnTo>
                  <a:lnTo>
                    <a:pt x="106666" y="75000"/>
                  </a:lnTo>
                  <a:lnTo>
                    <a:pt x="106666" y="30000"/>
                  </a:lnTo>
                  <a:lnTo>
                    <a:pt x="106666" y="0"/>
                  </a:lnTo>
                  <a:lnTo>
                    <a:pt x="66666" y="0"/>
                  </a:lnTo>
                  <a:lnTo>
                    <a:pt x="40000" y="0"/>
                  </a:lnTo>
                  <a:lnTo>
                    <a:pt x="0" y="0"/>
                  </a:lnTo>
                  <a:lnTo>
                    <a:pt x="0" y="30000"/>
                  </a:lnTo>
                  <a:lnTo>
                    <a:pt x="0" y="75000"/>
                  </a:lnTo>
                  <a:lnTo>
                    <a:pt x="0" y="10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16" name="Shape 1416"/>
            <p:cNvSpPr/>
            <p:nvPr/>
          </p:nvSpPr>
          <p:spPr>
            <a:xfrm>
              <a:off x="4918" y="3096"/>
              <a:ext cx="7" cy="9"/>
            </a:xfrm>
            <a:custGeom>
              <a:pathLst>
                <a:path extrusionOk="0" h="120000" w="120000">
                  <a:moveTo>
                    <a:pt x="30000" y="106666"/>
                  </a:moveTo>
                  <a:lnTo>
                    <a:pt x="75000" y="106666"/>
                  </a:lnTo>
                  <a:lnTo>
                    <a:pt x="105000" y="106666"/>
                  </a:lnTo>
                  <a:lnTo>
                    <a:pt x="105000" y="53333"/>
                  </a:lnTo>
                  <a:lnTo>
                    <a:pt x="75000" y="53333"/>
                  </a:lnTo>
                  <a:lnTo>
                    <a:pt x="75000" y="0"/>
                  </a:lnTo>
                  <a:lnTo>
                    <a:pt x="30000" y="0"/>
                  </a:lnTo>
                  <a:lnTo>
                    <a:pt x="0" y="0"/>
                  </a:lnTo>
                  <a:lnTo>
                    <a:pt x="0" y="53333"/>
                  </a:lnTo>
                  <a:lnTo>
                    <a:pt x="0" y="106666"/>
                  </a:lnTo>
                  <a:lnTo>
                    <a:pt x="3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17" name="Shape 1417"/>
            <p:cNvSpPr/>
            <p:nvPr/>
          </p:nvSpPr>
          <p:spPr>
            <a:xfrm>
              <a:off x="3182" y="2387"/>
              <a:ext cx="276" cy="876"/>
            </a:xfrm>
            <a:custGeom>
              <a:pathLst>
                <a:path extrusionOk="0" h="120000" w="120000">
                  <a:moveTo>
                    <a:pt x="103854" y="113972"/>
                  </a:moveTo>
                  <a:lnTo>
                    <a:pt x="103854" y="113972"/>
                  </a:lnTo>
                  <a:lnTo>
                    <a:pt x="99927" y="115068"/>
                  </a:lnTo>
                  <a:lnTo>
                    <a:pt x="96436" y="116164"/>
                  </a:lnTo>
                  <a:lnTo>
                    <a:pt x="92945" y="117123"/>
                  </a:lnTo>
                  <a:lnTo>
                    <a:pt x="89890" y="117808"/>
                  </a:lnTo>
                  <a:lnTo>
                    <a:pt x="86400" y="118630"/>
                  </a:lnTo>
                  <a:lnTo>
                    <a:pt x="82909" y="119041"/>
                  </a:lnTo>
                  <a:lnTo>
                    <a:pt x="79418" y="119452"/>
                  </a:lnTo>
                  <a:lnTo>
                    <a:pt x="75490" y="119589"/>
                  </a:lnTo>
                  <a:lnTo>
                    <a:pt x="71563" y="119726"/>
                  </a:lnTo>
                  <a:lnTo>
                    <a:pt x="67200" y="119863"/>
                  </a:lnTo>
                  <a:lnTo>
                    <a:pt x="62400" y="119726"/>
                  </a:lnTo>
                  <a:lnTo>
                    <a:pt x="58036" y="119589"/>
                  </a:lnTo>
                  <a:lnTo>
                    <a:pt x="52363" y="119452"/>
                  </a:lnTo>
                  <a:lnTo>
                    <a:pt x="46690" y="119178"/>
                  </a:lnTo>
                  <a:lnTo>
                    <a:pt x="39709" y="118767"/>
                  </a:lnTo>
                  <a:lnTo>
                    <a:pt x="32290" y="118493"/>
                  </a:lnTo>
                  <a:lnTo>
                    <a:pt x="18763" y="117397"/>
                  </a:lnTo>
                  <a:lnTo>
                    <a:pt x="9163" y="116027"/>
                  </a:lnTo>
                  <a:lnTo>
                    <a:pt x="3490" y="114109"/>
                  </a:lnTo>
                  <a:lnTo>
                    <a:pt x="872" y="111780"/>
                  </a:lnTo>
                  <a:lnTo>
                    <a:pt x="0" y="109452"/>
                  </a:lnTo>
                  <a:lnTo>
                    <a:pt x="436" y="106712"/>
                  </a:lnTo>
                  <a:lnTo>
                    <a:pt x="1745" y="103835"/>
                  </a:lnTo>
                  <a:lnTo>
                    <a:pt x="3054" y="100684"/>
                  </a:lnTo>
                  <a:lnTo>
                    <a:pt x="3490" y="98904"/>
                  </a:lnTo>
                  <a:lnTo>
                    <a:pt x="3927" y="96575"/>
                  </a:lnTo>
                  <a:lnTo>
                    <a:pt x="4363" y="93424"/>
                  </a:lnTo>
                  <a:lnTo>
                    <a:pt x="4800" y="90000"/>
                  </a:lnTo>
                  <a:lnTo>
                    <a:pt x="5236" y="86164"/>
                  </a:lnTo>
                  <a:lnTo>
                    <a:pt x="5672" y="81917"/>
                  </a:lnTo>
                  <a:lnTo>
                    <a:pt x="6545" y="77534"/>
                  </a:lnTo>
                  <a:lnTo>
                    <a:pt x="6545" y="73013"/>
                  </a:lnTo>
                  <a:lnTo>
                    <a:pt x="6545" y="68356"/>
                  </a:lnTo>
                  <a:lnTo>
                    <a:pt x="6981" y="63972"/>
                  </a:lnTo>
                  <a:lnTo>
                    <a:pt x="6981" y="59726"/>
                  </a:lnTo>
                  <a:lnTo>
                    <a:pt x="6981" y="55753"/>
                  </a:lnTo>
                  <a:lnTo>
                    <a:pt x="6981" y="52054"/>
                  </a:lnTo>
                  <a:lnTo>
                    <a:pt x="6981" y="49041"/>
                  </a:lnTo>
                  <a:lnTo>
                    <a:pt x="6545" y="46438"/>
                  </a:lnTo>
                  <a:lnTo>
                    <a:pt x="6545" y="44383"/>
                  </a:lnTo>
                  <a:lnTo>
                    <a:pt x="5672" y="42876"/>
                  </a:lnTo>
                  <a:lnTo>
                    <a:pt x="5236" y="41232"/>
                  </a:lnTo>
                  <a:lnTo>
                    <a:pt x="4800" y="39315"/>
                  </a:lnTo>
                  <a:lnTo>
                    <a:pt x="4800" y="37260"/>
                  </a:lnTo>
                  <a:lnTo>
                    <a:pt x="4363" y="35205"/>
                  </a:lnTo>
                  <a:lnTo>
                    <a:pt x="4363" y="33013"/>
                  </a:lnTo>
                  <a:lnTo>
                    <a:pt x="4363" y="30821"/>
                  </a:lnTo>
                  <a:lnTo>
                    <a:pt x="4363" y="28493"/>
                  </a:lnTo>
                  <a:lnTo>
                    <a:pt x="3927" y="26164"/>
                  </a:lnTo>
                  <a:lnTo>
                    <a:pt x="3927" y="23972"/>
                  </a:lnTo>
                  <a:lnTo>
                    <a:pt x="4363" y="21780"/>
                  </a:lnTo>
                  <a:lnTo>
                    <a:pt x="4363" y="19726"/>
                  </a:lnTo>
                  <a:lnTo>
                    <a:pt x="4363" y="17808"/>
                  </a:lnTo>
                  <a:lnTo>
                    <a:pt x="4363" y="16027"/>
                  </a:lnTo>
                  <a:lnTo>
                    <a:pt x="4800" y="14383"/>
                  </a:lnTo>
                  <a:lnTo>
                    <a:pt x="4800" y="12876"/>
                  </a:lnTo>
                  <a:lnTo>
                    <a:pt x="6981" y="10273"/>
                  </a:lnTo>
                  <a:lnTo>
                    <a:pt x="12218" y="7945"/>
                  </a:lnTo>
                  <a:lnTo>
                    <a:pt x="20072" y="5753"/>
                  </a:lnTo>
                  <a:lnTo>
                    <a:pt x="29236" y="3835"/>
                  </a:lnTo>
                  <a:lnTo>
                    <a:pt x="39272" y="2328"/>
                  </a:lnTo>
                  <a:lnTo>
                    <a:pt x="48000" y="1095"/>
                  </a:lnTo>
                  <a:lnTo>
                    <a:pt x="55854" y="410"/>
                  </a:lnTo>
                  <a:lnTo>
                    <a:pt x="61527" y="0"/>
                  </a:lnTo>
                  <a:lnTo>
                    <a:pt x="66763" y="136"/>
                  </a:lnTo>
                  <a:lnTo>
                    <a:pt x="72872" y="684"/>
                  </a:lnTo>
                  <a:lnTo>
                    <a:pt x="80290" y="1506"/>
                  </a:lnTo>
                  <a:lnTo>
                    <a:pt x="87272" y="2602"/>
                  </a:lnTo>
                  <a:lnTo>
                    <a:pt x="94690" y="3835"/>
                  </a:lnTo>
                  <a:lnTo>
                    <a:pt x="100363" y="5068"/>
                  </a:lnTo>
                  <a:lnTo>
                    <a:pt x="106036" y="6438"/>
                  </a:lnTo>
                  <a:lnTo>
                    <a:pt x="108654" y="7671"/>
                  </a:lnTo>
                  <a:lnTo>
                    <a:pt x="110400" y="8767"/>
                  </a:lnTo>
                  <a:lnTo>
                    <a:pt x="111272" y="10136"/>
                  </a:lnTo>
                  <a:lnTo>
                    <a:pt x="111709" y="11506"/>
                  </a:lnTo>
                  <a:lnTo>
                    <a:pt x="112145" y="13150"/>
                  </a:lnTo>
                  <a:lnTo>
                    <a:pt x="112145" y="15068"/>
                  </a:lnTo>
                  <a:lnTo>
                    <a:pt x="113018" y="17260"/>
                  </a:lnTo>
                  <a:lnTo>
                    <a:pt x="114327" y="19726"/>
                  </a:lnTo>
                  <a:lnTo>
                    <a:pt x="115636" y="22739"/>
                  </a:lnTo>
                  <a:lnTo>
                    <a:pt x="116509" y="24383"/>
                  </a:lnTo>
                  <a:lnTo>
                    <a:pt x="117818" y="26301"/>
                  </a:lnTo>
                  <a:lnTo>
                    <a:pt x="118254" y="28356"/>
                  </a:lnTo>
                  <a:lnTo>
                    <a:pt x="118690" y="30410"/>
                  </a:lnTo>
                  <a:lnTo>
                    <a:pt x="119127" y="32739"/>
                  </a:lnTo>
                  <a:lnTo>
                    <a:pt x="119563" y="34931"/>
                  </a:lnTo>
                  <a:lnTo>
                    <a:pt x="119563" y="37260"/>
                  </a:lnTo>
                  <a:lnTo>
                    <a:pt x="119563" y="39726"/>
                  </a:lnTo>
                  <a:lnTo>
                    <a:pt x="119563" y="41917"/>
                  </a:lnTo>
                  <a:lnTo>
                    <a:pt x="119563" y="44246"/>
                  </a:lnTo>
                  <a:lnTo>
                    <a:pt x="119127" y="46438"/>
                  </a:lnTo>
                  <a:lnTo>
                    <a:pt x="119127" y="48356"/>
                  </a:lnTo>
                  <a:lnTo>
                    <a:pt x="118690" y="50410"/>
                  </a:lnTo>
                  <a:lnTo>
                    <a:pt x="118254" y="52054"/>
                  </a:lnTo>
                  <a:lnTo>
                    <a:pt x="118254" y="53561"/>
                  </a:lnTo>
                  <a:lnTo>
                    <a:pt x="117818" y="54931"/>
                  </a:lnTo>
                  <a:lnTo>
                    <a:pt x="116945" y="56164"/>
                  </a:lnTo>
                  <a:lnTo>
                    <a:pt x="116072" y="57808"/>
                  </a:lnTo>
                  <a:lnTo>
                    <a:pt x="115636" y="59589"/>
                  </a:lnTo>
                  <a:lnTo>
                    <a:pt x="115200" y="61506"/>
                  </a:lnTo>
                  <a:lnTo>
                    <a:pt x="114763" y="63698"/>
                  </a:lnTo>
                  <a:lnTo>
                    <a:pt x="113890" y="65890"/>
                  </a:lnTo>
                  <a:lnTo>
                    <a:pt x="112581" y="68356"/>
                  </a:lnTo>
                  <a:lnTo>
                    <a:pt x="112145" y="70684"/>
                  </a:lnTo>
                  <a:lnTo>
                    <a:pt x="112145" y="73013"/>
                  </a:lnTo>
                  <a:lnTo>
                    <a:pt x="111709" y="75342"/>
                  </a:lnTo>
                  <a:lnTo>
                    <a:pt x="111272" y="77671"/>
                  </a:lnTo>
                  <a:lnTo>
                    <a:pt x="110836" y="79589"/>
                  </a:lnTo>
                  <a:lnTo>
                    <a:pt x="110836" y="81643"/>
                  </a:lnTo>
                  <a:lnTo>
                    <a:pt x="111272" y="83424"/>
                  </a:lnTo>
                  <a:lnTo>
                    <a:pt x="111709" y="84931"/>
                  </a:lnTo>
                  <a:lnTo>
                    <a:pt x="112145" y="86164"/>
                  </a:lnTo>
                  <a:lnTo>
                    <a:pt x="112581" y="87671"/>
                  </a:lnTo>
                  <a:lnTo>
                    <a:pt x="113890" y="89315"/>
                  </a:lnTo>
                  <a:lnTo>
                    <a:pt x="114763" y="91095"/>
                  </a:lnTo>
                  <a:lnTo>
                    <a:pt x="115200" y="92876"/>
                  </a:lnTo>
                  <a:lnTo>
                    <a:pt x="115636" y="94657"/>
                  </a:lnTo>
                  <a:lnTo>
                    <a:pt x="116072" y="96438"/>
                  </a:lnTo>
                  <a:lnTo>
                    <a:pt x="116509" y="98082"/>
                  </a:lnTo>
                  <a:lnTo>
                    <a:pt x="116945" y="99589"/>
                  </a:lnTo>
                  <a:lnTo>
                    <a:pt x="117818" y="101232"/>
                  </a:lnTo>
                  <a:lnTo>
                    <a:pt x="118254" y="102602"/>
                  </a:lnTo>
                  <a:lnTo>
                    <a:pt x="118254" y="103835"/>
                  </a:lnTo>
                  <a:lnTo>
                    <a:pt x="118254" y="104657"/>
                  </a:lnTo>
                  <a:lnTo>
                    <a:pt x="118254" y="105616"/>
                  </a:lnTo>
                  <a:lnTo>
                    <a:pt x="118690" y="106164"/>
                  </a:lnTo>
                  <a:lnTo>
                    <a:pt x="118690" y="106438"/>
                  </a:lnTo>
                  <a:lnTo>
                    <a:pt x="119127" y="106438"/>
                  </a:lnTo>
                  <a:lnTo>
                    <a:pt x="118254" y="107260"/>
                  </a:lnTo>
                  <a:lnTo>
                    <a:pt x="117818" y="107945"/>
                  </a:lnTo>
                  <a:lnTo>
                    <a:pt x="116072" y="108767"/>
                  </a:lnTo>
                  <a:lnTo>
                    <a:pt x="115200" y="109452"/>
                  </a:lnTo>
                  <a:lnTo>
                    <a:pt x="113018" y="110410"/>
                  </a:lnTo>
                  <a:lnTo>
                    <a:pt x="111272" y="111369"/>
                  </a:lnTo>
                  <a:lnTo>
                    <a:pt x="108218" y="112465"/>
                  </a:lnTo>
                  <a:lnTo>
                    <a:pt x="103854" y="113972"/>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18" name="Shape 1418"/>
            <p:cNvSpPr/>
            <p:nvPr/>
          </p:nvSpPr>
          <p:spPr>
            <a:xfrm>
              <a:off x="1984" y="2372"/>
              <a:ext cx="206" cy="877"/>
            </a:xfrm>
            <a:custGeom>
              <a:pathLst>
                <a:path extrusionOk="0" h="120000" w="120000">
                  <a:moveTo>
                    <a:pt x="2341" y="5199"/>
                  </a:moveTo>
                  <a:lnTo>
                    <a:pt x="2341" y="5199"/>
                  </a:lnTo>
                  <a:lnTo>
                    <a:pt x="9951" y="2736"/>
                  </a:lnTo>
                  <a:lnTo>
                    <a:pt x="16390" y="1094"/>
                  </a:lnTo>
                  <a:lnTo>
                    <a:pt x="22829" y="136"/>
                  </a:lnTo>
                  <a:lnTo>
                    <a:pt x="30439" y="0"/>
                  </a:lnTo>
                  <a:lnTo>
                    <a:pt x="38048" y="136"/>
                  </a:lnTo>
                  <a:lnTo>
                    <a:pt x="48000" y="957"/>
                  </a:lnTo>
                  <a:lnTo>
                    <a:pt x="59707" y="1915"/>
                  </a:lnTo>
                  <a:lnTo>
                    <a:pt x="74341" y="3283"/>
                  </a:lnTo>
                  <a:lnTo>
                    <a:pt x="90731" y="4925"/>
                  </a:lnTo>
                  <a:lnTo>
                    <a:pt x="103024" y="6567"/>
                  </a:lnTo>
                  <a:lnTo>
                    <a:pt x="111804" y="8209"/>
                  </a:lnTo>
                  <a:lnTo>
                    <a:pt x="115902" y="10125"/>
                  </a:lnTo>
                  <a:lnTo>
                    <a:pt x="118829" y="12177"/>
                  </a:lnTo>
                  <a:lnTo>
                    <a:pt x="119414" y="14367"/>
                  </a:lnTo>
                  <a:lnTo>
                    <a:pt x="118243" y="16966"/>
                  </a:lnTo>
                  <a:lnTo>
                    <a:pt x="117073" y="19977"/>
                  </a:lnTo>
                  <a:lnTo>
                    <a:pt x="115317" y="21755"/>
                  </a:lnTo>
                  <a:lnTo>
                    <a:pt x="114731" y="24355"/>
                  </a:lnTo>
                  <a:lnTo>
                    <a:pt x="112975" y="27639"/>
                  </a:lnTo>
                  <a:lnTo>
                    <a:pt x="111804" y="31334"/>
                  </a:lnTo>
                  <a:lnTo>
                    <a:pt x="109463" y="35165"/>
                  </a:lnTo>
                  <a:lnTo>
                    <a:pt x="107707" y="39543"/>
                  </a:lnTo>
                  <a:lnTo>
                    <a:pt x="105365" y="43922"/>
                  </a:lnTo>
                  <a:lnTo>
                    <a:pt x="103609" y="48437"/>
                  </a:lnTo>
                  <a:lnTo>
                    <a:pt x="102439" y="52953"/>
                  </a:lnTo>
                  <a:lnTo>
                    <a:pt x="100097" y="57331"/>
                  </a:lnTo>
                  <a:lnTo>
                    <a:pt x="98926" y="61573"/>
                  </a:lnTo>
                  <a:lnTo>
                    <a:pt x="97756" y="65541"/>
                  </a:lnTo>
                  <a:lnTo>
                    <a:pt x="96585" y="69099"/>
                  </a:lnTo>
                  <a:lnTo>
                    <a:pt x="95414" y="71972"/>
                  </a:lnTo>
                  <a:lnTo>
                    <a:pt x="95414" y="74572"/>
                  </a:lnTo>
                  <a:lnTo>
                    <a:pt x="95414" y="76351"/>
                  </a:lnTo>
                  <a:lnTo>
                    <a:pt x="96000" y="77856"/>
                  </a:lnTo>
                  <a:lnTo>
                    <a:pt x="96585" y="79498"/>
                  </a:lnTo>
                  <a:lnTo>
                    <a:pt x="97170" y="81413"/>
                  </a:lnTo>
                  <a:lnTo>
                    <a:pt x="97756" y="83329"/>
                  </a:lnTo>
                  <a:lnTo>
                    <a:pt x="98341" y="85518"/>
                  </a:lnTo>
                  <a:lnTo>
                    <a:pt x="98926" y="87571"/>
                  </a:lnTo>
                  <a:lnTo>
                    <a:pt x="98926" y="89897"/>
                  </a:lnTo>
                  <a:lnTo>
                    <a:pt x="100097" y="92086"/>
                  </a:lnTo>
                  <a:lnTo>
                    <a:pt x="100097" y="94412"/>
                  </a:lnTo>
                  <a:lnTo>
                    <a:pt x="101268" y="96602"/>
                  </a:lnTo>
                  <a:lnTo>
                    <a:pt x="101853" y="98791"/>
                  </a:lnTo>
                  <a:lnTo>
                    <a:pt x="102439" y="100706"/>
                  </a:lnTo>
                  <a:lnTo>
                    <a:pt x="102439" y="102759"/>
                  </a:lnTo>
                  <a:lnTo>
                    <a:pt x="102439" y="104538"/>
                  </a:lnTo>
                  <a:lnTo>
                    <a:pt x="102439" y="106180"/>
                  </a:lnTo>
                  <a:lnTo>
                    <a:pt x="101853" y="107548"/>
                  </a:lnTo>
                  <a:lnTo>
                    <a:pt x="98341" y="110148"/>
                  </a:lnTo>
                  <a:lnTo>
                    <a:pt x="90731" y="112611"/>
                  </a:lnTo>
                  <a:lnTo>
                    <a:pt x="80195" y="114526"/>
                  </a:lnTo>
                  <a:lnTo>
                    <a:pt x="67317" y="116305"/>
                  </a:lnTo>
                  <a:lnTo>
                    <a:pt x="54439" y="117947"/>
                  </a:lnTo>
                  <a:lnTo>
                    <a:pt x="42146" y="118905"/>
                  </a:lnTo>
                  <a:lnTo>
                    <a:pt x="31609" y="119589"/>
                  </a:lnTo>
                  <a:lnTo>
                    <a:pt x="23414" y="119863"/>
                  </a:lnTo>
                  <a:lnTo>
                    <a:pt x="19317" y="119726"/>
                  </a:lnTo>
                  <a:lnTo>
                    <a:pt x="15219" y="119179"/>
                  </a:lnTo>
                  <a:lnTo>
                    <a:pt x="11121" y="118494"/>
                  </a:lnTo>
                  <a:lnTo>
                    <a:pt x="9365" y="117537"/>
                  </a:lnTo>
                  <a:lnTo>
                    <a:pt x="7024" y="116442"/>
                  </a:lnTo>
                  <a:lnTo>
                    <a:pt x="5268" y="115347"/>
                  </a:lnTo>
                  <a:lnTo>
                    <a:pt x="3512" y="114116"/>
                  </a:lnTo>
                  <a:lnTo>
                    <a:pt x="1170" y="112884"/>
                  </a:lnTo>
                  <a:lnTo>
                    <a:pt x="0" y="14367"/>
                  </a:lnTo>
                  <a:lnTo>
                    <a:pt x="585" y="13272"/>
                  </a:lnTo>
                  <a:lnTo>
                    <a:pt x="585" y="11904"/>
                  </a:lnTo>
                  <a:lnTo>
                    <a:pt x="1170" y="10535"/>
                  </a:lnTo>
                  <a:lnTo>
                    <a:pt x="1756" y="8757"/>
                  </a:lnTo>
                  <a:lnTo>
                    <a:pt x="1756" y="7388"/>
                  </a:lnTo>
                  <a:lnTo>
                    <a:pt x="2341" y="6157"/>
                  </a:lnTo>
                  <a:lnTo>
                    <a:pt x="2341" y="5473"/>
                  </a:lnTo>
                  <a:lnTo>
                    <a:pt x="2341" y="5199"/>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19" name="Shape 1419"/>
            <p:cNvSpPr/>
            <p:nvPr/>
          </p:nvSpPr>
          <p:spPr>
            <a:xfrm>
              <a:off x="1987" y="2428"/>
              <a:ext cx="9" cy="26"/>
            </a:xfrm>
            <a:custGeom>
              <a:pathLst>
                <a:path extrusionOk="0" h="120000" w="120000">
                  <a:moveTo>
                    <a:pt x="0" y="115384"/>
                  </a:moveTo>
                  <a:lnTo>
                    <a:pt x="48000" y="110769"/>
                  </a:lnTo>
                  <a:lnTo>
                    <a:pt x="84000" y="96923"/>
                  </a:lnTo>
                  <a:lnTo>
                    <a:pt x="96000" y="78461"/>
                  </a:lnTo>
                  <a:lnTo>
                    <a:pt x="108000" y="55384"/>
                  </a:lnTo>
                  <a:lnTo>
                    <a:pt x="96000" y="32307"/>
                  </a:lnTo>
                  <a:lnTo>
                    <a:pt x="84000" y="18461"/>
                  </a:lnTo>
                  <a:lnTo>
                    <a:pt x="48000" y="4615"/>
                  </a:lnTo>
                  <a:lnTo>
                    <a:pt x="0" y="0"/>
                  </a:lnTo>
                  <a:lnTo>
                    <a:pt x="0" y="115384"/>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20" name="Shape 1420"/>
            <p:cNvSpPr/>
            <p:nvPr/>
          </p:nvSpPr>
          <p:spPr>
            <a:xfrm>
              <a:off x="1987" y="2428"/>
              <a:ext cx="22" cy="36"/>
            </a:xfrm>
            <a:custGeom>
              <a:pathLst>
                <a:path extrusionOk="0" h="120000" w="120000">
                  <a:moveTo>
                    <a:pt x="0" y="116666"/>
                  </a:moveTo>
                  <a:lnTo>
                    <a:pt x="0" y="116666"/>
                  </a:lnTo>
                  <a:lnTo>
                    <a:pt x="45714" y="113333"/>
                  </a:lnTo>
                  <a:lnTo>
                    <a:pt x="80000" y="100000"/>
                  </a:lnTo>
                  <a:lnTo>
                    <a:pt x="102857" y="80000"/>
                  </a:lnTo>
                  <a:lnTo>
                    <a:pt x="114285" y="56666"/>
                  </a:lnTo>
                  <a:lnTo>
                    <a:pt x="102857" y="33333"/>
                  </a:lnTo>
                  <a:lnTo>
                    <a:pt x="80000" y="16666"/>
                  </a:lnTo>
                  <a:lnTo>
                    <a:pt x="45714" y="6666"/>
                  </a:lnTo>
                  <a:lnTo>
                    <a:pt x="0" y="0"/>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21" name="Shape 1421"/>
            <p:cNvSpPr/>
            <p:nvPr/>
          </p:nvSpPr>
          <p:spPr>
            <a:xfrm>
              <a:off x="2034" y="2415"/>
              <a:ext cx="42" cy="36"/>
            </a:xfrm>
            <a:custGeom>
              <a:pathLst>
                <a:path extrusionOk="0" h="120000" w="120000">
                  <a:moveTo>
                    <a:pt x="54285" y="116666"/>
                  </a:moveTo>
                  <a:lnTo>
                    <a:pt x="54285" y="116666"/>
                  </a:lnTo>
                  <a:lnTo>
                    <a:pt x="77142" y="113333"/>
                  </a:lnTo>
                  <a:lnTo>
                    <a:pt x="97142" y="100000"/>
                  </a:lnTo>
                  <a:lnTo>
                    <a:pt x="111428" y="83333"/>
                  </a:lnTo>
                  <a:lnTo>
                    <a:pt x="117142" y="60000"/>
                  </a:lnTo>
                  <a:lnTo>
                    <a:pt x="111428" y="36666"/>
                  </a:lnTo>
                  <a:lnTo>
                    <a:pt x="97142" y="16666"/>
                  </a:lnTo>
                  <a:lnTo>
                    <a:pt x="77142" y="6666"/>
                  </a:lnTo>
                  <a:lnTo>
                    <a:pt x="54285" y="0"/>
                  </a:lnTo>
                  <a:lnTo>
                    <a:pt x="31428" y="6666"/>
                  </a:lnTo>
                  <a:lnTo>
                    <a:pt x="17142" y="16666"/>
                  </a:lnTo>
                  <a:lnTo>
                    <a:pt x="5714" y="36666"/>
                  </a:lnTo>
                  <a:lnTo>
                    <a:pt x="0" y="60000"/>
                  </a:lnTo>
                  <a:lnTo>
                    <a:pt x="5714" y="83333"/>
                  </a:lnTo>
                  <a:lnTo>
                    <a:pt x="17142" y="100000"/>
                  </a:lnTo>
                  <a:lnTo>
                    <a:pt x="31428" y="113333"/>
                  </a:lnTo>
                  <a:lnTo>
                    <a:pt x="54285"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22" name="Shape 1422"/>
            <p:cNvSpPr/>
            <p:nvPr/>
          </p:nvSpPr>
          <p:spPr>
            <a:xfrm>
              <a:off x="2096" y="2435"/>
              <a:ext cx="41" cy="36"/>
            </a:xfrm>
            <a:custGeom>
              <a:pathLst>
                <a:path extrusionOk="0" h="120000" w="120000">
                  <a:moveTo>
                    <a:pt x="55609" y="116666"/>
                  </a:moveTo>
                  <a:lnTo>
                    <a:pt x="55609" y="116666"/>
                  </a:lnTo>
                  <a:lnTo>
                    <a:pt x="79024" y="110000"/>
                  </a:lnTo>
                  <a:lnTo>
                    <a:pt x="99512" y="100000"/>
                  </a:lnTo>
                  <a:lnTo>
                    <a:pt x="111219" y="83333"/>
                  </a:lnTo>
                  <a:lnTo>
                    <a:pt x="117073" y="60000"/>
                  </a:lnTo>
                  <a:lnTo>
                    <a:pt x="111219" y="36666"/>
                  </a:lnTo>
                  <a:lnTo>
                    <a:pt x="99512" y="16666"/>
                  </a:lnTo>
                  <a:lnTo>
                    <a:pt x="79024" y="3333"/>
                  </a:lnTo>
                  <a:lnTo>
                    <a:pt x="55609" y="0"/>
                  </a:lnTo>
                  <a:lnTo>
                    <a:pt x="32195" y="3333"/>
                  </a:lnTo>
                  <a:lnTo>
                    <a:pt x="17560" y="16666"/>
                  </a:lnTo>
                  <a:lnTo>
                    <a:pt x="2926" y="36666"/>
                  </a:lnTo>
                  <a:lnTo>
                    <a:pt x="0" y="60000"/>
                  </a:lnTo>
                  <a:lnTo>
                    <a:pt x="2926" y="83333"/>
                  </a:lnTo>
                  <a:lnTo>
                    <a:pt x="17560" y="100000"/>
                  </a:lnTo>
                  <a:lnTo>
                    <a:pt x="32195" y="110000"/>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23" name="Shape 1423"/>
            <p:cNvSpPr/>
            <p:nvPr/>
          </p:nvSpPr>
          <p:spPr>
            <a:xfrm>
              <a:off x="1988" y="3037"/>
              <a:ext cx="134" cy="169"/>
            </a:xfrm>
            <a:custGeom>
              <a:pathLst>
                <a:path extrusionOk="0" h="120000" w="120000">
                  <a:moveTo>
                    <a:pt x="30447" y="0"/>
                  </a:moveTo>
                  <a:lnTo>
                    <a:pt x="30447" y="0"/>
                  </a:lnTo>
                  <a:lnTo>
                    <a:pt x="36716" y="0"/>
                  </a:lnTo>
                  <a:lnTo>
                    <a:pt x="41194" y="710"/>
                  </a:lnTo>
                  <a:lnTo>
                    <a:pt x="46567" y="1420"/>
                  </a:lnTo>
                  <a:lnTo>
                    <a:pt x="50149" y="2130"/>
                  </a:lnTo>
                  <a:lnTo>
                    <a:pt x="54626" y="3550"/>
                  </a:lnTo>
                  <a:lnTo>
                    <a:pt x="58208" y="4970"/>
                  </a:lnTo>
                  <a:lnTo>
                    <a:pt x="63582" y="5680"/>
                  </a:lnTo>
                  <a:lnTo>
                    <a:pt x="69850" y="6390"/>
                  </a:lnTo>
                  <a:lnTo>
                    <a:pt x="73432" y="7100"/>
                  </a:lnTo>
                  <a:lnTo>
                    <a:pt x="77910" y="8520"/>
                  </a:lnTo>
                  <a:lnTo>
                    <a:pt x="81492" y="9940"/>
                  </a:lnTo>
                  <a:lnTo>
                    <a:pt x="85970" y="10650"/>
                  </a:lnTo>
                  <a:lnTo>
                    <a:pt x="88656" y="12781"/>
                  </a:lnTo>
                  <a:lnTo>
                    <a:pt x="92238" y="14201"/>
                  </a:lnTo>
                  <a:lnTo>
                    <a:pt x="94925" y="15621"/>
                  </a:lnTo>
                  <a:lnTo>
                    <a:pt x="96716" y="17041"/>
                  </a:lnTo>
                  <a:lnTo>
                    <a:pt x="98507" y="19171"/>
                  </a:lnTo>
                  <a:lnTo>
                    <a:pt x="101194" y="20591"/>
                  </a:lnTo>
                  <a:lnTo>
                    <a:pt x="102985" y="23431"/>
                  </a:lnTo>
                  <a:lnTo>
                    <a:pt x="104776" y="25562"/>
                  </a:lnTo>
                  <a:lnTo>
                    <a:pt x="105671" y="27692"/>
                  </a:lnTo>
                  <a:lnTo>
                    <a:pt x="108358" y="31242"/>
                  </a:lnTo>
                  <a:lnTo>
                    <a:pt x="109253" y="34082"/>
                  </a:lnTo>
                  <a:lnTo>
                    <a:pt x="109253" y="36923"/>
                  </a:lnTo>
                  <a:lnTo>
                    <a:pt x="110149" y="40473"/>
                  </a:lnTo>
                  <a:lnTo>
                    <a:pt x="112835" y="44023"/>
                  </a:lnTo>
                  <a:lnTo>
                    <a:pt x="114626" y="47573"/>
                  </a:lnTo>
                  <a:lnTo>
                    <a:pt x="116417" y="51834"/>
                  </a:lnTo>
                  <a:lnTo>
                    <a:pt x="118208" y="55384"/>
                  </a:lnTo>
                  <a:lnTo>
                    <a:pt x="119104" y="59644"/>
                  </a:lnTo>
                  <a:lnTo>
                    <a:pt x="119104" y="63905"/>
                  </a:lnTo>
                  <a:lnTo>
                    <a:pt x="118208" y="66745"/>
                  </a:lnTo>
                  <a:lnTo>
                    <a:pt x="116417" y="70295"/>
                  </a:lnTo>
                  <a:lnTo>
                    <a:pt x="113731" y="74556"/>
                  </a:lnTo>
                  <a:lnTo>
                    <a:pt x="111044" y="79526"/>
                  </a:lnTo>
                  <a:lnTo>
                    <a:pt x="108358" y="84497"/>
                  </a:lnTo>
                  <a:lnTo>
                    <a:pt x="103880" y="89467"/>
                  </a:lnTo>
                  <a:lnTo>
                    <a:pt x="101194" y="93727"/>
                  </a:lnTo>
                  <a:lnTo>
                    <a:pt x="96716" y="97278"/>
                  </a:lnTo>
                  <a:lnTo>
                    <a:pt x="94925" y="100118"/>
                  </a:lnTo>
                  <a:lnTo>
                    <a:pt x="89552" y="102248"/>
                  </a:lnTo>
                  <a:lnTo>
                    <a:pt x="84179" y="105798"/>
                  </a:lnTo>
                  <a:lnTo>
                    <a:pt x="77014" y="110059"/>
                  </a:lnTo>
                  <a:lnTo>
                    <a:pt x="66268" y="113609"/>
                  </a:lnTo>
                  <a:lnTo>
                    <a:pt x="56417" y="117869"/>
                  </a:lnTo>
                  <a:lnTo>
                    <a:pt x="44776" y="119289"/>
                  </a:lnTo>
                  <a:lnTo>
                    <a:pt x="33134" y="119289"/>
                  </a:lnTo>
                  <a:lnTo>
                    <a:pt x="23283" y="117159"/>
                  </a:lnTo>
                  <a:lnTo>
                    <a:pt x="16119" y="115029"/>
                  </a:lnTo>
                  <a:lnTo>
                    <a:pt x="10746" y="112899"/>
                  </a:lnTo>
                  <a:lnTo>
                    <a:pt x="5373" y="110059"/>
                  </a:lnTo>
                  <a:lnTo>
                    <a:pt x="0" y="105798"/>
                  </a:lnTo>
                  <a:lnTo>
                    <a:pt x="0" y="5680"/>
                  </a:lnTo>
                  <a:lnTo>
                    <a:pt x="5373" y="4970"/>
                  </a:lnTo>
                  <a:lnTo>
                    <a:pt x="8955" y="3550"/>
                  </a:lnTo>
                  <a:lnTo>
                    <a:pt x="14328" y="2840"/>
                  </a:lnTo>
                  <a:lnTo>
                    <a:pt x="18805" y="1420"/>
                  </a:lnTo>
                  <a:lnTo>
                    <a:pt x="23283" y="710"/>
                  </a:lnTo>
                  <a:lnTo>
                    <a:pt x="25970" y="710"/>
                  </a:lnTo>
                  <a:lnTo>
                    <a:pt x="29552" y="0"/>
                  </a:lnTo>
                  <a:lnTo>
                    <a:pt x="30447" y="0"/>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24" name="Shape 1424"/>
            <p:cNvSpPr/>
            <p:nvPr/>
          </p:nvSpPr>
          <p:spPr>
            <a:xfrm>
              <a:off x="1998" y="3059"/>
              <a:ext cx="11" cy="1"/>
            </a:xfrm>
            <a:custGeom>
              <a:pathLst>
                <a:path extrusionOk="0" h="120000" w="120000">
                  <a:moveTo>
                    <a:pt x="20000" y="0"/>
                  </a:moveTo>
                  <a:lnTo>
                    <a:pt x="50000" y="0"/>
                  </a:lnTo>
                  <a:lnTo>
                    <a:pt x="60000" y="0"/>
                  </a:lnTo>
                  <a:lnTo>
                    <a:pt x="70000" y="0"/>
                  </a:lnTo>
                  <a:lnTo>
                    <a:pt x="80000" y="0"/>
                  </a:lnTo>
                  <a:lnTo>
                    <a:pt x="90000" y="0"/>
                  </a:lnTo>
                  <a:lnTo>
                    <a:pt x="100000" y="0"/>
                  </a:lnTo>
                  <a:lnTo>
                    <a:pt x="110000" y="0"/>
                  </a:lnTo>
                  <a:lnTo>
                    <a:pt x="100000" y="60000"/>
                  </a:lnTo>
                  <a:lnTo>
                    <a:pt x="90000" y="60000"/>
                  </a:lnTo>
                  <a:lnTo>
                    <a:pt x="80000" y="60000"/>
                  </a:lnTo>
                  <a:lnTo>
                    <a:pt x="70000" y="60000"/>
                  </a:lnTo>
                  <a:lnTo>
                    <a:pt x="60000" y="60000"/>
                  </a:lnTo>
                  <a:lnTo>
                    <a:pt x="50000" y="60000"/>
                  </a:lnTo>
                  <a:lnTo>
                    <a:pt x="30000" y="60000"/>
                  </a:lnTo>
                  <a:lnTo>
                    <a:pt x="20000" y="60000"/>
                  </a:lnTo>
                  <a:lnTo>
                    <a:pt x="10000" y="60000"/>
                  </a:lnTo>
                  <a:lnTo>
                    <a:pt x="0" y="60000"/>
                  </a:lnTo>
                  <a:lnTo>
                    <a:pt x="0" y="0"/>
                  </a:lnTo>
                  <a:lnTo>
                    <a:pt x="10000" y="0"/>
                  </a:lnTo>
                  <a:lnTo>
                    <a:pt x="2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25" name="Shape 1425"/>
            <p:cNvSpPr/>
            <p:nvPr/>
          </p:nvSpPr>
          <p:spPr>
            <a:xfrm>
              <a:off x="1998" y="3059"/>
              <a:ext cx="22" cy="11"/>
            </a:xfrm>
            <a:custGeom>
              <a:pathLst>
                <a:path extrusionOk="0" h="120000" w="120000">
                  <a:moveTo>
                    <a:pt x="26086" y="30000"/>
                  </a:moveTo>
                  <a:lnTo>
                    <a:pt x="26086" y="30000"/>
                  </a:lnTo>
                  <a:lnTo>
                    <a:pt x="52173" y="20000"/>
                  </a:lnTo>
                  <a:lnTo>
                    <a:pt x="67826" y="10000"/>
                  </a:lnTo>
                  <a:lnTo>
                    <a:pt x="73043" y="10000"/>
                  </a:lnTo>
                  <a:lnTo>
                    <a:pt x="83478" y="0"/>
                  </a:lnTo>
                  <a:lnTo>
                    <a:pt x="99130" y="0"/>
                  </a:lnTo>
                  <a:lnTo>
                    <a:pt x="109565" y="10000"/>
                  </a:lnTo>
                  <a:lnTo>
                    <a:pt x="114782" y="40000"/>
                  </a:lnTo>
                  <a:lnTo>
                    <a:pt x="114782" y="50000"/>
                  </a:lnTo>
                  <a:lnTo>
                    <a:pt x="109565" y="70000"/>
                  </a:lnTo>
                  <a:lnTo>
                    <a:pt x="104347" y="90000"/>
                  </a:lnTo>
                  <a:lnTo>
                    <a:pt x="99130" y="100000"/>
                  </a:lnTo>
                  <a:lnTo>
                    <a:pt x="83478" y="110000"/>
                  </a:lnTo>
                  <a:lnTo>
                    <a:pt x="73043" y="110000"/>
                  </a:lnTo>
                  <a:lnTo>
                    <a:pt x="62608" y="110000"/>
                  </a:lnTo>
                  <a:lnTo>
                    <a:pt x="46956" y="110000"/>
                  </a:lnTo>
                  <a:lnTo>
                    <a:pt x="36521" y="110000"/>
                  </a:lnTo>
                  <a:lnTo>
                    <a:pt x="26086" y="90000"/>
                  </a:lnTo>
                  <a:lnTo>
                    <a:pt x="15652" y="80000"/>
                  </a:lnTo>
                  <a:lnTo>
                    <a:pt x="5217" y="80000"/>
                  </a:lnTo>
                  <a:lnTo>
                    <a:pt x="0" y="60000"/>
                  </a:lnTo>
                  <a:lnTo>
                    <a:pt x="0" y="50000"/>
                  </a:lnTo>
                  <a:lnTo>
                    <a:pt x="10434" y="40000"/>
                  </a:lnTo>
                  <a:lnTo>
                    <a:pt x="15652" y="30000"/>
                  </a:lnTo>
                  <a:lnTo>
                    <a:pt x="26086" y="3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26" name="Shape 1426"/>
            <p:cNvSpPr/>
            <p:nvPr/>
          </p:nvSpPr>
          <p:spPr>
            <a:xfrm>
              <a:off x="2055" y="3152"/>
              <a:ext cx="9" cy="4"/>
            </a:xfrm>
            <a:custGeom>
              <a:pathLst>
                <a:path extrusionOk="0" h="120000" w="120000">
                  <a:moveTo>
                    <a:pt x="32727" y="24000"/>
                  </a:moveTo>
                  <a:lnTo>
                    <a:pt x="54545" y="24000"/>
                  </a:lnTo>
                  <a:lnTo>
                    <a:pt x="65454" y="0"/>
                  </a:lnTo>
                  <a:lnTo>
                    <a:pt x="76363" y="0"/>
                  </a:lnTo>
                  <a:lnTo>
                    <a:pt x="98181" y="0"/>
                  </a:lnTo>
                  <a:lnTo>
                    <a:pt x="109090" y="24000"/>
                  </a:lnTo>
                  <a:lnTo>
                    <a:pt x="109090" y="48000"/>
                  </a:lnTo>
                  <a:lnTo>
                    <a:pt x="98181" y="48000"/>
                  </a:lnTo>
                  <a:lnTo>
                    <a:pt x="87272" y="72000"/>
                  </a:lnTo>
                  <a:lnTo>
                    <a:pt x="76363" y="72000"/>
                  </a:lnTo>
                  <a:lnTo>
                    <a:pt x="65454" y="72000"/>
                  </a:lnTo>
                  <a:lnTo>
                    <a:pt x="65454" y="96000"/>
                  </a:lnTo>
                  <a:lnTo>
                    <a:pt x="54545" y="96000"/>
                  </a:lnTo>
                  <a:lnTo>
                    <a:pt x="43636" y="96000"/>
                  </a:lnTo>
                  <a:lnTo>
                    <a:pt x="32727" y="72000"/>
                  </a:lnTo>
                  <a:lnTo>
                    <a:pt x="21818" y="72000"/>
                  </a:lnTo>
                  <a:lnTo>
                    <a:pt x="10909" y="48000"/>
                  </a:lnTo>
                  <a:lnTo>
                    <a:pt x="0" y="48000"/>
                  </a:lnTo>
                  <a:lnTo>
                    <a:pt x="0" y="24000"/>
                  </a:lnTo>
                  <a:lnTo>
                    <a:pt x="10909" y="24000"/>
                  </a:lnTo>
                  <a:lnTo>
                    <a:pt x="21818" y="24000"/>
                  </a:lnTo>
                  <a:lnTo>
                    <a:pt x="32727" y="24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27" name="Shape 1427"/>
            <p:cNvSpPr/>
            <p:nvPr/>
          </p:nvSpPr>
          <p:spPr>
            <a:xfrm>
              <a:off x="2055" y="3152"/>
              <a:ext cx="21" cy="14"/>
            </a:xfrm>
            <a:custGeom>
              <a:pathLst>
                <a:path extrusionOk="0" h="120000" w="120000">
                  <a:moveTo>
                    <a:pt x="32727" y="16000"/>
                  </a:moveTo>
                  <a:lnTo>
                    <a:pt x="32727" y="16000"/>
                  </a:lnTo>
                  <a:lnTo>
                    <a:pt x="54545" y="16000"/>
                  </a:lnTo>
                  <a:lnTo>
                    <a:pt x="65454" y="8000"/>
                  </a:lnTo>
                  <a:lnTo>
                    <a:pt x="70909" y="0"/>
                  </a:lnTo>
                  <a:lnTo>
                    <a:pt x="81818" y="0"/>
                  </a:lnTo>
                  <a:lnTo>
                    <a:pt x="103636" y="0"/>
                  </a:lnTo>
                  <a:lnTo>
                    <a:pt x="109090" y="8000"/>
                  </a:lnTo>
                  <a:lnTo>
                    <a:pt x="114545" y="32000"/>
                  </a:lnTo>
                  <a:lnTo>
                    <a:pt x="114545" y="48000"/>
                  </a:lnTo>
                  <a:lnTo>
                    <a:pt x="109090" y="56000"/>
                  </a:lnTo>
                  <a:lnTo>
                    <a:pt x="109090" y="64000"/>
                  </a:lnTo>
                  <a:lnTo>
                    <a:pt x="98181" y="80000"/>
                  </a:lnTo>
                  <a:lnTo>
                    <a:pt x="81818" y="88000"/>
                  </a:lnTo>
                  <a:lnTo>
                    <a:pt x="70909" y="96000"/>
                  </a:lnTo>
                  <a:lnTo>
                    <a:pt x="65454" y="104000"/>
                  </a:lnTo>
                  <a:lnTo>
                    <a:pt x="54545" y="112000"/>
                  </a:lnTo>
                  <a:lnTo>
                    <a:pt x="43636" y="104000"/>
                  </a:lnTo>
                  <a:lnTo>
                    <a:pt x="32727" y="96000"/>
                  </a:lnTo>
                  <a:lnTo>
                    <a:pt x="16363" y="80000"/>
                  </a:lnTo>
                  <a:lnTo>
                    <a:pt x="5454" y="64000"/>
                  </a:lnTo>
                  <a:lnTo>
                    <a:pt x="0" y="56000"/>
                  </a:lnTo>
                  <a:lnTo>
                    <a:pt x="0" y="40000"/>
                  </a:lnTo>
                  <a:lnTo>
                    <a:pt x="10909" y="24000"/>
                  </a:lnTo>
                  <a:lnTo>
                    <a:pt x="21818" y="16000"/>
                  </a:lnTo>
                  <a:lnTo>
                    <a:pt x="32727" y="16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28" name="Shape 1428"/>
            <p:cNvSpPr/>
            <p:nvPr/>
          </p:nvSpPr>
          <p:spPr>
            <a:xfrm>
              <a:off x="2043" y="3070"/>
              <a:ext cx="3" cy="3"/>
            </a:xfrm>
            <a:custGeom>
              <a:pathLst>
                <a:path extrusionOk="0" h="120000" w="120000">
                  <a:moveTo>
                    <a:pt x="90000" y="60000"/>
                  </a:moveTo>
                  <a:lnTo>
                    <a:pt x="90000" y="60000"/>
                  </a:lnTo>
                  <a:lnTo>
                    <a:pt x="60000" y="90000"/>
                  </a:lnTo>
                  <a:lnTo>
                    <a:pt x="30000" y="90000"/>
                  </a:lnTo>
                  <a:lnTo>
                    <a:pt x="0" y="90000"/>
                  </a:lnTo>
                  <a:lnTo>
                    <a:pt x="0" y="60000"/>
                  </a:lnTo>
                  <a:lnTo>
                    <a:pt x="0" y="30000"/>
                  </a:lnTo>
                  <a:lnTo>
                    <a:pt x="90000" y="0"/>
                  </a:lnTo>
                  <a:lnTo>
                    <a:pt x="9000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29" name="Shape 1429"/>
            <p:cNvSpPr/>
            <p:nvPr/>
          </p:nvSpPr>
          <p:spPr>
            <a:xfrm>
              <a:off x="2046" y="3070"/>
              <a:ext cx="9" cy="14"/>
            </a:xfrm>
            <a:custGeom>
              <a:pathLst>
                <a:path extrusionOk="0" h="120000" w="120000">
                  <a:moveTo>
                    <a:pt x="0" y="59999"/>
                  </a:moveTo>
                  <a:lnTo>
                    <a:pt x="0" y="59999"/>
                  </a:lnTo>
                  <a:lnTo>
                    <a:pt x="12000" y="85714"/>
                  </a:lnTo>
                  <a:lnTo>
                    <a:pt x="24000" y="102857"/>
                  </a:lnTo>
                  <a:lnTo>
                    <a:pt x="36000" y="111428"/>
                  </a:lnTo>
                  <a:lnTo>
                    <a:pt x="72000" y="111428"/>
                  </a:lnTo>
                  <a:lnTo>
                    <a:pt x="96000" y="102857"/>
                  </a:lnTo>
                  <a:lnTo>
                    <a:pt x="96000" y="94285"/>
                  </a:lnTo>
                  <a:lnTo>
                    <a:pt x="96000" y="85714"/>
                  </a:lnTo>
                  <a:lnTo>
                    <a:pt x="108000" y="25714"/>
                  </a:lnTo>
                  <a:lnTo>
                    <a:pt x="12000" y="0"/>
                  </a:lnTo>
                  <a:lnTo>
                    <a:pt x="0" y="5999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30" name="Shape 1430"/>
            <p:cNvSpPr/>
            <p:nvPr/>
          </p:nvSpPr>
          <p:spPr>
            <a:xfrm>
              <a:off x="2006" y="3139"/>
              <a:ext cx="4" cy="2"/>
            </a:xfrm>
            <a:custGeom>
              <a:pathLst>
                <a:path extrusionOk="0" h="120000" w="120000">
                  <a:moveTo>
                    <a:pt x="0" y="40000"/>
                  </a:moveTo>
                  <a:lnTo>
                    <a:pt x="0" y="80000"/>
                  </a:lnTo>
                  <a:lnTo>
                    <a:pt x="24000" y="80000"/>
                  </a:lnTo>
                  <a:lnTo>
                    <a:pt x="48000" y="80000"/>
                  </a:lnTo>
                  <a:lnTo>
                    <a:pt x="72000" y="80000"/>
                  </a:lnTo>
                  <a:lnTo>
                    <a:pt x="96000" y="80000"/>
                  </a:lnTo>
                  <a:lnTo>
                    <a:pt x="48000" y="0"/>
                  </a:lnTo>
                  <a:lnTo>
                    <a:pt x="0" y="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31" name="Shape 1431"/>
            <p:cNvSpPr/>
            <p:nvPr/>
          </p:nvSpPr>
          <p:spPr>
            <a:xfrm>
              <a:off x="2006" y="3139"/>
              <a:ext cx="15" cy="13"/>
            </a:xfrm>
            <a:custGeom>
              <a:pathLst>
                <a:path extrusionOk="0" h="120000" w="120000">
                  <a:moveTo>
                    <a:pt x="0" y="55384"/>
                  </a:moveTo>
                  <a:lnTo>
                    <a:pt x="0" y="55384"/>
                  </a:lnTo>
                  <a:lnTo>
                    <a:pt x="7500" y="83076"/>
                  </a:lnTo>
                  <a:lnTo>
                    <a:pt x="15000" y="101538"/>
                  </a:lnTo>
                  <a:lnTo>
                    <a:pt x="22500" y="110769"/>
                  </a:lnTo>
                  <a:lnTo>
                    <a:pt x="37500" y="110769"/>
                  </a:lnTo>
                  <a:lnTo>
                    <a:pt x="60000" y="110769"/>
                  </a:lnTo>
                  <a:lnTo>
                    <a:pt x="75000" y="110769"/>
                  </a:lnTo>
                  <a:lnTo>
                    <a:pt x="105000" y="101538"/>
                  </a:lnTo>
                  <a:lnTo>
                    <a:pt x="112500" y="101538"/>
                  </a:lnTo>
                  <a:lnTo>
                    <a:pt x="67500" y="18461"/>
                  </a:lnTo>
                  <a:lnTo>
                    <a:pt x="7500" y="0"/>
                  </a:lnTo>
                  <a:lnTo>
                    <a:pt x="0" y="55384"/>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32" name="Shape 1432"/>
            <p:cNvSpPr/>
            <p:nvPr/>
          </p:nvSpPr>
          <p:spPr>
            <a:xfrm>
              <a:off x="2047" y="3115"/>
              <a:ext cx="11" cy="3"/>
            </a:xfrm>
            <a:custGeom>
              <a:pathLst>
                <a:path extrusionOk="0" h="120000" w="120000">
                  <a:moveTo>
                    <a:pt x="98181" y="0"/>
                  </a:moveTo>
                  <a:lnTo>
                    <a:pt x="98181" y="30000"/>
                  </a:lnTo>
                  <a:lnTo>
                    <a:pt x="87272" y="30000"/>
                  </a:lnTo>
                  <a:lnTo>
                    <a:pt x="76363" y="60000"/>
                  </a:lnTo>
                  <a:lnTo>
                    <a:pt x="65454" y="60000"/>
                  </a:lnTo>
                  <a:lnTo>
                    <a:pt x="54545" y="60000"/>
                  </a:lnTo>
                  <a:lnTo>
                    <a:pt x="32727" y="30000"/>
                  </a:lnTo>
                  <a:lnTo>
                    <a:pt x="21818" y="30000"/>
                  </a:lnTo>
                  <a:lnTo>
                    <a:pt x="10909" y="60000"/>
                  </a:lnTo>
                  <a:lnTo>
                    <a:pt x="0" y="60000"/>
                  </a:lnTo>
                  <a:lnTo>
                    <a:pt x="10909" y="90000"/>
                  </a:lnTo>
                  <a:lnTo>
                    <a:pt x="32727" y="90000"/>
                  </a:lnTo>
                  <a:lnTo>
                    <a:pt x="43636" y="90000"/>
                  </a:lnTo>
                  <a:lnTo>
                    <a:pt x="54545" y="90000"/>
                  </a:lnTo>
                  <a:lnTo>
                    <a:pt x="65454" y="90000"/>
                  </a:lnTo>
                  <a:lnTo>
                    <a:pt x="76363" y="90000"/>
                  </a:lnTo>
                  <a:lnTo>
                    <a:pt x="87272" y="90000"/>
                  </a:lnTo>
                  <a:lnTo>
                    <a:pt x="98181" y="90000"/>
                  </a:lnTo>
                  <a:lnTo>
                    <a:pt x="109090" y="60000"/>
                  </a:lnTo>
                  <a:lnTo>
                    <a:pt x="109090" y="30000"/>
                  </a:lnTo>
                  <a:lnTo>
                    <a:pt x="98181"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33" name="Shape 1433"/>
            <p:cNvSpPr/>
            <p:nvPr/>
          </p:nvSpPr>
          <p:spPr>
            <a:xfrm>
              <a:off x="2047" y="3115"/>
              <a:ext cx="22" cy="14"/>
            </a:xfrm>
            <a:custGeom>
              <a:pathLst>
                <a:path extrusionOk="0" h="120000" w="120000">
                  <a:moveTo>
                    <a:pt x="109090" y="0"/>
                  </a:moveTo>
                  <a:lnTo>
                    <a:pt x="109090" y="0"/>
                  </a:lnTo>
                  <a:lnTo>
                    <a:pt x="103636" y="34285"/>
                  </a:lnTo>
                  <a:lnTo>
                    <a:pt x="92727" y="51428"/>
                  </a:lnTo>
                  <a:lnTo>
                    <a:pt x="76363" y="68571"/>
                  </a:lnTo>
                  <a:lnTo>
                    <a:pt x="65454" y="68571"/>
                  </a:lnTo>
                  <a:lnTo>
                    <a:pt x="54545" y="59999"/>
                  </a:lnTo>
                  <a:lnTo>
                    <a:pt x="38181" y="51428"/>
                  </a:lnTo>
                  <a:lnTo>
                    <a:pt x="32727" y="51428"/>
                  </a:lnTo>
                  <a:lnTo>
                    <a:pt x="16363" y="51428"/>
                  </a:lnTo>
                  <a:lnTo>
                    <a:pt x="5454" y="59999"/>
                  </a:lnTo>
                  <a:lnTo>
                    <a:pt x="0" y="68571"/>
                  </a:lnTo>
                  <a:lnTo>
                    <a:pt x="0" y="85714"/>
                  </a:lnTo>
                  <a:lnTo>
                    <a:pt x="10909" y="94285"/>
                  </a:lnTo>
                  <a:lnTo>
                    <a:pt x="32727" y="94285"/>
                  </a:lnTo>
                  <a:lnTo>
                    <a:pt x="43636" y="102857"/>
                  </a:lnTo>
                  <a:lnTo>
                    <a:pt x="54545" y="111428"/>
                  </a:lnTo>
                  <a:lnTo>
                    <a:pt x="65454" y="111428"/>
                  </a:lnTo>
                  <a:lnTo>
                    <a:pt x="76363" y="111428"/>
                  </a:lnTo>
                  <a:lnTo>
                    <a:pt x="92727" y="111428"/>
                  </a:lnTo>
                  <a:lnTo>
                    <a:pt x="103636" y="111428"/>
                  </a:lnTo>
                  <a:lnTo>
                    <a:pt x="109090" y="102857"/>
                  </a:lnTo>
                  <a:lnTo>
                    <a:pt x="114545" y="85714"/>
                  </a:lnTo>
                  <a:lnTo>
                    <a:pt x="114545" y="42857"/>
                  </a:lnTo>
                  <a:lnTo>
                    <a:pt x="109090" y="17142"/>
                  </a:lnTo>
                  <a:lnTo>
                    <a:pt x="10909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34" name="Shape 1434"/>
            <p:cNvSpPr/>
            <p:nvPr/>
          </p:nvSpPr>
          <p:spPr>
            <a:xfrm>
              <a:off x="2007" y="3100"/>
              <a:ext cx="11" cy="2"/>
            </a:xfrm>
            <a:custGeom>
              <a:pathLst>
                <a:path extrusionOk="0" h="120000" w="120000">
                  <a:moveTo>
                    <a:pt x="108000" y="80000"/>
                  </a:moveTo>
                  <a:lnTo>
                    <a:pt x="48000" y="40000"/>
                  </a:lnTo>
                  <a:lnTo>
                    <a:pt x="0" y="0"/>
                  </a:lnTo>
                  <a:lnTo>
                    <a:pt x="48000" y="0"/>
                  </a:lnTo>
                  <a:lnTo>
                    <a:pt x="108000" y="8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35" name="Shape 1435"/>
            <p:cNvSpPr/>
            <p:nvPr/>
          </p:nvSpPr>
          <p:spPr>
            <a:xfrm>
              <a:off x="2017" y="3102"/>
              <a:ext cx="3" cy="9"/>
            </a:xfrm>
            <a:custGeom>
              <a:pathLst>
                <a:path extrusionOk="0" h="120000" w="120000">
                  <a:moveTo>
                    <a:pt x="0" y="0"/>
                  </a:moveTo>
                  <a:lnTo>
                    <a:pt x="0" y="0"/>
                  </a:lnTo>
                  <a:lnTo>
                    <a:pt x="60000" y="53333"/>
                  </a:lnTo>
                  <a:lnTo>
                    <a:pt x="90000" y="80000"/>
                  </a:lnTo>
                  <a:lnTo>
                    <a:pt x="60000" y="93333"/>
                  </a:lnTo>
                  <a:lnTo>
                    <a:pt x="60000" y="106666"/>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36" name="Shape 1436"/>
            <p:cNvSpPr/>
            <p:nvPr/>
          </p:nvSpPr>
          <p:spPr>
            <a:xfrm>
              <a:off x="2077" y="3096"/>
              <a:ext cx="5" cy="17"/>
            </a:xfrm>
            <a:custGeom>
              <a:pathLst>
                <a:path extrusionOk="0" h="120000" w="120000">
                  <a:moveTo>
                    <a:pt x="100000" y="0"/>
                  </a:moveTo>
                  <a:lnTo>
                    <a:pt x="80000" y="14117"/>
                  </a:lnTo>
                  <a:lnTo>
                    <a:pt x="80000" y="28235"/>
                  </a:lnTo>
                  <a:lnTo>
                    <a:pt x="80000" y="49411"/>
                  </a:lnTo>
                  <a:lnTo>
                    <a:pt x="60000" y="49411"/>
                  </a:lnTo>
                  <a:lnTo>
                    <a:pt x="40000" y="56470"/>
                  </a:lnTo>
                  <a:lnTo>
                    <a:pt x="40000" y="63529"/>
                  </a:lnTo>
                  <a:lnTo>
                    <a:pt x="20000" y="70588"/>
                  </a:lnTo>
                  <a:lnTo>
                    <a:pt x="20000" y="84705"/>
                  </a:lnTo>
                  <a:lnTo>
                    <a:pt x="0" y="98823"/>
                  </a:lnTo>
                  <a:lnTo>
                    <a:pt x="0" y="105882"/>
                  </a:lnTo>
                  <a:lnTo>
                    <a:pt x="0" y="112941"/>
                  </a:lnTo>
                  <a:lnTo>
                    <a:pt x="10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37" name="Shape 1437"/>
            <p:cNvSpPr/>
            <p:nvPr/>
          </p:nvSpPr>
          <p:spPr>
            <a:xfrm>
              <a:off x="2082" y="3096"/>
              <a:ext cx="5" cy="27"/>
            </a:xfrm>
            <a:custGeom>
              <a:pathLst>
                <a:path extrusionOk="0" h="120000" w="120000">
                  <a:moveTo>
                    <a:pt x="0" y="0"/>
                  </a:moveTo>
                  <a:lnTo>
                    <a:pt x="0" y="0"/>
                  </a:lnTo>
                  <a:lnTo>
                    <a:pt x="17142" y="17777"/>
                  </a:lnTo>
                  <a:lnTo>
                    <a:pt x="17142" y="31111"/>
                  </a:lnTo>
                  <a:lnTo>
                    <a:pt x="17142" y="48888"/>
                  </a:lnTo>
                  <a:lnTo>
                    <a:pt x="34285" y="53333"/>
                  </a:lnTo>
                  <a:lnTo>
                    <a:pt x="51428" y="57777"/>
                  </a:lnTo>
                  <a:lnTo>
                    <a:pt x="68571" y="66666"/>
                  </a:lnTo>
                  <a:lnTo>
                    <a:pt x="85714" y="75555"/>
                  </a:lnTo>
                  <a:lnTo>
                    <a:pt x="85714" y="84444"/>
                  </a:lnTo>
                  <a:lnTo>
                    <a:pt x="102857" y="97777"/>
                  </a:lnTo>
                  <a:lnTo>
                    <a:pt x="102857" y="111111"/>
                  </a:lnTo>
                  <a:lnTo>
                    <a:pt x="102857" y="11555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38" name="Shape 1438"/>
            <p:cNvSpPr/>
            <p:nvPr/>
          </p:nvSpPr>
          <p:spPr>
            <a:xfrm>
              <a:off x="2075" y="3129"/>
              <a:ext cx="18" cy="9"/>
            </a:xfrm>
            <a:custGeom>
              <a:pathLst>
                <a:path extrusionOk="0" h="120000" w="120000">
                  <a:moveTo>
                    <a:pt x="113333" y="0"/>
                  </a:moveTo>
                  <a:lnTo>
                    <a:pt x="93333" y="0"/>
                  </a:lnTo>
                  <a:lnTo>
                    <a:pt x="80000" y="0"/>
                  </a:lnTo>
                  <a:lnTo>
                    <a:pt x="60000" y="0"/>
                  </a:lnTo>
                  <a:lnTo>
                    <a:pt x="40000" y="0"/>
                  </a:lnTo>
                  <a:lnTo>
                    <a:pt x="26666" y="108000"/>
                  </a:lnTo>
                  <a:lnTo>
                    <a:pt x="13333" y="0"/>
                  </a:lnTo>
                  <a:lnTo>
                    <a:pt x="0" y="0"/>
                  </a:lnTo>
                  <a:lnTo>
                    <a:pt x="113333"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39" name="Shape 1439"/>
            <p:cNvSpPr/>
            <p:nvPr/>
          </p:nvSpPr>
          <p:spPr>
            <a:xfrm>
              <a:off x="2075" y="3138"/>
              <a:ext cx="28" cy="1"/>
            </a:xfrm>
            <a:custGeom>
              <a:pathLst>
                <a:path extrusionOk="0" h="120000" w="120000">
                  <a:moveTo>
                    <a:pt x="115862" y="60000"/>
                  </a:moveTo>
                  <a:lnTo>
                    <a:pt x="115862" y="60000"/>
                  </a:lnTo>
                  <a:lnTo>
                    <a:pt x="99310" y="60000"/>
                  </a:lnTo>
                  <a:lnTo>
                    <a:pt x="78620" y="60000"/>
                  </a:lnTo>
                  <a:lnTo>
                    <a:pt x="62068" y="60000"/>
                  </a:lnTo>
                  <a:lnTo>
                    <a:pt x="41379" y="60000"/>
                  </a:lnTo>
                  <a:lnTo>
                    <a:pt x="28965" y="0"/>
                  </a:lnTo>
                  <a:lnTo>
                    <a:pt x="12413" y="60000"/>
                  </a:lnTo>
                  <a:lnTo>
                    <a:pt x="0" y="6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40" name="Shape 1440"/>
            <p:cNvSpPr/>
            <p:nvPr/>
          </p:nvSpPr>
          <p:spPr>
            <a:xfrm>
              <a:off x="1985" y="3080"/>
              <a:ext cx="9" cy="9"/>
            </a:xfrm>
            <a:custGeom>
              <a:pathLst>
                <a:path extrusionOk="0" h="120000" w="120000">
                  <a:moveTo>
                    <a:pt x="66666" y="0"/>
                  </a:moveTo>
                  <a:lnTo>
                    <a:pt x="40000" y="0"/>
                  </a:lnTo>
                  <a:lnTo>
                    <a:pt x="40000" y="53333"/>
                  </a:lnTo>
                  <a:lnTo>
                    <a:pt x="0" y="53333"/>
                  </a:lnTo>
                  <a:lnTo>
                    <a:pt x="0" y="106666"/>
                  </a:lnTo>
                  <a:lnTo>
                    <a:pt x="40000" y="106666"/>
                  </a:lnTo>
                  <a:lnTo>
                    <a:pt x="66666" y="106666"/>
                  </a:lnTo>
                  <a:lnTo>
                    <a:pt x="106666" y="106666"/>
                  </a:lnTo>
                  <a:lnTo>
                    <a:pt x="106666" y="53333"/>
                  </a:lnTo>
                  <a:lnTo>
                    <a:pt x="66666" y="53333"/>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41" name="Shape 1441"/>
            <p:cNvSpPr/>
            <p:nvPr/>
          </p:nvSpPr>
          <p:spPr>
            <a:xfrm>
              <a:off x="2013" y="3079"/>
              <a:ext cx="9" cy="7"/>
            </a:xfrm>
            <a:custGeom>
              <a:pathLst>
                <a:path extrusionOk="0" h="120000" w="120000">
                  <a:moveTo>
                    <a:pt x="48000" y="0"/>
                  </a:moveTo>
                  <a:lnTo>
                    <a:pt x="48000" y="0"/>
                  </a:lnTo>
                  <a:lnTo>
                    <a:pt x="0" y="0"/>
                  </a:lnTo>
                  <a:lnTo>
                    <a:pt x="0" y="30000"/>
                  </a:lnTo>
                  <a:lnTo>
                    <a:pt x="0" y="75000"/>
                  </a:lnTo>
                  <a:lnTo>
                    <a:pt x="48000" y="75000"/>
                  </a:lnTo>
                  <a:lnTo>
                    <a:pt x="48000" y="105000"/>
                  </a:lnTo>
                  <a:lnTo>
                    <a:pt x="48000" y="75000"/>
                  </a:lnTo>
                  <a:lnTo>
                    <a:pt x="108000" y="75000"/>
                  </a:lnTo>
                  <a:lnTo>
                    <a:pt x="108000" y="30000"/>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42" name="Shape 1442"/>
            <p:cNvSpPr/>
            <p:nvPr/>
          </p:nvSpPr>
          <p:spPr>
            <a:xfrm>
              <a:off x="2029" y="3098"/>
              <a:ext cx="9" cy="9"/>
            </a:xfrm>
            <a:custGeom>
              <a:pathLst>
                <a:path extrusionOk="0" h="120000" w="120000">
                  <a:moveTo>
                    <a:pt x="0" y="0"/>
                  </a:moveTo>
                  <a:lnTo>
                    <a:pt x="0" y="0"/>
                  </a:lnTo>
                  <a:lnTo>
                    <a:pt x="0" y="53333"/>
                  </a:lnTo>
                  <a:lnTo>
                    <a:pt x="0" y="106666"/>
                  </a:lnTo>
                  <a:lnTo>
                    <a:pt x="48000" y="106666"/>
                  </a:lnTo>
                  <a:lnTo>
                    <a:pt x="108000" y="53333"/>
                  </a:lnTo>
                  <a:lnTo>
                    <a:pt x="48000" y="53333"/>
                  </a:lnTo>
                  <a:lnTo>
                    <a:pt x="48000" y="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43" name="Shape 1443"/>
            <p:cNvSpPr/>
            <p:nvPr/>
          </p:nvSpPr>
          <p:spPr>
            <a:xfrm>
              <a:off x="1979" y="3122"/>
              <a:ext cx="9" cy="7"/>
            </a:xfrm>
            <a:custGeom>
              <a:pathLst>
                <a:path extrusionOk="0" h="120000" w="120000">
                  <a:moveTo>
                    <a:pt x="48000" y="0"/>
                  </a:moveTo>
                  <a:lnTo>
                    <a:pt x="48000" y="0"/>
                  </a:lnTo>
                  <a:lnTo>
                    <a:pt x="48000" y="30000"/>
                  </a:lnTo>
                  <a:lnTo>
                    <a:pt x="0" y="30000"/>
                  </a:lnTo>
                  <a:lnTo>
                    <a:pt x="0" y="75000"/>
                  </a:lnTo>
                  <a:lnTo>
                    <a:pt x="48000" y="105000"/>
                  </a:lnTo>
                  <a:lnTo>
                    <a:pt x="108000" y="75000"/>
                  </a:lnTo>
                  <a:lnTo>
                    <a:pt x="108000" y="30000"/>
                  </a:lnTo>
                  <a:lnTo>
                    <a:pt x="48000" y="3000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44" name="Shape 1444"/>
            <p:cNvSpPr/>
            <p:nvPr/>
          </p:nvSpPr>
          <p:spPr>
            <a:xfrm>
              <a:off x="2029" y="3175"/>
              <a:ext cx="9" cy="9"/>
            </a:xfrm>
            <a:custGeom>
              <a:pathLst>
                <a:path extrusionOk="0" h="120000" w="120000">
                  <a:moveTo>
                    <a:pt x="0" y="0"/>
                  </a:moveTo>
                  <a:lnTo>
                    <a:pt x="0" y="0"/>
                  </a:lnTo>
                  <a:lnTo>
                    <a:pt x="0" y="108000"/>
                  </a:lnTo>
                  <a:lnTo>
                    <a:pt x="48000" y="108000"/>
                  </a:lnTo>
                  <a:lnTo>
                    <a:pt x="108000" y="108000"/>
                  </a:lnTo>
                  <a:lnTo>
                    <a:pt x="108000" y="0"/>
                  </a:lnTo>
                  <a:lnTo>
                    <a:pt x="48000" y="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45" name="Shape 1445"/>
            <p:cNvSpPr/>
            <p:nvPr/>
          </p:nvSpPr>
          <p:spPr>
            <a:xfrm>
              <a:off x="2002" y="3167"/>
              <a:ext cx="9" cy="7"/>
            </a:xfrm>
            <a:custGeom>
              <a:pathLst>
                <a:path extrusionOk="0" h="120000" w="120000">
                  <a:moveTo>
                    <a:pt x="108000" y="0"/>
                  </a:moveTo>
                  <a:lnTo>
                    <a:pt x="48000" y="0"/>
                  </a:lnTo>
                  <a:lnTo>
                    <a:pt x="48000" y="30000"/>
                  </a:lnTo>
                  <a:lnTo>
                    <a:pt x="0" y="30000"/>
                  </a:lnTo>
                  <a:lnTo>
                    <a:pt x="0" y="75000"/>
                  </a:lnTo>
                  <a:lnTo>
                    <a:pt x="48000" y="75000"/>
                  </a:lnTo>
                  <a:lnTo>
                    <a:pt x="48000" y="105000"/>
                  </a:lnTo>
                  <a:lnTo>
                    <a:pt x="108000" y="105000"/>
                  </a:lnTo>
                  <a:lnTo>
                    <a:pt x="108000" y="75000"/>
                  </a:lnTo>
                  <a:lnTo>
                    <a:pt x="108000" y="3000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46" name="Shape 1446"/>
            <p:cNvSpPr/>
            <p:nvPr/>
          </p:nvSpPr>
          <p:spPr>
            <a:xfrm>
              <a:off x="2067" y="3103"/>
              <a:ext cx="9" cy="7"/>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47" name="Shape 1447"/>
            <p:cNvSpPr/>
            <p:nvPr/>
          </p:nvSpPr>
          <p:spPr>
            <a:xfrm>
              <a:off x="2070" y="3070"/>
              <a:ext cx="9" cy="7"/>
            </a:xfrm>
            <a:custGeom>
              <a:pathLst>
                <a:path extrusionOk="0" h="120000" w="120000">
                  <a:moveTo>
                    <a:pt x="0" y="0"/>
                  </a:moveTo>
                  <a:lnTo>
                    <a:pt x="0" y="0"/>
                  </a:lnTo>
                  <a:lnTo>
                    <a:pt x="0" y="30000"/>
                  </a:lnTo>
                  <a:lnTo>
                    <a:pt x="0" y="75000"/>
                  </a:lnTo>
                  <a:lnTo>
                    <a:pt x="0" y="105000"/>
                  </a:lnTo>
                  <a:lnTo>
                    <a:pt x="48000" y="105000"/>
                  </a:lnTo>
                  <a:lnTo>
                    <a:pt x="48000" y="75000"/>
                  </a:lnTo>
                  <a:lnTo>
                    <a:pt x="108000" y="75000"/>
                  </a:lnTo>
                  <a:lnTo>
                    <a:pt x="108000" y="30000"/>
                  </a:lnTo>
                  <a:lnTo>
                    <a:pt x="48000" y="30000"/>
                  </a:lnTo>
                  <a:lnTo>
                    <a:pt x="48000" y="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48" name="Shape 1448"/>
            <p:cNvSpPr/>
            <p:nvPr/>
          </p:nvSpPr>
          <p:spPr>
            <a:xfrm>
              <a:off x="2092" y="3096"/>
              <a:ext cx="9" cy="7"/>
            </a:xfrm>
            <a:custGeom>
              <a:pathLst>
                <a:path extrusionOk="0" h="120000" w="120000">
                  <a:moveTo>
                    <a:pt x="66666" y="0"/>
                  </a:moveTo>
                  <a:lnTo>
                    <a:pt x="40000" y="0"/>
                  </a:lnTo>
                  <a:lnTo>
                    <a:pt x="40000" y="30000"/>
                  </a:lnTo>
                  <a:lnTo>
                    <a:pt x="0" y="30000"/>
                  </a:lnTo>
                  <a:lnTo>
                    <a:pt x="0" y="75000"/>
                  </a:lnTo>
                  <a:lnTo>
                    <a:pt x="0" y="10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49" name="Shape 1449"/>
            <p:cNvSpPr/>
            <p:nvPr/>
          </p:nvSpPr>
          <p:spPr>
            <a:xfrm>
              <a:off x="2078" y="3154"/>
              <a:ext cx="9" cy="7"/>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50" name="Shape 1450"/>
            <p:cNvSpPr/>
            <p:nvPr/>
          </p:nvSpPr>
          <p:spPr>
            <a:xfrm>
              <a:off x="1978" y="3054"/>
              <a:ext cx="9" cy="9"/>
            </a:xfrm>
            <a:custGeom>
              <a:pathLst>
                <a:path extrusionOk="0" h="120000" w="120000">
                  <a:moveTo>
                    <a:pt x="66666" y="0"/>
                  </a:moveTo>
                  <a:lnTo>
                    <a:pt x="40000" y="0"/>
                  </a:lnTo>
                  <a:lnTo>
                    <a:pt x="0" y="0"/>
                  </a:lnTo>
                  <a:lnTo>
                    <a:pt x="0" y="108000"/>
                  </a:lnTo>
                  <a:lnTo>
                    <a:pt x="40000" y="108000"/>
                  </a:lnTo>
                  <a:lnTo>
                    <a:pt x="66666" y="108000"/>
                  </a:lnTo>
                  <a:lnTo>
                    <a:pt x="106666" y="108000"/>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51" name="Shape 1451"/>
            <p:cNvSpPr/>
            <p:nvPr/>
          </p:nvSpPr>
          <p:spPr>
            <a:xfrm>
              <a:off x="2002" y="3153"/>
              <a:ext cx="9" cy="7"/>
            </a:xfrm>
            <a:custGeom>
              <a:pathLst>
                <a:path extrusionOk="0" h="120000" w="120000">
                  <a:moveTo>
                    <a:pt x="108000" y="0"/>
                  </a:moveTo>
                  <a:lnTo>
                    <a:pt x="48000" y="0"/>
                  </a:lnTo>
                  <a:lnTo>
                    <a:pt x="0" y="0"/>
                  </a:lnTo>
                  <a:lnTo>
                    <a:pt x="0" y="30000"/>
                  </a:lnTo>
                  <a:lnTo>
                    <a:pt x="0" y="75000"/>
                  </a:lnTo>
                  <a:lnTo>
                    <a:pt x="48000" y="75000"/>
                  </a:lnTo>
                  <a:lnTo>
                    <a:pt x="48000" y="105000"/>
                  </a:lnTo>
                  <a:lnTo>
                    <a:pt x="108000" y="105000"/>
                  </a:lnTo>
                  <a:lnTo>
                    <a:pt x="108000" y="75000"/>
                  </a:lnTo>
                  <a:lnTo>
                    <a:pt x="108000" y="3000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52" name="Shape 1452"/>
            <p:cNvSpPr/>
            <p:nvPr/>
          </p:nvSpPr>
          <p:spPr>
            <a:xfrm>
              <a:off x="1979" y="3156"/>
              <a:ext cx="9" cy="9"/>
            </a:xfrm>
            <a:custGeom>
              <a:pathLst>
                <a:path extrusionOk="0" h="120000" w="120000">
                  <a:moveTo>
                    <a:pt x="48000" y="0"/>
                  </a:moveTo>
                  <a:lnTo>
                    <a:pt x="4800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53" name="Shape 1453"/>
            <p:cNvSpPr/>
            <p:nvPr/>
          </p:nvSpPr>
          <p:spPr>
            <a:xfrm>
              <a:off x="2139" y="2373"/>
              <a:ext cx="302" cy="873"/>
            </a:xfrm>
            <a:custGeom>
              <a:pathLst>
                <a:path extrusionOk="0" h="120000" w="120000">
                  <a:moveTo>
                    <a:pt x="27722" y="5491"/>
                  </a:moveTo>
                  <a:lnTo>
                    <a:pt x="27722" y="5491"/>
                  </a:lnTo>
                  <a:lnTo>
                    <a:pt x="30891" y="4393"/>
                  </a:lnTo>
                  <a:lnTo>
                    <a:pt x="34455" y="3295"/>
                  </a:lnTo>
                  <a:lnTo>
                    <a:pt x="37623" y="2471"/>
                  </a:lnTo>
                  <a:lnTo>
                    <a:pt x="40792" y="1647"/>
                  </a:lnTo>
                  <a:lnTo>
                    <a:pt x="43564" y="961"/>
                  </a:lnTo>
                  <a:lnTo>
                    <a:pt x="46732" y="549"/>
                  </a:lnTo>
                  <a:lnTo>
                    <a:pt x="49900" y="137"/>
                  </a:lnTo>
                  <a:lnTo>
                    <a:pt x="53069" y="0"/>
                  </a:lnTo>
                  <a:lnTo>
                    <a:pt x="56237" y="0"/>
                  </a:lnTo>
                  <a:lnTo>
                    <a:pt x="59801" y="0"/>
                  </a:lnTo>
                  <a:lnTo>
                    <a:pt x="63762" y="137"/>
                  </a:lnTo>
                  <a:lnTo>
                    <a:pt x="67722" y="411"/>
                  </a:lnTo>
                  <a:lnTo>
                    <a:pt x="72871" y="823"/>
                  </a:lnTo>
                  <a:lnTo>
                    <a:pt x="77623" y="1510"/>
                  </a:lnTo>
                  <a:lnTo>
                    <a:pt x="83168" y="2059"/>
                  </a:lnTo>
                  <a:lnTo>
                    <a:pt x="89108" y="2883"/>
                  </a:lnTo>
                  <a:lnTo>
                    <a:pt x="100594" y="4530"/>
                  </a:lnTo>
                  <a:lnTo>
                    <a:pt x="108514" y="6178"/>
                  </a:lnTo>
                  <a:lnTo>
                    <a:pt x="114059" y="7826"/>
                  </a:lnTo>
                  <a:lnTo>
                    <a:pt x="117623" y="9748"/>
                  </a:lnTo>
                  <a:lnTo>
                    <a:pt x="119207" y="11807"/>
                  </a:lnTo>
                  <a:lnTo>
                    <a:pt x="119603" y="14004"/>
                  </a:lnTo>
                  <a:lnTo>
                    <a:pt x="118811" y="16613"/>
                  </a:lnTo>
                  <a:lnTo>
                    <a:pt x="118415" y="19633"/>
                  </a:lnTo>
                  <a:lnTo>
                    <a:pt x="117227" y="21556"/>
                  </a:lnTo>
                  <a:lnTo>
                    <a:pt x="116435" y="24164"/>
                  </a:lnTo>
                  <a:lnTo>
                    <a:pt x="115643" y="27322"/>
                  </a:lnTo>
                  <a:lnTo>
                    <a:pt x="114059" y="31029"/>
                  </a:lnTo>
                  <a:lnTo>
                    <a:pt x="112871" y="34874"/>
                  </a:lnTo>
                  <a:lnTo>
                    <a:pt x="112079" y="39267"/>
                  </a:lnTo>
                  <a:lnTo>
                    <a:pt x="110099" y="43661"/>
                  </a:lnTo>
                  <a:lnTo>
                    <a:pt x="109306" y="48192"/>
                  </a:lnTo>
                  <a:lnTo>
                    <a:pt x="108118" y="52860"/>
                  </a:lnTo>
                  <a:lnTo>
                    <a:pt x="106930" y="57254"/>
                  </a:lnTo>
                  <a:lnTo>
                    <a:pt x="105742" y="61510"/>
                  </a:lnTo>
                  <a:lnTo>
                    <a:pt x="104950" y="65354"/>
                  </a:lnTo>
                  <a:lnTo>
                    <a:pt x="104554" y="68924"/>
                  </a:lnTo>
                  <a:lnTo>
                    <a:pt x="103366" y="71945"/>
                  </a:lnTo>
                  <a:lnTo>
                    <a:pt x="103366" y="74416"/>
                  </a:lnTo>
                  <a:lnTo>
                    <a:pt x="103366" y="76201"/>
                  </a:lnTo>
                  <a:lnTo>
                    <a:pt x="104158" y="77711"/>
                  </a:lnTo>
                  <a:lnTo>
                    <a:pt x="104554" y="79359"/>
                  </a:lnTo>
                  <a:lnTo>
                    <a:pt x="104554" y="81281"/>
                  </a:lnTo>
                  <a:lnTo>
                    <a:pt x="104950" y="83340"/>
                  </a:lnTo>
                  <a:lnTo>
                    <a:pt x="105346" y="85400"/>
                  </a:lnTo>
                  <a:lnTo>
                    <a:pt x="105742" y="87597"/>
                  </a:lnTo>
                  <a:lnTo>
                    <a:pt x="106138" y="89794"/>
                  </a:lnTo>
                  <a:lnTo>
                    <a:pt x="106930" y="92128"/>
                  </a:lnTo>
                  <a:lnTo>
                    <a:pt x="106930" y="94324"/>
                  </a:lnTo>
                  <a:lnTo>
                    <a:pt x="107722" y="96521"/>
                  </a:lnTo>
                  <a:lnTo>
                    <a:pt x="107722" y="98718"/>
                  </a:lnTo>
                  <a:lnTo>
                    <a:pt x="108118" y="100778"/>
                  </a:lnTo>
                  <a:lnTo>
                    <a:pt x="108118" y="102700"/>
                  </a:lnTo>
                  <a:lnTo>
                    <a:pt x="108118" y="104485"/>
                  </a:lnTo>
                  <a:lnTo>
                    <a:pt x="108118" y="106132"/>
                  </a:lnTo>
                  <a:lnTo>
                    <a:pt x="107722" y="107643"/>
                  </a:lnTo>
                  <a:lnTo>
                    <a:pt x="105346" y="110251"/>
                  </a:lnTo>
                  <a:lnTo>
                    <a:pt x="100594" y="112585"/>
                  </a:lnTo>
                  <a:lnTo>
                    <a:pt x="93465" y="114645"/>
                  </a:lnTo>
                  <a:lnTo>
                    <a:pt x="84752" y="116430"/>
                  </a:lnTo>
                  <a:lnTo>
                    <a:pt x="76039" y="117940"/>
                  </a:lnTo>
                  <a:lnTo>
                    <a:pt x="67326" y="119038"/>
                  </a:lnTo>
                  <a:lnTo>
                    <a:pt x="59801" y="119725"/>
                  </a:lnTo>
                  <a:lnTo>
                    <a:pt x="55049" y="119862"/>
                  </a:lnTo>
                  <a:lnTo>
                    <a:pt x="50297" y="119725"/>
                  </a:lnTo>
                  <a:lnTo>
                    <a:pt x="44752" y="119038"/>
                  </a:lnTo>
                  <a:lnTo>
                    <a:pt x="38415" y="118215"/>
                  </a:lnTo>
                  <a:lnTo>
                    <a:pt x="31683" y="117116"/>
                  </a:lnTo>
                  <a:lnTo>
                    <a:pt x="25346" y="115881"/>
                  </a:lnTo>
                  <a:lnTo>
                    <a:pt x="19801" y="114508"/>
                  </a:lnTo>
                  <a:lnTo>
                    <a:pt x="15445" y="113135"/>
                  </a:lnTo>
                  <a:lnTo>
                    <a:pt x="13069" y="112036"/>
                  </a:lnTo>
                  <a:lnTo>
                    <a:pt x="11089" y="110800"/>
                  </a:lnTo>
                  <a:lnTo>
                    <a:pt x="10297" y="109565"/>
                  </a:lnTo>
                  <a:lnTo>
                    <a:pt x="9108" y="108192"/>
                  </a:lnTo>
                  <a:lnTo>
                    <a:pt x="7920" y="106681"/>
                  </a:lnTo>
                  <a:lnTo>
                    <a:pt x="7128" y="104897"/>
                  </a:lnTo>
                  <a:lnTo>
                    <a:pt x="5940" y="102837"/>
                  </a:lnTo>
                  <a:lnTo>
                    <a:pt x="4356" y="100366"/>
                  </a:lnTo>
                  <a:lnTo>
                    <a:pt x="2772" y="97345"/>
                  </a:lnTo>
                  <a:lnTo>
                    <a:pt x="2376" y="95697"/>
                  </a:lnTo>
                  <a:lnTo>
                    <a:pt x="1980" y="93775"/>
                  </a:lnTo>
                  <a:lnTo>
                    <a:pt x="792" y="91853"/>
                  </a:lnTo>
                  <a:lnTo>
                    <a:pt x="396" y="89656"/>
                  </a:lnTo>
                  <a:lnTo>
                    <a:pt x="396" y="87459"/>
                  </a:lnTo>
                  <a:lnTo>
                    <a:pt x="0" y="85125"/>
                  </a:lnTo>
                  <a:lnTo>
                    <a:pt x="0" y="82654"/>
                  </a:lnTo>
                  <a:lnTo>
                    <a:pt x="0" y="80320"/>
                  </a:lnTo>
                  <a:lnTo>
                    <a:pt x="396" y="77986"/>
                  </a:lnTo>
                  <a:lnTo>
                    <a:pt x="396" y="75652"/>
                  </a:lnTo>
                  <a:lnTo>
                    <a:pt x="792" y="73455"/>
                  </a:lnTo>
                  <a:lnTo>
                    <a:pt x="1188" y="71258"/>
                  </a:lnTo>
                  <a:lnTo>
                    <a:pt x="1188" y="69473"/>
                  </a:lnTo>
                  <a:lnTo>
                    <a:pt x="2376" y="67688"/>
                  </a:lnTo>
                  <a:lnTo>
                    <a:pt x="2376" y="66041"/>
                  </a:lnTo>
                  <a:lnTo>
                    <a:pt x="2772" y="64805"/>
                  </a:lnTo>
                  <a:lnTo>
                    <a:pt x="3564" y="63432"/>
                  </a:lnTo>
                  <a:lnTo>
                    <a:pt x="4356" y="61784"/>
                  </a:lnTo>
                  <a:lnTo>
                    <a:pt x="5544" y="60000"/>
                  </a:lnTo>
                  <a:lnTo>
                    <a:pt x="6732" y="58077"/>
                  </a:lnTo>
                  <a:lnTo>
                    <a:pt x="7920" y="55881"/>
                  </a:lnTo>
                  <a:lnTo>
                    <a:pt x="9504" y="53684"/>
                  </a:lnTo>
                  <a:lnTo>
                    <a:pt x="10693" y="51212"/>
                  </a:lnTo>
                  <a:lnTo>
                    <a:pt x="12673" y="48878"/>
                  </a:lnTo>
                  <a:lnTo>
                    <a:pt x="13861" y="46544"/>
                  </a:lnTo>
                  <a:lnTo>
                    <a:pt x="14653" y="44210"/>
                  </a:lnTo>
                  <a:lnTo>
                    <a:pt x="16237" y="41876"/>
                  </a:lnTo>
                  <a:lnTo>
                    <a:pt x="16633" y="39816"/>
                  </a:lnTo>
                  <a:lnTo>
                    <a:pt x="17425" y="37894"/>
                  </a:lnTo>
                  <a:lnTo>
                    <a:pt x="17821" y="36109"/>
                  </a:lnTo>
                  <a:lnTo>
                    <a:pt x="17821" y="34599"/>
                  </a:lnTo>
                  <a:lnTo>
                    <a:pt x="17425" y="33363"/>
                  </a:lnTo>
                  <a:lnTo>
                    <a:pt x="16633" y="32128"/>
                  </a:lnTo>
                  <a:lnTo>
                    <a:pt x="16633" y="30892"/>
                  </a:lnTo>
                  <a:lnTo>
                    <a:pt x="15445" y="29519"/>
                  </a:lnTo>
                  <a:lnTo>
                    <a:pt x="15049" y="28009"/>
                  </a:lnTo>
                  <a:lnTo>
                    <a:pt x="14257" y="26498"/>
                  </a:lnTo>
                  <a:lnTo>
                    <a:pt x="13861" y="24988"/>
                  </a:lnTo>
                  <a:lnTo>
                    <a:pt x="13861" y="23478"/>
                  </a:lnTo>
                  <a:lnTo>
                    <a:pt x="13069" y="21830"/>
                  </a:lnTo>
                  <a:lnTo>
                    <a:pt x="12673" y="20320"/>
                  </a:lnTo>
                  <a:lnTo>
                    <a:pt x="12673" y="18947"/>
                  </a:lnTo>
                  <a:lnTo>
                    <a:pt x="11881" y="17437"/>
                  </a:lnTo>
                  <a:lnTo>
                    <a:pt x="11881" y="16338"/>
                  </a:lnTo>
                  <a:lnTo>
                    <a:pt x="11881" y="15240"/>
                  </a:lnTo>
                  <a:lnTo>
                    <a:pt x="11881" y="14279"/>
                  </a:lnTo>
                  <a:lnTo>
                    <a:pt x="12673" y="13592"/>
                  </a:lnTo>
                  <a:lnTo>
                    <a:pt x="13069" y="13043"/>
                  </a:lnTo>
                  <a:lnTo>
                    <a:pt x="13861" y="12219"/>
                  </a:lnTo>
                  <a:lnTo>
                    <a:pt x="14653" y="11395"/>
                  </a:lnTo>
                  <a:lnTo>
                    <a:pt x="16237" y="10709"/>
                  </a:lnTo>
                  <a:lnTo>
                    <a:pt x="17029" y="9885"/>
                  </a:lnTo>
                  <a:lnTo>
                    <a:pt x="18613" y="9061"/>
                  </a:lnTo>
                  <a:lnTo>
                    <a:pt x="20990" y="8100"/>
                  </a:lnTo>
                  <a:lnTo>
                    <a:pt x="23762" y="7002"/>
                  </a:lnTo>
                  <a:lnTo>
                    <a:pt x="27722" y="5491"/>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54" name="Shape 1454"/>
            <p:cNvSpPr/>
            <p:nvPr/>
          </p:nvSpPr>
          <p:spPr>
            <a:xfrm>
              <a:off x="2652" y="2379"/>
              <a:ext cx="296" cy="874"/>
            </a:xfrm>
            <a:custGeom>
              <a:pathLst>
                <a:path extrusionOk="0" h="120000" w="120000">
                  <a:moveTo>
                    <a:pt x="25858" y="5485"/>
                  </a:moveTo>
                  <a:lnTo>
                    <a:pt x="25858" y="5485"/>
                  </a:lnTo>
                  <a:lnTo>
                    <a:pt x="29494" y="4388"/>
                  </a:lnTo>
                  <a:lnTo>
                    <a:pt x="32727" y="3291"/>
                  </a:lnTo>
                  <a:lnTo>
                    <a:pt x="35959" y="2468"/>
                  </a:lnTo>
                  <a:lnTo>
                    <a:pt x="39191" y="1645"/>
                  </a:lnTo>
                  <a:lnTo>
                    <a:pt x="42424" y="960"/>
                  </a:lnTo>
                  <a:lnTo>
                    <a:pt x="45656" y="548"/>
                  </a:lnTo>
                  <a:lnTo>
                    <a:pt x="48484" y="137"/>
                  </a:lnTo>
                  <a:lnTo>
                    <a:pt x="51717" y="0"/>
                  </a:lnTo>
                  <a:lnTo>
                    <a:pt x="54949" y="0"/>
                  </a:lnTo>
                  <a:lnTo>
                    <a:pt x="58585" y="0"/>
                  </a:lnTo>
                  <a:lnTo>
                    <a:pt x="62626" y="137"/>
                  </a:lnTo>
                  <a:lnTo>
                    <a:pt x="67474" y="548"/>
                  </a:lnTo>
                  <a:lnTo>
                    <a:pt x="71919" y="960"/>
                  </a:lnTo>
                  <a:lnTo>
                    <a:pt x="76767" y="1508"/>
                  </a:lnTo>
                  <a:lnTo>
                    <a:pt x="82424" y="2194"/>
                  </a:lnTo>
                  <a:lnTo>
                    <a:pt x="88484" y="2880"/>
                  </a:lnTo>
                  <a:lnTo>
                    <a:pt x="100202" y="4525"/>
                  </a:lnTo>
                  <a:lnTo>
                    <a:pt x="108282" y="6171"/>
                  </a:lnTo>
                  <a:lnTo>
                    <a:pt x="113939" y="7817"/>
                  </a:lnTo>
                  <a:lnTo>
                    <a:pt x="117575" y="9737"/>
                  </a:lnTo>
                  <a:lnTo>
                    <a:pt x="119191" y="11931"/>
                  </a:lnTo>
                  <a:lnTo>
                    <a:pt x="119595" y="14125"/>
                  </a:lnTo>
                  <a:lnTo>
                    <a:pt x="119191" y="16731"/>
                  </a:lnTo>
                  <a:lnTo>
                    <a:pt x="118383" y="19748"/>
                  </a:lnTo>
                  <a:lnTo>
                    <a:pt x="117575" y="21531"/>
                  </a:lnTo>
                  <a:lnTo>
                    <a:pt x="116767" y="23862"/>
                  </a:lnTo>
                  <a:lnTo>
                    <a:pt x="116363" y="27017"/>
                  </a:lnTo>
                  <a:lnTo>
                    <a:pt x="115555" y="30445"/>
                  </a:lnTo>
                  <a:lnTo>
                    <a:pt x="114747" y="34285"/>
                  </a:lnTo>
                  <a:lnTo>
                    <a:pt x="113535" y="38537"/>
                  </a:lnTo>
                  <a:lnTo>
                    <a:pt x="113131" y="42925"/>
                  </a:lnTo>
                  <a:lnTo>
                    <a:pt x="112323" y="47451"/>
                  </a:lnTo>
                  <a:lnTo>
                    <a:pt x="111515" y="51977"/>
                  </a:lnTo>
                  <a:lnTo>
                    <a:pt x="111111" y="56502"/>
                  </a:lnTo>
                  <a:lnTo>
                    <a:pt x="110303" y="60754"/>
                  </a:lnTo>
                  <a:lnTo>
                    <a:pt x="109898" y="64731"/>
                  </a:lnTo>
                  <a:lnTo>
                    <a:pt x="109494" y="68297"/>
                  </a:lnTo>
                  <a:lnTo>
                    <a:pt x="109494" y="71451"/>
                  </a:lnTo>
                  <a:lnTo>
                    <a:pt x="109494" y="74057"/>
                  </a:lnTo>
                  <a:lnTo>
                    <a:pt x="109898" y="76114"/>
                  </a:lnTo>
                  <a:lnTo>
                    <a:pt x="109898" y="77622"/>
                  </a:lnTo>
                  <a:lnTo>
                    <a:pt x="110303" y="79268"/>
                  </a:lnTo>
                  <a:lnTo>
                    <a:pt x="110303" y="81188"/>
                  </a:lnTo>
                  <a:lnTo>
                    <a:pt x="110303" y="83245"/>
                  </a:lnTo>
                  <a:lnTo>
                    <a:pt x="110303" y="85302"/>
                  </a:lnTo>
                  <a:lnTo>
                    <a:pt x="109898" y="87497"/>
                  </a:lnTo>
                  <a:lnTo>
                    <a:pt x="109898" y="89691"/>
                  </a:lnTo>
                  <a:lnTo>
                    <a:pt x="109898" y="92022"/>
                  </a:lnTo>
                  <a:lnTo>
                    <a:pt x="109494" y="94217"/>
                  </a:lnTo>
                  <a:lnTo>
                    <a:pt x="109090" y="96411"/>
                  </a:lnTo>
                  <a:lnTo>
                    <a:pt x="109090" y="98605"/>
                  </a:lnTo>
                  <a:lnTo>
                    <a:pt x="108686" y="100662"/>
                  </a:lnTo>
                  <a:lnTo>
                    <a:pt x="108282" y="102720"/>
                  </a:lnTo>
                  <a:lnTo>
                    <a:pt x="108282" y="104502"/>
                  </a:lnTo>
                  <a:lnTo>
                    <a:pt x="107878" y="106148"/>
                  </a:lnTo>
                  <a:lnTo>
                    <a:pt x="107878" y="107657"/>
                  </a:lnTo>
                  <a:lnTo>
                    <a:pt x="105050" y="110125"/>
                  </a:lnTo>
                  <a:lnTo>
                    <a:pt x="100202" y="112457"/>
                  </a:lnTo>
                  <a:lnTo>
                    <a:pt x="92929" y="114651"/>
                  </a:lnTo>
                  <a:lnTo>
                    <a:pt x="84040" y="116297"/>
                  </a:lnTo>
                  <a:lnTo>
                    <a:pt x="75151" y="117942"/>
                  </a:lnTo>
                  <a:lnTo>
                    <a:pt x="66262" y="118902"/>
                  </a:lnTo>
                  <a:lnTo>
                    <a:pt x="58585" y="119725"/>
                  </a:lnTo>
                  <a:lnTo>
                    <a:pt x="53737" y="119862"/>
                  </a:lnTo>
                  <a:lnTo>
                    <a:pt x="49292" y="119725"/>
                  </a:lnTo>
                  <a:lnTo>
                    <a:pt x="43232" y="119040"/>
                  </a:lnTo>
                  <a:lnTo>
                    <a:pt x="36767" y="118217"/>
                  </a:lnTo>
                  <a:lnTo>
                    <a:pt x="29898" y="117120"/>
                  </a:lnTo>
                  <a:lnTo>
                    <a:pt x="23838" y="115885"/>
                  </a:lnTo>
                  <a:lnTo>
                    <a:pt x="18181" y="114514"/>
                  </a:lnTo>
                  <a:lnTo>
                    <a:pt x="13737" y="113142"/>
                  </a:lnTo>
                  <a:lnTo>
                    <a:pt x="10909" y="112045"/>
                  </a:lnTo>
                  <a:lnTo>
                    <a:pt x="9696" y="110811"/>
                  </a:lnTo>
                  <a:lnTo>
                    <a:pt x="9292" y="109440"/>
                  </a:lnTo>
                  <a:lnTo>
                    <a:pt x="8484" y="108068"/>
                  </a:lnTo>
                  <a:lnTo>
                    <a:pt x="8484" y="106422"/>
                  </a:lnTo>
                  <a:lnTo>
                    <a:pt x="8080" y="104502"/>
                  </a:lnTo>
                  <a:lnTo>
                    <a:pt x="7676" y="102308"/>
                  </a:lnTo>
                  <a:lnTo>
                    <a:pt x="6868" y="99840"/>
                  </a:lnTo>
                  <a:lnTo>
                    <a:pt x="6060" y="96822"/>
                  </a:lnTo>
                  <a:lnTo>
                    <a:pt x="4848" y="95177"/>
                  </a:lnTo>
                  <a:lnTo>
                    <a:pt x="4040" y="93257"/>
                  </a:lnTo>
                  <a:lnTo>
                    <a:pt x="3636" y="91200"/>
                  </a:lnTo>
                  <a:lnTo>
                    <a:pt x="2828" y="89142"/>
                  </a:lnTo>
                  <a:lnTo>
                    <a:pt x="2424" y="86811"/>
                  </a:lnTo>
                  <a:lnTo>
                    <a:pt x="1212" y="84617"/>
                  </a:lnTo>
                  <a:lnTo>
                    <a:pt x="808" y="82285"/>
                  </a:lnTo>
                  <a:lnTo>
                    <a:pt x="808" y="79817"/>
                  </a:lnTo>
                  <a:lnTo>
                    <a:pt x="404" y="77622"/>
                  </a:lnTo>
                  <a:lnTo>
                    <a:pt x="0" y="75428"/>
                  </a:lnTo>
                  <a:lnTo>
                    <a:pt x="0" y="73234"/>
                  </a:lnTo>
                  <a:lnTo>
                    <a:pt x="0" y="71177"/>
                  </a:lnTo>
                  <a:lnTo>
                    <a:pt x="0" y="69257"/>
                  </a:lnTo>
                  <a:lnTo>
                    <a:pt x="0" y="67611"/>
                  </a:lnTo>
                  <a:lnTo>
                    <a:pt x="404" y="65965"/>
                  </a:lnTo>
                  <a:lnTo>
                    <a:pt x="808" y="64731"/>
                  </a:lnTo>
                  <a:lnTo>
                    <a:pt x="1212" y="63360"/>
                  </a:lnTo>
                  <a:lnTo>
                    <a:pt x="2424" y="61851"/>
                  </a:lnTo>
                  <a:lnTo>
                    <a:pt x="3636" y="59931"/>
                  </a:lnTo>
                  <a:lnTo>
                    <a:pt x="4444" y="58148"/>
                  </a:lnTo>
                  <a:lnTo>
                    <a:pt x="6464" y="55817"/>
                  </a:lnTo>
                  <a:lnTo>
                    <a:pt x="7272" y="53622"/>
                  </a:lnTo>
                  <a:lnTo>
                    <a:pt x="9292" y="51291"/>
                  </a:lnTo>
                  <a:lnTo>
                    <a:pt x="10505" y="48822"/>
                  </a:lnTo>
                  <a:lnTo>
                    <a:pt x="11717" y="46491"/>
                  </a:lnTo>
                  <a:lnTo>
                    <a:pt x="12929" y="44297"/>
                  </a:lnTo>
                  <a:lnTo>
                    <a:pt x="14141" y="41965"/>
                  </a:lnTo>
                  <a:lnTo>
                    <a:pt x="14949" y="39908"/>
                  </a:lnTo>
                  <a:lnTo>
                    <a:pt x="15353" y="37851"/>
                  </a:lnTo>
                  <a:lnTo>
                    <a:pt x="15757" y="36068"/>
                  </a:lnTo>
                  <a:lnTo>
                    <a:pt x="15757" y="34560"/>
                  </a:lnTo>
                  <a:lnTo>
                    <a:pt x="15353" y="33325"/>
                  </a:lnTo>
                  <a:lnTo>
                    <a:pt x="14949" y="32228"/>
                  </a:lnTo>
                  <a:lnTo>
                    <a:pt x="14545" y="30994"/>
                  </a:lnTo>
                  <a:lnTo>
                    <a:pt x="13737" y="29622"/>
                  </a:lnTo>
                  <a:lnTo>
                    <a:pt x="13333" y="28114"/>
                  </a:lnTo>
                  <a:lnTo>
                    <a:pt x="12121" y="26605"/>
                  </a:lnTo>
                  <a:lnTo>
                    <a:pt x="12121" y="25097"/>
                  </a:lnTo>
                  <a:lnTo>
                    <a:pt x="11717" y="23451"/>
                  </a:lnTo>
                  <a:lnTo>
                    <a:pt x="10909" y="21805"/>
                  </a:lnTo>
                  <a:lnTo>
                    <a:pt x="10505" y="20434"/>
                  </a:lnTo>
                  <a:lnTo>
                    <a:pt x="10505" y="18925"/>
                  </a:lnTo>
                  <a:lnTo>
                    <a:pt x="10101" y="17554"/>
                  </a:lnTo>
                  <a:lnTo>
                    <a:pt x="10101" y="16457"/>
                  </a:lnTo>
                  <a:lnTo>
                    <a:pt x="10101" y="15222"/>
                  </a:lnTo>
                  <a:lnTo>
                    <a:pt x="10101" y="14400"/>
                  </a:lnTo>
                  <a:lnTo>
                    <a:pt x="10505" y="13577"/>
                  </a:lnTo>
                  <a:lnTo>
                    <a:pt x="10909" y="13028"/>
                  </a:lnTo>
                  <a:lnTo>
                    <a:pt x="12121" y="12205"/>
                  </a:lnTo>
                  <a:lnTo>
                    <a:pt x="12929" y="11520"/>
                  </a:lnTo>
                  <a:lnTo>
                    <a:pt x="14141" y="10697"/>
                  </a:lnTo>
                  <a:lnTo>
                    <a:pt x="14949" y="10011"/>
                  </a:lnTo>
                  <a:lnTo>
                    <a:pt x="16969" y="9051"/>
                  </a:lnTo>
                  <a:lnTo>
                    <a:pt x="18989" y="8091"/>
                  </a:lnTo>
                  <a:lnTo>
                    <a:pt x="21818" y="6994"/>
                  </a:lnTo>
                  <a:lnTo>
                    <a:pt x="25858" y="5485"/>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55" name="Shape 1455"/>
            <p:cNvSpPr/>
            <p:nvPr/>
          </p:nvSpPr>
          <p:spPr>
            <a:xfrm>
              <a:off x="2403" y="2379"/>
              <a:ext cx="290" cy="874"/>
            </a:xfrm>
            <a:custGeom>
              <a:pathLst>
                <a:path extrusionOk="0" h="120000" w="120000">
                  <a:moveTo>
                    <a:pt x="21517" y="5485"/>
                  </a:moveTo>
                  <a:lnTo>
                    <a:pt x="21517" y="5485"/>
                  </a:lnTo>
                  <a:lnTo>
                    <a:pt x="25241" y="4388"/>
                  </a:lnTo>
                  <a:lnTo>
                    <a:pt x="28965" y="3291"/>
                  </a:lnTo>
                  <a:lnTo>
                    <a:pt x="32689" y="2468"/>
                  </a:lnTo>
                  <a:lnTo>
                    <a:pt x="35172" y="1782"/>
                  </a:lnTo>
                  <a:lnTo>
                    <a:pt x="38482" y="1097"/>
                  </a:lnTo>
                  <a:lnTo>
                    <a:pt x="41793" y="685"/>
                  </a:lnTo>
                  <a:lnTo>
                    <a:pt x="45517" y="274"/>
                  </a:lnTo>
                  <a:lnTo>
                    <a:pt x="49241" y="0"/>
                  </a:lnTo>
                  <a:lnTo>
                    <a:pt x="52965" y="0"/>
                  </a:lnTo>
                  <a:lnTo>
                    <a:pt x="56689" y="0"/>
                  </a:lnTo>
                  <a:lnTo>
                    <a:pt x="61241" y="0"/>
                  </a:lnTo>
                  <a:lnTo>
                    <a:pt x="66206" y="137"/>
                  </a:lnTo>
                  <a:lnTo>
                    <a:pt x="71172" y="411"/>
                  </a:lnTo>
                  <a:lnTo>
                    <a:pt x="76965" y="822"/>
                  </a:lnTo>
                  <a:lnTo>
                    <a:pt x="82758" y="1097"/>
                  </a:lnTo>
                  <a:lnTo>
                    <a:pt x="89793" y="1645"/>
                  </a:lnTo>
                  <a:lnTo>
                    <a:pt x="103034" y="2742"/>
                  </a:lnTo>
                  <a:lnTo>
                    <a:pt x="111724" y="4388"/>
                  </a:lnTo>
                  <a:lnTo>
                    <a:pt x="116689" y="6308"/>
                  </a:lnTo>
                  <a:lnTo>
                    <a:pt x="119172" y="8502"/>
                  </a:lnTo>
                  <a:lnTo>
                    <a:pt x="119586" y="10971"/>
                  </a:lnTo>
                  <a:lnTo>
                    <a:pt x="118758" y="13714"/>
                  </a:lnTo>
                  <a:lnTo>
                    <a:pt x="117103" y="16594"/>
                  </a:lnTo>
                  <a:lnTo>
                    <a:pt x="115862" y="19748"/>
                  </a:lnTo>
                  <a:lnTo>
                    <a:pt x="115448" y="21531"/>
                  </a:lnTo>
                  <a:lnTo>
                    <a:pt x="115034" y="23862"/>
                  </a:lnTo>
                  <a:lnTo>
                    <a:pt x="114206" y="27017"/>
                  </a:lnTo>
                  <a:lnTo>
                    <a:pt x="112965" y="30445"/>
                  </a:lnTo>
                  <a:lnTo>
                    <a:pt x="112551" y="34285"/>
                  </a:lnTo>
                  <a:lnTo>
                    <a:pt x="111724" y="38537"/>
                  </a:lnTo>
                  <a:lnTo>
                    <a:pt x="110896" y="42925"/>
                  </a:lnTo>
                  <a:lnTo>
                    <a:pt x="109655" y="47451"/>
                  </a:lnTo>
                  <a:lnTo>
                    <a:pt x="109241" y="51977"/>
                  </a:lnTo>
                  <a:lnTo>
                    <a:pt x="108827" y="56502"/>
                  </a:lnTo>
                  <a:lnTo>
                    <a:pt x="108000" y="60754"/>
                  </a:lnTo>
                  <a:lnTo>
                    <a:pt x="107586" y="64731"/>
                  </a:lnTo>
                  <a:lnTo>
                    <a:pt x="107172" y="68297"/>
                  </a:lnTo>
                  <a:lnTo>
                    <a:pt x="107172" y="71451"/>
                  </a:lnTo>
                  <a:lnTo>
                    <a:pt x="107172" y="74057"/>
                  </a:lnTo>
                  <a:lnTo>
                    <a:pt x="107586" y="76114"/>
                  </a:lnTo>
                  <a:lnTo>
                    <a:pt x="107586" y="77622"/>
                  </a:lnTo>
                  <a:lnTo>
                    <a:pt x="108000" y="79268"/>
                  </a:lnTo>
                  <a:lnTo>
                    <a:pt x="108000" y="81188"/>
                  </a:lnTo>
                  <a:lnTo>
                    <a:pt x="108000" y="83245"/>
                  </a:lnTo>
                  <a:lnTo>
                    <a:pt x="108000" y="85302"/>
                  </a:lnTo>
                  <a:lnTo>
                    <a:pt x="108000" y="87497"/>
                  </a:lnTo>
                  <a:lnTo>
                    <a:pt x="107586" y="89691"/>
                  </a:lnTo>
                  <a:lnTo>
                    <a:pt x="107586" y="92022"/>
                  </a:lnTo>
                  <a:lnTo>
                    <a:pt x="107172" y="94217"/>
                  </a:lnTo>
                  <a:lnTo>
                    <a:pt x="107172" y="96411"/>
                  </a:lnTo>
                  <a:lnTo>
                    <a:pt x="106758" y="98605"/>
                  </a:lnTo>
                  <a:lnTo>
                    <a:pt x="106758" y="100662"/>
                  </a:lnTo>
                  <a:lnTo>
                    <a:pt x="106758" y="102720"/>
                  </a:lnTo>
                  <a:lnTo>
                    <a:pt x="105931" y="104502"/>
                  </a:lnTo>
                  <a:lnTo>
                    <a:pt x="105931" y="106148"/>
                  </a:lnTo>
                  <a:lnTo>
                    <a:pt x="105517" y="107657"/>
                  </a:lnTo>
                  <a:lnTo>
                    <a:pt x="103448" y="110125"/>
                  </a:lnTo>
                  <a:lnTo>
                    <a:pt x="97655" y="112457"/>
                  </a:lnTo>
                  <a:lnTo>
                    <a:pt x="89793" y="114651"/>
                  </a:lnTo>
                  <a:lnTo>
                    <a:pt x="81103" y="116297"/>
                  </a:lnTo>
                  <a:lnTo>
                    <a:pt x="71586" y="117942"/>
                  </a:lnTo>
                  <a:lnTo>
                    <a:pt x="62896" y="118902"/>
                  </a:lnTo>
                  <a:lnTo>
                    <a:pt x="55448" y="119725"/>
                  </a:lnTo>
                  <a:lnTo>
                    <a:pt x="50068" y="119862"/>
                  </a:lnTo>
                  <a:lnTo>
                    <a:pt x="45103" y="119725"/>
                  </a:lnTo>
                  <a:lnTo>
                    <a:pt x="38896" y="119040"/>
                  </a:lnTo>
                  <a:lnTo>
                    <a:pt x="32689" y="118217"/>
                  </a:lnTo>
                  <a:lnTo>
                    <a:pt x="26068" y="117120"/>
                  </a:lnTo>
                  <a:lnTo>
                    <a:pt x="19448" y="115885"/>
                  </a:lnTo>
                  <a:lnTo>
                    <a:pt x="13655" y="114514"/>
                  </a:lnTo>
                  <a:lnTo>
                    <a:pt x="8689" y="113142"/>
                  </a:lnTo>
                  <a:lnTo>
                    <a:pt x="6206" y="112045"/>
                  </a:lnTo>
                  <a:lnTo>
                    <a:pt x="4965" y="110811"/>
                  </a:lnTo>
                  <a:lnTo>
                    <a:pt x="4137" y="109440"/>
                  </a:lnTo>
                  <a:lnTo>
                    <a:pt x="3724" y="108068"/>
                  </a:lnTo>
                  <a:lnTo>
                    <a:pt x="3724" y="106422"/>
                  </a:lnTo>
                  <a:lnTo>
                    <a:pt x="3310" y="104502"/>
                  </a:lnTo>
                  <a:lnTo>
                    <a:pt x="3310" y="102308"/>
                  </a:lnTo>
                  <a:lnTo>
                    <a:pt x="2482" y="99840"/>
                  </a:lnTo>
                  <a:lnTo>
                    <a:pt x="827" y="96822"/>
                  </a:lnTo>
                  <a:lnTo>
                    <a:pt x="0" y="95177"/>
                  </a:lnTo>
                  <a:lnTo>
                    <a:pt x="0" y="93257"/>
                  </a:lnTo>
                  <a:lnTo>
                    <a:pt x="0" y="91200"/>
                  </a:lnTo>
                  <a:lnTo>
                    <a:pt x="0" y="89280"/>
                  </a:lnTo>
                  <a:lnTo>
                    <a:pt x="0" y="86948"/>
                  </a:lnTo>
                  <a:lnTo>
                    <a:pt x="827" y="84754"/>
                  </a:lnTo>
                  <a:lnTo>
                    <a:pt x="1241" y="82422"/>
                  </a:lnTo>
                  <a:lnTo>
                    <a:pt x="2482" y="80091"/>
                  </a:lnTo>
                  <a:lnTo>
                    <a:pt x="3310" y="77897"/>
                  </a:lnTo>
                  <a:lnTo>
                    <a:pt x="4137" y="75702"/>
                  </a:lnTo>
                  <a:lnTo>
                    <a:pt x="4965" y="73645"/>
                  </a:lnTo>
                  <a:lnTo>
                    <a:pt x="6206" y="71588"/>
                  </a:lnTo>
                  <a:lnTo>
                    <a:pt x="7034" y="69668"/>
                  </a:lnTo>
                  <a:lnTo>
                    <a:pt x="7862" y="67885"/>
                  </a:lnTo>
                  <a:lnTo>
                    <a:pt x="8689" y="66514"/>
                  </a:lnTo>
                  <a:lnTo>
                    <a:pt x="8689" y="65142"/>
                  </a:lnTo>
                  <a:lnTo>
                    <a:pt x="9103" y="63908"/>
                  </a:lnTo>
                  <a:lnTo>
                    <a:pt x="10344" y="62400"/>
                  </a:lnTo>
                  <a:lnTo>
                    <a:pt x="10758" y="60480"/>
                  </a:lnTo>
                  <a:lnTo>
                    <a:pt x="11172" y="58422"/>
                  </a:lnTo>
                  <a:lnTo>
                    <a:pt x="11586" y="56228"/>
                  </a:lnTo>
                  <a:lnTo>
                    <a:pt x="12000" y="53897"/>
                  </a:lnTo>
                  <a:lnTo>
                    <a:pt x="12000" y="51565"/>
                  </a:lnTo>
                  <a:lnTo>
                    <a:pt x="12000" y="49097"/>
                  </a:lnTo>
                  <a:lnTo>
                    <a:pt x="12000" y="46765"/>
                  </a:lnTo>
                  <a:lnTo>
                    <a:pt x="12000" y="44297"/>
                  </a:lnTo>
                  <a:lnTo>
                    <a:pt x="12000" y="42102"/>
                  </a:lnTo>
                  <a:lnTo>
                    <a:pt x="12000" y="39908"/>
                  </a:lnTo>
                  <a:lnTo>
                    <a:pt x="12000" y="37988"/>
                  </a:lnTo>
                  <a:lnTo>
                    <a:pt x="12000" y="36068"/>
                  </a:lnTo>
                  <a:lnTo>
                    <a:pt x="11586" y="34697"/>
                  </a:lnTo>
                  <a:lnTo>
                    <a:pt x="11172" y="33325"/>
                  </a:lnTo>
                  <a:lnTo>
                    <a:pt x="10344" y="31680"/>
                  </a:lnTo>
                  <a:lnTo>
                    <a:pt x="9103" y="30034"/>
                  </a:lnTo>
                  <a:lnTo>
                    <a:pt x="8689" y="28388"/>
                  </a:lnTo>
                  <a:lnTo>
                    <a:pt x="8689" y="26605"/>
                  </a:lnTo>
                  <a:lnTo>
                    <a:pt x="8275" y="24822"/>
                  </a:lnTo>
                  <a:lnTo>
                    <a:pt x="7862" y="23040"/>
                  </a:lnTo>
                  <a:lnTo>
                    <a:pt x="7862" y="21394"/>
                  </a:lnTo>
                  <a:lnTo>
                    <a:pt x="7448" y="19748"/>
                  </a:lnTo>
                  <a:lnTo>
                    <a:pt x="7448" y="18240"/>
                  </a:lnTo>
                  <a:lnTo>
                    <a:pt x="7448" y="16868"/>
                  </a:lnTo>
                  <a:lnTo>
                    <a:pt x="7034" y="15634"/>
                  </a:lnTo>
                  <a:lnTo>
                    <a:pt x="7034" y="14674"/>
                  </a:lnTo>
                  <a:lnTo>
                    <a:pt x="7034" y="13988"/>
                  </a:lnTo>
                  <a:lnTo>
                    <a:pt x="6620" y="13302"/>
                  </a:lnTo>
                  <a:lnTo>
                    <a:pt x="6620" y="13028"/>
                  </a:lnTo>
                  <a:lnTo>
                    <a:pt x="6206" y="13028"/>
                  </a:lnTo>
                  <a:lnTo>
                    <a:pt x="7448" y="12205"/>
                  </a:lnTo>
                  <a:lnTo>
                    <a:pt x="8275" y="11520"/>
                  </a:lnTo>
                  <a:lnTo>
                    <a:pt x="9103" y="10697"/>
                  </a:lnTo>
                  <a:lnTo>
                    <a:pt x="10758" y="10011"/>
                  </a:lnTo>
                  <a:lnTo>
                    <a:pt x="12000" y="9051"/>
                  </a:lnTo>
                  <a:lnTo>
                    <a:pt x="14896" y="8091"/>
                  </a:lnTo>
                  <a:lnTo>
                    <a:pt x="17793" y="6994"/>
                  </a:lnTo>
                  <a:lnTo>
                    <a:pt x="21517" y="5485"/>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56" name="Shape 1456"/>
            <p:cNvSpPr/>
            <p:nvPr/>
          </p:nvSpPr>
          <p:spPr>
            <a:xfrm>
              <a:off x="2907" y="2380"/>
              <a:ext cx="301" cy="876"/>
            </a:xfrm>
            <a:custGeom>
              <a:pathLst>
                <a:path extrusionOk="0" h="120000" w="120000">
                  <a:moveTo>
                    <a:pt x="92185" y="114246"/>
                  </a:moveTo>
                  <a:lnTo>
                    <a:pt x="92185" y="114246"/>
                  </a:lnTo>
                  <a:lnTo>
                    <a:pt x="89006" y="115342"/>
                  </a:lnTo>
                  <a:lnTo>
                    <a:pt x="85430" y="116438"/>
                  </a:lnTo>
                  <a:lnTo>
                    <a:pt x="82251" y="117397"/>
                  </a:lnTo>
                  <a:lnTo>
                    <a:pt x="79470" y="118082"/>
                  </a:lnTo>
                  <a:lnTo>
                    <a:pt x="76291" y="118630"/>
                  </a:lnTo>
                  <a:lnTo>
                    <a:pt x="73112" y="119315"/>
                  </a:lnTo>
                  <a:lnTo>
                    <a:pt x="69933" y="119589"/>
                  </a:lnTo>
                  <a:lnTo>
                    <a:pt x="66754" y="119726"/>
                  </a:lnTo>
                  <a:lnTo>
                    <a:pt x="63576" y="119863"/>
                  </a:lnTo>
                  <a:lnTo>
                    <a:pt x="60000" y="119726"/>
                  </a:lnTo>
                  <a:lnTo>
                    <a:pt x="56026" y="119589"/>
                  </a:lnTo>
                  <a:lnTo>
                    <a:pt x="52052" y="119315"/>
                  </a:lnTo>
                  <a:lnTo>
                    <a:pt x="46887" y="118904"/>
                  </a:lnTo>
                  <a:lnTo>
                    <a:pt x="42119" y="118356"/>
                  </a:lnTo>
                  <a:lnTo>
                    <a:pt x="36556" y="117671"/>
                  </a:lnTo>
                  <a:lnTo>
                    <a:pt x="30596" y="116986"/>
                  </a:lnTo>
                  <a:lnTo>
                    <a:pt x="19072" y="115205"/>
                  </a:lnTo>
                  <a:lnTo>
                    <a:pt x="10728" y="113561"/>
                  </a:lnTo>
                  <a:lnTo>
                    <a:pt x="5562" y="111780"/>
                  </a:lnTo>
                  <a:lnTo>
                    <a:pt x="1986" y="110000"/>
                  </a:lnTo>
                  <a:lnTo>
                    <a:pt x="397" y="107945"/>
                  </a:lnTo>
                  <a:lnTo>
                    <a:pt x="0" y="105616"/>
                  </a:lnTo>
                  <a:lnTo>
                    <a:pt x="794" y="103013"/>
                  </a:lnTo>
                  <a:lnTo>
                    <a:pt x="1192" y="100136"/>
                  </a:lnTo>
                  <a:lnTo>
                    <a:pt x="2384" y="98219"/>
                  </a:lnTo>
                  <a:lnTo>
                    <a:pt x="3178" y="95616"/>
                  </a:lnTo>
                  <a:lnTo>
                    <a:pt x="3973" y="92465"/>
                  </a:lnTo>
                  <a:lnTo>
                    <a:pt x="5562" y="88767"/>
                  </a:lnTo>
                  <a:lnTo>
                    <a:pt x="6754" y="84794"/>
                  </a:lnTo>
                  <a:lnTo>
                    <a:pt x="7549" y="80547"/>
                  </a:lnTo>
                  <a:lnTo>
                    <a:pt x="9536" y="76164"/>
                  </a:lnTo>
                  <a:lnTo>
                    <a:pt x="10331" y="71506"/>
                  </a:lnTo>
                  <a:lnTo>
                    <a:pt x="11523" y="66986"/>
                  </a:lnTo>
                  <a:lnTo>
                    <a:pt x="12715" y="62602"/>
                  </a:lnTo>
                  <a:lnTo>
                    <a:pt x="13907" y="58356"/>
                  </a:lnTo>
                  <a:lnTo>
                    <a:pt x="14701" y="54520"/>
                  </a:lnTo>
                  <a:lnTo>
                    <a:pt x="15099" y="50958"/>
                  </a:lnTo>
                  <a:lnTo>
                    <a:pt x="16291" y="47945"/>
                  </a:lnTo>
                  <a:lnTo>
                    <a:pt x="16291" y="45479"/>
                  </a:lnTo>
                  <a:lnTo>
                    <a:pt x="16291" y="43698"/>
                  </a:lnTo>
                  <a:lnTo>
                    <a:pt x="15496" y="42191"/>
                  </a:lnTo>
                  <a:lnTo>
                    <a:pt x="15099" y="40547"/>
                  </a:lnTo>
                  <a:lnTo>
                    <a:pt x="15099" y="38630"/>
                  </a:lnTo>
                  <a:lnTo>
                    <a:pt x="14701" y="36575"/>
                  </a:lnTo>
                  <a:lnTo>
                    <a:pt x="14304" y="34520"/>
                  </a:lnTo>
                  <a:lnTo>
                    <a:pt x="13907" y="32328"/>
                  </a:lnTo>
                  <a:lnTo>
                    <a:pt x="13112" y="30136"/>
                  </a:lnTo>
                  <a:lnTo>
                    <a:pt x="12715" y="27808"/>
                  </a:lnTo>
                  <a:lnTo>
                    <a:pt x="12715" y="25616"/>
                  </a:lnTo>
                  <a:lnTo>
                    <a:pt x="11920" y="23287"/>
                  </a:lnTo>
                  <a:lnTo>
                    <a:pt x="11920" y="21232"/>
                  </a:lnTo>
                  <a:lnTo>
                    <a:pt x="11523" y="19178"/>
                  </a:lnTo>
                  <a:lnTo>
                    <a:pt x="11523" y="17260"/>
                  </a:lnTo>
                  <a:lnTo>
                    <a:pt x="11125" y="15479"/>
                  </a:lnTo>
                  <a:lnTo>
                    <a:pt x="11523" y="13835"/>
                  </a:lnTo>
                  <a:lnTo>
                    <a:pt x="11523" y="12328"/>
                  </a:lnTo>
                  <a:lnTo>
                    <a:pt x="13907" y="9863"/>
                  </a:lnTo>
                  <a:lnTo>
                    <a:pt x="19072" y="7534"/>
                  </a:lnTo>
                  <a:lnTo>
                    <a:pt x="27019" y="5342"/>
                  </a:lnTo>
                  <a:lnTo>
                    <a:pt x="35364" y="3561"/>
                  </a:lnTo>
                  <a:lnTo>
                    <a:pt x="43708" y="2054"/>
                  </a:lnTo>
                  <a:lnTo>
                    <a:pt x="52450" y="958"/>
                  </a:lnTo>
                  <a:lnTo>
                    <a:pt x="60000" y="273"/>
                  </a:lnTo>
                  <a:lnTo>
                    <a:pt x="64768" y="0"/>
                  </a:lnTo>
                  <a:lnTo>
                    <a:pt x="69536" y="273"/>
                  </a:lnTo>
                  <a:lnTo>
                    <a:pt x="75099" y="821"/>
                  </a:lnTo>
                  <a:lnTo>
                    <a:pt x="81456" y="1643"/>
                  </a:lnTo>
                  <a:lnTo>
                    <a:pt x="88211" y="2876"/>
                  </a:lnTo>
                  <a:lnTo>
                    <a:pt x="94569" y="4109"/>
                  </a:lnTo>
                  <a:lnTo>
                    <a:pt x="100529" y="5479"/>
                  </a:lnTo>
                  <a:lnTo>
                    <a:pt x="104503" y="6849"/>
                  </a:lnTo>
                  <a:lnTo>
                    <a:pt x="106887" y="7945"/>
                  </a:lnTo>
                  <a:lnTo>
                    <a:pt x="108874" y="9178"/>
                  </a:lnTo>
                  <a:lnTo>
                    <a:pt x="109668" y="10273"/>
                  </a:lnTo>
                  <a:lnTo>
                    <a:pt x="111258" y="11780"/>
                  </a:lnTo>
                  <a:lnTo>
                    <a:pt x="112052" y="13287"/>
                  </a:lnTo>
                  <a:lnTo>
                    <a:pt x="112847" y="15068"/>
                  </a:lnTo>
                  <a:lnTo>
                    <a:pt x="114039" y="17123"/>
                  </a:lnTo>
                  <a:lnTo>
                    <a:pt x="115629" y="19589"/>
                  </a:lnTo>
                  <a:lnTo>
                    <a:pt x="117218" y="22465"/>
                  </a:lnTo>
                  <a:lnTo>
                    <a:pt x="117615" y="23972"/>
                  </a:lnTo>
                  <a:lnTo>
                    <a:pt x="118410" y="25479"/>
                  </a:lnTo>
                  <a:lnTo>
                    <a:pt x="118807" y="27397"/>
                  </a:lnTo>
                  <a:lnTo>
                    <a:pt x="119205" y="29315"/>
                  </a:lnTo>
                  <a:lnTo>
                    <a:pt x="119205" y="31369"/>
                  </a:lnTo>
                  <a:lnTo>
                    <a:pt x="119602" y="33698"/>
                  </a:lnTo>
                  <a:lnTo>
                    <a:pt x="119602" y="36027"/>
                  </a:lnTo>
                  <a:lnTo>
                    <a:pt x="119602" y="38356"/>
                  </a:lnTo>
                  <a:lnTo>
                    <a:pt x="119602" y="40684"/>
                  </a:lnTo>
                  <a:lnTo>
                    <a:pt x="119602" y="43150"/>
                  </a:lnTo>
                  <a:lnTo>
                    <a:pt x="119602" y="45479"/>
                  </a:lnTo>
                  <a:lnTo>
                    <a:pt x="119205" y="47534"/>
                  </a:lnTo>
                  <a:lnTo>
                    <a:pt x="118807" y="49726"/>
                  </a:lnTo>
                  <a:lnTo>
                    <a:pt x="118410" y="51780"/>
                  </a:lnTo>
                  <a:lnTo>
                    <a:pt x="117615" y="53561"/>
                  </a:lnTo>
                  <a:lnTo>
                    <a:pt x="117218" y="55205"/>
                  </a:lnTo>
                  <a:lnTo>
                    <a:pt x="116821" y="56301"/>
                  </a:lnTo>
                  <a:lnTo>
                    <a:pt x="116026" y="57808"/>
                  </a:lnTo>
                  <a:lnTo>
                    <a:pt x="115231" y="59452"/>
                  </a:lnTo>
                  <a:lnTo>
                    <a:pt x="114039" y="61369"/>
                  </a:lnTo>
                  <a:lnTo>
                    <a:pt x="113245" y="63287"/>
                  </a:lnTo>
                  <a:lnTo>
                    <a:pt x="112450" y="65479"/>
                  </a:lnTo>
                  <a:lnTo>
                    <a:pt x="111655" y="67671"/>
                  </a:lnTo>
                  <a:lnTo>
                    <a:pt x="110463" y="70000"/>
                  </a:lnTo>
                  <a:lnTo>
                    <a:pt x="109668" y="72328"/>
                  </a:lnTo>
                  <a:lnTo>
                    <a:pt x="109271" y="74657"/>
                  </a:lnTo>
                  <a:lnTo>
                    <a:pt x="108476" y="76986"/>
                  </a:lnTo>
                  <a:lnTo>
                    <a:pt x="108079" y="79041"/>
                  </a:lnTo>
                  <a:lnTo>
                    <a:pt x="108079" y="81095"/>
                  </a:lnTo>
                  <a:lnTo>
                    <a:pt x="107682" y="82876"/>
                  </a:lnTo>
                  <a:lnTo>
                    <a:pt x="108079" y="84520"/>
                  </a:lnTo>
                  <a:lnTo>
                    <a:pt x="108476" y="85890"/>
                  </a:lnTo>
                  <a:lnTo>
                    <a:pt x="108874" y="87123"/>
                  </a:lnTo>
                  <a:lnTo>
                    <a:pt x="109271" y="88356"/>
                  </a:lnTo>
                  <a:lnTo>
                    <a:pt x="109271" y="89863"/>
                  </a:lnTo>
                  <a:lnTo>
                    <a:pt x="109668" y="91232"/>
                  </a:lnTo>
                  <a:lnTo>
                    <a:pt x="109668" y="92876"/>
                  </a:lnTo>
                  <a:lnTo>
                    <a:pt x="109668" y="94383"/>
                  </a:lnTo>
                  <a:lnTo>
                    <a:pt x="109668" y="96164"/>
                  </a:lnTo>
                  <a:lnTo>
                    <a:pt x="109668" y="97671"/>
                  </a:lnTo>
                  <a:lnTo>
                    <a:pt x="109668" y="99178"/>
                  </a:lnTo>
                  <a:lnTo>
                    <a:pt x="109271" y="100684"/>
                  </a:lnTo>
                  <a:lnTo>
                    <a:pt x="109271" y="102191"/>
                  </a:lnTo>
                  <a:lnTo>
                    <a:pt x="109271" y="103287"/>
                  </a:lnTo>
                  <a:lnTo>
                    <a:pt x="108874" y="104520"/>
                  </a:lnTo>
                  <a:lnTo>
                    <a:pt x="108079" y="105479"/>
                  </a:lnTo>
                  <a:lnTo>
                    <a:pt x="107682" y="106164"/>
                  </a:lnTo>
                  <a:lnTo>
                    <a:pt x="106887" y="106712"/>
                  </a:lnTo>
                  <a:lnTo>
                    <a:pt x="106092" y="107534"/>
                  </a:lnTo>
                  <a:lnTo>
                    <a:pt x="105298" y="108219"/>
                  </a:lnTo>
                  <a:lnTo>
                    <a:pt x="104105" y="109178"/>
                  </a:lnTo>
                  <a:lnTo>
                    <a:pt x="102913" y="109863"/>
                  </a:lnTo>
                  <a:lnTo>
                    <a:pt x="101324" y="110821"/>
                  </a:lnTo>
                  <a:lnTo>
                    <a:pt x="98940" y="111780"/>
                  </a:lnTo>
                  <a:lnTo>
                    <a:pt x="96158" y="112876"/>
                  </a:lnTo>
                  <a:lnTo>
                    <a:pt x="92185" y="114246"/>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57" name="Shape 1457"/>
            <p:cNvSpPr/>
            <p:nvPr/>
          </p:nvSpPr>
          <p:spPr>
            <a:xfrm>
              <a:off x="2227" y="2425"/>
              <a:ext cx="39" cy="36"/>
            </a:xfrm>
            <a:custGeom>
              <a:pathLst>
                <a:path extrusionOk="0" h="120000" w="120000">
                  <a:moveTo>
                    <a:pt x="58536" y="116756"/>
                  </a:moveTo>
                  <a:lnTo>
                    <a:pt x="58536" y="116756"/>
                  </a:lnTo>
                  <a:lnTo>
                    <a:pt x="81951" y="110270"/>
                  </a:lnTo>
                  <a:lnTo>
                    <a:pt x="99512" y="100540"/>
                  </a:lnTo>
                  <a:lnTo>
                    <a:pt x="111219" y="81081"/>
                  </a:lnTo>
                  <a:lnTo>
                    <a:pt x="117073" y="61621"/>
                  </a:lnTo>
                  <a:lnTo>
                    <a:pt x="111219" y="38918"/>
                  </a:lnTo>
                  <a:lnTo>
                    <a:pt x="99512" y="19459"/>
                  </a:lnTo>
                  <a:lnTo>
                    <a:pt x="81951" y="6486"/>
                  </a:lnTo>
                  <a:lnTo>
                    <a:pt x="58536" y="0"/>
                  </a:lnTo>
                  <a:lnTo>
                    <a:pt x="38048" y="6486"/>
                  </a:lnTo>
                  <a:lnTo>
                    <a:pt x="20487" y="19459"/>
                  </a:lnTo>
                  <a:lnTo>
                    <a:pt x="5853" y="38918"/>
                  </a:lnTo>
                  <a:lnTo>
                    <a:pt x="0" y="61621"/>
                  </a:lnTo>
                  <a:lnTo>
                    <a:pt x="5853" y="81081"/>
                  </a:lnTo>
                  <a:lnTo>
                    <a:pt x="20487" y="100540"/>
                  </a:lnTo>
                  <a:lnTo>
                    <a:pt x="38048" y="110270"/>
                  </a:lnTo>
                  <a:lnTo>
                    <a:pt x="58536"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58" name="Shape 1458"/>
            <p:cNvSpPr/>
            <p:nvPr/>
          </p:nvSpPr>
          <p:spPr>
            <a:xfrm>
              <a:off x="2190" y="2464"/>
              <a:ext cx="41" cy="36"/>
            </a:xfrm>
            <a:custGeom>
              <a:pathLst>
                <a:path extrusionOk="0" h="120000" w="120000">
                  <a:moveTo>
                    <a:pt x="58536" y="116756"/>
                  </a:moveTo>
                  <a:lnTo>
                    <a:pt x="58536" y="116756"/>
                  </a:lnTo>
                  <a:lnTo>
                    <a:pt x="79024" y="110270"/>
                  </a:lnTo>
                  <a:lnTo>
                    <a:pt x="96585" y="97297"/>
                  </a:lnTo>
                  <a:lnTo>
                    <a:pt x="111219" y="81081"/>
                  </a:lnTo>
                  <a:lnTo>
                    <a:pt x="117073" y="58378"/>
                  </a:lnTo>
                  <a:lnTo>
                    <a:pt x="111219" y="35675"/>
                  </a:lnTo>
                  <a:lnTo>
                    <a:pt x="96585" y="16216"/>
                  </a:lnTo>
                  <a:lnTo>
                    <a:pt x="79024" y="6486"/>
                  </a:lnTo>
                  <a:lnTo>
                    <a:pt x="58536" y="0"/>
                  </a:lnTo>
                  <a:lnTo>
                    <a:pt x="35121" y="6486"/>
                  </a:lnTo>
                  <a:lnTo>
                    <a:pt x="17560" y="16216"/>
                  </a:lnTo>
                  <a:lnTo>
                    <a:pt x="5853" y="35675"/>
                  </a:lnTo>
                  <a:lnTo>
                    <a:pt x="0" y="58378"/>
                  </a:lnTo>
                  <a:lnTo>
                    <a:pt x="5853" y="81081"/>
                  </a:lnTo>
                  <a:lnTo>
                    <a:pt x="17560" y="97297"/>
                  </a:lnTo>
                  <a:lnTo>
                    <a:pt x="35121" y="110270"/>
                  </a:lnTo>
                  <a:lnTo>
                    <a:pt x="58536"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59" name="Shape 1459"/>
            <p:cNvSpPr/>
            <p:nvPr/>
          </p:nvSpPr>
          <p:spPr>
            <a:xfrm>
              <a:off x="2289" y="2413"/>
              <a:ext cx="38" cy="36"/>
            </a:xfrm>
            <a:custGeom>
              <a:pathLst>
                <a:path extrusionOk="0" h="120000" w="120000">
                  <a:moveTo>
                    <a:pt x="57000" y="116756"/>
                  </a:moveTo>
                  <a:lnTo>
                    <a:pt x="57000" y="116756"/>
                  </a:lnTo>
                  <a:lnTo>
                    <a:pt x="81000" y="110270"/>
                  </a:lnTo>
                  <a:lnTo>
                    <a:pt x="99000" y="97297"/>
                  </a:lnTo>
                  <a:lnTo>
                    <a:pt x="111000" y="81081"/>
                  </a:lnTo>
                  <a:lnTo>
                    <a:pt x="117000" y="58378"/>
                  </a:lnTo>
                  <a:lnTo>
                    <a:pt x="111000" y="35675"/>
                  </a:lnTo>
                  <a:lnTo>
                    <a:pt x="99000" y="16216"/>
                  </a:lnTo>
                  <a:lnTo>
                    <a:pt x="81000" y="6486"/>
                  </a:lnTo>
                  <a:lnTo>
                    <a:pt x="57000" y="0"/>
                  </a:lnTo>
                  <a:lnTo>
                    <a:pt x="33000" y="6486"/>
                  </a:lnTo>
                  <a:lnTo>
                    <a:pt x="18000" y="16216"/>
                  </a:lnTo>
                  <a:lnTo>
                    <a:pt x="3000" y="35675"/>
                  </a:lnTo>
                  <a:lnTo>
                    <a:pt x="0" y="58378"/>
                  </a:lnTo>
                  <a:lnTo>
                    <a:pt x="3000" y="81081"/>
                  </a:lnTo>
                  <a:lnTo>
                    <a:pt x="18000" y="97297"/>
                  </a:lnTo>
                  <a:lnTo>
                    <a:pt x="33000" y="110270"/>
                  </a:lnTo>
                  <a:lnTo>
                    <a:pt x="57000"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60" name="Shape 1460"/>
            <p:cNvSpPr/>
            <p:nvPr/>
          </p:nvSpPr>
          <p:spPr>
            <a:xfrm>
              <a:off x="2348" y="2429"/>
              <a:ext cx="41" cy="36"/>
            </a:xfrm>
            <a:custGeom>
              <a:pathLst>
                <a:path extrusionOk="0" h="120000" w="120000">
                  <a:moveTo>
                    <a:pt x="55609" y="116666"/>
                  </a:moveTo>
                  <a:lnTo>
                    <a:pt x="55609" y="116666"/>
                  </a:lnTo>
                  <a:lnTo>
                    <a:pt x="79024" y="113333"/>
                  </a:lnTo>
                  <a:lnTo>
                    <a:pt x="99512" y="100000"/>
                  </a:lnTo>
                  <a:lnTo>
                    <a:pt x="114146" y="83333"/>
                  </a:lnTo>
                  <a:lnTo>
                    <a:pt x="117073" y="60000"/>
                  </a:lnTo>
                  <a:lnTo>
                    <a:pt x="114146" y="36666"/>
                  </a:lnTo>
                  <a:lnTo>
                    <a:pt x="99512" y="16666"/>
                  </a:lnTo>
                  <a:lnTo>
                    <a:pt x="79024" y="6666"/>
                  </a:lnTo>
                  <a:lnTo>
                    <a:pt x="55609" y="0"/>
                  </a:lnTo>
                  <a:lnTo>
                    <a:pt x="32195" y="6666"/>
                  </a:lnTo>
                  <a:lnTo>
                    <a:pt x="17560" y="16666"/>
                  </a:lnTo>
                  <a:lnTo>
                    <a:pt x="5853" y="36666"/>
                  </a:lnTo>
                  <a:lnTo>
                    <a:pt x="0" y="60000"/>
                  </a:lnTo>
                  <a:lnTo>
                    <a:pt x="5853" y="83333"/>
                  </a:lnTo>
                  <a:lnTo>
                    <a:pt x="17560" y="100000"/>
                  </a:lnTo>
                  <a:lnTo>
                    <a:pt x="32195" y="113333"/>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61" name="Shape 1461"/>
            <p:cNvSpPr/>
            <p:nvPr/>
          </p:nvSpPr>
          <p:spPr>
            <a:xfrm>
              <a:off x="2367" y="2481"/>
              <a:ext cx="41" cy="36"/>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62" name="Shape 1462"/>
            <p:cNvSpPr/>
            <p:nvPr/>
          </p:nvSpPr>
          <p:spPr>
            <a:xfrm>
              <a:off x="2438" y="2471"/>
              <a:ext cx="41" cy="36"/>
            </a:xfrm>
            <a:custGeom>
              <a:pathLst>
                <a:path extrusionOk="0" h="120000" w="120000">
                  <a:moveTo>
                    <a:pt x="55609" y="116666"/>
                  </a:moveTo>
                  <a:lnTo>
                    <a:pt x="55609" y="116666"/>
                  </a:lnTo>
                  <a:lnTo>
                    <a:pt x="79024" y="110000"/>
                  </a:lnTo>
                  <a:lnTo>
                    <a:pt x="99512" y="96666"/>
                  </a:lnTo>
                  <a:lnTo>
                    <a:pt x="111219" y="80000"/>
                  </a:lnTo>
                  <a:lnTo>
                    <a:pt x="117073" y="56666"/>
                  </a:lnTo>
                  <a:lnTo>
                    <a:pt x="111219" y="33333"/>
                  </a:lnTo>
                  <a:lnTo>
                    <a:pt x="99512" y="16666"/>
                  </a:lnTo>
                  <a:lnTo>
                    <a:pt x="79024" y="6666"/>
                  </a:lnTo>
                  <a:lnTo>
                    <a:pt x="55609" y="0"/>
                  </a:lnTo>
                  <a:lnTo>
                    <a:pt x="32195" y="6666"/>
                  </a:lnTo>
                  <a:lnTo>
                    <a:pt x="17560" y="16666"/>
                  </a:lnTo>
                  <a:lnTo>
                    <a:pt x="2926" y="33333"/>
                  </a:lnTo>
                  <a:lnTo>
                    <a:pt x="0" y="56666"/>
                  </a:lnTo>
                  <a:lnTo>
                    <a:pt x="2926" y="80000"/>
                  </a:lnTo>
                  <a:lnTo>
                    <a:pt x="17560" y="96666"/>
                  </a:lnTo>
                  <a:lnTo>
                    <a:pt x="32195" y="110000"/>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63" name="Shape 1463"/>
            <p:cNvSpPr/>
            <p:nvPr/>
          </p:nvSpPr>
          <p:spPr>
            <a:xfrm>
              <a:off x="2467" y="2425"/>
              <a:ext cx="41" cy="36"/>
            </a:xfrm>
            <a:custGeom>
              <a:pathLst>
                <a:path extrusionOk="0" h="120000" w="120000">
                  <a:moveTo>
                    <a:pt x="55609" y="116756"/>
                  </a:moveTo>
                  <a:lnTo>
                    <a:pt x="55609" y="116756"/>
                  </a:lnTo>
                  <a:lnTo>
                    <a:pt x="79024" y="110270"/>
                  </a:lnTo>
                  <a:lnTo>
                    <a:pt x="99512" y="100540"/>
                  </a:lnTo>
                  <a:lnTo>
                    <a:pt x="111219" y="81081"/>
                  </a:lnTo>
                  <a:lnTo>
                    <a:pt x="117073" y="58378"/>
                  </a:lnTo>
                  <a:lnTo>
                    <a:pt x="111219" y="35675"/>
                  </a:lnTo>
                  <a:lnTo>
                    <a:pt x="99512" y="19459"/>
                  </a:lnTo>
                  <a:lnTo>
                    <a:pt x="79024" y="6486"/>
                  </a:lnTo>
                  <a:lnTo>
                    <a:pt x="55609" y="0"/>
                  </a:lnTo>
                  <a:lnTo>
                    <a:pt x="32195" y="6486"/>
                  </a:lnTo>
                  <a:lnTo>
                    <a:pt x="17560" y="19459"/>
                  </a:lnTo>
                  <a:lnTo>
                    <a:pt x="2926" y="35675"/>
                  </a:lnTo>
                  <a:lnTo>
                    <a:pt x="0" y="58378"/>
                  </a:lnTo>
                  <a:lnTo>
                    <a:pt x="2926" y="81081"/>
                  </a:lnTo>
                  <a:lnTo>
                    <a:pt x="17560" y="100540"/>
                  </a:lnTo>
                  <a:lnTo>
                    <a:pt x="32195" y="110270"/>
                  </a:lnTo>
                  <a:lnTo>
                    <a:pt x="55609"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64" name="Shape 1464"/>
            <p:cNvSpPr/>
            <p:nvPr/>
          </p:nvSpPr>
          <p:spPr>
            <a:xfrm>
              <a:off x="2532" y="2404"/>
              <a:ext cx="38" cy="36"/>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6666"/>
                  </a:lnTo>
                  <a:lnTo>
                    <a:pt x="58461" y="0"/>
                  </a:lnTo>
                  <a:lnTo>
                    <a:pt x="33846" y="6666"/>
                  </a:lnTo>
                  <a:lnTo>
                    <a:pt x="18461" y="16666"/>
                  </a:lnTo>
                  <a:lnTo>
                    <a:pt x="3076" y="33333"/>
                  </a:lnTo>
                  <a:lnTo>
                    <a:pt x="0" y="56666"/>
                  </a:lnTo>
                  <a:lnTo>
                    <a:pt x="3076" y="80000"/>
                  </a:lnTo>
                  <a:lnTo>
                    <a:pt x="18461" y="100000"/>
                  </a:lnTo>
                  <a:lnTo>
                    <a:pt x="33846" y="110000"/>
                  </a:lnTo>
                  <a:lnTo>
                    <a:pt x="58461"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65" name="Shape 1465"/>
            <p:cNvSpPr/>
            <p:nvPr/>
          </p:nvSpPr>
          <p:spPr>
            <a:xfrm>
              <a:off x="2595" y="2420"/>
              <a:ext cx="39" cy="36"/>
            </a:xfrm>
            <a:custGeom>
              <a:pathLst>
                <a:path extrusionOk="0" h="120000" w="120000">
                  <a:moveTo>
                    <a:pt x="60000" y="116666"/>
                  </a:moveTo>
                  <a:lnTo>
                    <a:pt x="60000" y="116666"/>
                  </a:lnTo>
                  <a:lnTo>
                    <a:pt x="84000" y="110000"/>
                  </a:lnTo>
                  <a:lnTo>
                    <a:pt x="99000" y="96666"/>
                  </a:lnTo>
                  <a:lnTo>
                    <a:pt x="111000" y="80000"/>
                  </a:lnTo>
                  <a:lnTo>
                    <a:pt x="117000" y="56666"/>
                  </a:lnTo>
                  <a:lnTo>
                    <a:pt x="111000" y="33333"/>
                  </a:lnTo>
                  <a:lnTo>
                    <a:pt x="99000" y="16666"/>
                  </a:lnTo>
                  <a:lnTo>
                    <a:pt x="84000" y="6666"/>
                  </a:lnTo>
                  <a:lnTo>
                    <a:pt x="60000" y="0"/>
                  </a:lnTo>
                  <a:lnTo>
                    <a:pt x="36000" y="6666"/>
                  </a:lnTo>
                  <a:lnTo>
                    <a:pt x="18000" y="16666"/>
                  </a:lnTo>
                  <a:lnTo>
                    <a:pt x="3000" y="33333"/>
                  </a:lnTo>
                  <a:lnTo>
                    <a:pt x="0" y="56666"/>
                  </a:lnTo>
                  <a:lnTo>
                    <a:pt x="3000" y="80000"/>
                  </a:lnTo>
                  <a:lnTo>
                    <a:pt x="18000" y="96666"/>
                  </a:lnTo>
                  <a:lnTo>
                    <a:pt x="36000" y="110000"/>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66" name="Shape 1466"/>
            <p:cNvSpPr/>
            <p:nvPr/>
          </p:nvSpPr>
          <p:spPr>
            <a:xfrm>
              <a:off x="2626" y="2471"/>
              <a:ext cx="42" cy="36"/>
            </a:xfrm>
            <a:custGeom>
              <a:pathLst>
                <a:path extrusionOk="0" h="120000" w="120000">
                  <a:moveTo>
                    <a:pt x="60000" y="116666"/>
                  </a:moveTo>
                  <a:lnTo>
                    <a:pt x="60000" y="116666"/>
                  </a:lnTo>
                  <a:lnTo>
                    <a:pt x="80000" y="113333"/>
                  </a:lnTo>
                  <a:lnTo>
                    <a:pt x="100000" y="100000"/>
                  </a:lnTo>
                  <a:lnTo>
                    <a:pt x="111428" y="83333"/>
                  </a:lnTo>
                  <a:lnTo>
                    <a:pt x="117142" y="60000"/>
                  </a:lnTo>
                  <a:lnTo>
                    <a:pt x="111428" y="36666"/>
                  </a:lnTo>
                  <a:lnTo>
                    <a:pt x="100000" y="16666"/>
                  </a:lnTo>
                  <a:lnTo>
                    <a:pt x="80000" y="6666"/>
                  </a:lnTo>
                  <a:lnTo>
                    <a:pt x="60000" y="0"/>
                  </a:lnTo>
                  <a:lnTo>
                    <a:pt x="40000" y="6666"/>
                  </a:lnTo>
                  <a:lnTo>
                    <a:pt x="20000" y="16666"/>
                  </a:lnTo>
                  <a:lnTo>
                    <a:pt x="5714" y="36666"/>
                  </a:lnTo>
                  <a:lnTo>
                    <a:pt x="0" y="60000"/>
                  </a:lnTo>
                  <a:lnTo>
                    <a:pt x="5714" y="83333"/>
                  </a:lnTo>
                  <a:lnTo>
                    <a:pt x="20000" y="100000"/>
                  </a:lnTo>
                  <a:lnTo>
                    <a:pt x="40000" y="113333"/>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67" name="Shape 1467"/>
            <p:cNvSpPr/>
            <p:nvPr/>
          </p:nvSpPr>
          <p:spPr>
            <a:xfrm>
              <a:off x="2696" y="2476"/>
              <a:ext cx="39" cy="36"/>
            </a:xfrm>
            <a:custGeom>
              <a:pathLst>
                <a:path extrusionOk="0" h="120000" w="120000">
                  <a:moveTo>
                    <a:pt x="57000" y="116756"/>
                  </a:moveTo>
                  <a:lnTo>
                    <a:pt x="57000" y="116756"/>
                  </a:lnTo>
                  <a:lnTo>
                    <a:pt x="81000" y="110270"/>
                  </a:lnTo>
                  <a:lnTo>
                    <a:pt x="99000" y="100540"/>
                  </a:lnTo>
                  <a:lnTo>
                    <a:pt x="111000" y="81081"/>
                  </a:lnTo>
                  <a:lnTo>
                    <a:pt x="117000" y="58378"/>
                  </a:lnTo>
                  <a:lnTo>
                    <a:pt x="111000" y="35675"/>
                  </a:lnTo>
                  <a:lnTo>
                    <a:pt x="99000" y="19459"/>
                  </a:lnTo>
                  <a:lnTo>
                    <a:pt x="81000" y="6486"/>
                  </a:lnTo>
                  <a:lnTo>
                    <a:pt x="57000" y="0"/>
                  </a:lnTo>
                  <a:lnTo>
                    <a:pt x="33000" y="6486"/>
                  </a:lnTo>
                  <a:lnTo>
                    <a:pt x="18000" y="19459"/>
                  </a:lnTo>
                  <a:lnTo>
                    <a:pt x="3000" y="35675"/>
                  </a:lnTo>
                  <a:lnTo>
                    <a:pt x="0" y="58378"/>
                  </a:lnTo>
                  <a:lnTo>
                    <a:pt x="3000" y="81081"/>
                  </a:lnTo>
                  <a:lnTo>
                    <a:pt x="18000" y="100540"/>
                  </a:lnTo>
                  <a:lnTo>
                    <a:pt x="33000" y="110270"/>
                  </a:lnTo>
                  <a:lnTo>
                    <a:pt x="57000"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68" name="Shape 1468"/>
            <p:cNvSpPr/>
            <p:nvPr/>
          </p:nvSpPr>
          <p:spPr>
            <a:xfrm>
              <a:off x="2725" y="2429"/>
              <a:ext cx="38" cy="36"/>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3333"/>
                  </a:lnTo>
                  <a:lnTo>
                    <a:pt x="58461" y="0"/>
                  </a:lnTo>
                  <a:lnTo>
                    <a:pt x="33846" y="3333"/>
                  </a:lnTo>
                  <a:lnTo>
                    <a:pt x="18461" y="16666"/>
                  </a:lnTo>
                  <a:lnTo>
                    <a:pt x="3076" y="33333"/>
                  </a:lnTo>
                  <a:lnTo>
                    <a:pt x="0" y="56666"/>
                  </a:lnTo>
                  <a:lnTo>
                    <a:pt x="3076" y="80000"/>
                  </a:lnTo>
                  <a:lnTo>
                    <a:pt x="18461" y="100000"/>
                  </a:lnTo>
                  <a:lnTo>
                    <a:pt x="33846" y="110000"/>
                  </a:lnTo>
                  <a:lnTo>
                    <a:pt x="58461"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69" name="Shape 1469"/>
            <p:cNvSpPr/>
            <p:nvPr/>
          </p:nvSpPr>
          <p:spPr>
            <a:xfrm>
              <a:off x="2788" y="2407"/>
              <a:ext cx="41" cy="36"/>
            </a:xfrm>
            <a:custGeom>
              <a:pathLst>
                <a:path extrusionOk="0" h="120000" w="120000">
                  <a:moveTo>
                    <a:pt x="61463" y="116756"/>
                  </a:moveTo>
                  <a:lnTo>
                    <a:pt x="61463" y="116756"/>
                  </a:lnTo>
                  <a:lnTo>
                    <a:pt x="84878" y="110270"/>
                  </a:lnTo>
                  <a:lnTo>
                    <a:pt x="99512" y="97297"/>
                  </a:lnTo>
                  <a:lnTo>
                    <a:pt x="111219" y="81081"/>
                  </a:lnTo>
                  <a:lnTo>
                    <a:pt x="117073" y="58378"/>
                  </a:lnTo>
                  <a:lnTo>
                    <a:pt x="111219" y="35675"/>
                  </a:lnTo>
                  <a:lnTo>
                    <a:pt x="99512" y="16216"/>
                  </a:lnTo>
                  <a:lnTo>
                    <a:pt x="84878" y="6486"/>
                  </a:lnTo>
                  <a:lnTo>
                    <a:pt x="61463" y="0"/>
                  </a:lnTo>
                  <a:lnTo>
                    <a:pt x="38048" y="6486"/>
                  </a:lnTo>
                  <a:lnTo>
                    <a:pt x="20487" y="16216"/>
                  </a:lnTo>
                  <a:lnTo>
                    <a:pt x="5853" y="35675"/>
                  </a:lnTo>
                  <a:lnTo>
                    <a:pt x="0" y="58378"/>
                  </a:lnTo>
                  <a:lnTo>
                    <a:pt x="5853" y="81081"/>
                  </a:lnTo>
                  <a:lnTo>
                    <a:pt x="20487" y="97297"/>
                  </a:lnTo>
                  <a:lnTo>
                    <a:pt x="38048" y="110270"/>
                  </a:lnTo>
                  <a:lnTo>
                    <a:pt x="61463"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70" name="Shape 1470"/>
            <p:cNvSpPr/>
            <p:nvPr/>
          </p:nvSpPr>
          <p:spPr>
            <a:xfrm>
              <a:off x="2853" y="2425"/>
              <a:ext cx="41" cy="36"/>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71" name="Shape 1471"/>
            <p:cNvSpPr/>
            <p:nvPr/>
          </p:nvSpPr>
          <p:spPr>
            <a:xfrm>
              <a:off x="2884" y="2476"/>
              <a:ext cx="41" cy="36"/>
            </a:xfrm>
            <a:custGeom>
              <a:pathLst>
                <a:path extrusionOk="0" h="120000" w="120000">
                  <a:moveTo>
                    <a:pt x="58536" y="116756"/>
                  </a:moveTo>
                  <a:lnTo>
                    <a:pt x="58536" y="116756"/>
                  </a:lnTo>
                  <a:lnTo>
                    <a:pt x="81951" y="110270"/>
                  </a:lnTo>
                  <a:lnTo>
                    <a:pt x="99512" y="100540"/>
                  </a:lnTo>
                  <a:lnTo>
                    <a:pt x="111219" y="81081"/>
                  </a:lnTo>
                  <a:lnTo>
                    <a:pt x="117073" y="58378"/>
                  </a:lnTo>
                  <a:lnTo>
                    <a:pt x="111219" y="38918"/>
                  </a:lnTo>
                  <a:lnTo>
                    <a:pt x="99512" y="19459"/>
                  </a:lnTo>
                  <a:lnTo>
                    <a:pt x="81951" y="6486"/>
                  </a:lnTo>
                  <a:lnTo>
                    <a:pt x="58536" y="0"/>
                  </a:lnTo>
                  <a:lnTo>
                    <a:pt x="38048" y="6486"/>
                  </a:lnTo>
                  <a:lnTo>
                    <a:pt x="17560" y="19459"/>
                  </a:lnTo>
                  <a:lnTo>
                    <a:pt x="5853" y="38918"/>
                  </a:lnTo>
                  <a:lnTo>
                    <a:pt x="0" y="58378"/>
                  </a:lnTo>
                  <a:lnTo>
                    <a:pt x="5853" y="81081"/>
                  </a:lnTo>
                  <a:lnTo>
                    <a:pt x="17560" y="100540"/>
                  </a:lnTo>
                  <a:lnTo>
                    <a:pt x="38048" y="110270"/>
                  </a:lnTo>
                  <a:lnTo>
                    <a:pt x="58536"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72" name="Shape 1472"/>
            <p:cNvSpPr/>
            <p:nvPr/>
          </p:nvSpPr>
          <p:spPr>
            <a:xfrm>
              <a:off x="2950" y="2478"/>
              <a:ext cx="41" cy="36"/>
            </a:xfrm>
            <a:custGeom>
              <a:pathLst>
                <a:path extrusionOk="0" h="120000" w="120000">
                  <a:moveTo>
                    <a:pt x="57000" y="116666"/>
                  </a:moveTo>
                  <a:lnTo>
                    <a:pt x="57000" y="116666"/>
                  </a:lnTo>
                  <a:lnTo>
                    <a:pt x="81000" y="113333"/>
                  </a:lnTo>
                  <a:lnTo>
                    <a:pt x="99000" y="100000"/>
                  </a:lnTo>
                  <a:lnTo>
                    <a:pt x="114000" y="83333"/>
                  </a:lnTo>
                  <a:lnTo>
                    <a:pt x="117000" y="60000"/>
                  </a:lnTo>
                  <a:lnTo>
                    <a:pt x="114000" y="36666"/>
                  </a:lnTo>
                  <a:lnTo>
                    <a:pt x="99000" y="16666"/>
                  </a:lnTo>
                  <a:lnTo>
                    <a:pt x="81000" y="6666"/>
                  </a:lnTo>
                  <a:lnTo>
                    <a:pt x="57000" y="0"/>
                  </a:lnTo>
                  <a:lnTo>
                    <a:pt x="33000" y="6666"/>
                  </a:lnTo>
                  <a:lnTo>
                    <a:pt x="18000" y="16666"/>
                  </a:lnTo>
                  <a:lnTo>
                    <a:pt x="6000" y="36666"/>
                  </a:lnTo>
                  <a:lnTo>
                    <a:pt x="0" y="60000"/>
                  </a:lnTo>
                  <a:lnTo>
                    <a:pt x="6000" y="83333"/>
                  </a:lnTo>
                  <a:lnTo>
                    <a:pt x="18000" y="100000"/>
                  </a:lnTo>
                  <a:lnTo>
                    <a:pt x="33000" y="113333"/>
                  </a:lnTo>
                  <a:lnTo>
                    <a:pt x="57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73" name="Shape 1473"/>
            <p:cNvSpPr/>
            <p:nvPr/>
          </p:nvSpPr>
          <p:spPr>
            <a:xfrm>
              <a:off x="2978" y="2431"/>
              <a:ext cx="41" cy="36"/>
            </a:xfrm>
            <a:custGeom>
              <a:pathLst>
                <a:path extrusionOk="0" h="120000" w="120000">
                  <a:moveTo>
                    <a:pt x="55609" y="116666"/>
                  </a:moveTo>
                  <a:lnTo>
                    <a:pt x="55609" y="116666"/>
                  </a:lnTo>
                  <a:lnTo>
                    <a:pt x="79024" y="110000"/>
                  </a:lnTo>
                  <a:lnTo>
                    <a:pt x="96585" y="100000"/>
                  </a:lnTo>
                  <a:lnTo>
                    <a:pt x="111219" y="80000"/>
                  </a:lnTo>
                  <a:lnTo>
                    <a:pt x="117073" y="60000"/>
                  </a:lnTo>
                  <a:lnTo>
                    <a:pt x="111219" y="36666"/>
                  </a:lnTo>
                  <a:lnTo>
                    <a:pt x="96585" y="16666"/>
                  </a:lnTo>
                  <a:lnTo>
                    <a:pt x="79024" y="6666"/>
                  </a:lnTo>
                  <a:lnTo>
                    <a:pt x="55609" y="0"/>
                  </a:lnTo>
                  <a:lnTo>
                    <a:pt x="32195" y="6666"/>
                  </a:lnTo>
                  <a:lnTo>
                    <a:pt x="17560" y="16666"/>
                  </a:lnTo>
                  <a:lnTo>
                    <a:pt x="5853" y="36666"/>
                  </a:lnTo>
                  <a:lnTo>
                    <a:pt x="0" y="60000"/>
                  </a:lnTo>
                  <a:lnTo>
                    <a:pt x="5853" y="80000"/>
                  </a:lnTo>
                  <a:lnTo>
                    <a:pt x="17560" y="100000"/>
                  </a:lnTo>
                  <a:lnTo>
                    <a:pt x="32195" y="110000"/>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74" name="Shape 1474"/>
            <p:cNvSpPr/>
            <p:nvPr/>
          </p:nvSpPr>
          <p:spPr>
            <a:xfrm>
              <a:off x="3043" y="2411"/>
              <a:ext cx="41" cy="36"/>
            </a:xfrm>
            <a:custGeom>
              <a:pathLst>
                <a:path extrusionOk="0" h="120000" w="120000">
                  <a:moveTo>
                    <a:pt x="55609" y="116666"/>
                  </a:moveTo>
                  <a:lnTo>
                    <a:pt x="55609" y="116666"/>
                  </a:lnTo>
                  <a:lnTo>
                    <a:pt x="79024" y="110000"/>
                  </a:lnTo>
                  <a:lnTo>
                    <a:pt x="96585" y="100000"/>
                  </a:lnTo>
                  <a:lnTo>
                    <a:pt x="111219" y="80000"/>
                  </a:lnTo>
                  <a:lnTo>
                    <a:pt x="117073" y="56666"/>
                  </a:lnTo>
                  <a:lnTo>
                    <a:pt x="111219" y="33333"/>
                  </a:lnTo>
                  <a:lnTo>
                    <a:pt x="96585" y="16666"/>
                  </a:lnTo>
                  <a:lnTo>
                    <a:pt x="79024" y="3333"/>
                  </a:lnTo>
                  <a:lnTo>
                    <a:pt x="55609" y="0"/>
                  </a:lnTo>
                  <a:lnTo>
                    <a:pt x="32195" y="3333"/>
                  </a:lnTo>
                  <a:lnTo>
                    <a:pt x="17560" y="16666"/>
                  </a:lnTo>
                  <a:lnTo>
                    <a:pt x="5853" y="33333"/>
                  </a:lnTo>
                  <a:lnTo>
                    <a:pt x="0" y="56666"/>
                  </a:lnTo>
                  <a:lnTo>
                    <a:pt x="5853" y="80000"/>
                  </a:lnTo>
                  <a:lnTo>
                    <a:pt x="17560" y="100000"/>
                  </a:lnTo>
                  <a:lnTo>
                    <a:pt x="32195" y="110000"/>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75" name="Shape 1475"/>
            <p:cNvSpPr/>
            <p:nvPr/>
          </p:nvSpPr>
          <p:spPr>
            <a:xfrm>
              <a:off x="3105" y="2427"/>
              <a:ext cx="42" cy="36"/>
            </a:xfrm>
            <a:custGeom>
              <a:pathLst>
                <a:path extrusionOk="0" h="120000" w="120000">
                  <a:moveTo>
                    <a:pt x="60000" y="116756"/>
                  </a:moveTo>
                  <a:lnTo>
                    <a:pt x="60000" y="116756"/>
                  </a:lnTo>
                  <a:lnTo>
                    <a:pt x="80000" y="110270"/>
                  </a:lnTo>
                  <a:lnTo>
                    <a:pt x="97142" y="97297"/>
                  </a:lnTo>
                  <a:lnTo>
                    <a:pt x="111428" y="81081"/>
                  </a:lnTo>
                  <a:lnTo>
                    <a:pt x="117142" y="58378"/>
                  </a:lnTo>
                  <a:lnTo>
                    <a:pt x="111428" y="35675"/>
                  </a:lnTo>
                  <a:lnTo>
                    <a:pt x="97142" y="16216"/>
                  </a:lnTo>
                  <a:lnTo>
                    <a:pt x="80000" y="6486"/>
                  </a:lnTo>
                  <a:lnTo>
                    <a:pt x="60000" y="0"/>
                  </a:lnTo>
                  <a:lnTo>
                    <a:pt x="37142" y="6486"/>
                  </a:lnTo>
                  <a:lnTo>
                    <a:pt x="17142" y="16216"/>
                  </a:lnTo>
                  <a:lnTo>
                    <a:pt x="5714" y="35675"/>
                  </a:lnTo>
                  <a:lnTo>
                    <a:pt x="0" y="58378"/>
                  </a:lnTo>
                  <a:lnTo>
                    <a:pt x="5714" y="81081"/>
                  </a:lnTo>
                  <a:lnTo>
                    <a:pt x="17142" y="97297"/>
                  </a:lnTo>
                  <a:lnTo>
                    <a:pt x="37142" y="110270"/>
                  </a:lnTo>
                  <a:lnTo>
                    <a:pt x="60000"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76" name="Shape 1476"/>
            <p:cNvSpPr/>
            <p:nvPr/>
          </p:nvSpPr>
          <p:spPr>
            <a:xfrm>
              <a:off x="3137" y="2479"/>
              <a:ext cx="39" cy="36"/>
            </a:xfrm>
            <a:custGeom>
              <a:pathLst>
                <a:path extrusionOk="0" h="120000" w="120000">
                  <a:moveTo>
                    <a:pt x="60000" y="116666"/>
                  </a:moveTo>
                  <a:lnTo>
                    <a:pt x="60000" y="116666"/>
                  </a:lnTo>
                  <a:lnTo>
                    <a:pt x="84000" y="113333"/>
                  </a:lnTo>
                  <a:lnTo>
                    <a:pt x="99000" y="100000"/>
                  </a:lnTo>
                  <a:lnTo>
                    <a:pt x="114000" y="83333"/>
                  </a:lnTo>
                  <a:lnTo>
                    <a:pt x="117000" y="60000"/>
                  </a:lnTo>
                  <a:lnTo>
                    <a:pt x="114000" y="36666"/>
                  </a:lnTo>
                  <a:lnTo>
                    <a:pt x="99000" y="16666"/>
                  </a:lnTo>
                  <a:lnTo>
                    <a:pt x="84000" y="6666"/>
                  </a:lnTo>
                  <a:lnTo>
                    <a:pt x="60000" y="0"/>
                  </a:lnTo>
                  <a:lnTo>
                    <a:pt x="36000" y="6666"/>
                  </a:lnTo>
                  <a:lnTo>
                    <a:pt x="18000" y="16666"/>
                  </a:lnTo>
                  <a:lnTo>
                    <a:pt x="6000" y="36666"/>
                  </a:lnTo>
                  <a:lnTo>
                    <a:pt x="0" y="60000"/>
                  </a:lnTo>
                  <a:lnTo>
                    <a:pt x="6000" y="83333"/>
                  </a:lnTo>
                  <a:lnTo>
                    <a:pt x="18000" y="100000"/>
                  </a:lnTo>
                  <a:lnTo>
                    <a:pt x="36000" y="113333"/>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77" name="Shape 1477"/>
            <p:cNvSpPr/>
            <p:nvPr/>
          </p:nvSpPr>
          <p:spPr>
            <a:xfrm>
              <a:off x="3204" y="2481"/>
              <a:ext cx="42" cy="36"/>
            </a:xfrm>
            <a:custGeom>
              <a:pathLst>
                <a:path extrusionOk="0" h="120000" w="120000">
                  <a:moveTo>
                    <a:pt x="62857" y="116666"/>
                  </a:moveTo>
                  <a:lnTo>
                    <a:pt x="62857" y="116666"/>
                  </a:lnTo>
                  <a:lnTo>
                    <a:pt x="80000" y="110000"/>
                  </a:lnTo>
                  <a:lnTo>
                    <a:pt x="100000" y="100000"/>
                  </a:lnTo>
                  <a:lnTo>
                    <a:pt x="111428" y="83333"/>
                  </a:lnTo>
                  <a:lnTo>
                    <a:pt x="117142" y="60000"/>
                  </a:lnTo>
                  <a:lnTo>
                    <a:pt x="111428" y="36666"/>
                  </a:lnTo>
                  <a:lnTo>
                    <a:pt x="100000" y="16666"/>
                  </a:lnTo>
                  <a:lnTo>
                    <a:pt x="80000" y="3333"/>
                  </a:lnTo>
                  <a:lnTo>
                    <a:pt x="62857" y="0"/>
                  </a:lnTo>
                  <a:lnTo>
                    <a:pt x="40000" y="3333"/>
                  </a:lnTo>
                  <a:lnTo>
                    <a:pt x="20000" y="16666"/>
                  </a:lnTo>
                  <a:lnTo>
                    <a:pt x="5714" y="36666"/>
                  </a:lnTo>
                  <a:lnTo>
                    <a:pt x="0" y="60000"/>
                  </a:lnTo>
                  <a:lnTo>
                    <a:pt x="5714" y="83333"/>
                  </a:lnTo>
                  <a:lnTo>
                    <a:pt x="20000" y="100000"/>
                  </a:lnTo>
                  <a:lnTo>
                    <a:pt x="40000" y="110000"/>
                  </a:lnTo>
                  <a:lnTo>
                    <a:pt x="62857"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78" name="Shape 1478"/>
            <p:cNvSpPr/>
            <p:nvPr/>
          </p:nvSpPr>
          <p:spPr>
            <a:xfrm>
              <a:off x="3231" y="2436"/>
              <a:ext cx="42" cy="35"/>
            </a:xfrm>
            <a:custGeom>
              <a:pathLst>
                <a:path extrusionOk="0" h="120000" w="120000">
                  <a:moveTo>
                    <a:pt x="60000" y="116571"/>
                  </a:moveTo>
                  <a:lnTo>
                    <a:pt x="60000" y="116571"/>
                  </a:lnTo>
                  <a:lnTo>
                    <a:pt x="80000" y="113142"/>
                  </a:lnTo>
                  <a:lnTo>
                    <a:pt x="100000" y="99428"/>
                  </a:lnTo>
                  <a:lnTo>
                    <a:pt x="111428" y="82285"/>
                  </a:lnTo>
                  <a:lnTo>
                    <a:pt x="117142" y="58285"/>
                  </a:lnTo>
                  <a:lnTo>
                    <a:pt x="111428" y="34285"/>
                  </a:lnTo>
                  <a:lnTo>
                    <a:pt x="100000" y="17142"/>
                  </a:lnTo>
                  <a:lnTo>
                    <a:pt x="80000" y="3428"/>
                  </a:lnTo>
                  <a:lnTo>
                    <a:pt x="60000" y="0"/>
                  </a:lnTo>
                  <a:lnTo>
                    <a:pt x="37142" y="3428"/>
                  </a:lnTo>
                  <a:lnTo>
                    <a:pt x="20000" y="17142"/>
                  </a:lnTo>
                  <a:lnTo>
                    <a:pt x="5714" y="34285"/>
                  </a:lnTo>
                  <a:lnTo>
                    <a:pt x="0" y="58285"/>
                  </a:lnTo>
                  <a:lnTo>
                    <a:pt x="5714" y="82285"/>
                  </a:lnTo>
                  <a:lnTo>
                    <a:pt x="20000" y="99428"/>
                  </a:lnTo>
                  <a:lnTo>
                    <a:pt x="37142" y="113142"/>
                  </a:lnTo>
                  <a:lnTo>
                    <a:pt x="60000" y="116571"/>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79" name="Shape 1479"/>
            <p:cNvSpPr/>
            <p:nvPr/>
          </p:nvSpPr>
          <p:spPr>
            <a:xfrm>
              <a:off x="3297" y="2413"/>
              <a:ext cx="41" cy="36"/>
            </a:xfrm>
            <a:custGeom>
              <a:pathLst>
                <a:path extrusionOk="0" h="120000" w="120000">
                  <a:moveTo>
                    <a:pt x="58536" y="116666"/>
                  </a:moveTo>
                  <a:lnTo>
                    <a:pt x="58536" y="116666"/>
                  </a:lnTo>
                  <a:lnTo>
                    <a:pt x="81951" y="110000"/>
                  </a:lnTo>
                  <a:lnTo>
                    <a:pt x="99512" y="100000"/>
                  </a:lnTo>
                  <a:lnTo>
                    <a:pt x="111219" y="80000"/>
                  </a:lnTo>
                  <a:lnTo>
                    <a:pt x="117073" y="56666"/>
                  </a:lnTo>
                  <a:lnTo>
                    <a:pt x="111219" y="36666"/>
                  </a:lnTo>
                  <a:lnTo>
                    <a:pt x="99512" y="16666"/>
                  </a:lnTo>
                  <a:lnTo>
                    <a:pt x="81951" y="6666"/>
                  </a:lnTo>
                  <a:lnTo>
                    <a:pt x="58536" y="0"/>
                  </a:lnTo>
                  <a:lnTo>
                    <a:pt x="35121" y="6666"/>
                  </a:lnTo>
                  <a:lnTo>
                    <a:pt x="20487" y="16666"/>
                  </a:lnTo>
                  <a:lnTo>
                    <a:pt x="5853" y="36666"/>
                  </a:lnTo>
                  <a:lnTo>
                    <a:pt x="0" y="56666"/>
                  </a:lnTo>
                  <a:lnTo>
                    <a:pt x="5853" y="80000"/>
                  </a:lnTo>
                  <a:lnTo>
                    <a:pt x="20487" y="100000"/>
                  </a:lnTo>
                  <a:lnTo>
                    <a:pt x="35121" y="110000"/>
                  </a:lnTo>
                  <a:lnTo>
                    <a:pt x="58536"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80" name="Shape 1480"/>
            <p:cNvSpPr/>
            <p:nvPr/>
          </p:nvSpPr>
          <p:spPr>
            <a:xfrm>
              <a:off x="3361" y="2430"/>
              <a:ext cx="39" cy="36"/>
            </a:xfrm>
            <a:custGeom>
              <a:pathLst>
                <a:path extrusionOk="0" h="120000" w="120000">
                  <a:moveTo>
                    <a:pt x="60000" y="116666"/>
                  </a:moveTo>
                  <a:lnTo>
                    <a:pt x="60000" y="116666"/>
                  </a:lnTo>
                  <a:lnTo>
                    <a:pt x="84000" y="110000"/>
                  </a:lnTo>
                  <a:lnTo>
                    <a:pt x="99000" y="100000"/>
                  </a:lnTo>
                  <a:lnTo>
                    <a:pt x="111000" y="83333"/>
                  </a:lnTo>
                  <a:lnTo>
                    <a:pt x="117000" y="60000"/>
                  </a:lnTo>
                  <a:lnTo>
                    <a:pt x="111000" y="36666"/>
                  </a:lnTo>
                  <a:lnTo>
                    <a:pt x="99000" y="16666"/>
                  </a:lnTo>
                  <a:lnTo>
                    <a:pt x="84000" y="3333"/>
                  </a:lnTo>
                  <a:lnTo>
                    <a:pt x="60000" y="0"/>
                  </a:lnTo>
                  <a:lnTo>
                    <a:pt x="36000" y="3333"/>
                  </a:lnTo>
                  <a:lnTo>
                    <a:pt x="18000" y="16666"/>
                  </a:lnTo>
                  <a:lnTo>
                    <a:pt x="3000" y="36666"/>
                  </a:lnTo>
                  <a:lnTo>
                    <a:pt x="0" y="60000"/>
                  </a:lnTo>
                  <a:lnTo>
                    <a:pt x="3000" y="83333"/>
                  </a:lnTo>
                  <a:lnTo>
                    <a:pt x="18000" y="100000"/>
                  </a:lnTo>
                  <a:lnTo>
                    <a:pt x="36000" y="110000"/>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81" name="Shape 1481"/>
            <p:cNvSpPr/>
            <p:nvPr/>
          </p:nvSpPr>
          <p:spPr>
            <a:xfrm>
              <a:off x="3393" y="2481"/>
              <a:ext cx="41" cy="36"/>
            </a:xfrm>
            <a:custGeom>
              <a:pathLst>
                <a:path extrusionOk="0" h="120000" w="120000">
                  <a:moveTo>
                    <a:pt x="55609" y="116756"/>
                  </a:moveTo>
                  <a:lnTo>
                    <a:pt x="55609" y="116756"/>
                  </a:lnTo>
                  <a:lnTo>
                    <a:pt x="79024" y="110270"/>
                  </a:lnTo>
                  <a:lnTo>
                    <a:pt x="96585" y="100540"/>
                  </a:lnTo>
                  <a:lnTo>
                    <a:pt x="111219" y="81081"/>
                  </a:lnTo>
                  <a:lnTo>
                    <a:pt x="117073" y="58378"/>
                  </a:lnTo>
                  <a:lnTo>
                    <a:pt x="111219" y="35675"/>
                  </a:lnTo>
                  <a:lnTo>
                    <a:pt x="96585" y="19459"/>
                  </a:lnTo>
                  <a:lnTo>
                    <a:pt x="79024" y="6486"/>
                  </a:lnTo>
                  <a:lnTo>
                    <a:pt x="55609" y="0"/>
                  </a:lnTo>
                  <a:lnTo>
                    <a:pt x="32195" y="6486"/>
                  </a:lnTo>
                  <a:lnTo>
                    <a:pt x="17560" y="19459"/>
                  </a:lnTo>
                  <a:lnTo>
                    <a:pt x="5853" y="35675"/>
                  </a:lnTo>
                  <a:lnTo>
                    <a:pt x="0" y="58378"/>
                  </a:lnTo>
                  <a:lnTo>
                    <a:pt x="5853" y="81081"/>
                  </a:lnTo>
                  <a:lnTo>
                    <a:pt x="17560" y="100540"/>
                  </a:lnTo>
                  <a:lnTo>
                    <a:pt x="32195" y="110270"/>
                  </a:lnTo>
                  <a:lnTo>
                    <a:pt x="55609"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82" name="Shape 1482"/>
            <p:cNvSpPr/>
            <p:nvPr/>
          </p:nvSpPr>
          <p:spPr>
            <a:xfrm>
              <a:off x="2445" y="3053"/>
              <a:ext cx="179" cy="160"/>
            </a:xfrm>
            <a:custGeom>
              <a:pathLst>
                <a:path extrusionOk="0" h="120000" w="120000">
                  <a:moveTo>
                    <a:pt x="105333" y="18633"/>
                  </a:moveTo>
                  <a:lnTo>
                    <a:pt x="105333" y="18633"/>
                  </a:lnTo>
                  <a:lnTo>
                    <a:pt x="107333" y="22360"/>
                  </a:lnTo>
                  <a:lnTo>
                    <a:pt x="109333" y="26086"/>
                  </a:lnTo>
                  <a:lnTo>
                    <a:pt x="110000" y="29068"/>
                  </a:lnTo>
                  <a:lnTo>
                    <a:pt x="112000" y="32049"/>
                  </a:lnTo>
                  <a:lnTo>
                    <a:pt x="112666" y="35776"/>
                  </a:lnTo>
                  <a:lnTo>
                    <a:pt x="114000" y="38757"/>
                  </a:lnTo>
                  <a:lnTo>
                    <a:pt x="114666" y="41739"/>
                  </a:lnTo>
                  <a:lnTo>
                    <a:pt x="116000" y="45465"/>
                  </a:lnTo>
                  <a:lnTo>
                    <a:pt x="118000" y="49192"/>
                  </a:lnTo>
                  <a:lnTo>
                    <a:pt x="118666" y="52173"/>
                  </a:lnTo>
                  <a:lnTo>
                    <a:pt x="119333" y="55155"/>
                  </a:lnTo>
                  <a:lnTo>
                    <a:pt x="119333" y="58136"/>
                  </a:lnTo>
                  <a:lnTo>
                    <a:pt x="119333" y="61118"/>
                  </a:lnTo>
                  <a:lnTo>
                    <a:pt x="119333" y="64099"/>
                  </a:lnTo>
                  <a:lnTo>
                    <a:pt x="119333" y="66335"/>
                  </a:lnTo>
                  <a:lnTo>
                    <a:pt x="119333" y="69316"/>
                  </a:lnTo>
                  <a:lnTo>
                    <a:pt x="119333" y="71552"/>
                  </a:lnTo>
                  <a:lnTo>
                    <a:pt x="118666" y="73788"/>
                  </a:lnTo>
                  <a:lnTo>
                    <a:pt x="117333" y="76024"/>
                  </a:lnTo>
                  <a:lnTo>
                    <a:pt x="115333" y="79006"/>
                  </a:lnTo>
                  <a:lnTo>
                    <a:pt x="114000" y="81987"/>
                  </a:lnTo>
                  <a:lnTo>
                    <a:pt x="112000" y="84223"/>
                  </a:lnTo>
                  <a:lnTo>
                    <a:pt x="109333" y="86459"/>
                  </a:lnTo>
                  <a:lnTo>
                    <a:pt x="108000" y="88695"/>
                  </a:lnTo>
                  <a:lnTo>
                    <a:pt x="106000" y="91677"/>
                  </a:lnTo>
                  <a:lnTo>
                    <a:pt x="103333" y="94658"/>
                  </a:lnTo>
                  <a:lnTo>
                    <a:pt x="101333" y="98385"/>
                  </a:lnTo>
                  <a:lnTo>
                    <a:pt x="99333" y="102111"/>
                  </a:lnTo>
                  <a:lnTo>
                    <a:pt x="95333" y="105838"/>
                  </a:lnTo>
                  <a:lnTo>
                    <a:pt x="93333" y="108819"/>
                  </a:lnTo>
                  <a:lnTo>
                    <a:pt x="90000" y="111801"/>
                  </a:lnTo>
                  <a:lnTo>
                    <a:pt x="86000" y="112546"/>
                  </a:lnTo>
                  <a:lnTo>
                    <a:pt x="82666" y="114037"/>
                  </a:lnTo>
                  <a:lnTo>
                    <a:pt x="78000" y="115527"/>
                  </a:lnTo>
                  <a:lnTo>
                    <a:pt x="72666" y="116273"/>
                  </a:lnTo>
                  <a:lnTo>
                    <a:pt x="66666" y="117018"/>
                  </a:lnTo>
                  <a:lnTo>
                    <a:pt x="61333" y="118509"/>
                  </a:lnTo>
                  <a:lnTo>
                    <a:pt x="56000" y="119254"/>
                  </a:lnTo>
                  <a:lnTo>
                    <a:pt x="52000" y="119254"/>
                  </a:lnTo>
                  <a:lnTo>
                    <a:pt x="48000" y="119254"/>
                  </a:lnTo>
                  <a:lnTo>
                    <a:pt x="44000" y="117763"/>
                  </a:lnTo>
                  <a:lnTo>
                    <a:pt x="38000" y="116273"/>
                  </a:lnTo>
                  <a:lnTo>
                    <a:pt x="31333" y="114037"/>
                  </a:lnTo>
                  <a:lnTo>
                    <a:pt x="24000" y="111055"/>
                  </a:lnTo>
                  <a:lnTo>
                    <a:pt x="16666" y="107329"/>
                  </a:lnTo>
                  <a:lnTo>
                    <a:pt x="10000" y="102111"/>
                  </a:lnTo>
                  <a:lnTo>
                    <a:pt x="5333" y="94658"/>
                  </a:lnTo>
                  <a:lnTo>
                    <a:pt x="1333" y="87204"/>
                  </a:lnTo>
                  <a:lnTo>
                    <a:pt x="666" y="83478"/>
                  </a:lnTo>
                  <a:lnTo>
                    <a:pt x="666" y="79751"/>
                  </a:lnTo>
                  <a:lnTo>
                    <a:pt x="0" y="75279"/>
                  </a:lnTo>
                  <a:lnTo>
                    <a:pt x="0" y="70807"/>
                  </a:lnTo>
                  <a:lnTo>
                    <a:pt x="0" y="66335"/>
                  </a:lnTo>
                  <a:lnTo>
                    <a:pt x="0" y="61863"/>
                  </a:lnTo>
                  <a:lnTo>
                    <a:pt x="666" y="57391"/>
                  </a:lnTo>
                  <a:lnTo>
                    <a:pt x="2000" y="54409"/>
                  </a:lnTo>
                  <a:lnTo>
                    <a:pt x="4000" y="50683"/>
                  </a:lnTo>
                  <a:lnTo>
                    <a:pt x="6000" y="46211"/>
                  </a:lnTo>
                  <a:lnTo>
                    <a:pt x="9333" y="40993"/>
                  </a:lnTo>
                  <a:lnTo>
                    <a:pt x="12000" y="36521"/>
                  </a:lnTo>
                  <a:lnTo>
                    <a:pt x="15333" y="31304"/>
                  </a:lnTo>
                  <a:lnTo>
                    <a:pt x="18666" y="26832"/>
                  </a:lnTo>
                  <a:lnTo>
                    <a:pt x="22000" y="22360"/>
                  </a:lnTo>
                  <a:lnTo>
                    <a:pt x="24000" y="19378"/>
                  </a:lnTo>
                  <a:lnTo>
                    <a:pt x="28000" y="16397"/>
                  </a:lnTo>
                  <a:lnTo>
                    <a:pt x="31333" y="12670"/>
                  </a:lnTo>
                  <a:lnTo>
                    <a:pt x="36666" y="9689"/>
                  </a:lnTo>
                  <a:lnTo>
                    <a:pt x="42000" y="6708"/>
                  </a:lnTo>
                  <a:lnTo>
                    <a:pt x="47333" y="2981"/>
                  </a:lnTo>
                  <a:lnTo>
                    <a:pt x="52000" y="1490"/>
                  </a:lnTo>
                  <a:lnTo>
                    <a:pt x="57333" y="0"/>
                  </a:lnTo>
                  <a:lnTo>
                    <a:pt x="60666" y="0"/>
                  </a:lnTo>
                  <a:lnTo>
                    <a:pt x="64000" y="745"/>
                  </a:lnTo>
                  <a:lnTo>
                    <a:pt x="66666" y="745"/>
                  </a:lnTo>
                  <a:lnTo>
                    <a:pt x="70666" y="1490"/>
                  </a:lnTo>
                  <a:lnTo>
                    <a:pt x="73333" y="1490"/>
                  </a:lnTo>
                  <a:lnTo>
                    <a:pt x="76666" y="1490"/>
                  </a:lnTo>
                  <a:lnTo>
                    <a:pt x="79333" y="2236"/>
                  </a:lnTo>
                  <a:lnTo>
                    <a:pt x="81333" y="2236"/>
                  </a:lnTo>
                  <a:lnTo>
                    <a:pt x="84000" y="2981"/>
                  </a:lnTo>
                  <a:lnTo>
                    <a:pt x="87333" y="5217"/>
                  </a:lnTo>
                  <a:lnTo>
                    <a:pt x="90666" y="7453"/>
                  </a:lnTo>
                  <a:lnTo>
                    <a:pt x="94000" y="9689"/>
                  </a:lnTo>
                  <a:lnTo>
                    <a:pt x="96666" y="12670"/>
                  </a:lnTo>
                  <a:lnTo>
                    <a:pt x="100666" y="14906"/>
                  </a:lnTo>
                  <a:lnTo>
                    <a:pt x="102666" y="17142"/>
                  </a:lnTo>
                  <a:lnTo>
                    <a:pt x="104000" y="17888"/>
                  </a:lnTo>
                  <a:lnTo>
                    <a:pt x="105333" y="18633"/>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83" name="Shape 1483"/>
            <p:cNvSpPr/>
            <p:nvPr/>
          </p:nvSpPr>
          <p:spPr>
            <a:xfrm>
              <a:off x="2562" y="3077"/>
              <a:ext cx="7" cy="7"/>
            </a:xfrm>
            <a:custGeom>
              <a:pathLst>
                <a:path extrusionOk="0" h="120000" w="120000">
                  <a:moveTo>
                    <a:pt x="34285" y="15000"/>
                  </a:moveTo>
                  <a:lnTo>
                    <a:pt x="68571" y="30000"/>
                  </a:lnTo>
                  <a:lnTo>
                    <a:pt x="68571" y="45000"/>
                  </a:lnTo>
                  <a:lnTo>
                    <a:pt x="85714" y="45000"/>
                  </a:lnTo>
                  <a:lnTo>
                    <a:pt x="102857" y="60000"/>
                  </a:lnTo>
                  <a:lnTo>
                    <a:pt x="102857" y="75000"/>
                  </a:lnTo>
                  <a:lnTo>
                    <a:pt x="102857" y="90000"/>
                  </a:lnTo>
                  <a:lnTo>
                    <a:pt x="85714" y="105000"/>
                  </a:lnTo>
                  <a:lnTo>
                    <a:pt x="68571" y="105000"/>
                  </a:lnTo>
                  <a:lnTo>
                    <a:pt x="51428" y="105000"/>
                  </a:lnTo>
                  <a:lnTo>
                    <a:pt x="34285" y="90000"/>
                  </a:lnTo>
                  <a:lnTo>
                    <a:pt x="17142" y="75000"/>
                  </a:lnTo>
                  <a:lnTo>
                    <a:pt x="0" y="45000"/>
                  </a:lnTo>
                  <a:lnTo>
                    <a:pt x="0" y="30000"/>
                  </a:lnTo>
                  <a:lnTo>
                    <a:pt x="0" y="15000"/>
                  </a:lnTo>
                  <a:lnTo>
                    <a:pt x="0" y="0"/>
                  </a:lnTo>
                  <a:lnTo>
                    <a:pt x="17142" y="0"/>
                  </a:lnTo>
                  <a:lnTo>
                    <a:pt x="34285" y="0"/>
                  </a:lnTo>
                  <a:lnTo>
                    <a:pt x="34285" y="1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84" name="Shape 1484"/>
            <p:cNvSpPr/>
            <p:nvPr/>
          </p:nvSpPr>
          <p:spPr>
            <a:xfrm>
              <a:off x="2562" y="3077"/>
              <a:ext cx="18" cy="18"/>
            </a:xfrm>
            <a:custGeom>
              <a:pathLst>
                <a:path extrusionOk="0" h="120000" w="120000">
                  <a:moveTo>
                    <a:pt x="46666" y="13333"/>
                  </a:moveTo>
                  <a:lnTo>
                    <a:pt x="46666" y="13333"/>
                  </a:lnTo>
                  <a:lnTo>
                    <a:pt x="66666" y="40000"/>
                  </a:lnTo>
                  <a:lnTo>
                    <a:pt x="80000" y="46666"/>
                  </a:lnTo>
                  <a:lnTo>
                    <a:pt x="93333" y="53333"/>
                  </a:lnTo>
                  <a:lnTo>
                    <a:pt x="106666" y="60000"/>
                  </a:lnTo>
                  <a:lnTo>
                    <a:pt x="113333" y="73333"/>
                  </a:lnTo>
                  <a:lnTo>
                    <a:pt x="113333" y="86666"/>
                  </a:lnTo>
                  <a:lnTo>
                    <a:pt x="106666" y="100000"/>
                  </a:lnTo>
                  <a:lnTo>
                    <a:pt x="93333" y="106666"/>
                  </a:lnTo>
                  <a:lnTo>
                    <a:pt x="80000" y="113333"/>
                  </a:lnTo>
                  <a:lnTo>
                    <a:pt x="66666" y="113333"/>
                  </a:lnTo>
                  <a:lnTo>
                    <a:pt x="53333" y="106666"/>
                  </a:lnTo>
                  <a:lnTo>
                    <a:pt x="40000" y="100000"/>
                  </a:lnTo>
                  <a:lnTo>
                    <a:pt x="33333" y="93333"/>
                  </a:lnTo>
                  <a:lnTo>
                    <a:pt x="20000" y="80000"/>
                  </a:lnTo>
                  <a:lnTo>
                    <a:pt x="13333" y="73333"/>
                  </a:lnTo>
                  <a:lnTo>
                    <a:pt x="6666" y="53333"/>
                  </a:lnTo>
                  <a:lnTo>
                    <a:pt x="6666" y="40000"/>
                  </a:lnTo>
                  <a:lnTo>
                    <a:pt x="0" y="33333"/>
                  </a:lnTo>
                  <a:lnTo>
                    <a:pt x="0" y="20000"/>
                  </a:lnTo>
                  <a:lnTo>
                    <a:pt x="0" y="6666"/>
                  </a:lnTo>
                  <a:lnTo>
                    <a:pt x="13333" y="0"/>
                  </a:lnTo>
                  <a:lnTo>
                    <a:pt x="33333" y="0"/>
                  </a:lnTo>
                  <a:lnTo>
                    <a:pt x="40000" y="6666"/>
                  </a:lnTo>
                  <a:lnTo>
                    <a:pt x="46666" y="1333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85" name="Shape 1485"/>
            <p:cNvSpPr/>
            <p:nvPr/>
          </p:nvSpPr>
          <p:spPr>
            <a:xfrm>
              <a:off x="2510" y="3171"/>
              <a:ext cx="7" cy="7"/>
            </a:xfrm>
            <a:custGeom>
              <a:pathLst>
                <a:path extrusionOk="0" h="120000" w="120000">
                  <a:moveTo>
                    <a:pt x="45000" y="17142"/>
                  </a:moveTo>
                  <a:lnTo>
                    <a:pt x="75000" y="34285"/>
                  </a:lnTo>
                  <a:lnTo>
                    <a:pt x="90000" y="34285"/>
                  </a:lnTo>
                  <a:lnTo>
                    <a:pt x="90000" y="51428"/>
                  </a:lnTo>
                  <a:lnTo>
                    <a:pt x="105000" y="51428"/>
                  </a:lnTo>
                  <a:lnTo>
                    <a:pt x="105000" y="68571"/>
                  </a:lnTo>
                  <a:lnTo>
                    <a:pt x="105000" y="85714"/>
                  </a:lnTo>
                  <a:lnTo>
                    <a:pt x="90000" y="102857"/>
                  </a:lnTo>
                  <a:lnTo>
                    <a:pt x="75000" y="102857"/>
                  </a:lnTo>
                  <a:lnTo>
                    <a:pt x="60000" y="102857"/>
                  </a:lnTo>
                  <a:lnTo>
                    <a:pt x="45000" y="102857"/>
                  </a:lnTo>
                  <a:lnTo>
                    <a:pt x="30000" y="85714"/>
                  </a:lnTo>
                  <a:lnTo>
                    <a:pt x="15000" y="85714"/>
                  </a:lnTo>
                  <a:lnTo>
                    <a:pt x="0" y="85714"/>
                  </a:lnTo>
                  <a:lnTo>
                    <a:pt x="0" y="68571"/>
                  </a:lnTo>
                  <a:lnTo>
                    <a:pt x="0" y="51428"/>
                  </a:lnTo>
                  <a:lnTo>
                    <a:pt x="0" y="34285"/>
                  </a:lnTo>
                  <a:lnTo>
                    <a:pt x="0" y="17142"/>
                  </a:lnTo>
                  <a:lnTo>
                    <a:pt x="0" y="0"/>
                  </a:lnTo>
                  <a:lnTo>
                    <a:pt x="15000" y="0"/>
                  </a:lnTo>
                  <a:lnTo>
                    <a:pt x="30000" y="0"/>
                  </a:lnTo>
                  <a:lnTo>
                    <a:pt x="45000" y="0"/>
                  </a:lnTo>
                  <a:lnTo>
                    <a:pt x="45000" y="17142"/>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86" name="Shape 1486"/>
            <p:cNvSpPr/>
            <p:nvPr/>
          </p:nvSpPr>
          <p:spPr>
            <a:xfrm>
              <a:off x="2510" y="3171"/>
              <a:ext cx="18" cy="17"/>
            </a:xfrm>
            <a:custGeom>
              <a:pathLst>
                <a:path extrusionOk="0" h="120000" w="120000">
                  <a:moveTo>
                    <a:pt x="50526" y="14117"/>
                  </a:moveTo>
                  <a:lnTo>
                    <a:pt x="50526" y="14117"/>
                  </a:lnTo>
                  <a:lnTo>
                    <a:pt x="75789" y="42352"/>
                  </a:lnTo>
                  <a:lnTo>
                    <a:pt x="94736" y="42352"/>
                  </a:lnTo>
                  <a:lnTo>
                    <a:pt x="94736" y="49411"/>
                  </a:lnTo>
                  <a:lnTo>
                    <a:pt x="107368" y="63529"/>
                  </a:lnTo>
                  <a:lnTo>
                    <a:pt x="113684" y="77647"/>
                  </a:lnTo>
                  <a:lnTo>
                    <a:pt x="113684" y="84705"/>
                  </a:lnTo>
                  <a:lnTo>
                    <a:pt x="107368" y="98823"/>
                  </a:lnTo>
                  <a:lnTo>
                    <a:pt x="101052" y="112941"/>
                  </a:lnTo>
                  <a:lnTo>
                    <a:pt x="94736" y="112941"/>
                  </a:lnTo>
                  <a:lnTo>
                    <a:pt x="75789" y="112941"/>
                  </a:lnTo>
                  <a:lnTo>
                    <a:pt x="56842" y="112941"/>
                  </a:lnTo>
                  <a:lnTo>
                    <a:pt x="50526" y="105882"/>
                  </a:lnTo>
                  <a:lnTo>
                    <a:pt x="37894" y="98823"/>
                  </a:lnTo>
                  <a:lnTo>
                    <a:pt x="12631" y="91764"/>
                  </a:lnTo>
                  <a:lnTo>
                    <a:pt x="6315" y="84705"/>
                  </a:lnTo>
                  <a:lnTo>
                    <a:pt x="0" y="77647"/>
                  </a:lnTo>
                  <a:lnTo>
                    <a:pt x="0" y="56470"/>
                  </a:lnTo>
                  <a:lnTo>
                    <a:pt x="6315" y="42352"/>
                  </a:lnTo>
                  <a:lnTo>
                    <a:pt x="6315" y="21176"/>
                  </a:lnTo>
                  <a:lnTo>
                    <a:pt x="6315" y="7058"/>
                  </a:lnTo>
                  <a:lnTo>
                    <a:pt x="18947" y="0"/>
                  </a:lnTo>
                  <a:lnTo>
                    <a:pt x="37894" y="0"/>
                  </a:lnTo>
                  <a:lnTo>
                    <a:pt x="50526" y="7058"/>
                  </a:lnTo>
                  <a:lnTo>
                    <a:pt x="50526" y="14117"/>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87" name="Shape 1487"/>
            <p:cNvSpPr/>
            <p:nvPr/>
          </p:nvSpPr>
          <p:spPr>
            <a:xfrm>
              <a:off x="2578" y="3114"/>
              <a:ext cx="0" cy="2"/>
            </a:xfrm>
            <a:custGeom>
              <a:pathLst>
                <a:path extrusionOk="0" h="120000" w="120000">
                  <a:moveTo>
                    <a:pt x="0" y="40000"/>
                  </a:moveTo>
                  <a:lnTo>
                    <a:pt x="0" y="40000"/>
                  </a:lnTo>
                  <a:lnTo>
                    <a:pt x="0" y="80000"/>
                  </a:lnTo>
                  <a:lnTo>
                    <a:pt x="60000" y="40000"/>
                  </a:lnTo>
                  <a:lnTo>
                    <a:pt x="60000" y="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88" name="Shape 1488"/>
            <p:cNvSpPr/>
            <p:nvPr/>
          </p:nvSpPr>
          <p:spPr>
            <a:xfrm>
              <a:off x="2578" y="3114"/>
              <a:ext cx="11" cy="13"/>
            </a:xfrm>
            <a:custGeom>
              <a:pathLst>
                <a:path extrusionOk="0" h="120000" w="120000">
                  <a:moveTo>
                    <a:pt x="18461" y="36923"/>
                  </a:moveTo>
                  <a:lnTo>
                    <a:pt x="18461" y="36923"/>
                  </a:lnTo>
                  <a:lnTo>
                    <a:pt x="9230" y="55384"/>
                  </a:lnTo>
                  <a:lnTo>
                    <a:pt x="0" y="73846"/>
                  </a:lnTo>
                  <a:lnTo>
                    <a:pt x="0" y="92307"/>
                  </a:lnTo>
                  <a:lnTo>
                    <a:pt x="0" y="101538"/>
                  </a:lnTo>
                  <a:lnTo>
                    <a:pt x="18461" y="110769"/>
                  </a:lnTo>
                  <a:lnTo>
                    <a:pt x="27692" y="110769"/>
                  </a:lnTo>
                  <a:lnTo>
                    <a:pt x="46153" y="110769"/>
                  </a:lnTo>
                  <a:lnTo>
                    <a:pt x="110769" y="73846"/>
                  </a:lnTo>
                  <a:lnTo>
                    <a:pt x="92307" y="0"/>
                  </a:lnTo>
                  <a:lnTo>
                    <a:pt x="18461" y="3692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89" name="Shape 1489"/>
            <p:cNvSpPr/>
            <p:nvPr/>
          </p:nvSpPr>
          <p:spPr>
            <a:xfrm>
              <a:off x="2512" y="3088"/>
              <a:ext cx="2" cy="2"/>
            </a:xfrm>
            <a:custGeom>
              <a:pathLst>
                <a:path extrusionOk="0" h="120000" w="120000">
                  <a:moveTo>
                    <a:pt x="0" y="40000"/>
                  </a:moveTo>
                  <a:lnTo>
                    <a:pt x="0" y="40000"/>
                  </a:lnTo>
                  <a:lnTo>
                    <a:pt x="0" y="80000"/>
                  </a:lnTo>
                  <a:lnTo>
                    <a:pt x="40000" y="80000"/>
                  </a:lnTo>
                  <a:lnTo>
                    <a:pt x="80000" y="40000"/>
                  </a:lnTo>
                  <a:lnTo>
                    <a:pt x="80000" y="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90" name="Shape 1490"/>
            <p:cNvSpPr/>
            <p:nvPr/>
          </p:nvSpPr>
          <p:spPr>
            <a:xfrm>
              <a:off x="2512" y="3088"/>
              <a:ext cx="14" cy="13"/>
            </a:xfrm>
            <a:custGeom>
              <a:pathLst>
                <a:path extrusionOk="0" h="120000" w="120000">
                  <a:moveTo>
                    <a:pt x="17142" y="27692"/>
                  </a:moveTo>
                  <a:lnTo>
                    <a:pt x="17142" y="27692"/>
                  </a:lnTo>
                  <a:lnTo>
                    <a:pt x="8571" y="55384"/>
                  </a:lnTo>
                  <a:lnTo>
                    <a:pt x="0" y="64615"/>
                  </a:lnTo>
                  <a:lnTo>
                    <a:pt x="0" y="83076"/>
                  </a:lnTo>
                  <a:lnTo>
                    <a:pt x="0" y="92307"/>
                  </a:lnTo>
                  <a:lnTo>
                    <a:pt x="17142" y="101538"/>
                  </a:lnTo>
                  <a:lnTo>
                    <a:pt x="34285" y="110769"/>
                  </a:lnTo>
                  <a:lnTo>
                    <a:pt x="51428" y="101538"/>
                  </a:lnTo>
                  <a:lnTo>
                    <a:pt x="111428" y="64615"/>
                  </a:lnTo>
                  <a:lnTo>
                    <a:pt x="94285" y="0"/>
                  </a:lnTo>
                  <a:lnTo>
                    <a:pt x="17142" y="27692"/>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91" name="Shape 1491"/>
            <p:cNvSpPr/>
            <p:nvPr/>
          </p:nvSpPr>
          <p:spPr>
            <a:xfrm>
              <a:off x="2492" y="3128"/>
              <a:ext cx="0" cy="7"/>
            </a:xfrm>
            <a:custGeom>
              <a:pathLst>
                <a:path extrusionOk="0" h="120000" w="120000">
                  <a:moveTo>
                    <a:pt x="0" y="30000"/>
                  </a:moveTo>
                  <a:lnTo>
                    <a:pt x="0" y="30000"/>
                  </a:lnTo>
                  <a:lnTo>
                    <a:pt x="0" y="45000"/>
                  </a:lnTo>
                  <a:lnTo>
                    <a:pt x="0" y="60000"/>
                  </a:lnTo>
                  <a:lnTo>
                    <a:pt x="0" y="75000"/>
                  </a:lnTo>
                  <a:lnTo>
                    <a:pt x="0" y="90000"/>
                  </a:lnTo>
                  <a:lnTo>
                    <a:pt x="0" y="105000"/>
                  </a:lnTo>
                  <a:lnTo>
                    <a:pt x="0" y="45000"/>
                  </a:lnTo>
                  <a:lnTo>
                    <a:pt x="0" y="0"/>
                  </a:lnTo>
                  <a:lnTo>
                    <a:pt x="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92" name="Shape 1492"/>
            <p:cNvSpPr/>
            <p:nvPr/>
          </p:nvSpPr>
          <p:spPr>
            <a:xfrm>
              <a:off x="2492" y="3128"/>
              <a:ext cx="13" cy="18"/>
            </a:xfrm>
            <a:custGeom>
              <a:pathLst>
                <a:path extrusionOk="0" h="120000" w="120000">
                  <a:moveTo>
                    <a:pt x="20000" y="26666"/>
                  </a:moveTo>
                  <a:lnTo>
                    <a:pt x="20000" y="26666"/>
                  </a:lnTo>
                  <a:lnTo>
                    <a:pt x="10000" y="40000"/>
                  </a:lnTo>
                  <a:lnTo>
                    <a:pt x="0" y="53333"/>
                  </a:lnTo>
                  <a:lnTo>
                    <a:pt x="0" y="60000"/>
                  </a:lnTo>
                  <a:lnTo>
                    <a:pt x="0" y="73333"/>
                  </a:lnTo>
                  <a:lnTo>
                    <a:pt x="20000" y="80000"/>
                  </a:lnTo>
                  <a:lnTo>
                    <a:pt x="40000" y="93333"/>
                  </a:lnTo>
                  <a:lnTo>
                    <a:pt x="70000" y="106666"/>
                  </a:lnTo>
                  <a:lnTo>
                    <a:pt x="80000" y="113333"/>
                  </a:lnTo>
                  <a:lnTo>
                    <a:pt x="110000" y="46666"/>
                  </a:lnTo>
                  <a:lnTo>
                    <a:pt x="100000" y="0"/>
                  </a:lnTo>
                  <a:lnTo>
                    <a:pt x="20000" y="26666"/>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93" name="Shape 1493"/>
            <p:cNvSpPr/>
            <p:nvPr/>
          </p:nvSpPr>
          <p:spPr>
            <a:xfrm>
              <a:off x="2537" y="3146"/>
              <a:ext cx="9" cy="9"/>
            </a:xfrm>
            <a:custGeom>
              <a:pathLst>
                <a:path extrusionOk="0" h="120000" w="120000">
                  <a:moveTo>
                    <a:pt x="108000" y="66666"/>
                  </a:moveTo>
                  <a:lnTo>
                    <a:pt x="84000" y="66666"/>
                  </a:lnTo>
                  <a:lnTo>
                    <a:pt x="72000" y="66666"/>
                  </a:lnTo>
                  <a:lnTo>
                    <a:pt x="48000" y="66666"/>
                  </a:lnTo>
                  <a:lnTo>
                    <a:pt x="48000" y="53333"/>
                  </a:lnTo>
                  <a:lnTo>
                    <a:pt x="48000" y="40000"/>
                  </a:lnTo>
                  <a:lnTo>
                    <a:pt x="36000" y="26666"/>
                  </a:lnTo>
                  <a:lnTo>
                    <a:pt x="36000" y="13333"/>
                  </a:lnTo>
                  <a:lnTo>
                    <a:pt x="24000" y="13333"/>
                  </a:lnTo>
                  <a:lnTo>
                    <a:pt x="12000" y="0"/>
                  </a:lnTo>
                  <a:lnTo>
                    <a:pt x="0" y="0"/>
                  </a:lnTo>
                  <a:lnTo>
                    <a:pt x="0" y="26666"/>
                  </a:lnTo>
                  <a:lnTo>
                    <a:pt x="12000" y="40000"/>
                  </a:lnTo>
                  <a:lnTo>
                    <a:pt x="12000" y="53333"/>
                  </a:lnTo>
                  <a:lnTo>
                    <a:pt x="12000" y="66666"/>
                  </a:lnTo>
                  <a:lnTo>
                    <a:pt x="24000" y="80000"/>
                  </a:lnTo>
                  <a:lnTo>
                    <a:pt x="36000" y="93333"/>
                  </a:lnTo>
                  <a:lnTo>
                    <a:pt x="48000" y="106666"/>
                  </a:lnTo>
                  <a:lnTo>
                    <a:pt x="60000" y="106666"/>
                  </a:lnTo>
                  <a:lnTo>
                    <a:pt x="72000" y="106666"/>
                  </a:lnTo>
                  <a:lnTo>
                    <a:pt x="84000" y="80000"/>
                  </a:lnTo>
                  <a:lnTo>
                    <a:pt x="108000" y="6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94" name="Shape 1494"/>
            <p:cNvSpPr/>
            <p:nvPr/>
          </p:nvSpPr>
          <p:spPr>
            <a:xfrm>
              <a:off x="2537" y="3146"/>
              <a:ext cx="22" cy="18"/>
            </a:xfrm>
            <a:custGeom>
              <a:pathLst>
                <a:path extrusionOk="0" h="120000" w="120000">
                  <a:moveTo>
                    <a:pt x="114545" y="69473"/>
                  </a:moveTo>
                  <a:lnTo>
                    <a:pt x="114545" y="69473"/>
                  </a:lnTo>
                  <a:lnTo>
                    <a:pt x="87272" y="69473"/>
                  </a:lnTo>
                  <a:lnTo>
                    <a:pt x="70909" y="75789"/>
                  </a:lnTo>
                  <a:lnTo>
                    <a:pt x="49090" y="75789"/>
                  </a:lnTo>
                  <a:lnTo>
                    <a:pt x="43636" y="63157"/>
                  </a:lnTo>
                  <a:lnTo>
                    <a:pt x="43636" y="44210"/>
                  </a:lnTo>
                  <a:lnTo>
                    <a:pt x="38181" y="31578"/>
                  </a:lnTo>
                  <a:lnTo>
                    <a:pt x="32727" y="18947"/>
                  </a:lnTo>
                  <a:lnTo>
                    <a:pt x="27272" y="12631"/>
                  </a:lnTo>
                  <a:lnTo>
                    <a:pt x="10909" y="6315"/>
                  </a:lnTo>
                  <a:lnTo>
                    <a:pt x="5454" y="0"/>
                  </a:lnTo>
                  <a:lnTo>
                    <a:pt x="0" y="6315"/>
                  </a:lnTo>
                  <a:lnTo>
                    <a:pt x="0" y="25263"/>
                  </a:lnTo>
                  <a:lnTo>
                    <a:pt x="5454" y="37894"/>
                  </a:lnTo>
                  <a:lnTo>
                    <a:pt x="5454" y="56842"/>
                  </a:lnTo>
                  <a:lnTo>
                    <a:pt x="5454" y="69473"/>
                  </a:lnTo>
                  <a:lnTo>
                    <a:pt x="10909" y="75789"/>
                  </a:lnTo>
                  <a:lnTo>
                    <a:pt x="27272" y="88421"/>
                  </a:lnTo>
                  <a:lnTo>
                    <a:pt x="38181" y="101052"/>
                  </a:lnTo>
                  <a:lnTo>
                    <a:pt x="43636" y="113684"/>
                  </a:lnTo>
                  <a:lnTo>
                    <a:pt x="60000" y="113684"/>
                  </a:lnTo>
                  <a:lnTo>
                    <a:pt x="70909" y="107368"/>
                  </a:lnTo>
                  <a:lnTo>
                    <a:pt x="87272" y="88421"/>
                  </a:lnTo>
                  <a:lnTo>
                    <a:pt x="109090" y="75789"/>
                  </a:lnTo>
                  <a:lnTo>
                    <a:pt x="114545" y="6947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95" name="Shape 1495"/>
            <p:cNvSpPr/>
            <p:nvPr/>
          </p:nvSpPr>
          <p:spPr>
            <a:xfrm>
              <a:off x="2529" y="3107"/>
              <a:ext cx="7" cy="5"/>
            </a:xfrm>
            <a:custGeom>
              <a:pathLst>
                <a:path extrusionOk="0" h="120000" w="120000">
                  <a:moveTo>
                    <a:pt x="0" y="100000"/>
                  </a:moveTo>
                  <a:lnTo>
                    <a:pt x="17142" y="40000"/>
                  </a:lnTo>
                  <a:lnTo>
                    <a:pt x="34285" y="0"/>
                  </a:lnTo>
                  <a:lnTo>
                    <a:pt x="85714" y="0"/>
                  </a:lnTo>
                  <a:lnTo>
                    <a:pt x="102857" y="0"/>
                  </a:lnTo>
                  <a:lnTo>
                    <a:pt x="0" y="10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96" name="Shape 1496"/>
            <p:cNvSpPr/>
            <p:nvPr/>
          </p:nvSpPr>
          <p:spPr>
            <a:xfrm>
              <a:off x="2535" y="3112"/>
              <a:ext cx="7" cy="5"/>
            </a:xfrm>
            <a:custGeom>
              <a:pathLst>
                <a:path extrusionOk="0" h="120000" w="120000">
                  <a:moveTo>
                    <a:pt x="102857" y="0"/>
                  </a:moveTo>
                  <a:lnTo>
                    <a:pt x="102857" y="0"/>
                  </a:lnTo>
                  <a:lnTo>
                    <a:pt x="85714" y="60000"/>
                  </a:lnTo>
                  <a:lnTo>
                    <a:pt x="68571" y="100000"/>
                  </a:lnTo>
                  <a:lnTo>
                    <a:pt x="17142" y="100000"/>
                  </a:lnTo>
                  <a:lnTo>
                    <a:pt x="0" y="10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97" name="Shape 1497"/>
            <p:cNvSpPr/>
            <p:nvPr/>
          </p:nvSpPr>
          <p:spPr>
            <a:xfrm>
              <a:off x="2562" y="3155"/>
              <a:ext cx="9" cy="11"/>
            </a:xfrm>
            <a:custGeom>
              <a:pathLst>
                <a:path extrusionOk="0" h="120000" w="120000">
                  <a:moveTo>
                    <a:pt x="108000" y="0"/>
                  </a:moveTo>
                  <a:lnTo>
                    <a:pt x="96000" y="21818"/>
                  </a:lnTo>
                  <a:lnTo>
                    <a:pt x="84000" y="32727"/>
                  </a:lnTo>
                  <a:lnTo>
                    <a:pt x="72000" y="43636"/>
                  </a:lnTo>
                  <a:lnTo>
                    <a:pt x="72000" y="54545"/>
                  </a:lnTo>
                  <a:lnTo>
                    <a:pt x="60000" y="54545"/>
                  </a:lnTo>
                  <a:lnTo>
                    <a:pt x="60000" y="65454"/>
                  </a:lnTo>
                  <a:lnTo>
                    <a:pt x="48000" y="76363"/>
                  </a:lnTo>
                  <a:lnTo>
                    <a:pt x="36000" y="87272"/>
                  </a:lnTo>
                  <a:lnTo>
                    <a:pt x="24000" y="98181"/>
                  </a:lnTo>
                  <a:lnTo>
                    <a:pt x="12000" y="109090"/>
                  </a:lnTo>
                  <a:lnTo>
                    <a:pt x="0" y="10909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98" name="Shape 1498"/>
            <p:cNvSpPr/>
            <p:nvPr/>
          </p:nvSpPr>
          <p:spPr>
            <a:xfrm>
              <a:off x="2562" y="3155"/>
              <a:ext cx="21" cy="21"/>
            </a:xfrm>
            <a:custGeom>
              <a:pathLst>
                <a:path extrusionOk="0" h="120000" w="120000">
                  <a:moveTo>
                    <a:pt x="114285" y="0"/>
                  </a:moveTo>
                  <a:lnTo>
                    <a:pt x="114285" y="0"/>
                  </a:lnTo>
                  <a:lnTo>
                    <a:pt x="102857" y="17142"/>
                  </a:lnTo>
                  <a:lnTo>
                    <a:pt x="80000" y="28571"/>
                  </a:lnTo>
                  <a:lnTo>
                    <a:pt x="68571" y="40000"/>
                  </a:lnTo>
                  <a:lnTo>
                    <a:pt x="68571" y="45714"/>
                  </a:lnTo>
                  <a:lnTo>
                    <a:pt x="68571" y="51428"/>
                  </a:lnTo>
                  <a:lnTo>
                    <a:pt x="62857" y="57142"/>
                  </a:lnTo>
                  <a:lnTo>
                    <a:pt x="57142" y="68571"/>
                  </a:lnTo>
                  <a:lnTo>
                    <a:pt x="51428" y="80000"/>
                  </a:lnTo>
                  <a:lnTo>
                    <a:pt x="40000" y="85714"/>
                  </a:lnTo>
                  <a:lnTo>
                    <a:pt x="22857" y="97142"/>
                  </a:lnTo>
                  <a:lnTo>
                    <a:pt x="5714" y="108571"/>
                  </a:lnTo>
                  <a:lnTo>
                    <a:pt x="0" y="11428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499" name="Shape 1499"/>
            <p:cNvSpPr/>
            <p:nvPr/>
          </p:nvSpPr>
          <p:spPr>
            <a:xfrm>
              <a:off x="2538" y="3176"/>
              <a:ext cx="9" cy="11"/>
            </a:xfrm>
            <a:custGeom>
              <a:pathLst>
                <a:path extrusionOk="0" h="120000" w="120000">
                  <a:moveTo>
                    <a:pt x="106666" y="110000"/>
                  </a:moveTo>
                  <a:lnTo>
                    <a:pt x="80000" y="90000"/>
                  </a:lnTo>
                  <a:lnTo>
                    <a:pt x="66666" y="70000"/>
                  </a:lnTo>
                  <a:lnTo>
                    <a:pt x="53333" y="50000"/>
                  </a:lnTo>
                  <a:lnTo>
                    <a:pt x="40000" y="40000"/>
                  </a:lnTo>
                  <a:lnTo>
                    <a:pt x="40000" y="20000"/>
                  </a:lnTo>
                  <a:lnTo>
                    <a:pt x="26666" y="10000"/>
                  </a:lnTo>
                  <a:lnTo>
                    <a:pt x="0" y="10000"/>
                  </a:lnTo>
                  <a:lnTo>
                    <a:pt x="0" y="0"/>
                  </a:lnTo>
                  <a:lnTo>
                    <a:pt x="106666" y="11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00" name="Shape 1500"/>
            <p:cNvSpPr/>
            <p:nvPr/>
          </p:nvSpPr>
          <p:spPr>
            <a:xfrm>
              <a:off x="2538" y="3176"/>
              <a:ext cx="21" cy="22"/>
            </a:xfrm>
            <a:custGeom>
              <a:pathLst>
                <a:path extrusionOk="0" h="120000" w="120000">
                  <a:moveTo>
                    <a:pt x="114285" y="114545"/>
                  </a:moveTo>
                  <a:lnTo>
                    <a:pt x="114285" y="114545"/>
                  </a:lnTo>
                  <a:lnTo>
                    <a:pt x="85714" y="98181"/>
                  </a:lnTo>
                  <a:lnTo>
                    <a:pt x="74285" y="76363"/>
                  </a:lnTo>
                  <a:lnTo>
                    <a:pt x="51428" y="54545"/>
                  </a:lnTo>
                  <a:lnTo>
                    <a:pt x="45714" y="38181"/>
                  </a:lnTo>
                  <a:lnTo>
                    <a:pt x="40000" y="21818"/>
                  </a:lnTo>
                  <a:lnTo>
                    <a:pt x="28571" y="10909"/>
                  </a:lnTo>
                  <a:lnTo>
                    <a:pt x="5714" y="5454"/>
                  </a:lnTo>
                  <a:lnTo>
                    <a:pt x="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01" name="Shape 1501"/>
            <p:cNvSpPr/>
            <p:nvPr/>
          </p:nvSpPr>
          <p:spPr>
            <a:xfrm>
              <a:off x="2528" y="3079"/>
              <a:ext cx="9" cy="9"/>
            </a:xfrm>
            <a:custGeom>
              <a:pathLst>
                <a:path extrusionOk="0" h="120000" w="120000">
                  <a:moveTo>
                    <a:pt x="108000" y="0"/>
                  </a:moveTo>
                  <a:lnTo>
                    <a:pt x="48000" y="0"/>
                  </a:lnTo>
                  <a:lnTo>
                    <a:pt x="0" y="0"/>
                  </a:lnTo>
                  <a:lnTo>
                    <a:pt x="0" y="108000"/>
                  </a:lnTo>
                  <a:lnTo>
                    <a:pt x="48000" y="108000"/>
                  </a:lnTo>
                  <a:lnTo>
                    <a:pt x="108000" y="10800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02" name="Shape 1502"/>
            <p:cNvSpPr/>
            <p:nvPr/>
          </p:nvSpPr>
          <p:spPr>
            <a:xfrm>
              <a:off x="2547" y="3100"/>
              <a:ext cx="9" cy="9"/>
            </a:xfrm>
            <a:custGeom>
              <a:pathLst>
                <a:path extrusionOk="0" h="120000" w="120000">
                  <a:moveTo>
                    <a:pt x="66666" y="53333"/>
                  </a:moveTo>
                  <a:lnTo>
                    <a:pt x="66666" y="0"/>
                  </a:lnTo>
                  <a:lnTo>
                    <a:pt x="40000" y="0"/>
                  </a:lnTo>
                  <a:lnTo>
                    <a:pt x="0" y="0"/>
                  </a:lnTo>
                  <a:lnTo>
                    <a:pt x="0" y="53333"/>
                  </a:lnTo>
                  <a:lnTo>
                    <a:pt x="0" y="106666"/>
                  </a:lnTo>
                  <a:lnTo>
                    <a:pt x="40000" y="106666"/>
                  </a:lnTo>
                  <a:lnTo>
                    <a:pt x="66666" y="106666"/>
                  </a:lnTo>
                  <a:lnTo>
                    <a:pt x="106666" y="106666"/>
                  </a:lnTo>
                  <a:lnTo>
                    <a:pt x="106666" y="53333"/>
                  </a:lnTo>
                  <a:lnTo>
                    <a:pt x="66666" y="53333"/>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03" name="Shape 1503"/>
            <p:cNvSpPr/>
            <p:nvPr/>
          </p:nvSpPr>
          <p:spPr>
            <a:xfrm>
              <a:off x="2537" y="3122"/>
              <a:ext cx="9" cy="7"/>
            </a:xfrm>
            <a:custGeom>
              <a:pathLst>
                <a:path extrusionOk="0" h="120000" w="120000">
                  <a:moveTo>
                    <a:pt x="106666" y="30000"/>
                  </a:moveTo>
                  <a:lnTo>
                    <a:pt x="66666" y="0"/>
                  </a:lnTo>
                  <a:lnTo>
                    <a:pt x="40000" y="0"/>
                  </a:lnTo>
                  <a:lnTo>
                    <a:pt x="40000" y="30000"/>
                  </a:lnTo>
                  <a:lnTo>
                    <a:pt x="0" y="30000"/>
                  </a:lnTo>
                  <a:lnTo>
                    <a:pt x="0" y="75000"/>
                  </a:lnTo>
                  <a:lnTo>
                    <a:pt x="0" y="105000"/>
                  </a:lnTo>
                  <a:lnTo>
                    <a:pt x="40000" y="105000"/>
                  </a:lnTo>
                  <a:lnTo>
                    <a:pt x="66666" y="105000"/>
                  </a:lnTo>
                  <a:lnTo>
                    <a:pt x="106666" y="75000"/>
                  </a:lnTo>
                  <a:lnTo>
                    <a:pt x="106666"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04" name="Shape 1504"/>
            <p:cNvSpPr/>
            <p:nvPr/>
          </p:nvSpPr>
          <p:spPr>
            <a:xfrm>
              <a:off x="2487" y="3101"/>
              <a:ext cx="9" cy="7"/>
            </a:xfrm>
            <a:custGeom>
              <a:pathLst>
                <a:path extrusionOk="0" h="120000" w="120000">
                  <a:moveTo>
                    <a:pt x="108000" y="30000"/>
                  </a:moveTo>
                  <a:lnTo>
                    <a:pt x="108000" y="0"/>
                  </a:lnTo>
                  <a:lnTo>
                    <a:pt x="48000" y="0"/>
                  </a:lnTo>
                  <a:lnTo>
                    <a:pt x="0" y="0"/>
                  </a:lnTo>
                  <a:lnTo>
                    <a:pt x="0" y="30000"/>
                  </a:lnTo>
                  <a:lnTo>
                    <a:pt x="0" y="75000"/>
                  </a:lnTo>
                  <a:lnTo>
                    <a:pt x="48000" y="105000"/>
                  </a:lnTo>
                  <a:lnTo>
                    <a:pt x="108000" y="105000"/>
                  </a:lnTo>
                  <a:lnTo>
                    <a:pt x="108000" y="75000"/>
                  </a:lnTo>
                  <a:lnTo>
                    <a:pt x="108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05" name="Shape 1505"/>
            <p:cNvSpPr/>
            <p:nvPr/>
          </p:nvSpPr>
          <p:spPr>
            <a:xfrm>
              <a:off x="2470" y="3168"/>
              <a:ext cx="9" cy="7"/>
            </a:xfrm>
            <a:custGeom>
              <a:pathLst>
                <a:path extrusionOk="0" h="120000" w="120000">
                  <a:moveTo>
                    <a:pt x="106666" y="0"/>
                  </a:moveTo>
                  <a:lnTo>
                    <a:pt x="106666" y="0"/>
                  </a:lnTo>
                  <a:lnTo>
                    <a:pt x="66666" y="0"/>
                  </a:lnTo>
                  <a:lnTo>
                    <a:pt x="40000" y="0"/>
                  </a:lnTo>
                  <a:lnTo>
                    <a:pt x="0" y="30000"/>
                  </a:lnTo>
                  <a:lnTo>
                    <a:pt x="40000" y="75000"/>
                  </a:lnTo>
                  <a:lnTo>
                    <a:pt x="40000" y="105000"/>
                  </a:lnTo>
                  <a:lnTo>
                    <a:pt x="66666" y="105000"/>
                  </a:lnTo>
                  <a:lnTo>
                    <a:pt x="106666" y="75000"/>
                  </a:lnTo>
                  <a:lnTo>
                    <a:pt x="106666" y="30000"/>
                  </a:lnTo>
                  <a:lnTo>
                    <a:pt x="10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06" name="Shape 1506"/>
            <p:cNvSpPr/>
            <p:nvPr/>
          </p:nvSpPr>
          <p:spPr>
            <a:xfrm>
              <a:off x="2462" y="3143"/>
              <a:ext cx="9" cy="9"/>
            </a:xfrm>
            <a:custGeom>
              <a:pathLst>
                <a:path extrusionOk="0" h="120000" w="120000">
                  <a:moveTo>
                    <a:pt x="106666" y="53333"/>
                  </a:moveTo>
                  <a:lnTo>
                    <a:pt x="66666" y="0"/>
                  </a:lnTo>
                  <a:lnTo>
                    <a:pt x="40000" y="53333"/>
                  </a:lnTo>
                  <a:lnTo>
                    <a:pt x="0" y="53333"/>
                  </a:lnTo>
                  <a:lnTo>
                    <a:pt x="40000" y="53333"/>
                  </a:lnTo>
                  <a:lnTo>
                    <a:pt x="40000" y="106666"/>
                  </a:lnTo>
                  <a:lnTo>
                    <a:pt x="66666" y="106666"/>
                  </a:lnTo>
                  <a:lnTo>
                    <a:pt x="106666" y="106666"/>
                  </a:lnTo>
                  <a:lnTo>
                    <a:pt x="106666" y="53333"/>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07" name="Shape 1507"/>
            <p:cNvSpPr/>
            <p:nvPr/>
          </p:nvSpPr>
          <p:spPr>
            <a:xfrm>
              <a:off x="2556" y="3152"/>
              <a:ext cx="11" cy="7"/>
            </a:xfrm>
            <a:custGeom>
              <a:pathLst>
                <a:path extrusionOk="0" h="120000" w="120000">
                  <a:moveTo>
                    <a:pt x="108000" y="30000"/>
                  </a:moveTo>
                  <a:lnTo>
                    <a:pt x="48000" y="0"/>
                  </a:lnTo>
                  <a:lnTo>
                    <a:pt x="48000" y="30000"/>
                  </a:lnTo>
                  <a:lnTo>
                    <a:pt x="0" y="30000"/>
                  </a:lnTo>
                  <a:lnTo>
                    <a:pt x="0" y="75000"/>
                  </a:lnTo>
                  <a:lnTo>
                    <a:pt x="0" y="105000"/>
                  </a:lnTo>
                  <a:lnTo>
                    <a:pt x="48000" y="105000"/>
                  </a:lnTo>
                  <a:lnTo>
                    <a:pt x="108000" y="75000"/>
                  </a:lnTo>
                  <a:lnTo>
                    <a:pt x="108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08" name="Shape 1508"/>
            <p:cNvSpPr/>
            <p:nvPr/>
          </p:nvSpPr>
          <p:spPr>
            <a:xfrm>
              <a:off x="2588" y="3136"/>
              <a:ext cx="9" cy="9"/>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09" name="Shape 1509"/>
            <p:cNvSpPr/>
            <p:nvPr/>
          </p:nvSpPr>
          <p:spPr>
            <a:xfrm>
              <a:off x="2578" y="3164"/>
              <a:ext cx="9" cy="9"/>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10" name="Shape 1510"/>
            <p:cNvSpPr/>
            <p:nvPr/>
          </p:nvSpPr>
          <p:spPr>
            <a:xfrm>
              <a:off x="2518" y="3189"/>
              <a:ext cx="9" cy="7"/>
            </a:xfrm>
            <a:custGeom>
              <a:pathLst>
                <a:path extrusionOk="0" h="120000" w="120000">
                  <a:moveTo>
                    <a:pt x="66666" y="30000"/>
                  </a:moveTo>
                  <a:lnTo>
                    <a:pt x="66666" y="0"/>
                  </a:lnTo>
                  <a:lnTo>
                    <a:pt x="40000" y="0"/>
                  </a:lnTo>
                  <a:lnTo>
                    <a:pt x="0" y="30000"/>
                  </a:lnTo>
                  <a:lnTo>
                    <a:pt x="0" y="75000"/>
                  </a:lnTo>
                  <a:lnTo>
                    <a:pt x="0" y="105000"/>
                  </a:lnTo>
                  <a:lnTo>
                    <a:pt x="40000" y="105000"/>
                  </a:lnTo>
                  <a:lnTo>
                    <a:pt x="66666" y="105000"/>
                  </a:lnTo>
                  <a:lnTo>
                    <a:pt x="106666" y="75000"/>
                  </a:lnTo>
                  <a:lnTo>
                    <a:pt x="66666"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11" name="Shape 1511"/>
            <p:cNvSpPr/>
            <p:nvPr/>
          </p:nvSpPr>
          <p:spPr>
            <a:xfrm>
              <a:off x="2546" y="3060"/>
              <a:ext cx="9" cy="9"/>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12" name="Shape 1512"/>
            <p:cNvSpPr/>
            <p:nvPr/>
          </p:nvSpPr>
          <p:spPr>
            <a:xfrm>
              <a:off x="2505" y="3062"/>
              <a:ext cx="7" cy="7"/>
            </a:xfrm>
            <a:custGeom>
              <a:pathLst>
                <a:path extrusionOk="0" h="120000" w="120000">
                  <a:moveTo>
                    <a:pt x="75000" y="30000"/>
                  </a:moveTo>
                  <a:lnTo>
                    <a:pt x="75000" y="0"/>
                  </a:lnTo>
                  <a:lnTo>
                    <a:pt x="30000" y="0"/>
                  </a:lnTo>
                  <a:lnTo>
                    <a:pt x="0" y="30000"/>
                  </a:lnTo>
                  <a:lnTo>
                    <a:pt x="0" y="75000"/>
                  </a:lnTo>
                  <a:lnTo>
                    <a:pt x="0" y="105000"/>
                  </a:lnTo>
                  <a:lnTo>
                    <a:pt x="30000" y="105000"/>
                  </a:lnTo>
                  <a:lnTo>
                    <a:pt x="75000" y="105000"/>
                  </a:lnTo>
                  <a:lnTo>
                    <a:pt x="105000" y="75000"/>
                  </a:lnTo>
                  <a:lnTo>
                    <a:pt x="75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13" name="Shape 1513"/>
            <p:cNvSpPr/>
            <p:nvPr/>
          </p:nvSpPr>
          <p:spPr>
            <a:xfrm>
              <a:off x="2463" y="3098"/>
              <a:ext cx="9" cy="9"/>
            </a:xfrm>
            <a:custGeom>
              <a:pathLst>
                <a:path extrusionOk="0" h="120000" w="120000">
                  <a:moveTo>
                    <a:pt x="48000" y="0"/>
                  </a:moveTo>
                  <a:lnTo>
                    <a:pt x="48000" y="0"/>
                  </a:lnTo>
                  <a:lnTo>
                    <a:pt x="0" y="0"/>
                  </a:lnTo>
                  <a:lnTo>
                    <a:pt x="0" y="53333"/>
                  </a:lnTo>
                  <a:lnTo>
                    <a:pt x="0" y="106666"/>
                  </a:lnTo>
                  <a:lnTo>
                    <a:pt x="48000" y="106666"/>
                  </a:lnTo>
                  <a:lnTo>
                    <a:pt x="48000" y="53333"/>
                  </a:lnTo>
                  <a:lnTo>
                    <a:pt x="108000" y="53333"/>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14" name="Shape 1514"/>
            <p:cNvSpPr/>
            <p:nvPr/>
          </p:nvSpPr>
          <p:spPr>
            <a:xfrm>
              <a:off x="2472" y="3135"/>
              <a:ext cx="9" cy="9"/>
            </a:xfrm>
            <a:custGeom>
              <a:pathLst>
                <a:path extrusionOk="0" h="120000" w="120000">
                  <a:moveTo>
                    <a:pt x="108000" y="0"/>
                  </a:moveTo>
                  <a:lnTo>
                    <a:pt x="108000" y="0"/>
                  </a:ln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15" name="Shape 1515"/>
            <p:cNvSpPr/>
            <p:nvPr/>
          </p:nvSpPr>
          <p:spPr>
            <a:xfrm>
              <a:off x="2456" y="3122"/>
              <a:ext cx="9" cy="7"/>
            </a:xfrm>
            <a:custGeom>
              <a:pathLst>
                <a:path extrusionOk="0" h="120000" w="120000">
                  <a:moveTo>
                    <a:pt x="108000" y="30000"/>
                  </a:moveTo>
                  <a:lnTo>
                    <a:pt x="48000" y="0"/>
                  </a:lnTo>
                  <a:lnTo>
                    <a:pt x="48000" y="30000"/>
                  </a:lnTo>
                  <a:lnTo>
                    <a:pt x="0" y="30000"/>
                  </a:lnTo>
                  <a:lnTo>
                    <a:pt x="0" y="75000"/>
                  </a:lnTo>
                  <a:lnTo>
                    <a:pt x="48000" y="75000"/>
                  </a:lnTo>
                  <a:lnTo>
                    <a:pt x="48000" y="105000"/>
                  </a:lnTo>
                  <a:lnTo>
                    <a:pt x="108000" y="75000"/>
                  </a:lnTo>
                  <a:lnTo>
                    <a:pt x="108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16" name="Shape 1516"/>
            <p:cNvSpPr/>
            <p:nvPr/>
          </p:nvSpPr>
          <p:spPr>
            <a:xfrm>
              <a:off x="2204" y="3035"/>
              <a:ext cx="172" cy="169"/>
            </a:xfrm>
            <a:custGeom>
              <a:pathLst>
                <a:path extrusionOk="0" h="120000" w="120000">
                  <a:moveTo>
                    <a:pt x="50232" y="0"/>
                  </a:moveTo>
                  <a:lnTo>
                    <a:pt x="50232" y="0"/>
                  </a:lnTo>
                  <a:lnTo>
                    <a:pt x="55116" y="0"/>
                  </a:lnTo>
                  <a:lnTo>
                    <a:pt x="58604" y="710"/>
                  </a:lnTo>
                  <a:lnTo>
                    <a:pt x="63488" y="2130"/>
                  </a:lnTo>
                  <a:lnTo>
                    <a:pt x="66976" y="2130"/>
                  </a:lnTo>
                  <a:lnTo>
                    <a:pt x="69069" y="3550"/>
                  </a:lnTo>
                  <a:lnTo>
                    <a:pt x="73255" y="4970"/>
                  </a:lnTo>
                  <a:lnTo>
                    <a:pt x="76744" y="6390"/>
                  </a:lnTo>
                  <a:lnTo>
                    <a:pt x="80930" y="7100"/>
                  </a:lnTo>
                  <a:lnTo>
                    <a:pt x="83720" y="7100"/>
                  </a:lnTo>
                  <a:lnTo>
                    <a:pt x="87906" y="8520"/>
                  </a:lnTo>
                  <a:lnTo>
                    <a:pt x="90000" y="9940"/>
                  </a:lnTo>
                  <a:lnTo>
                    <a:pt x="94186" y="11360"/>
                  </a:lnTo>
                  <a:lnTo>
                    <a:pt x="95581" y="12781"/>
                  </a:lnTo>
                  <a:lnTo>
                    <a:pt x="99069" y="14201"/>
                  </a:lnTo>
                  <a:lnTo>
                    <a:pt x="100465" y="15621"/>
                  </a:lnTo>
                  <a:lnTo>
                    <a:pt x="102558" y="17041"/>
                  </a:lnTo>
                  <a:lnTo>
                    <a:pt x="104651" y="19171"/>
                  </a:lnTo>
                  <a:lnTo>
                    <a:pt x="105348" y="20591"/>
                  </a:lnTo>
                  <a:lnTo>
                    <a:pt x="107441" y="23431"/>
                  </a:lnTo>
                  <a:lnTo>
                    <a:pt x="108837" y="25562"/>
                  </a:lnTo>
                  <a:lnTo>
                    <a:pt x="108837" y="28402"/>
                  </a:lnTo>
                  <a:lnTo>
                    <a:pt x="110930" y="31242"/>
                  </a:lnTo>
                  <a:lnTo>
                    <a:pt x="111627" y="34082"/>
                  </a:lnTo>
                  <a:lnTo>
                    <a:pt x="112325" y="37633"/>
                  </a:lnTo>
                  <a:lnTo>
                    <a:pt x="113023" y="40473"/>
                  </a:lnTo>
                  <a:lnTo>
                    <a:pt x="114418" y="44023"/>
                  </a:lnTo>
                  <a:lnTo>
                    <a:pt x="116511" y="47573"/>
                  </a:lnTo>
                  <a:lnTo>
                    <a:pt x="117906" y="51834"/>
                  </a:lnTo>
                  <a:lnTo>
                    <a:pt x="119302" y="56094"/>
                  </a:lnTo>
                  <a:lnTo>
                    <a:pt x="119302" y="60355"/>
                  </a:lnTo>
                  <a:lnTo>
                    <a:pt x="119302" y="63905"/>
                  </a:lnTo>
                  <a:lnTo>
                    <a:pt x="119302" y="66745"/>
                  </a:lnTo>
                  <a:lnTo>
                    <a:pt x="117906" y="70295"/>
                  </a:lnTo>
                  <a:lnTo>
                    <a:pt x="115116" y="74556"/>
                  </a:lnTo>
                  <a:lnTo>
                    <a:pt x="113720" y="79526"/>
                  </a:lnTo>
                  <a:lnTo>
                    <a:pt x="110930" y="84497"/>
                  </a:lnTo>
                  <a:lnTo>
                    <a:pt x="108139" y="89467"/>
                  </a:lnTo>
                  <a:lnTo>
                    <a:pt x="105348" y="93727"/>
                  </a:lnTo>
                  <a:lnTo>
                    <a:pt x="102558" y="97278"/>
                  </a:lnTo>
                  <a:lnTo>
                    <a:pt x="100465" y="100118"/>
                  </a:lnTo>
                  <a:lnTo>
                    <a:pt x="97674" y="102248"/>
                  </a:lnTo>
                  <a:lnTo>
                    <a:pt x="92790" y="105798"/>
                  </a:lnTo>
                  <a:lnTo>
                    <a:pt x="86511" y="110059"/>
                  </a:lnTo>
                  <a:lnTo>
                    <a:pt x="79534" y="114319"/>
                  </a:lnTo>
                  <a:lnTo>
                    <a:pt x="70465" y="117869"/>
                  </a:lnTo>
                  <a:lnTo>
                    <a:pt x="62093" y="119289"/>
                  </a:lnTo>
                  <a:lnTo>
                    <a:pt x="53720" y="119289"/>
                  </a:lnTo>
                  <a:lnTo>
                    <a:pt x="44651" y="117159"/>
                  </a:lnTo>
                  <a:lnTo>
                    <a:pt x="41860" y="115739"/>
                  </a:lnTo>
                  <a:lnTo>
                    <a:pt x="38372" y="114319"/>
                  </a:lnTo>
                  <a:lnTo>
                    <a:pt x="34883" y="111479"/>
                  </a:lnTo>
                  <a:lnTo>
                    <a:pt x="30000" y="109349"/>
                  </a:lnTo>
                  <a:lnTo>
                    <a:pt x="25813" y="106508"/>
                  </a:lnTo>
                  <a:lnTo>
                    <a:pt x="22325" y="104378"/>
                  </a:lnTo>
                  <a:lnTo>
                    <a:pt x="19534" y="101538"/>
                  </a:lnTo>
                  <a:lnTo>
                    <a:pt x="16744" y="98698"/>
                  </a:lnTo>
                  <a:lnTo>
                    <a:pt x="13953" y="95857"/>
                  </a:lnTo>
                  <a:lnTo>
                    <a:pt x="12558" y="91597"/>
                  </a:lnTo>
                  <a:lnTo>
                    <a:pt x="9767" y="86627"/>
                  </a:lnTo>
                  <a:lnTo>
                    <a:pt x="7674" y="80946"/>
                  </a:lnTo>
                  <a:lnTo>
                    <a:pt x="5581" y="75266"/>
                  </a:lnTo>
                  <a:lnTo>
                    <a:pt x="4883" y="70295"/>
                  </a:lnTo>
                  <a:lnTo>
                    <a:pt x="2093" y="65325"/>
                  </a:lnTo>
                  <a:lnTo>
                    <a:pt x="1395" y="61775"/>
                  </a:lnTo>
                  <a:lnTo>
                    <a:pt x="697" y="57514"/>
                  </a:lnTo>
                  <a:lnTo>
                    <a:pt x="0" y="52544"/>
                  </a:lnTo>
                  <a:lnTo>
                    <a:pt x="0" y="47573"/>
                  </a:lnTo>
                  <a:lnTo>
                    <a:pt x="697" y="41893"/>
                  </a:lnTo>
                  <a:lnTo>
                    <a:pt x="1395" y="36213"/>
                  </a:lnTo>
                  <a:lnTo>
                    <a:pt x="3488" y="30532"/>
                  </a:lnTo>
                  <a:lnTo>
                    <a:pt x="4883" y="26982"/>
                  </a:lnTo>
                  <a:lnTo>
                    <a:pt x="7674" y="24142"/>
                  </a:lnTo>
                  <a:lnTo>
                    <a:pt x="12558" y="19171"/>
                  </a:lnTo>
                  <a:lnTo>
                    <a:pt x="16744" y="14911"/>
                  </a:lnTo>
                  <a:lnTo>
                    <a:pt x="19534" y="10650"/>
                  </a:lnTo>
                  <a:lnTo>
                    <a:pt x="24418" y="7100"/>
                  </a:lnTo>
                  <a:lnTo>
                    <a:pt x="28604" y="6390"/>
                  </a:lnTo>
                  <a:lnTo>
                    <a:pt x="32093" y="4970"/>
                  </a:lnTo>
                  <a:lnTo>
                    <a:pt x="36279" y="3550"/>
                  </a:lnTo>
                  <a:lnTo>
                    <a:pt x="39767" y="2130"/>
                  </a:lnTo>
                  <a:lnTo>
                    <a:pt x="43953" y="1420"/>
                  </a:lnTo>
                  <a:lnTo>
                    <a:pt x="48139" y="710"/>
                  </a:lnTo>
                  <a:lnTo>
                    <a:pt x="49534" y="0"/>
                  </a:lnTo>
                  <a:lnTo>
                    <a:pt x="50232" y="0"/>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17" name="Shape 1517"/>
            <p:cNvSpPr/>
            <p:nvPr/>
          </p:nvSpPr>
          <p:spPr>
            <a:xfrm>
              <a:off x="2254" y="3056"/>
              <a:ext cx="11" cy="2"/>
            </a:xfrm>
            <a:custGeom>
              <a:pathLst>
                <a:path extrusionOk="0" h="120000" w="120000">
                  <a:moveTo>
                    <a:pt x="21818" y="40000"/>
                  </a:moveTo>
                  <a:lnTo>
                    <a:pt x="43636" y="0"/>
                  </a:lnTo>
                  <a:lnTo>
                    <a:pt x="65454" y="0"/>
                  </a:lnTo>
                  <a:lnTo>
                    <a:pt x="76363" y="0"/>
                  </a:lnTo>
                  <a:lnTo>
                    <a:pt x="87272" y="0"/>
                  </a:lnTo>
                  <a:lnTo>
                    <a:pt x="98181" y="0"/>
                  </a:lnTo>
                  <a:lnTo>
                    <a:pt x="109090" y="40000"/>
                  </a:lnTo>
                  <a:lnTo>
                    <a:pt x="98181" y="40000"/>
                  </a:lnTo>
                  <a:lnTo>
                    <a:pt x="98181" y="80000"/>
                  </a:lnTo>
                  <a:lnTo>
                    <a:pt x="87272" y="80000"/>
                  </a:lnTo>
                  <a:lnTo>
                    <a:pt x="76363" y="80000"/>
                  </a:lnTo>
                  <a:lnTo>
                    <a:pt x="65454" y="80000"/>
                  </a:lnTo>
                  <a:lnTo>
                    <a:pt x="54545" y="80000"/>
                  </a:lnTo>
                  <a:lnTo>
                    <a:pt x="43636" y="80000"/>
                  </a:lnTo>
                  <a:lnTo>
                    <a:pt x="32727" y="80000"/>
                  </a:lnTo>
                  <a:lnTo>
                    <a:pt x="21818" y="80000"/>
                  </a:lnTo>
                  <a:lnTo>
                    <a:pt x="10909" y="40000"/>
                  </a:lnTo>
                  <a:lnTo>
                    <a:pt x="0" y="40000"/>
                  </a:lnTo>
                  <a:lnTo>
                    <a:pt x="10909" y="40000"/>
                  </a:lnTo>
                  <a:lnTo>
                    <a:pt x="21818"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18" name="Shape 1518"/>
            <p:cNvSpPr/>
            <p:nvPr/>
          </p:nvSpPr>
          <p:spPr>
            <a:xfrm>
              <a:off x="2254" y="3056"/>
              <a:ext cx="22" cy="13"/>
            </a:xfrm>
            <a:custGeom>
              <a:pathLst>
                <a:path extrusionOk="0" h="120000" w="120000">
                  <a:moveTo>
                    <a:pt x="21818" y="27692"/>
                  </a:moveTo>
                  <a:lnTo>
                    <a:pt x="21818" y="27692"/>
                  </a:lnTo>
                  <a:lnTo>
                    <a:pt x="49090" y="18461"/>
                  </a:lnTo>
                  <a:lnTo>
                    <a:pt x="65454" y="9230"/>
                  </a:lnTo>
                  <a:lnTo>
                    <a:pt x="70909" y="9230"/>
                  </a:lnTo>
                  <a:lnTo>
                    <a:pt x="76363" y="0"/>
                  </a:lnTo>
                  <a:lnTo>
                    <a:pt x="98181" y="9230"/>
                  </a:lnTo>
                  <a:lnTo>
                    <a:pt x="109090" y="18461"/>
                  </a:lnTo>
                  <a:lnTo>
                    <a:pt x="114545" y="36923"/>
                  </a:lnTo>
                  <a:lnTo>
                    <a:pt x="114545" y="55384"/>
                  </a:lnTo>
                  <a:lnTo>
                    <a:pt x="109090" y="64615"/>
                  </a:lnTo>
                  <a:lnTo>
                    <a:pt x="103636" y="83076"/>
                  </a:lnTo>
                  <a:lnTo>
                    <a:pt x="92727" y="92307"/>
                  </a:lnTo>
                  <a:lnTo>
                    <a:pt x="76363" y="101538"/>
                  </a:lnTo>
                  <a:lnTo>
                    <a:pt x="70909" y="110769"/>
                  </a:lnTo>
                  <a:lnTo>
                    <a:pt x="60000" y="110769"/>
                  </a:lnTo>
                  <a:lnTo>
                    <a:pt x="43636" y="110769"/>
                  </a:lnTo>
                  <a:lnTo>
                    <a:pt x="38181" y="101538"/>
                  </a:lnTo>
                  <a:lnTo>
                    <a:pt x="21818" y="83076"/>
                  </a:lnTo>
                  <a:lnTo>
                    <a:pt x="10909" y="73846"/>
                  </a:lnTo>
                  <a:lnTo>
                    <a:pt x="0" y="73846"/>
                  </a:lnTo>
                  <a:lnTo>
                    <a:pt x="0" y="64615"/>
                  </a:lnTo>
                  <a:lnTo>
                    <a:pt x="0" y="55384"/>
                  </a:lnTo>
                  <a:lnTo>
                    <a:pt x="5454" y="36923"/>
                  </a:lnTo>
                  <a:lnTo>
                    <a:pt x="16363" y="27692"/>
                  </a:lnTo>
                  <a:lnTo>
                    <a:pt x="21818" y="27692"/>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19" name="Shape 1519"/>
            <p:cNvSpPr/>
            <p:nvPr/>
          </p:nvSpPr>
          <p:spPr>
            <a:xfrm>
              <a:off x="2309" y="3151"/>
              <a:ext cx="11" cy="4"/>
            </a:xfrm>
            <a:custGeom>
              <a:pathLst>
                <a:path extrusionOk="0" h="120000" w="120000">
                  <a:moveTo>
                    <a:pt x="21818" y="0"/>
                  </a:moveTo>
                  <a:lnTo>
                    <a:pt x="43636" y="0"/>
                  </a:lnTo>
                  <a:lnTo>
                    <a:pt x="65454" y="0"/>
                  </a:lnTo>
                  <a:lnTo>
                    <a:pt x="76363" y="0"/>
                  </a:lnTo>
                  <a:lnTo>
                    <a:pt x="87272" y="0"/>
                  </a:lnTo>
                  <a:lnTo>
                    <a:pt x="98181" y="0"/>
                  </a:lnTo>
                  <a:lnTo>
                    <a:pt x="109090" y="24000"/>
                  </a:lnTo>
                  <a:lnTo>
                    <a:pt x="98181" y="48000"/>
                  </a:lnTo>
                  <a:lnTo>
                    <a:pt x="87272" y="72000"/>
                  </a:lnTo>
                  <a:lnTo>
                    <a:pt x="76363" y="72000"/>
                  </a:lnTo>
                  <a:lnTo>
                    <a:pt x="65454" y="72000"/>
                  </a:lnTo>
                  <a:lnTo>
                    <a:pt x="54545" y="96000"/>
                  </a:lnTo>
                  <a:lnTo>
                    <a:pt x="43636" y="96000"/>
                  </a:lnTo>
                  <a:lnTo>
                    <a:pt x="32727" y="72000"/>
                  </a:lnTo>
                  <a:lnTo>
                    <a:pt x="10909" y="72000"/>
                  </a:lnTo>
                  <a:lnTo>
                    <a:pt x="10909" y="48000"/>
                  </a:lnTo>
                  <a:lnTo>
                    <a:pt x="0" y="48000"/>
                  </a:lnTo>
                  <a:lnTo>
                    <a:pt x="0" y="24000"/>
                  </a:lnTo>
                  <a:lnTo>
                    <a:pt x="10909" y="24000"/>
                  </a:lnTo>
                  <a:lnTo>
                    <a:pt x="21818"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20" name="Shape 1520"/>
            <p:cNvSpPr/>
            <p:nvPr/>
          </p:nvSpPr>
          <p:spPr>
            <a:xfrm>
              <a:off x="2309" y="3151"/>
              <a:ext cx="22" cy="14"/>
            </a:xfrm>
            <a:custGeom>
              <a:pathLst>
                <a:path extrusionOk="0" h="120000" w="120000">
                  <a:moveTo>
                    <a:pt x="21818" y="8000"/>
                  </a:moveTo>
                  <a:lnTo>
                    <a:pt x="21818" y="8000"/>
                  </a:lnTo>
                  <a:lnTo>
                    <a:pt x="49090" y="8000"/>
                  </a:lnTo>
                  <a:lnTo>
                    <a:pt x="65454" y="8000"/>
                  </a:lnTo>
                  <a:lnTo>
                    <a:pt x="70909" y="0"/>
                  </a:lnTo>
                  <a:lnTo>
                    <a:pt x="81818" y="0"/>
                  </a:lnTo>
                  <a:lnTo>
                    <a:pt x="98181" y="0"/>
                  </a:lnTo>
                  <a:lnTo>
                    <a:pt x="109090" y="8000"/>
                  </a:lnTo>
                  <a:lnTo>
                    <a:pt x="114545" y="24000"/>
                  </a:lnTo>
                  <a:lnTo>
                    <a:pt x="114545" y="40000"/>
                  </a:lnTo>
                  <a:lnTo>
                    <a:pt x="109090" y="56000"/>
                  </a:lnTo>
                  <a:lnTo>
                    <a:pt x="103636" y="64000"/>
                  </a:lnTo>
                  <a:lnTo>
                    <a:pt x="92727" y="72000"/>
                  </a:lnTo>
                  <a:lnTo>
                    <a:pt x="81818" y="80000"/>
                  </a:lnTo>
                  <a:lnTo>
                    <a:pt x="70909" y="88000"/>
                  </a:lnTo>
                  <a:lnTo>
                    <a:pt x="60000" y="104000"/>
                  </a:lnTo>
                  <a:lnTo>
                    <a:pt x="49090" y="112000"/>
                  </a:lnTo>
                  <a:lnTo>
                    <a:pt x="43636" y="104000"/>
                  </a:lnTo>
                  <a:lnTo>
                    <a:pt x="32727" y="88000"/>
                  </a:lnTo>
                  <a:lnTo>
                    <a:pt x="10909" y="72000"/>
                  </a:lnTo>
                  <a:lnTo>
                    <a:pt x="5454" y="64000"/>
                  </a:lnTo>
                  <a:lnTo>
                    <a:pt x="0" y="48000"/>
                  </a:lnTo>
                  <a:lnTo>
                    <a:pt x="0" y="32000"/>
                  </a:lnTo>
                  <a:lnTo>
                    <a:pt x="10909" y="16000"/>
                  </a:lnTo>
                  <a:lnTo>
                    <a:pt x="16363" y="8000"/>
                  </a:lnTo>
                  <a:lnTo>
                    <a:pt x="21818" y="8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21" name="Shape 1521"/>
            <p:cNvSpPr/>
            <p:nvPr/>
          </p:nvSpPr>
          <p:spPr>
            <a:xfrm>
              <a:off x="2298" y="3070"/>
              <a:ext cx="1" cy="3"/>
            </a:xfrm>
            <a:custGeom>
              <a:pathLst>
                <a:path extrusionOk="0" h="120000" w="120000">
                  <a:moveTo>
                    <a:pt x="80000" y="30000"/>
                  </a:moveTo>
                  <a:lnTo>
                    <a:pt x="80000" y="60000"/>
                  </a:lnTo>
                  <a:lnTo>
                    <a:pt x="40000" y="90000"/>
                  </a:lnTo>
                  <a:lnTo>
                    <a:pt x="0" y="90000"/>
                  </a:lnTo>
                  <a:lnTo>
                    <a:pt x="0" y="60000"/>
                  </a:lnTo>
                  <a:lnTo>
                    <a:pt x="0" y="0"/>
                  </a:lnTo>
                  <a:lnTo>
                    <a:pt x="80000" y="0"/>
                  </a:lnTo>
                  <a:lnTo>
                    <a:pt x="80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22" name="Shape 1522"/>
            <p:cNvSpPr/>
            <p:nvPr/>
          </p:nvSpPr>
          <p:spPr>
            <a:xfrm>
              <a:off x="2300" y="3070"/>
              <a:ext cx="9" cy="14"/>
            </a:xfrm>
            <a:custGeom>
              <a:pathLst>
                <a:path extrusionOk="0" h="120000" w="120000">
                  <a:moveTo>
                    <a:pt x="0" y="51428"/>
                  </a:moveTo>
                  <a:lnTo>
                    <a:pt x="0" y="51428"/>
                  </a:lnTo>
                  <a:lnTo>
                    <a:pt x="12000" y="77142"/>
                  </a:lnTo>
                  <a:lnTo>
                    <a:pt x="24000" y="94285"/>
                  </a:lnTo>
                  <a:lnTo>
                    <a:pt x="36000" y="111428"/>
                  </a:lnTo>
                  <a:lnTo>
                    <a:pt x="60000" y="111428"/>
                  </a:lnTo>
                  <a:lnTo>
                    <a:pt x="84000" y="102857"/>
                  </a:lnTo>
                  <a:lnTo>
                    <a:pt x="96000" y="94285"/>
                  </a:lnTo>
                  <a:lnTo>
                    <a:pt x="96000" y="85714"/>
                  </a:lnTo>
                  <a:lnTo>
                    <a:pt x="96000" y="77142"/>
                  </a:lnTo>
                  <a:lnTo>
                    <a:pt x="108000" y="17142"/>
                  </a:lnTo>
                  <a:lnTo>
                    <a:pt x="12000" y="0"/>
                  </a:lnTo>
                  <a:lnTo>
                    <a:pt x="0" y="5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23" name="Shape 1523"/>
            <p:cNvSpPr/>
            <p:nvPr/>
          </p:nvSpPr>
          <p:spPr>
            <a:xfrm>
              <a:off x="2236" y="3100"/>
              <a:ext cx="1" cy="3"/>
            </a:xfrm>
            <a:custGeom>
              <a:pathLst>
                <a:path extrusionOk="0" h="120000" w="120000">
                  <a:moveTo>
                    <a:pt x="80000" y="60000"/>
                  </a:moveTo>
                  <a:lnTo>
                    <a:pt x="80000" y="60000"/>
                  </a:lnTo>
                  <a:lnTo>
                    <a:pt x="40000" y="90000"/>
                  </a:lnTo>
                  <a:lnTo>
                    <a:pt x="0" y="90000"/>
                  </a:lnTo>
                  <a:lnTo>
                    <a:pt x="0" y="60000"/>
                  </a:lnTo>
                  <a:lnTo>
                    <a:pt x="0" y="0"/>
                  </a:lnTo>
                  <a:lnTo>
                    <a:pt x="40000" y="0"/>
                  </a:lnTo>
                  <a:lnTo>
                    <a:pt x="8000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24" name="Shape 1524"/>
            <p:cNvSpPr/>
            <p:nvPr/>
          </p:nvSpPr>
          <p:spPr>
            <a:xfrm>
              <a:off x="2237" y="3100"/>
              <a:ext cx="9" cy="14"/>
            </a:xfrm>
            <a:custGeom>
              <a:pathLst>
                <a:path extrusionOk="0" h="120000" w="120000">
                  <a:moveTo>
                    <a:pt x="0" y="59999"/>
                  </a:moveTo>
                  <a:lnTo>
                    <a:pt x="0" y="59999"/>
                  </a:lnTo>
                  <a:lnTo>
                    <a:pt x="12000" y="77142"/>
                  </a:lnTo>
                  <a:lnTo>
                    <a:pt x="24000" y="94285"/>
                  </a:lnTo>
                  <a:lnTo>
                    <a:pt x="36000" y="111428"/>
                  </a:lnTo>
                  <a:lnTo>
                    <a:pt x="72000" y="111428"/>
                  </a:lnTo>
                  <a:lnTo>
                    <a:pt x="84000" y="102857"/>
                  </a:lnTo>
                  <a:lnTo>
                    <a:pt x="96000" y="94285"/>
                  </a:lnTo>
                  <a:lnTo>
                    <a:pt x="108000" y="85714"/>
                  </a:lnTo>
                  <a:lnTo>
                    <a:pt x="108000" y="77142"/>
                  </a:lnTo>
                  <a:lnTo>
                    <a:pt x="108000" y="17142"/>
                  </a:lnTo>
                  <a:lnTo>
                    <a:pt x="24000" y="0"/>
                  </a:lnTo>
                  <a:lnTo>
                    <a:pt x="0" y="5999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25" name="Shape 1525"/>
            <p:cNvSpPr/>
            <p:nvPr/>
          </p:nvSpPr>
          <p:spPr>
            <a:xfrm>
              <a:off x="2260" y="3137"/>
              <a:ext cx="4" cy="3"/>
            </a:xfrm>
            <a:custGeom>
              <a:pathLst>
                <a:path extrusionOk="0" h="120000" w="120000">
                  <a:moveTo>
                    <a:pt x="0" y="60000"/>
                  </a:moveTo>
                  <a:lnTo>
                    <a:pt x="0" y="60000"/>
                  </a:lnTo>
                  <a:lnTo>
                    <a:pt x="24000" y="90000"/>
                  </a:lnTo>
                  <a:lnTo>
                    <a:pt x="48000" y="90000"/>
                  </a:lnTo>
                  <a:lnTo>
                    <a:pt x="72000" y="90000"/>
                  </a:lnTo>
                  <a:lnTo>
                    <a:pt x="96000" y="90000"/>
                  </a:lnTo>
                  <a:lnTo>
                    <a:pt x="48000" y="0"/>
                  </a:lnTo>
                  <a:lnTo>
                    <a:pt x="0" y="0"/>
                  </a:lnTo>
                  <a:lnTo>
                    <a:pt x="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26" name="Shape 1526"/>
            <p:cNvSpPr/>
            <p:nvPr/>
          </p:nvSpPr>
          <p:spPr>
            <a:xfrm>
              <a:off x="2260" y="3137"/>
              <a:ext cx="15" cy="14"/>
            </a:xfrm>
            <a:custGeom>
              <a:pathLst>
                <a:path extrusionOk="0" h="120000" w="120000">
                  <a:moveTo>
                    <a:pt x="0" y="59999"/>
                  </a:moveTo>
                  <a:lnTo>
                    <a:pt x="0" y="59999"/>
                  </a:lnTo>
                  <a:lnTo>
                    <a:pt x="7500" y="77142"/>
                  </a:lnTo>
                  <a:lnTo>
                    <a:pt x="15000" y="94285"/>
                  </a:lnTo>
                  <a:lnTo>
                    <a:pt x="22500" y="111428"/>
                  </a:lnTo>
                  <a:lnTo>
                    <a:pt x="45000" y="111428"/>
                  </a:lnTo>
                  <a:lnTo>
                    <a:pt x="60000" y="111428"/>
                  </a:lnTo>
                  <a:lnTo>
                    <a:pt x="90000" y="102857"/>
                  </a:lnTo>
                  <a:lnTo>
                    <a:pt x="112500" y="94285"/>
                  </a:lnTo>
                  <a:lnTo>
                    <a:pt x="67500" y="17142"/>
                  </a:lnTo>
                  <a:lnTo>
                    <a:pt x="7500" y="0"/>
                  </a:lnTo>
                  <a:lnTo>
                    <a:pt x="0" y="5999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27" name="Shape 1527"/>
            <p:cNvSpPr/>
            <p:nvPr/>
          </p:nvSpPr>
          <p:spPr>
            <a:xfrm>
              <a:off x="2302" y="3113"/>
              <a:ext cx="11" cy="4"/>
            </a:xfrm>
            <a:custGeom>
              <a:pathLst>
                <a:path extrusionOk="0" h="120000" w="120000">
                  <a:moveTo>
                    <a:pt x="98181" y="0"/>
                  </a:moveTo>
                  <a:lnTo>
                    <a:pt x="87272" y="24000"/>
                  </a:lnTo>
                  <a:lnTo>
                    <a:pt x="76363" y="48000"/>
                  </a:lnTo>
                  <a:lnTo>
                    <a:pt x="65454" y="48000"/>
                  </a:lnTo>
                  <a:lnTo>
                    <a:pt x="43636" y="48000"/>
                  </a:lnTo>
                  <a:lnTo>
                    <a:pt x="32727" y="48000"/>
                  </a:lnTo>
                  <a:lnTo>
                    <a:pt x="21818" y="48000"/>
                  </a:lnTo>
                  <a:lnTo>
                    <a:pt x="10909" y="48000"/>
                  </a:lnTo>
                  <a:lnTo>
                    <a:pt x="0" y="48000"/>
                  </a:lnTo>
                  <a:lnTo>
                    <a:pt x="0" y="72000"/>
                  </a:lnTo>
                  <a:lnTo>
                    <a:pt x="10909" y="72000"/>
                  </a:lnTo>
                  <a:lnTo>
                    <a:pt x="21818" y="72000"/>
                  </a:lnTo>
                  <a:lnTo>
                    <a:pt x="43636" y="96000"/>
                  </a:lnTo>
                  <a:lnTo>
                    <a:pt x="54545" y="96000"/>
                  </a:lnTo>
                  <a:lnTo>
                    <a:pt x="76363" y="96000"/>
                  </a:lnTo>
                  <a:lnTo>
                    <a:pt x="98181" y="96000"/>
                  </a:lnTo>
                  <a:lnTo>
                    <a:pt x="109090" y="72000"/>
                  </a:lnTo>
                  <a:lnTo>
                    <a:pt x="109090" y="48000"/>
                  </a:lnTo>
                  <a:lnTo>
                    <a:pt x="98181" y="24000"/>
                  </a:lnTo>
                  <a:lnTo>
                    <a:pt x="98181"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28" name="Shape 1528"/>
            <p:cNvSpPr/>
            <p:nvPr/>
          </p:nvSpPr>
          <p:spPr>
            <a:xfrm>
              <a:off x="2302" y="3113"/>
              <a:ext cx="22" cy="14"/>
            </a:xfrm>
            <a:custGeom>
              <a:pathLst>
                <a:path extrusionOk="0" h="120000" w="120000">
                  <a:moveTo>
                    <a:pt x="109090" y="0"/>
                  </a:moveTo>
                  <a:lnTo>
                    <a:pt x="109090" y="0"/>
                  </a:lnTo>
                  <a:lnTo>
                    <a:pt x="98181" y="32000"/>
                  </a:lnTo>
                  <a:lnTo>
                    <a:pt x="81818" y="56000"/>
                  </a:lnTo>
                  <a:lnTo>
                    <a:pt x="76363" y="64000"/>
                  </a:lnTo>
                  <a:lnTo>
                    <a:pt x="65454" y="64000"/>
                  </a:lnTo>
                  <a:lnTo>
                    <a:pt x="49090" y="56000"/>
                  </a:lnTo>
                  <a:lnTo>
                    <a:pt x="38181" y="56000"/>
                  </a:lnTo>
                  <a:lnTo>
                    <a:pt x="21818" y="56000"/>
                  </a:lnTo>
                  <a:lnTo>
                    <a:pt x="10909" y="56000"/>
                  </a:lnTo>
                  <a:lnTo>
                    <a:pt x="5454" y="56000"/>
                  </a:lnTo>
                  <a:lnTo>
                    <a:pt x="0" y="64000"/>
                  </a:lnTo>
                  <a:lnTo>
                    <a:pt x="0" y="80000"/>
                  </a:lnTo>
                  <a:lnTo>
                    <a:pt x="5454" y="88000"/>
                  </a:lnTo>
                  <a:lnTo>
                    <a:pt x="21818" y="96000"/>
                  </a:lnTo>
                  <a:lnTo>
                    <a:pt x="43636" y="104000"/>
                  </a:lnTo>
                  <a:lnTo>
                    <a:pt x="49090" y="112000"/>
                  </a:lnTo>
                  <a:lnTo>
                    <a:pt x="60000" y="112000"/>
                  </a:lnTo>
                  <a:lnTo>
                    <a:pt x="76363" y="112000"/>
                  </a:lnTo>
                  <a:lnTo>
                    <a:pt x="81818" y="112000"/>
                  </a:lnTo>
                  <a:lnTo>
                    <a:pt x="103636" y="104000"/>
                  </a:lnTo>
                  <a:lnTo>
                    <a:pt x="109090" y="104000"/>
                  </a:lnTo>
                  <a:lnTo>
                    <a:pt x="114545" y="80000"/>
                  </a:lnTo>
                  <a:lnTo>
                    <a:pt x="114545" y="48000"/>
                  </a:lnTo>
                  <a:lnTo>
                    <a:pt x="109090" y="16000"/>
                  </a:lnTo>
                  <a:lnTo>
                    <a:pt x="10909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29" name="Shape 1529"/>
            <p:cNvSpPr/>
            <p:nvPr/>
          </p:nvSpPr>
          <p:spPr>
            <a:xfrm>
              <a:off x="2262" y="3097"/>
              <a:ext cx="9" cy="3"/>
            </a:xfrm>
            <a:custGeom>
              <a:pathLst>
                <a:path extrusionOk="0" h="120000" w="120000">
                  <a:moveTo>
                    <a:pt x="106666" y="90000"/>
                  </a:moveTo>
                  <a:lnTo>
                    <a:pt x="40000" y="60000"/>
                  </a:lnTo>
                  <a:lnTo>
                    <a:pt x="0" y="30000"/>
                  </a:lnTo>
                  <a:lnTo>
                    <a:pt x="40000" y="0"/>
                  </a:lnTo>
                  <a:lnTo>
                    <a:pt x="106666"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30" name="Shape 1530"/>
            <p:cNvSpPr/>
            <p:nvPr/>
          </p:nvSpPr>
          <p:spPr>
            <a:xfrm>
              <a:off x="2271" y="3101"/>
              <a:ext cx="2" cy="7"/>
            </a:xfrm>
            <a:custGeom>
              <a:pathLst>
                <a:path extrusionOk="0" h="120000" w="120000">
                  <a:moveTo>
                    <a:pt x="0" y="0"/>
                  </a:moveTo>
                  <a:lnTo>
                    <a:pt x="0" y="0"/>
                  </a:lnTo>
                  <a:lnTo>
                    <a:pt x="60000" y="45000"/>
                  </a:lnTo>
                  <a:lnTo>
                    <a:pt x="90000" y="75000"/>
                  </a:lnTo>
                  <a:lnTo>
                    <a:pt x="60000" y="105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31" name="Shape 1531"/>
            <p:cNvSpPr/>
            <p:nvPr/>
          </p:nvSpPr>
          <p:spPr>
            <a:xfrm>
              <a:off x="2329" y="3095"/>
              <a:ext cx="7" cy="17"/>
            </a:xfrm>
            <a:custGeom>
              <a:pathLst>
                <a:path extrusionOk="0" h="120000" w="120000">
                  <a:moveTo>
                    <a:pt x="102857" y="0"/>
                  </a:moveTo>
                  <a:lnTo>
                    <a:pt x="85714" y="14117"/>
                  </a:lnTo>
                  <a:lnTo>
                    <a:pt x="85714" y="28235"/>
                  </a:lnTo>
                  <a:lnTo>
                    <a:pt x="85714" y="49411"/>
                  </a:lnTo>
                  <a:lnTo>
                    <a:pt x="68571" y="56470"/>
                  </a:lnTo>
                  <a:lnTo>
                    <a:pt x="34285" y="56470"/>
                  </a:lnTo>
                  <a:lnTo>
                    <a:pt x="34285" y="63529"/>
                  </a:lnTo>
                  <a:lnTo>
                    <a:pt x="17142" y="70588"/>
                  </a:lnTo>
                  <a:lnTo>
                    <a:pt x="17142" y="84705"/>
                  </a:lnTo>
                  <a:lnTo>
                    <a:pt x="0" y="98823"/>
                  </a:lnTo>
                  <a:lnTo>
                    <a:pt x="0" y="112941"/>
                  </a:lnTo>
                  <a:lnTo>
                    <a:pt x="102857"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32" name="Shape 1532"/>
            <p:cNvSpPr/>
            <p:nvPr/>
          </p:nvSpPr>
          <p:spPr>
            <a:xfrm>
              <a:off x="2336" y="3095"/>
              <a:ext cx="7" cy="27"/>
            </a:xfrm>
            <a:custGeom>
              <a:pathLst>
                <a:path extrusionOk="0" h="120000" w="120000">
                  <a:moveTo>
                    <a:pt x="0" y="0"/>
                  </a:moveTo>
                  <a:lnTo>
                    <a:pt x="0" y="0"/>
                  </a:lnTo>
                  <a:lnTo>
                    <a:pt x="20000" y="17777"/>
                  </a:lnTo>
                  <a:lnTo>
                    <a:pt x="20000" y="31111"/>
                  </a:lnTo>
                  <a:lnTo>
                    <a:pt x="20000" y="48888"/>
                  </a:lnTo>
                  <a:lnTo>
                    <a:pt x="20000" y="53333"/>
                  </a:lnTo>
                  <a:lnTo>
                    <a:pt x="40000" y="57777"/>
                  </a:lnTo>
                  <a:lnTo>
                    <a:pt x="60000" y="57777"/>
                  </a:lnTo>
                  <a:lnTo>
                    <a:pt x="60000" y="66666"/>
                  </a:lnTo>
                  <a:lnTo>
                    <a:pt x="80000" y="75555"/>
                  </a:lnTo>
                  <a:lnTo>
                    <a:pt x="80000" y="84444"/>
                  </a:lnTo>
                  <a:lnTo>
                    <a:pt x="100000" y="97777"/>
                  </a:lnTo>
                  <a:lnTo>
                    <a:pt x="100000" y="11555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33" name="Shape 1533"/>
            <p:cNvSpPr/>
            <p:nvPr/>
          </p:nvSpPr>
          <p:spPr>
            <a:xfrm>
              <a:off x="2328" y="3129"/>
              <a:ext cx="18" cy="9"/>
            </a:xfrm>
            <a:custGeom>
              <a:pathLst>
                <a:path extrusionOk="0" h="120000" w="120000">
                  <a:moveTo>
                    <a:pt x="113684" y="53333"/>
                  </a:moveTo>
                  <a:lnTo>
                    <a:pt x="94736" y="0"/>
                  </a:lnTo>
                  <a:lnTo>
                    <a:pt x="75789" y="0"/>
                  </a:lnTo>
                  <a:lnTo>
                    <a:pt x="56842" y="0"/>
                  </a:lnTo>
                  <a:lnTo>
                    <a:pt x="44210" y="53333"/>
                  </a:lnTo>
                  <a:lnTo>
                    <a:pt x="31578" y="106666"/>
                  </a:lnTo>
                  <a:lnTo>
                    <a:pt x="18947" y="53333"/>
                  </a:lnTo>
                  <a:lnTo>
                    <a:pt x="6315" y="0"/>
                  </a:lnTo>
                  <a:lnTo>
                    <a:pt x="0" y="0"/>
                  </a:lnTo>
                  <a:lnTo>
                    <a:pt x="113684" y="53333"/>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34" name="Shape 1534"/>
            <p:cNvSpPr/>
            <p:nvPr/>
          </p:nvSpPr>
          <p:spPr>
            <a:xfrm>
              <a:off x="2328" y="3137"/>
              <a:ext cx="29" cy="2"/>
            </a:xfrm>
            <a:custGeom>
              <a:pathLst>
                <a:path extrusionOk="0" h="120000" w="120000">
                  <a:moveTo>
                    <a:pt x="116000" y="40000"/>
                  </a:moveTo>
                  <a:lnTo>
                    <a:pt x="116000" y="40000"/>
                  </a:lnTo>
                  <a:lnTo>
                    <a:pt x="100000" y="80000"/>
                  </a:lnTo>
                  <a:lnTo>
                    <a:pt x="76000" y="80000"/>
                  </a:lnTo>
                  <a:lnTo>
                    <a:pt x="60000" y="80000"/>
                  </a:lnTo>
                  <a:lnTo>
                    <a:pt x="44000" y="40000"/>
                  </a:lnTo>
                  <a:lnTo>
                    <a:pt x="32000" y="0"/>
                  </a:lnTo>
                  <a:lnTo>
                    <a:pt x="16000" y="40000"/>
                  </a:lnTo>
                  <a:lnTo>
                    <a:pt x="4000" y="80000"/>
                  </a:lnTo>
                  <a:lnTo>
                    <a:pt x="0" y="8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35" name="Shape 1535"/>
            <p:cNvSpPr/>
            <p:nvPr/>
          </p:nvSpPr>
          <p:spPr>
            <a:xfrm>
              <a:off x="2237" y="3079"/>
              <a:ext cx="9" cy="9"/>
            </a:xfrm>
            <a:custGeom>
              <a:pathLst>
                <a:path extrusionOk="0" h="120000" w="120000">
                  <a:moveTo>
                    <a:pt x="66666" y="0"/>
                  </a:moveTo>
                  <a:lnTo>
                    <a:pt x="40000" y="0"/>
                  </a:lnTo>
                  <a:lnTo>
                    <a:pt x="0" y="0"/>
                  </a:lnTo>
                  <a:lnTo>
                    <a:pt x="0" y="53333"/>
                  </a:lnTo>
                  <a:lnTo>
                    <a:pt x="40000" y="106666"/>
                  </a:lnTo>
                  <a:lnTo>
                    <a:pt x="6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36" name="Shape 1536"/>
            <p:cNvSpPr/>
            <p:nvPr/>
          </p:nvSpPr>
          <p:spPr>
            <a:xfrm>
              <a:off x="2268" y="3077"/>
              <a:ext cx="9" cy="9"/>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37" name="Shape 1537"/>
            <p:cNvSpPr/>
            <p:nvPr/>
          </p:nvSpPr>
          <p:spPr>
            <a:xfrm>
              <a:off x="2281" y="3097"/>
              <a:ext cx="9" cy="7"/>
            </a:xfrm>
            <a:custGeom>
              <a:pathLst>
                <a:path extrusionOk="0" h="120000" w="120000">
                  <a:moveTo>
                    <a:pt x="40000" y="0"/>
                  </a:moveTo>
                  <a:lnTo>
                    <a:pt x="0" y="0"/>
                  </a:lnTo>
                  <a:lnTo>
                    <a:pt x="0" y="30000"/>
                  </a:lnTo>
                  <a:lnTo>
                    <a:pt x="0" y="75000"/>
                  </a:lnTo>
                  <a:lnTo>
                    <a:pt x="0" y="105000"/>
                  </a:lnTo>
                  <a:lnTo>
                    <a:pt x="40000" y="105000"/>
                  </a:lnTo>
                  <a:lnTo>
                    <a:pt x="66666" y="105000"/>
                  </a:lnTo>
                  <a:lnTo>
                    <a:pt x="66666" y="75000"/>
                  </a:lnTo>
                  <a:lnTo>
                    <a:pt x="106666" y="75000"/>
                  </a:lnTo>
                  <a:lnTo>
                    <a:pt x="106666" y="30000"/>
                  </a:lnTo>
                  <a:lnTo>
                    <a:pt x="66666" y="3000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38" name="Shape 1538"/>
            <p:cNvSpPr/>
            <p:nvPr/>
          </p:nvSpPr>
          <p:spPr>
            <a:xfrm>
              <a:off x="2232" y="3120"/>
              <a:ext cx="9" cy="7"/>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39" name="Shape 1539"/>
            <p:cNvSpPr/>
            <p:nvPr/>
          </p:nvSpPr>
          <p:spPr>
            <a:xfrm>
              <a:off x="2281" y="3173"/>
              <a:ext cx="9" cy="9"/>
            </a:xfrm>
            <a:custGeom>
              <a:pathLst>
                <a:path extrusionOk="0" h="120000" w="120000">
                  <a:moveTo>
                    <a:pt x="40000" y="0"/>
                  </a:moveTo>
                  <a:lnTo>
                    <a:pt x="0" y="0"/>
                  </a:lnTo>
                  <a:lnTo>
                    <a:pt x="0" y="53333"/>
                  </a:lnTo>
                  <a:lnTo>
                    <a:pt x="0" y="106666"/>
                  </a:lnTo>
                  <a:lnTo>
                    <a:pt x="40000" y="106666"/>
                  </a:lnTo>
                  <a:lnTo>
                    <a:pt x="66666" y="106666"/>
                  </a:lnTo>
                  <a:lnTo>
                    <a:pt x="106666" y="106666"/>
                  </a:lnTo>
                  <a:lnTo>
                    <a:pt x="106666" y="53333"/>
                  </a:lnTo>
                  <a:lnTo>
                    <a:pt x="106666" y="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40" name="Shape 1540"/>
            <p:cNvSpPr/>
            <p:nvPr/>
          </p:nvSpPr>
          <p:spPr>
            <a:xfrm>
              <a:off x="2255" y="3164"/>
              <a:ext cx="9" cy="7"/>
            </a:xfrm>
            <a:custGeom>
              <a:pathLst>
                <a:path extrusionOk="0" h="120000" w="120000">
                  <a:moveTo>
                    <a:pt x="66666" y="0"/>
                  </a:moveTo>
                  <a:lnTo>
                    <a:pt x="40000" y="0"/>
                  </a:lnTo>
                  <a:lnTo>
                    <a:pt x="40000" y="30000"/>
                  </a:lnTo>
                  <a:lnTo>
                    <a:pt x="0" y="30000"/>
                  </a:lnTo>
                  <a:lnTo>
                    <a:pt x="0" y="75000"/>
                  </a:lnTo>
                  <a:lnTo>
                    <a:pt x="40000" y="75000"/>
                  </a:lnTo>
                  <a:lnTo>
                    <a:pt x="40000" y="105000"/>
                  </a:lnTo>
                  <a:lnTo>
                    <a:pt x="66666" y="105000"/>
                  </a:lnTo>
                  <a:lnTo>
                    <a:pt x="66666" y="75000"/>
                  </a:lnTo>
                  <a:lnTo>
                    <a:pt x="106666" y="75000"/>
                  </a:lnTo>
                  <a:lnTo>
                    <a:pt x="106666" y="30000"/>
                  </a:lnTo>
                  <a:lnTo>
                    <a:pt x="66666" y="3000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41" name="Shape 1541"/>
            <p:cNvSpPr/>
            <p:nvPr/>
          </p:nvSpPr>
          <p:spPr>
            <a:xfrm>
              <a:off x="2320" y="3101"/>
              <a:ext cx="9" cy="7"/>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42" name="Shape 1542"/>
            <p:cNvSpPr/>
            <p:nvPr/>
          </p:nvSpPr>
          <p:spPr>
            <a:xfrm>
              <a:off x="2326" y="3069"/>
              <a:ext cx="7" cy="7"/>
            </a:xfrm>
            <a:custGeom>
              <a:pathLst>
                <a:path extrusionOk="0" h="120000" w="120000">
                  <a:moveTo>
                    <a:pt x="30000" y="0"/>
                  </a:moveTo>
                  <a:lnTo>
                    <a:pt x="0" y="0"/>
                  </a:lnTo>
                  <a:lnTo>
                    <a:pt x="0" y="30000"/>
                  </a:lnTo>
                  <a:lnTo>
                    <a:pt x="0" y="75000"/>
                  </a:lnTo>
                  <a:lnTo>
                    <a:pt x="0" y="105000"/>
                  </a:lnTo>
                  <a:lnTo>
                    <a:pt x="30000" y="105000"/>
                  </a:lnTo>
                  <a:lnTo>
                    <a:pt x="75000" y="105000"/>
                  </a:lnTo>
                  <a:lnTo>
                    <a:pt x="75000" y="75000"/>
                  </a:lnTo>
                  <a:lnTo>
                    <a:pt x="105000" y="75000"/>
                  </a:lnTo>
                  <a:lnTo>
                    <a:pt x="105000" y="30000"/>
                  </a:lnTo>
                  <a:lnTo>
                    <a:pt x="75000" y="30000"/>
                  </a:lnTo>
                  <a:lnTo>
                    <a:pt x="75000" y="0"/>
                  </a:lnTo>
                  <a:lnTo>
                    <a:pt x="3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43" name="Shape 1543"/>
            <p:cNvSpPr/>
            <p:nvPr/>
          </p:nvSpPr>
          <p:spPr>
            <a:xfrm>
              <a:off x="2345" y="3095"/>
              <a:ext cx="9" cy="7"/>
            </a:xfrm>
            <a:custGeom>
              <a:pathLst>
                <a:path extrusionOk="0" h="120000" w="120000">
                  <a:moveTo>
                    <a:pt x="108000" y="0"/>
                  </a:moveTo>
                  <a:lnTo>
                    <a:pt x="48000" y="0"/>
                  </a:lnTo>
                  <a:lnTo>
                    <a:pt x="48000" y="30000"/>
                  </a:lnTo>
                  <a:lnTo>
                    <a:pt x="0" y="30000"/>
                  </a:lnTo>
                  <a:lnTo>
                    <a:pt x="0" y="75000"/>
                  </a:lnTo>
                  <a:lnTo>
                    <a:pt x="0" y="105000"/>
                  </a:lnTo>
                  <a:lnTo>
                    <a:pt x="48000" y="105000"/>
                  </a:lnTo>
                  <a:lnTo>
                    <a:pt x="108000" y="105000"/>
                  </a:lnTo>
                  <a:lnTo>
                    <a:pt x="108000" y="75000"/>
                  </a:lnTo>
                  <a:lnTo>
                    <a:pt x="108000" y="3000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44" name="Shape 1544"/>
            <p:cNvSpPr/>
            <p:nvPr/>
          </p:nvSpPr>
          <p:spPr>
            <a:xfrm>
              <a:off x="2330" y="3152"/>
              <a:ext cx="9" cy="7"/>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45" name="Shape 1545"/>
            <p:cNvSpPr/>
            <p:nvPr/>
          </p:nvSpPr>
          <p:spPr>
            <a:xfrm>
              <a:off x="2230" y="3054"/>
              <a:ext cx="9" cy="9"/>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46" name="Shape 1546"/>
            <p:cNvSpPr/>
            <p:nvPr/>
          </p:nvSpPr>
          <p:spPr>
            <a:xfrm>
              <a:off x="2209" y="3086"/>
              <a:ext cx="9" cy="9"/>
            </a:xfrm>
            <a:custGeom>
              <a:pathLst>
                <a:path extrusionOk="0" h="120000" w="120000">
                  <a:moveTo>
                    <a:pt x="48000" y="0"/>
                  </a:moveTo>
                  <a:lnTo>
                    <a:pt x="0" y="0"/>
                  </a:lnTo>
                  <a:lnTo>
                    <a:pt x="0" y="53333"/>
                  </a:lnTo>
                  <a:lnTo>
                    <a:pt x="0" y="106666"/>
                  </a:lnTo>
                  <a:lnTo>
                    <a:pt x="48000" y="106666"/>
                  </a:lnTo>
                  <a:lnTo>
                    <a:pt x="108000" y="53333"/>
                  </a:lnTo>
                  <a:lnTo>
                    <a:pt x="48000" y="53333"/>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47" name="Shape 1547"/>
            <p:cNvSpPr/>
            <p:nvPr/>
          </p:nvSpPr>
          <p:spPr>
            <a:xfrm>
              <a:off x="2218" y="3136"/>
              <a:ext cx="9" cy="9"/>
            </a:xfrm>
            <a:custGeom>
              <a:pathLst>
                <a:path extrusionOk="0" h="120000" w="120000">
                  <a:moveTo>
                    <a:pt x="40000" y="0"/>
                  </a:moveTo>
                  <a:lnTo>
                    <a:pt x="40000" y="0"/>
                  </a:lnTo>
                  <a:lnTo>
                    <a:pt x="0" y="0"/>
                  </a:lnTo>
                  <a:lnTo>
                    <a:pt x="0" y="53333"/>
                  </a:lnTo>
                  <a:lnTo>
                    <a:pt x="40000" y="106666"/>
                  </a:lnTo>
                  <a:lnTo>
                    <a:pt x="66666" y="106666"/>
                  </a:lnTo>
                  <a:lnTo>
                    <a:pt x="66666" y="53333"/>
                  </a:lnTo>
                  <a:lnTo>
                    <a:pt x="106666" y="53333"/>
                  </a:lnTo>
                  <a:lnTo>
                    <a:pt x="106666" y="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48" name="Shape 1548"/>
            <p:cNvSpPr/>
            <p:nvPr/>
          </p:nvSpPr>
          <p:spPr>
            <a:xfrm>
              <a:off x="2255" y="3151"/>
              <a:ext cx="9" cy="9"/>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49" name="Shape 1549"/>
            <p:cNvSpPr/>
            <p:nvPr/>
          </p:nvSpPr>
          <p:spPr>
            <a:xfrm>
              <a:off x="2236" y="3154"/>
              <a:ext cx="7" cy="9"/>
            </a:xfrm>
            <a:custGeom>
              <a:pathLst>
                <a:path extrusionOk="0" h="120000" w="120000">
                  <a:moveTo>
                    <a:pt x="30000" y="0"/>
                  </a:moveTo>
                  <a:lnTo>
                    <a:pt x="30000" y="0"/>
                  </a:lnTo>
                  <a:lnTo>
                    <a:pt x="0" y="0"/>
                  </a:lnTo>
                  <a:lnTo>
                    <a:pt x="0" y="53333"/>
                  </a:lnTo>
                  <a:lnTo>
                    <a:pt x="0" y="106666"/>
                  </a:lnTo>
                  <a:lnTo>
                    <a:pt x="30000" y="106666"/>
                  </a:lnTo>
                  <a:lnTo>
                    <a:pt x="75000" y="106666"/>
                  </a:lnTo>
                  <a:lnTo>
                    <a:pt x="105000" y="53333"/>
                  </a:lnTo>
                  <a:lnTo>
                    <a:pt x="105000" y="0"/>
                  </a:lnTo>
                  <a:lnTo>
                    <a:pt x="75000" y="0"/>
                  </a:lnTo>
                  <a:lnTo>
                    <a:pt x="3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50" name="Shape 1550"/>
            <p:cNvSpPr/>
            <p:nvPr/>
          </p:nvSpPr>
          <p:spPr>
            <a:xfrm>
              <a:off x="2697" y="3069"/>
              <a:ext cx="176" cy="166"/>
            </a:xfrm>
            <a:custGeom>
              <a:pathLst>
                <a:path extrusionOk="0" h="120000" w="120000">
                  <a:moveTo>
                    <a:pt x="33600" y="112771"/>
                  </a:moveTo>
                  <a:lnTo>
                    <a:pt x="33600" y="112771"/>
                  </a:lnTo>
                  <a:lnTo>
                    <a:pt x="30171" y="110602"/>
                  </a:lnTo>
                  <a:lnTo>
                    <a:pt x="26742" y="106987"/>
                  </a:lnTo>
                  <a:lnTo>
                    <a:pt x="24685" y="104819"/>
                  </a:lnTo>
                  <a:lnTo>
                    <a:pt x="23314" y="101927"/>
                  </a:lnTo>
                  <a:lnTo>
                    <a:pt x="20571" y="99759"/>
                  </a:lnTo>
                  <a:lnTo>
                    <a:pt x="18514" y="96867"/>
                  </a:lnTo>
                  <a:lnTo>
                    <a:pt x="16457" y="94698"/>
                  </a:lnTo>
                  <a:lnTo>
                    <a:pt x="13028" y="91807"/>
                  </a:lnTo>
                  <a:lnTo>
                    <a:pt x="10285" y="88915"/>
                  </a:lnTo>
                  <a:lnTo>
                    <a:pt x="8228" y="86746"/>
                  </a:lnTo>
                  <a:lnTo>
                    <a:pt x="6857" y="83855"/>
                  </a:lnTo>
                  <a:lnTo>
                    <a:pt x="4800" y="81686"/>
                  </a:lnTo>
                  <a:lnTo>
                    <a:pt x="4114" y="78795"/>
                  </a:lnTo>
                  <a:lnTo>
                    <a:pt x="2742" y="76626"/>
                  </a:lnTo>
                  <a:lnTo>
                    <a:pt x="1371" y="73734"/>
                  </a:lnTo>
                  <a:lnTo>
                    <a:pt x="685" y="72289"/>
                  </a:lnTo>
                  <a:lnTo>
                    <a:pt x="0" y="69397"/>
                  </a:lnTo>
                  <a:lnTo>
                    <a:pt x="0" y="67228"/>
                  </a:lnTo>
                  <a:lnTo>
                    <a:pt x="685" y="65060"/>
                  </a:lnTo>
                  <a:lnTo>
                    <a:pt x="685" y="61445"/>
                  </a:lnTo>
                  <a:lnTo>
                    <a:pt x="1371" y="58554"/>
                  </a:lnTo>
                  <a:lnTo>
                    <a:pt x="2742" y="55662"/>
                  </a:lnTo>
                  <a:lnTo>
                    <a:pt x="4114" y="52771"/>
                  </a:lnTo>
                  <a:lnTo>
                    <a:pt x="4800" y="49879"/>
                  </a:lnTo>
                  <a:lnTo>
                    <a:pt x="5485" y="46265"/>
                  </a:lnTo>
                  <a:lnTo>
                    <a:pt x="6857" y="42650"/>
                  </a:lnTo>
                  <a:lnTo>
                    <a:pt x="8228" y="39036"/>
                  </a:lnTo>
                  <a:lnTo>
                    <a:pt x="8228" y="34698"/>
                  </a:lnTo>
                  <a:lnTo>
                    <a:pt x="10285" y="30361"/>
                  </a:lnTo>
                  <a:lnTo>
                    <a:pt x="12342" y="26746"/>
                  </a:lnTo>
                  <a:lnTo>
                    <a:pt x="13714" y="23855"/>
                  </a:lnTo>
                  <a:lnTo>
                    <a:pt x="16457" y="20963"/>
                  </a:lnTo>
                  <a:lnTo>
                    <a:pt x="19200" y="18795"/>
                  </a:lnTo>
                  <a:lnTo>
                    <a:pt x="24000" y="15903"/>
                  </a:lnTo>
                  <a:lnTo>
                    <a:pt x="28799" y="13012"/>
                  </a:lnTo>
                  <a:lnTo>
                    <a:pt x="32914" y="10120"/>
                  </a:lnTo>
                  <a:lnTo>
                    <a:pt x="38400" y="7228"/>
                  </a:lnTo>
                  <a:lnTo>
                    <a:pt x="43200" y="5060"/>
                  </a:lnTo>
                  <a:lnTo>
                    <a:pt x="48000" y="2891"/>
                  </a:lnTo>
                  <a:lnTo>
                    <a:pt x="50742" y="1445"/>
                  </a:lnTo>
                  <a:lnTo>
                    <a:pt x="54857" y="722"/>
                  </a:lnTo>
                  <a:lnTo>
                    <a:pt x="61714" y="722"/>
                  </a:lnTo>
                  <a:lnTo>
                    <a:pt x="68571" y="0"/>
                  </a:lnTo>
                  <a:lnTo>
                    <a:pt x="76800" y="722"/>
                  </a:lnTo>
                  <a:lnTo>
                    <a:pt x="86400" y="1445"/>
                  </a:lnTo>
                  <a:lnTo>
                    <a:pt x="93942" y="4337"/>
                  </a:lnTo>
                  <a:lnTo>
                    <a:pt x="101485" y="8674"/>
                  </a:lnTo>
                  <a:lnTo>
                    <a:pt x="106971" y="14457"/>
                  </a:lnTo>
                  <a:lnTo>
                    <a:pt x="108342" y="17349"/>
                  </a:lnTo>
                  <a:lnTo>
                    <a:pt x="111085" y="20963"/>
                  </a:lnTo>
                  <a:lnTo>
                    <a:pt x="112457" y="24578"/>
                  </a:lnTo>
                  <a:lnTo>
                    <a:pt x="114514" y="28192"/>
                  </a:lnTo>
                  <a:lnTo>
                    <a:pt x="116571" y="32530"/>
                  </a:lnTo>
                  <a:lnTo>
                    <a:pt x="117942" y="37590"/>
                  </a:lnTo>
                  <a:lnTo>
                    <a:pt x="118628" y="41204"/>
                  </a:lnTo>
                  <a:lnTo>
                    <a:pt x="119314" y="44819"/>
                  </a:lnTo>
                  <a:lnTo>
                    <a:pt x="119314" y="48433"/>
                  </a:lnTo>
                  <a:lnTo>
                    <a:pt x="118628" y="52771"/>
                  </a:lnTo>
                  <a:lnTo>
                    <a:pt x="117942" y="58554"/>
                  </a:lnTo>
                  <a:lnTo>
                    <a:pt x="116571" y="64337"/>
                  </a:lnTo>
                  <a:lnTo>
                    <a:pt x="115199" y="69397"/>
                  </a:lnTo>
                  <a:lnTo>
                    <a:pt x="113828" y="74457"/>
                  </a:lnTo>
                  <a:lnTo>
                    <a:pt x="111771" y="79518"/>
                  </a:lnTo>
                  <a:lnTo>
                    <a:pt x="111085" y="83132"/>
                  </a:lnTo>
                  <a:lnTo>
                    <a:pt x="108342" y="87469"/>
                  </a:lnTo>
                  <a:lnTo>
                    <a:pt x="106285" y="91807"/>
                  </a:lnTo>
                  <a:lnTo>
                    <a:pt x="102171" y="96867"/>
                  </a:lnTo>
                  <a:lnTo>
                    <a:pt x="99428" y="101204"/>
                  </a:lnTo>
                  <a:lnTo>
                    <a:pt x="95314" y="106265"/>
                  </a:lnTo>
                  <a:lnTo>
                    <a:pt x="91885" y="109879"/>
                  </a:lnTo>
                  <a:lnTo>
                    <a:pt x="87085" y="112048"/>
                  </a:lnTo>
                  <a:lnTo>
                    <a:pt x="83657" y="113493"/>
                  </a:lnTo>
                  <a:lnTo>
                    <a:pt x="80914" y="114216"/>
                  </a:lnTo>
                  <a:lnTo>
                    <a:pt x="76800" y="114939"/>
                  </a:lnTo>
                  <a:lnTo>
                    <a:pt x="74057" y="115662"/>
                  </a:lnTo>
                  <a:lnTo>
                    <a:pt x="71314" y="117108"/>
                  </a:lnTo>
                  <a:lnTo>
                    <a:pt x="67885" y="117831"/>
                  </a:lnTo>
                  <a:lnTo>
                    <a:pt x="65142" y="118554"/>
                  </a:lnTo>
                  <a:lnTo>
                    <a:pt x="62399" y="119277"/>
                  </a:lnTo>
                  <a:lnTo>
                    <a:pt x="60342" y="119277"/>
                  </a:lnTo>
                  <a:lnTo>
                    <a:pt x="56914" y="118554"/>
                  </a:lnTo>
                  <a:lnTo>
                    <a:pt x="52114" y="117831"/>
                  </a:lnTo>
                  <a:lnTo>
                    <a:pt x="48000" y="116385"/>
                  </a:lnTo>
                  <a:lnTo>
                    <a:pt x="43885" y="115662"/>
                  </a:lnTo>
                  <a:lnTo>
                    <a:pt x="39771" y="114939"/>
                  </a:lnTo>
                  <a:lnTo>
                    <a:pt x="37028" y="113493"/>
                  </a:lnTo>
                  <a:lnTo>
                    <a:pt x="34971" y="112771"/>
                  </a:lnTo>
                  <a:lnTo>
                    <a:pt x="33600" y="112771"/>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51" name="Shape 1551"/>
            <p:cNvSpPr/>
            <p:nvPr/>
          </p:nvSpPr>
          <p:spPr>
            <a:xfrm>
              <a:off x="2767" y="3200"/>
              <a:ext cx="7" cy="3"/>
            </a:xfrm>
            <a:custGeom>
              <a:pathLst>
                <a:path extrusionOk="0" h="120000" w="120000">
                  <a:moveTo>
                    <a:pt x="75000" y="90000"/>
                  </a:moveTo>
                  <a:lnTo>
                    <a:pt x="45000" y="90000"/>
                  </a:lnTo>
                  <a:lnTo>
                    <a:pt x="30000" y="60000"/>
                  </a:lnTo>
                  <a:lnTo>
                    <a:pt x="15000" y="60000"/>
                  </a:lnTo>
                  <a:lnTo>
                    <a:pt x="0" y="60000"/>
                  </a:lnTo>
                  <a:lnTo>
                    <a:pt x="0" y="30000"/>
                  </a:lnTo>
                  <a:lnTo>
                    <a:pt x="15000" y="0"/>
                  </a:lnTo>
                  <a:lnTo>
                    <a:pt x="30000" y="0"/>
                  </a:lnTo>
                  <a:lnTo>
                    <a:pt x="45000" y="0"/>
                  </a:lnTo>
                  <a:lnTo>
                    <a:pt x="60000" y="0"/>
                  </a:lnTo>
                  <a:lnTo>
                    <a:pt x="75000" y="0"/>
                  </a:lnTo>
                  <a:lnTo>
                    <a:pt x="75000" y="30000"/>
                  </a:lnTo>
                  <a:lnTo>
                    <a:pt x="90000" y="30000"/>
                  </a:lnTo>
                  <a:lnTo>
                    <a:pt x="90000" y="60000"/>
                  </a:lnTo>
                  <a:lnTo>
                    <a:pt x="105000" y="60000"/>
                  </a:lnTo>
                  <a:lnTo>
                    <a:pt x="105000" y="90000"/>
                  </a:lnTo>
                  <a:lnTo>
                    <a:pt x="90000" y="90000"/>
                  </a:lnTo>
                  <a:lnTo>
                    <a:pt x="75000"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52" name="Shape 1552"/>
            <p:cNvSpPr/>
            <p:nvPr/>
          </p:nvSpPr>
          <p:spPr>
            <a:xfrm>
              <a:off x="2767" y="3200"/>
              <a:ext cx="18" cy="14"/>
            </a:xfrm>
            <a:custGeom>
              <a:pathLst>
                <a:path extrusionOk="0" h="120000" w="120000">
                  <a:moveTo>
                    <a:pt x="78000" y="111428"/>
                  </a:moveTo>
                  <a:lnTo>
                    <a:pt x="78000" y="111428"/>
                  </a:lnTo>
                  <a:lnTo>
                    <a:pt x="54000" y="94285"/>
                  </a:lnTo>
                  <a:lnTo>
                    <a:pt x="42000" y="85714"/>
                  </a:lnTo>
                  <a:lnTo>
                    <a:pt x="24000" y="85714"/>
                  </a:lnTo>
                  <a:lnTo>
                    <a:pt x="12000" y="77142"/>
                  </a:lnTo>
                  <a:lnTo>
                    <a:pt x="6000" y="68571"/>
                  </a:lnTo>
                  <a:lnTo>
                    <a:pt x="0" y="51428"/>
                  </a:lnTo>
                  <a:lnTo>
                    <a:pt x="0" y="34285"/>
                  </a:lnTo>
                  <a:lnTo>
                    <a:pt x="6000" y="25714"/>
                  </a:lnTo>
                  <a:lnTo>
                    <a:pt x="12000" y="8571"/>
                  </a:lnTo>
                  <a:lnTo>
                    <a:pt x="24000" y="0"/>
                  </a:lnTo>
                  <a:lnTo>
                    <a:pt x="42000" y="0"/>
                  </a:lnTo>
                  <a:lnTo>
                    <a:pt x="54000" y="8571"/>
                  </a:lnTo>
                  <a:lnTo>
                    <a:pt x="60000" y="17142"/>
                  </a:lnTo>
                  <a:lnTo>
                    <a:pt x="72000" y="17142"/>
                  </a:lnTo>
                  <a:lnTo>
                    <a:pt x="90000" y="25714"/>
                  </a:lnTo>
                  <a:lnTo>
                    <a:pt x="102000" y="42857"/>
                  </a:lnTo>
                  <a:lnTo>
                    <a:pt x="102000" y="59999"/>
                  </a:lnTo>
                  <a:lnTo>
                    <a:pt x="108000" y="77142"/>
                  </a:lnTo>
                  <a:lnTo>
                    <a:pt x="114000" y="85714"/>
                  </a:lnTo>
                  <a:lnTo>
                    <a:pt x="114000" y="94285"/>
                  </a:lnTo>
                  <a:lnTo>
                    <a:pt x="108000" y="111428"/>
                  </a:lnTo>
                  <a:lnTo>
                    <a:pt x="102000" y="111428"/>
                  </a:lnTo>
                  <a:lnTo>
                    <a:pt x="90000" y="111428"/>
                  </a:lnTo>
                  <a:lnTo>
                    <a:pt x="78000" y="11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53" name="Shape 1553"/>
            <p:cNvSpPr/>
            <p:nvPr/>
          </p:nvSpPr>
          <p:spPr>
            <a:xfrm>
              <a:off x="2776" y="3095"/>
              <a:ext cx="9" cy="3"/>
            </a:xfrm>
            <a:custGeom>
              <a:pathLst>
                <a:path extrusionOk="0" h="120000" w="120000">
                  <a:moveTo>
                    <a:pt x="72000" y="90000"/>
                  </a:moveTo>
                  <a:lnTo>
                    <a:pt x="48000" y="90000"/>
                  </a:lnTo>
                  <a:lnTo>
                    <a:pt x="36000" y="60000"/>
                  </a:lnTo>
                  <a:lnTo>
                    <a:pt x="24000" y="60000"/>
                  </a:lnTo>
                  <a:lnTo>
                    <a:pt x="12000" y="60000"/>
                  </a:lnTo>
                  <a:lnTo>
                    <a:pt x="0" y="30000"/>
                  </a:lnTo>
                  <a:lnTo>
                    <a:pt x="12000" y="0"/>
                  </a:lnTo>
                  <a:lnTo>
                    <a:pt x="24000" y="0"/>
                  </a:lnTo>
                  <a:lnTo>
                    <a:pt x="36000" y="0"/>
                  </a:lnTo>
                  <a:lnTo>
                    <a:pt x="48000" y="0"/>
                  </a:lnTo>
                  <a:lnTo>
                    <a:pt x="60000" y="0"/>
                  </a:lnTo>
                  <a:lnTo>
                    <a:pt x="72000" y="0"/>
                  </a:lnTo>
                  <a:lnTo>
                    <a:pt x="84000" y="0"/>
                  </a:lnTo>
                  <a:lnTo>
                    <a:pt x="96000" y="0"/>
                  </a:lnTo>
                  <a:lnTo>
                    <a:pt x="108000" y="30000"/>
                  </a:lnTo>
                  <a:lnTo>
                    <a:pt x="108000" y="60000"/>
                  </a:lnTo>
                  <a:lnTo>
                    <a:pt x="108000" y="90000"/>
                  </a:lnTo>
                  <a:lnTo>
                    <a:pt x="96000" y="90000"/>
                  </a:lnTo>
                  <a:lnTo>
                    <a:pt x="84000" y="90000"/>
                  </a:lnTo>
                  <a:lnTo>
                    <a:pt x="72000"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54" name="Shape 1554"/>
            <p:cNvSpPr/>
            <p:nvPr/>
          </p:nvSpPr>
          <p:spPr>
            <a:xfrm>
              <a:off x="2776" y="3095"/>
              <a:ext cx="19" cy="14"/>
            </a:xfrm>
            <a:custGeom>
              <a:pathLst>
                <a:path extrusionOk="0" h="120000" w="120000">
                  <a:moveTo>
                    <a:pt x="74285" y="111428"/>
                  </a:moveTo>
                  <a:lnTo>
                    <a:pt x="74285" y="111428"/>
                  </a:lnTo>
                  <a:lnTo>
                    <a:pt x="45714" y="94285"/>
                  </a:lnTo>
                  <a:lnTo>
                    <a:pt x="40000" y="85714"/>
                  </a:lnTo>
                  <a:lnTo>
                    <a:pt x="22857" y="85714"/>
                  </a:lnTo>
                  <a:lnTo>
                    <a:pt x="11428" y="77142"/>
                  </a:lnTo>
                  <a:lnTo>
                    <a:pt x="5714" y="59999"/>
                  </a:lnTo>
                  <a:lnTo>
                    <a:pt x="0" y="51428"/>
                  </a:lnTo>
                  <a:lnTo>
                    <a:pt x="0" y="34285"/>
                  </a:lnTo>
                  <a:lnTo>
                    <a:pt x="5714" y="17142"/>
                  </a:lnTo>
                  <a:lnTo>
                    <a:pt x="11428" y="8571"/>
                  </a:lnTo>
                  <a:lnTo>
                    <a:pt x="22857" y="0"/>
                  </a:lnTo>
                  <a:lnTo>
                    <a:pt x="40000" y="0"/>
                  </a:lnTo>
                  <a:lnTo>
                    <a:pt x="45714" y="0"/>
                  </a:lnTo>
                  <a:lnTo>
                    <a:pt x="62857" y="0"/>
                  </a:lnTo>
                  <a:lnTo>
                    <a:pt x="74285" y="0"/>
                  </a:lnTo>
                  <a:lnTo>
                    <a:pt x="91428" y="0"/>
                  </a:lnTo>
                  <a:lnTo>
                    <a:pt x="102857" y="17142"/>
                  </a:lnTo>
                  <a:lnTo>
                    <a:pt x="108571" y="42857"/>
                  </a:lnTo>
                  <a:lnTo>
                    <a:pt x="108571" y="59999"/>
                  </a:lnTo>
                  <a:lnTo>
                    <a:pt x="114285" y="85714"/>
                  </a:lnTo>
                  <a:lnTo>
                    <a:pt x="114285" y="102857"/>
                  </a:lnTo>
                  <a:lnTo>
                    <a:pt x="108571" y="111428"/>
                  </a:lnTo>
                  <a:lnTo>
                    <a:pt x="97142" y="111428"/>
                  </a:lnTo>
                  <a:lnTo>
                    <a:pt x="80000" y="111428"/>
                  </a:lnTo>
                  <a:lnTo>
                    <a:pt x="74285" y="11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55" name="Shape 1555"/>
            <p:cNvSpPr/>
            <p:nvPr/>
          </p:nvSpPr>
          <p:spPr>
            <a:xfrm>
              <a:off x="2743" y="3170"/>
              <a:ext cx="1" cy="3"/>
            </a:xfrm>
            <a:custGeom>
              <a:pathLst>
                <a:path extrusionOk="0" h="120000" w="120000">
                  <a:moveTo>
                    <a:pt x="0" y="60000"/>
                  </a:moveTo>
                  <a:lnTo>
                    <a:pt x="0" y="30000"/>
                  </a:lnTo>
                  <a:lnTo>
                    <a:pt x="0" y="0"/>
                  </a:lnTo>
                  <a:lnTo>
                    <a:pt x="60000" y="0"/>
                  </a:lnTo>
                  <a:lnTo>
                    <a:pt x="60000" y="60000"/>
                  </a:lnTo>
                  <a:lnTo>
                    <a:pt x="60000" y="90000"/>
                  </a:lnTo>
                  <a:lnTo>
                    <a:pt x="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56" name="Shape 1556"/>
            <p:cNvSpPr/>
            <p:nvPr/>
          </p:nvSpPr>
          <p:spPr>
            <a:xfrm>
              <a:off x="2744" y="3170"/>
              <a:ext cx="11" cy="14"/>
            </a:xfrm>
            <a:custGeom>
              <a:pathLst>
                <a:path extrusionOk="0" h="120000" w="120000">
                  <a:moveTo>
                    <a:pt x="109090" y="59999"/>
                  </a:moveTo>
                  <a:lnTo>
                    <a:pt x="109090" y="59999"/>
                  </a:lnTo>
                  <a:lnTo>
                    <a:pt x="109090" y="42857"/>
                  </a:lnTo>
                  <a:lnTo>
                    <a:pt x="109090" y="17142"/>
                  </a:lnTo>
                  <a:lnTo>
                    <a:pt x="109090" y="8571"/>
                  </a:lnTo>
                  <a:lnTo>
                    <a:pt x="98181" y="0"/>
                  </a:lnTo>
                  <a:lnTo>
                    <a:pt x="76363" y="0"/>
                  </a:lnTo>
                  <a:lnTo>
                    <a:pt x="65454" y="0"/>
                  </a:lnTo>
                  <a:lnTo>
                    <a:pt x="43636" y="8571"/>
                  </a:lnTo>
                  <a:lnTo>
                    <a:pt x="32727" y="8571"/>
                  </a:lnTo>
                  <a:lnTo>
                    <a:pt x="0" y="59999"/>
                  </a:lnTo>
                  <a:lnTo>
                    <a:pt x="32727" y="111428"/>
                  </a:lnTo>
                  <a:lnTo>
                    <a:pt x="109090" y="5999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57" name="Shape 1557"/>
            <p:cNvSpPr/>
            <p:nvPr/>
          </p:nvSpPr>
          <p:spPr>
            <a:xfrm>
              <a:off x="2813" y="3175"/>
              <a:ext cx="0" cy="4"/>
            </a:xfrm>
            <a:custGeom>
              <a:pathLst>
                <a:path extrusionOk="0" h="120000" w="120000">
                  <a:moveTo>
                    <a:pt x="0" y="48000"/>
                  </a:moveTo>
                  <a:lnTo>
                    <a:pt x="0" y="24000"/>
                  </a:lnTo>
                  <a:lnTo>
                    <a:pt x="0" y="0"/>
                  </a:lnTo>
                  <a:lnTo>
                    <a:pt x="0" y="24000"/>
                  </a:lnTo>
                  <a:lnTo>
                    <a:pt x="0" y="48000"/>
                  </a:lnTo>
                  <a:lnTo>
                    <a:pt x="0" y="96000"/>
                  </a:lnTo>
                  <a:lnTo>
                    <a:pt x="0" y="4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58" name="Shape 1558"/>
            <p:cNvSpPr/>
            <p:nvPr/>
          </p:nvSpPr>
          <p:spPr>
            <a:xfrm>
              <a:off x="2813" y="3175"/>
              <a:ext cx="11" cy="14"/>
            </a:xfrm>
            <a:custGeom>
              <a:pathLst>
                <a:path extrusionOk="0" h="120000" w="120000">
                  <a:moveTo>
                    <a:pt x="110000" y="64000"/>
                  </a:moveTo>
                  <a:lnTo>
                    <a:pt x="110000" y="64000"/>
                  </a:lnTo>
                  <a:lnTo>
                    <a:pt x="110000" y="40000"/>
                  </a:lnTo>
                  <a:lnTo>
                    <a:pt x="110000" y="24000"/>
                  </a:lnTo>
                  <a:lnTo>
                    <a:pt x="110000" y="16000"/>
                  </a:lnTo>
                  <a:lnTo>
                    <a:pt x="100000" y="8000"/>
                  </a:lnTo>
                  <a:lnTo>
                    <a:pt x="80000" y="0"/>
                  </a:lnTo>
                  <a:lnTo>
                    <a:pt x="70000" y="8000"/>
                  </a:lnTo>
                  <a:lnTo>
                    <a:pt x="60000" y="16000"/>
                  </a:lnTo>
                  <a:lnTo>
                    <a:pt x="40000" y="16000"/>
                  </a:lnTo>
                  <a:lnTo>
                    <a:pt x="0" y="64000"/>
                  </a:lnTo>
                  <a:lnTo>
                    <a:pt x="40000" y="112000"/>
                  </a:lnTo>
                  <a:lnTo>
                    <a:pt x="110000" y="64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59" name="Shape 1559"/>
            <p:cNvSpPr/>
            <p:nvPr/>
          </p:nvSpPr>
          <p:spPr>
            <a:xfrm>
              <a:off x="2817" y="3129"/>
              <a:ext cx="0" cy="7"/>
            </a:xfrm>
            <a:custGeom>
              <a:pathLst>
                <a:path extrusionOk="0" h="120000" w="120000">
                  <a:moveTo>
                    <a:pt x="0" y="75000"/>
                  </a:moveTo>
                  <a:lnTo>
                    <a:pt x="0" y="45000"/>
                  </a:lnTo>
                  <a:lnTo>
                    <a:pt x="0" y="30000"/>
                  </a:lnTo>
                  <a:lnTo>
                    <a:pt x="0" y="15000"/>
                  </a:lnTo>
                  <a:lnTo>
                    <a:pt x="0" y="0"/>
                  </a:lnTo>
                  <a:lnTo>
                    <a:pt x="0" y="75000"/>
                  </a:lnTo>
                  <a:lnTo>
                    <a:pt x="0" y="105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60" name="Shape 1560"/>
            <p:cNvSpPr/>
            <p:nvPr/>
          </p:nvSpPr>
          <p:spPr>
            <a:xfrm>
              <a:off x="2817" y="3129"/>
              <a:ext cx="13" cy="18"/>
            </a:xfrm>
            <a:custGeom>
              <a:pathLst>
                <a:path extrusionOk="0" h="120000" w="120000">
                  <a:moveTo>
                    <a:pt x="101538" y="73333"/>
                  </a:moveTo>
                  <a:lnTo>
                    <a:pt x="101538" y="73333"/>
                  </a:lnTo>
                  <a:lnTo>
                    <a:pt x="110769" y="53333"/>
                  </a:lnTo>
                  <a:lnTo>
                    <a:pt x="110769" y="33333"/>
                  </a:lnTo>
                  <a:lnTo>
                    <a:pt x="101538" y="26666"/>
                  </a:lnTo>
                  <a:lnTo>
                    <a:pt x="92307" y="26666"/>
                  </a:lnTo>
                  <a:lnTo>
                    <a:pt x="73846" y="20000"/>
                  </a:lnTo>
                  <a:lnTo>
                    <a:pt x="46153" y="6666"/>
                  </a:lnTo>
                  <a:lnTo>
                    <a:pt x="9230" y="0"/>
                  </a:lnTo>
                  <a:lnTo>
                    <a:pt x="0" y="73333"/>
                  </a:lnTo>
                  <a:lnTo>
                    <a:pt x="46153" y="113333"/>
                  </a:lnTo>
                  <a:lnTo>
                    <a:pt x="101538" y="7333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61" name="Shape 1561"/>
            <p:cNvSpPr/>
            <p:nvPr/>
          </p:nvSpPr>
          <p:spPr>
            <a:xfrm>
              <a:off x="2757" y="3126"/>
              <a:ext cx="11" cy="4"/>
            </a:xfrm>
            <a:custGeom>
              <a:pathLst>
                <a:path extrusionOk="0" h="120000" w="120000">
                  <a:moveTo>
                    <a:pt x="0" y="72000"/>
                  </a:moveTo>
                  <a:lnTo>
                    <a:pt x="20000" y="48000"/>
                  </a:lnTo>
                  <a:lnTo>
                    <a:pt x="30000" y="48000"/>
                  </a:lnTo>
                  <a:lnTo>
                    <a:pt x="40000" y="48000"/>
                  </a:lnTo>
                  <a:lnTo>
                    <a:pt x="50000" y="48000"/>
                  </a:lnTo>
                  <a:lnTo>
                    <a:pt x="60000" y="72000"/>
                  </a:lnTo>
                  <a:lnTo>
                    <a:pt x="70000" y="72000"/>
                  </a:lnTo>
                  <a:lnTo>
                    <a:pt x="80000" y="96000"/>
                  </a:lnTo>
                  <a:lnTo>
                    <a:pt x="90000" y="96000"/>
                  </a:lnTo>
                  <a:lnTo>
                    <a:pt x="100000" y="96000"/>
                  </a:lnTo>
                  <a:lnTo>
                    <a:pt x="110000" y="72000"/>
                  </a:lnTo>
                  <a:lnTo>
                    <a:pt x="100000" y="72000"/>
                  </a:lnTo>
                  <a:lnTo>
                    <a:pt x="90000" y="48000"/>
                  </a:lnTo>
                  <a:lnTo>
                    <a:pt x="90000" y="24000"/>
                  </a:lnTo>
                  <a:lnTo>
                    <a:pt x="80000" y="24000"/>
                  </a:lnTo>
                  <a:lnTo>
                    <a:pt x="70000" y="0"/>
                  </a:lnTo>
                  <a:lnTo>
                    <a:pt x="50000" y="0"/>
                  </a:lnTo>
                  <a:lnTo>
                    <a:pt x="40000" y="0"/>
                  </a:lnTo>
                  <a:lnTo>
                    <a:pt x="30000" y="0"/>
                  </a:lnTo>
                  <a:lnTo>
                    <a:pt x="20000" y="24000"/>
                  </a:lnTo>
                  <a:lnTo>
                    <a:pt x="10000" y="48000"/>
                  </a:lnTo>
                  <a:lnTo>
                    <a:pt x="0" y="72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62" name="Shape 1562"/>
            <p:cNvSpPr/>
            <p:nvPr/>
          </p:nvSpPr>
          <p:spPr>
            <a:xfrm>
              <a:off x="2757" y="3126"/>
              <a:ext cx="22" cy="14"/>
            </a:xfrm>
            <a:custGeom>
              <a:pathLst>
                <a:path extrusionOk="0" h="120000" w="120000">
                  <a:moveTo>
                    <a:pt x="0" y="80000"/>
                  </a:moveTo>
                  <a:lnTo>
                    <a:pt x="0" y="80000"/>
                  </a:lnTo>
                  <a:lnTo>
                    <a:pt x="15652" y="64000"/>
                  </a:lnTo>
                  <a:lnTo>
                    <a:pt x="36521" y="56000"/>
                  </a:lnTo>
                  <a:lnTo>
                    <a:pt x="46956" y="48000"/>
                  </a:lnTo>
                  <a:lnTo>
                    <a:pt x="52173" y="56000"/>
                  </a:lnTo>
                  <a:lnTo>
                    <a:pt x="62608" y="72000"/>
                  </a:lnTo>
                  <a:lnTo>
                    <a:pt x="73043" y="88000"/>
                  </a:lnTo>
                  <a:lnTo>
                    <a:pt x="88695" y="104000"/>
                  </a:lnTo>
                  <a:lnTo>
                    <a:pt x="93913" y="112000"/>
                  </a:lnTo>
                  <a:lnTo>
                    <a:pt x="104347" y="112000"/>
                  </a:lnTo>
                  <a:lnTo>
                    <a:pt x="109565" y="104000"/>
                  </a:lnTo>
                  <a:lnTo>
                    <a:pt x="114782" y="96000"/>
                  </a:lnTo>
                  <a:lnTo>
                    <a:pt x="109565" y="80000"/>
                  </a:lnTo>
                  <a:lnTo>
                    <a:pt x="99130" y="56000"/>
                  </a:lnTo>
                  <a:lnTo>
                    <a:pt x="93913" y="40000"/>
                  </a:lnTo>
                  <a:lnTo>
                    <a:pt x="88695" y="32000"/>
                  </a:lnTo>
                  <a:lnTo>
                    <a:pt x="78260" y="16000"/>
                  </a:lnTo>
                  <a:lnTo>
                    <a:pt x="67826" y="8000"/>
                  </a:lnTo>
                  <a:lnTo>
                    <a:pt x="52173" y="8000"/>
                  </a:lnTo>
                  <a:lnTo>
                    <a:pt x="46956" y="0"/>
                  </a:lnTo>
                  <a:lnTo>
                    <a:pt x="36521" y="0"/>
                  </a:lnTo>
                  <a:lnTo>
                    <a:pt x="20869" y="16000"/>
                  </a:lnTo>
                  <a:lnTo>
                    <a:pt x="10434" y="48000"/>
                  </a:lnTo>
                  <a:lnTo>
                    <a:pt x="5217" y="64000"/>
                  </a:lnTo>
                  <a:lnTo>
                    <a:pt x="0" y="8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63" name="Shape 1563"/>
            <p:cNvSpPr/>
            <p:nvPr/>
          </p:nvSpPr>
          <p:spPr>
            <a:xfrm>
              <a:off x="2785" y="3162"/>
              <a:ext cx="9" cy="3"/>
            </a:xfrm>
            <a:custGeom>
              <a:pathLst>
                <a:path extrusionOk="0" h="120000" w="120000">
                  <a:moveTo>
                    <a:pt x="106666" y="0"/>
                  </a:moveTo>
                  <a:lnTo>
                    <a:pt x="106666" y="60000"/>
                  </a:lnTo>
                  <a:lnTo>
                    <a:pt x="66666" y="90000"/>
                  </a:lnTo>
                  <a:lnTo>
                    <a:pt x="40000" y="90000"/>
                  </a:lnTo>
                  <a:lnTo>
                    <a:pt x="0" y="90000"/>
                  </a:lnTo>
                  <a:lnTo>
                    <a:pt x="10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64" name="Shape 1564"/>
            <p:cNvSpPr/>
            <p:nvPr/>
          </p:nvSpPr>
          <p:spPr>
            <a:xfrm>
              <a:off x="2794" y="3164"/>
              <a:ext cx="2" cy="7"/>
            </a:xfrm>
            <a:custGeom>
              <a:pathLst>
                <a:path extrusionOk="0" h="120000" w="120000">
                  <a:moveTo>
                    <a:pt x="0" y="105000"/>
                  </a:moveTo>
                  <a:lnTo>
                    <a:pt x="0" y="105000"/>
                  </a:lnTo>
                  <a:lnTo>
                    <a:pt x="0" y="45000"/>
                  </a:lnTo>
                  <a:lnTo>
                    <a:pt x="30000" y="15000"/>
                  </a:lnTo>
                  <a:lnTo>
                    <a:pt x="60000" y="0"/>
                  </a:lnTo>
                  <a:lnTo>
                    <a:pt x="90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65" name="Shape 1565"/>
            <p:cNvSpPr/>
            <p:nvPr/>
          </p:nvSpPr>
          <p:spPr>
            <a:xfrm>
              <a:off x="2734" y="3120"/>
              <a:ext cx="0" cy="15"/>
            </a:xfrm>
            <a:custGeom>
              <a:pathLst>
                <a:path extrusionOk="0" h="120000" w="120000">
                  <a:moveTo>
                    <a:pt x="0" y="112500"/>
                  </a:moveTo>
                  <a:lnTo>
                    <a:pt x="0" y="97500"/>
                  </a:lnTo>
                  <a:lnTo>
                    <a:pt x="0" y="82500"/>
                  </a:lnTo>
                  <a:lnTo>
                    <a:pt x="0" y="75000"/>
                  </a:lnTo>
                  <a:lnTo>
                    <a:pt x="0" y="67500"/>
                  </a:lnTo>
                  <a:lnTo>
                    <a:pt x="0" y="60000"/>
                  </a:lnTo>
                  <a:lnTo>
                    <a:pt x="0" y="52500"/>
                  </a:lnTo>
                  <a:lnTo>
                    <a:pt x="0" y="45000"/>
                  </a:lnTo>
                  <a:lnTo>
                    <a:pt x="0" y="37500"/>
                  </a:lnTo>
                  <a:lnTo>
                    <a:pt x="0" y="30000"/>
                  </a:lnTo>
                  <a:lnTo>
                    <a:pt x="0" y="15000"/>
                  </a:lnTo>
                  <a:lnTo>
                    <a:pt x="0" y="0"/>
                  </a:lnTo>
                  <a:lnTo>
                    <a:pt x="0" y="1125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66" name="Shape 1566"/>
            <p:cNvSpPr/>
            <p:nvPr/>
          </p:nvSpPr>
          <p:spPr>
            <a:xfrm>
              <a:off x="2734" y="3120"/>
              <a:ext cx="11" cy="26"/>
            </a:xfrm>
            <a:custGeom>
              <a:pathLst>
                <a:path extrusionOk="0" h="120000" w="120000">
                  <a:moveTo>
                    <a:pt x="0" y="115384"/>
                  </a:moveTo>
                  <a:lnTo>
                    <a:pt x="0" y="115384"/>
                  </a:lnTo>
                  <a:lnTo>
                    <a:pt x="20000" y="96923"/>
                  </a:lnTo>
                  <a:lnTo>
                    <a:pt x="40000" y="87692"/>
                  </a:lnTo>
                  <a:lnTo>
                    <a:pt x="60000" y="73846"/>
                  </a:lnTo>
                  <a:lnTo>
                    <a:pt x="60000" y="69230"/>
                  </a:lnTo>
                  <a:lnTo>
                    <a:pt x="60000" y="64615"/>
                  </a:lnTo>
                  <a:lnTo>
                    <a:pt x="60000" y="55384"/>
                  </a:lnTo>
                  <a:lnTo>
                    <a:pt x="60000" y="46153"/>
                  </a:lnTo>
                  <a:lnTo>
                    <a:pt x="60000" y="36923"/>
                  </a:lnTo>
                  <a:lnTo>
                    <a:pt x="70000" y="27692"/>
                  </a:lnTo>
                  <a:lnTo>
                    <a:pt x="90000" y="13846"/>
                  </a:lnTo>
                  <a:lnTo>
                    <a:pt x="100000" y="0"/>
                  </a:lnTo>
                  <a:lnTo>
                    <a:pt x="110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67" name="Shape 1567"/>
            <p:cNvSpPr/>
            <p:nvPr/>
          </p:nvSpPr>
          <p:spPr>
            <a:xfrm>
              <a:off x="2742" y="3100"/>
              <a:ext cx="15" cy="3"/>
            </a:xfrm>
            <a:custGeom>
              <a:pathLst>
                <a:path extrusionOk="0" h="120000" w="120000">
                  <a:moveTo>
                    <a:pt x="0" y="0"/>
                  </a:moveTo>
                  <a:lnTo>
                    <a:pt x="22500" y="0"/>
                  </a:lnTo>
                  <a:lnTo>
                    <a:pt x="37500" y="30000"/>
                  </a:lnTo>
                  <a:lnTo>
                    <a:pt x="52500" y="60000"/>
                  </a:lnTo>
                  <a:lnTo>
                    <a:pt x="67500" y="60000"/>
                  </a:lnTo>
                  <a:lnTo>
                    <a:pt x="75000" y="60000"/>
                  </a:lnTo>
                  <a:lnTo>
                    <a:pt x="90000" y="90000"/>
                  </a:lnTo>
                  <a:lnTo>
                    <a:pt x="105000" y="90000"/>
                  </a:lnTo>
                  <a:lnTo>
                    <a:pt x="112500" y="90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68" name="Shape 1568"/>
            <p:cNvSpPr/>
            <p:nvPr/>
          </p:nvSpPr>
          <p:spPr>
            <a:xfrm>
              <a:off x="2742" y="3100"/>
              <a:ext cx="27" cy="14"/>
            </a:xfrm>
            <a:custGeom>
              <a:pathLst>
                <a:path extrusionOk="0" h="120000" w="120000">
                  <a:moveTo>
                    <a:pt x="0" y="0"/>
                  </a:moveTo>
                  <a:lnTo>
                    <a:pt x="0" y="0"/>
                  </a:lnTo>
                  <a:lnTo>
                    <a:pt x="22222" y="8571"/>
                  </a:lnTo>
                  <a:lnTo>
                    <a:pt x="40000" y="25714"/>
                  </a:lnTo>
                  <a:lnTo>
                    <a:pt x="53333" y="59999"/>
                  </a:lnTo>
                  <a:lnTo>
                    <a:pt x="71111" y="68571"/>
                  </a:lnTo>
                  <a:lnTo>
                    <a:pt x="80000" y="85714"/>
                  </a:lnTo>
                  <a:lnTo>
                    <a:pt x="93333" y="102857"/>
                  </a:lnTo>
                  <a:lnTo>
                    <a:pt x="111111" y="111428"/>
                  </a:lnTo>
                  <a:lnTo>
                    <a:pt x="115555" y="11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69" name="Shape 1569"/>
            <p:cNvSpPr/>
            <p:nvPr/>
          </p:nvSpPr>
          <p:spPr>
            <a:xfrm>
              <a:off x="2795" y="3185"/>
              <a:ext cx="9" cy="7"/>
            </a:xfrm>
            <a:custGeom>
              <a:pathLst>
                <a:path extrusionOk="0" h="120000" w="120000">
                  <a:moveTo>
                    <a:pt x="48000" y="75000"/>
                  </a:moveTo>
                  <a:lnTo>
                    <a:pt x="108000" y="105000"/>
                  </a:lnTo>
                  <a:lnTo>
                    <a:pt x="108000" y="75000"/>
                  </a:lnTo>
                  <a:lnTo>
                    <a:pt x="108000" y="30000"/>
                  </a:lnTo>
                  <a:lnTo>
                    <a:pt x="108000" y="0"/>
                  </a:lnTo>
                  <a:lnTo>
                    <a:pt x="48000" y="0"/>
                  </a:lnTo>
                  <a:lnTo>
                    <a:pt x="0" y="30000"/>
                  </a:lnTo>
                  <a:lnTo>
                    <a:pt x="0" y="75000"/>
                  </a:lnTo>
                  <a:lnTo>
                    <a:pt x="4800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70" name="Shape 1570"/>
            <p:cNvSpPr/>
            <p:nvPr/>
          </p:nvSpPr>
          <p:spPr>
            <a:xfrm>
              <a:off x="2768" y="3172"/>
              <a:ext cx="9" cy="7"/>
            </a:xfrm>
            <a:custGeom>
              <a:pathLst>
                <a:path extrusionOk="0" h="120000" w="120000">
                  <a:moveTo>
                    <a:pt x="40000" y="105000"/>
                  </a:moveTo>
                  <a:lnTo>
                    <a:pt x="40000" y="105000"/>
                  </a:lnTo>
                  <a:lnTo>
                    <a:pt x="66666" y="105000"/>
                  </a:lnTo>
                  <a:lnTo>
                    <a:pt x="106666" y="105000"/>
                  </a:lnTo>
                  <a:lnTo>
                    <a:pt x="106666" y="75000"/>
                  </a:lnTo>
                  <a:lnTo>
                    <a:pt x="106666" y="30000"/>
                  </a:lnTo>
                  <a:lnTo>
                    <a:pt x="66666" y="30000"/>
                  </a:lnTo>
                  <a:lnTo>
                    <a:pt x="66666" y="0"/>
                  </a:lnTo>
                  <a:lnTo>
                    <a:pt x="40000" y="0"/>
                  </a:lnTo>
                  <a:lnTo>
                    <a:pt x="0" y="30000"/>
                  </a:lnTo>
                  <a:lnTo>
                    <a:pt x="0" y="75000"/>
                  </a:lnTo>
                  <a:lnTo>
                    <a:pt x="0" y="10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71" name="Shape 1571"/>
            <p:cNvSpPr/>
            <p:nvPr/>
          </p:nvSpPr>
          <p:spPr>
            <a:xfrm>
              <a:off x="2768" y="3148"/>
              <a:ext cx="9" cy="7"/>
            </a:xfrm>
            <a:custGeom>
              <a:pathLst>
                <a:path extrusionOk="0" h="120000" w="120000">
                  <a:moveTo>
                    <a:pt x="0" y="105000"/>
                  </a:moveTo>
                  <a:lnTo>
                    <a:pt x="48000" y="105000"/>
                  </a:lnTo>
                  <a:lnTo>
                    <a:pt x="108000" y="105000"/>
                  </a:lnTo>
                  <a:lnTo>
                    <a:pt x="108000" y="75000"/>
                  </a:lnTo>
                  <a:lnTo>
                    <a:pt x="108000" y="30000"/>
                  </a:lnTo>
                  <a:lnTo>
                    <a:pt x="108000" y="0"/>
                  </a:lnTo>
                  <a:lnTo>
                    <a:pt x="48000" y="0"/>
                  </a:lnTo>
                  <a:lnTo>
                    <a:pt x="0" y="0"/>
                  </a:lnTo>
                  <a:lnTo>
                    <a:pt x="0" y="30000"/>
                  </a:lnTo>
                  <a:lnTo>
                    <a:pt x="0" y="75000"/>
                  </a:lnTo>
                  <a:lnTo>
                    <a:pt x="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72" name="Shape 1572"/>
            <p:cNvSpPr/>
            <p:nvPr/>
          </p:nvSpPr>
          <p:spPr>
            <a:xfrm>
              <a:off x="2822" y="3152"/>
              <a:ext cx="11" cy="7"/>
            </a:xfrm>
            <a:custGeom>
              <a:pathLst>
                <a:path extrusionOk="0" h="120000" w="120000">
                  <a:moveTo>
                    <a:pt x="0" y="75000"/>
                  </a:moveTo>
                  <a:lnTo>
                    <a:pt x="109090" y="105000"/>
                  </a:lnTo>
                  <a:lnTo>
                    <a:pt x="109090" y="75000"/>
                  </a:lnTo>
                  <a:lnTo>
                    <a:pt x="109090" y="30000"/>
                  </a:lnTo>
                  <a:lnTo>
                    <a:pt x="109090" y="0"/>
                  </a:lnTo>
                  <a:lnTo>
                    <a:pt x="0" y="0"/>
                  </a:lnTo>
                  <a:lnTo>
                    <a:pt x="0" y="30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73" name="Shape 1573"/>
            <p:cNvSpPr/>
            <p:nvPr/>
          </p:nvSpPr>
          <p:spPr>
            <a:xfrm>
              <a:off x="2813" y="3084"/>
              <a:ext cx="9" cy="7"/>
            </a:xfrm>
            <a:custGeom>
              <a:pathLst>
                <a:path extrusionOk="0" h="120000" w="120000">
                  <a:moveTo>
                    <a:pt x="0" y="75000"/>
                  </a:moveTo>
                  <a:lnTo>
                    <a:pt x="48000" y="105000"/>
                  </a:lnTo>
                  <a:lnTo>
                    <a:pt x="108000" y="75000"/>
                  </a:lnTo>
                  <a:lnTo>
                    <a:pt x="108000" y="30000"/>
                  </a:lnTo>
                  <a:lnTo>
                    <a:pt x="108000" y="0"/>
                  </a:lnTo>
                  <a:lnTo>
                    <a:pt x="48000" y="0"/>
                  </a:lnTo>
                  <a:lnTo>
                    <a:pt x="0" y="0"/>
                  </a:lnTo>
                  <a:lnTo>
                    <a:pt x="0" y="30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74" name="Shape 1574"/>
            <p:cNvSpPr/>
            <p:nvPr/>
          </p:nvSpPr>
          <p:spPr>
            <a:xfrm>
              <a:off x="2830" y="3104"/>
              <a:ext cx="9" cy="9"/>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75" name="Shape 1575"/>
            <p:cNvSpPr/>
            <p:nvPr/>
          </p:nvSpPr>
          <p:spPr>
            <a:xfrm>
              <a:off x="2737" y="3128"/>
              <a:ext cx="11" cy="7"/>
            </a:xfrm>
            <a:custGeom>
              <a:pathLst>
                <a:path extrusionOk="0" h="120000" w="120000">
                  <a:moveTo>
                    <a:pt x="0" y="105000"/>
                  </a:moveTo>
                  <a:lnTo>
                    <a:pt x="48000" y="105000"/>
                  </a:lnTo>
                  <a:lnTo>
                    <a:pt x="108000" y="105000"/>
                  </a:lnTo>
                  <a:lnTo>
                    <a:pt x="108000" y="75000"/>
                  </a:lnTo>
                  <a:lnTo>
                    <a:pt x="108000" y="30000"/>
                  </a:lnTo>
                  <a:lnTo>
                    <a:pt x="48000" y="0"/>
                  </a:lnTo>
                  <a:lnTo>
                    <a:pt x="0" y="0"/>
                  </a:lnTo>
                  <a:lnTo>
                    <a:pt x="0" y="30000"/>
                  </a:lnTo>
                  <a:lnTo>
                    <a:pt x="0" y="75000"/>
                  </a:lnTo>
                  <a:lnTo>
                    <a:pt x="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76" name="Shape 1576"/>
            <p:cNvSpPr/>
            <p:nvPr/>
          </p:nvSpPr>
          <p:spPr>
            <a:xfrm>
              <a:off x="2714" y="3152"/>
              <a:ext cx="9" cy="7"/>
            </a:xfrm>
            <a:custGeom>
              <a:pathLst>
                <a:path extrusionOk="0" h="120000" w="120000">
                  <a:moveTo>
                    <a:pt x="48000" y="75000"/>
                  </a:moveTo>
                  <a:lnTo>
                    <a:pt x="48000" y="105000"/>
                  </a:lnTo>
                  <a:lnTo>
                    <a:pt x="108000" y="75000"/>
                  </a:lnTo>
                  <a:lnTo>
                    <a:pt x="108000" y="30000"/>
                  </a:lnTo>
                  <a:lnTo>
                    <a:pt x="48000" y="0"/>
                  </a:lnTo>
                  <a:lnTo>
                    <a:pt x="48000" y="30000"/>
                  </a:lnTo>
                  <a:lnTo>
                    <a:pt x="0" y="30000"/>
                  </a:lnTo>
                  <a:lnTo>
                    <a:pt x="0" y="75000"/>
                  </a:lnTo>
                  <a:lnTo>
                    <a:pt x="4800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77" name="Shape 1577"/>
            <p:cNvSpPr/>
            <p:nvPr/>
          </p:nvSpPr>
          <p:spPr>
            <a:xfrm>
              <a:off x="2713" y="3120"/>
              <a:ext cx="9" cy="9"/>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78" name="Shape 1578"/>
            <p:cNvSpPr/>
            <p:nvPr/>
          </p:nvSpPr>
          <p:spPr>
            <a:xfrm>
              <a:off x="2759" y="3079"/>
              <a:ext cx="9" cy="9"/>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79" name="Shape 1579"/>
            <p:cNvSpPr/>
            <p:nvPr/>
          </p:nvSpPr>
          <p:spPr>
            <a:xfrm>
              <a:off x="2786" y="3209"/>
              <a:ext cx="9" cy="7"/>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40000" y="30000"/>
                  </a:lnTo>
                  <a:lnTo>
                    <a:pt x="0" y="7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80" name="Shape 1580"/>
            <p:cNvSpPr/>
            <p:nvPr/>
          </p:nvSpPr>
          <p:spPr>
            <a:xfrm>
              <a:off x="2823" y="3193"/>
              <a:ext cx="9" cy="9"/>
            </a:xfrm>
            <a:custGeom>
              <a:pathLst>
                <a:path extrusionOk="0" h="120000" w="120000">
                  <a:moveTo>
                    <a:pt x="48000" y="106666"/>
                  </a:moveTo>
                  <a:lnTo>
                    <a:pt x="108000" y="106666"/>
                  </a:lnTo>
                  <a:lnTo>
                    <a:pt x="108000" y="53333"/>
                  </a:lnTo>
                  <a:lnTo>
                    <a:pt x="108000" y="0"/>
                  </a:lnTo>
                  <a:lnTo>
                    <a:pt x="48000" y="0"/>
                  </a:lnTo>
                  <a:lnTo>
                    <a:pt x="0" y="53333"/>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81" name="Shape 1581"/>
            <p:cNvSpPr/>
            <p:nvPr/>
          </p:nvSpPr>
          <p:spPr>
            <a:xfrm>
              <a:off x="2847" y="3145"/>
              <a:ext cx="7" cy="7"/>
            </a:xfrm>
            <a:custGeom>
              <a:pathLst>
                <a:path extrusionOk="0" h="120000" w="120000">
                  <a:moveTo>
                    <a:pt x="30000" y="75000"/>
                  </a:moveTo>
                  <a:lnTo>
                    <a:pt x="75000" y="105000"/>
                  </a:lnTo>
                  <a:lnTo>
                    <a:pt x="105000" y="105000"/>
                  </a:lnTo>
                  <a:lnTo>
                    <a:pt x="105000" y="75000"/>
                  </a:lnTo>
                  <a:lnTo>
                    <a:pt x="105000" y="30000"/>
                  </a:lnTo>
                  <a:lnTo>
                    <a:pt x="105000" y="0"/>
                  </a:lnTo>
                  <a:lnTo>
                    <a:pt x="75000" y="0"/>
                  </a:lnTo>
                  <a:lnTo>
                    <a:pt x="30000" y="0"/>
                  </a:lnTo>
                  <a:lnTo>
                    <a:pt x="0" y="30000"/>
                  </a:lnTo>
                  <a:lnTo>
                    <a:pt x="0" y="75000"/>
                  </a:lnTo>
                  <a:lnTo>
                    <a:pt x="3000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82" name="Shape 1582"/>
            <p:cNvSpPr/>
            <p:nvPr/>
          </p:nvSpPr>
          <p:spPr>
            <a:xfrm>
              <a:off x="2822" y="3115"/>
              <a:ext cx="9" cy="7"/>
            </a:xfrm>
            <a:custGeom>
              <a:pathLst>
                <a:path extrusionOk="0" h="120000" w="120000">
                  <a:moveTo>
                    <a:pt x="48000" y="105000"/>
                  </a:moveTo>
                  <a:lnTo>
                    <a:pt x="48000" y="105000"/>
                  </a:lnTo>
                  <a:lnTo>
                    <a:pt x="108000" y="75000"/>
                  </a:lnTo>
                  <a:lnTo>
                    <a:pt x="108000" y="30000"/>
                  </a:lnTo>
                  <a:lnTo>
                    <a:pt x="48000" y="0"/>
                  </a:lnTo>
                  <a:lnTo>
                    <a:pt x="0" y="30000"/>
                  </a:lnTo>
                  <a:lnTo>
                    <a:pt x="0" y="7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83" name="Shape 1583"/>
            <p:cNvSpPr/>
            <p:nvPr/>
          </p:nvSpPr>
          <p:spPr>
            <a:xfrm>
              <a:off x="2843" y="3122"/>
              <a:ext cx="9" cy="7"/>
            </a:xfrm>
            <a:custGeom>
              <a:pathLst>
                <a:path extrusionOk="0" h="120000" w="120000">
                  <a:moveTo>
                    <a:pt x="0" y="105000"/>
                  </a:moveTo>
                  <a:lnTo>
                    <a:pt x="48000" y="105000"/>
                  </a:lnTo>
                  <a:lnTo>
                    <a:pt x="108000" y="75000"/>
                  </a:lnTo>
                  <a:lnTo>
                    <a:pt x="108000" y="30000"/>
                  </a:lnTo>
                  <a:lnTo>
                    <a:pt x="48000" y="0"/>
                  </a:lnTo>
                  <a:lnTo>
                    <a:pt x="0" y="0"/>
                  </a:lnTo>
                  <a:lnTo>
                    <a:pt x="0" y="30000"/>
                  </a:lnTo>
                  <a:lnTo>
                    <a:pt x="0" y="75000"/>
                  </a:lnTo>
                  <a:lnTo>
                    <a:pt x="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84" name="Shape 1584"/>
            <p:cNvSpPr/>
            <p:nvPr/>
          </p:nvSpPr>
          <p:spPr>
            <a:xfrm>
              <a:off x="2960" y="3045"/>
              <a:ext cx="175" cy="166"/>
            </a:xfrm>
            <a:custGeom>
              <a:pathLst>
                <a:path extrusionOk="0" h="120000" w="120000">
                  <a:moveTo>
                    <a:pt x="81379" y="118554"/>
                  </a:moveTo>
                  <a:lnTo>
                    <a:pt x="81379" y="118554"/>
                  </a:lnTo>
                  <a:lnTo>
                    <a:pt x="76551" y="119277"/>
                  </a:lnTo>
                  <a:lnTo>
                    <a:pt x="71724" y="119277"/>
                  </a:lnTo>
                  <a:lnTo>
                    <a:pt x="68965" y="119277"/>
                  </a:lnTo>
                  <a:lnTo>
                    <a:pt x="64827" y="118554"/>
                  </a:lnTo>
                  <a:lnTo>
                    <a:pt x="62068" y="118554"/>
                  </a:lnTo>
                  <a:lnTo>
                    <a:pt x="58620" y="118554"/>
                  </a:lnTo>
                  <a:lnTo>
                    <a:pt x="55172" y="117831"/>
                  </a:lnTo>
                  <a:lnTo>
                    <a:pt x="50344" y="117831"/>
                  </a:lnTo>
                  <a:lnTo>
                    <a:pt x="46206" y="117831"/>
                  </a:lnTo>
                  <a:lnTo>
                    <a:pt x="43448" y="117831"/>
                  </a:lnTo>
                  <a:lnTo>
                    <a:pt x="40000" y="117108"/>
                  </a:lnTo>
                  <a:lnTo>
                    <a:pt x="37241" y="115662"/>
                  </a:lnTo>
                  <a:lnTo>
                    <a:pt x="33793" y="114939"/>
                  </a:lnTo>
                  <a:lnTo>
                    <a:pt x="31034" y="114216"/>
                  </a:lnTo>
                  <a:lnTo>
                    <a:pt x="29655" y="113493"/>
                  </a:lnTo>
                  <a:lnTo>
                    <a:pt x="26896" y="112048"/>
                  </a:lnTo>
                  <a:lnTo>
                    <a:pt x="23448" y="109156"/>
                  </a:lnTo>
                  <a:lnTo>
                    <a:pt x="19310" y="104819"/>
                  </a:lnTo>
                  <a:lnTo>
                    <a:pt x="15172" y="99036"/>
                  </a:lnTo>
                  <a:lnTo>
                    <a:pt x="13103" y="93975"/>
                  </a:lnTo>
                  <a:lnTo>
                    <a:pt x="11034" y="91084"/>
                  </a:lnTo>
                  <a:lnTo>
                    <a:pt x="8965" y="87469"/>
                  </a:lnTo>
                  <a:lnTo>
                    <a:pt x="6896" y="83855"/>
                  </a:lnTo>
                  <a:lnTo>
                    <a:pt x="4827" y="80240"/>
                  </a:lnTo>
                  <a:lnTo>
                    <a:pt x="2068" y="76626"/>
                  </a:lnTo>
                  <a:lnTo>
                    <a:pt x="689" y="72289"/>
                  </a:lnTo>
                  <a:lnTo>
                    <a:pt x="0" y="68674"/>
                  </a:lnTo>
                  <a:lnTo>
                    <a:pt x="0" y="65060"/>
                  </a:lnTo>
                  <a:lnTo>
                    <a:pt x="689" y="61445"/>
                  </a:lnTo>
                  <a:lnTo>
                    <a:pt x="689" y="57108"/>
                  </a:lnTo>
                  <a:lnTo>
                    <a:pt x="2068" y="51325"/>
                  </a:lnTo>
                  <a:lnTo>
                    <a:pt x="4137" y="45542"/>
                  </a:lnTo>
                  <a:lnTo>
                    <a:pt x="5517" y="41204"/>
                  </a:lnTo>
                  <a:lnTo>
                    <a:pt x="6206" y="36144"/>
                  </a:lnTo>
                  <a:lnTo>
                    <a:pt x="8275" y="31807"/>
                  </a:lnTo>
                  <a:lnTo>
                    <a:pt x="10344" y="28915"/>
                  </a:lnTo>
                  <a:lnTo>
                    <a:pt x="12413" y="26024"/>
                  </a:lnTo>
                  <a:lnTo>
                    <a:pt x="16551" y="20963"/>
                  </a:lnTo>
                  <a:lnTo>
                    <a:pt x="20689" y="15903"/>
                  </a:lnTo>
                  <a:lnTo>
                    <a:pt x="27586" y="10120"/>
                  </a:lnTo>
                  <a:lnTo>
                    <a:pt x="35172" y="5783"/>
                  </a:lnTo>
                  <a:lnTo>
                    <a:pt x="42758" y="2168"/>
                  </a:lnTo>
                  <a:lnTo>
                    <a:pt x="50344" y="0"/>
                  </a:lnTo>
                  <a:lnTo>
                    <a:pt x="60000" y="722"/>
                  </a:lnTo>
                  <a:lnTo>
                    <a:pt x="62758" y="1445"/>
                  </a:lnTo>
                  <a:lnTo>
                    <a:pt x="66896" y="2891"/>
                  </a:lnTo>
                  <a:lnTo>
                    <a:pt x="71034" y="4337"/>
                  </a:lnTo>
                  <a:lnTo>
                    <a:pt x="75172" y="5783"/>
                  </a:lnTo>
                  <a:lnTo>
                    <a:pt x="80000" y="7951"/>
                  </a:lnTo>
                  <a:lnTo>
                    <a:pt x="84137" y="9397"/>
                  </a:lnTo>
                  <a:lnTo>
                    <a:pt x="88275" y="12289"/>
                  </a:lnTo>
                  <a:lnTo>
                    <a:pt x="90344" y="13734"/>
                  </a:lnTo>
                  <a:lnTo>
                    <a:pt x="93793" y="16626"/>
                  </a:lnTo>
                  <a:lnTo>
                    <a:pt x="96551" y="20240"/>
                  </a:lnTo>
                  <a:lnTo>
                    <a:pt x="100000" y="24578"/>
                  </a:lnTo>
                  <a:lnTo>
                    <a:pt x="104137" y="29638"/>
                  </a:lnTo>
                  <a:lnTo>
                    <a:pt x="106896" y="34698"/>
                  </a:lnTo>
                  <a:lnTo>
                    <a:pt x="108965" y="39759"/>
                  </a:lnTo>
                  <a:lnTo>
                    <a:pt x="112413" y="44096"/>
                  </a:lnTo>
                  <a:lnTo>
                    <a:pt x="113793" y="47710"/>
                  </a:lnTo>
                  <a:lnTo>
                    <a:pt x="115172" y="51325"/>
                  </a:lnTo>
                  <a:lnTo>
                    <a:pt x="117241" y="56385"/>
                  </a:lnTo>
                  <a:lnTo>
                    <a:pt x="118620" y="62168"/>
                  </a:lnTo>
                  <a:lnTo>
                    <a:pt x="118620" y="67951"/>
                  </a:lnTo>
                  <a:lnTo>
                    <a:pt x="119310" y="73012"/>
                  </a:lnTo>
                  <a:lnTo>
                    <a:pt x="119310" y="78072"/>
                  </a:lnTo>
                  <a:lnTo>
                    <a:pt x="118620" y="82409"/>
                  </a:lnTo>
                  <a:lnTo>
                    <a:pt x="117931" y="86746"/>
                  </a:lnTo>
                  <a:lnTo>
                    <a:pt x="115172" y="89638"/>
                  </a:lnTo>
                  <a:lnTo>
                    <a:pt x="113793" y="91807"/>
                  </a:lnTo>
                  <a:lnTo>
                    <a:pt x="112413" y="95421"/>
                  </a:lnTo>
                  <a:lnTo>
                    <a:pt x="111034" y="97590"/>
                  </a:lnTo>
                  <a:lnTo>
                    <a:pt x="108965" y="100481"/>
                  </a:lnTo>
                  <a:lnTo>
                    <a:pt x="108275" y="102650"/>
                  </a:lnTo>
                  <a:lnTo>
                    <a:pt x="106206" y="104819"/>
                  </a:lnTo>
                  <a:lnTo>
                    <a:pt x="104137" y="106265"/>
                  </a:lnTo>
                  <a:lnTo>
                    <a:pt x="101379" y="108433"/>
                  </a:lnTo>
                  <a:lnTo>
                    <a:pt x="98620" y="109879"/>
                  </a:lnTo>
                  <a:lnTo>
                    <a:pt x="94482" y="112771"/>
                  </a:lnTo>
                  <a:lnTo>
                    <a:pt x="90344" y="114216"/>
                  </a:lnTo>
                  <a:lnTo>
                    <a:pt x="86896" y="116385"/>
                  </a:lnTo>
                  <a:lnTo>
                    <a:pt x="84137" y="117831"/>
                  </a:lnTo>
                  <a:lnTo>
                    <a:pt x="82068" y="118554"/>
                  </a:lnTo>
                  <a:lnTo>
                    <a:pt x="81379" y="118554"/>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85" name="Shape 1585"/>
            <p:cNvSpPr/>
            <p:nvPr/>
          </p:nvSpPr>
          <p:spPr>
            <a:xfrm>
              <a:off x="3073" y="3172"/>
              <a:ext cx="9" cy="3"/>
            </a:xfrm>
            <a:custGeom>
              <a:pathLst>
                <a:path extrusionOk="0" h="120000" w="120000">
                  <a:moveTo>
                    <a:pt x="84000" y="60000"/>
                  </a:moveTo>
                  <a:lnTo>
                    <a:pt x="60000" y="60000"/>
                  </a:lnTo>
                  <a:lnTo>
                    <a:pt x="48000" y="90000"/>
                  </a:lnTo>
                  <a:lnTo>
                    <a:pt x="36000" y="90000"/>
                  </a:lnTo>
                  <a:lnTo>
                    <a:pt x="24000" y="90000"/>
                  </a:lnTo>
                  <a:lnTo>
                    <a:pt x="12000" y="90000"/>
                  </a:lnTo>
                  <a:lnTo>
                    <a:pt x="0" y="90000"/>
                  </a:lnTo>
                  <a:lnTo>
                    <a:pt x="0" y="60000"/>
                  </a:lnTo>
                  <a:lnTo>
                    <a:pt x="12000" y="30000"/>
                  </a:lnTo>
                  <a:lnTo>
                    <a:pt x="24000" y="30000"/>
                  </a:lnTo>
                  <a:lnTo>
                    <a:pt x="36000" y="0"/>
                  </a:lnTo>
                  <a:lnTo>
                    <a:pt x="48000" y="0"/>
                  </a:lnTo>
                  <a:lnTo>
                    <a:pt x="60000" y="0"/>
                  </a:lnTo>
                  <a:lnTo>
                    <a:pt x="72000" y="0"/>
                  </a:lnTo>
                  <a:lnTo>
                    <a:pt x="84000" y="0"/>
                  </a:lnTo>
                  <a:lnTo>
                    <a:pt x="96000" y="0"/>
                  </a:lnTo>
                  <a:lnTo>
                    <a:pt x="96000" y="30000"/>
                  </a:lnTo>
                  <a:lnTo>
                    <a:pt x="108000" y="30000"/>
                  </a:lnTo>
                  <a:lnTo>
                    <a:pt x="108000" y="60000"/>
                  </a:lnTo>
                  <a:lnTo>
                    <a:pt x="96000" y="60000"/>
                  </a:lnTo>
                  <a:lnTo>
                    <a:pt x="8400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86" name="Shape 1586"/>
            <p:cNvSpPr/>
            <p:nvPr/>
          </p:nvSpPr>
          <p:spPr>
            <a:xfrm>
              <a:off x="3073" y="3172"/>
              <a:ext cx="21" cy="14"/>
            </a:xfrm>
            <a:custGeom>
              <a:pathLst>
                <a:path extrusionOk="0" h="120000" w="120000">
                  <a:moveTo>
                    <a:pt x="91428" y="77142"/>
                  </a:moveTo>
                  <a:lnTo>
                    <a:pt x="91428" y="77142"/>
                  </a:lnTo>
                  <a:lnTo>
                    <a:pt x="62857" y="85714"/>
                  </a:lnTo>
                  <a:lnTo>
                    <a:pt x="51428" y="94285"/>
                  </a:lnTo>
                  <a:lnTo>
                    <a:pt x="51428" y="102857"/>
                  </a:lnTo>
                  <a:lnTo>
                    <a:pt x="40000" y="111428"/>
                  </a:lnTo>
                  <a:lnTo>
                    <a:pt x="17142" y="111428"/>
                  </a:lnTo>
                  <a:lnTo>
                    <a:pt x="11428" y="102857"/>
                  </a:lnTo>
                  <a:lnTo>
                    <a:pt x="0" y="94285"/>
                  </a:lnTo>
                  <a:lnTo>
                    <a:pt x="0" y="77142"/>
                  </a:lnTo>
                  <a:lnTo>
                    <a:pt x="0" y="59999"/>
                  </a:lnTo>
                  <a:lnTo>
                    <a:pt x="5714" y="42857"/>
                  </a:lnTo>
                  <a:lnTo>
                    <a:pt x="11428" y="34285"/>
                  </a:lnTo>
                  <a:lnTo>
                    <a:pt x="17142" y="25714"/>
                  </a:lnTo>
                  <a:lnTo>
                    <a:pt x="34285" y="17142"/>
                  </a:lnTo>
                  <a:lnTo>
                    <a:pt x="51428" y="8571"/>
                  </a:lnTo>
                  <a:lnTo>
                    <a:pt x="57142" y="0"/>
                  </a:lnTo>
                  <a:lnTo>
                    <a:pt x="68571" y="8571"/>
                  </a:lnTo>
                  <a:lnTo>
                    <a:pt x="91428" y="17142"/>
                  </a:lnTo>
                  <a:lnTo>
                    <a:pt x="97142" y="17142"/>
                  </a:lnTo>
                  <a:lnTo>
                    <a:pt x="102857" y="25714"/>
                  </a:lnTo>
                  <a:lnTo>
                    <a:pt x="114285" y="34285"/>
                  </a:lnTo>
                  <a:lnTo>
                    <a:pt x="114285" y="42857"/>
                  </a:lnTo>
                  <a:lnTo>
                    <a:pt x="108571" y="59999"/>
                  </a:lnTo>
                  <a:lnTo>
                    <a:pt x="97142" y="68571"/>
                  </a:lnTo>
                  <a:lnTo>
                    <a:pt x="91428" y="77142"/>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87" name="Shape 1587"/>
            <p:cNvSpPr/>
            <p:nvPr/>
          </p:nvSpPr>
          <p:spPr>
            <a:xfrm>
              <a:off x="2996" y="3089"/>
              <a:ext cx="11" cy="7"/>
            </a:xfrm>
            <a:custGeom>
              <a:pathLst>
                <a:path extrusionOk="0" h="120000" w="120000">
                  <a:moveTo>
                    <a:pt x="76363" y="85714"/>
                  </a:moveTo>
                  <a:lnTo>
                    <a:pt x="54545" y="85714"/>
                  </a:lnTo>
                  <a:lnTo>
                    <a:pt x="43636" y="85714"/>
                  </a:lnTo>
                  <a:lnTo>
                    <a:pt x="43636" y="102857"/>
                  </a:lnTo>
                  <a:lnTo>
                    <a:pt x="32727" y="102857"/>
                  </a:lnTo>
                  <a:lnTo>
                    <a:pt x="21818" y="102857"/>
                  </a:lnTo>
                  <a:lnTo>
                    <a:pt x="10909" y="102857"/>
                  </a:lnTo>
                  <a:lnTo>
                    <a:pt x="0" y="85714"/>
                  </a:lnTo>
                  <a:lnTo>
                    <a:pt x="0" y="68571"/>
                  </a:lnTo>
                  <a:lnTo>
                    <a:pt x="0" y="51428"/>
                  </a:lnTo>
                  <a:lnTo>
                    <a:pt x="10909" y="34285"/>
                  </a:lnTo>
                  <a:lnTo>
                    <a:pt x="21818" y="34285"/>
                  </a:lnTo>
                  <a:lnTo>
                    <a:pt x="32727" y="34285"/>
                  </a:lnTo>
                  <a:lnTo>
                    <a:pt x="32727" y="17142"/>
                  </a:lnTo>
                  <a:lnTo>
                    <a:pt x="43636" y="0"/>
                  </a:lnTo>
                  <a:lnTo>
                    <a:pt x="54545" y="0"/>
                  </a:lnTo>
                  <a:lnTo>
                    <a:pt x="65454" y="17142"/>
                  </a:lnTo>
                  <a:lnTo>
                    <a:pt x="87272" y="17142"/>
                  </a:lnTo>
                  <a:lnTo>
                    <a:pt x="98181" y="34285"/>
                  </a:lnTo>
                  <a:lnTo>
                    <a:pt x="109090" y="34285"/>
                  </a:lnTo>
                  <a:lnTo>
                    <a:pt x="109090" y="51428"/>
                  </a:lnTo>
                  <a:lnTo>
                    <a:pt x="98181" y="68571"/>
                  </a:lnTo>
                  <a:lnTo>
                    <a:pt x="87272" y="68571"/>
                  </a:lnTo>
                  <a:lnTo>
                    <a:pt x="76363" y="85714"/>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88" name="Shape 1588"/>
            <p:cNvSpPr/>
            <p:nvPr/>
          </p:nvSpPr>
          <p:spPr>
            <a:xfrm>
              <a:off x="2996" y="3089"/>
              <a:ext cx="22" cy="17"/>
            </a:xfrm>
            <a:custGeom>
              <a:pathLst>
                <a:path extrusionOk="0" h="120000" w="120000">
                  <a:moveTo>
                    <a:pt x="83478" y="84705"/>
                  </a:moveTo>
                  <a:lnTo>
                    <a:pt x="83478" y="84705"/>
                  </a:lnTo>
                  <a:lnTo>
                    <a:pt x="62608" y="84705"/>
                  </a:lnTo>
                  <a:lnTo>
                    <a:pt x="46956" y="91764"/>
                  </a:lnTo>
                  <a:lnTo>
                    <a:pt x="41739" y="105882"/>
                  </a:lnTo>
                  <a:lnTo>
                    <a:pt x="36521" y="112941"/>
                  </a:lnTo>
                  <a:lnTo>
                    <a:pt x="15652" y="112941"/>
                  </a:lnTo>
                  <a:lnTo>
                    <a:pt x="5217" y="105882"/>
                  </a:lnTo>
                  <a:lnTo>
                    <a:pt x="0" y="91764"/>
                  </a:lnTo>
                  <a:lnTo>
                    <a:pt x="0" y="84705"/>
                  </a:lnTo>
                  <a:lnTo>
                    <a:pt x="0" y="70588"/>
                  </a:lnTo>
                  <a:lnTo>
                    <a:pt x="0" y="56470"/>
                  </a:lnTo>
                  <a:lnTo>
                    <a:pt x="10434" y="42352"/>
                  </a:lnTo>
                  <a:lnTo>
                    <a:pt x="26086" y="35294"/>
                  </a:lnTo>
                  <a:lnTo>
                    <a:pt x="31304" y="28235"/>
                  </a:lnTo>
                  <a:lnTo>
                    <a:pt x="36521" y="14117"/>
                  </a:lnTo>
                  <a:lnTo>
                    <a:pt x="46956" y="0"/>
                  </a:lnTo>
                  <a:lnTo>
                    <a:pt x="62608" y="0"/>
                  </a:lnTo>
                  <a:lnTo>
                    <a:pt x="73043" y="14117"/>
                  </a:lnTo>
                  <a:lnTo>
                    <a:pt x="88695" y="21176"/>
                  </a:lnTo>
                  <a:lnTo>
                    <a:pt x="104347" y="35294"/>
                  </a:lnTo>
                  <a:lnTo>
                    <a:pt x="114782" y="42352"/>
                  </a:lnTo>
                  <a:lnTo>
                    <a:pt x="114782" y="56470"/>
                  </a:lnTo>
                  <a:lnTo>
                    <a:pt x="104347" y="70588"/>
                  </a:lnTo>
                  <a:lnTo>
                    <a:pt x="88695" y="77647"/>
                  </a:lnTo>
                  <a:lnTo>
                    <a:pt x="83478" y="8470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89" name="Shape 1589"/>
            <p:cNvSpPr/>
            <p:nvPr/>
          </p:nvSpPr>
          <p:spPr>
            <a:xfrm>
              <a:off x="3037" y="3168"/>
              <a:ext cx="0" cy="2"/>
            </a:xfrm>
            <a:custGeom>
              <a:pathLst>
                <a:path extrusionOk="0" h="120000" w="120000">
                  <a:moveTo>
                    <a:pt x="0" y="40000"/>
                  </a:moveTo>
                  <a:lnTo>
                    <a:pt x="0" y="40000"/>
                  </a:lnTo>
                  <a:lnTo>
                    <a:pt x="0" y="0"/>
                  </a:lnTo>
                  <a:lnTo>
                    <a:pt x="60000" y="0"/>
                  </a:lnTo>
                  <a:lnTo>
                    <a:pt x="60000" y="40000"/>
                  </a:lnTo>
                  <a:lnTo>
                    <a:pt x="60000" y="80000"/>
                  </a:lnTo>
                  <a:lnTo>
                    <a:pt x="0" y="8000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90" name="Shape 1590"/>
            <p:cNvSpPr/>
            <p:nvPr/>
          </p:nvSpPr>
          <p:spPr>
            <a:xfrm>
              <a:off x="3037" y="3168"/>
              <a:ext cx="11" cy="13"/>
            </a:xfrm>
            <a:custGeom>
              <a:pathLst>
                <a:path extrusionOk="0" h="120000" w="120000">
                  <a:moveTo>
                    <a:pt x="98181" y="36923"/>
                  </a:moveTo>
                  <a:lnTo>
                    <a:pt x="98181" y="36923"/>
                  </a:lnTo>
                  <a:lnTo>
                    <a:pt x="76363" y="27692"/>
                  </a:lnTo>
                  <a:lnTo>
                    <a:pt x="65454" y="9230"/>
                  </a:lnTo>
                  <a:lnTo>
                    <a:pt x="32727" y="0"/>
                  </a:lnTo>
                  <a:lnTo>
                    <a:pt x="10909" y="9230"/>
                  </a:lnTo>
                  <a:lnTo>
                    <a:pt x="0" y="27692"/>
                  </a:lnTo>
                  <a:lnTo>
                    <a:pt x="0" y="36923"/>
                  </a:lnTo>
                  <a:lnTo>
                    <a:pt x="10909" y="101538"/>
                  </a:lnTo>
                  <a:lnTo>
                    <a:pt x="109090" y="110769"/>
                  </a:lnTo>
                  <a:lnTo>
                    <a:pt x="98181" y="3692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91" name="Shape 1591"/>
            <p:cNvSpPr/>
            <p:nvPr/>
          </p:nvSpPr>
          <p:spPr>
            <a:xfrm>
              <a:off x="3087" y="3127"/>
              <a:ext cx="3" cy="2"/>
            </a:xfrm>
            <a:custGeom>
              <a:pathLst>
                <a:path extrusionOk="0" h="120000" w="120000">
                  <a:moveTo>
                    <a:pt x="0" y="40000"/>
                  </a:moveTo>
                  <a:lnTo>
                    <a:pt x="30000" y="0"/>
                  </a:lnTo>
                  <a:lnTo>
                    <a:pt x="60000" y="0"/>
                  </a:lnTo>
                  <a:lnTo>
                    <a:pt x="90000" y="0"/>
                  </a:lnTo>
                  <a:lnTo>
                    <a:pt x="90000" y="40000"/>
                  </a:lnTo>
                  <a:lnTo>
                    <a:pt x="90000" y="80000"/>
                  </a:lnTo>
                  <a:lnTo>
                    <a:pt x="0" y="8000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92" name="Shape 1592"/>
            <p:cNvSpPr/>
            <p:nvPr/>
          </p:nvSpPr>
          <p:spPr>
            <a:xfrm>
              <a:off x="3090" y="3127"/>
              <a:ext cx="9" cy="13"/>
            </a:xfrm>
            <a:custGeom>
              <a:pathLst>
                <a:path extrusionOk="0" h="120000" w="120000">
                  <a:moveTo>
                    <a:pt x="108000" y="46153"/>
                  </a:moveTo>
                  <a:lnTo>
                    <a:pt x="108000" y="46153"/>
                  </a:lnTo>
                  <a:lnTo>
                    <a:pt x="84000" y="18461"/>
                  </a:lnTo>
                  <a:lnTo>
                    <a:pt x="84000" y="9230"/>
                  </a:lnTo>
                  <a:lnTo>
                    <a:pt x="60000" y="0"/>
                  </a:lnTo>
                  <a:lnTo>
                    <a:pt x="24000" y="0"/>
                  </a:lnTo>
                  <a:lnTo>
                    <a:pt x="12000" y="9230"/>
                  </a:lnTo>
                  <a:lnTo>
                    <a:pt x="0" y="18461"/>
                  </a:lnTo>
                  <a:lnTo>
                    <a:pt x="0" y="27692"/>
                  </a:lnTo>
                  <a:lnTo>
                    <a:pt x="0" y="36923"/>
                  </a:lnTo>
                  <a:lnTo>
                    <a:pt x="12000" y="101538"/>
                  </a:lnTo>
                  <a:lnTo>
                    <a:pt x="108000" y="110769"/>
                  </a:lnTo>
                  <a:lnTo>
                    <a:pt x="108000" y="4615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93" name="Shape 1593"/>
            <p:cNvSpPr/>
            <p:nvPr/>
          </p:nvSpPr>
          <p:spPr>
            <a:xfrm>
              <a:off x="3052" y="3095"/>
              <a:ext cx="5" cy="2"/>
            </a:xfrm>
            <a:custGeom>
              <a:pathLst>
                <a:path extrusionOk="0" h="120000" w="120000">
                  <a:moveTo>
                    <a:pt x="100000" y="40000"/>
                  </a:moveTo>
                  <a:lnTo>
                    <a:pt x="80000" y="0"/>
                  </a:lnTo>
                  <a:lnTo>
                    <a:pt x="60000" y="0"/>
                  </a:lnTo>
                  <a:lnTo>
                    <a:pt x="40000" y="0"/>
                  </a:lnTo>
                  <a:lnTo>
                    <a:pt x="20000" y="0"/>
                  </a:lnTo>
                  <a:lnTo>
                    <a:pt x="0" y="0"/>
                  </a:lnTo>
                  <a:lnTo>
                    <a:pt x="0" y="40000"/>
                  </a:lnTo>
                  <a:lnTo>
                    <a:pt x="60000" y="80000"/>
                  </a:lnTo>
                  <a:lnTo>
                    <a:pt x="100000" y="80000"/>
                  </a:lnTo>
                  <a:lnTo>
                    <a:pt x="10000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94" name="Shape 1594"/>
            <p:cNvSpPr/>
            <p:nvPr/>
          </p:nvSpPr>
          <p:spPr>
            <a:xfrm>
              <a:off x="3052" y="3095"/>
              <a:ext cx="17" cy="13"/>
            </a:xfrm>
            <a:custGeom>
              <a:pathLst>
                <a:path extrusionOk="0" h="120000" w="120000">
                  <a:moveTo>
                    <a:pt x="112941" y="36923"/>
                  </a:moveTo>
                  <a:lnTo>
                    <a:pt x="112941" y="36923"/>
                  </a:lnTo>
                  <a:lnTo>
                    <a:pt x="98823" y="9230"/>
                  </a:lnTo>
                  <a:lnTo>
                    <a:pt x="91764" y="0"/>
                  </a:lnTo>
                  <a:lnTo>
                    <a:pt x="70588" y="0"/>
                  </a:lnTo>
                  <a:lnTo>
                    <a:pt x="63529" y="0"/>
                  </a:lnTo>
                  <a:lnTo>
                    <a:pt x="49411" y="0"/>
                  </a:lnTo>
                  <a:lnTo>
                    <a:pt x="21176" y="9230"/>
                  </a:lnTo>
                  <a:lnTo>
                    <a:pt x="7058" y="18461"/>
                  </a:lnTo>
                  <a:lnTo>
                    <a:pt x="0" y="27692"/>
                  </a:lnTo>
                  <a:lnTo>
                    <a:pt x="56470" y="92307"/>
                  </a:lnTo>
                  <a:lnTo>
                    <a:pt x="112941" y="110769"/>
                  </a:lnTo>
                  <a:lnTo>
                    <a:pt x="112941" y="3692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95" name="Shape 1595"/>
            <p:cNvSpPr/>
            <p:nvPr/>
          </p:nvSpPr>
          <p:spPr>
            <a:xfrm>
              <a:off x="3011" y="3126"/>
              <a:ext cx="11" cy="4"/>
            </a:xfrm>
            <a:custGeom>
              <a:pathLst>
                <a:path extrusionOk="0" h="120000" w="120000">
                  <a:moveTo>
                    <a:pt x="21818" y="96000"/>
                  </a:moveTo>
                  <a:lnTo>
                    <a:pt x="32727" y="72000"/>
                  </a:lnTo>
                  <a:lnTo>
                    <a:pt x="32727" y="48000"/>
                  </a:lnTo>
                  <a:lnTo>
                    <a:pt x="43636" y="48000"/>
                  </a:lnTo>
                  <a:lnTo>
                    <a:pt x="43636" y="24000"/>
                  </a:lnTo>
                  <a:lnTo>
                    <a:pt x="65454" y="48000"/>
                  </a:lnTo>
                  <a:lnTo>
                    <a:pt x="76363" y="48000"/>
                  </a:lnTo>
                  <a:lnTo>
                    <a:pt x="87272" y="48000"/>
                  </a:lnTo>
                  <a:lnTo>
                    <a:pt x="98181" y="24000"/>
                  </a:lnTo>
                  <a:lnTo>
                    <a:pt x="109090" y="24000"/>
                  </a:lnTo>
                  <a:lnTo>
                    <a:pt x="109090" y="0"/>
                  </a:lnTo>
                  <a:lnTo>
                    <a:pt x="98181" y="0"/>
                  </a:lnTo>
                  <a:lnTo>
                    <a:pt x="76363" y="0"/>
                  </a:lnTo>
                  <a:lnTo>
                    <a:pt x="65454" y="0"/>
                  </a:lnTo>
                  <a:lnTo>
                    <a:pt x="54545" y="0"/>
                  </a:lnTo>
                  <a:lnTo>
                    <a:pt x="43636" y="0"/>
                  </a:lnTo>
                  <a:lnTo>
                    <a:pt x="32727" y="0"/>
                  </a:lnTo>
                  <a:lnTo>
                    <a:pt x="21818" y="0"/>
                  </a:lnTo>
                  <a:lnTo>
                    <a:pt x="10909" y="0"/>
                  </a:lnTo>
                  <a:lnTo>
                    <a:pt x="0" y="24000"/>
                  </a:lnTo>
                  <a:lnTo>
                    <a:pt x="0" y="48000"/>
                  </a:lnTo>
                  <a:lnTo>
                    <a:pt x="10909" y="72000"/>
                  </a:lnTo>
                  <a:lnTo>
                    <a:pt x="21818" y="96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96" name="Shape 1596"/>
            <p:cNvSpPr/>
            <p:nvPr/>
          </p:nvSpPr>
          <p:spPr>
            <a:xfrm>
              <a:off x="3011" y="3126"/>
              <a:ext cx="22" cy="14"/>
            </a:xfrm>
            <a:custGeom>
              <a:pathLst>
                <a:path extrusionOk="0" h="120000" w="120000">
                  <a:moveTo>
                    <a:pt x="21818" y="112000"/>
                  </a:moveTo>
                  <a:lnTo>
                    <a:pt x="21818" y="112000"/>
                  </a:lnTo>
                  <a:lnTo>
                    <a:pt x="32727" y="80000"/>
                  </a:lnTo>
                  <a:lnTo>
                    <a:pt x="38181" y="56000"/>
                  </a:lnTo>
                  <a:lnTo>
                    <a:pt x="43636" y="48000"/>
                  </a:lnTo>
                  <a:lnTo>
                    <a:pt x="49090" y="40000"/>
                  </a:lnTo>
                  <a:lnTo>
                    <a:pt x="70909" y="48000"/>
                  </a:lnTo>
                  <a:lnTo>
                    <a:pt x="81818" y="48000"/>
                  </a:lnTo>
                  <a:lnTo>
                    <a:pt x="98181" y="48000"/>
                  </a:lnTo>
                  <a:lnTo>
                    <a:pt x="103636" y="40000"/>
                  </a:lnTo>
                  <a:lnTo>
                    <a:pt x="114545" y="32000"/>
                  </a:lnTo>
                  <a:lnTo>
                    <a:pt x="114545" y="16000"/>
                  </a:lnTo>
                  <a:lnTo>
                    <a:pt x="114545" y="8000"/>
                  </a:lnTo>
                  <a:lnTo>
                    <a:pt x="103636" y="8000"/>
                  </a:lnTo>
                  <a:lnTo>
                    <a:pt x="81818" y="0"/>
                  </a:lnTo>
                  <a:lnTo>
                    <a:pt x="70909" y="0"/>
                  </a:lnTo>
                  <a:lnTo>
                    <a:pt x="60000" y="0"/>
                  </a:lnTo>
                  <a:lnTo>
                    <a:pt x="49090" y="0"/>
                  </a:lnTo>
                  <a:lnTo>
                    <a:pt x="38181" y="0"/>
                  </a:lnTo>
                  <a:lnTo>
                    <a:pt x="21818" y="8000"/>
                  </a:lnTo>
                  <a:lnTo>
                    <a:pt x="5454" y="8000"/>
                  </a:lnTo>
                  <a:lnTo>
                    <a:pt x="0" y="24000"/>
                  </a:lnTo>
                  <a:lnTo>
                    <a:pt x="0" y="48000"/>
                  </a:lnTo>
                  <a:lnTo>
                    <a:pt x="10909" y="72000"/>
                  </a:lnTo>
                  <a:lnTo>
                    <a:pt x="16363" y="104000"/>
                  </a:lnTo>
                  <a:lnTo>
                    <a:pt x="21818" y="112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97" name="Shape 1597"/>
            <p:cNvSpPr/>
            <p:nvPr/>
          </p:nvSpPr>
          <p:spPr>
            <a:xfrm>
              <a:off x="3056" y="3134"/>
              <a:ext cx="7" cy="3"/>
            </a:xfrm>
            <a:custGeom>
              <a:pathLst>
                <a:path extrusionOk="0" h="120000" w="120000">
                  <a:moveTo>
                    <a:pt x="0" y="0"/>
                  </a:moveTo>
                  <a:lnTo>
                    <a:pt x="75000" y="30000"/>
                  </a:lnTo>
                  <a:lnTo>
                    <a:pt x="105000" y="60000"/>
                  </a:lnTo>
                  <a:lnTo>
                    <a:pt x="75000" y="90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98" name="Shape 1598"/>
            <p:cNvSpPr/>
            <p:nvPr/>
          </p:nvSpPr>
          <p:spPr>
            <a:xfrm>
              <a:off x="3063" y="3137"/>
              <a:ext cx="4" cy="7"/>
            </a:xfrm>
            <a:custGeom>
              <a:pathLst>
                <a:path extrusionOk="0" h="120000" w="120000">
                  <a:moveTo>
                    <a:pt x="96000" y="105000"/>
                  </a:moveTo>
                  <a:lnTo>
                    <a:pt x="96000" y="105000"/>
                  </a:lnTo>
                  <a:lnTo>
                    <a:pt x="24000" y="60000"/>
                  </a:lnTo>
                  <a:lnTo>
                    <a:pt x="0" y="30000"/>
                  </a:lnTo>
                  <a:lnTo>
                    <a:pt x="24000" y="15000"/>
                  </a:lnTo>
                  <a:lnTo>
                    <a:pt x="24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99" name="Shape 1599"/>
            <p:cNvSpPr/>
            <p:nvPr/>
          </p:nvSpPr>
          <p:spPr>
            <a:xfrm>
              <a:off x="2994" y="3137"/>
              <a:ext cx="0" cy="14"/>
            </a:xfrm>
            <a:custGeom>
              <a:pathLst>
                <a:path extrusionOk="0" h="120000" w="120000">
                  <a:moveTo>
                    <a:pt x="0" y="112000"/>
                  </a:moveTo>
                  <a:lnTo>
                    <a:pt x="0" y="96000"/>
                  </a:lnTo>
                  <a:lnTo>
                    <a:pt x="0" y="80000"/>
                  </a:lnTo>
                  <a:lnTo>
                    <a:pt x="0" y="72000"/>
                  </a:lnTo>
                  <a:lnTo>
                    <a:pt x="0" y="64000"/>
                  </a:lnTo>
                  <a:lnTo>
                    <a:pt x="0" y="56000"/>
                  </a:lnTo>
                  <a:lnTo>
                    <a:pt x="0" y="48000"/>
                  </a:lnTo>
                  <a:lnTo>
                    <a:pt x="0" y="40000"/>
                  </a:lnTo>
                  <a:lnTo>
                    <a:pt x="0" y="32000"/>
                  </a:lnTo>
                  <a:lnTo>
                    <a:pt x="0" y="16000"/>
                  </a:lnTo>
                  <a:lnTo>
                    <a:pt x="0" y="8000"/>
                  </a:lnTo>
                  <a:lnTo>
                    <a:pt x="0" y="0"/>
                  </a:lnTo>
                  <a:lnTo>
                    <a:pt x="0" y="112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00" name="Shape 1600"/>
            <p:cNvSpPr/>
            <p:nvPr/>
          </p:nvSpPr>
          <p:spPr>
            <a:xfrm>
              <a:off x="2994" y="3137"/>
              <a:ext cx="11" cy="25"/>
            </a:xfrm>
            <a:custGeom>
              <a:pathLst>
                <a:path extrusionOk="0" h="120000" w="120000">
                  <a:moveTo>
                    <a:pt x="110000" y="115200"/>
                  </a:moveTo>
                  <a:lnTo>
                    <a:pt x="110000" y="115200"/>
                  </a:lnTo>
                  <a:lnTo>
                    <a:pt x="100000" y="100800"/>
                  </a:lnTo>
                  <a:lnTo>
                    <a:pt x="90000" y="81600"/>
                  </a:lnTo>
                  <a:lnTo>
                    <a:pt x="80000" y="72000"/>
                  </a:lnTo>
                  <a:lnTo>
                    <a:pt x="80000" y="67200"/>
                  </a:lnTo>
                  <a:lnTo>
                    <a:pt x="70000" y="62400"/>
                  </a:lnTo>
                  <a:lnTo>
                    <a:pt x="60000" y="57600"/>
                  </a:lnTo>
                  <a:lnTo>
                    <a:pt x="30000" y="52800"/>
                  </a:lnTo>
                  <a:lnTo>
                    <a:pt x="30000" y="43200"/>
                  </a:lnTo>
                  <a:lnTo>
                    <a:pt x="30000" y="33600"/>
                  </a:lnTo>
                  <a:lnTo>
                    <a:pt x="20000" y="19200"/>
                  </a:lnTo>
                  <a:lnTo>
                    <a:pt x="0" y="4800"/>
                  </a:lnTo>
                  <a:lnTo>
                    <a:pt x="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01" name="Shape 1601"/>
            <p:cNvSpPr/>
            <p:nvPr/>
          </p:nvSpPr>
          <p:spPr>
            <a:xfrm>
              <a:off x="2976" y="3113"/>
              <a:ext cx="18" cy="4"/>
            </a:xfrm>
            <a:custGeom>
              <a:pathLst>
                <a:path extrusionOk="0" h="120000" w="120000">
                  <a:moveTo>
                    <a:pt x="0" y="0"/>
                  </a:moveTo>
                  <a:lnTo>
                    <a:pt x="13333" y="24000"/>
                  </a:lnTo>
                  <a:lnTo>
                    <a:pt x="33333" y="48000"/>
                  </a:lnTo>
                  <a:lnTo>
                    <a:pt x="53333" y="48000"/>
                  </a:lnTo>
                  <a:lnTo>
                    <a:pt x="66666" y="48000"/>
                  </a:lnTo>
                  <a:lnTo>
                    <a:pt x="80000" y="48000"/>
                  </a:lnTo>
                  <a:lnTo>
                    <a:pt x="93333" y="72000"/>
                  </a:lnTo>
                  <a:lnTo>
                    <a:pt x="106666" y="72000"/>
                  </a:lnTo>
                  <a:lnTo>
                    <a:pt x="113333" y="96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02" name="Shape 1602"/>
            <p:cNvSpPr/>
            <p:nvPr/>
          </p:nvSpPr>
          <p:spPr>
            <a:xfrm>
              <a:off x="2976" y="3118"/>
              <a:ext cx="28" cy="7"/>
            </a:xfrm>
            <a:custGeom>
              <a:pathLst>
                <a:path extrusionOk="0" h="120000" w="120000">
                  <a:moveTo>
                    <a:pt x="0" y="102857"/>
                  </a:moveTo>
                  <a:lnTo>
                    <a:pt x="0" y="102857"/>
                  </a:lnTo>
                  <a:lnTo>
                    <a:pt x="12413" y="68571"/>
                  </a:lnTo>
                  <a:lnTo>
                    <a:pt x="33103" y="51428"/>
                  </a:lnTo>
                  <a:lnTo>
                    <a:pt x="53793" y="51428"/>
                  </a:lnTo>
                  <a:lnTo>
                    <a:pt x="70344" y="51428"/>
                  </a:lnTo>
                  <a:lnTo>
                    <a:pt x="82758" y="51428"/>
                  </a:lnTo>
                  <a:lnTo>
                    <a:pt x="99310" y="34285"/>
                  </a:lnTo>
                  <a:lnTo>
                    <a:pt x="111724" y="17142"/>
                  </a:lnTo>
                  <a:lnTo>
                    <a:pt x="115862"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03" name="Shape 1603"/>
            <p:cNvSpPr/>
            <p:nvPr/>
          </p:nvSpPr>
          <p:spPr>
            <a:xfrm>
              <a:off x="3084" y="3143"/>
              <a:ext cx="9" cy="9"/>
            </a:xfrm>
            <a:custGeom>
              <a:pathLst>
                <a:path extrusionOk="0" h="120000" w="120000">
                  <a:moveTo>
                    <a:pt x="40000" y="106666"/>
                  </a:moveTo>
                  <a:lnTo>
                    <a:pt x="66666" y="106666"/>
                  </a:lnTo>
                  <a:lnTo>
                    <a:pt x="66666" y="53333"/>
                  </a:lnTo>
                  <a:lnTo>
                    <a:pt x="10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04" name="Shape 1604"/>
            <p:cNvSpPr/>
            <p:nvPr/>
          </p:nvSpPr>
          <p:spPr>
            <a:xfrm>
              <a:off x="3054" y="3151"/>
              <a:ext cx="9" cy="9"/>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05" name="Shape 1605"/>
            <p:cNvSpPr/>
            <p:nvPr/>
          </p:nvSpPr>
          <p:spPr>
            <a:xfrm>
              <a:off x="3037" y="3134"/>
              <a:ext cx="9" cy="7"/>
            </a:xfrm>
            <a:custGeom>
              <a:pathLst>
                <a:path extrusionOk="0" h="120000" w="120000">
                  <a:moveTo>
                    <a:pt x="48000" y="105000"/>
                  </a:moveTo>
                  <a:lnTo>
                    <a:pt x="48000" y="105000"/>
                  </a:lnTo>
                  <a:lnTo>
                    <a:pt x="48000" y="75000"/>
                  </a:lnTo>
                  <a:lnTo>
                    <a:pt x="108000" y="75000"/>
                  </a:lnTo>
                  <a:lnTo>
                    <a:pt x="108000" y="30000"/>
                  </a:lnTo>
                  <a:lnTo>
                    <a:pt x="48000" y="0"/>
                  </a:lnTo>
                  <a:lnTo>
                    <a:pt x="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06" name="Shape 1606"/>
            <p:cNvSpPr/>
            <p:nvPr/>
          </p:nvSpPr>
          <p:spPr>
            <a:xfrm>
              <a:off x="3078" y="3102"/>
              <a:ext cx="9" cy="7"/>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07" name="Shape 1607"/>
            <p:cNvSpPr/>
            <p:nvPr/>
          </p:nvSpPr>
          <p:spPr>
            <a:xfrm>
              <a:off x="3019" y="3059"/>
              <a:ext cx="9" cy="9"/>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08" name="Shape 1608"/>
            <p:cNvSpPr/>
            <p:nvPr/>
          </p:nvSpPr>
          <p:spPr>
            <a:xfrm>
              <a:off x="3045" y="3062"/>
              <a:ext cx="9" cy="7"/>
            </a:xfrm>
            <a:custGeom>
              <a:pathLst>
                <a:path extrusionOk="0" h="120000" w="120000">
                  <a:moveTo>
                    <a:pt x="48000" y="105000"/>
                  </a:moveTo>
                  <a:lnTo>
                    <a:pt x="108000" y="105000"/>
                  </a:lnTo>
                  <a:lnTo>
                    <a:pt x="108000" y="75000"/>
                  </a:lnTo>
                  <a:lnTo>
                    <a:pt x="108000" y="30000"/>
                  </a:lnTo>
                  <a:lnTo>
                    <a:pt x="48000" y="30000"/>
                  </a:lnTo>
                  <a:lnTo>
                    <a:pt x="48000" y="0"/>
                  </a:lnTo>
                  <a:lnTo>
                    <a:pt x="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09" name="Shape 1609"/>
            <p:cNvSpPr/>
            <p:nvPr/>
          </p:nvSpPr>
          <p:spPr>
            <a:xfrm>
              <a:off x="2997" y="3137"/>
              <a:ext cx="9" cy="9"/>
            </a:xfrm>
            <a:custGeom>
              <a:pathLst>
                <a:path extrusionOk="0" h="120000" w="120000">
                  <a:moveTo>
                    <a:pt x="66666" y="108000"/>
                  </a:moveTo>
                  <a:lnTo>
                    <a:pt x="106666" y="108000"/>
                  </a:lnTo>
                  <a:lnTo>
                    <a:pt x="106666" y="0"/>
                  </a:lnTo>
                  <a:lnTo>
                    <a:pt x="66666" y="0"/>
                  </a:lnTo>
                  <a:lnTo>
                    <a:pt x="40000" y="0"/>
                  </a:lnTo>
                  <a:lnTo>
                    <a:pt x="0" y="0"/>
                  </a:lnTo>
                  <a:lnTo>
                    <a:pt x="0" y="108000"/>
                  </a:lnTo>
                  <a:lnTo>
                    <a:pt x="40000" y="108000"/>
                  </a:lnTo>
                  <a:lnTo>
                    <a:pt x="66666"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10" name="Shape 1610"/>
            <p:cNvSpPr/>
            <p:nvPr/>
          </p:nvSpPr>
          <p:spPr>
            <a:xfrm>
              <a:off x="3001" y="3169"/>
              <a:ext cx="9" cy="9"/>
            </a:xfrm>
            <a:custGeom>
              <a:pathLst>
                <a:path extrusionOk="0" h="120000" w="120000">
                  <a:moveTo>
                    <a:pt x="48000" y="108000"/>
                  </a:moveTo>
                  <a:lnTo>
                    <a:pt x="48000" y="108000"/>
                  </a:lnTo>
                  <a:lnTo>
                    <a:pt x="108000" y="108000"/>
                  </a:lnTo>
                  <a:lnTo>
                    <a:pt x="48000" y="0"/>
                  </a:lnTo>
                  <a:lnTo>
                    <a:pt x="0" y="0"/>
                  </a:lnTo>
                  <a:lnTo>
                    <a:pt x="0" y="108000"/>
                  </a:lnTo>
                  <a:lnTo>
                    <a:pt x="48000"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11" name="Shape 1611"/>
            <p:cNvSpPr/>
            <p:nvPr/>
          </p:nvSpPr>
          <p:spPr>
            <a:xfrm>
              <a:off x="2976" y="3148"/>
              <a:ext cx="9" cy="7"/>
            </a:xfrm>
            <a:custGeom>
              <a:pathLst>
                <a:path extrusionOk="0" h="120000" w="120000">
                  <a:moveTo>
                    <a:pt x="66666" y="105000"/>
                  </a:moveTo>
                  <a:lnTo>
                    <a:pt x="66666" y="105000"/>
                  </a:lnTo>
                  <a:lnTo>
                    <a:pt x="66666" y="7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lnTo>
                    <a:pt x="66666"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12" name="Shape 1612"/>
            <p:cNvSpPr/>
            <p:nvPr/>
          </p:nvSpPr>
          <p:spPr>
            <a:xfrm>
              <a:off x="2975" y="3089"/>
              <a:ext cx="9" cy="7"/>
            </a:xfrm>
            <a:custGeom>
              <a:pathLst>
                <a:path extrusionOk="0" h="120000" w="120000">
                  <a:moveTo>
                    <a:pt x="48000" y="105000"/>
                  </a:move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13" name="Shape 1613"/>
            <p:cNvSpPr/>
            <p:nvPr/>
          </p:nvSpPr>
          <p:spPr>
            <a:xfrm>
              <a:off x="3095" y="3167"/>
              <a:ext cx="9" cy="7"/>
            </a:xfrm>
            <a:custGeom>
              <a:pathLst>
                <a:path extrusionOk="0" h="120000" w="120000">
                  <a:moveTo>
                    <a:pt x="66666" y="105000"/>
                  </a:moveTo>
                  <a:lnTo>
                    <a:pt x="66666" y="105000"/>
                  </a:lnTo>
                  <a:lnTo>
                    <a:pt x="66666" y="75000"/>
                  </a:lnTo>
                  <a:lnTo>
                    <a:pt x="106666" y="75000"/>
                  </a:lnTo>
                  <a:lnTo>
                    <a:pt x="106666" y="30000"/>
                  </a:lnTo>
                  <a:lnTo>
                    <a:pt x="66666" y="0"/>
                  </a:lnTo>
                  <a:lnTo>
                    <a:pt x="40000" y="0"/>
                  </a:lnTo>
                  <a:lnTo>
                    <a:pt x="0" y="0"/>
                  </a:lnTo>
                  <a:lnTo>
                    <a:pt x="0" y="30000"/>
                  </a:lnTo>
                  <a:lnTo>
                    <a:pt x="0" y="75000"/>
                  </a:lnTo>
                  <a:lnTo>
                    <a:pt x="40000" y="105000"/>
                  </a:lnTo>
                  <a:lnTo>
                    <a:pt x="66666"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14" name="Shape 1614"/>
            <p:cNvSpPr/>
            <p:nvPr/>
          </p:nvSpPr>
          <p:spPr>
            <a:xfrm>
              <a:off x="3111" y="3129"/>
              <a:ext cx="9" cy="9"/>
            </a:xfrm>
            <a:custGeom>
              <a:pathLst>
                <a:path extrusionOk="0" h="120000" w="120000">
                  <a:moveTo>
                    <a:pt x="48000" y="108000"/>
                  </a:moveTo>
                  <a:lnTo>
                    <a:pt x="108000" y="108000"/>
                  </a:lnTo>
                  <a:lnTo>
                    <a:pt x="108000" y="0"/>
                  </a:lnTo>
                  <a:lnTo>
                    <a:pt x="48000" y="0"/>
                  </a:lnTo>
                  <a:lnTo>
                    <a:pt x="0" y="0"/>
                  </a:lnTo>
                  <a:lnTo>
                    <a:pt x="0" y="108000"/>
                  </a:lnTo>
                  <a:lnTo>
                    <a:pt x="48000"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15" name="Shape 1615"/>
            <p:cNvSpPr/>
            <p:nvPr/>
          </p:nvSpPr>
          <p:spPr>
            <a:xfrm>
              <a:off x="3090" y="3084"/>
              <a:ext cx="7" cy="7"/>
            </a:xfrm>
            <a:custGeom>
              <a:pathLst>
                <a:path extrusionOk="0" h="120000" w="120000">
                  <a:moveTo>
                    <a:pt x="30000" y="105000"/>
                  </a:moveTo>
                  <a:lnTo>
                    <a:pt x="75000" y="105000"/>
                  </a:lnTo>
                  <a:lnTo>
                    <a:pt x="75000" y="75000"/>
                  </a:lnTo>
                  <a:lnTo>
                    <a:pt x="105000" y="75000"/>
                  </a:lnTo>
                  <a:lnTo>
                    <a:pt x="105000" y="30000"/>
                  </a:lnTo>
                  <a:lnTo>
                    <a:pt x="75000" y="30000"/>
                  </a:lnTo>
                  <a:lnTo>
                    <a:pt x="75000" y="0"/>
                  </a:lnTo>
                  <a:lnTo>
                    <a:pt x="30000" y="0"/>
                  </a:lnTo>
                  <a:lnTo>
                    <a:pt x="0" y="30000"/>
                  </a:lnTo>
                  <a:lnTo>
                    <a:pt x="0" y="75000"/>
                  </a:lnTo>
                  <a:lnTo>
                    <a:pt x="0" y="105000"/>
                  </a:lnTo>
                  <a:lnTo>
                    <a:pt x="3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16" name="Shape 1616"/>
            <p:cNvSpPr/>
            <p:nvPr/>
          </p:nvSpPr>
          <p:spPr>
            <a:xfrm>
              <a:off x="3050" y="3076"/>
              <a:ext cx="9" cy="7"/>
            </a:xfrm>
            <a:custGeom>
              <a:pathLst>
                <a:path extrusionOk="0" h="120000" w="120000">
                  <a:moveTo>
                    <a:pt x="66666" y="105000"/>
                  </a:moveTo>
                  <a:lnTo>
                    <a:pt x="106666" y="75000"/>
                  </a:lnTo>
                  <a:lnTo>
                    <a:pt x="106666" y="30000"/>
                  </a:lnTo>
                  <a:lnTo>
                    <a:pt x="106666" y="0"/>
                  </a:lnTo>
                  <a:lnTo>
                    <a:pt x="66666" y="0"/>
                  </a:lnTo>
                  <a:lnTo>
                    <a:pt x="40000" y="0"/>
                  </a:lnTo>
                  <a:lnTo>
                    <a:pt x="0" y="30000"/>
                  </a:lnTo>
                  <a:lnTo>
                    <a:pt x="0" y="75000"/>
                  </a:lnTo>
                  <a:lnTo>
                    <a:pt x="40000" y="105000"/>
                  </a:lnTo>
                  <a:lnTo>
                    <a:pt x="66666"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17" name="Shape 1617"/>
            <p:cNvSpPr/>
            <p:nvPr/>
          </p:nvSpPr>
          <p:spPr>
            <a:xfrm>
              <a:off x="3069" y="3068"/>
              <a:ext cx="9" cy="9"/>
            </a:xfrm>
            <a:custGeom>
              <a:pathLst>
                <a:path extrusionOk="0" h="120000" w="120000">
                  <a:moveTo>
                    <a:pt x="66666" y="106666"/>
                  </a:moveTo>
                  <a:lnTo>
                    <a:pt x="106666" y="106666"/>
                  </a:lnTo>
                  <a:lnTo>
                    <a:pt x="106666" y="53333"/>
                  </a:lnTo>
                  <a:lnTo>
                    <a:pt x="106666" y="0"/>
                  </a:lnTo>
                  <a:lnTo>
                    <a:pt x="66666" y="0"/>
                  </a:lnTo>
                  <a:lnTo>
                    <a:pt x="40000" y="0"/>
                  </a:lnTo>
                  <a:lnTo>
                    <a:pt x="0" y="0"/>
                  </a:lnTo>
                  <a:lnTo>
                    <a:pt x="0" y="53333"/>
                  </a:lnTo>
                  <a:lnTo>
                    <a:pt x="0" y="106666"/>
                  </a:lnTo>
                  <a:lnTo>
                    <a:pt x="40000" y="106666"/>
                  </a:lnTo>
                  <a:lnTo>
                    <a:pt x="66666"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18" name="Shape 1618"/>
            <p:cNvSpPr/>
            <p:nvPr/>
          </p:nvSpPr>
          <p:spPr>
            <a:xfrm>
              <a:off x="3247" y="3062"/>
              <a:ext cx="165" cy="169"/>
            </a:xfrm>
            <a:custGeom>
              <a:pathLst>
                <a:path extrusionOk="0" h="120000" w="120000">
                  <a:moveTo>
                    <a:pt x="65454" y="0"/>
                  </a:moveTo>
                  <a:lnTo>
                    <a:pt x="65454" y="0"/>
                  </a:lnTo>
                  <a:lnTo>
                    <a:pt x="70545" y="710"/>
                  </a:lnTo>
                  <a:lnTo>
                    <a:pt x="73454" y="2130"/>
                  </a:lnTo>
                  <a:lnTo>
                    <a:pt x="77818" y="4260"/>
                  </a:lnTo>
                  <a:lnTo>
                    <a:pt x="80727" y="5680"/>
                  </a:lnTo>
                  <a:lnTo>
                    <a:pt x="83636" y="7810"/>
                  </a:lnTo>
                  <a:lnTo>
                    <a:pt x="86545" y="9230"/>
                  </a:lnTo>
                  <a:lnTo>
                    <a:pt x="90181" y="10650"/>
                  </a:lnTo>
                  <a:lnTo>
                    <a:pt x="93818" y="12781"/>
                  </a:lnTo>
                  <a:lnTo>
                    <a:pt x="100363" y="15621"/>
                  </a:lnTo>
                  <a:lnTo>
                    <a:pt x="106181" y="19881"/>
                  </a:lnTo>
                  <a:lnTo>
                    <a:pt x="110545" y="23431"/>
                  </a:lnTo>
                  <a:lnTo>
                    <a:pt x="113454" y="27692"/>
                  </a:lnTo>
                  <a:lnTo>
                    <a:pt x="114181" y="29112"/>
                  </a:lnTo>
                  <a:lnTo>
                    <a:pt x="114909" y="31952"/>
                  </a:lnTo>
                  <a:lnTo>
                    <a:pt x="116363" y="34082"/>
                  </a:lnTo>
                  <a:lnTo>
                    <a:pt x="117090" y="36213"/>
                  </a:lnTo>
                  <a:lnTo>
                    <a:pt x="117818" y="39763"/>
                  </a:lnTo>
                  <a:lnTo>
                    <a:pt x="118545" y="42603"/>
                  </a:lnTo>
                  <a:lnTo>
                    <a:pt x="118545" y="45443"/>
                  </a:lnTo>
                  <a:lnTo>
                    <a:pt x="118545" y="48994"/>
                  </a:lnTo>
                  <a:lnTo>
                    <a:pt x="118545" y="51834"/>
                  </a:lnTo>
                  <a:lnTo>
                    <a:pt x="119272" y="56094"/>
                  </a:lnTo>
                  <a:lnTo>
                    <a:pt x="119272" y="59644"/>
                  </a:lnTo>
                  <a:lnTo>
                    <a:pt x="119272" y="63905"/>
                  </a:lnTo>
                  <a:lnTo>
                    <a:pt x="119272" y="68165"/>
                  </a:lnTo>
                  <a:lnTo>
                    <a:pt x="119272" y="72426"/>
                  </a:lnTo>
                  <a:lnTo>
                    <a:pt x="119272" y="76686"/>
                  </a:lnTo>
                  <a:lnTo>
                    <a:pt x="117818" y="79526"/>
                  </a:lnTo>
                  <a:lnTo>
                    <a:pt x="114909" y="82366"/>
                  </a:lnTo>
                  <a:lnTo>
                    <a:pt x="112000" y="85917"/>
                  </a:lnTo>
                  <a:lnTo>
                    <a:pt x="108363" y="90177"/>
                  </a:lnTo>
                  <a:lnTo>
                    <a:pt x="104727" y="95147"/>
                  </a:lnTo>
                  <a:lnTo>
                    <a:pt x="100363" y="99408"/>
                  </a:lnTo>
                  <a:lnTo>
                    <a:pt x="96727" y="102958"/>
                  </a:lnTo>
                  <a:lnTo>
                    <a:pt x="93090" y="105798"/>
                  </a:lnTo>
                  <a:lnTo>
                    <a:pt x="90181" y="107928"/>
                  </a:lnTo>
                  <a:lnTo>
                    <a:pt x="86545" y="109349"/>
                  </a:lnTo>
                  <a:lnTo>
                    <a:pt x="80000" y="112189"/>
                  </a:lnTo>
                  <a:lnTo>
                    <a:pt x="72727" y="115029"/>
                  </a:lnTo>
                  <a:lnTo>
                    <a:pt x="64727" y="117159"/>
                  </a:lnTo>
                  <a:lnTo>
                    <a:pt x="55272" y="118579"/>
                  </a:lnTo>
                  <a:lnTo>
                    <a:pt x="46545" y="119289"/>
                  </a:lnTo>
                  <a:lnTo>
                    <a:pt x="37090" y="117159"/>
                  </a:lnTo>
                  <a:lnTo>
                    <a:pt x="29090" y="112899"/>
                  </a:lnTo>
                  <a:lnTo>
                    <a:pt x="26181" y="111479"/>
                  </a:lnTo>
                  <a:lnTo>
                    <a:pt x="22545" y="108639"/>
                  </a:lnTo>
                  <a:lnTo>
                    <a:pt x="19636" y="105798"/>
                  </a:lnTo>
                  <a:lnTo>
                    <a:pt x="16000" y="102248"/>
                  </a:lnTo>
                  <a:lnTo>
                    <a:pt x="13090" y="99408"/>
                  </a:lnTo>
                  <a:lnTo>
                    <a:pt x="10909" y="95147"/>
                  </a:lnTo>
                  <a:lnTo>
                    <a:pt x="7272" y="92307"/>
                  </a:lnTo>
                  <a:lnTo>
                    <a:pt x="5818" y="89467"/>
                  </a:lnTo>
                  <a:lnTo>
                    <a:pt x="5090" y="85917"/>
                  </a:lnTo>
                  <a:lnTo>
                    <a:pt x="2909" y="81656"/>
                  </a:lnTo>
                  <a:lnTo>
                    <a:pt x="1454" y="75976"/>
                  </a:lnTo>
                  <a:lnTo>
                    <a:pt x="727" y="70295"/>
                  </a:lnTo>
                  <a:lnTo>
                    <a:pt x="0" y="64615"/>
                  </a:lnTo>
                  <a:lnTo>
                    <a:pt x="0" y="58934"/>
                  </a:lnTo>
                  <a:lnTo>
                    <a:pt x="0" y="54674"/>
                  </a:lnTo>
                  <a:lnTo>
                    <a:pt x="0" y="50414"/>
                  </a:lnTo>
                  <a:lnTo>
                    <a:pt x="0" y="46153"/>
                  </a:lnTo>
                  <a:lnTo>
                    <a:pt x="727" y="41183"/>
                  </a:lnTo>
                  <a:lnTo>
                    <a:pt x="2181" y="36213"/>
                  </a:lnTo>
                  <a:lnTo>
                    <a:pt x="5090" y="30532"/>
                  </a:lnTo>
                  <a:lnTo>
                    <a:pt x="6545" y="25562"/>
                  </a:lnTo>
                  <a:lnTo>
                    <a:pt x="8727" y="20591"/>
                  </a:lnTo>
                  <a:lnTo>
                    <a:pt x="11636" y="17041"/>
                  </a:lnTo>
                  <a:lnTo>
                    <a:pt x="15272" y="14201"/>
                  </a:lnTo>
                  <a:lnTo>
                    <a:pt x="18909" y="12781"/>
                  </a:lnTo>
                  <a:lnTo>
                    <a:pt x="21090" y="10650"/>
                  </a:lnTo>
                  <a:lnTo>
                    <a:pt x="24727" y="9230"/>
                  </a:lnTo>
                  <a:lnTo>
                    <a:pt x="26181" y="7100"/>
                  </a:lnTo>
                  <a:lnTo>
                    <a:pt x="29090" y="4970"/>
                  </a:lnTo>
                  <a:lnTo>
                    <a:pt x="31272" y="4260"/>
                  </a:lnTo>
                  <a:lnTo>
                    <a:pt x="34181" y="2840"/>
                  </a:lnTo>
                  <a:lnTo>
                    <a:pt x="37090" y="2130"/>
                  </a:lnTo>
                  <a:lnTo>
                    <a:pt x="40727" y="1420"/>
                  </a:lnTo>
                  <a:lnTo>
                    <a:pt x="45090" y="710"/>
                  </a:lnTo>
                  <a:lnTo>
                    <a:pt x="50181" y="710"/>
                  </a:lnTo>
                  <a:lnTo>
                    <a:pt x="54545" y="710"/>
                  </a:lnTo>
                  <a:lnTo>
                    <a:pt x="58909" y="0"/>
                  </a:lnTo>
                  <a:lnTo>
                    <a:pt x="61818" y="0"/>
                  </a:lnTo>
                  <a:lnTo>
                    <a:pt x="64727" y="0"/>
                  </a:lnTo>
                  <a:lnTo>
                    <a:pt x="65454" y="0"/>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19" name="Shape 1619"/>
            <p:cNvSpPr/>
            <p:nvPr/>
          </p:nvSpPr>
          <p:spPr>
            <a:xfrm>
              <a:off x="3306" y="3082"/>
              <a:ext cx="11" cy="1"/>
            </a:xfrm>
            <a:custGeom>
              <a:pathLst>
                <a:path extrusionOk="0" h="120000" w="120000">
                  <a:moveTo>
                    <a:pt x="32727" y="0"/>
                  </a:moveTo>
                  <a:lnTo>
                    <a:pt x="54545" y="0"/>
                  </a:lnTo>
                  <a:lnTo>
                    <a:pt x="65454" y="0"/>
                  </a:lnTo>
                  <a:lnTo>
                    <a:pt x="76363" y="0"/>
                  </a:lnTo>
                  <a:lnTo>
                    <a:pt x="87272" y="0"/>
                  </a:lnTo>
                  <a:lnTo>
                    <a:pt x="98181" y="0"/>
                  </a:lnTo>
                  <a:lnTo>
                    <a:pt x="109090" y="0"/>
                  </a:lnTo>
                  <a:lnTo>
                    <a:pt x="109090" y="60000"/>
                  </a:lnTo>
                  <a:lnTo>
                    <a:pt x="98181" y="60000"/>
                  </a:lnTo>
                  <a:lnTo>
                    <a:pt x="87272" y="60000"/>
                  </a:lnTo>
                  <a:lnTo>
                    <a:pt x="76363" y="60000"/>
                  </a:lnTo>
                  <a:lnTo>
                    <a:pt x="65454" y="60000"/>
                  </a:lnTo>
                  <a:lnTo>
                    <a:pt x="54545" y="60000"/>
                  </a:lnTo>
                  <a:lnTo>
                    <a:pt x="43636" y="60000"/>
                  </a:lnTo>
                  <a:lnTo>
                    <a:pt x="32727" y="60000"/>
                  </a:lnTo>
                  <a:lnTo>
                    <a:pt x="21818" y="60000"/>
                  </a:lnTo>
                  <a:lnTo>
                    <a:pt x="10909" y="60000"/>
                  </a:lnTo>
                  <a:lnTo>
                    <a:pt x="0" y="0"/>
                  </a:lnTo>
                  <a:lnTo>
                    <a:pt x="10909" y="0"/>
                  </a:lnTo>
                  <a:lnTo>
                    <a:pt x="21818" y="0"/>
                  </a:lnTo>
                  <a:lnTo>
                    <a:pt x="32727"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20" name="Shape 1620"/>
            <p:cNvSpPr/>
            <p:nvPr/>
          </p:nvSpPr>
          <p:spPr>
            <a:xfrm>
              <a:off x="3306" y="3082"/>
              <a:ext cx="22" cy="11"/>
            </a:xfrm>
            <a:custGeom>
              <a:pathLst>
                <a:path extrusionOk="0" h="120000" w="120000">
                  <a:moveTo>
                    <a:pt x="32727" y="0"/>
                  </a:moveTo>
                  <a:lnTo>
                    <a:pt x="32727" y="0"/>
                  </a:lnTo>
                  <a:lnTo>
                    <a:pt x="60000" y="10000"/>
                  </a:lnTo>
                  <a:lnTo>
                    <a:pt x="70909" y="10000"/>
                  </a:lnTo>
                  <a:lnTo>
                    <a:pt x="76363" y="0"/>
                  </a:lnTo>
                  <a:lnTo>
                    <a:pt x="92727" y="0"/>
                  </a:lnTo>
                  <a:lnTo>
                    <a:pt x="103636" y="10000"/>
                  </a:lnTo>
                  <a:lnTo>
                    <a:pt x="109090" y="30000"/>
                  </a:lnTo>
                  <a:lnTo>
                    <a:pt x="114545" y="50000"/>
                  </a:lnTo>
                  <a:lnTo>
                    <a:pt x="114545" y="60000"/>
                  </a:lnTo>
                  <a:lnTo>
                    <a:pt x="109090" y="80000"/>
                  </a:lnTo>
                  <a:lnTo>
                    <a:pt x="103636" y="100000"/>
                  </a:lnTo>
                  <a:lnTo>
                    <a:pt x="92727" y="110000"/>
                  </a:lnTo>
                  <a:lnTo>
                    <a:pt x="76363" y="110000"/>
                  </a:lnTo>
                  <a:lnTo>
                    <a:pt x="65454" y="110000"/>
                  </a:lnTo>
                  <a:lnTo>
                    <a:pt x="54545" y="110000"/>
                  </a:lnTo>
                  <a:lnTo>
                    <a:pt x="43636" y="110000"/>
                  </a:lnTo>
                  <a:lnTo>
                    <a:pt x="32727" y="90000"/>
                  </a:lnTo>
                  <a:lnTo>
                    <a:pt x="21818" y="70000"/>
                  </a:lnTo>
                  <a:lnTo>
                    <a:pt x="10909" y="60000"/>
                  </a:lnTo>
                  <a:lnTo>
                    <a:pt x="5454" y="60000"/>
                  </a:lnTo>
                  <a:lnTo>
                    <a:pt x="0" y="40000"/>
                  </a:lnTo>
                  <a:lnTo>
                    <a:pt x="5454" y="20000"/>
                  </a:lnTo>
                  <a:lnTo>
                    <a:pt x="16363" y="10000"/>
                  </a:lnTo>
                  <a:lnTo>
                    <a:pt x="21818" y="0"/>
                  </a:lnTo>
                  <a:lnTo>
                    <a:pt x="32727"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21" name="Shape 1621"/>
            <p:cNvSpPr/>
            <p:nvPr/>
          </p:nvSpPr>
          <p:spPr>
            <a:xfrm>
              <a:off x="3338" y="3185"/>
              <a:ext cx="11" cy="2"/>
            </a:xfrm>
            <a:custGeom>
              <a:pathLst>
                <a:path extrusionOk="0" h="120000" w="120000">
                  <a:moveTo>
                    <a:pt x="32727" y="0"/>
                  </a:moveTo>
                  <a:lnTo>
                    <a:pt x="54545" y="0"/>
                  </a:lnTo>
                  <a:lnTo>
                    <a:pt x="65454" y="0"/>
                  </a:lnTo>
                  <a:lnTo>
                    <a:pt x="87272" y="0"/>
                  </a:lnTo>
                  <a:lnTo>
                    <a:pt x="98181" y="0"/>
                  </a:lnTo>
                  <a:lnTo>
                    <a:pt x="109090" y="40000"/>
                  </a:lnTo>
                  <a:lnTo>
                    <a:pt x="98181" y="40000"/>
                  </a:lnTo>
                  <a:lnTo>
                    <a:pt x="87272" y="80000"/>
                  </a:lnTo>
                  <a:lnTo>
                    <a:pt x="76363" y="80000"/>
                  </a:lnTo>
                  <a:lnTo>
                    <a:pt x="65454" y="80000"/>
                  </a:lnTo>
                  <a:lnTo>
                    <a:pt x="54545" y="80000"/>
                  </a:lnTo>
                  <a:lnTo>
                    <a:pt x="43636" y="80000"/>
                  </a:lnTo>
                  <a:lnTo>
                    <a:pt x="32727" y="80000"/>
                  </a:lnTo>
                  <a:lnTo>
                    <a:pt x="21818" y="80000"/>
                  </a:lnTo>
                  <a:lnTo>
                    <a:pt x="10909" y="80000"/>
                  </a:lnTo>
                  <a:lnTo>
                    <a:pt x="10909" y="40000"/>
                  </a:lnTo>
                  <a:lnTo>
                    <a:pt x="0" y="40000"/>
                  </a:lnTo>
                  <a:lnTo>
                    <a:pt x="10909" y="0"/>
                  </a:lnTo>
                  <a:lnTo>
                    <a:pt x="21818" y="0"/>
                  </a:lnTo>
                  <a:lnTo>
                    <a:pt x="32727"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22" name="Shape 1622"/>
            <p:cNvSpPr/>
            <p:nvPr/>
          </p:nvSpPr>
          <p:spPr>
            <a:xfrm>
              <a:off x="3338" y="3185"/>
              <a:ext cx="22" cy="13"/>
            </a:xfrm>
            <a:custGeom>
              <a:pathLst>
                <a:path extrusionOk="0" h="120000" w="120000">
                  <a:moveTo>
                    <a:pt x="31304" y="0"/>
                  </a:moveTo>
                  <a:lnTo>
                    <a:pt x="31304" y="0"/>
                  </a:lnTo>
                  <a:lnTo>
                    <a:pt x="52173" y="0"/>
                  </a:lnTo>
                  <a:lnTo>
                    <a:pt x="67826" y="0"/>
                  </a:lnTo>
                  <a:lnTo>
                    <a:pt x="73043" y="0"/>
                  </a:lnTo>
                  <a:lnTo>
                    <a:pt x="88695" y="0"/>
                  </a:lnTo>
                  <a:lnTo>
                    <a:pt x="104347" y="9230"/>
                  </a:lnTo>
                  <a:lnTo>
                    <a:pt x="109565" y="18461"/>
                  </a:lnTo>
                  <a:lnTo>
                    <a:pt x="114782" y="46153"/>
                  </a:lnTo>
                  <a:lnTo>
                    <a:pt x="114782" y="55384"/>
                  </a:lnTo>
                  <a:lnTo>
                    <a:pt x="109565" y="64615"/>
                  </a:lnTo>
                  <a:lnTo>
                    <a:pt x="99130" y="83076"/>
                  </a:lnTo>
                  <a:lnTo>
                    <a:pt x="83478" y="92307"/>
                  </a:lnTo>
                  <a:lnTo>
                    <a:pt x="73043" y="92307"/>
                  </a:lnTo>
                  <a:lnTo>
                    <a:pt x="62608" y="101538"/>
                  </a:lnTo>
                  <a:lnTo>
                    <a:pt x="46956" y="110769"/>
                  </a:lnTo>
                  <a:lnTo>
                    <a:pt x="36521" y="110769"/>
                  </a:lnTo>
                  <a:lnTo>
                    <a:pt x="26086" y="110769"/>
                  </a:lnTo>
                  <a:lnTo>
                    <a:pt x="10434" y="92307"/>
                  </a:lnTo>
                  <a:lnTo>
                    <a:pt x="10434" y="64615"/>
                  </a:lnTo>
                  <a:lnTo>
                    <a:pt x="5217" y="46153"/>
                  </a:lnTo>
                  <a:lnTo>
                    <a:pt x="0" y="27692"/>
                  </a:lnTo>
                  <a:lnTo>
                    <a:pt x="5217" y="9230"/>
                  </a:lnTo>
                  <a:lnTo>
                    <a:pt x="10434" y="0"/>
                  </a:lnTo>
                  <a:lnTo>
                    <a:pt x="26086" y="0"/>
                  </a:lnTo>
                  <a:lnTo>
                    <a:pt x="31304"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23" name="Shape 1623"/>
            <p:cNvSpPr/>
            <p:nvPr/>
          </p:nvSpPr>
          <p:spPr>
            <a:xfrm>
              <a:off x="3347" y="3102"/>
              <a:ext cx="1" cy="3"/>
            </a:xfrm>
            <a:custGeom>
              <a:pathLst>
                <a:path extrusionOk="0" h="120000" w="120000">
                  <a:moveTo>
                    <a:pt x="60000" y="30000"/>
                  </a:moveTo>
                  <a:lnTo>
                    <a:pt x="60000" y="60000"/>
                  </a:lnTo>
                  <a:lnTo>
                    <a:pt x="60000" y="90000"/>
                  </a:lnTo>
                  <a:lnTo>
                    <a:pt x="0" y="90000"/>
                  </a:lnTo>
                  <a:lnTo>
                    <a:pt x="0" y="60000"/>
                  </a:lnTo>
                  <a:lnTo>
                    <a:pt x="0" y="30000"/>
                  </a:lnTo>
                  <a:lnTo>
                    <a:pt x="60000" y="0"/>
                  </a:lnTo>
                  <a:lnTo>
                    <a:pt x="60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24" name="Shape 1624"/>
            <p:cNvSpPr/>
            <p:nvPr/>
          </p:nvSpPr>
          <p:spPr>
            <a:xfrm>
              <a:off x="3347" y="3102"/>
              <a:ext cx="11" cy="14"/>
            </a:xfrm>
            <a:custGeom>
              <a:pathLst>
                <a:path extrusionOk="0" h="120000" w="120000">
                  <a:moveTo>
                    <a:pt x="0" y="51428"/>
                  </a:moveTo>
                  <a:lnTo>
                    <a:pt x="0" y="51428"/>
                  </a:lnTo>
                  <a:lnTo>
                    <a:pt x="10909" y="77142"/>
                  </a:lnTo>
                  <a:lnTo>
                    <a:pt x="10909" y="94285"/>
                  </a:lnTo>
                  <a:lnTo>
                    <a:pt x="21818" y="102857"/>
                  </a:lnTo>
                  <a:lnTo>
                    <a:pt x="43636" y="111428"/>
                  </a:lnTo>
                  <a:lnTo>
                    <a:pt x="65454" y="102857"/>
                  </a:lnTo>
                  <a:lnTo>
                    <a:pt x="76363" y="102857"/>
                  </a:lnTo>
                  <a:lnTo>
                    <a:pt x="87272" y="94285"/>
                  </a:lnTo>
                  <a:lnTo>
                    <a:pt x="87272" y="85714"/>
                  </a:lnTo>
                  <a:lnTo>
                    <a:pt x="109090" y="34285"/>
                  </a:lnTo>
                  <a:lnTo>
                    <a:pt x="32727" y="0"/>
                  </a:lnTo>
                  <a:lnTo>
                    <a:pt x="0" y="5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25" name="Shape 1625"/>
            <p:cNvSpPr/>
            <p:nvPr/>
          </p:nvSpPr>
          <p:spPr>
            <a:xfrm>
              <a:off x="3279" y="3119"/>
              <a:ext cx="1" cy="3"/>
            </a:xfrm>
            <a:custGeom>
              <a:pathLst>
                <a:path extrusionOk="0" h="120000" w="120000">
                  <a:moveTo>
                    <a:pt x="80000" y="60000"/>
                  </a:moveTo>
                  <a:lnTo>
                    <a:pt x="80000" y="60000"/>
                  </a:lnTo>
                  <a:lnTo>
                    <a:pt x="80000" y="90000"/>
                  </a:lnTo>
                  <a:lnTo>
                    <a:pt x="40000" y="90000"/>
                  </a:lnTo>
                  <a:lnTo>
                    <a:pt x="0" y="90000"/>
                  </a:lnTo>
                  <a:lnTo>
                    <a:pt x="0" y="60000"/>
                  </a:lnTo>
                  <a:lnTo>
                    <a:pt x="0" y="30000"/>
                  </a:lnTo>
                  <a:lnTo>
                    <a:pt x="40000" y="0"/>
                  </a:lnTo>
                  <a:lnTo>
                    <a:pt x="8000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26" name="Shape 1626"/>
            <p:cNvSpPr/>
            <p:nvPr/>
          </p:nvSpPr>
          <p:spPr>
            <a:xfrm>
              <a:off x="3281" y="3119"/>
              <a:ext cx="9" cy="14"/>
            </a:xfrm>
            <a:custGeom>
              <a:pathLst>
                <a:path extrusionOk="0" h="120000" w="120000">
                  <a:moveTo>
                    <a:pt x="0" y="59999"/>
                  </a:moveTo>
                  <a:lnTo>
                    <a:pt x="0" y="59999"/>
                  </a:lnTo>
                  <a:lnTo>
                    <a:pt x="12000" y="77142"/>
                  </a:lnTo>
                  <a:lnTo>
                    <a:pt x="12000" y="94285"/>
                  </a:lnTo>
                  <a:lnTo>
                    <a:pt x="24000" y="111428"/>
                  </a:lnTo>
                  <a:lnTo>
                    <a:pt x="60000" y="111428"/>
                  </a:lnTo>
                  <a:lnTo>
                    <a:pt x="72000" y="102857"/>
                  </a:lnTo>
                  <a:lnTo>
                    <a:pt x="84000" y="94285"/>
                  </a:lnTo>
                  <a:lnTo>
                    <a:pt x="84000" y="85714"/>
                  </a:lnTo>
                  <a:lnTo>
                    <a:pt x="108000" y="34285"/>
                  </a:lnTo>
                  <a:lnTo>
                    <a:pt x="24000" y="0"/>
                  </a:lnTo>
                  <a:lnTo>
                    <a:pt x="0" y="5999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27" name="Shape 1627"/>
            <p:cNvSpPr/>
            <p:nvPr/>
          </p:nvSpPr>
          <p:spPr>
            <a:xfrm>
              <a:off x="3293" y="3160"/>
              <a:ext cx="2" cy="4"/>
            </a:xfrm>
            <a:custGeom>
              <a:pathLst>
                <a:path extrusionOk="0" h="120000" w="120000">
                  <a:moveTo>
                    <a:pt x="0" y="48000"/>
                  </a:moveTo>
                  <a:lnTo>
                    <a:pt x="0" y="72000"/>
                  </a:lnTo>
                  <a:lnTo>
                    <a:pt x="0" y="96000"/>
                  </a:lnTo>
                  <a:lnTo>
                    <a:pt x="60000" y="96000"/>
                  </a:lnTo>
                  <a:lnTo>
                    <a:pt x="60000" y="24000"/>
                  </a:lnTo>
                  <a:lnTo>
                    <a:pt x="0" y="0"/>
                  </a:lnTo>
                  <a:lnTo>
                    <a:pt x="0" y="4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28" name="Shape 1628"/>
            <p:cNvSpPr/>
            <p:nvPr/>
          </p:nvSpPr>
          <p:spPr>
            <a:xfrm>
              <a:off x="3293" y="3160"/>
              <a:ext cx="14" cy="14"/>
            </a:xfrm>
            <a:custGeom>
              <a:pathLst>
                <a:path extrusionOk="0" h="120000" w="120000">
                  <a:moveTo>
                    <a:pt x="0" y="56000"/>
                  </a:moveTo>
                  <a:lnTo>
                    <a:pt x="0" y="56000"/>
                  </a:lnTo>
                  <a:lnTo>
                    <a:pt x="0" y="80000"/>
                  </a:lnTo>
                  <a:lnTo>
                    <a:pt x="8571" y="88000"/>
                  </a:lnTo>
                  <a:lnTo>
                    <a:pt x="17142" y="104000"/>
                  </a:lnTo>
                  <a:lnTo>
                    <a:pt x="34285" y="104000"/>
                  </a:lnTo>
                  <a:lnTo>
                    <a:pt x="51428" y="112000"/>
                  </a:lnTo>
                  <a:lnTo>
                    <a:pt x="77142" y="112000"/>
                  </a:lnTo>
                  <a:lnTo>
                    <a:pt x="102857" y="112000"/>
                  </a:lnTo>
                  <a:lnTo>
                    <a:pt x="111428" y="112000"/>
                  </a:lnTo>
                  <a:lnTo>
                    <a:pt x="94285" y="40000"/>
                  </a:lnTo>
                  <a:lnTo>
                    <a:pt x="34285" y="0"/>
                  </a:lnTo>
                  <a:lnTo>
                    <a:pt x="0" y="56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29" name="Shape 1629"/>
            <p:cNvSpPr/>
            <p:nvPr/>
          </p:nvSpPr>
          <p:spPr>
            <a:xfrm>
              <a:off x="3338" y="3150"/>
              <a:ext cx="13" cy="2"/>
            </a:xfrm>
            <a:custGeom>
              <a:pathLst>
                <a:path extrusionOk="0" h="120000" w="120000">
                  <a:moveTo>
                    <a:pt x="110769" y="0"/>
                  </a:moveTo>
                  <a:lnTo>
                    <a:pt x="92307" y="0"/>
                  </a:lnTo>
                  <a:lnTo>
                    <a:pt x="83076" y="40000"/>
                  </a:lnTo>
                  <a:lnTo>
                    <a:pt x="73846" y="40000"/>
                  </a:lnTo>
                  <a:lnTo>
                    <a:pt x="64615" y="40000"/>
                  </a:lnTo>
                  <a:lnTo>
                    <a:pt x="46153" y="40000"/>
                  </a:lnTo>
                  <a:lnTo>
                    <a:pt x="36923" y="0"/>
                  </a:lnTo>
                  <a:lnTo>
                    <a:pt x="27692" y="0"/>
                  </a:lnTo>
                  <a:lnTo>
                    <a:pt x="18461" y="0"/>
                  </a:lnTo>
                  <a:lnTo>
                    <a:pt x="9230" y="0"/>
                  </a:lnTo>
                  <a:lnTo>
                    <a:pt x="9230" y="40000"/>
                  </a:lnTo>
                  <a:lnTo>
                    <a:pt x="0" y="40000"/>
                  </a:lnTo>
                  <a:lnTo>
                    <a:pt x="9230" y="40000"/>
                  </a:lnTo>
                  <a:lnTo>
                    <a:pt x="18461" y="40000"/>
                  </a:lnTo>
                  <a:lnTo>
                    <a:pt x="36923" y="80000"/>
                  </a:lnTo>
                  <a:lnTo>
                    <a:pt x="46153" y="80000"/>
                  </a:lnTo>
                  <a:lnTo>
                    <a:pt x="64615" y="80000"/>
                  </a:lnTo>
                  <a:lnTo>
                    <a:pt x="73846" y="80000"/>
                  </a:lnTo>
                  <a:lnTo>
                    <a:pt x="92307" y="80000"/>
                  </a:lnTo>
                  <a:lnTo>
                    <a:pt x="101538" y="80000"/>
                  </a:lnTo>
                  <a:lnTo>
                    <a:pt x="101538" y="40000"/>
                  </a:lnTo>
                  <a:lnTo>
                    <a:pt x="110769"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30" name="Shape 1630"/>
            <p:cNvSpPr/>
            <p:nvPr/>
          </p:nvSpPr>
          <p:spPr>
            <a:xfrm>
              <a:off x="3338" y="3150"/>
              <a:ext cx="23" cy="13"/>
            </a:xfrm>
            <a:custGeom>
              <a:pathLst>
                <a:path extrusionOk="0" h="120000" w="120000">
                  <a:moveTo>
                    <a:pt x="115000" y="0"/>
                  </a:moveTo>
                  <a:lnTo>
                    <a:pt x="115000" y="0"/>
                  </a:lnTo>
                  <a:lnTo>
                    <a:pt x="100000" y="18461"/>
                  </a:lnTo>
                  <a:lnTo>
                    <a:pt x="85000" y="46153"/>
                  </a:lnTo>
                  <a:lnTo>
                    <a:pt x="80000" y="55384"/>
                  </a:lnTo>
                  <a:lnTo>
                    <a:pt x="65000" y="55384"/>
                  </a:lnTo>
                  <a:lnTo>
                    <a:pt x="50000" y="36923"/>
                  </a:lnTo>
                  <a:lnTo>
                    <a:pt x="40000" y="18461"/>
                  </a:lnTo>
                  <a:lnTo>
                    <a:pt x="30000" y="18461"/>
                  </a:lnTo>
                  <a:lnTo>
                    <a:pt x="15000" y="18461"/>
                  </a:lnTo>
                  <a:lnTo>
                    <a:pt x="5000" y="18461"/>
                  </a:lnTo>
                  <a:lnTo>
                    <a:pt x="5000" y="27692"/>
                  </a:lnTo>
                  <a:lnTo>
                    <a:pt x="0" y="36923"/>
                  </a:lnTo>
                  <a:lnTo>
                    <a:pt x="5000" y="55384"/>
                  </a:lnTo>
                  <a:lnTo>
                    <a:pt x="25000" y="73846"/>
                  </a:lnTo>
                  <a:lnTo>
                    <a:pt x="35000" y="83076"/>
                  </a:lnTo>
                  <a:lnTo>
                    <a:pt x="40000" y="92307"/>
                  </a:lnTo>
                  <a:lnTo>
                    <a:pt x="50000" y="101538"/>
                  </a:lnTo>
                  <a:lnTo>
                    <a:pt x="70000" y="101538"/>
                  </a:lnTo>
                  <a:lnTo>
                    <a:pt x="80000" y="110769"/>
                  </a:lnTo>
                  <a:lnTo>
                    <a:pt x="90000" y="110769"/>
                  </a:lnTo>
                  <a:lnTo>
                    <a:pt x="100000" y="101538"/>
                  </a:lnTo>
                  <a:lnTo>
                    <a:pt x="105000" y="83076"/>
                  </a:lnTo>
                  <a:lnTo>
                    <a:pt x="110000" y="46153"/>
                  </a:lnTo>
                  <a:lnTo>
                    <a:pt x="115000" y="18461"/>
                  </a:lnTo>
                  <a:lnTo>
                    <a:pt x="115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31" name="Shape 1631"/>
            <p:cNvSpPr/>
            <p:nvPr/>
          </p:nvSpPr>
          <p:spPr>
            <a:xfrm>
              <a:off x="3306" y="3122"/>
              <a:ext cx="9" cy="3"/>
            </a:xfrm>
            <a:custGeom>
              <a:pathLst>
                <a:path extrusionOk="0" h="120000" w="120000">
                  <a:moveTo>
                    <a:pt x="108000" y="90000"/>
                  </a:moveTo>
                  <a:lnTo>
                    <a:pt x="0" y="60000"/>
                  </a:lnTo>
                  <a:lnTo>
                    <a:pt x="0" y="0"/>
                  </a:lnTo>
                  <a:lnTo>
                    <a:pt x="48000" y="0"/>
                  </a:lnTo>
                  <a:lnTo>
                    <a:pt x="108000" y="0"/>
                  </a:lnTo>
                  <a:lnTo>
                    <a:pt x="108000"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32" name="Shape 1632"/>
            <p:cNvSpPr/>
            <p:nvPr/>
          </p:nvSpPr>
          <p:spPr>
            <a:xfrm>
              <a:off x="3315" y="3126"/>
              <a:ext cx="1" cy="7"/>
            </a:xfrm>
            <a:custGeom>
              <a:pathLst>
                <a:path extrusionOk="0" h="120000" w="120000">
                  <a:moveTo>
                    <a:pt x="0" y="0"/>
                  </a:moveTo>
                  <a:lnTo>
                    <a:pt x="0" y="0"/>
                  </a:lnTo>
                  <a:lnTo>
                    <a:pt x="80000" y="45000"/>
                  </a:lnTo>
                  <a:lnTo>
                    <a:pt x="80000" y="90000"/>
                  </a:lnTo>
                  <a:lnTo>
                    <a:pt x="40000" y="105000"/>
                  </a:lnTo>
                  <a:lnTo>
                    <a:pt x="0" y="105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33" name="Shape 1633"/>
            <p:cNvSpPr/>
            <p:nvPr/>
          </p:nvSpPr>
          <p:spPr>
            <a:xfrm>
              <a:off x="3370" y="3132"/>
              <a:ext cx="9" cy="18"/>
            </a:xfrm>
            <a:custGeom>
              <a:pathLst>
                <a:path extrusionOk="0" h="120000" w="120000">
                  <a:moveTo>
                    <a:pt x="40000" y="0"/>
                  </a:moveTo>
                  <a:lnTo>
                    <a:pt x="40000" y="20000"/>
                  </a:lnTo>
                  <a:lnTo>
                    <a:pt x="66666" y="33333"/>
                  </a:lnTo>
                  <a:lnTo>
                    <a:pt x="106666" y="46666"/>
                  </a:lnTo>
                  <a:lnTo>
                    <a:pt x="106666" y="53333"/>
                  </a:lnTo>
                  <a:lnTo>
                    <a:pt x="40000" y="60000"/>
                  </a:lnTo>
                  <a:lnTo>
                    <a:pt x="0" y="66666"/>
                  </a:lnTo>
                  <a:lnTo>
                    <a:pt x="0" y="73333"/>
                  </a:lnTo>
                  <a:lnTo>
                    <a:pt x="40000" y="86666"/>
                  </a:lnTo>
                  <a:lnTo>
                    <a:pt x="40000" y="93333"/>
                  </a:lnTo>
                  <a:lnTo>
                    <a:pt x="66666" y="106666"/>
                  </a:lnTo>
                  <a:lnTo>
                    <a:pt x="66666" y="113333"/>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34" name="Shape 1634"/>
            <p:cNvSpPr/>
            <p:nvPr/>
          </p:nvSpPr>
          <p:spPr>
            <a:xfrm>
              <a:off x="3379" y="3132"/>
              <a:ext cx="2" cy="28"/>
            </a:xfrm>
            <a:custGeom>
              <a:pathLst>
                <a:path extrusionOk="0" h="120000" w="120000">
                  <a:moveTo>
                    <a:pt x="60000" y="0"/>
                  </a:moveTo>
                  <a:lnTo>
                    <a:pt x="60000" y="0"/>
                  </a:lnTo>
                  <a:lnTo>
                    <a:pt x="60000" y="21428"/>
                  </a:lnTo>
                  <a:lnTo>
                    <a:pt x="30000" y="34285"/>
                  </a:lnTo>
                  <a:lnTo>
                    <a:pt x="0" y="47142"/>
                  </a:lnTo>
                  <a:lnTo>
                    <a:pt x="0" y="51428"/>
                  </a:lnTo>
                  <a:lnTo>
                    <a:pt x="0" y="55714"/>
                  </a:lnTo>
                  <a:lnTo>
                    <a:pt x="60000" y="59999"/>
                  </a:lnTo>
                  <a:lnTo>
                    <a:pt x="90000" y="68571"/>
                  </a:lnTo>
                  <a:lnTo>
                    <a:pt x="90000" y="77142"/>
                  </a:lnTo>
                  <a:lnTo>
                    <a:pt x="60000" y="85714"/>
                  </a:lnTo>
                  <a:lnTo>
                    <a:pt x="60000" y="98571"/>
                  </a:lnTo>
                  <a:lnTo>
                    <a:pt x="30000" y="111428"/>
                  </a:lnTo>
                  <a:lnTo>
                    <a:pt x="30000" y="115714"/>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35" name="Shape 1635"/>
            <p:cNvSpPr/>
            <p:nvPr/>
          </p:nvSpPr>
          <p:spPr>
            <a:xfrm>
              <a:off x="3361" y="3169"/>
              <a:ext cx="18" cy="5"/>
            </a:xfrm>
            <a:custGeom>
              <a:pathLst>
                <a:path extrusionOk="0" h="120000" w="120000">
                  <a:moveTo>
                    <a:pt x="113684" y="0"/>
                  </a:moveTo>
                  <a:lnTo>
                    <a:pt x="94736" y="0"/>
                  </a:lnTo>
                  <a:lnTo>
                    <a:pt x="75789" y="20000"/>
                  </a:lnTo>
                  <a:lnTo>
                    <a:pt x="56842" y="40000"/>
                  </a:lnTo>
                  <a:lnTo>
                    <a:pt x="44210" y="80000"/>
                  </a:lnTo>
                  <a:lnTo>
                    <a:pt x="31578" y="100000"/>
                  </a:lnTo>
                  <a:lnTo>
                    <a:pt x="18947" y="100000"/>
                  </a:lnTo>
                  <a:lnTo>
                    <a:pt x="6315" y="100000"/>
                  </a:lnTo>
                  <a:lnTo>
                    <a:pt x="0" y="100000"/>
                  </a:lnTo>
                  <a:lnTo>
                    <a:pt x="113684"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36" name="Shape 1636"/>
            <p:cNvSpPr/>
            <p:nvPr/>
          </p:nvSpPr>
          <p:spPr>
            <a:xfrm>
              <a:off x="3361" y="3173"/>
              <a:ext cx="29" cy="5"/>
            </a:xfrm>
            <a:custGeom>
              <a:pathLst>
                <a:path extrusionOk="0" h="120000" w="120000">
                  <a:moveTo>
                    <a:pt x="116000" y="100000"/>
                  </a:moveTo>
                  <a:lnTo>
                    <a:pt x="116000" y="100000"/>
                  </a:lnTo>
                  <a:lnTo>
                    <a:pt x="92000" y="100000"/>
                  </a:lnTo>
                  <a:lnTo>
                    <a:pt x="76000" y="80000"/>
                  </a:lnTo>
                  <a:lnTo>
                    <a:pt x="60000" y="60000"/>
                  </a:lnTo>
                  <a:lnTo>
                    <a:pt x="44000" y="20000"/>
                  </a:lnTo>
                  <a:lnTo>
                    <a:pt x="32000" y="0"/>
                  </a:lnTo>
                  <a:lnTo>
                    <a:pt x="16000" y="0"/>
                  </a:lnTo>
                  <a:lnTo>
                    <a:pt x="4000" y="0"/>
                  </a:lnTo>
                  <a:lnTo>
                    <a:pt x="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37" name="Shape 1637"/>
            <p:cNvSpPr/>
            <p:nvPr/>
          </p:nvSpPr>
          <p:spPr>
            <a:xfrm>
              <a:off x="3284" y="3100"/>
              <a:ext cx="9" cy="9"/>
            </a:xfrm>
            <a:custGeom>
              <a:pathLst>
                <a:path extrusionOk="0" h="120000" w="120000">
                  <a:moveTo>
                    <a:pt x="48000" y="0"/>
                  </a:moveTo>
                  <a:lnTo>
                    <a:pt x="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38" name="Shape 1638"/>
            <p:cNvSpPr/>
            <p:nvPr/>
          </p:nvSpPr>
          <p:spPr>
            <a:xfrm>
              <a:off x="3315" y="3104"/>
              <a:ext cx="9" cy="9"/>
            </a:xfrm>
            <a:custGeom>
              <a:pathLst>
                <a:path extrusionOk="0" h="120000" w="120000">
                  <a:moveTo>
                    <a:pt x="0" y="0"/>
                  </a:moveTo>
                  <a:lnTo>
                    <a:pt x="0" y="0"/>
                  </a:lnTo>
                  <a:lnTo>
                    <a:pt x="0" y="53333"/>
                  </a:lnTo>
                  <a:lnTo>
                    <a:pt x="0" y="106666"/>
                  </a:lnTo>
                  <a:lnTo>
                    <a:pt x="109090" y="106666"/>
                  </a:lnTo>
                  <a:lnTo>
                    <a:pt x="109090" y="53333"/>
                  </a:lnTo>
                  <a:lnTo>
                    <a:pt x="109090" y="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39" name="Shape 1639"/>
            <p:cNvSpPr/>
            <p:nvPr/>
          </p:nvSpPr>
          <p:spPr>
            <a:xfrm>
              <a:off x="3325" y="3127"/>
              <a:ext cx="9" cy="7"/>
            </a:xfrm>
            <a:custGeom>
              <a:pathLst>
                <a:path extrusionOk="0" h="120000" w="120000">
                  <a:moveTo>
                    <a:pt x="48000" y="0"/>
                  </a:moveTo>
                  <a:lnTo>
                    <a:pt x="48000" y="0"/>
                  </a:lnTo>
                  <a:lnTo>
                    <a:pt x="0" y="0"/>
                  </a:lnTo>
                  <a:lnTo>
                    <a:pt x="0" y="30000"/>
                  </a:lnTo>
                  <a:lnTo>
                    <a:pt x="0" y="75000"/>
                  </a:lnTo>
                  <a:lnTo>
                    <a:pt x="0" y="105000"/>
                  </a:lnTo>
                  <a:lnTo>
                    <a:pt x="48000" y="105000"/>
                  </a:lnTo>
                  <a:lnTo>
                    <a:pt x="108000" y="105000"/>
                  </a:lnTo>
                  <a:lnTo>
                    <a:pt x="108000" y="75000"/>
                  </a:lnTo>
                  <a:lnTo>
                    <a:pt x="108000" y="30000"/>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40" name="Shape 1640"/>
            <p:cNvSpPr/>
            <p:nvPr/>
          </p:nvSpPr>
          <p:spPr>
            <a:xfrm>
              <a:off x="3270" y="3139"/>
              <a:ext cx="9" cy="7"/>
            </a:xfrm>
            <a:custGeom>
              <a:pathLst>
                <a:path extrusionOk="0" h="120000" w="120000">
                  <a:moveTo>
                    <a:pt x="66666" y="0"/>
                  </a:moveTo>
                  <a:lnTo>
                    <a:pt x="40000" y="0"/>
                  </a:lnTo>
                  <a:lnTo>
                    <a:pt x="0" y="0"/>
                  </a:lnTo>
                  <a:lnTo>
                    <a:pt x="0" y="30000"/>
                  </a:lnTo>
                  <a:lnTo>
                    <a:pt x="0" y="75000"/>
                  </a:lnTo>
                  <a:lnTo>
                    <a:pt x="0" y="105000"/>
                  </a:lnTo>
                  <a:lnTo>
                    <a:pt x="40000" y="105000"/>
                  </a:lnTo>
                  <a:lnTo>
                    <a:pt x="66666" y="105000"/>
                  </a:lnTo>
                  <a:lnTo>
                    <a:pt x="106666" y="105000"/>
                  </a:lnTo>
                  <a:lnTo>
                    <a:pt x="106666" y="75000"/>
                  </a:lnTo>
                  <a:lnTo>
                    <a:pt x="106666" y="30000"/>
                  </a:lnTo>
                  <a:lnTo>
                    <a:pt x="66666" y="3000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41" name="Shape 1641"/>
            <p:cNvSpPr/>
            <p:nvPr/>
          </p:nvSpPr>
          <p:spPr>
            <a:xfrm>
              <a:off x="3306" y="3200"/>
              <a:ext cx="7" cy="9"/>
            </a:xfrm>
            <a:custGeom>
              <a:pathLst>
                <a:path extrusionOk="0" h="120000" w="120000">
                  <a:moveTo>
                    <a:pt x="75000" y="0"/>
                  </a:moveTo>
                  <a:lnTo>
                    <a:pt x="30000" y="0"/>
                  </a:lnTo>
                  <a:lnTo>
                    <a:pt x="0" y="53333"/>
                  </a:lnTo>
                  <a:lnTo>
                    <a:pt x="0" y="106666"/>
                  </a:lnTo>
                  <a:lnTo>
                    <a:pt x="30000" y="106666"/>
                  </a:lnTo>
                  <a:lnTo>
                    <a:pt x="75000" y="106666"/>
                  </a:lnTo>
                  <a:lnTo>
                    <a:pt x="105000" y="106666"/>
                  </a:lnTo>
                  <a:lnTo>
                    <a:pt x="105000" y="53333"/>
                  </a:lnTo>
                  <a:lnTo>
                    <a:pt x="105000" y="0"/>
                  </a:lnTo>
                  <a:lnTo>
                    <a:pt x="75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42" name="Shape 1642"/>
            <p:cNvSpPr/>
            <p:nvPr/>
          </p:nvSpPr>
          <p:spPr>
            <a:xfrm>
              <a:off x="3281" y="3187"/>
              <a:ext cx="9" cy="9"/>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43" name="Shape 1643"/>
            <p:cNvSpPr/>
            <p:nvPr/>
          </p:nvSpPr>
          <p:spPr>
            <a:xfrm>
              <a:off x="3361" y="3137"/>
              <a:ext cx="9" cy="9"/>
            </a:xfrm>
            <a:custGeom>
              <a:pathLst>
                <a:path extrusionOk="0" h="120000" w="120000">
                  <a:moveTo>
                    <a:pt x="66666" y="0"/>
                  </a:moveTo>
                  <a:lnTo>
                    <a:pt x="40000" y="0"/>
                  </a:lnTo>
                  <a:lnTo>
                    <a:pt x="0" y="0"/>
                  </a:lnTo>
                  <a:lnTo>
                    <a:pt x="0" y="108000"/>
                  </a:lnTo>
                  <a:lnTo>
                    <a:pt x="40000" y="108000"/>
                  </a:lnTo>
                  <a:lnTo>
                    <a:pt x="66666" y="108000"/>
                  </a:lnTo>
                  <a:lnTo>
                    <a:pt x="106666" y="108000"/>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44" name="Shape 1644"/>
            <p:cNvSpPr/>
            <p:nvPr/>
          </p:nvSpPr>
          <p:spPr>
            <a:xfrm>
              <a:off x="3372" y="3107"/>
              <a:ext cx="11" cy="7"/>
            </a:xfrm>
            <a:custGeom>
              <a:pathLst>
                <a:path extrusionOk="0" h="120000" w="120000">
                  <a:moveTo>
                    <a:pt x="0" y="0"/>
                  </a:moveTo>
                  <a:lnTo>
                    <a:pt x="0" y="0"/>
                  </a:lnTo>
                  <a:lnTo>
                    <a:pt x="0" y="30000"/>
                  </a:lnTo>
                  <a:lnTo>
                    <a:pt x="0" y="75000"/>
                  </a:lnTo>
                  <a:lnTo>
                    <a:pt x="0" y="105000"/>
                  </a:lnTo>
                  <a:lnTo>
                    <a:pt x="109090" y="105000"/>
                  </a:lnTo>
                  <a:lnTo>
                    <a:pt x="109090" y="75000"/>
                  </a:lnTo>
                  <a:lnTo>
                    <a:pt x="109090" y="30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45" name="Shape 1645"/>
            <p:cNvSpPr/>
            <p:nvPr/>
          </p:nvSpPr>
          <p:spPr>
            <a:xfrm>
              <a:off x="3388" y="3136"/>
              <a:ext cx="7" cy="9"/>
            </a:xfrm>
            <a:custGeom>
              <a:pathLst>
                <a:path extrusionOk="0" h="120000" w="120000">
                  <a:moveTo>
                    <a:pt x="75000" y="0"/>
                  </a:moveTo>
                  <a:lnTo>
                    <a:pt x="30000" y="0"/>
                  </a:lnTo>
                  <a:lnTo>
                    <a:pt x="0" y="0"/>
                  </a:lnTo>
                  <a:lnTo>
                    <a:pt x="0" y="53333"/>
                  </a:lnTo>
                  <a:lnTo>
                    <a:pt x="30000" y="106666"/>
                  </a:lnTo>
                  <a:lnTo>
                    <a:pt x="75000" y="106666"/>
                  </a:lnTo>
                  <a:lnTo>
                    <a:pt x="105000" y="106666"/>
                  </a:lnTo>
                  <a:lnTo>
                    <a:pt x="105000" y="53333"/>
                  </a:lnTo>
                  <a:lnTo>
                    <a:pt x="105000" y="0"/>
                  </a:lnTo>
                  <a:lnTo>
                    <a:pt x="75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46" name="Shape 1646"/>
            <p:cNvSpPr/>
            <p:nvPr/>
          </p:nvSpPr>
          <p:spPr>
            <a:xfrm>
              <a:off x="3356" y="3188"/>
              <a:ext cx="11" cy="9"/>
            </a:xfrm>
            <a:custGeom>
              <a:pathLst>
                <a:path extrusionOk="0" h="120000" w="120000">
                  <a:moveTo>
                    <a:pt x="0" y="0"/>
                  </a:moveTo>
                  <a:lnTo>
                    <a:pt x="0" y="0"/>
                  </a:lnTo>
                  <a:lnTo>
                    <a:pt x="0" y="53333"/>
                  </a:lnTo>
                  <a:lnTo>
                    <a:pt x="0" y="106666"/>
                  </a:lnTo>
                  <a:lnTo>
                    <a:pt x="109090" y="106666"/>
                  </a:lnTo>
                  <a:lnTo>
                    <a:pt x="109090" y="53333"/>
                  </a:lnTo>
                  <a:lnTo>
                    <a:pt x="109090" y="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47" name="Shape 1647"/>
            <p:cNvSpPr/>
            <p:nvPr/>
          </p:nvSpPr>
          <p:spPr>
            <a:xfrm>
              <a:off x="3284" y="3073"/>
              <a:ext cx="9" cy="9"/>
            </a:xfrm>
            <a:custGeom>
              <a:pathLst>
                <a:path extrusionOk="0" h="120000" w="120000">
                  <a:moveTo>
                    <a:pt x="48000" y="0"/>
                  </a:moveTo>
                  <a:lnTo>
                    <a:pt x="48000" y="0"/>
                  </a:lnTo>
                  <a:lnTo>
                    <a:pt x="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48" name="Shape 1648"/>
            <p:cNvSpPr/>
            <p:nvPr/>
          </p:nvSpPr>
          <p:spPr>
            <a:xfrm>
              <a:off x="3254" y="3101"/>
              <a:ext cx="9" cy="7"/>
            </a:xfrm>
            <a:custGeom>
              <a:pathLst>
                <a:path extrusionOk="0" h="120000" w="120000">
                  <a:moveTo>
                    <a:pt x="66666" y="0"/>
                  </a:moveTo>
                  <a:lnTo>
                    <a:pt x="40000" y="0"/>
                  </a:lnTo>
                  <a:lnTo>
                    <a:pt x="0" y="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49" name="Shape 1649"/>
            <p:cNvSpPr/>
            <p:nvPr/>
          </p:nvSpPr>
          <p:spPr>
            <a:xfrm>
              <a:off x="3252" y="3152"/>
              <a:ext cx="9" cy="9"/>
            </a:xfrm>
            <a:custGeom>
              <a:pathLst>
                <a:path extrusionOk="0" h="120000" w="120000">
                  <a:moveTo>
                    <a:pt x="48000" y="0"/>
                  </a:moveTo>
                  <a:lnTo>
                    <a:pt x="4800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50" name="Shape 1650"/>
            <p:cNvSpPr/>
            <p:nvPr/>
          </p:nvSpPr>
          <p:spPr>
            <a:xfrm>
              <a:off x="3284" y="3173"/>
              <a:ext cx="9" cy="9"/>
            </a:xfrm>
            <a:custGeom>
              <a:pathLst>
                <a:path extrusionOk="0" h="120000" w="120000">
                  <a:moveTo>
                    <a:pt x="66666" y="0"/>
                  </a:moveTo>
                  <a:lnTo>
                    <a:pt x="40000" y="0"/>
                  </a:lnTo>
                  <a:lnTo>
                    <a:pt x="0" y="53333"/>
                  </a:lnTo>
                  <a:lnTo>
                    <a:pt x="40000" y="106666"/>
                  </a:lnTo>
                  <a:lnTo>
                    <a:pt x="66666" y="106666"/>
                  </a:lnTo>
                  <a:lnTo>
                    <a:pt x="10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51" name="Shape 1651"/>
            <p:cNvSpPr/>
            <p:nvPr/>
          </p:nvSpPr>
          <p:spPr>
            <a:xfrm>
              <a:off x="3263" y="3173"/>
              <a:ext cx="9" cy="7"/>
            </a:xfrm>
            <a:custGeom>
              <a:pathLst>
                <a:path extrusionOk="0" h="120000" w="120000">
                  <a:moveTo>
                    <a:pt x="48000" y="0"/>
                  </a:moveTo>
                  <a:lnTo>
                    <a:pt x="48000" y="0"/>
                  </a:lnTo>
                  <a:lnTo>
                    <a:pt x="0" y="0"/>
                  </a:lnTo>
                  <a:lnTo>
                    <a:pt x="0" y="30000"/>
                  </a:lnTo>
                  <a:lnTo>
                    <a:pt x="0" y="75000"/>
                  </a:lnTo>
                  <a:lnTo>
                    <a:pt x="48000" y="105000"/>
                  </a:lnTo>
                  <a:lnTo>
                    <a:pt x="108000" y="75000"/>
                  </a:lnTo>
                  <a:lnTo>
                    <a:pt x="108000" y="30000"/>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52" name="Shape 1652"/>
            <p:cNvSpPr/>
            <p:nvPr/>
          </p:nvSpPr>
          <p:spPr>
            <a:xfrm>
              <a:off x="2134" y="2479"/>
              <a:ext cx="41" cy="36"/>
            </a:xfrm>
            <a:custGeom>
              <a:pathLst>
                <a:path extrusionOk="0" h="120000" w="120000">
                  <a:moveTo>
                    <a:pt x="55609" y="116666"/>
                  </a:moveTo>
                  <a:lnTo>
                    <a:pt x="55609" y="116666"/>
                  </a:lnTo>
                  <a:lnTo>
                    <a:pt x="79024" y="110000"/>
                  </a:lnTo>
                  <a:lnTo>
                    <a:pt x="99512" y="100000"/>
                  </a:lnTo>
                  <a:lnTo>
                    <a:pt x="111219" y="83333"/>
                  </a:lnTo>
                  <a:lnTo>
                    <a:pt x="117073" y="60000"/>
                  </a:lnTo>
                  <a:lnTo>
                    <a:pt x="111219" y="36666"/>
                  </a:lnTo>
                  <a:lnTo>
                    <a:pt x="99512" y="16666"/>
                  </a:lnTo>
                  <a:lnTo>
                    <a:pt x="79024" y="3333"/>
                  </a:lnTo>
                  <a:lnTo>
                    <a:pt x="55609" y="0"/>
                  </a:lnTo>
                  <a:lnTo>
                    <a:pt x="32195" y="3333"/>
                  </a:lnTo>
                  <a:lnTo>
                    <a:pt x="17560" y="16666"/>
                  </a:lnTo>
                  <a:lnTo>
                    <a:pt x="2926" y="36666"/>
                  </a:lnTo>
                  <a:lnTo>
                    <a:pt x="0" y="60000"/>
                  </a:lnTo>
                  <a:lnTo>
                    <a:pt x="2926" y="83333"/>
                  </a:lnTo>
                  <a:lnTo>
                    <a:pt x="17560" y="100000"/>
                  </a:lnTo>
                  <a:lnTo>
                    <a:pt x="32195" y="110000"/>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53" name="Shape 1653"/>
            <p:cNvSpPr/>
            <p:nvPr/>
          </p:nvSpPr>
          <p:spPr>
            <a:xfrm>
              <a:off x="3436" y="2381"/>
              <a:ext cx="302" cy="873"/>
            </a:xfrm>
            <a:custGeom>
              <a:pathLst>
                <a:path extrusionOk="0" h="120000" w="120000">
                  <a:moveTo>
                    <a:pt x="27722" y="5491"/>
                  </a:moveTo>
                  <a:lnTo>
                    <a:pt x="27722" y="5491"/>
                  </a:lnTo>
                  <a:lnTo>
                    <a:pt x="30891" y="4393"/>
                  </a:lnTo>
                  <a:lnTo>
                    <a:pt x="34455" y="3295"/>
                  </a:lnTo>
                  <a:lnTo>
                    <a:pt x="37623" y="2471"/>
                  </a:lnTo>
                  <a:lnTo>
                    <a:pt x="40792" y="1647"/>
                  </a:lnTo>
                  <a:lnTo>
                    <a:pt x="43564" y="961"/>
                  </a:lnTo>
                  <a:lnTo>
                    <a:pt x="46732" y="549"/>
                  </a:lnTo>
                  <a:lnTo>
                    <a:pt x="49900" y="137"/>
                  </a:lnTo>
                  <a:lnTo>
                    <a:pt x="53069" y="0"/>
                  </a:lnTo>
                  <a:lnTo>
                    <a:pt x="56237" y="0"/>
                  </a:lnTo>
                  <a:lnTo>
                    <a:pt x="59801" y="0"/>
                  </a:lnTo>
                  <a:lnTo>
                    <a:pt x="63762" y="137"/>
                  </a:lnTo>
                  <a:lnTo>
                    <a:pt x="67722" y="411"/>
                  </a:lnTo>
                  <a:lnTo>
                    <a:pt x="72871" y="823"/>
                  </a:lnTo>
                  <a:lnTo>
                    <a:pt x="77623" y="1510"/>
                  </a:lnTo>
                  <a:lnTo>
                    <a:pt x="83168" y="2059"/>
                  </a:lnTo>
                  <a:lnTo>
                    <a:pt x="89108" y="2883"/>
                  </a:lnTo>
                  <a:lnTo>
                    <a:pt x="100594" y="4530"/>
                  </a:lnTo>
                  <a:lnTo>
                    <a:pt x="108514" y="6178"/>
                  </a:lnTo>
                  <a:lnTo>
                    <a:pt x="114059" y="7826"/>
                  </a:lnTo>
                  <a:lnTo>
                    <a:pt x="117623" y="9748"/>
                  </a:lnTo>
                  <a:lnTo>
                    <a:pt x="119207" y="11807"/>
                  </a:lnTo>
                  <a:lnTo>
                    <a:pt x="119603" y="14004"/>
                  </a:lnTo>
                  <a:lnTo>
                    <a:pt x="118811" y="16613"/>
                  </a:lnTo>
                  <a:lnTo>
                    <a:pt x="118415" y="19633"/>
                  </a:lnTo>
                  <a:lnTo>
                    <a:pt x="117227" y="21556"/>
                  </a:lnTo>
                  <a:lnTo>
                    <a:pt x="116435" y="24164"/>
                  </a:lnTo>
                  <a:lnTo>
                    <a:pt x="115643" y="27322"/>
                  </a:lnTo>
                  <a:lnTo>
                    <a:pt x="114059" y="31029"/>
                  </a:lnTo>
                  <a:lnTo>
                    <a:pt x="112871" y="34874"/>
                  </a:lnTo>
                  <a:lnTo>
                    <a:pt x="112079" y="39267"/>
                  </a:lnTo>
                  <a:lnTo>
                    <a:pt x="110099" y="43661"/>
                  </a:lnTo>
                  <a:lnTo>
                    <a:pt x="109306" y="48192"/>
                  </a:lnTo>
                  <a:lnTo>
                    <a:pt x="108118" y="52860"/>
                  </a:lnTo>
                  <a:lnTo>
                    <a:pt x="106930" y="57254"/>
                  </a:lnTo>
                  <a:lnTo>
                    <a:pt x="105742" y="61510"/>
                  </a:lnTo>
                  <a:lnTo>
                    <a:pt x="104950" y="65354"/>
                  </a:lnTo>
                  <a:lnTo>
                    <a:pt x="104554" y="68924"/>
                  </a:lnTo>
                  <a:lnTo>
                    <a:pt x="103366" y="71945"/>
                  </a:lnTo>
                  <a:lnTo>
                    <a:pt x="103366" y="74416"/>
                  </a:lnTo>
                  <a:lnTo>
                    <a:pt x="103366" y="76201"/>
                  </a:lnTo>
                  <a:lnTo>
                    <a:pt x="104158" y="77711"/>
                  </a:lnTo>
                  <a:lnTo>
                    <a:pt x="104554" y="79359"/>
                  </a:lnTo>
                  <a:lnTo>
                    <a:pt x="104554" y="81281"/>
                  </a:lnTo>
                  <a:lnTo>
                    <a:pt x="104950" y="83340"/>
                  </a:lnTo>
                  <a:lnTo>
                    <a:pt x="105346" y="85400"/>
                  </a:lnTo>
                  <a:lnTo>
                    <a:pt x="105742" y="87597"/>
                  </a:lnTo>
                  <a:lnTo>
                    <a:pt x="106138" y="89794"/>
                  </a:lnTo>
                  <a:lnTo>
                    <a:pt x="106930" y="92128"/>
                  </a:lnTo>
                  <a:lnTo>
                    <a:pt x="106930" y="94324"/>
                  </a:lnTo>
                  <a:lnTo>
                    <a:pt x="107722" y="96521"/>
                  </a:lnTo>
                  <a:lnTo>
                    <a:pt x="107722" y="98718"/>
                  </a:lnTo>
                  <a:lnTo>
                    <a:pt x="108118" y="100778"/>
                  </a:lnTo>
                  <a:lnTo>
                    <a:pt x="108118" y="102700"/>
                  </a:lnTo>
                  <a:lnTo>
                    <a:pt x="108118" y="104485"/>
                  </a:lnTo>
                  <a:lnTo>
                    <a:pt x="108118" y="106132"/>
                  </a:lnTo>
                  <a:lnTo>
                    <a:pt x="107722" y="107643"/>
                  </a:lnTo>
                  <a:lnTo>
                    <a:pt x="105346" y="110251"/>
                  </a:lnTo>
                  <a:lnTo>
                    <a:pt x="100594" y="112585"/>
                  </a:lnTo>
                  <a:lnTo>
                    <a:pt x="93465" y="114645"/>
                  </a:lnTo>
                  <a:lnTo>
                    <a:pt x="84752" y="116430"/>
                  </a:lnTo>
                  <a:lnTo>
                    <a:pt x="76039" y="117940"/>
                  </a:lnTo>
                  <a:lnTo>
                    <a:pt x="67326" y="119038"/>
                  </a:lnTo>
                  <a:lnTo>
                    <a:pt x="59801" y="119725"/>
                  </a:lnTo>
                  <a:lnTo>
                    <a:pt x="55049" y="119862"/>
                  </a:lnTo>
                  <a:lnTo>
                    <a:pt x="50297" y="119725"/>
                  </a:lnTo>
                  <a:lnTo>
                    <a:pt x="44752" y="119038"/>
                  </a:lnTo>
                  <a:lnTo>
                    <a:pt x="38415" y="118215"/>
                  </a:lnTo>
                  <a:lnTo>
                    <a:pt x="31683" y="117116"/>
                  </a:lnTo>
                  <a:lnTo>
                    <a:pt x="25346" y="115881"/>
                  </a:lnTo>
                  <a:lnTo>
                    <a:pt x="19801" y="114508"/>
                  </a:lnTo>
                  <a:lnTo>
                    <a:pt x="15445" y="113135"/>
                  </a:lnTo>
                  <a:lnTo>
                    <a:pt x="13069" y="112036"/>
                  </a:lnTo>
                  <a:lnTo>
                    <a:pt x="11089" y="110800"/>
                  </a:lnTo>
                  <a:lnTo>
                    <a:pt x="10297" y="109565"/>
                  </a:lnTo>
                  <a:lnTo>
                    <a:pt x="9108" y="108192"/>
                  </a:lnTo>
                  <a:lnTo>
                    <a:pt x="7920" y="106681"/>
                  </a:lnTo>
                  <a:lnTo>
                    <a:pt x="7128" y="104897"/>
                  </a:lnTo>
                  <a:lnTo>
                    <a:pt x="5940" y="102837"/>
                  </a:lnTo>
                  <a:lnTo>
                    <a:pt x="4356" y="100366"/>
                  </a:lnTo>
                  <a:lnTo>
                    <a:pt x="2772" y="97345"/>
                  </a:lnTo>
                  <a:lnTo>
                    <a:pt x="2376" y="95697"/>
                  </a:lnTo>
                  <a:lnTo>
                    <a:pt x="1980" y="93775"/>
                  </a:lnTo>
                  <a:lnTo>
                    <a:pt x="792" y="91853"/>
                  </a:lnTo>
                  <a:lnTo>
                    <a:pt x="396" y="89656"/>
                  </a:lnTo>
                  <a:lnTo>
                    <a:pt x="396" y="87459"/>
                  </a:lnTo>
                  <a:lnTo>
                    <a:pt x="0" y="85125"/>
                  </a:lnTo>
                  <a:lnTo>
                    <a:pt x="0" y="82654"/>
                  </a:lnTo>
                  <a:lnTo>
                    <a:pt x="0" y="80320"/>
                  </a:lnTo>
                  <a:lnTo>
                    <a:pt x="396" y="77986"/>
                  </a:lnTo>
                  <a:lnTo>
                    <a:pt x="396" y="75652"/>
                  </a:lnTo>
                  <a:lnTo>
                    <a:pt x="792" y="73455"/>
                  </a:lnTo>
                  <a:lnTo>
                    <a:pt x="1188" y="71258"/>
                  </a:lnTo>
                  <a:lnTo>
                    <a:pt x="1188" y="69473"/>
                  </a:lnTo>
                  <a:lnTo>
                    <a:pt x="2376" y="67688"/>
                  </a:lnTo>
                  <a:lnTo>
                    <a:pt x="2376" y="66041"/>
                  </a:lnTo>
                  <a:lnTo>
                    <a:pt x="2772" y="64805"/>
                  </a:lnTo>
                  <a:lnTo>
                    <a:pt x="3564" y="63432"/>
                  </a:lnTo>
                  <a:lnTo>
                    <a:pt x="4356" y="61784"/>
                  </a:lnTo>
                  <a:lnTo>
                    <a:pt x="5544" y="60000"/>
                  </a:lnTo>
                  <a:lnTo>
                    <a:pt x="6732" y="58077"/>
                  </a:lnTo>
                  <a:lnTo>
                    <a:pt x="7920" y="55881"/>
                  </a:lnTo>
                  <a:lnTo>
                    <a:pt x="9504" y="53684"/>
                  </a:lnTo>
                  <a:lnTo>
                    <a:pt x="10693" y="51212"/>
                  </a:lnTo>
                  <a:lnTo>
                    <a:pt x="12673" y="48878"/>
                  </a:lnTo>
                  <a:lnTo>
                    <a:pt x="13861" y="46544"/>
                  </a:lnTo>
                  <a:lnTo>
                    <a:pt x="14653" y="44210"/>
                  </a:lnTo>
                  <a:lnTo>
                    <a:pt x="16237" y="41876"/>
                  </a:lnTo>
                  <a:lnTo>
                    <a:pt x="16633" y="39816"/>
                  </a:lnTo>
                  <a:lnTo>
                    <a:pt x="17425" y="37894"/>
                  </a:lnTo>
                  <a:lnTo>
                    <a:pt x="17821" y="36109"/>
                  </a:lnTo>
                  <a:lnTo>
                    <a:pt x="17821" y="34599"/>
                  </a:lnTo>
                  <a:lnTo>
                    <a:pt x="17425" y="33363"/>
                  </a:lnTo>
                  <a:lnTo>
                    <a:pt x="16633" y="32128"/>
                  </a:lnTo>
                  <a:lnTo>
                    <a:pt x="16633" y="30892"/>
                  </a:lnTo>
                  <a:lnTo>
                    <a:pt x="15445" y="29519"/>
                  </a:lnTo>
                  <a:lnTo>
                    <a:pt x="15049" y="28009"/>
                  </a:lnTo>
                  <a:lnTo>
                    <a:pt x="14257" y="26498"/>
                  </a:lnTo>
                  <a:lnTo>
                    <a:pt x="13861" y="24988"/>
                  </a:lnTo>
                  <a:lnTo>
                    <a:pt x="13861" y="23478"/>
                  </a:lnTo>
                  <a:lnTo>
                    <a:pt x="13069" y="21830"/>
                  </a:lnTo>
                  <a:lnTo>
                    <a:pt x="12673" y="20320"/>
                  </a:lnTo>
                  <a:lnTo>
                    <a:pt x="12673" y="18947"/>
                  </a:lnTo>
                  <a:lnTo>
                    <a:pt x="11881" y="17437"/>
                  </a:lnTo>
                  <a:lnTo>
                    <a:pt x="11881" y="16338"/>
                  </a:lnTo>
                  <a:lnTo>
                    <a:pt x="11881" y="15240"/>
                  </a:lnTo>
                  <a:lnTo>
                    <a:pt x="11881" y="14279"/>
                  </a:lnTo>
                  <a:lnTo>
                    <a:pt x="12673" y="13592"/>
                  </a:lnTo>
                  <a:lnTo>
                    <a:pt x="13069" y="13043"/>
                  </a:lnTo>
                  <a:lnTo>
                    <a:pt x="13861" y="12219"/>
                  </a:lnTo>
                  <a:lnTo>
                    <a:pt x="14653" y="11395"/>
                  </a:lnTo>
                  <a:lnTo>
                    <a:pt x="16237" y="10709"/>
                  </a:lnTo>
                  <a:lnTo>
                    <a:pt x="17029" y="9885"/>
                  </a:lnTo>
                  <a:lnTo>
                    <a:pt x="18613" y="9061"/>
                  </a:lnTo>
                  <a:lnTo>
                    <a:pt x="20990" y="8100"/>
                  </a:lnTo>
                  <a:lnTo>
                    <a:pt x="23762" y="7002"/>
                  </a:lnTo>
                  <a:lnTo>
                    <a:pt x="27722" y="5491"/>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54" name="Shape 1654"/>
            <p:cNvSpPr/>
            <p:nvPr/>
          </p:nvSpPr>
          <p:spPr>
            <a:xfrm>
              <a:off x="3947" y="2387"/>
              <a:ext cx="296" cy="874"/>
            </a:xfrm>
            <a:custGeom>
              <a:pathLst>
                <a:path extrusionOk="0" h="120000" w="120000">
                  <a:moveTo>
                    <a:pt x="25858" y="5485"/>
                  </a:moveTo>
                  <a:lnTo>
                    <a:pt x="25858" y="5485"/>
                  </a:lnTo>
                  <a:lnTo>
                    <a:pt x="29494" y="4388"/>
                  </a:lnTo>
                  <a:lnTo>
                    <a:pt x="32727" y="3291"/>
                  </a:lnTo>
                  <a:lnTo>
                    <a:pt x="35959" y="2468"/>
                  </a:lnTo>
                  <a:lnTo>
                    <a:pt x="39191" y="1645"/>
                  </a:lnTo>
                  <a:lnTo>
                    <a:pt x="42424" y="960"/>
                  </a:lnTo>
                  <a:lnTo>
                    <a:pt x="45656" y="548"/>
                  </a:lnTo>
                  <a:lnTo>
                    <a:pt x="48484" y="137"/>
                  </a:lnTo>
                  <a:lnTo>
                    <a:pt x="51717" y="0"/>
                  </a:lnTo>
                  <a:lnTo>
                    <a:pt x="54949" y="0"/>
                  </a:lnTo>
                  <a:lnTo>
                    <a:pt x="58585" y="0"/>
                  </a:lnTo>
                  <a:lnTo>
                    <a:pt x="62626" y="137"/>
                  </a:lnTo>
                  <a:lnTo>
                    <a:pt x="67474" y="548"/>
                  </a:lnTo>
                  <a:lnTo>
                    <a:pt x="71919" y="960"/>
                  </a:lnTo>
                  <a:lnTo>
                    <a:pt x="76767" y="1508"/>
                  </a:lnTo>
                  <a:lnTo>
                    <a:pt x="82424" y="2194"/>
                  </a:lnTo>
                  <a:lnTo>
                    <a:pt x="88484" y="2880"/>
                  </a:lnTo>
                  <a:lnTo>
                    <a:pt x="100202" y="4525"/>
                  </a:lnTo>
                  <a:lnTo>
                    <a:pt x="108282" y="6171"/>
                  </a:lnTo>
                  <a:lnTo>
                    <a:pt x="113939" y="7817"/>
                  </a:lnTo>
                  <a:lnTo>
                    <a:pt x="117575" y="9737"/>
                  </a:lnTo>
                  <a:lnTo>
                    <a:pt x="119191" y="11931"/>
                  </a:lnTo>
                  <a:lnTo>
                    <a:pt x="119595" y="14125"/>
                  </a:lnTo>
                  <a:lnTo>
                    <a:pt x="119191" y="16731"/>
                  </a:lnTo>
                  <a:lnTo>
                    <a:pt x="118383" y="19748"/>
                  </a:lnTo>
                  <a:lnTo>
                    <a:pt x="117575" y="21531"/>
                  </a:lnTo>
                  <a:lnTo>
                    <a:pt x="116767" y="23862"/>
                  </a:lnTo>
                  <a:lnTo>
                    <a:pt x="116363" y="27017"/>
                  </a:lnTo>
                  <a:lnTo>
                    <a:pt x="115555" y="30445"/>
                  </a:lnTo>
                  <a:lnTo>
                    <a:pt x="114747" y="34285"/>
                  </a:lnTo>
                  <a:lnTo>
                    <a:pt x="113535" y="38537"/>
                  </a:lnTo>
                  <a:lnTo>
                    <a:pt x="113131" y="42925"/>
                  </a:lnTo>
                  <a:lnTo>
                    <a:pt x="112323" y="47451"/>
                  </a:lnTo>
                  <a:lnTo>
                    <a:pt x="111515" y="51977"/>
                  </a:lnTo>
                  <a:lnTo>
                    <a:pt x="111111" y="56502"/>
                  </a:lnTo>
                  <a:lnTo>
                    <a:pt x="110303" y="60754"/>
                  </a:lnTo>
                  <a:lnTo>
                    <a:pt x="109898" y="64731"/>
                  </a:lnTo>
                  <a:lnTo>
                    <a:pt x="109494" y="68297"/>
                  </a:lnTo>
                  <a:lnTo>
                    <a:pt x="109494" y="71451"/>
                  </a:lnTo>
                  <a:lnTo>
                    <a:pt x="109494" y="74057"/>
                  </a:lnTo>
                  <a:lnTo>
                    <a:pt x="109898" y="76114"/>
                  </a:lnTo>
                  <a:lnTo>
                    <a:pt x="109898" y="77622"/>
                  </a:lnTo>
                  <a:lnTo>
                    <a:pt x="110303" y="79268"/>
                  </a:lnTo>
                  <a:lnTo>
                    <a:pt x="110303" y="81188"/>
                  </a:lnTo>
                  <a:lnTo>
                    <a:pt x="110303" y="83245"/>
                  </a:lnTo>
                  <a:lnTo>
                    <a:pt x="110303" y="85302"/>
                  </a:lnTo>
                  <a:lnTo>
                    <a:pt x="109898" y="87497"/>
                  </a:lnTo>
                  <a:lnTo>
                    <a:pt x="109898" y="89691"/>
                  </a:lnTo>
                  <a:lnTo>
                    <a:pt x="109898" y="92022"/>
                  </a:lnTo>
                  <a:lnTo>
                    <a:pt x="109494" y="94217"/>
                  </a:lnTo>
                  <a:lnTo>
                    <a:pt x="109090" y="96411"/>
                  </a:lnTo>
                  <a:lnTo>
                    <a:pt x="109090" y="98605"/>
                  </a:lnTo>
                  <a:lnTo>
                    <a:pt x="108686" y="100662"/>
                  </a:lnTo>
                  <a:lnTo>
                    <a:pt x="108282" y="102720"/>
                  </a:lnTo>
                  <a:lnTo>
                    <a:pt x="108282" y="104502"/>
                  </a:lnTo>
                  <a:lnTo>
                    <a:pt x="107878" y="106148"/>
                  </a:lnTo>
                  <a:lnTo>
                    <a:pt x="107878" y="107657"/>
                  </a:lnTo>
                  <a:lnTo>
                    <a:pt x="105050" y="110125"/>
                  </a:lnTo>
                  <a:lnTo>
                    <a:pt x="100202" y="112457"/>
                  </a:lnTo>
                  <a:lnTo>
                    <a:pt x="92929" y="114651"/>
                  </a:lnTo>
                  <a:lnTo>
                    <a:pt x="84040" y="116297"/>
                  </a:lnTo>
                  <a:lnTo>
                    <a:pt x="75151" y="117942"/>
                  </a:lnTo>
                  <a:lnTo>
                    <a:pt x="66262" y="118902"/>
                  </a:lnTo>
                  <a:lnTo>
                    <a:pt x="58585" y="119725"/>
                  </a:lnTo>
                  <a:lnTo>
                    <a:pt x="53737" y="119862"/>
                  </a:lnTo>
                  <a:lnTo>
                    <a:pt x="49292" y="119725"/>
                  </a:lnTo>
                  <a:lnTo>
                    <a:pt x="43232" y="119040"/>
                  </a:lnTo>
                  <a:lnTo>
                    <a:pt x="36767" y="118217"/>
                  </a:lnTo>
                  <a:lnTo>
                    <a:pt x="29898" y="117120"/>
                  </a:lnTo>
                  <a:lnTo>
                    <a:pt x="23838" y="115885"/>
                  </a:lnTo>
                  <a:lnTo>
                    <a:pt x="18181" y="114514"/>
                  </a:lnTo>
                  <a:lnTo>
                    <a:pt x="13737" y="113142"/>
                  </a:lnTo>
                  <a:lnTo>
                    <a:pt x="10909" y="112045"/>
                  </a:lnTo>
                  <a:lnTo>
                    <a:pt x="9696" y="110811"/>
                  </a:lnTo>
                  <a:lnTo>
                    <a:pt x="9292" y="109440"/>
                  </a:lnTo>
                  <a:lnTo>
                    <a:pt x="8484" y="108068"/>
                  </a:lnTo>
                  <a:lnTo>
                    <a:pt x="8484" y="106422"/>
                  </a:lnTo>
                  <a:lnTo>
                    <a:pt x="8080" y="104502"/>
                  </a:lnTo>
                  <a:lnTo>
                    <a:pt x="7676" y="102308"/>
                  </a:lnTo>
                  <a:lnTo>
                    <a:pt x="6868" y="99840"/>
                  </a:lnTo>
                  <a:lnTo>
                    <a:pt x="6060" y="96822"/>
                  </a:lnTo>
                  <a:lnTo>
                    <a:pt x="4848" y="95177"/>
                  </a:lnTo>
                  <a:lnTo>
                    <a:pt x="4040" y="93257"/>
                  </a:lnTo>
                  <a:lnTo>
                    <a:pt x="3636" y="91200"/>
                  </a:lnTo>
                  <a:lnTo>
                    <a:pt x="2828" y="89142"/>
                  </a:lnTo>
                  <a:lnTo>
                    <a:pt x="2424" y="86811"/>
                  </a:lnTo>
                  <a:lnTo>
                    <a:pt x="1212" y="84617"/>
                  </a:lnTo>
                  <a:lnTo>
                    <a:pt x="808" y="82285"/>
                  </a:lnTo>
                  <a:lnTo>
                    <a:pt x="808" y="79817"/>
                  </a:lnTo>
                  <a:lnTo>
                    <a:pt x="404" y="77622"/>
                  </a:lnTo>
                  <a:lnTo>
                    <a:pt x="0" y="75428"/>
                  </a:lnTo>
                  <a:lnTo>
                    <a:pt x="0" y="73234"/>
                  </a:lnTo>
                  <a:lnTo>
                    <a:pt x="0" y="71177"/>
                  </a:lnTo>
                  <a:lnTo>
                    <a:pt x="0" y="69257"/>
                  </a:lnTo>
                  <a:lnTo>
                    <a:pt x="0" y="67611"/>
                  </a:lnTo>
                  <a:lnTo>
                    <a:pt x="404" y="65965"/>
                  </a:lnTo>
                  <a:lnTo>
                    <a:pt x="808" y="64731"/>
                  </a:lnTo>
                  <a:lnTo>
                    <a:pt x="1212" y="63360"/>
                  </a:lnTo>
                  <a:lnTo>
                    <a:pt x="2424" y="61851"/>
                  </a:lnTo>
                  <a:lnTo>
                    <a:pt x="3636" y="59931"/>
                  </a:lnTo>
                  <a:lnTo>
                    <a:pt x="4444" y="58148"/>
                  </a:lnTo>
                  <a:lnTo>
                    <a:pt x="6464" y="55817"/>
                  </a:lnTo>
                  <a:lnTo>
                    <a:pt x="7272" y="53622"/>
                  </a:lnTo>
                  <a:lnTo>
                    <a:pt x="9292" y="51291"/>
                  </a:lnTo>
                  <a:lnTo>
                    <a:pt x="10505" y="48822"/>
                  </a:lnTo>
                  <a:lnTo>
                    <a:pt x="11717" y="46491"/>
                  </a:lnTo>
                  <a:lnTo>
                    <a:pt x="12929" y="44297"/>
                  </a:lnTo>
                  <a:lnTo>
                    <a:pt x="14141" y="41965"/>
                  </a:lnTo>
                  <a:lnTo>
                    <a:pt x="14949" y="39908"/>
                  </a:lnTo>
                  <a:lnTo>
                    <a:pt x="15353" y="37851"/>
                  </a:lnTo>
                  <a:lnTo>
                    <a:pt x="15757" y="36068"/>
                  </a:lnTo>
                  <a:lnTo>
                    <a:pt x="15757" y="34560"/>
                  </a:lnTo>
                  <a:lnTo>
                    <a:pt x="15353" y="33325"/>
                  </a:lnTo>
                  <a:lnTo>
                    <a:pt x="14949" y="32228"/>
                  </a:lnTo>
                  <a:lnTo>
                    <a:pt x="14545" y="30994"/>
                  </a:lnTo>
                  <a:lnTo>
                    <a:pt x="13737" y="29622"/>
                  </a:lnTo>
                  <a:lnTo>
                    <a:pt x="13333" y="28114"/>
                  </a:lnTo>
                  <a:lnTo>
                    <a:pt x="12121" y="26605"/>
                  </a:lnTo>
                  <a:lnTo>
                    <a:pt x="12121" y="25097"/>
                  </a:lnTo>
                  <a:lnTo>
                    <a:pt x="11717" y="23451"/>
                  </a:lnTo>
                  <a:lnTo>
                    <a:pt x="10909" y="21805"/>
                  </a:lnTo>
                  <a:lnTo>
                    <a:pt x="10505" y="20434"/>
                  </a:lnTo>
                  <a:lnTo>
                    <a:pt x="10505" y="18925"/>
                  </a:lnTo>
                  <a:lnTo>
                    <a:pt x="10101" y="17554"/>
                  </a:lnTo>
                  <a:lnTo>
                    <a:pt x="10101" y="16457"/>
                  </a:lnTo>
                  <a:lnTo>
                    <a:pt x="10101" y="15222"/>
                  </a:lnTo>
                  <a:lnTo>
                    <a:pt x="10101" y="14400"/>
                  </a:lnTo>
                  <a:lnTo>
                    <a:pt x="10505" y="13577"/>
                  </a:lnTo>
                  <a:lnTo>
                    <a:pt x="10909" y="13028"/>
                  </a:lnTo>
                  <a:lnTo>
                    <a:pt x="12121" y="12205"/>
                  </a:lnTo>
                  <a:lnTo>
                    <a:pt x="12929" y="11520"/>
                  </a:lnTo>
                  <a:lnTo>
                    <a:pt x="14141" y="10697"/>
                  </a:lnTo>
                  <a:lnTo>
                    <a:pt x="14949" y="10011"/>
                  </a:lnTo>
                  <a:lnTo>
                    <a:pt x="16969" y="9051"/>
                  </a:lnTo>
                  <a:lnTo>
                    <a:pt x="18989" y="8091"/>
                  </a:lnTo>
                  <a:lnTo>
                    <a:pt x="21818" y="6994"/>
                  </a:lnTo>
                  <a:lnTo>
                    <a:pt x="25858" y="5485"/>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55" name="Shape 1655"/>
            <p:cNvSpPr/>
            <p:nvPr/>
          </p:nvSpPr>
          <p:spPr>
            <a:xfrm>
              <a:off x="3699" y="2387"/>
              <a:ext cx="290" cy="874"/>
            </a:xfrm>
            <a:custGeom>
              <a:pathLst>
                <a:path extrusionOk="0" h="120000" w="120000">
                  <a:moveTo>
                    <a:pt x="21517" y="5485"/>
                  </a:moveTo>
                  <a:lnTo>
                    <a:pt x="21517" y="5485"/>
                  </a:lnTo>
                  <a:lnTo>
                    <a:pt x="25241" y="4388"/>
                  </a:lnTo>
                  <a:lnTo>
                    <a:pt x="28965" y="3291"/>
                  </a:lnTo>
                  <a:lnTo>
                    <a:pt x="32689" y="2468"/>
                  </a:lnTo>
                  <a:lnTo>
                    <a:pt x="35172" y="1782"/>
                  </a:lnTo>
                  <a:lnTo>
                    <a:pt x="38482" y="1097"/>
                  </a:lnTo>
                  <a:lnTo>
                    <a:pt x="41793" y="685"/>
                  </a:lnTo>
                  <a:lnTo>
                    <a:pt x="45517" y="274"/>
                  </a:lnTo>
                  <a:lnTo>
                    <a:pt x="49241" y="0"/>
                  </a:lnTo>
                  <a:lnTo>
                    <a:pt x="52965" y="0"/>
                  </a:lnTo>
                  <a:lnTo>
                    <a:pt x="56689" y="0"/>
                  </a:lnTo>
                  <a:lnTo>
                    <a:pt x="61241" y="0"/>
                  </a:lnTo>
                  <a:lnTo>
                    <a:pt x="66206" y="137"/>
                  </a:lnTo>
                  <a:lnTo>
                    <a:pt x="71172" y="411"/>
                  </a:lnTo>
                  <a:lnTo>
                    <a:pt x="76965" y="822"/>
                  </a:lnTo>
                  <a:lnTo>
                    <a:pt x="82758" y="1097"/>
                  </a:lnTo>
                  <a:lnTo>
                    <a:pt x="89793" y="1645"/>
                  </a:lnTo>
                  <a:lnTo>
                    <a:pt x="103034" y="2742"/>
                  </a:lnTo>
                  <a:lnTo>
                    <a:pt x="111724" y="4388"/>
                  </a:lnTo>
                  <a:lnTo>
                    <a:pt x="116689" y="6308"/>
                  </a:lnTo>
                  <a:lnTo>
                    <a:pt x="119172" y="8502"/>
                  </a:lnTo>
                  <a:lnTo>
                    <a:pt x="119586" y="10971"/>
                  </a:lnTo>
                  <a:lnTo>
                    <a:pt x="118758" y="13714"/>
                  </a:lnTo>
                  <a:lnTo>
                    <a:pt x="117103" y="16594"/>
                  </a:lnTo>
                  <a:lnTo>
                    <a:pt x="115862" y="19748"/>
                  </a:lnTo>
                  <a:lnTo>
                    <a:pt x="115448" y="21531"/>
                  </a:lnTo>
                  <a:lnTo>
                    <a:pt x="115034" y="23862"/>
                  </a:lnTo>
                  <a:lnTo>
                    <a:pt x="114206" y="27017"/>
                  </a:lnTo>
                  <a:lnTo>
                    <a:pt x="112965" y="30445"/>
                  </a:lnTo>
                  <a:lnTo>
                    <a:pt x="112551" y="34285"/>
                  </a:lnTo>
                  <a:lnTo>
                    <a:pt x="111724" y="38537"/>
                  </a:lnTo>
                  <a:lnTo>
                    <a:pt x="110896" y="42925"/>
                  </a:lnTo>
                  <a:lnTo>
                    <a:pt x="109655" y="47451"/>
                  </a:lnTo>
                  <a:lnTo>
                    <a:pt x="109241" y="51977"/>
                  </a:lnTo>
                  <a:lnTo>
                    <a:pt x="108827" y="56502"/>
                  </a:lnTo>
                  <a:lnTo>
                    <a:pt x="108000" y="60754"/>
                  </a:lnTo>
                  <a:lnTo>
                    <a:pt x="107586" y="64731"/>
                  </a:lnTo>
                  <a:lnTo>
                    <a:pt x="107172" y="68297"/>
                  </a:lnTo>
                  <a:lnTo>
                    <a:pt x="107172" y="71451"/>
                  </a:lnTo>
                  <a:lnTo>
                    <a:pt x="107172" y="74057"/>
                  </a:lnTo>
                  <a:lnTo>
                    <a:pt x="107586" y="76114"/>
                  </a:lnTo>
                  <a:lnTo>
                    <a:pt x="107586" y="77622"/>
                  </a:lnTo>
                  <a:lnTo>
                    <a:pt x="108000" y="79268"/>
                  </a:lnTo>
                  <a:lnTo>
                    <a:pt x="108000" y="81188"/>
                  </a:lnTo>
                  <a:lnTo>
                    <a:pt x="108000" y="83245"/>
                  </a:lnTo>
                  <a:lnTo>
                    <a:pt x="108000" y="85302"/>
                  </a:lnTo>
                  <a:lnTo>
                    <a:pt x="108000" y="87497"/>
                  </a:lnTo>
                  <a:lnTo>
                    <a:pt x="107586" y="89691"/>
                  </a:lnTo>
                  <a:lnTo>
                    <a:pt x="107586" y="92022"/>
                  </a:lnTo>
                  <a:lnTo>
                    <a:pt x="107172" y="94217"/>
                  </a:lnTo>
                  <a:lnTo>
                    <a:pt x="107172" y="96411"/>
                  </a:lnTo>
                  <a:lnTo>
                    <a:pt x="106758" y="98605"/>
                  </a:lnTo>
                  <a:lnTo>
                    <a:pt x="106758" y="100662"/>
                  </a:lnTo>
                  <a:lnTo>
                    <a:pt x="106758" y="102720"/>
                  </a:lnTo>
                  <a:lnTo>
                    <a:pt x="105931" y="104502"/>
                  </a:lnTo>
                  <a:lnTo>
                    <a:pt x="105931" y="106148"/>
                  </a:lnTo>
                  <a:lnTo>
                    <a:pt x="105517" y="107657"/>
                  </a:lnTo>
                  <a:lnTo>
                    <a:pt x="103448" y="110125"/>
                  </a:lnTo>
                  <a:lnTo>
                    <a:pt x="97655" y="112457"/>
                  </a:lnTo>
                  <a:lnTo>
                    <a:pt x="89793" y="114651"/>
                  </a:lnTo>
                  <a:lnTo>
                    <a:pt x="81103" y="116297"/>
                  </a:lnTo>
                  <a:lnTo>
                    <a:pt x="71586" y="117942"/>
                  </a:lnTo>
                  <a:lnTo>
                    <a:pt x="62896" y="118902"/>
                  </a:lnTo>
                  <a:lnTo>
                    <a:pt x="55448" y="119725"/>
                  </a:lnTo>
                  <a:lnTo>
                    <a:pt x="50068" y="119862"/>
                  </a:lnTo>
                  <a:lnTo>
                    <a:pt x="45103" y="119725"/>
                  </a:lnTo>
                  <a:lnTo>
                    <a:pt x="38896" y="119040"/>
                  </a:lnTo>
                  <a:lnTo>
                    <a:pt x="32689" y="118217"/>
                  </a:lnTo>
                  <a:lnTo>
                    <a:pt x="26068" y="117120"/>
                  </a:lnTo>
                  <a:lnTo>
                    <a:pt x="19448" y="115885"/>
                  </a:lnTo>
                  <a:lnTo>
                    <a:pt x="13655" y="114514"/>
                  </a:lnTo>
                  <a:lnTo>
                    <a:pt x="8689" y="113142"/>
                  </a:lnTo>
                  <a:lnTo>
                    <a:pt x="6206" y="112045"/>
                  </a:lnTo>
                  <a:lnTo>
                    <a:pt x="4965" y="110811"/>
                  </a:lnTo>
                  <a:lnTo>
                    <a:pt x="4137" y="109440"/>
                  </a:lnTo>
                  <a:lnTo>
                    <a:pt x="3724" y="108068"/>
                  </a:lnTo>
                  <a:lnTo>
                    <a:pt x="3724" y="106422"/>
                  </a:lnTo>
                  <a:lnTo>
                    <a:pt x="3310" y="104502"/>
                  </a:lnTo>
                  <a:lnTo>
                    <a:pt x="3310" y="102308"/>
                  </a:lnTo>
                  <a:lnTo>
                    <a:pt x="2482" y="99840"/>
                  </a:lnTo>
                  <a:lnTo>
                    <a:pt x="827" y="96822"/>
                  </a:lnTo>
                  <a:lnTo>
                    <a:pt x="0" y="95177"/>
                  </a:lnTo>
                  <a:lnTo>
                    <a:pt x="0" y="93257"/>
                  </a:lnTo>
                  <a:lnTo>
                    <a:pt x="0" y="91200"/>
                  </a:lnTo>
                  <a:lnTo>
                    <a:pt x="0" y="89280"/>
                  </a:lnTo>
                  <a:lnTo>
                    <a:pt x="0" y="86948"/>
                  </a:lnTo>
                  <a:lnTo>
                    <a:pt x="827" y="84754"/>
                  </a:lnTo>
                  <a:lnTo>
                    <a:pt x="1241" y="82422"/>
                  </a:lnTo>
                  <a:lnTo>
                    <a:pt x="2482" y="80091"/>
                  </a:lnTo>
                  <a:lnTo>
                    <a:pt x="3310" y="77897"/>
                  </a:lnTo>
                  <a:lnTo>
                    <a:pt x="4137" y="75702"/>
                  </a:lnTo>
                  <a:lnTo>
                    <a:pt x="4965" y="73645"/>
                  </a:lnTo>
                  <a:lnTo>
                    <a:pt x="6206" y="71588"/>
                  </a:lnTo>
                  <a:lnTo>
                    <a:pt x="7034" y="69668"/>
                  </a:lnTo>
                  <a:lnTo>
                    <a:pt x="7862" y="67885"/>
                  </a:lnTo>
                  <a:lnTo>
                    <a:pt x="8689" y="66514"/>
                  </a:lnTo>
                  <a:lnTo>
                    <a:pt x="8689" y="65142"/>
                  </a:lnTo>
                  <a:lnTo>
                    <a:pt x="9103" y="63908"/>
                  </a:lnTo>
                  <a:lnTo>
                    <a:pt x="10344" y="62400"/>
                  </a:lnTo>
                  <a:lnTo>
                    <a:pt x="10758" y="60480"/>
                  </a:lnTo>
                  <a:lnTo>
                    <a:pt x="11172" y="58422"/>
                  </a:lnTo>
                  <a:lnTo>
                    <a:pt x="11586" y="56228"/>
                  </a:lnTo>
                  <a:lnTo>
                    <a:pt x="12000" y="53897"/>
                  </a:lnTo>
                  <a:lnTo>
                    <a:pt x="12000" y="51565"/>
                  </a:lnTo>
                  <a:lnTo>
                    <a:pt x="12000" y="49097"/>
                  </a:lnTo>
                  <a:lnTo>
                    <a:pt x="12000" y="46765"/>
                  </a:lnTo>
                  <a:lnTo>
                    <a:pt x="12000" y="44297"/>
                  </a:lnTo>
                  <a:lnTo>
                    <a:pt x="12000" y="42102"/>
                  </a:lnTo>
                  <a:lnTo>
                    <a:pt x="12000" y="39908"/>
                  </a:lnTo>
                  <a:lnTo>
                    <a:pt x="12000" y="37988"/>
                  </a:lnTo>
                  <a:lnTo>
                    <a:pt x="12000" y="36068"/>
                  </a:lnTo>
                  <a:lnTo>
                    <a:pt x="11586" y="34697"/>
                  </a:lnTo>
                  <a:lnTo>
                    <a:pt x="11172" y="33325"/>
                  </a:lnTo>
                  <a:lnTo>
                    <a:pt x="10344" y="31680"/>
                  </a:lnTo>
                  <a:lnTo>
                    <a:pt x="9103" y="30034"/>
                  </a:lnTo>
                  <a:lnTo>
                    <a:pt x="8689" y="28388"/>
                  </a:lnTo>
                  <a:lnTo>
                    <a:pt x="8689" y="26605"/>
                  </a:lnTo>
                  <a:lnTo>
                    <a:pt x="8275" y="24822"/>
                  </a:lnTo>
                  <a:lnTo>
                    <a:pt x="7862" y="23040"/>
                  </a:lnTo>
                  <a:lnTo>
                    <a:pt x="7862" y="21394"/>
                  </a:lnTo>
                  <a:lnTo>
                    <a:pt x="7448" y="19748"/>
                  </a:lnTo>
                  <a:lnTo>
                    <a:pt x="7448" y="18240"/>
                  </a:lnTo>
                  <a:lnTo>
                    <a:pt x="7448" y="16868"/>
                  </a:lnTo>
                  <a:lnTo>
                    <a:pt x="7034" y="15634"/>
                  </a:lnTo>
                  <a:lnTo>
                    <a:pt x="7034" y="14674"/>
                  </a:lnTo>
                  <a:lnTo>
                    <a:pt x="7034" y="13988"/>
                  </a:lnTo>
                  <a:lnTo>
                    <a:pt x="6620" y="13302"/>
                  </a:lnTo>
                  <a:lnTo>
                    <a:pt x="6620" y="13028"/>
                  </a:lnTo>
                  <a:lnTo>
                    <a:pt x="6206" y="13028"/>
                  </a:lnTo>
                  <a:lnTo>
                    <a:pt x="7448" y="12205"/>
                  </a:lnTo>
                  <a:lnTo>
                    <a:pt x="8275" y="11520"/>
                  </a:lnTo>
                  <a:lnTo>
                    <a:pt x="9103" y="10697"/>
                  </a:lnTo>
                  <a:lnTo>
                    <a:pt x="10758" y="10011"/>
                  </a:lnTo>
                  <a:lnTo>
                    <a:pt x="12000" y="9051"/>
                  </a:lnTo>
                  <a:lnTo>
                    <a:pt x="14896" y="8091"/>
                  </a:lnTo>
                  <a:lnTo>
                    <a:pt x="17793" y="6994"/>
                  </a:lnTo>
                  <a:lnTo>
                    <a:pt x="21517" y="5485"/>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56" name="Shape 1656"/>
            <p:cNvSpPr/>
            <p:nvPr/>
          </p:nvSpPr>
          <p:spPr>
            <a:xfrm>
              <a:off x="4204" y="2388"/>
              <a:ext cx="301" cy="876"/>
            </a:xfrm>
            <a:custGeom>
              <a:pathLst>
                <a:path extrusionOk="0" h="120000" w="120000">
                  <a:moveTo>
                    <a:pt x="92185" y="114246"/>
                  </a:moveTo>
                  <a:lnTo>
                    <a:pt x="92185" y="114246"/>
                  </a:lnTo>
                  <a:lnTo>
                    <a:pt x="89006" y="115342"/>
                  </a:lnTo>
                  <a:lnTo>
                    <a:pt x="85430" y="116438"/>
                  </a:lnTo>
                  <a:lnTo>
                    <a:pt x="82251" y="117397"/>
                  </a:lnTo>
                  <a:lnTo>
                    <a:pt x="79470" y="118082"/>
                  </a:lnTo>
                  <a:lnTo>
                    <a:pt x="76291" y="118630"/>
                  </a:lnTo>
                  <a:lnTo>
                    <a:pt x="73112" y="119315"/>
                  </a:lnTo>
                  <a:lnTo>
                    <a:pt x="69933" y="119589"/>
                  </a:lnTo>
                  <a:lnTo>
                    <a:pt x="66754" y="119726"/>
                  </a:lnTo>
                  <a:lnTo>
                    <a:pt x="63576" y="119863"/>
                  </a:lnTo>
                  <a:lnTo>
                    <a:pt x="60000" y="119726"/>
                  </a:lnTo>
                  <a:lnTo>
                    <a:pt x="56026" y="119589"/>
                  </a:lnTo>
                  <a:lnTo>
                    <a:pt x="52052" y="119315"/>
                  </a:lnTo>
                  <a:lnTo>
                    <a:pt x="46887" y="118904"/>
                  </a:lnTo>
                  <a:lnTo>
                    <a:pt x="42119" y="118356"/>
                  </a:lnTo>
                  <a:lnTo>
                    <a:pt x="36556" y="117671"/>
                  </a:lnTo>
                  <a:lnTo>
                    <a:pt x="30596" y="116986"/>
                  </a:lnTo>
                  <a:lnTo>
                    <a:pt x="19072" y="115205"/>
                  </a:lnTo>
                  <a:lnTo>
                    <a:pt x="10728" y="113561"/>
                  </a:lnTo>
                  <a:lnTo>
                    <a:pt x="5562" y="111780"/>
                  </a:lnTo>
                  <a:lnTo>
                    <a:pt x="1986" y="110000"/>
                  </a:lnTo>
                  <a:lnTo>
                    <a:pt x="397" y="107945"/>
                  </a:lnTo>
                  <a:lnTo>
                    <a:pt x="0" y="105616"/>
                  </a:lnTo>
                  <a:lnTo>
                    <a:pt x="794" y="103013"/>
                  </a:lnTo>
                  <a:lnTo>
                    <a:pt x="1192" y="100136"/>
                  </a:lnTo>
                  <a:lnTo>
                    <a:pt x="2384" y="98219"/>
                  </a:lnTo>
                  <a:lnTo>
                    <a:pt x="3178" y="95616"/>
                  </a:lnTo>
                  <a:lnTo>
                    <a:pt x="3973" y="92465"/>
                  </a:lnTo>
                  <a:lnTo>
                    <a:pt x="5562" y="88767"/>
                  </a:lnTo>
                  <a:lnTo>
                    <a:pt x="6754" y="84794"/>
                  </a:lnTo>
                  <a:lnTo>
                    <a:pt x="7549" y="80547"/>
                  </a:lnTo>
                  <a:lnTo>
                    <a:pt x="9536" y="76164"/>
                  </a:lnTo>
                  <a:lnTo>
                    <a:pt x="10331" y="71506"/>
                  </a:lnTo>
                  <a:lnTo>
                    <a:pt x="11523" y="66986"/>
                  </a:lnTo>
                  <a:lnTo>
                    <a:pt x="12715" y="62602"/>
                  </a:lnTo>
                  <a:lnTo>
                    <a:pt x="13907" y="58356"/>
                  </a:lnTo>
                  <a:lnTo>
                    <a:pt x="14701" y="54520"/>
                  </a:lnTo>
                  <a:lnTo>
                    <a:pt x="15099" y="50958"/>
                  </a:lnTo>
                  <a:lnTo>
                    <a:pt x="16291" y="47945"/>
                  </a:lnTo>
                  <a:lnTo>
                    <a:pt x="16291" y="45479"/>
                  </a:lnTo>
                  <a:lnTo>
                    <a:pt x="16291" y="43698"/>
                  </a:lnTo>
                  <a:lnTo>
                    <a:pt x="15496" y="42191"/>
                  </a:lnTo>
                  <a:lnTo>
                    <a:pt x="15099" y="40547"/>
                  </a:lnTo>
                  <a:lnTo>
                    <a:pt x="15099" y="38630"/>
                  </a:lnTo>
                  <a:lnTo>
                    <a:pt x="14701" y="36575"/>
                  </a:lnTo>
                  <a:lnTo>
                    <a:pt x="14304" y="34520"/>
                  </a:lnTo>
                  <a:lnTo>
                    <a:pt x="13907" y="32328"/>
                  </a:lnTo>
                  <a:lnTo>
                    <a:pt x="13112" y="30136"/>
                  </a:lnTo>
                  <a:lnTo>
                    <a:pt x="12715" y="27808"/>
                  </a:lnTo>
                  <a:lnTo>
                    <a:pt x="12715" y="25616"/>
                  </a:lnTo>
                  <a:lnTo>
                    <a:pt x="11920" y="23287"/>
                  </a:lnTo>
                  <a:lnTo>
                    <a:pt x="11920" y="21232"/>
                  </a:lnTo>
                  <a:lnTo>
                    <a:pt x="11523" y="19178"/>
                  </a:lnTo>
                  <a:lnTo>
                    <a:pt x="11523" y="17260"/>
                  </a:lnTo>
                  <a:lnTo>
                    <a:pt x="11125" y="15479"/>
                  </a:lnTo>
                  <a:lnTo>
                    <a:pt x="11523" y="13835"/>
                  </a:lnTo>
                  <a:lnTo>
                    <a:pt x="11523" y="12328"/>
                  </a:lnTo>
                  <a:lnTo>
                    <a:pt x="13907" y="9863"/>
                  </a:lnTo>
                  <a:lnTo>
                    <a:pt x="19072" y="7534"/>
                  </a:lnTo>
                  <a:lnTo>
                    <a:pt x="27019" y="5342"/>
                  </a:lnTo>
                  <a:lnTo>
                    <a:pt x="35364" y="3561"/>
                  </a:lnTo>
                  <a:lnTo>
                    <a:pt x="43708" y="2054"/>
                  </a:lnTo>
                  <a:lnTo>
                    <a:pt x="52450" y="958"/>
                  </a:lnTo>
                  <a:lnTo>
                    <a:pt x="60000" y="273"/>
                  </a:lnTo>
                  <a:lnTo>
                    <a:pt x="64768" y="0"/>
                  </a:lnTo>
                  <a:lnTo>
                    <a:pt x="69536" y="273"/>
                  </a:lnTo>
                  <a:lnTo>
                    <a:pt x="75099" y="821"/>
                  </a:lnTo>
                  <a:lnTo>
                    <a:pt x="81456" y="1643"/>
                  </a:lnTo>
                  <a:lnTo>
                    <a:pt x="88211" y="2876"/>
                  </a:lnTo>
                  <a:lnTo>
                    <a:pt x="94569" y="4109"/>
                  </a:lnTo>
                  <a:lnTo>
                    <a:pt x="100529" y="5479"/>
                  </a:lnTo>
                  <a:lnTo>
                    <a:pt x="104503" y="6849"/>
                  </a:lnTo>
                  <a:lnTo>
                    <a:pt x="106887" y="7945"/>
                  </a:lnTo>
                  <a:lnTo>
                    <a:pt x="108874" y="9178"/>
                  </a:lnTo>
                  <a:lnTo>
                    <a:pt x="109668" y="10273"/>
                  </a:lnTo>
                  <a:lnTo>
                    <a:pt x="111258" y="11780"/>
                  </a:lnTo>
                  <a:lnTo>
                    <a:pt x="112052" y="13287"/>
                  </a:lnTo>
                  <a:lnTo>
                    <a:pt x="112847" y="15068"/>
                  </a:lnTo>
                  <a:lnTo>
                    <a:pt x="114039" y="17123"/>
                  </a:lnTo>
                  <a:lnTo>
                    <a:pt x="115629" y="19589"/>
                  </a:lnTo>
                  <a:lnTo>
                    <a:pt x="117218" y="22465"/>
                  </a:lnTo>
                  <a:lnTo>
                    <a:pt x="117615" y="23972"/>
                  </a:lnTo>
                  <a:lnTo>
                    <a:pt x="118410" y="25479"/>
                  </a:lnTo>
                  <a:lnTo>
                    <a:pt x="118807" y="27397"/>
                  </a:lnTo>
                  <a:lnTo>
                    <a:pt x="119205" y="29315"/>
                  </a:lnTo>
                  <a:lnTo>
                    <a:pt x="119205" y="31369"/>
                  </a:lnTo>
                  <a:lnTo>
                    <a:pt x="119602" y="33698"/>
                  </a:lnTo>
                  <a:lnTo>
                    <a:pt x="119602" y="36027"/>
                  </a:lnTo>
                  <a:lnTo>
                    <a:pt x="119602" y="38356"/>
                  </a:lnTo>
                  <a:lnTo>
                    <a:pt x="119602" y="40684"/>
                  </a:lnTo>
                  <a:lnTo>
                    <a:pt x="119602" y="43150"/>
                  </a:lnTo>
                  <a:lnTo>
                    <a:pt x="119602" y="45479"/>
                  </a:lnTo>
                  <a:lnTo>
                    <a:pt x="119205" y="47534"/>
                  </a:lnTo>
                  <a:lnTo>
                    <a:pt x="118807" y="49726"/>
                  </a:lnTo>
                  <a:lnTo>
                    <a:pt x="118410" y="51780"/>
                  </a:lnTo>
                  <a:lnTo>
                    <a:pt x="117615" y="53561"/>
                  </a:lnTo>
                  <a:lnTo>
                    <a:pt x="117218" y="55205"/>
                  </a:lnTo>
                  <a:lnTo>
                    <a:pt x="116821" y="56301"/>
                  </a:lnTo>
                  <a:lnTo>
                    <a:pt x="116026" y="57808"/>
                  </a:lnTo>
                  <a:lnTo>
                    <a:pt x="115231" y="59452"/>
                  </a:lnTo>
                  <a:lnTo>
                    <a:pt x="114039" y="61369"/>
                  </a:lnTo>
                  <a:lnTo>
                    <a:pt x="113245" y="63287"/>
                  </a:lnTo>
                  <a:lnTo>
                    <a:pt x="112450" y="65479"/>
                  </a:lnTo>
                  <a:lnTo>
                    <a:pt x="111655" y="67671"/>
                  </a:lnTo>
                  <a:lnTo>
                    <a:pt x="110463" y="70000"/>
                  </a:lnTo>
                  <a:lnTo>
                    <a:pt x="109668" y="72328"/>
                  </a:lnTo>
                  <a:lnTo>
                    <a:pt x="109271" y="74657"/>
                  </a:lnTo>
                  <a:lnTo>
                    <a:pt x="108476" y="76986"/>
                  </a:lnTo>
                  <a:lnTo>
                    <a:pt x="108079" y="79041"/>
                  </a:lnTo>
                  <a:lnTo>
                    <a:pt x="108079" y="81095"/>
                  </a:lnTo>
                  <a:lnTo>
                    <a:pt x="107682" y="82876"/>
                  </a:lnTo>
                  <a:lnTo>
                    <a:pt x="108079" y="84520"/>
                  </a:lnTo>
                  <a:lnTo>
                    <a:pt x="108476" y="85890"/>
                  </a:lnTo>
                  <a:lnTo>
                    <a:pt x="108874" y="87123"/>
                  </a:lnTo>
                  <a:lnTo>
                    <a:pt x="109271" y="88356"/>
                  </a:lnTo>
                  <a:lnTo>
                    <a:pt x="109271" y="89863"/>
                  </a:lnTo>
                  <a:lnTo>
                    <a:pt x="109668" y="91232"/>
                  </a:lnTo>
                  <a:lnTo>
                    <a:pt x="109668" y="92876"/>
                  </a:lnTo>
                  <a:lnTo>
                    <a:pt x="109668" y="94383"/>
                  </a:lnTo>
                  <a:lnTo>
                    <a:pt x="109668" y="96164"/>
                  </a:lnTo>
                  <a:lnTo>
                    <a:pt x="109668" y="97671"/>
                  </a:lnTo>
                  <a:lnTo>
                    <a:pt x="109668" y="99178"/>
                  </a:lnTo>
                  <a:lnTo>
                    <a:pt x="109271" y="100684"/>
                  </a:lnTo>
                  <a:lnTo>
                    <a:pt x="109271" y="102191"/>
                  </a:lnTo>
                  <a:lnTo>
                    <a:pt x="109271" y="103287"/>
                  </a:lnTo>
                  <a:lnTo>
                    <a:pt x="108874" y="104520"/>
                  </a:lnTo>
                  <a:lnTo>
                    <a:pt x="108079" y="105479"/>
                  </a:lnTo>
                  <a:lnTo>
                    <a:pt x="107682" y="106164"/>
                  </a:lnTo>
                  <a:lnTo>
                    <a:pt x="106887" y="106712"/>
                  </a:lnTo>
                  <a:lnTo>
                    <a:pt x="106092" y="107534"/>
                  </a:lnTo>
                  <a:lnTo>
                    <a:pt x="105298" y="108219"/>
                  </a:lnTo>
                  <a:lnTo>
                    <a:pt x="104105" y="109178"/>
                  </a:lnTo>
                  <a:lnTo>
                    <a:pt x="102913" y="109863"/>
                  </a:lnTo>
                  <a:lnTo>
                    <a:pt x="101324" y="110821"/>
                  </a:lnTo>
                  <a:lnTo>
                    <a:pt x="98940" y="111780"/>
                  </a:lnTo>
                  <a:lnTo>
                    <a:pt x="96158" y="112876"/>
                  </a:lnTo>
                  <a:lnTo>
                    <a:pt x="92185" y="114246"/>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57" name="Shape 1657"/>
            <p:cNvSpPr/>
            <p:nvPr/>
          </p:nvSpPr>
          <p:spPr>
            <a:xfrm>
              <a:off x="3522" y="2432"/>
              <a:ext cx="39" cy="36"/>
            </a:xfrm>
            <a:custGeom>
              <a:pathLst>
                <a:path extrusionOk="0" h="120000" w="120000">
                  <a:moveTo>
                    <a:pt x="58536" y="116756"/>
                  </a:moveTo>
                  <a:lnTo>
                    <a:pt x="58536" y="116756"/>
                  </a:lnTo>
                  <a:lnTo>
                    <a:pt x="81951" y="110270"/>
                  </a:lnTo>
                  <a:lnTo>
                    <a:pt x="99512" y="100540"/>
                  </a:lnTo>
                  <a:lnTo>
                    <a:pt x="111219" y="81081"/>
                  </a:lnTo>
                  <a:lnTo>
                    <a:pt x="117073" y="61621"/>
                  </a:lnTo>
                  <a:lnTo>
                    <a:pt x="111219" y="38918"/>
                  </a:lnTo>
                  <a:lnTo>
                    <a:pt x="99512" y="19459"/>
                  </a:lnTo>
                  <a:lnTo>
                    <a:pt x="81951" y="6486"/>
                  </a:lnTo>
                  <a:lnTo>
                    <a:pt x="58536" y="0"/>
                  </a:lnTo>
                  <a:lnTo>
                    <a:pt x="38048" y="6486"/>
                  </a:lnTo>
                  <a:lnTo>
                    <a:pt x="20487" y="19459"/>
                  </a:lnTo>
                  <a:lnTo>
                    <a:pt x="5853" y="38918"/>
                  </a:lnTo>
                  <a:lnTo>
                    <a:pt x="0" y="61621"/>
                  </a:lnTo>
                  <a:lnTo>
                    <a:pt x="5853" y="81081"/>
                  </a:lnTo>
                  <a:lnTo>
                    <a:pt x="20487" y="100540"/>
                  </a:lnTo>
                  <a:lnTo>
                    <a:pt x="38048" y="110270"/>
                  </a:lnTo>
                  <a:lnTo>
                    <a:pt x="58536"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58" name="Shape 1658"/>
            <p:cNvSpPr/>
            <p:nvPr/>
          </p:nvSpPr>
          <p:spPr>
            <a:xfrm>
              <a:off x="3486" y="2472"/>
              <a:ext cx="41" cy="36"/>
            </a:xfrm>
            <a:custGeom>
              <a:pathLst>
                <a:path extrusionOk="0" h="120000" w="120000">
                  <a:moveTo>
                    <a:pt x="58536" y="116756"/>
                  </a:moveTo>
                  <a:lnTo>
                    <a:pt x="58536" y="116756"/>
                  </a:lnTo>
                  <a:lnTo>
                    <a:pt x="79024" y="110270"/>
                  </a:lnTo>
                  <a:lnTo>
                    <a:pt x="96585" y="97297"/>
                  </a:lnTo>
                  <a:lnTo>
                    <a:pt x="111219" y="81081"/>
                  </a:lnTo>
                  <a:lnTo>
                    <a:pt x="117073" y="58378"/>
                  </a:lnTo>
                  <a:lnTo>
                    <a:pt x="111219" y="35675"/>
                  </a:lnTo>
                  <a:lnTo>
                    <a:pt x="96585" y="16216"/>
                  </a:lnTo>
                  <a:lnTo>
                    <a:pt x="79024" y="6486"/>
                  </a:lnTo>
                  <a:lnTo>
                    <a:pt x="58536" y="0"/>
                  </a:lnTo>
                  <a:lnTo>
                    <a:pt x="35121" y="6486"/>
                  </a:lnTo>
                  <a:lnTo>
                    <a:pt x="17560" y="16216"/>
                  </a:lnTo>
                  <a:lnTo>
                    <a:pt x="5853" y="35675"/>
                  </a:lnTo>
                  <a:lnTo>
                    <a:pt x="0" y="58378"/>
                  </a:lnTo>
                  <a:lnTo>
                    <a:pt x="5853" y="81081"/>
                  </a:lnTo>
                  <a:lnTo>
                    <a:pt x="17560" y="97297"/>
                  </a:lnTo>
                  <a:lnTo>
                    <a:pt x="35121" y="110270"/>
                  </a:lnTo>
                  <a:lnTo>
                    <a:pt x="58536"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59" name="Shape 1659"/>
            <p:cNvSpPr/>
            <p:nvPr/>
          </p:nvSpPr>
          <p:spPr>
            <a:xfrm>
              <a:off x="3586" y="2421"/>
              <a:ext cx="38" cy="36"/>
            </a:xfrm>
            <a:custGeom>
              <a:pathLst>
                <a:path extrusionOk="0" h="120000" w="120000">
                  <a:moveTo>
                    <a:pt x="57000" y="116756"/>
                  </a:moveTo>
                  <a:lnTo>
                    <a:pt x="57000" y="116756"/>
                  </a:lnTo>
                  <a:lnTo>
                    <a:pt x="81000" y="110270"/>
                  </a:lnTo>
                  <a:lnTo>
                    <a:pt x="99000" y="97297"/>
                  </a:lnTo>
                  <a:lnTo>
                    <a:pt x="111000" y="81081"/>
                  </a:lnTo>
                  <a:lnTo>
                    <a:pt x="117000" y="58378"/>
                  </a:lnTo>
                  <a:lnTo>
                    <a:pt x="111000" y="35675"/>
                  </a:lnTo>
                  <a:lnTo>
                    <a:pt x="99000" y="16216"/>
                  </a:lnTo>
                  <a:lnTo>
                    <a:pt x="81000" y="6486"/>
                  </a:lnTo>
                  <a:lnTo>
                    <a:pt x="57000" y="0"/>
                  </a:lnTo>
                  <a:lnTo>
                    <a:pt x="33000" y="6486"/>
                  </a:lnTo>
                  <a:lnTo>
                    <a:pt x="18000" y="16216"/>
                  </a:lnTo>
                  <a:lnTo>
                    <a:pt x="3000" y="35675"/>
                  </a:lnTo>
                  <a:lnTo>
                    <a:pt x="0" y="58378"/>
                  </a:lnTo>
                  <a:lnTo>
                    <a:pt x="3000" y="81081"/>
                  </a:lnTo>
                  <a:lnTo>
                    <a:pt x="18000" y="97297"/>
                  </a:lnTo>
                  <a:lnTo>
                    <a:pt x="33000" y="110270"/>
                  </a:lnTo>
                  <a:lnTo>
                    <a:pt x="57000"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60" name="Shape 1660"/>
            <p:cNvSpPr/>
            <p:nvPr/>
          </p:nvSpPr>
          <p:spPr>
            <a:xfrm>
              <a:off x="3645" y="2437"/>
              <a:ext cx="41" cy="36"/>
            </a:xfrm>
            <a:custGeom>
              <a:pathLst>
                <a:path extrusionOk="0" h="120000" w="120000">
                  <a:moveTo>
                    <a:pt x="55609" y="116666"/>
                  </a:moveTo>
                  <a:lnTo>
                    <a:pt x="55609" y="116666"/>
                  </a:lnTo>
                  <a:lnTo>
                    <a:pt x="79024" y="113333"/>
                  </a:lnTo>
                  <a:lnTo>
                    <a:pt x="99512" y="100000"/>
                  </a:lnTo>
                  <a:lnTo>
                    <a:pt x="114146" y="83333"/>
                  </a:lnTo>
                  <a:lnTo>
                    <a:pt x="117073" y="60000"/>
                  </a:lnTo>
                  <a:lnTo>
                    <a:pt x="114146" y="36666"/>
                  </a:lnTo>
                  <a:lnTo>
                    <a:pt x="99512" y="16666"/>
                  </a:lnTo>
                  <a:lnTo>
                    <a:pt x="79024" y="6666"/>
                  </a:lnTo>
                  <a:lnTo>
                    <a:pt x="55609" y="0"/>
                  </a:lnTo>
                  <a:lnTo>
                    <a:pt x="32195" y="6666"/>
                  </a:lnTo>
                  <a:lnTo>
                    <a:pt x="17560" y="16666"/>
                  </a:lnTo>
                  <a:lnTo>
                    <a:pt x="5853" y="36666"/>
                  </a:lnTo>
                  <a:lnTo>
                    <a:pt x="0" y="60000"/>
                  </a:lnTo>
                  <a:lnTo>
                    <a:pt x="5853" y="83333"/>
                  </a:lnTo>
                  <a:lnTo>
                    <a:pt x="17560" y="100000"/>
                  </a:lnTo>
                  <a:lnTo>
                    <a:pt x="32195" y="113333"/>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61" name="Shape 1661"/>
            <p:cNvSpPr/>
            <p:nvPr/>
          </p:nvSpPr>
          <p:spPr>
            <a:xfrm>
              <a:off x="3663" y="2489"/>
              <a:ext cx="41" cy="36"/>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62" name="Shape 1662"/>
            <p:cNvSpPr/>
            <p:nvPr/>
          </p:nvSpPr>
          <p:spPr>
            <a:xfrm>
              <a:off x="3734" y="2479"/>
              <a:ext cx="41" cy="36"/>
            </a:xfrm>
            <a:custGeom>
              <a:pathLst>
                <a:path extrusionOk="0" h="120000" w="120000">
                  <a:moveTo>
                    <a:pt x="55609" y="116666"/>
                  </a:moveTo>
                  <a:lnTo>
                    <a:pt x="55609" y="116666"/>
                  </a:lnTo>
                  <a:lnTo>
                    <a:pt x="79024" y="110000"/>
                  </a:lnTo>
                  <a:lnTo>
                    <a:pt x="99512" y="96666"/>
                  </a:lnTo>
                  <a:lnTo>
                    <a:pt x="111219" y="80000"/>
                  </a:lnTo>
                  <a:lnTo>
                    <a:pt x="117073" y="56666"/>
                  </a:lnTo>
                  <a:lnTo>
                    <a:pt x="111219" y="33333"/>
                  </a:lnTo>
                  <a:lnTo>
                    <a:pt x="99512" y="16666"/>
                  </a:lnTo>
                  <a:lnTo>
                    <a:pt x="79024" y="6666"/>
                  </a:lnTo>
                  <a:lnTo>
                    <a:pt x="55609" y="0"/>
                  </a:lnTo>
                  <a:lnTo>
                    <a:pt x="32195" y="6666"/>
                  </a:lnTo>
                  <a:lnTo>
                    <a:pt x="17560" y="16666"/>
                  </a:lnTo>
                  <a:lnTo>
                    <a:pt x="2926" y="33333"/>
                  </a:lnTo>
                  <a:lnTo>
                    <a:pt x="0" y="56666"/>
                  </a:lnTo>
                  <a:lnTo>
                    <a:pt x="2926" y="80000"/>
                  </a:lnTo>
                  <a:lnTo>
                    <a:pt x="17560" y="96666"/>
                  </a:lnTo>
                  <a:lnTo>
                    <a:pt x="32195" y="110000"/>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63" name="Shape 1663"/>
            <p:cNvSpPr/>
            <p:nvPr/>
          </p:nvSpPr>
          <p:spPr>
            <a:xfrm>
              <a:off x="3763" y="2432"/>
              <a:ext cx="41" cy="36"/>
            </a:xfrm>
            <a:custGeom>
              <a:pathLst>
                <a:path extrusionOk="0" h="120000" w="120000">
                  <a:moveTo>
                    <a:pt x="55609" y="116756"/>
                  </a:moveTo>
                  <a:lnTo>
                    <a:pt x="55609" y="116756"/>
                  </a:lnTo>
                  <a:lnTo>
                    <a:pt x="79024" y="110270"/>
                  </a:lnTo>
                  <a:lnTo>
                    <a:pt x="99512" y="100540"/>
                  </a:lnTo>
                  <a:lnTo>
                    <a:pt x="111219" y="81081"/>
                  </a:lnTo>
                  <a:lnTo>
                    <a:pt x="117073" y="58378"/>
                  </a:lnTo>
                  <a:lnTo>
                    <a:pt x="111219" y="35675"/>
                  </a:lnTo>
                  <a:lnTo>
                    <a:pt x="99512" y="19459"/>
                  </a:lnTo>
                  <a:lnTo>
                    <a:pt x="79024" y="6486"/>
                  </a:lnTo>
                  <a:lnTo>
                    <a:pt x="55609" y="0"/>
                  </a:lnTo>
                  <a:lnTo>
                    <a:pt x="32195" y="6486"/>
                  </a:lnTo>
                  <a:lnTo>
                    <a:pt x="17560" y="19459"/>
                  </a:lnTo>
                  <a:lnTo>
                    <a:pt x="2926" y="35675"/>
                  </a:lnTo>
                  <a:lnTo>
                    <a:pt x="0" y="58378"/>
                  </a:lnTo>
                  <a:lnTo>
                    <a:pt x="2926" y="81081"/>
                  </a:lnTo>
                  <a:lnTo>
                    <a:pt x="17560" y="100540"/>
                  </a:lnTo>
                  <a:lnTo>
                    <a:pt x="32195" y="110270"/>
                  </a:lnTo>
                  <a:lnTo>
                    <a:pt x="55609"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64" name="Shape 1664"/>
            <p:cNvSpPr/>
            <p:nvPr/>
          </p:nvSpPr>
          <p:spPr>
            <a:xfrm>
              <a:off x="3829" y="2412"/>
              <a:ext cx="38" cy="36"/>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6666"/>
                  </a:lnTo>
                  <a:lnTo>
                    <a:pt x="58461" y="0"/>
                  </a:lnTo>
                  <a:lnTo>
                    <a:pt x="33846" y="6666"/>
                  </a:lnTo>
                  <a:lnTo>
                    <a:pt x="18461" y="16666"/>
                  </a:lnTo>
                  <a:lnTo>
                    <a:pt x="3076" y="33333"/>
                  </a:lnTo>
                  <a:lnTo>
                    <a:pt x="0" y="56666"/>
                  </a:lnTo>
                  <a:lnTo>
                    <a:pt x="3076" y="80000"/>
                  </a:lnTo>
                  <a:lnTo>
                    <a:pt x="18461" y="100000"/>
                  </a:lnTo>
                  <a:lnTo>
                    <a:pt x="33846" y="110000"/>
                  </a:lnTo>
                  <a:lnTo>
                    <a:pt x="58461"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65" name="Shape 1665"/>
            <p:cNvSpPr/>
            <p:nvPr/>
          </p:nvSpPr>
          <p:spPr>
            <a:xfrm>
              <a:off x="3891" y="2429"/>
              <a:ext cx="39" cy="36"/>
            </a:xfrm>
            <a:custGeom>
              <a:pathLst>
                <a:path extrusionOk="0" h="120000" w="120000">
                  <a:moveTo>
                    <a:pt x="60000" y="116666"/>
                  </a:moveTo>
                  <a:lnTo>
                    <a:pt x="60000" y="116666"/>
                  </a:lnTo>
                  <a:lnTo>
                    <a:pt x="84000" y="110000"/>
                  </a:lnTo>
                  <a:lnTo>
                    <a:pt x="99000" y="96666"/>
                  </a:lnTo>
                  <a:lnTo>
                    <a:pt x="111000" y="80000"/>
                  </a:lnTo>
                  <a:lnTo>
                    <a:pt x="117000" y="56666"/>
                  </a:lnTo>
                  <a:lnTo>
                    <a:pt x="111000" y="33333"/>
                  </a:lnTo>
                  <a:lnTo>
                    <a:pt x="99000" y="16666"/>
                  </a:lnTo>
                  <a:lnTo>
                    <a:pt x="84000" y="6666"/>
                  </a:lnTo>
                  <a:lnTo>
                    <a:pt x="60000" y="0"/>
                  </a:lnTo>
                  <a:lnTo>
                    <a:pt x="36000" y="6666"/>
                  </a:lnTo>
                  <a:lnTo>
                    <a:pt x="18000" y="16666"/>
                  </a:lnTo>
                  <a:lnTo>
                    <a:pt x="3000" y="33333"/>
                  </a:lnTo>
                  <a:lnTo>
                    <a:pt x="0" y="56666"/>
                  </a:lnTo>
                  <a:lnTo>
                    <a:pt x="3000" y="80000"/>
                  </a:lnTo>
                  <a:lnTo>
                    <a:pt x="18000" y="96666"/>
                  </a:lnTo>
                  <a:lnTo>
                    <a:pt x="36000" y="110000"/>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66" name="Shape 1666"/>
            <p:cNvSpPr/>
            <p:nvPr/>
          </p:nvSpPr>
          <p:spPr>
            <a:xfrm>
              <a:off x="3922" y="2479"/>
              <a:ext cx="42" cy="36"/>
            </a:xfrm>
            <a:custGeom>
              <a:pathLst>
                <a:path extrusionOk="0" h="120000" w="120000">
                  <a:moveTo>
                    <a:pt x="60000" y="116666"/>
                  </a:moveTo>
                  <a:lnTo>
                    <a:pt x="60000" y="116666"/>
                  </a:lnTo>
                  <a:lnTo>
                    <a:pt x="80000" y="113333"/>
                  </a:lnTo>
                  <a:lnTo>
                    <a:pt x="100000" y="100000"/>
                  </a:lnTo>
                  <a:lnTo>
                    <a:pt x="111428" y="83333"/>
                  </a:lnTo>
                  <a:lnTo>
                    <a:pt x="117142" y="60000"/>
                  </a:lnTo>
                  <a:lnTo>
                    <a:pt x="111428" y="36666"/>
                  </a:lnTo>
                  <a:lnTo>
                    <a:pt x="100000" y="16666"/>
                  </a:lnTo>
                  <a:lnTo>
                    <a:pt x="80000" y="6666"/>
                  </a:lnTo>
                  <a:lnTo>
                    <a:pt x="60000" y="0"/>
                  </a:lnTo>
                  <a:lnTo>
                    <a:pt x="40000" y="6666"/>
                  </a:lnTo>
                  <a:lnTo>
                    <a:pt x="20000" y="16666"/>
                  </a:lnTo>
                  <a:lnTo>
                    <a:pt x="5714" y="36666"/>
                  </a:lnTo>
                  <a:lnTo>
                    <a:pt x="0" y="60000"/>
                  </a:lnTo>
                  <a:lnTo>
                    <a:pt x="5714" y="83333"/>
                  </a:lnTo>
                  <a:lnTo>
                    <a:pt x="20000" y="100000"/>
                  </a:lnTo>
                  <a:lnTo>
                    <a:pt x="40000" y="113333"/>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67" name="Shape 1667"/>
            <p:cNvSpPr/>
            <p:nvPr/>
          </p:nvSpPr>
          <p:spPr>
            <a:xfrm>
              <a:off x="3993" y="2484"/>
              <a:ext cx="39" cy="36"/>
            </a:xfrm>
            <a:custGeom>
              <a:pathLst>
                <a:path extrusionOk="0" h="120000" w="120000">
                  <a:moveTo>
                    <a:pt x="57000" y="116756"/>
                  </a:moveTo>
                  <a:lnTo>
                    <a:pt x="57000" y="116756"/>
                  </a:lnTo>
                  <a:lnTo>
                    <a:pt x="81000" y="110270"/>
                  </a:lnTo>
                  <a:lnTo>
                    <a:pt x="99000" y="100540"/>
                  </a:lnTo>
                  <a:lnTo>
                    <a:pt x="111000" y="81081"/>
                  </a:lnTo>
                  <a:lnTo>
                    <a:pt x="117000" y="58378"/>
                  </a:lnTo>
                  <a:lnTo>
                    <a:pt x="111000" y="35675"/>
                  </a:lnTo>
                  <a:lnTo>
                    <a:pt x="99000" y="19459"/>
                  </a:lnTo>
                  <a:lnTo>
                    <a:pt x="81000" y="6486"/>
                  </a:lnTo>
                  <a:lnTo>
                    <a:pt x="57000" y="0"/>
                  </a:lnTo>
                  <a:lnTo>
                    <a:pt x="33000" y="6486"/>
                  </a:lnTo>
                  <a:lnTo>
                    <a:pt x="18000" y="19459"/>
                  </a:lnTo>
                  <a:lnTo>
                    <a:pt x="3000" y="35675"/>
                  </a:lnTo>
                  <a:lnTo>
                    <a:pt x="0" y="58378"/>
                  </a:lnTo>
                  <a:lnTo>
                    <a:pt x="3000" y="81081"/>
                  </a:lnTo>
                  <a:lnTo>
                    <a:pt x="18000" y="100540"/>
                  </a:lnTo>
                  <a:lnTo>
                    <a:pt x="33000" y="110270"/>
                  </a:lnTo>
                  <a:lnTo>
                    <a:pt x="57000"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68" name="Shape 1668"/>
            <p:cNvSpPr/>
            <p:nvPr/>
          </p:nvSpPr>
          <p:spPr>
            <a:xfrm>
              <a:off x="4020" y="2437"/>
              <a:ext cx="38" cy="36"/>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3333"/>
                  </a:lnTo>
                  <a:lnTo>
                    <a:pt x="58461" y="0"/>
                  </a:lnTo>
                  <a:lnTo>
                    <a:pt x="33846" y="3333"/>
                  </a:lnTo>
                  <a:lnTo>
                    <a:pt x="18461" y="16666"/>
                  </a:lnTo>
                  <a:lnTo>
                    <a:pt x="3076" y="33333"/>
                  </a:lnTo>
                  <a:lnTo>
                    <a:pt x="0" y="56666"/>
                  </a:lnTo>
                  <a:lnTo>
                    <a:pt x="3076" y="80000"/>
                  </a:lnTo>
                  <a:lnTo>
                    <a:pt x="18461" y="100000"/>
                  </a:lnTo>
                  <a:lnTo>
                    <a:pt x="33846" y="110000"/>
                  </a:lnTo>
                  <a:lnTo>
                    <a:pt x="58461"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69" name="Shape 1669"/>
            <p:cNvSpPr/>
            <p:nvPr/>
          </p:nvSpPr>
          <p:spPr>
            <a:xfrm>
              <a:off x="4084" y="2415"/>
              <a:ext cx="41" cy="36"/>
            </a:xfrm>
            <a:custGeom>
              <a:pathLst>
                <a:path extrusionOk="0" h="120000" w="120000">
                  <a:moveTo>
                    <a:pt x="61463" y="116756"/>
                  </a:moveTo>
                  <a:lnTo>
                    <a:pt x="61463" y="116756"/>
                  </a:lnTo>
                  <a:lnTo>
                    <a:pt x="84878" y="110270"/>
                  </a:lnTo>
                  <a:lnTo>
                    <a:pt x="99512" y="97297"/>
                  </a:lnTo>
                  <a:lnTo>
                    <a:pt x="111219" y="81081"/>
                  </a:lnTo>
                  <a:lnTo>
                    <a:pt x="117073" y="58378"/>
                  </a:lnTo>
                  <a:lnTo>
                    <a:pt x="111219" y="35675"/>
                  </a:lnTo>
                  <a:lnTo>
                    <a:pt x="99512" y="16216"/>
                  </a:lnTo>
                  <a:lnTo>
                    <a:pt x="84878" y="6486"/>
                  </a:lnTo>
                  <a:lnTo>
                    <a:pt x="61463" y="0"/>
                  </a:lnTo>
                  <a:lnTo>
                    <a:pt x="38048" y="6486"/>
                  </a:lnTo>
                  <a:lnTo>
                    <a:pt x="20487" y="16216"/>
                  </a:lnTo>
                  <a:lnTo>
                    <a:pt x="5853" y="35675"/>
                  </a:lnTo>
                  <a:lnTo>
                    <a:pt x="0" y="58378"/>
                  </a:lnTo>
                  <a:lnTo>
                    <a:pt x="5853" y="81081"/>
                  </a:lnTo>
                  <a:lnTo>
                    <a:pt x="20487" y="97297"/>
                  </a:lnTo>
                  <a:lnTo>
                    <a:pt x="38048" y="110270"/>
                  </a:lnTo>
                  <a:lnTo>
                    <a:pt x="61463"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70" name="Shape 1670"/>
            <p:cNvSpPr/>
            <p:nvPr/>
          </p:nvSpPr>
          <p:spPr>
            <a:xfrm>
              <a:off x="4149" y="2432"/>
              <a:ext cx="41" cy="36"/>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71" name="Shape 1671"/>
            <p:cNvSpPr/>
            <p:nvPr/>
          </p:nvSpPr>
          <p:spPr>
            <a:xfrm>
              <a:off x="4179" y="2484"/>
              <a:ext cx="41" cy="36"/>
            </a:xfrm>
            <a:custGeom>
              <a:pathLst>
                <a:path extrusionOk="0" h="120000" w="120000">
                  <a:moveTo>
                    <a:pt x="58536" y="116756"/>
                  </a:moveTo>
                  <a:lnTo>
                    <a:pt x="58536" y="116756"/>
                  </a:lnTo>
                  <a:lnTo>
                    <a:pt x="81951" y="110270"/>
                  </a:lnTo>
                  <a:lnTo>
                    <a:pt x="99512" y="100540"/>
                  </a:lnTo>
                  <a:lnTo>
                    <a:pt x="111219" y="81081"/>
                  </a:lnTo>
                  <a:lnTo>
                    <a:pt x="117073" y="58378"/>
                  </a:lnTo>
                  <a:lnTo>
                    <a:pt x="111219" y="38918"/>
                  </a:lnTo>
                  <a:lnTo>
                    <a:pt x="99512" y="19459"/>
                  </a:lnTo>
                  <a:lnTo>
                    <a:pt x="81951" y="6486"/>
                  </a:lnTo>
                  <a:lnTo>
                    <a:pt x="58536" y="0"/>
                  </a:lnTo>
                  <a:lnTo>
                    <a:pt x="38048" y="6486"/>
                  </a:lnTo>
                  <a:lnTo>
                    <a:pt x="17560" y="19459"/>
                  </a:lnTo>
                  <a:lnTo>
                    <a:pt x="5853" y="38918"/>
                  </a:lnTo>
                  <a:lnTo>
                    <a:pt x="0" y="58378"/>
                  </a:lnTo>
                  <a:lnTo>
                    <a:pt x="5853" y="81081"/>
                  </a:lnTo>
                  <a:lnTo>
                    <a:pt x="17560" y="100540"/>
                  </a:lnTo>
                  <a:lnTo>
                    <a:pt x="38048" y="110270"/>
                  </a:lnTo>
                  <a:lnTo>
                    <a:pt x="58536"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72" name="Shape 1672"/>
            <p:cNvSpPr/>
            <p:nvPr/>
          </p:nvSpPr>
          <p:spPr>
            <a:xfrm>
              <a:off x="4245" y="2486"/>
              <a:ext cx="41" cy="36"/>
            </a:xfrm>
            <a:custGeom>
              <a:pathLst>
                <a:path extrusionOk="0" h="120000" w="120000">
                  <a:moveTo>
                    <a:pt x="57000" y="116666"/>
                  </a:moveTo>
                  <a:lnTo>
                    <a:pt x="57000" y="116666"/>
                  </a:lnTo>
                  <a:lnTo>
                    <a:pt x="81000" y="113333"/>
                  </a:lnTo>
                  <a:lnTo>
                    <a:pt x="99000" y="100000"/>
                  </a:lnTo>
                  <a:lnTo>
                    <a:pt x="114000" y="83333"/>
                  </a:lnTo>
                  <a:lnTo>
                    <a:pt x="117000" y="60000"/>
                  </a:lnTo>
                  <a:lnTo>
                    <a:pt x="114000" y="36666"/>
                  </a:lnTo>
                  <a:lnTo>
                    <a:pt x="99000" y="16666"/>
                  </a:lnTo>
                  <a:lnTo>
                    <a:pt x="81000" y="6666"/>
                  </a:lnTo>
                  <a:lnTo>
                    <a:pt x="57000" y="0"/>
                  </a:lnTo>
                  <a:lnTo>
                    <a:pt x="33000" y="6666"/>
                  </a:lnTo>
                  <a:lnTo>
                    <a:pt x="18000" y="16666"/>
                  </a:lnTo>
                  <a:lnTo>
                    <a:pt x="6000" y="36666"/>
                  </a:lnTo>
                  <a:lnTo>
                    <a:pt x="0" y="60000"/>
                  </a:lnTo>
                  <a:lnTo>
                    <a:pt x="6000" y="83333"/>
                  </a:lnTo>
                  <a:lnTo>
                    <a:pt x="18000" y="100000"/>
                  </a:lnTo>
                  <a:lnTo>
                    <a:pt x="33000" y="113333"/>
                  </a:lnTo>
                  <a:lnTo>
                    <a:pt x="57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73" name="Shape 1673"/>
            <p:cNvSpPr/>
            <p:nvPr/>
          </p:nvSpPr>
          <p:spPr>
            <a:xfrm>
              <a:off x="4274" y="2439"/>
              <a:ext cx="41" cy="36"/>
            </a:xfrm>
            <a:custGeom>
              <a:pathLst>
                <a:path extrusionOk="0" h="120000" w="120000">
                  <a:moveTo>
                    <a:pt x="55609" y="116666"/>
                  </a:moveTo>
                  <a:lnTo>
                    <a:pt x="55609" y="116666"/>
                  </a:lnTo>
                  <a:lnTo>
                    <a:pt x="79024" y="110000"/>
                  </a:lnTo>
                  <a:lnTo>
                    <a:pt x="96585" y="100000"/>
                  </a:lnTo>
                  <a:lnTo>
                    <a:pt x="111219" y="80000"/>
                  </a:lnTo>
                  <a:lnTo>
                    <a:pt x="117073" y="60000"/>
                  </a:lnTo>
                  <a:lnTo>
                    <a:pt x="111219" y="36666"/>
                  </a:lnTo>
                  <a:lnTo>
                    <a:pt x="96585" y="16666"/>
                  </a:lnTo>
                  <a:lnTo>
                    <a:pt x="79024" y="6666"/>
                  </a:lnTo>
                  <a:lnTo>
                    <a:pt x="55609" y="0"/>
                  </a:lnTo>
                  <a:lnTo>
                    <a:pt x="32195" y="6666"/>
                  </a:lnTo>
                  <a:lnTo>
                    <a:pt x="17560" y="16666"/>
                  </a:lnTo>
                  <a:lnTo>
                    <a:pt x="5853" y="36666"/>
                  </a:lnTo>
                  <a:lnTo>
                    <a:pt x="0" y="60000"/>
                  </a:lnTo>
                  <a:lnTo>
                    <a:pt x="5853" y="80000"/>
                  </a:lnTo>
                  <a:lnTo>
                    <a:pt x="17560" y="100000"/>
                  </a:lnTo>
                  <a:lnTo>
                    <a:pt x="32195" y="110000"/>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74" name="Shape 1674"/>
            <p:cNvSpPr/>
            <p:nvPr/>
          </p:nvSpPr>
          <p:spPr>
            <a:xfrm>
              <a:off x="4338" y="2419"/>
              <a:ext cx="41" cy="36"/>
            </a:xfrm>
            <a:custGeom>
              <a:pathLst>
                <a:path extrusionOk="0" h="120000" w="120000">
                  <a:moveTo>
                    <a:pt x="55609" y="116666"/>
                  </a:moveTo>
                  <a:lnTo>
                    <a:pt x="55609" y="116666"/>
                  </a:lnTo>
                  <a:lnTo>
                    <a:pt x="79024" y="110000"/>
                  </a:lnTo>
                  <a:lnTo>
                    <a:pt x="96585" y="100000"/>
                  </a:lnTo>
                  <a:lnTo>
                    <a:pt x="111219" y="80000"/>
                  </a:lnTo>
                  <a:lnTo>
                    <a:pt x="117073" y="56666"/>
                  </a:lnTo>
                  <a:lnTo>
                    <a:pt x="111219" y="33333"/>
                  </a:lnTo>
                  <a:lnTo>
                    <a:pt x="96585" y="16666"/>
                  </a:lnTo>
                  <a:lnTo>
                    <a:pt x="79024" y="3333"/>
                  </a:lnTo>
                  <a:lnTo>
                    <a:pt x="55609" y="0"/>
                  </a:lnTo>
                  <a:lnTo>
                    <a:pt x="32195" y="3333"/>
                  </a:lnTo>
                  <a:lnTo>
                    <a:pt x="17560" y="16666"/>
                  </a:lnTo>
                  <a:lnTo>
                    <a:pt x="5853" y="33333"/>
                  </a:lnTo>
                  <a:lnTo>
                    <a:pt x="0" y="56666"/>
                  </a:lnTo>
                  <a:lnTo>
                    <a:pt x="5853" y="80000"/>
                  </a:lnTo>
                  <a:lnTo>
                    <a:pt x="17560" y="100000"/>
                  </a:lnTo>
                  <a:lnTo>
                    <a:pt x="32195" y="110000"/>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75" name="Shape 1675"/>
            <p:cNvSpPr/>
            <p:nvPr/>
          </p:nvSpPr>
          <p:spPr>
            <a:xfrm>
              <a:off x="4402" y="2435"/>
              <a:ext cx="42" cy="36"/>
            </a:xfrm>
            <a:custGeom>
              <a:pathLst>
                <a:path extrusionOk="0" h="120000" w="120000">
                  <a:moveTo>
                    <a:pt x="60000" y="116756"/>
                  </a:moveTo>
                  <a:lnTo>
                    <a:pt x="60000" y="116756"/>
                  </a:lnTo>
                  <a:lnTo>
                    <a:pt x="80000" y="110270"/>
                  </a:lnTo>
                  <a:lnTo>
                    <a:pt x="97142" y="97297"/>
                  </a:lnTo>
                  <a:lnTo>
                    <a:pt x="111428" y="81081"/>
                  </a:lnTo>
                  <a:lnTo>
                    <a:pt x="117142" y="58378"/>
                  </a:lnTo>
                  <a:lnTo>
                    <a:pt x="111428" y="35675"/>
                  </a:lnTo>
                  <a:lnTo>
                    <a:pt x="97142" y="16216"/>
                  </a:lnTo>
                  <a:lnTo>
                    <a:pt x="80000" y="6486"/>
                  </a:lnTo>
                  <a:lnTo>
                    <a:pt x="60000" y="0"/>
                  </a:lnTo>
                  <a:lnTo>
                    <a:pt x="37142" y="6486"/>
                  </a:lnTo>
                  <a:lnTo>
                    <a:pt x="17142" y="16216"/>
                  </a:lnTo>
                  <a:lnTo>
                    <a:pt x="5714" y="35675"/>
                  </a:lnTo>
                  <a:lnTo>
                    <a:pt x="0" y="58378"/>
                  </a:lnTo>
                  <a:lnTo>
                    <a:pt x="5714" y="81081"/>
                  </a:lnTo>
                  <a:lnTo>
                    <a:pt x="17142" y="97297"/>
                  </a:lnTo>
                  <a:lnTo>
                    <a:pt x="37142" y="110270"/>
                  </a:lnTo>
                  <a:lnTo>
                    <a:pt x="60000"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76" name="Shape 1676"/>
            <p:cNvSpPr/>
            <p:nvPr/>
          </p:nvSpPr>
          <p:spPr>
            <a:xfrm>
              <a:off x="4434" y="2487"/>
              <a:ext cx="39" cy="36"/>
            </a:xfrm>
            <a:custGeom>
              <a:pathLst>
                <a:path extrusionOk="0" h="120000" w="120000">
                  <a:moveTo>
                    <a:pt x="60000" y="116666"/>
                  </a:moveTo>
                  <a:lnTo>
                    <a:pt x="60000" y="116666"/>
                  </a:lnTo>
                  <a:lnTo>
                    <a:pt x="84000" y="113333"/>
                  </a:lnTo>
                  <a:lnTo>
                    <a:pt x="99000" y="100000"/>
                  </a:lnTo>
                  <a:lnTo>
                    <a:pt x="114000" y="83333"/>
                  </a:lnTo>
                  <a:lnTo>
                    <a:pt x="117000" y="60000"/>
                  </a:lnTo>
                  <a:lnTo>
                    <a:pt x="114000" y="36666"/>
                  </a:lnTo>
                  <a:lnTo>
                    <a:pt x="99000" y="16666"/>
                  </a:lnTo>
                  <a:lnTo>
                    <a:pt x="84000" y="6666"/>
                  </a:lnTo>
                  <a:lnTo>
                    <a:pt x="60000" y="0"/>
                  </a:lnTo>
                  <a:lnTo>
                    <a:pt x="36000" y="6666"/>
                  </a:lnTo>
                  <a:lnTo>
                    <a:pt x="18000" y="16666"/>
                  </a:lnTo>
                  <a:lnTo>
                    <a:pt x="6000" y="36666"/>
                  </a:lnTo>
                  <a:lnTo>
                    <a:pt x="0" y="60000"/>
                  </a:lnTo>
                  <a:lnTo>
                    <a:pt x="6000" y="83333"/>
                  </a:lnTo>
                  <a:lnTo>
                    <a:pt x="18000" y="100000"/>
                  </a:lnTo>
                  <a:lnTo>
                    <a:pt x="36000" y="113333"/>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77" name="Shape 1677"/>
            <p:cNvSpPr/>
            <p:nvPr/>
          </p:nvSpPr>
          <p:spPr>
            <a:xfrm>
              <a:off x="3741" y="3061"/>
              <a:ext cx="179" cy="160"/>
            </a:xfrm>
            <a:custGeom>
              <a:pathLst>
                <a:path extrusionOk="0" h="120000" w="120000">
                  <a:moveTo>
                    <a:pt x="105333" y="18633"/>
                  </a:moveTo>
                  <a:lnTo>
                    <a:pt x="105333" y="18633"/>
                  </a:lnTo>
                  <a:lnTo>
                    <a:pt x="107333" y="22360"/>
                  </a:lnTo>
                  <a:lnTo>
                    <a:pt x="109333" y="26086"/>
                  </a:lnTo>
                  <a:lnTo>
                    <a:pt x="110000" y="29068"/>
                  </a:lnTo>
                  <a:lnTo>
                    <a:pt x="112000" y="32049"/>
                  </a:lnTo>
                  <a:lnTo>
                    <a:pt x="112666" y="35776"/>
                  </a:lnTo>
                  <a:lnTo>
                    <a:pt x="114000" y="38757"/>
                  </a:lnTo>
                  <a:lnTo>
                    <a:pt x="114666" y="41739"/>
                  </a:lnTo>
                  <a:lnTo>
                    <a:pt x="116000" y="45465"/>
                  </a:lnTo>
                  <a:lnTo>
                    <a:pt x="118000" y="49192"/>
                  </a:lnTo>
                  <a:lnTo>
                    <a:pt x="118666" y="52173"/>
                  </a:lnTo>
                  <a:lnTo>
                    <a:pt x="119333" y="55155"/>
                  </a:lnTo>
                  <a:lnTo>
                    <a:pt x="119333" y="58136"/>
                  </a:lnTo>
                  <a:lnTo>
                    <a:pt x="119333" y="61118"/>
                  </a:lnTo>
                  <a:lnTo>
                    <a:pt x="119333" y="64099"/>
                  </a:lnTo>
                  <a:lnTo>
                    <a:pt x="119333" y="66335"/>
                  </a:lnTo>
                  <a:lnTo>
                    <a:pt x="119333" y="69316"/>
                  </a:lnTo>
                  <a:lnTo>
                    <a:pt x="119333" y="71552"/>
                  </a:lnTo>
                  <a:lnTo>
                    <a:pt x="118666" y="73788"/>
                  </a:lnTo>
                  <a:lnTo>
                    <a:pt x="117333" y="76024"/>
                  </a:lnTo>
                  <a:lnTo>
                    <a:pt x="115333" y="79006"/>
                  </a:lnTo>
                  <a:lnTo>
                    <a:pt x="114000" y="81987"/>
                  </a:lnTo>
                  <a:lnTo>
                    <a:pt x="112000" y="84223"/>
                  </a:lnTo>
                  <a:lnTo>
                    <a:pt x="109333" y="86459"/>
                  </a:lnTo>
                  <a:lnTo>
                    <a:pt x="108000" y="88695"/>
                  </a:lnTo>
                  <a:lnTo>
                    <a:pt x="106000" y="91677"/>
                  </a:lnTo>
                  <a:lnTo>
                    <a:pt x="103333" y="94658"/>
                  </a:lnTo>
                  <a:lnTo>
                    <a:pt x="101333" y="98385"/>
                  </a:lnTo>
                  <a:lnTo>
                    <a:pt x="99333" y="102111"/>
                  </a:lnTo>
                  <a:lnTo>
                    <a:pt x="95333" y="105838"/>
                  </a:lnTo>
                  <a:lnTo>
                    <a:pt x="93333" y="108819"/>
                  </a:lnTo>
                  <a:lnTo>
                    <a:pt x="90000" y="111801"/>
                  </a:lnTo>
                  <a:lnTo>
                    <a:pt x="86000" y="112546"/>
                  </a:lnTo>
                  <a:lnTo>
                    <a:pt x="82666" y="114037"/>
                  </a:lnTo>
                  <a:lnTo>
                    <a:pt x="78000" y="115527"/>
                  </a:lnTo>
                  <a:lnTo>
                    <a:pt x="72666" y="116273"/>
                  </a:lnTo>
                  <a:lnTo>
                    <a:pt x="66666" y="117018"/>
                  </a:lnTo>
                  <a:lnTo>
                    <a:pt x="61333" y="118509"/>
                  </a:lnTo>
                  <a:lnTo>
                    <a:pt x="56000" y="119254"/>
                  </a:lnTo>
                  <a:lnTo>
                    <a:pt x="52000" y="119254"/>
                  </a:lnTo>
                  <a:lnTo>
                    <a:pt x="48000" y="119254"/>
                  </a:lnTo>
                  <a:lnTo>
                    <a:pt x="44000" y="117763"/>
                  </a:lnTo>
                  <a:lnTo>
                    <a:pt x="38000" y="116273"/>
                  </a:lnTo>
                  <a:lnTo>
                    <a:pt x="31333" y="114037"/>
                  </a:lnTo>
                  <a:lnTo>
                    <a:pt x="24000" y="111055"/>
                  </a:lnTo>
                  <a:lnTo>
                    <a:pt x="16666" y="107329"/>
                  </a:lnTo>
                  <a:lnTo>
                    <a:pt x="10000" y="102111"/>
                  </a:lnTo>
                  <a:lnTo>
                    <a:pt x="5333" y="94658"/>
                  </a:lnTo>
                  <a:lnTo>
                    <a:pt x="1333" y="87204"/>
                  </a:lnTo>
                  <a:lnTo>
                    <a:pt x="666" y="83478"/>
                  </a:lnTo>
                  <a:lnTo>
                    <a:pt x="666" y="79751"/>
                  </a:lnTo>
                  <a:lnTo>
                    <a:pt x="0" y="75279"/>
                  </a:lnTo>
                  <a:lnTo>
                    <a:pt x="0" y="70807"/>
                  </a:lnTo>
                  <a:lnTo>
                    <a:pt x="0" y="66335"/>
                  </a:lnTo>
                  <a:lnTo>
                    <a:pt x="0" y="61863"/>
                  </a:lnTo>
                  <a:lnTo>
                    <a:pt x="666" y="57391"/>
                  </a:lnTo>
                  <a:lnTo>
                    <a:pt x="2000" y="54409"/>
                  </a:lnTo>
                  <a:lnTo>
                    <a:pt x="4000" y="50683"/>
                  </a:lnTo>
                  <a:lnTo>
                    <a:pt x="6000" y="46211"/>
                  </a:lnTo>
                  <a:lnTo>
                    <a:pt x="9333" y="40993"/>
                  </a:lnTo>
                  <a:lnTo>
                    <a:pt x="12000" y="36521"/>
                  </a:lnTo>
                  <a:lnTo>
                    <a:pt x="15333" y="31304"/>
                  </a:lnTo>
                  <a:lnTo>
                    <a:pt x="18666" y="26832"/>
                  </a:lnTo>
                  <a:lnTo>
                    <a:pt x="22000" y="22360"/>
                  </a:lnTo>
                  <a:lnTo>
                    <a:pt x="24000" y="19378"/>
                  </a:lnTo>
                  <a:lnTo>
                    <a:pt x="28000" y="16397"/>
                  </a:lnTo>
                  <a:lnTo>
                    <a:pt x="31333" y="12670"/>
                  </a:lnTo>
                  <a:lnTo>
                    <a:pt x="36666" y="9689"/>
                  </a:lnTo>
                  <a:lnTo>
                    <a:pt x="42000" y="6708"/>
                  </a:lnTo>
                  <a:lnTo>
                    <a:pt x="47333" y="2981"/>
                  </a:lnTo>
                  <a:lnTo>
                    <a:pt x="52000" y="1490"/>
                  </a:lnTo>
                  <a:lnTo>
                    <a:pt x="57333" y="0"/>
                  </a:lnTo>
                  <a:lnTo>
                    <a:pt x="60666" y="0"/>
                  </a:lnTo>
                  <a:lnTo>
                    <a:pt x="64000" y="745"/>
                  </a:lnTo>
                  <a:lnTo>
                    <a:pt x="66666" y="745"/>
                  </a:lnTo>
                  <a:lnTo>
                    <a:pt x="70666" y="1490"/>
                  </a:lnTo>
                  <a:lnTo>
                    <a:pt x="73333" y="1490"/>
                  </a:lnTo>
                  <a:lnTo>
                    <a:pt x="76666" y="1490"/>
                  </a:lnTo>
                  <a:lnTo>
                    <a:pt x="79333" y="2236"/>
                  </a:lnTo>
                  <a:lnTo>
                    <a:pt x="81333" y="2236"/>
                  </a:lnTo>
                  <a:lnTo>
                    <a:pt x="84000" y="2981"/>
                  </a:lnTo>
                  <a:lnTo>
                    <a:pt x="87333" y="5217"/>
                  </a:lnTo>
                  <a:lnTo>
                    <a:pt x="90666" y="7453"/>
                  </a:lnTo>
                  <a:lnTo>
                    <a:pt x="94000" y="9689"/>
                  </a:lnTo>
                  <a:lnTo>
                    <a:pt x="96666" y="12670"/>
                  </a:lnTo>
                  <a:lnTo>
                    <a:pt x="100666" y="14906"/>
                  </a:lnTo>
                  <a:lnTo>
                    <a:pt x="102666" y="17142"/>
                  </a:lnTo>
                  <a:lnTo>
                    <a:pt x="104000" y="17888"/>
                  </a:lnTo>
                  <a:lnTo>
                    <a:pt x="105333" y="18633"/>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78" name="Shape 1678"/>
            <p:cNvSpPr/>
            <p:nvPr/>
          </p:nvSpPr>
          <p:spPr>
            <a:xfrm>
              <a:off x="3859" y="3085"/>
              <a:ext cx="7" cy="7"/>
            </a:xfrm>
            <a:custGeom>
              <a:pathLst>
                <a:path extrusionOk="0" h="120000" w="120000">
                  <a:moveTo>
                    <a:pt x="34285" y="15000"/>
                  </a:moveTo>
                  <a:lnTo>
                    <a:pt x="68571" y="30000"/>
                  </a:lnTo>
                  <a:lnTo>
                    <a:pt x="68571" y="45000"/>
                  </a:lnTo>
                  <a:lnTo>
                    <a:pt x="85714" y="45000"/>
                  </a:lnTo>
                  <a:lnTo>
                    <a:pt x="102857" y="60000"/>
                  </a:lnTo>
                  <a:lnTo>
                    <a:pt x="102857" y="75000"/>
                  </a:lnTo>
                  <a:lnTo>
                    <a:pt x="102857" y="90000"/>
                  </a:lnTo>
                  <a:lnTo>
                    <a:pt x="85714" y="105000"/>
                  </a:lnTo>
                  <a:lnTo>
                    <a:pt x="68571" y="105000"/>
                  </a:lnTo>
                  <a:lnTo>
                    <a:pt x="51428" y="105000"/>
                  </a:lnTo>
                  <a:lnTo>
                    <a:pt x="34285" y="90000"/>
                  </a:lnTo>
                  <a:lnTo>
                    <a:pt x="17142" y="75000"/>
                  </a:lnTo>
                  <a:lnTo>
                    <a:pt x="0" y="45000"/>
                  </a:lnTo>
                  <a:lnTo>
                    <a:pt x="0" y="30000"/>
                  </a:lnTo>
                  <a:lnTo>
                    <a:pt x="0" y="15000"/>
                  </a:lnTo>
                  <a:lnTo>
                    <a:pt x="0" y="0"/>
                  </a:lnTo>
                  <a:lnTo>
                    <a:pt x="17142" y="0"/>
                  </a:lnTo>
                  <a:lnTo>
                    <a:pt x="34285" y="0"/>
                  </a:lnTo>
                  <a:lnTo>
                    <a:pt x="34285" y="1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79" name="Shape 1679"/>
            <p:cNvSpPr/>
            <p:nvPr/>
          </p:nvSpPr>
          <p:spPr>
            <a:xfrm>
              <a:off x="3859" y="3085"/>
              <a:ext cx="18" cy="18"/>
            </a:xfrm>
            <a:custGeom>
              <a:pathLst>
                <a:path extrusionOk="0" h="120000" w="120000">
                  <a:moveTo>
                    <a:pt x="46666" y="13333"/>
                  </a:moveTo>
                  <a:lnTo>
                    <a:pt x="46666" y="13333"/>
                  </a:lnTo>
                  <a:lnTo>
                    <a:pt x="66666" y="40000"/>
                  </a:lnTo>
                  <a:lnTo>
                    <a:pt x="80000" y="46666"/>
                  </a:lnTo>
                  <a:lnTo>
                    <a:pt x="93333" y="53333"/>
                  </a:lnTo>
                  <a:lnTo>
                    <a:pt x="106666" y="60000"/>
                  </a:lnTo>
                  <a:lnTo>
                    <a:pt x="113333" y="73333"/>
                  </a:lnTo>
                  <a:lnTo>
                    <a:pt x="113333" y="86666"/>
                  </a:lnTo>
                  <a:lnTo>
                    <a:pt x="106666" y="100000"/>
                  </a:lnTo>
                  <a:lnTo>
                    <a:pt x="93333" y="106666"/>
                  </a:lnTo>
                  <a:lnTo>
                    <a:pt x="80000" y="113333"/>
                  </a:lnTo>
                  <a:lnTo>
                    <a:pt x="66666" y="113333"/>
                  </a:lnTo>
                  <a:lnTo>
                    <a:pt x="53333" y="106666"/>
                  </a:lnTo>
                  <a:lnTo>
                    <a:pt x="40000" y="100000"/>
                  </a:lnTo>
                  <a:lnTo>
                    <a:pt x="33333" y="93333"/>
                  </a:lnTo>
                  <a:lnTo>
                    <a:pt x="20000" y="80000"/>
                  </a:lnTo>
                  <a:lnTo>
                    <a:pt x="13333" y="73333"/>
                  </a:lnTo>
                  <a:lnTo>
                    <a:pt x="6666" y="53333"/>
                  </a:lnTo>
                  <a:lnTo>
                    <a:pt x="6666" y="40000"/>
                  </a:lnTo>
                  <a:lnTo>
                    <a:pt x="0" y="33333"/>
                  </a:lnTo>
                  <a:lnTo>
                    <a:pt x="0" y="20000"/>
                  </a:lnTo>
                  <a:lnTo>
                    <a:pt x="0" y="6666"/>
                  </a:lnTo>
                  <a:lnTo>
                    <a:pt x="13333" y="0"/>
                  </a:lnTo>
                  <a:lnTo>
                    <a:pt x="33333" y="0"/>
                  </a:lnTo>
                  <a:lnTo>
                    <a:pt x="40000" y="6666"/>
                  </a:lnTo>
                  <a:lnTo>
                    <a:pt x="46666" y="1333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80" name="Shape 1680"/>
            <p:cNvSpPr/>
            <p:nvPr/>
          </p:nvSpPr>
          <p:spPr>
            <a:xfrm>
              <a:off x="3806" y="3179"/>
              <a:ext cx="7" cy="7"/>
            </a:xfrm>
            <a:custGeom>
              <a:pathLst>
                <a:path extrusionOk="0" h="120000" w="120000">
                  <a:moveTo>
                    <a:pt x="45000" y="17142"/>
                  </a:moveTo>
                  <a:lnTo>
                    <a:pt x="75000" y="34285"/>
                  </a:lnTo>
                  <a:lnTo>
                    <a:pt x="90000" y="34285"/>
                  </a:lnTo>
                  <a:lnTo>
                    <a:pt x="90000" y="51428"/>
                  </a:lnTo>
                  <a:lnTo>
                    <a:pt x="105000" y="51428"/>
                  </a:lnTo>
                  <a:lnTo>
                    <a:pt x="105000" y="68571"/>
                  </a:lnTo>
                  <a:lnTo>
                    <a:pt x="105000" y="85714"/>
                  </a:lnTo>
                  <a:lnTo>
                    <a:pt x="90000" y="102857"/>
                  </a:lnTo>
                  <a:lnTo>
                    <a:pt x="75000" y="102857"/>
                  </a:lnTo>
                  <a:lnTo>
                    <a:pt x="60000" y="102857"/>
                  </a:lnTo>
                  <a:lnTo>
                    <a:pt x="45000" y="102857"/>
                  </a:lnTo>
                  <a:lnTo>
                    <a:pt x="30000" y="85714"/>
                  </a:lnTo>
                  <a:lnTo>
                    <a:pt x="15000" y="85714"/>
                  </a:lnTo>
                  <a:lnTo>
                    <a:pt x="0" y="85714"/>
                  </a:lnTo>
                  <a:lnTo>
                    <a:pt x="0" y="68571"/>
                  </a:lnTo>
                  <a:lnTo>
                    <a:pt x="0" y="51428"/>
                  </a:lnTo>
                  <a:lnTo>
                    <a:pt x="0" y="34285"/>
                  </a:lnTo>
                  <a:lnTo>
                    <a:pt x="0" y="17142"/>
                  </a:lnTo>
                  <a:lnTo>
                    <a:pt x="0" y="0"/>
                  </a:lnTo>
                  <a:lnTo>
                    <a:pt x="15000" y="0"/>
                  </a:lnTo>
                  <a:lnTo>
                    <a:pt x="30000" y="0"/>
                  </a:lnTo>
                  <a:lnTo>
                    <a:pt x="45000" y="0"/>
                  </a:lnTo>
                  <a:lnTo>
                    <a:pt x="45000" y="17142"/>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81" name="Shape 1681"/>
            <p:cNvSpPr/>
            <p:nvPr/>
          </p:nvSpPr>
          <p:spPr>
            <a:xfrm>
              <a:off x="3806" y="3179"/>
              <a:ext cx="18" cy="17"/>
            </a:xfrm>
            <a:custGeom>
              <a:pathLst>
                <a:path extrusionOk="0" h="120000" w="120000">
                  <a:moveTo>
                    <a:pt x="50526" y="14117"/>
                  </a:moveTo>
                  <a:lnTo>
                    <a:pt x="50526" y="14117"/>
                  </a:lnTo>
                  <a:lnTo>
                    <a:pt x="75789" y="42352"/>
                  </a:lnTo>
                  <a:lnTo>
                    <a:pt x="94736" y="42352"/>
                  </a:lnTo>
                  <a:lnTo>
                    <a:pt x="94736" y="49411"/>
                  </a:lnTo>
                  <a:lnTo>
                    <a:pt x="107368" y="63529"/>
                  </a:lnTo>
                  <a:lnTo>
                    <a:pt x="113684" y="77647"/>
                  </a:lnTo>
                  <a:lnTo>
                    <a:pt x="113684" y="84705"/>
                  </a:lnTo>
                  <a:lnTo>
                    <a:pt x="107368" y="98823"/>
                  </a:lnTo>
                  <a:lnTo>
                    <a:pt x="101052" y="112941"/>
                  </a:lnTo>
                  <a:lnTo>
                    <a:pt x="94736" y="112941"/>
                  </a:lnTo>
                  <a:lnTo>
                    <a:pt x="75789" y="112941"/>
                  </a:lnTo>
                  <a:lnTo>
                    <a:pt x="56842" y="112941"/>
                  </a:lnTo>
                  <a:lnTo>
                    <a:pt x="50526" y="105882"/>
                  </a:lnTo>
                  <a:lnTo>
                    <a:pt x="37894" y="98823"/>
                  </a:lnTo>
                  <a:lnTo>
                    <a:pt x="12631" y="91764"/>
                  </a:lnTo>
                  <a:lnTo>
                    <a:pt x="6315" y="84705"/>
                  </a:lnTo>
                  <a:lnTo>
                    <a:pt x="0" y="77647"/>
                  </a:lnTo>
                  <a:lnTo>
                    <a:pt x="0" y="56470"/>
                  </a:lnTo>
                  <a:lnTo>
                    <a:pt x="6315" y="42352"/>
                  </a:lnTo>
                  <a:lnTo>
                    <a:pt x="6315" y="21176"/>
                  </a:lnTo>
                  <a:lnTo>
                    <a:pt x="6315" y="7058"/>
                  </a:lnTo>
                  <a:lnTo>
                    <a:pt x="18947" y="0"/>
                  </a:lnTo>
                  <a:lnTo>
                    <a:pt x="37894" y="0"/>
                  </a:lnTo>
                  <a:lnTo>
                    <a:pt x="50526" y="7058"/>
                  </a:lnTo>
                  <a:lnTo>
                    <a:pt x="50526" y="14117"/>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82" name="Shape 1682"/>
            <p:cNvSpPr/>
            <p:nvPr/>
          </p:nvSpPr>
          <p:spPr>
            <a:xfrm>
              <a:off x="3874" y="3122"/>
              <a:ext cx="0" cy="2"/>
            </a:xfrm>
            <a:custGeom>
              <a:pathLst>
                <a:path extrusionOk="0" h="120000" w="120000">
                  <a:moveTo>
                    <a:pt x="0" y="40000"/>
                  </a:moveTo>
                  <a:lnTo>
                    <a:pt x="0" y="40000"/>
                  </a:lnTo>
                  <a:lnTo>
                    <a:pt x="0" y="80000"/>
                  </a:lnTo>
                  <a:lnTo>
                    <a:pt x="60000" y="40000"/>
                  </a:lnTo>
                  <a:lnTo>
                    <a:pt x="60000" y="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83" name="Shape 1683"/>
            <p:cNvSpPr/>
            <p:nvPr/>
          </p:nvSpPr>
          <p:spPr>
            <a:xfrm>
              <a:off x="3874" y="3122"/>
              <a:ext cx="11" cy="13"/>
            </a:xfrm>
            <a:custGeom>
              <a:pathLst>
                <a:path extrusionOk="0" h="120000" w="120000">
                  <a:moveTo>
                    <a:pt x="18461" y="36923"/>
                  </a:moveTo>
                  <a:lnTo>
                    <a:pt x="18461" y="36923"/>
                  </a:lnTo>
                  <a:lnTo>
                    <a:pt x="9230" y="55384"/>
                  </a:lnTo>
                  <a:lnTo>
                    <a:pt x="0" y="73846"/>
                  </a:lnTo>
                  <a:lnTo>
                    <a:pt x="0" y="92307"/>
                  </a:lnTo>
                  <a:lnTo>
                    <a:pt x="0" y="101538"/>
                  </a:lnTo>
                  <a:lnTo>
                    <a:pt x="18461" y="110769"/>
                  </a:lnTo>
                  <a:lnTo>
                    <a:pt x="27692" y="110769"/>
                  </a:lnTo>
                  <a:lnTo>
                    <a:pt x="46153" y="110769"/>
                  </a:lnTo>
                  <a:lnTo>
                    <a:pt x="110769" y="73846"/>
                  </a:lnTo>
                  <a:lnTo>
                    <a:pt x="92307" y="0"/>
                  </a:lnTo>
                  <a:lnTo>
                    <a:pt x="18461" y="3692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84" name="Shape 1684"/>
            <p:cNvSpPr/>
            <p:nvPr/>
          </p:nvSpPr>
          <p:spPr>
            <a:xfrm>
              <a:off x="3808" y="3096"/>
              <a:ext cx="2" cy="2"/>
            </a:xfrm>
            <a:custGeom>
              <a:pathLst>
                <a:path extrusionOk="0" h="120000" w="120000">
                  <a:moveTo>
                    <a:pt x="0" y="40000"/>
                  </a:moveTo>
                  <a:lnTo>
                    <a:pt x="0" y="40000"/>
                  </a:lnTo>
                  <a:lnTo>
                    <a:pt x="0" y="80000"/>
                  </a:lnTo>
                  <a:lnTo>
                    <a:pt x="40000" y="80000"/>
                  </a:lnTo>
                  <a:lnTo>
                    <a:pt x="80000" y="40000"/>
                  </a:lnTo>
                  <a:lnTo>
                    <a:pt x="80000" y="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85" name="Shape 1685"/>
            <p:cNvSpPr/>
            <p:nvPr/>
          </p:nvSpPr>
          <p:spPr>
            <a:xfrm>
              <a:off x="3808" y="3096"/>
              <a:ext cx="14" cy="13"/>
            </a:xfrm>
            <a:custGeom>
              <a:pathLst>
                <a:path extrusionOk="0" h="120000" w="120000">
                  <a:moveTo>
                    <a:pt x="17142" y="27692"/>
                  </a:moveTo>
                  <a:lnTo>
                    <a:pt x="17142" y="27692"/>
                  </a:lnTo>
                  <a:lnTo>
                    <a:pt x="8571" y="55384"/>
                  </a:lnTo>
                  <a:lnTo>
                    <a:pt x="0" y="64615"/>
                  </a:lnTo>
                  <a:lnTo>
                    <a:pt x="0" y="83076"/>
                  </a:lnTo>
                  <a:lnTo>
                    <a:pt x="0" y="92307"/>
                  </a:lnTo>
                  <a:lnTo>
                    <a:pt x="17142" y="101538"/>
                  </a:lnTo>
                  <a:lnTo>
                    <a:pt x="34285" y="110769"/>
                  </a:lnTo>
                  <a:lnTo>
                    <a:pt x="51428" y="101538"/>
                  </a:lnTo>
                  <a:lnTo>
                    <a:pt x="111428" y="64615"/>
                  </a:lnTo>
                  <a:lnTo>
                    <a:pt x="94285" y="0"/>
                  </a:lnTo>
                  <a:lnTo>
                    <a:pt x="17142" y="27692"/>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86" name="Shape 1686"/>
            <p:cNvSpPr/>
            <p:nvPr/>
          </p:nvSpPr>
          <p:spPr>
            <a:xfrm>
              <a:off x="3788" y="3136"/>
              <a:ext cx="0" cy="7"/>
            </a:xfrm>
            <a:custGeom>
              <a:pathLst>
                <a:path extrusionOk="0" h="120000" w="120000">
                  <a:moveTo>
                    <a:pt x="0" y="30000"/>
                  </a:moveTo>
                  <a:lnTo>
                    <a:pt x="0" y="30000"/>
                  </a:lnTo>
                  <a:lnTo>
                    <a:pt x="0" y="45000"/>
                  </a:lnTo>
                  <a:lnTo>
                    <a:pt x="0" y="60000"/>
                  </a:lnTo>
                  <a:lnTo>
                    <a:pt x="0" y="75000"/>
                  </a:lnTo>
                  <a:lnTo>
                    <a:pt x="0" y="90000"/>
                  </a:lnTo>
                  <a:lnTo>
                    <a:pt x="0" y="105000"/>
                  </a:lnTo>
                  <a:lnTo>
                    <a:pt x="0" y="45000"/>
                  </a:lnTo>
                  <a:lnTo>
                    <a:pt x="0" y="0"/>
                  </a:lnTo>
                  <a:lnTo>
                    <a:pt x="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87" name="Shape 1687"/>
            <p:cNvSpPr/>
            <p:nvPr/>
          </p:nvSpPr>
          <p:spPr>
            <a:xfrm>
              <a:off x="3788" y="3136"/>
              <a:ext cx="13" cy="18"/>
            </a:xfrm>
            <a:custGeom>
              <a:pathLst>
                <a:path extrusionOk="0" h="120000" w="120000">
                  <a:moveTo>
                    <a:pt x="20000" y="26666"/>
                  </a:moveTo>
                  <a:lnTo>
                    <a:pt x="20000" y="26666"/>
                  </a:lnTo>
                  <a:lnTo>
                    <a:pt x="10000" y="40000"/>
                  </a:lnTo>
                  <a:lnTo>
                    <a:pt x="0" y="53333"/>
                  </a:lnTo>
                  <a:lnTo>
                    <a:pt x="0" y="60000"/>
                  </a:lnTo>
                  <a:lnTo>
                    <a:pt x="0" y="73333"/>
                  </a:lnTo>
                  <a:lnTo>
                    <a:pt x="20000" y="80000"/>
                  </a:lnTo>
                  <a:lnTo>
                    <a:pt x="40000" y="93333"/>
                  </a:lnTo>
                  <a:lnTo>
                    <a:pt x="70000" y="106666"/>
                  </a:lnTo>
                  <a:lnTo>
                    <a:pt x="80000" y="113333"/>
                  </a:lnTo>
                  <a:lnTo>
                    <a:pt x="110000" y="46666"/>
                  </a:lnTo>
                  <a:lnTo>
                    <a:pt x="100000" y="0"/>
                  </a:lnTo>
                  <a:lnTo>
                    <a:pt x="20000" y="26666"/>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88" name="Shape 1688"/>
            <p:cNvSpPr/>
            <p:nvPr/>
          </p:nvSpPr>
          <p:spPr>
            <a:xfrm>
              <a:off x="3834" y="3154"/>
              <a:ext cx="9" cy="9"/>
            </a:xfrm>
            <a:custGeom>
              <a:pathLst>
                <a:path extrusionOk="0" h="120000" w="120000">
                  <a:moveTo>
                    <a:pt x="108000" y="66666"/>
                  </a:moveTo>
                  <a:lnTo>
                    <a:pt x="84000" y="66666"/>
                  </a:lnTo>
                  <a:lnTo>
                    <a:pt x="72000" y="66666"/>
                  </a:lnTo>
                  <a:lnTo>
                    <a:pt x="48000" y="66666"/>
                  </a:lnTo>
                  <a:lnTo>
                    <a:pt x="48000" y="53333"/>
                  </a:lnTo>
                  <a:lnTo>
                    <a:pt x="48000" y="40000"/>
                  </a:lnTo>
                  <a:lnTo>
                    <a:pt x="36000" y="26666"/>
                  </a:lnTo>
                  <a:lnTo>
                    <a:pt x="36000" y="13333"/>
                  </a:lnTo>
                  <a:lnTo>
                    <a:pt x="24000" y="13333"/>
                  </a:lnTo>
                  <a:lnTo>
                    <a:pt x="12000" y="0"/>
                  </a:lnTo>
                  <a:lnTo>
                    <a:pt x="0" y="0"/>
                  </a:lnTo>
                  <a:lnTo>
                    <a:pt x="0" y="26666"/>
                  </a:lnTo>
                  <a:lnTo>
                    <a:pt x="12000" y="40000"/>
                  </a:lnTo>
                  <a:lnTo>
                    <a:pt x="12000" y="53333"/>
                  </a:lnTo>
                  <a:lnTo>
                    <a:pt x="12000" y="66666"/>
                  </a:lnTo>
                  <a:lnTo>
                    <a:pt x="24000" y="80000"/>
                  </a:lnTo>
                  <a:lnTo>
                    <a:pt x="36000" y="93333"/>
                  </a:lnTo>
                  <a:lnTo>
                    <a:pt x="48000" y="106666"/>
                  </a:lnTo>
                  <a:lnTo>
                    <a:pt x="60000" y="106666"/>
                  </a:lnTo>
                  <a:lnTo>
                    <a:pt x="72000" y="106666"/>
                  </a:lnTo>
                  <a:lnTo>
                    <a:pt x="84000" y="80000"/>
                  </a:lnTo>
                  <a:lnTo>
                    <a:pt x="108000" y="6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89" name="Shape 1689"/>
            <p:cNvSpPr/>
            <p:nvPr/>
          </p:nvSpPr>
          <p:spPr>
            <a:xfrm>
              <a:off x="3834" y="3154"/>
              <a:ext cx="22" cy="18"/>
            </a:xfrm>
            <a:custGeom>
              <a:pathLst>
                <a:path extrusionOk="0" h="120000" w="120000">
                  <a:moveTo>
                    <a:pt x="114545" y="69473"/>
                  </a:moveTo>
                  <a:lnTo>
                    <a:pt x="114545" y="69473"/>
                  </a:lnTo>
                  <a:lnTo>
                    <a:pt x="87272" y="69473"/>
                  </a:lnTo>
                  <a:lnTo>
                    <a:pt x="70909" y="75789"/>
                  </a:lnTo>
                  <a:lnTo>
                    <a:pt x="49090" y="75789"/>
                  </a:lnTo>
                  <a:lnTo>
                    <a:pt x="43636" y="63157"/>
                  </a:lnTo>
                  <a:lnTo>
                    <a:pt x="43636" y="44210"/>
                  </a:lnTo>
                  <a:lnTo>
                    <a:pt x="38181" y="31578"/>
                  </a:lnTo>
                  <a:lnTo>
                    <a:pt x="32727" y="18947"/>
                  </a:lnTo>
                  <a:lnTo>
                    <a:pt x="27272" y="12631"/>
                  </a:lnTo>
                  <a:lnTo>
                    <a:pt x="10909" y="6315"/>
                  </a:lnTo>
                  <a:lnTo>
                    <a:pt x="5454" y="0"/>
                  </a:lnTo>
                  <a:lnTo>
                    <a:pt x="0" y="6315"/>
                  </a:lnTo>
                  <a:lnTo>
                    <a:pt x="0" y="25263"/>
                  </a:lnTo>
                  <a:lnTo>
                    <a:pt x="5454" y="37894"/>
                  </a:lnTo>
                  <a:lnTo>
                    <a:pt x="5454" y="56842"/>
                  </a:lnTo>
                  <a:lnTo>
                    <a:pt x="5454" y="69473"/>
                  </a:lnTo>
                  <a:lnTo>
                    <a:pt x="10909" y="75789"/>
                  </a:lnTo>
                  <a:lnTo>
                    <a:pt x="27272" y="88421"/>
                  </a:lnTo>
                  <a:lnTo>
                    <a:pt x="38181" y="101052"/>
                  </a:lnTo>
                  <a:lnTo>
                    <a:pt x="43636" y="113684"/>
                  </a:lnTo>
                  <a:lnTo>
                    <a:pt x="60000" y="113684"/>
                  </a:lnTo>
                  <a:lnTo>
                    <a:pt x="70909" y="107368"/>
                  </a:lnTo>
                  <a:lnTo>
                    <a:pt x="87272" y="88421"/>
                  </a:lnTo>
                  <a:lnTo>
                    <a:pt x="109090" y="75789"/>
                  </a:lnTo>
                  <a:lnTo>
                    <a:pt x="114545" y="6947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90" name="Shape 1690"/>
            <p:cNvSpPr/>
            <p:nvPr/>
          </p:nvSpPr>
          <p:spPr>
            <a:xfrm>
              <a:off x="3825" y="3115"/>
              <a:ext cx="7" cy="5"/>
            </a:xfrm>
            <a:custGeom>
              <a:pathLst>
                <a:path extrusionOk="0" h="120000" w="120000">
                  <a:moveTo>
                    <a:pt x="0" y="100000"/>
                  </a:moveTo>
                  <a:lnTo>
                    <a:pt x="17142" y="40000"/>
                  </a:lnTo>
                  <a:lnTo>
                    <a:pt x="34285" y="0"/>
                  </a:lnTo>
                  <a:lnTo>
                    <a:pt x="85714" y="0"/>
                  </a:lnTo>
                  <a:lnTo>
                    <a:pt x="102857" y="0"/>
                  </a:lnTo>
                  <a:lnTo>
                    <a:pt x="0" y="10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91" name="Shape 1691"/>
            <p:cNvSpPr/>
            <p:nvPr/>
          </p:nvSpPr>
          <p:spPr>
            <a:xfrm>
              <a:off x="3831" y="3120"/>
              <a:ext cx="7" cy="5"/>
            </a:xfrm>
            <a:custGeom>
              <a:pathLst>
                <a:path extrusionOk="0" h="120000" w="120000">
                  <a:moveTo>
                    <a:pt x="102857" y="0"/>
                  </a:moveTo>
                  <a:lnTo>
                    <a:pt x="102857" y="0"/>
                  </a:lnTo>
                  <a:lnTo>
                    <a:pt x="85714" y="60000"/>
                  </a:lnTo>
                  <a:lnTo>
                    <a:pt x="68571" y="100000"/>
                  </a:lnTo>
                  <a:lnTo>
                    <a:pt x="17142" y="100000"/>
                  </a:lnTo>
                  <a:lnTo>
                    <a:pt x="0" y="10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92" name="Shape 1692"/>
            <p:cNvSpPr/>
            <p:nvPr/>
          </p:nvSpPr>
          <p:spPr>
            <a:xfrm>
              <a:off x="3859" y="3163"/>
              <a:ext cx="9" cy="11"/>
            </a:xfrm>
            <a:custGeom>
              <a:pathLst>
                <a:path extrusionOk="0" h="120000" w="120000">
                  <a:moveTo>
                    <a:pt x="108000" y="0"/>
                  </a:moveTo>
                  <a:lnTo>
                    <a:pt x="96000" y="21818"/>
                  </a:lnTo>
                  <a:lnTo>
                    <a:pt x="84000" y="32727"/>
                  </a:lnTo>
                  <a:lnTo>
                    <a:pt x="72000" y="43636"/>
                  </a:lnTo>
                  <a:lnTo>
                    <a:pt x="72000" y="54545"/>
                  </a:lnTo>
                  <a:lnTo>
                    <a:pt x="60000" y="54545"/>
                  </a:lnTo>
                  <a:lnTo>
                    <a:pt x="60000" y="65454"/>
                  </a:lnTo>
                  <a:lnTo>
                    <a:pt x="48000" y="76363"/>
                  </a:lnTo>
                  <a:lnTo>
                    <a:pt x="36000" y="87272"/>
                  </a:lnTo>
                  <a:lnTo>
                    <a:pt x="24000" y="98181"/>
                  </a:lnTo>
                  <a:lnTo>
                    <a:pt x="12000" y="109090"/>
                  </a:lnTo>
                  <a:lnTo>
                    <a:pt x="0" y="10909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93" name="Shape 1693"/>
            <p:cNvSpPr/>
            <p:nvPr/>
          </p:nvSpPr>
          <p:spPr>
            <a:xfrm>
              <a:off x="3859" y="3163"/>
              <a:ext cx="21" cy="21"/>
            </a:xfrm>
            <a:custGeom>
              <a:pathLst>
                <a:path extrusionOk="0" h="120000" w="120000">
                  <a:moveTo>
                    <a:pt x="114285" y="0"/>
                  </a:moveTo>
                  <a:lnTo>
                    <a:pt x="114285" y="0"/>
                  </a:lnTo>
                  <a:lnTo>
                    <a:pt x="102857" y="17142"/>
                  </a:lnTo>
                  <a:lnTo>
                    <a:pt x="80000" y="28571"/>
                  </a:lnTo>
                  <a:lnTo>
                    <a:pt x="68571" y="40000"/>
                  </a:lnTo>
                  <a:lnTo>
                    <a:pt x="68571" y="45714"/>
                  </a:lnTo>
                  <a:lnTo>
                    <a:pt x="68571" y="51428"/>
                  </a:lnTo>
                  <a:lnTo>
                    <a:pt x="62857" y="57142"/>
                  </a:lnTo>
                  <a:lnTo>
                    <a:pt x="57142" y="68571"/>
                  </a:lnTo>
                  <a:lnTo>
                    <a:pt x="51428" y="80000"/>
                  </a:lnTo>
                  <a:lnTo>
                    <a:pt x="40000" y="85714"/>
                  </a:lnTo>
                  <a:lnTo>
                    <a:pt x="22857" y="97142"/>
                  </a:lnTo>
                  <a:lnTo>
                    <a:pt x="5714" y="108571"/>
                  </a:lnTo>
                  <a:lnTo>
                    <a:pt x="0" y="11428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94" name="Shape 1694"/>
            <p:cNvSpPr/>
            <p:nvPr/>
          </p:nvSpPr>
          <p:spPr>
            <a:xfrm>
              <a:off x="3834" y="3184"/>
              <a:ext cx="9" cy="11"/>
            </a:xfrm>
            <a:custGeom>
              <a:pathLst>
                <a:path extrusionOk="0" h="120000" w="120000">
                  <a:moveTo>
                    <a:pt x="106666" y="110000"/>
                  </a:moveTo>
                  <a:lnTo>
                    <a:pt x="80000" y="90000"/>
                  </a:lnTo>
                  <a:lnTo>
                    <a:pt x="66666" y="70000"/>
                  </a:lnTo>
                  <a:lnTo>
                    <a:pt x="53333" y="50000"/>
                  </a:lnTo>
                  <a:lnTo>
                    <a:pt x="40000" y="40000"/>
                  </a:lnTo>
                  <a:lnTo>
                    <a:pt x="40000" y="20000"/>
                  </a:lnTo>
                  <a:lnTo>
                    <a:pt x="26666" y="10000"/>
                  </a:lnTo>
                  <a:lnTo>
                    <a:pt x="0" y="10000"/>
                  </a:lnTo>
                  <a:lnTo>
                    <a:pt x="0" y="0"/>
                  </a:lnTo>
                  <a:lnTo>
                    <a:pt x="106666" y="11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95" name="Shape 1695"/>
            <p:cNvSpPr/>
            <p:nvPr/>
          </p:nvSpPr>
          <p:spPr>
            <a:xfrm>
              <a:off x="3834" y="3184"/>
              <a:ext cx="21" cy="22"/>
            </a:xfrm>
            <a:custGeom>
              <a:pathLst>
                <a:path extrusionOk="0" h="120000" w="120000">
                  <a:moveTo>
                    <a:pt x="114285" y="114545"/>
                  </a:moveTo>
                  <a:lnTo>
                    <a:pt x="114285" y="114545"/>
                  </a:lnTo>
                  <a:lnTo>
                    <a:pt x="85714" y="98181"/>
                  </a:lnTo>
                  <a:lnTo>
                    <a:pt x="74285" y="76363"/>
                  </a:lnTo>
                  <a:lnTo>
                    <a:pt x="51428" y="54545"/>
                  </a:lnTo>
                  <a:lnTo>
                    <a:pt x="45714" y="38181"/>
                  </a:lnTo>
                  <a:lnTo>
                    <a:pt x="40000" y="21818"/>
                  </a:lnTo>
                  <a:lnTo>
                    <a:pt x="28571" y="10909"/>
                  </a:lnTo>
                  <a:lnTo>
                    <a:pt x="5714" y="5454"/>
                  </a:lnTo>
                  <a:lnTo>
                    <a:pt x="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96" name="Shape 1696"/>
            <p:cNvSpPr/>
            <p:nvPr/>
          </p:nvSpPr>
          <p:spPr>
            <a:xfrm>
              <a:off x="3824" y="3087"/>
              <a:ext cx="9" cy="9"/>
            </a:xfrm>
            <a:custGeom>
              <a:pathLst>
                <a:path extrusionOk="0" h="120000" w="120000">
                  <a:moveTo>
                    <a:pt x="108000" y="0"/>
                  </a:moveTo>
                  <a:lnTo>
                    <a:pt x="48000" y="0"/>
                  </a:lnTo>
                  <a:lnTo>
                    <a:pt x="0" y="0"/>
                  </a:lnTo>
                  <a:lnTo>
                    <a:pt x="0" y="108000"/>
                  </a:lnTo>
                  <a:lnTo>
                    <a:pt x="48000" y="108000"/>
                  </a:lnTo>
                  <a:lnTo>
                    <a:pt x="108000" y="10800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97" name="Shape 1697"/>
            <p:cNvSpPr/>
            <p:nvPr/>
          </p:nvSpPr>
          <p:spPr>
            <a:xfrm>
              <a:off x="3843" y="3107"/>
              <a:ext cx="9" cy="9"/>
            </a:xfrm>
            <a:custGeom>
              <a:pathLst>
                <a:path extrusionOk="0" h="120000" w="120000">
                  <a:moveTo>
                    <a:pt x="66666" y="53333"/>
                  </a:moveTo>
                  <a:lnTo>
                    <a:pt x="66666" y="0"/>
                  </a:lnTo>
                  <a:lnTo>
                    <a:pt x="40000" y="0"/>
                  </a:lnTo>
                  <a:lnTo>
                    <a:pt x="0" y="0"/>
                  </a:lnTo>
                  <a:lnTo>
                    <a:pt x="0" y="53333"/>
                  </a:lnTo>
                  <a:lnTo>
                    <a:pt x="0" y="106666"/>
                  </a:lnTo>
                  <a:lnTo>
                    <a:pt x="40000" y="106666"/>
                  </a:lnTo>
                  <a:lnTo>
                    <a:pt x="66666" y="106666"/>
                  </a:lnTo>
                  <a:lnTo>
                    <a:pt x="106666" y="106666"/>
                  </a:lnTo>
                  <a:lnTo>
                    <a:pt x="106666" y="53333"/>
                  </a:lnTo>
                  <a:lnTo>
                    <a:pt x="66666" y="53333"/>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98" name="Shape 1698"/>
            <p:cNvSpPr/>
            <p:nvPr/>
          </p:nvSpPr>
          <p:spPr>
            <a:xfrm>
              <a:off x="3834" y="3130"/>
              <a:ext cx="9" cy="7"/>
            </a:xfrm>
            <a:custGeom>
              <a:pathLst>
                <a:path extrusionOk="0" h="120000" w="120000">
                  <a:moveTo>
                    <a:pt x="106666" y="30000"/>
                  </a:moveTo>
                  <a:lnTo>
                    <a:pt x="66666" y="0"/>
                  </a:lnTo>
                  <a:lnTo>
                    <a:pt x="40000" y="0"/>
                  </a:lnTo>
                  <a:lnTo>
                    <a:pt x="40000" y="30000"/>
                  </a:lnTo>
                  <a:lnTo>
                    <a:pt x="0" y="30000"/>
                  </a:lnTo>
                  <a:lnTo>
                    <a:pt x="0" y="75000"/>
                  </a:lnTo>
                  <a:lnTo>
                    <a:pt x="0" y="105000"/>
                  </a:lnTo>
                  <a:lnTo>
                    <a:pt x="40000" y="105000"/>
                  </a:lnTo>
                  <a:lnTo>
                    <a:pt x="66666" y="105000"/>
                  </a:lnTo>
                  <a:lnTo>
                    <a:pt x="106666" y="75000"/>
                  </a:lnTo>
                  <a:lnTo>
                    <a:pt x="106666"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99" name="Shape 1699"/>
            <p:cNvSpPr/>
            <p:nvPr/>
          </p:nvSpPr>
          <p:spPr>
            <a:xfrm>
              <a:off x="3784" y="3109"/>
              <a:ext cx="9" cy="7"/>
            </a:xfrm>
            <a:custGeom>
              <a:pathLst>
                <a:path extrusionOk="0" h="120000" w="120000">
                  <a:moveTo>
                    <a:pt x="108000" y="30000"/>
                  </a:moveTo>
                  <a:lnTo>
                    <a:pt x="108000" y="0"/>
                  </a:lnTo>
                  <a:lnTo>
                    <a:pt x="48000" y="0"/>
                  </a:lnTo>
                  <a:lnTo>
                    <a:pt x="0" y="0"/>
                  </a:lnTo>
                  <a:lnTo>
                    <a:pt x="0" y="30000"/>
                  </a:lnTo>
                  <a:lnTo>
                    <a:pt x="0" y="75000"/>
                  </a:lnTo>
                  <a:lnTo>
                    <a:pt x="48000" y="105000"/>
                  </a:lnTo>
                  <a:lnTo>
                    <a:pt x="108000" y="105000"/>
                  </a:lnTo>
                  <a:lnTo>
                    <a:pt x="108000" y="75000"/>
                  </a:lnTo>
                  <a:lnTo>
                    <a:pt x="108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00" name="Shape 1700"/>
            <p:cNvSpPr/>
            <p:nvPr/>
          </p:nvSpPr>
          <p:spPr>
            <a:xfrm>
              <a:off x="3765" y="3176"/>
              <a:ext cx="9" cy="7"/>
            </a:xfrm>
            <a:custGeom>
              <a:pathLst>
                <a:path extrusionOk="0" h="120000" w="120000">
                  <a:moveTo>
                    <a:pt x="106666" y="0"/>
                  </a:moveTo>
                  <a:lnTo>
                    <a:pt x="106666" y="0"/>
                  </a:lnTo>
                  <a:lnTo>
                    <a:pt x="66666" y="0"/>
                  </a:lnTo>
                  <a:lnTo>
                    <a:pt x="40000" y="0"/>
                  </a:lnTo>
                  <a:lnTo>
                    <a:pt x="0" y="30000"/>
                  </a:lnTo>
                  <a:lnTo>
                    <a:pt x="40000" y="75000"/>
                  </a:lnTo>
                  <a:lnTo>
                    <a:pt x="40000" y="105000"/>
                  </a:lnTo>
                  <a:lnTo>
                    <a:pt x="66666" y="105000"/>
                  </a:lnTo>
                  <a:lnTo>
                    <a:pt x="106666" y="75000"/>
                  </a:lnTo>
                  <a:lnTo>
                    <a:pt x="106666" y="30000"/>
                  </a:lnTo>
                  <a:lnTo>
                    <a:pt x="10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01" name="Shape 1701"/>
            <p:cNvSpPr/>
            <p:nvPr/>
          </p:nvSpPr>
          <p:spPr>
            <a:xfrm>
              <a:off x="3758" y="3151"/>
              <a:ext cx="9" cy="9"/>
            </a:xfrm>
            <a:custGeom>
              <a:pathLst>
                <a:path extrusionOk="0" h="120000" w="120000">
                  <a:moveTo>
                    <a:pt x="106666" y="53333"/>
                  </a:moveTo>
                  <a:lnTo>
                    <a:pt x="66666" y="0"/>
                  </a:lnTo>
                  <a:lnTo>
                    <a:pt x="40000" y="53333"/>
                  </a:lnTo>
                  <a:lnTo>
                    <a:pt x="0" y="53333"/>
                  </a:lnTo>
                  <a:lnTo>
                    <a:pt x="40000" y="53333"/>
                  </a:lnTo>
                  <a:lnTo>
                    <a:pt x="40000" y="106666"/>
                  </a:lnTo>
                  <a:lnTo>
                    <a:pt x="66666" y="106666"/>
                  </a:lnTo>
                  <a:lnTo>
                    <a:pt x="106666" y="106666"/>
                  </a:lnTo>
                  <a:lnTo>
                    <a:pt x="106666" y="53333"/>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02" name="Shape 1702"/>
            <p:cNvSpPr/>
            <p:nvPr/>
          </p:nvSpPr>
          <p:spPr>
            <a:xfrm>
              <a:off x="3852" y="3160"/>
              <a:ext cx="11" cy="7"/>
            </a:xfrm>
            <a:custGeom>
              <a:pathLst>
                <a:path extrusionOk="0" h="120000" w="120000">
                  <a:moveTo>
                    <a:pt x="108000" y="30000"/>
                  </a:moveTo>
                  <a:lnTo>
                    <a:pt x="48000" y="0"/>
                  </a:lnTo>
                  <a:lnTo>
                    <a:pt x="48000" y="30000"/>
                  </a:lnTo>
                  <a:lnTo>
                    <a:pt x="0" y="30000"/>
                  </a:lnTo>
                  <a:lnTo>
                    <a:pt x="0" y="75000"/>
                  </a:lnTo>
                  <a:lnTo>
                    <a:pt x="0" y="105000"/>
                  </a:lnTo>
                  <a:lnTo>
                    <a:pt x="48000" y="105000"/>
                  </a:lnTo>
                  <a:lnTo>
                    <a:pt x="108000" y="75000"/>
                  </a:lnTo>
                  <a:lnTo>
                    <a:pt x="108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03" name="Shape 1703"/>
            <p:cNvSpPr/>
            <p:nvPr/>
          </p:nvSpPr>
          <p:spPr>
            <a:xfrm>
              <a:off x="3884" y="3144"/>
              <a:ext cx="9" cy="9"/>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04" name="Shape 1704"/>
            <p:cNvSpPr/>
            <p:nvPr/>
          </p:nvSpPr>
          <p:spPr>
            <a:xfrm>
              <a:off x="3874" y="3172"/>
              <a:ext cx="9" cy="9"/>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05" name="Shape 1705"/>
            <p:cNvSpPr/>
            <p:nvPr/>
          </p:nvSpPr>
          <p:spPr>
            <a:xfrm>
              <a:off x="3813" y="3197"/>
              <a:ext cx="9" cy="7"/>
            </a:xfrm>
            <a:custGeom>
              <a:pathLst>
                <a:path extrusionOk="0" h="120000" w="120000">
                  <a:moveTo>
                    <a:pt x="66666" y="30000"/>
                  </a:moveTo>
                  <a:lnTo>
                    <a:pt x="66666" y="0"/>
                  </a:lnTo>
                  <a:lnTo>
                    <a:pt x="40000" y="0"/>
                  </a:lnTo>
                  <a:lnTo>
                    <a:pt x="0" y="30000"/>
                  </a:lnTo>
                  <a:lnTo>
                    <a:pt x="0" y="75000"/>
                  </a:lnTo>
                  <a:lnTo>
                    <a:pt x="0" y="105000"/>
                  </a:lnTo>
                  <a:lnTo>
                    <a:pt x="40000" y="105000"/>
                  </a:lnTo>
                  <a:lnTo>
                    <a:pt x="66666" y="105000"/>
                  </a:lnTo>
                  <a:lnTo>
                    <a:pt x="106666" y="75000"/>
                  </a:lnTo>
                  <a:lnTo>
                    <a:pt x="66666"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06" name="Shape 1706"/>
            <p:cNvSpPr/>
            <p:nvPr/>
          </p:nvSpPr>
          <p:spPr>
            <a:xfrm>
              <a:off x="3843" y="3068"/>
              <a:ext cx="9" cy="9"/>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07" name="Shape 1707"/>
            <p:cNvSpPr/>
            <p:nvPr/>
          </p:nvSpPr>
          <p:spPr>
            <a:xfrm>
              <a:off x="3802" y="3070"/>
              <a:ext cx="7" cy="7"/>
            </a:xfrm>
            <a:custGeom>
              <a:pathLst>
                <a:path extrusionOk="0" h="120000" w="120000">
                  <a:moveTo>
                    <a:pt x="75000" y="30000"/>
                  </a:moveTo>
                  <a:lnTo>
                    <a:pt x="75000" y="0"/>
                  </a:lnTo>
                  <a:lnTo>
                    <a:pt x="30000" y="0"/>
                  </a:lnTo>
                  <a:lnTo>
                    <a:pt x="0" y="30000"/>
                  </a:lnTo>
                  <a:lnTo>
                    <a:pt x="0" y="75000"/>
                  </a:lnTo>
                  <a:lnTo>
                    <a:pt x="0" y="105000"/>
                  </a:lnTo>
                  <a:lnTo>
                    <a:pt x="30000" y="105000"/>
                  </a:lnTo>
                  <a:lnTo>
                    <a:pt x="75000" y="105000"/>
                  </a:lnTo>
                  <a:lnTo>
                    <a:pt x="105000" y="75000"/>
                  </a:lnTo>
                  <a:lnTo>
                    <a:pt x="75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08" name="Shape 1708"/>
            <p:cNvSpPr/>
            <p:nvPr/>
          </p:nvSpPr>
          <p:spPr>
            <a:xfrm>
              <a:off x="3759" y="3106"/>
              <a:ext cx="9" cy="9"/>
            </a:xfrm>
            <a:custGeom>
              <a:pathLst>
                <a:path extrusionOk="0" h="120000" w="120000">
                  <a:moveTo>
                    <a:pt x="48000" y="0"/>
                  </a:moveTo>
                  <a:lnTo>
                    <a:pt x="48000" y="0"/>
                  </a:lnTo>
                  <a:lnTo>
                    <a:pt x="0" y="0"/>
                  </a:lnTo>
                  <a:lnTo>
                    <a:pt x="0" y="53333"/>
                  </a:lnTo>
                  <a:lnTo>
                    <a:pt x="0" y="106666"/>
                  </a:lnTo>
                  <a:lnTo>
                    <a:pt x="48000" y="106666"/>
                  </a:lnTo>
                  <a:lnTo>
                    <a:pt x="48000" y="53333"/>
                  </a:lnTo>
                  <a:lnTo>
                    <a:pt x="108000" y="53333"/>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09" name="Shape 1709"/>
            <p:cNvSpPr/>
            <p:nvPr/>
          </p:nvSpPr>
          <p:spPr>
            <a:xfrm>
              <a:off x="3768" y="3143"/>
              <a:ext cx="9" cy="9"/>
            </a:xfrm>
            <a:custGeom>
              <a:pathLst>
                <a:path extrusionOk="0" h="120000" w="120000">
                  <a:moveTo>
                    <a:pt x="108000" y="0"/>
                  </a:moveTo>
                  <a:lnTo>
                    <a:pt x="108000" y="0"/>
                  </a:ln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10" name="Shape 1710"/>
            <p:cNvSpPr/>
            <p:nvPr/>
          </p:nvSpPr>
          <p:spPr>
            <a:xfrm>
              <a:off x="3752" y="3130"/>
              <a:ext cx="9" cy="7"/>
            </a:xfrm>
            <a:custGeom>
              <a:pathLst>
                <a:path extrusionOk="0" h="120000" w="120000">
                  <a:moveTo>
                    <a:pt x="108000" y="30000"/>
                  </a:moveTo>
                  <a:lnTo>
                    <a:pt x="48000" y="0"/>
                  </a:lnTo>
                  <a:lnTo>
                    <a:pt x="48000" y="30000"/>
                  </a:lnTo>
                  <a:lnTo>
                    <a:pt x="0" y="30000"/>
                  </a:lnTo>
                  <a:lnTo>
                    <a:pt x="0" y="75000"/>
                  </a:lnTo>
                  <a:lnTo>
                    <a:pt x="48000" y="75000"/>
                  </a:lnTo>
                  <a:lnTo>
                    <a:pt x="48000" y="105000"/>
                  </a:lnTo>
                  <a:lnTo>
                    <a:pt x="108000" y="75000"/>
                  </a:lnTo>
                  <a:lnTo>
                    <a:pt x="108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11" name="Shape 1711"/>
            <p:cNvSpPr/>
            <p:nvPr/>
          </p:nvSpPr>
          <p:spPr>
            <a:xfrm>
              <a:off x="3500" y="3043"/>
              <a:ext cx="172" cy="169"/>
            </a:xfrm>
            <a:custGeom>
              <a:pathLst>
                <a:path extrusionOk="0" h="120000" w="120000">
                  <a:moveTo>
                    <a:pt x="50232" y="0"/>
                  </a:moveTo>
                  <a:lnTo>
                    <a:pt x="50232" y="0"/>
                  </a:lnTo>
                  <a:lnTo>
                    <a:pt x="55116" y="0"/>
                  </a:lnTo>
                  <a:lnTo>
                    <a:pt x="58604" y="710"/>
                  </a:lnTo>
                  <a:lnTo>
                    <a:pt x="63488" y="2130"/>
                  </a:lnTo>
                  <a:lnTo>
                    <a:pt x="66976" y="2130"/>
                  </a:lnTo>
                  <a:lnTo>
                    <a:pt x="69069" y="3550"/>
                  </a:lnTo>
                  <a:lnTo>
                    <a:pt x="73255" y="4970"/>
                  </a:lnTo>
                  <a:lnTo>
                    <a:pt x="76744" y="6390"/>
                  </a:lnTo>
                  <a:lnTo>
                    <a:pt x="80930" y="7100"/>
                  </a:lnTo>
                  <a:lnTo>
                    <a:pt x="83720" y="7100"/>
                  </a:lnTo>
                  <a:lnTo>
                    <a:pt x="87906" y="8520"/>
                  </a:lnTo>
                  <a:lnTo>
                    <a:pt x="90000" y="9940"/>
                  </a:lnTo>
                  <a:lnTo>
                    <a:pt x="94186" y="11360"/>
                  </a:lnTo>
                  <a:lnTo>
                    <a:pt x="95581" y="12781"/>
                  </a:lnTo>
                  <a:lnTo>
                    <a:pt x="99069" y="14201"/>
                  </a:lnTo>
                  <a:lnTo>
                    <a:pt x="100465" y="15621"/>
                  </a:lnTo>
                  <a:lnTo>
                    <a:pt x="102558" y="17041"/>
                  </a:lnTo>
                  <a:lnTo>
                    <a:pt x="104651" y="19171"/>
                  </a:lnTo>
                  <a:lnTo>
                    <a:pt x="105348" y="20591"/>
                  </a:lnTo>
                  <a:lnTo>
                    <a:pt x="107441" y="23431"/>
                  </a:lnTo>
                  <a:lnTo>
                    <a:pt x="108837" y="25562"/>
                  </a:lnTo>
                  <a:lnTo>
                    <a:pt x="108837" y="28402"/>
                  </a:lnTo>
                  <a:lnTo>
                    <a:pt x="110930" y="31242"/>
                  </a:lnTo>
                  <a:lnTo>
                    <a:pt x="111627" y="34082"/>
                  </a:lnTo>
                  <a:lnTo>
                    <a:pt x="112325" y="37633"/>
                  </a:lnTo>
                  <a:lnTo>
                    <a:pt x="113023" y="40473"/>
                  </a:lnTo>
                  <a:lnTo>
                    <a:pt x="114418" y="44023"/>
                  </a:lnTo>
                  <a:lnTo>
                    <a:pt x="116511" y="47573"/>
                  </a:lnTo>
                  <a:lnTo>
                    <a:pt x="117906" y="51834"/>
                  </a:lnTo>
                  <a:lnTo>
                    <a:pt x="119302" y="56094"/>
                  </a:lnTo>
                  <a:lnTo>
                    <a:pt x="119302" y="60355"/>
                  </a:lnTo>
                  <a:lnTo>
                    <a:pt x="119302" y="63905"/>
                  </a:lnTo>
                  <a:lnTo>
                    <a:pt x="119302" y="66745"/>
                  </a:lnTo>
                  <a:lnTo>
                    <a:pt x="117906" y="70295"/>
                  </a:lnTo>
                  <a:lnTo>
                    <a:pt x="115116" y="74556"/>
                  </a:lnTo>
                  <a:lnTo>
                    <a:pt x="113720" y="79526"/>
                  </a:lnTo>
                  <a:lnTo>
                    <a:pt x="110930" y="84497"/>
                  </a:lnTo>
                  <a:lnTo>
                    <a:pt x="108139" y="89467"/>
                  </a:lnTo>
                  <a:lnTo>
                    <a:pt x="105348" y="93727"/>
                  </a:lnTo>
                  <a:lnTo>
                    <a:pt x="102558" y="97278"/>
                  </a:lnTo>
                  <a:lnTo>
                    <a:pt x="100465" y="100118"/>
                  </a:lnTo>
                  <a:lnTo>
                    <a:pt x="97674" y="102248"/>
                  </a:lnTo>
                  <a:lnTo>
                    <a:pt x="92790" y="105798"/>
                  </a:lnTo>
                  <a:lnTo>
                    <a:pt x="86511" y="110059"/>
                  </a:lnTo>
                  <a:lnTo>
                    <a:pt x="79534" y="114319"/>
                  </a:lnTo>
                  <a:lnTo>
                    <a:pt x="70465" y="117869"/>
                  </a:lnTo>
                  <a:lnTo>
                    <a:pt x="62093" y="119289"/>
                  </a:lnTo>
                  <a:lnTo>
                    <a:pt x="53720" y="119289"/>
                  </a:lnTo>
                  <a:lnTo>
                    <a:pt x="44651" y="117159"/>
                  </a:lnTo>
                  <a:lnTo>
                    <a:pt x="41860" y="115739"/>
                  </a:lnTo>
                  <a:lnTo>
                    <a:pt x="38372" y="114319"/>
                  </a:lnTo>
                  <a:lnTo>
                    <a:pt x="34883" y="111479"/>
                  </a:lnTo>
                  <a:lnTo>
                    <a:pt x="30000" y="109349"/>
                  </a:lnTo>
                  <a:lnTo>
                    <a:pt x="25813" y="106508"/>
                  </a:lnTo>
                  <a:lnTo>
                    <a:pt x="22325" y="104378"/>
                  </a:lnTo>
                  <a:lnTo>
                    <a:pt x="19534" y="101538"/>
                  </a:lnTo>
                  <a:lnTo>
                    <a:pt x="16744" y="98698"/>
                  </a:lnTo>
                  <a:lnTo>
                    <a:pt x="13953" y="95857"/>
                  </a:lnTo>
                  <a:lnTo>
                    <a:pt x="12558" y="91597"/>
                  </a:lnTo>
                  <a:lnTo>
                    <a:pt x="9767" y="86627"/>
                  </a:lnTo>
                  <a:lnTo>
                    <a:pt x="7674" y="80946"/>
                  </a:lnTo>
                  <a:lnTo>
                    <a:pt x="5581" y="75266"/>
                  </a:lnTo>
                  <a:lnTo>
                    <a:pt x="4883" y="70295"/>
                  </a:lnTo>
                  <a:lnTo>
                    <a:pt x="2093" y="65325"/>
                  </a:lnTo>
                  <a:lnTo>
                    <a:pt x="1395" y="61775"/>
                  </a:lnTo>
                  <a:lnTo>
                    <a:pt x="697" y="57514"/>
                  </a:lnTo>
                  <a:lnTo>
                    <a:pt x="0" y="52544"/>
                  </a:lnTo>
                  <a:lnTo>
                    <a:pt x="0" y="47573"/>
                  </a:lnTo>
                  <a:lnTo>
                    <a:pt x="697" y="41893"/>
                  </a:lnTo>
                  <a:lnTo>
                    <a:pt x="1395" y="36213"/>
                  </a:lnTo>
                  <a:lnTo>
                    <a:pt x="3488" y="30532"/>
                  </a:lnTo>
                  <a:lnTo>
                    <a:pt x="4883" y="26982"/>
                  </a:lnTo>
                  <a:lnTo>
                    <a:pt x="7674" y="24142"/>
                  </a:lnTo>
                  <a:lnTo>
                    <a:pt x="12558" y="19171"/>
                  </a:lnTo>
                  <a:lnTo>
                    <a:pt x="16744" y="14911"/>
                  </a:lnTo>
                  <a:lnTo>
                    <a:pt x="19534" y="10650"/>
                  </a:lnTo>
                  <a:lnTo>
                    <a:pt x="24418" y="7100"/>
                  </a:lnTo>
                  <a:lnTo>
                    <a:pt x="28604" y="6390"/>
                  </a:lnTo>
                  <a:lnTo>
                    <a:pt x="32093" y="4970"/>
                  </a:lnTo>
                  <a:lnTo>
                    <a:pt x="36279" y="3550"/>
                  </a:lnTo>
                  <a:lnTo>
                    <a:pt x="39767" y="2130"/>
                  </a:lnTo>
                  <a:lnTo>
                    <a:pt x="43953" y="1420"/>
                  </a:lnTo>
                  <a:lnTo>
                    <a:pt x="48139" y="710"/>
                  </a:lnTo>
                  <a:lnTo>
                    <a:pt x="49534" y="0"/>
                  </a:lnTo>
                  <a:lnTo>
                    <a:pt x="50232" y="0"/>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12" name="Shape 1712"/>
            <p:cNvSpPr/>
            <p:nvPr/>
          </p:nvSpPr>
          <p:spPr>
            <a:xfrm>
              <a:off x="3550" y="3064"/>
              <a:ext cx="11" cy="2"/>
            </a:xfrm>
            <a:custGeom>
              <a:pathLst>
                <a:path extrusionOk="0" h="120000" w="120000">
                  <a:moveTo>
                    <a:pt x="21818" y="40000"/>
                  </a:moveTo>
                  <a:lnTo>
                    <a:pt x="43636" y="0"/>
                  </a:lnTo>
                  <a:lnTo>
                    <a:pt x="65454" y="0"/>
                  </a:lnTo>
                  <a:lnTo>
                    <a:pt x="76363" y="0"/>
                  </a:lnTo>
                  <a:lnTo>
                    <a:pt x="87272" y="0"/>
                  </a:lnTo>
                  <a:lnTo>
                    <a:pt x="98181" y="0"/>
                  </a:lnTo>
                  <a:lnTo>
                    <a:pt x="109090" y="40000"/>
                  </a:lnTo>
                  <a:lnTo>
                    <a:pt x="98181" y="40000"/>
                  </a:lnTo>
                  <a:lnTo>
                    <a:pt x="98181" y="80000"/>
                  </a:lnTo>
                  <a:lnTo>
                    <a:pt x="87272" y="80000"/>
                  </a:lnTo>
                  <a:lnTo>
                    <a:pt x="76363" y="80000"/>
                  </a:lnTo>
                  <a:lnTo>
                    <a:pt x="65454" y="80000"/>
                  </a:lnTo>
                  <a:lnTo>
                    <a:pt x="54545" y="80000"/>
                  </a:lnTo>
                  <a:lnTo>
                    <a:pt x="43636" y="80000"/>
                  </a:lnTo>
                  <a:lnTo>
                    <a:pt x="32727" y="80000"/>
                  </a:lnTo>
                  <a:lnTo>
                    <a:pt x="21818" y="80000"/>
                  </a:lnTo>
                  <a:lnTo>
                    <a:pt x="10909" y="40000"/>
                  </a:lnTo>
                  <a:lnTo>
                    <a:pt x="0" y="40000"/>
                  </a:lnTo>
                  <a:lnTo>
                    <a:pt x="10909" y="40000"/>
                  </a:lnTo>
                  <a:lnTo>
                    <a:pt x="21818"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13" name="Shape 1713"/>
            <p:cNvSpPr/>
            <p:nvPr/>
          </p:nvSpPr>
          <p:spPr>
            <a:xfrm>
              <a:off x="3550" y="3064"/>
              <a:ext cx="22" cy="13"/>
            </a:xfrm>
            <a:custGeom>
              <a:pathLst>
                <a:path extrusionOk="0" h="120000" w="120000">
                  <a:moveTo>
                    <a:pt x="21818" y="27692"/>
                  </a:moveTo>
                  <a:lnTo>
                    <a:pt x="21818" y="27692"/>
                  </a:lnTo>
                  <a:lnTo>
                    <a:pt x="49090" y="18461"/>
                  </a:lnTo>
                  <a:lnTo>
                    <a:pt x="65454" y="9230"/>
                  </a:lnTo>
                  <a:lnTo>
                    <a:pt x="70909" y="9230"/>
                  </a:lnTo>
                  <a:lnTo>
                    <a:pt x="76363" y="0"/>
                  </a:lnTo>
                  <a:lnTo>
                    <a:pt x="98181" y="9230"/>
                  </a:lnTo>
                  <a:lnTo>
                    <a:pt x="109090" y="18461"/>
                  </a:lnTo>
                  <a:lnTo>
                    <a:pt x="114545" y="36923"/>
                  </a:lnTo>
                  <a:lnTo>
                    <a:pt x="114545" y="55384"/>
                  </a:lnTo>
                  <a:lnTo>
                    <a:pt x="109090" y="64615"/>
                  </a:lnTo>
                  <a:lnTo>
                    <a:pt x="103636" y="83076"/>
                  </a:lnTo>
                  <a:lnTo>
                    <a:pt x="92727" y="92307"/>
                  </a:lnTo>
                  <a:lnTo>
                    <a:pt x="76363" y="101538"/>
                  </a:lnTo>
                  <a:lnTo>
                    <a:pt x="70909" y="110769"/>
                  </a:lnTo>
                  <a:lnTo>
                    <a:pt x="60000" y="110769"/>
                  </a:lnTo>
                  <a:lnTo>
                    <a:pt x="43636" y="110769"/>
                  </a:lnTo>
                  <a:lnTo>
                    <a:pt x="38181" y="101538"/>
                  </a:lnTo>
                  <a:lnTo>
                    <a:pt x="21818" y="83076"/>
                  </a:lnTo>
                  <a:lnTo>
                    <a:pt x="10909" y="73846"/>
                  </a:lnTo>
                  <a:lnTo>
                    <a:pt x="0" y="73846"/>
                  </a:lnTo>
                  <a:lnTo>
                    <a:pt x="0" y="64615"/>
                  </a:lnTo>
                  <a:lnTo>
                    <a:pt x="0" y="55384"/>
                  </a:lnTo>
                  <a:lnTo>
                    <a:pt x="5454" y="36923"/>
                  </a:lnTo>
                  <a:lnTo>
                    <a:pt x="16363" y="27692"/>
                  </a:lnTo>
                  <a:lnTo>
                    <a:pt x="21818" y="27692"/>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14" name="Shape 1714"/>
            <p:cNvSpPr/>
            <p:nvPr/>
          </p:nvSpPr>
          <p:spPr>
            <a:xfrm>
              <a:off x="3604" y="3159"/>
              <a:ext cx="11" cy="4"/>
            </a:xfrm>
            <a:custGeom>
              <a:pathLst>
                <a:path extrusionOk="0" h="120000" w="120000">
                  <a:moveTo>
                    <a:pt x="21818" y="0"/>
                  </a:moveTo>
                  <a:lnTo>
                    <a:pt x="43636" y="0"/>
                  </a:lnTo>
                  <a:lnTo>
                    <a:pt x="65454" y="0"/>
                  </a:lnTo>
                  <a:lnTo>
                    <a:pt x="76363" y="0"/>
                  </a:lnTo>
                  <a:lnTo>
                    <a:pt x="87272" y="0"/>
                  </a:lnTo>
                  <a:lnTo>
                    <a:pt x="98181" y="0"/>
                  </a:lnTo>
                  <a:lnTo>
                    <a:pt x="109090" y="24000"/>
                  </a:lnTo>
                  <a:lnTo>
                    <a:pt x="98181" y="48000"/>
                  </a:lnTo>
                  <a:lnTo>
                    <a:pt x="87272" y="72000"/>
                  </a:lnTo>
                  <a:lnTo>
                    <a:pt x="76363" y="72000"/>
                  </a:lnTo>
                  <a:lnTo>
                    <a:pt x="65454" y="72000"/>
                  </a:lnTo>
                  <a:lnTo>
                    <a:pt x="54545" y="96000"/>
                  </a:lnTo>
                  <a:lnTo>
                    <a:pt x="43636" y="96000"/>
                  </a:lnTo>
                  <a:lnTo>
                    <a:pt x="32727" y="72000"/>
                  </a:lnTo>
                  <a:lnTo>
                    <a:pt x="10909" y="72000"/>
                  </a:lnTo>
                  <a:lnTo>
                    <a:pt x="10909" y="48000"/>
                  </a:lnTo>
                  <a:lnTo>
                    <a:pt x="0" y="48000"/>
                  </a:lnTo>
                  <a:lnTo>
                    <a:pt x="0" y="24000"/>
                  </a:lnTo>
                  <a:lnTo>
                    <a:pt x="10909" y="24000"/>
                  </a:lnTo>
                  <a:lnTo>
                    <a:pt x="21818"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15" name="Shape 1715"/>
            <p:cNvSpPr/>
            <p:nvPr/>
          </p:nvSpPr>
          <p:spPr>
            <a:xfrm>
              <a:off x="3604" y="3159"/>
              <a:ext cx="22" cy="14"/>
            </a:xfrm>
            <a:custGeom>
              <a:pathLst>
                <a:path extrusionOk="0" h="120000" w="120000">
                  <a:moveTo>
                    <a:pt x="21818" y="8000"/>
                  </a:moveTo>
                  <a:lnTo>
                    <a:pt x="21818" y="8000"/>
                  </a:lnTo>
                  <a:lnTo>
                    <a:pt x="49090" y="8000"/>
                  </a:lnTo>
                  <a:lnTo>
                    <a:pt x="65454" y="8000"/>
                  </a:lnTo>
                  <a:lnTo>
                    <a:pt x="70909" y="0"/>
                  </a:lnTo>
                  <a:lnTo>
                    <a:pt x="81818" y="0"/>
                  </a:lnTo>
                  <a:lnTo>
                    <a:pt x="98181" y="0"/>
                  </a:lnTo>
                  <a:lnTo>
                    <a:pt x="109090" y="8000"/>
                  </a:lnTo>
                  <a:lnTo>
                    <a:pt x="114545" y="24000"/>
                  </a:lnTo>
                  <a:lnTo>
                    <a:pt x="114545" y="40000"/>
                  </a:lnTo>
                  <a:lnTo>
                    <a:pt x="109090" y="56000"/>
                  </a:lnTo>
                  <a:lnTo>
                    <a:pt x="103636" y="64000"/>
                  </a:lnTo>
                  <a:lnTo>
                    <a:pt x="92727" y="72000"/>
                  </a:lnTo>
                  <a:lnTo>
                    <a:pt x="81818" y="80000"/>
                  </a:lnTo>
                  <a:lnTo>
                    <a:pt x="70909" y="88000"/>
                  </a:lnTo>
                  <a:lnTo>
                    <a:pt x="60000" y="104000"/>
                  </a:lnTo>
                  <a:lnTo>
                    <a:pt x="49090" y="112000"/>
                  </a:lnTo>
                  <a:lnTo>
                    <a:pt x="43636" y="104000"/>
                  </a:lnTo>
                  <a:lnTo>
                    <a:pt x="32727" y="88000"/>
                  </a:lnTo>
                  <a:lnTo>
                    <a:pt x="10909" y="72000"/>
                  </a:lnTo>
                  <a:lnTo>
                    <a:pt x="5454" y="64000"/>
                  </a:lnTo>
                  <a:lnTo>
                    <a:pt x="0" y="48000"/>
                  </a:lnTo>
                  <a:lnTo>
                    <a:pt x="0" y="32000"/>
                  </a:lnTo>
                  <a:lnTo>
                    <a:pt x="10909" y="16000"/>
                  </a:lnTo>
                  <a:lnTo>
                    <a:pt x="16363" y="8000"/>
                  </a:lnTo>
                  <a:lnTo>
                    <a:pt x="21818" y="8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16" name="Shape 1716"/>
            <p:cNvSpPr/>
            <p:nvPr/>
          </p:nvSpPr>
          <p:spPr>
            <a:xfrm>
              <a:off x="3595" y="3078"/>
              <a:ext cx="1" cy="3"/>
            </a:xfrm>
            <a:custGeom>
              <a:pathLst>
                <a:path extrusionOk="0" h="120000" w="120000">
                  <a:moveTo>
                    <a:pt x="80000" y="30000"/>
                  </a:moveTo>
                  <a:lnTo>
                    <a:pt x="80000" y="60000"/>
                  </a:lnTo>
                  <a:lnTo>
                    <a:pt x="40000" y="90000"/>
                  </a:lnTo>
                  <a:lnTo>
                    <a:pt x="0" y="90000"/>
                  </a:lnTo>
                  <a:lnTo>
                    <a:pt x="0" y="60000"/>
                  </a:lnTo>
                  <a:lnTo>
                    <a:pt x="0" y="0"/>
                  </a:lnTo>
                  <a:lnTo>
                    <a:pt x="80000" y="0"/>
                  </a:lnTo>
                  <a:lnTo>
                    <a:pt x="80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17" name="Shape 1717"/>
            <p:cNvSpPr/>
            <p:nvPr/>
          </p:nvSpPr>
          <p:spPr>
            <a:xfrm>
              <a:off x="3595" y="3078"/>
              <a:ext cx="9" cy="14"/>
            </a:xfrm>
            <a:custGeom>
              <a:pathLst>
                <a:path extrusionOk="0" h="120000" w="120000">
                  <a:moveTo>
                    <a:pt x="0" y="51428"/>
                  </a:moveTo>
                  <a:lnTo>
                    <a:pt x="0" y="51428"/>
                  </a:lnTo>
                  <a:lnTo>
                    <a:pt x="12000" y="77142"/>
                  </a:lnTo>
                  <a:lnTo>
                    <a:pt x="24000" y="94285"/>
                  </a:lnTo>
                  <a:lnTo>
                    <a:pt x="36000" y="111428"/>
                  </a:lnTo>
                  <a:lnTo>
                    <a:pt x="60000" y="111428"/>
                  </a:lnTo>
                  <a:lnTo>
                    <a:pt x="84000" y="102857"/>
                  </a:lnTo>
                  <a:lnTo>
                    <a:pt x="96000" y="94285"/>
                  </a:lnTo>
                  <a:lnTo>
                    <a:pt x="96000" y="85714"/>
                  </a:lnTo>
                  <a:lnTo>
                    <a:pt x="96000" y="77142"/>
                  </a:lnTo>
                  <a:lnTo>
                    <a:pt x="108000" y="17142"/>
                  </a:lnTo>
                  <a:lnTo>
                    <a:pt x="12000" y="0"/>
                  </a:lnTo>
                  <a:lnTo>
                    <a:pt x="0" y="5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18" name="Shape 1718"/>
            <p:cNvSpPr/>
            <p:nvPr/>
          </p:nvSpPr>
          <p:spPr>
            <a:xfrm>
              <a:off x="3531" y="3107"/>
              <a:ext cx="1" cy="3"/>
            </a:xfrm>
            <a:custGeom>
              <a:pathLst>
                <a:path extrusionOk="0" h="120000" w="120000">
                  <a:moveTo>
                    <a:pt x="80000" y="60000"/>
                  </a:moveTo>
                  <a:lnTo>
                    <a:pt x="80000" y="60000"/>
                  </a:lnTo>
                  <a:lnTo>
                    <a:pt x="40000" y="90000"/>
                  </a:lnTo>
                  <a:lnTo>
                    <a:pt x="0" y="90000"/>
                  </a:lnTo>
                  <a:lnTo>
                    <a:pt x="0" y="60000"/>
                  </a:lnTo>
                  <a:lnTo>
                    <a:pt x="0" y="0"/>
                  </a:lnTo>
                  <a:lnTo>
                    <a:pt x="40000" y="0"/>
                  </a:lnTo>
                  <a:lnTo>
                    <a:pt x="8000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19" name="Shape 1719"/>
            <p:cNvSpPr/>
            <p:nvPr/>
          </p:nvSpPr>
          <p:spPr>
            <a:xfrm>
              <a:off x="3533" y="3107"/>
              <a:ext cx="9" cy="14"/>
            </a:xfrm>
            <a:custGeom>
              <a:pathLst>
                <a:path extrusionOk="0" h="120000" w="120000">
                  <a:moveTo>
                    <a:pt x="0" y="59999"/>
                  </a:moveTo>
                  <a:lnTo>
                    <a:pt x="0" y="59999"/>
                  </a:lnTo>
                  <a:lnTo>
                    <a:pt x="12000" y="77142"/>
                  </a:lnTo>
                  <a:lnTo>
                    <a:pt x="24000" y="94285"/>
                  </a:lnTo>
                  <a:lnTo>
                    <a:pt x="36000" y="111428"/>
                  </a:lnTo>
                  <a:lnTo>
                    <a:pt x="72000" y="111428"/>
                  </a:lnTo>
                  <a:lnTo>
                    <a:pt x="84000" y="102857"/>
                  </a:lnTo>
                  <a:lnTo>
                    <a:pt x="96000" y="94285"/>
                  </a:lnTo>
                  <a:lnTo>
                    <a:pt x="108000" y="85714"/>
                  </a:lnTo>
                  <a:lnTo>
                    <a:pt x="108000" y="77142"/>
                  </a:lnTo>
                  <a:lnTo>
                    <a:pt x="108000" y="17142"/>
                  </a:lnTo>
                  <a:lnTo>
                    <a:pt x="24000" y="0"/>
                  </a:lnTo>
                  <a:lnTo>
                    <a:pt x="0" y="5999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20" name="Shape 1720"/>
            <p:cNvSpPr/>
            <p:nvPr/>
          </p:nvSpPr>
          <p:spPr>
            <a:xfrm>
              <a:off x="3556" y="3145"/>
              <a:ext cx="4" cy="3"/>
            </a:xfrm>
            <a:custGeom>
              <a:pathLst>
                <a:path extrusionOk="0" h="120000" w="120000">
                  <a:moveTo>
                    <a:pt x="0" y="60000"/>
                  </a:moveTo>
                  <a:lnTo>
                    <a:pt x="0" y="60000"/>
                  </a:lnTo>
                  <a:lnTo>
                    <a:pt x="24000" y="90000"/>
                  </a:lnTo>
                  <a:lnTo>
                    <a:pt x="48000" y="90000"/>
                  </a:lnTo>
                  <a:lnTo>
                    <a:pt x="72000" y="90000"/>
                  </a:lnTo>
                  <a:lnTo>
                    <a:pt x="96000" y="90000"/>
                  </a:lnTo>
                  <a:lnTo>
                    <a:pt x="48000" y="0"/>
                  </a:lnTo>
                  <a:lnTo>
                    <a:pt x="0" y="0"/>
                  </a:lnTo>
                  <a:lnTo>
                    <a:pt x="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21" name="Shape 1721"/>
            <p:cNvSpPr/>
            <p:nvPr/>
          </p:nvSpPr>
          <p:spPr>
            <a:xfrm>
              <a:off x="3556" y="3145"/>
              <a:ext cx="15" cy="14"/>
            </a:xfrm>
            <a:custGeom>
              <a:pathLst>
                <a:path extrusionOk="0" h="120000" w="120000">
                  <a:moveTo>
                    <a:pt x="0" y="59999"/>
                  </a:moveTo>
                  <a:lnTo>
                    <a:pt x="0" y="59999"/>
                  </a:lnTo>
                  <a:lnTo>
                    <a:pt x="7500" y="77142"/>
                  </a:lnTo>
                  <a:lnTo>
                    <a:pt x="15000" y="94285"/>
                  </a:lnTo>
                  <a:lnTo>
                    <a:pt x="22500" y="111428"/>
                  </a:lnTo>
                  <a:lnTo>
                    <a:pt x="45000" y="111428"/>
                  </a:lnTo>
                  <a:lnTo>
                    <a:pt x="60000" y="111428"/>
                  </a:lnTo>
                  <a:lnTo>
                    <a:pt x="90000" y="102857"/>
                  </a:lnTo>
                  <a:lnTo>
                    <a:pt x="112500" y="94285"/>
                  </a:lnTo>
                  <a:lnTo>
                    <a:pt x="67500" y="17142"/>
                  </a:lnTo>
                  <a:lnTo>
                    <a:pt x="7500" y="0"/>
                  </a:lnTo>
                  <a:lnTo>
                    <a:pt x="0" y="5999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22" name="Shape 1722"/>
            <p:cNvSpPr/>
            <p:nvPr/>
          </p:nvSpPr>
          <p:spPr>
            <a:xfrm>
              <a:off x="3597" y="3121"/>
              <a:ext cx="11" cy="4"/>
            </a:xfrm>
            <a:custGeom>
              <a:pathLst>
                <a:path extrusionOk="0" h="120000" w="120000">
                  <a:moveTo>
                    <a:pt x="98181" y="0"/>
                  </a:moveTo>
                  <a:lnTo>
                    <a:pt x="87272" y="24000"/>
                  </a:lnTo>
                  <a:lnTo>
                    <a:pt x="76363" y="48000"/>
                  </a:lnTo>
                  <a:lnTo>
                    <a:pt x="65454" y="48000"/>
                  </a:lnTo>
                  <a:lnTo>
                    <a:pt x="43636" y="48000"/>
                  </a:lnTo>
                  <a:lnTo>
                    <a:pt x="32727" y="48000"/>
                  </a:lnTo>
                  <a:lnTo>
                    <a:pt x="21818" y="48000"/>
                  </a:lnTo>
                  <a:lnTo>
                    <a:pt x="10909" y="48000"/>
                  </a:lnTo>
                  <a:lnTo>
                    <a:pt x="0" y="48000"/>
                  </a:lnTo>
                  <a:lnTo>
                    <a:pt x="0" y="72000"/>
                  </a:lnTo>
                  <a:lnTo>
                    <a:pt x="10909" y="72000"/>
                  </a:lnTo>
                  <a:lnTo>
                    <a:pt x="21818" y="72000"/>
                  </a:lnTo>
                  <a:lnTo>
                    <a:pt x="43636" y="96000"/>
                  </a:lnTo>
                  <a:lnTo>
                    <a:pt x="54545" y="96000"/>
                  </a:lnTo>
                  <a:lnTo>
                    <a:pt x="76363" y="96000"/>
                  </a:lnTo>
                  <a:lnTo>
                    <a:pt x="98181" y="96000"/>
                  </a:lnTo>
                  <a:lnTo>
                    <a:pt x="109090" y="72000"/>
                  </a:lnTo>
                  <a:lnTo>
                    <a:pt x="109090" y="48000"/>
                  </a:lnTo>
                  <a:lnTo>
                    <a:pt x="98181" y="24000"/>
                  </a:lnTo>
                  <a:lnTo>
                    <a:pt x="98181"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23" name="Shape 1723"/>
            <p:cNvSpPr/>
            <p:nvPr/>
          </p:nvSpPr>
          <p:spPr>
            <a:xfrm>
              <a:off x="3597" y="3121"/>
              <a:ext cx="22" cy="14"/>
            </a:xfrm>
            <a:custGeom>
              <a:pathLst>
                <a:path extrusionOk="0" h="120000" w="120000">
                  <a:moveTo>
                    <a:pt x="109090" y="0"/>
                  </a:moveTo>
                  <a:lnTo>
                    <a:pt x="109090" y="0"/>
                  </a:lnTo>
                  <a:lnTo>
                    <a:pt x="98181" y="32000"/>
                  </a:lnTo>
                  <a:lnTo>
                    <a:pt x="81818" y="56000"/>
                  </a:lnTo>
                  <a:lnTo>
                    <a:pt x="76363" y="64000"/>
                  </a:lnTo>
                  <a:lnTo>
                    <a:pt x="65454" y="64000"/>
                  </a:lnTo>
                  <a:lnTo>
                    <a:pt x="49090" y="56000"/>
                  </a:lnTo>
                  <a:lnTo>
                    <a:pt x="38181" y="56000"/>
                  </a:lnTo>
                  <a:lnTo>
                    <a:pt x="21818" y="56000"/>
                  </a:lnTo>
                  <a:lnTo>
                    <a:pt x="10909" y="56000"/>
                  </a:lnTo>
                  <a:lnTo>
                    <a:pt x="5454" y="56000"/>
                  </a:lnTo>
                  <a:lnTo>
                    <a:pt x="0" y="64000"/>
                  </a:lnTo>
                  <a:lnTo>
                    <a:pt x="0" y="80000"/>
                  </a:lnTo>
                  <a:lnTo>
                    <a:pt x="5454" y="88000"/>
                  </a:lnTo>
                  <a:lnTo>
                    <a:pt x="21818" y="96000"/>
                  </a:lnTo>
                  <a:lnTo>
                    <a:pt x="43636" y="104000"/>
                  </a:lnTo>
                  <a:lnTo>
                    <a:pt x="49090" y="112000"/>
                  </a:lnTo>
                  <a:lnTo>
                    <a:pt x="60000" y="112000"/>
                  </a:lnTo>
                  <a:lnTo>
                    <a:pt x="76363" y="112000"/>
                  </a:lnTo>
                  <a:lnTo>
                    <a:pt x="81818" y="112000"/>
                  </a:lnTo>
                  <a:lnTo>
                    <a:pt x="103636" y="104000"/>
                  </a:lnTo>
                  <a:lnTo>
                    <a:pt x="109090" y="104000"/>
                  </a:lnTo>
                  <a:lnTo>
                    <a:pt x="114545" y="80000"/>
                  </a:lnTo>
                  <a:lnTo>
                    <a:pt x="114545" y="48000"/>
                  </a:lnTo>
                  <a:lnTo>
                    <a:pt x="109090" y="16000"/>
                  </a:lnTo>
                  <a:lnTo>
                    <a:pt x="10909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24" name="Shape 1724"/>
            <p:cNvSpPr/>
            <p:nvPr/>
          </p:nvSpPr>
          <p:spPr>
            <a:xfrm>
              <a:off x="3559" y="3105"/>
              <a:ext cx="9" cy="3"/>
            </a:xfrm>
            <a:custGeom>
              <a:pathLst>
                <a:path extrusionOk="0" h="120000" w="120000">
                  <a:moveTo>
                    <a:pt x="106666" y="90000"/>
                  </a:moveTo>
                  <a:lnTo>
                    <a:pt x="40000" y="60000"/>
                  </a:lnTo>
                  <a:lnTo>
                    <a:pt x="0" y="30000"/>
                  </a:lnTo>
                  <a:lnTo>
                    <a:pt x="40000" y="0"/>
                  </a:lnTo>
                  <a:lnTo>
                    <a:pt x="106666"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25" name="Shape 1725"/>
            <p:cNvSpPr/>
            <p:nvPr/>
          </p:nvSpPr>
          <p:spPr>
            <a:xfrm>
              <a:off x="3568" y="3109"/>
              <a:ext cx="2" cy="7"/>
            </a:xfrm>
            <a:custGeom>
              <a:pathLst>
                <a:path extrusionOk="0" h="120000" w="120000">
                  <a:moveTo>
                    <a:pt x="0" y="0"/>
                  </a:moveTo>
                  <a:lnTo>
                    <a:pt x="0" y="0"/>
                  </a:lnTo>
                  <a:lnTo>
                    <a:pt x="60000" y="45000"/>
                  </a:lnTo>
                  <a:lnTo>
                    <a:pt x="90000" y="75000"/>
                  </a:lnTo>
                  <a:lnTo>
                    <a:pt x="60000" y="105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26" name="Shape 1726"/>
            <p:cNvSpPr/>
            <p:nvPr/>
          </p:nvSpPr>
          <p:spPr>
            <a:xfrm>
              <a:off x="3625" y="3103"/>
              <a:ext cx="7" cy="17"/>
            </a:xfrm>
            <a:custGeom>
              <a:pathLst>
                <a:path extrusionOk="0" h="120000" w="120000">
                  <a:moveTo>
                    <a:pt x="102857" y="0"/>
                  </a:moveTo>
                  <a:lnTo>
                    <a:pt x="85714" y="14117"/>
                  </a:lnTo>
                  <a:lnTo>
                    <a:pt x="85714" y="28235"/>
                  </a:lnTo>
                  <a:lnTo>
                    <a:pt x="85714" y="49411"/>
                  </a:lnTo>
                  <a:lnTo>
                    <a:pt x="68571" y="56470"/>
                  </a:lnTo>
                  <a:lnTo>
                    <a:pt x="34285" y="56470"/>
                  </a:lnTo>
                  <a:lnTo>
                    <a:pt x="34285" y="63529"/>
                  </a:lnTo>
                  <a:lnTo>
                    <a:pt x="17142" y="70588"/>
                  </a:lnTo>
                  <a:lnTo>
                    <a:pt x="17142" y="84705"/>
                  </a:lnTo>
                  <a:lnTo>
                    <a:pt x="0" y="98823"/>
                  </a:lnTo>
                  <a:lnTo>
                    <a:pt x="0" y="112941"/>
                  </a:lnTo>
                  <a:lnTo>
                    <a:pt x="102857"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27" name="Shape 1727"/>
            <p:cNvSpPr/>
            <p:nvPr/>
          </p:nvSpPr>
          <p:spPr>
            <a:xfrm>
              <a:off x="3631" y="3103"/>
              <a:ext cx="7" cy="27"/>
            </a:xfrm>
            <a:custGeom>
              <a:pathLst>
                <a:path extrusionOk="0" h="120000" w="120000">
                  <a:moveTo>
                    <a:pt x="0" y="0"/>
                  </a:moveTo>
                  <a:lnTo>
                    <a:pt x="0" y="0"/>
                  </a:lnTo>
                  <a:lnTo>
                    <a:pt x="20000" y="17777"/>
                  </a:lnTo>
                  <a:lnTo>
                    <a:pt x="20000" y="31111"/>
                  </a:lnTo>
                  <a:lnTo>
                    <a:pt x="20000" y="48888"/>
                  </a:lnTo>
                  <a:lnTo>
                    <a:pt x="20000" y="53333"/>
                  </a:lnTo>
                  <a:lnTo>
                    <a:pt x="40000" y="57777"/>
                  </a:lnTo>
                  <a:lnTo>
                    <a:pt x="60000" y="57777"/>
                  </a:lnTo>
                  <a:lnTo>
                    <a:pt x="60000" y="66666"/>
                  </a:lnTo>
                  <a:lnTo>
                    <a:pt x="80000" y="75555"/>
                  </a:lnTo>
                  <a:lnTo>
                    <a:pt x="80000" y="84444"/>
                  </a:lnTo>
                  <a:lnTo>
                    <a:pt x="100000" y="97777"/>
                  </a:lnTo>
                  <a:lnTo>
                    <a:pt x="100000" y="11555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28" name="Shape 1728"/>
            <p:cNvSpPr/>
            <p:nvPr/>
          </p:nvSpPr>
          <p:spPr>
            <a:xfrm>
              <a:off x="3624" y="3137"/>
              <a:ext cx="18" cy="9"/>
            </a:xfrm>
            <a:custGeom>
              <a:pathLst>
                <a:path extrusionOk="0" h="120000" w="120000">
                  <a:moveTo>
                    <a:pt x="113684" y="53333"/>
                  </a:moveTo>
                  <a:lnTo>
                    <a:pt x="94736" y="0"/>
                  </a:lnTo>
                  <a:lnTo>
                    <a:pt x="75789" y="0"/>
                  </a:lnTo>
                  <a:lnTo>
                    <a:pt x="56842" y="0"/>
                  </a:lnTo>
                  <a:lnTo>
                    <a:pt x="44210" y="53333"/>
                  </a:lnTo>
                  <a:lnTo>
                    <a:pt x="31578" y="106666"/>
                  </a:lnTo>
                  <a:lnTo>
                    <a:pt x="18947" y="53333"/>
                  </a:lnTo>
                  <a:lnTo>
                    <a:pt x="6315" y="0"/>
                  </a:lnTo>
                  <a:lnTo>
                    <a:pt x="0" y="0"/>
                  </a:lnTo>
                  <a:lnTo>
                    <a:pt x="113684" y="53333"/>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29" name="Shape 1729"/>
            <p:cNvSpPr/>
            <p:nvPr/>
          </p:nvSpPr>
          <p:spPr>
            <a:xfrm>
              <a:off x="3624" y="3145"/>
              <a:ext cx="29" cy="2"/>
            </a:xfrm>
            <a:custGeom>
              <a:pathLst>
                <a:path extrusionOk="0" h="120000" w="120000">
                  <a:moveTo>
                    <a:pt x="116000" y="40000"/>
                  </a:moveTo>
                  <a:lnTo>
                    <a:pt x="116000" y="40000"/>
                  </a:lnTo>
                  <a:lnTo>
                    <a:pt x="100000" y="80000"/>
                  </a:lnTo>
                  <a:lnTo>
                    <a:pt x="76000" y="80000"/>
                  </a:lnTo>
                  <a:lnTo>
                    <a:pt x="60000" y="80000"/>
                  </a:lnTo>
                  <a:lnTo>
                    <a:pt x="44000" y="40000"/>
                  </a:lnTo>
                  <a:lnTo>
                    <a:pt x="32000" y="0"/>
                  </a:lnTo>
                  <a:lnTo>
                    <a:pt x="16000" y="40000"/>
                  </a:lnTo>
                  <a:lnTo>
                    <a:pt x="4000" y="80000"/>
                  </a:lnTo>
                  <a:lnTo>
                    <a:pt x="0" y="8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30" name="Shape 1730"/>
            <p:cNvSpPr/>
            <p:nvPr/>
          </p:nvSpPr>
          <p:spPr>
            <a:xfrm>
              <a:off x="3534" y="3087"/>
              <a:ext cx="9" cy="9"/>
            </a:xfrm>
            <a:custGeom>
              <a:pathLst>
                <a:path extrusionOk="0" h="120000" w="120000">
                  <a:moveTo>
                    <a:pt x="66666" y="0"/>
                  </a:moveTo>
                  <a:lnTo>
                    <a:pt x="40000" y="0"/>
                  </a:lnTo>
                  <a:lnTo>
                    <a:pt x="0" y="0"/>
                  </a:lnTo>
                  <a:lnTo>
                    <a:pt x="0" y="53333"/>
                  </a:lnTo>
                  <a:lnTo>
                    <a:pt x="40000" y="106666"/>
                  </a:lnTo>
                  <a:lnTo>
                    <a:pt x="6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31" name="Shape 1731"/>
            <p:cNvSpPr/>
            <p:nvPr/>
          </p:nvSpPr>
          <p:spPr>
            <a:xfrm>
              <a:off x="3563" y="3085"/>
              <a:ext cx="9" cy="9"/>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32" name="Shape 1732"/>
            <p:cNvSpPr/>
            <p:nvPr/>
          </p:nvSpPr>
          <p:spPr>
            <a:xfrm>
              <a:off x="3577" y="3105"/>
              <a:ext cx="9" cy="7"/>
            </a:xfrm>
            <a:custGeom>
              <a:pathLst>
                <a:path extrusionOk="0" h="120000" w="120000">
                  <a:moveTo>
                    <a:pt x="40000" y="0"/>
                  </a:moveTo>
                  <a:lnTo>
                    <a:pt x="0" y="0"/>
                  </a:lnTo>
                  <a:lnTo>
                    <a:pt x="0" y="30000"/>
                  </a:lnTo>
                  <a:lnTo>
                    <a:pt x="0" y="75000"/>
                  </a:lnTo>
                  <a:lnTo>
                    <a:pt x="0" y="105000"/>
                  </a:lnTo>
                  <a:lnTo>
                    <a:pt x="40000" y="105000"/>
                  </a:lnTo>
                  <a:lnTo>
                    <a:pt x="66666" y="105000"/>
                  </a:lnTo>
                  <a:lnTo>
                    <a:pt x="66666" y="75000"/>
                  </a:lnTo>
                  <a:lnTo>
                    <a:pt x="106666" y="75000"/>
                  </a:lnTo>
                  <a:lnTo>
                    <a:pt x="106666" y="30000"/>
                  </a:lnTo>
                  <a:lnTo>
                    <a:pt x="66666" y="3000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33" name="Shape 1733"/>
            <p:cNvSpPr/>
            <p:nvPr/>
          </p:nvSpPr>
          <p:spPr>
            <a:xfrm>
              <a:off x="3529" y="3129"/>
              <a:ext cx="9" cy="7"/>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34" name="Shape 1734"/>
            <p:cNvSpPr/>
            <p:nvPr/>
          </p:nvSpPr>
          <p:spPr>
            <a:xfrm>
              <a:off x="3577" y="3181"/>
              <a:ext cx="9" cy="9"/>
            </a:xfrm>
            <a:custGeom>
              <a:pathLst>
                <a:path extrusionOk="0" h="120000" w="120000">
                  <a:moveTo>
                    <a:pt x="40000" y="0"/>
                  </a:moveTo>
                  <a:lnTo>
                    <a:pt x="0" y="0"/>
                  </a:lnTo>
                  <a:lnTo>
                    <a:pt x="0" y="53333"/>
                  </a:lnTo>
                  <a:lnTo>
                    <a:pt x="0" y="106666"/>
                  </a:lnTo>
                  <a:lnTo>
                    <a:pt x="40000" y="106666"/>
                  </a:lnTo>
                  <a:lnTo>
                    <a:pt x="66666" y="106666"/>
                  </a:lnTo>
                  <a:lnTo>
                    <a:pt x="106666" y="106666"/>
                  </a:lnTo>
                  <a:lnTo>
                    <a:pt x="106666" y="53333"/>
                  </a:lnTo>
                  <a:lnTo>
                    <a:pt x="106666" y="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35" name="Shape 1735"/>
            <p:cNvSpPr/>
            <p:nvPr/>
          </p:nvSpPr>
          <p:spPr>
            <a:xfrm>
              <a:off x="3552" y="3172"/>
              <a:ext cx="9" cy="7"/>
            </a:xfrm>
            <a:custGeom>
              <a:pathLst>
                <a:path extrusionOk="0" h="120000" w="120000">
                  <a:moveTo>
                    <a:pt x="66666" y="0"/>
                  </a:moveTo>
                  <a:lnTo>
                    <a:pt x="40000" y="0"/>
                  </a:lnTo>
                  <a:lnTo>
                    <a:pt x="40000" y="30000"/>
                  </a:lnTo>
                  <a:lnTo>
                    <a:pt x="0" y="30000"/>
                  </a:lnTo>
                  <a:lnTo>
                    <a:pt x="0" y="75000"/>
                  </a:lnTo>
                  <a:lnTo>
                    <a:pt x="40000" y="75000"/>
                  </a:lnTo>
                  <a:lnTo>
                    <a:pt x="40000" y="105000"/>
                  </a:lnTo>
                  <a:lnTo>
                    <a:pt x="66666" y="105000"/>
                  </a:lnTo>
                  <a:lnTo>
                    <a:pt x="66666" y="75000"/>
                  </a:lnTo>
                  <a:lnTo>
                    <a:pt x="106666" y="75000"/>
                  </a:lnTo>
                  <a:lnTo>
                    <a:pt x="106666" y="30000"/>
                  </a:lnTo>
                  <a:lnTo>
                    <a:pt x="66666" y="3000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36" name="Shape 1736"/>
            <p:cNvSpPr/>
            <p:nvPr/>
          </p:nvSpPr>
          <p:spPr>
            <a:xfrm>
              <a:off x="3616" y="3109"/>
              <a:ext cx="9" cy="7"/>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37" name="Shape 1737"/>
            <p:cNvSpPr/>
            <p:nvPr/>
          </p:nvSpPr>
          <p:spPr>
            <a:xfrm>
              <a:off x="3622" y="3077"/>
              <a:ext cx="7" cy="7"/>
            </a:xfrm>
            <a:custGeom>
              <a:pathLst>
                <a:path extrusionOk="0" h="120000" w="120000">
                  <a:moveTo>
                    <a:pt x="30000" y="0"/>
                  </a:moveTo>
                  <a:lnTo>
                    <a:pt x="0" y="0"/>
                  </a:lnTo>
                  <a:lnTo>
                    <a:pt x="0" y="30000"/>
                  </a:lnTo>
                  <a:lnTo>
                    <a:pt x="0" y="75000"/>
                  </a:lnTo>
                  <a:lnTo>
                    <a:pt x="0" y="105000"/>
                  </a:lnTo>
                  <a:lnTo>
                    <a:pt x="30000" y="105000"/>
                  </a:lnTo>
                  <a:lnTo>
                    <a:pt x="75000" y="105000"/>
                  </a:lnTo>
                  <a:lnTo>
                    <a:pt x="75000" y="75000"/>
                  </a:lnTo>
                  <a:lnTo>
                    <a:pt x="105000" y="75000"/>
                  </a:lnTo>
                  <a:lnTo>
                    <a:pt x="105000" y="30000"/>
                  </a:lnTo>
                  <a:lnTo>
                    <a:pt x="75000" y="30000"/>
                  </a:lnTo>
                  <a:lnTo>
                    <a:pt x="75000" y="0"/>
                  </a:lnTo>
                  <a:lnTo>
                    <a:pt x="3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38" name="Shape 1738"/>
            <p:cNvSpPr/>
            <p:nvPr/>
          </p:nvSpPr>
          <p:spPr>
            <a:xfrm>
              <a:off x="3640" y="3103"/>
              <a:ext cx="9" cy="7"/>
            </a:xfrm>
            <a:custGeom>
              <a:pathLst>
                <a:path extrusionOk="0" h="120000" w="120000">
                  <a:moveTo>
                    <a:pt x="108000" y="0"/>
                  </a:moveTo>
                  <a:lnTo>
                    <a:pt x="48000" y="0"/>
                  </a:lnTo>
                  <a:lnTo>
                    <a:pt x="48000" y="30000"/>
                  </a:lnTo>
                  <a:lnTo>
                    <a:pt x="0" y="30000"/>
                  </a:lnTo>
                  <a:lnTo>
                    <a:pt x="0" y="75000"/>
                  </a:lnTo>
                  <a:lnTo>
                    <a:pt x="0" y="105000"/>
                  </a:lnTo>
                  <a:lnTo>
                    <a:pt x="48000" y="105000"/>
                  </a:lnTo>
                  <a:lnTo>
                    <a:pt x="108000" y="105000"/>
                  </a:lnTo>
                  <a:lnTo>
                    <a:pt x="108000" y="75000"/>
                  </a:lnTo>
                  <a:lnTo>
                    <a:pt x="108000" y="3000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39" name="Shape 1739"/>
            <p:cNvSpPr/>
            <p:nvPr/>
          </p:nvSpPr>
          <p:spPr>
            <a:xfrm>
              <a:off x="3627" y="3160"/>
              <a:ext cx="9" cy="7"/>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40" name="Shape 1740"/>
            <p:cNvSpPr/>
            <p:nvPr/>
          </p:nvSpPr>
          <p:spPr>
            <a:xfrm>
              <a:off x="3527" y="3062"/>
              <a:ext cx="9" cy="9"/>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41" name="Shape 1741"/>
            <p:cNvSpPr/>
            <p:nvPr/>
          </p:nvSpPr>
          <p:spPr>
            <a:xfrm>
              <a:off x="3504" y="3094"/>
              <a:ext cx="9" cy="9"/>
            </a:xfrm>
            <a:custGeom>
              <a:pathLst>
                <a:path extrusionOk="0" h="120000" w="120000">
                  <a:moveTo>
                    <a:pt x="48000" y="0"/>
                  </a:moveTo>
                  <a:lnTo>
                    <a:pt x="0" y="0"/>
                  </a:lnTo>
                  <a:lnTo>
                    <a:pt x="0" y="53333"/>
                  </a:lnTo>
                  <a:lnTo>
                    <a:pt x="0" y="106666"/>
                  </a:lnTo>
                  <a:lnTo>
                    <a:pt x="48000" y="106666"/>
                  </a:lnTo>
                  <a:lnTo>
                    <a:pt x="108000" y="53333"/>
                  </a:lnTo>
                  <a:lnTo>
                    <a:pt x="48000" y="53333"/>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42" name="Shape 1742"/>
            <p:cNvSpPr/>
            <p:nvPr/>
          </p:nvSpPr>
          <p:spPr>
            <a:xfrm>
              <a:off x="3513" y="3144"/>
              <a:ext cx="9" cy="9"/>
            </a:xfrm>
            <a:custGeom>
              <a:pathLst>
                <a:path extrusionOk="0" h="120000" w="120000">
                  <a:moveTo>
                    <a:pt x="40000" y="0"/>
                  </a:moveTo>
                  <a:lnTo>
                    <a:pt x="40000" y="0"/>
                  </a:lnTo>
                  <a:lnTo>
                    <a:pt x="0" y="0"/>
                  </a:lnTo>
                  <a:lnTo>
                    <a:pt x="0" y="53333"/>
                  </a:lnTo>
                  <a:lnTo>
                    <a:pt x="40000" y="106666"/>
                  </a:lnTo>
                  <a:lnTo>
                    <a:pt x="66666" y="106666"/>
                  </a:lnTo>
                  <a:lnTo>
                    <a:pt x="66666" y="53333"/>
                  </a:lnTo>
                  <a:lnTo>
                    <a:pt x="106666" y="53333"/>
                  </a:lnTo>
                  <a:lnTo>
                    <a:pt x="106666" y="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43" name="Shape 1743"/>
            <p:cNvSpPr/>
            <p:nvPr/>
          </p:nvSpPr>
          <p:spPr>
            <a:xfrm>
              <a:off x="3552" y="3159"/>
              <a:ext cx="9" cy="9"/>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44" name="Shape 1744"/>
            <p:cNvSpPr/>
            <p:nvPr/>
          </p:nvSpPr>
          <p:spPr>
            <a:xfrm>
              <a:off x="3531" y="3162"/>
              <a:ext cx="7" cy="9"/>
            </a:xfrm>
            <a:custGeom>
              <a:pathLst>
                <a:path extrusionOk="0" h="120000" w="120000">
                  <a:moveTo>
                    <a:pt x="30000" y="0"/>
                  </a:moveTo>
                  <a:lnTo>
                    <a:pt x="30000" y="0"/>
                  </a:lnTo>
                  <a:lnTo>
                    <a:pt x="0" y="0"/>
                  </a:lnTo>
                  <a:lnTo>
                    <a:pt x="0" y="53333"/>
                  </a:lnTo>
                  <a:lnTo>
                    <a:pt x="0" y="106666"/>
                  </a:lnTo>
                  <a:lnTo>
                    <a:pt x="30000" y="106666"/>
                  </a:lnTo>
                  <a:lnTo>
                    <a:pt x="75000" y="106666"/>
                  </a:lnTo>
                  <a:lnTo>
                    <a:pt x="105000" y="53333"/>
                  </a:lnTo>
                  <a:lnTo>
                    <a:pt x="105000" y="0"/>
                  </a:lnTo>
                  <a:lnTo>
                    <a:pt x="75000" y="0"/>
                  </a:lnTo>
                  <a:lnTo>
                    <a:pt x="3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45" name="Shape 1745"/>
            <p:cNvSpPr/>
            <p:nvPr/>
          </p:nvSpPr>
          <p:spPr>
            <a:xfrm>
              <a:off x="3993" y="3077"/>
              <a:ext cx="176" cy="166"/>
            </a:xfrm>
            <a:custGeom>
              <a:pathLst>
                <a:path extrusionOk="0" h="120000" w="120000">
                  <a:moveTo>
                    <a:pt x="33600" y="112771"/>
                  </a:moveTo>
                  <a:lnTo>
                    <a:pt x="33600" y="112771"/>
                  </a:lnTo>
                  <a:lnTo>
                    <a:pt x="30171" y="110602"/>
                  </a:lnTo>
                  <a:lnTo>
                    <a:pt x="26742" y="106987"/>
                  </a:lnTo>
                  <a:lnTo>
                    <a:pt x="24685" y="104819"/>
                  </a:lnTo>
                  <a:lnTo>
                    <a:pt x="23314" y="101927"/>
                  </a:lnTo>
                  <a:lnTo>
                    <a:pt x="20571" y="99759"/>
                  </a:lnTo>
                  <a:lnTo>
                    <a:pt x="18514" y="96867"/>
                  </a:lnTo>
                  <a:lnTo>
                    <a:pt x="16457" y="94698"/>
                  </a:lnTo>
                  <a:lnTo>
                    <a:pt x="13028" y="91807"/>
                  </a:lnTo>
                  <a:lnTo>
                    <a:pt x="10285" y="88915"/>
                  </a:lnTo>
                  <a:lnTo>
                    <a:pt x="8228" y="86746"/>
                  </a:lnTo>
                  <a:lnTo>
                    <a:pt x="6857" y="83855"/>
                  </a:lnTo>
                  <a:lnTo>
                    <a:pt x="4800" y="81686"/>
                  </a:lnTo>
                  <a:lnTo>
                    <a:pt x="4114" y="78795"/>
                  </a:lnTo>
                  <a:lnTo>
                    <a:pt x="2742" y="76626"/>
                  </a:lnTo>
                  <a:lnTo>
                    <a:pt x="1371" y="73734"/>
                  </a:lnTo>
                  <a:lnTo>
                    <a:pt x="685" y="72289"/>
                  </a:lnTo>
                  <a:lnTo>
                    <a:pt x="0" y="69397"/>
                  </a:lnTo>
                  <a:lnTo>
                    <a:pt x="0" y="67228"/>
                  </a:lnTo>
                  <a:lnTo>
                    <a:pt x="685" y="65060"/>
                  </a:lnTo>
                  <a:lnTo>
                    <a:pt x="685" y="61445"/>
                  </a:lnTo>
                  <a:lnTo>
                    <a:pt x="1371" y="58554"/>
                  </a:lnTo>
                  <a:lnTo>
                    <a:pt x="2742" y="55662"/>
                  </a:lnTo>
                  <a:lnTo>
                    <a:pt x="4114" y="52771"/>
                  </a:lnTo>
                  <a:lnTo>
                    <a:pt x="4800" y="49879"/>
                  </a:lnTo>
                  <a:lnTo>
                    <a:pt x="5485" y="46265"/>
                  </a:lnTo>
                  <a:lnTo>
                    <a:pt x="6857" y="42650"/>
                  </a:lnTo>
                  <a:lnTo>
                    <a:pt x="8228" y="39036"/>
                  </a:lnTo>
                  <a:lnTo>
                    <a:pt x="8228" y="34698"/>
                  </a:lnTo>
                  <a:lnTo>
                    <a:pt x="10285" y="30361"/>
                  </a:lnTo>
                  <a:lnTo>
                    <a:pt x="12342" y="26746"/>
                  </a:lnTo>
                  <a:lnTo>
                    <a:pt x="13714" y="23855"/>
                  </a:lnTo>
                  <a:lnTo>
                    <a:pt x="16457" y="20963"/>
                  </a:lnTo>
                  <a:lnTo>
                    <a:pt x="19200" y="18795"/>
                  </a:lnTo>
                  <a:lnTo>
                    <a:pt x="24000" y="15903"/>
                  </a:lnTo>
                  <a:lnTo>
                    <a:pt x="28799" y="13012"/>
                  </a:lnTo>
                  <a:lnTo>
                    <a:pt x="32914" y="10120"/>
                  </a:lnTo>
                  <a:lnTo>
                    <a:pt x="38400" y="7228"/>
                  </a:lnTo>
                  <a:lnTo>
                    <a:pt x="43200" y="5060"/>
                  </a:lnTo>
                  <a:lnTo>
                    <a:pt x="48000" y="2891"/>
                  </a:lnTo>
                  <a:lnTo>
                    <a:pt x="50742" y="1445"/>
                  </a:lnTo>
                  <a:lnTo>
                    <a:pt x="54857" y="722"/>
                  </a:lnTo>
                  <a:lnTo>
                    <a:pt x="61714" y="722"/>
                  </a:lnTo>
                  <a:lnTo>
                    <a:pt x="68571" y="0"/>
                  </a:lnTo>
                  <a:lnTo>
                    <a:pt x="76800" y="722"/>
                  </a:lnTo>
                  <a:lnTo>
                    <a:pt x="86400" y="1445"/>
                  </a:lnTo>
                  <a:lnTo>
                    <a:pt x="93942" y="4337"/>
                  </a:lnTo>
                  <a:lnTo>
                    <a:pt x="101485" y="8674"/>
                  </a:lnTo>
                  <a:lnTo>
                    <a:pt x="106971" y="14457"/>
                  </a:lnTo>
                  <a:lnTo>
                    <a:pt x="108342" y="17349"/>
                  </a:lnTo>
                  <a:lnTo>
                    <a:pt x="111085" y="20963"/>
                  </a:lnTo>
                  <a:lnTo>
                    <a:pt x="112457" y="24578"/>
                  </a:lnTo>
                  <a:lnTo>
                    <a:pt x="114514" y="28192"/>
                  </a:lnTo>
                  <a:lnTo>
                    <a:pt x="116571" y="32530"/>
                  </a:lnTo>
                  <a:lnTo>
                    <a:pt x="117942" y="37590"/>
                  </a:lnTo>
                  <a:lnTo>
                    <a:pt x="118628" y="41204"/>
                  </a:lnTo>
                  <a:lnTo>
                    <a:pt x="119314" y="44819"/>
                  </a:lnTo>
                  <a:lnTo>
                    <a:pt x="119314" y="48433"/>
                  </a:lnTo>
                  <a:lnTo>
                    <a:pt x="118628" y="52771"/>
                  </a:lnTo>
                  <a:lnTo>
                    <a:pt x="117942" y="58554"/>
                  </a:lnTo>
                  <a:lnTo>
                    <a:pt x="116571" y="64337"/>
                  </a:lnTo>
                  <a:lnTo>
                    <a:pt x="115199" y="69397"/>
                  </a:lnTo>
                  <a:lnTo>
                    <a:pt x="113828" y="74457"/>
                  </a:lnTo>
                  <a:lnTo>
                    <a:pt x="111771" y="79518"/>
                  </a:lnTo>
                  <a:lnTo>
                    <a:pt x="111085" y="83132"/>
                  </a:lnTo>
                  <a:lnTo>
                    <a:pt x="108342" y="87469"/>
                  </a:lnTo>
                  <a:lnTo>
                    <a:pt x="106285" y="91807"/>
                  </a:lnTo>
                  <a:lnTo>
                    <a:pt x="102171" y="96867"/>
                  </a:lnTo>
                  <a:lnTo>
                    <a:pt x="99428" y="101204"/>
                  </a:lnTo>
                  <a:lnTo>
                    <a:pt x="95314" y="106265"/>
                  </a:lnTo>
                  <a:lnTo>
                    <a:pt x="91885" y="109879"/>
                  </a:lnTo>
                  <a:lnTo>
                    <a:pt x="87085" y="112048"/>
                  </a:lnTo>
                  <a:lnTo>
                    <a:pt x="83657" y="113493"/>
                  </a:lnTo>
                  <a:lnTo>
                    <a:pt x="80914" y="114216"/>
                  </a:lnTo>
                  <a:lnTo>
                    <a:pt x="76800" y="114939"/>
                  </a:lnTo>
                  <a:lnTo>
                    <a:pt x="74057" y="115662"/>
                  </a:lnTo>
                  <a:lnTo>
                    <a:pt x="71314" y="117108"/>
                  </a:lnTo>
                  <a:lnTo>
                    <a:pt x="67885" y="117831"/>
                  </a:lnTo>
                  <a:lnTo>
                    <a:pt x="65142" y="118554"/>
                  </a:lnTo>
                  <a:lnTo>
                    <a:pt x="62399" y="119277"/>
                  </a:lnTo>
                  <a:lnTo>
                    <a:pt x="60342" y="119277"/>
                  </a:lnTo>
                  <a:lnTo>
                    <a:pt x="56914" y="118554"/>
                  </a:lnTo>
                  <a:lnTo>
                    <a:pt x="52114" y="117831"/>
                  </a:lnTo>
                  <a:lnTo>
                    <a:pt x="48000" y="116385"/>
                  </a:lnTo>
                  <a:lnTo>
                    <a:pt x="43885" y="115662"/>
                  </a:lnTo>
                  <a:lnTo>
                    <a:pt x="39771" y="114939"/>
                  </a:lnTo>
                  <a:lnTo>
                    <a:pt x="37028" y="113493"/>
                  </a:lnTo>
                  <a:lnTo>
                    <a:pt x="34971" y="112771"/>
                  </a:lnTo>
                  <a:lnTo>
                    <a:pt x="33600" y="112771"/>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46" name="Shape 1746"/>
            <p:cNvSpPr/>
            <p:nvPr/>
          </p:nvSpPr>
          <p:spPr>
            <a:xfrm>
              <a:off x="4063" y="3208"/>
              <a:ext cx="7" cy="3"/>
            </a:xfrm>
            <a:custGeom>
              <a:pathLst>
                <a:path extrusionOk="0" h="120000" w="120000">
                  <a:moveTo>
                    <a:pt x="75000" y="90000"/>
                  </a:moveTo>
                  <a:lnTo>
                    <a:pt x="45000" y="90000"/>
                  </a:lnTo>
                  <a:lnTo>
                    <a:pt x="30000" y="60000"/>
                  </a:lnTo>
                  <a:lnTo>
                    <a:pt x="15000" y="60000"/>
                  </a:lnTo>
                  <a:lnTo>
                    <a:pt x="0" y="60000"/>
                  </a:lnTo>
                  <a:lnTo>
                    <a:pt x="0" y="30000"/>
                  </a:lnTo>
                  <a:lnTo>
                    <a:pt x="15000" y="0"/>
                  </a:lnTo>
                  <a:lnTo>
                    <a:pt x="30000" y="0"/>
                  </a:lnTo>
                  <a:lnTo>
                    <a:pt x="45000" y="0"/>
                  </a:lnTo>
                  <a:lnTo>
                    <a:pt x="60000" y="0"/>
                  </a:lnTo>
                  <a:lnTo>
                    <a:pt x="75000" y="0"/>
                  </a:lnTo>
                  <a:lnTo>
                    <a:pt x="75000" y="30000"/>
                  </a:lnTo>
                  <a:lnTo>
                    <a:pt x="90000" y="30000"/>
                  </a:lnTo>
                  <a:lnTo>
                    <a:pt x="90000" y="60000"/>
                  </a:lnTo>
                  <a:lnTo>
                    <a:pt x="105000" y="60000"/>
                  </a:lnTo>
                  <a:lnTo>
                    <a:pt x="105000" y="90000"/>
                  </a:lnTo>
                  <a:lnTo>
                    <a:pt x="90000" y="90000"/>
                  </a:lnTo>
                  <a:lnTo>
                    <a:pt x="75000"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47" name="Shape 1747"/>
            <p:cNvSpPr/>
            <p:nvPr/>
          </p:nvSpPr>
          <p:spPr>
            <a:xfrm>
              <a:off x="4063" y="3208"/>
              <a:ext cx="18" cy="14"/>
            </a:xfrm>
            <a:custGeom>
              <a:pathLst>
                <a:path extrusionOk="0" h="120000" w="120000">
                  <a:moveTo>
                    <a:pt x="78000" y="111428"/>
                  </a:moveTo>
                  <a:lnTo>
                    <a:pt x="78000" y="111428"/>
                  </a:lnTo>
                  <a:lnTo>
                    <a:pt x="54000" y="94285"/>
                  </a:lnTo>
                  <a:lnTo>
                    <a:pt x="42000" y="85714"/>
                  </a:lnTo>
                  <a:lnTo>
                    <a:pt x="24000" y="85714"/>
                  </a:lnTo>
                  <a:lnTo>
                    <a:pt x="12000" y="77142"/>
                  </a:lnTo>
                  <a:lnTo>
                    <a:pt x="6000" y="68571"/>
                  </a:lnTo>
                  <a:lnTo>
                    <a:pt x="0" y="51428"/>
                  </a:lnTo>
                  <a:lnTo>
                    <a:pt x="0" y="34285"/>
                  </a:lnTo>
                  <a:lnTo>
                    <a:pt x="6000" y="25714"/>
                  </a:lnTo>
                  <a:lnTo>
                    <a:pt x="12000" y="8571"/>
                  </a:lnTo>
                  <a:lnTo>
                    <a:pt x="24000" y="0"/>
                  </a:lnTo>
                  <a:lnTo>
                    <a:pt x="42000" y="0"/>
                  </a:lnTo>
                  <a:lnTo>
                    <a:pt x="54000" y="8571"/>
                  </a:lnTo>
                  <a:lnTo>
                    <a:pt x="60000" y="17142"/>
                  </a:lnTo>
                  <a:lnTo>
                    <a:pt x="72000" y="17142"/>
                  </a:lnTo>
                  <a:lnTo>
                    <a:pt x="90000" y="25714"/>
                  </a:lnTo>
                  <a:lnTo>
                    <a:pt x="102000" y="42857"/>
                  </a:lnTo>
                  <a:lnTo>
                    <a:pt x="102000" y="59999"/>
                  </a:lnTo>
                  <a:lnTo>
                    <a:pt x="108000" y="77142"/>
                  </a:lnTo>
                  <a:lnTo>
                    <a:pt x="114000" y="85714"/>
                  </a:lnTo>
                  <a:lnTo>
                    <a:pt x="114000" y="94285"/>
                  </a:lnTo>
                  <a:lnTo>
                    <a:pt x="108000" y="111428"/>
                  </a:lnTo>
                  <a:lnTo>
                    <a:pt x="102000" y="111428"/>
                  </a:lnTo>
                  <a:lnTo>
                    <a:pt x="90000" y="111428"/>
                  </a:lnTo>
                  <a:lnTo>
                    <a:pt x="78000" y="11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48" name="Shape 1748"/>
            <p:cNvSpPr/>
            <p:nvPr/>
          </p:nvSpPr>
          <p:spPr>
            <a:xfrm>
              <a:off x="4072" y="3103"/>
              <a:ext cx="9" cy="3"/>
            </a:xfrm>
            <a:custGeom>
              <a:pathLst>
                <a:path extrusionOk="0" h="120000" w="120000">
                  <a:moveTo>
                    <a:pt x="72000" y="90000"/>
                  </a:moveTo>
                  <a:lnTo>
                    <a:pt x="48000" y="90000"/>
                  </a:lnTo>
                  <a:lnTo>
                    <a:pt x="36000" y="60000"/>
                  </a:lnTo>
                  <a:lnTo>
                    <a:pt x="24000" y="60000"/>
                  </a:lnTo>
                  <a:lnTo>
                    <a:pt x="12000" y="60000"/>
                  </a:lnTo>
                  <a:lnTo>
                    <a:pt x="0" y="30000"/>
                  </a:lnTo>
                  <a:lnTo>
                    <a:pt x="12000" y="0"/>
                  </a:lnTo>
                  <a:lnTo>
                    <a:pt x="24000" y="0"/>
                  </a:lnTo>
                  <a:lnTo>
                    <a:pt x="36000" y="0"/>
                  </a:lnTo>
                  <a:lnTo>
                    <a:pt x="48000" y="0"/>
                  </a:lnTo>
                  <a:lnTo>
                    <a:pt x="60000" y="0"/>
                  </a:lnTo>
                  <a:lnTo>
                    <a:pt x="72000" y="0"/>
                  </a:lnTo>
                  <a:lnTo>
                    <a:pt x="84000" y="0"/>
                  </a:lnTo>
                  <a:lnTo>
                    <a:pt x="96000" y="0"/>
                  </a:lnTo>
                  <a:lnTo>
                    <a:pt x="108000" y="30000"/>
                  </a:lnTo>
                  <a:lnTo>
                    <a:pt x="108000" y="60000"/>
                  </a:lnTo>
                  <a:lnTo>
                    <a:pt x="108000" y="90000"/>
                  </a:lnTo>
                  <a:lnTo>
                    <a:pt x="96000" y="90000"/>
                  </a:lnTo>
                  <a:lnTo>
                    <a:pt x="84000" y="90000"/>
                  </a:lnTo>
                  <a:lnTo>
                    <a:pt x="72000"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49" name="Shape 1749"/>
            <p:cNvSpPr/>
            <p:nvPr/>
          </p:nvSpPr>
          <p:spPr>
            <a:xfrm>
              <a:off x="4072" y="3103"/>
              <a:ext cx="19" cy="14"/>
            </a:xfrm>
            <a:custGeom>
              <a:pathLst>
                <a:path extrusionOk="0" h="120000" w="120000">
                  <a:moveTo>
                    <a:pt x="74285" y="111428"/>
                  </a:moveTo>
                  <a:lnTo>
                    <a:pt x="74285" y="111428"/>
                  </a:lnTo>
                  <a:lnTo>
                    <a:pt x="45714" y="94285"/>
                  </a:lnTo>
                  <a:lnTo>
                    <a:pt x="40000" y="85714"/>
                  </a:lnTo>
                  <a:lnTo>
                    <a:pt x="22857" y="85714"/>
                  </a:lnTo>
                  <a:lnTo>
                    <a:pt x="11428" y="77142"/>
                  </a:lnTo>
                  <a:lnTo>
                    <a:pt x="5714" y="59999"/>
                  </a:lnTo>
                  <a:lnTo>
                    <a:pt x="0" y="51428"/>
                  </a:lnTo>
                  <a:lnTo>
                    <a:pt x="0" y="34285"/>
                  </a:lnTo>
                  <a:lnTo>
                    <a:pt x="5714" y="17142"/>
                  </a:lnTo>
                  <a:lnTo>
                    <a:pt x="11428" y="8571"/>
                  </a:lnTo>
                  <a:lnTo>
                    <a:pt x="22857" y="0"/>
                  </a:lnTo>
                  <a:lnTo>
                    <a:pt x="40000" y="0"/>
                  </a:lnTo>
                  <a:lnTo>
                    <a:pt x="45714" y="0"/>
                  </a:lnTo>
                  <a:lnTo>
                    <a:pt x="62857" y="0"/>
                  </a:lnTo>
                  <a:lnTo>
                    <a:pt x="74285" y="0"/>
                  </a:lnTo>
                  <a:lnTo>
                    <a:pt x="91428" y="0"/>
                  </a:lnTo>
                  <a:lnTo>
                    <a:pt x="102857" y="17142"/>
                  </a:lnTo>
                  <a:lnTo>
                    <a:pt x="108571" y="42857"/>
                  </a:lnTo>
                  <a:lnTo>
                    <a:pt x="108571" y="59999"/>
                  </a:lnTo>
                  <a:lnTo>
                    <a:pt x="114285" y="85714"/>
                  </a:lnTo>
                  <a:lnTo>
                    <a:pt x="114285" y="102857"/>
                  </a:lnTo>
                  <a:lnTo>
                    <a:pt x="108571" y="111428"/>
                  </a:lnTo>
                  <a:lnTo>
                    <a:pt x="97142" y="111428"/>
                  </a:lnTo>
                  <a:lnTo>
                    <a:pt x="80000" y="111428"/>
                  </a:lnTo>
                  <a:lnTo>
                    <a:pt x="74285" y="11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50" name="Shape 1750"/>
            <p:cNvSpPr/>
            <p:nvPr/>
          </p:nvSpPr>
          <p:spPr>
            <a:xfrm>
              <a:off x="4038" y="3179"/>
              <a:ext cx="1" cy="3"/>
            </a:xfrm>
            <a:custGeom>
              <a:pathLst>
                <a:path extrusionOk="0" h="120000" w="120000">
                  <a:moveTo>
                    <a:pt x="0" y="60000"/>
                  </a:moveTo>
                  <a:lnTo>
                    <a:pt x="0" y="30000"/>
                  </a:lnTo>
                  <a:lnTo>
                    <a:pt x="0" y="0"/>
                  </a:lnTo>
                  <a:lnTo>
                    <a:pt x="60000" y="0"/>
                  </a:lnTo>
                  <a:lnTo>
                    <a:pt x="60000" y="60000"/>
                  </a:lnTo>
                  <a:lnTo>
                    <a:pt x="60000" y="90000"/>
                  </a:lnTo>
                  <a:lnTo>
                    <a:pt x="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51" name="Shape 1751"/>
            <p:cNvSpPr/>
            <p:nvPr/>
          </p:nvSpPr>
          <p:spPr>
            <a:xfrm>
              <a:off x="4040" y="3179"/>
              <a:ext cx="11" cy="14"/>
            </a:xfrm>
            <a:custGeom>
              <a:pathLst>
                <a:path extrusionOk="0" h="120000" w="120000">
                  <a:moveTo>
                    <a:pt x="109090" y="59999"/>
                  </a:moveTo>
                  <a:lnTo>
                    <a:pt x="109090" y="59999"/>
                  </a:lnTo>
                  <a:lnTo>
                    <a:pt x="109090" y="42857"/>
                  </a:lnTo>
                  <a:lnTo>
                    <a:pt x="109090" y="17142"/>
                  </a:lnTo>
                  <a:lnTo>
                    <a:pt x="109090" y="8571"/>
                  </a:lnTo>
                  <a:lnTo>
                    <a:pt x="98181" y="0"/>
                  </a:lnTo>
                  <a:lnTo>
                    <a:pt x="76363" y="0"/>
                  </a:lnTo>
                  <a:lnTo>
                    <a:pt x="65454" y="0"/>
                  </a:lnTo>
                  <a:lnTo>
                    <a:pt x="43636" y="8571"/>
                  </a:lnTo>
                  <a:lnTo>
                    <a:pt x="32727" y="8571"/>
                  </a:lnTo>
                  <a:lnTo>
                    <a:pt x="0" y="59999"/>
                  </a:lnTo>
                  <a:lnTo>
                    <a:pt x="32727" y="111428"/>
                  </a:lnTo>
                  <a:lnTo>
                    <a:pt x="109090" y="5999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52" name="Shape 1752"/>
            <p:cNvSpPr/>
            <p:nvPr/>
          </p:nvSpPr>
          <p:spPr>
            <a:xfrm>
              <a:off x="4109" y="3182"/>
              <a:ext cx="0" cy="4"/>
            </a:xfrm>
            <a:custGeom>
              <a:pathLst>
                <a:path extrusionOk="0" h="120000" w="120000">
                  <a:moveTo>
                    <a:pt x="0" y="48000"/>
                  </a:moveTo>
                  <a:lnTo>
                    <a:pt x="0" y="24000"/>
                  </a:lnTo>
                  <a:lnTo>
                    <a:pt x="0" y="0"/>
                  </a:lnTo>
                  <a:lnTo>
                    <a:pt x="0" y="24000"/>
                  </a:lnTo>
                  <a:lnTo>
                    <a:pt x="0" y="48000"/>
                  </a:lnTo>
                  <a:lnTo>
                    <a:pt x="0" y="96000"/>
                  </a:lnTo>
                  <a:lnTo>
                    <a:pt x="0" y="4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53" name="Shape 1753"/>
            <p:cNvSpPr/>
            <p:nvPr/>
          </p:nvSpPr>
          <p:spPr>
            <a:xfrm>
              <a:off x="4109" y="3182"/>
              <a:ext cx="11" cy="14"/>
            </a:xfrm>
            <a:custGeom>
              <a:pathLst>
                <a:path extrusionOk="0" h="120000" w="120000">
                  <a:moveTo>
                    <a:pt x="110000" y="64000"/>
                  </a:moveTo>
                  <a:lnTo>
                    <a:pt x="110000" y="64000"/>
                  </a:lnTo>
                  <a:lnTo>
                    <a:pt x="110000" y="40000"/>
                  </a:lnTo>
                  <a:lnTo>
                    <a:pt x="110000" y="24000"/>
                  </a:lnTo>
                  <a:lnTo>
                    <a:pt x="110000" y="16000"/>
                  </a:lnTo>
                  <a:lnTo>
                    <a:pt x="100000" y="8000"/>
                  </a:lnTo>
                  <a:lnTo>
                    <a:pt x="80000" y="0"/>
                  </a:lnTo>
                  <a:lnTo>
                    <a:pt x="70000" y="8000"/>
                  </a:lnTo>
                  <a:lnTo>
                    <a:pt x="60000" y="16000"/>
                  </a:lnTo>
                  <a:lnTo>
                    <a:pt x="40000" y="16000"/>
                  </a:lnTo>
                  <a:lnTo>
                    <a:pt x="0" y="64000"/>
                  </a:lnTo>
                  <a:lnTo>
                    <a:pt x="40000" y="112000"/>
                  </a:lnTo>
                  <a:lnTo>
                    <a:pt x="110000" y="64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54" name="Shape 1754"/>
            <p:cNvSpPr/>
            <p:nvPr/>
          </p:nvSpPr>
          <p:spPr>
            <a:xfrm>
              <a:off x="4113" y="3137"/>
              <a:ext cx="0" cy="7"/>
            </a:xfrm>
            <a:custGeom>
              <a:pathLst>
                <a:path extrusionOk="0" h="120000" w="120000">
                  <a:moveTo>
                    <a:pt x="0" y="75000"/>
                  </a:moveTo>
                  <a:lnTo>
                    <a:pt x="0" y="45000"/>
                  </a:lnTo>
                  <a:lnTo>
                    <a:pt x="0" y="30000"/>
                  </a:lnTo>
                  <a:lnTo>
                    <a:pt x="0" y="15000"/>
                  </a:lnTo>
                  <a:lnTo>
                    <a:pt x="0" y="0"/>
                  </a:lnTo>
                  <a:lnTo>
                    <a:pt x="0" y="75000"/>
                  </a:lnTo>
                  <a:lnTo>
                    <a:pt x="0" y="105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55" name="Shape 1755"/>
            <p:cNvSpPr/>
            <p:nvPr/>
          </p:nvSpPr>
          <p:spPr>
            <a:xfrm>
              <a:off x="4113" y="3137"/>
              <a:ext cx="13" cy="18"/>
            </a:xfrm>
            <a:custGeom>
              <a:pathLst>
                <a:path extrusionOk="0" h="120000" w="120000">
                  <a:moveTo>
                    <a:pt x="101538" y="73333"/>
                  </a:moveTo>
                  <a:lnTo>
                    <a:pt x="101538" y="73333"/>
                  </a:lnTo>
                  <a:lnTo>
                    <a:pt x="110769" y="53333"/>
                  </a:lnTo>
                  <a:lnTo>
                    <a:pt x="110769" y="33333"/>
                  </a:lnTo>
                  <a:lnTo>
                    <a:pt x="101538" y="26666"/>
                  </a:lnTo>
                  <a:lnTo>
                    <a:pt x="92307" y="26666"/>
                  </a:lnTo>
                  <a:lnTo>
                    <a:pt x="73846" y="20000"/>
                  </a:lnTo>
                  <a:lnTo>
                    <a:pt x="46153" y="6666"/>
                  </a:lnTo>
                  <a:lnTo>
                    <a:pt x="9230" y="0"/>
                  </a:lnTo>
                  <a:lnTo>
                    <a:pt x="0" y="73333"/>
                  </a:lnTo>
                  <a:lnTo>
                    <a:pt x="46153" y="113333"/>
                  </a:lnTo>
                  <a:lnTo>
                    <a:pt x="101538" y="7333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56" name="Shape 1756"/>
            <p:cNvSpPr/>
            <p:nvPr/>
          </p:nvSpPr>
          <p:spPr>
            <a:xfrm>
              <a:off x="4054" y="3134"/>
              <a:ext cx="11" cy="4"/>
            </a:xfrm>
            <a:custGeom>
              <a:pathLst>
                <a:path extrusionOk="0" h="120000" w="120000">
                  <a:moveTo>
                    <a:pt x="0" y="72000"/>
                  </a:moveTo>
                  <a:lnTo>
                    <a:pt x="20000" y="48000"/>
                  </a:lnTo>
                  <a:lnTo>
                    <a:pt x="30000" y="48000"/>
                  </a:lnTo>
                  <a:lnTo>
                    <a:pt x="40000" y="48000"/>
                  </a:lnTo>
                  <a:lnTo>
                    <a:pt x="50000" y="48000"/>
                  </a:lnTo>
                  <a:lnTo>
                    <a:pt x="60000" y="72000"/>
                  </a:lnTo>
                  <a:lnTo>
                    <a:pt x="70000" y="72000"/>
                  </a:lnTo>
                  <a:lnTo>
                    <a:pt x="80000" y="96000"/>
                  </a:lnTo>
                  <a:lnTo>
                    <a:pt x="90000" y="96000"/>
                  </a:lnTo>
                  <a:lnTo>
                    <a:pt x="100000" y="96000"/>
                  </a:lnTo>
                  <a:lnTo>
                    <a:pt x="110000" y="72000"/>
                  </a:lnTo>
                  <a:lnTo>
                    <a:pt x="100000" y="72000"/>
                  </a:lnTo>
                  <a:lnTo>
                    <a:pt x="90000" y="48000"/>
                  </a:lnTo>
                  <a:lnTo>
                    <a:pt x="90000" y="24000"/>
                  </a:lnTo>
                  <a:lnTo>
                    <a:pt x="80000" y="24000"/>
                  </a:lnTo>
                  <a:lnTo>
                    <a:pt x="70000" y="0"/>
                  </a:lnTo>
                  <a:lnTo>
                    <a:pt x="50000" y="0"/>
                  </a:lnTo>
                  <a:lnTo>
                    <a:pt x="40000" y="0"/>
                  </a:lnTo>
                  <a:lnTo>
                    <a:pt x="30000" y="0"/>
                  </a:lnTo>
                  <a:lnTo>
                    <a:pt x="20000" y="24000"/>
                  </a:lnTo>
                  <a:lnTo>
                    <a:pt x="10000" y="48000"/>
                  </a:lnTo>
                  <a:lnTo>
                    <a:pt x="0" y="72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57" name="Shape 1757"/>
            <p:cNvSpPr/>
            <p:nvPr/>
          </p:nvSpPr>
          <p:spPr>
            <a:xfrm>
              <a:off x="4054" y="3134"/>
              <a:ext cx="22" cy="14"/>
            </a:xfrm>
            <a:custGeom>
              <a:pathLst>
                <a:path extrusionOk="0" h="120000" w="120000">
                  <a:moveTo>
                    <a:pt x="0" y="80000"/>
                  </a:moveTo>
                  <a:lnTo>
                    <a:pt x="0" y="80000"/>
                  </a:lnTo>
                  <a:lnTo>
                    <a:pt x="15652" y="64000"/>
                  </a:lnTo>
                  <a:lnTo>
                    <a:pt x="36521" y="56000"/>
                  </a:lnTo>
                  <a:lnTo>
                    <a:pt x="46956" y="48000"/>
                  </a:lnTo>
                  <a:lnTo>
                    <a:pt x="52173" y="56000"/>
                  </a:lnTo>
                  <a:lnTo>
                    <a:pt x="62608" y="72000"/>
                  </a:lnTo>
                  <a:lnTo>
                    <a:pt x="73043" y="88000"/>
                  </a:lnTo>
                  <a:lnTo>
                    <a:pt x="88695" y="104000"/>
                  </a:lnTo>
                  <a:lnTo>
                    <a:pt x="93913" y="112000"/>
                  </a:lnTo>
                  <a:lnTo>
                    <a:pt x="104347" y="112000"/>
                  </a:lnTo>
                  <a:lnTo>
                    <a:pt x="109565" y="104000"/>
                  </a:lnTo>
                  <a:lnTo>
                    <a:pt x="114782" y="96000"/>
                  </a:lnTo>
                  <a:lnTo>
                    <a:pt x="109565" y="80000"/>
                  </a:lnTo>
                  <a:lnTo>
                    <a:pt x="99130" y="56000"/>
                  </a:lnTo>
                  <a:lnTo>
                    <a:pt x="93913" y="40000"/>
                  </a:lnTo>
                  <a:lnTo>
                    <a:pt x="88695" y="32000"/>
                  </a:lnTo>
                  <a:lnTo>
                    <a:pt x="78260" y="16000"/>
                  </a:lnTo>
                  <a:lnTo>
                    <a:pt x="67826" y="8000"/>
                  </a:lnTo>
                  <a:lnTo>
                    <a:pt x="52173" y="8000"/>
                  </a:lnTo>
                  <a:lnTo>
                    <a:pt x="46956" y="0"/>
                  </a:lnTo>
                  <a:lnTo>
                    <a:pt x="36521" y="0"/>
                  </a:lnTo>
                  <a:lnTo>
                    <a:pt x="20869" y="16000"/>
                  </a:lnTo>
                  <a:lnTo>
                    <a:pt x="10434" y="48000"/>
                  </a:lnTo>
                  <a:lnTo>
                    <a:pt x="5217" y="64000"/>
                  </a:lnTo>
                  <a:lnTo>
                    <a:pt x="0" y="8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58" name="Shape 1758"/>
            <p:cNvSpPr/>
            <p:nvPr/>
          </p:nvSpPr>
          <p:spPr>
            <a:xfrm>
              <a:off x="4081" y="3170"/>
              <a:ext cx="9" cy="3"/>
            </a:xfrm>
            <a:custGeom>
              <a:pathLst>
                <a:path extrusionOk="0" h="120000" w="120000">
                  <a:moveTo>
                    <a:pt x="106666" y="0"/>
                  </a:moveTo>
                  <a:lnTo>
                    <a:pt x="106666" y="60000"/>
                  </a:lnTo>
                  <a:lnTo>
                    <a:pt x="66666" y="90000"/>
                  </a:lnTo>
                  <a:lnTo>
                    <a:pt x="40000" y="90000"/>
                  </a:lnTo>
                  <a:lnTo>
                    <a:pt x="0" y="90000"/>
                  </a:lnTo>
                  <a:lnTo>
                    <a:pt x="10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59" name="Shape 1759"/>
            <p:cNvSpPr/>
            <p:nvPr/>
          </p:nvSpPr>
          <p:spPr>
            <a:xfrm>
              <a:off x="4090" y="3172"/>
              <a:ext cx="2" cy="7"/>
            </a:xfrm>
            <a:custGeom>
              <a:pathLst>
                <a:path extrusionOk="0" h="120000" w="120000">
                  <a:moveTo>
                    <a:pt x="0" y="105000"/>
                  </a:moveTo>
                  <a:lnTo>
                    <a:pt x="0" y="105000"/>
                  </a:lnTo>
                  <a:lnTo>
                    <a:pt x="0" y="45000"/>
                  </a:lnTo>
                  <a:lnTo>
                    <a:pt x="30000" y="15000"/>
                  </a:lnTo>
                  <a:lnTo>
                    <a:pt x="60000" y="0"/>
                  </a:lnTo>
                  <a:lnTo>
                    <a:pt x="90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60" name="Shape 1760"/>
            <p:cNvSpPr/>
            <p:nvPr/>
          </p:nvSpPr>
          <p:spPr>
            <a:xfrm>
              <a:off x="4029" y="3129"/>
              <a:ext cx="0" cy="15"/>
            </a:xfrm>
            <a:custGeom>
              <a:pathLst>
                <a:path extrusionOk="0" h="120000" w="120000">
                  <a:moveTo>
                    <a:pt x="0" y="112500"/>
                  </a:moveTo>
                  <a:lnTo>
                    <a:pt x="0" y="97500"/>
                  </a:lnTo>
                  <a:lnTo>
                    <a:pt x="0" y="82500"/>
                  </a:lnTo>
                  <a:lnTo>
                    <a:pt x="0" y="75000"/>
                  </a:lnTo>
                  <a:lnTo>
                    <a:pt x="0" y="67500"/>
                  </a:lnTo>
                  <a:lnTo>
                    <a:pt x="0" y="60000"/>
                  </a:lnTo>
                  <a:lnTo>
                    <a:pt x="0" y="52500"/>
                  </a:lnTo>
                  <a:lnTo>
                    <a:pt x="0" y="45000"/>
                  </a:lnTo>
                  <a:lnTo>
                    <a:pt x="0" y="37500"/>
                  </a:lnTo>
                  <a:lnTo>
                    <a:pt x="0" y="30000"/>
                  </a:lnTo>
                  <a:lnTo>
                    <a:pt x="0" y="15000"/>
                  </a:lnTo>
                  <a:lnTo>
                    <a:pt x="0" y="0"/>
                  </a:lnTo>
                  <a:lnTo>
                    <a:pt x="0" y="1125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61" name="Shape 1761"/>
            <p:cNvSpPr/>
            <p:nvPr/>
          </p:nvSpPr>
          <p:spPr>
            <a:xfrm>
              <a:off x="4029" y="3129"/>
              <a:ext cx="11" cy="26"/>
            </a:xfrm>
            <a:custGeom>
              <a:pathLst>
                <a:path extrusionOk="0" h="120000" w="120000">
                  <a:moveTo>
                    <a:pt x="0" y="115384"/>
                  </a:moveTo>
                  <a:lnTo>
                    <a:pt x="0" y="115384"/>
                  </a:lnTo>
                  <a:lnTo>
                    <a:pt x="20000" y="96923"/>
                  </a:lnTo>
                  <a:lnTo>
                    <a:pt x="40000" y="87692"/>
                  </a:lnTo>
                  <a:lnTo>
                    <a:pt x="60000" y="73846"/>
                  </a:lnTo>
                  <a:lnTo>
                    <a:pt x="60000" y="69230"/>
                  </a:lnTo>
                  <a:lnTo>
                    <a:pt x="60000" y="64615"/>
                  </a:lnTo>
                  <a:lnTo>
                    <a:pt x="60000" y="55384"/>
                  </a:lnTo>
                  <a:lnTo>
                    <a:pt x="60000" y="46153"/>
                  </a:lnTo>
                  <a:lnTo>
                    <a:pt x="60000" y="36923"/>
                  </a:lnTo>
                  <a:lnTo>
                    <a:pt x="70000" y="27692"/>
                  </a:lnTo>
                  <a:lnTo>
                    <a:pt x="90000" y="13846"/>
                  </a:lnTo>
                  <a:lnTo>
                    <a:pt x="100000" y="0"/>
                  </a:lnTo>
                  <a:lnTo>
                    <a:pt x="110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62" name="Shape 1762"/>
            <p:cNvSpPr/>
            <p:nvPr/>
          </p:nvSpPr>
          <p:spPr>
            <a:xfrm>
              <a:off x="4038" y="3107"/>
              <a:ext cx="15" cy="3"/>
            </a:xfrm>
            <a:custGeom>
              <a:pathLst>
                <a:path extrusionOk="0" h="120000" w="120000">
                  <a:moveTo>
                    <a:pt x="0" y="0"/>
                  </a:moveTo>
                  <a:lnTo>
                    <a:pt x="22500" y="0"/>
                  </a:lnTo>
                  <a:lnTo>
                    <a:pt x="37500" y="30000"/>
                  </a:lnTo>
                  <a:lnTo>
                    <a:pt x="52500" y="60000"/>
                  </a:lnTo>
                  <a:lnTo>
                    <a:pt x="67500" y="60000"/>
                  </a:lnTo>
                  <a:lnTo>
                    <a:pt x="75000" y="60000"/>
                  </a:lnTo>
                  <a:lnTo>
                    <a:pt x="90000" y="90000"/>
                  </a:lnTo>
                  <a:lnTo>
                    <a:pt x="105000" y="90000"/>
                  </a:lnTo>
                  <a:lnTo>
                    <a:pt x="112500" y="90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63" name="Shape 1763"/>
            <p:cNvSpPr/>
            <p:nvPr/>
          </p:nvSpPr>
          <p:spPr>
            <a:xfrm>
              <a:off x="4038" y="3107"/>
              <a:ext cx="27" cy="14"/>
            </a:xfrm>
            <a:custGeom>
              <a:pathLst>
                <a:path extrusionOk="0" h="120000" w="120000">
                  <a:moveTo>
                    <a:pt x="0" y="0"/>
                  </a:moveTo>
                  <a:lnTo>
                    <a:pt x="0" y="0"/>
                  </a:lnTo>
                  <a:lnTo>
                    <a:pt x="22222" y="8571"/>
                  </a:lnTo>
                  <a:lnTo>
                    <a:pt x="40000" y="25714"/>
                  </a:lnTo>
                  <a:lnTo>
                    <a:pt x="53333" y="59999"/>
                  </a:lnTo>
                  <a:lnTo>
                    <a:pt x="71111" y="68571"/>
                  </a:lnTo>
                  <a:lnTo>
                    <a:pt x="80000" y="85714"/>
                  </a:lnTo>
                  <a:lnTo>
                    <a:pt x="93333" y="102857"/>
                  </a:lnTo>
                  <a:lnTo>
                    <a:pt x="111111" y="111428"/>
                  </a:lnTo>
                  <a:lnTo>
                    <a:pt x="115555" y="11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64" name="Shape 1764"/>
            <p:cNvSpPr/>
            <p:nvPr/>
          </p:nvSpPr>
          <p:spPr>
            <a:xfrm>
              <a:off x="4090" y="3193"/>
              <a:ext cx="9" cy="7"/>
            </a:xfrm>
            <a:custGeom>
              <a:pathLst>
                <a:path extrusionOk="0" h="120000" w="120000">
                  <a:moveTo>
                    <a:pt x="48000" y="75000"/>
                  </a:moveTo>
                  <a:lnTo>
                    <a:pt x="108000" y="105000"/>
                  </a:lnTo>
                  <a:lnTo>
                    <a:pt x="108000" y="75000"/>
                  </a:lnTo>
                  <a:lnTo>
                    <a:pt x="108000" y="30000"/>
                  </a:lnTo>
                  <a:lnTo>
                    <a:pt x="108000" y="0"/>
                  </a:lnTo>
                  <a:lnTo>
                    <a:pt x="48000" y="0"/>
                  </a:lnTo>
                  <a:lnTo>
                    <a:pt x="0" y="30000"/>
                  </a:lnTo>
                  <a:lnTo>
                    <a:pt x="0" y="75000"/>
                  </a:lnTo>
                  <a:lnTo>
                    <a:pt x="4800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65" name="Shape 1765"/>
            <p:cNvSpPr/>
            <p:nvPr/>
          </p:nvSpPr>
          <p:spPr>
            <a:xfrm>
              <a:off x="4063" y="3180"/>
              <a:ext cx="9" cy="7"/>
            </a:xfrm>
            <a:custGeom>
              <a:pathLst>
                <a:path extrusionOk="0" h="120000" w="120000">
                  <a:moveTo>
                    <a:pt x="40000" y="105000"/>
                  </a:moveTo>
                  <a:lnTo>
                    <a:pt x="40000" y="105000"/>
                  </a:lnTo>
                  <a:lnTo>
                    <a:pt x="66666" y="105000"/>
                  </a:lnTo>
                  <a:lnTo>
                    <a:pt x="106666" y="105000"/>
                  </a:lnTo>
                  <a:lnTo>
                    <a:pt x="106666" y="75000"/>
                  </a:lnTo>
                  <a:lnTo>
                    <a:pt x="106666" y="30000"/>
                  </a:lnTo>
                  <a:lnTo>
                    <a:pt x="66666" y="30000"/>
                  </a:lnTo>
                  <a:lnTo>
                    <a:pt x="66666" y="0"/>
                  </a:lnTo>
                  <a:lnTo>
                    <a:pt x="40000" y="0"/>
                  </a:lnTo>
                  <a:lnTo>
                    <a:pt x="0" y="30000"/>
                  </a:lnTo>
                  <a:lnTo>
                    <a:pt x="0" y="75000"/>
                  </a:lnTo>
                  <a:lnTo>
                    <a:pt x="0" y="10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66" name="Shape 1766"/>
            <p:cNvSpPr/>
            <p:nvPr/>
          </p:nvSpPr>
          <p:spPr>
            <a:xfrm>
              <a:off x="4063" y="3156"/>
              <a:ext cx="9" cy="7"/>
            </a:xfrm>
            <a:custGeom>
              <a:pathLst>
                <a:path extrusionOk="0" h="120000" w="120000">
                  <a:moveTo>
                    <a:pt x="0" y="105000"/>
                  </a:moveTo>
                  <a:lnTo>
                    <a:pt x="48000" y="105000"/>
                  </a:lnTo>
                  <a:lnTo>
                    <a:pt x="108000" y="105000"/>
                  </a:lnTo>
                  <a:lnTo>
                    <a:pt x="108000" y="75000"/>
                  </a:lnTo>
                  <a:lnTo>
                    <a:pt x="108000" y="30000"/>
                  </a:lnTo>
                  <a:lnTo>
                    <a:pt x="108000" y="0"/>
                  </a:lnTo>
                  <a:lnTo>
                    <a:pt x="48000" y="0"/>
                  </a:lnTo>
                  <a:lnTo>
                    <a:pt x="0" y="0"/>
                  </a:lnTo>
                  <a:lnTo>
                    <a:pt x="0" y="30000"/>
                  </a:lnTo>
                  <a:lnTo>
                    <a:pt x="0" y="75000"/>
                  </a:lnTo>
                  <a:lnTo>
                    <a:pt x="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67" name="Shape 1767"/>
            <p:cNvSpPr/>
            <p:nvPr/>
          </p:nvSpPr>
          <p:spPr>
            <a:xfrm>
              <a:off x="4118" y="3160"/>
              <a:ext cx="11" cy="7"/>
            </a:xfrm>
            <a:custGeom>
              <a:pathLst>
                <a:path extrusionOk="0" h="120000" w="120000">
                  <a:moveTo>
                    <a:pt x="0" y="75000"/>
                  </a:moveTo>
                  <a:lnTo>
                    <a:pt x="109090" y="105000"/>
                  </a:lnTo>
                  <a:lnTo>
                    <a:pt x="109090" y="75000"/>
                  </a:lnTo>
                  <a:lnTo>
                    <a:pt x="109090" y="30000"/>
                  </a:lnTo>
                  <a:lnTo>
                    <a:pt x="109090" y="0"/>
                  </a:lnTo>
                  <a:lnTo>
                    <a:pt x="0" y="0"/>
                  </a:lnTo>
                  <a:lnTo>
                    <a:pt x="0" y="30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68" name="Shape 1768"/>
            <p:cNvSpPr/>
            <p:nvPr/>
          </p:nvSpPr>
          <p:spPr>
            <a:xfrm>
              <a:off x="4109" y="3092"/>
              <a:ext cx="9" cy="7"/>
            </a:xfrm>
            <a:custGeom>
              <a:pathLst>
                <a:path extrusionOk="0" h="120000" w="120000">
                  <a:moveTo>
                    <a:pt x="0" y="75000"/>
                  </a:moveTo>
                  <a:lnTo>
                    <a:pt x="48000" y="105000"/>
                  </a:lnTo>
                  <a:lnTo>
                    <a:pt x="108000" y="75000"/>
                  </a:lnTo>
                  <a:lnTo>
                    <a:pt x="108000" y="30000"/>
                  </a:lnTo>
                  <a:lnTo>
                    <a:pt x="108000" y="0"/>
                  </a:lnTo>
                  <a:lnTo>
                    <a:pt x="48000" y="0"/>
                  </a:lnTo>
                  <a:lnTo>
                    <a:pt x="0" y="0"/>
                  </a:lnTo>
                  <a:lnTo>
                    <a:pt x="0" y="30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69" name="Shape 1769"/>
            <p:cNvSpPr/>
            <p:nvPr/>
          </p:nvSpPr>
          <p:spPr>
            <a:xfrm>
              <a:off x="4127" y="3112"/>
              <a:ext cx="9" cy="9"/>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70" name="Shape 1770"/>
            <p:cNvSpPr/>
            <p:nvPr/>
          </p:nvSpPr>
          <p:spPr>
            <a:xfrm>
              <a:off x="4033" y="3136"/>
              <a:ext cx="11" cy="7"/>
            </a:xfrm>
            <a:custGeom>
              <a:pathLst>
                <a:path extrusionOk="0" h="120000" w="120000">
                  <a:moveTo>
                    <a:pt x="0" y="105000"/>
                  </a:moveTo>
                  <a:lnTo>
                    <a:pt x="48000" y="105000"/>
                  </a:lnTo>
                  <a:lnTo>
                    <a:pt x="108000" y="105000"/>
                  </a:lnTo>
                  <a:lnTo>
                    <a:pt x="108000" y="75000"/>
                  </a:lnTo>
                  <a:lnTo>
                    <a:pt x="108000" y="30000"/>
                  </a:lnTo>
                  <a:lnTo>
                    <a:pt x="48000" y="0"/>
                  </a:lnTo>
                  <a:lnTo>
                    <a:pt x="0" y="0"/>
                  </a:lnTo>
                  <a:lnTo>
                    <a:pt x="0" y="30000"/>
                  </a:lnTo>
                  <a:lnTo>
                    <a:pt x="0" y="75000"/>
                  </a:lnTo>
                  <a:lnTo>
                    <a:pt x="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71" name="Shape 1771"/>
            <p:cNvSpPr/>
            <p:nvPr/>
          </p:nvSpPr>
          <p:spPr>
            <a:xfrm>
              <a:off x="4011" y="3160"/>
              <a:ext cx="9" cy="7"/>
            </a:xfrm>
            <a:custGeom>
              <a:pathLst>
                <a:path extrusionOk="0" h="120000" w="120000">
                  <a:moveTo>
                    <a:pt x="48000" y="75000"/>
                  </a:moveTo>
                  <a:lnTo>
                    <a:pt x="48000" y="105000"/>
                  </a:lnTo>
                  <a:lnTo>
                    <a:pt x="108000" y="75000"/>
                  </a:lnTo>
                  <a:lnTo>
                    <a:pt x="108000" y="30000"/>
                  </a:lnTo>
                  <a:lnTo>
                    <a:pt x="48000" y="0"/>
                  </a:lnTo>
                  <a:lnTo>
                    <a:pt x="48000" y="30000"/>
                  </a:lnTo>
                  <a:lnTo>
                    <a:pt x="0" y="30000"/>
                  </a:lnTo>
                  <a:lnTo>
                    <a:pt x="0" y="75000"/>
                  </a:lnTo>
                  <a:lnTo>
                    <a:pt x="4800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72" name="Shape 1772"/>
            <p:cNvSpPr/>
            <p:nvPr/>
          </p:nvSpPr>
          <p:spPr>
            <a:xfrm>
              <a:off x="4009" y="3129"/>
              <a:ext cx="9" cy="9"/>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73" name="Shape 1773"/>
            <p:cNvSpPr/>
            <p:nvPr/>
          </p:nvSpPr>
          <p:spPr>
            <a:xfrm>
              <a:off x="4054" y="3087"/>
              <a:ext cx="9" cy="9"/>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74" name="Shape 1774"/>
            <p:cNvSpPr/>
            <p:nvPr/>
          </p:nvSpPr>
          <p:spPr>
            <a:xfrm>
              <a:off x="4081" y="3218"/>
              <a:ext cx="9" cy="7"/>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40000" y="30000"/>
                  </a:lnTo>
                  <a:lnTo>
                    <a:pt x="0" y="7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75" name="Shape 1775"/>
            <p:cNvSpPr/>
            <p:nvPr/>
          </p:nvSpPr>
          <p:spPr>
            <a:xfrm>
              <a:off x="4120" y="3200"/>
              <a:ext cx="9" cy="9"/>
            </a:xfrm>
            <a:custGeom>
              <a:pathLst>
                <a:path extrusionOk="0" h="120000" w="120000">
                  <a:moveTo>
                    <a:pt x="48000" y="106666"/>
                  </a:moveTo>
                  <a:lnTo>
                    <a:pt x="108000" y="106666"/>
                  </a:lnTo>
                  <a:lnTo>
                    <a:pt x="108000" y="53333"/>
                  </a:lnTo>
                  <a:lnTo>
                    <a:pt x="108000" y="0"/>
                  </a:lnTo>
                  <a:lnTo>
                    <a:pt x="48000" y="0"/>
                  </a:lnTo>
                  <a:lnTo>
                    <a:pt x="0" y="53333"/>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76" name="Shape 1776"/>
            <p:cNvSpPr/>
            <p:nvPr/>
          </p:nvSpPr>
          <p:spPr>
            <a:xfrm>
              <a:off x="4143" y="3154"/>
              <a:ext cx="7" cy="7"/>
            </a:xfrm>
            <a:custGeom>
              <a:pathLst>
                <a:path extrusionOk="0" h="120000" w="120000">
                  <a:moveTo>
                    <a:pt x="30000" y="75000"/>
                  </a:moveTo>
                  <a:lnTo>
                    <a:pt x="75000" y="105000"/>
                  </a:lnTo>
                  <a:lnTo>
                    <a:pt x="105000" y="105000"/>
                  </a:lnTo>
                  <a:lnTo>
                    <a:pt x="105000" y="75000"/>
                  </a:lnTo>
                  <a:lnTo>
                    <a:pt x="105000" y="30000"/>
                  </a:lnTo>
                  <a:lnTo>
                    <a:pt x="105000" y="0"/>
                  </a:lnTo>
                  <a:lnTo>
                    <a:pt x="75000" y="0"/>
                  </a:lnTo>
                  <a:lnTo>
                    <a:pt x="30000" y="0"/>
                  </a:lnTo>
                  <a:lnTo>
                    <a:pt x="0" y="30000"/>
                  </a:lnTo>
                  <a:lnTo>
                    <a:pt x="0" y="75000"/>
                  </a:lnTo>
                  <a:lnTo>
                    <a:pt x="3000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77" name="Shape 1777"/>
            <p:cNvSpPr/>
            <p:nvPr/>
          </p:nvSpPr>
          <p:spPr>
            <a:xfrm>
              <a:off x="4118" y="3123"/>
              <a:ext cx="9" cy="7"/>
            </a:xfrm>
            <a:custGeom>
              <a:pathLst>
                <a:path extrusionOk="0" h="120000" w="120000">
                  <a:moveTo>
                    <a:pt x="48000" y="105000"/>
                  </a:moveTo>
                  <a:lnTo>
                    <a:pt x="48000" y="105000"/>
                  </a:lnTo>
                  <a:lnTo>
                    <a:pt x="108000" y="75000"/>
                  </a:lnTo>
                  <a:lnTo>
                    <a:pt x="108000" y="30000"/>
                  </a:lnTo>
                  <a:lnTo>
                    <a:pt x="48000" y="0"/>
                  </a:lnTo>
                  <a:lnTo>
                    <a:pt x="0" y="30000"/>
                  </a:lnTo>
                  <a:lnTo>
                    <a:pt x="0" y="7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78" name="Shape 1778"/>
            <p:cNvSpPr/>
            <p:nvPr/>
          </p:nvSpPr>
          <p:spPr>
            <a:xfrm>
              <a:off x="4138" y="3130"/>
              <a:ext cx="9" cy="7"/>
            </a:xfrm>
            <a:custGeom>
              <a:pathLst>
                <a:path extrusionOk="0" h="120000" w="120000">
                  <a:moveTo>
                    <a:pt x="0" y="105000"/>
                  </a:moveTo>
                  <a:lnTo>
                    <a:pt x="48000" y="105000"/>
                  </a:lnTo>
                  <a:lnTo>
                    <a:pt x="108000" y="75000"/>
                  </a:lnTo>
                  <a:lnTo>
                    <a:pt x="108000" y="30000"/>
                  </a:lnTo>
                  <a:lnTo>
                    <a:pt x="48000" y="0"/>
                  </a:lnTo>
                  <a:lnTo>
                    <a:pt x="0" y="0"/>
                  </a:lnTo>
                  <a:lnTo>
                    <a:pt x="0" y="30000"/>
                  </a:lnTo>
                  <a:lnTo>
                    <a:pt x="0" y="75000"/>
                  </a:lnTo>
                  <a:lnTo>
                    <a:pt x="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79" name="Shape 1779"/>
            <p:cNvSpPr/>
            <p:nvPr/>
          </p:nvSpPr>
          <p:spPr>
            <a:xfrm>
              <a:off x="4256" y="3053"/>
              <a:ext cx="175" cy="166"/>
            </a:xfrm>
            <a:custGeom>
              <a:pathLst>
                <a:path extrusionOk="0" h="120000" w="120000">
                  <a:moveTo>
                    <a:pt x="81379" y="118554"/>
                  </a:moveTo>
                  <a:lnTo>
                    <a:pt x="81379" y="118554"/>
                  </a:lnTo>
                  <a:lnTo>
                    <a:pt x="76551" y="119277"/>
                  </a:lnTo>
                  <a:lnTo>
                    <a:pt x="71724" y="119277"/>
                  </a:lnTo>
                  <a:lnTo>
                    <a:pt x="68965" y="119277"/>
                  </a:lnTo>
                  <a:lnTo>
                    <a:pt x="64827" y="118554"/>
                  </a:lnTo>
                  <a:lnTo>
                    <a:pt x="62068" y="118554"/>
                  </a:lnTo>
                  <a:lnTo>
                    <a:pt x="58620" y="118554"/>
                  </a:lnTo>
                  <a:lnTo>
                    <a:pt x="55172" y="117831"/>
                  </a:lnTo>
                  <a:lnTo>
                    <a:pt x="50344" y="117831"/>
                  </a:lnTo>
                  <a:lnTo>
                    <a:pt x="46206" y="117831"/>
                  </a:lnTo>
                  <a:lnTo>
                    <a:pt x="43448" y="117831"/>
                  </a:lnTo>
                  <a:lnTo>
                    <a:pt x="40000" y="117108"/>
                  </a:lnTo>
                  <a:lnTo>
                    <a:pt x="37241" y="115662"/>
                  </a:lnTo>
                  <a:lnTo>
                    <a:pt x="33793" y="114939"/>
                  </a:lnTo>
                  <a:lnTo>
                    <a:pt x="31034" y="114216"/>
                  </a:lnTo>
                  <a:lnTo>
                    <a:pt x="29655" y="113493"/>
                  </a:lnTo>
                  <a:lnTo>
                    <a:pt x="26896" y="112048"/>
                  </a:lnTo>
                  <a:lnTo>
                    <a:pt x="23448" y="109156"/>
                  </a:lnTo>
                  <a:lnTo>
                    <a:pt x="19310" y="104819"/>
                  </a:lnTo>
                  <a:lnTo>
                    <a:pt x="15172" y="99036"/>
                  </a:lnTo>
                  <a:lnTo>
                    <a:pt x="13103" y="93975"/>
                  </a:lnTo>
                  <a:lnTo>
                    <a:pt x="11034" y="91084"/>
                  </a:lnTo>
                  <a:lnTo>
                    <a:pt x="8965" y="87469"/>
                  </a:lnTo>
                  <a:lnTo>
                    <a:pt x="6896" y="83855"/>
                  </a:lnTo>
                  <a:lnTo>
                    <a:pt x="4827" y="80240"/>
                  </a:lnTo>
                  <a:lnTo>
                    <a:pt x="2068" y="76626"/>
                  </a:lnTo>
                  <a:lnTo>
                    <a:pt x="689" y="72289"/>
                  </a:lnTo>
                  <a:lnTo>
                    <a:pt x="0" y="68674"/>
                  </a:lnTo>
                  <a:lnTo>
                    <a:pt x="0" y="65060"/>
                  </a:lnTo>
                  <a:lnTo>
                    <a:pt x="689" y="61445"/>
                  </a:lnTo>
                  <a:lnTo>
                    <a:pt x="689" y="57108"/>
                  </a:lnTo>
                  <a:lnTo>
                    <a:pt x="2068" y="51325"/>
                  </a:lnTo>
                  <a:lnTo>
                    <a:pt x="4137" y="45542"/>
                  </a:lnTo>
                  <a:lnTo>
                    <a:pt x="5517" y="41204"/>
                  </a:lnTo>
                  <a:lnTo>
                    <a:pt x="6206" y="36144"/>
                  </a:lnTo>
                  <a:lnTo>
                    <a:pt x="8275" y="31807"/>
                  </a:lnTo>
                  <a:lnTo>
                    <a:pt x="10344" y="28915"/>
                  </a:lnTo>
                  <a:lnTo>
                    <a:pt x="12413" y="26024"/>
                  </a:lnTo>
                  <a:lnTo>
                    <a:pt x="16551" y="20963"/>
                  </a:lnTo>
                  <a:lnTo>
                    <a:pt x="20689" y="15903"/>
                  </a:lnTo>
                  <a:lnTo>
                    <a:pt x="27586" y="10120"/>
                  </a:lnTo>
                  <a:lnTo>
                    <a:pt x="35172" y="5783"/>
                  </a:lnTo>
                  <a:lnTo>
                    <a:pt x="42758" y="2168"/>
                  </a:lnTo>
                  <a:lnTo>
                    <a:pt x="50344" y="0"/>
                  </a:lnTo>
                  <a:lnTo>
                    <a:pt x="60000" y="722"/>
                  </a:lnTo>
                  <a:lnTo>
                    <a:pt x="62758" y="1445"/>
                  </a:lnTo>
                  <a:lnTo>
                    <a:pt x="66896" y="2891"/>
                  </a:lnTo>
                  <a:lnTo>
                    <a:pt x="71034" y="4337"/>
                  </a:lnTo>
                  <a:lnTo>
                    <a:pt x="75172" y="5783"/>
                  </a:lnTo>
                  <a:lnTo>
                    <a:pt x="80000" y="7951"/>
                  </a:lnTo>
                  <a:lnTo>
                    <a:pt x="84137" y="9397"/>
                  </a:lnTo>
                  <a:lnTo>
                    <a:pt x="88275" y="12289"/>
                  </a:lnTo>
                  <a:lnTo>
                    <a:pt x="90344" y="13734"/>
                  </a:lnTo>
                  <a:lnTo>
                    <a:pt x="93793" y="16626"/>
                  </a:lnTo>
                  <a:lnTo>
                    <a:pt x="96551" y="20240"/>
                  </a:lnTo>
                  <a:lnTo>
                    <a:pt x="100000" y="24578"/>
                  </a:lnTo>
                  <a:lnTo>
                    <a:pt x="104137" y="29638"/>
                  </a:lnTo>
                  <a:lnTo>
                    <a:pt x="106896" y="34698"/>
                  </a:lnTo>
                  <a:lnTo>
                    <a:pt x="108965" y="39759"/>
                  </a:lnTo>
                  <a:lnTo>
                    <a:pt x="112413" y="44096"/>
                  </a:lnTo>
                  <a:lnTo>
                    <a:pt x="113793" y="47710"/>
                  </a:lnTo>
                  <a:lnTo>
                    <a:pt x="115172" y="51325"/>
                  </a:lnTo>
                  <a:lnTo>
                    <a:pt x="117241" y="56385"/>
                  </a:lnTo>
                  <a:lnTo>
                    <a:pt x="118620" y="62168"/>
                  </a:lnTo>
                  <a:lnTo>
                    <a:pt x="118620" y="67951"/>
                  </a:lnTo>
                  <a:lnTo>
                    <a:pt x="119310" y="73012"/>
                  </a:lnTo>
                  <a:lnTo>
                    <a:pt x="119310" y="78072"/>
                  </a:lnTo>
                  <a:lnTo>
                    <a:pt x="118620" y="82409"/>
                  </a:lnTo>
                  <a:lnTo>
                    <a:pt x="117931" y="86746"/>
                  </a:lnTo>
                  <a:lnTo>
                    <a:pt x="115172" y="89638"/>
                  </a:lnTo>
                  <a:lnTo>
                    <a:pt x="113793" y="91807"/>
                  </a:lnTo>
                  <a:lnTo>
                    <a:pt x="112413" y="95421"/>
                  </a:lnTo>
                  <a:lnTo>
                    <a:pt x="111034" y="97590"/>
                  </a:lnTo>
                  <a:lnTo>
                    <a:pt x="108965" y="100481"/>
                  </a:lnTo>
                  <a:lnTo>
                    <a:pt x="108275" y="102650"/>
                  </a:lnTo>
                  <a:lnTo>
                    <a:pt x="106206" y="104819"/>
                  </a:lnTo>
                  <a:lnTo>
                    <a:pt x="104137" y="106265"/>
                  </a:lnTo>
                  <a:lnTo>
                    <a:pt x="101379" y="108433"/>
                  </a:lnTo>
                  <a:lnTo>
                    <a:pt x="98620" y="109879"/>
                  </a:lnTo>
                  <a:lnTo>
                    <a:pt x="94482" y="112771"/>
                  </a:lnTo>
                  <a:lnTo>
                    <a:pt x="90344" y="114216"/>
                  </a:lnTo>
                  <a:lnTo>
                    <a:pt x="86896" y="116385"/>
                  </a:lnTo>
                  <a:lnTo>
                    <a:pt x="84137" y="117831"/>
                  </a:lnTo>
                  <a:lnTo>
                    <a:pt x="82068" y="118554"/>
                  </a:lnTo>
                  <a:lnTo>
                    <a:pt x="81379" y="118554"/>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80" name="Shape 1780"/>
            <p:cNvSpPr/>
            <p:nvPr/>
          </p:nvSpPr>
          <p:spPr>
            <a:xfrm>
              <a:off x="4370" y="3180"/>
              <a:ext cx="9" cy="3"/>
            </a:xfrm>
            <a:custGeom>
              <a:pathLst>
                <a:path extrusionOk="0" h="120000" w="120000">
                  <a:moveTo>
                    <a:pt x="84000" y="60000"/>
                  </a:moveTo>
                  <a:lnTo>
                    <a:pt x="60000" y="60000"/>
                  </a:lnTo>
                  <a:lnTo>
                    <a:pt x="48000" y="90000"/>
                  </a:lnTo>
                  <a:lnTo>
                    <a:pt x="36000" y="90000"/>
                  </a:lnTo>
                  <a:lnTo>
                    <a:pt x="24000" y="90000"/>
                  </a:lnTo>
                  <a:lnTo>
                    <a:pt x="12000" y="90000"/>
                  </a:lnTo>
                  <a:lnTo>
                    <a:pt x="0" y="90000"/>
                  </a:lnTo>
                  <a:lnTo>
                    <a:pt x="0" y="60000"/>
                  </a:lnTo>
                  <a:lnTo>
                    <a:pt x="12000" y="30000"/>
                  </a:lnTo>
                  <a:lnTo>
                    <a:pt x="24000" y="30000"/>
                  </a:lnTo>
                  <a:lnTo>
                    <a:pt x="36000" y="0"/>
                  </a:lnTo>
                  <a:lnTo>
                    <a:pt x="48000" y="0"/>
                  </a:lnTo>
                  <a:lnTo>
                    <a:pt x="60000" y="0"/>
                  </a:lnTo>
                  <a:lnTo>
                    <a:pt x="72000" y="0"/>
                  </a:lnTo>
                  <a:lnTo>
                    <a:pt x="84000" y="0"/>
                  </a:lnTo>
                  <a:lnTo>
                    <a:pt x="96000" y="0"/>
                  </a:lnTo>
                  <a:lnTo>
                    <a:pt x="96000" y="30000"/>
                  </a:lnTo>
                  <a:lnTo>
                    <a:pt x="108000" y="30000"/>
                  </a:lnTo>
                  <a:lnTo>
                    <a:pt x="108000" y="60000"/>
                  </a:lnTo>
                  <a:lnTo>
                    <a:pt x="96000" y="60000"/>
                  </a:lnTo>
                  <a:lnTo>
                    <a:pt x="8400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81" name="Shape 1781"/>
            <p:cNvSpPr/>
            <p:nvPr/>
          </p:nvSpPr>
          <p:spPr>
            <a:xfrm>
              <a:off x="4370" y="3180"/>
              <a:ext cx="21" cy="14"/>
            </a:xfrm>
            <a:custGeom>
              <a:pathLst>
                <a:path extrusionOk="0" h="120000" w="120000">
                  <a:moveTo>
                    <a:pt x="91428" y="77142"/>
                  </a:moveTo>
                  <a:lnTo>
                    <a:pt x="91428" y="77142"/>
                  </a:lnTo>
                  <a:lnTo>
                    <a:pt x="62857" y="85714"/>
                  </a:lnTo>
                  <a:lnTo>
                    <a:pt x="51428" y="94285"/>
                  </a:lnTo>
                  <a:lnTo>
                    <a:pt x="51428" y="102857"/>
                  </a:lnTo>
                  <a:lnTo>
                    <a:pt x="40000" y="111428"/>
                  </a:lnTo>
                  <a:lnTo>
                    <a:pt x="17142" y="111428"/>
                  </a:lnTo>
                  <a:lnTo>
                    <a:pt x="11428" y="102857"/>
                  </a:lnTo>
                  <a:lnTo>
                    <a:pt x="0" y="94285"/>
                  </a:lnTo>
                  <a:lnTo>
                    <a:pt x="0" y="77142"/>
                  </a:lnTo>
                  <a:lnTo>
                    <a:pt x="0" y="59999"/>
                  </a:lnTo>
                  <a:lnTo>
                    <a:pt x="5714" y="42857"/>
                  </a:lnTo>
                  <a:lnTo>
                    <a:pt x="11428" y="34285"/>
                  </a:lnTo>
                  <a:lnTo>
                    <a:pt x="17142" y="25714"/>
                  </a:lnTo>
                  <a:lnTo>
                    <a:pt x="34285" y="17142"/>
                  </a:lnTo>
                  <a:lnTo>
                    <a:pt x="51428" y="8571"/>
                  </a:lnTo>
                  <a:lnTo>
                    <a:pt x="57142" y="0"/>
                  </a:lnTo>
                  <a:lnTo>
                    <a:pt x="68571" y="8571"/>
                  </a:lnTo>
                  <a:lnTo>
                    <a:pt x="91428" y="17142"/>
                  </a:lnTo>
                  <a:lnTo>
                    <a:pt x="97142" y="17142"/>
                  </a:lnTo>
                  <a:lnTo>
                    <a:pt x="102857" y="25714"/>
                  </a:lnTo>
                  <a:lnTo>
                    <a:pt x="114285" y="34285"/>
                  </a:lnTo>
                  <a:lnTo>
                    <a:pt x="114285" y="42857"/>
                  </a:lnTo>
                  <a:lnTo>
                    <a:pt x="108571" y="59999"/>
                  </a:lnTo>
                  <a:lnTo>
                    <a:pt x="97142" y="68571"/>
                  </a:lnTo>
                  <a:lnTo>
                    <a:pt x="91428" y="77142"/>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82" name="Shape 1782"/>
            <p:cNvSpPr/>
            <p:nvPr/>
          </p:nvSpPr>
          <p:spPr>
            <a:xfrm>
              <a:off x="4293" y="3097"/>
              <a:ext cx="11" cy="7"/>
            </a:xfrm>
            <a:custGeom>
              <a:pathLst>
                <a:path extrusionOk="0" h="120000" w="120000">
                  <a:moveTo>
                    <a:pt x="76363" y="85714"/>
                  </a:moveTo>
                  <a:lnTo>
                    <a:pt x="54545" y="85714"/>
                  </a:lnTo>
                  <a:lnTo>
                    <a:pt x="43636" y="85714"/>
                  </a:lnTo>
                  <a:lnTo>
                    <a:pt x="43636" y="102857"/>
                  </a:lnTo>
                  <a:lnTo>
                    <a:pt x="32727" y="102857"/>
                  </a:lnTo>
                  <a:lnTo>
                    <a:pt x="21818" y="102857"/>
                  </a:lnTo>
                  <a:lnTo>
                    <a:pt x="10909" y="102857"/>
                  </a:lnTo>
                  <a:lnTo>
                    <a:pt x="0" y="85714"/>
                  </a:lnTo>
                  <a:lnTo>
                    <a:pt x="0" y="68571"/>
                  </a:lnTo>
                  <a:lnTo>
                    <a:pt x="0" y="51428"/>
                  </a:lnTo>
                  <a:lnTo>
                    <a:pt x="10909" y="34285"/>
                  </a:lnTo>
                  <a:lnTo>
                    <a:pt x="21818" y="34285"/>
                  </a:lnTo>
                  <a:lnTo>
                    <a:pt x="32727" y="34285"/>
                  </a:lnTo>
                  <a:lnTo>
                    <a:pt x="32727" y="17142"/>
                  </a:lnTo>
                  <a:lnTo>
                    <a:pt x="43636" y="0"/>
                  </a:lnTo>
                  <a:lnTo>
                    <a:pt x="54545" y="0"/>
                  </a:lnTo>
                  <a:lnTo>
                    <a:pt x="65454" y="17142"/>
                  </a:lnTo>
                  <a:lnTo>
                    <a:pt x="87272" y="17142"/>
                  </a:lnTo>
                  <a:lnTo>
                    <a:pt x="98181" y="34285"/>
                  </a:lnTo>
                  <a:lnTo>
                    <a:pt x="109090" y="34285"/>
                  </a:lnTo>
                  <a:lnTo>
                    <a:pt x="109090" y="51428"/>
                  </a:lnTo>
                  <a:lnTo>
                    <a:pt x="98181" y="68571"/>
                  </a:lnTo>
                  <a:lnTo>
                    <a:pt x="87272" y="68571"/>
                  </a:lnTo>
                  <a:lnTo>
                    <a:pt x="76363" y="85714"/>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83" name="Shape 1783"/>
            <p:cNvSpPr/>
            <p:nvPr/>
          </p:nvSpPr>
          <p:spPr>
            <a:xfrm>
              <a:off x="4293" y="3097"/>
              <a:ext cx="22" cy="17"/>
            </a:xfrm>
            <a:custGeom>
              <a:pathLst>
                <a:path extrusionOk="0" h="120000" w="120000">
                  <a:moveTo>
                    <a:pt x="83478" y="84705"/>
                  </a:moveTo>
                  <a:lnTo>
                    <a:pt x="83478" y="84705"/>
                  </a:lnTo>
                  <a:lnTo>
                    <a:pt x="62608" y="84705"/>
                  </a:lnTo>
                  <a:lnTo>
                    <a:pt x="46956" y="91764"/>
                  </a:lnTo>
                  <a:lnTo>
                    <a:pt x="41739" y="105882"/>
                  </a:lnTo>
                  <a:lnTo>
                    <a:pt x="36521" y="112941"/>
                  </a:lnTo>
                  <a:lnTo>
                    <a:pt x="15652" y="112941"/>
                  </a:lnTo>
                  <a:lnTo>
                    <a:pt x="5217" y="105882"/>
                  </a:lnTo>
                  <a:lnTo>
                    <a:pt x="0" y="91764"/>
                  </a:lnTo>
                  <a:lnTo>
                    <a:pt x="0" y="84705"/>
                  </a:lnTo>
                  <a:lnTo>
                    <a:pt x="0" y="70588"/>
                  </a:lnTo>
                  <a:lnTo>
                    <a:pt x="0" y="56470"/>
                  </a:lnTo>
                  <a:lnTo>
                    <a:pt x="10434" y="42352"/>
                  </a:lnTo>
                  <a:lnTo>
                    <a:pt x="26086" y="35294"/>
                  </a:lnTo>
                  <a:lnTo>
                    <a:pt x="31304" y="28235"/>
                  </a:lnTo>
                  <a:lnTo>
                    <a:pt x="36521" y="14117"/>
                  </a:lnTo>
                  <a:lnTo>
                    <a:pt x="46956" y="0"/>
                  </a:lnTo>
                  <a:lnTo>
                    <a:pt x="62608" y="0"/>
                  </a:lnTo>
                  <a:lnTo>
                    <a:pt x="73043" y="14117"/>
                  </a:lnTo>
                  <a:lnTo>
                    <a:pt x="88695" y="21176"/>
                  </a:lnTo>
                  <a:lnTo>
                    <a:pt x="104347" y="35294"/>
                  </a:lnTo>
                  <a:lnTo>
                    <a:pt x="114782" y="42352"/>
                  </a:lnTo>
                  <a:lnTo>
                    <a:pt x="114782" y="56470"/>
                  </a:lnTo>
                  <a:lnTo>
                    <a:pt x="104347" y="70588"/>
                  </a:lnTo>
                  <a:lnTo>
                    <a:pt x="88695" y="77647"/>
                  </a:lnTo>
                  <a:lnTo>
                    <a:pt x="83478" y="8470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84" name="Shape 1784"/>
            <p:cNvSpPr/>
            <p:nvPr/>
          </p:nvSpPr>
          <p:spPr>
            <a:xfrm>
              <a:off x="4333" y="3176"/>
              <a:ext cx="0" cy="2"/>
            </a:xfrm>
            <a:custGeom>
              <a:pathLst>
                <a:path extrusionOk="0" h="120000" w="120000">
                  <a:moveTo>
                    <a:pt x="0" y="40000"/>
                  </a:moveTo>
                  <a:lnTo>
                    <a:pt x="0" y="40000"/>
                  </a:lnTo>
                  <a:lnTo>
                    <a:pt x="0" y="0"/>
                  </a:lnTo>
                  <a:lnTo>
                    <a:pt x="60000" y="0"/>
                  </a:lnTo>
                  <a:lnTo>
                    <a:pt x="60000" y="40000"/>
                  </a:lnTo>
                  <a:lnTo>
                    <a:pt x="60000" y="80000"/>
                  </a:lnTo>
                  <a:lnTo>
                    <a:pt x="0" y="8000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85" name="Shape 1785"/>
            <p:cNvSpPr/>
            <p:nvPr/>
          </p:nvSpPr>
          <p:spPr>
            <a:xfrm>
              <a:off x="4333" y="3176"/>
              <a:ext cx="11" cy="13"/>
            </a:xfrm>
            <a:custGeom>
              <a:pathLst>
                <a:path extrusionOk="0" h="120000" w="120000">
                  <a:moveTo>
                    <a:pt x="98181" y="36923"/>
                  </a:moveTo>
                  <a:lnTo>
                    <a:pt x="98181" y="36923"/>
                  </a:lnTo>
                  <a:lnTo>
                    <a:pt x="76363" y="27692"/>
                  </a:lnTo>
                  <a:lnTo>
                    <a:pt x="65454" y="9230"/>
                  </a:lnTo>
                  <a:lnTo>
                    <a:pt x="32727" y="0"/>
                  </a:lnTo>
                  <a:lnTo>
                    <a:pt x="10909" y="9230"/>
                  </a:lnTo>
                  <a:lnTo>
                    <a:pt x="0" y="27692"/>
                  </a:lnTo>
                  <a:lnTo>
                    <a:pt x="0" y="36923"/>
                  </a:lnTo>
                  <a:lnTo>
                    <a:pt x="10909" y="101538"/>
                  </a:lnTo>
                  <a:lnTo>
                    <a:pt x="109090" y="110769"/>
                  </a:lnTo>
                  <a:lnTo>
                    <a:pt x="98181" y="3692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86" name="Shape 1786"/>
            <p:cNvSpPr/>
            <p:nvPr/>
          </p:nvSpPr>
          <p:spPr>
            <a:xfrm>
              <a:off x="4384" y="3135"/>
              <a:ext cx="3" cy="2"/>
            </a:xfrm>
            <a:custGeom>
              <a:pathLst>
                <a:path extrusionOk="0" h="120000" w="120000">
                  <a:moveTo>
                    <a:pt x="0" y="40000"/>
                  </a:moveTo>
                  <a:lnTo>
                    <a:pt x="30000" y="0"/>
                  </a:lnTo>
                  <a:lnTo>
                    <a:pt x="60000" y="0"/>
                  </a:lnTo>
                  <a:lnTo>
                    <a:pt x="90000" y="0"/>
                  </a:lnTo>
                  <a:lnTo>
                    <a:pt x="90000" y="40000"/>
                  </a:lnTo>
                  <a:lnTo>
                    <a:pt x="90000" y="80000"/>
                  </a:lnTo>
                  <a:lnTo>
                    <a:pt x="0" y="8000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87" name="Shape 1787"/>
            <p:cNvSpPr/>
            <p:nvPr/>
          </p:nvSpPr>
          <p:spPr>
            <a:xfrm>
              <a:off x="4386" y="3135"/>
              <a:ext cx="9" cy="13"/>
            </a:xfrm>
            <a:custGeom>
              <a:pathLst>
                <a:path extrusionOk="0" h="120000" w="120000">
                  <a:moveTo>
                    <a:pt x="108000" y="46153"/>
                  </a:moveTo>
                  <a:lnTo>
                    <a:pt x="108000" y="46153"/>
                  </a:lnTo>
                  <a:lnTo>
                    <a:pt x="84000" y="18461"/>
                  </a:lnTo>
                  <a:lnTo>
                    <a:pt x="84000" y="9230"/>
                  </a:lnTo>
                  <a:lnTo>
                    <a:pt x="60000" y="0"/>
                  </a:lnTo>
                  <a:lnTo>
                    <a:pt x="24000" y="0"/>
                  </a:lnTo>
                  <a:lnTo>
                    <a:pt x="12000" y="9230"/>
                  </a:lnTo>
                  <a:lnTo>
                    <a:pt x="0" y="18461"/>
                  </a:lnTo>
                  <a:lnTo>
                    <a:pt x="0" y="27692"/>
                  </a:lnTo>
                  <a:lnTo>
                    <a:pt x="0" y="36923"/>
                  </a:lnTo>
                  <a:lnTo>
                    <a:pt x="12000" y="101538"/>
                  </a:lnTo>
                  <a:lnTo>
                    <a:pt x="108000" y="110769"/>
                  </a:lnTo>
                  <a:lnTo>
                    <a:pt x="108000" y="4615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88" name="Shape 1788"/>
            <p:cNvSpPr/>
            <p:nvPr/>
          </p:nvSpPr>
          <p:spPr>
            <a:xfrm>
              <a:off x="4347" y="3103"/>
              <a:ext cx="5" cy="2"/>
            </a:xfrm>
            <a:custGeom>
              <a:pathLst>
                <a:path extrusionOk="0" h="120000" w="120000">
                  <a:moveTo>
                    <a:pt x="100000" y="40000"/>
                  </a:moveTo>
                  <a:lnTo>
                    <a:pt x="80000" y="0"/>
                  </a:lnTo>
                  <a:lnTo>
                    <a:pt x="60000" y="0"/>
                  </a:lnTo>
                  <a:lnTo>
                    <a:pt x="40000" y="0"/>
                  </a:lnTo>
                  <a:lnTo>
                    <a:pt x="20000" y="0"/>
                  </a:lnTo>
                  <a:lnTo>
                    <a:pt x="0" y="0"/>
                  </a:lnTo>
                  <a:lnTo>
                    <a:pt x="0" y="40000"/>
                  </a:lnTo>
                  <a:lnTo>
                    <a:pt x="60000" y="80000"/>
                  </a:lnTo>
                  <a:lnTo>
                    <a:pt x="100000" y="80000"/>
                  </a:lnTo>
                  <a:lnTo>
                    <a:pt x="10000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89" name="Shape 1789"/>
            <p:cNvSpPr/>
            <p:nvPr/>
          </p:nvSpPr>
          <p:spPr>
            <a:xfrm>
              <a:off x="4347" y="3103"/>
              <a:ext cx="17" cy="13"/>
            </a:xfrm>
            <a:custGeom>
              <a:pathLst>
                <a:path extrusionOk="0" h="120000" w="120000">
                  <a:moveTo>
                    <a:pt x="112941" y="36923"/>
                  </a:moveTo>
                  <a:lnTo>
                    <a:pt x="112941" y="36923"/>
                  </a:lnTo>
                  <a:lnTo>
                    <a:pt x="98823" y="9230"/>
                  </a:lnTo>
                  <a:lnTo>
                    <a:pt x="91764" y="0"/>
                  </a:lnTo>
                  <a:lnTo>
                    <a:pt x="70588" y="0"/>
                  </a:lnTo>
                  <a:lnTo>
                    <a:pt x="63529" y="0"/>
                  </a:lnTo>
                  <a:lnTo>
                    <a:pt x="49411" y="0"/>
                  </a:lnTo>
                  <a:lnTo>
                    <a:pt x="21176" y="9230"/>
                  </a:lnTo>
                  <a:lnTo>
                    <a:pt x="7058" y="18461"/>
                  </a:lnTo>
                  <a:lnTo>
                    <a:pt x="0" y="27692"/>
                  </a:lnTo>
                  <a:lnTo>
                    <a:pt x="56470" y="92307"/>
                  </a:lnTo>
                  <a:lnTo>
                    <a:pt x="112941" y="110769"/>
                  </a:lnTo>
                  <a:lnTo>
                    <a:pt x="112941" y="3692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90" name="Shape 1790"/>
            <p:cNvSpPr/>
            <p:nvPr/>
          </p:nvSpPr>
          <p:spPr>
            <a:xfrm>
              <a:off x="4306" y="3134"/>
              <a:ext cx="11" cy="4"/>
            </a:xfrm>
            <a:custGeom>
              <a:pathLst>
                <a:path extrusionOk="0" h="120000" w="120000">
                  <a:moveTo>
                    <a:pt x="21818" y="96000"/>
                  </a:moveTo>
                  <a:lnTo>
                    <a:pt x="32727" y="72000"/>
                  </a:lnTo>
                  <a:lnTo>
                    <a:pt x="32727" y="48000"/>
                  </a:lnTo>
                  <a:lnTo>
                    <a:pt x="43636" y="48000"/>
                  </a:lnTo>
                  <a:lnTo>
                    <a:pt x="43636" y="24000"/>
                  </a:lnTo>
                  <a:lnTo>
                    <a:pt x="65454" y="48000"/>
                  </a:lnTo>
                  <a:lnTo>
                    <a:pt x="76363" y="48000"/>
                  </a:lnTo>
                  <a:lnTo>
                    <a:pt x="87272" y="48000"/>
                  </a:lnTo>
                  <a:lnTo>
                    <a:pt x="98181" y="24000"/>
                  </a:lnTo>
                  <a:lnTo>
                    <a:pt x="109090" y="24000"/>
                  </a:lnTo>
                  <a:lnTo>
                    <a:pt x="109090" y="0"/>
                  </a:lnTo>
                  <a:lnTo>
                    <a:pt x="98181" y="0"/>
                  </a:lnTo>
                  <a:lnTo>
                    <a:pt x="76363" y="0"/>
                  </a:lnTo>
                  <a:lnTo>
                    <a:pt x="65454" y="0"/>
                  </a:lnTo>
                  <a:lnTo>
                    <a:pt x="54545" y="0"/>
                  </a:lnTo>
                  <a:lnTo>
                    <a:pt x="43636" y="0"/>
                  </a:lnTo>
                  <a:lnTo>
                    <a:pt x="32727" y="0"/>
                  </a:lnTo>
                  <a:lnTo>
                    <a:pt x="21818" y="0"/>
                  </a:lnTo>
                  <a:lnTo>
                    <a:pt x="10909" y="0"/>
                  </a:lnTo>
                  <a:lnTo>
                    <a:pt x="0" y="24000"/>
                  </a:lnTo>
                  <a:lnTo>
                    <a:pt x="0" y="48000"/>
                  </a:lnTo>
                  <a:lnTo>
                    <a:pt x="10909" y="72000"/>
                  </a:lnTo>
                  <a:lnTo>
                    <a:pt x="21818" y="96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91" name="Shape 1791"/>
            <p:cNvSpPr/>
            <p:nvPr/>
          </p:nvSpPr>
          <p:spPr>
            <a:xfrm>
              <a:off x="4306" y="3134"/>
              <a:ext cx="22" cy="14"/>
            </a:xfrm>
            <a:custGeom>
              <a:pathLst>
                <a:path extrusionOk="0" h="120000" w="120000">
                  <a:moveTo>
                    <a:pt x="21818" y="112000"/>
                  </a:moveTo>
                  <a:lnTo>
                    <a:pt x="21818" y="112000"/>
                  </a:lnTo>
                  <a:lnTo>
                    <a:pt x="32727" y="80000"/>
                  </a:lnTo>
                  <a:lnTo>
                    <a:pt x="38181" y="56000"/>
                  </a:lnTo>
                  <a:lnTo>
                    <a:pt x="43636" y="48000"/>
                  </a:lnTo>
                  <a:lnTo>
                    <a:pt x="49090" y="40000"/>
                  </a:lnTo>
                  <a:lnTo>
                    <a:pt x="70909" y="48000"/>
                  </a:lnTo>
                  <a:lnTo>
                    <a:pt x="81818" y="48000"/>
                  </a:lnTo>
                  <a:lnTo>
                    <a:pt x="98181" y="48000"/>
                  </a:lnTo>
                  <a:lnTo>
                    <a:pt x="103636" y="40000"/>
                  </a:lnTo>
                  <a:lnTo>
                    <a:pt x="114545" y="32000"/>
                  </a:lnTo>
                  <a:lnTo>
                    <a:pt x="114545" y="16000"/>
                  </a:lnTo>
                  <a:lnTo>
                    <a:pt x="114545" y="8000"/>
                  </a:lnTo>
                  <a:lnTo>
                    <a:pt x="103636" y="8000"/>
                  </a:lnTo>
                  <a:lnTo>
                    <a:pt x="81818" y="0"/>
                  </a:lnTo>
                  <a:lnTo>
                    <a:pt x="70909" y="0"/>
                  </a:lnTo>
                  <a:lnTo>
                    <a:pt x="60000" y="0"/>
                  </a:lnTo>
                  <a:lnTo>
                    <a:pt x="49090" y="0"/>
                  </a:lnTo>
                  <a:lnTo>
                    <a:pt x="38181" y="0"/>
                  </a:lnTo>
                  <a:lnTo>
                    <a:pt x="21818" y="8000"/>
                  </a:lnTo>
                  <a:lnTo>
                    <a:pt x="5454" y="8000"/>
                  </a:lnTo>
                  <a:lnTo>
                    <a:pt x="0" y="24000"/>
                  </a:lnTo>
                  <a:lnTo>
                    <a:pt x="0" y="48000"/>
                  </a:lnTo>
                  <a:lnTo>
                    <a:pt x="10909" y="72000"/>
                  </a:lnTo>
                  <a:lnTo>
                    <a:pt x="16363" y="104000"/>
                  </a:lnTo>
                  <a:lnTo>
                    <a:pt x="21818" y="112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92" name="Shape 1792"/>
            <p:cNvSpPr/>
            <p:nvPr/>
          </p:nvSpPr>
          <p:spPr>
            <a:xfrm>
              <a:off x="4352" y="3142"/>
              <a:ext cx="7" cy="3"/>
            </a:xfrm>
            <a:custGeom>
              <a:pathLst>
                <a:path extrusionOk="0" h="120000" w="120000">
                  <a:moveTo>
                    <a:pt x="0" y="0"/>
                  </a:moveTo>
                  <a:lnTo>
                    <a:pt x="75000" y="30000"/>
                  </a:lnTo>
                  <a:lnTo>
                    <a:pt x="105000" y="60000"/>
                  </a:lnTo>
                  <a:lnTo>
                    <a:pt x="75000" y="90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93" name="Shape 1793"/>
            <p:cNvSpPr/>
            <p:nvPr/>
          </p:nvSpPr>
          <p:spPr>
            <a:xfrm>
              <a:off x="4359" y="3145"/>
              <a:ext cx="4" cy="7"/>
            </a:xfrm>
            <a:custGeom>
              <a:pathLst>
                <a:path extrusionOk="0" h="120000" w="120000">
                  <a:moveTo>
                    <a:pt x="96000" y="105000"/>
                  </a:moveTo>
                  <a:lnTo>
                    <a:pt x="96000" y="105000"/>
                  </a:lnTo>
                  <a:lnTo>
                    <a:pt x="24000" y="60000"/>
                  </a:lnTo>
                  <a:lnTo>
                    <a:pt x="0" y="30000"/>
                  </a:lnTo>
                  <a:lnTo>
                    <a:pt x="24000" y="15000"/>
                  </a:lnTo>
                  <a:lnTo>
                    <a:pt x="24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94" name="Shape 1794"/>
            <p:cNvSpPr/>
            <p:nvPr/>
          </p:nvSpPr>
          <p:spPr>
            <a:xfrm>
              <a:off x="4290" y="3145"/>
              <a:ext cx="0" cy="14"/>
            </a:xfrm>
            <a:custGeom>
              <a:pathLst>
                <a:path extrusionOk="0" h="120000" w="120000">
                  <a:moveTo>
                    <a:pt x="0" y="112000"/>
                  </a:moveTo>
                  <a:lnTo>
                    <a:pt x="0" y="96000"/>
                  </a:lnTo>
                  <a:lnTo>
                    <a:pt x="0" y="80000"/>
                  </a:lnTo>
                  <a:lnTo>
                    <a:pt x="0" y="72000"/>
                  </a:lnTo>
                  <a:lnTo>
                    <a:pt x="0" y="64000"/>
                  </a:lnTo>
                  <a:lnTo>
                    <a:pt x="0" y="56000"/>
                  </a:lnTo>
                  <a:lnTo>
                    <a:pt x="0" y="48000"/>
                  </a:lnTo>
                  <a:lnTo>
                    <a:pt x="0" y="40000"/>
                  </a:lnTo>
                  <a:lnTo>
                    <a:pt x="0" y="32000"/>
                  </a:lnTo>
                  <a:lnTo>
                    <a:pt x="0" y="16000"/>
                  </a:lnTo>
                  <a:lnTo>
                    <a:pt x="0" y="8000"/>
                  </a:lnTo>
                  <a:lnTo>
                    <a:pt x="0" y="0"/>
                  </a:lnTo>
                  <a:lnTo>
                    <a:pt x="0" y="112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95" name="Shape 1795"/>
            <p:cNvSpPr/>
            <p:nvPr/>
          </p:nvSpPr>
          <p:spPr>
            <a:xfrm>
              <a:off x="4290" y="3145"/>
              <a:ext cx="11" cy="25"/>
            </a:xfrm>
            <a:custGeom>
              <a:pathLst>
                <a:path extrusionOk="0" h="120000" w="120000">
                  <a:moveTo>
                    <a:pt x="110000" y="115200"/>
                  </a:moveTo>
                  <a:lnTo>
                    <a:pt x="110000" y="115200"/>
                  </a:lnTo>
                  <a:lnTo>
                    <a:pt x="100000" y="100800"/>
                  </a:lnTo>
                  <a:lnTo>
                    <a:pt x="90000" y="81600"/>
                  </a:lnTo>
                  <a:lnTo>
                    <a:pt x="80000" y="72000"/>
                  </a:lnTo>
                  <a:lnTo>
                    <a:pt x="80000" y="67200"/>
                  </a:lnTo>
                  <a:lnTo>
                    <a:pt x="70000" y="62400"/>
                  </a:lnTo>
                  <a:lnTo>
                    <a:pt x="60000" y="57600"/>
                  </a:lnTo>
                  <a:lnTo>
                    <a:pt x="30000" y="52800"/>
                  </a:lnTo>
                  <a:lnTo>
                    <a:pt x="30000" y="43200"/>
                  </a:lnTo>
                  <a:lnTo>
                    <a:pt x="30000" y="33600"/>
                  </a:lnTo>
                  <a:lnTo>
                    <a:pt x="20000" y="19200"/>
                  </a:lnTo>
                  <a:lnTo>
                    <a:pt x="0" y="4800"/>
                  </a:lnTo>
                  <a:lnTo>
                    <a:pt x="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96" name="Shape 1796"/>
            <p:cNvSpPr/>
            <p:nvPr/>
          </p:nvSpPr>
          <p:spPr>
            <a:xfrm>
              <a:off x="4272" y="3121"/>
              <a:ext cx="18" cy="4"/>
            </a:xfrm>
            <a:custGeom>
              <a:pathLst>
                <a:path extrusionOk="0" h="120000" w="120000">
                  <a:moveTo>
                    <a:pt x="0" y="0"/>
                  </a:moveTo>
                  <a:lnTo>
                    <a:pt x="13333" y="24000"/>
                  </a:lnTo>
                  <a:lnTo>
                    <a:pt x="33333" y="48000"/>
                  </a:lnTo>
                  <a:lnTo>
                    <a:pt x="53333" y="48000"/>
                  </a:lnTo>
                  <a:lnTo>
                    <a:pt x="66666" y="48000"/>
                  </a:lnTo>
                  <a:lnTo>
                    <a:pt x="80000" y="48000"/>
                  </a:lnTo>
                  <a:lnTo>
                    <a:pt x="93333" y="72000"/>
                  </a:lnTo>
                  <a:lnTo>
                    <a:pt x="106666" y="72000"/>
                  </a:lnTo>
                  <a:lnTo>
                    <a:pt x="113333" y="96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97" name="Shape 1797"/>
            <p:cNvSpPr/>
            <p:nvPr/>
          </p:nvSpPr>
          <p:spPr>
            <a:xfrm>
              <a:off x="4272" y="3126"/>
              <a:ext cx="28" cy="7"/>
            </a:xfrm>
            <a:custGeom>
              <a:pathLst>
                <a:path extrusionOk="0" h="120000" w="120000">
                  <a:moveTo>
                    <a:pt x="0" y="102857"/>
                  </a:moveTo>
                  <a:lnTo>
                    <a:pt x="0" y="102857"/>
                  </a:lnTo>
                  <a:lnTo>
                    <a:pt x="12413" y="68571"/>
                  </a:lnTo>
                  <a:lnTo>
                    <a:pt x="33103" y="51428"/>
                  </a:lnTo>
                  <a:lnTo>
                    <a:pt x="53793" y="51428"/>
                  </a:lnTo>
                  <a:lnTo>
                    <a:pt x="70344" y="51428"/>
                  </a:lnTo>
                  <a:lnTo>
                    <a:pt x="82758" y="51428"/>
                  </a:lnTo>
                  <a:lnTo>
                    <a:pt x="99310" y="34285"/>
                  </a:lnTo>
                  <a:lnTo>
                    <a:pt x="111724" y="17142"/>
                  </a:lnTo>
                  <a:lnTo>
                    <a:pt x="115862"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98" name="Shape 1798"/>
            <p:cNvSpPr/>
            <p:nvPr/>
          </p:nvSpPr>
          <p:spPr>
            <a:xfrm>
              <a:off x="4379" y="3151"/>
              <a:ext cx="9" cy="9"/>
            </a:xfrm>
            <a:custGeom>
              <a:pathLst>
                <a:path extrusionOk="0" h="120000" w="120000">
                  <a:moveTo>
                    <a:pt x="40000" y="106666"/>
                  </a:moveTo>
                  <a:lnTo>
                    <a:pt x="66666" y="106666"/>
                  </a:lnTo>
                  <a:lnTo>
                    <a:pt x="66666" y="53333"/>
                  </a:lnTo>
                  <a:lnTo>
                    <a:pt x="10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99" name="Shape 1799"/>
            <p:cNvSpPr/>
            <p:nvPr/>
          </p:nvSpPr>
          <p:spPr>
            <a:xfrm>
              <a:off x="4350" y="3159"/>
              <a:ext cx="9" cy="9"/>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00" name="Shape 1800"/>
            <p:cNvSpPr/>
            <p:nvPr/>
          </p:nvSpPr>
          <p:spPr>
            <a:xfrm>
              <a:off x="4333" y="3142"/>
              <a:ext cx="9" cy="7"/>
            </a:xfrm>
            <a:custGeom>
              <a:pathLst>
                <a:path extrusionOk="0" h="120000" w="120000">
                  <a:moveTo>
                    <a:pt x="48000" y="105000"/>
                  </a:moveTo>
                  <a:lnTo>
                    <a:pt x="48000" y="105000"/>
                  </a:lnTo>
                  <a:lnTo>
                    <a:pt x="48000" y="75000"/>
                  </a:lnTo>
                  <a:lnTo>
                    <a:pt x="108000" y="75000"/>
                  </a:lnTo>
                  <a:lnTo>
                    <a:pt x="108000" y="30000"/>
                  </a:lnTo>
                  <a:lnTo>
                    <a:pt x="48000" y="0"/>
                  </a:lnTo>
                  <a:lnTo>
                    <a:pt x="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01" name="Shape 1801"/>
            <p:cNvSpPr/>
            <p:nvPr/>
          </p:nvSpPr>
          <p:spPr>
            <a:xfrm>
              <a:off x="4374" y="3110"/>
              <a:ext cx="9" cy="7"/>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02" name="Shape 1802"/>
            <p:cNvSpPr/>
            <p:nvPr/>
          </p:nvSpPr>
          <p:spPr>
            <a:xfrm>
              <a:off x="4315" y="3067"/>
              <a:ext cx="9" cy="9"/>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03" name="Shape 1803"/>
            <p:cNvSpPr/>
            <p:nvPr/>
          </p:nvSpPr>
          <p:spPr>
            <a:xfrm>
              <a:off x="4341" y="3070"/>
              <a:ext cx="9" cy="7"/>
            </a:xfrm>
            <a:custGeom>
              <a:pathLst>
                <a:path extrusionOk="0" h="120000" w="120000">
                  <a:moveTo>
                    <a:pt x="48000" y="105000"/>
                  </a:moveTo>
                  <a:lnTo>
                    <a:pt x="108000" y="105000"/>
                  </a:lnTo>
                  <a:lnTo>
                    <a:pt x="108000" y="75000"/>
                  </a:lnTo>
                  <a:lnTo>
                    <a:pt x="108000" y="30000"/>
                  </a:lnTo>
                  <a:lnTo>
                    <a:pt x="48000" y="30000"/>
                  </a:lnTo>
                  <a:lnTo>
                    <a:pt x="48000" y="0"/>
                  </a:lnTo>
                  <a:lnTo>
                    <a:pt x="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04" name="Shape 1804"/>
            <p:cNvSpPr/>
            <p:nvPr/>
          </p:nvSpPr>
          <p:spPr>
            <a:xfrm>
              <a:off x="4293" y="3145"/>
              <a:ext cx="9" cy="9"/>
            </a:xfrm>
            <a:custGeom>
              <a:pathLst>
                <a:path extrusionOk="0" h="120000" w="120000">
                  <a:moveTo>
                    <a:pt x="66666" y="108000"/>
                  </a:moveTo>
                  <a:lnTo>
                    <a:pt x="106666" y="108000"/>
                  </a:lnTo>
                  <a:lnTo>
                    <a:pt x="106666" y="0"/>
                  </a:lnTo>
                  <a:lnTo>
                    <a:pt x="66666" y="0"/>
                  </a:lnTo>
                  <a:lnTo>
                    <a:pt x="40000" y="0"/>
                  </a:lnTo>
                  <a:lnTo>
                    <a:pt x="0" y="0"/>
                  </a:lnTo>
                  <a:lnTo>
                    <a:pt x="0" y="108000"/>
                  </a:lnTo>
                  <a:lnTo>
                    <a:pt x="40000" y="108000"/>
                  </a:lnTo>
                  <a:lnTo>
                    <a:pt x="66666"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05" name="Shape 1805"/>
            <p:cNvSpPr/>
            <p:nvPr/>
          </p:nvSpPr>
          <p:spPr>
            <a:xfrm>
              <a:off x="4297" y="3177"/>
              <a:ext cx="9" cy="9"/>
            </a:xfrm>
            <a:custGeom>
              <a:pathLst>
                <a:path extrusionOk="0" h="120000" w="120000">
                  <a:moveTo>
                    <a:pt x="48000" y="108000"/>
                  </a:moveTo>
                  <a:lnTo>
                    <a:pt x="48000" y="108000"/>
                  </a:lnTo>
                  <a:lnTo>
                    <a:pt x="108000" y="108000"/>
                  </a:lnTo>
                  <a:lnTo>
                    <a:pt x="48000" y="0"/>
                  </a:lnTo>
                  <a:lnTo>
                    <a:pt x="0" y="0"/>
                  </a:lnTo>
                  <a:lnTo>
                    <a:pt x="0" y="108000"/>
                  </a:lnTo>
                  <a:lnTo>
                    <a:pt x="48000"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06" name="Shape 1806"/>
            <p:cNvSpPr/>
            <p:nvPr/>
          </p:nvSpPr>
          <p:spPr>
            <a:xfrm>
              <a:off x="4272" y="3156"/>
              <a:ext cx="9" cy="7"/>
            </a:xfrm>
            <a:custGeom>
              <a:pathLst>
                <a:path extrusionOk="0" h="120000" w="120000">
                  <a:moveTo>
                    <a:pt x="66666" y="105000"/>
                  </a:moveTo>
                  <a:lnTo>
                    <a:pt x="66666" y="105000"/>
                  </a:lnTo>
                  <a:lnTo>
                    <a:pt x="66666" y="7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lnTo>
                    <a:pt x="66666"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07" name="Shape 1807"/>
            <p:cNvSpPr/>
            <p:nvPr/>
          </p:nvSpPr>
          <p:spPr>
            <a:xfrm>
              <a:off x="4270" y="3097"/>
              <a:ext cx="9" cy="7"/>
            </a:xfrm>
            <a:custGeom>
              <a:pathLst>
                <a:path extrusionOk="0" h="120000" w="120000">
                  <a:moveTo>
                    <a:pt x="48000" y="105000"/>
                  </a:move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08" name="Shape 1808"/>
            <p:cNvSpPr/>
            <p:nvPr/>
          </p:nvSpPr>
          <p:spPr>
            <a:xfrm>
              <a:off x="4391" y="3175"/>
              <a:ext cx="9" cy="7"/>
            </a:xfrm>
            <a:custGeom>
              <a:pathLst>
                <a:path extrusionOk="0" h="120000" w="120000">
                  <a:moveTo>
                    <a:pt x="66666" y="105000"/>
                  </a:moveTo>
                  <a:lnTo>
                    <a:pt x="66666" y="105000"/>
                  </a:lnTo>
                  <a:lnTo>
                    <a:pt x="66666" y="75000"/>
                  </a:lnTo>
                  <a:lnTo>
                    <a:pt x="106666" y="75000"/>
                  </a:lnTo>
                  <a:lnTo>
                    <a:pt x="106666" y="30000"/>
                  </a:lnTo>
                  <a:lnTo>
                    <a:pt x="66666" y="0"/>
                  </a:lnTo>
                  <a:lnTo>
                    <a:pt x="40000" y="0"/>
                  </a:lnTo>
                  <a:lnTo>
                    <a:pt x="0" y="0"/>
                  </a:lnTo>
                  <a:lnTo>
                    <a:pt x="0" y="30000"/>
                  </a:lnTo>
                  <a:lnTo>
                    <a:pt x="0" y="75000"/>
                  </a:lnTo>
                  <a:lnTo>
                    <a:pt x="40000" y="105000"/>
                  </a:lnTo>
                  <a:lnTo>
                    <a:pt x="66666"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09" name="Shape 1809"/>
            <p:cNvSpPr/>
            <p:nvPr/>
          </p:nvSpPr>
          <p:spPr>
            <a:xfrm>
              <a:off x="4406" y="3137"/>
              <a:ext cx="9" cy="9"/>
            </a:xfrm>
            <a:custGeom>
              <a:pathLst>
                <a:path extrusionOk="0" h="120000" w="120000">
                  <a:moveTo>
                    <a:pt x="48000" y="108000"/>
                  </a:moveTo>
                  <a:lnTo>
                    <a:pt x="108000" y="108000"/>
                  </a:lnTo>
                  <a:lnTo>
                    <a:pt x="108000" y="0"/>
                  </a:lnTo>
                  <a:lnTo>
                    <a:pt x="48000" y="0"/>
                  </a:lnTo>
                  <a:lnTo>
                    <a:pt x="0" y="0"/>
                  </a:lnTo>
                  <a:lnTo>
                    <a:pt x="0" y="108000"/>
                  </a:lnTo>
                  <a:lnTo>
                    <a:pt x="48000"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10" name="Shape 1810"/>
            <p:cNvSpPr/>
            <p:nvPr/>
          </p:nvSpPr>
          <p:spPr>
            <a:xfrm>
              <a:off x="4386" y="3092"/>
              <a:ext cx="7" cy="7"/>
            </a:xfrm>
            <a:custGeom>
              <a:pathLst>
                <a:path extrusionOk="0" h="120000" w="120000">
                  <a:moveTo>
                    <a:pt x="30000" y="105000"/>
                  </a:moveTo>
                  <a:lnTo>
                    <a:pt x="75000" y="105000"/>
                  </a:lnTo>
                  <a:lnTo>
                    <a:pt x="75000" y="75000"/>
                  </a:lnTo>
                  <a:lnTo>
                    <a:pt x="105000" y="75000"/>
                  </a:lnTo>
                  <a:lnTo>
                    <a:pt x="105000" y="30000"/>
                  </a:lnTo>
                  <a:lnTo>
                    <a:pt x="75000" y="30000"/>
                  </a:lnTo>
                  <a:lnTo>
                    <a:pt x="75000" y="0"/>
                  </a:lnTo>
                  <a:lnTo>
                    <a:pt x="30000" y="0"/>
                  </a:lnTo>
                  <a:lnTo>
                    <a:pt x="0" y="30000"/>
                  </a:lnTo>
                  <a:lnTo>
                    <a:pt x="0" y="75000"/>
                  </a:lnTo>
                  <a:lnTo>
                    <a:pt x="0" y="105000"/>
                  </a:lnTo>
                  <a:lnTo>
                    <a:pt x="3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11" name="Shape 1811"/>
            <p:cNvSpPr/>
            <p:nvPr/>
          </p:nvSpPr>
          <p:spPr>
            <a:xfrm>
              <a:off x="4345" y="3084"/>
              <a:ext cx="9" cy="7"/>
            </a:xfrm>
            <a:custGeom>
              <a:pathLst>
                <a:path extrusionOk="0" h="120000" w="120000">
                  <a:moveTo>
                    <a:pt x="66666" y="105000"/>
                  </a:moveTo>
                  <a:lnTo>
                    <a:pt x="106666" y="75000"/>
                  </a:lnTo>
                  <a:lnTo>
                    <a:pt x="106666" y="30000"/>
                  </a:lnTo>
                  <a:lnTo>
                    <a:pt x="106666" y="0"/>
                  </a:lnTo>
                  <a:lnTo>
                    <a:pt x="66666" y="0"/>
                  </a:lnTo>
                  <a:lnTo>
                    <a:pt x="40000" y="0"/>
                  </a:lnTo>
                  <a:lnTo>
                    <a:pt x="0" y="30000"/>
                  </a:lnTo>
                  <a:lnTo>
                    <a:pt x="0" y="75000"/>
                  </a:lnTo>
                  <a:lnTo>
                    <a:pt x="40000" y="105000"/>
                  </a:lnTo>
                  <a:lnTo>
                    <a:pt x="66666"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12" name="Shape 1812"/>
            <p:cNvSpPr/>
            <p:nvPr/>
          </p:nvSpPr>
          <p:spPr>
            <a:xfrm>
              <a:off x="4365" y="3076"/>
              <a:ext cx="9" cy="9"/>
            </a:xfrm>
            <a:custGeom>
              <a:pathLst>
                <a:path extrusionOk="0" h="120000" w="120000">
                  <a:moveTo>
                    <a:pt x="66666" y="106666"/>
                  </a:moveTo>
                  <a:lnTo>
                    <a:pt x="106666" y="106666"/>
                  </a:lnTo>
                  <a:lnTo>
                    <a:pt x="106666" y="53333"/>
                  </a:lnTo>
                  <a:lnTo>
                    <a:pt x="106666" y="0"/>
                  </a:lnTo>
                  <a:lnTo>
                    <a:pt x="66666" y="0"/>
                  </a:lnTo>
                  <a:lnTo>
                    <a:pt x="40000" y="0"/>
                  </a:lnTo>
                  <a:lnTo>
                    <a:pt x="0" y="0"/>
                  </a:lnTo>
                  <a:lnTo>
                    <a:pt x="0" y="53333"/>
                  </a:lnTo>
                  <a:lnTo>
                    <a:pt x="0" y="106666"/>
                  </a:lnTo>
                  <a:lnTo>
                    <a:pt x="40000" y="106666"/>
                  </a:lnTo>
                  <a:lnTo>
                    <a:pt x="66666"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13" name="Shape 1813"/>
            <p:cNvSpPr/>
            <p:nvPr/>
          </p:nvSpPr>
          <p:spPr>
            <a:xfrm>
              <a:off x="4481" y="2394"/>
              <a:ext cx="282" cy="872"/>
            </a:xfrm>
            <a:custGeom>
              <a:pathLst>
                <a:path extrusionOk="0" h="120000" w="120000">
                  <a:moveTo>
                    <a:pt x="17935" y="5366"/>
                  </a:moveTo>
                  <a:lnTo>
                    <a:pt x="17935" y="5366"/>
                  </a:lnTo>
                  <a:lnTo>
                    <a:pt x="21779" y="4541"/>
                  </a:lnTo>
                  <a:lnTo>
                    <a:pt x="26049" y="3715"/>
                  </a:lnTo>
                  <a:lnTo>
                    <a:pt x="29893" y="3027"/>
                  </a:lnTo>
                  <a:lnTo>
                    <a:pt x="33309" y="2477"/>
                  </a:lnTo>
                  <a:lnTo>
                    <a:pt x="36298" y="1788"/>
                  </a:lnTo>
                  <a:lnTo>
                    <a:pt x="39715" y="1376"/>
                  </a:lnTo>
                  <a:lnTo>
                    <a:pt x="43131" y="825"/>
                  </a:lnTo>
                  <a:lnTo>
                    <a:pt x="46548" y="550"/>
                  </a:lnTo>
                  <a:lnTo>
                    <a:pt x="50391" y="275"/>
                  </a:lnTo>
                  <a:lnTo>
                    <a:pt x="54661" y="137"/>
                  </a:lnTo>
                  <a:lnTo>
                    <a:pt x="58932" y="0"/>
                  </a:lnTo>
                  <a:lnTo>
                    <a:pt x="64056" y="0"/>
                  </a:lnTo>
                  <a:lnTo>
                    <a:pt x="69181" y="0"/>
                  </a:lnTo>
                  <a:lnTo>
                    <a:pt x="74306" y="275"/>
                  </a:lnTo>
                  <a:lnTo>
                    <a:pt x="81138" y="550"/>
                  </a:lnTo>
                  <a:lnTo>
                    <a:pt x="88398" y="825"/>
                  </a:lnTo>
                  <a:lnTo>
                    <a:pt x="101209" y="1926"/>
                  </a:lnTo>
                  <a:lnTo>
                    <a:pt x="110604" y="3302"/>
                  </a:lnTo>
                  <a:lnTo>
                    <a:pt x="116156" y="5229"/>
                  </a:lnTo>
                  <a:lnTo>
                    <a:pt x="119145" y="7431"/>
                  </a:lnTo>
                  <a:lnTo>
                    <a:pt x="119572" y="9908"/>
                  </a:lnTo>
                  <a:lnTo>
                    <a:pt x="119145" y="12660"/>
                  </a:lnTo>
                  <a:lnTo>
                    <a:pt x="117864" y="15550"/>
                  </a:lnTo>
                  <a:lnTo>
                    <a:pt x="116156" y="18715"/>
                  </a:lnTo>
                  <a:lnTo>
                    <a:pt x="116156" y="20504"/>
                  </a:lnTo>
                  <a:lnTo>
                    <a:pt x="115729" y="22844"/>
                  </a:lnTo>
                  <a:lnTo>
                    <a:pt x="115302" y="26009"/>
                  </a:lnTo>
                  <a:lnTo>
                    <a:pt x="114875" y="29449"/>
                  </a:lnTo>
                  <a:lnTo>
                    <a:pt x="114448" y="33302"/>
                  </a:lnTo>
                  <a:lnTo>
                    <a:pt x="114021" y="37568"/>
                  </a:lnTo>
                  <a:lnTo>
                    <a:pt x="114021" y="41972"/>
                  </a:lnTo>
                  <a:lnTo>
                    <a:pt x="113167" y="46513"/>
                  </a:lnTo>
                  <a:lnTo>
                    <a:pt x="112740" y="51192"/>
                  </a:lnTo>
                  <a:lnTo>
                    <a:pt x="112740" y="55596"/>
                  </a:lnTo>
                  <a:lnTo>
                    <a:pt x="112740" y="59862"/>
                  </a:lnTo>
                  <a:lnTo>
                    <a:pt x="112740" y="63853"/>
                  </a:lnTo>
                  <a:lnTo>
                    <a:pt x="112740" y="67568"/>
                  </a:lnTo>
                  <a:lnTo>
                    <a:pt x="112740" y="70596"/>
                  </a:lnTo>
                  <a:lnTo>
                    <a:pt x="113167" y="73211"/>
                  </a:lnTo>
                  <a:lnTo>
                    <a:pt x="114021" y="75275"/>
                  </a:lnTo>
                  <a:lnTo>
                    <a:pt x="114448" y="76788"/>
                  </a:lnTo>
                  <a:lnTo>
                    <a:pt x="114875" y="78440"/>
                  </a:lnTo>
                  <a:lnTo>
                    <a:pt x="114875" y="80366"/>
                  </a:lnTo>
                  <a:lnTo>
                    <a:pt x="115302" y="82431"/>
                  </a:lnTo>
                  <a:lnTo>
                    <a:pt x="115302" y="84495"/>
                  </a:lnTo>
                  <a:lnTo>
                    <a:pt x="115729" y="86834"/>
                  </a:lnTo>
                  <a:lnTo>
                    <a:pt x="115729" y="89036"/>
                  </a:lnTo>
                  <a:lnTo>
                    <a:pt x="115729" y="91238"/>
                  </a:lnTo>
                  <a:lnTo>
                    <a:pt x="115729" y="93577"/>
                  </a:lnTo>
                  <a:lnTo>
                    <a:pt x="115729" y="95779"/>
                  </a:lnTo>
                  <a:lnTo>
                    <a:pt x="115729" y="97981"/>
                  </a:lnTo>
                  <a:lnTo>
                    <a:pt x="115729" y="100045"/>
                  </a:lnTo>
                  <a:lnTo>
                    <a:pt x="115729" y="101972"/>
                  </a:lnTo>
                  <a:lnTo>
                    <a:pt x="115729" y="103761"/>
                  </a:lnTo>
                  <a:lnTo>
                    <a:pt x="115302" y="105412"/>
                  </a:lnTo>
                  <a:lnTo>
                    <a:pt x="115302" y="106926"/>
                  </a:lnTo>
                  <a:lnTo>
                    <a:pt x="114021" y="109816"/>
                  </a:lnTo>
                  <a:lnTo>
                    <a:pt x="111032" y="112431"/>
                  </a:lnTo>
                  <a:lnTo>
                    <a:pt x="106761" y="114633"/>
                  </a:lnTo>
                  <a:lnTo>
                    <a:pt x="100355" y="116422"/>
                  </a:lnTo>
                  <a:lnTo>
                    <a:pt x="92241" y="117798"/>
                  </a:lnTo>
                  <a:lnTo>
                    <a:pt x="82419" y="118899"/>
                  </a:lnTo>
                  <a:lnTo>
                    <a:pt x="72170" y="119449"/>
                  </a:lnTo>
                  <a:lnTo>
                    <a:pt x="58932" y="119862"/>
                  </a:lnTo>
                  <a:lnTo>
                    <a:pt x="54234" y="119724"/>
                  </a:lnTo>
                  <a:lnTo>
                    <a:pt x="48683" y="119174"/>
                  </a:lnTo>
                  <a:lnTo>
                    <a:pt x="41423" y="118348"/>
                  </a:lnTo>
                  <a:lnTo>
                    <a:pt x="34163" y="117247"/>
                  </a:lnTo>
                  <a:lnTo>
                    <a:pt x="27330" y="116009"/>
                  </a:lnTo>
                  <a:lnTo>
                    <a:pt x="21779" y="114770"/>
                  </a:lnTo>
                  <a:lnTo>
                    <a:pt x="16227" y="113394"/>
                  </a:lnTo>
                  <a:lnTo>
                    <a:pt x="13238" y="112155"/>
                  </a:lnTo>
                  <a:lnTo>
                    <a:pt x="11957" y="111055"/>
                  </a:lnTo>
                  <a:lnTo>
                    <a:pt x="11103" y="109678"/>
                  </a:lnTo>
                  <a:lnTo>
                    <a:pt x="10676" y="108302"/>
                  </a:lnTo>
                  <a:lnTo>
                    <a:pt x="10249" y="106651"/>
                  </a:lnTo>
                  <a:lnTo>
                    <a:pt x="9395" y="104724"/>
                  </a:lnTo>
                  <a:lnTo>
                    <a:pt x="8967" y="102522"/>
                  </a:lnTo>
                  <a:lnTo>
                    <a:pt x="8113" y="100045"/>
                  </a:lnTo>
                  <a:lnTo>
                    <a:pt x="6405" y="97018"/>
                  </a:lnTo>
                  <a:lnTo>
                    <a:pt x="5124" y="95366"/>
                  </a:lnTo>
                  <a:lnTo>
                    <a:pt x="4270" y="93577"/>
                  </a:lnTo>
                  <a:lnTo>
                    <a:pt x="3416" y="91513"/>
                  </a:lnTo>
                  <a:lnTo>
                    <a:pt x="2989" y="89449"/>
                  </a:lnTo>
                  <a:lnTo>
                    <a:pt x="2562" y="87247"/>
                  </a:lnTo>
                  <a:lnTo>
                    <a:pt x="1281" y="85045"/>
                  </a:lnTo>
                  <a:lnTo>
                    <a:pt x="854" y="82706"/>
                  </a:lnTo>
                  <a:lnTo>
                    <a:pt x="427" y="80366"/>
                  </a:lnTo>
                  <a:lnTo>
                    <a:pt x="0" y="78165"/>
                  </a:lnTo>
                  <a:lnTo>
                    <a:pt x="0" y="75963"/>
                  </a:lnTo>
                  <a:lnTo>
                    <a:pt x="0" y="73899"/>
                  </a:lnTo>
                  <a:lnTo>
                    <a:pt x="0" y="71834"/>
                  </a:lnTo>
                  <a:lnTo>
                    <a:pt x="0" y="69908"/>
                  </a:lnTo>
                  <a:lnTo>
                    <a:pt x="0" y="68119"/>
                  </a:lnTo>
                  <a:lnTo>
                    <a:pt x="427" y="66743"/>
                  </a:lnTo>
                  <a:lnTo>
                    <a:pt x="854" y="65366"/>
                  </a:lnTo>
                  <a:lnTo>
                    <a:pt x="1281" y="64128"/>
                  </a:lnTo>
                  <a:lnTo>
                    <a:pt x="1708" y="62477"/>
                  </a:lnTo>
                  <a:lnTo>
                    <a:pt x="2989" y="60688"/>
                  </a:lnTo>
                  <a:lnTo>
                    <a:pt x="3416" y="58486"/>
                  </a:lnTo>
                  <a:lnTo>
                    <a:pt x="3416" y="56422"/>
                  </a:lnTo>
                  <a:lnTo>
                    <a:pt x="4270" y="53944"/>
                  </a:lnTo>
                  <a:lnTo>
                    <a:pt x="4697" y="51605"/>
                  </a:lnTo>
                  <a:lnTo>
                    <a:pt x="5124" y="49266"/>
                  </a:lnTo>
                  <a:lnTo>
                    <a:pt x="5124" y="46788"/>
                  </a:lnTo>
                  <a:lnTo>
                    <a:pt x="5551" y="44311"/>
                  </a:lnTo>
                  <a:lnTo>
                    <a:pt x="5551" y="42110"/>
                  </a:lnTo>
                  <a:lnTo>
                    <a:pt x="5551" y="39908"/>
                  </a:lnTo>
                  <a:lnTo>
                    <a:pt x="5551" y="37981"/>
                  </a:lnTo>
                  <a:lnTo>
                    <a:pt x="5124" y="36192"/>
                  </a:lnTo>
                  <a:lnTo>
                    <a:pt x="4697" y="34678"/>
                  </a:lnTo>
                  <a:lnTo>
                    <a:pt x="4270" y="33440"/>
                  </a:lnTo>
                  <a:lnTo>
                    <a:pt x="3416" y="31788"/>
                  </a:lnTo>
                  <a:lnTo>
                    <a:pt x="2989" y="30137"/>
                  </a:lnTo>
                  <a:lnTo>
                    <a:pt x="2562" y="28348"/>
                  </a:lnTo>
                  <a:lnTo>
                    <a:pt x="1708" y="26559"/>
                  </a:lnTo>
                  <a:lnTo>
                    <a:pt x="1708" y="24908"/>
                  </a:lnTo>
                  <a:lnTo>
                    <a:pt x="1708" y="23119"/>
                  </a:lnTo>
                  <a:lnTo>
                    <a:pt x="1708" y="21330"/>
                  </a:lnTo>
                  <a:lnTo>
                    <a:pt x="2562" y="19816"/>
                  </a:lnTo>
                  <a:lnTo>
                    <a:pt x="2562" y="18165"/>
                  </a:lnTo>
                  <a:lnTo>
                    <a:pt x="2989" y="16926"/>
                  </a:lnTo>
                  <a:lnTo>
                    <a:pt x="2989" y="15688"/>
                  </a:lnTo>
                  <a:lnTo>
                    <a:pt x="3416" y="14724"/>
                  </a:lnTo>
                  <a:lnTo>
                    <a:pt x="3416" y="13761"/>
                  </a:lnTo>
                  <a:lnTo>
                    <a:pt x="3416" y="13348"/>
                  </a:lnTo>
                  <a:lnTo>
                    <a:pt x="3416" y="13073"/>
                  </a:lnTo>
                  <a:lnTo>
                    <a:pt x="3843" y="12247"/>
                  </a:lnTo>
                  <a:lnTo>
                    <a:pt x="4270" y="11284"/>
                  </a:lnTo>
                  <a:lnTo>
                    <a:pt x="4697" y="10458"/>
                  </a:lnTo>
                  <a:lnTo>
                    <a:pt x="5551" y="9495"/>
                  </a:lnTo>
                  <a:lnTo>
                    <a:pt x="7259" y="8532"/>
                  </a:lnTo>
                  <a:lnTo>
                    <a:pt x="8967" y="7568"/>
                  </a:lnTo>
                  <a:lnTo>
                    <a:pt x="12384" y="6467"/>
                  </a:lnTo>
                  <a:lnTo>
                    <a:pt x="17935" y="5366"/>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14" name="Shape 1814"/>
            <p:cNvSpPr/>
            <p:nvPr/>
          </p:nvSpPr>
          <p:spPr>
            <a:xfrm>
              <a:off x="4515" y="2487"/>
              <a:ext cx="39" cy="35"/>
            </a:xfrm>
            <a:custGeom>
              <a:pathLst>
                <a:path extrusionOk="0" h="120000" w="120000">
                  <a:moveTo>
                    <a:pt x="60000" y="116571"/>
                  </a:moveTo>
                  <a:lnTo>
                    <a:pt x="60000" y="116571"/>
                  </a:lnTo>
                  <a:lnTo>
                    <a:pt x="84000" y="113142"/>
                  </a:lnTo>
                  <a:lnTo>
                    <a:pt x="99000" y="99428"/>
                  </a:lnTo>
                  <a:lnTo>
                    <a:pt x="114000" y="82285"/>
                  </a:lnTo>
                  <a:lnTo>
                    <a:pt x="117000" y="58285"/>
                  </a:lnTo>
                  <a:lnTo>
                    <a:pt x="114000" y="34285"/>
                  </a:lnTo>
                  <a:lnTo>
                    <a:pt x="99000" y="17142"/>
                  </a:lnTo>
                  <a:lnTo>
                    <a:pt x="84000" y="3428"/>
                  </a:lnTo>
                  <a:lnTo>
                    <a:pt x="60000" y="0"/>
                  </a:lnTo>
                  <a:lnTo>
                    <a:pt x="36000" y="3428"/>
                  </a:lnTo>
                  <a:lnTo>
                    <a:pt x="18000" y="17142"/>
                  </a:lnTo>
                  <a:lnTo>
                    <a:pt x="6000" y="34285"/>
                  </a:lnTo>
                  <a:lnTo>
                    <a:pt x="0" y="58285"/>
                  </a:lnTo>
                  <a:lnTo>
                    <a:pt x="6000" y="82285"/>
                  </a:lnTo>
                  <a:lnTo>
                    <a:pt x="18000" y="99428"/>
                  </a:lnTo>
                  <a:lnTo>
                    <a:pt x="36000" y="113142"/>
                  </a:lnTo>
                  <a:lnTo>
                    <a:pt x="60000" y="116571"/>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15" name="Shape 1815"/>
            <p:cNvSpPr/>
            <p:nvPr/>
          </p:nvSpPr>
          <p:spPr>
            <a:xfrm>
              <a:off x="4543" y="2439"/>
              <a:ext cx="41" cy="36"/>
            </a:xfrm>
            <a:custGeom>
              <a:pathLst>
                <a:path extrusionOk="0" h="120000" w="120000">
                  <a:moveTo>
                    <a:pt x="57000" y="116666"/>
                  </a:moveTo>
                  <a:lnTo>
                    <a:pt x="57000" y="116666"/>
                  </a:lnTo>
                  <a:lnTo>
                    <a:pt x="81000" y="113333"/>
                  </a:lnTo>
                  <a:lnTo>
                    <a:pt x="99000" y="100000"/>
                  </a:lnTo>
                  <a:lnTo>
                    <a:pt x="114000" y="80000"/>
                  </a:lnTo>
                  <a:lnTo>
                    <a:pt x="117000" y="56666"/>
                  </a:lnTo>
                  <a:lnTo>
                    <a:pt x="114000" y="33333"/>
                  </a:lnTo>
                  <a:lnTo>
                    <a:pt x="99000" y="16666"/>
                  </a:lnTo>
                  <a:lnTo>
                    <a:pt x="81000" y="6666"/>
                  </a:lnTo>
                  <a:lnTo>
                    <a:pt x="57000" y="0"/>
                  </a:lnTo>
                  <a:lnTo>
                    <a:pt x="33000" y="6666"/>
                  </a:lnTo>
                  <a:lnTo>
                    <a:pt x="18000" y="16666"/>
                  </a:lnTo>
                  <a:lnTo>
                    <a:pt x="6000" y="33333"/>
                  </a:lnTo>
                  <a:lnTo>
                    <a:pt x="0" y="56666"/>
                  </a:lnTo>
                  <a:lnTo>
                    <a:pt x="6000" y="80000"/>
                  </a:lnTo>
                  <a:lnTo>
                    <a:pt x="18000" y="100000"/>
                  </a:lnTo>
                  <a:lnTo>
                    <a:pt x="33000" y="113333"/>
                  </a:lnTo>
                  <a:lnTo>
                    <a:pt x="57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16" name="Shape 1816"/>
            <p:cNvSpPr/>
            <p:nvPr/>
          </p:nvSpPr>
          <p:spPr>
            <a:xfrm>
              <a:off x="4608" y="2418"/>
              <a:ext cx="42" cy="36"/>
            </a:xfrm>
            <a:custGeom>
              <a:pathLst>
                <a:path extrusionOk="0" h="120000" w="120000">
                  <a:moveTo>
                    <a:pt x="55609" y="116756"/>
                  </a:moveTo>
                  <a:lnTo>
                    <a:pt x="55609" y="116756"/>
                  </a:lnTo>
                  <a:lnTo>
                    <a:pt x="79024" y="110270"/>
                  </a:lnTo>
                  <a:lnTo>
                    <a:pt x="99512" y="100540"/>
                  </a:lnTo>
                  <a:lnTo>
                    <a:pt x="114146" y="81081"/>
                  </a:lnTo>
                  <a:lnTo>
                    <a:pt x="117073" y="58378"/>
                  </a:lnTo>
                  <a:lnTo>
                    <a:pt x="114146" y="35675"/>
                  </a:lnTo>
                  <a:lnTo>
                    <a:pt x="99512" y="19459"/>
                  </a:lnTo>
                  <a:lnTo>
                    <a:pt x="79024" y="6486"/>
                  </a:lnTo>
                  <a:lnTo>
                    <a:pt x="55609" y="0"/>
                  </a:lnTo>
                  <a:lnTo>
                    <a:pt x="32195" y="6486"/>
                  </a:lnTo>
                  <a:lnTo>
                    <a:pt x="17560" y="19459"/>
                  </a:lnTo>
                  <a:lnTo>
                    <a:pt x="5853" y="35675"/>
                  </a:lnTo>
                  <a:lnTo>
                    <a:pt x="0" y="58378"/>
                  </a:lnTo>
                  <a:lnTo>
                    <a:pt x="5853" y="81081"/>
                  </a:lnTo>
                  <a:lnTo>
                    <a:pt x="17560" y="100540"/>
                  </a:lnTo>
                  <a:lnTo>
                    <a:pt x="32195" y="110270"/>
                  </a:lnTo>
                  <a:lnTo>
                    <a:pt x="55609"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17" name="Shape 1817"/>
            <p:cNvSpPr/>
            <p:nvPr/>
          </p:nvSpPr>
          <p:spPr>
            <a:xfrm>
              <a:off x="4670" y="2436"/>
              <a:ext cx="43" cy="35"/>
            </a:xfrm>
            <a:custGeom>
              <a:pathLst>
                <a:path extrusionOk="0" h="120000" w="120000">
                  <a:moveTo>
                    <a:pt x="60000" y="116571"/>
                  </a:moveTo>
                  <a:lnTo>
                    <a:pt x="60000" y="116571"/>
                  </a:lnTo>
                  <a:lnTo>
                    <a:pt x="80000" y="113142"/>
                  </a:lnTo>
                  <a:lnTo>
                    <a:pt x="97142" y="99428"/>
                  </a:lnTo>
                  <a:lnTo>
                    <a:pt x="111428" y="82285"/>
                  </a:lnTo>
                  <a:lnTo>
                    <a:pt x="117142" y="58285"/>
                  </a:lnTo>
                  <a:lnTo>
                    <a:pt x="111428" y="34285"/>
                  </a:lnTo>
                  <a:lnTo>
                    <a:pt x="97142" y="17142"/>
                  </a:lnTo>
                  <a:lnTo>
                    <a:pt x="80000" y="3428"/>
                  </a:lnTo>
                  <a:lnTo>
                    <a:pt x="60000" y="0"/>
                  </a:lnTo>
                  <a:lnTo>
                    <a:pt x="37142" y="3428"/>
                  </a:lnTo>
                  <a:lnTo>
                    <a:pt x="17142" y="17142"/>
                  </a:lnTo>
                  <a:lnTo>
                    <a:pt x="5714" y="34285"/>
                  </a:lnTo>
                  <a:lnTo>
                    <a:pt x="0" y="58285"/>
                  </a:lnTo>
                  <a:lnTo>
                    <a:pt x="5714" y="82285"/>
                  </a:lnTo>
                  <a:lnTo>
                    <a:pt x="17142" y="99428"/>
                  </a:lnTo>
                  <a:lnTo>
                    <a:pt x="37142" y="113142"/>
                  </a:lnTo>
                  <a:lnTo>
                    <a:pt x="60000" y="116571"/>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18" name="Shape 1818"/>
            <p:cNvSpPr/>
            <p:nvPr/>
          </p:nvSpPr>
          <p:spPr>
            <a:xfrm>
              <a:off x="4704" y="2487"/>
              <a:ext cx="37" cy="36"/>
            </a:xfrm>
            <a:custGeom>
              <a:pathLst>
                <a:path extrusionOk="0" h="120000" w="120000">
                  <a:moveTo>
                    <a:pt x="58461" y="116666"/>
                  </a:moveTo>
                  <a:lnTo>
                    <a:pt x="58461" y="116666"/>
                  </a:lnTo>
                  <a:lnTo>
                    <a:pt x="83076" y="110000"/>
                  </a:lnTo>
                  <a:lnTo>
                    <a:pt x="98461" y="100000"/>
                  </a:lnTo>
                  <a:lnTo>
                    <a:pt x="110769" y="83333"/>
                  </a:lnTo>
                  <a:lnTo>
                    <a:pt x="116923" y="60000"/>
                  </a:lnTo>
                  <a:lnTo>
                    <a:pt x="110769" y="36666"/>
                  </a:lnTo>
                  <a:lnTo>
                    <a:pt x="98461" y="16666"/>
                  </a:lnTo>
                  <a:lnTo>
                    <a:pt x="83076" y="3333"/>
                  </a:lnTo>
                  <a:lnTo>
                    <a:pt x="58461" y="0"/>
                  </a:lnTo>
                  <a:lnTo>
                    <a:pt x="33846" y="3333"/>
                  </a:lnTo>
                  <a:lnTo>
                    <a:pt x="18461" y="16666"/>
                  </a:lnTo>
                  <a:lnTo>
                    <a:pt x="3076" y="36666"/>
                  </a:lnTo>
                  <a:lnTo>
                    <a:pt x="0" y="60000"/>
                  </a:lnTo>
                  <a:lnTo>
                    <a:pt x="3076" y="83333"/>
                  </a:lnTo>
                  <a:lnTo>
                    <a:pt x="18461" y="100000"/>
                  </a:lnTo>
                  <a:lnTo>
                    <a:pt x="33846" y="110000"/>
                  </a:lnTo>
                  <a:lnTo>
                    <a:pt x="58461"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19" name="Shape 1819"/>
            <p:cNvSpPr/>
            <p:nvPr/>
          </p:nvSpPr>
          <p:spPr>
            <a:xfrm>
              <a:off x="4534" y="3056"/>
              <a:ext cx="169" cy="169"/>
            </a:xfrm>
            <a:custGeom>
              <a:pathLst>
                <a:path extrusionOk="0" h="120000" w="120000">
                  <a:moveTo>
                    <a:pt x="55000" y="119289"/>
                  </a:moveTo>
                  <a:lnTo>
                    <a:pt x="55000" y="119289"/>
                  </a:lnTo>
                  <a:lnTo>
                    <a:pt x="50000" y="117869"/>
                  </a:lnTo>
                  <a:lnTo>
                    <a:pt x="45000" y="117159"/>
                  </a:lnTo>
                  <a:lnTo>
                    <a:pt x="42142" y="115739"/>
                  </a:lnTo>
                  <a:lnTo>
                    <a:pt x="39285" y="113609"/>
                  </a:lnTo>
                  <a:lnTo>
                    <a:pt x="36428" y="112189"/>
                  </a:lnTo>
                  <a:lnTo>
                    <a:pt x="33571" y="110059"/>
                  </a:lnTo>
                  <a:lnTo>
                    <a:pt x="30000" y="107928"/>
                  </a:lnTo>
                  <a:lnTo>
                    <a:pt x="25714" y="106508"/>
                  </a:lnTo>
                  <a:lnTo>
                    <a:pt x="19285" y="103668"/>
                  </a:lnTo>
                  <a:lnTo>
                    <a:pt x="14285" y="99408"/>
                  </a:lnTo>
                  <a:lnTo>
                    <a:pt x="10000" y="95857"/>
                  </a:lnTo>
                  <a:lnTo>
                    <a:pt x="6428" y="92307"/>
                  </a:lnTo>
                  <a:lnTo>
                    <a:pt x="5000" y="90177"/>
                  </a:lnTo>
                  <a:lnTo>
                    <a:pt x="4285" y="88047"/>
                  </a:lnTo>
                  <a:lnTo>
                    <a:pt x="4285" y="85917"/>
                  </a:lnTo>
                  <a:lnTo>
                    <a:pt x="3571" y="82366"/>
                  </a:lnTo>
                  <a:lnTo>
                    <a:pt x="2142" y="79526"/>
                  </a:lnTo>
                  <a:lnTo>
                    <a:pt x="2142" y="76686"/>
                  </a:lnTo>
                  <a:lnTo>
                    <a:pt x="2142" y="73846"/>
                  </a:lnTo>
                  <a:lnTo>
                    <a:pt x="2142" y="71005"/>
                  </a:lnTo>
                  <a:lnTo>
                    <a:pt x="2142" y="67455"/>
                  </a:lnTo>
                  <a:lnTo>
                    <a:pt x="1428" y="63195"/>
                  </a:lnTo>
                  <a:lnTo>
                    <a:pt x="714" y="59644"/>
                  </a:lnTo>
                  <a:lnTo>
                    <a:pt x="714" y="55384"/>
                  </a:lnTo>
                  <a:lnTo>
                    <a:pt x="0" y="51124"/>
                  </a:lnTo>
                  <a:lnTo>
                    <a:pt x="0" y="46863"/>
                  </a:lnTo>
                  <a:lnTo>
                    <a:pt x="1428" y="43313"/>
                  </a:lnTo>
                  <a:lnTo>
                    <a:pt x="3571" y="40473"/>
                  </a:lnTo>
                  <a:lnTo>
                    <a:pt x="5000" y="36923"/>
                  </a:lnTo>
                  <a:lnTo>
                    <a:pt x="7857" y="32662"/>
                  </a:lnTo>
                  <a:lnTo>
                    <a:pt x="11428" y="28402"/>
                  </a:lnTo>
                  <a:lnTo>
                    <a:pt x="15000" y="24142"/>
                  </a:lnTo>
                  <a:lnTo>
                    <a:pt x="19285" y="20591"/>
                  </a:lnTo>
                  <a:lnTo>
                    <a:pt x="23571" y="17041"/>
                  </a:lnTo>
                  <a:lnTo>
                    <a:pt x="26428" y="13491"/>
                  </a:lnTo>
                  <a:lnTo>
                    <a:pt x="30000" y="12071"/>
                  </a:lnTo>
                  <a:lnTo>
                    <a:pt x="33571" y="9940"/>
                  </a:lnTo>
                  <a:lnTo>
                    <a:pt x="39285" y="7810"/>
                  </a:lnTo>
                  <a:lnTo>
                    <a:pt x="46428" y="4970"/>
                  </a:lnTo>
                  <a:lnTo>
                    <a:pt x="55714" y="2130"/>
                  </a:lnTo>
                  <a:lnTo>
                    <a:pt x="64285" y="0"/>
                  </a:lnTo>
                  <a:lnTo>
                    <a:pt x="73571" y="0"/>
                  </a:lnTo>
                  <a:lnTo>
                    <a:pt x="81428" y="2130"/>
                  </a:lnTo>
                  <a:lnTo>
                    <a:pt x="90000" y="5680"/>
                  </a:lnTo>
                  <a:lnTo>
                    <a:pt x="92857" y="7810"/>
                  </a:lnTo>
                  <a:lnTo>
                    <a:pt x="95714" y="10650"/>
                  </a:lnTo>
                  <a:lnTo>
                    <a:pt x="99285" y="13491"/>
                  </a:lnTo>
                  <a:lnTo>
                    <a:pt x="102142" y="17041"/>
                  </a:lnTo>
                  <a:lnTo>
                    <a:pt x="106428" y="20591"/>
                  </a:lnTo>
                  <a:lnTo>
                    <a:pt x="108571" y="23431"/>
                  </a:lnTo>
                  <a:lnTo>
                    <a:pt x="112142" y="26982"/>
                  </a:lnTo>
                  <a:lnTo>
                    <a:pt x="112857" y="30532"/>
                  </a:lnTo>
                  <a:lnTo>
                    <a:pt x="114285" y="33372"/>
                  </a:lnTo>
                  <a:lnTo>
                    <a:pt x="115714" y="38343"/>
                  </a:lnTo>
                  <a:lnTo>
                    <a:pt x="117142" y="43313"/>
                  </a:lnTo>
                  <a:lnTo>
                    <a:pt x="117142" y="48994"/>
                  </a:lnTo>
                  <a:lnTo>
                    <a:pt x="117857" y="53964"/>
                  </a:lnTo>
                  <a:lnTo>
                    <a:pt x="118571" y="59644"/>
                  </a:lnTo>
                  <a:lnTo>
                    <a:pt x="119285" y="64615"/>
                  </a:lnTo>
                  <a:lnTo>
                    <a:pt x="119285" y="68875"/>
                  </a:lnTo>
                  <a:lnTo>
                    <a:pt x="118571" y="73136"/>
                  </a:lnTo>
                  <a:lnTo>
                    <a:pt x="117857" y="77396"/>
                  </a:lnTo>
                  <a:lnTo>
                    <a:pt x="117142" y="83076"/>
                  </a:lnTo>
                  <a:lnTo>
                    <a:pt x="115000" y="88757"/>
                  </a:lnTo>
                  <a:lnTo>
                    <a:pt x="112142" y="94437"/>
                  </a:lnTo>
                  <a:lnTo>
                    <a:pt x="110714" y="99408"/>
                  </a:lnTo>
                  <a:lnTo>
                    <a:pt x="107142" y="102958"/>
                  </a:lnTo>
                  <a:lnTo>
                    <a:pt x="104285" y="105088"/>
                  </a:lnTo>
                  <a:lnTo>
                    <a:pt x="100714" y="107218"/>
                  </a:lnTo>
                  <a:lnTo>
                    <a:pt x="97857" y="108639"/>
                  </a:lnTo>
                  <a:lnTo>
                    <a:pt x="95000" y="110769"/>
                  </a:lnTo>
                  <a:lnTo>
                    <a:pt x="92142" y="112899"/>
                  </a:lnTo>
                  <a:lnTo>
                    <a:pt x="90000" y="114319"/>
                  </a:lnTo>
                  <a:lnTo>
                    <a:pt x="87857" y="115739"/>
                  </a:lnTo>
                  <a:lnTo>
                    <a:pt x="85714" y="117159"/>
                  </a:lnTo>
                  <a:lnTo>
                    <a:pt x="82142" y="117159"/>
                  </a:lnTo>
                  <a:lnTo>
                    <a:pt x="79285" y="117869"/>
                  </a:lnTo>
                  <a:lnTo>
                    <a:pt x="75000" y="118579"/>
                  </a:lnTo>
                  <a:lnTo>
                    <a:pt x="70000" y="118579"/>
                  </a:lnTo>
                  <a:lnTo>
                    <a:pt x="65000" y="119289"/>
                  </a:lnTo>
                  <a:lnTo>
                    <a:pt x="60714" y="119289"/>
                  </a:lnTo>
                  <a:lnTo>
                    <a:pt x="57857" y="119289"/>
                  </a:lnTo>
                  <a:lnTo>
                    <a:pt x="55714" y="119289"/>
                  </a:lnTo>
                  <a:lnTo>
                    <a:pt x="55000" y="119289"/>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20" name="Shape 1820"/>
            <p:cNvSpPr/>
            <p:nvPr/>
          </p:nvSpPr>
          <p:spPr>
            <a:xfrm>
              <a:off x="4618" y="3194"/>
              <a:ext cx="13" cy="1"/>
            </a:xfrm>
            <a:custGeom>
              <a:pathLst>
                <a:path extrusionOk="0" h="120000" w="120000">
                  <a:moveTo>
                    <a:pt x="80000" y="0"/>
                  </a:moveTo>
                  <a:lnTo>
                    <a:pt x="60000" y="0"/>
                  </a:lnTo>
                  <a:lnTo>
                    <a:pt x="40000" y="0"/>
                  </a:lnTo>
                  <a:lnTo>
                    <a:pt x="30000" y="0"/>
                  </a:lnTo>
                  <a:lnTo>
                    <a:pt x="20000" y="0"/>
                  </a:lnTo>
                  <a:lnTo>
                    <a:pt x="10000" y="0"/>
                  </a:lnTo>
                  <a:lnTo>
                    <a:pt x="0" y="0"/>
                  </a:lnTo>
                  <a:lnTo>
                    <a:pt x="0" y="60000"/>
                  </a:lnTo>
                  <a:lnTo>
                    <a:pt x="10000" y="60000"/>
                  </a:lnTo>
                  <a:lnTo>
                    <a:pt x="20000" y="60000"/>
                  </a:lnTo>
                  <a:lnTo>
                    <a:pt x="30000" y="60000"/>
                  </a:lnTo>
                  <a:lnTo>
                    <a:pt x="50000" y="60000"/>
                  </a:lnTo>
                  <a:lnTo>
                    <a:pt x="60000" y="60000"/>
                  </a:lnTo>
                  <a:lnTo>
                    <a:pt x="80000" y="60000"/>
                  </a:lnTo>
                  <a:lnTo>
                    <a:pt x="90000" y="60000"/>
                  </a:lnTo>
                  <a:lnTo>
                    <a:pt x="100000" y="60000"/>
                  </a:lnTo>
                  <a:lnTo>
                    <a:pt x="110000" y="0"/>
                  </a:lnTo>
                  <a:lnTo>
                    <a:pt x="100000" y="0"/>
                  </a:lnTo>
                  <a:lnTo>
                    <a:pt x="90000" y="0"/>
                  </a:lnTo>
                  <a:lnTo>
                    <a:pt x="8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21" name="Shape 1821"/>
            <p:cNvSpPr/>
            <p:nvPr/>
          </p:nvSpPr>
          <p:spPr>
            <a:xfrm>
              <a:off x="4618" y="3195"/>
              <a:ext cx="22" cy="9"/>
            </a:xfrm>
            <a:custGeom>
              <a:pathLst>
                <a:path extrusionOk="0" h="120000" w="120000">
                  <a:moveTo>
                    <a:pt x="83478" y="108000"/>
                  </a:moveTo>
                  <a:lnTo>
                    <a:pt x="83478" y="108000"/>
                  </a:lnTo>
                  <a:lnTo>
                    <a:pt x="62608" y="108000"/>
                  </a:lnTo>
                  <a:lnTo>
                    <a:pt x="41739" y="108000"/>
                  </a:lnTo>
                  <a:lnTo>
                    <a:pt x="36521" y="108000"/>
                  </a:lnTo>
                  <a:lnTo>
                    <a:pt x="26086" y="108000"/>
                  </a:lnTo>
                  <a:lnTo>
                    <a:pt x="10434" y="96000"/>
                  </a:lnTo>
                  <a:lnTo>
                    <a:pt x="0" y="96000"/>
                  </a:lnTo>
                  <a:lnTo>
                    <a:pt x="0" y="60000"/>
                  </a:lnTo>
                  <a:lnTo>
                    <a:pt x="0" y="36000"/>
                  </a:lnTo>
                  <a:lnTo>
                    <a:pt x="5217" y="24000"/>
                  </a:lnTo>
                  <a:lnTo>
                    <a:pt x="15652" y="12000"/>
                  </a:lnTo>
                  <a:lnTo>
                    <a:pt x="31304" y="0"/>
                  </a:lnTo>
                  <a:lnTo>
                    <a:pt x="36521" y="0"/>
                  </a:lnTo>
                  <a:lnTo>
                    <a:pt x="46956" y="0"/>
                  </a:lnTo>
                  <a:lnTo>
                    <a:pt x="67826" y="0"/>
                  </a:lnTo>
                  <a:lnTo>
                    <a:pt x="78260" y="0"/>
                  </a:lnTo>
                  <a:lnTo>
                    <a:pt x="83478" y="24000"/>
                  </a:lnTo>
                  <a:lnTo>
                    <a:pt x="99130" y="36000"/>
                  </a:lnTo>
                  <a:lnTo>
                    <a:pt x="109565" y="48000"/>
                  </a:lnTo>
                  <a:lnTo>
                    <a:pt x="114782" y="60000"/>
                  </a:lnTo>
                  <a:lnTo>
                    <a:pt x="114782" y="84000"/>
                  </a:lnTo>
                  <a:lnTo>
                    <a:pt x="114782" y="96000"/>
                  </a:lnTo>
                  <a:lnTo>
                    <a:pt x="104347" y="108000"/>
                  </a:lnTo>
                  <a:lnTo>
                    <a:pt x="88695" y="108000"/>
                  </a:lnTo>
                  <a:lnTo>
                    <a:pt x="83478" y="108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22" name="Shape 1822"/>
            <p:cNvSpPr/>
            <p:nvPr/>
          </p:nvSpPr>
          <p:spPr>
            <a:xfrm>
              <a:off x="4588" y="3089"/>
              <a:ext cx="11" cy="3"/>
            </a:xfrm>
            <a:custGeom>
              <a:pathLst>
                <a:path extrusionOk="0" h="120000" w="120000">
                  <a:moveTo>
                    <a:pt x="76363" y="90000"/>
                  </a:moveTo>
                  <a:lnTo>
                    <a:pt x="54545" y="90000"/>
                  </a:lnTo>
                  <a:lnTo>
                    <a:pt x="43636" y="90000"/>
                  </a:lnTo>
                  <a:lnTo>
                    <a:pt x="32727" y="90000"/>
                  </a:lnTo>
                  <a:lnTo>
                    <a:pt x="21818" y="90000"/>
                  </a:lnTo>
                  <a:lnTo>
                    <a:pt x="10909" y="90000"/>
                  </a:lnTo>
                  <a:lnTo>
                    <a:pt x="0" y="60000"/>
                  </a:lnTo>
                  <a:lnTo>
                    <a:pt x="10909" y="30000"/>
                  </a:lnTo>
                  <a:lnTo>
                    <a:pt x="21818" y="30000"/>
                  </a:lnTo>
                  <a:lnTo>
                    <a:pt x="32727" y="30000"/>
                  </a:lnTo>
                  <a:lnTo>
                    <a:pt x="43636" y="0"/>
                  </a:lnTo>
                  <a:lnTo>
                    <a:pt x="54545" y="0"/>
                  </a:lnTo>
                  <a:lnTo>
                    <a:pt x="65454" y="0"/>
                  </a:lnTo>
                  <a:lnTo>
                    <a:pt x="76363" y="0"/>
                  </a:lnTo>
                  <a:lnTo>
                    <a:pt x="87272" y="30000"/>
                  </a:lnTo>
                  <a:lnTo>
                    <a:pt x="98181" y="30000"/>
                  </a:lnTo>
                  <a:lnTo>
                    <a:pt x="98181" y="60000"/>
                  </a:lnTo>
                  <a:lnTo>
                    <a:pt x="109090" y="60000"/>
                  </a:lnTo>
                  <a:lnTo>
                    <a:pt x="98181" y="90000"/>
                  </a:lnTo>
                  <a:lnTo>
                    <a:pt x="87272" y="90000"/>
                  </a:lnTo>
                  <a:lnTo>
                    <a:pt x="76363"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23" name="Shape 1823"/>
            <p:cNvSpPr/>
            <p:nvPr/>
          </p:nvSpPr>
          <p:spPr>
            <a:xfrm>
              <a:off x="4588" y="3089"/>
              <a:ext cx="22" cy="14"/>
            </a:xfrm>
            <a:custGeom>
              <a:pathLst>
                <a:path extrusionOk="0" h="120000" w="120000">
                  <a:moveTo>
                    <a:pt x="81818" y="111428"/>
                  </a:moveTo>
                  <a:lnTo>
                    <a:pt x="81818" y="111428"/>
                  </a:lnTo>
                  <a:lnTo>
                    <a:pt x="54545" y="102857"/>
                  </a:lnTo>
                  <a:lnTo>
                    <a:pt x="43636" y="102857"/>
                  </a:lnTo>
                  <a:lnTo>
                    <a:pt x="38181" y="111428"/>
                  </a:lnTo>
                  <a:lnTo>
                    <a:pt x="21818" y="111428"/>
                  </a:lnTo>
                  <a:lnTo>
                    <a:pt x="10909" y="102857"/>
                  </a:lnTo>
                  <a:lnTo>
                    <a:pt x="5454" y="94285"/>
                  </a:lnTo>
                  <a:lnTo>
                    <a:pt x="0" y="77142"/>
                  </a:lnTo>
                  <a:lnTo>
                    <a:pt x="0" y="59999"/>
                  </a:lnTo>
                  <a:lnTo>
                    <a:pt x="5454" y="42857"/>
                  </a:lnTo>
                  <a:lnTo>
                    <a:pt x="10909" y="34285"/>
                  </a:lnTo>
                  <a:lnTo>
                    <a:pt x="21818" y="25714"/>
                  </a:lnTo>
                  <a:lnTo>
                    <a:pt x="38181" y="25714"/>
                  </a:lnTo>
                  <a:lnTo>
                    <a:pt x="49090" y="17142"/>
                  </a:lnTo>
                  <a:lnTo>
                    <a:pt x="60000" y="8571"/>
                  </a:lnTo>
                  <a:lnTo>
                    <a:pt x="70909" y="0"/>
                  </a:lnTo>
                  <a:lnTo>
                    <a:pt x="81818" y="8571"/>
                  </a:lnTo>
                  <a:lnTo>
                    <a:pt x="92727" y="34285"/>
                  </a:lnTo>
                  <a:lnTo>
                    <a:pt x="103636" y="51428"/>
                  </a:lnTo>
                  <a:lnTo>
                    <a:pt x="109090" y="68571"/>
                  </a:lnTo>
                  <a:lnTo>
                    <a:pt x="114545" y="85714"/>
                  </a:lnTo>
                  <a:lnTo>
                    <a:pt x="109090" y="102857"/>
                  </a:lnTo>
                  <a:lnTo>
                    <a:pt x="98181" y="102857"/>
                  </a:lnTo>
                  <a:lnTo>
                    <a:pt x="81818" y="11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24" name="Shape 1824"/>
            <p:cNvSpPr/>
            <p:nvPr/>
          </p:nvSpPr>
          <p:spPr>
            <a:xfrm>
              <a:off x="4586" y="3172"/>
              <a:ext cx="2" cy="4"/>
            </a:xfrm>
            <a:custGeom>
              <a:pathLst>
                <a:path extrusionOk="0" h="120000" w="120000">
                  <a:moveTo>
                    <a:pt x="0" y="48000"/>
                  </a:moveTo>
                  <a:lnTo>
                    <a:pt x="0" y="24000"/>
                  </a:lnTo>
                  <a:lnTo>
                    <a:pt x="0" y="0"/>
                  </a:lnTo>
                  <a:lnTo>
                    <a:pt x="40000" y="0"/>
                  </a:lnTo>
                  <a:lnTo>
                    <a:pt x="80000" y="24000"/>
                  </a:lnTo>
                  <a:lnTo>
                    <a:pt x="80000" y="72000"/>
                  </a:lnTo>
                  <a:lnTo>
                    <a:pt x="40000" y="96000"/>
                  </a:lnTo>
                  <a:lnTo>
                    <a:pt x="0" y="4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25" name="Shape 1825"/>
            <p:cNvSpPr/>
            <p:nvPr/>
          </p:nvSpPr>
          <p:spPr>
            <a:xfrm>
              <a:off x="4588" y="3172"/>
              <a:ext cx="9" cy="14"/>
            </a:xfrm>
            <a:custGeom>
              <a:pathLst>
                <a:path extrusionOk="0" h="120000" w="120000">
                  <a:moveTo>
                    <a:pt x="108000" y="56000"/>
                  </a:moveTo>
                  <a:lnTo>
                    <a:pt x="108000" y="56000"/>
                  </a:lnTo>
                  <a:lnTo>
                    <a:pt x="96000" y="40000"/>
                  </a:lnTo>
                  <a:lnTo>
                    <a:pt x="96000" y="16000"/>
                  </a:lnTo>
                  <a:lnTo>
                    <a:pt x="96000" y="8000"/>
                  </a:lnTo>
                  <a:lnTo>
                    <a:pt x="72000" y="0"/>
                  </a:lnTo>
                  <a:lnTo>
                    <a:pt x="36000" y="0"/>
                  </a:lnTo>
                  <a:lnTo>
                    <a:pt x="24000" y="8000"/>
                  </a:lnTo>
                  <a:lnTo>
                    <a:pt x="12000" y="24000"/>
                  </a:lnTo>
                  <a:lnTo>
                    <a:pt x="0" y="80000"/>
                  </a:lnTo>
                  <a:lnTo>
                    <a:pt x="72000" y="112000"/>
                  </a:lnTo>
                  <a:lnTo>
                    <a:pt x="108000" y="56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26" name="Shape 1826"/>
            <p:cNvSpPr/>
            <p:nvPr/>
          </p:nvSpPr>
          <p:spPr>
            <a:xfrm>
              <a:off x="4656" y="3155"/>
              <a:ext cx="1" cy="4"/>
            </a:xfrm>
            <a:custGeom>
              <a:pathLst>
                <a:path extrusionOk="0" h="120000" w="120000">
                  <a:moveTo>
                    <a:pt x="0" y="48000"/>
                  </a:moveTo>
                  <a:lnTo>
                    <a:pt x="0" y="24000"/>
                  </a:lnTo>
                  <a:lnTo>
                    <a:pt x="0" y="0"/>
                  </a:lnTo>
                  <a:lnTo>
                    <a:pt x="60000" y="0"/>
                  </a:lnTo>
                  <a:lnTo>
                    <a:pt x="60000" y="24000"/>
                  </a:lnTo>
                  <a:lnTo>
                    <a:pt x="60000" y="72000"/>
                  </a:lnTo>
                  <a:lnTo>
                    <a:pt x="0" y="96000"/>
                  </a:lnTo>
                  <a:lnTo>
                    <a:pt x="0" y="4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27" name="Shape 1827"/>
            <p:cNvSpPr/>
            <p:nvPr/>
          </p:nvSpPr>
          <p:spPr>
            <a:xfrm>
              <a:off x="4658" y="3155"/>
              <a:ext cx="9" cy="14"/>
            </a:xfrm>
            <a:custGeom>
              <a:pathLst>
                <a:path extrusionOk="0" h="120000" w="120000">
                  <a:moveTo>
                    <a:pt x="109090" y="56000"/>
                  </a:moveTo>
                  <a:lnTo>
                    <a:pt x="109090" y="56000"/>
                  </a:lnTo>
                  <a:lnTo>
                    <a:pt x="98181" y="32000"/>
                  </a:lnTo>
                  <a:lnTo>
                    <a:pt x="98181" y="16000"/>
                  </a:lnTo>
                  <a:lnTo>
                    <a:pt x="87272" y="8000"/>
                  </a:lnTo>
                  <a:lnTo>
                    <a:pt x="65454" y="0"/>
                  </a:lnTo>
                  <a:lnTo>
                    <a:pt x="43636" y="8000"/>
                  </a:lnTo>
                  <a:lnTo>
                    <a:pt x="32727" y="16000"/>
                  </a:lnTo>
                  <a:lnTo>
                    <a:pt x="21818" y="24000"/>
                  </a:lnTo>
                  <a:lnTo>
                    <a:pt x="0" y="72000"/>
                  </a:lnTo>
                  <a:lnTo>
                    <a:pt x="76363" y="112000"/>
                  </a:lnTo>
                  <a:lnTo>
                    <a:pt x="109090" y="56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28" name="Shape 1828"/>
            <p:cNvSpPr/>
            <p:nvPr/>
          </p:nvSpPr>
          <p:spPr>
            <a:xfrm>
              <a:off x="4640" y="3113"/>
              <a:ext cx="1" cy="4"/>
            </a:xfrm>
            <a:custGeom>
              <a:pathLst>
                <a:path extrusionOk="0" h="120000" w="120000">
                  <a:moveTo>
                    <a:pt x="80000" y="48000"/>
                  </a:moveTo>
                  <a:lnTo>
                    <a:pt x="80000" y="24000"/>
                  </a:lnTo>
                  <a:lnTo>
                    <a:pt x="80000" y="0"/>
                  </a:lnTo>
                  <a:lnTo>
                    <a:pt x="40000" y="0"/>
                  </a:lnTo>
                  <a:lnTo>
                    <a:pt x="0" y="0"/>
                  </a:lnTo>
                  <a:lnTo>
                    <a:pt x="40000" y="72000"/>
                  </a:lnTo>
                  <a:lnTo>
                    <a:pt x="80000" y="96000"/>
                  </a:lnTo>
                  <a:lnTo>
                    <a:pt x="80000" y="4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29" name="Shape 1829"/>
            <p:cNvSpPr/>
            <p:nvPr/>
          </p:nvSpPr>
          <p:spPr>
            <a:xfrm>
              <a:off x="4640" y="3113"/>
              <a:ext cx="13" cy="14"/>
            </a:xfrm>
            <a:custGeom>
              <a:pathLst>
                <a:path extrusionOk="0" h="120000" w="120000">
                  <a:moveTo>
                    <a:pt x="111428" y="56000"/>
                  </a:moveTo>
                  <a:lnTo>
                    <a:pt x="111428" y="56000"/>
                  </a:lnTo>
                  <a:lnTo>
                    <a:pt x="102857" y="40000"/>
                  </a:lnTo>
                  <a:lnTo>
                    <a:pt x="102857" y="16000"/>
                  </a:lnTo>
                  <a:lnTo>
                    <a:pt x="94285" y="8000"/>
                  </a:lnTo>
                  <a:lnTo>
                    <a:pt x="77142" y="0"/>
                  </a:lnTo>
                  <a:lnTo>
                    <a:pt x="59999" y="0"/>
                  </a:lnTo>
                  <a:lnTo>
                    <a:pt x="25714" y="0"/>
                  </a:lnTo>
                  <a:lnTo>
                    <a:pt x="0" y="0"/>
                  </a:lnTo>
                  <a:lnTo>
                    <a:pt x="25714" y="80000"/>
                  </a:lnTo>
                  <a:lnTo>
                    <a:pt x="85714" y="112000"/>
                  </a:lnTo>
                  <a:lnTo>
                    <a:pt x="111428" y="56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30" name="Shape 1830"/>
            <p:cNvSpPr/>
            <p:nvPr/>
          </p:nvSpPr>
          <p:spPr>
            <a:xfrm>
              <a:off x="4586" y="3127"/>
              <a:ext cx="11" cy="2"/>
            </a:xfrm>
            <a:custGeom>
              <a:pathLst>
                <a:path extrusionOk="0" h="120000" w="120000">
                  <a:moveTo>
                    <a:pt x="0" y="80000"/>
                  </a:moveTo>
                  <a:lnTo>
                    <a:pt x="20000" y="80000"/>
                  </a:lnTo>
                  <a:lnTo>
                    <a:pt x="20000" y="40000"/>
                  </a:lnTo>
                  <a:lnTo>
                    <a:pt x="30000" y="40000"/>
                  </a:lnTo>
                  <a:lnTo>
                    <a:pt x="50000" y="40000"/>
                  </a:lnTo>
                  <a:lnTo>
                    <a:pt x="60000" y="40000"/>
                  </a:lnTo>
                  <a:lnTo>
                    <a:pt x="70000" y="40000"/>
                  </a:lnTo>
                  <a:lnTo>
                    <a:pt x="80000" y="80000"/>
                  </a:lnTo>
                  <a:lnTo>
                    <a:pt x="90000" y="80000"/>
                  </a:lnTo>
                  <a:lnTo>
                    <a:pt x="100000" y="80000"/>
                  </a:lnTo>
                  <a:lnTo>
                    <a:pt x="100000" y="40000"/>
                  </a:lnTo>
                  <a:lnTo>
                    <a:pt x="110000" y="40000"/>
                  </a:lnTo>
                  <a:lnTo>
                    <a:pt x="100000" y="40000"/>
                  </a:lnTo>
                  <a:lnTo>
                    <a:pt x="90000" y="40000"/>
                  </a:lnTo>
                  <a:lnTo>
                    <a:pt x="70000" y="0"/>
                  </a:lnTo>
                  <a:lnTo>
                    <a:pt x="60000" y="0"/>
                  </a:lnTo>
                  <a:lnTo>
                    <a:pt x="40000" y="0"/>
                  </a:lnTo>
                  <a:lnTo>
                    <a:pt x="30000" y="0"/>
                  </a:lnTo>
                  <a:lnTo>
                    <a:pt x="20000" y="0"/>
                  </a:lnTo>
                  <a:lnTo>
                    <a:pt x="10000" y="0"/>
                  </a:lnTo>
                  <a:lnTo>
                    <a:pt x="10000" y="40000"/>
                  </a:lnTo>
                  <a:lnTo>
                    <a:pt x="0" y="40000"/>
                  </a:lnTo>
                  <a:lnTo>
                    <a:pt x="0" y="8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31" name="Shape 1831"/>
            <p:cNvSpPr/>
            <p:nvPr/>
          </p:nvSpPr>
          <p:spPr>
            <a:xfrm>
              <a:off x="4586" y="3127"/>
              <a:ext cx="22" cy="13"/>
            </a:xfrm>
            <a:custGeom>
              <a:pathLst>
                <a:path extrusionOk="0" h="120000" w="120000">
                  <a:moveTo>
                    <a:pt x="0" y="110769"/>
                  </a:moveTo>
                  <a:lnTo>
                    <a:pt x="0" y="110769"/>
                  </a:lnTo>
                  <a:lnTo>
                    <a:pt x="15652" y="83076"/>
                  </a:lnTo>
                  <a:lnTo>
                    <a:pt x="20869" y="55384"/>
                  </a:lnTo>
                  <a:lnTo>
                    <a:pt x="36521" y="55384"/>
                  </a:lnTo>
                  <a:lnTo>
                    <a:pt x="52173" y="55384"/>
                  </a:lnTo>
                  <a:lnTo>
                    <a:pt x="57391" y="55384"/>
                  </a:lnTo>
                  <a:lnTo>
                    <a:pt x="73043" y="73846"/>
                  </a:lnTo>
                  <a:lnTo>
                    <a:pt x="88695" y="83076"/>
                  </a:lnTo>
                  <a:lnTo>
                    <a:pt x="93913" y="83076"/>
                  </a:lnTo>
                  <a:lnTo>
                    <a:pt x="104347" y="83076"/>
                  </a:lnTo>
                  <a:lnTo>
                    <a:pt x="109565" y="73846"/>
                  </a:lnTo>
                  <a:lnTo>
                    <a:pt x="114782" y="55384"/>
                  </a:lnTo>
                  <a:lnTo>
                    <a:pt x="104347" y="46153"/>
                  </a:lnTo>
                  <a:lnTo>
                    <a:pt x="93913" y="27692"/>
                  </a:lnTo>
                  <a:lnTo>
                    <a:pt x="73043" y="9230"/>
                  </a:lnTo>
                  <a:lnTo>
                    <a:pt x="67826" y="0"/>
                  </a:lnTo>
                  <a:lnTo>
                    <a:pt x="57391" y="0"/>
                  </a:lnTo>
                  <a:lnTo>
                    <a:pt x="46956" y="0"/>
                  </a:lnTo>
                  <a:lnTo>
                    <a:pt x="36521" y="0"/>
                  </a:lnTo>
                  <a:lnTo>
                    <a:pt x="20869" y="0"/>
                  </a:lnTo>
                  <a:lnTo>
                    <a:pt x="10434" y="0"/>
                  </a:lnTo>
                  <a:lnTo>
                    <a:pt x="5217" y="27692"/>
                  </a:lnTo>
                  <a:lnTo>
                    <a:pt x="0" y="55384"/>
                  </a:lnTo>
                  <a:lnTo>
                    <a:pt x="0" y="92307"/>
                  </a:lnTo>
                  <a:lnTo>
                    <a:pt x="0" y="11076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32" name="Shape 1832"/>
            <p:cNvSpPr/>
            <p:nvPr/>
          </p:nvSpPr>
          <p:spPr>
            <a:xfrm>
              <a:off x="4622" y="3152"/>
              <a:ext cx="9" cy="3"/>
            </a:xfrm>
            <a:custGeom>
              <a:pathLst>
                <a:path extrusionOk="0" h="120000" w="120000">
                  <a:moveTo>
                    <a:pt x="0" y="0"/>
                  </a:moveTo>
                  <a:lnTo>
                    <a:pt x="108000" y="30000"/>
                  </a:lnTo>
                  <a:lnTo>
                    <a:pt x="48000" y="60000"/>
                  </a:lnTo>
                  <a:lnTo>
                    <a:pt x="48000" y="90000"/>
                  </a:lnTo>
                  <a:lnTo>
                    <a:pt x="0" y="90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33" name="Shape 1833"/>
            <p:cNvSpPr/>
            <p:nvPr/>
          </p:nvSpPr>
          <p:spPr>
            <a:xfrm>
              <a:off x="4631" y="3154"/>
              <a:ext cx="1" cy="7"/>
            </a:xfrm>
            <a:custGeom>
              <a:pathLst>
                <a:path extrusionOk="0" h="120000" w="120000">
                  <a:moveTo>
                    <a:pt x="80000" y="105000"/>
                  </a:moveTo>
                  <a:lnTo>
                    <a:pt x="80000" y="105000"/>
                  </a:lnTo>
                  <a:lnTo>
                    <a:pt x="0" y="60000"/>
                  </a:lnTo>
                  <a:lnTo>
                    <a:pt x="40000" y="30000"/>
                  </a:lnTo>
                  <a:lnTo>
                    <a:pt x="40000" y="0"/>
                  </a:lnTo>
                  <a:lnTo>
                    <a:pt x="80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34" name="Shape 1834"/>
            <p:cNvSpPr/>
            <p:nvPr/>
          </p:nvSpPr>
          <p:spPr>
            <a:xfrm>
              <a:off x="4558" y="3128"/>
              <a:ext cx="11" cy="17"/>
            </a:xfrm>
            <a:custGeom>
              <a:pathLst>
                <a:path extrusionOk="0" h="120000" w="120000">
                  <a:moveTo>
                    <a:pt x="0" y="112941"/>
                  </a:moveTo>
                  <a:lnTo>
                    <a:pt x="0" y="98823"/>
                  </a:lnTo>
                  <a:lnTo>
                    <a:pt x="0" y="84705"/>
                  </a:lnTo>
                  <a:lnTo>
                    <a:pt x="0" y="70588"/>
                  </a:lnTo>
                  <a:lnTo>
                    <a:pt x="0" y="63529"/>
                  </a:lnTo>
                  <a:lnTo>
                    <a:pt x="0" y="56470"/>
                  </a:lnTo>
                  <a:lnTo>
                    <a:pt x="109090" y="49411"/>
                  </a:lnTo>
                  <a:lnTo>
                    <a:pt x="109090" y="42352"/>
                  </a:lnTo>
                  <a:lnTo>
                    <a:pt x="0" y="28235"/>
                  </a:lnTo>
                  <a:lnTo>
                    <a:pt x="0" y="21176"/>
                  </a:lnTo>
                  <a:lnTo>
                    <a:pt x="0" y="7058"/>
                  </a:lnTo>
                  <a:lnTo>
                    <a:pt x="0" y="0"/>
                  </a:lnTo>
                  <a:lnTo>
                    <a:pt x="0" y="112941"/>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35" name="Shape 1835"/>
            <p:cNvSpPr/>
            <p:nvPr/>
          </p:nvSpPr>
          <p:spPr>
            <a:xfrm>
              <a:off x="4568" y="3128"/>
              <a:ext cx="0" cy="27"/>
            </a:xfrm>
            <a:custGeom>
              <a:pathLst>
                <a:path extrusionOk="0" h="120000" w="120000">
                  <a:moveTo>
                    <a:pt x="60000" y="115555"/>
                  </a:moveTo>
                  <a:lnTo>
                    <a:pt x="60000" y="115555"/>
                  </a:lnTo>
                  <a:lnTo>
                    <a:pt x="60000" y="102222"/>
                  </a:lnTo>
                  <a:lnTo>
                    <a:pt x="60000" y="84444"/>
                  </a:lnTo>
                  <a:lnTo>
                    <a:pt x="60000" y="75555"/>
                  </a:lnTo>
                  <a:lnTo>
                    <a:pt x="60000" y="71111"/>
                  </a:lnTo>
                  <a:lnTo>
                    <a:pt x="60000" y="66666"/>
                  </a:lnTo>
                  <a:lnTo>
                    <a:pt x="60000" y="57777"/>
                  </a:lnTo>
                  <a:lnTo>
                    <a:pt x="0" y="53333"/>
                  </a:lnTo>
                  <a:lnTo>
                    <a:pt x="0" y="44444"/>
                  </a:lnTo>
                  <a:lnTo>
                    <a:pt x="60000" y="31111"/>
                  </a:lnTo>
                  <a:lnTo>
                    <a:pt x="60000" y="22222"/>
                  </a:lnTo>
                  <a:lnTo>
                    <a:pt x="60000" y="4444"/>
                  </a:lnTo>
                  <a:lnTo>
                    <a:pt x="60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36" name="Shape 1836"/>
            <p:cNvSpPr/>
            <p:nvPr/>
          </p:nvSpPr>
          <p:spPr>
            <a:xfrm>
              <a:off x="4559" y="3104"/>
              <a:ext cx="18" cy="4"/>
            </a:xfrm>
            <a:custGeom>
              <a:pathLst>
                <a:path extrusionOk="0" h="120000" w="120000">
                  <a:moveTo>
                    <a:pt x="0" y="72000"/>
                  </a:moveTo>
                  <a:lnTo>
                    <a:pt x="20000" y="96000"/>
                  </a:lnTo>
                  <a:lnTo>
                    <a:pt x="40000" y="72000"/>
                  </a:lnTo>
                  <a:lnTo>
                    <a:pt x="60000" y="48000"/>
                  </a:lnTo>
                  <a:lnTo>
                    <a:pt x="73333" y="24000"/>
                  </a:lnTo>
                  <a:lnTo>
                    <a:pt x="80000" y="0"/>
                  </a:lnTo>
                  <a:lnTo>
                    <a:pt x="100000" y="0"/>
                  </a:lnTo>
                  <a:lnTo>
                    <a:pt x="106666" y="0"/>
                  </a:lnTo>
                  <a:lnTo>
                    <a:pt x="113333" y="0"/>
                  </a:lnTo>
                  <a:lnTo>
                    <a:pt x="0" y="72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37" name="Shape 1837"/>
            <p:cNvSpPr/>
            <p:nvPr/>
          </p:nvSpPr>
          <p:spPr>
            <a:xfrm>
              <a:off x="4559" y="3107"/>
              <a:ext cx="28" cy="7"/>
            </a:xfrm>
            <a:custGeom>
              <a:pathLst>
                <a:path extrusionOk="0" h="120000" w="120000">
                  <a:moveTo>
                    <a:pt x="0" y="17142"/>
                  </a:moveTo>
                  <a:lnTo>
                    <a:pt x="0" y="17142"/>
                  </a:lnTo>
                  <a:lnTo>
                    <a:pt x="16551" y="0"/>
                  </a:lnTo>
                  <a:lnTo>
                    <a:pt x="41379" y="17142"/>
                  </a:lnTo>
                  <a:lnTo>
                    <a:pt x="62068" y="51428"/>
                  </a:lnTo>
                  <a:lnTo>
                    <a:pt x="74482" y="85714"/>
                  </a:lnTo>
                  <a:lnTo>
                    <a:pt x="82758" y="102857"/>
                  </a:lnTo>
                  <a:lnTo>
                    <a:pt x="103448" y="102857"/>
                  </a:lnTo>
                  <a:lnTo>
                    <a:pt x="111724" y="102857"/>
                  </a:lnTo>
                  <a:lnTo>
                    <a:pt x="115862" y="102857"/>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38" name="Shape 1838"/>
            <p:cNvSpPr/>
            <p:nvPr/>
          </p:nvSpPr>
          <p:spPr>
            <a:xfrm>
              <a:off x="4641" y="3170"/>
              <a:ext cx="9" cy="9"/>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39" name="Shape 1839"/>
            <p:cNvSpPr/>
            <p:nvPr/>
          </p:nvSpPr>
          <p:spPr>
            <a:xfrm>
              <a:off x="4613" y="3167"/>
              <a:ext cx="9" cy="7"/>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40" name="Shape 1840"/>
            <p:cNvSpPr/>
            <p:nvPr/>
          </p:nvSpPr>
          <p:spPr>
            <a:xfrm>
              <a:off x="4604" y="3144"/>
              <a:ext cx="9" cy="9"/>
            </a:xfrm>
            <a:custGeom>
              <a:pathLst>
                <a:path extrusionOk="0" h="120000" w="120000">
                  <a:moveTo>
                    <a:pt x="48000" y="106666"/>
                  </a:moveTo>
                  <a:lnTo>
                    <a:pt x="108000" y="106666"/>
                  </a:lnTo>
                  <a:lnTo>
                    <a:pt x="108000" y="53333"/>
                  </a:lnTo>
                  <a:lnTo>
                    <a:pt x="4800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41" name="Shape 1841"/>
            <p:cNvSpPr/>
            <p:nvPr/>
          </p:nvSpPr>
          <p:spPr>
            <a:xfrm>
              <a:off x="4658" y="3130"/>
              <a:ext cx="9" cy="9"/>
            </a:xfrm>
            <a:custGeom>
              <a:pathLst>
                <a:path extrusionOk="0" h="120000" w="120000">
                  <a:moveTo>
                    <a:pt x="48000" y="106666"/>
                  </a:moveTo>
                  <a:lnTo>
                    <a:pt x="48000" y="106666"/>
                  </a:lnTo>
                  <a:lnTo>
                    <a:pt x="108000" y="106666"/>
                  </a:lnTo>
                  <a:lnTo>
                    <a:pt x="108000" y="53333"/>
                  </a:lnTo>
                  <a:lnTo>
                    <a:pt x="4800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42" name="Shape 1842"/>
            <p:cNvSpPr/>
            <p:nvPr/>
          </p:nvSpPr>
          <p:spPr>
            <a:xfrm>
              <a:off x="4622" y="3069"/>
              <a:ext cx="9" cy="9"/>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43" name="Shape 1843"/>
            <p:cNvSpPr/>
            <p:nvPr/>
          </p:nvSpPr>
          <p:spPr>
            <a:xfrm>
              <a:off x="4645" y="3084"/>
              <a:ext cx="11" cy="7"/>
            </a:xfrm>
            <a:custGeom>
              <a:pathLst>
                <a:path extrusionOk="0" h="120000" w="120000">
                  <a:moveTo>
                    <a:pt x="48000" y="105000"/>
                  </a:moveTo>
                  <a:lnTo>
                    <a:pt x="48000" y="105000"/>
                  </a:lnTo>
                  <a:lnTo>
                    <a:pt x="108000" y="105000"/>
                  </a:lnTo>
                  <a:lnTo>
                    <a:pt x="108000" y="75000"/>
                  </a:lnTo>
                  <a:lnTo>
                    <a:pt x="108000" y="30000"/>
                  </a:lnTo>
                  <a:lnTo>
                    <a:pt x="4800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44" name="Shape 1844"/>
            <p:cNvSpPr/>
            <p:nvPr/>
          </p:nvSpPr>
          <p:spPr>
            <a:xfrm>
              <a:off x="4568" y="3132"/>
              <a:ext cx="9" cy="7"/>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45" name="Shape 1845"/>
            <p:cNvSpPr/>
            <p:nvPr/>
          </p:nvSpPr>
          <p:spPr>
            <a:xfrm>
              <a:off x="4554" y="3162"/>
              <a:ext cx="9" cy="9"/>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46" name="Shape 1846"/>
            <p:cNvSpPr/>
            <p:nvPr/>
          </p:nvSpPr>
          <p:spPr>
            <a:xfrm>
              <a:off x="4541" y="3135"/>
              <a:ext cx="9" cy="7"/>
            </a:xfrm>
            <a:custGeom>
              <a:pathLst>
                <a:path extrusionOk="0" h="120000" w="120000">
                  <a:moveTo>
                    <a:pt x="40000" y="105000"/>
                  </a:moveTo>
                  <a:lnTo>
                    <a:pt x="66666" y="105000"/>
                  </a:lnTo>
                  <a:lnTo>
                    <a:pt x="106666" y="105000"/>
                  </a:lnTo>
                  <a:lnTo>
                    <a:pt x="106666" y="75000"/>
                  </a:lnTo>
                  <a:lnTo>
                    <a:pt x="106666" y="30000"/>
                  </a:lnTo>
                  <a:lnTo>
                    <a:pt x="66666" y="0"/>
                  </a:lnTo>
                  <a:lnTo>
                    <a:pt x="40000" y="0"/>
                  </a:lnTo>
                  <a:lnTo>
                    <a:pt x="40000" y="30000"/>
                  </a:lnTo>
                  <a:lnTo>
                    <a:pt x="0" y="30000"/>
                  </a:lnTo>
                  <a:lnTo>
                    <a:pt x="0" y="75000"/>
                  </a:lnTo>
                  <a:lnTo>
                    <a:pt x="0" y="10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47" name="Shape 1847"/>
            <p:cNvSpPr/>
            <p:nvPr/>
          </p:nvSpPr>
          <p:spPr>
            <a:xfrm>
              <a:off x="4568" y="3080"/>
              <a:ext cx="9" cy="9"/>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48" name="Shape 1848"/>
            <p:cNvSpPr/>
            <p:nvPr/>
          </p:nvSpPr>
          <p:spPr>
            <a:xfrm>
              <a:off x="4641" y="3195"/>
              <a:ext cx="9" cy="9"/>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49" name="Shape 1849"/>
            <p:cNvSpPr/>
            <p:nvPr/>
          </p:nvSpPr>
          <p:spPr>
            <a:xfrm>
              <a:off x="4670" y="3169"/>
              <a:ext cx="11" cy="9"/>
            </a:xfrm>
            <a:custGeom>
              <a:pathLst>
                <a:path extrusionOk="0" h="120000" w="120000">
                  <a:moveTo>
                    <a:pt x="0" y="108000"/>
                  </a:moveTo>
                  <a:lnTo>
                    <a:pt x="0" y="108000"/>
                  </a:lnTo>
                  <a:lnTo>
                    <a:pt x="109090" y="108000"/>
                  </a:lnTo>
                  <a:lnTo>
                    <a:pt x="109090" y="0"/>
                  </a:lnTo>
                  <a:lnTo>
                    <a:pt x="0" y="0"/>
                  </a:lnTo>
                  <a:lnTo>
                    <a:pt x="0"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50" name="Shape 1850"/>
            <p:cNvSpPr/>
            <p:nvPr/>
          </p:nvSpPr>
          <p:spPr>
            <a:xfrm>
              <a:off x="4677" y="3118"/>
              <a:ext cx="9" cy="9"/>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51" name="Shape 1851"/>
            <p:cNvSpPr/>
            <p:nvPr/>
          </p:nvSpPr>
          <p:spPr>
            <a:xfrm>
              <a:off x="4643" y="3096"/>
              <a:ext cx="9" cy="7"/>
            </a:xfrm>
            <a:custGeom>
              <a:pathLst>
                <a:path extrusionOk="0" h="120000" w="120000">
                  <a:moveTo>
                    <a:pt x="40000" y="105000"/>
                  </a:moveTo>
                  <a:lnTo>
                    <a:pt x="66666" y="105000"/>
                  </a:lnTo>
                  <a:lnTo>
                    <a:pt x="106666" y="75000"/>
                  </a:lnTo>
                  <a:lnTo>
                    <a:pt x="106666" y="30000"/>
                  </a:lnTo>
                  <a:lnTo>
                    <a:pt x="106666" y="0"/>
                  </a:lnTo>
                  <a:lnTo>
                    <a:pt x="66666" y="0"/>
                  </a:lnTo>
                  <a:lnTo>
                    <a:pt x="40000" y="0"/>
                  </a:lnTo>
                  <a:lnTo>
                    <a:pt x="0" y="0"/>
                  </a:lnTo>
                  <a:lnTo>
                    <a:pt x="0" y="30000"/>
                  </a:lnTo>
                  <a:lnTo>
                    <a:pt x="0" y="75000"/>
                  </a:lnTo>
                  <a:lnTo>
                    <a:pt x="0" y="10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52" name="Shape 1852"/>
            <p:cNvSpPr/>
            <p:nvPr/>
          </p:nvSpPr>
          <p:spPr>
            <a:xfrm>
              <a:off x="4665" y="3096"/>
              <a:ext cx="7" cy="9"/>
            </a:xfrm>
            <a:custGeom>
              <a:pathLst>
                <a:path extrusionOk="0" h="120000" w="120000">
                  <a:moveTo>
                    <a:pt x="30000" y="106666"/>
                  </a:moveTo>
                  <a:lnTo>
                    <a:pt x="75000" y="106666"/>
                  </a:lnTo>
                  <a:lnTo>
                    <a:pt x="105000" y="106666"/>
                  </a:lnTo>
                  <a:lnTo>
                    <a:pt x="105000" y="53333"/>
                  </a:lnTo>
                  <a:lnTo>
                    <a:pt x="75000" y="53333"/>
                  </a:lnTo>
                  <a:lnTo>
                    <a:pt x="75000" y="0"/>
                  </a:lnTo>
                  <a:lnTo>
                    <a:pt x="30000" y="0"/>
                  </a:lnTo>
                  <a:lnTo>
                    <a:pt x="0" y="0"/>
                  </a:lnTo>
                  <a:lnTo>
                    <a:pt x="0" y="53333"/>
                  </a:lnTo>
                  <a:lnTo>
                    <a:pt x="0" y="106666"/>
                  </a:lnTo>
                  <a:lnTo>
                    <a:pt x="3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
        <p:nvSpPr>
          <p:cNvPr id="1853" name="Shape 1853"/>
          <p:cNvSpPr/>
          <p:nvPr/>
        </p:nvSpPr>
        <p:spPr>
          <a:xfrm>
            <a:off x="2805113" y="3525837"/>
            <a:ext cx="5926136" cy="581024"/>
          </a:xfrm>
          <a:custGeom>
            <a:pathLst>
              <a:path extrusionOk="0" h="120000" w="120000">
                <a:moveTo>
                  <a:pt x="291" y="101973"/>
                </a:moveTo>
                <a:cubicBezTo>
                  <a:pt x="0" y="97399"/>
                  <a:pt x="291" y="90134"/>
                  <a:pt x="291" y="84753"/>
                </a:cubicBezTo>
                <a:cubicBezTo>
                  <a:pt x="291" y="79372"/>
                  <a:pt x="291" y="76143"/>
                  <a:pt x="291" y="69686"/>
                </a:cubicBezTo>
                <a:cubicBezTo>
                  <a:pt x="291" y="63228"/>
                  <a:pt x="291" y="52197"/>
                  <a:pt x="291" y="46008"/>
                </a:cubicBezTo>
                <a:cubicBezTo>
                  <a:pt x="291" y="39820"/>
                  <a:pt x="32" y="36322"/>
                  <a:pt x="291" y="33094"/>
                </a:cubicBezTo>
                <a:cubicBezTo>
                  <a:pt x="551" y="29865"/>
                  <a:pt x="64" y="30672"/>
                  <a:pt x="1847" y="26636"/>
                </a:cubicBezTo>
                <a:cubicBezTo>
                  <a:pt x="3630" y="22600"/>
                  <a:pt x="7649" y="12376"/>
                  <a:pt x="10923" y="9417"/>
                </a:cubicBezTo>
                <a:cubicBezTo>
                  <a:pt x="14197" y="6457"/>
                  <a:pt x="17957" y="6188"/>
                  <a:pt x="21555" y="9417"/>
                </a:cubicBezTo>
                <a:cubicBezTo>
                  <a:pt x="25153" y="12645"/>
                  <a:pt x="28719" y="25829"/>
                  <a:pt x="32447" y="28789"/>
                </a:cubicBezTo>
                <a:cubicBezTo>
                  <a:pt x="36175" y="31748"/>
                  <a:pt x="40486" y="30134"/>
                  <a:pt x="43857" y="26636"/>
                </a:cubicBezTo>
                <a:cubicBezTo>
                  <a:pt x="47228" y="23139"/>
                  <a:pt x="49724" y="9417"/>
                  <a:pt x="52674" y="7264"/>
                </a:cubicBezTo>
                <a:cubicBezTo>
                  <a:pt x="55623" y="5112"/>
                  <a:pt x="58897" y="12376"/>
                  <a:pt x="61491" y="13721"/>
                </a:cubicBezTo>
                <a:cubicBezTo>
                  <a:pt x="64084" y="15067"/>
                  <a:pt x="65996" y="18026"/>
                  <a:pt x="68233" y="15874"/>
                </a:cubicBezTo>
                <a:cubicBezTo>
                  <a:pt x="70470" y="13721"/>
                  <a:pt x="72285" y="1614"/>
                  <a:pt x="74975" y="807"/>
                </a:cubicBezTo>
                <a:cubicBezTo>
                  <a:pt x="77666" y="0"/>
                  <a:pt x="80777" y="10224"/>
                  <a:pt x="84311" y="11569"/>
                </a:cubicBezTo>
                <a:cubicBezTo>
                  <a:pt x="87844" y="12914"/>
                  <a:pt x="92901" y="10493"/>
                  <a:pt x="96239" y="9417"/>
                </a:cubicBezTo>
                <a:cubicBezTo>
                  <a:pt x="99578" y="8340"/>
                  <a:pt x="101264" y="3766"/>
                  <a:pt x="104278" y="5112"/>
                </a:cubicBezTo>
                <a:cubicBezTo>
                  <a:pt x="107293" y="6457"/>
                  <a:pt x="112155" y="13991"/>
                  <a:pt x="114392" y="18026"/>
                </a:cubicBezTo>
                <a:cubicBezTo>
                  <a:pt x="116628" y="22062"/>
                  <a:pt x="116888" y="25291"/>
                  <a:pt x="117763" y="28789"/>
                </a:cubicBezTo>
                <a:cubicBezTo>
                  <a:pt x="118638" y="32286"/>
                  <a:pt x="119222" y="33094"/>
                  <a:pt x="119578" y="39551"/>
                </a:cubicBezTo>
                <a:cubicBezTo>
                  <a:pt x="119935" y="46008"/>
                  <a:pt x="119805" y="59730"/>
                  <a:pt x="119837" y="67533"/>
                </a:cubicBezTo>
                <a:cubicBezTo>
                  <a:pt x="119870" y="75336"/>
                  <a:pt x="119999" y="79103"/>
                  <a:pt x="119837" y="86905"/>
                </a:cubicBezTo>
                <a:cubicBezTo>
                  <a:pt x="119675" y="94708"/>
                  <a:pt x="119448" y="109775"/>
                  <a:pt x="118800" y="114887"/>
                </a:cubicBezTo>
                <a:cubicBezTo>
                  <a:pt x="118152" y="119999"/>
                  <a:pt x="116952" y="116233"/>
                  <a:pt x="115948" y="117040"/>
                </a:cubicBezTo>
                <a:cubicBezTo>
                  <a:pt x="114943" y="117847"/>
                  <a:pt x="117536" y="119999"/>
                  <a:pt x="112836" y="119192"/>
                </a:cubicBezTo>
                <a:cubicBezTo>
                  <a:pt x="108136" y="118385"/>
                  <a:pt x="93419" y="112735"/>
                  <a:pt x="87682" y="112735"/>
                </a:cubicBezTo>
                <a:cubicBezTo>
                  <a:pt x="81944" y="112735"/>
                  <a:pt x="81880" y="119999"/>
                  <a:pt x="78346" y="119192"/>
                </a:cubicBezTo>
                <a:cubicBezTo>
                  <a:pt x="74813" y="118385"/>
                  <a:pt x="70275" y="109775"/>
                  <a:pt x="66418" y="108430"/>
                </a:cubicBezTo>
                <a:cubicBezTo>
                  <a:pt x="62560" y="107085"/>
                  <a:pt x="59513" y="109237"/>
                  <a:pt x="55267" y="110582"/>
                </a:cubicBezTo>
                <a:cubicBezTo>
                  <a:pt x="51021" y="111928"/>
                  <a:pt x="45056" y="117847"/>
                  <a:pt x="41004" y="117040"/>
                </a:cubicBezTo>
                <a:cubicBezTo>
                  <a:pt x="36952" y="116233"/>
                  <a:pt x="34230" y="107085"/>
                  <a:pt x="30891" y="106278"/>
                </a:cubicBezTo>
                <a:cubicBezTo>
                  <a:pt x="27552" y="105470"/>
                  <a:pt x="24959" y="113004"/>
                  <a:pt x="21037" y="112735"/>
                </a:cubicBezTo>
                <a:cubicBezTo>
                  <a:pt x="17115" y="112466"/>
                  <a:pt x="10437" y="104125"/>
                  <a:pt x="7293" y="104125"/>
                </a:cubicBezTo>
                <a:cubicBezTo>
                  <a:pt x="4149" y="104125"/>
                  <a:pt x="3306" y="113542"/>
                  <a:pt x="2106" y="112735"/>
                </a:cubicBezTo>
                <a:cubicBezTo>
                  <a:pt x="907" y="111928"/>
                  <a:pt x="583" y="106547"/>
                  <a:pt x="291" y="101973"/>
                </a:cubicBezTo>
                <a:close/>
              </a:path>
            </a:pathLst>
          </a:custGeom>
          <a:gradFill>
            <a:gsLst>
              <a:gs pos="0">
                <a:schemeClr val="lt2"/>
              </a:gs>
              <a:gs pos="100000">
                <a:srgbClr val="CCFF66"/>
              </a:gs>
            </a:gsLst>
            <a:lin ang="5400000" scaled="0"/>
          </a:gradFill>
          <a:ln cap="rnd" cmpd="sng" w="9525">
            <a:solidFill>
              <a:schemeClr val="accent1"/>
            </a:solidFill>
            <a:prstDash val="solid"/>
            <a:round/>
            <a:headEnd len="med" w="med" type="none"/>
            <a:tailEnd len="med" w="med" type="none"/>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nvGrpSpPr>
          <p:cNvPr id="1854" name="Shape 1854"/>
          <p:cNvGrpSpPr/>
          <p:nvPr/>
        </p:nvGrpSpPr>
        <p:grpSpPr>
          <a:xfrm>
            <a:off x="3306762" y="2506663"/>
            <a:ext cx="773112" cy="490536"/>
            <a:chOff x="2058" y="1579"/>
            <a:chExt cx="488" cy="308"/>
          </a:xfrm>
        </p:grpSpPr>
        <p:grpSp>
          <p:nvGrpSpPr>
            <p:cNvPr id="1855" name="Shape 1855"/>
            <p:cNvGrpSpPr/>
            <p:nvPr/>
          </p:nvGrpSpPr>
          <p:grpSpPr>
            <a:xfrm>
              <a:off x="2330" y="1579"/>
              <a:ext cx="216" cy="140"/>
              <a:chOff x="1919" y="4108"/>
              <a:chExt cx="216" cy="140"/>
            </a:xfrm>
          </p:grpSpPr>
          <p:sp>
            <p:nvSpPr>
              <p:cNvPr id="1856" name="Shape 1856"/>
              <p:cNvSpPr/>
              <p:nvPr/>
            </p:nvSpPr>
            <p:spPr>
              <a:xfrm>
                <a:off x="1919" y="4150"/>
                <a:ext cx="214" cy="99"/>
              </a:xfrm>
              <a:custGeom>
                <a:pathLst>
                  <a:path extrusionOk="0" h="120000" w="120000">
                    <a:moveTo>
                      <a:pt x="0" y="0"/>
                    </a:moveTo>
                    <a:lnTo>
                      <a:pt x="0" y="0"/>
                    </a:lnTo>
                    <a:lnTo>
                      <a:pt x="0" y="3636"/>
                    </a:lnTo>
                    <a:lnTo>
                      <a:pt x="497" y="10909"/>
                    </a:lnTo>
                    <a:lnTo>
                      <a:pt x="497" y="21818"/>
                    </a:lnTo>
                    <a:lnTo>
                      <a:pt x="995" y="32727"/>
                    </a:lnTo>
                    <a:lnTo>
                      <a:pt x="1493" y="44848"/>
                    </a:lnTo>
                    <a:lnTo>
                      <a:pt x="1493" y="55757"/>
                    </a:lnTo>
                    <a:lnTo>
                      <a:pt x="1493" y="64242"/>
                    </a:lnTo>
                    <a:lnTo>
                      <a:pt x="2489" y="67878"/>
                    </a:lnTo>
                    <a:lnTo>
                      <a:pt x="5477" y="76363"/>
                    </a:lnTo>
                    <a:lnTo>
                      <a:pt x="9958" y="84848"/>
                    </a:lnTo>
                    <a:lnTo>
                      <a:pt x="15933" y="94545"/>
                    </a:lnTo>
                    <a:lnTo>
                      <a:pt x="21908" y="101818"/>
                    </a:lnTo>
                    <a:lnTo>
                      <a:pt x="29875" y="107878"/>
                    </a:lnTo>
                    <a:lnTo>
                      <a:pt x="37344" y="113939"/>
                    </a:lnTo>
                    <a:lnTo>
                      <a:pt x="47800" y="116363"/>
                    </a:lnTo>
                    <a:lnTo>
                      <a:pt x="58257" y="118787"/>
                    </a:lnTo>
                    <a:lnTo>
                      <a:pt x="67219" y="118787"/>
                    </a:lnTo>
                    <a:lnTo>
                      <a:pt x="76182" y="116363"/>
                    </a:lnTo>
                    <a:lnTo>
                      <a:pt x="85145" y="113939"/>
                    </a:lnTo>
                    <a:lnTo>
                      <a:pt x="93609" y="107878"/>
                    </a:lnTo>
                    <a:lnTo>
                      <a:pt x="101078" y="101818"/>
                    </a:lnTo>
                    <a:lnTo>
                      <a:pt x="107551" y="93333"/>
                    </a:lnTo>
                    <a:lnTo>
                      <a:pt x="113526" y="83636"/>
                    </a:lnTo>
                    <a:lnTo>
                      <a:pt x="118506" y="70303"/>
                    </a:lnTo>
                    <a:lnTo>
                      <a:pt x="119502" y="8484"/>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57" name="Shape 1857"/>
              <p:cNvSpPr/>
              <p:nvPr/>
            </p:nvSpPr>
            <p:spPr>
              <a:xfrm>
                <a:off x="1920" y="4109"/>
                <a:ext cx="215" cy="117"/>
              </a:xfrm>
              <a:custGeom>
                <a:pathLst>
                  <a:path extrusionOk="0" h="120000" w="120000">
                    <a:moveTo>
                      <a:pt x="60000" y="118983"/>
                    </a:moveTo>
                    <a:lnTo>
                      <a:pt x="60000" y="118983"/>
                    </a:lnTo>
                    <a:lnTo>
                      <a:pt x="71900" y="117966"/>
                    </a:lnTo>
                    <a:lnTo>
                      <a:pt x="83305" y="114915"/>
                    </a:lnTo>
                    <a:lnTo>
                      <a:pt x="93719" y="108813"/>
                    </a:lnTo>
                    <a:lnTo>
                      <a:pt x="102148" y="101694"/>
                    </a:lnTo>
                    <a:lnTo>
                      <a:pt x="109586" y="92542"/>
                    </a:lnTo>
                    <a:lnTo>
                      <a:pt x="115041" y="82372"/>
                    </a:lnTo>
                    <a:lnTo>
                      <a:pt x="119008" y="71186"/>
                    </a:lnTo>
                    <a:lnTo>
                      <a:pt x="119504" y="58983"/>
                    </a:lnTo>
                    <a:lnTo>
                      <a:pt x="119008" y="46779"/>
                    </a:lnTo>
                    <a:lnTo>
                      <a:pt x="115041" y="35593"/>
                    </a:lnTo>
                    <a:lnTo>
                      <a:pt x="109586" y="25423"/>
                    </a:lnTo>
                    <a:lnTo>
                      <a:pt x="102148" y="17288"/>
                    </a:lnTo>
                    <a:lnTo>
                      <a:pt x="93719" y="9152"/>
                    </a:lnTo>
                    <a:lnTo>
                      <a:pt x="83305" y="4067"/>
                    </a:lnTo>
                    <a:lnTo>
                      <a:pt x="71900" y="0"/>
                    </a:lnTo>
                    <a:lnTo>
                      <a:pt x="60000" y="0"/>
                    </a:lnTo>
                    <a:lnTo>
                      <a:pt x="48099" y="0"/>
                    </a:lnTo>
                    <a:lnTo>
                      <a:pt x="36694" y="4067"/>
                    </a:lnTo>
                    <a:lnTo>
                      <a:pt x="26280" y="9152"/>
                    </a:lnTo>
                    <a:lnTo>
                      <a:pt x="17851" y="17288"/>
                    </a:lnTo>
                    <a:lnTo>
                      <a:pt x="9917" y="25423"/>
                    </a:lnTo>
                    <a:lnTo>
                      <a:pt x="4958" y="35593"/>
                    </a:lnTo>
                    <a:lnTo>
                      <a:pt x="1487" y="46779"/>
                    </a:lnTo>
                    <a:lnTo>
                      <a:pt x="0" y="58983"/>
                    </a:lnTo>
                    <a:lnTo>
                      <a:pt x="1487" y="71186"/>
                    </a:lnTo>
                    <a:lnTo>
                      <a:pt x="4958" y="82372"/>
                    </a:lnTo>
                    <a:lnTo>
                      <a:pt x="9917" y="92542"/>
                    </a:lnTo>
                    <a:lnTo>
                      <a:pt x="17851" y="101694"/>
                    </a:lnTo>
                    <a:lnTo>
                      <a:pt x="26280" y="108813"/>
                    </a:lnTo>
                    <a:lnTo>
                      <a:pt x="36694" y="114915"/>
                    </a:lnTo>
                    <a:lnTo>
                      <a:pt x="48099" y="117966"/>
                    </a:lnTo>
                    <a:lnTo>
                      <a:pt x="60000" y="118983"/>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58" name="Shape 1858"/>
              <p:cNvSpPr/>
              <p:nvPr/>
            </p:nvSpPr>
            <p:spPr>
              <a:xfrm>
                <a:off x="1937" y="4108"/>
                <a:ext cx="150" cy="108"/>
              </a:xfrm>
              <a:custGeom>
                <a:pathLst>
                  <a:path extrusionOk="0" h="120000" w="120000">
                    <a:moveTo>
                      <a:pt x="0" y="112222"/>
                    </a:moveTo>
                    <a:lnTo>
                      <a:pt x="107294" y="13333"/>
                    </a:lnTo>
                    <a:lnTo>
                      <a:pt x="107294" y="0"/>
                    </a:lnTo>
                    <a:lnTo>
                      <a:pt x="0" y="98888"/>
                    </a:lnTo>
                    <a:lnTo>
                      <a:pt x="0" y="112222"/>
                    </a:lnTo>
                    <a:lnTo>
                      <a:pt x="11294" y="118888"/>
                    </a:lnTo>
                    <a:lnTo>
                      <a:pt x="11294" y="106666"/>
                    </a:lnTo>
                    <a:lnTo>
                      <a:pt x="119294" y="7777"/>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nvGrpSpPr>
            <p:cNvPr id="1859" name="Shape 1859"/>
            <p:cNvGrpSpPr/>
            <p:nvPr/>
          </p:nvGrpSpPr>
          <p:grpSpPr>
            <a:xfrm>
              <a:off x="2058" y="1651"/>
              <a:ext cx="216" cy="140"/>
              <a:chOff x="1919" y="4108"/>
              <a:chExt cx="216" cy="140"/>
            </a:xfrm>
          </p:grpSpPr>
          <p:sp>
            <p:nvSpPr>
              <p:cNvPr id="1860" name="Shape 1860"/>
              <p:cNvSpPr/>
              <p:nvPr/>
            </p:nvSpPr>
            <p:spPr>
              <a:xfrm>
                <a:off x="1919" y="4150"/>
                <a:ext cx="214" cy="99"/>
              </a:xfrm>
              <a:custGeom>
                <a:pathLst>
                  <a:path extrusionOk="0" h="120000" w="120000">
                    <a:moveTo>
                      <a:pt x="0" y="0"/>
                    </a:moveTo>
                    <a:lnTo>
                      <a:pt x="0" y="0"/>
                    </a:lnTo>
                    <a:lnTo>
                      <a:pt x="0" y="3636"/>
                    </a:lnTo>
                    <a:lnTo>
                      <a:pt x="497" y="10909"/>
                    </a:lnTo>
                    <a:lnTo>
                      <a:pt x="497" y="21818"/>
                    </a:lnTo>
                    <a:lnTo>
                      <a:pt x="995" y="32727"/>
                    </a:lnTo>
                    <a:lnTo>
                      <a:pt x="1493" y="44848"/>
                    </a:lnTo>
                    <a:lnTo>
                      <a:pt x="1493" y="55757"/>
                    </a:lnTo>
                    <a:lnTo>
                      <a:pt x="1493" y="64242"/>
                    </a:lnTo>
                    <a:lnTo>
                      <a:pt x="2489" y="67878"/>
                    </a:lnTo>
                    <a:lnTo>
                      <a:pt x="5477" y="76363"/>
                    </a:lnTo>
                    <a:lnTo>
                      <a:pt x="9958" y="84848"/>
                    </a:lnTo>
                    <a:lnTo>
                      <a:pt x="15933" y="94545"/>
                    </a:lnTo>
                    <a:lnTo>
                      <a:pt x="21908" y="101818"/>
                    </a:lnTo>
                    <a:lnTo>
                      <a:pt x="29875" y="107878"/>
                    </a:lnTo>
                    <a:lnTo>
                      <a:pt x="37344" y="113939"/>
                    </a:lnTo>
                    <a:lnTo>
                      <a:pt x="47800" y="116363"/>
                    </a:lnTo>
                    <a:lnTo>
                      <a:pt x="58257" y="118787"/>
                    </a:lnTo>
                    <a:lnTo>
                      <a:pt x="67219" y="118787"/>
                    </a:lnTo>
                    <a:lnTo>
                      <a:pt x="76182" y="116363"/>
                    </a:lnTo>
                    <a:lnTo>
                      <a:pt x="85145" y="113939"/>
                    </a:lnTo>
                    <a:lnTo>
                      <a:pt x="93609" y="107878"/>
                    </a:lnTo>
                    <a:lnTo>
                      <a:pt x="101078" y="101818"/>
                    </a:lnTo>
                    <a:lnTo>
                      <a:pt x="107551" y="93333"/>
                    </a:lnTo>
                    <a:lnTo>
                      <a:pt x="113526" y="83636"/>
                    </a:lnTo>
                    <a:lnTo>
                      <a:pt x="118506" y="70303"/>
                    </a:lnTo>
                    <a:lnTo>
                      <a:pt x="119502" y="8484"/>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61" name="Shape 1861"/>
              <p:cNvSpPr/>
              <p:nvPr/>
            </p:nvSpPr>
            <p:spPr>
              <a:xfrm>
                <a:off x="1920" y="4109"/>
                <a:ext cx="215" cy="117"/>
              </a:xfrm>
              <a:custGeom>
                <a:pathLst>
                  <a:path extrusionOk="0" h="120000" w="120000">
                    <a:moveTo>
                      <a:pt x="60000" y="118983"/>
                    </a:moveTo>
                    <a:lnTo>
                      <a:pt x="60000" y="118983"/>
                    </a:lnTo>
                    <a:lnTo>
                      <a:pt x="71900" y="117966"/>
                    </a:lnTo>
                    <a:lnTo>
                      <a:pt x="83305" y="114915"/>
                    </a:lnTo>
                    <a:lnTo>
                      <a:pt x="93719" y="108813"/>
                    </a:lnTo>
                    <a:lnTo>
                      <a:pt x="102148" y="101694"/>
                    </a:lnTo>
                    <a:lnTo>
                      <a:pt x="109586" y="92542"/>
                    </a:lnTo>
                    <a:lnTo>
                      <a:pt x="115041" y="82372"/>
                    </a:lnTo>
                    <a:lnTo>
                      <a:pt x="119008" y="71186"/>
                    </a:lnTo>
                    <a:lnTo>
                      <a:pt x="119504" y="58983"/>
                    </a:lnTo>
                    <a:lnTo>
                      <a:pt x="119008" y="46779"/>
                    </a:lnTo>
                    <a:lnTo>
                      <a:pt x="115041" y="35593"/>
                    </a:lnTo>
                    <a:lnTo>
                      <a:pt x="109586" y="25423"/>
                    </a:lnTo>
                    <a:lnTo>
                      <a:pt x="102148" y="17288"/>
                    </a:lnTo>
                    <a:lnTo>
                      <a:pt x="93719" y="9152"/>
                    </a:lnTo>
                    <a:lnTo>
                      <a:pt x="83305" y="4067"/>
                    </a:lnTo>
                    <a:lnTo>
                      <a:pt x="71900" y="0"/>
                    </a:lnTo>
                    <a:lnTo>
                      <a:pt x="60000" y="0"/>
                    </a:lnTo>
                    <a:lnTo>
                      <a:pt x="48099" y="0"/>
                    </a:lnTo>
                    <a:lnTo>
                      <a:pt x="36694" y="4067"/>
                    </a:lnTo>
                    <a:lnTo>
                      <a:pt x="26280" y="9152"/>
                    </a:lnTo>
                    <a:lnTo>
                      <a:pt x="17851" y="17288"/>
                    </a:lnTo>
                    <a:lnTo>
                      <a:pt x="9917" y="25423"/>
                    </a:lnTo>
                    <a:lnTo>
                      <a:pt x="4958" y="35593"/>
                    </a:lnTo>
                    <a:lnTo>
                      <a:pt x="1487" y="46779"/>
                    </a:lnTo>
                    <a:lnTo>
                      <a:pt x="0" y="58983"/>
                    </a:lnTo>
                    <a:lnTo>
                      <a:pt x="1487" y="71186"/>
                    </a:lnTo>
                    <a:lnTo>
                      <a:pt x="4958" y="82372"/>
                    </a:lnTo>
                    <a:lnTo>
                      <a:pt x="9917" y="92542"/>
                    </a:lnTo>
                    <a:lnTo>
                      <a:pt x="17851" y="101694"/>
                    </a:lnTo>
                    <a:lnTo>
                      <a:pt x="26280" y="108813"/>
                    </a:lnTo>
                    <a:lnTo>
                      <a:pt x="36694" y="114915"/>
                    </a:lnTo>
                    <a:lnTo>
                      <a:pt x="48099" y="117966"/>
                    </a:lnTo>
                    <a:lnTo>
                      <a:pt x="60000" y="118983"/>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62" name="Shape 1862"/>
              <p:cNvSpPr/>
              <p:nvPr/>
            </p:nvSpPr>
            <p:spPr>
              <a:xfrm>
                <a:off x="1937" y="4108"/>
                <a:ext cx="150" cy="108"/>
              </a:xfrm>
              <a:custGeom>
                <a:pathLst>
                  <a:path extrusionOk="0" h="120000" w="120000">
                    <a:moveTo>
                      <a:pt x="0" y="112222"/>
                    </a:moveTo>
                    <a:lnTo>
                      <a:pt x="107294" y="13333"/>
                    </a:lnTo>
                    <a:lnTo>
                      <a:pt x="107294" y="0"/>
                    </a:lnTo>
                    <a:lnTo>
                      <a:pt x="0" y="98888"/>
                    </a:lnTo>
                    <a:lnTo>
                      <a:pt x="0" y="112222"/>
                    </a:lnTo>
                    <a:lnTo>
                      <a:pt x="11294" y="118888"/>
                    </a:lnTo>
                    <a:lnTo>
                      <a:pt x="11294" y="106666"/>
                    </a:lnTo>
                    <a:lnTo>
                      <a:pt x="119294" y="7777"/>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nvGrpSpPr>
            <p:cNvPr id="1863" name="Shape 1863"/>
            <p:cNvGrpSpPr/>
            <p:nvPr/>
          </p:nvGrpSpPr>
          <p:grpSpPr>
            <a:xfrm>
              <a:off x="2154" y="1747"/>
              <a:ext cx="216" cy="140"/>
              <a:chOff x="1919" y="4108"/>
              <a:chExt cx="216" cy="140"/>
            </a:xfrm>
          </p:grpSpPr>
          <p:sp>
            <p:nvSpPr>
              <p:cNvPr id="1864" name="Shape 1864"/>
              <p:cNvSpPr/>
              <p:nvPr/>
            </p:nvSpPr>
            <p:spPr>
              <a:xfrm>
                <a:off x="1919" y="4150"/>
                <a:ext cx="214" cy="99"/>
              </a:xfrm>
              <a:custGeom>
                <a:pathLst>
                  <a:path extrusionOk="0" h="120000" w="120000">
                    <a:moveTo>
                      <a:pt x="0" y="0"/>
                    </a:moveTo>
                    <a:lnTo>
                      <a:pt x="0" y="0"/>
                    </a:lnTo>
                    <a:lnTo>
                      <a:pt x="0" y="3636"/>
                    </a:lnTo>
                    <a:lnTo>
                      <a:pt x="497" y="10909"/>
                    </a:lnTo>
                    <a:lnTo>
                      <a:pt x="497" y="21818"/>
                    </a:lnTo>
                    <a:lnTo>
                      <a:pt x="995" y="32727"/>
                    </a:lnTo>
                    <a:lnTo>
                      <a:pt x="1493" y="44848"/>
                    </a:lnTo>
                    <a:lnTo>
                      <a:pt x="1493" y="55757"/>
                    </a:lnTo>
                    <a:lnTo>
                      <a:pt x="1493" y="64242"/>
                    </a:lnTo>
                    <a:lnTo>
                      <a:pt x="2489" y="67878"/>
                    </a:lnTo>
                    <a:lnTo>
                      <a:pt x="5477" y="76363"/>
                    </a:lnTo>
                    <a:lnTo>
                      <a:pt x="9958" y="84848"/>
                    </a:lnTo>
                    <a:lnTo>
                      <a:pt x="15933" y="94545"/>
                    </a:lnTo>
                    <a:lnTo>
                      <a:pt x="21908" y="101818"/>
                    </a:lnTo>
                    <a:lnTo>
                      <a:pt x="29875" y="107878"/>
                    </a:lnTo>
                    <a:lnTo>
                      <a:pt x="37344" y="113939"/>
                    </a:lnTo>
                    <a:lnTo>
                      <a:pt x="47800" y="116363"/>
                    </a:lnTo>
                    <a:lnTo>
                      <a:pt x="58257" y="118787"/>
                    </a:lnTo>
                    <a:lnTo>
                      <a:pt x="67219" y="118787"/>
                    </a:lnTo>
                    <a:lnTo>
                      <a:pt x="76182" y="116363"/>
                    </a:lnTo>
                    <a:lnTo>
                      <a:pt x="85145" y="113939"/>
                    </a:lnTo>
                    <a:lnTo>
                      <a:pt x="93609" y="107878"/>
                    </a:lnTo>
                    <a:lnTo>
                      <a:pt x="101078" y="101818"/>
                    </a:lnTo>
                    <a:lnTo>
                      <a:pt x="107551" y="93333"/>
                    </a:lnTo>
                    <a:lnTo>
                      <a:pt x="113526" y="83636"/>
                    </a:lnTo>
                    <a:lnTo>
                      <a:pt x="118506" y="70303"/>
                    </a:lnTo>
                    <a:lnTo>
                      <a:pt x="119502" y="8484"/>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65" name="Shape 1865"/>
              <p:cNvSpPr/>
              <p:nvPr/>
            </p:nvSpPr>
            <p:spPr>
              <a:xfrm>
                <a:off x="1920" y="4109"/>
                <a:ext cx="215" cy="117"/>
              </a:xfrm>
              <a:custGeom>
                <a:pathLst>
                  <a:path extrusionOk="0" h="120000" w="120000">
                    <a:moveTo>
                      <a:pt x="60000" y="118983"/>
                    </a:moveTo>
                    <a:lnTo>
                      <a:pt x="60000" y="118983"/>
                    </a:lnTo>
                    <a:lnTo>
                      <a:pt x="71900" y="117966"/>
                    </a:lnTo>
                    <a:lnTo>
                      <a:pt x="83305" y="114915"/>
                    </a:lnTo>
                    <a:lnTo>
                      <a:pt x="93719" y="108813"/>
                    </a:lnTo>
                    <a:lnTo>
                      <a:pt x="102148" y="101694"/>
                    </a:lnTo>
                    <a:lnTo>
                      <a:pt x="109586" y="92542"/>
                    </a:lnTo>
                    <a:lnTo>
                      <a:pt x="115041" y="82372"/>
                    </a:lnTo>
                    <a:lnTo>
                      <a:pt x="119008" y="71186"/>
                    </a:lnTo>
                    <a:lnTo>
                      <a:pt x="119504" y="58983"/>
                    </a:lnTo>
                    <a:lnTo>
                      <a:pt x="119008" y="46779"/>
                    </a:lnTo>
                    <a:lnTo>
                      <a:pt x="115041" y="35593"/>
                    </a:lnTo>
                    <a:lnTo>
                      <a:pt x="109586" y="25423"/>
                    </a:lnTo>
                    <a:lnTo>
                      <a:pt x="102148" y="17288"/>
                    </a:lnTo>
                    <a:lnTo>
                      <a:pt x="93719" y="9152"/>
                    </a:lnTo>
                    <a:lnTo>
                      <a:pt x="83305" y="4067"/>
                    </a:lnTo>
                    <a:lnTo>
                      <a:pt x="71900" y="0"/>
                    </a:lnTo>
                    <a:lnTo>
                      <a:pt x="60000" y="0"/>
                    </a:lnTo>
                    <a:lnTo>
                      <a:pt x="48099" y="0"/>
                    </a:lnTo>
                    <a:lnTo>
                      <a:pt x="36694" y="4067"/>
                    </a:lnTo>
                    <a:lnTo>
                      <a:pt x="26280" y="9152"/>
                    </a:lnTo>
                    <a:lnTo>
                      <a:pt x="17851" y="17288"/>
                    </a:lnTo>
                    <a:lnTo>
                      <a:pt x="9917" y="25423"/>
                    </a:lnTo>
                    <a:lnTo>
                      <a:pt x="4958" y="35593"/>
                    </a:lnTo>
                    <a:lnTo>
                      <a:pt x="1487" y="46779"/>
                    </a:lnTo>
                    <a:lnTo>
                      <a:pt x="0" y="58983"/>
                    </a:lnTo>
                    <a:lnTo>
                      <a:pt x="1487" y="71186"/>
                    </a:lnTo>
                    <a:lnTo>
                      <a:pt x="4958" y="82372"/>
                    </a:lnTo>
                    <a:lnTo>
                      <a:pt x="9917" y="92542"/>
                    </a:lnTo>
                    <a:lnTo>
                      <a:pt x="17851" y="101694"/>
                    </a:lnTo>
                    <a:lnTo>
                      <a:pt x="26280" y="108813"/>
                    </a:lnTo>
                    <a:lnTo>
                      <a:pt x="36694" y="114915"/>
                    </a:lnTo>
                    <a:lnTo>
                      <a:pt x="48099" y="117966"/>
                    </a:lnTo>
                    <a:lnTo>
                      <a:pt x="60000" y="118983"/>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66" name="Shape 1866"/>
              <p:cNvSpPr/>
              <p:nvPr/>
            </p:nvSpPr>
            <p:spPr>
              <a:xfrm>
                <a:off x="1937" y="4108"/>
                <a:ext cx="150" cy="108"/>
              </a:xfrm>
              <a:custGeom>
                <a:pathLst>
                  <a:path extrusionOk="0" h="120000" w="120000">
                    <a:moveTo>
                      <a:pt x="0" y="112222"/>
                    </a:moveTo>
                    <a:lnTo>
                      <a:pt x="107294" y="13333"/>
                    </a:lnTo>
                    <a:lnTo>
                      <a:pt x="107294" y="0"/>
                    </a:lnTo>
                    <a:lnTo>
                      <a:pt x="0" y="98888"/>
                    </a:lnTo>
                    <a:lnTo>
                      <a:pt x="0" y="112222"/>
                    </a:lnTo>
                    <a:lnTo>
                      <a:pt x="11294" y="118888"/>
                    </a:lnTo>
                    <a:lnTo>
                      <a:pt x="11294" y="106666"/>
                    </a:lnTo>
                    <a:lnTo>
                      <a:pt x="119294" y="7777"/>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sp>
        <p:nvSpPr>
          <p:cNvPr id="1867" name="Shape 1867"/>
          <p:cNvSpPr/>
          <p:nvPr/>
        </p:nvSpPr>
        <p:spPr>
          <a:xfrm rot="-5400000">
            <a:off x="2386013" y="2511425"/>
            <a:ext cx="266699" cy="1206499"/>
          </a:xfrm>
          <a:prstGeom prst="upArrow">
            <a:avLst>
              <a:gd fmla="val 50000" name="adj1"/>
              <a:gd fmla="val 113095" name="adj2"/>
            </a:avLst>
          </a:prstGeom>
          <a:solidFill>
            <a:schemeClr val="lt2"/>
          </a:solidFill>
          <a:ln>
            <a:noFill/>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68" name="Shape 1868"/>
          <p:cNvSpPr txBox="1"/>
          <p:nvPr/>
        </p:nvSpPr>
        <p:spPr>
          <a:xfrm>
            <a:off x="7265988" y="6278562"/>
            <a:ext cx="184149" cy="4572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None/>
            </a:pPr>
            <a:r>
              <a:t/>
            </a:r>
            <a:endParaRPr sz="2400">
              <a:solidFill>
                <a:schemeClr val="lt1"/>
              </a:solidFill>
              <a:latin typeface="Times"/>
              <a:ea typeface="Times"/>
              <a:cs typeface="Times"/>
              <a:sym typeface="Times"/>
            </a:endParaRPr>
          </a:p>
        </p:txBody>
      </p:sp>
      <p:sp>
        <p:nvSpPr>
          <p:cNvPr id="1869" name="Shape 1869"/>
          <p:cNvSpPr/>
          <p:nvPr/>
        </p:nvSpPr>
        <p:spPr>
          <a:xfrm>
            <a:off x="395287" y="2443163"/>
            <a:ext cx="2185986" cy="309561"/>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lang="el-GR" sz="1600">
                <a:solidFill>
                  <a:schemeClr val="lt2"/>
                </a:solidFill>
                <a:latin typeface="Arial"/>
                <a:ea typeface="Arial"/>
                <a:cs typeface="Arial"/>
                <a:sym typeface="Arial"/>
              </a:rPr>
              <a:t>Προσταγλανδίνες</a:t>
            </a:r>
          </a:p>
        </p:txBody>
      </p:sp>
      <p:sp>
        <p:nvSpPr>
          <p:cNvPr id="1870" name="Shape 1870"/>
          <p:cNvSpPr/>
          <p:nvPr/>
        </p:nvSpPr>
        <p:spPr>
          <a:xfrm>
            <a:off x="4243387" y="2033588"/>
            <a:ext cx="3451225" cy="363536"/>
          </a:xfrm>
          <a:prstGeom prst="rect">
            <a:avLst/>
          </a:prstGeom>
          <a:noFill/>
          <a:ln>
            <a:noFill/>
          </a:ln>
        </p:spPr>
        <p:txBody>
          <a:bodyPr anchorCtr="0" anchor="t" bIns="44450" lIns="90475" rIns="90475" tIns="44450">
            <a:noAutofit/>
          </a:bodyPr>
          <a:lstStyle/>
          <a:p>
            <a:pPr indent="0" lvl="0" marL="0" marR="0" rtl="0" algn="l">
              <a:lnSpc>
                <a:spcPct val="90000"/>
              </a:lnSpc>
              <a:spcBef>
                <a:spcPts val="0"/>
              </a:spcBef>
              <a:spcAft>
                <a:spcPts val="0"/>
              </a:spcAft>
              <a:buSzPct val="25000"/>
              <a:buNone/>
            </a:pPr>
            <a:r>
              <a:rPr b="1" lang="el-GR" sz="2000">
                <a:solidFill>
                  <a:schemeClr val="dk1"/>
                </a:solidFill>
                <a:latin typeface="Arial"/>
                <a:ea typeface="Arial"/>
                <a:cs typeface="Arial"/>
                <a:sym typeface="Arial"/>
              </a:rPr>
              <a:t>ΕΠΙΘΕΤΙΚΟΙ ΠΑΡΑΓΟΝΤΕΣ</a:t>
            </a:r>
          </a:p>
        </p:txBody>
      </p:sp>
      <p:sp>
        <p:nvSpPr>
          <p:cNvPr id="1871" name="Shape 1871"/>
          <p:cNvSpPr/>
          <p:nvPr/>
        </p:nvSpPr>
        <p:spPr>
          <a:xfrm>
            <a:off x="4673600" y="2917825"/>
            <a:ext cx="1800225" cy="322263"/>
          </a:xfrm>
          <a:prstGeom prst="rect">
            <a:avLst/>
          </a:prstGeom>
          <a:noFill/>
          <a:ln>
            <a:noFill/>
          </a:ln>
        </p:spPr>
        <p:txBody>
          <a:bodyPr anchorCtr="0" anchor="t" bIns="44450" lIns="90475" rIns="90475" tIns="44450">
            <a:noAutofit/>
          </a:bodyPr>
          <a:lstStyle/>
          <a:p>
            <a:pPr indent="0" lvl="0" marL="0" marR="0" rtl="0" algn="ctr">
              <a:lnSpc>
                <a:spcPct val="85000"/>
              </a:lnSpc>
              <a:spcBef>
                <a:spcPts val="0"/>
              </a:spcBef>
              <a:spcAft>
                <a:spcPts val="0"/>
              </a:spcAft>
              <a:buSzPct val="25000"/>
              <a:buNone/>
            </a:pPr>
            <a:r>
              <a:rPr b="1" lang="el-GR" sz="1800">
                <a:solidFill>
                  <a:srgbClr val="FF0000"/>
                </a:solidFill>
                <a:latin typeface="Arial"/>
                <a:ea typeface="Arial"/>
                <a:cs typeface="Arial"/>
                <a:sym typeface="Arial"/>
              </a:rPr>
              <a:t>Οξύ+Πεψίνη</a:t>
            </a:r>
          </a:p>
        </p:txBody>
      </p:sp>
      <p:sp>
        <p:nvSpPr>
          <p:cNvPr id="1872" name="Shape 1872"/>
          <p:cNvSpPr/>
          <p:nvPr/>
        </p:nvSpPr>
        <p:spPr>
          <a:xfrm>
            <a:off x="3194050" y="2917825"/>
            <a:ext cx="947737" cy="322263"/>
          </a:xfrm>
          <a:prstGeom prst="rect">
            <a:avLst/>
          </a:prstGeom>
          <a:noFill/>
          <a:ln>
            <a:noFill/>
          </a:ln>
        </p:spPr>
        <p:txBody>
          <a:bodyPr anchorCtr="0" anchor="t" bIns="44450" lIns="90475" rIns="90475" tIns="44450">
            <a:noAutofit/>
          </a:bodyPr>
          <a:lstStyle/>
          <a:p>
            <a:pPr indent="0" lvl="0" marL="0" marR="0" rtl="0" algn="ctr">
              <a:lnSpc>
                <a:spcPct val="85000"/>
              </a:lnSpc>
              <a:spcBef>
                <a:spcPts val="0"/>
              </a:spcBef>
              <a:spcAft>
                <a:spcPts val="0"/>
              </a:spcAft>
              <a:buSzPct val="25000"/>
              <a:buNone/>
            </a:pPr>
            <a:r>
              <a:rPr b="1" lang="el-GR" sz="1800">
                <a:solidFill>
                  <a:srgbClr val="FF0000"/>
                </a:solidFill>
                <a:latin typeface="Arial"/>
                <a:ea typeface="Arial"/>
                <a:cs typeface="Arial"/>
                <a:sym typeface="Arial"/>
              </a:rPr>
              <a:t>ΜΣΑΦ</a:t>
            </a:r>
          </a:p>
        </p:txBody>
      </p:sp>
      <p:sp>
        <p:nvSpPr>
          <p:cNvPr id="1873" name="Shape 1873"/>
          <p:cNvSpPr txBox="1"/>
          <p:nvPr/>
        </p:nvSpPr>
        <p:spPr>
          <a:xfrm>
            <a:off x="4560887" y="6442075"/>
            <a:ext cx="3776661" cy="274637"/>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200">
                <a:solidFill>
                  <a:schemeClr val="dk2"/>
                </a:solidFill>
                <a:latin typeface="Arial"/>
                <a:ea typeface="Arial"/>
                <a:cs typeface="Arial"/>
                <a:sym typeface="Arial"/>
              </a:rPr>
              <a:t>Seager &amp; Hawkey, </a:t>
            </a:r>
            <a:r>
              <a:rPr i="1" lang="el-GR" sz="1200">
                <a:solidFill>
                  <a:schemeClr val="dk2"/>
                </a:solidFill>
                <a:latin typeface="Arial"/>
                <a:ea typeface="Arial"/>
                <a:cs typeface="Arial"/>
                <a:sym typeface="Arial"/>
              </a:rPr>
              <a:t>BMJ</a:t>
            </a:r>
            <a:r>
              <a:rPr lang="el-GR" sz="1200">
                <a:solidFill>
                  <a:schemeClr val="dk2"/>
                </a:solidFill>
                <a:latin typeface="Arial"/>
                <a:ea typeface="Arial"/>
                <a:cs typeface="Arial"/>
                <a:sym typeface="Arial"/>
              </a:rPr>
              <a:t> 2001; </a:t>
            </a:r>
            <a:r>
              <a:rPr b="1" lang="el-GR" sz="1200">
                <a:solidFill>
                  <a:schemeClr val="dk2"/>
                </a:solidFill>
                <a:latin typeface="Arial"/>
                <a:ea typeface="Arial"/>
                <a:cs typeface="Arial"/>
                <a:sym typeface="Arial"/>
              </a:rPr>
              <a:t>323</a:t>
            </a:r>
            <a:r>
              <a:rPr lang="el-GR" sz="1200">
                <a:solidFill>
                  <a:schemeClr val="dk2"/>
                </a:solidFill>
                <a:latin typeface="Arial"/>
                <a:ea typeface="Arial"/>
                <a:cs typeface="Arial"/>
                <a:sym typeface="Arial"/>
              </a:rPr>
              <a:t>: 1236–9.</a:t>
            </a:r>
          </a:p>
        </p:txBody>
      </p:sp>
      <p:sp>
        <p:nvSpPr>
          <p:cNvPr id="1874" name="Shape 1874"/>
          <p:cNvSpPr/>
          <p:nvPr/>
        </p:nvSpPr>
        <p:spPr>
          <a:xfrm>
            <a:off x="0" y="1752600"/>
            <a:ext cx="2784475" cy="638174"/>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2000">
                <a:solidFill>
                  <a:schemeClr val="lt2"/>
                </a:solidFill>
                <a:latin typeface="Arial"/>
                <a:ea typeface="Arial"/>
                <a:cs typeface="Arial"/>
                <a:sym typeface="Arial"/>
              </a:rPr>
              <a:t>ΠΡΟΣΤΑΤΕΥΤΙΚΟΙ ΠΑΡΑΓΟΝΤΕΣ</a:t>
            </a:r>
          </a:p>
        </p:txBody>
      </p:sp>
      <p:sp>
        <p:nvSpPr>
          <p:cNvPr id="1875" name="Shape 1875"/>
          <p:cNvSpPr/>
          <p:nvPr/>
        </p:nvSpPr>
        <p:spPr>
          <a:xfrm>
            <a:off x="0" y="201613"/>
            <a:ext cx="9144000" cy="1323975"/>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b="1" lang="el-GR" sz="4000">
                <a:solidFill>
                  <a:srgbClr val="FF6600"/>
                </a:solidFill>
                <a:latin typeface="Calibri"/>
                <a:ea typeface="Calibri"/>
                <a:cs typeface="Calibri"/>
                <a:sym typeface="Calibri"/>
              </a:rPr>
              <a:t>Παθογένεση των ελκών που σχετίζονται με τα ΜΣΑΦ</a:t>
            </a:r>
          </a:p>
        </p:txBody>
      </p:sp>
      <p:grpSp>
        <p:nvGrpSpPr>
          <p:cNvPr id="1876" name="Shape 1876"/>
          <p:cNvGrpSpPr/>
          <p:nvPr/>
        </p:nvGrpSpPr>
        <p:grpSpPr>
          <a:xfrm>
            <a:off x="999383" y="2357475"/>
            <a:ext cx="1379432" cy="1427086"/>
            <a:chOff x="629" y="1485"/>
            <a:chExt cx="868" cy="898"/>
          </a:xfrm>
        </p:grpSpPr>
        <p:sp>
          <p:nvSpPr>
            <p:cNvPr id="1877" name="Shape 1877"/>
            <p:cNvSpPr/>
            <p:nvPr/>
          </p:nvSpPr>
          <p:spPr>
            <a:xfrm flipH="1" rot="10800000">
              <a:off x="947" y="1773"/>
              <a:ext cx="176" cy="568"/>
            </a:xfrm>
            <a:prstGeom prst="upArrow">
              <a:avLst>
                <a:gd fmla="val 50000" name="adj1"/>
                <a:gd fmla="val 80824" name="adj2"/>
              </a:avLst>
            </a:prstGeom>
            <a:solidFill>
              <a:srgbClr val="A2C1FE"/>
            </a:solidFill>
            <a:ln>
              <a:noFill/>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78" name="Shape 1878"/>
            <p:cNvSpPr txBox="1"/>
            <p:nvPr/>
          </p:nvSpPr>
          <p:spPr>
            <a:xfrm rot="2568488">
              <a:off x="889" y="1482"/>
              <a:ext cx="348" cy="902"/>
            </a:xfrm>
            <a:prstGeom prst="rect">
              <a:avLst/>
            </a:prstGeom>
            <a:noFill/>
            <a:ln>
              <a:noFill/>
            </a:ln>
            <a:effectLst>
              <a:outerShdw rotWithShape="0" algn="ctr" dir="18900000" dist="35921">
                <a:schemeClr val="dk2"/>
              </a:outerShdw>
            </a:effectLst>
          </p:spPr>
          <p:txBody>
            <a:bodyPr anchorCtr="0" anchor="t" bIns="45700" lIns="91425" rIns="91425" tIns="45700">
              <a:noAutofit/>
            </a:bodyPr>
            <a:lstStyle/>
            <a:p>
              <a:pPr indent="0" lvl="0" marL="0" marR="0" rtl="0" algn="ctr">
                <a:spcBef>
                  <a:spcPts val="0"/>
                </a:spcBef>
                <a:spcAft>
                  <a:spcPts val="0"/>
                </a:spcAft>
                <a:buSzPct val="25000"/>
                <a:buNone/>
              </a:pPr>
              <a:r>
                <a:rPr b="1" lang="el-GR" sz="8800">
                  <a:solidFill>
                    <a:srgbClr val="FF0000"/>
                  </a:solidFill>
                  <a:latin typeface="Times"/>
                  <a:ea typeface="Times"/>
                  <a:cs typeface="Times"/>
                  <a:sym typeface="Times"/>
                </a:rPr>
                <a:t>+</a:t>
              </a:r>
            </a:p>
          </p:txBody>
        </p:sp>
      </p:grpSp>
      <p:sp>
        <p:nvSpPr>
          <p:cNvPr id="1879" name="Shape 1879"/>
          <p:cNvSpPr/>
          <p:nvPr/>
        </p:nvSpPr>
        <p:spPr>
          <a:xfrm>
            <a:off x="0" y="3709987"/>
            <a:ext cx="2700338" cy="309561"/>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chemeClr val="lt2"/>
                </a:solidFill>
                <a:latin typeface="Arial"/>
                <a:ea typeface="Arial"/>
                <a:cs typeface="Arial"/>
                <a:sym typeface="Arial"/>
              </a:rPr>
              <a:t>Στιβάδα βλέννης</a:t>
            </a:r>
          </a:p>
        </p:txBody>
      </p:sp>
      <p:sp>
        <p:nvSpPr>
          <p:cNvPr id="1880" name="Shape 1880"/>
          <p:cNvSpPr/>
          <p:nvPr/>
        </p:nvSpPr>
        <p:spPr>
          <a:xfrm>
            <a:off x="0" y="4700587"/>
            <a:ext cx="2700338" cy="309561"/>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chemeClr val="lt2"/>
                </a:solidFill>
                <a:latin typeface="Arial"/>
                <a:ea typeface="Arial"/>
                <a:cs typeface="Arial"/>
                <a:sym typeface="Arial"/>
              </a:rPr>
              <a:t>Επιθηλιακά κύτταρα</a:t>
            </a:r>
          </a:p>
        </p:txBody>
      </p:sp>
      <p:sp>
        <p:nvSpPr>
          <p:cNvPr id="1881" name="Shape 1881"/>
          <p:cNvSpPr/>
          <p:nvPr/>
        </p:nvSpPr>
        <p:spPr>
          <a:xfrm>
            <a:off x="0" y="5661025"/>
            <a:ext cx="2627312" cy="309562"/>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chemeClr val="lt2"/>
                </a:solidFill>
                <a:latin typeface="Arial"/>
                <a:ea typeface="Arial"/>
                <a:cs typeface="Arial"/>
                <a:sym typeface="Arial"/>
              </a:rPr>
              <a:t>Παροχή αίματος</a:t>
            </a:r>
          </a:p>
        </p:txBody>
      </p:sp>
      <p:sp>
        <p:nvSpPr>
          <p:cNvPr id="1882" name="Shape 1882"/>
          <p:cNvSpPr/>
          <p:nvPr/>
        </p:nvSpPr>
        <p:spPr>
          <a:xfrm>
            <a:off x="395287" y="4133850"/>
            <a:ext cx="2166936" cy="309562"/>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chemeClr val="lt2"/>
                </a:solidFill>
                <a:latin typeface="Arial"/>
                <a:ea typeface="Arial"/>
                <a:cs typeface="Arial"/>
                <a:sym typeface="Arial"/>
              </a:rPr>
              <a:t>Διττανθρακικά</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87" name="Shape 1887"/>
        <p:cNvGrpSpPr/>
        <p:nvPr/>
      </p:nvGrpSpPr>
      <p:grpSpPr>
        <a:xfrm>
          <a:off x="0" y="0"/>
          <a:ext cx="0" cy="0"/>
          <a:chOff x="0" y="0"/>
          <a:chExt cx="0" cy="0"/>
        </a:xfrm>
      </p:grpSpPr>
      <p:sp>
        <p:nvSpPr>
          <p:cNvPr id="1888" name="Shape 1888"/>
          <p:cNvSpPr/>
          <p:nvPr/>
        </p:nvSpPr>
        <p:spPr>
          <a:xfrm>
            <a:off x="2819400" y="1676400"/>
            <a:ext cx="5854700" cy="3060700"/>
          </a:xfrm>
          <a:prstGeom prst="rect">
            <a:avLst/>
          </a:prstGeom>
          <a:gradFill>
            <a:gsLst>
              <a:gs pos="0">
                <a:srgbClr val="FF0000"/>
              </a:gs>
              <a:gs pos="100000">
                <a:srgbClr val="FFFFFF"/>
              </a:gs>
            </a:gsLst>
            <a:lin ang="5400000" scaled="0"/>
          </a:gradFill>
          <a:ln cap="rnd" cmpd="sng" w="12700">
            <a:solidFill>
              <a:schemeClr val="lt1"/>
            </a:solidFill>
            <a:prstDash val="solid"/>
            <a:miter/>
            <a:headEnd len="med" w="med" type="none"/>
            <a:tailEnd len="med" w="med" type="none"/>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89" name="Shape 1889"/>
          <p:cNvSpPr/>
          <p:nvPr/>
        </p:nvSpPr>
        <p:spPr>
          <a:xfrm>
            <a:off x="2806700" y="4140200"/>
            <a:ext cx="5905500" cy="596900"/>
          </a:xfrm>
          <a:prstGeom prst="rect">
            <a:avLst/>
          </a:prstGeom>
          <a:gradFill>
            <a:gsLst>
              <a:gs pos="0">
                <a:srgbClr val="99FF99"/>
              </a:gs>
              <a:gs pos="100000">
                <a:schemeClr val="dk1"/>
              </a:gs>
            </a:gsLst>
            <a:lin ang="5400000" scaled="0"/>
          </a:gradFill>
          <a:ln>
            <a:noFill/>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90" name="Shape 1890"/>
          <p:cNvSpPr/>
          <p:nvPr/>
        </p:nvSpPr>
        <p:spPr>
          <a:xfrm>
            <a:off x="2806700" y="3987800"/>
            <a:ext cx="5905500" cy="596900"/>
          </a:xfrm>
          <a:prstGeom prst="rect">
            <a:avLst/>
          </a:prstGeom>
          <a:gradFill>
            <a:gsLst>
              <a:gs pos="0">
                <a:srgbClr val="99FF99"/>
              </a:gs>
              <a:gs pos="100000">
                <a:schemeClr val="dk1"/>
              </a:gs>
            </a:gsLst>
            <a:lin ang="5400000" scaled="0"/>
          </a:gradFill>
          <a:ln>
            <a:noFill/>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91" name="Shape 1891"/>
          <p:cNvSpPr/>
          <p:nvPr/>
        </p:nvSpPr>
        <p:spPr>
          <a:xfrm>
            <a:off x="2784475" y="4745037"/>
            <a:ext cx="5932488" cy="1533524"/>
          </a:xfrm>
          <a:custGeom>
            <a:pathLst>
              <a:path extrusionOk="0" h="120000" w="120000">
                <a:moveTo>
                  <a:pt x="119971" y="0"/>
                </a:moveTo>
                <a:lnTo>
                  <a:pt x="119971" y="119925"/>
                </a:lnTo>
                <a:lnTo>
                  <a:pt x="0" y="119925"/>
                </a:lnTo>
                <a:lnTo>
                  <a:pt x="0" y="0"/>
                </a:lnTo>
                <a:lnTo>
                  <a:pt x="119971" y="0"/>
                </a:lnTo>
              </a:path>
            </a:pathLst>
          </a:custGeom>
          <a:solidFill>
            <a:srgbClr val="D9B3FF"/>
          </a:solidFill>
          <a:ln cap="rnd" cmpd="sng" w="12700">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cxnSp>
        <p:nvCxnSpPr>
          <p:cNvPr id="1892" name="Shape 1892"/>
          <p:cNvCxnSpPr/>
          <p:nvPr/>
        </p:nvCxnSpPr>
        <p:spPr>
          <a:xfrm>
            <a:off x="6432550" y="6410325"/>
            <a:ext cx="12699" cy="4763"/>
          </a:xfrm>
          <a:prstGeom prst="straightConnector1">
            <a:avLst/>
          </a:prstGeom>
          <a:noFill/>
          <a:ln>
            <a:noFill/>
          </a:ln>
        </p:spPr>
      </p:cxnSp>
      <p:cxnSp>
        <p:nvCxnSpPr>
          <p:cNvPr id="1893" name="Shape 1893"/>
          <p:cNvCxnSpPr/>
          <p:nvPr/>
        </p:nvCxnSpPr>
        <p:spPr>
          <a:xfrm>
            <a:off x="6434137" y="6416675"/>
            <a:ext cx="7937" cy="3174"/>
          </a:xfrm>
          <a:prstGeom prst="straightConnector1">
            <a:avLst/>
          </a:prstGeom>
          <a:noFill/>
          <a:ln>
            <a:noFill/>
          </a:ln>
        </p:spPr>
      </p:cxnSp>
      <p:cxnSp>
        <p:nvCxnSpPr>
          <p:cNvPr id="1894" name="Shape 1894"/>
          <p:cNvCxnSpPr/>
          <p:nvPr/>
        </p:nvCxnSpPr>
        <p:spPr>
          <a:xfrm>
            <a:off x="4800600" y="3349625"/>
            <a:ext cx="12699" cy="6349"/>
          </a:xfrm>
          <a:prstGeom prst="straightConnector1">
            <a:avLst/>
          </a:prstGeom>
          <a:noFill/>
          <a:ln>
            <a:noFill/>
          </a:ln>
        </p:spPr>
      </p:cxnSp>
      <p:sp>
        <p:nvSpPr>
          <p:cNvPr id="1895" name="Shape 1895"/>
          <p:cNvSpPr/>
          <p:nvPr/>
        </p:nvSpPr>
        <p:spPr>
          <a:xfrm>
            <a:off x="2800350" y="5797550"/>
            <a:ext cx="5815013" cy="147638"/>
          </a:xfrm>
          <a:custGeom>
            <a:pathLst>
              <a:path extrusionOk="0" h="120000" w="120000">
                <a:moveTo>
                  <a:pt x="119971" y="119281"/>
                </a:moveTo>
                <a:lnTo>
                  <a:pt x="119971" y="119281"/>
                </a:lnTo>
                <a:lnTo>
                  <a:pt x="119053" y="117844"/>
                </a:lnTo>
                <a:lnTo>
                  <a:pt x="117877" y="117125"/>
                </a:lnTo>
                <a:lnTo>
                  <a:pt x="116586" y="115688"/>
                </a:lnTo>
                <a:lnTo>
                  <a:pt x="115180" y="115688"/>
                </a:lnTo>
                <a:lnTo>
                  <a:pt x="113573" y="114251"/>
                </a:lnTo>
                <a:lnTo>
                  <a:pt x="111910" y="112814"/>
                </a:lnTo>
                <a:lnTo>
                  <a:pt x="110074" y="112095"/>
                </a:lnTo>
                <a:lnTo>
                  <a:pt x="108152" y="111377"/>
                </a:lnTo>
                <a:lnTo>
                  <a:pt x="106143" y="109940"/>
                </a:lnTo>
                <a:lnTo>
                  <a:pt x="104049" y="108502"/>
                </a:lnTo>
                <a:lnTo>
                  <a:pt x="101898" y="107784"/>
                </a:lnTo>
                <a:lnTo>
                  <a:pt x="99717" y="106347"/>
                </a:lnTo>
                <a:lnTo>
                  <a:pt x="97508" y="106347"/>
                </a:lnTo>
                <a:lnTo>
                  <a:pt x="95271" y="104910"/>
                </a:lnTo>
                <a:lnTo>
                  <a:pt x="93005" y="104191"/>
                </a:lnTo>
                <a:lnTo>
                  <a:pt x="90738" y="102754"/>
                </a:lnTo>
                <a:lnTo>
                  <a:pt x="88472" y="102035"/>
                </a:lnTo>
                <a:lnTo>
                  <a:pt x="86263" y="102035"/>
                </a:lnTo>
                <a:lnTo>
                  <a:pt x="84083" y="101317"/>
                </a:lnTo>
                <a:lnTo>
                  <a:pt x="81931" y="100598"/>
                </a:lnTo>
                <a:lnTo>
                  <a:pt x="79837" y="99880"/>
                </a:lnTo>
                <a:lnTo>
                  <a:pt x="77829" y="99161"/>
                </a:lnTo>
                <a:lnTo>
                  <a:pt x="75935" y="98443"/>
                </a:lnTo>
                <a:lnTo>
                  <a:pt x="74099" y="98443"/>
                </a:lnTo>
                <a:lnTo>
                  <a:pt x="72436" y="97724"/>
                </a:lnTo>
                <a:lnTo>
                  <a:pt x="70858" y="97724"/>
                </a:lnTo>
                <a:lnTo>
                  <a:pt x="69423" y="97724"/>
                </a:lnTo>
                <a:lnTo>
                  <a:pt x="68132" y="97724"/>
                </a:lnTo>
                <a:lnTo>
                  <a:pt x="67014" y="97724"/>
                </a:lnTo>
                <a:lnTo>
                  <a:pt x="66067" y="98443"/>
                </a:lnTo>
                <a:lnTo>
                  <a:pt x="65292" y="98443"/>
                </a:lnTo>
                <a:lnTo>
                  <a:pt x="64719" y="99161"/>
                </a:lnTo>
                <a:lnTo>
                  <a:pt x="64059" y="99880"/>
                </a:lnTo>
                <a:lnTo>
                  <a:pt x="63112" y="101317"/>
                </a:lnTo>
                <a:lnTo>
                  <a:pt x="61965" y="102035"/>
                </a:lnTo>
                <a:lnTo>
                  <a:pt x="60616" y="102754"/>
                </a:lnTo>
                <a:lnTo>
                  <a:pt x="59038" y="103473"/>
                </a:lnTo>
                <a:lnTo>
                  <a:pt x="57289" y="104191"/>
                </a:lnTo>
                <a:lnTo>
                  <a:pt x="55366" y="105628"/>
                </a:lnTo>
                <a:lnTo>
                  <a:pt x="53330" y="106347"/>
                </a:lnTo>
                <a:lnTo>
                  <a:pt x="51121" y="106347"/>
                </a:lnTo>
                <a:lnTo>
                  <a:pt x="48826" y="107065"/>
                </a:lnTo>
                <a:lnTo>
                  <a:pt x="46416" y="107784"/>
                </a:lnTo>
                <a:lnTo>
                  <a:pt x="43891" y="108502"/>
                </a:lnTo>
                <a:lnTo>
                  <a:pt x="41338" y="109221"/>
                </a:lnTo>
                <a:lnTo>
                  <a:pt x="38728" y="109940"/>
                </a:lnTo>
                <a:lnTo>
                  <a:pt x="36060" y="109940"/>
                </a:lnTo>
                <a:lnTo>
                  <a:pt x="33363" y="110658"/>
                </a:lnTo>
                <a:lnTo>
                  <a:pt x="30666" y="111377"/>
                </a:lnTo>
                <a:lnTo>
                  <a:pt x="27999" y="111377"/>
                </a:lnTo>
                <a:lnTo>
                  <a:pt x="25331" y="111377"/>
                </a:lnTo>
                <a:lnTo>
                  <a:pt x="22720" y="111377"/>
                </a:lnTo>
                <a:lnTo>
                  <a:pt x="20196" y="111377"/>
                </a:lnTo>
                <a:lnTo>
                  <a:pt x="17671" y="111377"/>
                </a:lnTo>
                <a:lnTo>
                  <a:pt x="15290" y="111377"/>
                </a:lnTo>
                <a:lnTo>
                  <a:pt x="12995" y="111377"/>
                </a:lnTo>
                <a:lnTo>
                  <a:pt x="10786" y="111377"/>
                </a:lnTo>
                <a:lnTo>
                  <a:pt x="8749" y="111377"/>
                </a:lnTo>
                <a:lnTo>
                  <a:pt x="6885" y="111377"/>
                </a:lnTo>
                <a:lnTo>
                  <a:pt x="5135" y="111377"/>
                </a:lnTo>
                <a:lnTo>
                  <a:pt x="3585" y="111377"/>
                </a:lnTo>
                <a:lnTo>
                  <a:pt x="2237" y="110658"/>
                </a:lnTo>
                <a:lnTo>
                  <a:pt x="1118" y="109940"/>
                </a:lnTo>
                <a:lnTo>
                  <a:pt x="0" y="109940"/>
                </a:lnTo>
                <a:lnTo>
                  <a:pt x="0" y="19401"/>
                </a:lnTo>
                <a:lnTo>
                  <a:pt x="803" y="17245"/>
                </a:lnTo>
                <a:lnTo>
                  <a:pt x="1290" y="15808"/>
                </a:lnTo>
                <a:lnTo>
                  <a:pt x="1836" y="15808"/>
                </a:lnTo>
                <a:lnTo>
                  <a:pt x="2438" y="15089"/>
                </a:lnTo>
                <a:lnTo>
                  <a:pt x="3126" y="13652"/>
                </a:lnTo>
                <a:lnTo>
                  <a:pt x="3844" y="12934"/>
                </a:lnTo>
                <a:lnTo>
                  <a:pt x="4647" y="12215"/>
                </a:lnTo>
                <a:lnTo>
                  <a:pt x="5508" y="11497"/>
                </a:lnTo>
                <a:lnTo>
                  <a:pt x="6368" y="10778"/>
                </a:lnTo>
                <a:lnTo>
                  <a:pt x="7286" y="10778"/>
                </a:lnTo>
                <a:lnTo>
                  <a:pt x="8233" y="10778"/>
                </a:lnTo>
                <a:lnTo>
                  <a:pt x="9237" y="10059"/>
                </a:lnTo>
                <a:lnTo>
                  <a:pt x="10241" y="9341"/>
                </a:lnTo>
                <a:lnTo>
                  <a:pt x="11302" y="9341"/>
                </a:lnTo>
                <a:lnTo>
                  <a:pt x="12364" y="8622"/>
                </a:lnTo>
                <a:lnTo>
                  <a:pt x="13454" y="8622"/>
                </a:lnTo>
                <a:lnTo>
                  <a:pt x="14544" y="8622"/>
                </a:lnTo>
                <a:lnTo>
                  <a:pt x="15692" y="7904"/>
                </a:lnTo>
                <a:lnTo>
                  <a:pt x="16782" y="7904"/>
                </a:lnTo>
                <a:lnTo>
                  <a:pt x="17901" y="7904"/>
                </a:lnTo>
                <a:lnTo>
                  <a:pt x="18991" y="7904"/>
                </a:lnTo>
                <a:lnTo>
                  <a:pt x="20081" y="7904"/>
                </a:lnTo>
                <a:lnTo>
                  <a:pt x="21200" y="7904"/>
                </a:lnTo>
                <a:lnTo>
                  <a:pt x="22232" y="8622"/>
                </a:lnTo>
                <a:lnTo>
                  <a:pt x="23294" y="8622"/>
                </a:lnTo>
                <a:lnTo>
                  <a:pt x="24327" y="8622"/>
                </a:lnTo>
                <a:lnTo>
                  <a:pt x="25331" y="9341"/>
                </a:lnTo>
                <a:lnTo>
                  <a:pt x="26335" y="10059"/>
                </a:lnTo>
                <a:lnTo>
                  <a:pt x="27253" y="10059"/>
                </a:lnTo>
                <a:lnTo>
                  <a:pt x="28142" y="10778"/>
                </a:lnTo>
                <a:lnTo>
                  <a:pt x="28974" y="10778"/>
                </a:lnTo>
                <a:lnTo>
                  <a:pt x="29777" y="11497"/>
                </a:lnTo>
                <a:lnTo>
                  <a:pt x="30638" y="12215"/>
                </a:lnTo>
                <a:lnTo>
                  <a:pt x="31527" y="12934"/>
                </a:lnTo>
                <a:lnTo>
                  <a:pt x="32445" y="12934"/>
                </a:lnTo>
                <a:lnTo>
                  <a:pt x="33478" y="13652"/>
                </a:lnTo>
                <a:lnTo>
                  <a:pt x="34568" y="13652"/>
                </a:lnTo>
                <a:lnTo>
                  <a:pt x="35715" y="13652"/>
                </a:lnTo>
                <a:lnTo>
                  <a:pt x="36892" y="13652"/>
                </a:lnTo>
                <a:lnTo>
                  <a:pt x="38125" y="13652"/>
                </a:lnTo>
                <a:lnTo>
                  <a:pt x="39359" y="13652"/>
                </a:lnTo>
                <a:lnTo>
                  <a:pt x="40621" y="13652"/>
                </a:lnTo>
                <a:lnTo>
                  <a:pt x="41941" y="12934"/>
                </a:lnTo>
                <a:lnTo>
                  <a:pt x="43260" y="12934"/>
                </a:lnTo>
                <a:lnTo>
                  <a:pt x="44609" y="12215"/>
                </a:lnTo>
                <a:lnTo>
                  <a:pt x="45928" y="12215"/>
                </a:lnTo>
                <a:lnTo>
                  <a:pt x="47277" y="11497"/>
                </a:lnTo>
                <a:lnTo>
                  <a:pt x="48625" y="10778"/>
                </a:lnTo>
                <a:lnTo>
                  <a:pt x="49973" y="10778"/>
                </a:lnTo>
                <a:lnTo>
                  <a:pt x="51264" y="10778"/>
                </a:lnTo>
                <a:lnTo>
                  <a:pt x="52584" y="10059"/>
                </a:lnTo>
                <a:lnTo>
                  <a:pt x="53817" y="9341"/>
                </a:lnTo>
                <a:lnTo>
                  <a:pt x="55080" y="8622"/>
                </a:lnTo>
                <a:lnTo>
                  <a:pt x="56284" y="7904"/>
                </a:lnTo>
                <a:lnTo>
                  <a:pt x="57432" y="7185"/>
                </a:lnTo>
                <a:lnTo>
                  <a:pt x="58551" y="6467"/>
                </a:lnTo>
                <a:lnTo>
                  <a:pt x="59612" y="6467"/>
                </a:lnTo>
                <a:lnTo>
                  <a:pt x="60616" y="5748"/>
                </a:lnTo>
                <a:lnTo>
                  <a:pt x="61534" y="5029"/>
                </a:lnTo>
                <a:lnTo>
                  <a:pt x="62424" y="4311"/>
                </a:lnTo>
                <a:lnTo>
                  <a:pt x="63169" y="3592"/>
                </a:lnTo>
                <a:lnTo>
                  <a:pt x="63915" y="2874"/>
                </a:lnTo>
                <a:lnTo>
                  <a:pt x="64546" y="2155"/>
                </a:lnTo>
                <a:lnTo>
                  <a:pt x="65034" y="2155"/>
                </a:lnTo>
                <a:lnTo>
                  <a:pt x="65551" y="1437"/>
                </a:lnTo>
                <a:lnTo>
                  <a:pt x="66239" y="718"/>
                </a:lnTo>
                <a:lnTo>
                  <a:pt x="67042" y="718"/>
                </a:lnTo>
                <a:lnTo>
                  <a:pt x="68018" y="0"/>
                </a:lnTo>
                <a:lnTo>
                  <a:pt x="68993" y="0"/>
                </a:lnTo>
                <a:lnTo>
                  <a:pt x="70198" y="0"/>
                </a:lnTo>
                <a:lnTo>
                  <a:pt x="71431" y="0"/>
                </a:lnTo>
                <a:lnTo>
                  <a:pt x="72751" y="0"/>
                </a:lnTo>
                <a:lnTo>
                  <a:pt x="74185" y="0"/>
                </a:lnTo>
                <a:lnTo>
                  <a:pt x="75677" y="0"/>
                </a:lnTo>
                <a:lnTo>
                  <a:pt x="77255" y="718"/>
                </a:lnTo>
                <a:lnTo>
                  <a:pt x="78862" y="718"/>
                </a:lnTo>
                <a:lnTo>
                  <a:pt x="80525" y="1437"/>
                </a:lnTo>
                <a:lnTo>
                  <a:pt x="82247" y="1437"/>
                </a:lnTo>
                <a:lnTo>
                  <a:pt x="83939" y="2155"/>
                </a:lnTo>
                <a:lnTo>
                  <a:pt x="85718" y="2155"/>
                </a:lnTo>
                <a:lnTo>
                  <a:pt x="87468" y="2874"/>
                </a:lnTo>
                <a:lnTo>
                  <a:pt x="89246" y="3592"/>
                </a:lnTo>
                <a:lnTo>
                  <a:pt x="91025" y="4311"/>
                </a:lnTo>
                <a:lnTo>
                  <a:pt x="92746" y="5029"/>
                </a:lnTo>
                <a:lnTo>
                  <a:pt x="94525" y="5748"/>
                </a:lnTo>
                <a:lnTo>
                  <a:pt x="96189" y="6467"/>
                </a:lnTo>
                <a:lnTo>
                  <a:pt x="97853" y="6467"/>
                </a:lnTo>
                <a:lnTo>
                  <a:pt x="99459" y="7904"/>
                </a:lnTo>
                <a:lnTo>
                  <a:pt x="101037" y="8622"/>
                </a:lnTo>
                <a:lnTo>
                  <a:pt x="102529" y="9341"/>
                </a:lnTo>
                <a:lnTo>
                  <a:pt x="103934" y="10778"/>
                </a:lnTo>
                <a:lnTo>
                  <a:pt x="105254" y="10778"/>
                </a:lnTo>
                <a:lnTo>
                  <a:pt x="106516" y="12215"/>
                </a:lnTo>
                <a:lnTo>
                  <a:pt x="107664" y="12934"/>
                </a:lnTo>
                <a:lnTo>
                  <a:pt x="108697" y="14371"/>
                </a:lnTo>
                <a:lnTo>
                  <a:pt x="109615" y="15089"/>
                </a:lnTo>
                <a:lnTo>
                  <a:pt x="111221" y="16526"/>
                </a:lnTo>
                <a:lnTo>
                  <a:pt x="112655" y="18682"/>
                </a:lnTo>
                <a:lnTo>
                  <a:pt x="113860" y="20119"/>
                </a:lnTo>
                <a:lnTo>
                  <a:pt x="114922" y="22275"/>
                </a:lnTo>
                <a:lnTo>
                  <a:pt x="115811" y="24431"/>
                </a:lnTo>
                <a:lnTo>
                  <a:pt x="116586" y="25868"/>
                </a:lnTo>
                <a:lnTo>
                  <a:pt x="117217" y="28023"/>
                </a:lnTo>
                <a:lnTo>
                  <a:pt x="117762" y="29461"/>
                </a:lnTo>
                <a:lnTo>
                  <a:pt x="118192" y="30179"/>
                </a:lnTo>
                <a:lnTo>
                  <a:pt x="118565" y="31616"/>
                </a:lnTo>
                <a:lnTo>
                  <a:pt x="118852" y="32335"/>
                </a:lnTo>
                <a:lnTo>
                  <a:pt x="119081" y="33053"/>
                </a:lnTo>
                <a:lnTo>
                  <a:pt x="119282" y="33053"/>
                </a:lnTo>
                <a:lnTo>
                  <a:pt x="119512" y="33053"/>
                </a:lnTo>
                <a:lnTo>
                  <a:pt x="119741" y="32335"/>
                </a:lnTo>
                <a:lnTo>
                  <a:pt x="119971" y="30898"/>
                </a:lnTo>
                <a:lnTo>
                  <a:pt x="119971" y="119281"/>
                </a:lnTo>
              </a:path>
            </a:pathLst>
          </a:custGeom>
          <a:solidFill>
            <a:srgbClr val="FF2F3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96" name="Shape 1896"/>
          <p:cNvSpPr/>
          <p:nvPr/>
        </p:nvSpPr>
        <p:spPr>
          <a:xfrm>
            <a:off x="2797175" y="5707062"/>
            <a:ext cx="5913437" cy="366711"/>
          </a:xfrm>
          <a:custGeom>
            <a:pathLst>
              <a:path extrusionOk="0" h="120000" w="120000">
                <a:moveTo>
                  <a:pt x="119971" y="119281"/>
                </a:moveTo>
                <a:lnTo>
                  <a:pt x="119971" y="119281"/>
                </a:lnTo>
                <a:lnTo>
                  <a:pt x="119053" y="117844"/>
                </a:lnTo>
                <a:lnTo>
                  <a:pt x="117877" y="117125"/>
                </a:lnTo>
                <a:lnTo>
                  <a:pt x="116586" y="115688"/>
                </a:lnTo>
                <a:lnTo>
                  <a:pt x="115180" y="115688"/>
                </a:lnTo>
                <a:lnTo>
                  <a:pt x="113573" y="114251"/>
                </a:lnTo>
                <a:lnTo>
                  <a:pt x="111910" y="112814"/>
                </a:lnTo>
                <a:lnTo>
                  <a:pt x="110074" y="112095"/>
                </a:lnTo>
                <a:lnTo>
                  <a:pt x="108152" y="111377"/>
                </a:lnTo>
                <a:lnTo>
                  <a:pt x="106143" y="109940"/>
                </a:lnTo>
                <a:lnTo>
                  <a:pt x="104049" y="108502"/>
                </a:lnTo>
                <a:lnTo>
                  <a:pt x="101898" y="107784"/>
                </a:lnTo>
                <a:lnTo>
                  <a:pt x="99717" y="106347"/>
                </a:lnTo>
                <a:lnTo>
                  <a:pt x="97508" y="106347"/>
                </a:lnTo>
                <a:lnTo>
                  <a:pt x="95271" y="104910"/>
                </a:lnTo>
                <a:lnTo>
                  <a:pt x="93005" y="104191"/>
                </a:lnTo>
                <a:lnTo>
                  <a:pt x="90738" y="102754"/>
                </a:lnTo>
                <a:lnTo>
                  <a:pt x="88472" y="102035"/>
                </a:lnTo>
                <a:lnTo>
                  <a:pt x="86263" y="102035"/>
                </a:lnTo>
                <a:lnTo>
                  <a:pt x="84083" y="101317"/>
                </a:lnTo>
                <a:lnTo>
                  <a:pt x="81931" y="100598"/>
                </a:lnTo>
                <a:lnTo>
                  <a:pt x="79837" y="99880"/>
                </a:lnTo>
                <a:lnTo>
                  <a:pt x="77829" y="99161"/>
                </a:lnTo>
                <a:lnTo>
                  <a:pt x="75935" y="98443"/>
                </a:lnTo>
                <a:lnTo>
                  <a:pt x="74099" y="98443"/>
                </a:lnTo>
                <a:lnTo>
                  <a:pt x="72436" y="97724"/>
                </a:lnTo>
                <a:lnTo>
                  <a:pt x="70858" y="97724"/>
                </a:lnTo>
                <a:lnTo>
                  <a:pt x="69423" y="97724"/>
                </a:lnTo>
                <a:lnTo>
                  <a:pt x="68132" y="97724"/>
                </a:lnTo>
                <a:lnTo>
                  <a:pt x="67014" y="97724"/>
                </a:lnTo>
                <a:lnTo>
                  <a:pt x="66067" y="98443"/>
                </a:lnTo>
                <a:lnTo>
                  <a:pt x="65292" y="98443"/>
                </a:lnTo>
                <a:lnTo>
                  <a:pt x="64719" y="99161"/>
                </a:lnTo>
                <a:lnTo>
                  <a:pt x="64059" y="99880"/>
                </a:lnTo>
                <a:lnTo>
                  <a:pt x="63112" y="101317"/>
                </a:lnTo>
                <a:lnTo>
                  <a:pt x="61965" y="102035"/>
                </a:lnTo>
                <a:lnTo>
                  <a:pt x="60616" y="102754"/>
                </a:lnTo>
                <a:lnTo>
                  <a:pt x="59038" y="103473"/>
                </a:lnTo>
                <a:lnTo>
                  <a:pt x="57289" y="104191"/>
                </a:lnTo>
                <a:lnTo>
                  <a:pt x="55366" y="105628"/>
                </a:lnTo>
                <a:lnTo>
                  <a:pt x="53330" y="106347"/>
                </a:lnTo>
                <a:lnTo>
                  <a:pt x="51121" y="106347"/>
                </a:lnTo>
                <a:lnTo>
                  <a:pt x="48826" y="107065"/>
                </a:lnTo>
                <a:lnTo>
                  <a:pt x="46416" y="107784"/>
                </a:lnTo>
                <a:lnTo>
                  <a:pt x="43891" y="108502"/>
                </a:lnTo>
                <a:lnTo>
                  <a:pt x="41338" y="109221"/>
                </a:lnTo>
                <a:lnTo>
                  <a:pt x="38728" y="109940"/>
                </a:lnTo>
                <a:lnTo>
                  <a:pt x="36060" y="109940"/>
                </a:lnTo>
                <a:lnTo>
                  <a:pt x="33363" y="110658"/>
                </a:lnTo>
                <a:lnTo>
                  <a:pt x="30666" y="111377"/>
                </a:lnTo>
                <a:lnTo>
                  <a:pt x="27999" y="111377"/>
                </a:lnTo>
                <a:lnTo>
                  <a:pt x="25331" y="111377"/>
                </a:lnTo>
                <a:lnTo>
                  <a:pt x="22720" y="111377"/>
                </a:lnTo>
                <a:lnTo>
                  <a:pt x="20196" y="111377"/>
                </a:lnTo>
                <a:lnTo>
                  <a:pt x="17671" y="111377"/>
                </a:lnTo>
                <a:lnTo>
                  <a:pt x="15290" y="111377"/>
                </a:lnTo>
                <a:lnTo>
                  <a:pt x="12995" y="111377"/>
                </a:lnTo>
                <a:lnTo>
                  <a:pt x="10786" y="111377"/>
                </a:lnTo>
                <a:lnTo>
                  <a:pt x="8749" y="111377"/>
                </a:lnTo>
                <a:lnTo>
                  <a:pt x="6885" y="111377"/>
                </a:lnTo>
                <a:lnTo>
                  <a:pt x="5135" y="111377"/>
                </a:lnTo>
                <a:lnTo>
                  <a:pt x="3585" y="111377"/>
                </a:lnTo>
                <a:lnTo>
                  <a:pt x="2237" y="110658"/>
                </a:lnTo>
                <a:lnTo>
                  <a:pt x="1118" y="109940"/>
                </a:lnTo>
                <a:lnTo>
                  <a:pt x="0" y="109940"/>
                </a:lnTo>
                <a:lnTo>
                  <a:pt x="0" y="19401"/>
                </a:lnTo>
                <a:lnTo>
                  <a:pt x="803" y="17245"/>
                </a:lnTo>
                <a:lnTo>
                  <a:pt x="1290" y="15808"/>
                </a:lnTo>
                <a:lnTo>
                  <a:pt x="1836" y="15808"/>
                </a:lnTo>
                <a:lnTo>
                  <a:pt x="2438" y="15089"/>
                </a:lnTo>
                <a:lnTo>
                  <a:pt x="3126" y="13652"/>
                </a:lnTo>
                <a:lnTo>
                  <a:pt x="3844" y="12934"/>
                </a:lnTo>
                <a:lnTo>
                  <a:pt x="4647" y="12215"/>
                </a:lnTo>
                <a:lnTo>
                  <a:pt x="5508" y="11497"/>
                </a:lnTo>
                <a:lnTo>
                  <a:pt x="6368" y="10778"/>
                </a:lnTo>
                <a:lnTo>
                  <a:pt x="7286" y="10778"/>
                </a:lnTo>
                <a:lnTo>
                  <a:pt x="8233" y="10778"/>
                </a:lnTo>
                <a:lnTo>
                  <a:pt x="9237" y="10059"/>
                </a:lnTo>
                <a:lnTo>
                  <a:pt x="10241" y="9341"/>
                </a:lnTo>
                <a:lnTo>
                  <a:pt x="11302" y="9341"/>
                </a:lnTo>
                <a:lnTo>
                  <a:pt x="12364" y="8622"/>
                </a:lnTo>
                <a:lnTo>
                  <a:pt x="13454" y="8622"/>
                </a:lnTo>
                <a:lnTo>
                  <a:pt x="14544" y="8622"/>
                </a:lnTo>
                <a:lnTo>
                  <a:pt x="15692" y="7904"/>
                </a:lnTo>
                <a:lnTo>
                  <a:pt x="16782" y="7904"/>
                </a:lnTo>
                <a:lnTo>
                  <a:pt x="17901" y="7904"/>
                </a:lnTo>
                <a:lnTo>
                  <a:pt x="18991" y="7904"/>
                </a:lnTo>
                <a:lnTo>
                  <a:pt x="20081" y="7904"/>
                </a:lnTo>
                <a:lnTo>
                  <a:pt x="21200" y="7904"/>
                </a:lnTo>
                <a:lnTo>
                  <a:pt x="22232" y="8622"/>
                </a:lnTo>
                <a:lnTo>
                  <a:pt x="23294" y="8622"/>
                </a:lnTo>
                <a:lnTo>
                  <a:pt x="24327" y="8622"/>
                </a:lnTo>
                <a:lnTo>
                  <a:pt x="25331" y="9341"/>
                </a:lnTo>
                <a:lnTo>
                  <a:pt x="26335" y="10059"/>
                </a:lnTo>
                <a:lnTo>
                  <a:pt x="27253" y="10059"/>
                </a:lnTo>
                <a:lnTo>
                  <a:pt x="28142" y="10778"/>
                </a:lnTo>
                <a:lnTo>
                  <a:pt x="28974" y="10778"/>
                </a:lnTo>
                <a:lnTo>
                  <a:pt x="29777" y="11497"/>
                </a:lnTo>
                <a:lnTo>
                  <a:pt x="30638" y="12215"/>
                </a:lnTo>
                <a:lnTo>
                  <a:pt x="31527" y="12934"/>
                </a:lnTo>
                <a:lnTo>
                  <a:pt x="32445" y="12934"/>
                </a:lnTo>
                <a:lnTo>
                  <a:pt x="33478" y="13652"/>
                </a:lnTo>
                <a:lnTo>
                  <a:pt x="34568" y="13652"/>
                </a:lnTo>
                <a:lnTo>
                  <a:pt x="35715" y="13652"/>
                </a:lnTo>
                <a:lnTo>
                  <a:pt x="36892" y="13652"/>
                </a:lnTo>
                <a:lnTo>
                  <a:pt x="38125" y="13652"/>
                </a:lnTo>
                <a:lnTo>
                  <a:pt x="39359" y="13652"/>
                </a:lnTo>
                <a:lnTo>
                  <a:pt x="40621" y="13652"/>
                </a:lnTo>
                <a:lnTo>
                  <a:pt x="41941" y="12934"/>
                </a:lnTo>
                <a:lnTo>
                  <a:pt x="43260" y="12934"/>
                </a:lnTo>
                <a:lnTo>
                  <a:pt x="44609" y="12215"/>
                </a:lnTo>
                <a:lnTo>
                  <a:pt x="45928" y="12215"/>
                </a:lnTo>
                <a:lnTo>
                  <a:pt x="47277" y="11497"/>
                </a:lnTo>
                <a:lnTo>
                  <a:pt x="48625" y="10778"/>
                </a:lnTo>
                <a:lnTo>
                  <a:pt x="49973" y="10778"/>
                </a:lnTo>
                <a:lnTo>
                  <a:pt x="51264" y="10778"/>
                </a:lnTo>
                <a:lnTo>
                  <a:pt x="52584" y="10059"/>
                </a:lnTo>
                <a:lnTo>
                  <a:pt x="53817" y="9341"/>
                </a:lnTo>
                <a:lnTo>
                  <a:pt x="55080" y="8622"/>
                </a:lnTo>
                <a:lnTo>
                  <a:pt x="56284" y="7904"/>
                </a:lnTo>
                <a:lnTo>
                  <a:pt x="57432" y="7185"/>
                </a:lnTo>
                <a:lnTo>
                  <a:pt x="58551" y="6467"/>
                </a:lnTo>
                <a:lnTo>
                  <a:pt x="59612" y="6467"/>
                </a:lnTo>
                <a:lnTo>
                  <a:pt x="60616" y="5748"/>
                </a:lnTo>
                <a:lnTo>
                  <a:pt x="61534" y="5029"/>
                </a:lnTo>
                <a:lnTo>
                  <a:pt x="62424" y="4311"/>
                </a:lnTo>
                <a:lnTo>
                  <a:pt x="63169" y="3592"/>
                </a:lnTo>
                <a:lnTo>
                  <a:pt x="63915" y="2874"/>
                </a:lnTo>
                <a:lnTo>
                  <a:pt x="64546" y="2155"/>
                </a:lnTo>
                <a:lnTo>
                  <a:pt x="65034" y="2155"/>
                </a:lnTo>
                <a:lnTo>
                  <a:pt x="65551" y="1437"/>
                </a:lnTo>
                <a:lnTo>
                  <a:pt x="66239" y="718"/>
                </a:lnTo>
                <a:lnTo>
                  <a:pt x="67042" y="718"/>
                </a:lnTo>
                <a:lnTo>
                  <a:pt x="68018" y="0"/>
                </a:lnTo>
                <a:lnTo>
                  <a:pt x="68993" y="0"/>
                </a:lnTo>
                <a:lnTo>
                  <a:pt x="70198" y="0"/>
                </a:lnTo>
                <a:lnTo>
                  <a:pt x="71431" y="0"/>
                </a:lnTo>
                <a:lnTo>
                  <a:pt x="72751" y="0"/>
                </a:lnTo>
                <a:lnTo>
                  <a:pt x="74185" y="0"/>
                </a:lnTo>
                <a:lnTo>
                  <a:pt x="75677" y="0"/>
                </a:lnTo>
                <a:lnTo>
                  <a:pt x="77255" y="718"/>
                </a:lnTo>
                <a:lnTo>
                  <a:pt x="78862" y="718"/>
                </a:lnTo>
                <a:lnTo>
                  <a:pt x="80525" y="1437"/>
                </a:lnTo>
                <a:lnTo>
                  <a:pt x="82247" y="1437"/>
                </a:lnTo>
                <a:lnTo>
                  <a:pt x="83939" y="2155"/>
                </a:lnTo>
                <a:lnTo>
                  <a:pt x="85718" y="2155"/>
                </a:lnTo>
                <a:lnTo>
                  <a:pt x="87468" y="2874"/>
                </a:lnTo>
                <a:lnTo>
                  <a:pt x="89246" y="3592"/>
                </a:lnTo>
                <a:lnTo>
                  <a:pt x="91025" y="4311"/>
                </a:lnTo>
                <a:lnTo>
                  <a:pt x="92746" y="5029"/>
                </a:lnTo>
                <a:lnTo>
                  <a:pt x="94525" y="5748"/>
                </a:lnTo>
                <a:lnTo>
                  <a:pt x="96189" y="6467"/>
                </a:lnTo>
                <a:lnTo>
                  <a:pt x="97853" y="6467"/>
                </a:lnTo>
                <a:lnTo>
                  <a:pt x="99459" y="7904"/>
                </a:lnTo>
                <a:lnTo>
                  <a:pt x="101037" y="8622"/>
                </a:lnTo>
                <a:lnTo>
                  <a:pt x="102529" y="9341"/>
                </a:lnTo>
                <a:lnTo>
                  <a:pt x="103934" y="10778"/>
                </a:lnTo>
                <a:lnTo>
                  <a:pt x="105254" y="10778"/>
                </a:lnTo>
                <a:lnTo>
                  <a:pt x="106516" y="12215"/>
                </a:lnTo>
                <a:lnTo>
                  <a:pt x="107664" y="12934"/>
                </a:lnTo>
                <a:lnTo>
                  <a:pt x="108697" y="14371"/>
                </a:lnTo>
                <a:lnTo>
                  <a:pt x="109615" y="15089"/>
                </a:lnTo>
                <a:lnTo>
                  <a:pt x="111221" y="16526"/>
                </a:lnTo>
                <a:lnTo>
                  <a:pt x="112655" y="18682"/>
                </a:lnTo>
                <a:lnTo>
                  <a:pt x="113860" y="20119"/>
                </a:lnTo>
                <a:lnTo>
                  <a:pt x="114922" y="22275"/>
                </a:lnTo>
                <a:lnTo>
                  <a:pt x="115811" y="24431"/>
                </a:lnTo>
                <a:lnTo>
                  <a:pt x="116586" y="25868"/>
                </a:lnTo>
                <a:lnTo>
                  <a:pt x="117217" y="28023"/>
                </a:lnTo>
                <a:lnTo>
                  <a:pt x="117762" y="29461"/>
                </a:lnTo>
                <a:lnTo>
                  <a:pt x="118192" y="30179"/>
                </a:lnTo>
                <a:lnTo>
                  <a:pt x="118565" y="31616"/>
                </a:lnTo>
                <a:lnTo>
                  <a:pt x="118852" y="32335"/>
                </a:lnTo>
                <a:lnTo>
                  <a:pt x="119081" y="33053"/>
                </a:lnTo>
                <a:lnTo>
                  <a:pt x="119282" y="33053"/>
                </a:lnTo>
                <a:lnTo>
                  <a:pt x="119512" y="33053"/>
                </a:lnTo>
                <a:lnTo>
                  <a:pt x="119741" y="32335"/>
                </a:lnTo>
                <a:lnTo>
                  <a:pt x="119971" y="30898"/>
                </a:lnTo>
                <a:lnTo>
                  <a:pt x="119971" y="119281"/>
                </a:lnTo>
              </a:path>
            </a:pathLst>
          </a:custGeom>
          <a:solidFill>
            <a:srgbClr val="FF201B"/>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97" name="Shape 1897"/>
          <p:cNvSpPr/>
          <p:nvPr/>
        </p:nvSpPr>
        <p:spPr>
          <a:xfrm rot="-5400000">
            <a:off x="2395538" y="2511425"/>
            <a:ext cx="266699" cy="1206499"/>
          </a:xfrm>
          <a:prstGeom prst="upArrow">
            <a:avLst>
              <a:gd fmla="val 50000" name="adj1"/>
              <a:gd fmla="val 113095" name="adj2"/>
            </a:avLst>
          </a:prstGeom>
          <a:solidFill>
            <a:schemeClr val="lt2"/>
          </a:solidFill>
          <a:ln>
            <a:noFill/>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98" name="Shape 1898"/>
          <p:cNvSpPr/>
          <p:nvPr/>
        </p:nvSpPr>
        <p:spPr>
          <a:xfrm>
            <a:off x="6688138" y="4471987"/>
            <a:ext cx="11112" cy="47625"/>
          </a:xfrm>
          <a:custGeom>
            <a:pathLst>
              <a:path extrusionOk="0" h="120000" w="120000">
                <a:moveTo>
                  <a:pt x="0" y="0"/>
                </a:moveTo>
                <a:lnTo>
                  <a:pt x="34285" y="36000"/>
                </a:lnTo>
                <a:lnTo>
                  <a:pt x="85714" y="92000"/>
                </a:lnTo>
                <a:lnTo>
                  <a:pt x="102857" y="116000"/>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899" name="Shape 1899"/>
          <p:cNvSpPr/>
          <p:nvPr/>
        </p:nvSpPr>
        <p:spPr>
          <a:xfrm>
            <a:off x="6699250" y="4527550"/>
            <a:ext cx="6349" cy="50799"/>
          </a:xfrm>
          <a:custGeom>
            <a:pathLst>
              <a:path extrusionOk="0" h="120000" w="120000">
                <a:moveTo>
                  <a:pt x="0" y="0"/>
                </a:moveTo>
                <a:lnTo>
                  <a:pt x="24000" y="26250"/>
                </a:lnTo>
                <a:lnTo>
                  <a:pt x="96000" y="105000"/>
                </a:lnTo>
                <a:lnTo>
                  <a:pt x="96000" y="116250"/>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00" name="Shape 1900"/>
          <p:cNvSpPr/>
          <p:nvPr/>
        </p:nvSpPr>
        <p:spPr>
          <a:xfrm>
            <a:off x="6705600" y="4586287"/>
            <a:ext cx="6349" cy="47625"/>
          </a:xfrm>
          <a:custGeom>
            <a:pathLst>
              <a:path extrusionOk="0" h="120000" w="120000">
                <a:moveTo>
                  <a:pt x="0" y="0"/>
                </a:moveTo>
                <a:lnTo>
                  <a:pt x="24000" y="12000"/>
                </a:lnTo>
                <a:lnTo>
                  <a:pt x="72000" y="68000"/>
                </a:lnTo>
                <a:lnTo>
                  <a:pt x="96000" y="116000"/>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01" name="Shape 1901"/>
          <p:cNvSpPr/>
          <p:nvPr/>
        </p:nvSpPr>
        <p:spPr>
          <a:xfrm>
            <a:off x="6710363" y="4641850"/>
            <a:ext cx="1587" cy="49212"/>
          </a:xfrm>
          <a:custGeom>
            <a:pathLst>
              <a:path extrusionOk="0" h="120000" w="120000">
                <a:moveTo>
                  <a:pt x="0" y="0"/>
                </a:moveTo>
                <a:lnTo>
                  <a:pt x="60000" y="50322"/>
                </a:lnTo>
                <a:lnTo>
                  <a:pt x="60000" y="116129"/>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02" name="Shape 1902"/>
          <p:cNvSpPr/>
          <p:nvPr/>
        </p:nvSpPr>
        <p:spPr>
          <a:xfrm>
            <a:off x="6711950" y="4699000"/>
            <a:ext cx="3174" cy="50799"/>
          </a:xfrm>
          <a:custGeom>
            <a:pathLst>
              <a:path extrusionOk="0" h="120000" w="120000">
                <a:moveTo>
                  <a:pt x="0" y="0"/>
                </a:moveTo>
                <a:lnTo>
                  <a:pt x="60000" y="41250"/>
                </a:lnTo>
                <a:lnTo>
                  <a:pt x="60000" y="105000"/>
                </a:lnTo>
                <a:lnTo>
                  <a:pt x="60000" y="116250"/>
                </a:lnTo>
              </a:path>
            </a:pathLst>
          </a:custGeom>
          <a:solidFill>
            <a:srgbClr val="FFFFA3"/>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03" name="Shape 1903"/>
          <p:cNvSpPr/>
          <p:nvPr/>
        </p:nvSpPr>
        <p:spPr>
          <a:xfrm>
            <a:off x="6711950" y="4757737"/>
            <a:ext cx="3174" cy="49211"/>
          </a:xfrm>
          <a:custGeom>
            <a:pathLst>
              <a:path extrusionOk="0" h="120000" w="120000">
                <a:moveTo>
                  <a:pt x="60000" y="0"/>
                </a:moveTo>
                <a:lnTo>
                  <a:pt x="60000" y="30967"/>
                </a:lnTo>
                <a:lnTo>
                  <a:pt x="0" y="100645"/>
                </a:lnTo>
                <a:lnTo>
                  <a:pt x="0" y="116129"/>
                </a:lnTo>
              </a:path>
            </a:pathLst>
          </a:custGeom>
          <a:solidFill>
            <a:srgbClr val="FFFFA3"/>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04" name="Shape 1904"/>
          <p:cNvSpPr/>
          <p:nvPr/>
        </p:nvSpPr>
        <p:spPr>
          <a:xfrm>
            <a:off x="6710363" y="4814887"/>
            <a:ext cx="1587" cy="49211"/>
          </a:xfrm>
          <a:custGeom>
            <a:pathLst>
              <a:path extrusionOk="0" h="120000" w="120000">
                <a:moveTo>
                  <a:pt x="60000" y="0"/>
                </a:moveTo>
                <a:lnTo>
                  <a:pt x="60000" y="27096"/>
                </a:lnTo>
                <a:lnTo>
                  <a:pt x="0" y="85161"/>
                </a:lnTo>
                <a:lnTo>
                  <a:pt x="0" y="116129"/>
                </a:lnTo>
              </a:path>
            </a:pathLst>
          </a:custGeom>
          <a:solidFill>
            <a:srgbClr val="FFFFA3"/>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05" name="Shape 1905"/>
          <p:cNvSpPr/>
          <p:nvPr/>
        </p:nvSpPr>
        <p:spPr>
          <a:xfrm>
            <a:off x="6707188" y="4872037"/>
            <a:ext cx="4762" cy="49211"/>
          </a:xfrm>
          <a:custGeom>
            <a:pathLst>
              <a:path extrusionOk="0" h="120000" w="120000">
                <a:moveTo>
                  <a:pt x="90000" y="0"/>
                </a:moveTo>
                <a:lnTo>
                  <a:pt x="90000" y="7741"/>
                </a:lnTo>
                <a:lnTo>
                  <a:pt x="90000" y="61935"/>
                </a:lnTo>
                <a:lnTo>
                  <a:pt x="0" y="112258"/>
                </a:lnTo>
                <a:lnTo>
                  <a:pt x="0" y="116129"/>
                </a:lnTo>
              </a:path>
            </a:pathLst>
          </a:custGeom>
          <a:solidFill>
            <a:srgbClr val="FFFFA3"/>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06" name="Shape 1906"/>
          <p:cNvSpPr/>
          <p:nvPr/>
        </p:nvSpPr>
        <p:spPr>
          <a:xfrm>
            <a:off x="6700838" y="4929187"/>
            <a:ext cx="7937" cy="50799"/>
          </a:xfrm>
          <a:custGeom>
            <a:pathLst>
              <a:path extrusionOk="0" h="120000" w="120000">
                <a:moveTo>
                  <a:pt x="96000" y="0"/>
                </a:moveTo>
                <a:lnTo>
                  <a:pt x="72000" y="15000"/>
                </a:lnTo>
                <a:lnTo>
                  <a:pt x="48000" y="48750"/>
                </a:lnTo>
                <a:lnTo>
                  <a:pt x="0" y="86250"/>
                </a:lnTo>
                <a:lnTo>
                  <a:pt x="0" y="116250"/>
                </a:lnTo>
              </a:path>
            </a:pathLst>
          </a:custGeom>
          <a:solidFill>
            <a:srgbClr val="FFFFA3"/>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07" name="Shape 1907"/>
          <p:cNvSpPr/>
          <p:nvPr/>
        </p:nvSpPr>
        <p:spPr>
          <a:xfrm>
            <a:off x="6694488" y="4987925"/>
            <a:ext cx="7937" cy="49212"/>
          </a:xfrm>
          <a:custGeom>
            <a:pathLst>
              <a:path extrusionOk="0" h="120000" w="120000">
                <a:moveTo>
                  <a:pt x="100000" y="0"/>
                </a:moveTo>
                <a:lnTo>
                  <a:pt x="60000" y="42580"/>
                </a:lnTo>
                <a:lnTo>
                  <a:pt x="0" y="100645"/>
                </a:lnTo>
                <a:lnTo>
                  <a:pt x="0" y="116129"/>
                </a:lnTo>
              </a:path>
            </a:pathLst>
          </a:custGeom>
          <a:solidFill>
            <a:srgbClr val="FFFFA3"/>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08" name="Shape 1908"/>
          <p:cNvSpPr/>
          <p:nvPr/>
        </p:nvSpPr>
        <p:spPr>
          <a:xfrm>
            <a:off x="6689725" y="5043487"/>
            <a:ext cx="7937" cy="49211"/>
          </a:xfrm>
          <a:custGeom>
            <a:pathLst>
              <a:path extrusionOk="0" h="120000" w="120000">
                <a:moveTo>
                  <a:pt x="90000" y="0"/>
                </a:moveTo>
                <a:lnTo>
                  <a:pt x="30000" y="27096"/>
                </a:lnTo>
                <a:lnTo>
                  <a:pt x="0" y="89032"/>
                </a:lnTo>
                <a:lnTo>
                  <a:pt x="0" y="116129"/>
                </a:lnTo>
              </a:path>
            </a:pathLst>
          </a:custGeom>
          <a:solidFill>
            <a:srgbClr val="FFFFA3"/>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09" name="Shape 1909"/>
          <p:cNvSpPr/>
          <p:nvPr/>
        </p:nvSpPr>
        <p:spPr>
          <a:xfrm>
            <a:off x="6684963" y="5100637"/>
            <a:ext cx="4762" cy="50799"/>
          </a:xfrm>
          <a:custGeom>
            <a:pathLst>
              <a:path extrusionOk="0" h="120000" w="120000">
                <a:moveTo>
                  <a:pt x="90000" y="0"/>
                </a:moveTo>
                <a:lnTo>
                  <a:pt x="60000" y="22500"/>
                </a:lnTo>
                <a:lnTo>
                  <a:pt x="0" y="86250"/>
                </a:lnTo>
                <a:lnTo>
                  <a:pt x="0" y="116250"/>
                </a:lnTo>
              </a:path>
            </a:pathLst>
          </a:custGeom>
          <a:solidFill>
            <a:srgbClr val="FFFFA3"/>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10" name="Shape 1910"/>
          <p:cNvSpPr/>
          <p:nvPr/>
        </p:nvSpPr>
        <p:spPr>
          <a:xfrm>
            <a:off x="6680200" y="5159375"/>
            <a:ext cx="4763" cy="49212"/>
          </a:xfrm>
          <a:custGeom>
            <a:pathLst>
              <a:path extrusionOk="0" h="120000" w="120000">
                <a:moveTo>
                  <a:pt x="90000" y="0"/>
                </a:moveTo>
                <a:lnTo>
                  <a:pt x="60000" y="11612"/>
                </a:lnTo>
                <a:lnTo>
                  <a:pt x="0" y="81290"/>
                </a:lnTo>
                <a:lnTo>
                  <a:pt x="0" y="116129"/>
                </a:lnTo>
              </a:path>
            </a:pathLst>
          </a:custGeom>
          <a:solidFill>
            <a:srgbClr val="FFFFA3"/>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11" name="Shape 1911"/>
          <p:cNvSpPr/>
          <p:nvPr/>
        </p:nvSpPr>
        <p:spPr>
          <a:xfrm>
            <a:off x="8121650" y="4327525"/>
            <a:ext cx="427037" cy="1389063"/>
          </a:xfrm>
          <a:custGeom>
            <a:pathLst>
              <a:path extrusionOk="0" h="120000" w="120000">
                <a:moveTo>
                  <a:pt x="92093" y="114240"/>
                </a:moveTo>
                <a:lnTo>
                  <a:pt x="92093" y="114240"/>
                </a:lnTo>
                <a:lnTo>
                  <a:pt x="88504" y="115337"/>
                </a:lnTo>
                <a:lnTo>
                  <a:pt x="85714" y="116434"/>
                </a:lnTo>
                <a:lnTo>
                  <a:pt x="82524" y="117394"/>
                </a:lnTo>
                <a:lnTo>
                  <a:pt x="79335" y="118080"/>
                </a:lnTo>
                <a:lnTo>
                  <a:pt x="76146" y="118765"/>
                </a:lnTo>
                <a:lnTo>
                  <a:pt x="72956" y="119314"/>
                </a:lnTo>
                <a:lnTo>
                  <a:pt x="69767" y="119588"/>
                </a:lnTo>
                <a:lnTo>
                  <a:pt x="66578" y="119725"/>
                </a:lnTo>
                <a:lnTo>
                  <a:pt x="62990" y="119862"/>
                </a:lnTo>
                <a:lnTo>
                  <a:pt x="60199" y="119725"/>
                </a:lnTo>
                <a:lnTo>
                  <a:pt x="55813" y="119725"/>
                </a:lnTo>
                <a:lnTo>
                  <a:pt x="51428" y="119314"/>
                </a:lnTo>
                <a:lnTo>
                  <a:pt x="47043" y="118902"/>
                </a:lnTo>
                <a:lnTo>
                  <a:pt x="42259" y="118354"/>
                </a:lnTo>
                <a:lnTo>
                  <a:pt x="36279" y="117668"/>
                </a:lnTo>
                <a:lnTo>
                  <a:pt x="29900" y="116982"/>
                </a:lnTo>
                <a:lnTo>
                  <a:pt x="18737" y="115337"/>
                </a:lnTo>
                <a:lnTo>
                  <a:pt x="10764" y="113691"/>
                </a:lnTo>
                <a:lnTo>
                  <a:pt x="4784" y="111908"/>
                </a:lnTo>
                <a:lnTo>
                  <a:pt x="1594" y="109988"/>
                </a:lnTo>
                <a:lnTo>
                  <a:pt x="0" y="107931"/>
                </a:lnTo>
                <a:lnTo>
                  <a:pt x="0" y="105737"/>
                </a:lnTo>
                <a:lnTo>
                  <a:pt x="0" y="103131"/>
                </a:lnTo>
                <a:lnTo>
                  <a:pt x="1196" y="100114"/>
                </a:lnTo>
                <a:lnTo>
                  <a:pt x="1594" y="98194"/>
                </a:lnTo>
                <a:lnTo>
                  <a:pt x="2790" y="95588"/>
                </a:lnTo>
                <a:lnTo>
                  <a:pt x="3189" y="92571"/>
                </a:lnTo>
                <a:lnTo>
                  <a:pt x="3986" y="88868"/>
                </a:lnTo>
                <a:lnTo>
                  <a:pt x="5182" y="85028"/>
                </a:lnTo>
                <a:lnTo>
                  <a:pt x="5980" y="80777"/>
                </a:lnTo>
                <a:lnTo>
                  <a:pt x="7176" y="76251"/>
                </a:lnTo>
                <a:lnTo>
                  <a:pt x="8372" y="71862"/>
                </a:lnTo>
                <a:lnTo>
                  <a:pt x="8770" y="67474"/>
                </a:lnTo>
                <a:lnTo>
                  <a:pt x="10365" y="62948"/>
                </a:lnTo>
                <a:lnTo>
                  <a:pt x="11561" y="58834"/>
                </a:lnTo>
                <a:lnTo>
                  <a:pt x="11960" y="54720"/>
                </a:lnTo>
                <a:lnTo>
                  <a:pt x="13554" y="51154"/>
                </a:lnTo>
                <a:lnTo>
                  <a:pt x="14352" y="48137"/>
                </a:lnTo>
                <a:lnTo>
                  <a:pt x="14750" y="45531"/>
                </a:lnTo>
                <a:lnTo>
                  <a:pt x="15548" y="43611"/>
                </a:lnTo>
                <a:lnTo>
                  <a:pt x="15946" y="42102"/>
                </a:lnTo>
                <a:lnTo>
                  <a:pt x="16744" y="40457"/>
                </a:lnTo>
                <a:lnTo>
                  <a:pt x="16744" y="38537"/>
                </a:lnTo>
                <a:lnTo>
                  <a:pt x="15946" y="36480"/>
                </a:lnTo>
                <a:lnTo>
                  <a:pt x="15548" y="34560"/>
                </a:lnTo>
                <a:lnTo>
                  <a:pt x="15149" y="32228"/>
                </a:lnTo>
                <a:lnTo>
                  <a:pt x="14750" y="30034"/>
                </a:lnTo>
                <a:lnTo>
                  <a:pt x="14352" y="27702"/>
                </a:lnTo>
                <a:lnTo>
                  <a:pt x="13554" y="25508"/>
                </a:lnTo>
                <a:lnTo>
                  <a:pt x="13156" y="23451"/>
                </a:lnTo>
                <a:lnTo>
                  <a:pt x="11960" y="21120"/>
                </a:lnTo>
                <a:lnTo>
                  <a:pt x="11561" y="19062"/>
                </a:lnTo>
                <a:lnTo>
                  <a:pt x="11561" y="17142"/>
                </a:lnTo>
                <a:lnTo>
                  <a:pt x="11561" y="15360"/>
                </a:lnTo>
                <a:lnTo>
                  <a:pt x="11561" y="13714"/>
                </a:lnTo>
                <a:lnTo>
                  <a:pt x="11561" y="12205"/>
                </a:lnTo>
                <a:lnTo>
                  <a:pt x="13953" y="9600"/>
                </a:lnTo>
                <a:lnTo>
                  <a:pt x="19136" y="7268"/>
                </a:lnTo>
                <a:lnTo>
                  <a:pt x="26312" y="5211"/>
                </a:lnTo>
                <a:lnTo>
                  <a:pt x="35083" y="3428"/>
                </a:lnTo>
                <a:lnTo>
                  <a:pt x="43853" y="1920"/>
                </a:lnTo>
                <a:lnTo>
                  <a:pt x="52225" y="822"/>
                </a:lnTo>
                <a:lnTo>
                  <a:pt x="60199" y="137"/>
                </a:lnTo>
                <a:lnTo>
                  <a:pt x="64983" y="0"/>
                </a:lnTo>
                <a:lnTo>
                  <a:pt x="69368" y="137"/>
                </a:lnTo>
                <a:lnTo>
                  <a:pt x="74950" y="822"/>
                </a:lnTo>
                <a:lnTo>
                  <a:pt x="81328" y="1645"/>
                </a:lnTo>
                <a:lnTo>
                  <a:pt x="88106" y="2742"/>
                </a:lnTo>
                <a:lnTo>
                  <a:pt x="94086" y="3977"/>
                </a:lnTo>
                <a:lnTo>
                  <a:pt x="100066" y="5348"/>
                </a:lnTo>
                <a:lnTo>
                  <a:pt x="104053" y="6720"/>
                </a:lnTo>
                <a:lnTo>
                  <a:pt x="106445" y="7817"/>
                </a:lnTo>
                <a:lnTo>
                  <a:pt x="108438" y="9051"/>
                </a:lnTo>
                <a:lnTo>
                  <a:pt x="109235" y="10285"/>
                </a:lnTo>
                <a:lnTo>
                  <a:pt x="110830" y="11657"/>
                </a:lnTo>
                <a:lnTo>
                  <a:pt x="111627" y="13165"/>
                </a:lnTo>
                <a:lnTo>
                  <a:pt x="112823" y="14948"/>
                </a:lnTo>
                <a:lnTo>
                  <a:pt x="113621" y="17005"/>
                </a:lnTo>
                <a:lnTo>
                  <a:pt x="115215" y="19474"/>
                </a:lnTo>
                <a:lnTo>
                  <a:pt x="116810" y="22491"/>
                </a:lnTo>
                <a:lnTo>
                  <a:pt x="117209" y="24137"/>
                </a:lnTo>
                <a:lnTo>
                  <a:pt x="118006" y="26057"/>
                </a:lnTo>
                <a:lnTo>
                  <a:pt x="118803" y="27977"/>
                </a:lnTo>
                <a:lnTo>
                  <a:pt x="119202" y="30308"/>
                </a:lnTo>
                <a:lnTo>
                  <a:pt x="119202" y="32502"/>
                </a:lnTo>
                <a:lnTo>
                  <a:pt x="119601" y="34834"/>
                </a:lnTo>
                <a:lnTo>
                  <a:pt x="119601" y="37302"/>
                </a:lnTo>
                <a:lnTo>
                  <a:pt x="119601" y="39634"/>
                </a:lnTo>
                <a:lnTo>
                  <a:pt x="119601" y="41965"/>
                </a:lnTo>
                <a:lnTo>
                  <a:pt x="119202" y="44297"/>
                </a:lnTo>
                <a:lnTo>
                  <a:pt x="119202" y="46491"/>
                </a:lnTo>
                <a:lnTo>
                  <a:pt x="118803" y="48548"/>
                </a:lnTo>
                <a:lnTo>
                  <a:pt x="118405" y="50468"/>
                </a:lnTo>
                <a:lnTo>
                  <a:pt x="118006" y="52251"/>
                </a:lnTo>
                <a:lnTo>
                  <a:pt x="116810" y="53760"/>
                </a:lnTo>
                <a:lnTo>
                  <a:pt x="116810" y="55131"/>
                </a:lnTo>
                <a:lnTo>
                  <a:pt x="116411" y="56365"/>
                </a:lnTo>
                <a:lnTo>
                  <a:pt x="115614" y="58011"/>
                </a:lnTo>
                <a:lnTo>
                  <a:pt x="114817" y="59794"/>
                </a:lnTo>
                <a:lnTo>
                  <a:pt x="113621" y="61851"/>
                </a:lnTo>
                <a:lnTo>
                  <a:pt x="113222" y="64182"/>
                </a:lnTo>
                <a:lnTo>
                  <a:pt x="112425" y="66377"/>
                </a:lnTo>
                <a:lnTo>
                  <a:pt x="111627" y="68708"/>
                </a:lnTo>
                <a:lnTo>
                  <a:pt x="111229" y="71177"/>
                </a:lnTo>
                <a:lnTo>
                  <a:pt x="110033" y="73645"/>
                </a:lnTo>
                <a:lnTo>
                  <a:pt x="109235" y="75977"/>
                </a:lnTo>
                <a:lnTo>
                  <a:pt x="108837" y="78171"/>
                </a:lnTo>
                <a:lnTo>
                  <a:pt x="108438" y="80365"/>
                </a:lnTo>
                <a:lnTo>
                  <a:pt x="108438" y="82422"/>
                </a:lnTo>
                <a:lnTo>
                  <a:pt x="108438" y="84068"/>
                </a:lnTo>
                <a:lnTo>
                  <a:pt x="108438" y="85714"/>
                </a:lnTo>
                <a:lnTo>
                  <a:pt x="108837" y="86811"/>
                </a:lnTo>
                <a:lnTo>
                  <a:pt x="109235" y="88045"/>
                </a:lnTo>
                <a:lnTo>
                  <a:pt x="109634" y="89280"/>
                </a:lnTo>
                <a:lnTo>
                  <a:pt x="110033" y="90651"/>
                </a:lnTo>
                <a:lnTo>
                  <a:pt x="110830" y="92022"/>
                </a:lnTo>
                <a:lnTo>
                  <a:pt x="110830" y="93668"/>
                </a:lnTo>
                <a:lnTo>
                  <a:pt x="110830" y="95177"/>
                </a:lnTo>
                <a:lnTo>
                  <a:pt x="110033" y="96685"/>
                </a:lnTo>
                <a:lnTo>
                  <a:pt x="110033" y="98057"/>
                </a:lnTo>
                <a:lnTo>
                  <a:pt x="109634" y="99702"/>
                </a:lnTo>
                <a:lnTo>
                  <a:pt x="109634" y="100937"/>
                </a:lnTo>
                <a:lnTo>
                  <a:pt x="109235" y="102308"/>
                </a:lnTo>
                <a:lnTo>
                  <a:pt x="108438" y="103542"/>
                </a:lnTo>
                <a:lnTo>
                  <a:pt x="108438" y="104640"/>
                </a:lnTo>
                <a:lnTo>
                  <a:pt x="108039" y="105462"/>
                </a:lnTo>
                <a:lnTo>
                  <a:pt x="107242" y="106285"/>
                </a:lnTo>
                <a:lnTo>
                  <a:pt x="106445" y="106697"/>
                </a:lnTo>
                <a:lnTo>
                  <a:pt x="105647" y="107520"/>
                </a:lnTo>
                <a:lnTo>
                  <a:pt x="104850" y="108342"/>
                </a:lnTo>
                <a:lnTo>
                  <a:pt x="104053" y="109165"/>
                </a:lnTo>
                <a:lnTo>
                  <a:pt x="102458" y="109851"/>
                </a:lnTo>
                <a:lnTo>
                  <a:pt x="101262" y="110811"/>
                </a:lnTo>
                <a:lnTo>
                  <a:pt x="98870" y="111771"/>
                </a:lnTo>
                <a:lnTo>
                  <a:pt x="96478" y="112868"/>
                </a:lnTo>
                <a:lnTo>
                  <a:pt x="92093" y="114240"/>
                </a:lnTo>
              </a:path>
            </a:pathLst>
          </a:custGeom>
          <a:solidFill>
            <a:srgbClr val="FFFFA3"/>
          </a:solidFill>
          <a:ln cap="rnd" cmpd="sng" w="1905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12" name="Shape 1912"/>
          <p:cNvSpPr/>
          <p:nvPr/>
        </p:nvSpPr>
        <p:spPr>
          <a:xfrm>
            <a:off x="7400925" y="4337050"/>
            <a:ext cx="427037" cy="1371599"/>
          </a:xfrm>
          <a:custGeom>
            <a:pathLst>
              <a:path extrusionOk="0" h="120000" w="120000">
                <a:moveTo>
                  <a:pt x="94257" y="114027"/>
                </a:moveTo>
                <a:lnTo>
                  <a:pt x="94257" y="114027"/>
                </a:lnTo>
                <a:lnTo>
                  <a:pt x="90693" y="115138"/>
                </a:lnTo>
                <a:lnTo>
                  <a:pt x="87128" y="116250"/>
                </a:lnTo>
                <a:lnTo>
                  <a:pt x="83960" y="117083"/>
                </a:lnTo>
                <a:lnTo>
                  <a:pt x="80792" y="117916"/>
                </a:lnTo>
                <a:lnTo>
                  <a:pt x="77623" y="118611"/>
                </a:lnTo>
                <a:lnTo>
                  <a:pt x="74059" y="119027"/>
                </a:lnTo>
                <a:lnTo>
                  <a:pt x="70495" y="119444"/>
                </a:lnTo>
                <a:lnTo>
                  <a:pt x="66930" y="119722"/>
                </a:lnTo>
                <a:lnTo>
                  <a:pt x="63762" y="119861"/>
                </a:lnTo>
                <a:lnTo>
                  <a:pt x="59405" y="119861"/>
                </a:lnTo>
                <a:lnTo>
                  <a:pt x="55445" y="119722"/>
                </a:lnTo>
                <a:lnTo>
                  <a:pt x="50297" y="119583"/>
                </a:lnTo>
                <a:lnTo>
                  <a:pt x="45544" y="119305"/>
                </a:lnTo>
                <a:lnTo>
                  <a:pt x="39603" y="118888"/>
                </a:lnTo>
                <a:lnTo>
                  <a:pt x="33663" y="118611"/>
                </a:lnTo>
                <a:lnTo>
                  <a:pt x="27326" y="117916"/>
                </a:lnTo>
                <a:lnTo>
                  <a:pt x="15445" y="116666"/>
                </a:lnTo>
                <a:lnTo>
                  <a:pt x="7524" y="115138"/>
                </a:lnTo>
                <a:lnTo>
                  <a:pt x="3168" y="113055"/>
                </a:lnTo>
                <a:lnTo>
                  <a:pt x="792" y="110833"/>
                </a:lnTo>
                <a:lnTo>
                  <a:pt x="0" y="108333"/>
                </a:lnTo>
                <a:lnTo>
                  <a:pt x="792" y="105694"/>
                </a:lnTo>
                <a:lnTo>
                  <a:pt x="2376" y="102777"/>
                </a:lnTo>
                <a:lnTo>
                  <a:pt x="3564" y="99722"/>
                </a:lnTo>
                <a:lnTo>
                  <a:pt x="3960" y="97916"/>
                </a:lnTo>
                <a:lnTo>
                  <a:pt x="4356" y="95555"/>
                </a:lnTo>
                <a:lnTo>
                  <a:pt x="5544" y="92361"/>
                </a:lnTo>
                <a:lnTo>
                  <a:pt x="5940" y="88888"/>
                </a:lnTo>
                <a:lnTo>
                  <a:pt x="6732" y="85000"/>
                </a:lnTo>
                <a:lnTo>
                  <a:pt x="7524" y="80694"/>
                </a:lnTo>
                <a:lnTo>
                  <a:pt x="7920" y="76250"/>
                </a:lnTo>
                <a:lnTo>
                  <a:pt x="9108" y="71666"/>
                </a:lnTo>
                <a:lnTo>
                  <a:pt x="9900" y="66944"/>
                </a:lnTo>
                <a:lnTo>
                  <a:pt x="10297" y="62500"/>
                </a:lnTo>
                <a:lnTo>
                  <a:pt x="10693" y="58194"/>
                </a:lnTo>
                <a:lnTo>
                  <a:pt x="11089" y="54166"/>
                </a:lnTo>
                <a:lnTo>
                  <a:pt x="11485" y="50416"/>
                </a:lnTo>
                <a:lnTo>
                  <a:pt x="11485" y="47361"/>
                </a:lnTo>
                <a:lnTo>
                  <a:pt x="11485" y="44722"/>
                </a:lnTo>
                <a:lnTo>
                  <a:pt x="11485" y="42638"/>
                </a:lnTo>
                <a:lnTo>
                  <a:pt x="11089" y="41111"/>
                </a:lnTo>
                <a:lnTo>
                  <a:pt x="11089" y="39444"/>
                </a:lnTo>
                <a:lnTo>
                  <a:pt x="11089" y="37500"/>
                </a:lnTo>
                <a:lnTo>
                  <a:pt x="11089" y="35416"/>
                </a:lnTo>
                <a:lnTo>
                  <a:pt x="11089" y="33333"/>
                </a:lnTo>
                <a:lnTo>
                  <a:pt x="11089" y="30972"/>
                </a:lnTo>
                <a:lnTo>
                  <a:pt x="11089" y="28750"/>
                </a:lnTo>
                <a:lnTo>
                  <a:pt x="11485" y="26388"/>
                </a:lnTo>
                <a:lnTo>
                  <a:pt x="11485" y="24166"/>
                </a:lnTo>
                <a:lnTo>
                  <a:pt x="11881" y="21944"/>
                </a:lnTo>
                <a:lnTo>
                  <a:pt x="11881" y="19722"/>
                </a:lnTo>
                <a:lnTo>
                  <a:pt x="12673" y="17638"/>
                </a:lnTo>
                <a:lnTo>
                  <a:pt x="13069" y="15694"/>
                </a:lnTo>
                <a:lnTo>
                  <a:pt x="13069" y="13888"/>
                </a:lnTo>
                <a:lnTo>
                  <a:pt x="13069" y="12222"/>
                </a:lnTo>
                <a:lnTo>
                  <a:pt x="13465" y="10694"/>
                </a:lnTo>
                <a:lnTo>
                  <a:pt x="16237" y="8194"/>
                </a:lnTo>
                <a:lnTo>
                  <a:pt x="20990" y="6111"/>
                </a:lnTo>
                <a:lnTo>
                  <a:pt x="28118" y="4166"/>
                </a:lnTo>
                <a:lnTo>
                  <a:pt x="36435" y="2638"/>
                </a:lnTo>
                <a:lnTo>
                  <a:pt x="45544" y="1527"/>
                </a:lnTo>
                <a:lnTo>
                  <a:pt x="53465" y="694"/>
                </a:lnTo>
                <a:lnTo>
                  <a:pt x="60990" y="0"/>
                </a:lnTo>
                <a:lnTo>
                  <a:pt x="66138" y="0"/>
                </a:lnTo>
                <a:lnTo>
                  <a:pt x="70495" y="0"/>
                </a:lnTo>
                <a:lnTo>
                  <a:pt x="76435" y="416"/>
                </a:lnTo>
                <a:lnTo>
                  <a:pt x="82376" y="1111"/>
                </a:lnTo>
                <a:lnTo>
                  <a:pt x="89900" y="1805"/>
                </a:lnTo>
                <a:lnTo>
                  <a:pt x="95445" y="2777"/>
                </a:lnTo>
                <a:lnTo>
                  <a:pt x="101386" y="3888"/>
                </a:lnTo>
                <a:lnTo>
                  <a:pt x="105742" y="5000"/>
                </a:lnTo>
                <a:lnTo>
                  <a:pt x="108514" y="6111"/>
                </a:lnTo>
                <a:lnTo>
                  <a:pt x="109306" y="7361"/>
                </a:lnTo>
                <a:lnTo>
                  <a:pt x="110099" y="8750"/>
                </a:lnTo>
                <a:lnTo>
                  <a:pt x="110495" y="10277"/>
                </a:lnTo>
                <a:lnTo>
                  <a:pt x="111287" y="11944"/>
                </a:lnTo>
                <a:lnTo>
                  <a:pt x="111287" y="13888"/>
                </a:lnTo>
                <a:lnTo>
                  <a:pt x="111683" y="16111"/>
                </a:lnTo>
                <a:lnTo>
                  <a:pt x="112475" y="18611"/>
                </a:lnTo>
                <a:lnTo>
                  <a:pt x="113663" y="21666"/>
                </a:lnTo>
                <a:lnTo>
                  <a:pt x="114851" y="23333"/>
                </a:lnTo>
                <a:lnTo>
                  <a:pt x="115247" y="25277"/>
                </a:lnTo>
                <a:lnTo>
                  <a:pt x="116039" y="27222"/>
                </a:lnTo>
                <a:lnTo>
                  <a:pt x="116831" y="29305"/>
                </a:lnTo>
                <a:lnTo>
                  <a:pt x="117227" y="31666"/>
                </a:lnTo>
                <a:lnTo>
                  <a:pt x="117623" y="33888"/>
                </a:lnTo>
                <a:lnTo>
                  <a:pt x="118415" y="36250"/>
                </a:lnTo>
                <a:lnTo>
                  <a:pt x="118811" y="38611"/>
                </a:lnTo>
                <a:lnTo>
                  <a:pt x="119207" y="40972"/>
                </a:lnTo>
                <a:lnTo>
                  <a:pt x="119603" y="43194"/>
                </a:lnTo>
                <a:lnTo>
                  <a:pt x="119603" y="45416"/>
                </a:lnTo>
                <a:lnTo>
                  <a:pt x="119603" y="47500"/>
                </a:lnTo>
                <a:lnTo>
                  <a:pt x="119603" y="49444"/>
                </a:lnTo>
                <a:lnTo>
                  <a:pt x="119207" y="51111"/>
                </a:lnTo>
                <a:lnTo>
                  <a:pt x="118811" y="52777"/>
                </a:lnTo>
                <a:lnTo>
                  <a:pt x="118415" y="54027"/>
                </a:lnTo>
                <a:lnTo>
                  <a:pt x="117623" y="55416"/>
                </a:lnTo>
                <a:lnTo>
                  <a:pt x="116831" y="56944"/>
                </a:lnTo>
                <a:lnTo>
                  <a:pt x="115643" y="58888"/>
                </a:lnTo>
                <a:lnTo>
                  <a:pt x="114851" y="60694"/>
                </a:lnTo>
                <a:lnTo>
                  <a:pt x="113267" y="63055"/>
                </a:lnTo>
                <a:lnTo>
                  <a:pt x="112079" y="65277"/>
                </a:lnTo>
                <a:lnTo>
                  <a:pt x="110099" y="67638"/>
                </a:lnTo>
                <a:lnTo>
                  <a:pt x="109306" y="70138"/>
                </a:lnTo>
                <a:lnTo>
                  <a:pt x="107722" y="72500"/>
                </a:lnTo>
                <a:lnTo>
                  <a:pt x="106534" y="74722"/>
                </a:lnTo>
                <a:lnTo>
                  <a:pt x="105742" y="77083"/>
                </a:lnTo>
                <a:lnTo>
                  <a:pt x="104554" y="79166"/>
                </a:lnTo>
                <a:lnTo>
                  <a:pt x="104158" y="81250"/>
                </a:lnTo>
                <a:lnTo>
                  <a:pt x="104158" y="83055"/>
                </a:lnTo>
                <a:lnTo>
                  <a:pt x="104158" y="84583"/>
                </a:lnTo>
                <a:lnTo>
                  <a:pt x="104158" y="85833"/>
                </a:lnTo>
                <a:lnTo>
                  <a:pt x="104554" y="86944"/>
                </a:lnTo>
                <a:lnTo>
                  <a:pt x="105346" y="88194"/>
                </a:lnTo>
                <a:lnTo>
                  <a:pt x="105742" y="89583"/>
                </a:lnTo>
                <a:lnTo>
                  <a:pt x="106534" y="91111"/>
                </a:lnTo>
                <a:lnTo>
                  <a:pt x="106534" y="92638"/>
                </a:lnTo>
                <a:lnTo>
                  <a:pt x="107722" y="94166"/>
                </a:lnTo>
                <a:lnTo>
                  <a:pt x="108118" y="95833"/>
                </a:lnTo>
                <a:lnTo>
                  <a:pt x="108514" y="97500"/>
                </a:lnTo>
                <a:lnTo>
                  <a:pt x="108910" y="98888"/>
                </a:lnTo>
                <a:lnTo>
                  <a:pt x="109306" y="100416"/>
                </a:lnTo>
                <a:lnTo>
                  <a:pt x="109306" y="101805"/>
                </a:lnTo>
                <a:lnTo>
                  <a:pt x="109306" y="102916"/>
                </a:lnTo>
                <a:lnTo>
                  <a:pt x="109306" y="104166"/>
                </a:lnTo>
                <a:lnTo>
                  <a:pt x="109306" y="105000"/>
                </a:lnTo>
                <a:lnTo>
                  <a:pt x="108910" y="105833"/>
                </a:lnTo>
                <a:lnTo>
                  <a:pt x="108514" y="106388"/>
                </a:lnTo>
                <a:lnTo>
                  <a:pt x="107722" y="107222"/>
                </a:lnTo>
                <a:lnTo>
                  <a:pt x="106534" y="107916"/>
                </a:lnTo>
                <a:lnTo>
                  <a:pt x="105742" y="108750"/>
                </a:lnTo>
                <a:lnTo>
                  <a:pt x="104554" y="109444"/>
                </a:lnTo>
                <a:lnTo>
                  <a:pt x="102970" y="110416"/>
                </a:lnTo>
                <a:lnTo>
                  <a:pt x="100990" y="111388"/>
                </a:lnTo>
                <a:lnTo>
                  <a:pt x="98217" y="112500"/>
                </a:lnTo>
                <a:lnTo>
                  <a:pt x="94257" y="114027"/>
                </a:lnTo>
              </a:path>
            </a:pathLst>
          </a:custGeom>
          <a:solidFill>
            <a:srgbClr val="FFFFA3"/>
          </a:solidFill>
          <a:ln cap="rnd" cmpd="sng" w="1905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13" name="Shape 1913"/>
          <p:cNvSpPr/>
          <p:nvPr/>
        </p:nvSpPr>
        <p:spPr>
          <a:xfrm>
            <a:off x="7767638" y="4316412"/>
            <a:ext cx="412749" cy="1389061"/>
          </a:xfrm>
          <a:custGeom>
            <a:pathLst>
              <a:path extrusionOk="0" h="120000" w="120000">
                <a:moveTo>
                  <a:pt x="97397" y="114377"/>
                </a:moveTo>
                <a:lnTo>
                  <a:pt x="97397" y="114377"/>
                </a:lnTo>
                <a:lnTo>
                  <a:pt x="94109" y="115474"/>
                </a:lnTo>
                <a:lnTo>
                  <a:pt x="90410" y="116571"/>
                </a:lnTo>
                <a:lnTo>
                  <a:pt x="86712" y="117394"/>
                </a:lnTo>
                <a:lnTo>
                  <a:pt x="83424" y="118080"/>
                </a:lnTo>
                <a:lnTo>
                  <a:pt x="80136" y="118765"/>
                </a:lnTo>
                <a:lnTo>
                  <a:pt x="77260" y="119177"/>
                </a:lnTo>
                <a:lnTo>
                  <a:pt x="73972" y="119588"/>
                </a:lnTo>
                <a:lnTo>
                  <a:pt x="70273" y="119725"/>
                </a:lnTo>
                <a:lnTo>
                  <a:pt x="66575" y="119862"/>
                </a:lnTo>
                <a:lnTo>
                  <a:pt x="62465" y="119862"/>
                </a:lnTo>
                <a:lnTo>
                  <a:pt x="57534" y="119725"/>
                </a:lnTo>
                <a:lnTo>
                  <a:pt x="53424" y="119725"/>
                </a:lnTo>
                <a:lnTo>
                  <a:pt x="48082" y="119451"/>
                </a:lnTo>
                <a:lnTo>
                  <a:pt x="42328" y="119040"/>
                </a:lnTo>
                <a:lnTo>
                  <a:pt x="36164" y="118765"/>
                </a:lnTo>
                <a:lnTo>
                  <a:pt x="29589" y="118217"/>
                </a:lnTo>
                <a:lnTo>
                  <a:pt x="16438" y="117120"/>
                </a:lnTo>
                <a:lnTo>
                  <a:pt x="8219" y="115474"/>
                </a:lnTo>
                <a:lnTo>
                  <a:pt x="3287" y="113691"/>
                </a:lnTo>
                <a:lnTo>
                  <a:pt x="821" y="111360"/>
                </a:lnTo>
                <a:lnTo>
                  <a:pt x="0" y="108891"/>
                </a:lnTo>
                <a:lnTo>
                  <a:pt x="821" y="106148"/>
                </a:lnTo>
                <a:lnTo>
                  <a:pt x="2465" y="103268"/>
                </a:lnTo>
                <a:lnTo>
                  <a:pt x="3698" y="100251"/>
                </a:lnTo>
                <a:lnTo>
                  <a:pt x="4109" y="98468"/>
                </a:lnTo>
                <a:lnTo>
                  <a:pt x="4931" y="96137"/>
                </a:lnTo>
                <a:lnTo>
                  <a:pt x="6164" y="92982"/>
                </a:lnTo>
                <a:lnTo>
                  <a:pt x="6575" y="89554"/>
                </a:lnTo>
                <a:lnTo>
                  <a:pt x="6986" y="85714"/>
                </a:lnTo>
                <a:lnTo>
                  <a:pt x="7808" y="81462"/>
                </a:lnTo>
                <a:lnTo>
                  <a:pt x="8630" y="77074"/>
                </a:lnTo>
                <a:lnTo>
                  <a:pt x="9863" y="72548"/>
                </a:lnTo>
                <a:lnTo>
                  <a:pt x="10273" y="67885"/>
                </a:lnTo>
                <a:lnTo>
                  <a:pt x="11095" y="63497"/>
                </a:lnTo>
                <a:lnTo>
                  <a:pt x="11506" y="59245"/>
                </a:lnTo>
                <a:lnTo>
                  <a:pt x="11917" y="55268"/>
                </a:lnTo>
                <a:lnTo>
                  <a:pt x="12328" y="51565"/>
                </a:lnTo>
                <a:lnTo>
                  <a:pt x="12328" y="48548"/>
                </a:lnTo>
                <a:lnTo>
                  <a:pt x="12328" y="45942"/>
                </a:lnTo>
                <a:lnTo>
                  <a:pt x="12328" y="43885"/>
                </a:lnTo>
                <a:lnTo>
                  <a:pt x="11917" y="42377"/>
                </a:lnTo>
                <a:lnTo>
                  <a:pt x="11917" y="40731"/>
                </a:lnTo>
                <a:lnTo>
                  <a:pt x="11917" y="38811"/>
                </a:lnTo>
                <a:lnTo>
                  <a:pt x="11917" y="36754"/>
                </a:lnTo>
                <a:lnTo>
                  <a:pt x="11917" y="34697"/>
                </a:lnTo>
                <a:lnTo>
                  <a:pt x="11917" y="32365"/>
                </a:lnTo>
                <a:lnTo>
                  <a:pt x="11917" y="30171"/>
                </a:lnTo>
                <a:lnTo>
                  <a:pt x="12328" y="27840"/>
                </a:lnTo>
                <a:lnTo>
                  <a:pt x="12328" y="25645"/>
                </a:lnTo>
                <a:lnTo>
                  <a:pt x="12328" y="23451"/>
                </a:lnTo>
                <a:lnTo>
                  <a:pt x="12328" y="21257"/>
                </a:lnTo>
                <a:lnTo>
                  <a:pt x="12739" y="19200"/>
                </a:lnTo>
                <a:lnTo>
                  <a:pt x="13561" y="17280"/>
                </a:lnTo>
                <a:lnTo>
                  <a:pt x="13561" y="15497"/>
                </a:lnTo>
                <a:lnTo>
                  <a:pt x="13972" y="13851"/>
                </a:lnTo>
                <a:lnTo>
                  <a:pt x="14383" y="12342"/>
                </a:lnTo>
                <a:lnTo>
                  <a:pt x="15616" y="9737"/>
                </a:lnTo>
                <a:lnTo>
                  <a:pt x="19315" y="7268"/>
                </a:lnTo>
                <a:lnTo>
                  <a:pt x="23835" y="5211"/>
                </a:lnTo>
                <a:lnTo>
                  <a:pt x="30821" y="3154"/>
                </a:lnTo>
                <a:lnTo>
                  <a:pt x="38630" y="1645"/>
                </a:lnTo>
                <a:lnTo>
                  <a:pt x="48082" y="548"/>
                </a:lnTo>
                <a:lnTo>
                  <a:pt x="58356" y="0"/>
                </a:lnTo>
                <a:lnTo>
                  <a:pt x="69452" y="0"/>
                </a:lnTo>
                <a:lnTo>
                  <a:pt x="74383" y="274"/>
                </a:lnTo>
                <a:lnTo>
                  <a:pt x="79726" y="960"/>
                </a:lnTo>
                <a:lnTo>
                  <a:pt x="86301" y="1782"/>
                </a:lnTo>
                <a:lnTo>
                  <a:pt x="93287" y="2880"/>
                </a:lnTo>
                <a:lnTo>
                  <a:pt x="99863" y="4114"/>
                </a:lnTo>
                <a:lnTo>
                  <a:pt x="105205" y="5348"/>
                </a:lnTo>
                <a:lnTo>
                  <a:pt x="109315" y="6720"/>
                </a:lnTo>
                <a:lnTo>
                  <a:pt x="112191" y="7817"/>
                </a:lnTo>
                <a:lnTo>
                  <a:pt x="113424" y="9051"/>
                </a:lnTo>
                <a:lnTo>
                  <a:pt x="114657" y="10422"/>
                </a:lnTo>
                <a:lnTo>
                  <a:pt x="115068" y="11931"/>
                </a:lnTo>
                <a:lnTo>
                  <a:pt x="115479" y="13577"/>
                </a:lnTo>
                <a:lnTo>
                  <a:pt x="115479" y="15497"/>
                </a:lnTo>
                <a:lnTo>
                  <a:pt x="115479" y="17691"/>
                </a:lnTo>
                <a:lnTo>
                  <a:pt x="116301" y="20160"/>
                </a:lnTo>
                <a:lnTo>
                  <a:pt x="118356" y="23177"/>
                </a:lnTo>
                <a:lnTo>
                  <a:pt x="118767" y="24822"/>
                </a:lnTo>
                <a:lnTo>
                  <a:pt x="119178" y="26742"/>
                </a:lnTo>
                <a:lnTo>
                  <a:pt x="119589" y="28662"/>
                </a:lnTo>
                <a:lnTo>
                  <a:pt x="119589" y="30857"/>
                </a:lnTo>
                <a:lnTo>
                  <a:pt x="119589" y="33051"/>
                </a:lnTo>
                <a:lnTo>
                  <a:pt x="119589" y="35520"/>
                </a:lnTo>
                <a:lnTo>
                  <a:pt x="119589" y="37851"/>
                </a:lnTo>
                <a:lnTo>
                  <a:pt x="119178" y="40182"/>
                </a:lnTo>
                <a:lnTo>
                  <a:pt x="118767" y="42514"/>
                </a:lnTo>
                <a:lnTo>
                  <a:pt x="118356" y="44845"/>
                </a:lnTo>
                <a:lnTo>
                  <a:pt x="117945" y="47040"/>
                </a:lnTo>
                <a:lnTo>
                  <a:pt x="117123" y="49097"/>
                </a:lnTo>
                <a:lnTo>
                  <a:pt x="116301" y="51017"/>
                </a:lnTo>
                <a:lnTo>
                  <a:pt x="115890" y="52800"/>
                </a:lnTo>
                <a:lnTo>
                  <a:pt x="115479" y="54308"/>
                </a:lnTo>
                <a:lnTo>
                  <a:pt x="115068" y="55542"/>
                </a:lnTo>
                <a:lnTo>
                  <a:pt x="114246" y="56914"/>
                </a:lnTo>
                <a:lnTo>
                  <a:pt x="113424" y="58422"/>
                </a:lnTo>
                <a:lnTo>
                  <a:pt x="112602" y="60205"/>
                </a:lnTo>
                <a:lnTo>
                  <a:pt x="112191" y="62262"/>
                </a:lnTo>
                <a:lnTo>
                  <a:pt x="111369" y="64320"/>
                </a:lnTo>
                <a:lnTo>
                  <a:pt x="110547" y="66651"/>
                </a:lnTo>
                <a:lnTo>
                  <a:pt x="109315" y="68845"/>
                </a:lnTo>
                <a:lnTo>
                  <a:pt x="109315" y="71177"/>
                </a:lnTo>
                <a:lnTo>
                  <a:pt x="108493" y="73508"/>
                </a:lnTo>
                <a:lnTo>
                  <a:pt x="108082" y="75840"/>
                </a:lnTo>
                <a:lnTo>
                  <a:pt x="107671" y="78034"/>
                </a:lnTo>
                <a:lnTo>
                  <a:pt x="107260" y="80091"/>
                </a:lnTo>
                <a:lnTo>
                  <a:pt x="107260" y="82011"/>
                </a:lnTo>
                <a:lnTo>
                  <a:pt x="107260" y="83794"/>
                </a:lnTo>
                <a:lnTo>
                  <a:pt x="107671" y="85302"/>
                </a:lnTo>
                <a:lnTo>
                  <a:pt x="108082" y="86537"/>
                </a:lnTo>
                <a:lnTo>
                  <a:pt x="108904" y="88182"/>
                </a:lnTo>
                <a:lnTo>
                  <a:pt x="109315" y="89828"/>
                </a:lnTo>
                <a:lnTo>
                  <a:pt x="109726" y="91611"/>
                </a:lnTo>
                <a:lnTo>
                  <a:pt x="110547" y="93394"/>
                </a:lnTo>
                <a:lnTo>
                  <a:pt x="110958" y="95040"/>
                </a:lnTo>
                <a:lnTo>
                  <a:pt x="111369" y="96822"/>
                </a:lnTo>
                <a:lnTo>
                  <a:pt x="111369" y="98605"/>
                </a:lnTo>
                <a:lnTo>
                  <a:pt x="111780" y="100114"/>
                </a:lnTo>
                <a:lnTo>
                  <a:pt x="111780" y="101622"/>
                </a:lnTo>
                <a:lnTo>
                  <a:pt x="111780" y="102994"/>
                </a:lnTo>
                <a:lnTo>
                  <a:pt x="111780" y="104228"/>
                </a:lnTo>
                <a:lnTo>
                  <a:pt x="112191" y="105188"/>
                </a:lnTo>
                <a:lnTo>
                  <a:pt x="112191" y="106011"/>
                </a:lnTo>
                <a:lnTo>
                  <a:pt x="112191" y="106560"/>
                </a:lnTo>
                <a:lnTo>
                  <a:pt x="112191" y="106834"/>
                </a:lnTo>
                <a:lnTo>
                  <a:pt x="111780" y="107657"/>
                </a:lnTo>
                <a:lnTo>
                  <a:pt x="110547" y="108342"/>
                </a:lnTo>
                <a:lnTo>
                  <a:pt x="109315" y="109165"/>
                </a:lnTo>
                <a:lnTo>
                  <a:pt x="108493" y="109851"/>
                </a:lnTo>
                <a:lnTo>
                  <a:pt x="106849" y="110811"/>
                </a:lnTo>
                <a:lnTo>
                  <a:pt x="104383" y="111771"/>
                </a:lnTo>
                <a:lnTo>
                  <a:pt x="101506" y="112868"/>
                </a:lnTo>
                <a:lnTo>
                  <a:pt x="97397" y="114377"/>
                </a:lnTo>
              </a:path>
            </a:pathLst>
          </a:custGeom>
          <a:solidFill>
            <a:srgbClr val="FFFFA3"/>
          </a:solidFill>
          <a:ln cap="rnd" cmpd="sng" w="1905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14" name="Shape 1914"/>
          <p:cNvSpPr/>
          <p:nvPr/>
        </p:nvSpPr>
        <p:spPr>
          <a:xfrm>
            <a:off x="7042150" y="4314825"/>
            <a:ext cx="422275" cy="1389063"/>
          </a:xfrm>
          <a:custGeom>
            <a:pathLst>
              <a:path extrusionOk="0" h="120000" w="120000">
                <a:moveTo>
                  <a:pt x="26710" y="5485"/>
                </a:moveTo>
                <a:lnTo>
                  <a:pt x="26710" y="5485"/>
                </a:lnTo>
                <a:lnTo>
                  <a:pt x="30299" y="4388"/>
                </a:lnTo>
                <a:lnTo>
                  <a:pt x="33887" y="3291"/>
                </a:lnTo>
                <a:lnTo>
                  <a:pt x="37076" y="2468"/>
                </a:lnTo>
                <a:lnTo>
                  <a:pt x="40265" y="1645"/>
                </a:lnTo>
                <a:lnTo>
                  <a:pt x="43455" y="1097"/>
                </a:lnTo>
                <a:lnTo>
                  <a:pt x="46644" y="548"/>
                </a:lnTo>
                <a:lnTo>
                  <a:pt x="49833" y="137"/>
                </a:lnTo>
                <a:lnTo>
                  <a:pt x="52225" y="0"/>
                </a:lnTo>
                <a:lnTo>
                  <a:pt x="55813" y="0"/>
                </a:lnTo>
                <a:lnTo>
                  <a:pt x="59401" y="0"/>
                </a:lnTo>
                <a:lnTo>
                  <a:pt x="63787" y="137"/>
                </a:lnTo>
                <a:lnTo>
                  <a:pt x="67774" y="411"/>
                </a:lnTo>
                <a:lnTo>
                  <a:pt x="72558" y="960"/>
                </a:lnTo>
                <a:lnTo>
                  <a:pt x="77342" y="1508"/>
                </a:lnTo>
                <a:lnTo>
                  <a:pt x="83322" y="2057"/>
                </a:lnTo>
                <a:lnTo>
                  <a:pt x="89700" y="2880"/>
                </a:lnTo>
                <a:lnTo>
                  <a:pt x="100863" y="4525"/>
                </a:lnTo>
                <a:lnTo>
                  <a:pt x="108837" y="6308"/>
                </a:lnTo>
                <a:lnTo>
                  <a:pt x="114817" y="7954"/>
                </a:lnTo>
                <a:lnTo>
                  <a:pt x="118006" y="9737"/>
                </a:lnTo>
                <a:lnTo>
                  <a:pt x="119601" y="11794"/>
                </a:lnTo>
                <a:lnTo>
                  <a:pt x="119601" y="14125"/>
                </a:lnTo>
                <a:lnTo>
                  <a:pt x="119202" y="16731"/>
                </a:lnTo>
                <a:lnTo>
                  <a:pt x="118405" y="19611"/>
                </a:lnTo>
                <a:lnTo>
                  <a:pt x="117209" y="21531"/>
                </a:lnTo>
                <a:lnTo>
                  <a:pt x="116411" y="24137"/>
                </a:lnTo>
                <a:lnTo>
                  <a:pt x="115614" y="27291"/>
                </a:lnTo>
                <a:lnTo>
                  <a:pt x="114817" y="30994"/>
                </a:lnTo>
                <a:lnTo>
                  <a:pt x="113222" y="34834"/>
                </a:lnTo>
                <a:lnTo>
                  <a:pt x="112026" y="39222"/>
                </a:lnTo>
                <a:lnTo>
                  <a:pt x="110830" y="43611"/>
                </a:lnTo>
                <a:lnTo>
                  <a:pt x="109235" y="48137"/>
                </a:lnTo>
                <a:lnTo>
                  <a:pt x="108039" y="52800"/>
                </a:lnTo>
                <a:lnTo>
                  <a:pt x="106445" y="57188"/>
                </a:lnTo>
                <a:lnTo>
                  <a:pt x="105647" y="61440"/>
                </a:lnTo>
                <a:lnTo>
                  <a:pt x="104850" y="65280"/>
                </a:lnTo>
                <a:lnTo>
                  <a:pt x="104053" y="68845"/>
                </a:lnTo>
                <a:lnTo>
                  <a:pt x="104053" y="71862"/>
                </a:lnTo>
                <a:lnTo>
                  <a:pt x="104053" y="74331"/>
                </a:lnTo>
                <a:lnTo>
                  <a:pt x="104053" y="76114"/>
                </a:lnTo>
                <a:lnTo>
                  <a:pt x="104053" y="77622"/>
                </a:lnTo>
                <a:lnTo>
                  <a:pt x="104451" y="79268"/>
                </a:lnTo>
                <a:lnTo>
                  <a:pt x="104850" y="81188"/>
                </a:lnTo>
                <a:lnTo>
                  <a:pt x="105249" y="83245"/>
                </a:lnTo>
                <a:lnTo>
                  <a:pt x="105647" y="85302"/>
                </a:lnTo>
                <a:lnTo>
                  <a:pt x="106046" y="87497"/>
                </a:lnTo>
                <a:lnTo>
                  <a:pt x="106445" y="89691"/>
                </a:lnTo>
                <a:lnTo>
                  <a:pt x="107242" y="92022"/>
                </a:lnTo>
                <a:lnTo>
                  <a:pt x="107242" y="94217"/>
                </a:lnTo>
                <a:lnTo>
                  <a:pt x="107641" y="96548"/>
                </a:lnTo>
                <a:lnTo>
                  <a:pt x="108039" y="98605"/>
                </a:lnTo>
                <a:lnTo>
                  <a:pt x="108438" y="100662"/>
                </a:lnTo>
                <a:lnTo>
                  <a:pt x="108438" y="102582"/>
                </a:lnTo>
                <a:lnTo>
                  <a:pt x="108438" y="104365"/>
                </a:lnTo>
                <a:lnTo>
                  <a:pt x="108438" y="106011"/>
                </a:lnTo>
                <a:lnTo>
                  <a:pt x="108039" y="107520"/>
                </a:lnTo>
                <a:lnTo>
                  <a:pt x="105647" y="110125"/>
                </a:lnTo>
                <a:lnTo>
                  <a:pt x="100465" y="112457"/>
                </a:lnTo>
                <a:lnTo>
                  <a:pt x="92890" y="114514"/>
                </a:lnTo>
                <a:lnTo>
                  <a:pt x="84119" y="116297"/>
                </a:lnTo>
                <a:lnTo>
                  <a:pt x="75348" y="117805"/>
                </a:lnTo>
                <a:lnTo>
                  <a:pt x="66578" y="118902"/>
                </a:lnTo>
                <a:lnTo>
                  <a:pt x="59401" y="119588"/>
                </a:lnTo>
                <a:lnTo>
                  <a:pt x="54617" y="119862"/>
                </a:lnTo>
                <a:lnTo>
                  <a:pt x="49833" y="119588"/>
                </a:lnTo>
                <a:lnTo>
                  <a:pt x="44252" y="119040"/>
                </a:lnTo>
                <a:lnTo>
                  <a:pt x="38272" y="118217"/>
                </a:lnTo>
                <a:lnTo>
                  <a:pt x="31495" y="116982"/>
                </a:lnTo>
                <a:lnTo>
                  <a:pt x="25116" y="115748"/>
                </a:lnTo>
                <a:lnTo>
                  <a:pt x="19534" y="114377"/>
                </a:lnTo>
                <a:lnTo>
                  <a:pt x="15548" y="113005"/>
                </a:lnTo>
                <a:lnTo>
                  <a:pt x="12358" y="111908"/>
                </a:lnTo>
                <a:lnTo>
                  <a:pt x="11162" y="110674"/>
                </a:lnTo>
                <a:lnTo>
                  <a:pt x="9966" y="109577"/>
                </a:lnTo>
                <a:lnTo>
                  <a:pt x="8770" y="108068"/>
                </a:lnTo>
                <a:lnTo>
                  <a:pt x="7574" y="106560"/>
                </a:lnTo>
                <a:lnTo>
                  <a:pt x="6777" y="104777"/>
                </a:lnTo>
                <a:lnTo>
                  <a:pt x="5182" y="102720"/>
                </a:lnTo>
                <a:lnTo>
                  <a:pt x="3986" y="100251"/>
                </a:lnTo>
                <a:lnTo>
                  <a:pt x="2790" y="97371"/>
                </a:lnTo>
                <a:lnTo>
                  <a:pt x="1594" y="95862"/>
                </a:lnTo>
                <a:lnTo>
                  <a:pt x="1196" y="94354"/>
                </a:lnTo>
                <a:lnTo>
                  <a:pt x="1196" y="92434"/>
                </a:lnTo>
                <a:lnTo>
                  <a:pt x="797" y="90514"/>
                </a:lnTo>
                <a:lnTo>
                  <a:pt x="398" y="88457"/>
                </a:lnTo>
                <a:lnTo>
                  <a:pt x="0" y="86125"/>
                </a:lnTo>
                <a:lnTo>
                  <a:pt x="0" y="83794"/>
                </a:lnTo>
                <a:lnTo>
                  <a:pt x="0" y="81462"/>
                </a:lnTo>
                <a:lnTo>
                  <a:pt x="0" y="79131"/>
                </a:lnTo>
                <a:lnTo>
                  <a:pt x="0" y="76662"/>
                </a:lnTo>
                <a:lnTo>
                  <a:pt x="398" y="74331"/>
                </a:lnTo>
                <a:lnTo>
                  <a:pt x="797" y="72274"/>
                </a:lnTo>
                <a:lnTo>
                  <a:pt x="1196" y="70080"/>
                </a:lnTo>
                <a:lnTo>
                  <a:pt x="1196" y="68022"/>
                </a:lnTo>
                <a:lnTo>
                  <a:pt x="1594" y="66240"/>
                </a:lnTo>
                <a:lnTo>
                  <a:pt x="2790" y="64594"/>
                </a:lnTo>
                <a:lnTo>
                  <a:pt x="3189" y="63497"/>
                </a:lnTo>
                <a:lnTo>
                  <a:pt x="3986" y="61988"/>
                </a:lnTo>
                <a:lnTo>
                  <a:pt x="4385" y="60342"/>
                </a:lnTo>
                <a:lnTo>
                  <a:pt x="5182" y="58422"/>
                </a:lnTo>
                <a:lnTo>
                  <a:pt x="6777" y="56502"/>
                </a:lnTo>
                <a:lnTo>
                  <a:pt x="7176" y="54308"/>
                </a:lnTo>
                <a:lnTo>
                  <a:pt x="7973" y="52114"/>
                </a:lnTo>
                <a:lnTo>
                  <a:pt x="9568" y="49645"/>
                </a:lnTo>
                <a:lnTo>
                  <a:pt x="9966" y="47451"/>
                </a:lnTo>
                <a:lnTo>
                  <a:pt x="10764" y="45120"/>
                </a:lnTo>
                <a:lnTo>
                  <a:pt x="11162" y="42788"/>
                </a:lnTo>
                <a:lnTo>
                  <a:pt x="11561" y="40731"/>
                </a:lnTo>
                <a:lnTo>
                  <a:pt x="11960" y="38674"/>
                </a:lnTo>
                <a:lnTo>
                  <a:pt x="11960" y="36891"/>
                </a:lnTo>
                <a:lnTo>
                  <a:pt x="11561" y="35245"/>
                </a:lnTo>
                <a:lnTo>
                  <a:pt x="11162" y="33874"/>
                </a:lnTo>
                <a:lnTo>
                  <a:pt x="10764" y="32640"/>
                </a:lnTo>
                <a:lnTo>
                  <a:pt x="10365" y="31405"/>
                </a:lnTo>
                <a:lnTo>
                  <a:pt x="9966" y="30034"/>
                </a:lnTo>
                <a:lnTo>
                  <a:pt x="9966" y="28525"/>
                </a:lnTo>
                <a:lnTo>
                  <a:pt x="9966" y="27017"/>
                </a:lnTo>
                <a:lnTo>
                  <a:pt x="9966" y="25371"/>
                </a:lnTo>
                <a:lnTo>
                  <a:pt x="9966" y="23725"/>
                </a:lnTo>
                <a:lnTo>
                  <a:pt x="9966" y="22080"/>
                </a:lnTo>
                <a:lnTo>
                  <a:pt x="9966" y="20571"/>
                </a:lnTo>
                <a:lnTo>
                  <a:pt x="10365" y="19062"/>
                </a:lnTo>
                <a:lnTo>
                  <a:pt x="10764" y="17691"/>
                </a:lnTo>
                <a:lnTo>
                  <a:pt x="10764" y="16457"/>
                </a:lnTo>
                <a:lnTo>
                  <a:pt x="11162" y="15222"/>
                </a:lnTo>
                <a:lnTo>
                  <a:pt x="11960" y="14262"/>
                </a:lnTo>
                <a:lnTo>
                  <a:pt x="12358" y="13577"/>
                </a:lnTo>
                <a:lnTo>
                  <a:pt x="12358" y="13028"/>
                </a:lnTo>
                <a:lnTo>
                  <a:pt x="13554" y="12342"/>
                </a:lnTo>
                <a:lnTo>
                  <a:pt x="14750" y="11520"/>
                </a:lnTo>
                <a:lnTo>
                  <a:pt x="15548" y="10697"/>
                </a:lnTo>
                <a:lnTo>
                  <a:pt x="16744" y="9874"/>
                </a:lnTo>
                <a:lnTo>
                  <a:pt x="18338" y="9051"/>
                </a:lnTo>
                <a:lnTo>
                  <a:pt x="20730" y="8091"/>
                </a:lnTo>
                <a:lnTo>
                  <a:pt x="23122" y="6994"/>
                </a:lnTo>
                <a:lnTo>
                  <a:pt x="26710" y="5485"/>
                </a:lnTo>
              </a:path>
            </a:pathLst>
          </a:custGeom>
          <a:solidFill>
            <a:srgbClr val="FFFFA3"/>
          </a:solidFill>
          <a:ln cap="rnd" cmpd="sng" w="1905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15" name="Shape 1915"/>
          <p:cNvSpPr/>
          <p:nvPr/>
        </p:nvSpPr>
        <p:spPr>
          <a:xfrm>
            <a:off x="7105650" y="4462462"/>
            <a:ext cx="58738" cy="57150"/>
          </a:xfrm>
          <a:custGeom>
            <a:pathLst>
              <a:path extrusionOk="0" h="120000" w="120000">
                <a:moveTo>
                  <a:pt x="58536" y="116666"/>
                </a:moveTo>
                <a:lnTo>
                  <a:pt x="58536" y="116666"/>
                </a:lnTo>
                <a:lnTo>
                  <a:pt x="81951" y="113333"/>
                </a:lnTo>
                <a:lnTo>
                  <a:pt x="99512" y="100000"/>
                </a:lnTo>
                <a:lnTo>
                  <a:pt x="111219" y="80000"/>
                </a:lnTo>
                <a:lnTo>
                  <a:pt x="117073" y="56666"/>
                </a:lnTo>
                <a:lnTo>
                  <a:pt x="111219" y="33333"/>
                </a:lnTo>
                <a:lnTo>
                  <a:pt x="99512" y="16666"/>
                </a:lnTo>
                <a:lnTo>
                  <a:pt x="81951" y="6666"/>
                </a:lnTo>
                <a:lnTo>
                  <a:pt x="58536" y="0"/>
                </a:lnTo>
                <a:lnTo>
                  <a:pt x="35121" y="6666"/>
                </a:lnTo>
                <a:lnTo>
                  <a:pt x="20487" y="16666"/>
                </a:lnTo>
                <a:lnTo>
                  <a:pt x="5853" y="33333"/>
                </a:lnTo>
                <a:lnTo>
                  <a:pt x="0" y="56666"/>
                </a:lnTo>
                <a:lnTo>
                  <a:pt x="5853" y="80000"/>
                </a:lnTo>
                <a:lnTo>
                  <a:pt x="20487" y="100000"/>
                </a:lnTo>
                <a:lnTo>
                  <a:pt x="35121" y="113333"/>
                </a:lnTo>
                <a:lnTo>
                  <a:pt x="58536"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16" name="Shape 1916"/>
          <p:cNvSpPr/>
          <p:nvPr/>
        </p:nvSpPr>
        <p:spPr>
          <a:xfrm>
            <a:off x="7145338" y="4387850"/>
            <a:ext cx="58737" cy="58738"/>
          </a:xfrm>
          <a:custGeom>
            <a:pathLst>
              <a:path extrusionOk="0" h="120000" w="120000">
                <a:moveTo>
                  <a:pt x="58536" y="116756"/>
                </a:moveTo>
                <a:lnTo>
                  <a:pt x="58536" y="116756"/>
                </a:lnTo>
                <a:lnTo>
                  <a:pt x="81951" y="110270"/>
                </a:lnTo>
                <a:lnTo>
                  <a:pt x="99512" y="100540"/>
                </a:lnTo>
                <a:lnTo>
                  <a:pt x="111219" y="81081"/>
                </a:lnTo>
                <a:lnTo>
                  <a:pt x="117073" y="58378"/>
                </a:lnTo>
                <a:lnTo>
                  <a:pt x="111219" y="35675"/>
                </a:lnTo>
                <a:lnTo>
                  <a:pt x="99512" y="19459"/>
                </a:lnTo>
                <a:lnTo>
                  <a:pt x="81951" y="6486"/>
                </a:lnTo>
                <a:lnTo>
                  <a:pt x="58536" y="0"/>
                </a:lnTo>
                <a:lnTo>
                  <a:pt x="35121" y="6486"/>
                </a:lnTo>
                <a:lnTo>
                  <a:pt x="20487" y="19459"/>
                </a:lnTo>
                <a:lnTo>
                  <a:pt x="5853" y="35675"/>
                </a:lnTo>
                <a:lnTo>
                  <a:pt x="0" y="58378"/>
                </a:lnTo>
                <a:lnTo>
                  <a:pt x="5853" y="81081"/>
                </a:lnTo>
                <a:lnTo>
                  <a:pt x="20487" y="100540"/>
                </a:lnTo>
                <a:lnTo>
                  <a:pt x="35121" y="110270"/>
                </a:lnTo>
                <a:lnTo>
                  <a:pt x="58536"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17" name="Shape 1917"/>
          <p:cNvSpPr/>
          <p:nvPr/>
        </p:nvSpPr>
        <p:spPr>
          <a:xfrm>
            <a:off x="7237413" y="4354512"/>
            <a:ext cx="41275" cy="41275"/>
          </a:xfrm>
          <a:custGeom>
            <a:pathLst>
              <a:path extrusionOk="0" h="120000" w="120000">
                <a:moveTo>
                  <a:pt x="57931" y="115384"/>
                </a:moveTo>
                <a:lnTo>
                  <a:pt x="78620" y="110769"/>
                </a:lnTo>
                <a:lnTo>
                  <a:pt x="99310" y="96923"/>
                </a:lnTo>
                <a:lnTo>
                  <a:pt x="107586" y="83076"/>
                </a:lnTo>
                <a:lnTo>
                  <a:pt x="115862" y="60000"/>
                </a:lnTo>
                <a:lnTo>
                  <a:pt x="107586" y="36923"/>
                </a:lnTo>
                <a:lnTo>
                  <a:pt x="99310" y="18461"/>
                </a:lnTo>
                <a:lnTo>
                  <a:pt x="78620" y="4615"/>
                </a:lnTo>
                <a:lnTo>
                  <a:pt x="57931" y="0"/>
                </a:lnTo>
                <a:lnTo>
                  <a:pt x="37241" y="4615"/>
                </a:lnTo>
                <a:lnTo>
                  <a:pt x="16551" y="18461"/>
                </a:lnTo>
                <a:lnTo>
                  <a:pt x="8275" y="36923"/>
                </a:lnTo>
                <a:lnTo>
                  <a:pt x="0" y="60000"/>
                </a:lnTo>
                <a:lnTo>
                  <a:pt x="8275" y="83076"/>
                </a:lnTo>
                <a:lnTo>
                  <a:pt x="16551" y="96923"/>
                </a:lnTo>
                <a:lnTo>
                  <a:pt x="37241" y="110769"/>
                </a:lnTo>
                <a:lnTo>
                  <a:pt x="57931" y="115384"/>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18" name="Shape 1918"/>
          <p:cNvSpPr/>
          <p:nvPr/>
        </p:nvSpPr>
        <p:spPr>
          <a:xfrm>
            <a:off x="7237413" y="4354512"/>
            <a:ext cx="57150" cy="57150"/>
          </a:xfrm>
          <a:custGeom>
            <a:pathLst>
              <a:path extrusionOk="0" h="120000" w="120000">
                <a:moveTo>
                  <a:pt x="61463" y="116666"/>
                </a:moveTo>
                <a:lnTo>
                  <a:pt x="61463" y="116666"/>
                </a:lnTo>
                <a:lnTo>
                  <a:pt x="79024" y="110000"/>
                </a:lnTo>
                <a:lnTo>
                  <a:pt x="99512" y="100000"/>
                </a:lnTo>
                <a:lnTo>
                  <a:pt x="111219" y="83333"/>
                </a:lnTo>
                <a:lnTo>
                  <a:pt x="117073" y="60000"/>
                </a:lnTo>
                <a:lnTo>
                  <a:pt x="111219" y="36666"/>
                </a:lnTo>
                <a:lnTo>
                  <a:pt x="99512" y="16666"/>
                </a:lnTo>
                <a:lnTo>
                  <a:pt x="79024" y="6666"/>
                </a:lnTo>
                <a:lnTo>
                  <a:pt x="61463" y="0"/>
                </a:lnTo>
                <a:lnTo>
                  <a:pt x="38048" y="6666"/>
                </a:lnTo>
                <a:lnTo>
                  <a:pt x="17560" y="16666"/>
                </a:lnTo>
                <a:lnTo>
                  <a:pt x="5853" y="36666"/>
                </a:lnTo>
                <a:lnTo>
                  <a:pt x="0" y="60000"/>
                </a:lnTo>
                <a:lnTo>
                  <a:pt x="5853" y="83333"/>
                </a:lnTo>
                <a:lnTo>
                  <a:pt x="17560" y="100000"/>
                </a:lnTo>
                <a:lnTo>
                  <a:pt x="38048" y="110000"/>
                </a:lnTo>
                <a:lnTo>
                  <a:pt x="61463"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19" name="Shape 1919"/>
          <p:cNvSpPr/>
          <p:nvPr/>
        </p:nvSpPr>
        <p:spPr>
          <a:xfrm>
            <a:off x="7326313" y="4381500"/>
            <a:ext cx="58737" cy="57150"/>
          </a:xfrm>
          <a:custGeom>
            <a:pathLst>
              <a:path extrusionOk="0" h="120000" w="120000">
                <a:moveTo>
                  <a:pt x="62857" y="116666"/>
                </a:moveTo>
                <a:lnTo>
                  <a:pt x="62857" y="116666"/>
                </a:lnTo>
                <a:lnTo>
                  <a:pt x="80000" y="113333"/>
                </a:lnTo>
                <a:lnTo>
                  <a:pt x="100000" y="100000"/>
                </a:lnTo>
                <a:lnTo>
                  <a:pt x="111428" y="80000"/>
                </a:lnTo>
                <a:lnTo>
                  <a:pt x="117142" y="56666"/>
                </a:lnTo>
                <a:lnTo>
                  <a:pt x="111428" y="33333"/>
                </a:lnTo>
                <a:lnTo>
                  <a:pt x="100000" y="16666"/>
                </a:lnTo>
                <a:lnTo>
                  <a:pt x="80000" y="6666"/>
                </a:lnTo>
                <a:lnTo>
                  <a:pt x="62857" y="0"/>
                </a:lnTo>
                <a:lnTo>
                  <a:pt x="40000" y="6666"/>
                </a:lnTo>
                <a:lnTo>
                  <a:pt x="20000" y="16666"/>
                </a:lnTo>
                <a:lnTo>
                  <a:pt x="5714" y="33333"/>
                </a:lnTo>
                <a:lnTo>
                  <a:pt x="0" y="56666"/>
                </a:lnTo>
                <a:lnTo>
                  <a:pt x="5714" y="80000"/>
                </a:lnTo>
                <a:lnTo>
                  <a:pt x="20000" y="100000"/>
                </a:lnTo>
                <a:lnTo>
                  <a:pt x="40000" y="113333"/>
                </a:lnTo>
                <a:lnTo>
                  <a:pt x="62857"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20" name="Shape 1920"/>
          <p:cNvSpPr/>
          <p:nvPr/>
        </p:nvSpPr>
        <p:spPr>
          <a:xfrm>
            <a:off x="7370763" y="4464050"/>
            <a:ext cx="58737" cy="55562"/>
          </a:xfrm>
          <a:custGeom>
            <a:pathLst>
              <a:path extrusionOk="0" h="120000" w="120000">
                <a:moveTo>
                  <a:pt x="58536" y="116571"/>
                </a:moveTo>
                <a:lnTo>
                  <a:pt x="58536" y="116571"/>
                </a:lnTo>
                <a:lnTo>
                  <a:pt x="81951" y="113142"/>
                </a:lnTo>
                <a:lnTo>
                  <a:pt x="96585" y="99428"/>
                </a:lnTo>
                <a:lnTo>
                  <a:pt x="111219" y="82285"/>
                </a:lnTo>
                <a:lnTo>
                  <a:pt x="117073" y="58285"/>
                </a:lnTo>
                <a:lnTo>
                  <a:pt x="111219" y="34285"/>
                </a:lnTo>
                <a:lnTo>
                  <a:pt x="96585" y="17142"/>
                </a:lnTo>
                <a:lnTo>
                  <a:pt x="81951" y="6857"/>
                </a:lnTo>
                <a:lnTo>
                  <a:pt x="58536" y="0"/>
                </a:lnTo>
                <a:lnTo>
                  <a:pt x="35121" y="6857"/>
                </a:lnTo>
                <a:lnTo>
                  <a:pt x="17560" y="17142"/>
                </a:lnTo>
                <a:lnTo>
                  <a:pt x="5853" y="34285"/>
                </a:lnTo>
                <a:lnTo>
                  <a:pt x="0" y="58285"/>
                </a:lnTo>
                <a:lnTo>
                  <a:pt x="5853" y="82285"/>
                </a:lnTo>
                <a:lnTo>
                  <a:pt x="17560" y="99428"/>
                </a:lnTo>
                <a:lnTo>
                  <a:pt x="35121" y="113142"/>
                </a:lnTo>
                <a:lnTo>
                  <a:pt x="58536" y="116571"/>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21" name="Shape 1921"/>
          <p:cNvSpPr/>
          <p:nvPr/>
        </p:nvSpPr>
        <p:spPr>
          <a:xfrm>
            <a:off x="7461250" y="4470400"/>
            <a:ext cx="57150" cy="58738"/>
          </a:xfrm>
          <a:custGeom>
            <a:pathLst>
              <a:path extrusionOk="0" h="120000" w="120000">
                <a:moveTo>
                  <a:pt x="58536" y="116756"/>
                </a:moveTo>
                <a:lnTo>
                  <a:pt x="58536" y="116756"/>
                </a:lnTo>
                <a:lnTo>
                  <a:pt x="81951" y="110270"/>
                </a:lnTo>
                <a:lnTo>
                  <a:pt x="96585" y="97297"/>
                </a:lnTo>
                <a:lnTo>
                  <a:pt x="111219" y="81081"/>
                </a:lnTo>
                <a:lnTo>
                  <a:pt x="117073" y="58378"/>
                </a:lnTo>
                <a:lnTo>
                  <a:pt x="111219" y="35675"/>
                </a:lnTo>
                <a:lnTo>
                  <a:pt x="96585" y="16216"/>
                </a:lnTo>
                <a:lnTo>
                  <a:pt x="81951" y="6486"/>
                </a:lnTo>
                <a:lnTo>
                  <a:pt x="58536" y="0"/>
                </a:lnTo>
                <a:lnTo>
                  <a:pt x="35121" y="6486"/>
                </a:lnTo>
                <a:lnTo>
                  <a:pt x="17560" y="16216"/>
                </a:lnTo>
                <a:lnTo>
                  <a:pt x="5853" y="35675"/>
                </a:lnTo>
                <a:lnTo>
                  <a:pt x="0" y="58378"/>
                </a:lnTo>
                <a:lnTo>
                  <a:pt x="5853" y="81081"/>
                </a:lnTo>
                <a:lnTo>
                  <a:pt x="17560" y="97297"/>
                </a:lnTo>
                <a:lnTo>
                  <a:pt x="35121" y="110270"/>
                </a:lnTo>
                <a:lnTo>
                  <a:pt x="58536"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22" name="Shape 1922"/>
          <p:cNvSpPr/>
          <p:nvPr/>
        </p:nvSpPr>
        <p:spPr>
          <a:xfrm>
            <a:off x="7499350" y="4397375"/>
            <a:ext cx="58738" cy="57150"/>
          </a:xfrm>
          <a:custGeom>
            <a:pathLst>
              <a:path extrusionOk="0" h="120000" w="120000">
                <a:moveTo>
                  <a:pt x="58536" y="116666"/>
                </a:moveTo>
                <a:lnTo>
                  <a:pt x="58536" y="116666"/>
                </a:lnTo>
                <a:lnTo>
                  <a:pt x="81951" y="110000"/>
                </a:lnTo>
                <a:lnTo>
                  <a:pt x="99512" y="100000"/>
                </a:lnTo>
                <a:lnTo>
                  <a:pt x="111219" y="83333"/>
                </a:lnTo>
                <a:lnTo>
                  <a:pt x="117073" y="60000"/>
                </a:lnTo>
                <a:lnTo>
                  <a:pt x="111219" y="36666"/>
                </a:lnTo>
                <a:lnTo>
                  <a:pt x="99512" y="20000"/>
                </a:lnTo>
                <a:lnTo>
                  <a:pt x="81951" y="6666"/>
                </a:lnTo>
                <a:lnTo>
                  <a:pt x="58536" y="0"/>
                </a:lnTo>
                <a:lnTo>
                  <a:pt x="38048" y="6666"/>
                </a:lnTo>
                <a:lnTo>
                  <a:pt x="17560" y="20000"/>
                </a:lnTo>
                <a:lnTo>
                  <a:pt x="5853" y="36666"/>
                </a:lnTo>
                <a:lnTo>
                  <a:pt x="0" y="60000"/>
                </a:lnTo>
                <a:lnTo>
                  <a:pt x="5853" y="83333"/>
                </a:lnTo>
                <a:lnTo>
                  <a:pt x="17560" y="100000"/>
                </a:lnTo>
                <a:lnTo>
                  <a:pt x="38048" y="110000"/>
                </a:lnTo>
                <a:lnTo>
                  <a:pt x="58536"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23" name="Shape 1923"/>
          <p:cNvSpPr/>
          <p:nvPr/>
        </p:nvSpPr>
        <p:spPr>
          <a:xfrm>
            <a:off x="7591425" y="4364037"/>
            <a:ext cx="60324" cy="57150"/>
          </a:xfrm>
          <a:custGeom>
            <a:pathLst>
              <a:path extrusionOk="0" h="120000" w="120000">
                <a:moveTo>
                  <a:pt x="54285" y="116666"/>
                </a:moveTo>
                <a:lnTo>
                  <a:pt x="54285" y="116666"/>
                </a:lnTo>
                <a:lnTo>
                  <a:pt x="77142" y="113333"/>
                </a:lnTo>
                <a:lnTo>
                  <a:pt x="97142" y="100000"/>
                </a:lnTo>
                <a:lnTo>
                  <a:pt x="111428" y="80000"/>
                </a:lnTo>
                <a:lnTo>
                  <a:pt x="117142" y="56666"/>
                </a:lnTo>
                <a:lnTo>
                  <a:pt x="111428" y="33333"/>
                </a:lnTo>
                <a:lnTo>
                  <a:pt x="97142" y="16666"/>
                </a:lnTo>
                <a:lnTo>
                  <a:pt x="77142" y="6666"/>
                </a:lnTo>
                <a:lnTo>
                  <a:pt x="54285" y="0"/>
                </a:lnTo>
                <a:lnTo>
                  <a:pt x="37142" y="6666"/>
                </a:lnTo>
                <a:lnTo>
                  <a:pt x="17142" y="16666"/>
                </a:lnTo>
                <a:lnTo>
                  <a:pt x="5714" y="33333"/>
                </a:lnTo>
                <a:lnTo>
                  <a:pt x="0" y="56666"/>
                </a:lnTo>
                <a:lnTo>
                  <a:pt x="5714" y="80000"/>
                </a:lnTo>
                <a:lnTo>
                  <a:pt x="17142" y="100000"/>
                </a:lnTo>
                <a:lnTo>
                  <a:pt x="37142" y="113333"/>
                </a:lnTo>
                <a:lnTo>
                  <a:pt x="54285"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24" name="Shape 1924"/>
          <p:cNvSpPr/>
          <p:nvPr/>
        </p:nvSpPr>
        <p:spPr>
          <a:xfrm>
            <a:off x="7681913" y="4389437"/>
            <a:ext cx="57150" cy="58737"/>
          </a:xfrm>
          <a:custGeom>
            <a:pathLst>
              <a:path extrusionOk="0" h="120000" w="120000">
                <a:moveTo>
                  <a:pt x="61463" y="116756"/>
                </a:moveTo>
                <a:lnTo>
                  <a:pt x="61463" y="116756"/>
                </a:lnTo>
                <a:lnTo>
                  <a:pt x="79024" y="110270"/>
                </a:lnTo>
                <a:lnTo>
                  <a:pt x="99512" y="97297"/>
                </a:lnTo>
                <a:lnTo>
                  <a:pt x="111219" y="81081"/>
                </a:lnTo>
                <a:lnTo>
                  <a:pt x="117073" y="58378"/>
                </a:lnTo>
                <a:lnTo>
                  <a:pt x="111219" y="35675"/>
                </a:lnTo>
                <a:lnTo>
                  <a:pt x="99512" y="16216"/>
                </a:lnTo>
                <a:lnTo>
                  <a:pt x="79024" y="6486"/>
                </a:lnTo>
                <a:lnTo>
                  <a:pt x="61463" y="0"/>
                </a:lnTo>
                <a:lnTo>
                  <a:pt x="38048" y="6486"/>
                </a:lnTo>
                <a:lnTo>
                  <a:pt x="17560" y="16216"/>
                </a:lnTo>
                <a:lnTo>
                  <a:pt x="5853" y="35675"/>
                </a:lnTo>
                <a:lnTo>
                  <a:pt x="0" y="58378"/>
                </a:lnTo>
                <a:lnTo>
                  <a:pt x="5853" y="81081"/>
                </a:lnTo>
                <a:lnTo>
                  <a:pt x="17560" y="97297"/>
                </a:lnTo>
                <a:lnTo>
                  <a:pt x="38048" y="110270"/>
                </a:lnTo>
                <a:lnTo>
                  <a:pt x="61463"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25" name="Shape 1925"/>
          <p:cNvSpPr/>
          <p:nvPr/>
        </p:nvSpPr>
        <p:spPr>
          <a:xfrm>
            <a:off x="7727950" y="4471987"/>
            <a:ext cx="55562" cy="57150"/>
          </a:xfrm>
          <a:custGeom>
            <a:pathLst>
              <a:path extrusionOk="0" h="120000" w="120000">
                <a:moveTo>
                  <a:pt x="57000" y="116666"/>
                </a:moveTo>
                <a:lnTo>
                  <a:pt x="57000" y="116666"/>
                </a:lnTo>
                <a:lnTo>
                  <a:pt x="81000" y="113333"/>
                </a:lnTo>
                <a:lnTo>
                  <a:pt x="99000" y="100000"/>
                </a:lnTo>
                <a:lnTo>
                  <a:pt x="114000" y="80000"/>
                </a:lnTo>
                <a:lnTo>
                  <a:pt x="117000" y="56666"/>
                </a:lnTo>
                <a:lnTo>
                  <a:pt x="114000" y="33333"/>
                </a:lnTo>
                <a:lnTo>
                  <a:pt x="99000" y="16666"/>
                </a:lnTo>
                <a:lnTo>
                  <a:pt x="81000" y="6666"/>
                </a:lnTo>
                <a:lnTo>
                  <a:pt x="57000" y="0"/>
                </a:lnTo>
                <a:lnTo>
                  <a:pt x="33000" y="6666"/>
                </a:lnTo>
                <a:lnTo>
                  <a:pt x="18000" y="16666"/>
                </a:lnTo>
                <a:lnTo>
                  <a:pt x="6000" y="33333"/>
                </a:lnTo>
                <a:lnTo>
                  <a:pt x="0" y="56666"/>
                </a:lnTo>
                <a:lnTo>
                  <a:pt x="6000" y="80000"/>
                </a:lnTo>
                <a:lnTo>
                  <a:pt x="18000" y="100000"/>
                </a:lnTo>
                <a:lnTo>
                  <a:pt x="33000" y="113333"/>
                </a:lnTo>
                <a:lnTo>
                  <a:pt x="57000"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26" name="Shape 1926"/>
          <p:cNvSpPr/>
          <p:nvPr/>
        </p:nvSpPr>
        <p:spPr>
          <a:xfrm>
            <a:off x="7832725" y="4462462"/>
            <a:ext cx="58738" cy="57150"/>
          </a:xfrm>
          <a:custGeom>
            <a:pathLst>
              <a:path extrusionOk="0" h="120000" w="120000">
                <a:moveTo>
                  <a:pt x="60000" y="116666"/>
                </a:moveTo>
                <a:lnTo>
                  <a:pt x="60000" y="116666"/>
                </a:lnTo>
                <a:lnTo>
                  <a:pt x="77142" y="113333"/>
                </a:lnTo>
                <a:lnTo>
                  <a:pt x="100000" y="100000"/>
                </a:lnTo>
                <a:lnTo>
                  <a:pt x="111428" y="80000"/>
                </a:lnTo>
                <a:lnTo>
                  <a:pt x="117142" y="56666"/>
                </a:lnTo>
                <a:lnTo>
                  <a:pt x="111428" y="33333"/>
                </a:lnTo>
                <a:lnTo>
                  <a:pt x="100000" y="16666"/>
                </a:lnTo>
                <a:lnTo>
                  <a:pt x="77142" y="6666"/>
                </a:lnTo>
                <a:lnTo>
                  <a:pt x="60000" y="0"/>
                </a:lnTo>
                <a:lnTo>
                  <a:pt x="37142" y="6666"/>
                </a:lnTo>
                <a:lnTo>
                  <a:pt x="17142" y="16666"/>
                </a:lnTo>
                <a:lnTo>
                  <a:pt x="5714" y="33333"/>
                </a:lnTo>
                <a:lnTo>
                  <a:pt x="0" y="56666"/>
                </a:lnTo>
                <a:lnTo>
                  <a:pt x="5714" y="80000"/>
                </a:lnTo>
                <a:lnTo>
                  <a:pt x="17142" y="100000"/>
                </a:lnTo>
                <a:lnTo>
                  <a:pt x="37142" y="113333"/>
                </a:lnTo>
                <a:lnTo>
                  <a:pt x="60000"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27" name="Shape 1927"/>
          <p:cNvSpPr/>
          <p:nvPr/>
        </p:nvSpPr>
        <p:spPr>
          <a:xfrm>
            <a:off x="7872413" y="4387850"/>
            <a:ext cx="57150" cy="58738"/>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20487" y="19459"/>
                </a:lnTo>
                <a:lnTo>
                  <a:pt x="5853" y="35675"/>
                </a:lnTo>
                <a:lnTo>
                  <a:pt x="0" y="58378"/>
                </a:lnTo>
                <a:lnTo>
                  <a:pt x="5853" y="81081"/>
                </a:lnTo>
                <a:lnTo>
                  <a:pt x="20487" y="100540"/>
                </a:lnTo>
                <a:lnTo>
                  <a:pt x="38048" y="110270"/>
                </a:lnTo>
                <a:lnTo>
                  <a:pt x="61463"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28" name="Shape 1928"/>
          <p:cNvSpPr/>
          <p:nvPr/>
        </p:nvSpPr>
        <p:spPr>
          <a:xfrm>
            <a:off x="7964488" y="4354512"/>
            <a:ext cx="57150" cy="57150"/>
          </a:xfrm>
          <a:custGeom>
            <a:pathLst>
              <a:path extrusionOk="0" h="120000" w="120000">
                <a:moveTo>
                  <a:pt x="55609" y="116666"/>
                </a:moveTo>
                <a:lnTo>
                  <a:pt x="55609" y="116666"/>
                </a:lnTo>
                <a:lnTo>
                  <a:pt x="79024" y="110000"/>
                </a:lnTo>
                <a:lnTo>
                  <a:pt x="99512" y="100000"/>
                </a:lnTo>
                <a:lnTo>
                  <a:pt x="111219" y="83333"/>
                </a:lnTo>
                <a:lnTo>
                  <a:pt x="117073" y="60000"/>
                </a:lnTo>
                <a:lnTo>
                  <a:pt x="111219" y="36666"/>
                </a:lnTo>
                <a:lnTo>
                  <a:pt x="99512" y="16666"/>
                </a:lnTo>
                <a:lnTo>
                  <a:pt x="79024" y="6666"/>
                </a:lnTo>
                <a:lnTo>
                  <a:pt x="55609" y="0"/>
                </a:lnTo>
                <a:lnTo>
                  <a:pt x="38048" y="6666"/>
                </a:lnTo>
                <a:lnTo>
                  <a:pt x="17560" y="16666"/>
                </a:lnTo>
                <a:lnTo>
                  <a:pt x="5853" y="36666"/>
                </a:lnTo>
                <a:lnTo>
                  <a:pt x="0" y="60000"/>
                </a:lnTo>
                <a:lnTo>
                  <a:pt x="5853" y="83333"/>
                </a:lnTo>
                <a:lnTo>
                  <a:pt x="17560" y="100000"/>
                </a:lnTo>
                <a:lnTo>
                  <a:pt x="38048" y="110000"/>
                </a:lnTo>
                <a:lnTo>
                  <a:pt x="55609"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29" name="Shape 1929"/>
          <p:cNvSpPr/>
          <p:nvPr/>
        </p:nvSpPr>
        <p:spPr>
          <a:xfrm>
            <a:off x="8053388" y="4381500"/>
            <a:ext cx="58737" cy="57150"/>
          </a:xfrm>
          <a:custGeom>
            <a:pathLst>
              <a:path extrusionOk="0" h="120000" w="120000">
                <a:moveTo>
                  <a:pt x="62857" y="116666"/>
                </a:moveTo>
                <a:lnTo>
                  <a:pt x="62857" y="116666"/>
                </a:lnTo>
                <a:lnTo>
                  <a:pt x="80000" y="113333"/>
                </a:lnTo>
                <a:lnTo>
                  <a:pt x="100000" y="100000"/>
                </a:lnTo>
                <a:lnTo>
                  <a:pt x="111428" y="80000"/>
                </a:lnTo>
                <a:lnTo>
                  <a:pt x="117142" y="56666"/>
                </a:lnTo>
                <a:lnTo>
                  <a:pt x="111428" y="33333"/>
                </a:lnTo>
                <a:lnTo>
                  <a:pt x="100000" y="16666"/>
                </a:lnTo>
                <a:lnTo>
                  <a:pt x="80000" y="6666"/>
                </a:lnTo>
                <a:lnTo>
                  <a:pt x="62857" y="0"/>
                </a:lnTo>
                <a:lnTo>
                  <a:pt x="40000" y="6666"/>
                </a:lnTo>
                <a:lnTo>
                  <a:pt x="20000" y="16666"/>
                </a:lnTo>
                <a:lnTo>
                  <a:pt x="5714" y="33333"/>
                </a:lnTo>
                <a:lnTo>
                  <a:pt x="0" y="56666"/>
                </a:lnTo>
                <a:lnTo>
                  <a:pt x="5714" y="80000"/>
                </a:lnTo>
                <a:lnTo>
                  <a:pt x="20000" y="100000"/>
                </a:lnTo>
                <a:lnTo>
                  <a:pt x="40000" y="113333"/>
                </a:lnTo>
                <a:lnTo>
                  <a:pt x="62857"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30" name="Shape 1930"/>
          <p:cNvSpPr/>
          <p:nvPr/>
        </p:nvSpPr>
        <p:spPr>
          <a:xfrm>
            <a:off x="8097838" y="4464050"/>
            <a:ext cx="57150" cy="55562"/>
          </a:xfrm>
          <a:custGeom>
            <a:pathLst>
              <a:path extrusionOk="0" h="120000" w="120000">
                <a:moveTo>
                  <a:pt x="60000" y="116571"/>
                </a:moveTo>
                <a:lnTo>
                  <a:pt x="60000" y="116571"/>
                </a:lnTo>
                <a:lnTo>
                  <a:pt x="84000" y="113142"/>
                </a:lnTo>
                <a:lnTo>
                  <a:pt x="99000" y="99428"/>
                </a:lnTo>
                <a:lnTo>
                  <a:pt x="114000" y="82285"/>
                </a:lnTo>
                <a:lnTo>
                  <a:pt x="117000" y="58285"/>
                </a:lnTo>
                <a:lnTo>
                  <a:pt x="114000" y="34285"/>
                </a:lnTo>
                <a:lnTo>
                  <a:pt x="99000" y="17142"/>
                </a:lnTo>
                <a:lnTo>
                  <a:pt x="84000" y="6857"/>
                </a:lnTo>
                <a:lnTo>
                  <a:pt x="60000" y="0"/>
                </a:lnTo>
                <a:lnTo>
                  <a:pt x="36000" y="6857"/>
                </a:lnTo>
                <a:lnTo>
                  <a:pt x="18000" y="17142"/>
                </a:lnTo>
                <a:lnTo>
                  <a:pt x="6000" y="34285"/>
                </a:lnTo>
                <a:lnTo>
                  <a:pt x="0" y="58285"/>
                </a:lnTo>
                <a:lnTo>
                  <a:pt x="6000" y="82285"/>
                </a:lnTo>
                <a:lnTo>
                  <a:pt x="18000" y="99428"/>
                </a:lnTo>
                <a:lnTo>
                  <a:pt x="36000" y="113142"/>
                </a:lnTo>
                <a:lnTo>
                  <a:pt x="60000" y="116571"/>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31" name="Shape 1931"/>
          <p:cNvSpPr/>
          <p:nvPr/>
        </p:nvSpPr>
        <p:spPr>
          <a:xfrm>
            <a:off x="8185150" y="4470400"/>
            <a:ext cx="38099" cy="42862"/>
          </a:xfrm>
          <a:custGeom>
            <a:pathLst>
              <a:path extrusionOk="0" h="120000" w="120000">
                <a:moveTo>
                  <a:pt x="57931" y="115555"/>
                </a:moveTo>
                <a:lnTo>
                  <a:pt x="82758" y="111111"/>
                </a:lnTo>
                <a:lnTo>
                  <a:pt x="99310" y="97777"/>
                </a:lnTo>
                <a:lnTo>
                  <a:pt x="107586" y="80000"/>
                </a:lnTo>
                <a:lnTo>
                  <a:pt x="115862" y="57777"/>
                </a:lnTo>
                <a:lnTo>
                  <a:pt x="107586" y="35555"/>
                </a:lnTo>
                <a:lnTo>
                  <a:pt x="99310" y="17777"/>
                </a:lnTo>
                <a:lnTo>
                  <a:pt x="82758" y="4444"/>
                </a:lnTo>
                <a:lnTo>
                  <a:pt x="57931" y="0"/>
                </a:lnTo>
                <a:lnTo>
                  <a:pt x="37241" y="4444"/>
                </a:lnTo>
                <a:lnTo>
                  <a:pt x="16551" y="17777"/>
                </a:lnTo>
                <a:lnTo>
                  <a:pt x="4137" y="35555"/>
                </a:lnTo>
                <a:lnTo>
                  <a:pt x="0" y="57777"/>
                </a:lnTo>
                <a:lnTo>
                  <a:pt x="4137" y="80000"/>
                </a:lnTo>
                <a:lnTo>
                  <a:pt x="16551" y="97777"/>
                </a:lnTo>
                <a:lnTo>
                  <a:pt x="37241" y="111111"/>
                </a:lnTo>
                <a:lnTo>
                  <a:pt x="57931" y="115555"/>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32" name="Shape 1932"/>
          <p:cNvSpPr/>
          <p:nvPr/>
        </p:nvSpPr>
        <p:spPr>
          <a:xfrm>
            <a:off x="8185150" y="4470400"/>
            <a:ext cx="53974" cy="58738"/>
          </a:xfrm>
          <a:custGeom>
            <a:pathLst>
              <a:path extrusionOk="0" h="120000" w="120000">
                <a:moveTo>
                  <a:pt x="60000" y="116756"/>
                </a:moveTo>
                <a:lnTo>
                  <a:pt x="60000" y="116756"/>
                </a:lnTo>
                <a:lnTo>
                  <a:pt x="84000" y="110270"/>
                </a:lnTo>
                <a:lnTo>
                  <a:pt x="99000" y="97297"/>
                </a:lnTo>
                <a:lnTo>
                  <a:pt x="111000" y="81081"/>
                </a:lnTo>
                <a:lnTo>
                  <a:pt x="117000" y="58378"/>
                </a:lnTo>
                <a:lnTo>
                  <a:pt x="111000" y="35675"/>
                </a:lnTo>
                <a:lnTo>
                  <a:pt x="99000" y="16216"/>
                </a:lnTo>
                <a:lnTo>
                  <a:pt x="84000" y="6486"/>
                </a:lnTo>
                <a:lnTo>
                  <a:pt x="60000" y="0"/>
                </a:lnTo>
                <a:lnTo>
                  <a:pt x="36000" y="6486"/>
                </a:lnTo>
                <a:lnTo>
                  <a:pt x="18000" y="16216"/>
                </a:lnTo>
                <a:lnTo>
                  <a:pt x="3000" y="35675"/>
                </a:lnTo>
                <a:lnTo>
                  <a:pt x="0" y="58378"/>
                </a:lnTo>
                <a:lnTo>
                  <a:pt x="3000" y="81081"/>
                </a:lnTo>
                <a:lnTo>
                  <a:pt x="18000" y="97297"/>
                </a:lnTo>
                <a:lnTo>
                  <a:pt x="36000" y="110270"/>
                </a:lnTo>
                <a:lnTo>
                  <a:pt x="60000"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33" name="Shape 1933"/>
          <p:cNvSpPr/>
          <p:nvPr/>
        </p:nvSpPr>
        <p:spPr>
          <a:xfrm>
            <a:off x="8223250" y="4397375"/>
            <a:ext cx="55562" cy="57150"/>
          </a:xfrm>
          <a:custGeom>
            <a:pathLst>
              <a:path extrusionOk="0" h="120000" w="120000">
                <a:moveTo>
                  <a:pt x="60000" y="116666"/>
                </a:moveTo>
                <a:lnTo>
                  <a:pt x="60000" y="116666"/>
                </a:lnTo>
                <a:lnTo>
                  <a:pt x="84000" y="110000"/>
                </a:lnTo>
                <a:lnTo>
                  <a:pt x="99000" y="100000"/>
                </a:lnTo>
                <a:lnTo>
                  <a:pt x="111000" y="83333"/>
                </a:lnTo>
                <a:lnTo>
                  <a:pt x="117000" y="60000"/>
                </a:lnTo>
                <a:lnTo>
                  <a:pt x="111000" y="36666"/>
                </a:lnTo>
                <a:lnTo>
                  <a:pt x="99000" y="20000"/>
                </a:lnTo>
                <a:lnTo>
                  <a:pt x="84000" y="6666"/>
                </a:lnTo>
                <a:lnTo>
                  <a:pt x="60000" y="0"/>
                </a:lnTo>
                <a:lnTo>
                  <a:pt x="36000" y="6666"/>
                </a:lnTo>
                <a:lnTo>
                  <a:pt x="18000" y="20000"/>
                </a:lnTo>
                <a:lnTo>
                  <a:pt x="6000" y="36666"/>
                </a:lnTo>
                <a:lnTo>
                  <a:pt x="0" y="60000"/>
                </a:lnTo>
                <a:lnTo>
                  <a:pt x="6000" y="83333"/>
                </a:lnTo>
                <a:lnTo>
                  <a:pt x="18000" y="100000"/>
                </a:lnTo>
                <a:lnTo>
                  <a:pt x="36000" y="110000"/>
                </a:lnTo>
                <a:lnTo>
                  <a:pt x="60000"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34" name="Shape 1934"/>
          <p:cNvSpPr/>
          <p:nvPr/>
        </p:nvSpPr>
        <p:spPr>
          <a:xfrm>
            <a:off x="8312150" y="4364037"/>
            <a:ext cx="58738" cy="57150"/>
          </a:xfrm>
          <a:custGeom>
            <a:pathLst>
              <a:path extrusionOk="0" h="120000" w="120000">
                <a:moveTo>
                  <a:pt x="57000" y="116666"/>
                </a:moveTo>
                <a:lnTo>
                  <a:pt x="57000" y="116666"/>
                </a:lnTo>
                <a:lnTo>
                  <a:pt x="81000" y="113333"/>
                </a:lnTo>
                <a:lnTo>
                  <a:pt x="99000" y="100000"/>
                </a:lnTo>
                <a:lnTo>
                  <a:pt x="111000" y="80000"/>
                </a:lnTo>
                <a:lnTo>
                  <a:pt x="117000" y="56666"/>
                </a:lnTo>
                <a:lnTo>
                  <a:pt x="111000" y="33333"/>
                </a:lnTo>
                <a:lnTo>
                  <a:pt x="99000" y="16666"/>
                </a:lnTo>
                <a:lnTo>
                  <a:pt x="81000" y="6666"/>
                </a:lnTo>
                <a:lnTo>
                  <a:pt x="57000" y="0"/>
                </a:lnTo>
                <a:lnTo>
                  <a:pt x="33000" y="6666"/>
                </a:lnTo>
                <a:lnTo>
                  <a:pt x="18000" y="16666"/>
                </a:lnTo>
                <a:lnTo>
                  <a:pt x="3000" y="33333"/>
                </a:lnTo>
                <a:lnTo>
                  <a:pt x="0" y="56666"/>
                </a:lnTo>
                <a:lnTo>
                  <a:pt x="3000" y="80000"/>
                </a:lnTo>
                <a:lnTo>
                  <a:pt x="18000" y="100000"/>
                </a:lnTo>
                <a:lnTo>
                  <a:pt x="33000" y="113333"/>
                </a:lnTo>
                <a:lnTo>
                  <a:pt x="57000"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35" name="Shape 1935"/>
          <p:cNvSpPr/>
          <p:nvPr/>
        </p:nvSpPr>
        <p:spPr>
          <a:xfrm>
            <a:off x="8404225" y="4389437"/>
            <a:ext cx="55562" cy="58737"/>
          </a:xfrm>
          <a:custGeom>
            <a:pathLst>
              <a:path extrusionOk="0" h="120000" w="120000">
                <a:moveTo>
                  <a:pt x="58461" y="116756"/>
                </a:moveTo>
                <a:lnTo>
                  <a:pt x="58461" y="116756"/>
                </a:lnTo>
                <a:lnTo>
                  <a:pt x="83076" y="110270"/>
                </a:lnTo>
                <a:lnTo>
                  <a:pt x="98461" y="97297"/>
                </a:lnTo>
                <a:lnTo>
                  <a:pt x="113846" y="81081"/>
                </a:lnTo>
                <a:lnTo>
                  <a:pt x="116923" y="58378"/>
                </a:lnTo>
                <a:lnTo>
                  <a:pt x="113846" y="35675"/>
                </a:lnTo>
                <a:lnTo>
                  <a:pt x="98461" y="16216"/>
                </a:lnTo>
                <a:lnTo>
                  <a:pt x="83076" y="6486"/>
                </a:lnTo>
                <a:lnTo>
                  <a:pt x="58461" y="0"/>
                </a:lnTo>
                <a:lnTo>
                  <a:pt x="33846" y="6486"/>
                </a:lnTo>
                <a:lnTo>
                  <a:pt x="18461" y="16216"/>
                </a:lnTo>
                <a:lnTo>
                  <a:pt x="3076" y="35675"/>
                </a:lnTo>
                <a:lnTo>
                  <a:pt x="0" y="58378"/>
                </a:lnTo>
                <a:lnTo>
                  <a:pt x="3076" y="81081"/>
                </a:lnTo>
                <a:lnTo>
                  <a:pt x="18461" y="97297"/>
                </a:lnTo>
                <a:lnTo>
                  <a:pt x="33846" y="110270"/>
                </a:lnTo>
                <a:lnTo>
                  <a:pt x="58461"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36" name="Shape 1936"/>
          <p:cNvSpPr/>
          <p:nvPr/>
        </p:nvSpPr>
        <p:spPr>
          <a:xfrm>
            <a:off x="8447088" y="4471987"/>
            <a:ext cx="58737" cy="57150"/>
          </a:xfrm>
          <a:custGeom>
            <a:pathLst>
              <a:path extrusionOk="0" h="120000" w="120000">
                <a:moveTo>
                  <a:pt x="60000" y="116666"/>
                </a:moveTo>
                <a:lnTo>
                  <a:pt x="60000" y="116666"/>
                </a:lnTo>
                <a:lnTo>
                  <a:pt x="80000" y="113333"/>
                </a:lnTo>
                <a:lnTo>
                  <a:pt x="100000" y="100000"/>
                </a:lnTo>
                <a:lnTo>
                  <a:pt x="111428" y="80000"/>
                </a:lnTo>
                <a:lnTo>
                  <a:pt x="117142" y="56666"/>
                </a:lnTo>
                <a:lnTo>
                  <a:pt x="111428" y="33333"/>
                </a:lnTo>
                <a:lnTo>
                  <a:pt x="100000" y="16666"/>
                </a:lnTo>
                <a:lnTo>
                  <a:pt x="80000" y="6666"/>
                </a:lnTo>
                <a:lnTo>
                  <a:pt x="60000" y="0"/>
                </a:lnTo>
                <a:lnTo>
                  <a:pt x="37142" y="6666"/>
                </a:lnTo>
                <a:lnTo>
                  <a:pt x="20000" y="16666"/>
                </a:lnTo>
                <a:lnTo>
                  <a:pt x="5714" y="33333"/>
                </a:lnTo>
                <a:lnTo>
                  <a:pt x="0" y="56666"/>
                </a:lnTo>
                <a:lnTo>
                  <a:pt x="5714" y="80000"/>
                </a:lnTo>
                <a:lnTo>
                  <a:pt x="20000" y="100000"/>
                </a:lnTo>
                <a:lnTo>
                  <a:pt x="37142" y="113333"/>
                </a:lnTo>
                <a:lnTo>
                  <a:pt x="60000"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37" name="Shape 1937"/>
          <p:cNvSpPr/>
          <p:nvPr/>
        </p:nvSpPr>
        <p:spPr>
          <a:xfrm>
            <a:off x="8507413" y="4343400"/>
            <a:ext cx="200024" cy="1395412"/>
          </a:xfrm>
          <a:custGeom>
            <a:pathLst>
              <a:path extrusionOk="0" h="120000" w="120000">
                <a:moveTo>
                  <a:pt x="118309" y="136"/>
                </a:moveTo>
                <a:lnTo>
                  <a:pt x="118309" y="136"/>
                </a:lnTo>
                <a:lnTo>
                  <a:pt x="117464" y="0"/>
                </a:lnTo>
                <a:lnTo>
                  <a:pt x="118309" y="0"/>
                </a:lnTo>
                <a:lnTo>
                  <a:pt x="119154" y="0"/>
                </a:lnTo>
                <a:lnTo>
                  <a:pt x="117464" y="273"/>
                </a:lnTo>
                <a:lnTo>
                  <a:pt x="114929" y="409"/>
                </a:lnTo>
                <a:lnTo>
                  <a:pt x="106478" y="1092"/>
                </a:lnTo>
                <a:lnTo>
                  <a:pt x="92957" y="1774"/>
                </a:lnTo>
                <a:lnTo>
                  <a:pt x="73521" y="2866"/>
                </a:lnTo>
                <a:lnTo>
                  <a:pt x="49859" y="4232"/>
                </a:lnTo>
                <a:lnTo>
                  <a:pt x="32112" y="5733"/>
                </a:lnTo>
                <a:lnTo>
                  <a:pt x="20281" y="7372"/>
                </a:lnTo>
                <a:lnTo>
                  <a:pt x="12676" y="9283"/>
                </a:lnTo>
                <a:lnTo>
                  <a:pt x="9295" y="11331"/>
                </a:lnTo>
                <a:lnTo>
                  <a:pt x="7605" y="13515"/>
                </a:lnTo>
                <a:lnTo>
                  <a:pt x="8450" y="16109"/>
                </a:lnTo>
                <a:lnTo>
                  <a:pt x="9295" y="19112"/>
                </a:lnTo>
                <a:lnTo>
                  <a:pt x="10140" y="21023"/>
                </a:lnTo>
                <a:lnTo>
                  <a:pt x="10985" y="23617"/>
                </a:lnTo>
                <a:lnTo>
                  <a:pt x="10985" y="26757"/>
                </a:lnTo>
                <a:lnTo>
                  <a:pt x="12676" y="30443"/>
                </a:lnTo>
                <a:lnTo>
                  <a:pt x="13521" y="34402"/>
                </a:lnTo>
                <a:lnTo>
                  <a:pt x="14366" y="38634"/>
                </a:lnTo>
                <a:lnTo>
                  <a:pt x="16901" y="43139"/>
                </a:lnTo>
                <a:lnTo>
                  <a:pt x="17746" y="47645"/>
                </a:lnTo>
                <a:lnTo>
                  <a:pt x="17746" y="52150"/>
                </a:lnTo>
                <a:lnTo>
                  <a:pt x="18591" y="56518"/>
                </a:lnTo>
                <a:lnTo>
                  <a:pt x="19436" y="60750"/>
                </a:lnTo>
                <a:lnTo>
                  <a:pt x="20281" y="64709"/>
                </a:lnTo>
                <a:lnTo>
                  <a:pt x="20281" y="68259"/>
                </a:lnTo>
                <a:lnTo>
                  <a:pt x="20281" y="71262"/>
                </a:lnTo>
                <a:lnTo>
                  <a:pt x="19436" y="73720"/>
                </a:lnTo>
                <a:lnTo>
                  <a:pt x="18591" y="75494"/>
                </a:lnTo>
                <a:lnTo>
                  <a:pt x="17746" y="77133"/>
                </a:lnTo>
                <a:lnTo>
                  <a:pt x="16901" y="78771"/>
                </a:lnTo>
                <a:lnTo>
                  <a:pt x="14366" y="80682"/>
                </a:lnTo>
                <a:lnTo>
                  <a:pt x="12676" y="82457"/>
                </a:lnTo>
                <a:lnTo>
                  <a:pt x="10985" y="84641"/>
                </a:lnTo>
                <a:lnTo>
                  <a:pt x="10140" y="86689"/>
                </a:lnTo>
                <a:lnTo>
                  <a:pt x="8450" y="89010"/>
                </a:lnTo>
                <a:lnTo>
                  <a:pt x="6760" y="91194"/>
                </a:lnTo>
                <a:lnTo>
                  <a:pt x="5915" y="93515"/>
                </a:lnTo>
                <a:lnTo>
                  <a:pt x="3380" y="95563"/>
                </a:lnTo>
                <a:lnTo>
                  <a:pt x="2535" y="97883"/>
                </a:lnTo>
                <a:lnTo>
                  <a:pt x="845" y="99795"/>
                </a:lnTo>
                <a:lnTo>
                  <a:pt x="0" y="101706"/>
                </a:lnTo>
                <a:lnTo>
                  <a:pt x="0" y="103481"/>
                </a:lnTo>
                <a:lnTo>
                  <a:pt x="0" y="105119"/>
                </a:lnTo>
                <a:lnTo>
                  <a:pt x="0" y="106621"/>
                </a:lnTo>
                <a:lnTo>
                  <a:pt x="3380" y="109215"/>
                </a:lnTo>
                <a:lnTo>
                  <a:pt x="16056" y="111672"/>
                </a:lnTo>
                <a:lnTo>
                  <a:pt x="31267" y="113856"/>
                </a:lnTo>
                <a:lnTo>
                  <a:pt x="51549" y="115904"/>
                </a:lnTo>
                <a:lnTo>
                  <a:pt x="70985" y="117542"/>
                </a:lnTo>
                <a:lnTo>
                  <a:pt x="91267" y="118634"/>
                </a:lnTo>
                <a:lnTo>
                  <a:pt x="107323" y="119453"/>
                </a:lnTo>
                <a:lnTo>
                  <a:pt x="118309" y="119863"/>
                </a:lnTo>
                <a:lnTo>
                  <a:pt x="117464" y="113447"/>
                </a:lnTo>
                <a:lnTo>
                  <a:pt x="116619" y="14470"/>
                </a:lnTo>
                <a:lnTo>
                  <a:pt x="116619" y="13242"/>
                </a:lnTo>
                <a:lnTo>
                  <a:pt x="116619" y="11331"/>
                </a:lnTo>
                <a:lnTo>
                  <a:pt x="117464" y="9010"/>
                </a:lnTo>
                <a:lnTo>
                  <a:pt x="117464" y="6416"/>
                </a:lnTo>
                <a:lnTo>
                  <a:pt x="117464" y="4095"/>
                </a:lnTo>
                <a:lnTo>
                  <a:pt x="117464" y="2047"/>
                </a:lnTo>
                <a:lnTo>
                  <a:pt x="118309" y="546"/>
                </a:lnTo>
                <a:lnTo>
                  <a:pt x="118309" y="136"/>
                </a:lnTo>
              </a:path>
            </a:pathLst>
          </a:custGeom>
          <a:solidFill>
            <a:srgbClr val="FFFFA3"/>
          </a:solidFill>
          <a:ln cap="rnd" cmpd="sng" w="1905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38" name="Shape 1938"/>
          <p:cNvSpPr/>
          <p:nvPr/>
        </p:nvSpPr>
        <p:spPr>
          <a:xfrm>
            <a:off x="8670925" y="4406900"/>
            <a:ext cx="31750" cy="57150"/>
          </a:xfrm>
          <a:custGeom>
            <a:pathLst>
              <a:path extrusionOk="0" h="120000" w="120000">
                <a:moveTo>
                  <a:pt x="103636" y="116666"/>
                </a:moveTo>
                <a:lnTo>
                  <a:pt x="103636" y="116666"/>
                </a:lnTo>
                <a:lnTo>
                  <a:pt x="60000" y="110000"/>
                </a:lnTo>
                <a:lnTo>
                  <a:pt x="32727" y="100000"/>
                </a:lnTo>
                <a:lnTo>
                  <a:pt x="5454" y="80000"/>
                </a:lnTo>
                <a:lnTo>
                  <a:pt x="0" y="56666"/>
                </a:lnTo>
                <a:lnTo>
                  <a:pt x="10909" y="33333"/>
                </a:lnTo>
                <a:lnTo>
                  <a:pt x="38181" y="16666"/>
                </a:lnTo>
                <a:lnTo>
                  <a:pt x="70909" y="3333"/>
                </a:lnTo>
                <a:lnTo>
                  <a:pt x="114545" y="0"/>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39" name="Shape 1939"/>
          <p:cNvSpPr/>
          <p:nvPr/>
        </p:nvSpPr>
        <p:spPr>
          <a:xfrm>
            <a:off x="8591550" y="4425950"/>
            <a:ext cx="58738" cy="57150"/>
          </a:xfrm>
          <a:custGeom>
            <a:pathLst>
              <a:path extrusionOk="0" h="120000" w="120000">
                <a:moveTo>
                  <a:pt x="55609" y="116666"/>
                </a:moveTo>
                <a:lnTo>
                  <a:pt x="55609" y="116666"/>
                </a:lnTo>
                <a:lnTo>
                  <a:pt x="32195" y="110000"/>
                </a:lnTo>
                <a:lnTo>
                  <a:pt x="11707" y="100000"/>
                </a:lnTo>
                <a:lnTo>
                  <a:pt x="2926" y="80000"/>
                </a:lnTo>
                <a:lnTo>
                  <a:pt x="0" y="56666"/>
                </a:lnTo>
                <a:lnTo>
                  <a:pt x="5853" y="33333"/>
                </a:lnTo>
                <a:lnTo>
                  <a:pt x="20487" y="16666"/>
                </a:lnTo>
                <a:lnTo>
                  <a:pt x="35121" y="3333"/>
                </a:lnTo>
                <a:lnTo>
                  <a:pt x="58536" y="0"/>
                </a:lnTo>
                <a:lnTo>
                  <a:pt x="81951" y="3333"/>
                </a:lnTo>
                <a:lnTo>
                  <a:pt x="99512" y="20000"/>
                </a:lnTo>
                <a:lnTo>
                  <a:pt x="114146" y="40000"/>
                </a:lnTo>
                <a:lnTo>
                  <a:pt x="117073" y="63333"/>
                </a:lnTo>
                <a:lnTo>
                  <a:pt x="111219" y="86666"/>
                </a:lnTo>
                <a:lnTo>
                  <a:pt x="93658" y="103333"/>
                </a:lnTo>
                <a:lnTo>
                  <a:pt x="76097" y="113333"/>
                </a:lnTo>
                <a:lnTo>
                  <a:pt x="55609"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40" name="Shape 1940"/>
          <p:cNvSpPr/>
          <p:nvPr/>
        </p:nvSpPr>
        <p:spPr>
          <a:xfrm>
            <a:off x="8566150" y="4508500"/>
            <a:ext cx="53974" cy="58738"/>
          </a:xfrm>
          <a:custGeom>
            <a:pathLst>
              <a:path extrusionOk="0" h="120000" w="120000">
                <a:moveTo>
                  <a:pt x="54000" y="116756"/>
                </a:moveTo>
                <a:lnTo>
                  <a:pt x="54000" y="116756"/>
                </a:lnTo>
                <a:lnTo>
                  <a:pt x="30000" y="110270"/>
                </a:lnTo>
                <a:lnTo>
                  <a:pt x="12000" y="97297"/>
                </a:lnTo>
                <a:lnTo>
                  <a:pt x="3000" y="77837"/>
                </a:lnTo>
                <a:lnTo>
                  <a:pt x="0" y="55135"/>
                </a:lnTo>
                <a:lnTo>
                  <a:pt x="6000" y="32432"/>
                </a:lnTo>
                <a:lnTo>
                  <a:pt x="18000" y="16216"/>
                </a:lnTo>
                <a:lnTo>
                  <a:pt x="36000" y="3243"/>
                </a:lnTo>
                <a:lnTo>
                  <a:pt x="60000" y="0"/>
                </a:lnTo>
                <a:lnTo>
                  <a:pt x="84000" y="6486"/>
                </a:lnTo>
                <a:lnTo>
                  <a:pt x="99000" y="19459"/>
                </a:lnTo>
                <a:lnTo>
                  <a:pt x="114000" y="38918"/>
                </a:lnTo>
                <a:lnTo>
                  <a:pt x="117000" y="61621"/>
                </a:lnTo>
                <a:lnTo>
                  <a:pt x="111000" y="81081"/>
                </a:lnTo>
                <a:lnTo>
                  <a:pt x="96000" y="100540"/>
                </a:lnTo>
                <a:lnTo>
                  <a:pt x="78000" y="113513"/>
                </a:lnTo>
                <a:lnTo>
                  <a:pt x="54000"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41" name="Shape 1941"/>
          <p:cNvSpPr/>
          <p:nvPr/>
        </p:nvSpPr>
        <p:spPr>
          <a:xfrm>
            <a:off x="8531225" y="5391150"/>
            <a:ext cx="168274" cy="268288"/>
          </a:xfrm>
          <a:custGeom>
            <a:pathLst>
              <a:path extrusionOk="0" h="120000" w="120000">
                <a:moveTo>
                  <a:pt x="105882" y="0"/>
                </a:moveTo>
                <a:lnTo>
                  <a:pt x="105882" y="0"/>
                </a:lnTo>
                <a:lnTo>
                  <a:pt x="98823" y="0"/>
                </a:lnTo>
                <a:lnTo>
                  <a:pt x="92773" y="0"/>
                </a:lnTo>
                <a:lnTo>
                  <a:pt x="87731" y="710"/>
                </a:lnTo>
                <a:lnTo>
                  <a:pt x="82689" y="1420"/>
                </a:lnTo>
                <a:lnTo>
                  <a:pt x="78655" y="2840"/>
                </a:lnTo>
                <a:lnTo>
                  <a:pt x="73613" y="3550"/>
                </a:lnTo>
                <a:lnTo>
                  <a:pt x="67563" y="4970"/>
                </a:lnTo>
                <a:lnTo>
                  <a:pt x="62521" y="4970"/>
                </a:lnTo>
                <a:lnTo>
                  <a:pt x="56470" y="5680"/>
                </a:lnTo>
                <a:lnTo>
                  <a:pt x="51428" y="6390"/>
                </a:lnTo>
                <a:lnTo>
                  <a:pt x="47394" y="7810"/>
                </a:lnTo>
                <a:lnTo>
                  <a:pt x="42352" y="9230"/>
                </a:lnTo>
                <a:lnTo>
                  <a:pt x="38319" y="10650"/>
                </a:lnTo>
                <a:lnTo>
                  <a:pt x="35294" y="12071"/>
                </a:lnTo>
                <a:lnTo>
                  <a:pt x="33277" y="13491"/>
                </a:lnTo>
                <a:lnTo>
                  <a:pt x="29243" y="14201"/>
                </a:lnTo>
                <a:lnTo>
                  <a:pt x="26218" y="16331"/>
                </a:lnTo>
                <a:lnTo>
                  <a:pt x="25210" y="18461"/>
                </a:lnTo>
                <a:lnTo>
                  <a:pt x="22184" y="20591"/>
                </a:lnTo>
                <a:lnTo>
                  <a:pt x="20168" y="22721"/>
                </a:lnTo>
                <a:lnTo>
                  <a:pt x="18151" y="25562"/>
                </a:lnTo>
                <a:lnTo>
                  <a:pt x="17142" y="28402"/>
                </a:lnTo>
                <a:lnTo>
                  <a:pt x="15126" y="31242"/>
                </a:lnTo>
                <a:lnTo>
                  <a:pt x="13109" y="34082"/>
                </a:lnTo>
                <a:lnTo>
                  <a:pt x="11092" y="36923"/>
                </a:lnTo>
                <a:lnTo>
                  <a:pt x="10084" y="40473"/>
                </a:lnTo>
                <a:lnTo>
                  <a:pt x="7058" y="44733"/>
                </a:lnTo>
                <a:lnTo>
                  <a:pt x="4033" y="48994"/>
                </a:lnTo>
                <a:lnTo>
                  <a:pt x="2016" y="52544"/>
                </a:lnTo>
                <a:lnTo>
                  <a:pt x="1008" y="56804"/>
                </a:lnTo>
                <a:lnTo>
                  <a:pt x="0" y="60355"/>
                </a:lnTo>
                <a:lnTo>
                  <a:pt x="1008" y="63195"/>
                </a:lnTo>
                <a:lnTo>
                  <a:pt x="3025" y="67455"/>
                </a:lnTo>
                <a:lnTo>
                  <a:pt x="4033" y="71715"/>
                </a:lnTo>
                <a:lnTo>
                  <a:pt x="9075" y="76686"/>
                </a:lnTo>
                <a:lnTo>
                  <a:pt x="11092" y="80946"/>
                </a:lnTo>
                <a:lnTo>
                  <a:pt x="16134" y="86627"/>
                </a:lnTo>
                <a:lnTo>
                  <a:pt x="18151" y="90887"/>
                </a:lnTo>
                <a:lnTo>
                  <a:pt x="22184" y="94437"/>
                </a:lnTo>
                <a:lnTo>
                  <a:pt x="26218" y="97278"/>
                </a:lnTo>
                <a:lnTo>
                  <a:pt x="29243" y="100118"/>
                </a:lnTo>
                <a:lnTo>
                  <a:pt x="36302" y="103668"/>
                </a:lnTo>
                <a:lnTo>
                  <a:pt x="45378" y="107928"/>
                </a:lnTo>
                <a:lnTo>
                  <a:pt x="55462" y="112899"/>
                </a:lnTo>
                <a:lnTo>
                  <a:pt x="66554" y="116449"/>
                </a:lnTo>
                <a:lnTo>
                  <a:pt x="79663" y="118579"/>
                </a:lnTo>
                <a:lnTo>
                  <a:pt x="90756" y="119289"/>
                </a:lnTo>
                <a:lnTo>
                  <a:pt x="103865" y="117159"/>
                </a:lnTo>
                <a:lnTo>
                  <a:pt x="109915" y="116449"/>
                </a:lnTo>
                <a:lnTo>
                  <a:pt x="111932" y="116449"/>
                </a:lnTo>
                <a:lnTo>
                  <a:pt x="114957" y="115029"/>
                </a:lnTo>
                <a:lnTo>
                  <a:pt x="118991" y="112189"/>
                </a:lnTo>
                <a:lnTo>
                  <a:pt x="118991" y="4260"/>
                </a:lnTo>
                <a:lnTo>
                  <a:pt x="111932" y="1420"/>
                </a:lnTo>
                <a:lnTo>
                  <a:pt x="107899" y="0"/>
                </a:lnTo>
                <a:lnTo>
                  <a:pt x="105882"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42" name="Shape 1942"/>
          <p:cNvSpPr/>
          <p:nvPr/>
        </p:nvSpPr>
        <p:spPr>
          <a:xfrm>
            <a:off x="8616950" y="5572125"/>
            <a:ext cx="17462" cy="9524"/>
          </a:xfrm>
          <a:custGeom>
            <a:pathLst>
              <a:path extrusionOk="0" h="120000" w="120000">
                <a:moveTo>
                  <a:pt x="80000" y="20000"/>
                </a:moveTo>
                <a:lnTo>
                  <a:pt x="60000" y="20000"/>
                </a:lnTo>
                <a:lnTo>
                  <a:pt x="40000" y="0"/>
                </a:lnTo>
                <a:lnTo>
                  <a:pt x="30000" y="0"/>
                </a:lnTo>
                <a:lnTo>
                  <a:pt x="20000" y="0"/>
                </a:lnTo>
                <a:lnTo>
                  <a:pt x="10000" y="0"/>
                </a:lnTo>
                <a:lnTo>
                  <a:pt x="10000" y="20000"/>
                </a:lnTo>
                <a:lnTo>
                  <a:pt x="0" y="40000"/>
                </a:lnTo>
                <a:lnTo>
                  <a:pt x="10000" y="40000"/>
                </a:lnTo>
                <a:lnTo>
                  <a:pt x="10000" y="60000"/>
                </a:lnTo>
                <a:lnTo>
                  <a:pt x="20000" y="60000"/>
                </a:lnTo>
                <a:lnTo>
                  <a:pt x="30000" y="80000"/>
                </a:lnTo>
                <a:lnTo>
                  <a:pt x="40000" y="80000"/>
                </a:lnTo>
                <a:lnTo>
                  <a:pt x="60000" y="100000"/>
                </a:lnTo>
                <a:lnTo>
                  <a:pt x="70000" y="100000"/>
                </a:lnTo>
                <a:lnTo>
                  <a:pt x="80000" y="80000"/>
                </a:lnTo>
                <a:lnTo>
                  <a:pt x="90000" y="80000"/>
                </a:lnTo>
                <a:lnTo>
                  <a:pt x="100000" y="60000"/>
                </a:lnTo>
                <a:lnTo>
                  <a:pt x="110000" y="40000"/>
                </a:lnTo>
                <a:lnTo>
                  <a:pt x="100000" y="40000"/>
                </a:lnTo>
                <a:lnTo>
                  <a:pt x="90000" y="20000"/>
                </a:lnTo>
                <a:lnTo>
                  <a:pt x="80000" y="2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43" name="Shape 1943"/>
          <p:cNvSpPr/>
          <p:nvPr/>
        </p:nvSpPr>
        <p:spPr>
          <a:xfrm>
            <a:off x="8616950" y="5572125"/>
            <a:ext cx="33338" cy="25399"/>
          </a:xfrm>
          <a:custGeom>
            <a:pathLst>
              <a:path extrusionOk="0" h="120000" w="120000">
                <a:moveTo>
                  <a:pt x="88695" y="22500"/>
                </a:moveTo>
                <a:lnTo>
                  <a:pt x="88695" y="22500"/>
                </a:lnTo>
                <a:lnTo>
                  <a:pt x="62608" y="15000"/>
                </a:lnTo>
                <a:lnTo>
                  <a:pt x="46956" y="7500"/>
                </a:lnTo>
                <a:lnTo>
                  <a:pt x="41739" y="7500"/>
                </a:lnTo>
                <a:lnTo>
                  <a:pt x="36521" y="0"/>
                </a:lnTo>
                <a:lnTo>
                  <a:pt x="15652" y="0"/>
                </a:lnTo>
                <a:lnTo>
                  <a:pt x="5217" y="7500"/>
                </a:lnTo>
                <a:lnTo>
                  <a:pt x="5217" y="30000"/>
                </a:lnTo>
                <a:lnTo>
                  <a:pt x="0" y="45000"/>
                </a:lnTo>
                <a:lnTo>
                  <a:pt x="5217" y="52500"/>
                </a:lnTo>
                <a:lnTo>
                  <a:pt x="5217" y="60000"/>
                </a:lnTo>
                <a:lnTo>
                  <a:pt x="15652" y="75000"/>
                </a:lnTo>
                <a:lnTo>
                  <a:pt x="31304" y="82500"/>
                </a:lnTo>
                <a:lnTo>
                  <a:pt x="41739" y="90000"/>
                </a:lnTo>
                <a:lnTo>
                  <a:pt x="46956" y="97500"/>
                </a:lnTo>
                <a:lnTo>
                  <a:pt x="57391" y="112500"/>
                </a:lnTo>
                <a:lnTo>
                  <a:pt x="67826" y="105000"/>
                </a:lnTo>
                <a:lnTo>
                  <a:pt x="78260" y="97500"/>
                </a:lnTo>
                <a:lnTo>
                  <a:pt x="93913" y="82500"/>
                </a:lnTo>
                <a:lnTo>
                  <a:pt x="104347" y="67500"/>
                </a:lnTo>
                <a:lnTo>
                  <a:pt x="114782" y="52500"/>
                </a:lnTo>
                <a:lnTo>
                  <a:pt x="114782" y="45000"/>
                </a:lnTo>
                <a:lnTo>
                  <a:pt x="104347" y="37500"/>
                </a:lnTo>
                <a:lnTo>
                  <a:pt x="93913" y="22500"/>
                </a:lnTo>
                <a:lnTo>
                  <a:pt x="88695" y="225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44" name="Shape 1944"/>
          <p:cNvSpPr/>
          <p:nvPr/>
        </p:nvSpPr>
        <p:spPr>
          <a:xfrm>
            <a:off x="8653463" y="5446712"/>
            <a:ext cx="1587" cy="6349"/>
          </a:xfrm>
          <a:custGeom>
            <a:pathLst>
              <a:path extrusionOk="0" h="120000" w="120000">
                <a:moveTo>
                  <a:pt x="0" y="60000"/>
                </a:moveTo>
                <a:lnTo>
                  <a:pt x="0" y="60000"/>
                </a:lnTo>
                <a:lnTo>
                  <a:pt x="40000" y="90000"/>
                </a:lnTo>
                <a:lnTo>
                  <a:pt x="80000" y="90000"/>
                </a:lnTo>
                <a:lnTo>
                  <a:pt x="80000" y="60000"/>
                </a:lnTo>
                <a:lnTo>
                  <a:pt x="80000" y="30000"/>
                </a:lnTo>
                <a:lnTo>
                  <a:pt x="0" y="0"/>
                </a:lnTo>
                <a:lnTo>
                  <a:pt x="0" y="6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45" name="Shape 1945"/>
          <p:cNvSpPr/>
          <p:nvPr/>
        </p:nvSpPr>
        <p:spPr>
          <a:xfrm>
            <a:off x="8655050" y="5446712"/>
            <a:ext cx="14288" cy="22225"/>
          </a:xfrm>
          <a:custGeom>
            <a:pathLst>
              <a:path extrusionOk="0" h="120000" w="120000">
                <a:moveTo>
                  <a:pt x="108000" y="59999"/>
                </a:moveTo>
                <a:lnTo>
                  <a:pt x="108000" y="59999"/>
                </a:lnTo>
                <a:lnTo>
                  <a:pt x="84000" y="85714"/>
                </a:lnTo>
                <a:lnTo>
                  <a:pt x="72000" y="94285"/>
                </a:lnTo>
                <a:lnTo>
                  <a:pt x="60000" y="111428"/>
                </a:lnTo>
                <a:lnTo>
                  <a:pt x="24000" y="111428"/>
                </a:lnTo>
                <a:lnTo>
                  <a:pt x="12000" y="102857"/>
                </a:lnTo>
                <a:lnTo>
                  <a:pt x="0" y="85714"/>
                </a:lnTo>
                <a:lnTo>
                  <a:pt x="0" y="77142"/>
                </a:lnTo>
                <a:lnTo>
                  <a:pt x="0" y="25714"/>
                </a:lnTo>
                <a:lnTo>
                  <a:pt x="96000" y="0"/>
                </a:lnTo>
                <a:lnTo>
                  <a:pt x="108000" y="59999"/>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46" name="Shape 1946"/>
          <p:cNvSpPr/>
          <p:nvPr/>
        </p:nvSpPr>
        <p:spPr>
          <a:xfrm>
            <a:off x="8629650" y="5516562"/>
            <a:ext cx="15875" cy="6349"/>
          </a:xfrm>
          <a:custGeom>
            <a:pathLst>
              <a:path extrusionOk="0" h="120000" w="120000">
                <a:moveTo>
                  <a:pt x="10909" y="0"/>
                </a:moveTo>
                <a:lnTo>
                  <a:pt x="21818" y="30000"/>
                </a:lnTo>
                <a:lnTo>
                  <a:pt x="32727" y="30000"/>
                </a:lnTo>
                <a:lnTo>
                  <a:pt x="32727" y="60000"/>
                </a:lnTo>
                <a:lnTo>
                  <a:pt x="43636" y="60000"/>
                </a:lnTo>
                <a:lnTo>
                  <a:pt x="65454" y="60000"/>
                </a:lnTo>
                <a:lnTo>
                  <a:pt x="76363" y="60000"/>
                </a:lnTo>
                <a:lnTo>
                  <a:pt x="87272" y="30000"/>
                </a:lnTo>
                <a:lnTo>
                  <a:pt x="98181" y="30000"/>
                </a:lnTo>
                <a:lnTo>
                  <a:pt x="98181" y="60000"/>
                </a:lnTo>
                <a:lnTo>
                  <a:pt x="109090" y="60000"/>
                </a:lnTo>
                <a:lnTo>
                  <a:pt x="98181" y="60000"/>
                </a:lnTo>
                <a:lnTo>
                  <a:pt x="98181" y="90000"/>
                </a:lnTo>
                <a:lnTo>
                  <a:pt x="76363" y="90000"/>
                </a:lnTo>
                <a:lnTo>
                  <a:pt x="65454" y="90000"/>
                </a:lnTo>
                <a:lnTo>
                  <a:pt x="54545" y="90000"/>
                </a:lnTo>
                <a:lnTo>
                  <a:pt x="43636" y="90000"/>
                </a:lnTo>
                <a:lnTo>
                  <a:pt x="32727" y="90000"/>
                </a:lnTo>
                <a:lnTo>
                  <a:pt x="21818" y="90000"/>
                </a:lnTo>
                <a:lnTo>
                  <a:pt x="10909" y="90000"/>
                </a:lnTo>
                <a:lnTo>
                  <a:pt x="0" y="90000"/>
                </a:lnTo>
                <a:lnTo>
                  <a:pt x="0" y="60000"/>
                </a:lnTo>
                <a:lnTo>
                  <a:pt x="0" y="30000"/>
                </a:lnTo>
                <a:lnTo>
                  <a:pt x="10909"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47" name="Shape 1947"/>
          <p:cNvSpPr/>
          <p:nvPr/>
        </p:nvSpPr>
        <p:spPr>
          <a:xfrm>
            <a:off x="8629650" y="5516562"/>
            <a:ext cx="31750" cy="22225"/>
          </a:xfrm>
          <a:custGeom>
            <a:pathLst>
              <a:path extrusionOk="0" h="120000" w="120000">
                <a:moveTo>
                  <a:pt x="5454" y="0"/>
                </a:moveTo>
                <a:lnTo>
                  <a:pt x="5454" y="0"/>
                </a:lnTo>
                <a:lnTo>
                  <a:pt x="16363" y="34285"/>
                </a:lnTo>
                <a:lnTo>
                  <a:pt x="32727" y="51428"/>
                </a:lnTo>
                <a:lnTo>
                  <a:pt x="38181" y="68571"/>
                </a:lnTo>
                <a:lnTo>
                  <a:pt x="49090" y="68571"/>
                </a:lnTo>
                <a:lnTo>
                  <a:pt x="65454" y="59999"/>
                </a:lnTo>
                <a:lnTo>
                  <a:pt x="76363" y="59999"/>
                </a:lnTo>
                <a:lnTo>
                  <a:pt x="92727" y="51428"/>
                </a:lnTo>
                <a:lnTo>
                  <a:pt x="103636" y="51428"/>
                </a:lnTo>
                <a:lnTo>
                  <a:pt x="109090" y="59999"/>
                </a:lnTo>
                <a:lnTo>
                  <a:pt x="114545" y="77142"/>
                </a:lnTo>
                <a:lnTo>
                  <a:pt x="109090" y="85714"/>
                </a:lnTo>
                <a:lnTo>
                  <a:pt x="103636" y="94285"/>
                </a:lnTo>
                <a:lnTo>
                  <a:pt x="81818" y="102857"/>
                </a:lnTo>
                <a:lnTo>
                  <a:pt x="70909" y="111428"/>
                </a:lnTo>
                <a:lnTo>
                  <a:pt x="60000" y="111428"/>
                </a:lnTo>
                <a:lnTo>
                  <a:pt x="49090" y="111428"/>
                </a:lnTo>
                <a:lnTo>
                  <a:pt x="38181" y="111428"/>
                </a:lnTo>
                <a:lnTo>
                  <a:pt x="21818" y="111428"/>
                </a:lnTo>
                <a:lnTo>
                  <a:pt x="10909" y="111428"/>
                </a:lnTo>
                <a:lnTo>
                  <a:pt x="0" y="94285"/>
                </a:lnTo>
                <a:lnTo>
                  <a:pt x="0" y="77142"/>
                </a:lnTo>
                <a:lnTo>
                  <a:pt x="0" y="34285"/>
                </a:lnTo>
                <a:lnTo>
                  <a:pt x="5454" y="17142"/>
                </a:lnTo>
                <a:lnTo>
                  <a:pt x="5454"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48" name="Shape 1948"/>
          <p:cNvSpPr/>
          <p:nvPr/>
        </p:nvSpPr>
        <p:spPr>
          <a:xfrm>
            <a:off x="8691563" y="5494337"/>
            <a:ext cx="11112" cy="4762"/>
          </a:xfrm>
          <a:custGeom>
            <a:pathLst>
              <a:path extrusionOk="0" h="120000" w="120000">
                <a:moveTo>
                  <a:pt x="0" y="80000"/>
                </a:moveTo>
                <a:lnTo>
                  <a:pt x="105000" y="40000"/>
                </a:lnTo>
                <a:lnTo>
                  <a:pt x="105000" y="0"/>
                </a:lnTo>
                <a:lnTo>
                  <a:pt x="75000" y="0"/>
                </a:lnTo>
                <a:lnTo>
                  <a:pt x="0" y="8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49" name="Shape 1949"/>
          <p:cNvSpPr/>
          <p:nvPr/>
        </p:nvSpPr>
        <p:spPr>
          <a:xfrm>
            <a:off x="8701088" y="5497512"/>
            <a:ext cx="6349" cy="14287"/>
          </a:xfrm>
          <a:custGeom>
            <a:pathLst>
              <a:path extrusionOk="0" h="120000" w="120000">
                <a:moveTo>
                  <a:pt x="96000" y="0"/>
                </a:moveTo>
                <a:lnTo>
                  <a:pt x="96000" y="0"/>
                </a:lnTo>
                <a:lnTo>
                  <a:pt x="0" y="40000"/>
                </a:lnTo>
                <a:lnTo>
                  <a:pt x="0" y="66666"/>
                </a:lnTo>
                <a:lnTo>
                  <a:pt x="0" y="93333"/>
                </a:lnTo>
                <a:lnTo>
                  <a:pt x="24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50" name="Shape 1950"/>
          <p:cNvSpPr/>
          <p:nvPr/>
        </p:nvSpPr>
        <p:spPr>
          <a:xfrm>
            <a:off x="8597900" y="5484812"/>
            <a:ext cx="7937" cy="26987"/>
          </a:xfrm>
          <a:custGeom>
            <a:pathLst>
              <a:path extrusionOk="0" h="120000" w="120000">
                <a:moveTo>
                  <a:pt x="0" y="0"/>
                </a:moveTo>
                <a:lnTo>
                  <a:pt x="20000" y="14117"/>
                </a:lnTo>
                <a:lnTo>
                  <a:pt x="20000" y="28235"/>
                </a:lnTo>
                <a:lnTo>
                  <a:pt x="40000" y="42352"/>
                </a:lnTo>
                <a:lnTo>
                  <a:pt x="40000" y="49411"/>
                </a:lnTo>
                <a:lnTo>
                  <a:pt x="60000" y="56470"/>
                </a:lnTo>
                <a:lnTo>
                  <a:pt x="60000" y="63529"/>
                </a:lnTo>
                <a:lnTo>
                  <a:pt x="80000" y="70588"/>
                </a:lnTo>
                <a:lnTo>
                  <a:pt x="80000" y="84705"/>
                </a:lnTo>
                <a:lnTo>
                  <a:pt x="80000" y="98823"/>
                </a:lnTo>
                <a:lnTo>
                  <a:pt x="100000" y="105882"/>
                </a:lnTo>
                <a:lnTo>
                  <a:pt x="100000" y="112941"/>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51" name="Shape 1951"/>
          <p:cNvSpPr/>
          <p:nvPr/>
        </p:nvSpPr>
        <p:spPr>
          <a:xfrm>
            <a:off x="8604250" y="5484812"/>
            <a:ext cx="11113" cy="42861"/>
          </a:xfrm>
          <a:custGeom>
            <a:pathLst>
              <a:path extrusionOk="0" h="120000" w="120000">
                <a:moveTo>
                  <a:pt x="105000" y="0"/>
                </a:moveTo>
                <a:lnTo>
                  <a:pt x="105000" y="0"/>
                </a:lnTo>
                <a:lnTo>
                  <a:pt x="90000" y="17777"/>
                </a:lnTo>
                <a:lnTo>
                  <a:pt x="90000" y="31111"/>
                </a:lnTo>
                <a:lnTo>
                  <a:pt x="75000" y="44444"/>
                </a:lnTo>
                <a:lnTo>
                  <a:pt x="75000" y="48888"/>
                </a:lnTo>
                <a:lnTo>
                  <a:pt x="60000" y="48888"/>
                </a:lnTo>
                <a:lnTo>
                  <a:pt x="30000" y="57777"/>
                </a:lnTo>
                <a:lnTo>
                  <a:pt x="30000" y="66666"/>
                </a:lnTo>
                <a:lnTo>
                  <a:pt x="15000" y="75555"/>
                </a:lnTo>
                <a:lnTo>
                  <a:pt x="15000" y="84444"/>
                </a:lnTo>
                <a:lnTo>
                  <a:pt x="15000" y="97777"/>
                </a:lnTo>
                <a:lnTo>
                  <a:pt x="0" y="111111"/>
                </a:lnTo>
                <a:lnTo>
                  <a:pt x="0" y="115555"/>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52" name="Shape 1952"/>
          <p:cNvSpPr/>
          <p:nvPr/>
        </p:nvSpPr>
        <p:spPr>
          <a:xfrm>
            <a:off x="8578850" y="5537200"/>
            <a:ext cx="28575" cy="14288"/>
          </a:xfrm>
          <a:custGeom>
            <a:pathLst>
              <a:path extrusionOk="0" h="120000" w="120000">
                <a:moveTo>
                  <a:pt x="0" y="106666"/>
                </a:moveTo>
                <a:lnTo>
                  <a:pt x="18947" y="0"/>
                </a:lnTo>
                <a:lnTo>
                  <a:pt x="37894" y="0"/>
                </a:lnTo>
                <a:lnTo>
                  <a:pt x="56842" y="0"/>
                </a:lnTo>
                <a:lnTo>
                  <a:pt x="75789" y="53333"/>
                </a:lnTo>
                <a:lnTo>
                  <a:pt x="82105" y="53333"/>
                </a:lnTo>
                <a:lnTo>
                  <a:pt x="101052" y="0"/>
                </a:lnTo>
                <a:lnTo>
                  <a:pt x="107368" y="0"/>
                </a:lnTo>
                <a:lnTo>
                  <a:pt x="113684" y="0"/>
                </a:lnTo>
                <a:lnTo>
                  <a:pt x="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53" name="Shape 1953"/>
          <p:cNvSpPr/>
          <p:nvPr/>
        </p:nvSpPr>
        <p:spPr>
          <a:xfrm>
            <a:off x="8578850" y="5549900"/>
            <a:ext cx="44450" cy="4763"/>
          </a:xfrm>
          <a:custGeom>
            <a:pathLst>
              <a:path extrusionOk="0" h="120000" w="120000">
                <a:moveTo>
                  <a:pt x="0" y="0"/>
                </a:moveTo>
                <a:lnTo>
                  <a:pt x="0" y="0"/>
                </a:lnTo>
                <a:lnTo>
                  <a:pt x="16000" y="80000"/>
                </a:lnTo>
                <a:lnTo>
                  <a:pt x="40000" y="80000"/>
                </a:lnTo>
                <a:lnTo>
                  <a:pt x="60000" y="80000"/>
                </a:lnTo>
                <a:lnTo>
                  <a:pt x="76000" y="40000"/>
                </a:lnTo>
                <a:lnTo>
                  <a:pt x="84000" y="40000"/>
                </a:lnTo>
                <a:lnTo>
                  <a:pt x="104000" y="80000"/>
                </a:lnTo>
                <a:lnTo>
                  <a:pt x="112000" y="80000"/>
                </a:lnTo>
                <a:lnTo>
                  <a:pt x="116000" y="8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54" name="Shape 1954"/>
          <p:cNvSpPr/>
          <p:nvPr/>
        </p:nvSpPr>
        <p:spPr>
          <a:xfrm>
            <a:off x="8682038" y="5459412"/>
            <a:ext cx="14287" cy="14287"/>
          </a:xfrm>
          <a:custGeom>
            <a:pathLst>
              <a:path extrusionOk="0" h="120000" w="120000">
                <a:moveTo>
                  <a:pt x="48000" y="0"/>
                </a:moveTo>
                <a:lnTo>
                  <a:pt x="108000" y="0"/>
                </a:lnTo>
                <a:lnTo>
                  <a:pt x="108000" y="53333"/>
                </a:lnTo>
                <a:lnTo>
                  <a:pt x="108000" y="106666"/>
                </a:lnTo>
                <a:lnTo>
                  <a:pt x="48000" y="106666"/>
                </a:lnTo>
                <a:lnTo>
                  <a:pt x="0" y="106666"/>
                </a:lnTo>
                <a:lnTo>
                  <a:pt x="0" y="53333"/>
                </a:lnTo>
                <a:lnTo>
                  <a:pt x="0" y="0"/>
                </a:lnTo>
                <a:lnTo>
                  <a:pt x="4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55" name="Shape 1955"/>
          <p:cNvSpPr/>
          <p:nvPr/>
        </p:nvSpPr>
        <p:spPr>
          <a:xfrm>
            <a:off x="8661400" y="5491162"/>
            <a:ext cx="12699" cy="12699"/>
          </a:xfrm>
          <a:custGeom>
            <a:pathLst>
              <a:path extrusionOk="0" h="120000" w="120000">
                <a:moveTo>
                  <a:pt x="40000" y="0"/>
                </a:moveTo>
                <a:lnTo>
                  <a:pt x="66666" y="0"/>
                </a:lnTo>
                <a:lnTo>
                  <a:pt x="66666" y="30000"/>
                </a:lnTo>
                <a:lnTo>
                  <a:pt x="106666" y="30000"/>
                </a:lnTo>
                <a:lnTo>
                  <a:pt x="106666" y="75000"/>
                </a:lnTo>
                <a:lnTo>
                  <a:pt x="66666" y="75000"/>
                </a:lnTo>
                <a:lnTo>
                  <a:pt x="66666" y="105000"/>
                </a:lnTo>
                <a:lnTo>
                  <a:pt x="40000" y="105000"/>
                </a:lnTo>
                <a:lnTo>
                  <a:pt x="0" y="105000"/>
                </a:lnTo>
                <a:lnTo>
                  <a:pt x="0" y="75000"/>
                </a:lnTo>
                <a:lnTo>
                  <a:pt x="0" y="30000"/>
                </a:lnTo>
                <a:lnTo>
                  <a:pt x="4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56" name="Shape 1956"/>
          <p:cNvSpPr/>
          <p:nvPr/>
        </p:nvSpPr>
        <p:spPr>
          <a:xfrm>
            <a:off x="8655050" y="5611812"/>
            <a:ext cx="14288" cy="14287"/>
          </a:xfrm>
          <a:custGeom>
            <a:pathLst>
              <a:path extrusionOk="0" h="120000" w="120000">
                <a:moveTo>
                  <a:pt x="108000" y="0"/>
                </a:moveTo>
                <a:lnTo>
                  <a:pt x="108000" y="0"/>
                </a:lnTo>
                <a:lnTo>
                  <a:pt x="108000" y="53333"/>
                </a:lnTo>
                <a:lnTo>
                  <a:pt x="108000" y="106666"/>
                </a:lnTo>
                <a:lnTo>
                  <a:pt x="48000" y="106666"/>
                </a:lnTo>
                <a:lnTo>
                  <a:pt x="0" y="106666"/>
                </a:lnTo>
                <a:lnTo>
                  <a:pt x="0" y="53333"/>
                </a:lnTo>
                <a:lnTo>
                  <a:pt x="0" y="0"/>
                </a:lnTo>
                <a:lnTo>
                  <a:pt x="48000" y="0"/>
                </a:lnTo>
                <a:lnTo>
                  <a:pt x="10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57" name="Shape 1957"/>
          <p:cNvSpPr/>
          <p:nvPr/>
        </p:nvSpPr>
        <p:spPr>
          <a:xfrm>
            <a:off x="8693150" y="5599112"/>
            <a:ext cx="14288" cy="15875"/>
          </a:xfrm>
          <a:custGeom>
            <a:pathLst>
              <a:path extrusionOk="0" h="120000" w="120000">
                <a:moveTo>
                  <a:pt x="48000" y="0"/>
                </a:moveTo>
                <a:lnTo>
                  <a:pt x="108000" y="0"/>
                </a:lnTo>
                <a:lnTo>
                  <a:pt x="108000" y="108000"/>
                </a:lnTo>
                <a:lnTo>
                  <a:pt x="48000" y="108000"/>
                </a:lnTo>
                <a:lnTo>
                  <a:pt x="0" y="108000"/>
                </a:lnTo>
                <a:lnTo>
                  <a:pt x="0" y="0"/>
                </a:lnTo>
                <a:lnTo>
                  <a:pt x="4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58" name="Shape 1958"/>
          <p:cNvSpPr/>
          <p:nvPr/>
        </p:nvSpPr>
        <p:spPr>
          <a:xfrm>
            <a:off x="8607425" y="5494337"/>
            <a:ext cx="12699" cy="12699"/>
          </a:xfrm>
          <a:custGeom>
            <a:pathLst>
              <a:path extrusionOk="0" h="120000" w="120000">
                <a:moveTo>
                  <a:pt x="66666" y="0"/>
                </a:moveTo>
                <a:lnTo>
                  <a:pt x="106666" y="0"/>
                </a:lnTo>
                <a:lnTo>
                  <a:pt x="106666" y="30000"/>
                </a:lnTo>
                <a:lnTo>
                  <a:pt x="106666" y="75000"/>
                </a:lnTo>
                <a:lnTo>
                  <a:pt x="66666" y="105000"/>
                </a:lnTo>
                <a:lnTo>
                  <a:pt x="40000" y="105000"/>
                </a:lnTo>
                <a:lnTo>
                  <a:pt x="40000" y="75000"/>
                </a:lnTo>
                <a:lnTo>
                  <a:pt x="0" y="75000"/>
                </a:lnTo>
                <a:lnTo>
                  <a:pt x="0" y="30000"/>
                </a:lnTo>
                <a:lnTo>
                  <a:pt x="40000" y="30000"/>
                </a:lnTo>
                <a:lnTo>
                  <a:pt x="40000" y="0"/>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59" name="Shape 1959"/>
          <p:cNvSpPr/>
          <p:nvPr/>
        </p:nvSpPr>
        <p:spPr>
          <a:xfrm>
            <a:off x="8604250" y="5443537"/>
            <a:ext cx="12699" cy="12699"/>
          </a:xfrm>
          <a:custGeom>
            <a:pathLst>
              <a:path extrusionOk="0" h="120000" w="120000">
                <a:moveTo>
                  <a:pt x="48000" y="0"/>
                </a:moveTo>
                <a:lnTo>
                  <a:pt x="48000" y="0"/>
                </a:lnTo>
                <a:lnTo>
                  <a:pt x="48000" y="30000"/>
                </a:lnTo>
                <a:lnTo>
                  <a:pt x="108000" y="30000"/>
                </a:lnTo>
                <a:lnTo>
                  <a:pt x="108000" y="75000"/>
                </a:lnTo>
                <a:lnTo>
                  <a:pt x="48000" y="75000"/>
                </a:lnTo>
                <a:lnTo>
                  <a:pt x="48000" y="105000"/>
                </a:lnTo>
                <a:lnTo>
                  <a:pt x="0" y="105000"/>
                </a:lnTo>
                <a:lnTo>
                  <a:pt x="0" y="75000"/>
                </a:lnTo>
                <a:lnTo>
                  <a:pt x="0" y="30000"/>
                </a:lnTo>
                <a:lnTo>
                  <a:pt x="0" y="0"/>
                </a:lnTo>
                <a:lnTo>
                  <a:pt x="4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60" name="Shape 1960"/>
          <p:cNvSpPr/>
          <p:nvPr/>
        </p:nvSpPr>
        <p:spPr>
          <a:xfrm>
            <a:off x="8572500" y="5481637"/>
            <a:ext cx="14288" cy="14287"/>
          </a:xfrm>
          <a:custGeom>
            <a:pathLst>
              <a:path extrusionOk="0" h="120000" w="120000">
                <a:moveTo>
                  <a:pt x="48000" y="0"/>
                </a:moveTo>
                <a:lnTo>
                  <a:pt x="48000" y="0"/>
                </a:lnTo>
                <a:lnTo>
                  <a:pt x="108000" y="0"/>
                </a:lnTo>
                <a:lnTo>
                  <a:pt x="108000" y="53333"/>
                </a:lnTo>
                <a:lnTo>
                  <a:pt x="108000" y="106666"/>
                </a:lnTo>
                <a:lnTo>
                  <a:pt x="48000" y="106666"/>
                </a:lnTo>
                <a:lnTo>
                  <a:pt x="0" y="106666"/>
                </a:lnTo>
                <a:lnTo>
                  <a:pt x="0" y="53333"/>
                </a:lnTo>
                <a:lnTo>
                  <a:pt x="0" y="0"/>
                </a:lnTo>
                <a:lnTo>
                  <a:pt x="4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61" name="Shape 1961"/>
          <p:cNvSpPr/>
          <p:nvPr/>
        </p:nvSpPr>
        <p:spPr>
          <a:xfrm>
            <a:off x="8586788" y="5573712"/>
            <a:ext cx="15875" cy="14287"/>
          </a:xfrm>
          <a:custGeom>
            <a:pathLst>
              <a:path extrusionOk="0" h="120000" w="120000">
                <a:moveTo>
                  <a:pt x="48000" y="0"/>
                </a:moveTo>
                <a:lnTo>
                  <a:pt x="108000" y="0"/>
                </a:lnTo>
                <a:lnTo>
                  <a:pt x="108000" y="53333"/>
                </a:lnTo>
                <a:lnTo>
                  <a:pt x="108000" y="106666"/>
                </a:lnTo>
                <a:lnTo>
                  <a:pt x="48000" y="106666"/>
                </a:lnTo>
                <a:lnTo>
                  <a:pt x="0" y="106666"/>
                </a:lnTo>
                <a:lnTo>
                  <a:pt x="0" y="53333"/>
                </a:lnTo>
                <a:lnTo>
                  <a:pt x="0" y="0"/>
                </a:lnTo>
                <a:lnTo>
                  <a:pt x="4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62" name="Shape 1962"/>
          <p:cNvSpPr/>
          <p:nvPr/>
        </p:nvSpPr>
        <p:spPr>
          <a:xfrm>
            <a:off x="8693150" y="5578475"/>
            <a:ext cx="15875" cy="14288"/>
          </a:xfrm>
          <a:custGeom>
            <a:pathLst>
              <a:path extrusionOk="0" h="120000" w="120000">
                <a:moveTo>
                  <a:pt x="0" y="0"/>
                </a:moveTo>
                <a:lnTo>
                  <a:pt x="109090" y="0"/>
                </a:lnTo>
                <a:lnTo>
                  <a:pt x="109090" y="53333"/>
                </a:lnTo>
                <a:lnTo>
                  <a:pt x="109090" y="106666"/>
                </a:lnTo>
                <a:lnTo>
                  <a:pt x="0" y="106666"/>
                </a:lnTo>
                <a:lnTo>
                  <a:pt x="0" y="53333"/>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63" name="Shape 1963"/>
          <p:cNvSpPr/>
          <p:nvPr/>
        </p:nvSpPr>
        <p:spPr>
          <a:xfrm>
            <a:off x="7820025" y="5403850"/>
            <a:ext cx="254000" cy="255588"/>
          </a:xfrm>
          <a:custGeom>
            <a:pathLst>
              <a:path extrusionOk="0" h="120000" w="120000">
                <a:moveTo>
                  <a:pt x="15333" y="101366"/>
                </a:moveTo>
                <a:lnTo>
                  <a:pt x="15333" y="101366"/>
                </a:lnTo>
                <a:lnTo>
                  <a:pt x="12666" y="97639"/>
                </a:lnTo>
                <a:lnTo>
                  <a:pt x="10666" y="93167"/>
                </a:lnTo>
                <a:lnTo>
                  <a:pt x="10000" y="90186"/>
                </a:lnTo>
                <a:lnTo>
                  <a:pt x="8000" y="87204"/>
                </a:lnTo>
                <a:lnTo>
                  <a:pt x="7333" y="84223"/>
                </a:lnTo>
                <a:lnTo>
                  <a:pt x="6000" y="80496"/>
                </a:lnTo>
                <a:lnTo>
                  <a:pt x="5333" y="77515"/>
                </a:lnTo>
                <a:lnTo>
                  <a:pt x="4000" y="73788"/>
                </a:lnTo>
                <a:lnTo>
                  <a:pt x="2000" y="70062"/>
                </a:lnTo>
                <a:lnTo>
                  <a:pt x="1333" y="67080"/>
                </a:lnTo>
                <a:lnTo>
                  <a:pt x="666" y="64099"/>
                </a:lnTo>
                <a:lnTo>
                  <a:pt x="0" y="60372"/>
                </a:lnTo>
                <a:lnTo>
                  <a:pt x="0" y="58136"/>
                </a:lnTo>
                <a:lnTo>
                  <a:pt x="0" y="55900"/>
                </a:lnTo>
                <a:lnTo>
                  <a:pt x="0" y="52919"/>
                </a:lnTo>
                <a:lnTo>
                  <a:pt x="0" y="50683"/>
                </a:lnTo>
                <a:lnTo>
                  <a:pt x="666" y="47701"/>
                </a:lnTo>
                <a:lnTo>
                  <a:pt x="1333" y="46211"/>
                </a:lnTo>
                <a:lnTo>
                  <a:pt x="3333" y="43229"/>
                </a:lnTo>
                <a:lnTo>
                  <a:pt x="4666" y="40993"/>
                </a:lnTo>
                <a:lnTo>
                  <a:pt x="6000" y="38012"/>
                </a:lnTo>
                <a:lnTo>
                  <a:pt x="8000" y="35776"/>
                </a:lnTo>
                <a:lnTo>
                  <a:pt x="10000" y="32795"/>
                </a:lnTo>
                <a:lnTo>
                  <a:pt x="12000" y="30559"/>
                </a:lnTo>
                <a:lnTo>
                  <a:pt x="14000" y="27577"/>
                </a:lnTo>
                <a:lnTo>
                  <a:pt x="16666" y="24596"/>
                </a:lnTo>
                <a:lnTo>
                  <a:pt x="19333" y="20869"/>
                </a:lnTo>
                <a:lnTo>
                  <a:pt x="22000" y="17888"/>
                </a:lnTo>
                <a:lnTo>
                  <a:pt x="24000" y="13416"/>
                </a:lnTo>
                <a:lnTo>
                  <a:pt x="27333" y="10434"/>
                </a:lnTo>
                <a:lnTo>
                  <a:pt x="30000" y="8198"/>
                </a:lnTo>
                <a:lnTo>
                  <a:pt x="34000" y="6708"/>
                </a:lnTo>
                <a:lnTo>
                  <a:pt x="37333" y="5217"/>
                </a:lnTo>
                <a:lnTo>
                  <a:pt x="42000" y="3726"/>
                </a:lnTo>
                <a:lnTo>
                  <a:pt x="48000" y="3726"/>
                </a:lnTo>
                <a:lnTo>
                  <a:pt x="52666" y="2236"/>
                </a:lnTo>
                <a:lnTo>
                  <a:pt x="58666" y="745"/>
                </a:lnTo>
                <a:lnTo>
                  <a:pt x="64000" y="745"/>
                </a:lnTo>
                <a:lnTo>
                  <a:pt x="69333" y="0"/>
                </a:lnTo>
                <a:lnTo>
                  <a:pt x="72000" y="745"/>
                </a:lnTo>
                <a:lnTo>
                  <a:pt x="76666" y="1490"/>
                </a:lnTo>
                <a:lnTo>
                  <a:pt x="82000" y="2981"/>
                </a:lnTo>
                <a:lnTo>
                  <a:pt x="89333" y="5217"/>
                </a:lnTo>
                <a:lnTo>
                  <a:pt x="96000" y="8198"/>
                </a:lnTo>
                <a:lnTo>
                  <a:pt x="104000" y="12670"/>
                </a:lnTo>
                <a:lnTo>
                  <a:pt x="110000" y="17888"/>
                </a:lnTo>
                <a:lnTo>
                  <a:pt x="115333" y="24596"/>
                </a:lnTo>
                <a:lnTo>
                  <a:pt x="118666" y="32049"/>
                </a:lnTo>
                <a:lnTo>
                  <a:pt x="119333" y="35776"/>
                </a:lnTo>
                <a:lnTo>
                  <a:pt x="119333" y="39503"/>
                </a:lnTo>
                <a:lnTo>
                  <a:pt x="119333" y="43975"/>
                </a:lnTo>
                <a:lnTo>
                  <a:pt x="119333" y="48447"/>
                </a:lnTo>
                <a:lnTo>
                  <a:pt x="119333" y="52919"/>
                </a:lnTo>
                <a:lnTo>
                  <a:pt x="119333" y="57391"/>
                </a:lnTo>
                <a:lnTo>
                  <a:pt x="119333" y="61863"/>
                </a:lnTo>
                <a:lnTo>
                  <a:pt x="118666" y="64844"/>
                </a:lnTo>
                <a:lnTo>
                  <a:pt x="116000" y="69316"/>
                </a:lnTo>
                <a:lnTo>
                  <a:pt x="114666" y="73043"/>
                </a:lnTo>
                <a:lnTo>
                  <a:pt x="111333" y="78260"/>
                </a:lnTo>
                <a:lnTo>
                  <a:pt x="108000" y="83478"/>
                </a:lnTo>
                <a:lnTo>
                  <a:pt x="105333" y="88695"/>
                </a:lnTo>
                <a:lnTo>
                  <a:pt x="101333" y="93167"/>
                </a:lnTo>
                <a:lnTo>
                  <a:pt x="98000" y="96894"/>
                </a:lnTo>
                <a:lnTo>
                  <a:pt x="96000" y="99875"/>
                </a:lnTo>
                <a:lnTo>
                  <a:pt x="92000" y="102857"/>
                </a:lnTo>
                <a:lnTo>
                  <a:pt x="88666" y="106583"/>
                </a:lnTo>
                <a:lnTo>
                  <a:pt x="83333" y="109565"/>
                </a:lnTo>
                <a:lnTo>
                  <a:pt x="78666" y="112546"/>
                </a:lnTo>
                <a:lnTo>
                  <a:pt x="73333" y="116273"/>
                </a:lnTo>
                <a:lnTo>
                  <a:pt x="68000" y="117763"/>
                </a:lnTo>
                <a:lnTo>
                  <a:pt x="64000" y="119254"/>
                </a:lnTo>
                <a:lnTo>
                  <a:pt x="60000" y="119254"/>
                </a:lnTo>
                <a:lnTo>
                  <a:pt x="57333" y="118509"/>
                </a:lnTo>
                <a:lnTo>
                  <a:pt x="52666" y="118509"/>
                </a:lnTo>
                <a:lnTo>
                  <a:pt x="49333" y="118509"/>
                </a:lnTo>
                <a:lnTo>
                  <a:pt x="47333" y="118509"/>
                </a:lnTo>
                <a:lnTo>
                  <a:pt x="43333" y="117763"/>
                </a:lnTo>
                <a:lnTo>
                  <a:pt x="41333" y="117763"/>
                </a:lnTo>
                <a:lnTo>
                  <a:pt x="38000" y="117018"/>
                </a:lnTo>
                <a:lnTo>
                  <a:pt x="36000" y="116273"/>
                </a:lnTo>
                <a:lnTo>
                  <a:pt x="33333" y="114037"/>
                </a:lnTo>
                <a:lnTo>
                  <a:pt x="29333" y="112546"/>
                </a:lnTo>
                <a:lnTo>
                  <a:pt x="26000" y="109565"/>
                </a:lnTo>
                <a:lnTo>
                  <a:pt x="23333" y="107329"/>
                </a:lnTo>
                <a:lnTo>
                  <a:pt x="19333" y="105093"/>
                </a:lnTo>
                <a:lnTo>
                  <a:pt x="17333" y="102857"/>
                </a:lnTo>
                <a:lnTo>
                  <a:pt x="16000" y="102111"/>
                </a:lnTo>
                <a:lnTo>
                  <a:pt x="15333" y="1013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64" name="Shape 1964"/>
          <p:cNvSpPr/>
          <p:nvPr/>
        </p:nvSpPr>
        <p:spPr>
          <a:xfrm>
            <a:off x="7885113" y="5594350"/>
            <a:ext cx="7937" cy="11113"/>
          </a:xfrm>
          <a:custGeom>
            <a:pathLst>
              <a:path extrusionOk="0" h="120000" w="120000">
                <a:moveTo>
                  <a:pt x="68571" y="85714"/>
                </a:moveTo>
                <a:lnTo>
                  <a:pt x="34285" y="68571"/>
                </a:lnTo>
                <a:lnTo>
                  <a:pt x="34285" y="51428"/>
                </a:lnTo>
                <a:lnTo>
                  <a:pt x="17142" y="51428"/>
                </a:lnTo>
                <a:lnTo>
                  <a:pt x="0" y="34285"/>
                </a:lnTo>
                <a:lnTo>
                  <a:pt x="0" y="17142"/>
                </a:lnTo>
                <a:lnTo>
                  <a:pt x="17142" y="0"/>
                </a:lnTo>
                <a:lnTo>
                  <a:pt x="34285" y="0"/>
                </a:lnTo>
                <a:lnTo>
                  <a:pt x="51428" y="0"/>
                </a:lnTo>
                <a:lnTo>
                  <a:pt x="68571" y="0"/>
                </a:lnTo>
                <a:lnTo>
                  <a:pt x="68571" y="17142"/>
                </a:lnTo>
                <a:lnTo>
                  <a:pt x="85714" y="34285"/>
                </a:lnTo>
                <a:lnTo>
                  <a:pt x="102857" y="34285"/>
                </a:lnTo>
                <a:lnTo>
                  <a:pt x="102857" y="51428"/>
                </a:lnTo>
                <a:lnTo>
                  <a:pt x="102857" y="68571"/>
                </a:lnTo>
                <a:lnTo>
                  <a:pt x="102857" y="85714"/>
                </a:lnTo>
                <a:lnTo>
                  <a:pt x="102857" y="102857"/>
                </a:lnTo>
                <a:lnTo>
                  <a:pt x="85714" y="102857"/>
                </a:lnTo>
                <a:lnTo>
                  <a:pt x="68571" y="102857"/>
                </a:lnTo>
                <a:lnTo>
                  <a:pt x="68571" y="85714"/>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65" name="Shape 1965"/>
          <p:cNvSpPr/>
          <p:nvPr/>
        </p:nvSpPr>
        <p:spPr>
          <a:xfrm>
            <a:off x="7885113" y="5594350"/>
            <a:ext cx="25399" cy="26987"/>
          </a:xfrm>
          <a:custGeom>
            <a:pathLst>
              <a:path extrusionOk="0" h="120000" w="120000">
                <a:moveTo>
                  <a:pt x="66666" y="98823"/>
                </a:moveTo>
                <a:lnTo>
                  <a:pt x="66666" y="98823"/>
                </a:lnTo>
                <a:lnTo>
                  <a:pt x="46666" y="77647"/>
                </a:lnTo>
                <a:lnTo>
                  <a:pt x="33333" y="63529"/>
                </a:lnTo>
                <a:lnTo>
                  <a:pt x="13333" y="49411"/>
                </a:lnTo>
                <a:lnTo>
                  <a:pt x="0" y="35294"/>
                </a:lnTo>
                <a:lnTo>
                  <a:pt x="0" y="28235"/>
                </a:lnTo>
                <a:lnTo>
                  <a:pt x="6666" y="14117"/>
                </a:lnTo>
                <a:lnTo>
                  <a:pt x="20000" y="0"/>
                </a:lnTo>
                <a:lnTo>
                  <a:pt x="33333" y="0"/>
                </a:lnTo>
                <a:lnTo>
                  <a:pt x="46666" y="0"/>
                </a:lnTo>
                <a:lnTo>
                  <a:pt x="60000" y="0"/>
                </a:lnTo>
                <a:lnTo>
                  <a:pt x="73333" y="7058"/>
                </a:lnTo>
                <a:lnTo>
                  <a:pt x="80000" y="21176"/>
                </a:lnTo>
                <a:lnTo>
                  <a:pt x="100000" y="28235"/>
                </a:lnTo>
                <a:lnTo>
                  <a:pt x="106666" y="35294"/>
                </a:lnTo>
                <a:lnTo>
                  <a:pt x="106666" y="56470"/>
                </a:lnTo>
                <a:lnTo>
                  <a:pt x="106666" y="77647"/>
                </a:lnTo>
                <a:lnTo>
                  <a:pt x="113333" y="84705"/>
                </a:lnTo>
                <a:lnTo>
                  <a:pt x="113333" y="91764"/>
                </a:lnTo>
                <a:lnTo>
                  <a:pt x="113333" y="105882"/>
                </a:lnTo>
                <a:lnTo>
                  <a:pt x="100000" y="112941"/>
                </a:lnTo>
                <a:lnTo>
                  <a:pt x="80000" y="112941"/>
                </a:lnTo>
                <a:lnTo>
                  <a:pt x="73333" y="105882"/>
                </a:lnTo>
                <a:lnTo>
                  <a:pt x="66666" y="98823"/>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66" name="Shape 1966"/>
          <p:cNvSpPr/>
          <p:nvPr/>
        </p:nvSpPr>
        <p:spPr>
          <a:xfrm>
            <a:off x="7958138" y="5443537"/>
            <a:ext cx="11112" cy="12699"/>
          </a:xfrm>
          <a:custGeom>
            <a:pathLst>
              <a:path extrusionOk="0" h="120000" w="120000">
                <a:moveTo>
                  <a:pt x="60000" y="90000"/>
                </a:moveTo>
                <a:lnTo>
                  <a:pt x="30000" y="75000"/>
                </a:lnTo>
                <a:lnTo>
                  <a:pt x="15000" y="60000"/>
                </a:lnTo>
                <a:lnTo>
                  <a:pt x="0" y="45000"/>
                </a:lnTo>
                <a:lnTo>
                  <a:pt x="0" y="30000"/>
                </a:lnTo>
                <a:lnTo>
                  <a:pt x="0" y="15000"/>
                </a:lnTo>
                <a:lnTo>
                  <a:pt x="15000" y="0"/>
                </a:lnTo>
                <a:lnTo>
                  <a:pt x="45000" y="0"/>
                </a:lnTo>
                <a:lnTo>
                  <a:pt x="60000" y="0"/>
                </a:lnTo>
                <a:lnTo>
                  <a:pt x="60000" y="15000"/>
                </a:lnTo>
                <a:lnTo>
                  <a:pt x="75000" y="15000"/>
                </a:lnTo>
                <a:lnTo>
                  <a:pt x="90000" y="15000"/>
                </a:lnTo>
                <a:lnTo>
                  <a:pt x="105000" y="30000"/>
                </a:lnTo>
                <a:lnTo>
                  <a:pt x="105000" y="45000"/>
                </a:lnTo>
                <a:lnTo>
                  <a:pt x="105000" y="75000"/>
                </a:lnTo>
                <a:lnTo>
                  <a:pt x="105000" y="105000"/>
                </a:lnTo>
                <a:lnTo>
                  <a:pt x="90000" y="105000"/>
                </a:lnTo>
                <a:lnTo>
                  <a:pt x="75000" y="105000"/>
                </a:lnTo>
                <a:lnTo>
                  <a:pt x="60000" y="9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67" name="Shape 1967"/>
          <p:cNvSpPr/>
          <p:nvPr/>
        </p:nvSpPr>
        <p:spPr>
          <a:xfrm>
            <a:off x="7958138" y="5443537"/>
            <a:ext cx="26987" cy="28575"/>
          </a:xfrm>
          <a:custGeom>
            <a:pathLst>
              <a:path extrusionOk="0" h="120000" w="120000">
                <a:moveTo>
                  <a:pt x="63157" y="93333"/>
                </a:moveTo>
                <a:lnTo>
                  <a:pt x="63157" y="93333"/>
                </a:lnTo>
                <a:lnTo>
                  <a:pt x="37894" y="73333"/>
                </a:lnTo>
                <a:lnTo>
                  <a:pt x="18947" y="66666"/>
                </a:lnTo>
                <a:lnTo>
                  <a:pt x="12631" y="60000"/>
                </a:lnTo>
                <a:lnTo>
                  <a:pt x="6315" y="53333"/>
                </a:lnTo>
                <a:lnTo>
                  <a:pt x="0" y="33333"/>
                </a:lnTo>
                <a:lnTo>
                  <a:pt x="0" y="26666"/>
                </a:lnTo>
                <a:lnTo>
                  <a:pt x="6315" y="13333"/>
                </a:lnTo>
                <a:lnTo>
                  <a:pt x="12631" y="0"/>
                </a:lnTo>
                <a:lnTo>
                  <a:pt x="18947" y="0"/>
                </a:lnTo>
                <a:lnTo>
                  <a:pt x="44210" y="0"/>
                </a:lnTo>
                <a:lnTo>
                  <a:pt x="56842" y="6666"/>
                </a:lnTo>
                <a:lnTo>
                  <a:pt x="63157" y="13333"/>
                </a:lnTo>
                <a:lnTo>
                  <a:pt x="75789" y="13333"/>
                </a:lnTo>
                <a:lnTo>
                  <a:pt x="101052" y="20000"/>
                </a:lnTo>
                <a:lnTo>
                  <a:pt x="107368" y="26666"/>
                </a:lnTo>
                <a:lnTo>
                  <a:pt x="113684" y="33333"/>
                </a:lnTo>
                <a:lnTo>
                  <a:pt x="113684" y="53333"/>
                </a:lnTo>
                <a:lnTo>
                  <a:pt x="107368" y="73333"/>
                </a:lnTo>
                <a:lnTo>
                  <a:pt x="107368" y="86666"/>
                </a:lnTo>
                <a:lnTo>
                  <a:pt x="107368" y="106666"/>
                </a:lnTo>
                <a:lnTo>
                  <a:pt x="94736" y="113333"/>
                </a:lnTo>
                <a:lnTo>
                  <a:pt x="75789" y="106666"/>
                </a:lnTo>
                <a:lnTo>
                  <a:pt x="63157" y="100000"/>
                </a:lnTo>
                <a:lnTo>
                  <a:pt x="63157" y="93333"/>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68" name="Shape 1968"/>
          <p:cNvSpPr/>
          <p:nvPr/>
        </p:nvSpPr>
        <p:spPr>
          <a:xfrm>
            <a:off x="7872413" y="5541962"/>
            <a:ext cx="3174" cy="3174"/>
          </a:xfrm>
          <a:custGeom>
            <a:pathLst>
              <a:path extrusionOk="0" h="120000" w="120000">
                <a:moveTo>
                  <a:pt x="60000" y="60000"/>
                </a:moveTo>
                <a:lnTo>
                  <a:pt x="60000" y="0"/>
                </a:lnTo>
                <a:lnTo>
                  <a:pt x="0" y="0"/>
                </a:lnTo>
                <a:lnTo>
                  <a:pt x="0" y="60000"/>
                </a:lnTo>
                <a:lnTo>
                  <a:pt x="60000" y="6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69" name="Shape 1969"/>
          <p:cNvSpPr/>
          <p:nvPr/>
        </p:nvSpPr>
        <p:spPr>
          <a:xfrm>
            <a:off x="7872413" y="5541962"/>
            <a:ext cx="19049" cy="19049"/>
          </a:xfrm>
          <a:custGeom>
            <a:pathLst>
              <a:path extrusionOk="0" h="120000" w="120000">
                <a:moveTo>
                  <a:pt x="94285" y="70000"/>
                </a:moveTo>
                <a:lnTo>
                  <a:pt x="94285" y="70000"/>
                </a:lnTo>
                <a:lnTo>
                  <a:pt x="102857" y="50000"/>
                </a:lnTo>
                <a:lnTo>
                  <a:pt x="111428" y="30000"/>
                </a:lnTo>
                <a:lnTo>
                  <a:pt x="111428" y="10000"/>
                </a:lnTo>
                <a:lnTo>
                  <a:pt x="111428" y="0"/>
                </a:lnTo>
                <a:lnTo>
                  <a:pt x="94285" y="0"/>
                </a:lnTo>
                <a:lnTo>
                  <a:pt x="77142" y="0"/>
                </a:lnTo>
                <a:lnTo>
                  <a:pt x="68571" y="0"/>
                </a:lnTo>
                <a:lnTo>
                  <a:pt x="59999" y="0"/>
                </a:lnTo>
                <a:lnTo>
                  <a:pt x="0" y="40000"/>
                </a:lnTo>
                <a:lnTo>
                  <a:pt x="17142" y="110000"/>
                </a:lnTo>
                <a:lnTo>
                  <a:pt x="94285" y="7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70" name="Shape 1970"/>
          <p:cNvSpPr/>
          <p:nvPr/>
        </p:nvSpPr>
        <p:spPr>
          <a:xfrm>
            <a:off x="7962900" y="5583237"/>
            <a:ext cx="4763" cy="4762"/>
          </a:xfrm>
          <a:custGeom>
            <a:pathLst>
              <a:path extrusionOk="0" h="120000" w="120000">
                <a:moveTo>
                  <a:pt x="60000" y="40000"/>
                </a:moveTo>
                <a:lnTo>
                  <a:pt x="90000" y="40000"/>
                </a:lnTo>
                <a:lnTo>
                  <a:pt x="90000" y="0"/>
                </a:lnTo>
                <a:lnTo>
                  <a:pt x="60000" y="0"/>
                </a:lnTo>
                <a:lnTo>
                  <a:pt x="0" y="40000"/>
                </a:lnTo>
                <a:lnTo>
                  <a:pt x="30000" y="80000"/>
                </a:lnTo>
                <a:lnTo>
                  <a:pt x="60000" y="4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71" name="Shape 1971"/>
          <p:cNvSpPr/>
          <p:nvPr/>
        </p:nvSpPr>
        <p:spPr>
          <a:xfrm>
            <a:off x="7962900" y="5583237"/>
            <a:ext cx="20638" cy="20636"/>
          </a:xfrm>
          <a:custGeom>
            <a:pathLst>
              <a:path extrusionOk="0" h="120000" w="120000">
                <a:moveTo>
                  <a:pt x="88000" y="73846"/>
                </a:moveTo>
                <a:lnTo>
                  <a:pt x="88000" y="73846"/>
                </a:lnTo>
                <a:lnTo>
                  <a:pt x="96000" y="55384"/>
                </a:lnTo>
                <a:lnTo>
                  <a:pt x="112000" y="36923"/>
                </a:lnTo>
                <a:lnTo>
                  <a:pt x="112000" y="27692"/>
                </a:lnTo>
                <a:lnTo>
                  <a:pt x="104000" y="9230"/>
                </a:lnTo>
                <a:lnTo>
                  <a:pt x="88000" y="0"/>
                </a:lnTo>
                <a:lnTo>
                  <a:pt x="72000" y="0"/>
                </a:lnTo>
                <a:lnTo>
                  <a:pt x="64000" y="0"/>
                </a:lnTo>
                <a:lnTo>
                  <a:pt x="56000" y="0"/>
                </a:lnTo>
                <a:lnTo>
                  <a:pt x="0" y="46153"/>
                </a:lnTo>
                <a:lnTo>
                  <a:pt x="16000" y="110769"/>
                </a:lnTo>
                <a:lnTo>
                  <a:pt x="88000" y="7384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72" name="Shape 1972"/>
          <p:cNvSpPr/>
          <p:nvPr/>
        </p:nvSpPr>
        <p:spPr>
          <a:xfrm>
            <a:off x="7994650" y="5511800"/>
            <a:ext cx="1587" cy="12699"/>
          </a:xfrm>
          <a:custGeom>
            <a:pathLst>
              <a:path extrusionOk="0" h="120000" w="120000">
                <a:moveTo>
                  <a:pt x="80000" y="75000"/>
                </a:moveTo>
                <a:lnTo>
                  <a:pt x="80000" y="75000"/>
                </a:lnTo>
                <a:lnTo>
                  <a:pt x="80000" y="60000"/>
                </a:lnTo>
                <a:lnTo>
                  <a:pt x="80000" y="45000"/>
                </a:lnTo>
                <a:lnTo>
                  <a:pt x="80000" y="30000"/>
                </a:lnTo>
                <a:lnTo>
                  <a:pt x="40000" y="15000"/>
                </a:lnTo>
                <a:lnTo>
                  <a:pt x="40000" y="0"/>
                </a:lnTo>
                <a:lnTo>
                  <a:pt x="0" y="60000"/>
                </a:lnTo>
                <a:lnTo>
                  <a:pt x="0" y="105000"/>
                </a:lnTo>
                <a:lnTo>
                  <a:pt x="80000" y="7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73" name="Shape 1973"/>
          <p:cNvSpPr/>
          <p:nvPr/>
        </p:nvSpPr>
        <p:spPr>
          <a:xfrm>
            <a:off x="7994650" y="5511800"/>
            <a:ext cx="17462" cy="28575"/>
          </a:xfrm>
          <a:custGeom>
            <a:pathLst>
              <a:path extrusionOk="0" h="120000" w="120000">
                <a:moveTo>
                  <a:pt x="85714" y="86666"/>
                </a:moveTo>
                <a:lnTo>
                  <a:pt x="85714" y="86666"/>
                </a:lnTo>
                <a:lnTo>
                  <a:pt x="94285" y="73333"/>
                </a:lnTo>
                <a:lnTo>
                  <a:pt x="111428" y="60000"/>
                </a:lnTo>
                <a:lnTo>
                  <a:pt x="111428" y="53333"/>
                </a:lnTo>
                <a:lnTo>
                  <a:pt x="102857" y="46666"/>
                </a:lnTo>
                <a:lnTo>
                  <a:pt x="85714" y="33333"/>
                </a:lnTo>
                <a:lnTo>
                  <a:pt x="68571" y="20000"/>
                </a:lnTo>
                <a:lnTo>
                  <a:pt x="59999" y="6666"/>
                </a:lnTo>
                <a:lnTo>
                  <a:pt x="42857" y="0"/>
                </a:lnTo>
                <a:lnTo>
                  <a:pt x="0" y="66666"/>
                </a:lnTo>
                <a:lnTo>
                  <a:pt x="17142" y="113333"/>
                </a:lnTo>
                <a:lnTo>
                  <a:pt x="85714" y="8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74" name="Shape 1974"/>
          <p:cNvSpPr/>
          <p:nvPr/>
        </p:nvSpPr>
        <p:spPr>
          <a:xfrm>
            <a:off x="7918450" y="5481637"/>
            <a:ext cx="11113" cy="12699"/>
          </a:xfrm>
          <a:custGeom>
            <a:pathLst>
              <a:path extrusionOk="0" h="120000" w="120000">
                <a:moveTo>
                  <a:pt x="0" y="45000"/>
                </a:moveTo>
                <a:lnTo>
                  <a:pt x="26666" y="45000"/>
                </a:lnTo>
                <a:lnTo>
                  <a:pt x="40000" y="30000"/>
                </a:lnTo>
                <a:lnTo>
                  <a:pt x="53333" y="45000"/>
                </a:lnTo>
                <a:lnTo>
                  <a:pt x="66666" y="60000"/>
                </a:lnTo>
                <a:lnTo>
                  <a:pt x="66666" y="75000"/>
                </a:lnTo>
                <a:lnTo>
                  <a:pt x="80000" y="90000"/>
                </a:lnTo>
                <a:lnTo>
                  <a:pt x="80000" y="105000"/>
                </a:lnTo>
                <a:lnTo>
                  <a:pt x="93333" y="105000"/>
                </a:lnTo>
                <a:lnTo>
                  <a:pt x="106666" y="105000"/>
                </a:lnTo>
                <a:lnTo>
                  <a:pt x="106666" y="75000"/>
                </a:lnTo>
                <a:lnTo>
                  <a:pt x="106666" y="45000"/>
                </a:lnTo>
                <a:lnTo>
                  <a:pt x="93333" y="30000"/>
                </a:lnTo>
                <a:lnTo>
                  <a:pt x="80000" y="15000"/>
                </a:lnTo>
                <a:lnTo>
                  <a:pt x="80000" y="0"/>
                </a:lnTo>
                <a:lnTo>
                  <a:pt x="66666" y="0"/>
                </a:lnTo>
                <a:lnTo>
                  <a:pt x="53333" y="0"/>
                </a:lnTo>
                <a:lnTo>
                  <a:pt x="40000" y="0"/>
                </a:lnTo>
                <a:lnTo>
                  <a:pt x="13333" y="15000"/>
                </a:lnTo>
                <a:lnTo>
                  <a:pt x="0" y="30000"/>
                </a:lnTo>
                <a:lnTo>
                  <a:pt x="0" y="4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75" name="Shape 1975"/>
          <p:cNvSpPr/>
          <p:nvPr/>
        </p:nvSpPr>
        <p:spPr>
          <a:xfrm>
            <a:off x="7918450" y="5481637"/>
            <a:ext cx="26987" cy="28575"/>
          </a:xfrm>
          <a:custGeom>
            <a:pathLst>
              <a:path extrusionOk="0" h="120000" w="120000">
                <a:moveTo>
                  <a:pt x="0" y="46666"/>
                </a:moveTo>
                <a:lnTo>
                  <a:pt x="0" y="46666"/>
                </a:lnTo>
                <a:lnTo>
                  <a:pt x="24000" y="46666"/>
                </a:lnTo>
                <a:lnTo>
                  <a:pt x="48000" y="40000"/>
                </a:lnTo>
                <a:lnTo>
                  <a:pt x="60000" y="46666"/>
                </a:lnTo>
                <a:lnTo>
                  <a:pt x="60000" y="53333"/>
                </a:lnTo>
                <a:lnTo>
                  <a:pt x="66000" y="66666"/>
                </a:lnTo>
                <a:lnTo>
                  <a:pt x="72000" y="86666"/>
                </a:lnTo>
                <a:lnTo>
                  <a:pt x="78000" y="93333"/>
                </a:lnTo>
                <a:lnTo>
                  <a:pt x="90000" y="106666"/>
                </a:lnTo>
                <a:lnTo>
                  <a:pt x="102000" y="113333"/>
                </a:lnTo>
                <a:lnTo>
                  <a:pt x="108000" y="113333"/>
                </a:lnTo>
                <a:lnTo>
                  <a:pt x="114000" y="106666"/>
                </a:lnTo>
                <a:lnTo>
                  <a:pt x="114000" y="86666"/>
                </a:lnTo>
                <a:lnTo>
                  <a:pt x="108000" y="73333"/>
                </a:lnTo>
                <a:lnTo>
                  <a:pt x="108000" y="53333"/>
                </a:lnTo>
                <a:lnTo>
                  <a:pt x="108000" y="46666"/>
                </a:lnTo>
                <a:lnTo>
                  <a:pt x="102000" y="33333"/>
                </a:lnTo>
                <a:lnTo>
                  <a:pt x="90000" y="20000"/>
                </a:lnTo>
                <a:lnTo>
                  <a:pt x="78000" y="6666"/>
                </a:lnTo>
                <a:lnTo>
                  <a:pt x="66000" y="0"/>
                </a:lnTo>
                <a:lnTo>
                  <a:pt x="60000" y="0"/>
                </a:lnTo>
                <a:lnTo>
                  <a:pt x="42000" y="0"/>
                </a:lnTo>
                <a:lnTo>
                  <a:pt x="18000" y="20000"/>
                </a:lnTo>
                <a:lnTo>
                  <a:pt x="6000" y="40000"/>
                </a:lnTo>
                <a:lnTo>
                  <a:pt x="0" y="4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76" name="Shape 1976"/>
          <p:cNvSpPr/>
          <p:nvPr/>
        </p:nvSpPr>
        <p:spPr>
          <a:xfrm>
            <a:off x="7934325" y="5546725"/>
            <a:ext cx="7937" cy="9524"/>
          </a:xfrm>
          <a:custGeom>
            <a:pathLst>
              <a:path extrusionOk="0" h="120000" w="120000">
                <a:moveTo>
                  <a:pt x="100000" y="0"/>
                </a:moveTo>
                <a:lnTo>
                  <a:pt x="80000" y="60000"/>
                </a:lnTo>
                <a:lnTo>
                  <a:pt x="40000" y="100000"/>
                </a:lnTo>
                <a:lnTo>
                  <a:pt x="20000" y="100000"/>
                </a:lnTo>
                <a:lnTo>
                  <a:pt x="0" y="100000"/>
                </a:lnTo>
                <a:lnTo>
                  <a:pt x="10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77" name="Shape 1977"/>
          <p:cNvSpPr/>
          <p:nvPr/>
        </p:nvSpPr>
        <p:spPr>
          <a:xfrm>
            <a:off x="7942263" y="5554662"/>
            <a:ext cx="9524" cy="9524"/>
          </a:xfrm>
          <a:custGeom>
            <a:pathLst>
              <a:path extrusionOk="0" h="120000" w="120000">
                <a:moveTo>
                  <a:pt x="0" y="100000"/>
                </a:moveTo>
                <a:lnTo>
                  <a:pt x="0" y="100000"/>
                </a:lnTo>
                <a:lnTo>
                  <a:pt x="17142" y="40000"/>
                </a:lnTo>
                <a:lnTo>
                  <a:pt x="51428" y="0"/>
                </a:lnTo>
                <a:lnTo>
                  <a:pt x="85714" y="0"/>
                </a:lnTo>
                <a:lnTo>
                  <a:pt x="102857"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78" name="Shape 1978"/>
          <p:cNvSpPr/>
          <p:nvPr/>
        </p:nvSpPr>
        <p:spPr>
          <a:xfrm>
            <a:off x="7880350" y="5462587"/>
            <a:ext cx="12699" cy="17461"/>
          </a:xfrm>
          <a:custGeom>
            <a:pathLst>
              <a:path extrusionOk="0" h="120000" w="120000">
                <a:moveTo>
                  <a:pt x="0" y="109090"/>
                </a:moveTo>
                <a:lnTo>
                  <a:pt x="12000" y="98181"/>
                </a:lnTo>
                <a:lnTo>
                  <a:pt x="36000" y="87272"/>
                </a:lnTo>
                <a:lnTo>
                  <a:pt x="48000" y="76363"/>
                </a:lnTo>
                <a:lnTo>
                  <a:pt x="48000" y="65454"/>
                </a:lnTo>
                <a:lnTo>
                  <a:pt x="48000" y="54545"/>
                </a:lnTo>
                <a:lnTo>
                  <a:pt x="60000" y="43636"/>
                </a:lnTo>
                <a:lnTo>
                  <a:pt x="60000" y="32727"/>
                </a:lnTo>
                <a:lnTo>
                  <a:pt x="72000" y="32727"/>
                </a:lnTo>
                <a:lnTo>
                  <a:pt x="84000" y="21818"/>
                </a:lnTo>
                <a:lnTo>
                  <a:pt x="108000" y="10909"/>
                </a:lnTo>
                <a:lnTo>
                  <a:pt x="108000" y="0"/>
                </a:lnTo>
                <a:lnTo>
                  <a:pt x="0" y="10909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79" name="Shape 1979"/>
          <p:cNvSpPr/>
          <p:nvPr/>
        </p:nvSpPr>
        <p:spPr>
          <a:xfrm>
            <a:off x="7880350" y="5462587"/>
            <a:ext cx="30162" cy="33336"/>
          </a:xfrm>
          <a:custGeom>
            <a:pathLst>
              <a:path extrusionOk="0" h="120000" w="120000">
                <a:moveTo>
                  <a:pt x="0" y="114285"/>
                </a:moveTo>
                <a:lnTo>
                  <a:pt x="0" y="114285"/>
                </a:lnTo>
                <a:lnTo>
                  <a:pt x="11428" y="102857"/>
                </a:lnTo>
                <a:lnTo>
                  <a:pt x="34285" y="85714"/>
                </a:lnTo>
                <a:lnTo>
                  <a:pt x="45714" y="74285"/>
                </a:lnTo>
                <a:lnTo>
                  <a:pt x="45714" y="68571"/>
                </a:lnTo>
                <a:lnTo>
                  <a:pt x="51428" y="57142"/>
                </a:lnTo>
                <a:lnTo>
                  <a:pt x="57142" y="45714"/>
                </a:lnTo>
                <a:lnTo>
                  <a:pt x="62857" y="34285"/>
                </a:lnTo>
                <a:lnTo>
                  <a:pt x="74285" y="28571"/>
                </a:lnTo>
                <a:lnTo>
                  <a:pt x="91428" y="17142"/>
                </a:lnTo>
                <a:lnTo>
                  <a:pt x="108571" y="5714"/>
                </a:lnTo>
                <a:lnTo>
                  <a:pt x="114285"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80" name="Shape 1980"/>
          <p:cNvSpPr/>
          <p:nvPr/>
        </p:nvSpPr>
        <p:spPr>
          <a:xfrm>
            <a:off x="7918450" y="5432425"/>
            <a:ext cx="9524" cy="15875"/>
          </a:xfrm>
          <a:custGeom>
            <a:pathLst>
              <a:path extrusionOk="0" h="120000" w="120000">
                <a:moveTo>
                  <a:pt x="0" y="0"/>
                </a:moveTo>
                <a:lnTo>
                  <a:pt x="30000" y="0"/>
                </a:lnTo>
                <a:lnTo>
                  <a:pt x="45000" y="36000"/>
                </a:lnTo>
                <a:lnTo>
                  <a:pt x="60000" y="60000"/>
                </a:lnTo>
                <a:lnTo>
                  <a:pt x="60000" y="72000"/>
                </a:lnTo>
                <a:lnTo>
                  <a:pt x="75000" y="84000"/>
                </a:lnTo>
                <a:lnTo>
                  <a:pt x="90000" y="96000"/>
                </a:lnTo>
                <a:lnTo>
                  <a:pt x="105000" y="108000"/>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81" name="Shape 1981"/>
          <p:cNvSpPr/>
          <p:nvPr/>
        </p:nvSpPr>
        <p:spPr>
          <a:xfrm>
            <a:off x="7918450" y="5432425"/>
            <a:ext cx="25399" cy="31750"/>
          </a:xfrm>
          <a:custGeom>
            <a:pathLst>
              <a:path extrusionOk="0" h="120000" w="120000">
                <a:moveTo>
                  <a:pt x="0" y="0"/>
                </a:moveTo>
                <a:lnTo>
                  <a:pt x="0" y="0"/>
                </a:lnTo>
                <a:lnTo>
                  <a:pt x="24000" y="6000"/>
                </a:lnTo>
                <a:lnTo>
                  <a:pt x="48000" y="36000"/>
                </a:lnTo>
                <a:lnTo>
                  <a:pt x="66000" y="60000"/>
                </a:lnTo>
                <a:lnTo>
                  <a:pt x="66000" y="72000"/>
                </a:lnTo>
                <a:lnTo>
                  <a:pt x="72000" y="90000"/>
                </a:lnTo>
                <a:lnTo>
                  <a:pt x="96000" y="102000"/>
                </a:lnTo>
                <a:lnTo>
                  <a:pt x="108000" y="114000"/>
                </a:lnTo>
                <a:lnTo>
                  <a:pt x="114000" y="114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82" name="Shape 1982"/>
          <p:cNvSpPr/>
          <p:nvPr/>
        </p:nvSpPr>
        <p:spPr>
          <a:xfrm>
            <a:off x="7929563" y="5588000"/>
            <a:ext cx="14287" cy="14288"/>
          </a:xfrm>
          <a:custGeom>
            <a:pathLst>
              <a:path extrusionOk="0" h="120000" w="120000">
                <a:moveTo>
                  <a:pt x="0" y="106666"/>
                </a:moveTo>
                <a:lnTo>
                  <a:pt x="48000" y="106666"/>
                </a:lnTo>
                <a:lnTo>
                  <a:pt x="108000" y="106666"/>
                </a:lnTo>
                <a:lnTo>
                  <a:pt x="108000" y="53333"/>
                </a:lnTo>
                <a:lnTo>
                  <a:pt x="108000" y="0"/>
                </a:lnTo>
                <a:lnTo>
                  <a:pt x="48000" y="0"/>
                </a:lnTo>
                <a:lnTo>
                  <a:pt x="0" y="53333"/>
                </a:lnTo>
                <a:lnTo>
                  <a:pt x="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83" name="Shape 1983"/>
          <p:cNvSpPr/>
          <p:nvPr/>
        </p:nvSpPr>
        <p:spPr>
          <a:xfrm>
            <a:off x="7904163" y="5556250"/>
            <a:ext cx="12699" cy="12699"/>
          </a:xfrm>
          <a:custGeom>
            <a:pathLst>
              <a:path extrusionOk="0" h="120000" w="120000">
                <a:moveTo>
                  <a:pt x="0" y="75000"/>
                </a:moveTo>
                <a:lnTo>
                  <a:pt x="30000" y="105000"/>
                </a:lnTo>
                <a:lnTo>
                  <a:pt x="75000" y="105000"/>
                </a:lnTo>
                <a:lnTo>
                  <a:pt x="105000" y="75000"/>
                </a:lnTo>
                <a:lnTo>
                  <a:pt x="105000" y="30000"/>
                </a:lnTo>
                <a:lnTo>
                  <a:pt x="75000" y="0"/>
                </a:lnTo>
                <a:lnTo>
                  <a:pt x="30000" y="0"/>
                </a:lnTo>
                <a:lnTo>
                  <a:pt x="0" y="30000"/>
                </a:lnTo>
                <a:lnTo>
                  <a:pt x="0" y="7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84" name="Shape 1984"/>
          <p:cNvSpPr/>
          <p:nvPr/>
        </p:nvSpPr>
        <p:spPr>
          <a:xfrm>
            <a:off x="7918450" y="5519737"/>
            <a:ext cx="11113" cy="14287"/>
          </a:xfrm>
          <a:custGeom>
            <a:pathLst>
              <a:path extrusionOk="0" h="120000" w="120000">
                <a:moveTo>
                  <a:pt x="0" y="106666"/>
                </a:moveTo>
                <a:lnTo>
                  <a:pt x="0" y="106666"/>
                </a:lnTo>
                <a:lnTo>
                  <a:pt x="48000" y="106666"/>
                </a:lnTo>
                <a:lnTo>
                  <a:pt x="108000" y="106666"/>
                </a:lnTo>
                <a:lnTo>
                  <a:pt x="108000" y="53333"/>
                </a:lnTo>
                <a:lnTo>
                  <a:pt x="48000" y="0"/>
                </a:lnTo>
                <a:lnTo>
                  <a:pt x="0" y="0"/>
                </a:lnTo>
                <a:lnTo>
                  <a:pt x="0" y="53333"/>
                </a:lnTo>
                <a:lnTo>
                  <a:pt x="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85" name="Shape 1985"/>
          <p:cNvSpPr/>
          <p:nvPr/>
        </p:nvSpPr>
        <p:spPr>
          <a:xfrm>
            <a:off x="7986713" y="5554662"/>
            <a:ext cx="14287" cy="12699"/>
          </a:xfrm>
          <a:custGeom>
            <a:pathLst>
              <a:path extrusionOk="0" h="120000" w="120000">
                <a:moveTo>
                  <a:pt x="0" y="75000"/>
                </a:moveTo>
                <a:lnTo>
                  <a:pt x="0" y="105000"/>
                </a:lnTo>
                <a:lnTo>
                  <a:pt x="48000" y="105000"/>
                </a:lnTo>
                <a:lnTo>
                  <a:pt x="108000" y="75000"/>
                </a:lnTo>
                <a:lnTo>
                  <a:pt x="108000" y="30000"/>
                </a:lnTo>
                <a:lnTo>
                  <a:pt x="48000" y="0"/>
                </a:lnTo>
                <a:lnTo>
                  <a:pt x="0" y="0"/>
                </a:lnTo>
                <a:lnTo>
                  <a:pt x="0" y="30000"/>
                </a:lnTo>
                <a:lnTo>
                  <a:pt x="0" y="7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86" name="Shape 1986"/>
          <p:cNvSpPr/>
          <p:nvPr/>
        </p:nvSpPr>
        <p:spPr>
          <a:xfrm>
            <a:off x="8015288" y="5448300"/>
            <a:ext cx="12699" cy="14288"/>
          </a:xfrm>
          <a:custGeom>
            <a:pathLst>
              <a:path extrusionOk="0" h="120000" w="120000">
                <a:moveTo>
                  <a:pt x="40000" y="53333"/>
                </a:moveTo>
                <a:lnTo>
                  <a:pt x="40000" y="106666"/>
                </a:lnTo>
                <a:lnTo>
                  <a:pt x="66666" y="106666"/>
                </a:lnTo>
                <a:lnTo>
                  <a:pt x="106666" y="106666"/>
                </a:lnTo>
                <a:lnTo>
                  <a:pt x="106666" y="53333"/>
                </a:lnTo>
                <a:lnTo>
                  <a:pt x="106666" y="0"/>
                </a:lnTo>
                <a:lnTo>
                  <a:pt x="66666" y="0"/>
                </a:lnTo>
                <a:lnTo>
                  <a:pt x="40000" y="0"/>
                </a:lnTo>
                <a:lnTo>
                  <a:pt x="0" y="53333"/>
                </a:lnTo>
                <a:lnTo>
                  <a:pt x="40000" y="53333"/>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87" name="Shape 1987"/>
          <p:cNvSpPr/>
          <p:nvPr/>
        </p:nvSpPr>
        <p:spPr>
          <a:xfrm>
            <a:off x="8024813" y="5486400"/>
            <a:ext cx="14287" cy="14288"/>
          </a:xfrm>
          <a:custGeom>
            <a:pathLst>
              <a:path extrusionOk="0" h="120000" w="120000">
                <a:moveTo>
                  <a:pt x="0" y="53333"/>
                </a:moveTo>
                <a:lnTo>
                  <a:pt x="0" y="106666"/>
                </a:lnTo>
                <a:lnTo>
                  <a:pt x="48000" y="106666"/>
                </a:lnTo>
                <a:lnTo>
                  <a:pt x="108000" y="53333"/>
                </a:lnTo>
                <a:lnTo>
                  <a:pt x="108000" y="0"/>
                </a:lnTo>
                <a:lnTo>
                  <a:pt x="48000" y="0"/>
                </a:lnTo>
                <a:lnTo>
                  <a:pt x="0" y="0"/>
                </a:lnTo>
                <a:lnTo>
                  <a:pt x="0" y="53333"/>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88" name="Shape 1988"/>
          <p:cNvSpPr/>
          <p:nvPr/>
        </p:nvSpPr>
        <p:spPr>
          <a:xfrm>
            <a:off x="7888288" y="5473700"/>
            <a:ext cx="14287" cy="12699"/>
          </a:xfrm>
          <a:custGeom>
            <a:pathLst>
              <a:path extrusionOk="0" h="120000" w="120000">
                <a:moveTo>
                  <a:pt x="0" y="75000"/>
                </a:moveTo>
                <a:lnTo>
                  <a:pt x="48000" y="105000"/>
                </a:lnTo>
                <a:lnTo>
                  <a:pt x="108000" y="105000"/>
                </a:lnTo>
                <a:lnTo>
                  <a:pt x="108000" y="75000"/>
                </a:lnTo>
                <a:lnTo>
                  <a:pt x="108000" y="30000"/>
                </a:lnTo>
                <a:lnTo>
                  <a:pt x="108000" y="0"/>
                </a:lnTo>
                <a:lnTo>
                  <a:pt x="48000" y="0"/>
                </a:lnTo>
                <a:lnTo>
                  <a:pt x="0" y="0"/>
                </a:lnTo>
                <a:lnTo>
                  <a:pt x="0" y="30000"/>
                </a:lnTo>
                <a:lnTo>
                  <a:pt x="0" y="7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89" name="Shape 1989"/>
          <p:cNvSpPr/>
          <p:nvPr/>
        </p:nvSpPr>
        <p:spPr>
          <a:xfrm>
            <a:off x="7845425" y="5497512"/>
            <a:ext cx="12699" cy="15875"/>
          </a:xfrm>
          <a:custGeom>
            <a:pathLst>
              <a:path extrusionOk="0" h="120000" w="120000">
                <a:moveTo>
                  <a:pt x="40000" y="108000"/>
                </a:moveTo>
                <a:lnTo>
                  <a:pt x="40000" y="108000"/>
                </a:lnTo>
                <a:lnTo>
                  <a:pt x="66666" y="108000"/>
                </a:lnTo>
                <a:lnTo>
                  <a:pt x="106666" y="108000"/>
                </a:lnTo>
                <a:lnTo>
                  <a:pt x="106666" y="0"/>
                </a:lnTo>
                <a:lnTo>
                  <a:pt x="66666" y="0"/>
                </a:lnTo>
                <a:lnTo>
                  <a:pt x="40000" y="0"/>
                </a:lnTo>
                <a:lnTo>
                  <a:pt x="0" y="0"/>
                </a:lnTo>
                <a:lnTo>
                  <a:pt x="0" y="108000"/>
                </a:lnTo>
                <a:lnTo>
                  <a:pt x="40000" y="108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90" name="Shape 1990"/>
          <p:cNvSpPr/>
          <p:nvPr/>
        </p:nvSpPr>
        <p:spPr>
          <a:xfrm>
            <a:off x="7859713" y="5453062"/>
            <a:ext cx="14287" cy="12699"/>
          </a:xfrm>
          <a:custGeom>
            <a:pathLst>
              <a:path extrusionOk="0" h="120000" w="120000">
                <a:moveTo>
                  <a:pt x="0" y="105000"/>
                </a:moveTo>
                <a:lnTo>
                  <a:pt x="0" y="105000"/>
                </a:lnTo>
                <a:lnTo>
                  <a:pt x="48000" y="105000"/>
                </a:lnTo>
                <a:lnTo>
                  <a:pt x="108000" y="105000"/>
                </a:lnTo>
                <a:lnTo>
                  <a:pt x="108000" y="75000"/>
                </a:lnTo>
                <a:lnTo>
                  <a:pt x="108000" y="30000"/>
                </a:lnTo>
                <a:lnTo>
                  <a:pt x="108000" y="0"/>
                </a:lnTo>
                <a:lnTo>
                  <a:pt x="48000" y="0"/>
                </a:lnTo>
                <a:lnTo>
                  <a:pt x="0" y="30000"/>
                </a:lnTo>
                <a:lnTo>
                  <a:pt x="0" y="75000"/>
                </a:lnTo>
                <a:lnTo>
                  <a:pt x="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91" name="Shape 1991"/>
          <p:cNvSpPr/>
          <p:nvPr/>
        </p:nvSpPr>
        <p:spPr>
          <a:xfrm>
            <a:off x="7945438" y="5413375"/>
            <a:ext cx="12699" cy="12699"/>
          </a:xfrm>
          <a:custGeom>
            <a:pathLst>
              <a:path extrusionOk="0" h="120000" w="120000">
                <a:moveTo>
                  <a:pt x="0" y="75000"/>
                </a:moveTo>
                <a:lnTo>
                  <a:pt x="40000" y="105000"/>
                </a:lnTo>
                <a:lnTo>
                  <a:pt x="66666" y="105000"/>
                </a:lnTo>
                <a:lnTo>
                  <a:pt x="66666" y="75000"/>
                </a:lnTo>
                <a:lnTo>
                  <a:pt x="106666" y="75000"/>
                </a:lnTo>
                <a:lnTo>
                  <a:pt x="106666" y="30000"/>
                </a:lnTo>
                <a:lnTo>
                  <a:pt x="106666" y="0"/>
                </a:lnTo>
                <a:lnTo>
                  <a:pt x="66666" y="0"/>
                </a:lnTo>
                <a:lnTo>
                  <a:pt x="40000" y="0"/>
                </a:lnTo>
                <a:lnTo>
                  <a:pt x="0" y="0"/>
                </a:lnTo>
                <a:lnTo>
                  <a:pt x="0" y="30000"/>
                </a:lnTo>
                <a:lnTo>
                  <a:pt x="0" y="7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92" name="Shape 1992"/>
          <p:cNvSpPr/>
          <p:nvPr/>
        </p:nvSpPr>
        <p:spPr>
          <a:xfrm>
            <a:off x="7904163" y="5619750"/>
            <a:ext cx="14287" cy="14288"/>
          </a:xfrm>
          <a:custGeom>
            <a:pathLst>
              <a:path extrusionOk="0" h="120000" w="120000">
                <a:moveTo>
                  <a:pt x="40000" y="106666"/>
                </a:moveTo>
                <a:lnTo>
                  <a:pt x="40000" y="106666"/>
                </a:lnTo>
                <a:lnTo>
                  <a:pt x="66666" y="106666"/>
                </a:lnTo>
                <a:lnTo>
                  <a:pt x="106666" y="106666"/>
                </a:lnTo>
                <a:lnTo>
                  <a:pt x="106666" y="53333"/>
                </a:lnTo>
                <a:lnTo>
                  <a:pt x="66666" y="0"/>
                </a:lnTo>
                <a:lnTo>
                  <a:pt x="40000" y="0"/>
                </a:lnTo>
                <a:lnTo>
                  <a:pt x="40000" y="53333"/>
                </a:lnTo>
                <a:lnTo>
                  <a:pt x="0" y="53333"/>
                </a:lnTo>
                <a:lnTo>
                  <a:pt x="0" y="106666"/>
                </a:lnTo>
                <a:lnTo>
                  <a:pt x="40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93" name="Shape 1993"/>
          <p:cNvSpPr/>
          <p:nvPr/>
        </p:nvSpPr>
        <p:spPr>
          <a:xfrm>
            <a:off x="7964488" y="5614987"/>
            <a:ext cx="12699" cy="12699"/>
          </a:xfrm>
          <a:custGeom>
            <a:pathLst>
              <a:path extrusionOk="0" h="120000" w="120000">
                <a:moveTo>
                  <a:pt x="0" y="75000"/>
                </a:moveTo>
                <a:lnTo>
                  <a:pt x="40000" y="105000"/>
                </a:lnTo>
                <a:lnTo>
                  <a:pt x="66666" y="105000"/>
                </a:lnTo>
                <a:lnTo>
                  <a:pt x="66666" y="75000"/>
                </a:lnTo>
                <a:lnTo>
                  <a:pt x="106666" y="75000"/>
                </a:lnTo>
                <a:lnTo>
                  <a:pt x="106666" y="30000"/>
                </a:lnTo>
                <a:lnTo>
                  <a:pt x="106666" y="0"/>
                </a:lnTo>
                <a:lnTo>
                  <a:pt x="66666" y="0"/>
                </a:lnTo>
                <a:lnTo>
                  <a:pt x="40000" y="0"/>
                </a:lnTo>
                <a:lnTo>
                  <a:pt x="0" y="0"/>
                </a:lnTo>
                <a:lnTo>
                  <a:pt x="0" y="30000"/>
                </a:lnTo>
                <a:lnTo>
                  <a:pt x="0" y="7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94" name="Shape 1994"/>
          <p:cNvSpPr/>
          <p:nvPr/>
        </p:nvSpPr>
        <p:spPr>
          <a:xfrm>
            <a:off x="8020050" y="5556250"/>
            <a:ext cx="14288" cy="14288"/>
          </a:xfrm>
          <a:custGeom>
            <a:pathLst>
              <a:path extrusionOk="0" h="120000" w="120000">
                <a:moveTo>
                  <a:pt x="0" y="53333"/>
                </a:moveTo>
                <a:lnTo>
                  <a:pt x="48000" y="106666"/>
                </a:lnTo>
                <a:lnTo>
                  <a:pt x="108000" y="106666"/>
                </a:lnTo>
                <a:lnTo>
                  <a:pt x="108000" y="53333"/>
                </a:lnTo>
                <a:lnTo>
                  <a:pt x="108000" y="0"/>
                </a:lnTo>
                <a:lnTo>
                  <a:pt x="48000" y="0"/>
                </a:lnTo>
                <a:lnTo>
                  <a:pt x="0" y="0"/>
                </a:lnTo>
                <a:lnTo>
                  <a:pt x="0" y="53333"/>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95" name="Shape 1995"/>
          <p:cNvSpPr/>
          <p:nvPr/>
        </p:nvSpPr>
        <p:spPr>
          <a:xfrm>
            <a:off x="8007350" y="5500687"/>
            <a:ext cx="14288" cy="12699"/>
          </a:xfrm>
          <a:custGeom>
            <a:pathLst>
              <a:path extrusionOk="0" h="120000" w="120000">
                <a:moveTo>
                  <a:pt x="0" y="105000"/>
                </a:moveTo>
                <a:lnTo>
                  <a:pt x="0" y="105000"/>
                </a:lnTo>
                <a:lnTo>
                  <a:pt x="48000" y="105000"/>
                </a:lnTo>
                <a:lnTo>
                  <a:pt x="108000" y="105000"/>
                </a:lnTo>
                <a:lnTo>
                  <a:pt x="108000" y="75000"/>
                </a:lnTo>
                <a:lnTo>
                  <a:pt x="108000" y="30000"/>
                </a:lnTo>
                <a:lnTo>
                  <a:pt x="48000" y="0"/>
                </a:lnTo>
                <a:lnTo>
                  <a:pt x="0" y="0"/>
                </a:lnTo>
                <a:lnTo>
                  <a:pt x="0" y="30000"/>
                </a:lnTo>
                <a:lnTo>
                  <a:pt x="0" y="75000"/>
                </a:lnTo>
                <a:lnTo>
                  <a:pt x="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96" name="Shape 1996"/>
          <p:cNvSpPr/>
          <p:nvPr/>
        </p:nvSpPr>
        <p:spPr>
          <a:xfrm>
            <a:off x="8032750" y="5519737"/>
            <a:ext cx="11113" cy="14287"/>
          </a:xfrm>
          <a:custGeom>
            <a:pathLst>
              <a:path extrusionOk="0" h="120000" w="120000">
                <a:moveTo>
                  <a:pt x="0" y="106666"/>
                </a:moveTo>
                <a:lnTo>
                  <a:pt x="0" y="106666"/>
                </a:ln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97" name="Shape 1997"/>
          <p:cNvSpPr/>
          <p:nvPr/>
        </p:nvSpPr>
        <p:spPr>
          <a:xfrm>
            <a:off x="8186738" y="5392737"/>
            <a:ext cx="242886" cy="271461"/>
          </a:xfrm>
          <a:custGeom>
            <a:pathLst>
              <a:path extrusionOk="0" h="120000" w="120000">
                <a:moveTo>
                  <a:pt x="69069" y="119298"/>
                </a:moveTo>
                <a:lnTo>
                  <a:pt x="69069" y="119298"/>
                </a:lnTo>
                <a:lnTo>
                  <a:pt x="64186" y="119298"/>
                </a:lnTo>
                <a:lnTo>
                  <a:pt x="60697" y="118596"/>
                </a:lnTo>
                <a:lnTo>
                  <a:pt x="56511" y="117192"/>
                </a:lnTo>
                <a:lnTo>
                  <a:pt x="53720" y="116491"/>
                </a:lnTo>
                <a:lnTo>
                  <a:pt x="50232" y="115087"/>
                </a:lnTo>
                <a:lnTo>
                  <a:pt x="47441" y="114385"/>
                </a:lnTo>
                <a:lnTo>
                  <a:pt x="43255" y="112982"/>
                </a:lnTo>
                <a:lnTo>
                  <a:pt x="38372" y="112280"/>
                </a:lnTo>
                <a:lnTo>
                  <a:pt x="35581" y="111578"/>
                </a:lnTo>
                <a:lnTo>
                  <a:pt x="32093" y="110877"/>
                </a:lnTo>
                <a:lnTo>
                  <a:pt x="29302" y="109473"/>
                </a:lnTo>
                <a:lnTo>
                  <a:pt x="25813" y="108070"/>
                </a:lnTo>
                <a:lnTo>
                  <a:pt x="23720" y="105964"/>
                </a:lnTo>
                <a:lnTo>
                  <a:pt x="20930" y="105263"/>
                </a:lnTo>
                <a:lnTo>
                  <a:pt x="18837" y="103157"/>
                </a:lnTo>
                <a:lnTo>
                  <a:pt x="17441" y="101754"/>
                </a:lnTo>
                <a:lnTo>
                  <a:pt x="16046" y="100350"/>
                </a:lnTo>
                <a:lnTo>
                  <a:pt x="13953" y="98245"/>
                </a:lnTo>
                <a:lnTo>
                  <a:pt x="12558" y="96140"/>
                </a:lnTo>
                <a:lnTo>
                  <a:pt x="11860" y="93333"/>
                </a:lnTo>
                <a:lnTo>
                  <a:pt x="10465" y="90526"/>
                </a:lnTo>
                <a:lnTo>
                  <a:pt x="8372" y="87719"/>
                </a:lnTo>
                <a:lnTo>
                  <a:pt x="8372" y="84912"/>
                </a:lnTo>
                <a:lnTo>
                  <a:pt x="7674" y="82105"/>
                </a:lnTo>
                <a:lnTo>
                  <a:pt x="6976" y="79298"/>
                </a:lnTo>
                <a:lnTo>
                  <a:pt x="4883" y="75087"/>
                </a:lnTo>
                <a:lnTo>
                  <a:pt x="4186" y="70877"/>
                </a:lnTo>
                <a:lnTo>
                  <a:pt x="2093" y="66666"/>
                </a:lnTo>
                <a:lnTo>
                  <a:pt x="697" y="63157"/>
                </a:lnTo>
                <a:lnTo>
                  <a:pt x="0" y="58947"/>
                </a:lnTo>
                <a:lnTo>
                  <a:pt x="0" y="55438"/>
                </a:lnTo>
                <a:lnTo>
                  <a:pt x="697" y="52631"/>
                </a:lnTo>
                <a:lnTo>
                  <a:pt x="2093" y="48421"/>
                </a:lnTo>
                <a:lnTo>
                  <a:pt x="4186" y="44210"/>
                </a:lnTo>
                <a:lnTo>
                  <a:pt x="6976" y="39298"/>
                </a:lnTo>
                <a:lnTo>
                  <a:pt x="8372" y="35087"/>
                </a:lnTo>
                <a:lnTo>
                  <a:pt x="11860" y="30175"/>
                </a:lnTo>
                <a:lnTo>
                  <a:pt x="13953" y="25964"/>
                </a:lnTo>
                <a:lnTo>
                  <a:pt x="17441" y="22456"/>
                </a:lnTo>
                <a:lnTo>
                  <a:pt x="18837" y="20350"/>
                </a:lnTo>
                <a:lnTo>
                  <a:pt x="23023" y="17543"/>
                </a:lnTo>
                <a:lnTo>
                  <a:pt x="27209" y="14035"/>
                </a:lnTo>
                <a:lnTo>
                  <a:pt x="33488" y="9824"/>
                </a:lnTo>
                <a:lnTo>
                  <a:pt x="41162" y="5614"/>
                </a:lnTo>
                <a:lnTo>
                  <a:pt x="48837" y="2807"/>
                </a:lnTo>
                <a:lnTo>
                  <a:pt x="57906" y="701"/>
                </a:lnTo>
                <a:lnTo>
                  <a:pt x="66976" y="0"/>
                </a:lnTo>
                <a:lnTo>
                  <a:pt x="74651" y="2807"/>
                </a:lnTo>
                <a:lnTo>
                  <a:pt x="78837" y="4210"/>
                </a:lnTo>
                <a:lnTo>
                  <a:pt x="81627" y="6315"/>
                </a:lnTo>
                <a:lnTo>
                  <a:pt x="85813" y="8421"/>
                </a:lnTo>
                <a:lnTo>
                  <a:pt x="89302" y="11228"/>
                </a:lnTo>
                <a:lnTo>
                  <a:pt x="93488" y="13333"/>
                </a:lnTo>
                <a:lnTo>
                  <a:pt x="98372" y="16140"/>
                </a:lnTo>
                <a:lnTo>
                  <a:pt x="100465" y="18947"/>
                </a:lnTo>
                <a:lnTo>
                  <a:pt x="103953" y="21754"/>
                </a:lnTo>
                <a:lnTo>
                  <a:pt x="105348" y="24561"/>
                </a:lnTo>
                <a:lnTo>
                  <a:pt x="107441" y="28771"/>
                </a:lnTo>
                <a:lnTo>
                  <a:pt x="110232" y="33684"/>
                </a:lnTo>
                <a:lnTo>
                  <a:pt x="112325" y="38596"/>
                </a:lnTo>
                <a:lnTo>
                  <a:pt x="113720" y="44210"/>
                </a:lnTo>
                <a:lnTo>
                  <a:pt x="115116" y="49122"/>
                </a:lnTo>
                <a:lnTo>
                  <a:pt x="117906" y="54035"/>
                </a:lnTo>
                <a:lnTo>
                  <a:pt x="118604" y="57543"/>
                </a:lnTo>
                <a:lnTo>
                  <a:pt x="118604" y="61754"/>
                </a:lnTo>
                <a:lnTo>
                  <a:pt x="119302" y="66666"/>
                </a:lnTo>
                <a:lnTo>
                  <a:pt x="119302" y="72280"/>
                </a:lnTo>
                <a:lnTo>
                  <a:pt x="118604" y="77894"/>
                </a:lnTo>
                <a:lnTo>
                  <a:pt x="118604" y="83508"/>
                </a:lnTo>
                <a:lnTo>
                  <a:pt x="117209" y="88421"/>
                </a:lnTo>
                <a:lnTo>
                  <a:pt x="115116" y="92631"/>
                </a:lnTo>
                <a:lnTo>
                  <a:pt x="113023" y="95438"/>
                </a:lnTo>
                <a:lnTo>
                  <a:pt x="107441" y="100350"/>
                </a:lnTo>
                <a:lnTo>
                  <a:pt x="103953" y="104561"/>
                </a:lnTo>
                <a:lnTo>
                  <a:pt x="99767" y="108771"/>
                </a:lnTo>
                <a:lnTo>
                  <a:pt x="94883" y="111578"/>
                </a:lnTo>
                <a:lnTo>
                  <a:pt x="92093" y="112982"/>
                </a:lnTo>
                <a:lnTo>
                  <a:pt x="87906" y="114385"/>
                </a:lnTo>
                <a:lnTo>
                  <a:pt x="83023" y="115087"/>
                </a:lnTo>
                <a:lnTo>
                  <a:pt x="79534" y="116491"/>
                </a:lnTo>
                <a:lnTo>
                  <a:pt x="75348" y="117894"/>
                </a:lnTo>
                <a:lnTo>
                  <a:pt x="72558" y="118596"/>
                </a:lnTo>
                <a:lnTo>
                  <a:pt x="69767" y="119298"/>
                </a:lnTo>
                <a:lnTo>
                  <a:pt x="69069" y="119298"/>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98" name="Shape 1998"/>
          <p:cNvSpPr/>
          <p:nvPr/>
        </p:nvSpPr>
        <p:spPr>
          <a:xfrm>
            <a:off x="8329613" y="5607050"/>
            <a:ext cx="15875" cy="4763"/>
          </a:xfrm>
          <a:custGeom>
            <a:pathLst>
              <a:path extrusionOk="0" h="120000" w="120000">
                <a:moveTo>
                  <a:pt x="87272" y="80000"/>
                </a:moveTo>
                <a:lnTo>
                  <a:pt x="54545" y="80000"/>
                </a:lnTo>
                <a:lnTo>
                  <a:pt x="43636" y="80000"/>
                </a:lnTo>
                <a:lnTo>
                  <a:pt x="32727" y="80000"/>
                </a:lnTo>
                <a:lnTo>
                  <a:pt x="21818" y="80000"/>
                </a:lnTo>
                <a:lnTo>
                  <a:pt x="10909" y="80000"/>
                </a:lnTo>
                <a:lnTo>
                  <a:pt x="0" y="80000"/>
                </a:lnTo>
                <a:lnTo>
                  <a:pt x="0" y="40000"/>
                </a:lnTo>
                <a:lnTo>
                  <a:pt x="10909" y="40000"/>
                </a:lnTo>
                <a:lnTo>
                  <a:pt x="21818" y="40000"/>
                </a:lnTo>
                <a:lnTo>
                  <a:pt x="32727" y="0"/>
                </a:lnTo>
                <a:lnTo>
                  <a:pt x="43636" y="0"/>
                </a:lnTo>
                <a:lnTo>
                  <a:pt x="54545" y="0"/>
                </a:lnTo>
                <a:lnTo>
                  <a:pt x="65454" y="0"/>
                </a:lnTo>
                <a:lnTo>
                  <a:pt x="76363" y="0"/>
                </a:lnTo>
                <a:lnTo>
                  <a:pt x="87272" y="40000"/>
                </a:lnTo>
                <a:lnTo>
                  <a:pt x="98181" y="40000"/>
                </a:lnTo>
                <a:lnTo>
                  <a:pt x="109090" y="40000"/>
                </a:lnTo>
                <a:lnTo>
                  <a:pt x="98181" y="80000"/>
                </a:lnTo>
                <a:lnTo>
                  <a:pt x="87272" y="8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999" name="Shape 1999"/>
          <p:cNvSpPr/>
          <p:nvPr/>
        </p:nvSpPr>
        <p:spPr>
          <a:xfrm>
            <a:off x="8329613" y="5607050"/>
            <a:ext cx="31750" cy="20638"/>
          </a:xfrm>
          <a:custGeom>
            <a:pathLst>
              <a:path extrusionOk="0" h="120000" w="120000">
                <a:moveTo>
                  <a:pt x="88695" y="92307"/>
                </a:moveTo>
                <a:lnTo>
                  <a:pt x="88695" y="92307"/>
                </a:lnTo>
                <a:lnTo>
                  <a:pt x="62608" y="92307"/>
                </a:lnTo>
                <a:lnTo>
                  <a:pt x="46956" y="92307"/>
                </a:lnTo>
                <a:lnTo>
                  <a:pt x="41739" y="101538"/>
                </a:lnTo>
                <a:lnTo>
                  <a:pt x="31304" y="110769"/>
                </a:lnTo>
                <a:lnTo>
                  <a:pt x="15652" y="101538"/>
                </a:lnTo>
                <a:lnTo>
                  <a:pt x="5217" y="92307"/>
                </a:lnTo>
                <a:lnTo>
                  <a:pt x="0" y="83076"/>
                </a:lnTo>
                <a:lnTo>
                  <a:pt x="0" y="64615"/>
                </a:lnTo>
                <a:lnTo>
                  <a:pt x="5217" y="46153"/>
                </a:lnTo>
                <a:lnTo>
                  <a:pt x="10434" y="36923"/>
                </a:lnTo>
                <a:lnTo>
                  <a:pt x="26086" y="27692"/>
                </a:lnTo>
                <a:lnTo>
                  <a:pt x="31304" y="18461"/>
                </a:lnTo>
                <a:lnTo>
                  <a:pt x="41739" y="9230"/>
                </a:lnTo>
                <a:lnTo>
                  <a:pt x="52173" y="0"/>
                </a:lnTo>
                <a:lnTo>
                  <a:pt x="67826" y="9230"/>
                </a:lnTo>
                <a:lnTo>
                  <a:pt x="78260" y="18461"/>
                </a:lnTo>
                <a:lnTo>
                  <a:pt x="88695" y="27692"/>
                </a:lnTo>
                <a:lnTo>
                  <a:pt x="99130" y="36923"/>
                </a:lnTo>
                <a:lnTo>
                  <a:pt x="109565" y="36923"/>
                </a:lnTo>
                <a:lnTo>
                  <a:pt x="114782" y="46153"/>
                </a:lnTo>
                <a:lnTo>
                  <a:pt x="114782" y="64615"/>
                </a:lnTo>
                <a:lnTo>
                  <a:pt x="104347" y="83076"/>
                </a:lnTo>
                <a:lnTo>
                  <a:pt x="99130" y="92307"/>
                </a:lnTo>
                <a:lnTo>
                  <a:pt x="88695" y="92307"/>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00" name="Shape 2000"/>
          <p:cNvSpPr/>
          <p:nvPr/>
        </p:nvSpPr>
        <p:spPr>
          <a:xfrm>
            <a:off x="8251825" y="5456237"/>
            <a:ext cx="15875" cy="7937"/>
          </a:xfrm>
          <a:custGeom>
            <a:pathLst>
              <a:path extrusionOk="0" h="120000" w="120000">
                <a:moveTo>
                  <a:pt x="76363" y="72000"/>
                </a:moveTo>
                <a:lnTo>
                  <a:pt x="54545" y="72000"/>
                </a:lnTo>
                <a:lnTo>
                  <a:pt x="43636" y="72000"/>
                </a:lnTo>
                <a:lnTo>
                  <a:pt x="43636" y="96000"/>
                </a:lnTo>
                <a:lnTo>
                  <a:pt x="32727" y="96000"/>
                </a:lnTo>
                <a:lnTo>
                  <a:pt x="10909" y="96000"/>
                </a:lnTo>
                <a:lnTo>
                  <a:pt x="10909" y="72000"/>
                </a:lnTo>
                <a:lnTo>
                  <a:pt x="0" y="72000"/>
                </a:lnTo>
                <a:lnTo>
                  <a:pt x="10909" y="48000"/>
                </a:lnTo>
                <a:lnTo>
                  <a:pt x="21818" y="24000"/>
                </a:lnTo>
                <a:lnTo>
                  <a:pt x="32727" y="24000"/>
                </a:lnTo>
                <a:lnTo>
                  <a:pt x="43636" y="24000"/>
                </a:lnTo>
                <a:lnTo>
                  <a:pt x="43636" y="0"/>
                </a:lnTo>
                <a:lnTo>
                  <a:pt x="54545" y="0"/>
                </a:lnTo>
                <a:lnTo>
                  <a:pt x="65454" y="0"/>
                </a:lnTo>
                <a:lnTo>
                  <a:pt x="76363" y="24000"/>
                </a:lnTo>
                <a:lnTo>
                  <a:pt x="87272" y="24000"/>
                </a:lnTo>
                <a:lnTo>
                  <a:pt x="98181" y="48000"/>
                </a:lnTo>
                <a:lnTo>
                  <a:pt x="109090" y="48000"/>
                </a:lnTo>
                <a:lnTo>
                  <a:pt x="109090" y="72000"/>
                </a:lnTo>
                <a:lnTo>
                  <a:pt x="98181" y="72000"/>
                </a:lnTo>
                <a:lnTo>
                  <a:pt x="87272" y="72000"/>
                </a:lnTo>
                <a:lnTo>
                  <a:pt x="76363" y="72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01" name="Shape 2001"/>
          <p:cNvSpPr/>
          <p:nvPr/>
        </p:nvSpPr>
        <p:spPr>
          <a:xfrm>
            <a:off x="8251825" y="5456237"/>
            <a:ext cx="31750" cy="23812"/>
          </a:xfrm>
          <a:custGeom>
            <a:pathLst>
              <a:path extrusionOk="0" h="120000" w="120000">
                <a:moveTo>
                  <a:pt x="81818" y="88000"/>
                </a:moveTo>
                <a:lnTo>
                  <a:pt x="81818" y="88000"/>
                </a:lnTo>
                <a:lnTo>
                  <a:pt x="60000" y="96000"/>
                </a:lnTo>
                <a:lnTo>
                  <a:pt x="49090" y="96000"/>
                </a:lnTo>
                <a:lnTo>
                  <a:pt x="43636" y="104000"/>
                </a:lnTo>
                <a:lnTo>
                  <a:pt x="32727" y="112000"/>
                </a:lnTo>
                <a:lnTo>
                  <a:pt x="10909" y="112000"/>
                </a:lnTo>
                <a:lnTo>
                  <a:pt x="5454" y="96000"/>
                </a:lnTo>
                <a:lnTo>
                  <a:pt x="0" y="80000"/>
                </a:lnTo>
                <a:lnTo>
                  <a:pt x="0" y="72000"/>
                </a:lnTo>
                <a:lnTo>
                  <a:pt x="5454" y="56000"/>
                </a:lnTo>
                <a:lnTo>
                  <a:pt x="10909" y="48000"/>
                </a:lnTo>
                <a:lnTo>
                  <a:pt x="16363" y="32000"/>
                </a:lnTo>
                <a:lnTo>
                  <a:pt x="32727" y="32000"/>
                </a:lnTo>
                <a:lnTo>
                  <a:pt x="43636" y="24000"/>
                </a:lnTo>
                <a:lnTo>
                  <a:pt x="49090" y="8000"/>
                </a:lnTo>
                <a:lnTo>
                  <a:pt x="60000" y="0"/>
                </a:lnTo>
                <a:lnTo>
                  <a:pt x="70909" y="0"/>
                </a:lnTo>
                <a:lnTo>
                  <a:pt x="81818" y="16000"/>
                </a:lnTo>
                <a:lnTo>
                  <a:pt x="98181" y="32000"/>
                </a:lnTo>
                <a:lnTo>
                  <a:pt x="109090" y="48000"/>
                </a:lnTo>
                <a:lnTo>
                  <a:pt x="114545" y="64000"/>
                </a:lnTo>
                <a:lnTo>
                  <a:pt x="114545" y="72000"/>
                </a:lnTo>
                <a:lnTo>
                  <a:pt x="103636" y="80000"/>
                </a:lnTo>
                <a:lnTo>
                  <a:pt x="92727" y="88000"/>
                </a:lnTo>
                <a:lnTo>
                  <a:pt x="81818" y="88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02" name="Shape 2002"/>
          <p:cNvSpPr/>
          <p:nvPr/>
        </p:nvSpPr>
        <p:spPr>
          <a:xfrm>
            <a:off x="8278813" y="5586412"/>
            <a:ext cx="4762" cy="6349"/>
          </a:xfrm>
          <a:custGeom>
            <a:pathLst>
              <a:path extrusionOk="0" h="120000" w="120000">
                <a:moveTo>
                  <a:pt x="0" y="30000"/>
                </a:moveTo>
                <a:lnTo>
                  <a:pt x="0" y="30000"/>
                </a:lnTo>
                <a:lnTo>
                  <a:pt x="0" y="0"/>
                </a:lnTo>
                <a:lnTo>
                  <a:pt x="40000" y="0"/>
                </a:lnTo>
                <a:lnTo>
                  <a:pt x="80000" y="0"/>
                </a:lnTo>
                <a:lnTo>
                  <a:pt x="80000" y="30000"/>
                </a:lnTo>
                <a:lnTo>
                  <a:pt x="80000" y="60000"/>
                </a:lnTo>
                <a:lnTo>
                  <a:pt x="0" y="90000"/>
                </a:lnTo>
                <a:lnTo>
                  <a:pt x="0" y="3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03" name="Shape 2003"/>
          <p:cNvSpPr/>
          <p:nvPr/>
        </p:nvSpPr>
        <p:spPr>
          <a:xfrm>
            <a:off x="8281988" y="5586412"/>
            <a:ext cx="15875" cy="22225"/>
          </a:xfrm>
          <a:custGeom>
            <a:pathLst>
              <a:path extrusionOk="0" h="120000" w="120000">
                <a:moveTo>
                  <a:pt x="108000" y="42857"/>
                </a:moveTo>
                <a:lnTo>
                  <a:pt x="108000" y="42857"/>
                </a:lnTo>
                <a:lnTo>
                  <a:pt x="96000" y="25714"/>
                </a:lnTo>
                <a:lnTo>
                  <a:pt x="84000" y="8571"/>
                </a:lnTo>
                <a:lnTo>
                  <a:pt x="72000" y="0"/>
                </a:lnTo>
                <a:lnTo>
                  <a:pt x="36000" y="0"/>
                </a:lnTo>
                <a:lnTo>
                  <a:pt x="24000" y="8571"/>
                </a:lnTo>
                <a:lnTo>
                  <a:pt x="12000" y="17142"/>
                </a:lnTo>
                <a:lnTo>
                  <a:pt x="12000" y="25714"/>
                </a:lnTo>
                <a:lnTo>
                  <a:pt x="12000" y="34285"/>
                </a:lnTo>
                <a:lnTo>
                  <a:pt x="0" y="85714"/>
                </a:lnTo>
                <a:lnTo>
                  <a:pt x="96000" y="111428"/>
                </a:lnTo>
                <a:lnTo>
                  <a:pt x="108000" y="42857"/>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04" name="Shape 2004"/>
          <p:cNvSpPr/>
          <p:nvPr/>
        </p:nvSpPr>
        <p:spPr>
          <a:xfrm>
            <a:off x="8367713" y="5538787"/>
            <a:ext cx="3174" cy="6349"/>
          </a:xfrm>
          <a:custGeom>
            <a:pathLst>
              <a:path extrusionOk="0" h="120000" w="120000">
                <a:moveTo>
                  <a:pt x="0" y="30000"/>
                </a:moveTo>
                <a:lnTo>
                  <a:pt x="0" y="30000"/>
                </a:lnTo>
                <a:lnTo>
                  <a:pt x="0" y="0"/>
                </a:lnTo>
                <a:lnTo>
                  <a:pt x="60000" y="0"/>
                </a:lnTo>
                <a:lnTo>
                  <a:pt x="60000" y="30000"/>
                </a:lnTo>
                <a:lnTo>
                  <a:pt x="60000" y="60000"/>
                </a:lnTo>
                <a:lnTo>
                  <a:pt x="0" y="90000"/>
                </a:lnTo>
                <a:lnTo>
                  <a:pt x="0" y="3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05" name="Shape 2005"/>
          <p:cNvSpPr/>
          <p:nvPr/>
        </p:nvSpPr>
        <p:spPr>
          <a:xfrm>
            <a:off x="8369300" y="5538787"/>
            <a:ext cx="15875" cy="22225"/>
          </a:xfrm>
          <a:custGeom>
            <a:pathLst>
              <a:path extrusionOk="0" h="120000" w="120000">
                <a:moveTo>
                  <a:pt x="109090" y="51428"/>
                </a:moveTo>
                <a:lnTo>
                  <a:pt x="109090" y="51428"/>
                </a:lnTo>
                <a:lnTo>
                  <a:pt x="98181" y="25714"/>
                </a:lnTo>
                <a:lnTo>
                  <a:pt x="76363" y="17142"/>
                </a:lnTo>
                <a:lnTo>
                  <a:pt x="65454" y="0"/>
                </a:lnTo>
                <a:lnTo>
                  <a:pt x="43636" y="0"/>
                </a:lnTo>
                <a:lnTo>
                  <a:pt x="32727" y="8571"/>
                </a:lnTo>
                <a:lnTo>
                  <a:pt x="21818" y="17142"/>
                </a:lnTo>
                <a:lnTo>
                  <a:pt x="10909" y="17142"/>
                </a:lnTo>
                <a:lnTo>
                  <a:pt x="10909" y="25714"/>
                </a:lnTo>
                <a:lnTo>
                  <a:pt x="0" y="85714"/>
                </a:lnTo>
                <a:lnTo>
                  <a:pt x="87272" y="111428"/>
                </a:lnTo>
                <a:lnTo>
                  <a:pt x="109090" y="51428"/>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06" name="Shape 2006"/>
          <p:cNvSpPr/>
          <p:nvPr/>
        </p:nvSpPr>
        <p:spPr>
          <a:xfrm>
            <a:off x="8328025" y="5478462"/>
            <a:ext cx="7937" cy="6349"/>
          </a:xfrm>
          <a:custGeom>
            <a:pathLst>
              <a:path extrusionOk="0" h="120000" w="120000">
                <a:moveTo>
                  <a:pt x="90000" y="30000"/>
                </a:moveTo>
                <a:lnTo>
                  <a:pt x="90000" y="30000"/>
                </a:lnTo>
                <a:lnTo>
                  <a:pt x="90000" y="0"/>
                </a:lnTo>
                <a:lnTo>
                  <a:pt x="60000" y="0"/>
                </a:lnTo>
                <a:lnTo>
                  <a:pt x="30000" y="0"/>
                </a:lnTo>
                <a:lnTo>
                  <a:pt x="0" y="0"/>
                </a:lnTo>
                <a:lnTo>
                  <a:pt x="30000" y="60000"/>
                </a:lnTo>
                <a:lnTo>
                  <a:pt x="90000" y="90000"/>
                </a:lnTo>
                <a:lnTo>
                  <a:pt x="90000" y="3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07" name="Shape 2007"/>
          <p:cNvSpPr/>
          <p:nvPr/>
        </p:nvSpPr>
        <p:spPr>
          <a:xfrm>
            <a:off x="8328025" y="5478462"/>
            <a:ext cx="22225" cy="22225"/>
          </a:xfrm>
          <a:custGeom>
            <a:pathLst>
              <a:path extrusionOk="0" h="120000" w="120000">
                <a:moveTo>
                  <a:pt x="112500" y="51428"/>
                </a:moveTo>
                <a:lnTo>
                  <a:pt x="112500" y="51428"/>
                </a:lnTo>
                <a:lnTo>
                  <a:pt x="105000" y="25714"/>
                </a:lnTo>
                <a:lnTo>
                  <a:pt x="97500" y="17142"/>
                </a:lnTo>
                <a:lnTo>
                  <a:pt x="97500" y="0"/>
                </a:lnTo>
                <a:lnTo>
                  <a:pt x="75000" y="0"/>
                </a:lnTo>
                <a:lnTo>
                  <a:pt x="52500" y="0"/>
                </a:lnTo>
                <a:lnTo>
                  <a:pt x="37500" y="8571"/>
                </a:lnTo>
                <a:lnTo>
                  <a:pt x="7500" y="17142"/>
                </a:lnTo>
                <a:lnTo>
                  <a:pt x="0" y="17142"/>
                </a:lnTo>
                <a:lnTo>
                  <a:pt x="45000" y="85714"/>
                </a:lnTo>
                <a:lnTo>
                  <a:pt x="105000" y="111428"/>
                </a:lnTo>
                <a:lnTo>
                  <a:pt x="112500" y="51428"/>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08" name="Shape 2008"/>
          <p:cNvSpPr/>
          <p:nvPr/>
        </p:nvSpPr>
        <p:spPr>
          <a:xfrm>
            <a:off x="8261350" y="5513387"/>
            <a:ext cx="15875" cy="6349"/>
          </a:xfrm>
          <a:custGeom>
            <a:pathLst>
              <a:path extrusionOk="0" h="120000" w="120000">
                <a:moveTo>
                  <a:pt x="10909" y="90000"/>
                </a:moveTo>
                <a:lnTo>
                  <a:pt x="10909" y="60000"/>
                </a:lnTo>
                <a:lnTo>
                  <a:pt x="21818" y="60000"/>
                </a:lnTo>
                <a:lnTo>
                  <a:pt x="32727" y="30000"/>
                </a:lnTo>
                <a:lnTo>
                  <a:pt x="43636" y="30000"/>
                </a:lnTo>
                <a:lnTo>
                  <a:pt x="54545" y="60000"/>
                </a:lnTo>
                <a:lnTo>
                  <a:pt x="76363" y="60000"/>
                </a:lnTo>
                <a:lnTo>
                  <a:pt x="87272" y="60000"/>
                </a:lnTo>
                <a:lnTo>
                  <a:pt x="98181" y="60000"/>
                </a:lnTo>
                <a:lnTo>
                  <a:pt x="109090" y="30000"/>
                </a:lnTo>
                <a:lnTo>
                  <a:pt x="98181" y="30000"/>
                </a:lnTo>
                <a:lnTo>
                  <a:pt x="87272" y="30000"/>
                </a:lnTo>
                <a:lnTo>
                  <a:pt x="65454" y="0"/>
                </a:lnTo>
                <a:lnTo>
                  <a:pt x="54545" y="0"/>
                </a:lnTo>
                <a:lnTo>
                  <a:pt x="43636" y="0"/>
                </a:lnTo>
                <a:lnTo>
                  <a:pt x="32727" y="0"/>
                </a:lnTo>
                <a:lnTo>
                  <a:pt x="21818" y="0"/>
                </a:lnTo>
                <a:lnTo>
                  <a:pt x="10909" y="0"/>
                </a:lnTo>
                <a:lnTo>
                  <a:pt x="0" y="30000"/>
                </a:lnTo>
                <a:lnTo>
                  <a:pt x="0" y="60000"/>
                </a:lnTo>
                <a:lnTo>
                  <a:pt x="10909" y="9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09" name="Shape 2009"/>
          <p:cNvSpPr/>
          <p:nvPr/>
        </p:nvSpPr>
        <p:spPr>
          <a:xfrm>
            <a:off x="8261350" y="5513387"/>
            <a:ext cx="31750" cy="22225"/>
          </a:xfrm>
          <a:custGeom>
            <a:pathLst>
              <a:path extrusionOk="0" h="120000" w="120000">
                <a:moveTo>
                  <a:pt x="5454" y="111428"/>
                </a:moveTo>
                <a:lnTo>
                  <a:pt x="5454" y="111428"/>
                </a:lnTo>
                <a:lnTo>
                  <a:pt x="10909" y="85714"/>
                </a:lnTo>
                <a:lnTo>
                  <a:pt x="21818" y="59999"/>
                </a:lnTo>
                <a:lnTo>
                  <a:pt x="38181" y="51428"/>
                </a:lnTo>
                <a:lnTo>
                  <a:pt x="49090" y="51428"/>
                </a:lnTo>
                <a:lnTo>
                  <a:pt x="60000" y="59999"/>
                </a:lnTo>
                <a:lnTo>
                  <a:pt x="76363" y="59999"/>
                </a:lnTo>
                <a:lnTo>
                  <a:pt x="92727" y="68571"/>
                </a:lnTo>
                <a:lnTo>
                  <a:pt x="98181" y="68571"/>
                </a:lnTo>
                <a:lnTo>
                  <a:pt x="109090" y="59999"/>
                </a:lnTo>
                <a:lnTo>
                  <a:pt x="114545" y="51428"/>
                </a:lnTo>
                <a:lnTo>
                  <a:pt x="114545" y="42857"/>
                </a:lnTo>
                <a:lnTo>
                  <a:pt x="103636" y="34285"/>
                </a:lnTo>
                <a:lnTo>
                  <a:pt x="92727" y="25714"/>
                </a:lnTo>
                <a:lnTo>
                  <a:pt x="70909" y="8571"/>
                </a:lnTo>
                <a:lnTo>
                  <a:pt x="60000" y="0"/>
                </a:lnTo>
                <a:lnTo>
                  <a:pt x="49090" y="0"/>
                </a:lnTo>
                <a:lnTo>
                  <a:pt x="38181" y="0"/>
                </a:lnTo>
                <a:lnTo>
                  <a:pt x="21818" y="0"/>
                </a:lnTo>
                <a:lnTo>
                  <a:pt x="10909" y="8571"/>
                </a:lnTo>
                <a:lnTo>
                  <a:pt x="5454" y="17142"/>
                </a:lnTo>
                <a:lnTo>
                  <a:pt x="0" y="42857"/>
                </a:lnTo>
                <a:lnTo>
                  <a:pt x="0" y="77142"/>
                </a:lnTo>
                <a:lnTo>
                  <a:pt x="5454" y="102857"/>
                </a:lnTo>
                <a:lnTo>
                  <a:pt x="5454" y="111428"/>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10" name="Shape 2010"/>
          <p:cNvSpPr/>
          <p:nvPr/>
        </p:nvSpPr>
        <p:spPr>
          <a:xfrm>
            <a:off x="8320088" y="5541962"/>
            <a:ext cx="15875" cy="4762"/>
          </a:xfrm>
          <a:custGeom>
            <a:pathLst>
              <a:path extrusionOk="0" h="120000" w="120000">
                <a:moveTo>
                  <a:pt x="0" y="0"/>
                </a:moveTo>
                <a:lnTo>
                  <a:pt x="108000" y="40000"/>
                </a:lnTo>
                <a:lnTo>
                  <a:pt x="108000" y="80000"/>
                </a:lnTo>
                <a:lnTo>
                  <a:pt x="48000" y="80000"/>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11" name="Shape 2011"/>
          <p:cNvSpPr/>
          <p:nvPr/>
        </p:nvSpPr>
        <p:spPr>
          <a:xfrm>
            <a:off x="8332788" y="5545137"/>
            <a:ext cx="4762" cy="14287"/>
          </a:xfrm>
          <a:custGeom>
            <a:pathLst>
              <a:path extrusionOk="0" h="120000" w="120000">
                <a:moveTo>
                  <a:pt x="90000" y="106666"/>
                </a:moveTo>
                <a:lnTo>
                  <a:pt x="90000" y="106666"/>
                </a:lnTo>
                <a:lnTo>
                  <a:pt x="0" y="66666"/>
                </a:lnTo>
                <a:lnTo>
                  <a:pt x="0" y="40000"/>
                </a:lnTo>
                <a:lnTo>
                  <a:pt x="0" y="13333"/>
                </a:lnTo>
                <a:lnTo>
                  <a:pt x="6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12" name="Shape 2012"/>
          <p:cNvSpPr/>
          <p:nvPr/>
        </p:nvSpPr>
        <p:spPr>
          <a:xfrm>
            <a:off x="8228013" y="5524500"/>
            <a:ext cx="7937" cy="26987"/>
          </a:xfrm>
          <a:custGeom>
            <a:pathLst>
              <a:path extrusionOk="0" h="120000" w="120000">
                <a:moveTo>
                  <a:pt x="0" y="112941"/>
                </a:moveTo>
                <a:lnTo>
                  <a:pt x="20000" y="98823"/>
                </a:lnTo>
                <a:lnTo>
                  <a:pt x="20000" y="77647"/>
                </a:lnTo>
                <a:lnTo>
                  <a:pt x="20000" y="70588"/>
                </a:lnTo>
                <a:lnTo>
                  <a:pt x="20000" y="63529"/>
                </a:lnTo>
                <a:lnTo>
                  <a:pt x="40000" y="63529"/>
                </a:lnTo>
                <a:lnTo>
                  <a:pt x="40000" y="56470"/>
                </a:lnTo>
                <a:lnTo>
                  <a:pt x="60000" y="49411"/>
                </a:lnTo>
                <a:lnTo>
                  <a:pt x="80000" y="42352"/>
                </a:lnTo>
                <a:lnTo>
                  <a:pt x="80000" y="28235"/>
                </a:lnTo>
                <a:lnTo>
                  <a:pt x="80000" y="21176"/>
                </a:lnTo>
                <a:lnTo>
                  <a:pt x="100000" y="7058"/>
                </a:lnTo>
                <a:lnTo>
                  <a:pt x="100000" y="0"/>
                </a:lnTo>
                <a:lnTo>
                  <a:pt x="0" y="112941"/>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13" name="Shape 2013"/>
          <p:cNvSpPr/>
          <p:nvPr/>
        </p:nvSpPr>
        <p:spPr>
          <a:xfrm>
            <a:off x="8234363" y="5524500"/>
            <a:ext cx="11112" cy="42862"/>
          </a:xfrm>
          <a:custGeom>
            <a:pathLst>
              <a:path extrusionOk="0" h="120000" w="120000">
                <a:moveTo>
                  <a:pt x="102857" y="115555"/>
                </a:moveTo>
                <a:lnTo>
                  <a:pt x="102857" y="115555"/>
                </a:lnTo>
                <a:lnTo>
                  <a:pt x="85714" y="97777"/>
                </a:lnTo>
                <a:lnTo>
                  <a:pt x="85714" y="80000"/>
                </a:lnTo>
                <a:lnTo>
                  <a:pt x="85714" y="71111"/>
                </a:lnTo>
                <a:lnTo>
                  <a:pt x="85714" y="66666"/>
                </a:lnTo>
                <a:lnTo>
                  <a:pt x="68571" y="62222"/>
                </a:lnTo>
                <a:lnTo>
                  <a:pt x="51428" y="57777"/>
                </a:lnTo>
                <a:lnTo>
                  <a:pt x="34285" y="48888"/>
                </a:lnTo>
                <a:lnTo>
                  <a:pt x="17142" y="44444"/>
                </a:lnTo>
                <a:lnTo>
                  <a:pt x="17142" y="31111"/>
                </a:lnTo>
                <a:lnTo>
                  <a:pt x="17142" y="22222"/>
                </a:lnTo>
                <a:lnTo>
                  <a:pt x="0" y="4444"/>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14" name="Shape 2014"/>
          <p:cNvSpPr/>
          <p:nvPr/>
        </p:nvSpPr>
        <p:spPr>
          <a:xfrm>
            <a:off x="8213725" y="5483225"/>
            <a:ext cx="26987" cy="14288"/>
          </a:xfrm>
          <a:custGeom>
            <a:pathLst>
              <a:path extrusionOk="0" h="120000" w="120000">
                <a:moveTo>
                  <a:pt x="0" y="0"/>
                </a:moveTo>
                <a:lnTo>
                  <a:pt x="18947" y="53333"/>
                </a:lnTo>
                <a:lnTo>
                  <a:pt x="37894" y="106666"/>
                </a:lnTo>
                <a:lnTo>
                  <a:pt x="56842" y="53333"/>
                </a:lnTo>
                <a:lnTo>
                  <a:pt x="69473" y="0"/>
                </a:lnTo>
                <a:lnTo>
                  <a:pt x="82105" y="0"/>
                </a:lnTo>
                <a:lnTo>
                  <a:pt x="94736" y="0"/>
                </a:lnTo>
                <a:lnTo>
                  <a:pt x="107368" y="53333"/>
                </a:lnTo>
                <a:lnTo>
                  <a:pt x="113684" y="53333"/>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15" name="Shape 2015"/>
          <p:cNvSpPr/>
          <p:nvPr/>
        </p:nvSpPr>
        <p:spPr>
          <a:xfrm>
            <a:off x="8213725" y="5495925"/>
            <a:ext cx="42862" cy="4763"/>
          </a:xfrm>
          <a:custGeom>
            <a:pathLst>
              <a:path extrusionOk="0" h="120000" w="120000">
                <a:moveTo>
                  <a:pt x="0" y="80000"/>
                </a:moveTo>
                <a:lnTo>
                  <a:pt x="0" y="80000"/>
                </a:lnTo>
                <a:lnTo>
                  <a:pt x="16000" y="40000"/>
                </a:lnTo>
                <a:lnTo>
                  <a:pt x="36000" y="0"/>
                </a:lnTo>
                <a:lnTo>
                  <a:pt x="60000" y="40000"/>
                </a:lnTo>
                <a:lnTo>
                  <a:pt x="72000" y="80000"/>
                </a:lnTo>
                <a:lnTo>
                  <a:pt x="84000" y="80000"/>
                </a:lnTo>
                <a:lnTo>
                  <a:pt x="100000" y="80000"/>
                </a:lnTo>
                <a:lnTo>
                  <a:pt x="112000" y="40000"/>
                </a:lnTo>
                <a:lnTo>
                  <a:pt x="116000" y="4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16" name="Shape 2016"/>
          <p:cNvSpPr/>
          <p:nvPr/>
        </p:nvSpPr>
        <p:spPr>
          <a:xfrm>
            <a:off x="8353425" y="5564187"/>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17" name="Shape 2017"/>
          <p:cNvSpPr/>
          <p:nvPr/>
        </p:nvSpPr>
        <p:spPr>
          <a:xfrm>
            <a:off x="8310563" y="5567362"/>
            <a:ext cx="14287" cy="14287"/>
          </a:xfrm>
          <a:custGeom>
            <a:pathLst>
              <a:path extrusionOk="0" h="120000" w="120000">
                <a:moveTo>
                  <a:pt x="48000" y="106666"/>
                </a:moveTo>
                <a:lnTo>
                  <a:pt x="48000" y="106666"/>
                </a:ln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18" name="Shape 2018"/>
          <p:cNvSpPr/>
          <p:nvPr/>
        </p:nvSpPr>
        <p:spPr>
          <a:xfrm>
            <a:off x="8291513" y="5535612"/>
            <a:ext cx="14287" cy="12699"/>
          </a:xfrm>
          <a:custGeom>
            <a:pathLst>
              <a:path extrusionOk="0" h="120000" w="120000">
                <a:moveTo>
                  <a:pt x="48000" y="105000"/>
                </a:moveTo>
                <a:lnTo>
                  <a:pt x="108000" y="105000"/>
                </a:lnTo>
                <a:lnTo>
                  <a:pt x="108000" y="75000"/>
                </a:lnTo>
                <a:lnTo>
                  <a:pt x="108000" y="30000"/>
                </a:lnTo>
                <a:lnTo>
                  <a:pt x="108000" y="0"/>
                </a:lnTo>
                <a:lnTo>
                  <a:pt x="48000" y="0"/>
                </a:lnTo>
                <a:lnTo>
                  <a:pt x="48000" y="30000"/>
                </a:lnTo>
                <a:lnTo>
                  <a:pt x="0" y="30000"/>
                </a:lnTo>
                <a:lnTo>
                  <a:pt x="0" y="75000"/>
                </a:lnTo>
                <a:lnTo>
                  <a:pt x="48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19" name="Shape 2019"/>
          <p:cNvSpPr/>
          <p:nvPr/>
        </p:nvSpPr>
        <p:spPr>
          <a:xfrm>
            <a:off x="8361363" y="5497512"/>
            <a:ext cx="14287" cy="14287"/>
          </a:xfrm>
          <a:custGeom>
            <a:pathLst>
              <a:path extrusionOk="0" h="120000" w="120000">
                <a:moveTo>
                  <a:pt x="0" y="106666"/>
                </a:moveTo>
                <a:lnTo>
                  <a:pt x="48000" y="106666"/>
                </a:lnTo>
                <a:lnTo>
                  <a:pt x="108000" y="53333"/>
                </a:lnTo>
                <a:lnTo>
                  <a:pt x="48000" y="53333"/>
                </a:lnTo>
                <a:lnTo>
                  <a:pt x="48000" y="0"/>
                </a:lnTo>
                <a:lnTo>
                  <a:pt x="0" y="0"/>
                </a:lnTo>
                <a:lnTo>
                  <a:pt x="0" y="53333"/>
                </a:lnTo>
                <a:lnTo>
                  <a:pt x="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20" name="Shape 2020"/>
          <p:cNvSpPr/>
          <p:nvPr/>
        </p:nvSpPr>
        <p:spPr>
          <a:xfrm>
            <a:off x="8291513" y="5413375"/>
            <a:ext cx="14287"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75000"/>
                </a:lnTo>
                <a:lnTo>
                  <a:pt x="48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21" name="Shape 2021"/>
          <p:cNvSpPr/>
          <p:nvPr/>
        </p:nvSpPr>
        <p:spPr>
          <a:xfrm>
            <a:off x="8329613" y="5427662"/>
            <a:ext cx="12699"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53333"/>
                </a:lnTo>
                <a:lnTo>
                  <a:pt x="0" y="106666"/>
                </a:lnTo>
                <a:lnTo>
                  <a:pt x="40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22" name="Shape 2022"/>
          <p:cNvSpPr/>
          <p:nvPr/>
        </p:nvSpPr>
        <p:spPr>
          <a:xfrm>
            <a:off x="8235950" y="5529262"/>
            <a:ext cx="14288"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23" name="Shape 2023"/>
          <p:cNvSpPr/>
          <p:nvPr/>
        </p:nvSpPr>
        <p:spPr>
          <a:xfrm>
            <a:off x="8231188" y="5578475"/>
            <a:ext cx="14287" cy="15875"/>
          </a:xfrm>
          <a:custGeom>
            <a:pathLst>
              <a:path extrusionOk="0" h="120000" w="120000">
                <a:moveTo>
                  <a:pt x="108000" y="108000"/>
                </a:moveTo>
                <a:lnTo>
                  <a:pt x="108000" y="108000"/>
                </a:lnTo>
                <a:lnTo>
                  <a:pt x="108000" y="0"/>
                </a:lnTo>
                <a:lnTo>
                  <a:pt x="48000" y="0"/>
                </a:lnTo>
                <a:lnTo>
                  <a:pt x="0" y="0"/>
                </a:lnTo>
                <a:lnTo>
                  <a:pt x="0" y="108000"/>
                </a:lnTo>
                <a:lnTo>
                  <a:pt x="48000" y="108000"/>
                </a:lnTo>
                <a:lnTo>
                  <a:pt x="108000" y="108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24" name="Shape 2024"/>
          <p:cNvSpPr/>
          <p:nvPr/>
        </p:nvSpPr>
        <p:spPr>
          <a:xfrm>
            <a:off x="8202613" y="5538787"/>
            <a:ext cx="14287" cy="14287"/>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25" name="Shape 2025"/>
          <p:cNvSpPr/>
          <p:nvPr/>
        </p:nvSpPr>
        <p:spPr>
          <a:xfrm>
            <a:off x="8223250" y="5448300"/>
            <a:ext cx="12699" cy="14288"/>
          </a:xfrm>
          <a:custGeom>
            <a:pathLst>
              <a:path extrusionOk="0" h="120000" w="120000">
                <a:moveTo>
                  <a:pt x="48000" y="106666"/>
                </a:moveTo>
                <a:lnTo>
                  <a:pt x="108000" y="106666"/>
                </a:lnTo>
                <a:lnTo>
                  <a:pt x="108000" y="53333"/>
                </a:lnTo>
                <a:lnTo>
                  <a:pt x="108000" y="0"/>
                </a:lnTo>
                <a:lnTo>
                  <a:pt x="48000" y="0"/>
                </a:lnTo>
                <a:lnTo>
                  <a:pt x="0" y="53333"/>
                </a:lnTo>
                <a:lnTo>
                  <a:pt x="0" y="106666"/>
                </a:lnTo>
                <a:lnTo>
                  <a:pt x="48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26" name="Shape 2026"/>
          <p:cNvSpPr/>
          <p:nvPr/>
        </p:nvSpPr>
        <p:spPr>
          <a:xfrm>
            <a:off x="8362950" y="5603875"/>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27" name="Shape 2027"/>
          <p:cNvSpPr/>
          <p:nvPr/>
        </p:nvSpPr>
        <p:spPr>
          <a:xfrm>
            <a:off x="8396288" y="5553075"/>
            <a:ext cx="12699" cy="12699"/>
          </a:xfrm>
          <a:custGeom>
            <a:pathLst>
              <a:path extrusionOk="0" h="120000" w="120000">
                <a:moveTo>
                  <a:pt x="66666" y="105000"/>
                </a:moveTo>
                <a:lnTo>
                  <a:pt x="106666" y="105000"/>
                </a:lnTo>
                <a:lnTo>
                  <a:pt x="106666" y="75000"/>
                </a:lnTo>
                <a:lnTo>
                  <a:pt x="106666" y="30000"/>
                </a:lnTo>
                <a:lnTo>
                  <a:pt x="106666" y="0"/>
                </a:lnTo>
                <a:lnTo>
                  <a:pt x="66666" y="0"/>
                </a:lnTo>
                <a:lnTo>
                  <a:pt x="40000" y="0"/>
                </a:lnTo>
                <a:lnTo>
                  <a:pt x="40000" y="30000"/>
                </a:lnTo>
                <a:lnTo>
                  <a:pt x="0" y="30000"/>
                </a:lnTo>
                <a:lnTo>
                  <a:pt x="0" y="75000"/>
                </a:lnTo>
                <a:lnTo>
                  <a:pt x="40000" y="105000"/>
                </a:lnTo>
                <a:lnTo>
                  <a:pt x="66666"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28" name="Shape 2028"/>
          <p:cNvSpPr/>
          <p:nvPr/>
        </p:nvSpPr>
        <p:spPr>
          <a:xfrm>
            <a:off x="8382000" y="5472112"/>
            <a:ext cx="14288" cy="14287"/>
          </a:xfrm>
          <a:custGeom>
            <a:pathLst>
              <a:path extrusionOk="0" h="120000" w="120000">
                <a:moveTo>
                  <a:pt x="48000" y="106666"/>
                </a:moveTo>
                <a:lnTo>
                  <a:pt x="48000" y="106666"/>
                </a:ln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29" name="Shape 2029"/>
          <p:cNvSpPr/>
          <p:nvPr/>
        </p:nvSpPr>
        <p:spPr>
          <a:xfrm>
            <a:off x="8329613" y="5448300"/>
            <a:ext cx="12699" cy="15875"/>
          </a:xfrm>
          <a:custGeom>
            <a:pathLst>
              <a:path extrusionOk="0" h="120000" w="120000">
                <a:moveTo>
                  <a:pt x="40000" y="108000"/>
                </a:moveTo>
                <a:lnTo>
                  <a:pt x="66666" y="108000"/>
                </a:lnTo>
                <a:lnTo>
                  <a:pt x="106666" y="108000"/>
                </a:lnTo>
                <a:lnTo>
                  <a:pt x="106666" y="0"/>
                </a:lnTo>
                <a:lnTo>
                  <a:pt x="66666" y="0"/>
                </a:lnTo>
                <a:lnTo>
                  <a:pt x="40000" y="0"/>
                </a:lnTo>
                <a:lnTo>
                  <a:pt x="0" y="0"/>
                </a:lnTo>
                <a:lnTo>
                  <a:pt x="0" y="108000"/>
                </a:lnTo>
                <a:lnTo>
                  <a:pt x="40000" y="108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30" name="Shape 2030"/>
          <p:cNvSpPr/>
          <p:nvPr/>
        </p:nvSpPr>
        <p:spPr>
          <a:xfrm>
            <a:off x="8361363" y="5443537"/>
            <a:ext cx="12699" cy="12699"/>
          </a:xfrm>
          <a:custGeom>
            <a:pathLst>
              <a:path extrusionOk="0" h="120000" w="120000">
                <a:moveTo>
                  <a:pt x="75000" y="105000"/>
                </a:moveTo>
                <a:lnTo>
                  <a:pt x="75000" y="105000"/>
                </a:lnTo>
                <a:lnTo>
                  <a:pt x="105000" y="75000"/>
                </a:lnTo>
                <a:lnTo>
                  <a:pt x="105000" y="30000"/>
                </a:lnTo>
                <a:lnTo>
                  <a:pt x="75000" y="30000"/>
                </a:lnTo>
                <a:lnTo>
                  <a:pt x="75000" y="0"/>
                </a:lnTo>
                <a:lnTo>
                  <a:pt x="30000" y="0"/>
                </a:lnTo>
                <a:lnTo>
                  <a:pt x="30000" y="30000"/>
                </a:lnTo>
                <a:lnTo>
                  <a:pt x="0" y="30000"/>
                </a:lnTo>
                <a:lnTo>
                  <a:pt x="0" y="75000"/>
                </a:lnTo>
                <a:lnTo>
                  <a:pt x="30000" y="105000"/>
                </a:lnTo>
                <a:lnTo>
                  <a:pt x="75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31" name="Shape 2031"/>
          <p:cNvSpPr/>
          <p:nvPr/>
        </p:nvSpPr>
        <p:spPr>
          <a:xfrm>
            <a:off x="7480300" y="5410200"/>
            <a:ext cx="247649" cy="261938"/>
          </a:xfrm>
          <a:custGeom>
            <a:pathLst>
              <a:path extrusionOk="0" h="120000" w="120000">
                <a:moveTo>
                  <a:pt x="85227" y="5818"/>
                </a:moveTo>
                <a:lnTo>
                  <a:pt x="85227" y="5818"/>
                </a:lnTo>
                <a:lnTo>
                  <a:pt x="89318" y="8727"/>
                </a:lnTo>
                <a:lnTo>
                  <a:pt x="92045" y="10909"/>
                </a:lnTo>
                <a:lnTo>
                  <a:pt x="94772" y="13818"/>
                </a:lnTo>
                <a:lnTo>
                  <a:pt x="96818" y="16000"/>
                </a:lnTo>
                <a:lnTo>
                  <a:pt x="98863" y="18909"/>
                </a:lnTo>
                <a:lnTo>
                  <a:pt x="101590" y="21090"/>
                </a:lnTo>
                <a:lnTo>
                  <a:pt x="102954" y="24000"/>
                </a:lnTo>
                <a:lnTo>
                  <a:pt x="106363" y="26909"/>
                </a:lnTo>
                <a:lnTo>
                  <a:pt x="109090" y="29090"/>
                </a:lnTo>
                <a:lnTo>
                  <a:pt x="111818" y="32000"/>
                </a:lnTo>
                <a:lnTo>
                  <a:pt x="112500" y="34181"/>
                </a:lnTo>
                <a:lnTo>
                  <a:pt x="114545" y="37090"/>
                </a:lnTo>
                <a:lnTo>
                  <a:pt x="115909" y="40000"/>
                </a:lnTo>
                <a:lnTo>
                  <a:pt x="115909" y="42181"/>
                </a:lnTo>
                <a:lnTo>
                  <a:pt x="117954" y="44363"/>
                </a:lnTo>
                <a:lnTo>
                  <a:pt x="118636" y="46545"/>
                </a:lnTo>
                <a:lnTo>
                  <a:pt x="119318" y="48727"/>
                </a:lnTo>
                <a:lnTo>
                  <a:pt x="119318" y="51636"/>
                </a:lnTo>
                <a:lnTo>
                  <a:pt x="118636" y="53818"/>
                </a:lnTo>
                <a:lnTo>
                  <a:pt x="118636" y="56727"/>
                </a:lnTo>
                <a:lnTo>
                  <a:pt x="117954" y="60363"/>
                </a:lnTo>
                <a:lnTo>
                  <a:pt x="115909" y="63272"/>
                </a:lnTo>
                <a:lnTo>
                  <a:pt x="115909" y="65454"/>
                </a:lnTo>
                <a:lnTo>
                  <a:pt x="114545" y="69090"/>
                </a:lnTo>
                <a:lnTo>
                  <a:pt x="113863" y="72000"/>
                </a:lnTo>
                <a:lnTo>
                  <a:pt x="112500" y="75636"/>
                </a:lnTo>
                <a:lnTo>
                  <a:pt x="111818" y="80000"/>
                </a:lnTo>
                <a:lnTo>
                  <a:pt x="111136" y="84363"/>
                </a:lnTo>
                <a:lnTo>
                  <a:pt x="109090" y="88000"/>
                </a:lnTo>
                <a:lnTo>
                  <a:pt x="107727" y="93090"/>
                </a:lnTo>
                <a:lnTo>
                  <a:pt x="106363" y="96000"/>
                </a:lnTo>
                <a:lnTo>
                  <a:pt x="102954" y="98181"/>
                </a:lnTo>
                <a:lnTo>
                  <a:pt x="100227" y="101090"/>
                </a:lnTo>
                <a:lnTo>
                  <a:pt x="96136" y="103272"/>
                </a:lnTo>
                <a:lnTo>
                  <a:pt x="91363" y="106181"/>
                </a:lnTo>
                <a:lnTo>
                  <a:pt x="85909" y="109090"/>
                </a:lnTo>
                <a:lnTo>
                  <a:pt x="81136" y="112000"/>
                </a:lnTo>
                <a:lnTo>
                  <a:pt x="76363" y="114909"/>
                </a:lnTo>
                <a:lnTo>
                  <a:pt x="72272" y="115636"/>
                </a:lnTo>
                <a:lnTo>
                  <a:pt x="68181" y="117090"/>
                </a:lnTo>
                <a:lnTo>
                  <a:pt x="64772" y="117818"/>
                </a:lnTo>
                <a:lnTo>
                  <a:pt x="57954" y="118545"/>
                </a:lnTo>
                <a:lnTo>
                  <a:pt x="51136" y="119272"/>
                </a:lnTo>
                <a:lnTo>
                  <a:pt x="42272" y="119272"/>
                </a:lnTo>
                <a:lnTo>
                  <a:pt x="33409" y="117818"/>
                </a:lnTo>
                <a:lnTo>
                  <a:pt x="25227" y="115636"/>
                </a:lnTo>
                <a:lnTo>
                  <a:pt x="18409" y="111272"/>
                </a:lnTo>
                <a:lnTo>
                  <a:pt x="12272" y="104727"/>
                </a:lnTo>
                <a:lnTo>
                  <a:pt x="10909" y="101818"/>
                </a:lnTo>
                <a:lnTo>
                  <a:pt x="8181" y="98181"/>
                </a:lnTo>
                <a:lnTo>
                  <a:pt x="6818" y="94545"/>
                </a:lnTo>
                <a:lnTo>
                  <a:pt x="4772" y="90181"/>
                </a:lnTo>
                <a:lnTo>
                  <a:pt x="3409" y="86545"/>
                </a:lnTo>
                <a:lnTo>
                  <a:pt x="1363" y="82181"/>
                </a:lnTo>
                <a:lnTo>
                  <a:pt x="681" y="78545"/>
                </a:lnTo>
                <a:lnTo>
                  <a:pt x="0" y="74181"/>
                </a:lnTo>
                <a:lnTo>
                  <a:pt x="0" y="70545"/>
                </a:lnTo>
                <a:lnTo>
                  <a:pt x="681" y="65454"/>
                </a:lnTo>
                <a:lnTo>
                  <a:pt x="1363" y="60363"/>
                </a:lnTo>
                <a:lnTo>
                  <a:pt x="3409" y="55272"/>
                </a:lnTo>
                <a:lnTo>
                  <a:pt x="4090" y="49454"/>
                </a:lnTo>
                <a:lnTo>
                  <a:pt x="5454" y="44363"/>
                </a:lnTo>
                <a:lnTo>
                  <a:pt x="7500" y="39272"/>
                </a:lnTo>
                <a:lnTo>
                  <a:pt x="8181" y="35636"/>
                </a:lnTo>
                <a:lnTo>
                  <a:pt x="10909" y="32000"/>
                </a:lnTo>
                <a:lnTo>
                  <a:pt x="12954" y="27636"/>
                </a:lnTo>
                <a:lnTo>
                  <a:pt x="17045" y="22545"/>
                </a:lnTo>
                <a:lnTo>
                  <a:pt x="19772" y="17454"/>
                </a:lnTo>
                <a:lnTo>
                  <a:pt x="23863" y="13090"/>
                </a:lnTo>
                <a:lnTo>
                  <a:pt x="27954" y="9454"/>
                </a:lnTo>
                <a:lnTo>
                  <a:pt x="32045" y="6545"/>
                </a:lnTo>
                <a:lnTo>
                  <a:pt x="35454" y="5090"/>
                </a:lnTo>
                <a:lnTo>
                  <a:pt x="38181" y="5090"/>
                </a:lnTo>
                <a:lnTo>
                  <a:pt x="42272" y="3636"/>
                </a:lnTo>
                <a:lnTo>
                  <a:pt x="45681" y="2181"/>
                </a:lnTo>
                <a:lnTo>
                  <a:pt x="48409" y="1454"/>
                </a:lnTo>
                <a:lnTo>
                  <a:pt x="51818" y="727"/>
                </a:lnTo>
                <a:lnTo>
                  <a:pt x="53863" y="0"/>
                </a:lnTo>
                <a:lnTo>
                  <a:pt x="57272" y="0"/>
                </a:lnTo>
                <a:lnTo>
                  <a:pt x="59318" y="0"/>
                </a:lnTo>
                <a:lnTo>
                  <a:pt x="62045" y="727"/>
                </a:lnTo>
                <a:lnTo>
                  <a:pt x="66818" y="727"/>
                </a:lnTo>
                <a:lnTo>
                  <a:pt x="71590" y="2181"/>
                </a:lnTo>
                <a:lnTo>
                  <a:pt x="75681" y="2909"/>
                </a:lnTo>
                <a:lnTo>
                  <a:pt x="79090" y="4363"/>
                </a:lnTo>
                <a:lnTo>
                  <a:pt x="82500" y="5090"/>
                </a:lnTo>
                <a:lnTo>
                  <a:pt x="84545" y="5818"/>
                </a:lnTo>
                <a:lnTo>
                  <a:pt x="85227" y="5818"/>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32" name="Shape 2032"/>
          <p:cNvSpPr/>
          <p:nvPr/>
        </p:nvSpPr>
        <p:spPr>
          <a:xfrm>
            <a:off x="7604125" y="5441950"/>
            <a:ext cx="12699" cy="6349"/>
          </a:xfrm>
          <a:custGeom>
            <a:pathLst>
              <a:path extrusionOk="0" h="120000" w="120000">
                <a:moveTo>
                  <a:pt x="26666" y="0"/>
                </a:moveTo>
                <a:lnTo>
                  <a:pt x="53333" y="0"/>
                </a:lnTo>
                <a:lnTo>
                  <a:pt x="66666" y="30000"/>
                </a:lnTo>
                <a:lnTo>
                  <a:pt x="80000" y="30000"/>
                </a:lnTo>
                <a:lnTo>
                  <a:pt x="93333" y="30000"/>
                </a:lnTo>
                <a:lnTo>
                  <a:pt x="106666" y="30000"/>
                </a:lnTo>
                <a:lnTo>
                  <a:pt x="106666" y="60000"/>
                </a:lnTo>
                <a:lnTo>
                  <a:pt x="106666" y="90000"/>
                </a:lnTo>
                <a:lnTo>
                  <a:pt x="80000" y="90000"/>
                </a:lnTo>
                <a:lnTo>
                  <a:pt x="66666" y="90000"/>
                </a:lnTo>
                <a:lnTo>
                  <a:pt x="53333" y="90000"/>
                </a:lnTo>
                <a:lnTo>
                  <a:pt x="40000" y="90000"/>
                </a:lnTo>
                <a:lnTo>
                  <a:pt x="26666" y="60000"/>
                </a:lnTo>
                <a:lnTo>
                  <a:pt x="13333" y="60000"/>
                </a:lnTo>
                <a:lnTo>
                  <a:pt x="13333" y="30000"/>
                </a:lnTo>
                <a:lnTo>
                  <a:pt x="0" y="30000"/>
                </a:lnTo>
                <a:lnTo>
                  <a:pt x="0" y="0"/>
                </a:lnTo>
                <a:lnTo>
                  <a:pt x="13333" y="0"/>
                </a:lnTo>
                <a:lnTo>
                  <a:pt x="2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33" name="Shape 2033"/>
          <p:cNvSpPr/>
          <p:nvPr/>
        </p:nvSpPr>
        <p:spPr>
          <a:xfrm>
            <a:off x="7604125" y="5441950"/>
            <a:ext cx="28575" cy="22225"/>
          </a:xfrm>
          <a:custGeom>
            <a:pathLst>
              <a:path extrusionOk="0" h="120000" w="120000">
                <a:moveTo>
                  <a:pt x="36000" y="0"/>
                </a:moveTo>
                <a:lnTo>
                  <a:pt x="36000" y="0"/>
                </a:lnTo>
                <a:lnTo>
                  <a:pt x="60000" y="17142"/>
                </a:lnTo>
                <a:lnTo>
                  <a:pt x="72000" y="25714"/>
                </a:lnTo>
                <a:lnTo>
                  <a:pt x="90000" y="25714"/>
                </a:lnTo>
                <a:lnTo>
                  <a:pt x="102000" y="34285"/>
                </a:lnTo>
                <a:lnTo>
                  <a:pt x="108000" y="51428"/>
                </a:lnTo>
                <a:lnTo>
                  <a:pt x="114000" y="59999"/>
                </a:lnTo>
                <a:lnTo>
                  <a:pt x="114000" y="77142"/>
                </a:lnTo>
                <a:lnTo>
                  <a:pt x="108000" y="94285"/>
                </a:lnTo>
                <a:lnTo>
                  <a:pt x="108000" y="102857"/>
                </a:lnTo>
                <a:lnTo>
                  <a:pt x="90000" y="111428"/>
                </a:lnTo>
                <a:lnTo>
                  <a:pt x="72000" y="111428"/>
                </a:lnTo>
                <a:lnTo>
                  <a:pt x="60000" y="111428"/>
                </a:lnTo>
                <a:lnTo>
                  <a:pt x="54000" y="102857"/>
                </a:lnTo>
                <a:lnTo>
                  <a:pt x="42000" y="102857"/>
                </a:lnTo>
                <a:lnTo>
                  <a:pt x="24000" y="85714"/>
                </a:lnTo>
                <a:lnTo>
                  <a:pt x="18000" y="68571"/>
                </a:lnTo>
                <a:lnTo>
                  <a:pt x="12000" y="51428"/>
                </a:lnTo>
                <a:lnTo>
                  <a:pt x="6000" y="42857"/>
                </a:lnTo>
                <a:lnTo>
                  <a:pt x="0" y="25714"/>
                </a:lnTo>
                <a:lnTo>
                  <a:pt x="0" y="8571"/>
                </a:lnTo>
                <a:lnTo>
                  <a:pt x="6000" y="0"/>
                </a:lnTo>
                <a:lnTo>
                  <a:pt x="18000" y="0"/>
                </a:lnTo>
                <a:lnTo>
                  <a:pt x="24000" y="0"/>
                </a:lnTo>
                <a:lnTo>
                  <a:pt x="36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34" name="Shape 2034"/>
          <p:cNvSpPr/>
          <p:nvPr/>
        </p:nvSpPr>
        <p:spPr>
          <a:xfrm>
            <a:off x="7588250" y="5608637"/>
            <a:ext cx="15875" cy="6349"/>
          </a:xfrm>
          <a:custGeom>
            <a:pathLst>
              <a:path extrusionOk="0" h="120000" w="120000">
                <a:moveTo>
                  <a:pt x="36000" y="0"/>
                </a:moveTo>
                <a:lnTo>
                  <a:pt x="72000" y="30000"/>
                </a:lnTo>
                <a:lnTo>
                  <a:pt x="84000" y="30000"/>
                </a:lnTo>
                <a:lnTo>
                  <a:pt x="96000" y="30000"/>
                </a:lnTo>
                <a:lnTo>
                  <a:pt x="108000" y="30000"/>
                </a:lnTo>
                <a:lnTo>
                  <a:pt x="108000" y="60000"/>
                </a:lnTo>
                <a:lnTo>
                  <a:pt x="108000" y="90000"/>
                </a:lnTo>
                <a:lnTo>
                  <a:pt x="96000" y="90000"/>
                </a:lnTo>
                <a:lnTo>
                  <a:pt x="84000" y="90000"/>
                </a:lnTo>
                <a:lnTo>
                  <a:pt x="72000" y="90000"/>
                </a:lnTo>
                <a:lnTo>
                  <a:pt x="48000" y="90000"/>
                </a:lnTo>
                <a:lnTo>
                  <a:pt x="36000" y="90000"/>
                </a:lnTo>
                <a:lnTo>
                  <a:pt x="24000" y="90000"/>
                </a:lnTo>
                <a:lnTo>
                  <a:pt x="12000" y="90000"/>
                </a:lnTo>
                <a:lnTo>
                  <a:pt x="12000" y="60000"/>
                </a:lnTo>
                <a:lnTo>
                  <a:pt x="12000" y="30000"/>
                </a:lnTo>
                <a:lnTo>
                  <a:pt x="0" y="30000"/>
                </a:lnTo>
                <a:lnTo>
                  <a:pt x="0" y="0"/>
                </a:lnTo>
                <a:lnTo>
                  <a:pt x="12000" y="0"/>
                </a:lnTo>
                <a:lnTo>
                  <a:pt x="24000" y="0"/>
                </a:lnTo>
                <a:lnTo>
                  <a:pt x="36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35" name="Shape 2035"/>
          <p:cNvSpPr/>
          <p:nvPr/>
        </p:nvSpPr>
        <p:spPr>
          <a:xfrm>
            <a:off x="7588250" y="5608637"/>
            <a:ext cx="31750" cy="22225"/>
          </a:xfrm>
          <a:custGeom>
            <a:pathLst>
              <a:path extrusionOk="0" h="120000" w="120000">
                <a:moveTo>
                  <a:pt x="40000" y="8571"/>
                </a:moveTo>
                <a:lnTo>
                  <a:pt x="40000" y="8571"/>
                </a:lnTo>
                <a:lnTo>
                  <a:pt x="68571" y="25714"/>
                </a:lnTo>
                <a:lnTo>
                  <a:pt x="74285" y="25714"/>
                </a:lnTo>
                <a:lnTo>
                  <a:pt x="91428" y="25714"/>
                </a:lnTo>
                <a:lnTo>
                  <a:pt x="102857" y="25714"/>
                </a:lnTo>
                <a:lnTo>
                  <a:pt x="114285" y="42857"/>
                </a:lnTo>
                <a:lnTo>
                  <a:pt x="114285" y="59999"/>
                </a:lnTo>
                <a:lnTo>
                  <a:pt x="114285" y="77142"/>
                </a:lnTo>
                <a:lnTo>
                  <a:pt x="114285" y="94285"/>
                </a:lnTo>
                <a:lnTo>
                  <a:pt x="102857" y="102857"/>
                </a:lnTo>
                <a:lnTo>
                  <a:pt x="91428" y="111428"/>
                </a:lnTo>
                <a:lnTo>
                  <a:pt x="74285" y="111428"/>
                </a:lnTo>
                <a:lnTo>
                  <a:pt x="68571" y="102857"/>
                </a:lnTo>
                <a:lnTo>
                  <a:pt x="51428" y="102857"/>
                </a:lnTo>
                <a:lnTo>
                  <a:pt x="40000" y="111428"/>
                </a:lnTo>
                <a:lnTo>
                  <a:pt x="22857" y="111428"/>
                </a:lnTo>
                <a:lnTo>
                  <a:pt x="11428" y="94285"/>
                </a:lnTo>
                <a:lnTo>
                  <a:pt x="5714" y="77142"/>
                </a:lnTo>
                <a:lnTo>
                  <a:pt x="5714" y="51428"/>
                </a:lnTo>
                <a:lnTo>
                  <a:pt x="0" y="25714"/>
                </a:lnTo>
                <a:lnTo>
                  <a:pt x="0" y="17142"/>
                </a:lnTo>
                <a:lnTo>
                  <a:pt x="5714" y="8571"/>
                </a:lnTo>
                <a:lnTo>
                  <a:pt x="22857" y="0"/>
                </a:lnTo>
                <a:lnTo>
                  <a:pt x="40000" y="8571"/>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36" name="Shape 2036"/>
          <p:cNvSpPr/>
          <p:nvPr/>
        </p:nvSpPr>
        <p:spPr>
          <a:xfrm>
            <a:off x="7645400" y="5487987"/>
            <a:ext cx="4763" cy="6349"/>
          </a:xfrm>
          <a:custGeom>
            <a:pathLst>
              <a:path extrusionOk="0" h="120000" w="120000">
                <a:moveTo>
                  <a:pt x="60000" y="30000"/>
                </a:moveTo>
                <a:lnTo>
                  <a:pt x="60000" y="60000"/>
                </a:lnTo>
                <a:lnTo>
                  <a:pt x="60000" y="90000"/>
                </a:lnTo>
                <a:lnTo>
                  <a:pt x="0" y="90000"/>
                </a:lnTo>
                <a:lnTo>
                  <a:pt x="0" y="30000"/>
                </a:lnTo>
                <a:lnTo>
                  <a:pt x="0" y="0"/>
                </a:lnTo>
                <a:lnTo>
                  <a:pt x="60000" y="3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37" name="Shape 2037"/>
          <p:cNvSpPr/>
          <p:nvPr/>
        </p:nvSpPr>
        <p:spPr>
          <a:xfrm>
            <a:off x="7646988" y="5487987"/>
            <a:ext cx="15875" cy="22225"/>
          </a:xfrm>
          <a:custGeom>
            <a:pathLst>
              <a:path extrusionOk="0" h="120000" w="120000">
                <a:moveTo>
                  <a:pt x="10000" y="51428"/>
                </a:moveTo>
                <a:lnTo>
                  <a:pt x="10000" y="51428"/>
                </a:lnTo>
                <a:lnTo>
                  <a:pt x="0" y="77142"/>
                </a:lnTo>
                <a:lnTo>
                  <a:pt x="0" y="85714"/>
                </a:lnTo>
                <a:lnTo>
                  <a:pt x="10000" y="102857"/>
                </a:lnTo>
                <a:lnTo>
                  <a:pt x="10000" y="111428"/>
                </a:lnTo>
                <a:lnTo>
                  <a:pt x="40000" y="111428"/>
                </a:lnTo>
                <a:lnTo>
                  <a:pt x="50000" y="102857"/>
                </a:lnTo>
                <a:lnTo>
                  <a:pt x="70000" y="94285"/>
                </a:lnTo>
                <a:lnTo>
                  <a:pt x="110000" y="51428"/>
                </a:lnTo>
                <a:lnTo>
                  <a:pt x="70000" y="0"/>
                </a:lnTo>
                <a:lnTo>
                  <a:pt x="10000" y="51428"/>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38" name="Shape 2038"/>
          <p:cNvSpPr/>
          <p:nvPr/>
        </p:nvSpPr>
        <p:spPr>
          <a:xfrm>
            <a:off x="7548563" y="5481637"/>
            <a:ext cx="0" cy="6349"/>
          </a:xfrm>
          <a:custGeom>
            <a:pathLst>
              <a:path extrusionOk="0" h="120000" w="120000">
                <a:moveTo>
                  <a:pt x="0" y="30000"/>
                </a:moveTo>
                <a:lnTo>
                  <a:pt x="0" y="60000"/>
                </a:lnTo>
                <a:lnTo>
                  <a:pt x="0" y="90000"/>
                </a:lnTo>
                <a:lnTo>
                  <a:pt x="0" y="30000"/>
                </a:lnTo>
                <a:lnTo>
                  <a:pt x="0" y="0"/>
                </a:lnTo>
                <a:lnTo>
                  <a:pt x="0" y="3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39" name="Shape 2039"/>
          <p:cNvSpPr/>
          <p:nvPr/>
        </p:nvSpPr>
        <p:spPr>
          <a:xfrm>
            <a:off x="7548563" y="5481637"/>
            <a:ext cx="15875" cy="22225"/>
          </a:xfrm>
          <a:custGeom>
            <a:pathLst>
              <a:path extrusionOk="0" h="120000" w="120000">
                <a:moveTo>
                  <a:pt x="10000" y="51428"/>
                </a:moveTo>
                <a:lnTo>
                  <a:pt x="10000" y="51428"/>
                </a:lnTo>
                <a:lnTo>
                  <a:pt x="0" y="68571"/>
                </a:lnTo>
                <a:lnTo>
                  <a:pt x="0" y="85714"/>
                </a:lnTo>
                <a:lnTo>
                  <a:pt x="10000" y="102857"/>
                </a:lnTo>
                <a:lnTo>
                  <a:pt x="10000" y="111428"/>
                </a:lnTo>
                <a:lnTo>
                  <a:pt x="30000" y="111428"/>
                </a:lnTo>
                <a:lnTo>
                  <a:pt x="40000" y="102857"/>
                </a:lnTo>
                <a:lnTo>
                  <a:pt x="70000" y="94285"/>
                </a:lnTo>
                <a:lnTo>
                  <a:pt x="110000" y="51428"/>
                </a:lnTo>
                <a:lnTo>
                  <a:pt x="70000" y="0"/>
                </a:lnTo>
                <a:lnTo>
                  <a:pt x="10000" y="51428"/>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40" name="Shape 2040"/>
          <p:cNvSpPr/>
          <p:nvPr/>
        </p:nvSpPr>
        <p:spPr>
          <a:xfrm>
            <a:off x="7542213" y="5549900"/>
            <a:ext cx="1587" cy="11113"/>
          </a:xfrm>
          <a:custGeom>
            <a:pathLst>
              <a:path extrusionOk="0" h="120000" w="120000">
                <a:moveTo>
                  <a:pt x="0" y="34285"/>
                </a:moveTo>
                <a:lnTo>
                  <a:pt x="0" y="51428"/>
                </a:lnTo>
                <a:lnTo>
                  <a:pt x="0" y="68571"/>
                </a:lnTo>
                <a:lnTo>
                  <a:pt x="0" y="85714"/>
                </a:lnTo>
                <a:lnTo>
                  <a:pt x="0" y="102857"/>
                </a:lnTo>
                <a:lnTo>
                  <a:pt x="0" y="34285"/>
                </a:lnTo>
                <a:lnTo>
                  <a:pt x="0" y="0"/>
                </a:lnTo>
                <a:lnTo>
                  <a:pt x="0" y="34285"/>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41" name="Shape 2041"/>
          <p:cNvSpPr/>
          <p:nvPr/>
        </p:nvSpPr>
        <p:spPr>
          <a:xfrm>
            <a:off x="7542213" y="5549900"/>
            <a:ext cx="17461" cy="26987"/>
          </a:xfrm>
          <a:custGeom>
            <a:pathLst>
              <a:path extrusionOk="0" h="120000" w="120000">
                <a:moveTo>
                  <a:pt x="10000" y="42352"/>
                </a:moveTo>
                <a:lnTo>
                  <a:pt x="10000" y="42352"/>
                </a:lnTo>
                <a:lnTo>
                  <a:pt x="0" y="56470"/>
                </a:lnTo>
                <a:lnTo>
                  <a:pt x="0" y="70588"/>
                </a:lnTo>
                <a:lnTo>
                  <a:pt x="10000" y="84705"/>
                </a:lnTo>
                <a:lnTo>
                  <a:pt x="20000" y="91764"/>
                </a:lnTo>
                <a:lnTo>
                  <a:pt x="40000" y="98823"/>
                </a:lnTo>
                <a:lnTo>
                  <a:pt x="70000" y="98823"/>
                </a:lnTo>
                <a:lnTo>
                  <a:pt x="100000" y="112941"/>
                </a:lnTo>
                <a:lnTo>
                  <a:pt x="110000" y="112941"/>
                </a:lnTo>
                <a:lnTo>
                  <a:pt x="110000" y="42352"/>
                </a:lnTo>
                <a:lnTo>
                  <a:pt x="70000" y="0"/>
                </a:lnTo>
                <a:lnTo>
                  <a:pt x="10000" y="42352"/>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42" name="Shape 2042"/>
          <p:cNvSpPr/>
          <p:nvPr/>
        </p:nvSpPr>
        <p:spPr>
          <a:xfrm>
            <a:off x="7613650" y="5559425"/>
            <a:ext cx="12699" cy="7937"/>
          </a:xfrm>
          <a:custGeom>
            <a:pathLst>
              <a:path extrusionOk="0" h="120000" w="120000">
                <a:moveTo>
                  <a:pt x="110000" y="24000"/>
                </a:moveTo>
                <a:lnTo>
                  <a:pt x="90000" y="24000"/>
                </a:lnTo>
                <a:lnTo>
                  <a:pt x="80000" y="48000"/>
                </a:lnTo>
                <a:lnTo>
                  <a:pt x="70000" y="48000"/>
                </a:lnTo>
                <a:lnTo>
                  <a:pt x="60000" y="48000"/>
                </a:lnTo>
                <a:lnTo>
                  <a:pt x="50000" y="24000"/>
                </a:lnTo>
                <a:lnTo>
                  <a:pt x="40000" y="24000"/>
                </a:lnTo>
                <a:lnTo>
                  <a:pt x="30000" y="0"/>
                </a:lnTo>
                <a:lnTo>
                  <a:pt x="20000" y="0"/>
                </a:lnTo>
                <a:lnTo>
                  <a:pt x="10000" y="0"/>
                </a:lnTo>
                <a:lnTo>
                  <a:pt x="0" y="24000"/>
                </a:lnTo>
                <a:lnTo>
                  <a:pt x="10000" y="24000"/>
                </a:lnTo>
                <a:lnTo>
                  <a:pt x="20000" y="48000"/>
                </a:lnTo>
                <a:lnTo>
                  <a:pt x="30000" y="72000"/>
                </a:lnTo>
                <a:lnTo>
                  <a:pt x="40000" y="72000"/>
                </a:lnTo>
                <a:lnTo>
                  <a:pt x="60000" y="96000"/>
                </a:lnTo>
                <a:lnTo>
                  <a:pt x="70000" y="96000"/>
                </a:lnTo>
                <a:lnTo>
                  <a:pt x="80000" y="96000"/>
                </a:lnTo>
                <a:lnTo>
                  <a:pt x="90000" y="72000"/>
                </a:lnTo>
                <a:lnTo>
                  <a:pt x="100000" y="48000"/>
                </a:lnTo>
                <a:lnTo>
                  <a:pt x="100000" y="24000"/>
                </a:lnTo>
                <a:lnTo>
                  <a:pt x="110000" y="24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43" name="Shape 2043"/>
          <p:cNvSpPr/>
          <p:nvPr/>
        </p:nvSpPr>
        <p:spPr>
          <a:xfrm>
            <a:off x="7613650" y="5559425"/>
            <a:ext cx="30162" cy="23813"/>
          </a:xfrm>
          <a:custGeom>
            <a:pathLst>
              <a:path extrusionOk="0" h="120000" w="120000">
                <a:moveTo>
                  <a:pt x="114782" y="24000"/>
                </a:moveTo>
                <a:lnTo>
                  <a:pt x="114782" y="24000"/>
                </a:lnTo>
                <a:lnTo>
                  <a:pt x="99130" y="40000"/>
                </a:lnTo>
                <a:lnTo>
                  <a:pt x="78260" y="56000"/>
                </a:lnTo>
                <a:lnTo>
                  <a:pt x="67826" y="56000"/>
                </a:lnTo>
                <a:lnTo>
                  <a:pt x="62608" y="48000"/>
                </a:lnTo>
                <a:lnTo>
                  <a:pt x="52173" y="32000"/>
                </a:lnTo>
                <a:lnTo>
                  <a:pt x="41739" y="16000"/>
                </a:lnTo>
                <a:lnTo>
                  <a:pt x="31304" y="8000"/>
                </a:lnTo>
                <a:lnTo>
                  <a:pt x="20869" y="0"/>
                </a:lnTo>
                <a:lnTo>
                  <a:pt x="10434" y="0"/>
                </a:lnTo>
                <a:lnTo>
                  <a:pt x="5217" y="0"/>
                </a:lnTo>
                <a:lnTo>
                  <a:pt x="0" y="16000"/>
                </a:lnTo>
                <a:lnTo>
                  <a:pt x="5217" y="24000"/>
                </a:lnTo>
                <a:lnTo>
                  <a:pt x="15652" y="48000"/>
                </a:lnTo>
                <a:lnTo>
                  <a:pt x="20869" y="64000"/>
                </a:lnTo>
                <a:lnTo>
                  <a:pt x="31304" y="72000"/>
                </a:lnTo>
                <a:lnTo>
                  <a:pt x="36521" y="80000"/>
                </a:lnTo>
                <a:lnTo>
                  <a:pt x="46956" y="96000"/>
                </a:lnTo>
                <a:lnTo>
                  <a:pt x="62608" y="104000"/>
                </a:lnTo>
                <a:lnTo>
                  <a:pt x="67826" y="112000"/>
                </a:lnTo>
                <a:lnTo>
                  <a:pt x="78260" y="112000"/>
                </a:lnTo>
                <a:lnTo>
                  <a:pt x="93913" y="88000"/>
                </a:lnTo>
                <a:lnTo>
                  <a:pt x="104347" y="64000"/>
                </a:lnTo>
                <a:lnTo>
                  <a:pt x="109565" y="40000"/>
                </a:lnTo>
                <a:lnTo>
                  <a:pt x="114782" y="24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44" name="Shape 2044"/>
          <p:cNvSpPr/>
          <p:nvPr/>
        </p:nvSpPr>
        <p:spPr>
          <a:xfrm>
            <a:off x="7577138" y="5502275"/>
            <a:ext cx="11112" cy="6349"/>
          </a:xfrm>
          <a:custGeom>
            <a:pathLst>
              <a:path extrusionOk="0" h="120000" w="120000">
                <a:moveTo>
                  <a:pt x="0" y="90000"/>
                </a:moveTo>
                <a:lnTo>
                  <a:pt x="0" y="60000"/>
                </a:lnTo>
                <a:lnTo>
                  <a:pt x="40000" y="0"/>
                </a:lnTo>
                <a:lnTo>
                  <a:pt x="66666" y="0"/>
                </a:lnTo>
                <a:lnTo>
                  <a:pt x="106666" y="0"/>
                </a:lnTo>
                <a:lnTo>
                  <a:pt x="0" y="9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45" name="Shape 2045"/>
          <p:cNvSpPr/>
          <p:nvPr/>
        </p:nvSpPr>
        <p:spPr>
          <a:xfrm>
            <a:off x="7588250" y="5507037"/>
            <a:ext cx="6349" cy="12699"/>
          </a:xfrm>
          <a:custGeom>
            <a:pathLst>
              <a:path extrusionOk="0" h="120000" w="120000">
                <a:moveTo>
                  <a:pt x="90000" y="0"/>
                </a:moveTo>
                <a:lnTo>
                  <a:pt x="90000" y="0"/>
                </a:lnTo>
                <a:lnTo>
                  <a:pt x="90000" y="45000"/>
                </a:lnTo>
                <a:lnTo>
                  <a:pt x="60000" y="90000"/>
                </a:lnTo>
                <a:lnTo>
                  <a:pt x="30000" y="105000"/>
                </a:lnTo>
                <a:lnTo>
                  <a:pt x="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46" name="Shape 2046"/>
          <p:cNvSpPr/>
          <p:nvPr/>
        </p:nvSpPr>
        <p:spPr>
          <a:xfrm>
            <a:off x="7659688" y="5549900"/>
            <a:ext cx="1587" cy="25399"/>
          </a:xfrm>
          <a:custGeom>
            <a:pathLst>
              <a:path extrusionOk="0" h="120000" w="120000">
                <a:moveTo>
                  <a:pt x="0" y="0"/>
                </a:moveTo>
                <a:lnTo>
                  <a:pt x="0" y="15000"/>
                </a:lnTo>
                <a:lnTo>
                  <a:pt x="0" y="30000"/>
                </a:lnTo>
                <a:lnTo>
                  <a:pt x="0" y="37500"/>
                </a:lnTo>
                <a:lnTo>
                  <a:pt x="0" y="45000"/>
                </a:lnTo>
                <a:lnTo>
                  <a:pt x="0" y="52500"/>
                </a:lnTo>
                <a:lnTo>
                  <a:pt x="0" y="60000"/>
                </a:lnTo>
                <a:lnTo>
                  <a:pt x="0" y="75000"/>
                </a:lnTo>
                <a:lnTo>
                  <a:pt x="0" y="82500"/>
                </a:lnTo>
                <a:lnTo>
                  <a:pt x="0" y="97500"/>
                </a:lnTo>
                <a:lnTo>
                  <a:pt x="0" y="105000"/>
                </a:lnTo>
                <a:lnTo>
                  <a:pt x="0" y="112500"/>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47" name="Shape 2047"/>
          <p:cNvSpPr/>
          <p:nvPr/>
        </p:nvSpPr>
        <p:spPr>
          <a:xfrm>
            <a:off x="7659688" y="5549900"/>
            <a:ext cx="17461" cy="41275"/>
          </a:xfrm>
          <a:custGeom>
            <a:pathLst>
              <a:path extrusionOk="0" h="120000" w="120000">
                <a:moveTo>
                  <a:pt x="110769" y="0"/>
                </a:moveTo>
                <a:lnTo>
                  <a:pt x="110769" y="0"/>
                </a:lnTo>
                <a:lnTo>
                  <a:pt x="92307" y="13846"/>
                </a:lnTo>
                <a:lnTo>
                  <a:pt x="64615" y="27692"/>
                </a:lnTo>
                <a:lnTo>
                  <a:pt x="64615" y="36923"/>
                </a:lnTo>
                <a:lnTo>
                  <a:pt x="55384" y="41538"/>
                </a:lnTo>
                <a:lnTo>
                  <a:pt x="55384" y="46153"/>
                </a:lnTo>
                <a:lnTo>
                  <a:pt x="55384" y="55384"/>
                </a:lnTo>
                <a:lnTo>
                  <a:pt x="55384" y="64615"/>
                </a:lnTo>
                <a:lnTo>
                  <a:pt x="55384" y="73846"/>
                </a:lnTo>
                <a:lnTo>
                  <a:pt x="46153" y="83076"/>
                </a:lnTo>
                <a:lnTo>
                  <a:pt x="18461" y="96923"/>
                </a:lnTo>
                <a:lnTo>
                  <a:pt x="9230" y="110769"/>
                </a:lnTo>
                <a:lnTo>
                  <a:pt x="0" y="115384"/>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48" name="Shape 2048"/>
          <p:cNvSpPr/>
          <p:nvPr/>
        </p:nvSpPr>
        <p:spPr>
          <a:xfrm>
            <a:off x="7629525" y="5600700"/>
            <a:ext cx="22225" cy="7937"/>
          </a:xfrm>
          <a:custGeom>
            <a:pathLst>
              <a:path extrusionOk="0" h="120000" w="120000">
                <a:moveTo>
                  <a:pt x="112000" y="96000"/>
                </a:moveTo>
                <a:lnTo>
                  <a:pt x="96000" y="96000"/>
                </a:lnTo>
                <a:lnTo>
                  <a:pt x="72000" y="72000"/>
                </a:lnTo>
                <a:lnTo>
                  <a:pt x="56000" y="48000"/>
                </a:lnTo>
                <a:lnTo>
                  <a:pt x="40000" y="24000"/>
                </a:lnTo>
                <a:lnTo>
                  <a:pt x="32000" y="24000"/>
                </a:lnTo>
                <a:lnTo>
                  <a:pt x="16000" y="0"/>
                </a:lnTo>
                <a:lnTo>
                  <a:pt x="0" y="0"/>
                </a:lnTo>
                <a:lnTo>
                  <a:pt x="112000" y="96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49" name="Shape 2049"/>
          <p:cNvSpPr/>
          <p:nvPr/>
        </p:nvSpPr>
        <p:spPr>
          <a:xfrm>
            <a:off x="7629525" y="5600700"/>
            <a:ext cx="34924" cy="23813"/>
          </a:xfrm>
          <a:custGeom>
            <a:pathLst>
              <a:path extrusionOk="0" h="120000" w="120000">
                <a:moveTo>
                  <a:pt x="115384" y="112000"/>
                </a:moveTo>
                <a:lnTo>
                  <a:pt x="115384" y="112000"/>
                </a:lnTo>
                <a:lnTo>
                  <a:pt x="101538" y="104000"/>
                </a:lnTo>
                <a:lnTo>
                  <a:pt x="73846" y="80000"/>
                </a:lnTo>
                <a:lnTo>
                  <a:pt x="60000" y="56000"/>
                </a:lnTo>
                <a:lnTo>
                  <a:pt x="41538" y="32000"/>
                </a:lnTo>
                <a:lnTo>
                  <a:pt x="32307" y="16000"/>
                </a:lnTo>
                <a:lnTo>
                  <a:pt x="13846" y="8000"/>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50" name="Shape 2050"/>
          <p:cNvSpPr/>
          <p:nvPr/>
        </p:nvSpPr>
        <p:spPr>
          <a:xfrm>
            <a:off x="7562850" y="5457825"/>
            <a:ext cx="14288" cy="14288"/>
          </a:xfrm>
          <a:custGeom>
            <a:pathLst>
              <a:path extrusionOk="0" h="120000" w="120000">
                <a:moveTo>
                  <a:pt x="108000" y="0"/>
                </a:moveTo>
                <a:lnTo>
                  <a:pt x="48000" y="0"/>
                </a:lnTo>
                <a:lnTo>
                  <a:pt x="0" y="0"/>
                </a:lnTo>
                <a:lnTo>
                  <a:pt x="0" y="53333"/>
                </a:lnTo>
                <a:lnTo>
                  <a:pt x="48000" y="106666"/>
                </a:lnTo>
                <a:lnTo>
                  <a:pt x="108000" y="106666"/>
                </a:lnTo>
                <a:lnTo>
                  <a:pt x="108000" y="53333"/>
                </a:lnTo>
                <a:lnTo>
                  <a:pt x="10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51" name="Shape 2051"/>
          <p:cNvSpPr/>
          <p:nvPr/>
        </p:nvSpPr>
        <p:spPr>
          <a:xfrm>
            <a:off x="7600950" y="5478462"/>
            <a:ext cx="12699" cy="14287"/>
          </a:xfrm>
          <a:custGeom>
            <a:pathLst>
              <a:path extrusionOk="0" h="120000" w="120000">
                <a:moveTo>
                  <a:pt x="66666" y="0"/>
                </a:moveTo>
                <a:lnTo>
                  <a:pt x="66666" y="0"/>
                </a:lnTo>
                <a:lnTo>
                  <a:pt x="40000" y="0"/>
                </a:lnTo>
                <a:lnTo>
                  <a:pt x="0" y="53333"/>
                </a:lnTo>
                <a:lnTo>
                  <a:pt x="40000" y="106666"/>
                </a:lnTo>
                <a:lnTo>
                  <a:pt x="66666" y="106666"/>
                </a:lnTo>
                <a:lnTo>
                  <a:pt x="106666" y="53333"/>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52" name="Shape 2052"/>
          <p:cNvSpPr/>
          <p:nvPr/>
        </p:nvSpPr>
        <p:spPr>
          <a:xfrm>
            <a:off x="7599363" y="5516562"/>
            <a:ext cx="14287"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53" name="Shape 2053"/>
          <p:cNvSpPr/>
          <p:nvPr/>
        </p:nvSpPr>
        <p:spPr>
          <a:xfrm>
            <a:off x="7523163" y="5510212"/>
            <a:ext cx="14287"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54" name="Shape 2054"/>
          <p:cNvSpPr/>
          <p:nvPr/>
        </p:nvSpPr>
        <p:spPr>
          <a:xfrm>
            <a:off x="7537450" y="5618162"/>
            <a:ext cx="11113" cy="15875"/>
          </a:xfrm>
          <a:custGeom>
            <a:pathLst>
              <a:path extrusionOk="0" h="120000" w="120000">
                <a:moveTo>
                  <a:pt x="48000" y="0"/>
                </a:moveTo>
                <a:lnTo>
                  <a:pt x="48000" y="0"/>
                </a:lnTo>
                <a:lnTo>
                  <a:pt x="0" y="0"/>
                </a:lnTo>
                <a:lnTo>
                  <a:pt x="0" y="108000"/>
                </a:lnTo>
                <a:lnTo>
                  <a:pt x="48000" y="108000"/>
                </a:lnTo>
                <a:lnTo>
                  <a:pt x="108000" y="108000"/>
                </a:lnTo>
                <a:lnTo>
                  <a:pt x="108000" y="0"/>
                </a:lnTo>
                <a:lnTo>
                  <a:pt x="4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55" name="Shape 2055"/>
          <p:cNvSpPr/>
          <p:nvPr/>
        </p:nvSpPr>
        <p:spPr>
          <a:xfrm>
            <a:off x="7510463" y="5586412"/>
            <a:ext cx="14287"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56" name="Shape 2056"/>
          <p:cNvSpPr/>
          <p:nvPr/>
        </p:nvSpPr>
        <p:spPr>
          <a:xfrm>
            <a:off x="7643813" y="5549900"/>
            <a:ext cx="12699" cy="14288"/>
          </a:xfrm>
          <a:custGeom>
            <a:pathLst>
              <a:path extrusionOk="0" h="120000" w="120000">
                <a:moveTo>
                  <a:pt x="106666" y="0"/>
                </a:moveTo>
                <a:lnTo>
                  <a:pt x="66666" y="0"/>
                </a:lnTo>
                <a:lnTo>
                  <a:pt x="40000" y="0"/>
                </a:lnTo>
                <a:lnTo>
                  <a:pt x="40000" y="53333"/>
                </a:lnTo>
                <a:lnTo>
                  <a:pt x="0" y="53333"/>
                </a:lnTo>
                <a:lnTo>
                  <a:pt x="0" y="106666"/>
                </a:lnTo>
                <a:lnTo>
                  <a:pt x="40000" y="106666"/>
                </a:lnTo>
                <a:lnTo>
                  <a:pt x="66666" y="106666"/>
                </a:lnTo>
                <a:lnTo>
                  <a:pt x="106666" y="106666"/>
                </a:lnTo>
                <a:lnTo>
                  <a:pt x="106666" y="53333"/>
                </a:lnTo>
                <a:lnTo>
                  <a:pt x="10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57" name="Shape 2057"/>
          <p:cNvSpPr/>
          <p:nvPr/>
        </p:nvSpPr>
        <p:spPr>
          <a:xfrm>
            <a:off x="7675563" y="5510212"/>
            <a:ext cx="14287" cy="14287"/>
          </a:xfrm>
          <a:custGeom>
            <a:pathLst>
              <a:path extrusionOk="0" h="120000" w="120000">
                <a:moveTo>
                  <a:pt x="48000" y="0"/>
                </a:moveTo>
                <a:lnTo>
                  <a:pt x="0" y="0"/>
                </a:lnTo>
                <a:lnTo>
                  <a:pt x="0" y="53333"/>
                </a:lnTo>
                <a:lnTo>
                  <a:pt x="0" y="106666"/>
                </a:lnTo>
                <a:lnTo>
                  <a:pt x="48000" y="106666"/>
                </a:lnTo>
                <a:lnTo>
                  <a:pt x="108000" y="53333"/>
                </a:lnTo>
                <a:lnTo>
                  <a:pt x="108000" y="0"/>
                </a:lnTo>
                <a:lnTo>
                  <a:pt x="4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58" name="Shape 2058"/>
          <p:cNvSpPr/>
          <p:nvPr/>
        </p:nvSpPr>
        <p:spPr>
          <a:xfrm>
            <a:off x="7675563" y="5559425"/>
            <a:ext cx="15875" cy="14288"/>
          </a:xfrm>
          <a:custGeom>
            <a:pathLst>
              <a:path extrusionOk="0" h="120000" w="120000">
                <a:moveTo>
                  <a:pt x="109090" y="0"/>
                </a:moveTo>
                <a:lnTo>
                  <a:pt x="109090" y="0"/>
                </a:lnTo>
                <a:lnTo>
                  <a:pt x="0" y="0"/>
                </a:lnTo>
                <a:lnTo>
                  <a:pt x="0" y="53333"/>
                </a:lnTo>
                <a:lnTo>
                  <a:pt x="0" y="106666"/>
                </a:lnTo>
                <a:lnTo>
                  <a:pt x="109090" y="106666"/>
                </a:lnTo>
                <a:lnTo>
                  <a:pt x="109090" y="53333"/>
                </a:lnTo>
                <a:lnTo>
                  <a:pt x="10909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59" name="Shape 2059"/>
          <p:cNvSpPr/>
          <p:nvPr/>
        </p:nvSpPr>
        <p:spPr>
          <a:xfrm>
            <a:off x="7613650" y="5627687"/>
            <a:ext cx="12699" cy="12699"/>
          </a:xfrm>
          <a:custGeom>
            <a:pathLst>
              <a:path extrusionOk="0" h="120000" w="120000">
                <a:moveTo>
                  <a:pt x="108000" y="0"/>
                </a:moveTo>
                <a:lnTo>
                  <a:pt x="48000" y="0"/>
                </a:lnTo>
                <a:lnTo>
                  <a:pt x="0" y="0"/>
                </a:lnTo>
                <a:lnTo>
                  <a:pt x="0" y="30000"/>
                </a:lnTo>
                <a:lnTo>
                  <a:pt x="0" y="75000"/>
                </a:lnTo>
                <a:lnTo>
                  <a:pt x="0" y="105000"/>
                </a:lnTo>
                <a:lnTo>
                  <a:pt x="48000" y="105000"/>
                </a:lnTo>
                <a:lnTo>
                  <a:pt x="108000" y="105000"/>
                </a:lnTo>
                <a:lnTo>
                  <a:pt x="108000" y="75000"/>
                </a:lnTo>
                <a:lnTo>
                  <a:pt x="108000" y="30000"/>
                </a:lnTo>
                <a:lnTo>
                  <a:pt x="10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60" name="Shape 2060"/>
          <p:cNvSpPr/>
          <p:nvPr/>
        </p:nvSpPr>
        <p:spPr>
          <a:xfrm>
            <a:off x="7575550" y="5419725"/>
            <a:ext cx="12699" cy="14288"/>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61" name="Shape 2061"/>
          <p:cNvSpPr/>
          <p:nvPr/>
        </p:nvSpPr>
        <p:spPr>
          <a:xfrm>
            <a:off x="7523163" y="5446712"/>
            <a:ext cx="12699" cy="12699"/>
          </a:xfrm>
          <a:custGeom>
            <a:pathLst>
              <a:path extrusionOk="0" h="120000" w="120000">
                <a:moveTo>
                  <a:pt x="75000" y="0"/>
                </a:moveTo>
                <a:lnTo>
                  <a:pt x="30000" y="0"/>
                </a:lnTo>
                <a:lnTo>
                  <a:pt x="0" y="0"/>
                </a:lnTo>
                <a:lnTo>
                  <a:pt x="0" y="30000"/>
                </a:lnTo>
                <a:lnTo>
                  <a:pt x="0" y="75000"/>
                </a:lnTo>
                <a:lnTo>
                  <a:pt x="0" y="105000"/>
                </a:lnTo>
                <a:lnTo>
                  <a:pt x="30000" y="105000"/>
                </a:lnTo>
                <a:lnTo>
                  <a:pt x="75000" y="105000"/>
                </a:lnTo>
                <a:lnTo>
                  <a:pt x="75000" y="75000"/>
                </a:lnTo>
                <a:lnTo>
                  <a:pt x="105000" y="75000"/>
                </a:lnTo>
                <a:lnTo>
                  <a:pt x="105000" y="30000"/>
                </a:lnTo>
                <a:lnTo>
                  <a:pt x="75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62" name="Shape 2062"/>
          <p:cNvSpPr/>
          <p:nvPr/>
        </p:nvSpPr>
        <p:spPr>
          <a:xfrm>
            <a:off x="7489825" y="5519737"/>
            <a:ext cx="12699" cy="14287"/>
          </a:xfrm>
          <a:custGeom>
            <a:pathLst>
              <a:path extrusionOk="0" h="120000" w="120000">
                <a:moveTo>
                  <a:pt x="66666" y="0"/>
                </a:moveTo>
                <a:lnTo>
                  <a:pt x="40000" y="0"/>
                </a:lnTo>
                <a:lnTo>
                  <a:pt x="0" y="0"/>
                </a:lnTo>
                <a:lnTo>
                  <a:pt x="0" y="53333"/>
                </a:lnTo>
                <a:lnTo>
                  <a:pt x="0" y="106666"/>
                </a:lnTo>
                <a:lnTo>
                  <a:pt x="40000" y="106666"/>
                </a:lnTo>
                <a:lnTo>
                  <a:pt x="66666" y="106666"/>
                </a:lnTo>
                <a:lnTo>
                  <a:pt x="106666" y="53333"/>
                </a:lnTo>
                <a:lnTo>
                  <a:pt x="106666" y="0"/>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63" name="Shape 2063"/>
          <p:cNvSpPr/>
          <p:nvPr/>
        </p:nvSpPr>
        <p:spPr>
          <a:xfrm>
            <a:off x="7523163" y="5567362"/>
            <a:ext cx="14287" cy="15875"/>
          </a:xfrm>
          <a:custGeom>
            <a:pathLst>
              <a:path extrusionOk="0" h="120000" w="120000">
                <a:moveTo>
                  <a:pt x="48000" y="0"/>
                </a:moveTo>
                <a:lnTo>
                  <a:pt x="48000" y="0"/>
                </a:lnTo>
                <a:lnTo>
                  <a:pt x="0" y="0"/>
                </a:lnTo>
                <a:lnTo>
                  <a:pt x="0" y="108000"/>
                </a:lnTo>
                <a:lnTo>
                  <a:pt x="48000" y="108000"/>
                </a:lnTo>
                <a:lnTo>
                  <a:pt x="108000" y="108000"/>
                </a:lnTo>
                <a:lnTo>
                  <a:pt x="108000" y="0"/>
                </a:lnTo>
                <a:lnTo>
                  <a:pt x="4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64" name="Shape 2064"/>
          <p:cNvSpPr/>
          <p:nvPr/>
        </p:nvSpPr>
        <p:spPr>
          <a:xfrm>
            <a:off x="7493000" y="5557837"/>
            <a:ext cx="14288" cy="14287"/>
          </a:xfrm>
          <a:custGeom>
            <a:pathLst>
              <a:path extrusionOk="0" h="120000" w="120000">
                <a:moveTo>
                  <a:pt x="48000" y="0"/>
                </a:moveTo>
                <a:lnTo>
                  <a:pt x="48000" y="0"/>
                </a:lnTo>
                <a:lnTo>
                  <a:pt x="0" y="53333"/>
                </a:lnTo>
                <a:lnTo>
                  <a:pt x="48000" y="106666"/>
                </a:lnTo>
                <a:lnTo>
                  <a:pt x="48000" y="53333"/>
                </a:lnTo>
                <a:lnTo>
                  <a:pt x="108000" y="53333"/>
                </a:lnTo>
                <a:lnTo>
                  <a:pt x="4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65" name="Shape 2065"/>
          <p:cNvSpPr/>
          <p:nvPr/>
        </p:nvSpPr>
        <p:spPr>
          <a:xfrm>
            <a:off x="7124700" y="5395912"/>
            <a:ext cx="247649" cy="263525"/>
          </a:xfrm>
          <a:custGeom>
            <a:pathLst>
              <a:path extrusionOk="0" h="120000" w="120000">
                <a:moveTo>
                  <a:pt x="38181" y="722"/>
                </a:moveTo>
                <a:lnTo>
                  <a:pt x="38181" y="722"/>
                </a:lnTo>
                <a:lnTo>
                  <a:pt x="42954" y="0"/>
                </a:lnTo>
                <a:lnTo>
                  <a:pt x="47727" y="0"/>
                </a:lnTo>
                <a:lnTo>
                  <a:pt x="51136" y="0"/>
                </a:lnTo>
                <a:lnTo>
                  <a:pt x="53863" y="0"/>
                </a:lnTo>
                <a:lnTo>
                  <a:pt x="57954" y="722"/>
                </a:lnTo>
                <a:lnTo>
                  <a:pt x="60681" y="1445"/>
                </a:lnTo>
                <a:lnTo>
                  <a:pt x="64772" y="1445"/>
                </a:lnTo>
                <a:lnTo>
                  <a:pt x="68181" y="1445"/>
                </a:lnTo>
                <a:lnTo>
                  <a:pt x="72954" y="1445"/>
                </a:lnTo>
                <a:lnTo>
                  <a:pt x="76363" y="2168"/>
                </a:lnTo>
                <a:lnTo>
                  <a:pt x="79090" y="2891"/>
                </a:lnTo>
                <a:lnTo>
                  <a:pt x="83181" y="2891"/>
                </a:lnTo>
                <a:lnTo>
                  <a:pt x="85227" y="4337"/>
                </a:lnTo>
                <a:lnTo>
                  <a:pt x="87954" y="5783"/>
                </a:lnTo>
                <a:lnTo>
                  <a:pt x="90000" y="6506"/>
                </a:lnTo>
                <a:lnTo>
                  <a:pt x="92045" y="7228"/>
                </a:lnTo>
                <a:lnTo>
                  <a:pt x="96136" y="10843"/>
                </a:lnTo>
                <a:lnTo>
                  <a:pt x="100227" y="15180"/>
                </a:lnTo>
                <a:lnTo>
                  <a:pt x="102954" y="20963"/>
                </a:lnTo>
                <a:lnTo>
                  <a:pt x="106363" y="25301"/>
                </a:lnTo>
                <a:lnTo>
                  <a:pt x="107727" y="28915"/>
                </a:lnTo>
                <a:lnTo>
                  <a:pt x="109772" y="31807"/>
                </a:lnTo>
                <a:lnTo>
                  <a:pt x="112500" y="35421"/>
                </a:lnTo>
                <a:lnTo>
                  <a:pt x="114545" y="39036"/>
                </a:lnTo>
                <a:lnTo>
                  <a:pt x="117272" y="43373"/>
                </a:lnTo>
                <a:lnTo>
                  <a:pt x="118636" y="47710"/>
                </a:lnTo>
                <a:lnTo>
                  <a:pt x="119318" y="50602"/>
                </a:lnTo>
                <a:lnTo>
                  <a:pt x="119318" y="54216"/>
                </a:lnTo>
                <a:lnTo>
                  <a:pt x="118636" y="57831"/>
                </a:lnTo>
                <a:lnTo>
                  <a:pt x="117954" y="62168"/>
                </a:lnTo>
                <a:lnTo>
                  <a:pt x="117272" y="67228"/>
                </a:lnTo>
                <a:lnTo>
                  <a:pt x="115909" y="73012"/>
                </a:lnTo>
                <a:lnTo>
                  <a:pt x="114545" y="78795"/>
                </a:lnTo>
                <a:lnTo>
                  <a:pt x="112500" y="83855"/>
                </a:lnTo>
                <a:lnTo>
                  <a:pt x="111818" y="87469"/>
                </a:lnTo>
                <a:lnTo>
                  <a:pt x="109090" y="90361"/>
                </a:lnTo>
                <a:lnTo>
                  <a:pt x="107045" y="93975"/>
                </a:lnTo>
                <a:lnTo>
                  <a:pt x="102272" y="98313"/>
                </a:lnTo>
                <a:lnTo>
                  <a:pt x="97500" y="103373"/>
                </a:lnTo>
                <a:lnTo>
                  <a:pt x="92045" y="108433"/>
                </a:lnTo>
                <a:lnTo>
                  <a:pt x="84545" y="113493"/>
                </a:lnTo>
                <a:lnTo>
                  <a:pt x="77045" y="117108"/>
                </a:lnTo>
                <a:lnTo>
                  <a:pt x="68181" y="119277"/>
                </a:lnTo>
                <a:lnTo>
                  <a:pt x="60000" y="118554"/>
                </a:lnTo>
                <a:lnTo>
                  <a:pt x="57272" y="117831"/>
                </a:lnTo>
                <a:lnTo>
                  <a:pt x="53181" y="117108"/>
                </a:lnTo>
                <a:lnTo>
                  <a:pt x="48409" y="114939"/>
                </a:lnTo>
                <a:lnTo>
                  <a:pt x="43636" y="113493"/>
                </a:lnTo>
                <a:lnTo>
                  <a:pt x="39545" y="112048"/>
                </a:lnTo>
                <a:lnTo>
                  <a:pt x="35454" y="109879"/>
                </a:lnTo>
                <a:lnTo>
                  <a:pt x="31363" y="107710"/>
                </a:lnTo>
                <a:lnTo>
                  <a:pt x="29318" y="105542"/>
                </a:lnTo>
                <a:lnTo>
                  <a:pt x="25909" y="102650"/>
                </a:lnTo>
                <a:lnTo>
                  <a:pt x="23181" y="99036"/>
                </a:lnTo>
                <a:lnTo>
                  <a:pt x="19090" y="93975"/>
                </a:lnTo>
                <a:lnTo>
                  <a:pt x="16363" y="89638"/>
                </a:lnTo>
                <a:lnTo>
                  <a:pt x="12954" y="85301"/>
                </a:lnTo>
                <a:lnTo>
                  <a:pt x="10227" y="80240"/>
                </a:lnTo>
                <a:lnTo>
                  <a:pt x="7500" y="75903"/>
                </a:lnTo>
                <a:lnTo>
                  <a:pt x="5454" y="71566"/>
                </a:lnTo>
                <a:lnTo>
                  <a:pt x="4772" y="67951"/>
                </a:lnTo>
                <a:lnTo>
                  <a:pt x="3409" y="62891"/>
                </a:lnTo>
                <a:lnTo>
                  <a:pt x="1363" y="57831"/>
                </a:lnTo>
                <a:lnTo>
                  <a:pt x="681" y="52048"/>
                </a:lnTo>
                <a:lnTo>
                  <a:pt x="0" y="46265"/>
                </a:lnTo>
                <a:lnTo>
                  <a:pt x="0" y="40481"/>
                </a:lnTo>
                <a:lnTo>
                  <a:pt x="681" y="36144"/>
                </a:lnTo>
                <a:lnTo>
                  <a:pt x="2045" y="32530"/>
                </a:lnTo>
                <a:lnTo>
                  <a:pt x="4772" y="29638"/>
                </a:lnTo>
                <a:lnTo>
                  <a:pt x="6136" y="26746"/>
                </a:lnTo>
                <a:lnTo>
                  <a:pt x="7500" y="23855"/>
                </a:lnTo>
                <a:lnTo>
                  <a:pt x="9545" y="20963"/>
                </a:lnTo>
                <a:lnTo>
                  <a:pt x="10227" y="18795"/>
                </a:lnTo>
                <a:lnTo>
                  <a:pt x="11590" y="16626"/>
                </a:lnTo>
                <a:lnTo>
                  <a:pt x="13636" y="15180"/>
                </a:lnTo>
                <a:lnTo>
                  <a:pt x="15681" y="13012"/>
                </a:lnTo>
                <a:lnTo>
                  <a:pt x="18409" y="11566"/>
                </a:lnTo>
                <a:lnTo>
                  <a:pt x="21818" y="8674"/>
                </a:lnTo>
                <a:lnTo>
                  <a:pt x="25227" y="7228"/>
                </a:lnTo>
                <a:lnTo>
                  <a:pt x="29318" y="5060"/>
                </a:lnTo>
                <a:lnTo>
                  <a:pt x="33409" y="2891"/>
                </a:lnTo>
                <a:lnTo>
                  <a:pt x="35454" y="2168"/>
                </a:lnTo>
                <a:lnTo>
                  <a:pt x="37500" y="1445"/>
                </a:lnTo>
                <a:lnTo>
                  <a:pt x="38181" y="722"/>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66" name="Shape 2066"/>
          <p:cNvSpPr/>
          <p:nvPr/>
        </p:nvSpPr>
        <p:spPr>
          <a:xfrm>
            <a:off x="7181850" y="5434012"/>
            <a:ext cx="14288" cy="6349"/>
          </a:xfrm>
          <a:custGeom>
            <a:pathLst>
              <a:path extrusionOk="0" h="120000" w="120000">
                <a:moveTo>
                  <a:pt x="24000" y="30000"/>
                </a:moveTo>
                <a:lnTo>
                  <a:pt x="48000" y="30000"/>
                </a:lnTo>
                <a:lnTo>
                  <a:pt x="60000" y="0"/>
                </a:lnTo>
                <a:lnTo>
                  <a:pt x="72000" y="0"/>
                </a:lnTo>
                <a:lnTo>
                  <a:pt x="96000" y="0"/>
                </a:lnTo>
                <a:lnTo>
                  <a:pt x="108000" y="30000"/>
                </a:lnTo>
                <a:lnTo>
                  <a:pt x="108000" y="60000"/>
                </a:lnTo>
                <a:lnTo>
                  <a:pt x="96000" y="60000"/>
                </a:lnTo>
                <a:lnTo>
                  <a:pt x="96000" y="90000"/>
                </a:lnTo>
                <a:lnTo>
                  <a:pt x="84000" y="90000"/>
                </a:lnTo>
                <a:lnTo>
                  <a:pt x="72000" y="90000"/>
                </a:lnTo>
                <a:lnTo>
                  <a:pt x="60000" y="90000"/>
                </a:lnTo>
                <a:lnTo>
                  <a:pt x="48000" y="90000"/>
                </a:lnTo>
                <a:lnTo>
                  <a:pt x="24000" y="90000"/>
                </a:lnTo>
                <a:lnTo>
                  <a:pt x="12000" y="90000"/>
                </a:lnTo>
                <a:lnTo>
                  <a:pt x="0" y="60000"/>
                </a:lnTo>
                <a:lnTo>
                  <a:pt x="12000" y="30000"/>
                </a:lnTo>
                <a:lnTo>
                  <a:pt x="24000" y="3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67" name="Shape 2067"/>
          <p:cNvSpPr/>
          <p:nvPr/>
        </p:nvSpPr>
        <p:spPr>
          <a:xfrm>
            <a:off x="7181850" y="5434012"/>
            <a:ext cx="30162" cy="22225"/>
          </a:xfrm>
          <a:custGeom>
            <a:pathLst>
              <a:path extrusionOk="0" h="120000" w="120000">
                <a:moveTo>
                  <a:pt x="17142" y="42857"/>
                </a:moveTo>
                <a:lnTo>
                  <a:pt x="17142" y="42857"/>
                </a:lnTo>
                <a:lnTo>
                  <a:pt x="51428" y="34285"/>
                </a:lnTo>
                <a:lnTo>
                  <a:pt x="57142" y="17142"/>
                </a:lnTo>
                <a:lnTo>
                  <a:pt x="62857" y="8571"/>
                </a:lnTo>
                <a:lnTo>
                  <a:pt x="74285" y="0"/>
                </a:lnTo>
                <a:lnTo>
                  <a:pt x="97142" y="0"/>
                </a:lnTo>
                <a:lnTo>
                  <a:pt x="102857" y="8571"/>
                </a:lnTo>
                <a:lnTo>
                  <a:pt x="114285" y="25714"/>
                </a:lnTo>
                <a:lnTo>
                  <a:pt x="114285" y="42857"/>
                </a:lnTo>
                <a:lnTo>
                  <a:pt x="114285" y="51428"/>
                </a:lnTo>
                <a:lnTo>
                  <a:pt x="108571" y="68571"/>
                </a:lnTo>
                <a:lnTo>
                  <a:pt x="102857" y="85714"/>
                </a:lnTo>
                <a:lnTo>
                  <a:pt x="97142" y="94285"/>
                </a:lnTo>
                <a:lnTo>
                  <a:pt x="80000" y="94285"/>
                </a:lnTo>
                <a:lnTo>
                  <a:pt x="68571" y="102857"/>
                </a:lnTo>
                <a:lnTo>
                  <a:pt x="57142" y="111428"/>
                </a:lnTo>
                <a:lnTo>
                  <a:pt x="45714" y="102857"/>
                </a:lnTo>
                <a:lnTo>
                  <a:pt x="22857" y="94285"/>
                </a:lnTo>
                <a:lnTo>
                  <a:pt x="11428" y="94285"/>
                </a:lnTo>
                <a:lnTo>
                  <a:pt x="0" y="85714"/>
                </a:lnTo>
                <a:lnTo>
                  <a:pt x="0" y="68571"/>
                </a:lnTo>
                <a:lnTo>
                  <a:pt x="5714" y="51428"/>
                </a:lnTo>
                <a:lnTo>
                  <a:pt x="11428" y="42857"/>
                </a:lnTo>
                <a:lnTo>
                  <a:pt x="17142" y="42857"/>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68" name="Shape 2068"/>
          <p:cNvSpPr/>
          <p:nvPr/>
        </p:nvSpPr>
        <p:spPr>
          <a:xfrm>
            <a:off x="7288213" y="5562600"/>
            <a:ext cx="15875" cy="7937"/>
          </a:xfrm>
          <a:custGeom>
            <a:pathLst>
              <a:path extrusionOk="0" h="120000" w="120000">
                <a:moveTo>
                  <a:pt x="32727" y="24000"/>
                </a:moveTo>
                <a:lnTo>
                  <a:pt x="54545" y="24000"/>
                </a:lnTo>
                <a:lnTo>
                  <a:pt x="65454" y="0"/>
                </a:lnTo>
                <a:lnTo>
                  <a:pt x="76363" y="0"/>
                </a:lnTo>
                <a:lnTo>
                  <a:pt x="87272" y="0"/>
                </a:lnTo>
                <a:lnTo>
                  <a:pt x="98181" y="0"/>
                </a:lnTo>
                <a:lnTo>
                  <a:pt x="98181" y="24000"/>
                </a:lnTo>
                <a:lnTo>
                  <a:pt x="109090" y="24000"/>
                </a:lnTo>
                <a:lnTo>
                  <a:pt x="109090" y="48000"/>
                </a:lnTo>
                <a:lnTo>
                  <a:pt x="98181" y="48000"/>
                </a:lnTo>
                <a:lnTo>
                  <a:pt x="98181" y="72000"/>
                </a:lnTo>
                <a:lnTo>
                  <a:pt x="87272" y="72000"/>
                </a:lnTo>
                <a:lnTo>
                  <a:pt x="76363" y="72000"/>
                </a:lnTo>
                <a:lnTo>
                  <a:pt x="65454" y="96000"/>
                </a:lnTo>
                <a:lnTo>
                  <a:pt x="54545" y="96000"/>
                </a:lnTo>
                <a:lnTo>
                  <a:pt x="32727" y="96000"/>
                </a:lnTo>
                <a:lnTo>
                  <a:pt x="21818" y="72000"/>
                </a:lnTo>
                <a:lnTo>
                  <a:pt x="10909" y="72000"/>
                </a:lnTo>
                <a:lnTo>
                  <a:pt x="0" y="72000"/>
                </a:lnTo>
                <a:lnTo>
                  <a:pt x="0" y="48000"/>
                </a:lnTo>
                <a:lnTo>
                  <a:pt x="10909" y="48000"/>
                </a:lnTo>
                <a:lnTo>
                  <a:pt x="21818" y="24000"/>
                </a:lnTo>
                <a:lnTo>
                  <a:pt x="32727" y="24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69" name="Shape 2069"/>
          <p:cNvSpPr/>
          <p:nvPr/>
        </p:nvSpPr>
        <p:spPr>
          <a:xfrm>
            <a:off x="7288213" y="5562600"/>
            <a:ext cx="31750" cy="23813"/>
          </a:xfrm>
          <a:custGeom>
            <a:pathLst>
              <a:path extrusionOk="0" h="120000" w="120000">
                <a:moveTo>
                  <a:pt x="31304" y="32000"/>
                </a:moveTo>
                <a:lnTo>
                  <a:pt x="31304" y="32000"/>
                </a:lnTo>
                <a:lnTo>
                  <a:pt x="52173" y="16000"/>
                </a:lnTo>
                <a:lnTo>
                  <a:pt x="67826" y="8000"/>
                </a:lnTo>
                <a:lnTo>
                  <a:pt x="67826" y="0"/>
                </a:lnTo>
                <a:lnTo>
                  <a:pt x="78260" y="0"/>
                </a:lnTo>
                <a:lnTo>
                  <a:pt x="99130" y="0"/>
                </a:lnTo>
                <a:lnTo>
                  <a:pt x="109565" y="0"/>
                </a:lnTo>
                <a:lnTo>
                  <a:pt x="109565" y="16000"/>
                </a:lnTo>
                <a:lnTo>
                  <a:pt x="114782" y="32000"/>
                </a:lnTo>
                <a:lnTo>
                  <a:pt x="114782" y="48000"/>
                </a:lnTo>
                <a:lnTo>
                  <a:pt x="109565" y="56000"/>
                </a:lnTo>
                <a:lnTo>
                  <a:pt x="104347" y="72000"/>
                </a:lnTo>
                <a:lnTo>
                  <a:pt x="88695" y="80000"/>
                </a:lnTo>
                <a:lnTo>
                  <a:pt x="83478" y="88000"/>
                </a:lnTo>
                <a:lnTo>
                  <a:pt x="73043" y="104000"/>
                </a:lnTo>
                <a:lnTo>
                  <a:pt x="67826" y="112000"/>
                </a:lnTo>
                <a:lnTo>
                  <a:pt x="52173" y="112000"/>
                </a:lnTo>
                <a:lnTo>
                  <a:pt x="36521" y="104000"/>
                </a:lnTo>
                <a:lnTo>
                  <a:pt x="26086" y="96000"/>
                </a:lnTo>
                <a:lnTo>
                  <a:pt x="10434" y="88000"/>
                </a:lnTo>
                <a:lnTo>
                  <a:pt x="0" y="72000"/>
                </a:lnTo>
                <a:lnTo>
                  <a:pt x="0" y="56000"/>
                </a:lnTo>
                <a:lnTo>
                  <a:pt x="10434" y="48000"/>
                </a:lnTo>
                <a:lnTo>
                  <a:pt x="26086" y="40000"/>
                </a:lnTo>
                <a:lnTo>
                  <a:pt x="31304" y="32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70" name="Shape 2070"/>
          <p:cNvSpPr/>
          <p:nvPr/>
        </p:nvSpPr>
        <p:spPr>
          <a:xfrm>
            <a:off x="7245350" y="5443537"/>
            <a:ext cx="4763" cy="4762"/>
          </a:xfrm>
          <a:custGeom>
            <a:pathLst>
              <a:path extrusionOk="0" h="120000" w="120000">
                <a:moveTo>
                  <a:pt x="60000" y="40000"/>
                </a:moveTo>
                <a:lnTo>
                  <a:pt x="60000" y="80000"/>
                </a:lnTo>
                <a:lnTo>
                  <a:pt x="0" y="80000"/>
                </a:lnTo>
                <a:lnTo>
                  <a:pt x="0" y="40000"/>
                </a:lnTo>
                <a:lnTo>
                  <a:pt x="0" y="0"/>
                </a:lnTo>
                <a:lnTo>
                  <a:pt x="60000" y="0"/>
                </a:lnTo>
                <a:lnTo>
                  <a:pt x="60000" y="4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71" name="Shape 2071"/>
          <p:cNvSpPr/>
          <p:nvPr/>
        </p:nvSpPr>
        <p:spPr>
          <a:xfrm>
            <a:off x="7248525" y="5443537"/>
            <a:ext cx="15875" cy="20636"/>
          </a:xfrm>
          <a:custGeom>
            <a:pathLst>
              <a:path extrusionOk="0" h="120000" w="120000">
                <a:moveTo>
                  <a:pt x="10909" y="64615"/>
                </a:moveTo>
                <a:lnTo>
                  <a:pt x="10909" y="64615"/>
                </a:lnTo>
                <a:lnTo>
                  <a:pt x="32727" y="92307"/>
                </a:lnTo>
                <a:lnTo>
                  <a:pt x="43636" y="101538"/>
                </a:lnTo>
                <a:lnTo>
                  <a:pt x="65454" y="110769"/>
                </a:lnTo>
                <a:lnTo>
                  <a:pt x="76363" y="110769"/>
                </a:lnTo>
                <a:lnTo>
                  <a:pt x="98181" y="110769"/>
                </a:lnTo>
                <a:lnTo>
                  <a:pt x="109090" y="92307"/>
                </a:lnTo>
                <a:lnTo>
                  <a:pt x="109090" y="83076"/>
                </a:lnTo>
                <a:lnTo>
                  <a:pt x="109090" y="73846"/>
                </a:lnTo>
                <a:lnTo>
                  <a:pt x="98181" y="9230"/>
                </a:lnTo>
                <a:lnTo>
                  <a:pt x="0" y="0"/>
                </a:lnTo>
                <a:lnTo>
                  <a:pt x="10909" y="64615"/>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72" name="Shape 2072"/>
          <p:cNvSpPr/>
          <p:nvPr/>
        </p:nvSpPr>
        <p:spPr>
          <a:xfrm>
            <a:off x="7169150" y="5508625"/>
            <a:ext cx="6349" cy="4763"/>
          </a:xfrm>
          <a:custGeom>
            <a:pathLst>
              <a:path extrusionOk="0" h="120000" w="120000">
                <a:moveTo>
                  <a:pt x="90000" y="40000"/>
                </a:moveTo>
                <a:lnTo>
                  <a:pt x="90000" y="80000"/>
                </a:lnTo>
                <a:lnTo>
                  <a:pt x="60000" y="80000"/>
                </a:lnTo>
                <a:lnTo>
                  <a:pt x="30000" y="80000"/>
                </a:lnTo>
                <a:lnTo>
                  <a:pt x="0" y="80000"/>
                </a:lnTo>
                <a:lnTo>
                  <a:pt x="0" y="0"/>
                </a:lnTo>
                <a:lnTo>
                  <a:pt x="90000" y="0"/>
                </a:lnTo>
                <a:lnTo>
                  <a:pt x="90000" y="4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73" name="Shape 2073"/>
          <p:cNvSpPr/>
          <p:nvPr/>
        </p:nvSpPr>
        <p:spPr>
          <a:xfrm>
            <a:off x="7173913" y="5508625"/>
            <a:ext cx="12699" cy="20638"/>
          </a:xfrm>
          <a:custGeom>
            <a:pathLst>
              <a:path extrusionOk="0" h="120000" w="120000">
                <a:moveTo>
                  <a:pt x="0" y="73846"/>
                </a:moveTo>
                <a:lnTo>
                  <a:pt x="0" y="73846"/>
                </a:lnTo>
                <a:lnTo>
                  <a:pt x="13333" y="92307"/>
                </a:lnTo>
                <a:lnTo>
                  <a:pt x="40000" y="101538"/>
                </a:lnTo>
                <a:lnTo>
                  <a:pt x="66666" y="110769"/>
                </a:lnTo>
                <a:lnTo>
                  <a:pt x="93333" y="110769"/>
                </a:lnTo>
                <a:lnTo>
                  <a:pt x="106666" y="101538"/>
                </a:lnTo>
                <a:lnTo>
                  <a:pt x="106666" y="92307"/>
                </a:lnTo>
                <a:lnTo>
                  <a:pt x="106666" y="83076"/>
                </a:lnTo>
                <a:lnTo>
                  <a:pt x="106666" y="18461"/>
                </a:lnTo>
                <a:lnTo>
                  <a:pt x="0" y="0"/>
                </a:lnTo>
                <a:lnTo>
                  <a:pt x="0" y="7384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74" name="Shape 2074"/>
          <p:cNvSpPr/>
          <p:nvPr/>
        </p:nvSpPr>
        <p:spPr>
          <a:xfrm>
            <a:off x="7218363" y="5561012"/>
            <a:ext cx="7937" cy="4762"/>
          </a:xfrm>
          <a:custGeom>
            <a:pathLst>
              <a:path extrusionOk="0" h="120000" w="120000">
                <a:moveTo>
                  <a:pt x="0" y="40000"/>
                </a:moveTo>
                <a:lnTo>
                  <a:pt x="24000" y="80000"/>
                </a:lnTo>
                <a:lnTo>
                  <a:pt x="48000" y="80000"/>
                </a:lnTo>
                <a:lnTo>
                  <a:pt x="72000" y="80000"/>
                </a:lnTo>
                <a:lnTo>
                  <a:pt x="96000" y="80000"/>
                </a:lnTo>
                <a:lnTo>
                  <a:pt x="96000" y="40000"/>
                </a:lnTo>
                <a:lnTo>
                  <a:pt x="48000" y="0"/>
                </a:lnTo>
                <a:lnTo>
                  <a:pt x="0" y="0"/>
                </a:lnTo>
                <a:lnTo>
                  <a:pt x="0" y="4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75" name="Shape 2075"/>
          <p:cNvSpPr/>
          <p:nvPr/>
        </p:nvSpPr>
        <p:spPr>
          <a:xfrm>
            <a:off x="7218363" y="5561012"/>
            <a:ext cx="23812" cy="20636"/>
          </a:xfrm>
          <a:custGeom>
            <a:pathLst>
              <a:path extrusionOk="0" h="120000" w="120000">
                <a:moveTo>
                  <a:pt x="0" y="64615"/>
                </a:moveTo>
                <a:lnTo>
                  <a:pt x="0" y="64615"/>
                </a:lnTo>
                <a:lnTo>
                  <a:pt x="15000" y="92307"/>
                </a:lnTo>
                <a:lnTo>
                  <a:pt x="30000" y="101538"/>
                </a:lnTo>
                <a:lnTo>
                  <a:pt x="30000" y="110769"/>
                </a:lnTo>
                <a:lnTo>
                  <a:pt x="45000" y="110769"/>
                </a:lnTo>
                <a:lnTo>
                  <a:pt x="67500" y="101538"/>
                </a:lnTo>
                <a:lnTo>
                  <a:pt x="90000" y="92307"/>
                </a:lnTo>
                <a:lnTo>
                  <a:pt x="105000" y="83076"/>
                </a:lnTo>
                <a:lnTo>
                  <a:pt x="112500" y="73846"/>
                </a:lnTo>
                <a:lnTo>
                  <a:pt x="60000" y="9230"/>
                </a:lnTo>
                <a:lnTo>
                  <a:pt x="0" y="0"/>
                </a:lnTo>
                <a:lnTo>
                  <a:pt x="0" y="64615"/>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76" name="Shape 2076"/>
          <p:cNvSpPr/>
          <p:nvPr/>
        </p:nvSpPr>
        <p:spPr>
          <a:xfrm>
            <a:off x="7270750" y="5507037"/>
            <a:ext cx="12699" cy="9524"/>
          </a:xfrm>
          <a:custGeom>
            <a:pathLst>
              <a:path extrusionOk="0" h="120000" w="120000">
                <a:moveTo>
                  <a:pt x="98181" y="0"/>
                </a:moveTo>
                <a:lnTo>
                  <a:pt x="87272" y="20000"/>
                </a:lnTo>
                <a:lnTo>
                  <a:pt x="76363" y="40000"/>
                </a:lnTo>
                <a:lnTo>
                  <a:pt x="76363" y="60000"/>
                </a:lnTo>
                <a:lnTo>
                  <a:pt x="65454" y="60000"/>
                </a:lnTo>
                <a:lnTo>
                  <a:pt x="54545" y="60000"/>
                </a:lnTo>
                <a:lnTo>
                  <a:pt x="32727" y="60000"/>
                </a:lnTo>
                <a:lnTo>
                  <a:pt x="21818" y="60000"/>
                </a:lnTo>
                <a:lnTo>
                  <a:pt x="10909" y="60000"/>
                </a:lnTo>
                <a:lnTo>
                  <a:pt x="0" y="80000"/>
                </a:lnTo>
                <a:lnTo>
                  <a:pt x="10909" y="80000"/>
                </a:lnTo>
                <a:lnTo>
                  <a:pt x="21818" y="100000"/>
                </a:lnTo>
                <a:lnTo>
                  <a:pt x="32727" y="100000"/>
                </a:lnTo>
                <a:lnTo>
                  <a:pt x="43636" y="100000"/>
                </a:lnTo>
                <a:lnTo>
                  <a:pt x="54545" y="100000"/>
                </a:lnTo>
                <a:lnTo>
                  <a:pt x="65454" y="100000"/>
                </a:lnTo>
                <a:lnTo>
                  <a:pt x="76363" y="100000"/>
                </a:lnTo>
                <a:lnTo>
                  <a:pt x="87272" y="100000"/>
                </a:lnTo>
                <a:lnTo>
                  <a:pt x="98181" y="80000"/>
                </a:lnTo>
                <a:lnTo>
                  <a:pt x="109090" y="80000"/>
                </a:lnTo>
                <a:lnTo>
                  <a:pt x="109090" y="60000"/>
                </a:lnTo>
                <a:lnTo>
                  <a:pt x="98181" y="20000"/>
                </a:lnTo>
                <a:lnTo>
                  <a:pt x="98181"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77" name="Shape 2077"/>
          <p:cNvSpPr/>
          <p:nvPr/>
        </p:nvSpPr>
        <p:spPr>
          <a:xfrm>
            <a:off x="7270750" y="5507037"/>
            <a:ext cx="28575" cy="25399"/>
          </a:xfrm>
          <a:custGeom>
            <a:pathLst>
              <a:path extrusionOk="0" h="120000" w="120000">
                <a:moveTo>
                  <a:pt x="103636" y="0"/>
                </a:moveTo>
                <a:lnTo>
                  <a:pt x="103636" y="0"/>
                </a:lnTo>
                <a:lnTo>
                  <a:pt x="92727" y="30000"/>
                </a:lnTo>
                <a:lnTo>
                  <a:pt x="81818" y="52500"/>
                </a:lnTo>
                <a:lnTo>
                  <a:pt x="76363" y="67500"/>
                </a:lnTo>
                <a:lnTo>
                  <a:pt x="70909" y="67500"/>
                </a:lnTo>
                <a:lnTo>
                  <a:pt x="54545" y="67500"/>
                </a:lnTo>
                <a:lnTo>
                  <a:pt x="38181" y="67500"/>
                </a:lnTo>
                <a:lnTo>
                  <a:pt x="21818" y="67500"/>
                </a:lnTo>
                <a:lnTo>
                  <a:pt x="16363" y="75000"/>
                </a:lnTo>
                <a:lnTo>
                  <a:pt x="5454" y="75000"/>
                </a:lnTo>
                <a:lnTo>
                  <a:pt x="0" y="82500"/>
                </a:lnTo>
                <a:lnTo>
                  <a:pt x="5454" y="97500"/>
                </a:lnTo>
                <a:lnTo>
                  <a:pt x="16363" y="105000"/>
                </a:lnTo>
                <a:lnTo>
                  <a:pt x="32727" y="112500"/>
                </a:lnTo>
                <a:lnTo>
                  <a:pt x="49090" y="112500"/>
                </a:lnTo>
                <a:lnTo>
                  <a:pt x="60000" y="112500"/>
                </a:lnTo>
                <a:lnTo>
                  <a:pt x="70909" y="112500"/>
                </a:lnTo>
                <a:lnTo>
                  <a:pt x="81818" y="105000"/>
                </a:lnTo>
                <a:lnTo>
                  <a:pt x="98181" y="105000"/>
                </a:lnTo>
                <a:lnTo>
                  <a:pt x="109090" y="97500"/>
                </a:lnTo>
                <a:lnTo>
                  <a:pt x="114545" y="82500"/>
                </a:lnTo>
                <a:lnTo>
                  <a:pt x="114545" y="67500"/>
                </a:lnTo>
                <a:lnTo>
                  <a:pt x="109090" y="30000"/>
                </a:lnTo>
                <a:lnTo>
                  <a:pt x="109090" y="15000"/>
                </a:lnTo>
                <a:lnTo>
                  <a:pt x="10363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78" name="Shape 2078"/>
          <p:cNvSpPr/>
          <p:nvPr/>
        </p:nvSpPr>
        <p:spPr>
          <a:xfrm>
            <a:off x="7207250" y="5495925"/>
            <a:ext cx="12699" cy="7937"/>
          </a:xfrm>
          <a:custGeom>
            <a:pathLst>
              <a:path extrusionOk="0" h="120000" w="120000">
                <a:moveTo>
                  <a:pt x="105000" y="96000"/>
                </a:moveTo>
                <a:lnTo>
                  <a:pt x="30000" y="72000"/>
                </a:lnTo>
                <a:lnTo>
                  <a:pt x="0" y="24000"/>
                </a:lnTo>
                <a:lnTo>
                  <a:pt x="30000" y="0"/>
                </a:lnTo>
                <a:lnTo>
                  <a:pt x="105000" y="96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79" name="Shape 2079"/>
          <p:cNvSpPr/>
          <p:nvPr/>
        </p:nvSpPr>
        <p:spPr>
          <a:xfrm>
            <a:off x="7218363" y="5502275"/>
            <a:ext cx="7937" cy="11113"/>
          </a:xfrm>
          <a:custGeom>
            <a:pathLst>
              <a:path extrusionOk="0" h="120000" w="120000">
                <a:moveTo>
                  <a:pt x="0" y="0"/>
                </a:moveTo>
                <a:lnTo>
                  <a:pt x="0" y="0"/>
                </a:lnTo>
                <a:lnTo>
                  <a:pt x="72000" y="34285"/>
                </a:lnTo>
                <a:lnTo>
                  <a:pt x="96000" y="68571"/>
                </a:lnTo>
                <a:lnTo>
                  <a:pt x="72000" y="102857"/>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80" name="Shape 2080"/>
          <p:cNvSpPr/>
          <p:nvPr/>
        </p:nvSpPr>
        <p:spPr>
          <a:xfrm>
            <a:off x="7308850" y="5473700"/>
            <a:ext cx="0" cy="23813"/>
          </a:xfrm>
          <a:custGeom>
            <a:pathLst>
              <a:path extrusionOk="0" h="120000" w="120000">
                <a:moveTo>
                  <a:pt x="0" y="0"/>
                </a:moveTo>
                <a:lnTo>
                  <a:pt x="0" y="16000"/>
                </a:lnTo>
                <a:lnTo>
                  <a:pt x="0" y="32000"/>
                </a:lnTo>
                <a:lnTo>
                  <a:pt x="0" y="40000"/>
                </a:lnTo>
                <a:lnTo>
                  <a:pt x="0" y="48000"/>
                </a:lnTo>
                <a:lnTo>
                  <a:pt x="0" y="56000"/>
                </a:lnTo>
                <a:lnTo>
                  <a:pt x="0" y="64000"/>
                </a:lnTo>
                <a:lnTo>
                  <a:pt x="0" y="72000"/>
                </a:lnTo>
                <a:lnTo>
                  <a:pt x="0" y="88000"/>
                </a:lnTo>
                <a:lnTo>
                  <a:pt x="0" y="96000"/>
                </a:lnTo>
                <a:lnTo>
                  <a:pt x="0" y="112000"/>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81" name="Shape 2081"/>
          <p:cNvSpPr/>
          <p:nvPr/>
        </p:nvSpPr>
        <p:spPr>
          <a:xfrm>
            <a:off x="7308850" y="5473700"/>
            <a:ext cx="15875" cy="39688"/>
          </a:xfrm>
          <a:custGeom>
            <a:pathLst>
              <a:path extrusionOk="0" h="120000" w="120000">
                <a:moveTo>
                  <a:pt x="0" y="0"/>
                </a:moveTo>
                <a:lnTo>
                  <a:pt x="0" y="0"/>
                </a:lnTo>
                <a:lnTo>
                  <a:pt x="9230" y="14400"/>
                </a:lnTo>
                <a:lnTo>
                  <a:pt x="27692" y="28800"/>
                </a:lnTo>
                <a:lnTo>
                  <a:pt x="36923" y="43200"/>
                </a:lnTo>
                <a:lnTo>
                  <a:pt x="36923" y="48000"/>
                </a:lnTo>
                <a:lnTo>
                  <a:pt x="46153" y="52800"/>
                </a:lnTo>
                <a:lnTo>
                  <a:pt x="73846" y="57600"/>
                </a:lnTo>
                <a:lnTo>
                  <a:pt x="73846" y="62400"/>
                </a:lnTo>
                <a:lnTo>
                  <a:pt x="83076" y="72000"/>
                </a:lnTo>
                <a:lnTo>
                  <a:pt x="83076" y="86400"/>
                </a:lnTo>
                <a:lnTo>
                  <a:pt x="101538" y="96000"/>
                </a:lnTo>
                <a:lnTo>
                  <a:pt x="110769" y="1152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82" name="Shape 2082"/>
          <p:cNvSpPr/>
          <p:nvPr/>
        </p:nvSpPr>
        <p:spPr>
          <a:xfrm>
            <a:off x="7308850" y="5526087"/>
            <a:ext cx="25399" cy="7937"/>
          </a:xfrm>
          <a:custGeom>
            <a:pathLst>
              <a:path extrusionOk="0" h="120000" w="120000">
                <a:moveTo>
                  <a:pt x="113333" y="96000"/>
                </a:moveTo>
                <a:lnTo>
                  <a:pt x="100000" y="72000"/>
                </a:lnTo>
                <a:lnTo>
                  <a:pt x="80000" y="48000"/>
                </a:lnTo>
                <a:lnTo>
                  <a:pt x="60000" y="48000"/>
                </a:lnTo>
                <a:lnTo>
                  <a:pt x="46666" y="48000"/>
                </a:lnTo>
                <a:lnTo>
                  <a:pt x="33333" y="24000"/>
                </a:lnTo>
                <a:lnTo>
                  <a:pt x="20000" y="24000"/>
                </a:lnTo>
                <a:lnTo>
                  <a:pt x="6666" y="0"/>
                </a:lnTo>
                <a:lnTo>
                  <a:pt x="0" y="0"/>
                </a:lnTo>
                <a:lnTo>
                  <a:pt x="113333" y="96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83" name="Shape 2083"/>
          <p:cNvSpPr/>
          <p:nvPr/>
        </p:nvSpPr>
        <p:spPr>
          <a:xfrm>
            <a:off x="7308850" y="5532437"/>
            <a:ext cx="41275" cy="11112"/>
          </a:xfrm>
          <a:custGeom>
            <a:pathLst>
              <a:path extrusionOk="0" h="120000" w="120000">
                <a:moveTo>
                  <a:pt x="115862" y="0"/>
                </a:moveTo>
                <a:lnTo>
                  <a:pt x="115862" y="0"/>
                </a:lnTo>
                <a:lnTo>
                  <a:pt x="103448" y="34285"/>
                </a:lnTo>
                <a:lnTo>
                  <a:pt x="78620" y="51428"/>
                </a:lnTo>
                <a:lnTo>
                  <a:pt x="62068" y="51428"/>
                </a:lnTo>
                <a:lnTo>
                  <a:pt x="45517" y="51428"/>
                </a:lnTo>
                <a:lnTo>
                  <a:pt x="33103" y="68571"/>
                </a:lnTo>
                <a:lnTo>
                  <a:pt x="16551" y="85714"/>
                </a:lnTo>
                <a:lnTo>
                  <a:pt x="4137" y="102857"/>
                </a:lnTo>
                <a:lnTo>
                  <a:pt x="0" y="102857"/>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84" name="Shape 2084"/>
          <p:cNvSpPr/>
          <p:nvPr/>
        </p:nvSpPr>
        <p:spPr>
          <a:xfrm>
            <a:off x="7169150" y="5475287"/>
            <a:ext cx="12699" cy="12699"/>
          </a:xfrm>
          <a:custGeom>
            <a:pathLst>
              <a:path extrusionOk="0" h="120000" w="120000">
                <a:moveTo>
                  <a:pt x="40000" y="0"/>
                </a:moveTo>
                <a:lnTo>
                  <a:pt x="40000" y="0"/>
                </a:lnTo>
                <a:lnTo>
                  <a:pt x="0" y="30000"/>
                </a:lnTo>
                <a:lnTo>
                  <a:pt x="0" y="75000"/>
                </a:lnTo>
                <a:lnTo>
                  <a:pt x="40000" y="105000"/>
                </a:lnTo>
                <a:lnTo>
                  <a:pt x="66666" y="105000"/>
                </a:lnTo>
                <a:lnTo>
                  <a:pt x="106666" y="105000"/>
                </a:lnTo>
                <a:lnTo>
                  <a:pt x="106666" y="75000"/>
                </a:lnTo>
                <a:lnTo>
                  <a:pt x="106666" y="30000"/>
                </a:lnTo>
                <a:lnTo>
                  <a:pt x="66666" y="30000"/>
                </a:lnTo>
                <a:lnTo>
                  <a:pt x="66666" y="0"/>
                </a:lnTo>
                <a:lnTo>
                  <a:pt x="4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85" name="Shape 2085"/>
          <p:cNvSpPr/>
          <p:nvPr/>
        </p:nvSpPr>
        <p:spPr>
          <a:xfrm>
            <a:off x="7207250" y="5462587"/>
            <a:ext cx="15875" cy="12699"/>
          </a:xfrm>
          <a:custGeom>
            <a:pathLst>
              <a:path extrusionOk="0" h="120000" w="120000">
                <a:moveTo>
                  <a:pt x="48000" y="0"/>
                </a:moveTo>
                <a:lnTo>
                  <a:pt x="0" y="0"/>
                </a:lnTo>
                <a:lnTo>
                  <a:pt x="0" y="30000"/>
                </a:lnTo>
                <a:lnTo>
                  <a:pt x="0" y="75000"/>
                </a:lnTo>
                <a:lnTo>
                  <a:pt x="0" y="105000"/>
                </a:lnTo>
                <a:lnTo>
                  <a:pt x="48000" y="105000"/>
                </a:lnTo>
                <a:lnTo>
                  <a:pt x="108000" y="105000"/>
                </a:lnTo>
                <a:lnTo>
                  <a:pt x="108000" y="75000"/>
                </a:lnTo>
                <a:lnTo>
                  <a:pt x="108000" y="30000"/>
                </a:lnTo>
                <a:lnTo>
                  <a:pt x="48000" y="30000"/>
                </a:lnTo>
                <a:lnTo>
                  <a:pt x="4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86" name="Shape 2086"/>
          <p:cNvSpPr/>
          <p:nvPr/>
        </p:nvSpPr>
        <p:spPr>
          <a:xfrm>
            <a:off x="7235825" y="5489575"/>
            <a:ext cx="12699" cy="14288"/>
          </a:xfrm>
          <a:custGeom>
            <a:pathLst>
              <a:path extrusionOk="0" h="120000" w="120000">
                <a:moveTo>
                  <a:pt x="40000" y="0"/>
                </a:moveTo>
                <a:lnTo>
                  <a:pt x="40000" y="0"/>
                </a:lnTo>
                <a:lnTo>
                  <a:pt x="0" y="53333"/>
                </a:lnTo>
                <a:lnTo>
                  <a:pt x="0" y="106666"/>
                </a:lnTo>
                <a:lnTo>
                  <a:pt x="40000" y="106666"/>
                </a:lnTo>
                <a:lnTo>
                  <a:pt x="66666" y="106666"/>
                </a:lnTo>
                <a:lnTo>
                  <a:pt x="106666" y="106666"/>
                </a:lnTo>
                <a:lnTo>
                  <a:pt x="106666" y="53333"/>
                </a:lnTo>
                <a:lnTo>
                  <a:pt x="66666" y="53333"/>
                </a:lnTo>
                <a:lnTo>
                  <a:pt x="66666" y="0"/>
                </a:lnTo>
                <a:lnTo>
                  <a:pt x="4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87" name="Shape 2087"/>
          <p:cNvSpPr/>
          <p:nvPr/>
        </p:nvSpPr>
        <p:spPr>
          <a:xfrm>
            <a:off x="7175500" y="5540375"/>
            <a:ext cx="12699" cy="14288"/>
          </a:xfrm>
          <a:custGeom>
            <a:pathLst>
              <a:path extrusionOk="0" h="120000" w="120000">
                <a:moveTo>
                  <a:pt x="40000" y="0"/>
                </a:moveTo>
                <a:lnTo>
                  <a:pt x="0" y="0"/>
                </a:lnTo>
                <a:lnTo>
                  <a:pt x="0" y="53333"/>
                </a:lnTo>
                <a:lnTo>
                  <a:pt x="0" y="106666"/>
                </a:lnTo>
                <a:lnTo>
                  <a:pt x="40000" y="106666"/>
                </a:lnTo>
                <a:lnTo>
                  <a:pt x="66666" y="106666"/>
                </a:lnTo>
                <a:lnTo>
                  <a:pt x="106666" y="106666"/>
                </a:lnTo>
                <a:lnTo>
                  <a:pt x="106666" y="53333"/>
                </a:lnTo>
                <a:lnTo>
                  <a:pt x="66666" y="53333"/>
                </a:lnTo>
                <a:lnTo>
                  <a:pt x="66666" y="0"/>
                </a:lnTo>
                <a:lnTo>
                  <a:pt x="4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88" name="Shape 2088"/>
          <p:cNvSpPr/>
          <p:nvPr/>
        </p:nvSpPr>
        <p:spPr>
          <a:xfrm>
            <a:off x="7261225" y="5607050"/>
            <a:ext cx="14288" cy="14288"/>
          </a:xfrm>
          <a:custGeom>
            <a:pathLst>
              <a:path extrusionOk="0" h="120000" w="120000">
                <a:moveTo>
                  <a:pt x="48000" y="0"/>
                </a:moveTo>
                <a:lnTo>
                  <a:pt x="48000" y="0"/>
                </a:lnTo>
                <a:lnTo>
                  <a:pt x="0" y="0"/>
                </a:lnTo>
                <a:lnTo>
                  <a:pt x="48000" y="53333"/>
                </a:lnTo>
                <a:lnTo>
                  <a:pt x="48000" y="106666"/>
                </a:lnTo>
                <a:lnTo>
                  <a:pt x="108000" y="53333"/>
                </a:lnTo>
                <a:lnTo>
                  <a:pt x="108000" y="0"/>
                </a:lnTo>
                <a:lnTo>
                  <a:pt x="4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89" name="Shape 2089"/>
          <p:cNvSpPr/>
          <p:nvPr/>
        </p:nvSpPr>
        <p:spPr>
          <a:xfrm>
            <a:off x="7219950" y="5602287"/>
            <a:ext cx="15875" cy="12699"/>
          </a:xfrm>
          <a:custGeom>
            <a:pathLst>
              <a:path extrusionOk="0" h="120000" w="120000">
                <a:moveTo>
                  <a:pt x="0" y="0"/>
                </a:moveTo>
                <a:lnTo>
                  <a:pt x="0" y="0"/>
                </a:lnTo>
                <a:lnTo>
                  <a:pt x="0" y="30000"/>
                </a:lnTo>
                <a:lnTo>
                  <a:pt x="0" y="75000"/>
                </a:lnTo>
                <a:lnTo>
                  <a:pt x="0" y="105000"/>
                </a:lnTo>
                <a:lnTo>
                  <a:pt x="109090" y="105000"/>
                </a:lnTo>
                <a:lnTo>
                  <a:pt x="109090" y="75000"/>
                </a:lnTo>
                <a:lnTo>
                  <a:pt x="109090" y="30000"/>
                </a:lnTo>
                <a:lnTo>
                  <a:pt x="109090" y="0"/>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90" name="Shape 2090"/>
          <p:cNvSpPr/>
          <p:nvPr/>
        </p:nvSpPr>
        <p:spPr>
          <a:xfrm>
            <a:off x="7289800" y="5483225"/>
            <a:ext cx="12699" cy="12699"/>
          </a:xfrm>
          <a:custGeom>
            <a:pathLst>
              <a:path extrusionOk="0" h="120000" w="120000">
                <a:moveTo>
                  <a:pt x="40000" y="0"/>
                </a:moveTo>
                <a:lnTo>
                  <a:pt x="0" y="0"/>
                </a:lnTo>
                <a:lnTo>
                  <a:pt x="0" y="30000"/>
                </a:lnTo>
                <a:lnTo>
                  <a:pt x="0" y="75000"/>
                </a:lnTo>
                <a:lnTo>
                  <a:pt x="40000" y="105000"/>
                </a:lnTo>
                <a:lnTo>
                  <a:pt x="66666" y="105000"/>
                </a:lnTo>
                <a:lnTo>
                  <a:pt x="66666" y="75000"/>
                </a:lnTo>
                <a:lnTo>
                  <a:pt x="106666" y="75000"/>
                </a:lnTo>
                <a:lnTo>
                  <a:pt x="106666" y="30000"/>
                </a:lnTo>
                <a:lnTo>
                  <a:pt x="106666" y="0"/>
                </a:lnTo>
                <a:lnTo>
                  <a:pt x="66666" y="0"/>
                </a:lnTo>
                <a:lnTo>
                  <a:pt x="4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91" name="Shape 2091"/>
          <p:cNvSpPr/>
          <p:nvPr/>
        </p:nvSpPr>
        <p:spPr>
          <a:xfrm>
            <a:off x="7283450" y="5432425"/>
            <a:ext cx="14288" cy="14288"/>
          </a:xfrm>
          <a:custGeom>
            <a:pathLst>
              <a:path extrusionOk="0" h="120000" w="120000">
                <a:moveTo>
                  <a:pt x="40000" y="0"/>
                </a:moveTo>
                <a:lnTo>
                  <a:pt x="40000" y="0"/>
                </a:lnTo>
                <a:lnTo>
                  <a:pt x="0" y="53333"/>
                </a:lnTo>
                <a:lnTo>
                  <a:pt x="40000" y="106666"/>
                </a:lnTo>
                <a:lnTo>
                  <a:pt x="66666" y="106666"/>
                </a:lnTo>
                <a:lnTo>
                  <a:pt x="106666" y="106666"/>
                </a:lnTo>
                <a:lnTo>
                  <a:pt x="106666" y="53333"/>
                </a:lnTo>
                <a:lnTo>
                  <a:pt x="106666" y="0"/>
                </a:lnTo>
                <a:lnTo>
                  <a:pt x="66666" y="0"/>
                </a:lnTo>
                <a:lnTo>
                  <a:pt x="4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92" name="Shape 2092"/>
          <p:cNvSpPr/>
          <p:nvPr/>
        </p:nvSpPr>
        <p:spPr>
          <a:xfrm>
            <a:off x="7319963" y="5465762"/>
            <a:ext cx="14287" cy="14287"/>
          </a:xfrm>
          <a:custGeom>
            <a:pathLst>
              <a:path extrusionOk="0" h="120000" w="120000">
                <a:moveTo>
                  <a:pt x="0" y="0"/>
                </a:moveTo>
                <a:lnTo>
                  <a:pt x="0" y="0"/>
                </a:lnTo>
                <a:lnTo>
                  <a:pt x="0" y="53333"/>
                </a:lnTo>
                <a:lnTo>
                  <a:pt x="0" y="106666"/>
                </a:lnTo>
                <a:lnTo>
                  <a:pt x="48000" y="106666"/>
                </a:lnTo>
                <a:lnTo>
                  <a:pt x="108000" y="106666"/>
                </a:lnTo>
                <a:lnTo>
                  <a:pt x="108000" y="53333"/>
                </a:lnTo>
                <a:lnTo>
                  <a:pt x="108000" y="0"/>
                </a:lnTo>
                <a:lnTo>
                  <a:pt x="48000" y="0"/>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93" name="Shape 2093"/>
          <p:cNvSpPr/>
          <p:nvPr/>
        </p:nvSpPr>
        <p:spPr>
          <a:xfrm>
            <a:off x="7319963" y="5557837"/>
            <a:ext cx="15875" cy="15875"/>
          </a:xfrm>
          <a:custGeom>
            <a:pathLst>
              <a:path extrusionOk="0" h="120000" w="120000">
                <a:moveTo>
                  <a:pt x="0" y="0"/>
                </a:moveTo>
                <a:lnTo>
                  <a:pt x="0" y="0"/>
                </a:lnTo>
                <a:lnTo>
                  <a:pt x="0" y="108000"/>
                </a:lnTo>
                <a:lnTo>
                  <a:pt x="109090" y="108000"/>
                </a:lnTo>
                <a:lnTo>
                  <a:pt x="109090" y="0"/>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94" name="Shape 2094"/>
          <p:cNvSpPr/>
          <p:nvPr/>
        </p:nvSpPr>
        <p:spPr>
          <a:xfrm>
            <a:off x="7150100" y="5437187"/>
            <a:ext cx="14288" cy="14287"/>
          </a:xfrm>
          <a:custGeom>
            <a:pathLst>
              <a:path extrusionOk="0" h="120000" w="120000">
                <a:moveTo>
                  <a:pt x="48000" y="0"/>
                </a:moveTo>
                <a:lnTo>
                  <a:pt x="48000" y="53333"/>
                </a:lnTo>
                <a:lnTo>
                  <a:pt x="0" y="53333"/>
                </a:lnTo>
                <a:lnTo>
                  <a:pt x="48000" y="106666"/>
                </a:lnTo>
                <a:lnTo>
                  <a:pt x="108000" y="106666"/>
                </a:lnTo>
                <a:lnTo>
                  <a:pt x="108000" y="53333"/>
                </a:lnTo>
                <a:lnTo>
                  <a:pt x="48000" y="53333"/>
                </a:lnTo>
                <a:lnTo>
                  <a:pt x="4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95" name="Shape 2095"/>
          <p:cNvSpPr/>
          <p:nvPr/>
        </p:nvSpPr>
        <p:spPr>
          <a:xfrm>
            <a:off x="7129463" y="5494337"/>
            <a:ext cx="14287" cy="12699"/>
          </a:xfrm>
          <a:custGeom>
            <a:pathLst>
              <a:path extrusionOk="0" h="120000" w="120000">
                <a:moveTo>
                  <a:pt x="48000" y="0"/>
                </a:moveTo>
                <a:lnTo>
                  <a:pt x="0" y="0"/>
                </a:lnTo>
                <a:lnTo>
                  <a:pt x="0" y="30000"/>
                </a:lnTo>
                <a:lnTo>
                  <a:pt x="0" y="75000"/>
                </a:lnTo>
                <a:lnTo>
                  <a:pt x="0" y="105000"/>
                </a:lnTo>
                <a:lnTo>
                  <a:pt x="48000" y="105000"/>
                </a:lnTo>
                <a:lnTo>
                  <a:pt x="108000" y="75000"/>
                </a:lnTo>
                <a:lnTo>
                  <a:pt x="108000" y="30000"/>
                </a:lnTo>
                <a:lnTo>
                  <a:pt x="108000" y="0"/>
                </a:lnTo>
                <a:lnTo>
                  <a:pt x="4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96" name="Shape 2096"/>
          <p:cNvSpPr/>
          <p:nvPr/>
        </p:nvSpPr>
        <p:spPr>
          <a:xfrm>
            <a:off x="7159625" y="5568950"/>
            <a:ext cx="14288" cy="14288"/>
          </a:xfrm>
          <a:custGeom>
            <a:pathLst>
              <a:path extrusionOk="0" h="120000" w="120000">
                <a:moveTo>
                  <a:pt x="0" y="0"/>
                </a:moveTo>
                <a:lnTo>
                  <a:pt x="0" y="0"/>
                </a:lnTo>
                <a:lnTo>
                  <a:pt x="0" y="53333"/>
                </a:lnTo>
                <a:lnTo>
                  <a:pt x="0" y="106666"/>
                </a:lnTo>
                <a:lnTo>
                  <a:pt x="48000" y="106666"/>
                </a:lnTo>
                <a:lnTo>
                  <a:pt x="108000" y="106666"/>
                </a:lnTo>
                <a:lnTo>
                  <a:pt x="108000" y="53333"/>
                </a:lnTo>
                <a:lnTo>
                  <a:pt x="108000" y="0"/>
                </a:lnTo>
                <a:lnTo>
                  <a:pt x="48000" y="0"/>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97" name="Shape 2097"/>
          <p:cNvSpPr/>
          <p:nvPr/>
        </p:nvSpPr>
        <p:spPr>
          <a:xfrm>
            <a:off x="7218363" y="5580062"/>
            <a:ext cx="12699" cy="14287"/>
          </a:xfrm>
          <a:custGeom>
            <a:pathLst>
              <a:path extrusionOk="0" h="120000" w="120000">
                <a:moveTo>
                  <a:pt x="30000" y="0"/>
                </a:moveTo>
                <a:lnTo>
                  <a:pt x="0" y="0"/>
                </a:lnTo>
                <a:lnTo>
                  <a:pt x="0" y="53333"/>
                </a:lnTo>
                <a:lnTo>
                  <a:pt x="0" y="106666"/>
                </a:lnTo>
                <a:lnTo>
                  <a:pt x="30000" y="106666"/>
                </a:lnTo>
                <a:lnTo>
                  <a:pt x="75000" y="106666"/>
                </a:lnTo>
                <a:lnTo>
                  <a:pt x="105000" y="53333"/>
                </a:lnTo>
                <a:lnTo>
                  <a:pt x="105000" y="0"/>
                </a:lnTo>
                <a:lnTo>
                  <a:pt x="75000" y="0"/>
                </a:lnTo>
                <a:lnTo>
                  <a:pt x="3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98" name="Shape 2098"/>
          <p:cNvSpPr/>
          <p:nvPr/>
        </p:nvSpPr>
        <p:spPr>
          <a:xfrm>
            <a:off x="7189788" y="5594350"/>
            <a:ext cx="12699" cy="12699"/>
          </a:xfrm>
          <a:custGeom>
            <a:pathLst>
              <a:path extrusionOk="0" h="120000" w="120000">
                <a:moveTo>
                  <a:pt x="40000" y="0"/>
                </a:moveTo>
                <a:lnTo>
                  <a:pt x="0" y="30000"/>
                </a:lnTo>
                <a:lnTo>
                  <a:pt x="0" y="75000"/>
                </a:lnTo>
                <a:lnTo>
                  <a:pt x="0" y="105000"/>
                </a:lnTo>
                <a:lnTo>
                  <a:pt x="40000" y="105000"/>
                </a:lnTo>
                <a:lnTo>
                  <a:pt x="66666" y="105000"/>
                </a:lnTo>
                <a:lnTo>
                  <a:pt x="106666" y="105000"/>
                </a:lnTo>
                <a:lnTo>
                  <a:pt x="106666" y="75000"/>
                </a:lnTo>
                <a:lnTo>
                  <a:pt x="106666" y="30000"/>
                </a:lnTo>
                <a:lnTo>
                  <a:pt x="66666" y="30000"/>
                </a:lnTo>
                <a:lnTo>
                  <a:pt x="66666" y="0"/>
                </a:lnTo>
                <a:lnTo>
                  <a:pt x="4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099" name="Shape 2099"/>
          <p:cNvSpPr/>
          <p:nvPr/>
        </p:nvSpPr>
        <p:spPr>
          <a:xfrm>
            <a:off x="6680200" y="4308475"/>
            <a:ext cx="398462" cy="1384299"/>
          </a:xfrm>
          <a:custGeom>
            <a:pathLst>
              <a:path extrusionOk="0" h="120000" w="120000">
                <a:moveTo>
                  <a:pt x="17935" y="5366"/>
                </a:moveTo>
                <a:lnTo>
                  <a:pt x="17935" y="5366"/>
                </a:lnTo>
                <a:lnTo>
                  <a:pt x="21779" y="4541"/>
                </a:lnTo>
                <a:lnTo>
                  <a:pt x="26049" y="3715"/>
                </a:lnTo>
                <a:lnTo>
                  <a:pt x="29893" y="3027"/>
                </a:lnTo>
                <a:lnTo>
                  <a:pt x="33309" y="2477"/>
                </a:lnTo>
                <a:lnTo>
                  <a:pt x="36298" y="1788"/>
                </a:lnTo>
                <a:lnTo>
                  <a:pt x="39715" y="1376"/>
                </a:lnTo>
                <a:lnTo>
                  <a:pt x="43131" y="825"/>
                </a:lnTo>
                <a:lnTo>
                  <a:pt x="46548" y="550"/>
                </a:lnTo>
                <a:lnTo>
                  <a:pt x="50391" y="275"/>
                </a:lnTo>
                <a:lnTo>
                  <a:pt x="54661" y="137"/>
                </a:lnTo>
                <a:lnTo>
                  <a:pt x="58932" y="0"/>
                </a:lnTo>
                <a:lnTo>
                  <a:pt x="64056" y="0"/>
                </a:lnTo>
                <a:lnTo>
                  <a:pt x="69181" y="0"/>
                </a:lnTo>
                <a:lnTo>
                  <a:pt x="74306" y="275"/>
                </a:lnTo>
                <a:lnTo>
                  <a:pt x="81138" y="550"/>
                </a:lnTo>
                <a:lnTo>
                  <a:pt x="88398" y="825"/>
                </a:lnTo>
                <a:lnTo>
                  <a:pt x="101209" y="1926"/>
                </a:lnTo>
                <a:lnTo>
                  <a:pt x="110604" y="3302"/>
                </a:lnTo>
                <a:lnTo>
                  <a:pt x="116156" y="5229"/>
                </a:lnTo>
                <a:lnTo>
                  <a:pt x="119145" y="7431"/>
                </a:lnTo>
                <a:lnTo>
                  <a:pt x="119572" y="9908"/>
                </a:lnTo>
                <a:lnTo>
                  <a:pt x="119145" y="12660"/>
                </a:lnTo>
                <a:lnTo>
                  <a:pt x="117864" y="15550"/>
                </a:lnTo>
                <a:lnTo>
                  <a:pt x="116156" y="18715"/>
                </a:lnTo>
                <a:lnTo>
                  <a:pt x="116156" y="20504"/>
                </a:lnTo>
                <a:lnTo>
                  <a:pt x="115729" y="22844"/>
                </a:lnTo>
                <a:lnTo>
                  <a:pt x="115302" y="26009"/>
                </a:lnTo>
                <a:lnTo>
                  <a:pt x="114875" y="29449"/>
                </a:lnTo>
                <a:lnTo>
                  <a:pt x="114448" y="33302"/>
                </a:lnTo>
                <a:lnTo>
                  <a:pt x="114021" y="37568"/>
                </a:lnTo>
                <a:lnTo>
                  <a:pt x="114021" y="41972"/>
                </a:lnTo>
                <a:lnTo>
                  <a:pt x="113167" y="46513"/>
                </a:lnTo>
                <a:lnTo>
                  <a:pt x="112740" y="51192"/>
                </a:lnTo>
                <a:lnTo>
                  <a:pt x="112740" y="55596"/>
                </a:lnTo>
                <a:lnTo>
                  <a:pt x="112740" y="59862"/>
                </a:lnTo>
                <a:lnTo>
                  <a:pt x="112740" y="63853"/>
                </a:lnTo>
                <a:lnTo>
                  <a:pt x="112740" y="67568"/>
                </a:lnTo>
                <a:lnTo>
                  <a:pt x="112740" y="70596"/>
                </a:lnTo>
                <a:lnTo>
                  <a:pt x="113167" y="73211"/>
                </a:lnTo>
                <a:lnTo>
                  <a:pt x="114021" y="75275"/>
                </a:lnTo>
                <a:lnTo>
                  <a:pt x="114448" y="76788"/>
                </a:lnTo>
                <a:lnTo>
                  <a:pt x="114875" y="78440"/>
                </a:lnTo>
                <a:lnTo>
                  <a:pt x="114875" y="80366"/>
                </a:lnTo>
                <a:lnTo>
                  <a:pt x="115302" y="82431"/>
                </a:lnTo>
                <a:lnTo>
                  <a:pt x="115302" y="84495"/>
                </a:lnTo>
                <a:lnTo>
                  <a:pt x="115729" y="86834"/>
                </a:lnTo>
                <a:lnTo>
                  <a:pt x="115729" y="89036"/>
                </a:lnTo>
                <a:lnTo>
                  <a:pt x="115729" y="91238"/>
                </a:lnTo>
                <a:lnTo>
                  <a:pt x="115729" y="93577"/>
                </a:lnTo>
                <a:lnTo>
                  <a:pt x="115729" y="95779"/>
                </a:lnTo>
                <a:lnTo>
                  <a:pt x="115729" y="97981"/>
                </a:lnTo>
                <a:lnTo>
                  <a:pt x="115729" y="100045"/>
                </a:lnTo>
                <a:lnTo>
                  <a:pt x="115729" y="101972"/>
                </a:lnTo>
                <a:lnTo>
                  <a:pt x="115729" y="103761"/>
                </a:lnTo>
                <a:lnTo>
                  <a:pt x="115302" y="105412"/>
                </a:lnTo>
                <a:lnTo>
                  <a:pt x="115302" y="106926"/>
                </a:lnTo>
                <a:lnTo>
                  <a:pt x="114021" y="109816"/>
                </a:lnTo>
                <a:lnTo>
                  <a:pt x="111032" y="112431"/>
                </a:lnTo>
                <a:lnTo>
                  <a:pt x="106761" y="114633"/>
                </a:lnTo>
                <a:lnTo>
                  <a:pt x="100355" y="116422"/>
                </a:lnTo>
                <a:lnTo>
                  <a:pt x="92241" y="117798"/>
                </a:lnTo>
                <a:lnTo>
                  <a:pt x="82419" y="118899"/>
                </a:lnTo>
                <a:lnTo>
                  <a:pt x="72170" y="119449"/>
                </a:lnTo>
                <a:lnTo>
                  <a:pt x="58932" y="119862"/>
                </a:lnTo>
                <a:lnTo>
                  <a:pt x="54234" y="119724"/>
                </a:lnTo>
                <a:lnTo>
                  <a:pt x="48683" y="119174"/>
                </a:lnTo>
                <a:lnTo>
                  <a:pt x="41423" y="118348"/>
                </a:lnTo>
                <a:lnTo>
                  <a:pt x="34163" y="117247"/>
                </a:lnTo>
                <a:lnTo>
                  <a:pt x="27330" y="116009"/>
                </a:lnTo>
                <a:lnTo>
                  <a:pt x="21779" y="114770"/>
                </a:lnTo>
                <a:lnTo>
                  <a:pt x="16227" y="113394"/>
                </a:lnTo>
                <a:lnTo>
                  <a:pt x="13238" y="112155"/>
                </a:lnTo>
                <a:lnTo>
                  <a:pt x="11957" y="111055"/>
                </a:lnTo>
                <a:lnTo>
                  <a:pt x="11103" y="109678"/>
                </a:lnTo>
                <a:lnTo>
                  <a:pt x="10676" y="108302"/>
                </a:lnTo>
                <a:lnTo>
                  <a:pt x="10249" y="106651"/>
                </a:lnTo>
                <a:lnTo>
                  <a:pt x="9395" y="104724"/>
                </a:lnTo>
                <a:lnTo>
                  <a:pt x="8967" y="102522"/>
                </a:lnTo>
                <a:lnTo>
                  <a:pt x="8113" y="100045"/>
                </a:lnTo>
                <a:lnTo>
                  <a:pt x="6405" y="97018"/>
                </a:lnTo>
                <a:lnTo>
                  <a:pt x="5124" y="95366"/>
                </a:lnTo>
                <a:lnTo>
                  <a:pt x="4270" y="93577"/>
                </a:lnTo>
                <a:lnTo>
                  <a:pt x="3416" y="91513"/>
                </a:lnTo>
                <a:lnTo>
                  <a:pt x="2989" y="89449"/>
                </a:lnTo>
                <a:lnTo>
                  <a:pt x="2562" y="87247"/>
                </a:lnTo>
                <a:lnTo>
                  <a:pt x="1281" y="85045"/>
                </a:lnTo>
                <a:lnTo>
                  <a:pt x="854" y="82706"/>
                </a:lnTo>
                <a:lnTo>
                  <a:pt x="427" y="80366"/>
                </a:lnTo>
                <a:lnTo>
                  <a:pt x="0" y="78165"/>
                </a:lnTo>
                <a:lnTo>
                  <a:pt x="0" y="75963"/>
                </a:lnTo>
                <a:lnTo>
                  <a:pt x="0" y="73899"/>
                </a:lnTo>
                <a:lnTo>
                  <a:pt x="0" y="71834"/>
                </a:lnTo>
                <a:lnTo>
                  <a:pt x="0" y="69908"/>
                </a:lnTo>
                <a:lnTo>
                  <a:pt x="0" y="68119"/>
                </a:lnTo>
                <a:lnTo>
                  <a:pt x="427" y="66743"/>
                </a:lnTo>
                <a:lnTo>
                  <a:pt x="854" y="65366"/>
                </a:lnTo>
                <a:lnTo>
                  <a:pt x="1281" y="64128"/>
                </a:lnTo>
                <a:lnTo>
                  <a:pt x="1708" y="62477"/>
                </a:lnTo>
                <a:lnTo>
                  <a:pt x="2989" y="60688"/>
                </a:lnTo>
                <a:lnTo>
                  <a:pt x="3416" y="58486"/>
                </a:lnTo>
                <a:lnTo>
                  <a:pt x="3416" y="56422"/>
                </a:lnTo>
                <a:lnTo>
                  <a:pt x="4270" y="53944"/>
                </a:lnTo>
                <a:lnTo>
                  <a:pt x="4697" y="51605"/>
                </a:lnTo>
                <a:lnTo>
                  <a:pt x="5124" y="49266"/>
                </a:lnTo>
                <a:lnTo>
                  <a:pt x="5124" y="46788"/>
                </a:lnTo>
                <a:lnTo>
                  <a:pt x="5551" y="44311"/>
                </a:lnTo>
                <a:lnTo>
                  <a:pt x="5551" y="42110"/>
                </a:lnTo>
                <a:lnTo>
                  <a:pt x="5551" y="39908"/>
                </a:lnTo>
                <a:lnTo>
                  <a:pt x="5551" y="37981"/>
                </a:lnTo>
                <a:lnTo>
                  <a:pt x="5124" y="36192"/>
                </a:lnTo>
                <a:lnTo>
                  <a:pt x="4697" y="34678"/>
                </a:lnTo>
                <a:lnTo>
                  <a:pt x="4270" y="33440"/>
                </a:lnTo>
                <a:lnTo>
                  <a:pt x="3416" y="31788"/>
                </a:lnTo>
                <a:lnTo>
                  <a:pt x="2989" y="30137"/>
                </a:lnTo>
                <a:lnTo>
                  <a:pt x="2562" y="28348"/>
                </a:lnTo>
                <a:lnTo>
                  <a:pt x="1708" y="26559"/>
                </a:lnTo>
                <a:lnTo>
                  <a:pt x="1708" y="24908"/>
                </a:lnTo>
                <a:lnTo>
                  <a:pt x="1708" y="23119"/>
                </a:lnTo>
                <a:lnTo>
                  <a:pt x="1708" y="21330"/>
                </a:lnTo>
                <a:lnTo>
                  <a:pt x="2562" y="19816"/>
                </a:lnTo>
                <a:lnTo>
                  <a:pt x="2562" y="18165"/>
                </a:lnTo>
                <a:lnTo>
                  <a:pt x="2989" y="16926"/>
                </a:lnTo>
                <a:lnTo>
                  <a:pt x="2989" y="15688"/>
                </a:lnTo>
                <a:lnTo>
                  <a:pt x="3416" y="14724"/>
                </a:lnTo>
                <a:lnTo>
                  <a:pt x="3416" y="13761"/>
                </a:lnTo>
                <a:lnTo>
                  <a:pt x="3416" y="13348"/>
                </a:lnTo>
                <a:lnTo>
                  <a:pt x="3416" y="13073"/>
                </a:lnTo>
                <a:lnTo>
                  <a:pt x="3843" y="12247"/>
                </a:lnTo>
                <a:lnTo>
                  <a:pt x="4270" y="11284"/>
                </a:lnTo>
                <a:lnTo>
                  <a:pt x="4697" y="10458"/>
                </a:lnTo>
                <a:lnTo>
                  <a:pt x="5551" y="9495"/>
                </a:lnTo>
                <a:lnTo>
                  <a:pt x="7259" y="8532"/>
                </a:lnTo>
                <a:lnTo>
                  <a:pt x="8967" y="7568"/>
                </a:lnTo>
                <a:lnTo>
                  <a:pt x="12384" y="6467"/>
                </a:lnTo>
                <a:lnTo>
                  <a:pt x="17935" y="5366"/>
                </a:lnTo>
              </a:path>
            </a:pathLst>
          </a:custGeom>
          <a:solidFill>
            <a:srgbClr val="FFFFA3"/>
          </a:solidFill>
          <a:ln cap="rnd" cmpd="sng" w="1905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00" name="Shape 2100"/>
          <p:cNvSpPr/>
          <p:nvPr/>
        </p:nvSpPr>
        <p:spPr>
          <a:xfrm>
            <a:off x="6726238" y="4456112"/>
            <a:ext cx="57150" cy="55561"/>
          </a:xfrm>
          <a:custGeom>
            <a:pathLst>
              <a:path extrusionOk="0" h="120000" w="120000">
                <a:moveTo>
                  <a:pt x="60000" y="116571"/>
                </a:moveTo>
                <a:lnTo>
                  <a:pt x="60000" y="116571"/>
                </a:lnTo>
                <a:lnTo>
                  <a:pt x="84000" y="113142"/>
                </a:lnTo>
                <a:lnTo>
                  <a:pt x="99000" y="99428"/>
                </a:lnTo>
                <a:lnTo>
                  <a:pt x="114000" y="82285"/>
                </a:lnTo>
                <a:lnTo>
                  <a:pt x="117000" y="58285"/>
                </a:lnTo>
                <a:lnTo>
                  <a:pt x="114000" y="34285"/>
                </a:lnTo>
                <a:lnTo>
                  <a:pt x="99000" y="17142"/>
                </a:lnTo>
                <a:lnTo>
                  <a:pt x="84000" y="3428"/>
                </a:lnTo>
                <a:lnTo>
                  <a:pt x="60000" y="0"/>
                </a:lnTo>
                <a:lnTo>
                  <a:pt x="36000" y="3428"/>
                </a:lnTo>
                <a:lnTo>
                  <a:pt x="18000" y="17142"/>
                </a:lnTo>
                <a:lnTo>
                  <a:pt x="6000" y="34285"/>
                </a:lnTo>
                <a:lnTo>
                  <a:pt x="0" y="58285"/>
                </a:lnTo>
                <a:lnTo>
                  <a:pt x="6000" y="82285"/>
                </a:lnTo>
                <a:lnTo>
                  <a:pt x="18000" y="99428"/>
                </a:lnTo>
                <a:lnTo>
                  <a:pt x="36000" y="113142"/>
                </a:lnTo>
                <a:lnTo>
                  <a:pt x="60000" y="116571"/>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01" name="Shape 2101"/>
          <p:cNvSpPr/>
          <p:nvPr/>
        </p:nvSpPr>
        <p:spPr>
          <a:xfrm>
            <a:off x="6765925" y="4381500"/>
            <a:ext cx="57150" cy="57150"/>
          </a:xfrm>
          <a:custGeom>
            <a:pathLst>
              <a:path extrusionOk="0" h="120000" w="120000">
                <a:moveTo>
                  <a:pt x="57000" y="116666"/>
                </a:moveTo>
                <a:lnTo>
                  <a:pt x="57000" y="116666"/>
                </a:lnTo>
                <a:lnTo>
                  <a:pt x="81000" y="113333"/>
                </a:lnTo>
                <a:lnTo>
                  <a:pt x="99000" y="100000"/>
                </a:lnTo>
                <a:lnTo>
                  <a:pt x="114000" y="80000"/>
                </a:lnTo>
                <a:lnTo>
                  <a:pt x="117000" y="56666"/>
                </a:lnTo>
                <a:lnTo>
                  <a:pt x="114000" y="33333"/>
                </a:lnTo>
                <a:lnTo>
                  <a:pt x="99000" y="16666"/>
                </a:lnTo>
                <a:lnTo>
                  <a:pt x="81000" y="6666"/>
                </a:lnTo>
                <a:lnTo>
                  <a:pt x="57000" y="0"/>
                </a:lnTo>
                <a:lnTo>
                  <a:pt x="33000" y="6666"/>
                </a:lnTo>
                <a:lnTo>
                  <a:pt x="18000" y="16666"/>
                </a:lnTo>
                <a:lnTo>
                  <a:pt x="6000" y="33333"/>
                </a:lnTo>
                <a:lnTo>
                  <a:pt x="0" y="56666"/>
                </a:lnTo>
                <a:lnTo>
                  <a:pt x="6000" y="80000"/>
                </a:lnTo>
                <a:lnTo>
                  <a:pt x="18000" y="100000"/>
                </a:lnTo>
                <a:lnTo>
                  <a:pt x="33000" y="113333"/>
                </a:lnTo>
                <a:lnTo>
                  <a:pt x="57000"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02" name="Shape 2102"/>
          <p:cNvSpPr/>
          <p:nvPr/>
        </p:nvSpPr>
        <p:spPr>
          <a:xfrm>
            <a:off x="6858000" y="4346575"/>
            <a:ext cx="58738" cy="58738"/>
          </a:xfrm>
          <a:custGeom>
            <a:pathLst>
              <a:path extrusionOk="0" h="120000" w="120000">
                <a:moveTo>
                  <a:pt x="55609" y="116756"/>
                </a:moveTo>
                <a:lnTo>
                  <a:pt x="55609" y="116756"/>
                </a:lnTo>
                <a:lnTo>
                  <a:pt x="79024" y="110270"/>
                </a:lnTo>
                <a:lnTo>
                  <a:pt x="99512" y="100540"/>
                </a:lnTo>
                <a:lnTo>
                  <a:pt x="114146" y="81081"/>
                </a:lnTo>
                <a:lnTo>
                  <a:pt x="117073" y="58378"/>
                </a:lnTo>
                <a:lnTo>
                  <a:pt x="114146" y="35675"/>
                </a:lnTo>
                <a:lnTo>
                  <a:pt x="99512" y="19459"/>
                </a:lnTo>
                <a:lnTo>
                  <a:pt x="79024" y="6486"/>
                </a:lnTo>
                <a:lnTo>
                  <a:pt x="55609" y="0"/>
                </a:lnTo>
                <a:lnTo>
                  <a:pt x="32195" y="6486"/>
                </a:lnTo>
                <a:lnTo>
                  <a:pt x="17560" y="19459"/>
                </a:lnTo>
                <a:lnTo>
                  <a:pt x="5853" y="35675"/>
                </a:lnTo>
                <a:lnTo>
                  <a:pt x="0" y="58378"/>
                </a:lnTo>
                <a:lnTo>
                  <a:pt x="5853" y="81081"/>
                </a:lnTo>
                <a:lnTo>
                  <a:pt x="17560" y="100540"/>
                </a:lnTo>
                <a:lnTo>
                  <a:pt x="32195" y="110270"/>
                </a:lnTo>
                <a:lnTo>
                  <a:pt x="55609"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03" name="Shape 2103"/>
          <p:cNvSpPr/>
          <p:nvPr/>
        </p:nvSpPr>
        <p:spPr>
          <a:xfrm>
            <a:off x="6946900" y="4375150"/>
            <a:ext cx="60324" cy="55562"/>
          </a:xfrm>
          <a:custGeom>
            <a:pathLst>
              <a:path extrusionOk="0" h="120000" w="120000">
                <a:moveTo>
                  <a:pt x="60000" y="116571"/>
                </a:moveTo>
                <a:lnTo>
                  <a:pt x="60000" y="116571"/>
                </a:lnTo>
                <a:lnTo>
                  <a:pt x="80000" y="113142"/>
                </a:lnTo>
                <a:lnTo>
                  <a:pt x="97142" y="99428"/>
                </a:lnTo>
                <a:lnTo>
                  <a:pt x="111428" y="82285"/>
                </a:lnTo>
                <a:lnTo>
                  <a:pt x="117142" y="58285"/>
                </a:lnTo>
                <a:lnTo>
                  <a:pt x="111428" y="34285"/>
                </a:lnTo>
                <a:lnTo>
                  <a:pt x="97142" y="17142"/>
                </a:lnTo>
                <a:lnTo>
                  <a:pt x="80000" y="3428"/>
                </a:lnTo>
                <a:lnTo>
                  <a:pt x="60000" y="0"/>
                </a:lnTo>
                <a:lnTo>
                  <a:pt x="37142" y="3428"/>
                </a:lnTo>
                <a:lnTo>
                  <a:pt x="17142" y="17142"/>
                </a:lnTo>
                <a:lnTo>
                  <a:pt x="5714" y="34285"/>
                </a:lnTo>
                <a:lnTo>
                  <a:pt x="0" y="58285"/>
                </a:lnTo>
                <a:lnTo>
                  <a:pt x="5714" y="82285"/>
                </a:lnTo>
                <a:lnTo>
                  <a:pt x="17142" y="99428"/>
                </a:lnTo>
                <a:lnTo>
                  <a:pt x="37142" y="113142"/>
                </a:lnTo>
                <a:lnTo>
                  <a:pt x="60000" y="116571"/>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04" name="Shape 2104"/>
          <p:cNvSpPr/>
          <p:nvPr/>
        </p:nvSpPr>
        <p:spPr>
          <a:xfrm>
            <a:off x="6994525" y="4456112"/>
            <a:ext cx="53974" cy="57150"/>
          </a:xfrm>
          <a:custGeom>
            <a:pathLst>
              <a:path extrusionOk="0" h="120000" w="120000">
                <a:moveTo>
                  <a:pt x="58461" y="116666"/>
                </a:moveTo>
                <a:lnTo>
                  <a:pt x="58461" y="116666"/>
                </a:lnTo>
                <a:lnTo>
                  <a:pt x="83076" y="110000"/>
                </a:lnTo>
                <a:lnTo>
                  <a:pt x="98461" y="100000"/>
                </a:lnTo>
                <a:lnTo>
                  <a:pt x="110769" y="83333"/>
                </a:lnTo>
                <a:lnTo>
                  <a:pt x="116923" y="60000"/>
                </a:lnTo>
                <a:lnTo>
                  <a:pt x="110769" y="36666"/>
                </a:lnTo>
                <a:lnTo>
                  <a:pt x="98461" y="16666"/>
                </a:lnTo>
                <a:lnTo>
                  <a:pt x="83076" y="3333"/>
                </a:lnTo>
                <a:lnTo>
                  <a:pt x="58461" y="0"/>
                </a:lnTo>
                <a:lnTo>
                  <a:pt x="33846" y="3333"/>
                </a:lnTo>
                <a:lnTo>
                  <a:pt x="18461" y="16666"/>
                </a:lnTo>
                <a:lnTo>
                  <a:pt x="3076" y="36666"/>
                </a:lnTo>
                <a:lnTo>
                  <a:pt x="0" y="60000"/>
                </a:lnTo>
                <a:lnTo>
                  <a:pt x="3076" y="83333"/>
                </a:lnTo>
                <a:lnTo>
                  <a:pt x="18461" y="100000"/>
                </a:lnTo>
                <a:lnTo>
                  <a:pt x="33846" y="110000"/>
                </a:lnTo>
                <a:lnTo>
                  <a:pt x="58461"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05" name="Shape 2105"/>
          <p:cNvSpPr/>
          <p:nvPr/>
        </p:nvSpPr>
        <p:spPr>
          <a:xfrm>
            <a:off x="6753225" y="5360987"/>
            <a:ext cx="238124" cy="268286"/>
          </a:xfrm>
          <a:custGeom>
            <a:pathLst>
              <a:path extrusionOk="0" h="120000" w="120000">
                <a:moveTo>
                  <a:pt x="55000" y="119289"/>
                </a:moveTo>
                <a:lnTo>
                  <a:pt x="55000" y="119289"/>
                </a:lnTo>
                <a:lnTo>
                  <a:pt x="50000" y="117869"/>
                </a:lnTo>
                <a:lnTo>
                  <a:pt x="45000" y="117159"/>
                </a:lnTo>
                <a:lnTo>
                  <a:pt x="42142" y="115739"/>
                </a:lnTo>
                <a:lnTo>
                  <a:pt x="39285" y="113609"/>
                </a:lnTo>
                <a:lnTo>
                  <a:pt x="36428" y="112189"/>
                </a:lnTo>
                <a:lnTo>
                  <a:pt x="33571" y="110059"/>
                </a:lnTo>
                <a:lnTo>
                  <a:pt x="30000" y="107928"/>
                </a:lnTo>
                <a:lnTo>
                  <a:pt x="25714" y="106508"/>
                </a:lnTo>
                <a:lnTo>
                  <a:pt x="19285" y="103668"/>
                </a:lnTo>
                <a:lnTo>
                  <a:pt x="14285" y="99408"/>
                </a:lnTo>
                <a:lnTo>
                  <a:pt x="10000" y="95857"/>
                </a:lnTo>
                <a:lnTo>
                  <a:pt x="6428" y="92307"/>
                </a:lnTo>
                <a:lnTo>
                  <a:pt x="5000" y="90177"/>
                </a:lnTo>
                <a:lnTo>
                  <a:pt x="4285" y="88047"/>
                </a:lnTo>
                <a:lnTo>
                  <a:pt x="4285" y="85917"/>
                </a:lnTo>
                <a:lnTo>
                  <a:pt x="3571" y="82366"/>
                </a:lnTo>
                <a:lnTo>
                  <a:pt x="2142" y="79526"/>
                </a:lnTo>
                <a:lnTo>
                  <a:pt x="2142" y="76686"/>
                </a:lnTo>
                <a:lnTo>
                  <a:pt x="2142" y="73846"/>
                </a:lnTo>
                <a:lnTo>
                  <a:pt x="2142" y="71005"/>
                </a:lnTo>
                <a:lnTo>
                  <a:pt x="2142" y="67455"/>
                </a:lnTo>
                <a:lnTo>
                  <a:pt x="1428" y="63195"/>
                </a:lnTo>
                <a:lnTo>
                  <a:pt x="714" y="59644"/>
                </a:lnTo>
                <a:lnTo>
                  <a:pt x="714" y="55384"/>
                </a:lnTo>
                <a:lnTo>
                  <a:pt x="0" y="51124"/>
                </a:lnTo>
                <a:lnTo>
                  <a:pt x="0" y="46863"/>
                </a:lnTo>
                <a:lnTo>
                  <a:pt x="1428" y="43313"/>
                </a:lnTo>
                <a:lnTo>
                  <a:pt x="3571" y="40473"/>
                </a:lnTo>
                <a:lnTo>
                  <a:pt x="5000" y="36923"/>
                </a:lnTo>
                <a:lnTo>
                  <a:pt x="7857" y="32662"/>
                </a:lnTo>
                <a:lnTo>
                  <a:pt x="11428" y="28402"/>
                </a:lnTo>
                <a:lnTo>
                  <a:pt x="15000" y="24142"/>
                </a:lnTo>
                <a:lnTo>
                  <a:pt x="19285" y="20591"/>
                </a:lnTo>
                <a:lnTo>
                  <a:pt x="23571" y="17041"/>
                </a:lnTo>
                <a:lnTo>
                  <a:pt x="26428" y="13491"/>
                </a:lnTo>
                <a:lnTo>
                  <a:pt x="30000" y="12071"/>
                </a:lnTo>
                <a:lnTo>
                  <a:pt x="33571" y="9940"/>
                </a:lnTo>
                <a:lnTo>
                  <a:pt x="39285" y="7810"/>
                </a:lnTo>
                <a:lnTo>
                  <a:pt x="46428" y="4970"/>
                </a:lnTo>
                <a:lnTo>
                  <a:pt x="55714" y="2130"/>
                </a:lnTo>
                <a:lnTo>
                  <a:pt x="64285" y="0"/>
                </a:lnTo>
                <a:lnTo>
                  <a:pt x="73571" y="0"/>
                </a:lnTo>
                <a:lnTo>
                  <a:pt x="81428" y="2130"/>
                </a:lnTo>
                <a:lnTo>
                  <a:pt x="90000" y="5680"/>
                </a:lnTo>
                <a:lnTo>
                  <a:pt x="92857" y="7810"/>
                </a:lnTo>
                <a:lnTo>
                  <a:pt x="95714" y="10650"/>
                </a:lnTo>
                <a:lnTo>
                  <a:pt x="99285" y="13491"/>
                </a:lnTo>
                <a:lnTo>
                  <a:pt x="102142" y="17041"/>
                </a:lnTo>
                <a:lnTo>
                  <a:pt x="106428" y="20591"/>
                </a:lnTo>
                <a:lnTo>
                  <a:pt x="108571" y="23431"/>
                </a:lnTo>
                <a:lnTo>
                  <a:pt x="112142" y="26982"/>
                </a:lnTo>
                <a:lnTo>
                  <a:pt x="112857" y="30532"/>
                </a:lnTo>
                <a:lnTo>
                  <a:pt x="114285" y="33372"/>
                </a:lnTo>
                <a:lnTo>
                  <a:pt x="115714" y="38343"/>
                </a:lnTo>
                <a:lnTo>
                  <a:pt x="117142" y="43313"/>
                </a:lnTo>
                <a:lnTo>
                  <a:pt x="117142" y="48994"/>
                </a:lnTo>
                <a:lnTo>
                  <a:pt x="117857" y="53964"/>
                </a:lnTo>
                <a:lnTo>
                  <a:pt x="118571" y="59644"/>
                </a:lnTo>
                <a:lnTo>
                  <a:pt x="119285" y="64615"/>
                </a:lnTo>
                <a:lnTo>
                  <a:pt x="119285" y="68875"/>
                </a:lnTo>
                <a:lnTo>
                  <a:pt x="118571" y="73136"/>
                </a:lnTo>
                <a:lnTo>
                  <a:pt x="117857" y="77396"/>
                </a:lnTo>
                <a:lnTo>
                  <a:pt x="117142" y="83076"/>
                </a:lnTo>
                <a:lnTo>
                  <a:pt x="115000" y="88757"/>
                </a:lnTo>
                <a:lnTo>
                  <a:pt x="112142" y="94437"/>
                </a:lnTo>
                <a:lnTo>
                  <a:pt x="110714" y="99408"/>
                </a:lnTo>
                <a:lnTo>
                  <a:pt x="107142" y="102958"/>
                </a:lnTo>
                <a:lnTo>
                  <a:pt x="104285" y="105088"/>
                </a:lnTo>
                <a:lnTo>
                  <a:pt x="100714" y="107218"/>
                </a:lnTo>
                <a:lnTo>
                  <a:pt x="97857" y="108639"/>
                </a:lnTo>
                <a:lnTo>
                  <a:pt x="95000" y="110769"/>
                </a:lnTo>
                <a:lnTo>
                  <a:pt x="92142" y="112899"/>
                </a:lnTo>
                <a:lnTo>
                  <a:pt x="90000" y="114319"/>
                </a:lnTo>
                <a:lnTo>
                  <a:pt x="87857" y="115739"/>
                </a:lnTo>
                <a:lnTo>
                  <a:pt x="85714" y="117159"/>
                </a:lnTo>
                <a:lnTo>
                  <a:pt x="82142" y="117159"/>
                </a:lnTo>
                <a:lnTo>
                  <a:pt x="79285" y="117869"/>
                </a:lnTo>
                <a:lnTo>
                  <a:pt x="75000" y="118579"/>
                </a:lnTo>
                <a:lnTo>
                  <a:pt x="70000" y="118579"/>
                </a:lnTo>
                <a:lnTo>
                  <a:pt x="65000" y="119289"/>
                </a:lnTo>
                <a:lnTo>
                  <a:pt x="60714" y="119289"/>
                </a:lnTo>
                <a:lnTo>
                  <a:pt x="57857" y="119289"/>
                </a:lnTo>
                <a:lnTo>
                  <a:pt x="55714" y="119289"/>
                </a:lnTo>
                <a:lnTo>
                  <a:pt x="55000" y="119289"/>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06" name="Shape 2106"/>
          <p:cNvSpPr/>
          <p:nvPr/>
        </p:nvSpPr>
        <p:spPr>
          <a:xfrm>
            <a:off x="6872288" y="5578475"/>
            <a:ext cx="17461" cy="3174"/>
          </a:xfrm>
          <a:custGeom>
            <a:pathLst>
              <a:path extrusionOk="0" h="120000" w="120000">
                <a:moveTo>
                  <a:pt x="80000" y="0"/>
                </a:moveTo>
                <a:lnTo>
                  <a:pt x="60000" y="0"/>
                </a:lnTo>
                <a:lnTo>
                  <a:pt x="40000" y="0"/>
                </a:lnTo>
                <a:lnTo>
                  <a:pt x="30000" y="0"/>
                </a:lnTo>
                <a:lnTo>
                  <a:pt x="20000" y="0"/>
                </a:lnTo>
                <a:lnTo>
                  <a:pt x="10000" y="0"/>
                </a:lnTo>
                <a:lnTo>
                  <a:pt x="0" y="0"/>
                </a:lnTo>
                <a:lnTo>
                  <a:pt x="0" y="60000"/>
                </a:lnTo>
                <a:lnTo>
                  <a:pt x="10000" y="60000"/>
                </a:lnTo>
                <a:lnTo>
                  <a:pt x="20000" y="60000"/>
                </a:lnTo>
                <a:lnTo>
                  <a:pt x="30000" y="60000"/>
                </a:lnTo>
                <a:lnTo>
                  <a:pt x="50000" y="60000"/>
                </a:lnTo>
                <a:lnTo>
                  <a:pt x="60000" y="60000"/>
                </a:lnTo>
                <a:lnTo>
                  <a:pt x="80000" y="60000"/>
                </a:lnTo>
                <a:lnTo>
                  <a:pt x="90000" y="60000"/>
                </a:lnTo>
                <a:lnTo>
                  <a:pt x="100000" y="60000"/>
                </a:lnTo>
                <a:lnTo>
                  <a:pt x="110000" y="0"/>
                </a:lnTo>
                <a:lnTo>
                  <a:pt x="100000" y="0"/>
                </a:lnTo>
                <a:lnTo>
                  <a:pt x="90000" y="0"/>
                </a:lnTo>
                <a:lnTo>
                  <a:pt x="8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07" name="Shape 2107"/>
          <p:cNvSpPr/>
          <p:nvPr/>
        </p:nvSpPr>
        <p:spPr>
          <a:xfrm>
            <a:off x="6872288" y="5580062"/>
            <a:ext cx="30161" cy="15875"/>
          </a:xfrm>
          <a:custGeom>
            <a:pathLst>
              <a:path extrusionOk="0" h="120000" w="120000">
                <a:moveTo>
                  <a:pt x="83478" y="108000"/>
                </a:moveTo>
                <a:lnTo>
                  <a:pt x="83478" y="108000"/>
                </a:lnTo>
                <a:lnTo>
                  <a:pt x="62608" y="108000"/>
                </a:lnTo>
                <a:lnTo>
                  <a:pt x="41739" y="108000"/>
                </a:lnTo>
                <a:lnTo>
                  <a:pt x="36521" y="108000"/>
                </a:lnTo>
                <a:lnTo>
                  <a:pt x="26086" y="108000"/>
                </a:lnTo>
                <a:lnTo>
                  <a:pt x="10434" y="96000"/>
                </a:lnTo>
                <a:lnTo>
                  <a:pt x="0" y="96000"/>
                </a:lnTo>
                <a:lnTo>
                  <a:pt x="0" y="60000"/>
                </a:lnTo>
                <a:lnTo>
                  <a:pt x="0" y="36000"/>
                </a:lnTo>
                <a:lnTo>
                  <a:pt x="5217" y="24000"/>
                </a:lnTo>
                <a:lnTo>
                  <a:pt x="15652" y="12000"/>
                </a:lnTo>
                <a:lnTo>
                  <a:pt x="31304" y="0"/>
                </a:lnTo>
                <a:lnTo>
                  <a:pt x="36521" y="0"/>
                </a:lnTo>
                <a:lnTo>
                  <a:pt x="46956" y="0"/>
                </a:lnTo>
                <a:lnTo>
                  <a:pt x="67826" y="0"/>
                </a:lnTo>
                <a:lnTo>
                  <a:pt x="78260" y="0"/>
                </a:lnTo>
                <a:lnTo>
                  <a:pt x="83478" y="24000"/>
                </a:lnTo>
                <a:lnTo>
                  <a:pt x="99130" y="36000"/>
                </a:lnTo>
                <a:lnTo>
                  <a:pt x="109565" y="48000"/>
                </a:lnTo>
                <a:lnTo>
                  <a:pt x="114782" y="60000"/>
                </a:lnTo>
                <a:lnTo>
                  <a:pt x="114782" y="84000"/>
                </a:lnTo>
                <a:lnTo>
                  <a:pt x="114782" y="96000"/>
                </a:lnTo>
                <a:lnTo>
                  <a:pt x="104347" y="108000"/>
                </a:lnTo>
                <a:lnTo>
                  <a:pt x="88695" y="108000"/>
                </a:lnTo>
                <a:lnTo>
                  <a:pt x="83478" y="108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08" name="Shape 2108"/>
          <p:cNvSpPr/>
          <p:nvPr/>
        </p:nvSpPr>
        <p:spPr>
          <a:xfrm>
            <a:off x="6829425" y="5413375"/>
            <a:ext cx="15875" cy="6349"/>
          </a:xfrm>
          <a:custGeom>
            <a:pathLst>
              <a:path extrusionOk="0" h="120000" w="120000">
                <a:moveTo>
                  <a:pt x="76363" y="90000"/>
                </a:moveTo>
                <a:lnTo>
                  <a:pt x="54545" y="90000"/>
                </a:lnTo>
                <a:lnTo>
                  <a:pt x="43636" y="90000"/>
                </a:lnTo>
                <a:lnTo>
                  <a:pt x="32727" y="90000"/>
                </a:lnTo>
                <a:lnTo>
                  <a:pt x="21818" y="90000"/>
                </a:lnTo>
                <a:lnTo>
                  <a:pt x="10909" y="90000"/>
                </a:lnTo>
                <a:lnTo>
                  <a:pt x="0" y="60000"/>
                </a:lnTo>
                <a:lnTo>
                  <a:pt x="10909" y="30000"/>
                </a:lnTo>
                <a:lnTo>
                  <a:pt x="21818" y="30000"/>
                </a:lnTo>
                <a:lnTo>
                  <a:pt x="32727" y="30000"/>
                </a:lnTo>
                <a:lnTo>
                  <a:pt x="43636" y="0"/>
                </a:lnTo>
                <a:lnTo>
                  <a:pt x="54545" y="0"/>
                </a:lnTo>
                <a:lnTo>
                  <a:pt x="65454" y="0"/>
                </a:lnTo>
                <a:lnTo>
                  <a:pt x="76363" y="0"/>
                </a:lnTo>
                <a:lnTo>
                  <a:pt x="87272" y="30000"/>
                </a:lnTo>
                <a:lnTo>
                  <a:pt x="98181" y="30000"/>
                </a:lnTo>
                <a:lnTo>
                  <a:pt x="98181" y="60000"/>
                </a:lnTo>
                <a:lnTo>
                  <a:pt x="109090" y="60000"/>
                </a:lnTo>
                <a:lnTo>
                  <a:pt x="98181" y="90000"/>
                </a:lnTo>
                <a:lnTo>
                  <a:pt x="87272" y="90000"/>
                </a:lnTo>
                <a:lnTo>
                  <a:pt x="76363" y="9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09" name="Shape 2109"/>
          <p:cNvSpPr/>
          <p:nvPr/>
        </p:nvSpPr>
        <p:spPr>
          <a:xfrm>
            <a:off x="6829425" y="5413375"/>
            <a:ext cx="31750" cy="22225"/>
          </a:xfrm>
          <a:custGeom>
            <a:pathLst>
              <a:path extrusionOk="0" h="120000" w="120000">
                <a:moveTo>
                  <a:pt x="81818" y="111428"/>
                </a:moveTo>
                <a:lnTo>
                  <a:pt x="81818" y="111428"/>
                </a:lnTo>
                <a:lnTo>
                  <a:pt x="54545" y="102857"/>
                </a:lnTo>
                <a:lnTo>
                  <a:pt x="43636" y="102857"/>
                </a:lnTo>
                <a:lnTo>
                  <a:pt x="38181" y="111428"/>
                </a:lnTo>
                <a:lnTo>
                  <a:pt x="21818" y="111428"/>
                </a:lnTo>
                <a:lnTo>
                  <a:pt x="10909" y="102857"/>
                </a:lnTo>
                <a:lnTo>
                  <a:pt x="5454" y="94285"/>
                </a:lnTo>
                <a:lnTo>
                  <a:pt x="0" y="77142"/>
                </a:lnTo>
                <a:lnTo>
                  <a:pt x="0" y="59999"/>
                </a:lnTo>
                <a:lnTo>
                  <a:pt x="5454" y="42857"/>
                </a:lnTo>
                <a:lnTo>
                  <a:pt x="10909" y="34285"/>
                </a:lnTo>
                <a:lnTo>
                  <a:pt x="21818" y="25714"/>
                </a:lnTo>
                <a:lnTo>
                  <a:pt x="38181" y="25714"/>
                </a:lnTo>
                <a:lnTo>
                  <a:pt x="49090" y="17142"/>
                </a:lnTo>
                <a:lnTo>
                  <a:pt x="60000" y="8571"/>
                </a:lnTo>
                <a:lnTo>
                  <a:pt x="70909" y="0"/>
                </a:lnTo>
                <a:lnTo>
                  <a:pt x="81818" y="8571"/>
                </a:lnTo>
                <a:lnTo>
                  <a:pt x="92727" y="34285"/>
                </a:lnTo>
                <a:lnTo>
                  <a:pt x="103636" y="51428"/>
                </a:lnTo>
                <a:lnTo>
                  <a:pt x="109090" y="68571"/>
                </a:lnTo>
                <a:lnTo>
                  <a:pt x="114545" y="85714"/>
                </a:lnTo>
                <a:lnTo>
                  <a:pt x="109090" y="102857"/>
                </a:lnTo>
                <a:lnTo>
                  <a:pt x="98181" y="102857"/>
                </a:lnTo>
                <a:lnTo>
                  <a:pt x="81818" y="111428"/>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10" name="Shape 2110"/>
          <p:cNvSpPr/>
          <p:nvPr/>
        </p:nvSpPr>
        <p:spPr>
          <a:xfrm>
            <a:off x="6826250" y="5545137"/>
            <a:ext cx="6349" cy="7937"/>
          </a:xfrm>
          <a:custGeom>
            <a:pathLst>
              <a:path extrusionOk="0" h="120000" w="120000">
                <a:moveTo>
                  <a:pt x="0" y="48000"/>
                </a:moveTo>
                <a:lnTo>
                  <a:pt x="0" y="24000"/>
                </a:lnTo>
                <a:lnTo>
                  <a:pt x="0" y="0"/>
                </a:lnTo>
                <a:lnTo>
                  <a:pt x="40000" y="0"/>
                </a:lnTo>
                <a:lnTo>
                  <a:pt x="80000" y="24000"/>
                </a:lnTo>
                <a:lnTo>
                  <a:pt x="80000" y="72000"/>
                </a:lnTo>
                <a:lnTo>
                  <a:pt x="40000" y="96000"/>
                </a:lnTo>
                <a:lnTo>
                  <a:pt x="0" y="48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11" name="Shape 2111"/>
          <p:cNvSpPr/>
          <p:nvPr/>
        </p:nvSpPr>
        <p:spPr>
          <a:xfrm>
            <a:off x="6831013" y="5545137"/>
            <a:ext cx="14287" cy="23812"/>
          </a:xfrm>
          <a:custGeom>
            <a:pathLst>
              <a:path extrusionOk="0" h="120000" w="120000">
                <a:moveTo>
                  <a:pt x="108000" y="56000"/>
                </a:moveTo>
                <a:lnTo>
                  <a:pt x="108000" y="56000"/>
                </a:lnTo>
                <a:lnTo>
                  <a:pt x="96000" y="40000"/>
                </a:lnTo>
                <a:lnTo>
                  <a:pt x="96000" y="16000"/>
                </a:lnTo>
                <a:lnTo>
                  <a:pt x="96000" y="8000"/>
                </a:lnTo>
                <a:lnTo>
                  <a:pt x="72000" y="0"/>
                </a:lnTo>
                <a:lnTo>
                  <a:pt x="36000" y="0"/>
                </a:lnTo>
                <a:lnTo>
                  <a:pt x="24000" y="8000"/>
                </a:lnTo>
                <a:lnTo>
                  <a:pt x="12000" y="24000"/>
                </a:lnTo>
                <a:lnTo>
                  <a:pt x="0" y="80000"/>
                </a:lnTo>
                <a:lnTo>
                  <a:pt x="72000" y="112000"/>
                </a:lnTo>
                <a:lnTo>
                  <a:pt x="108000" y="56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12" name="Shape 2112"/>
          <p:cNvSpPr/>
          <p:nvPr/>
        </p:nvSpPr>
        <p:spPr>
          <a:xfrm>
            <a:off x="6927850" y="5518150"/>
            <a:ext cx="1587" cy="7937"/>
          </a:xfrm>
          <a:custGeom>
            <a:pathLst>
              <a:path extrusionOk="0" h="120000" w="120000">
                <a:moveTo>
                  <a:pt x="0" y="48000"/>
                </a:moveTo>
                <a:lnTo>
                  <a:pt x="0" y="24000"/>
                </a:lnTo>
                <a:lnTo>
                  <a:pt x="0" y="0"/>
                </a:lnTo>
                <a:lnTo>
                  <a:pt x="60000" y="0"/>
                </a:lnTo>
                <a:lnTo>
                  <a:pt x="60000" y="24000"/>
                </a:lnTo>
                <a:lnTo>
                  <a:pt x="60000" y="72000"/>
                </a:lnTo>
                <a:lnTo>
                  <a:pt x="0" y="96000"/>
                </a:lnTo>
                <a:lnTo>
                  <a:pt x="0" y="48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13" name="Shape 2113"/>
          <p:cNvSpPr/>
          <p:nvPr/>
        </p:nvSpPr>
        <p:spPr>
          <a:xfrm>
            <a:off x="6927850" y="5518150"/>
            <a:ext cx="12699" cy="23813"/>
          </a:xfrm>
          <a:custGeom>
            <a:pathLst>
              <a:path extrusionOk="0" h="120000" w="120000">
                <a:moveTo>
                  <a:pt x="109090" y="56000"/>
                </a:moveTo>
                <a:lnTo>
                  <a:pt x="109090" y="56000"/>
                </a:lnTo>
                <a:lnTo>
                  <a:pt x="98181" y="32000"/>
                </a:lnTo>
                <a:lnTo>
                  <a:pt x="98181" y="16000"/>
                </a:lnTo>
                <a:lnTo>
                  <a:pt x="87272" y="8000"/>
                </a:lnTo>
                <a:lnTo>
                  <a:pt x="65454" y="0"/>
                </a:lnTo>
                <a:lnTo>
                  <a:pt x="43636" y="8000"/>
                </a:lnTo>
                <a:lnTo>
                  <a:pt x="32727" y="16000"/>
                </a:lnTo>
                <a:lnTo>
                  <a:pt x="21818" y="24000"/>
                </a:lnTo>
                <a:lnTo>
                  <a:pt x="0" y="72000"/>
                </a:lnTo>
                <a:lnTo>
                  <a:pt x="76363" y="112000"/>
                </a:lnTo>
                <a:lnTo>
                  <a:pt x="109090" y="56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14" name="Shape 2114"/>
          <p:cNvSpPr/>
          <p:nvPr/>
        </p:nvSpPr>
        <p:spPr>
          <a:xfrm>
            <a:off x="6902450" y="5451475"/>
            <a:ext cx="4763" cy="7937"/>
          </a:xfrm>
          <a:custGeom>
            <a:pathLst>
              <a:path extrusionOk="0" h="120000" w="120000">
                <a:moveTo>
                  <a:pt x="80000" y="48000"/>
                </a:moveTo>
                <a:lnTo>
                  <a:pt x="80000" y="24000"/>
                </a:lnTo>
                <a:lnTo>
                  <a:pt x="80000" y="0"/>
                </a:lnTo>
                <a:lnTo>
                  <a:pt x="40000" y="0"/>
                </a:lnTo>
                <a:lnTo>
                  <a:pt x="0" y="0"/>
                </a:lnTo>
                <a:lnTo>
                  <a:pt x="40000" y="72000"/>
                </a:lnTo>
                <a:lnTo>
                  <a:pt x="80000" y="96000"/>
                </a:lnTo>
                <a:lnTo>
                  <a:pt x="80000" y="48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15" name="Shape 2115"/>
          <p:cNvSpPr/>
          <p:nvPr/>
        </p:nvSpPr>
        <p:spPr>
          <a:xfrm>
            <a:off x="6902450" y="5451475"/>
            <a:ext cx="20638" cy="23813"/>
          </a:xfrm>
          <a:custGeom>
            <a:pathLst>
              <a:path extrusionOk="0" h="120000" w="120000">
                <a:moveTo>
                  <a:pt x="111428" y="56000"/>
                </a:moveTo>
                <a:lnTo>
                  <a:pt x="111428" y="56000"/>
                </a:lnTo>
                <a:lnTo>
                  <a:pt x="102857" y="40000"/>
                </a:lnTo>
                <a:lnTo>
                  <a:pt x="102857" y="16000"/>
                </a:lnTo>
                <a:lnTo>
                  <a:pt x="94285" y="8000"/>
                </a:lnTo>
                <a:lnTo>
                  <a:pt x="77142" y="0"/>
                </a:lnTo>
                <a:lnTo>
                  <a:pt x="59999" y="0"/>
                </a:lnTo>
                <a:lnTo>
                  <a:pt x="25714" y="0"/>
                </a:lnTo>
                <a:lnTo>
                  <a:pt x="0" y="0"/>
                </a:lnTo>
                <a:lnTo>
                  <a:pt x="25714" y="80000"/>
                </a:lnTo>
                <a:lnTo>
                  <a:pt x="85714" y="112000"/>
                </a:lnTo>
                <a:lnTo>
                  <a:pt x="111428" y="56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16" name="Shape 2116"/>
          <p:cNvSpPr/>
          <p:nvPr/>
        </p:nvSpPr>
        <p:spPr>
          <a:xfrm>
            <a:off x="6826250" y="5472112"/>
            <a:ext cx="17462" cy="4762"/>
          </a:xfrm>
          <a:custGeom>
            <a:pathLst>
              <a:path extrusionOk="0" h="120000" w="120000">
                <a:moveTo>
                  <a:pt x="0" y="80000"/>
                </a:moveTo>
                <a:lnTo>
                  <a:pt x="20000" y="80000"/>
                </a:lnTo>
                <a:lnTo>
                  <a:pt x="20000" y="40000"/>
                </a:lnTo>
                <a:lnTo>
                  <a:pt x="30000" y="40000"/>
                </a:lnTo>
                <a:lnTo>
                  <a:pt x="50000" y="40000"/>
                </a:lnTo>
                <a:lnTo>
                  <a:pt x="60000" y="40000"/>
                </a:lnTo>
                <a:lnTo>
                  <a:pt x="70000" y="40000"/>
                </a:lnTo>
                <a:lnTo>
                  <a:pt x="80000" y="80000"/>
                </a:lnTo>
                <a:lnTo>
                  <a:pt x="90000" y="80000"/>
                </a:lnTo>
                <a:lnTo>
                  <a:pt x="100000" y="80000"/>
                </a:lnTo>
                <a:lnTo>
                  <a:pt x="100000" y="40000"/>
                </a:lnTo>
                <a:lnTo>
                  <a:pt x="110000" y="40000"/>
                </a:lnTo>
                <a:lnTo>
                  <a:pt x="100000" y="40000"/>
                </a:lnTo>
                <a:lnTo>
                  <a:pt x="90000" y="40000"/>
                </a:lnTo>
                <a:lnTo>
                  <a:pt x="70000" y="0"/>
                </a:lnTo>
                <a:lnTo>
                  <a:pt x="60000" y="0"/>
                </a:lnTo>
                <a:lnTo>
                  <a:pt x="40000" y="0"/>
                </a:lnTo>
                <a:lnTo>
                  <a:pt x="30000" y="0"/>
                </a:lnTo>
                <a:lnTo>
                  <a:pt x="20000" y="0"/>
                </a:lnTo>
                <a:lnTo>
                  <a:pt x="10000" y="0"/>
                </a:lnTo>
                <a:lnTo>
                  <a:pt x="10000" y="40000"/>
                </a:lnTo>
                <a:lnTo>
                  <a:pt x="0" y="40000"/>
                </a:lnTo>
                <a:lnTo>
                  <a:pt x="0" y="8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17" name="Shape 2117"/>
          <p:cNvSpPr/>
          <p:nvPr/>
        </p:nvSpPr>
        <p:spPr>
          <a:xfrm>
            <a:off x="6826250" y="5472112"/>
            <a:ext cx="33338" cy="20636"/>
          </a:xfrm>
          <a:custGeom>
            <a:pathLst>
              <a:path extrusionOk="0" h="120000" w="120000">
                <a:moveTo>
                  <a:pt x="0" y="110769"/>
                </a:moveTo>
                <a:lnTo>
                  <a:pt x="0" y="110769"/>
                </a:lnTo>
                <a:lnTo>
                  <a:pt x="15652" y="83076"/>
                </a:lnTo>
                <a:lnTo>
                  <a:pt x="20869" y="55384"/>
                </a:lnTo>
                <a:lnTo>
                  <a:pt x="36521" y="55384"/>
                </a:lnTo>
                <a:lnTo>
                  <a:pt x="52173" y="55384"/>
                </a:lnTo>
                <a:lnTo>
                  <a:pt x="57391" y="55384"/>
                </a:lnTo>
                <a:lnTo>
                  <a:pt x="73043" y="73846"/>
                </a:lnTo>
                <a:lnTo>
                  <a:pt x="88695" y="83076"/>
                </a:lnTo>
                <a:lnTo>
                  <a:pt x="93913" y="83076"/>
                </a:lnTo>
                <a:lnTo>
                  <a:pt x="104347" y="83076"/>
                </a:lnTo>
                <a:lnTo>
                  <a:pt x="109565" y="73846"/>
                </a:lnTo>
                <a:lnTo>
                  <a:pt x="114782" y="55384"/>
                </a:lnTo>
                <a:lnTo>
                  <a:pt x="104347" y="46153"/>
                </a:lnTo>
                <a:lnTo>
                  <a:pt x="93913" y="27692"/>
                </a:lnTo>
                <a:lnTo>
                  <a:pt x="73043" y="9230"/>
                </a:lnTo>
                <a:lnTo>
                  <a:pt x="67826" y="0"/>
                </a:lnTo>
                <a:lnTo>
                  <a:pt x="57391" y="0"/>
                </a:lnTo>
                <a:lnTo>
                  <a:pt x="46956" y="0"/>
                </a:lnTo>
                <a:lnTo>
                  <a:pt x="36521" y="0"/>
                </a:lnTo>
                <a:lnTo>
                  <a:pt x="20869" y="0"/>
                </a:lnTo>
                <a:lnTo>
                  <a:pt x="10434" y="0"/>
                </a:lnTo>
                <a:lnTo>
                  <a:pt x="5217" y="27692"/>
                </a:lnTo>
                <a:lnTo>
                  <a:pt x="0" y="55384"/>
                </a:lnTo>
                <a:lnTo>
                  <a:pt x="0" y="92307"/>
                </a:lnTo>
                <a:lnTo>
                  <a:pt x="0" y="110769"/>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18" name="Shape 2118"/>
          <p:cNvSpPr/>
          <p:nvPr/>
        </p:nvSpPr>
        <p:spPr>
          <a:xfrm>
            <a:off x="6878638" y="5511800"/>
            <a:ext cx="12699" cy="6349"/>
          </a:xfrm>
          <a:custGeom>
            <a:pathLst>
              <a:path extrusionOk="0" h="120000" w="120000">
                <a:moveTo>
                  <a:pt x="0" y="0"/>
                </a:moveTo>
                <a:lnTo>
                  <a:pt x="108000" y="30000"/>
                </a:lnTo>
                <a:lnTo>
                  <a:pt x="48000" y="60000"/>
                </a:lnTo>
                <a:lnTo>
                  <a:pt x="48000" y="90000"/>
                </a:lnTo>
                <a:lnTo>
                  <a:pt x="0" y="90000"/>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19" name="Shape 2119"/>
          <p:cNvSpPr/>
          <p:nvPr/>
        </p:nvSpPr>
        <p:spPr>
          <a:xfrm>
            <a:off x="6891338" y="5516562"/>
            <a:ext cx="3174" cy="12699"/>
          </a:xfrm>
          <a:custGeom>
            <a:pathLst>
              <a:path extrusionOk="0" h="120000" w="120000">
                <a:moveTo>
                  <a:pt x="80000" y="105000"/>
                </a:moveTo>
                <a:lnTo>
                  <a:pt x="80000" y="105000"/>
                </a:lnTo>
                <a:lnTo>
                  <a:pt x="0" y="60000"/>
                </a:lnTo>
                <a:lnTo>
                  <a:pt x="40000" y="30000"/>
                </a:lnTo>
                <a:lnTo>
                  <a:pt x="40000" y="0"/>
                </a:lnTo>
                <a:lnTo>
                  <a:pt x="8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20" name="Shape 2120"/>
          <p:cNvSpPr/>
          <p:nvPr/>
        </p:nvSpPr>
        <p:spPr>
          <a:xfrm>
            <a:off x="6786563" y="5473700"/>
            <a:ext cx="15875" cy="26987"/>
          </a:xfrm>
          <a:custGeom>
            <a:pathLst>
              <a:path extrusionOk="0" h="120000" w="120000">
                <a:moveTo>
                  <a:pt x="0" y="112941"/>
                </a:moveTo>
                <a:lnTo>
                  <a:pt x="0" y="98823"/>
                </a:lnTo>
                <a:lnTo>
                  <a:pt x="0" y="84705"/>
                </a:lnTo>
                <a:lnTo>
                  <a:pt x="0" y="70588"/>
                </a:lnTo>
                <a:lnTo>
                  <a:pt x="0" y="63529"/>
                </a:lnTo>
                <a:lnTo>
                  <a:pt x="0" y="56470"/>
                </a:lnTo>
                <a:lnTo>
                  <a:pt x="109090" y="49411"/>
                </a:lnTo>
                <a:lnTo>
                  <a:pt x="109090" y="42352"/>
                </a:lnTo>
                <a:lnTo>
                  <a:pt x="0" y="28235"/>
                </a:lnTo>
                <a:lnTo>
                  <a:pt x="0" y="21176"/>
                </a:lnTo>
                <a:lnTo>
                  <a:pt x="0" y="7058"/>
                </a:lnTo>
                <a:lnTo>
                  <a:pt x="0" y="0"/>
                </a:lnTo>
                <a:lnTo>
                  <a:pt x="0" y="112941"/>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21" name="Shape 2121"/>
          <p:cNvSpPr/>
          <p:nvPr/>
        </p:nvSpPr>
        <p:spPr>
          <a:xfrm>
            <a:off x="6800850" y="5473700"/>
            <a:ext cx="1587" cy="42862"/>
          </a:xfrm>
          <a:custGeom>
            <a:pathLst>
              <a:path extrusionOk="0" h="120000" w="120000">
                <a:moveTo>
                  <a:pt x="60000" y="115555"/>
                </a:moveTo>
                <a:lnTo>
                  <a:pt x="60000" y="115555"/>
                </a:lnTo>
                <a:lnTo>
                  <a:pt x="60000" y="102222"/>
                </a:lnTo>
                <a:lnTo>
                  <a:pt x="60000" y="84444"/>
                </a:lnTo>
                <a:lnTo>
                  <a:pt x="60000" y="75555"/>
                </a:lnTo>
                <a:lnTo>
                  <a:pt x="60000" y="71111"/>
                </a:lnTo>
                <a:lnTo>
                  <a:pt x="60000" y="66666"/>
                </a:lnTo>
                <a:lnTo>
                  <a:pt x="60000" y="57777"/>
                </a:lnTo>
                <a:lnTo>
                  <a:pt x="0" y="53333"/>
                </a:lnTo>
                <a:lnTo>
                  <a:pt x="0" y="44444"/>
                </a:lnTo>
                <a:lnTo>
                  <a:pt x="60000" y="31111"/>
                </a:lnTo>
                <a:lnTo>
                  <a:pt x="60000" y="22222"/>
                </a:lnTo>
                <a:lnTo>
                  <a:pt x="60000" y="4444"/>
                </a:lnTo>
                <a:lnTo>
                  <a:pt x="6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22" name="Shape 2122"/>
          <p:cNvSpPr/>
          <p:nvPr/>
        </p:nvSpPr>
        <p:spPr>
          <a:xfrm>
            <a:off x="6788150" y="5435600"/>
            <a:ext cx="25399" cy="7937"/>
          </a:xfrm>
          <a:custGeom>
            <a:pathLst>
              <a:path extrusionOk="0" h="120000" w="120000">
                <a:moveTo>
                  <a:pt x="0" y="72000"/>
                </a:moveTo>
                <a:lnTo>
                  <a:pt x="20000" y="96000"/>
                </a:lnTo>
                <a:lnTo>
                  <a:pt x="40000" y="72000"/>
                </a:lnTo>
                <a:lnTo>
                  <a:pt x="60000" y="48000"/>
                </a:lnTo>
                <a:lnTo>
                  <a:pt x="73333" y="24000"/>
                </a:lnTo>
                <a:lnTo>
                  <a:pt x="80000" y="0"/>
                </a:lnTo>
                <a:lnTo>
                  <a:pt x="100000" y="0"/>
                </a:lnTo>
                <a:lnTo>
                  <a:pt x="106666" y="0"/>
                </a:lnTo>
                <a:lnTo>
                  <a:pt x="113333" y="0"/>
                </a:lnTo>
                <a:lnTo>
                  <a:pt x="0" y="72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23" name="Shape 2123"/>
          <p:cNvSpPr/>
          <p:nvPr/>
        </p:nvSpPr>
        <p:spPr>
          <a:xfrm>
            <a:off x="6788150" y="5441950"/>
            <a:ext cx="38099" cy="11113"/>
          </a:xfrm>
          <a:custGeom>
            <a:pathLst>
              <a:path extrusionOk="0" h="120000" w="120000">
                <a:moveTo>
                  <a:pt x="0" y="17142"/>
                </a:moveTo>
                <a:lnTo>
                  <a:pt x="0" y="17142"/>
                </a:lnTo>
                <a:lnTo>
                  <a:pt x="16551" y="0"/>
                </a:lnTo>
                <a:lnTo>
                  <a:pt x="41379" y="17142"/>
                </a:lnTo>
                <a:lnTo>
                  <a:pt x="62068" y="51428"/>
                </a:lnTo>
                <a:lnTo>
                  <a:pt x="74482" y="85714"/>
                </a:lnTo>
                <a:lnTo>
                  <a:pt x="82758" y="102857"/>
                </a:lnTo>
                <a:lnTo>
                  <a:pt x="103448" y="102857"/>
                </a:lnTo>
                <a:lnTo>
                  <a:pt x="111724" y="102857"/>
                </a:lnTo>
                <a:lnTo>
                  <a:pt x="115862" y="102857"/>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24" name="Shape 2124"/>
          <p:cNvSpPr/>
          <p:nvPr/>
        </p:nvSpPr>
        <p:spPr>
          <a:xfrm>
            <a:off x="6905625" y="5540375"/>
            <a:ext cx="12699" cy="14288"/>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25" name="Shape 2125"/>
          <p:cNvSpPr/>
          <p:nvPr/>
        </p:nvSpPr>
        <p:spPr>
          <a:xfrm>
            <a:off x="6864350" y="5535612"/>
            <a:ext cx="12699" cy="12699"/>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26" name="Shape 2126"/>
          <p:cNvSpPr/>
          <p:nvPr/>
        </p:nvSpPr>
        <p:spPr>
          <a:xfrm>
            <a:off x="6851650" y="5499100"/>
            <a:ext cx="12699" cy="14288"/>
          </a:xfrm>
          <a:custGeom>
            <a:pathLst>
              <a:path extrusionOk="0" h="120000" w="120000">
                <a:moveTo>
                  <a:pt x="48000" y="106666"/>
                </a:moveTo>
                <a:lnTo>
                  <a:pt x="108000" y="106666"/>
                </a:lnTo>
                <a:lnTo>
                  <a:pt x="108000" y="53333"/>
                </a:lnTo>
                <a:lnTo>
                  <a:pt x="48000" y="0"/>
                </a:lnTo>
                <a:lnTo>
                  <a:pt x="0" y="53333"/>
                </a:lnTo>
                <a:lnTo>
                  <a:pt x="0" y="106666"/>
                </a:lnTo>
                <a:lnTo>
                  <a:pt x="48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27" name="Shape 2127"/>
          <p:cNvSpPr/>
          <p:nvPr/>
        </p:nvSpPr>
        <p:spPr>
          <a:xfrm>
            <a:off x="6927850" y="5478462"/>
            <a:ext cx="12699" cy="14287"/>
          </a:xfrm>
          <a:custGeom>
            <a:pathLst>
              <a:path extrusionOk="0" h="120000" w="120000">
                <a:moveTo>
                  <a:pt x="48000" y="106666"/>
                </a:moveTo>
                <a:lnTo>
                  <a:pt x="48000" y="106666"/>
                </a:lnTo>
                <a:lnTo>
                  <a:pt x="108000" y="106666"/>
                </a:lnTo>
                <a:lnTo>
                  <a:pt x="108000" y="53333"/>
                </a:lnTo>
                <a:lnTo>
                  <a:pt x="48000" y="0"/>
                </a:lnTo>
                <a:lnTo>
                  <a:pt x="0" y="53333"/>
                </a:lnTo>
                <a:lnTo>
                  <a:pt x="0" y="106666"/>
                </a:lnTo>
                <a:lnTo>
                  <a:pt x="48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28" name="Shape 2128"/>
          <p:cNvSpPr/>
          <p:nvPr/>
        </p:nvSpPr>
        <p:spPr>
          <a:xfrm>
            <a:off x="6878638" y="5380037"/>
            <a:ext cx="12699"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29" name="Shape 2129"/>
          <p:cNvSpPr/>
          <p:nvPr/>
        </p:nvSpPr>
        <p:spPr>
          <a:xfrm>
            <a:off x="6910388" y="5403850"/>
            <a:ext cx="15875" cy="12699"/>
          </a:xfrm>
          <a:custGeom>
            <a:pathLst>
              <a:path extrusionOk="0" h="120000" w="120000">
                <a:moveTo>
                  <a:pt x="48000" y="105000"/>
                </a:moveTo>
                <a:lnTo>
                  <a:pt x="48000" y="105000"/>
                </a:lnTo>
                <a:lnTo>
                  <a:pt x="108000" y="105000"/>
                </a:lnTo>
                <a:lnTo>
                  <a:pt x="108000" y="75000"/>
                </a:lnTo>
                <a:lnTo>
                  <a:pt x="108000" y="30000"/>
                </a:lnTo>
                <a:lnTo>
                  <a:pt x="48000" y="0"/>
                </a:lnTo>
                <a:lnTo>
                  <a:pt x="0" y="30000"/>
                </a:lnTo>
                <a:lnTo>
                  <a:pt x="0" y="75000"/>
                </a:lnTo>
                <a:lnTo>
                  <a:pt x="0" y="105000"/>
                </a:lnTo>
                <a:lnTo>
                  <a:pt x="48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30" name="Shape 2130"/>
          <p:cNvSpPr/>
          <p:nvPr/>
        </p:nvSpPr>
        <p:spPr>
          <a:xfrm>
            <a:off x="6800850" y="5481637"/>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31" name="Shape 2131"/>
          <p:cNvSpPr/>
          <p:nvPr/>
        </p:nvSpPr>
        <p:spPr>
          <a:xfrm>
            <a:off x="6781800" y="5529262"/>
            <a:ext cx="12699"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32" name="Shape 2132"/>
          <p:cNvSpPr/>
          <p:nvPr/>
        </p:nvSpPr>
        <p:spPr>
          <a:xfrm>
            <a:off x="6764338" y="5484812"/>
            <a:ext cx="12699" cy="12699"/>
          </a:xfrm>
          <a:custGeom>
            <a:pathLst>
              <a:path extrusionOk="0" h="120000" w="120000">
                <a:moveTo>
                  <a:pt x="40000" y="105000"/>
                </a:moveTo>
                <a:lnTo>
                  <a:pt x="66666" y="105000"/>
                </a:lnTo>
                <a:lnTo>
                  <a:pt x="106666" y="105000"/>
                </a:lnTo>
                <a:lnTo>
                  <a:pt x="106666" y="75000"/>
                </a:lnTo>
                <a:lnTo>
                  <a:pt x="106666" y="30000"/>
                </a:lnTo>
                <a:lnTo>
                  <a:pt x="66666" y="0"/>
                </a:lnTo>
                <a:lnTo>
                  <a:pt x="40000" y="0"/>
                </a:lnTo>
                <a:lnTo>
                  <a:pt x="40000" y="30000"/>
                </a:lnTo>
                <a:lnTo>
                  <a:pt x="0" y="30000"/>
                </a:lnTo>
                <a:lnTo>
                  <a:pt x="0" y="75000"/>
                </a:lnTo>
                <a:lnTo>
                  <a:pt x="0" y="105000"/>
                </a:lnTo>
                <a:lnTo>
                  <a:pt x="40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33" name="Shape 2133"/>
          <p:cNvSpPr/>
          <p:nvPr/>
        </p:nvSpPr>
        <p:spPr>
          <a:xfrm>
            <a:off x="6802438" y="5399087"/>
            <a:ext cx="12699"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34" name="Shape 2134"/>
          <p:cNvSpPr/>
          <p:nvPr/>
        </p:nvSpPr>
        <p:spPr>
          <a:xfrm>
            <a:off x="6905625" y="5581650"/>
            <a:ext cx="12699" cy="14288"/>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0" y="106666"/>
                </a:lnTo>
                <a:lnTo>
                  <a:pt x="40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35" name="Shape 2135"/>
          <p:cNvSpPr/>
          <p:nvPr/>
        </p:nvSpPr>
        <p:spPr>
          <a:xfrm>
            <a:off x="6946900" y="5538787"/>
            <a:ext cx="17462" cy="15875"/>
          </a:xfrm>
          <a:custGeom>
            <a:pathLst>
              <a:path extrusionOk="0" h="120000" w="120000">
                <a:moveTo>
                  <a:pt x="0" y="108000"/>
                </a:moveTo>
                <a:lnTo>
                  <a:pt x="0" y="108000"/>
                </a:lnTo>
                <a:lnTo>
                  <a:pt x="109090" y="108000"/>
                </a:lnTo>
                <a:lnTo>
                  <a:pt x="109090" y="0"/>
                </a:lnTo>
                <a:lnTo>
                  <a:pt x="0" y="0"/>
                </a:lnTo>
                <a:lnTo>
                  <a:pt x="0" y="108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36" name="Shape 2136"/>
          <p:cNvSpPr/>
          <p:nvPr/>
        </p:nvSpPr>
        <p:spPr>
          <a:xfrm>
            <a:off x="6954838" y="5457825"/>
            <a:ext cx="12699" cy="14288"/>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40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37" name="Shape 2137"/>
          <p:cNvSpPr/>
          <p:nvPr/>
        </p:nvSpPr>
        <p:spPr>
          <a:xfrm>
            <a:off x="6907213" y="5424487"/>
            <a:ext cx="12699" cy="12699"/>
          </a:xfrm>
          <a:custGeom>
            <a:pathLst>
              <a:path extrusionOk="0" h="120000" w="120000">
                <a:moveTo>
                  <a:pt x="40000" y="105000"/>
                </a:moveTo>
                <a:lnTo>
                  <a:pt x="66666" y="105000"/>
                </a:lnTo>
                <a:lnTo>
                  <a:pt x="106666" y="75000"/>
                </a:lnTo>
                <a:lnTo>
                  <a:pt x="106666" y="30000"/>
                </a:lnTo>
                <a:lnTo>
                  <a:pt x="106666" y="0"/>
                </a:lnTo>
                <a:lnTo>
                  <a:pt x="66666" y="0"/>
                </a:lnTo>
                <a:lnTo>
                  <a:pt x="40000" y="0"/>
                </a:lnTo>
                <a:lnTo>
                  <a:pt x="0" y="0"/>
                </a:lnTo>
                <a:lnTo>
                  <a:pt x="0" y="30000"/>
                </a:lnTo>
                <a:lnTo>
                  <a:pt x="0" y="75000"/>
                </a:lnTo>
                <a:lnTo>
                  <a:pt x="0" y="105000"/>
                </a:lnTo>
                <a:lnTo>
                  <a:pt x="40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38" name="Shape 2138"/>
          <p:cNvSpPr/>
          <p:nvPr/>
        </p:nvSpPr>
        <p:spPr>
          <a:xfrm>
            <a:off x="6938963" y="5424487"/>
            <a:ext cx="11112" cy="14287"/>
          </a:xfrm>
          <a:custGeom>
            <a:pathLst>
              <a:path extrusionOk="0" h="120000" w="120000">
                <a:moveTo>
                  <a:pt x="30000" y="106666"/>
                </a:moveTo>
                <a:lnTo>
                  <a:pt x="75000" y="106666"/>
                </a:lnTo>
                <a:lnTo>
                  <a:pt x="105000" y="106666"/>
                </a:lnTo>
                <a:lnTo>
                  <a:pt x="105000" y="53333"/>
                </a:lnTo>
                <a:lnTo>
                  <a:pt x="75000" y="53333"/>
                </a:lnTo>
                <a:lnTo>
                  <a:pt x="75000" y="0"/>
                </a:lnTo>
                <a:lnTo>
                  <a:pt x="30000" y="0"/>
                </a:lnTo>
                <a:lnTo>
                  <a:pt x="0" y="0"/>
                </a:lnTo>
                <a:lnTo>
                  <a:pt x="0" y="53333"/>
                </a:lnTo>
                <a:lnTo>
                  <a:pt x="0" y="106666"/>
                </a:lnTo>
                <a:lnTo>
                  <a:pt x="30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39" name="Shape 2139"/>
          <p:cNvSpPr/>
          <p:nvPr/>
        </p:nvSpPr>
        <p:spPr>
          <a:xfrm>
            <a:off x="4491037" y="4298950"/>
            <a:ext cx="388936" cy="1390650"/>
          </a:xfrm>
          <a:custGeom>
            <a:pathLst>
              <a:path extrusionOk="0" h="120000" w="120000">
                <a:moveTo>
                  <a:pt x="103854" y="113972"/>
                </a:moveTo>
                <a:lnTo>
                  <a:pt x="103854" y="113972"/>
                </a:lnTo>
                <a:lnTo>
                  <a:pt x="99927" y="115068"/>
                </a:lnTo>
                <a:lnTo>
                  <a:pt x="96436" y="116164"/>
                </a:lnTo>
                <a:lnTo>
                  <a:pt x="92945" y="117123"/>
                </a:lnTo>
                <a:lnTo>
                  <a:pt x="89890" y="117808"/>
                </a:lnTo>
                <a:lnTo>
                  <a:pt x="86400" y="118630"/>
                </a:lnTo>
                <a:lnTo>
                  <a:pt x="82909" y="119041"/>
                </a:lnTo>
                <a:lnTo>
                  <a:pt x="79418" y="119452"/>
                </a:lnTo>
                <a:lnTo>
                  <a:pt x="75490" y="119589"/>
                </a:lnTo>
                <a:lnTo>
                  <a:pt x="71563" y="119726"/>
                </a:lnTo>
                <a:lnTo>
                  <a:pt x="67200" y="119863"/>
                </a:lnTo>
                <a:lnTo>
                  <a:pt x="62400" y="119726"/>
                </a:lnTo>
                <a:lnTo>
                  <a:pt x="58036" y="119589"/>
                </a:lnTo>
                <a:lnTo>
                  <a:pt x="52363" y="119452"/>
                </a:lnTo>
                <a:lnTo>
                  <a:pt x="46690" y="119178"/>
                </a:lnTo>
                <a:lnTo>
                  <a:pt x="39709" y="118767"/>
                </a:lnTo>
                <a:lnTo>
                  <a:pt x="32290" y="118493"/>
                </a:lnTo>
                <a:lnTo>
                  <a:pt x="18763" y="117397"/>
                </a:lnTo>
                <a:lnTo>
                  <a:pt x="9163" y="116027"/>
                </a:lnTo>
                <a:lnTo>
                  <a:pt x="3490" y="114109"/>
                </a:lnTo>
                <a:lnTo>
                  <a:pt x="872" y="111780"/>
                </a:lnTo>
                <a:lnTo>
                  <a:pt x="0" y="109452"/>
                </a:lnTo>
                <a:lnTo>
                  <a:pt x="436" y="106712"/>
                </a:lnTo>
                <a:lnTo>
                  <a:pt x="1745" y="103835"/>
                </a:lnTo>
                <a:lnTo>
                  <a:pt x="3054" y="100684"/>
                </a:lnTo>
                <a:lnTo>
                  <a:pt x="3490" y="98904"/>
                </a:lnTo>
                <a:lnTo>
                  <a:pt x="3927" y="96575"/>
                </a:lnTo>
                <a:lnTo>
                  <a:pt x="4363" y="93424"/>
                </a:lnTo>
                <a:lnTo>
                  <a:pt x="4800" y="90000"/>
                </a:lnTo>
                <a:lnTo>
                  <a:pt x="5236" y="86164"/>
                </a:lnTo>
                <a:lnTo>
                  <a:pt x="5672" y="81917"/>
                </a:lnTo>
                <a:lnTo>
                  <a:pt x="6545" y="77534"/>
                </a:lnTo>
                <a:lnTo>
                  <a:pt x="6545" y="73013"/>
                </a:lnTo>
                <a:lnTo>
                  <a:pt x="6545" y="68356"/>
                </a:lnTo>
                <a:lnTo>
                  <a:pt x="6981" y="63972"/>
                </a:lnTo>
                <a:lnTo>
                  <a:pt x="6981" y="59726"/>
                </a:lnTo>
                <a:lnTo>
                  <a:pt x="6981" y="55753"/>
                </a:lnTo>
                <a:lnTo>
                  <a:pt x="6981" y="52054"/>
                </a:lnTo>
                <a:lnTo>
                  <a:pt x="6981" y="49041"/>
                </a:lnTo>
                <a:lnTo>
                  <a:pt x="6545" y="46438"/>
                </a:lnTo>
                <a:lnTo>
                  <a:pt x="6545" y="44383"/>
                </a:lnTo>
                <a:lnTo>
                  <a:pt x="5672" y="42876"/>
                </a:lnTo>
                <a:lnTo>
                  <a:pt x="5236" y="41232"/>
                </a:lnTo>
                <a:lnTo>
                  <a:pt x="4800" y="39315"/>
                </a:lnTo>
                <a:lnTo>
                  <a:pt x="4800" y="37260"/>
                </a:lnTo>
                <a:lnTo>
                  <a:pt x="4363" y="35205"/>
                </a:lnTo>
                <a:lnTo>
                  <a:pt x="4363" y="33013"/>
                </a:lnTo>
                <a:lnTo>
                  <a:pt x="4363" y="30821"/>
                </a:lnTo>
                <a:lnTo>
                  <a:pt x="4363" y="28493"/>
                </a:lnTo>
                <a:lnTo>
                  <a:pt x="3927" y="26164"/>
                </a:lnTo>
                <a:lnTo>
                  <a:pt x="3927" y="23972"/>
                </a:lnTo>
                <a:lnTo>
                  <a:pt x="4363" y="21780"/>
                </a:lnTo>
                <a:lnTo>
                  <a:pt x="4363" y="19726"/>
                </a:lnTo>
                <a:lnTo>
                  <a:pt x="4363" y="17808"/>
                </a:lnTo>
                <a:lnTo>
                  <a:pt x="4363" y="16027"/>
                </a:lnTo>
                <a:lnTo>
                  <a:pt x="4800" y="14383"/>
                </a:lnTo>
                <a:lnTo>
                  <a:pt x="4800" y="12876"/>
                </a:lnTo>
                <a:lnTo>
                  <a:pt x="6981" y="10273"/>
                </a:lnTo>
                <a:lnTo>
                  <a:pt x="12218" y="7945"/>
                </a:lnTo>
                <a:lnTo>
                  <a:pt x="20072" y="5753"/>
                </a:lnTo>
                <a:lnTo>
                  <a:pt x="29236" y="3835"/>
                </a:lnTo>
                <a:lnTo>
                  <a:pt x="39272" y="2328"/>
                </a:lnTo>
                <a:lnTo>
                  <a:pt x="48000" y="1095"/>
                </a:lnTo>
                <a:lnTo>
                  <a:pt x="55854" y="410"/>
                </a:lnTo>
                <a:lnTo>
                  <a:pt x="61527" y="0"/>
                </a:lnTo>
                <a:lnTo>
                  <a:pt x="66763" y="136"/>
                </a:lnTo>
                <a:lnTo>
                  <a:pt x="72872" y="684"/>
                </a:lnTo>
                <a:lnTo>
                  <a:pt x="80290" y="1506"/>
                </a:lnTo>
                <a:lnTo>
                  <a:pt x="87272" y="2602"/>
                </a:lnTo>
                <a:lnTo>
                  <a:pt x="94690" y="3835"/>
                </a:lnTo>
                <a:lnTo>
                  <a:pt x="100363" y="5068"/>
                </a:lnTo>
                <a:lnTo>
                  <a:pt x="106036" y="6438"/>
                </a:lnTo>
                <a:lnTo>
                  <a:pt x="108654" y="7671"/>
                </a:lnTo>
                <a:lnTo>
                  <a:pt x="110400" y="8767"/>
                </a:lnTo>
                <a:lnTo>
                  <a:pt x="111272" y="10136"/>
                </a:lnTo>
                <a:lnTo>
                  <a:pt x="111709" y="11506"/>
                </a:lnTo>
                <a:lnTo>
                  <a:pt x="112145" y="13150"/>
                </a:lnTo>
                <a:lnTo>
                  <a:pt x="112145" y="15068"/>
                </a:lnTo>
                <a:lnTo>
                  <a:pt x="113018" y="17260"/>
                </a:lnTo>
                <a:lnTo>
                  <a:pt x="114327" y="19726"/>
                </a:lnTo>
                <a:lnTo>
                  <a:pt x="115636" y="22739"/>
                </a:lnTo>
                <a:lnTo>
                  <a:pt x="116509" y="24383"/>
                </a:lnTo>
                <a:lnTo>
                  <a:pt x="117818" y="26301"/>
                </a:lnTo>
                <a:lnTo>
                  <a:pt x="118254" y="28356"/>
                </a:lnTo>
                <a:lnTo>
                  <a:pt x="118690" y="30410"/>
                </a:lnTo>
                <a:lnTo>
                  <a:pt x="119127" y="32739"/>
                </a:lnTo>
                <a:lnTo>
                  <a:pt x="119563" y="34931"/>
                </a:lnTo>
                <a:lnTo>
                  <a:pt x="119563" y="37260"/>
                </a:lnTo>
                <a:lnTo>
                  <a:pt x="119563" y="39726"/>
                </a:lnTo>
                <a:lnTo>
                  <a:pt x="119563" y="41917"/>
                </a:lnTo>
                <a:lnTo>
                  <a:pt x="119563" y="44246"/>
                </a:lnTo>
                <a:lnTo>
                  <a:pt x="119127" y="46438"/>
                </a:lnTo>
                <a:lnTo>
                  <a:pt x="119127" y="48356"/>
                </a:lnTo>
                <a:lnTo>
                  <a:pt x="118690" y="50410"/>
                </a:lnTo>
                <a:lnTo>
                  <a:pt x="118254" y="52054"/>
                </a:lnTo>
                <a:lnTo>
                  <a:pt x="118254" y="53561"/>
                </a:lnTo>
                <a:lnTo>
                  <a:pt x="117818" y="54931"/>
                </a:lnTo>
                <a:lnTo>
                  <a:pt x="116945" y="56164"/>
                </a:lnTo>
                <a:lnTo>
                  <a:pt x="116072" y="57808"/>
                </a:lnTo>
                <a:lnTo>
                  <a:pt x="115636" y="59589"/>
                </a:lnTo>
                <a:lnTo>
                  <a:pt x="115200" y="61506"/>
                </a:lnTo>
                <a:lnTo>
                  <a:pt x="114763" y="63698"/>
                </a:lnTo>
                <a:lnTo>
                  <a:pt x="113890" y="65890"/>
                </a:lnTo>
                <a:lnTo>
                  <a:pt x="112581" y="68356"/>
                </a:lnTo>
                <a:lnTo>
                  <a:pt x="112145" y="70684"/>
                </a:lnTo>
                <a:lnTo>
                  <a:pt x="112145" y="73013"/>
                </a:lnTo>
                <a:lnTo>
                  <a:pt x="111709" y="75342"/>
                </a:lnTo>
                <a:lnTo>
                  <a:pt x="111272" y="77671"/>
                </a:lnTo>
                <a:lnTo>
                  <a:pt x="110836" y="79589"/>
                </a:lnTo>
                <a:lnTo>
                  <a:pt x="110836" y="81643"/>
                </a:lnTo>
                <a:lnTo>
                  <a:pt x="111272" y="83424"/>
                </a:lnTo>
                <a:lnTo>
                  <a:pt x="111709" y="84931"/>
                </a:lnTo>
                <a:lnTo>
                  <a:pt x="112145" y="86164"/>
                </a:lnTo>
                <a:lnTo>
                  <a:pt x="112581" y="87671"/>
                </a:lnTo>
                <a:lnTo>
                  <a:pt x="113890" y="89315"/>
                </a:lnTo>
                <a:lnTo>
                  <a:pt x="114763" y="91095"/>
                </a:lnTo>
                <a:lnTo>
                  <a:pt x="115200" y="92876"/>
                </a:lnTo>
                <a:lnTo>
                  <a:pt x="115636" y="94657"/>
                </a:lnTo>
                <a:lnTo>
                  <a:pt x="116072" y="96438"/>
                </a:lnTo>
                <a:lnTo>
                  <a:pt x="116509" y="98082"/>
                </a:lnTo>
                <a:lnTo>
                  <a:pt x="116945" y="99589"/>
                </a:lnTo>
                <a:lnTo>
                  <a:pt x="117818" y="101232"/>
                </a:lnTo>
                <a:lnTo>
                  <a:pt x="118254" y="102602"/>
                </a:lnTo>
                <a:lnTo>
                  <a:pt x="118254" y="103835"/>
                </a:lnTo>
                <a:lnTo>
                  <a:pt x="118254" y="104657"/>
                </a:lnTo>
                <a:lnTo>
                  <a:pt x="118254" y="105616"/>
                </a:lnTo>
                <a:lnTo>
                  <a:pt x="118690" y="106164"/>
                </a:lnTo>
                <a:lnTo>
                  <a:pt x="118690" y="106438"/>
                </a:lnTo>
                <a:lnTo>
                  <a:pt x="119127" y="106438"/>
                </a:lnTo>
                <a:lnTo>
                  <a:pt x="118254" y="107260"/>
                </a:lnTo>
                <a:lnTo>
                  <a:pt x="117818" y="107945"/>
                </a:lnTo>
                <a:lnTo>
                  <a:pt x="116072" y="108767"/>
                </a:lnTo>
                <a:lnTo>
                  <a:pt x="115200" y="109452"/>
                </a:lnTo>
                <a:lnTo>
                  <a:pt x="113018" y="110410"/>
                </a:lnTo>
                <a:lnTo>
                  <a:pt x="111272" y="111369"/>
                </a:lnTo>
                <a:lnTo>
                  <a:pt x="108218" y="112465"/>
                </a:lnTo>
                <a:lnTo>
                  <a:pt x="103854" y="113972"/>
                </a:lnTo>
              </a:path>
            </a:pathLst>
          </a:custGeom>
          <a:solidFill>
            <a:srgbClr val="FFFFA3"/>
          </a:solidFill>
          <a:ln cap="rnd" cmpd="sng" w="1905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40" name="Shape 2140"/>
          <p:cNvSpPr/>
          <p:nvPr/>
        </p:nvSpPr>
        <p:spPr>
          <a:xfrm>
            <a:off x="2798763" y="4275137"/>
            <a:ext cx="290512" cy="1392236"/>
          </a:xfrm>
          <a:custGeom>
            <a:pathLst>
              <a:path extrusionOk="0" h="120000" w="120000">
                <a:moveTo>
                  <a:pt x="2341" y="5199"/>
                </a:moveTo>
                <a:lnTo>
                  <a:pt x="2341" y="5199"/>
                </a:lnTo>
                <a:lnTo>
                  <a:pt x="9951" y="2736"/>
                </a:lnTo>
                <a:lnTo>
                  <a:pt x="16390" y="1094"/>
                </a:lnTo>
                <a:lnTo>
                  <a:pt x="22829" y="136"/>
                </a:lnTo>
                <a:lnTo>
                  <a:pt x="30439" y="0"/>
                </a:lnTo>
                <a:lnTo>
                  <a:pt x="38048" y="136"/>
                </a:lnTo>
                <a:lnTo>
                  <a:pt x="48000" y="957"/>
                </a:lnTo>
                <a:lnTo>
                  <a:pt x="59707" y="1915"/>
                </a:lnTo>
                <a:lnTo>
                  <a:pt x="74341" y="3283"/>
                </a:lnTo>
                <a:lnTo>
                  <a:pt x="90731" y="4925"/>
                </a:lnTo>
                <a:lnTo>
                  <a:pt x="103024" y="6567"/>
                </a:lnTo>
                <a:lnTo>
                  <a:pt x="111804" y="8209"/>
                </a:lnTo>
                <a:lnTo>
                  <a:pt x="115902" y="10125"/>
                </a:lnTo>
                <a:lnTo>
                  <a:pt x="118829" y="12177"/>
                </a:lnTo>
                <a:lnTo>
                  <a:pt x="119414" y="14367"/>
                </a:lnTo>
                <a:lnTo>
                  <a:pt x="118243" y="16966"/>
                </a:lnTo>
                <a:lnTo>
                  <a:pt x="117073" y="19977"/>
                </a:lnTo>
                <a:lnTo>
                  <a:pt x="115317" y="21755"/>
                </a:lnTo>
                <a:lnTo>
                  <a:pt x="114731" y="24355"/>
                </a:lnTo>
                <a:lnTo>
                  <a:pt x="112975" y="27639"/>
                </a:lnTo>
                <a:lnTo>
                  <a:pt x="111804" y="31334"/>
                </a:lnTo>
                <a:lnTo>
                  <a:pt x="109463" y="35165"/>
                </a:lnTo>
                <a:lnTo>
                  <a:pt x="107707" y="39543"/>
                </a:lnTo>
                <a:lnTo>
                  <a:pt x="105365" y="43922"/>
                </a:lnTo>
                <a:lnTo>
                  <a:pt x="103609" y="48437"/>
                </a:lnTo>
                <a:lnTo>
                  <a:pt x="102439" y="52953"/>
                </a:lnTo>
                <a:lnTo>
                  <a:pt x="100097" y="57331"/>
                </a:lnTo>
                <a:lnTo>
                  <a:pt x="98926" y="61573"/>
                </a:lnTo>
                <a:lnTo>
                  <a:pt x="97756" y="65541"/>
                </a:lnTo>
                <a:lnTo>
                  <a:pt x="96585" y="69099"/>
                </a:lnTo>
                <a:lnTo>
                  <a:pt x="95414" y="71972"/>
                </a:lnTo>
                <a:lnTo>
                  <a:pt x="95414" y="74572"/>
                </a:lnTo>
                <a:lnTo>
                  <a:pt x="95414" y="76351"/>
                </a:lnTo>
                <a:lnTo>
                  <a:pt x="96000" y="77856"/>
                </a:lnTo>
                <a:lnTo>
                  <a:pt x="96585" y="79498"/>
                </a:lnTo>
                <a:lnTo>
                  <a:pt x="97170" y="81413"/>
                </a:lnTo>
                <a:lnTo>
                  <a:pt x="97756" y="83329"/>
                </a:lnTo>
                <a:lnTo>
                  <a:pt x="98341" y="85518"/>
                </a:lnTo>
                <a:lnTo>
                  <a:pt x="98926" y="87571"/>
                </a:lnTo>
                <a:lnTo>
                  <a:pt x="98926" y="89897"/>
                </a:lnTo>
                <a:lnTo>
                  <a:pt x="100097" y="92086"/>
                </a:lnTo>
                <a:lnTo>
                  <a:pt x="100097" y="94412"/>
                </a:lnTo>
                <a:lnTo>
                  <a:pt x="101268" y="96602"/>
                </a:lnTo>
                <a:lnTo>
                  <a:pt x="101853" y="98791"/>
                </a:lnTo>
                <a:lnTo>
                  <a:pt x="102439" y="100706"/>
                </a:lnTo>
                <a:lnTo>
                  <a:pt x="102439" y="102759"/>
                </a:lnTo>
                <a:lnTo>
                  <a:pt x="102439" y="104538"/>
                </a:lnTo>
                <a:lnTo>
                  <a:pt x="102439" y="106180"/>
                </a:lnTo>
                <a:lnTo>
                  <a:pt x="101853" y="107548"/>
                </a:lnTo>
                <a:lnTo>
                  <a:pt x="98341" y="110148"/>
                </a:lnTo>
                <a:lnTo>
                  <a:pt x="90731" y="112611"/>
                </a:lnTo>
                <a:lnTo>
                  <a:pt x="80195" y="114526"/>
                </a:lnTo>
                <a:lnTo>
                  <a:pt x="67317" y="116305"/>
                </a:lnTo>
                <a:lnTo>
                  <a:pt x="54439" y="117947"/>
                </a:lnTo>
                <a:lnTo>
                  <a:pt x="42146" y="118905"/>
                </a:lnTo>
                <a:lnTo>
                  <a:pt x="31609" y="119589"/>
                </a:lnTo>
                <a:lnTo>
                  <a:pt x="23414" y="119863"/>
                </a:lnTo>
                <a:lnTo>
                  <a:pt x="19317" y="119726"/>
                </a:lnTo>
                <a:lnTo>
                  <a:pt x="15219" y="119179"/>
                </a:lnTo>
                <a:lnTo>
                  <a:pt x="11121" y="118494"/>
                </a:lnTo>
                <a:lnTo>
                  <a:pt x="9365" y="117537"/>
                </a:lnTo>
                <a:lnTo>
                  <a:pt x="7024" y="116442"/>
                </a:lnTo>
                <a:lnTo>
                  <a:pt x="5268" y="115347"/>
                </a:lnTo>
                <a:lnTo>
                  <a:pt x="3512" y="114116"/>
                </a:lnTo>
                <a:lnTo>
                  <a:pt x="1170" y="112884"/>
                </a:lnTo>
                <a:lnTo>
                  <a:pt x="0" y="14367"/>
                </a:lnTo>
                <a:lnTo>
                  <a:pt x="585" y="13272"/>
                </a:lnTo>
                <a:lnTo>
                  <a:pt x="585" y="11904"/>
                </a:lnTo>
                <a:lnTo>
                  <a:pt x="1170" y="10535"/>
                </a:lnTo>
                <a:lnTo>
                  <a:pt x="1756" y="8757"/>
                </a:lnTo>
                <a:lnTo>
                  <a:pt x="1756" y="7388"/>
                </a:lnTo>
                <a:lnTo>
                  <a:pt x="2341" y="6157"/>
                </a:lnTo>
                <a:lnTo>
                  <a:pt x="2341" y="5473"/>
                </a:lnTo>
                <a:lnTo>
                  <a:pt x="2341" y="5199"/>
                </a:lnTo>
              </a:path>
            </a:pathLst>
          </a:custGeom>
          <a:solidFill>
            <a:srgbClr val="FFFFA3"/>
          </a:solidFill>
          <a:ln cap="rnd" cmpd="sng" w="1905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41" name="Shape 2141"/>
          <p:cNvSpPr/>
          <p:nvPr/>
        </p:nvSpPr>
        <p:spPr>
          <a:xfrm>
            <a:off x="2805113" y="4362450"/>
            <a:ext cx="14287" cy="41275"/>
          </a:xfrm>
          <a:custGeom>
            <a:pathLst>
              <a:path extrusionOk="0" h="120000" w="120000">
                <a:moveTo>
                  <a:pt x="0" y="115384"/>
                </a:moveTo>
                <a:lnTo>
                  <a:pt x="48000" y="110769"/>
                </a:lnTo>
                <a:lnTo>
                  <a:pt x="84000" y="96923"/>
                </a:lnTo>
                <a:lnTo>
                  <a:pt x="96000" y="78461"/>
                </a:lnTo>
                <a:lnTo>
                  <a:pt x="108000" y="55384"/>
                </a:lnTo>
                <a:lnTo>
                  <a:pt x="96000" y="32307"/>
                </a:lnTo>
                <a:lnTo>
                  <a:pt x="84000" y="18461"/>
                </a:lnTo>
                <a:lnTo>
                  <a:pt x="48000" y="4615"/>
                </a:lnTo>
                <a:lnTo>
                  <a:pt x="0" y="0"/>
                </a:lnTo>
                <a:lnTo>
                  <a:pt x="0" y="115384"/>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42" name="Shape 2142"/>
          <p:cNvSpPr/>
          <p:nvPr/>
        </p:nvSpPr>
        <p:spPr>
          <a:xfrm>
            <a:off x="2805113" y="4362450"/>
            <a:ext cx="30161" cy="57150"/>
          </a:xfrm>
          <a:custGeom>
            <a:pathLst>
              <a:path extrusionOk="0" h="120000" w="120000">
                <a:moveTo>
                  <a:pt x="0" y="116666"/>
                </a:moveTo>
                <a:lnTo>
                  <a:pt x="0" y="116666"/>
                </a:lnTo>
                <a:lnTo>
                  <a:pt x="45714" y="113333"/>
                </a:lnTo>
                <a:lnTo>
                  <a:pt x="80000" y="100000"/>
                </a:lnTo>
                <a:lnTo>
                  <a:pt x="102857" y="80000"/>
                </a:lnTo>
                <a:lnTo>
                  <a:pt x="114285" y="56666"/>
                </a:lnTo>
                <a:lnTo>
                  <a:pt x="102857" y="33333"/>
                </a:lnTo>
                <a:lnTo>
                  <a:pt x="80000" y="16666"/>
                </a:lnTo>
                <a:lnTo>
                  <a:pt x="45714" y="6666"/>
                </a:lnTo>
                <a:lnTo>
                  <a:pt x="0" y="0"/>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43" name="Shape 2143"/>
          <p:cNvSpPr/>
          <p:nvPr/>
        </p:nvSpPr>
        <p:spPr>
          <a:xfrm>
            <a:off x="2870200" y="4343400"/>
            <a:ext cx="58738" cy="57150"/>
          </a:xfrm>
          <a:custGeom>
            <a:pathLst>
              <a:path extrusionOk="0" h="120000" w="120000">
                <a:moveTo>
                  <a:pt x="54285" y="116666"/>
                </a:moveTo>
                <a:lnTo>
                  <a:pt x="54285" y="116666"/>
                </a:lnTo>
                <a:lnTo>
                  <a:pt x="77142" y="113333"/>
                </a:lnTo>
                <a:lnTo>
                  <a:pt x="97142" y="100000"/>
                </a:lnTo>
                <a:lnTo>
                  <a:pt x="111428" y="83333"/>
                </a:lnTo>
                <a:lnTo>
                  <a:pt x="117142" y="60000"/>
                </a:lnTo>
                <a:lnTo>
                  <a:pt x="111428" y="36666"/>
                </a:lnTo>
                <a:lnTo>
                  <a:pt x="97142" y="16666"/>
                </a:lnTo>
                <a:lnTo>
                  <a:pt x="77142" y="6666"/>
                </a:lnTo>
                <a:lnTo>
                  <a:pt x="54285" y="0"/>
                </a:lnTo>
                <a:lnTo>
                  <a:pt x="31428" y="6666"/>
                </a:lnTo>
                <a:lnTo>
                  <a:pt x="17142" y="16666"/>
                </a:lnTo>
                <a:lnTo>
                  <a:pt x="5714" y="36666"/>
                </a:lnTo>
                <a:lnTo>
                  <a:pt x="0" y="60000"/>
                </a:lnTo>
                <a:lnTo>
                  <a:pt x="5714" y="83333"/>
                </a:lnTo>
                <a:lnTo>
                  <a:pt x="17142" y="100000"/>
                </a:lnTo>
                <a:lnTo>
                  <a:pt x="31428" y="113333"/>
                </a:lnTo>
                <a:lnTo>
                  <a:pt x="54285"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44" name="Shape 2144"/>
          <p:cNvSpPr/>
          <p:nvPr/>
        </p:nvSpPr>
        <p:spPr>
          <a:xfrm>
            <a:off x="2959100" y="4373562"/>
            <a:ext cx="57150" cy="57150"/>
          </a:xfrm>
          <a:custGeom>
            <a:pathLst>
              <a:path extrusionOk="0" h="120000" w="120000">
                <a:moveTo>
                  <a:pt x="55609" y="116666"/>
                </a:moveTo>
                <a:lnTo>
                  <a:pt x="55609" y="116666"/>
                </a:lnTo>
                <a:lnTo>
                  <a:pt x="79024" y="110000"/>
                </a:lnTo>
                <a:lnTo>
                  <a:pt x="99512" y="100000"/>
                </a:lnTo>
                <a:lnTo>
                  <a:pt x="111219" y="83333"/>
                </a:lnTo>
                <a:lnTo>
                  <a:pt x="117073" y="60000"/>
                </a:lnTo>
                <a:lnTo>
                  <a:pt x="111219" y="36666"/>
                </a:lnTo>
                <a:lnTo>
                  <a:pt x="99512" y="16666"/>
                </a:lnTo>
                <a:lnTo>
                  <a:pt x="79024" y="3333"/>
                </a:lnTo>
                <a:lnTo>
                  <a:pt x="55609" y="0"/>
                </a:lnTo>
                <a:lnTo>
                  <a:pt x="32195" y="3333"/>
                </a:lnTo>
                <a:lnTo>
                  <a:pt x="17560" y="16666"/>
                </a:lnTo>
                <a:lnTo>
                  <a:pt x="2926" y="36666"/>
                </a:lnTo>
                <a:lnTo>
                  <a:pt x="0" y="60000"/>
                </a:lnTo>
                <a:lnTo>
                  <a:pt x="2926" y="83333"/>
                </a:lnTo>
                <a:lnTo>
                  <a:pt x="17560" y="100000"/>
                </a:lnTo>
                <a:lnTo>
                  <a:pt x="32195" y="110000"/>
                </a:lnTo>
                <a:lnTo>
                  <a:pt x="55609"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45" name="Shape 2145"/>
          <p:cNvSpPr/>
          <p:nvPr/>
        </p:nvSpPr>
        <p:spPr>
          <a:xfrm>
            <a:off x="2806700" y="5329237"/>
            <a:ext cx="188913" cy="268286"/>
          </a:xfrm>
          <a:custGeom>
            <a:pathLst>
              <a:path extrusionOk="0" h="120000" w="120000">
                <a:moveTo>
                  <a:pt x="30447" y="0"/>
                </a:moveTo>
                <a:lnTo>
                  <a:pt x="30447" y="0"/>
                </a:lnTo>
                <a:lnTo>
                  <a:pt x="36716" y="0"/>
                </a:lnTo>
                <a:lnTo>
                  <a:pt x="41194" y="710"/>
                </a:lnTo>
                <a:lnTo>
                  <a:pt x="46567" y="1420"/>
                </a:lnTo>
                <a:lnTo>
                  <a:pt x="50149" y="2130"/>
                </a:lnTo>
                <a:lnTo>
                  <a:pt x="54626" y="3550"/>
                </a:lnTo>
                <a:lnTo>
                  <a:pt x="58208" y="4970"/>
                </a:lnTo>
                <a:lnTo>
                  <a:pt x="63582" y="5680"/>
                </a:lnTo>
                <a:lnTo>
                  <a:pt x="69850" y="6390"/>
                </a:lnTo>
                <a:lnTo>
                  <a:pt x="73432" y="7100"/>
                </a:lnTo>
                <a:lnTo>
                  <a:pt x="77910" y="8520"/>
                </a:lnTo>
                <a:lnTo>
                  <a:pt x="81492" y="9940"/>
                </a:lnTo>
                <a:lnTo>
                  <a:pt x="85970" y="10650"/>
                </a:lnTo>
                <a:lnTo>
                  <a:pt x="88656" y="12781"/>
                </a:lnTo>
                <a:lnTo>
                  <a:pt x="92238" y="14201"/>
                </a:lnTo>
                <a:lnTo>
                  <a:pt x="94925" y="15621"/>
                </a:lnTo>
                <a:lnTo>
                  <a:pt x="96716" y="17041"/>
                </a:lnTo>
                <a:lnTo>
                  <a:pt x="98507" y="19171"/>
                </a:lnTo>
                <a:lnTo>
                  <a:pt x="101194" y="20591"/>
                </a:lnTo>
                <a:lnTo>
                  <a:pt x="102985" y="23431"/>
                </a:lnTo>
                <a:lnTo>
                  <a:pt x="104776" y="25562"/>
                </a:lnTo>
                <a:lnTo>
                  <a:pt x="105671" y="27692"/>
                </a:lnTo>
                <a:lnTo>
                  <a:pt x="108358" y="31242"/>
                </a:lnTo>
                <a:lnTo>
                  <a:pt x="109253" y="34082"/>
                </a:lnTo>
                <a:lnTo>
                  <a:pt x="109253" y="36923"/>
                </a:lnTo>
                <a:lnTo>
                  <a:pt x="110149" y="40473"/>
                </a:lnTo>
                <a:lnTo>
                  <a:pt x="112835" y="44023"/>
                </a:lnTo>
                <a:lnTo>
                  <a:pt x="114626" y="47573"/>
                </a:lnTo>
                <a:lnTo>
                  <a:pt x="116417" y="51834"/>
                </a:lnTo>
                <a:lnTo>
                  <a:pt x="118208" y="55384"/>
                </a:lnTo>
                <a:lnTo>
                  <a:pt x="119104" y="59644"/>
                </a:lnTo>
                <a:lnTo>
                  <a:pt x="119104" y="63905"/>
                </a:lnTo>
                <a:lnTo>
                  <a:pt x="118208" y="66745"/>
                </a:lnTo>
                <a:lnTo>
                  <a:pt x="116417" y="70295"/>
                </a:lnTo>
                <a:lnTo>
                  <a:pt x="113731" y="74556"/>
                </a:lnTo>
                <a:lnTo>
                  <a:pt x="111044" y="79526"/>
                </a:lnTo>
                <a:lnTo>
                  <a:pt x="108358" y="84497"/>
                </a:lnTo>
                <a:lnTo>
                  <a:pt x="103880" y="89467"/>
                </a:lnTo>
                <a:lnTo>
                  <a:pt x="101194" y="93727"/>
                </a:lnTo>
                <a:lnTo>
                  <a:pt x="96716" y="97278"/>
                </a:lnTo>
                <a:lnTo>
                  <a:pt x="94925" y="100118"/>
                </a:lnTo>
                <a:lnTo>
                  <a:pt x="89552" y="102248"/>
                </a:lnTo>
                <a:lnTo>
                  <a:pt x="84179" y="105798"/>
                </a:lnTo>
                <a:lnTo>
                  <a:pt x="77014" y="110059"/>
                </a:lnTo>
                <a:lnTo>
                  <a:pt x="66268" y="113609"/>
                </a:lnTo>
                <a:lnTo>
                  <a:pt x="56417" y="117869"/>
                </a:lnTo>
                <a:lnTo>
                  <a:pt x="44776" y="119289"/>
                </a:lnTo>
                <a:lnTo>
                  <a:pt x="33134" y="119289"/>
                </a:lnTo>
                <a:lnTo>
                  <a:pt x="23283" y="117159"/>
                </a:lnTo>
                <a:lnTo>
                  <a:pt x="16119" y="115029"/>
                </a:lnTo>
                <a:lnTo>
                  <a:pt x="10746" y="112899"/>
                </a:lnTo>
                <a:lnTo>
                  <a:pt x="5373" y="110059"/>
                </a:lnTo>
                <a:lnTo>
                  <a:pt x="0" y="105798"/>
                </a:lnTo>
                <a:lnTo>
                  <a:pt x="0" y="5680"/>
                </a:lnTo>
                <a:lnTo>
                  <a:pt x="5373" y="4970"/>
                </a:lnTo>
                <a:lnTo>
                  <a:pt x="8955" y="3550"/>
                </a:lnTo>
                <a:lnTo>
                  <a:pt x="14328" y="2840"/>
                </a:lnTo>
                <a:lnTo>
                  <a:pt x="18805" y="1420"/>
                </a:lnTo>
                <a:lnTo>
                  <a:pt x="23283" y="710"/>
                </a:lnTo>
                <a:lnTo>
                  <a:pt x="25970" y="710"/>
                </a:lnTo>
                <a:lnTo>
                  <a:pt x="29552" y="0"/>
                </a:lnTo>
                <a:lnTo>
                  <a:pt x="30447"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46" name="Shape 2146"/>
          <p:cNvSpPr/>
          <p:nvPr/>
        </p:nvSpPr>
        <p:spPr>
          <a:xfrm>
            <a:off x="2820988" y="5364162"/>
            <a:ext cx="15875" cy="3174"/>
          </a:xfrm>
          <a:custGeom>
            <a:pathLst>
              <a:path extrusionOk="0" h="120000" w="120000">
                <a:moveTo>
                  <a:pt x="20000" y="0"/>
                </a:moveTo>
                <a:lnTo>
                  <a:pt x="50000" y="0"/>
                </a:lnTo>
                <a:lnTo>
                  <a:pt x="60000" y="0"/>
                </a:lnTo>
                <a:lnTo>
                  <a:pt x="70000" y="0"/>
                </a:lnTo>
                <a:lnTo>
                  <a:pt x="80000" y="0"/>
                </a:lnTo>
                <a:lnTo>
                  <a:pt x="90000" y="0"/>
                </a:lnTo>
                <a:lnTo>
                  <a:pt x="100000" y="0"/>
                </a:lnTo>
                <a:lnTo>
                  <a:pt x="110000" y="0"/>
                </a:lnTo>
                <a:lnTo>
                  <a:pt x="100000" y="60000"/>
                </a:lnTo>
                <a:lnTo>
                  <a:pt x="90000" y="60000"/>
                </a:lnTo>
                <a:lnTo>
                  <a:pt x="80000" y="60000"/>
                </a:lnTo>
                <a:lnTo>
                  <a:pt x="70000" y="60000"/>
                </a:lnTo>
                <a:lnTo>
                  <a:pt x="60000" y="60000"/>
                </a:lnTo>
                <a:lnTo>
                  <a:pt x="50000" y="60000"/>
                </a:lnTo>
                <a:lnTo>
                  <a:pt x="30000" y="60000"/>
                </a:lnTo>
                <a:lnTo>
                  <a:pt x="20000" y="60000"/>
                </a:lnTo>
                <a:lnTo>
                  <a:pt x="10000" y="60000"/>
                </a:lnTo>
                <a:lnTo>
                  <a:pt x="0" y="60000"/>
                </a:lnTo>
                <a:lnTo>
                  <a:pt x="0" y="0"/>
                </a:lnTo>
                <a:lnTo>
                  <a:pt x="10000" y="0"/>
                </a:lnTo>
                <a:lnTo>
                  <a:pt x="2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47" name="Shape 2147"/>
          <p:cNvSpPr/>
          <p:nvPr/>
        </p:nvSpPr>
        <p:spPr>
          <a:xfrm>
            <a:off x="2820988" y="5364162"/>
            <a:ext cx="31750" cy="19049"/>
          </a:xfrm>
          <a:custGeom>
            <a:pathLst>
              <a:path extrusionOk="0" h="120000" w="120000">
                <a:moveTo>
                  <a:pt x="26086" y="30000"/>
                </a:moveTo>
                <a:lnTo>
                  <a:pt x="26086" y="30000"/>
                </a:lnTo>
                <a:lnTo>
                  <a:pt x="52173" y="20000"/>
                </a:lnTo>
                <a:lnTo>
                  <a:pt x="67826" y="10000"/>
                </a:lnTo>
                <a:lnTo>
                  <a:pt x="73043" y="10000"/>
                </a:lnTo>
                <a:lnTo>
                  <a:pt x="83478" y="0"/>
                </a:lnTo>
                <a:lnTo>
                  <a:pt x="99130" y="0"/>
                </a:lnTo>
                <a:lnTo>
                  <a:pt x="109565" y="10000"/>
                </a:lnTo>
                <a:lnTo>
                  <a:pt x="114782" y="40000"/>
                </a:lnTo>
                <a:lnTo>
                  <a:pt x="114782" y="50000"/>
                </a:lnTo>
                <a:lnTo>
                  <a:pt x="109565" y="70000"/>
                </a:lnTo>
                <a:lnTo>
                  <a:pt x="104347" y="90000"/>
                </a:lnTo>
                <a:lnTo>
                  <a:pt x="99130" y="100000"/>
                </a:lnTo>
                <a:lnTo>
                  <a:pt x="83478" y="110000"/>
                </a:lnTo>
                <a:lnTo>
                  <a:pt x="73043" y="110000"/>
                </a:lnTo>
                <a:lnTo>
                  <a:pt x="62608" y="110000"/>
                </a:lnTo>
                <a:lnTo>
                  <a:pt x="46956" y="110000"/>
                </a:lnTo>
                <a:lnTo>
                  <a:pt x="36521" y="110000"/>
                </a:lnTo>
                <a:lnTo>
                  <a:pt x="26086" y="90000"/>
                </a:lnTo>
                <a:lnTo>
                  <a:pt x="15652" y="80000"/>
                </a:lnTo>
                <a:lnTo>
                  <a:pt x="5217" y="80000"/>
                </a:lnTo>
                <a:lnTo>
                  <a:pt x="0" y="60000"/>
                </a:lnTo>
                <a:lnTo>
                  <a:pt x="0" y="50000"/>
                </a:lnTo>
                <a:lnTo>
                  <a:pt x="10434" y="40000"/>
                </a:lnTo>
                <a:lnTo>
                  <a:pt x="15652" y="30000"/>
                </a:lnTo>
                <a:lnTo>
                  <a:pt x="26086" y="3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48" name="Shape 2148"/>
          <p:cNvSpPr/>
          <p:nvPr/>
        </p:nvSpPr>
        <p:spPr>
          <a:xfrm>
            <a:off x="2900363" y="5511800"/>
            <a:ext cx="14287" cy="7937"/>
          </a:xfrm>
          <a:custGeom>
            <a:pathLst>
              <a:path extrusionOk="0" h="120000" w="120000">
                <a:moveTo>
                  <a:pt x="32727" y="24000"/>
                </a:moveTo>
                <a:lnTo>
                  <a:pt x="54545" y="24000"/>
                </a:lnTo>
                <a:lnTo>
                  <a:pt x="65454" y="0"/>
                </a:lnTo>
                <a:lnTo>
                  <a:pt x="76363" y="0"/>
                </a:lnTo>
                <a:lnTo>
                  <a:pt x="98181" y="0"/>
                </a:lnTo>
                <a:lnTo>
                  <a:pt x="109090" y="24000"/>
                </a:lnTo>
                <a:lnTo>
                  <a:pt x="109090" y="48000"/>
                </a:lnTo>
                <a:lnTo>
                  <a:pt x="98181" y="48000"/>
                </a:lnTo>
                <a:lnTo>
                  <a:pt x="87272" y="72000"/>
                </a:lnTo>
                <a:lnTo>
                  <a:pt x="76363" y="72000"/>
                </a:lnTo>
                <a:lnTo>
                  <a:pt x="65454" y="72000"/>
                </a:lnTo>
                <a:lnTo>
                  <a:pt x="65454" y="96000"/>
                </a:lnTo>
                <a:lnTo>
                  <a:pt x="54545" y="96000"/>
                </a:lnTo>
                <a:lnTo>
                  <a:pt x="43636" y="96000"/>
                </a:lnTo>
                <a:lnTo>
                  <a:pt x="32727" y="72000"/>
                </a:lnTo>
                <a:lnTo>
                  <a:pt x="21818" y="72000"/>
                </a:lnTo>
                <a:lnTo>
                  <a:pt x="10909" y="48000"/>
                </a:lnTo>
                <a:lnTo>
                  <a:pt x="0" y="48000"/>
                </a:lnTo>
                <a:lnTo>
                  <a:pt x="0" y="24000"/>
                </a:lnTo>
                <a:lnTo>
                  <a:pt x="10909" y="24000"/>
                </a:lnTo>
                <a:lnTo>
                  <a:pt x="21818" y="24000"/>
                </a:lnTo>
                <a:lnTo>
                  <a:pt x="32727" y="24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49" name="Shape 2149"/>
          <p:cNvSpPr/>
          <p:nvPr/>
        </p:nvSpPr>
        <p:spPr>
          <a:xfrm>
            <a:off x="2900363" y="5511800"/>
            <a:ext cx="30161" cy="23813"/>
          </a:xfrm>
          <a:custGeom>
            <a:pathLst>
              <a:path extrusionOk="0" h="120000" w="120000">
                <a:moveTo>
                  <a:pt x="32727" y="16000"/>
                </a:moveTo>
                <a:lnTo>
                  <a:pt x="32727" y="16000"/>
                </a:lnTo>
                <a:lnTo>
                  <a:pt x="54545" y="16000"/>
                </a:lnTo>
                <a:lnTo>
                  <a:pt x="65454" y="8000"/>
                </a:lnTo>
                <a:lnTo>
                  <a:pt x="70909" y="0"/>
                </a:lnTo>
                <a:lnTo>
                  <a:pt x="81818" y="0"/>
                </a:lnTo>
                <a:lnTo>
                  <a:pt x="103636" y="0"/>
                </a:lnTo>
                <a:lnTo>
                  <a:pt x="109090" y="8000"/>
                </a:lnTo>
                <a:lnTo>
                  <a:pt x="114545" y="32000"/>
                </a:lnTo>
                <a:lnTo>
                  <a:pt x="114545" y="48000"/>
                </a:lnTo>
                <a:lnTo>
                  <a:pt x="109090" y="56000"/>
                </a:lnTo>
                <a:lnTo>
                  <a:pt x="109090" y="64000"/>
                </a:lnTo>
                <a:lnTo>
                  <a:pt x="98181" y="80000"/>
                </a:lnTo>
                <a:lnTo>
                  <a:pt x="81818" y="88000"/>
                </a:lnTo>
                <a:lnTo>
                  <a:pt x="70909" y="96000"/>
                </a:lnTo>
                <a:lnTo>
                  <a:pt x="65454" y="104000"/>
                </a:lnTo>
                <a:lnTo>
                  <a:pt x="54545" y="112000"/>
                </a:lnTo>
                <a:lnTo>
                  <a:pt x="43636" y="104000"/>
                </a:lnTo>
                <a:lnTo>
                  <a:pt x="32727" y="96000"/>
                </a:lnTo>
                <a:lnTo>
                  <a:pt x="16363" y="80000"/>
                </a:lnTo>
                <a:lnTo>
                  <a:pt x="5454" y="64000"/>
                </a:lnTo>
                <a:lnTo>
                  <a:pt x="0" y="56000"/>
                </a:lnTo>
                <a:lnTo>
                  <a:pt x="0" y="40000"/>
                </a:lnTo>
                <a:lnTo>
                  <a:pt x="10909" y="24000"/>
                </a:lnTo>
                <a:lnTo>
                  <a:pt x="21818" y="16000"/>
                </a:lnTo>
                <a:lnTo>
                  <a:pt x="32727" y="16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50" name="Shape 2150"/>
          <p:cNvSpPr/>
          <p:nvPr/>
        </p:nvSpPr>
        <p:spPr>
          <a:xfrm>
            <a:off x="2882900" y="5383212"/>
            <a:ext cx="6349" cy="6349"/>
          </a:xfrm>
          <a:custGeom>
            <a:pathLst>
              <a:path extrusionOk="0" h="120000" w="120000">
                <a:moveTo>
                  <a:pt x="90000" y="60000"/>
                </a:moveTo>
                <a:lnTo>
                  <a:pt x="90000" y="60000"/>
                </a:lnTo>
                <a:lnTo>
                  <a:pt x="60000" y="90000"/>
                </a:lnTo>
                <a:lnTo>
                  <a:pt x="30000" y="90000"/>
                </a:lnTo>
                <a:lnTo>
                  <a:pt x="0" y="90000"/>
                </a:lnTo>
                <a:lnTo>
                  <a:pt x="0" y="60000"/>
                </a:lnTo>
                <a:lnTo>
                  <a:pt x="0" y="30000"/>
                </a:lnTo>
                <a:lnTo>
                  <a:pt x="90000" y="0"/>
                </a:lnTo>
                <a:lnTo>
                  <a:pt x="90000" y="6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51" name="Shape 2151"/>
          <p:cNvSpPr/>
          <p:nvPr/>
        </p:nvSpPr>
        <p:spPr>
          <a:xfrm>
            <a:off x="2889250" y="5383212"/>
            <a:ext cx="11113" cy="22225"/>
          </a:xfrm>
          <a:custGeom>
            <a:pathLst>
              <a:path extrusionOk="0" h="120000" w="120000">
                <a:moveTo>
                  <a:pt x="0" y="59999"/>
                </a:moveTo>
                <a:lnTo>
                  <a:pt x="0" y="59999"/>
                </a:lnTo>
                <a:lnTo>
                  <a:pt x="12000" y="85714"/>
                </a:lnTo>
                <a:lnTo>
                  <a:pt x="24000" y="102857"/>
                </a:lnTo>
                <a:lnTo>
                  <a:pt x="36000" y="111428"/>
                </a:lnTo>
                <a:lnTo>
                  <a:pt x="72000" y="111428"/>
                </a:lnTo>
                <a:lnTo>
                  <a:pt x="96000" y="102857"/>
                </a:lnTo>
                <a:lnTo>
                  <a:pt x="96000" y="94285"/>
                </a:lnTo>
                <a:lnTo>
                  <a:pt x="96000" y="85714"/>
                </a:lnTo>
                <a:lnTo>
                  <a:pt x="108000" y="25714"/>
                </a:lnTo>
                <a:lnTo>
                  <a:pt x="12000" y="0"/>
                </a:lnTo>
                <a:lnTo>
                  <a:pt x="0" y="59999"/>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52" name="Shape 2152"/>
          <p:cNvSpPr/>
          <p:nvPr/>
        </p:nvSpPr>
        <p:spPr>
          <a:xfrm>
            <a:off x="2832100" y="5492750"/>
            <a:ext cx="6349" cy="4763"/>
          </a:xfrm>
          <a:custGeom>
            <a:pathLst>
              <a:path extrusionOk="0" h="120000" w="120000">
                <a:moveTo>
                  <a:pt x="0" y="40000"/>
                </a:moveTo>
                <a:lnTo>
                  <a:pt x="0" y="80000"/>
                </a:lnTo>
                <a:lnTo>
                  <a:pt x="24000" y="80000"/>
                </a:lnTo>
                <a:lnTo>
                  <a:pt x="48000" y="80000"/>
                </a:lnTo>
                <a:lnTo>
                  <a:pt x="72000" y="80000"/>
                </a:lnTo>
                <a:lnTo>
                  <a:pt x="96000" y="80000"/>
                </a:lnTo>
                <a:lnTo>
                  <a:pt x="48000" y="0"/>
                </a:lnTo>
                <a:lnTo>
                  <a:pt x="0" y="0"/>
                </a:lnTo>
                <a:lnTo>
                  <a:pt x="0" y="4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53" name="Shape 2153"/>
          <p:cNvSpPr/>
          <p:nvPr/>
        </p:nvSpPr>
        <p:spPr>
          <a:xfrm>
            <a:off x="2832100" y="5492750"/>
            <a:ext cx="22225" cy="20638"/>
          </a:xfrm>
          <a:custGeom>
            <a:pathLst>
              <a:path extrusionOk="0" h="120000" w="120000">
                <a:moveTo>
                  <a:pt x="0" y="55384"/>
                </a:moveTo>
                <a:lnTo>
                  <a:pt x="0" y="55384"/>
                </a:lnTo>
                <a:lnTo>
                  <a:pt x="7500" y="83076"/>
                </a:lnTo>
                <a:lnTo>
                  <a:pt x="15000" y="101538"/>
                </a:lnTo>
                <a:lnTo>
                  <a:pt x="22500" y="110769"/>
                </a:lnTo>
                <a:lnTo>
                  <a:pt x="37500" y="110769"/>
                </a:lnTo>
                <a:lnTo>
                  <a:pt x="60000" y="110769"/>
                </a:lnTo>
                <a:lnTo>
                  <a:pt x="75000" y="110769"/>
                </a:lnTo>
                <a:lnTo>
                  <a:pt x="105000" y="101538"/>
                </a:lnTo>
                <a:lnTo>
                  <a:pt x="112500" y="101538"/>
                </a:lnTo>
                <a:lnTo>
                  <a:pt x="67500" y="18461"/>
                </a:lnTo>
                <a:lnTo>
                  <a:pt x="7500" y="0"/>
                </a:lnTo>
                <a:lnTo>
                  <a:pt x="0" y="55384"/>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54" name="Shape 2154"/>
          <p:cNvSpPr/>
          <p:nvPr/>
        </p:nvSpPr>
        <p:spPr>
          <a:xfrm>
            <a:off x="2889250" y="5454650"/>
            <a:ext cx="15875" cy="6349"/>
          </a:xfrm>
          <a:custGeom>
            <a:pathLst>
              <a:path extrusionOk="0" h="120000" w="120000">
                <a:moveTo>
                  <a:pt x="98181" y="0"/>
                </a:moveTo>
                <a:lnTo>
                  <a:pt x="98181" y="30000"/>
                </a:lnTo>
                <a:lnTo>
                  <a:pt x="87272" y="30000"/>
                </a:lnTo>
                <a:lnTo>
                  <a:pt x="76363" y="60000"/>
                </a:lnTo>
                <a:lnTo>
                  <a:pt x="65454" y="60000"/>
                </a:lnTo>
                <a:lnTo>
                  <a:pt x="54545" y="60000"/>
                </a:lnTo>
                <a:lnTo>
                  <a:pt x="32727" y="30000"/>
                </a:lnTo>
                <a:lnTo>
                  <a:pt x="21818" y="30000"/>
                </a:lnTo>
                <a:lnTo>
                  <a:pt x="10909" y="60000"/>
                </a:lnTo>
                <a:lnTo>
                  <a:pt x="0" y="60000"/>
                </a:lnTo>
                <a:lnTo>
                  <a:pt x="10909" y="90000"/>
                </a:lnTo>
                <a:lnTo>
                  <a:pt x="32727" y="90000"/>
                </a:lnTo>
                <a:lnTo>
                  <a:pt x="43636" y="90000"/>
                </a:lnTo>
                <a:lnTo>
                  <a:pt x="54545" y="90000"/>
                </a:lnTo>
                <a:lnTo>
                  <a:pt x="65454" y="90000"/>
                </a:lnTo>
                <a:lnTo>
                  <a:pt x="76363" y="90000"/>
                </a:lnTo>
                <a:lnTo>
                  <a:pt x="87272" y="90000"/>
                </a:lnTo>
                <a:lnTo>
                  <a:pt x="98181" y="90000"/>
                </a:lnTo>
                <a:lnTo>
                  <a:pt x="109090" y="60000"/>
                </a:lnTo>
                <a:lnTo>
                  <a:pt x="109090" y="30000"/>
                </a:lnTo>
                <a:lnTo>
                  <a:pt x="98181"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55" name="Shape 2155"/>
          <p:cNvSpPr/>
          <p:nvPr/>
        </p:nvSpPr>
        <p:spPr>
          <a:xfrm>
            <a:off x="2889250" y="5454650"/>
            <a:ext cx="31750" cy="22225"/>
          </a:xfrm>
          <a:custGeom>
            <a:pathLst>
              <a:path extrusionOk="0" h="120000" w="120000">
                <a:moveTo>
                  <a:pt x="109090" y="0"/>
                </a:moveTo>
                <a:lnTo>
                  <a:pt x="109090" y="0"/>
                </a:lnTo>
                <a:lnTo>
                  <a:pt x="103636" y="34285"/>
                </a:lnTo>
                <a:lnTo>
                  <a:pt x="92727" y="51428"/>
                </a:lnTo>
                <a:lnTo>
                  <a:pt x="76363" y="68571"/>
                </a:lnTo>
                <a:lnTo>
                  <a:pt x="65454" y="68571"/>
                </a:lnTo>
                <a:lnTo>
                  <a:pt x="54545" y="59999"/>
                </a:lnTo>
                <a:lnTo>
                  <a:pt x="38181" y="51428"/>
                </a:lnTo>
                <a:lnTo>
                  <a:pt x="32727" y="51428"/>
                </a:lnTo>
                <a:lnTo>
                  <a:pt x="16363" y="51428"/>
                </a:lnTo>
                <a:lnTo>
                  <a:pt x="5454" y="59999"/>
                </a:lnTo>
                <a:lnTo>
                  <a:pt x="0" y="68571"/>
                </a:lnTo>
                <a:lnTo>
                  <a:pt x="0" y="85714"/>
                </a:lnTo>
                <a:lnTo>
                  <a:pt x="10909" y="94285"/>
                </a:lnTo>
                <a:lnTo>
                  <a:pt x="32727" y="94285"/>
                </a:lnTo>
                <a:lnTo>
                  <a:pt x="43636" y="102857"/>
                </a:lnTo>
                <a:lnTo>
                  <a:pt x="54545" y="111428"/>
                </a:lnTo>
                <a:lnTo>
                  <a:pt x="65454" y="111428"/>
                </a:lnTo>
                <a:lnTo>
                  <a:pt x="76363" y="111428"/>
                </a:lnTo>
                <a:lnTo>
                  <a:pt x="92727" y="111428"/>
                </a:lnTo>
                <a:lnTo>
                  <a:pt x="103636" y="111428"/>
                </a:lnTo>
                <a:lnTo>
                  <a:pt x="109090" y="102857"/>
                </a:lnTo>
                <a:lnTo>
                  <a:pt x="114545" y="85714"/>
                </a:lnTo>
                <a:lnTo>
                  <a:pt x="114545" y="42857"/>
                </a:lnTo>
                <a:lnTo>
                  <a:pt x="109090" y="17142"/>
                </a:lnTo>
                <a:lnTo>
                  <a:pt x="10909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56" name="Shape 2156"/>
          <p:cNvSpPr/>
          <p:nvPr/>
        </p:nvSpPr>
        <p:spPr>
          <a:xfrm>
            <a:off x="2833688" y="5429250"/>
            <a:ext cx="15875" cy="4763"/>
          </a:xfrm>
          <a:custGeom>
            <a:pathLst>
              <a:path extrusionOk="0" h="120000" w="120000">
                <a:moveTo>
                  <a:pt x="108000" y="80000"/>
                </a:moveTo>
                <a:lnTo>
                  <a:pt x="48000" y="40000"/>
                </a:lnTo>
                <a:lnTo>
                  <a:pt x="0" y="0"/>
                </a:lnTo>
                <a:lnTo>
                  <a:pt x="48000" y="0"/>
                </a:lnTo>
                <a:lnTo>
                  <a:pt x="108000" y="8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57" name="Shape 2157"/>
          <p:cNvSpPr/>
          <p:nvPr/>
        </p:nvSpPr>
        <p:spPr>
          <a:xfrm>
            <a:off x="2846388" y="5432425"/>
            <a:ext cx="4762" cy="14288"/>
          </a:xfrm>
          <a:custGeom>
            <a:pathLst>
              <a:path extrusionOk="0" h="120000" w="120000">
                <a:moveTo>
                  <a:pt x="0" y="0"/>
                </a:moveTo>
                <a:lnTo>
                  <a:pt x="0" y="0"/>
                </a:lnTo>
                <a:lnTo>
                  <a:pt x="60000" y="53333"/>
                </a:lnTo>
                <a:lnTo>
                  <a:pt x="90000" y="80000"/>
                </a:lnTo>
                <a:lnTo>
                  <a:pt x="60000" y="93333"/>
                </a:lnTo>
                <a:lnTo>
                  <a:pt x="60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58" name="Shape 2158"/>
          <p:cNvSpPr/>
          <p:nvPr/>
        </p:nvSpPr>
        <p:spPr>
          <a:xfrm>
            <a:off x="2930525" y="5424487"/>
            <a:ext cx="7937" cy="26987"/>
          </a:xfrm>
          <a:custGeom>
            <a:pathLst>
              <a:path extrusionOk="0" h="120000" w="120000">
                <a:moveTo>
                  <a:pt x="100000" y="0"/>
                </a:moveTo>
                <a:lnTo>
                  <a:pt x="80000" y="14117"/>
                </a:lnTo>
                <a:lnTo>
                  <a:pt x="80000" y="28235"/>
                </a:lnTo>
                <a:lnTo>
                  <a:pt x="80000" y="49411"/>
                </a:lnTo>
                <a:lnTo>
                  <a:pt x="60000" y="49411"/>
                </a:lnTo>
                <a:lnTo>
                  <a:pt x="40000" y="56470"/>
                </a:lnTo>
                <a:lnTo>
                  <a:pt x="40000" y="63529"/>
                </a:lnTo>
                <a:lnTo>
                  <a:pt x="20000" y="70588"/>
                </a:lnTo>
                <a:lnTo>
                  <a:pt x="20000" y="84705"/>
                </a:lnTo>
                <a:lnTo>
                  <a:pt x="0" y="98823"/>
                </a:lnTo>
                <a:lnTo>
                  <a:pt x="0" y="105882"/>
                </a:lnTo>
                <a:lnTo>
                  <a:pt x="0" y="112941"/>
                </a:lnTo>
                <a:lnTo>
                  <a:pt x="10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59" name="Shape 2159"/>
          <p:cNvSpPr/>
          <p:nvPr/>
        </p:nvSpPr>
        <p:spPr>
          <a:xfrm>
            <a:off x="2938463" y="5424487"/>
            <a:ext cx="9524" cy="42861"/>
          </a:xfrm>
          <a:custGeom>
            <a:pathLst>
              <a:path extrusionOk="0" h="120000" w="120000">
                <a:moveTo>
                  <a:pt x="0" y="0"/>
                </a:moveTo>
                <a:lnTo>
                  <a:pt x="0" y="0"/>
                </a:lnTo>
                <a:lnTo>
                  <a:pt x="17142" y="17777"/>
                </a:lnTo>
                <a:lnTo>
                  <a:pt x="17142" y="31111"/>
                </a:lnTo>
                <a:lnTo>
                  <a:pt x="17142" y="48888"/>
                </a:lnTo>
                <a:lnTo>
                  <a:pt x="34285" y="53333"/>
                </a:lnTo>
                <a:lnTo>
                  <a:pt x="51428" y="57777"/>
                </a:lnTo>
                <a:lnTo>
                  <a:pt x="68571" y="66666"/>
                </a:lnTo>
                <a:lnTo>
                  <a:pt x="85714" y="75555"/>
                </a:lnTo>
                <a:lnTo>
                  <a:pt x="85714" y="84444"/>
                </a:lnTo>
                <a:lnTo>
                  <a:pt x="102857" y="97777"/>
                </a:lnTo>
                <a:lnTo>
                  <a:pt x="102857" y="111111"/>
                </a:lnTo>
                <a:lnTo>
                  <a:pt x="102857" y="115555"/>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60" name="Shape 2160"/>
          <p:cNvSpPr/>
          <p:nvPr/>
        </p:nvSpPr>
        <p:spPr>
          <a:xfrm>
            <a:off x="2927350" y="5476875"/>
            <a:ext cx="25399" cy="15875"/>
          </a:xfrm>
          <a:custGeom>
            <a:pathLst>
              <a:path extrusionOk="0" h="120000" w="120000">
                <a:moveTo>
                  <a:pt x="113333" y="0"/>
                </a:moveTo>
                <a:lnTo>
                  <a:pt x="93333" y="0"/>
                </a:lnTo>
                <a:lnTo>
                  <a:pt x="80000" y="0"/>
                </a:lnTo>
                <a:lnTo>
                  <a:pt x="60000" y="0"/>
                </a:lnTo>
                <a:lnTo>
                  <a:pt x="40000" y="0"/>
                </a:lnTo>
                <a:lnTo>
                  <a:pt x="26666" y="108000"/>
                </a:lnTo>
                <a:lnTo>
                  <a:pt x="13333" y="0"/>
                </a:lnTo>
                <a:lnTo>
                  <a:pt x="0" y="0"/>
                </a:lnTo>
                <a:lnTo>
                  <a:pt x="113333"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61" name="Shape 2161"/>
          <p:cNvSpPr/>
          <p:nvPr/>
        </p:nvSpPr>
        <p:spPr>
          <a:xfrm>
            <a:off x="2927350" y="5491162"/>
            <a:ext cx="41275" cy="3174"/>
          </a:xfrm>
          <a:custGeom>
            <a:pathLst>
              <a:path extrusionOk="0" h="120000" w="120000">
                <a:moveTo>
                  <a:pt x="115862" y="60000"/>
                </a:moveTo>
                <a:lnTo>
                  <a:pt x="115862" y="60000"/>
                </a:lnTo>
                <a:lnTo>
                  <a:pt x="99310" y="60000"/>
                </a:lnTo>
                <a:lnTo>
                  <a:pt x="78620" y="60000"/>
                </a:lnTo>
                <a:lnTo>
                  <a:pt x="62068" y="60000"/>
                </a:lnTo>
                <a:lnTo>
                  <a:pt x="41379" y="60000"/>
                </a:lnTo>
                <a:lnTo>
                  <a:pt x="28965" y="0"/>
                </a:lnTo>
                <a:lnTo>
                  <a:pt x="12413" y="60000"/>
                </a:lnTo>
                <a:lnTo>
                  <a:pt x="0" y="6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62" name="Shape 2162"/>
          <p:cNvSpPr/>
          <p:nvPr/>
        </p:nvSpPr>
        <p:spPr>
          <a:xfrm>
            <a:off x="2800350" y="5399087"/>
            <a:ext cx="12699" cy="14287"/>
          </a:xfrm>
          <a:custGeom>
            <a:pathLst>
              <a:path extrusionOk="0" h="120000" w="120000">
                <a:moveTo>
                  <a:pt x="66666" y="0"/>
                </a:moveTo>
                <a:lnTo>
                  <a:pt x="40000" y="0"/>
                </a:lnTo>
                <a:lnTo>
                  <a:pt x="40000" y="53333"/>
                </a:lnTo>
                <a:lnTo>
                  <a:pt x="0" y="53333"/>
                </a:lnTo>
                <a:lnTo>
                  <a:pt x="0" y="106666"/>
                </a:lnTo>
                <a:lnTo>
                  <a:pt x="40000" y="106666"/>
                </a:lnTo>
                <a:lnTo>
                  <a:pt x="66666" y="106666"/>
                </a:lnTo>
                <a:lnTo>
                  <a:pt x="106666" y="106666"/>
                </a:lnTo>
                <a:lnTo>
                  <a:pt x="106666" y="53333"/>
                </a:lnTo>
                <a:lnTo>
                  <a:pt x="66666" y="53333"/>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63" name="Shape 2163"/>
          <p:cNvSpPr/>
          <p:nvPr/>
        </p:nvSpPr>
        <p:spPr>
          <a:xfrm>
            <a:off x="2841625" y="5395912"/>
            <a:ext cx="14288" cy="12699"/>
          </a:xfrm>
          <a:custGeom>
            <a:pathLst>
              <a:path extrusionOk="0" h="120000" w="120000">
                <a:moveTo>
                  <a:pt x="48000" y="0"/>
                </a:moveTo>
                <a:lnTo>
                  <a:pt x="48000" y="0"/>
                </a:lnTo>
                <a:lnTo>
                  <a:pt x="0" y="0"/>
                </a:lnTo>
                <a:lnTo>
                  <a:pt x="0" y="30000"/>
                </a:lnTo>
                <a:lnTo>
                  <a:pt x="0" y="75000"/>
                </a:lnTo>
                <a:lnTo>
                  <a:pt x="48000" y="75000"/>
                </a:lnTo>
                <a:lnTo>
                  <a:pt x="48000" y="105000"/>
                </a:lnTo>
                <a:lnTo>
                  <a:pt x="48000" y="75000"/>
                </a:lnTo>
                <a:lnTo>
                  <a:pt x="108000" y="75000"/>
                </a:lnTo>
                <a:lnTo>
                  <a:pt x="108000" y="30000"/>
                </a:lnTo>
                <a:lnTo>
                  <a:pt x="108000" y="0"/>
                </a:lnTo>
                <a:lnTo>
                  <a:pt x="4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64" name="Shape 2164"/>
          <p:cNvSpPr/>
          <p:nvPr/>
        </p:nvSpPr>
        <p:spPr>
          <a:xfrm>
            <a:off x="2862263" y="5427662"/>
            <a:ext cx="12699" cy="14287"/>
          </a:xfrm>
          <a:custGeom>
            <a:pathLst>
              <a:path extrusionOk="0" h="120000" w="120000">
                <a:moveTo>
                  <a:pt x="0" y="0"/>
                </a:moveTo>
                <a:lnTo>
                  <a:pt x="0" y="0"/>
                </a:lnTo>
                <a:lnTo>
                  <a:pt x="0" y="53333"/>
                </a:lnTo>
                <a:lnTo>
                  <a:pt x="0" y="106666"/>
                </a:lnTo>
                <a:lnTo>
                  <a:pt x="48000" y="106666"/>
                </a:lnTo>
                <a:lnTo>
                  <a:pt x="108000" y="53333"/>
                </a:lnTo>
                <a:lnTo>
                  <a:pt x="48000" y="53333"/>
                </a:lnTo>
                <a:lnTo>
                  <a:pt x="48000" y="0"/>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65" name="Shape 2165"/>
          <p:cNvSpPr/>
          <p:nvPr/>
        </p:nvSpPr>
        <p:spPr>
          <a:xfrm>
            <a:off x="2792413" y="5465762"/>
            <a:ext cx="14287" cy="12699"/>
          </a:xfrm>
          <a:custGeom>
            <a:pathLst>
              <a:path extrusionOk="0" h="120000" w="120000">
                <a:moveTo>
                  <a:pt x="48000" y="0"/>
                </a:moveTo>
                <a:lnTo>
                  <a:pt x="48000" y="0"/>
                </a:lnTo>
                <a:lnTo>
                  <a:pt x="48000" y="30000"/>
                </a:lnTo>
                <a:lnTo>
                  <a:pt x="0" y="30000"/>
                </a:lnTo>
                <a:lnTo>
                  <a:pt x="0" y="75000"/>
                </a:lnTo>
                <a:lnTo>
                  <a:pt x="48000" y="105000"/>
                </a:lnTo>
                <a:lnTo>
                  <a:pt x="108000" y="75000"/>
                </a:lnTo>
                <a:lnTo>
                  <a:pt x="108000" y="30000"/>
                </a:lnTo>
                <a:lnTo>
                  <a:pt x="48000" y="30000"/>
                </a:lnTo>
                <a:lnTo>
                  <a:pt x="4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66" name="Shape 2166"/>
          <p:cNvSpPr/>
          <p:nvPr/>
        </p:nvSpPr>
        <p:spPr>
          <a:xfrm>
            <a:off x="2862263" y="5548312"/>
            <a:ext cx="12699" cy="15875"/>
          </a:xfrm>
          <a:custGeom>
            <a:pathLst>
              <a:path extrusionOk="0" h="120000" w="120000">
                <a:moveTo>
                  <a:pt x="0" y="0"/>
                </a:moveTo>
                <a:lnTo>
                  <a:pt x="0" y="0"/>
                </a:lnTo>
                <a:lnTo>
                  <a:pt x="0" y="108000"/>
                </a:lnTo>
                <a:lnTo>
                  <a:pt x="48000" y="108000"/>
                </a:lnTo>
                <a:lnTo>
                  <a:pt x="108000" y="108000"/>
                </a:lnTo>
                <a:lnTo>
                  <a:pt x="108000" y="0"/>
                </a:lnTo>
                <a:lnTo>
                  <a:pt x="48000" y="0"/>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67" name="Shape 2167"/>
          <p:cNvSpPr/>
          <p:nvPr/>
        </p:nvSpPr>
        <p:spPr>
          <a:xfrm>
            <a:off x="2824163" y="5535612"/>
            <a:ext cx="14287" cy="12699"/>
          </a:xfrm>
          <a:custGeom>
            <a:pathLst>
              <a:path extrusionOk="0" h="120000" w="120000">
                <a:moveTo>
                  <a:pt x="108000" y="0"/>
                </a:moveTo>
                <a:lnTo>
                  <a:pt x="48000" y="0"/>
                </a:lnTo>
                <a:lnTo>
                  <a:pt x="48000" y="30000"/>
                </a:lnTo>
                <a:lnTo>
                  <a:pt x="0" y="30000"/>
                </a:lnTo>
                <a:lnTo>
                  <a:pt x="0" y="75000"/>
                </a:lnTo>
                <a:lnTo>
                  <a:pt x="48000" y="75000"/>
                </a:lnTo>
                <a:lnTo>
                  <a:pt x="48000" y="105000"/>
                </a:lnTo>
                <a:lnTo>
                  <a:pt x="108000" y="105000"/>
                </a:lnTo>
                <a:lnTo>
                  <a:pt x="108000" y="75000"/>
                </a:lnTo>
                <a:lnTo>
                  <a:pt x="108000" y="30000"/>
                </a:lnTo>
                <a:lnTo>
                  <a:pt x="10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68" name="Shape 2168"/>
          <p:cNvSpPr/>
          <p:nvPr/>
        </p:nvSpPr>
        <p:spPr>
          <a:xfrm>
            <a:off x="2916238" y="5434012"/>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69" name="Shape 2169"/>
          <p:cNvSpPr/>
          <p:nvPr/>
        </p:nvSpPr>
        <p:spPr>
          <a:xfrm>
            <a:off x="2921000" y="5383212"/>
            <a:ext cx="14288" cy="12699"/>
          </a:xfrm>
          <a:custGeom>
            <a:pathLst>
              <a:path extrusionOk="0" h="120000" w="120000">
                <a:moveTo>
                  <a:pt x="0" y="0"/>
                </a:moveTo>
                <a:lnTo>
                  <a:pt x="0" y="0"/>
                </a:lnTo>
                <a:lnTo>
                  <a:pt x="0" y="30000"/>
                </a:lnTo>
                <a:lnTo>
                  <a:pt x="0" y="75000"/>
                </a:lnTo>
                <a:lnTo>
                  <a:pt x="0" y="105000"/>
                </a:lnTo>
                <a:lnTo>
                  <a:pt x="48000" y="105000"/>
                </a:lnTo>
                <a:lnTo>
                  <a:pt x="48000" y="75000"/>
                </a:lnTo>
                <a:lnTo>
                  <a:pt x="108000" y="75000"/>
                </a:lnTo>
                <a:lnTo>
                  <a:pt x="108000" y="30000"/>
                </a:lnTo>
                <a:lnTo>
                  <a:pt x="48000" y="30000"/>
                </a:lnTo>
                <a:lnTo>
                  <a:pt x="48000" y="0"/>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70" name="Shape 2170"/>
          <p:cNvSpPr/>
          <p:nvPr/>
        </p:nvSpPr>
        <p:spPr>
          <a:xfrm>
            <a:off x="2951163" y="5424487"/>
            <a:ext cx="14287" cy="12699"/>
          </a:xfrm>
          <a:custGeom>
            <a:pathLst>
              <a:path extrusionOk="0" h="120000" w="120000">
                <a:moveTo>
                  <a:pt x="66666" y="0"/>
                </a:moveTo>
                <a:lnTo>
                  <a:pt x="40000" y="0"/>
                </a:lnTo>
                <a:lnTo>
                  <a:pt x="40000" y="30000"/>
                </a:lnTo>
                <a:lnTo>
                  <a:pt x="0" y="30000"/>
                </a:lnTo>
                <a:lnTo>
                  <a:pt x="0" y="75000"/>
                </a:lnTo>
                <a:lnTo>
                  <a:pt x="0" y="10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71" name="Shape 2171"/>
          <p:cNvSpPr/>
          <p:nvPr/>
        </p:nvSpPr>
        <p:spPr>
          <a:xfrm>
            <a:off x="2932113" y="5514975"/>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72" name="Shape 2172"/>
          <p:cNvSpPr/>
          <p:nvPr/>
        </p:nvSpPr>
        <p:spPr>
          <a:xfrm>
            <a:off x="2790825" y="5357812"/>
            <a:ext cx="12699" cy="15875"/>
          </a:xfrm>
          <a:custGeom>
            <a:pathLst>
              <a:path extrusionOk="0" h="120000" w="120000">
                <a:moveTo>
                  <a:pt x="66666" y="0"/>
                </a:moveTo>
                <a:lnTo>
                  <a:pt x="40000" y="0"/>
                </a:lnTo>
                <a:lnTo>
                  <a:pt x="0" y="0"/>
                </a:lnTo>
                <a:lnTo>
                  <a:pt x="0" y="108000"/>
                </a:lnTo>
                <a:lnTo>
                  <a:pt x="40000" y="108000"/>
                </a:lnTo>
                <a:lnTo>
                  <a:pt x="66666" y="108000"/>
                </a:lnTo>
                <a:lnTo>
                  <a:pt x="106666" y="108000"/>
                </a:lnTo>
                <a:lnTo>
                  <a:pt x="106666" y="0"/>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73" name="Shape 2173"/>
          <p:cNvSpPr/>
          <p:nvPr/>
        </p:nvSpPr>
        <p:spPr>
          <a:xfrm>
            <a:off x="2824163" y="5513387"/>
            <a:ext cx="14287" cy="12699"/>
          </a:xfrm>
          <a:custGeom>
            <a:pathLst>
              <a:path extrusionOk="0" h="120000" w="120000">
                <a:moveTo>
                  <a:pt x="108000" y="0"/>
                </a:moveTo>
                <a:lnTo>
                  <a:pt x="48000" y="0"/>
                </a:lnTo>
                <a:lnTo>
                  <a:pt x="0" y="0"/>
                </a:lnTo>
                <a:lnTo>
                  <a:pt x="0" y="30000"/>
                </a:lnTo>
                <a:lnTo>
                  <a:pt x="0" y="75000"/>
                </a:lnTo>
                <a:lnTo>
                  <a:pt x="48000" y="75000"/>
                </a:lnTo>
                <a:lnTo>
                  <a:pt x="48000" y="105000"/>
                </a:lnTo>
                <a:lnTo>
                  <a:pt x="108000" y="105000"/>
                </a:lnTo>
                <a:lnTo>
                  <a:pt x="108000" y="75000"/>
                </a:lnTo>
                <a:lnTo>
                  <a:pt x="108000" y="30000"/>
                </a:lnTo>
                <a:lnTo>
                  <a:pt x="10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74" name="Shape 2174"/>
          <p:cNvSpPr/>
          <p:nvPr/>
        </p:nvSpPr>
        <p:spPr>
          <a:xfrm>
            <a:off x="2794000" y="5519737"/>
            <a:ext cx="14288" cy="14287"/>
          </a:xfrm>
          <a:custGeom>
            <a:pathLst>
              <a:path extrusionOk="0" h="120000" w="120000">
                <a:moveTo>
                  <a:pt x="48000" y="0"/>
                </a:moveTo>
                <a:lnTo>
                  <a:pt x="4800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75" name="Shape 2175"/>
          <p:cNvSpPr/>
          <p:nvPr/>
        </p:nvSpPr>
        <p:spPr>
          <a:xfrm>
            <a:off x="3019425" y="4276725"/>
            <a:ext cx="427037" cy="1387474"/>
          </a:xfrm>
          <a:custGeom>
            <a:pathLst>
              <a:path extrusionOk="0" h="120000" w="120000">
                <a:moveTo>
                  <a:pt x="27722" y="5491"/>
                </a:moveTo>
                <a:lnTo>
                  <a:pt x="27722" y="5491"/>
                </a:lnTo>
                <a:lnTo>
                  <a:pt x="30891" y="4393"/>
                </a:lnTo>
                <a:lnTo>
                  <a:pt x="34455" y="3295"/>
                </a:lnTo>
                <a:lnTo>
                  <a:pt x="37623" y="2471"/>
                </a:lnTo>
                <a:lnTo>
                  <a:pt x="40792" y="1647"/>
                </a:lnTo>
                <a:lnTo>
                  <a:pt x="43564" y="961"/>
                </a:lnTo>
                <a:lnTo>
                  <a:pt x="46732" y="549"/>
                </a:lnTo>
                <a:lnTo>
                  <a:pt x="49900" y="137"/>
                </a:lnTo>
                <a:lnTo>
                  <a:pt x="53069" y="0"/>
                </a:lnTo>
                <a:lnTo>
                  <a:pt x="56237" y="0"/>
                </a:lnTo>
                <a:lnTo>
                  <a:pt x="59801" y="0"/>
                </a:lnTo>
                <a:lnTo>
                  <a:pt x="63762" y="137"/>
                </a:lnTo>
                <a:lnTo>
                  <a:pt x="67722" y="411"/>
                </a:lnTo>
                <a:lnTo>
                  <a:pt x="72871" y="823"/>
                </a:lnTo>
                <a:lnTo>
                  <a:pt x="77623" y="1510"/>
                </a:lnTo>
                <a:lnTo>
                  <a:pt x="83168" y="2059"/>
                </a:lnTo>
                <a:lnTo>
                  <a:pt x="89108" y="2883"/>
                </a:lnTo>
                <a:lnTo>
                  <a:pt x="100594" y="4530"/>
                </a:lnTo>
                <a:lnTo>
                  <a:pt x="108514" y="6178"/>
                </a:lnTo>
                <a:lnTo>
                  <a:pt x="114059" y="7826"/>
                </a:lnTo>
                <a:lnTo>
                  <a:pt x="117623" y="9748"/>
                </a:lnTo>
                <a:lnTo>
                  <a:pt x="119207" y="11807"/>
                </a:lnTo>
                <a:lnTo>
                  <a:pt x="119603" y="14004"/>
                </a:lnTo>
                <a:lnTo>
                  <a:pt x="118811" y="16613"/>
                </a:lnTo>
                <a:lnTo>
                  <a:pt x="118415" y="19633"/>
                </a:lnTo>
                <a:lnTo>
                  <a:pt x="117227" y="21556"/>
                </a:lnTo>
                <a:lnTo>
                  <a:pt x="116435" y="24164"/>
                </a:lnTo>
                <a:lnTo>
                  <a:pt x="115643" y="27322"/>
                </a:lnTo>
                <a:lnTo>
                  <a:pt x="114059" y="31029"/>
                </a:lnTo>
                <a:lnTo>
                  <a:pt x="112871" y="34874"/>
                </a:lnTo>
                <a:lnTo>
                  <a:pt x="112079" y="39267"/>
                </a:lnTo>
                <a:lnTo>
                  <a:pt x="110099" y="43661"/>
                </a:lnTo>
                <a:lnTo>
                  <a:pt x="109306" y="48192"/>
                </a:lnTo>
                <a:lnTo>
                  <a:pt x="108118" y="52860"/>
                </a:lnTo>
                <a:lnTo>
                  <a:pt x="106930" y="57254"/>
                </a:lnTo>
                <a:lnTo>
                  <a:pt x="105742" y="61510"/>
                </a:lnTo>
                <a:lnTo>
                  <a:pt x="104950" y="65354"/>
                </a:lnTo>
                <a:lnTo>
                  <a:pt x="104554" y="68924"/>
                </a:lnTo>
                <a:lnTo>
                  <a:pt x="103366" y="71945"/>
                </a:lnTo>
                <a:lnTo>
                  <a:pt x="103366" y="74416"/>
                </a:lnTo>
                <a:lnTo>
                  <a:pt x="103366" y="76201"/>
                </a:lnTo>
                <a:lnTo>
                  <a:pt x="104158" y="77711"/>
                </a:lnTo>
                <a:lnTo>
                  <a:pt x="104554" y="79359"/>
                </a:lnTo>
                <a:lnTo>
                  <a:pt x="104554" y="81281"/>
                </a:lnTo>
                <a:lnTo>
                  <a:pt x="104950" y="83340"/>
                </a:lnTo>
                <a:lnTo>
                  <a:pt x="105346" y="85400"/>
                </a:lnTo>
                <a:lnTo>
                  <a:pt x="105742" y="87597"/>
                </a:lnTo>
                <a:lnTo>
                  <a:pt x="106138" y="89794"/>
                </a:lnTo>
                <a:lnTo>
                  <a:pt x="106930" y="92128"/>
                </a:lnTo>
                <a:lnTo>
                  <a:pt x="106930" y="94324"/>
                </a:lnTo>
                <a:lnTo>
                  <a:pt x="107722" y="96521"/>
                </a:lnTo>
                <a:lnTo>
                  <a:pt x="107722" y="98718"/>
                </a:lnTo>
                <a:lnTo>
                  <a:pt x="108118" y="100778"/>
                </a:lnTo>
                <a:lnTo>
                  <a:pt x="108118" y="102700"/>
                </a:lnTo>
                <a:lnTo>
                  <a:pt x="108118" y="104485"/>
                </a:lnTo>
                <a:lnTo>
                  <a:pt x="108118" y="106132"/>
                </a:lnTo>
                <a:lnTo>
                  <a:pt x="107722" y="107643"/>
                </a:lnTo>
                <a:lnTo>
                  <a:pt x="105346" y="110251"/>
                </a:lnTo>
                <a:lnTo>
                  <a:pt x="100594" y="112585"/>
                </a:lnTo>
                <a:lnTo>
                  <a:pt x="93465" y="114645"/>
                </a:lnTo>
                <a:lnTo>
                  <a:pt x="84752" y="116430"/>
                </a:lnTo>
                <a:lnTo>
                  <a:pt x="76039" y="117940"/>
                </a:lnTo>
                <a:lnTo>
                  <a:pt x="67326" y="119038"/>
                </a:lnTo>
                <a:lnTo>
                  <a:pt x="59801" y="119725"/>
                </a:lnTo>
                <a:lnTo>
                  <a:pt x="55049" y="119862"/>
                </a:lnTo>
                <a:lnTo>
                  <a:pt x="50297" y="119725"/>
                </a:lnTo>
                <a:lnTo>
                  <a:pt x="44752" y="119038"/>
                </a:lnTo>
                <a:lnTo>
                  <a:pt x="38415" y="118215"/>
                </a:lnTo>
                <a:lnTo>
                  <a:pt x="31683" y="117116"/>
                </a:lnTo>
                <a:lnTo>
                  <a:pt x="25346" y="115881"/>
                </a:lnTo>
                <a:lnTo>
                  <a:pt x="19801" y="114508"/>
                </a:lnTo>
                <a:lnTo>
                  <a:pt x="15445" y="113135"/>
                </a:lnTo>
                <a:lnTo>
                  <a:pt x="13069" y="112036"/>
                </a:lnTo>
                <a:lnTo>
                  <a:pt x="11089" y="110800"/>
                </a:lnTo>
                <a:lnTo>
                  <a:pt x="10297" y="109565"/>
                </a:lnTo>
                <a:lnTo>
                  <a:pt x="9108" y="108192"/>
                </a:lnTo>
                <a:lnTo>
                  <a:pt x="7920" y="106681"/>
                </a:lnTo>
                <a:lnTo>
                  <a:pt x="7128" y="104897"/>
                </a:lnTo>
                <a:lnTo>
                  <a:pt x="5940" y="102837"/>
                </a:lnTo>
                <a:lnTo>
                  <a:pt x="4356" y="100366"/>
                </a:lnTo>
                <a:lnTo>
                  <a:pt x="2772" y="97345"/>
                </a:lnTo>
                <a:lnTo>
                  <a:pt x="2376" y="95697"/>
                </a:lnTo>
                <a:lnTo>
                  <a:pt x="1980" y="93775"/>
                </a:lnTo>
                <a:lnTo>
                  <a:pt x="792" y="91853"/>
                </a:lnTo>
                <a:lnTo>
                  <a:pt x="396" y="89656"/>
                </a:lnTo>
                <a:lnTo>
                  <a:pt x="396" y="87459"/>
                </a:lnTo>
                <a:lnTo>
                  <a:pt x="0" y="85125"/>
                </a:lnTo>
                <a:lnTo>
                  <a:pt x="0" y="82654"/>
                </a:lnTo>
                <a:lnTo>
                  <a:pt x="0" y="80320"/>
                </a:lnTo>
                <a:lnTo>
                  <a:pt x="396" y="77986"/>
                </a:lnTo>
                <a:lnTo>
                  <a:pt x="396" y="75652"/>
                </a:lnTo>
                <a:lnTo>
                  <a:pt x="792" y="73455"/>
                </a:lnTo>
                <a:lnTo>
                  <a:pt x="1188" y="71258"/>
                </a:lnTo>
                <a:lnTo>
                  <a:pt x="1188" y="69473"/>
                </a:lnTo>
                <a:lnTo>
                  <a:pt x="2376" y="67688"/>
                </a:lnTo>
                <a:lnTo>
                  <a:pt x="2376" y="66041"/>
                </a:lnTo>
                <a:lnTo>
                  <a:pt x="2772" y="64805"/>
                </a:lnTo>
                <a:lnTo>
                  <a:pt x="3564" y="63432"/>
                </a:lnTo>
                <a:lnTo>
                  <a:pt x="4356" y="61784"/>
                </a:lnTo>
                <a:lnTo>
                  <a:pt x="5544" y="60000"/>
                </a:lnTo>
                <a:lnTo>
                  <a:pt x="6732" y="58077"/>
                </a:lnTo>
                <a:lnTo>
                  <a:pt x="7920" y="55881"/>
                </a:lnTo>
                <a:lnTo>
                  <a:pt x="9504" y="53684"/>
                </a:lnTo>
                <a:lnTo>
                  <a:pt x="10693" y="51212"/>
                </a:lnTo>
                <a:lnTo>
                  <a:pt x="12673" y="48878"/>
                </a:lnTo>
                <a:lnTo>
                  <a:pt x="13861" y="46544"/>
                </a:lnTo>
                <a:lnTo>
                  <a:pt x="14653" y="44210"/>
                </a:lnTo>
                <a:lnTo>
                  <a:pt x="16237" y="41876"/>
                </a:lnTo>
                <a:lnTo>
                  <a:pt x="16633" y="39816"/>
                </a:lnTo>
                <a:lnTo>
                  <a:pt x="17425" y="37894"/>
                </a:lnTo>
                <a:lnTo>
                  <a:pt x="17821" y="36109"/>
                </a:lnTo>
                <a:lnTo>
                  <a:pt x="17821" y="34599"/>
                </a:lnTo>
                <a:lnTo>
                  <a:pt x="17425" y="33363"/>
                </a:lnTo>
                <a:lnTo>
                  <a:pt x="16633" y="32128"/>
                </a:lnTo>
                <a:lnTo>
                  <a:pt x="16633" y="30892"/>
                </a:lnTo>
                <a:lnTo>
                  <a:pt x="15445" y="29519"/>
                </a:lnTo>
                <a:lnTo>
                  <a:pt x="15049" y="28009"/>
                </a:lnTo>
                <a:lnTo>
                  <a:pt x="14257" y="26498"/>
                </a:lnTo>
                <a:lnTo>
                  <a:pt x="13861" y="24988"/>
                </a:lnTo>
                <a:lnTo>
                  <a:pt x="13861" y="23478"/>
                </a:lnTo>
                <a:lnTo>
                  <a:pt x="13069" y="21830"/>
                </a:lnTo>
                <a:lnTo>
                  <a:pt x="12673" y="20320"/>
                </a:lnTo>
                <a:lnTo>
                  <a:pt x="12673" y="18947"/>
                </a:lnTo>
                <a:lnTo>
                  <a:pt x="11881" y="17437"/>
                </a:lnTo>
                <a:lnTo>
                  <a:pt x="11881" y="16338"/>
                </a:lnTo>
                <a:lnTo>
                  <a:pt x="11881" y="15240"/>
                </a:lnTo>
                <a:lnTo>
                  <a:pt x="11881" y="14279"/>
                </a:lnTo>
                <a:lnTo>
                  <a:pt x="12673" y="13592"/>
                </a:lnTo>
                <a:lnTo>
                  <a:pt x="13069" y="13043"/>
                </a:lnTo>
                <a:lnTo>
                  <a:pt x="13861" y="12219"/>
                </a:lnTo>
                <a:lnTo>
                  <a:pt x="14653" y="11395"/>
                </a:lnTo>
                <a:lnTo>
                  <a:pt x="16237" y="10709"/>
                </a:lnTo>
                <a:lnTo>
                  <a:pt x="17029" y="9885"/>
                </a:lnTo>
                <a:lnTo>
                  <a:pt x="18613" y="9061"/>
                </a:lnTo>
                <a:lnTo>
                  <a:pt x="20990" y="8100"/>
                </a:lnTo>
                <a:lnTo>
                  <a:pt x="23762" y="7002"/>
                </a:lnTo>
                <a:lnTo>
                  <a:pt x="27722" y="5491"/>
                </a:lnTo>
              </a:path>
            </a:pathLst>
          </a:custGeom>
          <a:solidFill>
            <a:srgbClr val="FFFFA3"/>
          </a:solidFill>
          <a:ln cap="rnd" cmpd="sng" w="1905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76" name="Shape 2176"/>
          <p:cNvSpPr/>
          <p:nvPr/>
        </p:nvSpPr>
        <p:spPr>
          <a:xfrm>
            <a:off x="3740150" y="4286250"/>
            <a:ext cx="419099" cy="1389063"/>
          </a:xfrm>
          <a:custGeom>
            <a:pathLst>
              <a:path extrusionOk="0" h="120000" w="120000">
                <a:moveTo>
                  <a:pt x="25858" y="5485"/>
                </a:moveTo>
                <a:lnTo>
                  <a:pt x="25858" y="5485"/>
                </a:lnTo>
                <a:lnTo>
                  <a:pt x="29494" y="4388"/>
                </a:lnTo>
                <a:lnTo>
                  <a:pt x="32727" y="3291"/>
                </a:lnTo>
                <a:lnTo>
                  <a:pt x="35959" y="2468"/>
                </a:lnTo>
                <a:lnTo>
                  <a:pt x="39191" y="1645"/>
                </a:lnTo>
                <a:lnTo>
                  <a:pt x="42424" y="960"/>
                </a:lnTo>
                <a:lnTo>
                  <a:pt x="45656" y="548"/>
                </a:lnTo>
                <a:lnTo>
                  <a:pt x="48484" y="137"/>
                </a:lnTo>
                <a:lnTo>
                  <a:pt x="51717" y="0"/>
                </a:lnTo>
                <a:lnTo>
                  <a:pt x="54949" y="0"/>
                </a:lnTo>
                <a:lnTo>
                  <a:pt x="58585" y="0"/>
                </a:lnTo>
                <a:lnTo>
                  <a:pt x="62626" y="137"/>
                </a:lnTo>
                <a:lnTo>
                  <a:pt x="67474" y="548"/>
                </a:lnTo>
                <a:lnTo>
                  <a:pt x="71919" y="960"/>
                </a:lnTo>
                <a:lnTo>
                  <a:pt x="76767" y="1508"/>
                </a:lnTo>
                <a:lnTo>
                  <a:pt x="82424" y="2194"/>
                </a:lnTo>
                <a:lnTo>
                  <a:pt x="88484" y="2880"/>
                </a:lnTo>
                <a:lnTo>
                  <a:pt x="100202" y="4525"/>
                </a:lnTo>
                <a:lnTo>
                  <a:pt x="108282" y="6171"/>
                </a:lnTo>
                <a:lnTo>
                  <a:pt x="113939" y="7817"/>
                </a:lnTo>
                <a:lnTo>
                  <a:pt x="117575" y="9737"/>
                </a:lnTo>
                <a:lnTo>
                  <a:pt x="119191" y="11931"/>
                </a:lnTo>
                <a:lnTo>
                  <a:pt x="119595" y="14125"/>
                </a:lnTo>
                <a:lnTo>
                  <a:pt x="119191" y="16731"/>
                </a:lnTo>
                <a:lnTo>
                  <a:pt x="118383" y="19748"/>
                </a:lnTo>
                <a:lnTo>
                  <a:pt x="117575" y="21531"/>
                </a:lnTo>
                <a:lnTo>
                  <a:pt x="116767" y="23862"/>
                </a:lnTo>
                <a:lnTo>
                  <a:pt x="116363" y="27017"/>
                </a:lnTo>
                <a:lnTo>
                  <a:pt x="115555" y="30445"/>
                </a:lnTo>
                <a:lnTo>
                  <a:pt x="114747" y="34285"/>
                </a:lnTo>
                <a:lnTo>
                  <a:pt x="113535" y="38537"/>
                </a:lnTo>
                <a:lnTo>
                  <a:pt x="113131" y="42925"/>
                </a:lnTo>
                <a:lnTo>
                  <a:pt x="112323" y="47451"/>
                </a:lnTo>
                <a:lnTo>
                  <a:pt x="111515" y="51977"/>
                </a:lnTo>
                <a:lnTo>
                  <a:pt x="111111" y="56502"/>
                </a:lnTo>
                <a:lnTo>
                  <a:pt x="110303" y="60754"/>
                </a:lnTo>
                <a:lnTo>
                  <a:pt x="109898" y="64731"/>
                </a:lnTo>
                <a:lnTo>
                  <a:pt x="109494" y="68297"/>
                </a:lnTo>
                <a:lnTo>
                  <a:pt x="109494" y="71451"/>
                </a:lnTo>
                <a:lnTo>
                  <a:pt x="109494" y="74057"/>
                </a:lnTo>
                <a:lnTo>
                  <a:pt x="109898" y="76114"/>
                </a:lnTo>
                <a:lnTo>
                  <a:pt x="109898" y="77622"/>
                </a:lnTo>
                <a:lnTo>
                  <a:pt x="110303" y="79268"/>
                </a:lnTo>
                <a:lnTo>
                  <a:pt x="110303" y="81188"/>
                </a:lnTo>
                <a:lnTo>
                  <a:pt x="110303" y="83245"/>
                </a:lnTo>
                <a:lnTo>
                  <a:pt x="110303" y="85302"/>
                </a:lnTo>
                <a:lnTo>
                  <a:pt x="109898" y="87497"/>
                </a:lnTo>
                <a:lnTo>
                  <a:pt x="109898" y="89691"/>
                </a:lnTo>
                <a:lnTo>
                  <a:pt x="109898" y="92022"/>
                </a:lnTo>
                <a:lnTo>
                  <a:pt x="109494" y="94217"/>
                </a:lnTo>
                <a:lnTo>
                  <a:pt x="109090" y="96411"/>
                </a:lnTo>
                <a:lnTo>
                  <a:pt x="109090" y="98605"/>
                </a:lnTo>
                <a:lnTo>
                  <a:pt x="108686" y="100662"/>
                </a:lnTo>
                <a:lnTo>
                  <a:pt x="108282" y="102720"/>
                </a:lnTo>
                <a:lnTo>
                  <a:pt x="108282" y="104502"/>
                </a:lnTo>
                <a:lnTo>
                  <a:pt x="107878" y="106148"/>
                </a:lnTo>
                <a:lnTo>
                  <a:pt x="107878" y="107657"/>
                </a:lnTo>
                <a:lnTo>
                  <a:pt x="105050" y="110125"/>
                </a:lnTo>
                <a:lnTo>
                  <a:pt x="100202" y="112457"/>
                </a:lnTo>
                <a:lnTo>
                  <a:pt x="92929" y="114651"/>
                </a:lnTo>
                <a:lnTo>
                  <a:pt x="84040" y="116297"/>
                </a:lnTo>
                <a:lnTo>
                  <a:pt x="75151" y="117942"/>
                </a:lnTo>
                <a:lnTo>
                  <a:pt x="66262" y="118902"/>
                </a:lnTo>
                <a:lnTo>
                  <a:pt x="58585" y="119725"/>
                </a:lnTo>
                <a:lnTo>
                  <a:pt x="53737" y="119862"/>
                </a:lnTo>
                <a:lnTo>
                  <a:pt x="49292" y="119725"/>
                </a:lnTo>
                <a:lnTo>
                  <a:pt x="43232" y="119040"/>
                </a:lnTo>
                <a:lnTo>
                  <a:pt x="36767" y="118217"/>
                </a:lnTo>
                <a:lnTo>
                  <a:pt x="29898" y="117120"/>
                </a:lnTo>
                <a:lnTo>
                  <a:pt x="23838" y="115885"/>
                </a:lnTo>
                <a:lnTo>
                  <a:pt x="18181" y="114514"/>
                </a:lnTo>
                <a:lnTo>
                  <a:pt x="13737" y="113142"/>
                </a:lnTo>
                <a:lnTo>
                  <a:pt x="10909" y="112045"/>
                </a:lnTo>
                <a:lnTo>
                  <a:pt x="9696" y="110811"/>
                </a:lnTo>
                <a:lnTo>
                  <a:pt x="9292" y="109440"/>
                </a:lnTo>
                <a:lnTo>
                  <a:pt x="8484" y="108068"/>
                </a:lnTo>
                <a:lnTo>
                  <a:pt x="8484" y="106422"/>
                </a:lnTo>
                <a:lnTo>
                  <a:pt x="8080" y="104502"/>
                </a:lnTo>
                <a:lnTo>
                  <a:pt x="7676" y="102308"/>
                </a:lnTo>
                <a:lnTo>
                  <a:pt x="6868" y="99840"/>
                </a:lnTo>
                <a:lnTo>
                  <a:pt x="6060" y="96822"/>
                </a:lnTo>
                <a:lnTo>
                  <a:pt x="4848" y="95177"/>
                </a:lnTo>
                <a:lnTo>
                  <a:pt x="4040" y="93257"/>
                </a:lnTo>
                <a:lnTo>
                  <a:pt x="3636" y="91200"/>
                </a:lnTo>
                <a:lnTo>
                  <a:pt x="2828" y="89142"/>
                </a:lnTo>
                <a:lnTo>
                  <a:pt x="2424" y="86811"/>
                </a:lnTo>
                <a:lnTo>
                  <a:pt x="1212" y="84617"/>
                </a:lnTo>
                <a:lnTo>
                  <a:pt x="808" y="82285"/>
                </a:lnTo>
                <a:lnTo>
                  <a:pt x="808" y="79817"/>
                </a:lnTo>
                <a:lnTo>
                  <a:pt x="404" y="77622"/>
                </a:lnTo>
                <a:lnTo>
                  <a:pt x="0" y="75428"/>
                </a:lnTo>
                <a:lnTo>
                  <a:pt x="0" y="73234"/>
                </a:lnTo>
                <a:lnTo>
                  <a:pt x="0" y="71177"/>
                </a:lnTo>
                <a:lnTo>
                  <a:pt x="0" y="69257"/>
                </a:lnTo>
                <a:lnTo>
                  <a:pt x="0" y="67611"/>
                </a:lnTo>
                <a:lnTo>
                  <a:pt x="404" y="65965"/>
                </a:lnTo>
                <a:lnTo>
                  <a:pt x="808" y="64731"/>
                </a:lnTo>
                <a:lnTo>
                  <a:pt x="1212" y="63360"/>
                </a:lnTo>
                <a:lnTo>
                  <a:pt x="2424" y="61851"/>
                </a:lnTo>
                <a:lnTo>
                  <a:pt x="3636" y="59931"/>
                </a:lnTo>
                <a:lnTo>
                  <a:pt x="4444" y="58148"/>
                </a:lnTo>
                <a:lnTo>
                  <a:pt x="6464" y="55817"/>
                </a:lnTo>
                <a:lnTo>
                  <a:pt x="7272" y="53622"/>
                </a:lnTo>
                <a:lnTo>
                  <a:pt x="9292" y="51291"/>
                </a:lnTo>
                <a:lnTo>
                  <a:pt x="10505" y="48822"/>
                </a:lnTo>
                <a:lnTo>
                  <a:pt x="11717" y="46491"/>
                </a:lnTo>
                <a:lnTo>
                  <a:pt x="12929" y="44297"/>
                </a:lnTo>
                <a:lnTo>
                  <a:pt x="14141" y="41965"/>
                </a:lnTo>
                <a:lnTo>
                  <a:pt x="14949" y="39908"/>
                </a:lnTo>
                <a:lnTo>
                  <a:pt x="15353" y="37851"/>
                </a:lnTo>
                <a:lnTo>
                  <a:pt x="15757" y="36068"/>
                </a:lnTo>
                <a:lnTo>
                  <a:pt x="15757" y="34560"/>
                </a:lnTo>
                <a:lnTo>
                  <a:pt x="15353" y="33325"/>
                </a:lnTo>
                <a:lnTo>
                  <a:pt x="14949" y="32228"/>
                </a:lnTo>
                <a:lnTo>
                  <a:pt x="14545" y="30994"/>
                </a:lnTo>
                <a:lnTo>
                  <a:pt x="13737" y="29622"/>
                </a:lnTo>
                <a:lnTo>
                  <a:pt x="13333" y="28114"/>
                </a:lnTo>
                <a:lnTo>
                  <a:pt x="12121" y="26605"/>
                </a:lnTo>
                <a:lnTo>
                  <a:pt x="12121" y="25097"/>
                </a:lnTo>
                <a:lnTo>
                  <a:pt x="11717" y="23451"/>
                </a:lnTo>
                <a:lnTo>
                  <a:pt x="10909" y="21805"/>
                </a:lnTo>
                <a:lnTo>
                  <a:pt x="10505" y="20434"/>
                </a:lnTo>
                <a:lnTo>
                  <a:pt x="10505" y="18925"/>
                </a:lnTo>
                <a:lnTo>
                  <a:pt x="10101" y="17554"/>
                </a:lnTo>
                <a:lnTo>
                  <a:pt x="10101" y="16457"/>
                </a:lnTo>
                <a:lnTo>
                  <a:pt x="10101" y="15222"/>
                </a:lnTo>
                <a:lnTo>
                  <a:pt x="10101" y="14400"/>
                </a:lnTo>
                <a:lnTo>
                  <a:pt x="10505" y="13577"/>
                </a:lnTo>
                <a:lnTo>
                  <a:pt x="10909" y="13028"/>
                </a:lnTo>
                <a:lnTo>
                  <a:pt x="12121" y="12205"/>
                </a:lnTo>
                <a:lnTo>
                  <a:pt x="12929" y="11520"/>
                </a:lnTo>
                <a:lnTo>
                  <a:pt x="14141" y="10697"/>
                </a:lnTo>
                <a:lnTo>
                  <a:pt x="14949" y="10011"/>
                </a:lnTo>
                <a:lnTo>
                  <a:pt x="16969" y="9051"/>
                </a:lnTo>
                <a:lnTo>
                  <a:pt x="18989" y="8091"/>
                </a:lnTo>
                <a:lnTo>
                  <a:pt x="21818" y="6994"/>
                </a:lnTo>
                <a:lnTo>
                  <a:pt x="25858" y="5485"/>
                </a:lnTo>
              </a:path>
            </a:pathLst>
          </a:custGeom>
          <a:solidFill>
            <a:srgbClr val="FFFFA3"/>
          </a:solidFill>
          <a:ln cap="rnd" cmpd="sng" w="1905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77" name="Shape 2177"/>
          <p:cNvSpPr/>
          <p:nvPr/>
        </p:nvSpPr>
        <p:spPr>
          <a:xfrm>
            <a:off x="3390900" y="4286250"/>
            <a:ext cx="411163" cy="1389063"/>
          </a:xfrm>
          <a:custGeom>
            <a:pathLst>
              <a:path extrusionOk="0" h="120000" w="120000">
                <a:moveTo>
                  <a:pt x="21517" y="5485"/>
                </a:moveTo>
                <a:lnTo>
                  <a:pt x="21517" y="5485"/>
                </a:lnTo>
                <a:lnTo>
                  <a:pt x="25241" y="4388"/>
                </a:lnTo>
                <a:lnTo>
                  <a:pt x="28965" y="3291"/>
                </a:lnTo>
                <a:lnTo>
                  <a:pt x="32689" y="2468"/>
                </a:lnTo>
                <a:lnTo>
                  <a:pt x="35172" y="1782"/>
                </a:lnTo>
                <a:lnTo>
                  <a:pt x="38482" y="1097"/>
                </a:lnTo>
                <a:lnTo>
                  <a:pt x="41793" y="685"/>
                </a:lnTo>
                <a:lnTo>
                  <a:pt x="45517" y="274"/>
                </a:lnTo>
                <a:lnTo>
                  <a:pt x="49241" y="0"/>
                </a:lnTo>
                <a:lnTo>
                  <a:pt x="52965" y="0"/>
                </a:lnTo>
                <a:lnTo>
                  <a:pt x="56689" y="0"/>
                </a:lnTo>
                <a:lnTo>
                  <a:pt x="61241" y="0"/>
                </a:lnTo>
                <a:lnTo>
                  <a:pt x="66206" y="137"/>
                </a:lnTo>
                <a:lnTo>
                  <a:pt x="71172" y="411"/>
                </a:lnTo>
                <a:lnTo>
                  <a:pt x="76965" y="822"/>
                </a:lnTo>
                <a:lnTo>
                  <a:pt x="82758" y="1097"/>
                </a:lnTo>
                <a:lnTo>
                  <a:pt x="89793" y="1645"/>
                </a:lnTo>
                <a:lnTo>
                  <a:pt x="103034" y="2742"/>
                </a:lnTo>
                <a:lnTo>
                  <a:pt x="111724" y="4388"/>
                </a:lnTo>
                <a:lnTo>
                  <a:pt x="116689" y="6308"/>
                </a:lnTo>
                <a:lnTo>
                  <a:pt x="119172" y="8502"/>
                </a:lnTo>
                <a:lnTo>
                  <a:pt x="119586" y="10971"/>
                </a:lnTo>
                <a:lnTo>
                  <a:pt x="118758" y="13714"/>
                </a:lnTo>
                <a:lnTo>
                  <a:pt x="117103" y="16594"/>
                </a:lnTo>
                <a:lnTo>
                  <a:pt x="115862" y="19748"/>
                </a:lnTo>
                <a:lnTo>
                  <a:pt x="115448" y="21531"/>
                </a:lnTo>
                <a:lnTo>
                  <a:pt x="115034" y="23862"/>
                </a:lnTo>
                <a:lnTo>
                  <a:pt x="114206" y="27017"/>
                </a:lnTo>
                <a:lnTo>
                  <a:pt x="112965" y="30445"/>
                </a:lnTo>
                <a:lnTo>
                  <a:pt x="112551" y="34285"/>
                </a:lnTo>
                <a:lnTo>
                  <a:pt x="111724" y="38537"/>
                </a:lnTo>
                <a:lnTo>
                  <a:pt x="110896" y="42925"/>
                </a:lnTo>
                <a:lnTo>
                  <a:pt x="109655" y="47451"/>
                </a:lnTo>
                <a:lnTo>
                  <a:pt x="109241" y="51977"/>
                </a:lnTo>
                <a:lnTo>
                  <a:pt x="108827" y="56502"/>
                </a:lnTo>
                <a:lnTo>
                  <a:pt x="108000" y="60754"/>
                </a:lnTo>
                <a:lnTo>
                  <a:pt x="107586" y="64731"/>
                </a:lnTo>
                <a:lnTo>
                  <a:pt x="107172" y="68297"/>
                </a:lnTo>
                <a:lnTo>
                  <a:pt x="107172" y="71451"/>
                </a:lnTo>
                <a:lnTo>
                  <a:pt x="107172" y="74057"/>
                </a:lnTo>
                <a:lnTo>
                  <a:pt x="107586" y="76114"/>
                </a:lnTo>
                <a:lnTo>
                  <a:pt x="107586" y="77622"/>
                </a:lnTo>
                <a:lnTo>
                  <a:pt x="108000" y="79268"/>
                </a:lnTo>
                <a:lnTo>
                  <a:pt x="108000" y="81188"/>
                </a:lnTo>
                <a:lnTo>
                  <a:pt x="108000" y="83245"/>
                </a:lnTo>
                <a:lnTo>
                  <a:pt x="108000" y="85302"/>
                </a:lnTo>
                <a:lnTo>
                  <a:pt x="108000" y="87497"/>
                </a:lnTo>
                <a:lnTo>
                  <a:pt x="107586" y="89691"/>
                </a:lnTo>
                <a:lnTo>
                  <a:pt x="107586" y="92022"/>
                </a:lnTo>
                <a:lnTo>
                  <a:pt x="107172" y="94217"/>
                </a:lnTo>
                <a:lnTo>
                  <a:pt x="107172" y="96411"/>
                </a:lnTo>
                <a:lnTo>
                  <a:pt x="106758" y="98605"/>
                </a:lnTo>
                <a:lnTo>
                  <a:pt x="106758" y="100662"/>
                </a:lnTo>
                <a:lnTo>
                  <a:pt x="106758" y="102720"/>
                </a:lnTo>
                <a:lnTo>
                  <a:pt x="105931" y="104502"/>
                </a:lnTo>
                <a:lnTo>
                  <a:pt x="105931" y="106148"/>
                </a:lnTo>
                <a:lnTo>
                  <a:pt x="105517" y="107657"/>
                </a:lnTo>
                <a:lnTo>
                  <a:pt x="103448" y="110125"/>
                </a:lnTo>
                <a:lnTo>
                  <a:pt x="97655" y="112457"/>
                </a:lnTo>
                <a:lnTo>
                  <a:pt x="89793" y="114651"/>
                </a:lnTo>
                <a:lnTo>
                  <a:pt x="81103" y="116297"/>
                </a:lnTo>
                <a:lnTo>
                  <a:pt x="71586" y="117942"/>
                </a:lnTo>
                <a:lnTo>
                  <a:pt x="62896" y="118902"/>
                </a:lnTo>
                <a:lnTo>
                  <a:pt x="55448" y="119725"/>
                </a:lnTo>
                <a:lnTo>
                  <a:pt x="50068" y="119862"/>
                </a:lnTo>
                <a:lnTo>
                  <a:pt x="45103" y="119725"/>
                </a:lnTo>
                <a:lnTo>
                  <a:pt x="38896" y="119040"/>
                </a:lnTo>
                <a:lnTo>
                  <a:pt x="32689" y="118217"/>
                </a:lnTo>
                <a:lnTo>
                  <a:pt x="26068" y="117120"/>
                </a:lnTo>
                <a:lnTo>
                  <a:pt x="19448" y="115885"/>
                </a:lnTo>
                <a:lnTo>
                  <a:pt x="13655" y="114514"/>
                </a:lnTo>
                <a:lnTo>
                  <a:pt x="8689" y="113142"/>
                </a:lnTo>
                <a:lnTo>
                  <a:pt x="6206" y="112045"/>
                </a:lnTo>
                <a:lnTo>
                  <a:pt x="4965" y="110811"/>
                </a:lnTo>
                <a:lnTo>
                  <a:pt x="4137" y="109440"/>
                </a:lnTo>
                <a:lnTo>
                  <a:pt x="3724" y="108068"/>
                </a:lnTo>
                <a:lnTo>
                  <a:pt x="3724" y="106422"/>
                </a:lnTo>
                <a:lnTo>
                  <a:pt x="3310" y="104502"/>
                </a:lnTo>
                <a:lnTo>
                  <a:pt x="3310" y="102308"/>
                </a:lnTo>
                <a:lnTo>
                  <a:pt x="2482" y="99840"/>
                </a:lnTo>
                <a:lnTo>
                  <a:pt x="827" y="96822"/>
                </a:lnTo>
                <a:lnTo>
                  <a:pt x="0" y="95177"/>
                </a:lnTo>
                <a:lnTo>
                  <a:pt x="0" y="93257"/>
                </a:lnTo>
                <a:lnTo>
                  <a:pt x="0" y="91200"/>
                </a:lnTo>
                <a:lnTo>
                  <a:pt x="0" y="89280"/>
                </a:lnTo>
                <a:lnTo>
                  <a:pt x="0" y="86948"/>
                </a:lnTo>
                <a:lnTo>
                  <a:pt x="827" y="84754"/>
                </a:lnTo>
                <a:lnTo>
                  <a:pt x="1241" y="82422"/>
                </a:lnTo>
                <a:lnTo>
                  <a:pt x="2482" y="80091"/>
                </a:lnTo>
                <a:lnTo>
                  <a:pt x="3310" y="77897"/>
                </a:lnTo>
                <a:lnTo>
                  <a:pt x="4137" y="75702"/>
                </a:lnTo>
                <a:lnTo>
                  <a:pt x="4965" y="73645"/>
                </a:lnTo>
                <a:lnTo>
                  <a:pt x="6206" y="71588"/>
                </a:lnTo>
                <a:lnTo>
                  <a:pt x="7034" y="69668"/>
                </a:lnTo>
                <a:lnTo>
                  <a:pt x="7862" y="67885"/>
                </a:lnTo>
                <a:lnTo>
                  <a:pt x="8689" y="66514"/>
                </a:lnTo>
                <a:lnTo>
                  <a:pt x="8689" y="65142"/>
                </a:lnTo>
                <a:lnTo>
                  <a:pt x="9103" y="63908"/>
                </a:lnTo>
                <a:lnTo>
                  <a:pt x="10344" y="62400"/>
                </a:lnTo>
                <a:lnTo>
                  <a:pt x="10758" y="60480"/>
                </a:lnTo>
                <a:lnTo>
                  <a:pt x="11172" y="58422"/>
                </a:lnTo>
                <a:lnTo>
                  <a:pt x="11586" y="56228"/>
                </a:lnTo>
                <a:lnTo>
                  <a:pt x="12000" y="53897"/>
                </a:lnTo>
                <a:lnTo>
                  <a:pt x="12000" y="51565"/>
                </a:lnTo>
                <a:lnTo>
                  <a:pt x="12000" y="49097"/>
                </a:lnTo>
                <a:lnTo>
                  <a:pt x="12000" y="46765"/>
                </a:lnTo>
                <a:lnTo>
                  <a:pt x="12000" y="44297"/>
                </a:lnTo>
                <a:lnTo>
                  <a:pt x="12000" y="42102"/>
                </a:lnTo>
                <a:lnTo>
                  <a:pt x="12000" y="39908"/>
                </a:lnTo>
                <a:lnTo>
                  <a:pt x="12000" y="37988"/>
                </a:lnTo>
                <a:lnTo>
                  <a:pt x="12000" y="36068"/>
                </a:lnTo>
                <a:lnTo>
                  <a:pt x="11586" y="34697"/>
                </a:lnTo>
                <a:lnTo>
                  <a:pt x="11172" y="33325"/>
                </a:lnTo>
                <a:lnTo>
                  <a:pt x="10344" y="31680"/>
                </a:lnTo>
                <a:lnTo>
                  <a:pt x="9103" y="30034"/>
                </a:lnTo>
                <a:lnTo>
                  <a:pt x="8689" y="28388"/>
                </a:lnTo>
                <a:lnTo>
                  <a:pt x="8689" y="26605"/>
                </a:lnTo>
                <a:lnTo>
                  <a:pt x="8275" y="24822"/>
                </a:lnTo>
                <a:lnTo>
                  <a:pt x="7862" y="23040"/>
                </a:lnTo>
                <a:lnTo>
                  <a:pt x="7862" y="21394"/>
                </a:lnTo>
                <a:lnTo>
                  <a:pt x="7448" y="19748"/>
                </a:lnTo>
                <a:lnTo>
                  <a:pt x="7448" y="18240"/>
                </a:lnTo>
                <a:lnTo>
                  <a:pt x="7448" y="16868"/>
                </a:lnTo>
                <a:lnTo>
                  <a:pt x="7034" y="15634"/>
                </a:lnTo>
                <a:lnTo>
                  <a:pt x="7034" y="14674"/>
                </a:lnTo>
                <a:lnTo>
                  <a:pt x="7034" y="13988"/>
                </a:lnTo>
                <a:lnTo>
                  <a:pt x="6620" y="13302"/>
                </a:lnTo>
                <a:lnTo>
                  <a:pt x="6620" y="13028"/>
                </a:lnTo>
                <a:lnTo>
                  <a:pt x="6206" y="13028"/>
                </a:lnTo>
                <a:lnTo>
                  <a:pt x="7448" y="12205"/>
                </a:lnTo>
                <a:lnTo>
                  <a:pt x="8275" y="11520"/>
                </a:lnTo>
                <a:lnTo>
                  <a:pt x="9103" y="10697"/>
                </a:lnTo>
                <a:lnTo>
                  <a:pt x="10758" y="10011"/>
                </a:lnTo>
                <a:lnTo>
                  <a:pt x="12000" y="9051"/>
                </a:lnTo>
                <a:lnTo>
                  <a:pt x="14896" y="8091"/>
                </a:lnTo>
                <a:lnTo>
                  <a:pt x="17793" y="6994"/>
                </a:lnTo>
                <a:lnTo>
                  <a:pt x="21517" y="5485"/>
                </a:lnTo>
              </a:path>
            </a:pathLst>
          </a:custGeom>
          <a:solidFill>
            <a:srgbClr val="FFFFA3"/>
          </a:solidFill>
          <a:ln cap="rnd" cmpd="sng" w="1905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78" name="Shape 2178"/>
          <p:cNvSpPr/>
          <p:nvPr/>
        </p:nvSpPr>
        <p:spPr>
          <a:xfrm>
            <a:off x="4103687" y="4287837"/>
            <a:ext cx="425449" cy="1390650"/>
          </a:xfrm>
          <a:custGeom>
            <a:pathLst>
              <a:path extrusionOk="0" h="120000" w="120000">
                <a:moveTo>
                  <a:pt x="92185" y="114246"/>
                </a:moveTo>
                <a:lnTo>
                  <a:pt x="92185" y="114246"/>
                </a:lnTo>
                <a:lnTo>
                  <a:pt x="89006" y="115342"/>
                </a:lnTo>
                <a:lnTo>
                  <a:pt x="85430" y="116438"/>
                </a:lnTo>
                <a:lnTo>
                  <a:pt x="82251" y="117397"/>
                </a:lnTo>
                <a:lnTo>
                  <a:pt x="79470" y="118082"/>
                </a:lnTo>
                <a:lnTo>
                  <a:pt x="76291" y="118630"/>
                </a:lnTo>
                <a:lnTo>
                  <a:pt x="73112" y="119315"/>
                </a:lnTo>
                <a:lnTo>
                  <a:pt x="69933" y="119589"/>
                </a:lnTo>
                <a:lnTo>
                  <a:pt x="66754" y="119726"/>
                </a:lnTo>
                <a:lnTo>
                  <a:pt x="63576" y="119863"/>
                </a:lnTo>
                <a:lnTo>
                  <a:pt x="60000" y="119726"/>
                </a:lnTo>
                <a:lnTo>
                  <a:pt x="56026" y="119589"/>
                </a:lnTo>
                <a:lnTo>
                  <a:pt x="52052" y="119315"/>
                </a:lnTo>
                <a:lnTo>
                  <a:pt x="46887" y="118904"/>
                </a:lnTo>
                <a:lnTo>
                  <a:pt x="42119" y="118356"/>
                </a:lnTo>
                <a:lnTo>
                  <a:pt x="36556" y="117671"/>
                </a:lnTo>
                <a:lnTo>
                  <a:pt x="30596" y="116986"/>
                </a:lnTo>
                <a:lnTo>
                  <a:pt x="19072" y="115205"/>
                </a:lnTo>
                <a:lnTo>
                  <a:pt x="10728" y="113561"/>
                </a:lnTo>
                <a:lnTo>
                  <a:pt x="5562" y="111780"/>
                </a:lnTo>
                <a:lnTo>
                  <a:pt x="1986" y="110000"/>
                </a:lnTo>
                <a:lnTo>
                  <a:pt x="397" y="107945"/>
                </a:lnTo>
                <a:lnTo>
                  <a:pt x="0" y="105616"/>
                </a:lnTo>
                <a:lnTo>
                  <a:pt x="794" y="103013"/>
                </a:lnTo>
                <a:lnTo>
                  <a:pt x="1192" y="100136"/>
                </a:lnTo>
                <a:lnTo>
                  <a:pt x="2384" y="98219"/>
                </a:lnTo>
                <a:lnTo>
                  <a:pt x="3178" y="95616"/>
                </a:lnTo>
                <a:lnTo>
                  <a:pt x="3973" y="92465"/>
                </a:lnTo>
                <a:lnTo>
                  <a:pt x="5562" y="88767"/>
                </a:lnTo>
                <a:lnTo>
                  <a:pt x="6754" y="84794"/>
                </a:lnTo>
                <a:lnTo>
                  <a:pt x="7549" y="80547"/>
                </a:lnTo>
                <a:lnTo>
                  <a:pt x="9536" y="76164"/>
                </a:lnTo>
                <a:lnTo>
                  <a:pt x="10331" y="71506"/>
                </a:lnTo>
                <a:lnTo>
                  <a:pt x="11523" y="66986"/>
                </a:lnTo>
                <a:lnTo>
                  <a:pt x="12715" y="62602"/>
                </a:lnTo>
                <a:lnTo>
                  <a:pt x="13907" y="58356"/>
                </a:lnTo>
                <a:lnTo>
                  <a:pt x="14701" y="54520"/>
                </a:lnTo>
                <a:lnTo>
                  <a:pt x="15099" y="50958"/>
                </a:lnTo>
                <a:lnTo>
                  <a:pt x="16291" y="47945"/>
                </a:lnTo>
                <a:lnTo>
                  <a:pt x="16291" y="45479"/>
                </a:lnTo>
                <a:lnTo>
                  <a:pt x="16291" y="43698"/>
                </a:lnTo>
                <a:lnTo>
                  <a:pt x="15496" y="42191"/>
                </a:lnTo>
                <a:lnTo>
                  <a:pt x="15099" y="40547"/>
                </a:lnTo>
                <a:lnTo>
                  <a:pt x="15099" y="38630"/>
                </a:lnTo>
                <a:lnTo>
                  <a:pt x="14701" y="36575"/>
                </a:lnTo>
                <a:lnTo>
                  <a:pt x="14304" y="34520"/>
                </a:lnTo>
                <a:lnTo>
                  <a:pt x="13907" y="32328"/>
                </a:lnTo>
                <a:lnTo>
                  <a:pt x="13112" y="30136"/>
                </a:lnTo>
                <a:lnTo>
                  <a:pt x="12715" y="27808"/>
                </a:lnTo>
                <a:lnTo>
                  <a:pt x="12715" y="25616"/>
                </a:lnTo>
                <a:lnTo>
                  <a:pt x="11920" y="23287"/>
                </a:lnTo>
                <a:lnTo>
                  <a:pt x="11920" y="21232"/>
                </a:lnTo>
                <a:lnTo>
                  <a:pt x="11523" y="19178"/>
                </a:lnTo>
                <a:lnTo>
                  <a:pt x="11523" y="17260"/>
                </a:lnTo>
                <a:lnTo>
                  <a:pt x="11125" y="15479"/>
                </a:lnTo>
                <a:lnTo>
                  <a:pt x="11523" y="13835"/>
                </a:lnTo>
                <a:lnTo>
                  <a:pt x="11523" y="12328"/>
                </a:lnTo>
                <a:lnTo>
                  <a:pt x="13907" y="9863"/>
                </a:lnTo>
                <a:lnTo>
                  <a:pt x="19072" y="7534"/>
                </a:lnTo>
                <a:lnTo>
                  <a:pt x="27019" y="5342"/>
                </a:lnTo>
                <a:lnTo>
                  <a:pt x="35364" y="3561"/>
                </a:lnTo>
                <a:lnTo>
                  <a:pt x="43708" y="2054"/>
                </a:lnTo>
                <a:lnTo>
                  <a:pt x="52450" y="958"/>
                </a:lnTo>
                <a:lnTo>
                  <a:pt x="60000" y="273"/>
                </a:lnTo>
                <a:lnTo>
                  <a:pt x="64768" y="0"/>
                </a:lnTo>
                <a:lnTo>
                  <a:pt x="69536" y="273"/>
                </a:lnTo>
                <a:lnTo>
                  <a:pt x="75099" y="821"/>
                </a:lnTo>
                <a:lnTo>
                  <a:pt x="81456" y="1643"/>
                </a:lnTo>
                <a:lnTo>
                  <a:pt x="88211" y="2876"/>
                </a:lnTo>
                <a:lnTo>
                  <a:pt x="94569" y="4109"/>
                </a:lnTo>
                <a:lnTo>
                  <a:pt x="100529" y="5479"/>
                </a:lnTo>
                <a:lnTo>
                  <a:pt x="104503" y="6849"/>
                </a:lnTo>
                <a:lnTo>
                  <a:pt x="106887" y="7945"/>
                </a:lnTo>
                <a:lnTo>
                  <a:pt x="108874" y="9178"/>
                </a:lnTo>
                <a:lnTo>
                  <a:pt x="109668" y="10273"/>
                </a:lnTo>
                <a:lnTo>
                  <a:pt x="111258" y="11780"/>
                </a:lnTo>
                <a:lnTo>
                  <a:pt x="112052" y="13287"/>
                </a:lnTo>
                <a:lnTo>
                  <a:pt x="112847" y="15068"/>
                </a:lnTo>
                <a:lnTo>
                  <a:pt x="114039" y="17123"/>
                </a:lnTo>
                <a:lnTo>
                  <a:pt x="115629" y="19589"/>
                </a:lnTo>
                <a:lnTo>
                  <a:pt x="117218" y="22465"/>
                </a:lnTo>
                <a:lnTo>
                  <a:pt x="117615" y="23972"/>
                </a:lnTo>
                <a:lnTo>
                  <a:pt x="118410" y="25479"/>
                </a:lnTo>
                <a:lnTo>
                  <a:pt x="118807" y="27397"/>
                </a:lnTo>
                <a:lnTo>
                  <a:pt x="119205" y="29315"/>
                </a:lnTo>
                <a:lnTo>
                  <a:pt x="119205" y="31369"/>
                </a:lnTo>
                <a:lnTo>
                  <a:pt x="119602" y="33698"/>
                </a:lnTo>
                <a:lnTo>
                  <a:pt x="119602" y="36027"/>
                </a:lnTo>
                <a:lnTo>
                  <a:pt x="119602" y="38356"/>
                </a:lnTo>
                <a:lnTo>
                  <a:pt x="119602" y="40684"/>
                </a:lnTo>
                <a:lnTo>
                  <a:pt x="119602" y="43150"/>
                </a:lnTo>
                <a:lnTo>
                  <a:pt x="119602" y="45479"/>
                </a:lnTo>
                <a:lnTo>
                  <a:pt x="119205" y="47534"/>
                </a:lnTo>
                <a:lnTo>
                  <a:pt x="118807" y="49726"/>
                </a:lnTo>
                <a:lnTo>
                  <a:pt x="118410" y="51780"/>
                </a:lnTo>
                <a:lnTo>
                  <a:pt x="117615" y="53561"/>
                </a:lnTo>
                <a:lnTo>
                  <a:pt x="117218" y="55205"/>
                </a:lnTo>
                <a:lnTo>
                  <a:pt x="116821" y="56301"/>
                </a:lnTo>
                <a:lnTo>
                  <a:pt x="116026" y="57808"/>
                </a:lnTo>
                <a:lnTo>
                  <a:pt x="115231" y="59452"/>
                </a:lnTo>
                <a:lnTo>
                  <a:pt x="114039" y="61369"/>
                </a:lnTo>
                <a:lnTo>
                  <a:pt x="113245" y="63287"/>
                </a:lnTo>
                <a:lnTo>
                  <a:pt x="112450" y="65479"/>
                </a:lnTo>
                <a:lnTo>
                  <a:pt x="111655" y="67671"/>
                </a:lnTo>
                <a:lnTo>
                  <a:pt x="110463" y="70000"/>
                </a:lnTo>
                <a:lnTo>
                  <a:pt x="109668" y="72328"/>
                </a:lnTo>
                <a:lnTo>
                  <a:pt x="109271" y="74657"/>
                </a:lnTo>
                <a:lnTo>
                  <a:pt x="108476" y="76986"/>
                </a:lnTo>
                <a:lnTo>
                  <a:pt x="108079" y="79041"/>
                </a:lnTo>
                <a:lnTo>
                  <a:pt x="108079" y="81095"/>
                </a:lnTo>
                <a:lnTo>
                  <a:pt x="107682" y="82876"/>
                </a:lnTo>
                <a:lnTo>
                  <a:pt x="108079" y="84520"/>
                </a:lnTo>
                <a:lnTo>
                  <a:pt x="108476" y="85890"/>
                </a:lnTo>
                <a:lnTo>
                  <a:pt x="108874" y="87123"/>
                </a:lnTo>
                <a:lnTo>
                  <a:pt x="109271" y="88356"/>
                </a:lnTo>
                <a:lnTo>
                  <a:pt x="109271" y="89863"/>
                </a:lnTo>
                <a:lnTo>
                  <a:pt x="109668" y="91232"/>
                </a:lnTo>
                <a:lnTo>
                  <a:pt x="109668" y="92876"/>
                </a:lnTo>
                <a:lnTo>
                  <a:pt x="109668" y="94383"/>
                </a:lnTo>
                <a:lnTo>
                  <a:pt x="109668" y="96164"/>
                </a:lnTo>
                <a:lnTo>
                  <a:pt x="109668" y="97671"/>
                </a:lnTo>
                <a:lnTo>
                  <a:pt x="109668" y="99178"/>
                </a:lnTo>
                <a:lnTo>
                  <a:pt x="109271" y="100684"/>
                </a:lnTo>
                <a:lnTo>
                  <a:pt x="109271" y="102191"/>
                </a:lnTo>
                <a:lnTo>
                  <a:pt x="109271" y="103287"/>
                </a:lnTo>
                <a:lnTo>
                  <a:pt x="108874" y="104520"/>
                </a:lnTo>
                <a:lnTo>
                  <a:pt x="108079" y="105479"/>
                </a:lnTo>
                <a:lnTo>
                  <a:pt x="107682" y="106164"/>
                </a:lnTo>
                <a:lnTo>
                  <a:pt x="106887" y="106712"/>
                </a:lnTo>
                <a:lnTo>
                  <a:pt x="106092" y="107534"/>
                </a:lnTo>
                <a:lnTo>
                  <a:pt x="105298" y="108219"/>
                </a:lnTo>
                <a:lnTo>
                  <a:pt x="104105" y="109178"/>
                </a:lnTo>
                <a:lnTo>
                  <a:pt x="102913" y="109863"/>
                </a:lnTo>
                <a:lnTo>
                  <a:pt x="101324" y="110821"/>
                </a:lnTo>
                <a:lnTo>
                  <a:pt x="98940" y="111780"/>
                </a:lnTo>
                <a:lnTo>
                  <a:pt x="96158" y="112876"/>
                </a:lnTo>
                <a:lnTo>
                  <a:pt x="92185" y="114246"/>
                </a:lnTo>
              </a:path>
            </a:pathLst>
          </a:custGeom>
          <a:solidFill>
            <a:srgbClr val="FFFFA3"/>
          </a:solidFill>
          <a:ln cap="rnd" cmpd="sng" w="1905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79" name="Shape 2179"/>
          <p:cNvSpPr/>
          <p:nvPr/>
        </p:nvSpPr>
        <p:spPr>
          <a:xfrm>
            <a:off x="3141663" y="4357687"/>
            <a:ext cx="57150" cy="58737"/>
          </a:xfrm>
          <a:custGeom>
            <a:pathLst>
              <a:path extrusionOk="0" h="120000" w="120000">
                <a:moveTo>
                  <a:pt x="58536" y="116756"/>
                </a:moveTo>
                <a:lnTo>
                  <a:pt x="58536" y="116756"/>
                </a:lnTo>
                <a:lnTo>
                  <a:pt x="81951" y="110270"/>
                </a:lnTo>
                <a:lnTo>
                  <a:pt x="99512" y="100540"/>
                </a:lnTo>
                <a:lnTo>
                  <a:pt x="111219" y="81081"/>
                </a:lnTo>
                <a:lnTo>
                  <a:pt x="117073" y="61621"/>
                </a:lnTo>
                <a:lnTo>
                  <a:pt x="111219" y="38918"/>
                </a:lnTo>
                <a:lnTo>
                  <a:pt x="99512" y="19459"/>
                </a:lnTo>
                <a:lnTo>
                  <a:pt x="81951" y="6486"/>
                </a:lnTo>
                <a:lnTo>
                  <a:pt x="58536" y="0"/>
                </a:lnTo>
                <a:lnTo>
                  <a:pt x="38048" y="6486"/>
                </a:lnTo>
                <a:lnTo>
                  <a:pt x="20487" y="19459"/>
                </a:lnTo>
                <a:lnTo>
                  <a:pt x="5853" y="38918"/>
                </a:lnTo>
                <a:lnTo>
                  <a:pt x="0" y="61621"/>
                </a:lnTo>
                <a:lnTo>
                  <a:pt x="5853" y="81081"/>
                </a:lnTo>
                <a:lnTo>
                  <a:pt x="20487" y="100540"/>
                </a:lnTo>
                <a:lnTo>
                  <a:pt x="38048" y="110270"/>
                </a:lnTo>
                <a:lnTo>
                  <a:pt x="58536"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80" name="Shape 2180"/>
          <p:cNvSpPr/>
          <p:nvPr/>
        </p:nvSpPr>
        <p:spPr>
          <a:xfrm>
            <a:off x="3090863" y="4421187"/>
            <a:ext cx="58737" cy="58737"/>
          </a:xfrm>
          <a:custGeom>
            <a:pathLst>
              <a:path extrusionOk="0" h="120000" w="120000">
                <a:moveTo>
                  <a:pt x="58536" y="116756"/>
                </a:moveTo>
                <a:lnTo>
                  <a:pt x="58536" y="116756"/>
                </a:lnTo>
                <a:lnTo>
                  <a:pt x="79024" y="110270"/>
                </a:lnTo>
                <a:lnTo>
                  <a:pt x="96585" y="97297"/>
                </a:lnTo>
                <a:lnTo>
                  <a:pt x="111219" y="81081"/>
                </a:lnTo>
                <a:lnTo>
                  <a:pt x="117073" y="58378"/>
                </a:lnTo>
                <a:lnTo>
                  <a:pt x="111219" y="35675"/>
                </a:lnTo>
                <a:lnTo>
                  <a:pt x="96585" y="16216"/>
                </a:lnTo>
                <a:lnTo>
                  <a:pt x="79024" y="6486"/>
                </a:lnTo>
                <a:lnTo>
                  <a:pt x="58536" y="0"/>
                </a:lnTo>
                <a:lnTo>
                  <a:pt x="35121" y="6486"/>
                </a:lnTo>
                <a:lnTo>
                  <a:pt x="17560" y="16216"/>
                </a:lnTo>
                <a:lnTo>
                  <a:pt x="5853" y="35675"/>
                </a:lnTo>
                <a:lnTo>
                  <a:pt x="0" y="58378"/>
                </a:lnTo>
                <a:lnTo>
                  <a:pt x="5853" y="81081"/>
                </a:lnTo>
                <a:lnTo>
                  <a:pt x="17560" y="97297"/>
                </a:lnTo>
                <a:lnTo>
                  <a:pt x="35121" y="110270"/>
                </a:lnTo>
                <a:lnTo>
                  <a:pt x="58536"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81" name="Shape 2181"/>
          <p:cNvSpPr/>
          <p:nvPr/>
        </p:nvSpPr>
        <p:spPr>
          <a:xfrm>
            <a:off x="3232150" y="4340225"/>
            <a:ext cx="53974" cy="58738"/>
          </a:xfrm>
          <a:custGeom>
            <a:pathLst>
              <a:path extrusionOk="0" h="120000" w="120000">
                <a:moveTo>
                  <a:pt x="57000" y="116756"/>
                </a:moveTo>
                <a:lnTo>
                  <a:pt x="57000" y="116756"/>
                </a:lnTo>
                <a:lnTo>
                  <a:pt x="81000" y="110270"/>
                </a:lnTo>
                <a:lnTo>
                  <a:pt x="99000" y="97297"/>
                </a:lnTo>
                <a:lnTo>
                  <a:pt x="111000" y="81081"/>
                </a:lnTo>
                <a:lnTo>
                  <a:pt x="117000" y="58378"/>
                </a:lnTo>
                <a:lnTo>
                  <a:pt x="111000" y="35675"/>
                </a:lnTo>
                <a:lnTo>
                  <a:pt x="99000" y="16216"/>
                </a:lnTo>
                <a:lnTo>
                  <a:pt x="81000" y="6486"/>
                </a:lnTo>
                <a:lnTo>
                  <a:pt x="57000" y="0"/>
                </a:lnTo>
                <a:lnTo>
                  <a:pt x="33000" y="6486"/>
                </a:lnTo>
                <a:lnTo>
                  <a:pt x="18000" y="16216"/>
                </a:lnTo>
                <a:lnTo>
                  <a:pt x="3000" y="35675"/>
                </a:lnTo>
                <a:lnTo>
                  <a:pt x="0" y="58378"/>
                </a:lnTo>
                <a:lnTo>
                  <a:pt x="3000" y="81081"/>
                </a:lnTo>
                <a:lnTo>
                  <a:pt x="18000" y="97297"/>
                </a:lnTo>
                <a:lnTo>
                  <a:pt x="33000" y="110270"/>
                </a:lnTo>
                <a:lnTo>
                  <a:pt x="57000"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82" name="Shape 2182"/>
          <p:cNvSpPr/>
          <p:nvPr/>
        </p:nvSpPr>
        <p:spPr>
          <a:xfrm>
            <a:off x="3314700" y="4364037"/>
            <a:ext cx="57150" cy="57150"/>
          </a:xfrm>
          <a:custGeom>
            <a:pathLst>
              <a:path extrusionOk="0" h="120000" w="120000">
                <a:moveTo>
                  <a:pt x="55609" y="116666"/>
                </a:moveTo>
                <a:lnTo>
                  <a:pt x="55609" y="116666"/>
                </a:lnTo>
                <a:lnTo>
                  <a:pt x="79024" y="113333"/>
                </a:lnTo>
                <a:lnTo>
                  <a:pt x="99512" y="100000"/>
                </a:lnTo>
                <a:lnTo>
                  <a:pt x="114146" y="83333"/>
                </a:lnTo>
                <a:lnTo>
                  <a:pt x="117073" y="60000"/>
                </a:lnTo>
                <a:lnTo>
                  <a:pt x="114146" y="36666"/>
                </a:lnTo>
                <a:lnTo>
                  <a:pt x="99512" y="16666"/>
                </a:lnTo>
                <a:lnTo>
                  <a:pt x="79024" y="6666"/>
                </a:lnTo>
                <a:lnTo>
                  <a:pt x="55609" y="0"/>
                </a:lnTo>
                <a:lnTo>
                  <a:pt x="32195" y="6666"/>
                </a:lnTo>
                <a:lnTo>
                  <a:pt x="17560" y="16666"/>
                </a:lnTo>
                <a:lnTo>
                  <a:pt x="5853" y="36666"/>
                </a:lnTo>
                <a:lnTo>
                  <a:pt x="0" y="60000"/>
                </a:lnTo>
                <a:lnTo>
                  <a:pt x="5853" y="83333"/>
                </a:lnTo>
                <a:lnTo>
                  <a:pt x="17560" y="100000"/>
                </a:lnTo>
                <a:lnTo>
                  <a:pt x="32195" y="113333"/>
                </a:lnTo>
                <a:lnTo>
                  <a:pt x="55609"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83" name="Shape 2183"/>
          <p:cNvSpPr/>
          <p:nvPr/>
        </p:nvSpPr>
        <p:spPr>
          <a:xfrm>
            <a:off x="3340100" y="4448175"/>
            <a:ext cx="57150" cy="58738"/>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84" name="Shape 2184"/>
          <p:cNvSpPr/>
          <p:nvPr/>
        </p:nvSpPr>
        <p:spPr>
          <a:xfrm>
            <a:off x="3441700" y="4432300"/>
            <a:ext cx="57150" cy="57150"/>
          </a:xfrm>
          <a:custGeom>
            <a:pathLst>
              <a:path extrusionOk="0" h="120000" w="120000">
                <a:moveTo>
                  <a:pt x="55609" y="116666"/>
                </a:moveTo>
                <a:lnTo>
                  <a:pt x="55609" y="116666"/>
                </a:lnTo>
                <a:lnTo>
                  <a:pt x="79024" y="110000"/>
                </a:lnTo>
                <a:lnTo>
                  <a:pt x="99512" y="96666"/>
                </a:lnTo>
                <a:lnTo>
                  <a:pt x="111219" y="80000"/>
                </a:lnTo>
                <a:lnTo>
                  <a:pt x="117073" y="56666"/>
                </a:lnTo>
                <a:lnTo>
                  <a:pt x="111219" y="33333"/>
                </a:lnTo>
                <a:lnTo>
                  <a:pt x="99512" y="16666"/>
                </a:lnTo>
                <a:lnTo>
                  <a:pt x="79024" y="6666"/>
                </a:lnTo>
                <a:lnTo>
                  <a:pt x="55609" y="0"/>
                </a:lnTo>
                <a:lnTo>
                  <a:pt x="32195" y="6666"/>
                </a:lnTo>
                <a:lnTo>
                  <a:pt x="17560" y="16666"/>
                </a:lnTo>
                <a:lnTo>
                  <a:pt x="2926" y="33333"/>
                </a:lnTo>
                <a:lnTo>
                  <a:pt x="0" y="56666"/>
                </a:lnTo>
                <a:lnTo>
                  <a:pt x="2926" y="80000"/>
                </a:lnTo>
                <a:lnTo>
                  <a:pt x="17560" y="96666"/>
                </a:lnTo>
                <a:lnTo>
                  <a:pt x="32195" y="110000"/>
                </a:lnTo>
                <a:lnTo>
                  <a:pt x="55609"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85" name="Shape 2185"/>
          <p:cNvSpPr/>
          <p:nvPr/>
        </p:nvSpPr>
        <p:spPr>
          <a:xfrm>
            <a:off x="3481387" y="4357687"/>
            <a:ext cx="57150" cy="58737"/>
          </a:xfrm>
          <a:custGeom>
            <a:pathLst>
              <a:path extrusionOk="0" h="120000" w="120000">
                <a:moveTo>
                  <a:pt x="55609" y="116756"/>
                </a:moveTo>
                <a:lnTo>
                  <a:pt x="55609" y="116756"/>
                </a:lnTo>
                <a:lnTo>
                  <a:pt x="79024" y="110270"/>
                </a:lnTo>
                <a:lnTo>
                  <a:pt x="99512" y="100540"/>
                </a:lnTo>
                <a:lnTo>
                  <a:pt x="111219" y="81081"/>
                </a:lnTo>
                <a:lnTo>
                  <a:pt x="117073" y="58378"/>
                </a:lnTo>
                <a:lnTo>
                  <a:pt x="111219" y="35675"/>
                </a:lnTo>
                <a:lnTo>
                  <a:pt x="99512" y="19459"/>
                </a:lnTo>
                <a:lnTo>
                  <a:pt x="79024" y="6486"/>
                </a:lnTo>
                <a:lnTo>
                  <a:pt x="55609" y="0"/>
                </a:lnTo>
                <a:lnTo>
                  <a:pt x="32195" y="6486"/>
                </a:lnTo>
                <a:lnTo>
                  <a:pt x="17560" y="19459"/>
                </a:lnTo>
                <a:lnTo>
                  <a:pt x="2926" y="35675"/>
                </a:lnTo>
                <a:lnTo>
                  <a:pt x="0" y="58378"/>
                </a:lnTo>
                <a:lnTo>
                  <a:pt x="2926" y="81081"/>
                </a:lnTo>
                <a:lnTo>
                  <a:pt x="17560" y="100540"/>
                </a:lnTo>
                <a:lnTo>
                  <a:pt x="32195" y="110270"/>
                </a:lnTo>
                <a:lnTo>
                  <a:pt x="55609"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86" name="Shape 2186"/>
          <p:cNvSpPr/>
          <p:nvPr/>
        </p:nvSpPr>
        <p:spPr>
          <a:xfrm>
            <a:off x="3575050" y="4324350"/>
            <a:ext cx="53974" cy="57150"/>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6666"/>
                </a:lnTo>
                <a:lnTo>
                  <a:pt x="58461" y="0"/>
                </a:lnTo>
                <a:lnTo>
                  <a:pt x="33846" y="6666"/>
                </a:lnTo>
                <a:lnTo>
                  <a:pt x="18461" y="16666"/>
                </a:lnTo>
                <a:lnTo>
                  <a:pt x="3076" y="33333"/>
                </a:lnTo>
                <a:lnTo>
                  <a:pt x="0" y="56666"/>
                </a:lnTo>
                <a:lnTo>
                  <a:pt x="3076" y="80000"/>
                </a:lnTo>
                <a:lnTo>
                  <a:pt x="18461" y="100000"/>
                </a:lnTo>
                <a:lnTo>
                  <a:pt x="33846" y="110000"/>
                </a:lnTo>
                <a:lnTo>
                  <a:pt x="58461"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87" name="Shape 2187"/>
          <p:cNvSpPr/>
          <p:nvPr/>
        </p:nvSpPr>
        <p:spPr>
          <a:xfrm>
            <a:off x="3662362" y="4351337"/>
            <a:ext cx="57150" cy="57150"/>
          </a:xfrm>
          <a:custGeom>
            <a:pathLst>
              <a:path extrusionOk="0" h="120000" w="120000">
                <a:moveTo>
                  <a:pt x="60000" y="116666"/>
                </a:moveTo>
                <a:lnTo>
                  <a:pt x="60000" y="116666"/>
                </a:lnTo>
                <a:lnTo>
                  <a:pt x="84000" y="110000"/>
                </a:lnTo>
                <a:lnTo>
                  <a:pt x="99000" y="96666"/>
                </a:lnTo>
                <a:lnTo>
                  <a:pt x="111000" y="80000"/>
                </a:lnTo>
                <a:lnTo>
                  <a:pt x="117000" y="56666"/>
                </a:lnTo>
                <a:lnTo>
                  <a:pt x="111000" y="33333"/>
                </a:lnTo>
                <a:lnTo>
                  <a:pt x="99000" y="16666"/>
                </a:lnTo>
                <a:lnTo>
                  <a:pt x="84000" y="6666"/>
                </a:lnTo>
                <a:lnTo>
                  <a:pt x="60000" y="0"/>
                </a:lnTo>
                <a:lnTo>
                  <a:pt x="36000" y="6666"/>
                </a:lnTo>
                <a:lnTo>
                  <a:pt x="18000" y="16666"/>
                </a:lnTo>
                <a:lnTo>
                  <a:pt x="3000" y="33333"/>
                </a:lnTo>
                <a:lnTo>
                  <a:pt x="0" y="56666"/>
                </a:lnTo>
                <a:lnTo>
                  <a:pt x="3000" y="80000"/>
                </a:lnTo>
                <a:lnTo>
                  <a:pt x="18000" y="96666"/>
                </a:lnTo>
                <a:lnTo>
                  <a:pt x="36000" y="110000"/>
                </a:lnTo>
                <a:lnTo>
                  <a:pt x="60000"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88" name="Shape 2188"/>
          <p:cNvSpPr/>
          <p:nvPr/>
        </p:nvSpPr>
        <p:spPr>
          <a:xfrm>
            <a:off x="3705225" y="4432300"/>
            <a:ext cx="60324" cy="57150"/>
          </a:xfrm>
          <a:custGeom>
            <a:pathLst>
              <a:path extrusionOk="0" h="120000" w="120000">
                <a:moveTo>
                  <a:pt x="60000" y="116666"/>
                </a:moveTo>
                <a:lnTo>
                  <a:pt x="60000" y="116666"/>
                </a:lnTo>
                <a:lnTo>
                  <a:pt x="80000" y="113333"/>
                </a:lnTo>
                <a:lnTo>
                  <a:pt x="100000" y="100000"/>
                </a:lnTo>
                <a:lnTo>
                  <a:pt x="111428" y="83333"/>
                </a:lnTo>
                <a:lnTo>
                  <a:pt x="117142" y="60000"/>
                </a:lnTo>
                <a:lnTo>
                  <a:pt x="111428" y="36666"/>
                </a:lnTo>
                <a:lnTo>
                  <a:pt x="100000" y="16666"/>
                </a:lnTo>
                <a:lnTo>
                  <a:pt x="80000" y="6666"/>
                </a:lnTo>
                <a:lnTo>
                  <a:pt x="60000" y="0"/>
                </a:lnTo>
                <a:lnTo>
                  <a:pt x="40000" y="6666"/>
                </a:lnTo>
                <a:lnTo>
                  <a:pt x="20000" y="16666"/>
                </a:lnTo>
                <a:lnTo>
                  <a:pt x="5714" y="36666"/>
                </a:lnTo>
                <a:lnTo>
                  <a:pt x="0" y="60000"/>
                </a:lnTo>
                <a:lnTo>
                  <a:pt x="5714" y="83333"/>
                </a:lnTo>
                <a:lnTo>
                  <a:pt x="20000" y="100000"/>
                </a:lnTo>
                <a:lnTo>
                  <a:pt x="40000" y="113333"/>
                </a:lnTo>
                <a:lnTo>
                  <a:pt x="60000"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89" name="Shape 2189"/>
          <p:cNvSpPr/>
          <p:nvPr/>
        </p:nvSpPr>
        <p:spPr>
          <a:xfrm>
            <a:off x="3805237" y="4438650"/>
            <a:ext cx="57150" cy="58738"/>
          </a:xfrm>
          <a:custGeom>
            <a:pathLst>
              <a:path extrusionOk="0" h="120000" w="120000">
                <a:moveTo>
                  <a:pt x="57000" y="116756"/>
                </a:moveTo>
                <a:lnTo>
                  <a:pt x="57000" y="116756"/>
                </a:lnTo>
                <a:lnTo>
                  <a:pt x="81000" y="110270"/>
                </a:lnTo>
                <a:lnTo>
                  <a:pt x="99000" y="100540"/>
                </a:lnTo>
                <a:lnTo>
                  <a:pt x="111000" y="81081"/>
                </a:lnTo>
                <a:lnTo>
                  <a:pt x="117000" y="58378"/>
                </a:lnTo>
                <a:lnTo>
                  <a:pt x="111000" y="35675"/>
                </a:lnTo>
                <a:lnTo>
                  <a:pt x="99000" y="19459"/>
                </a:lnTo>
                <a:lnTo>
                  <a:pt x="81000" y="6486"/>
                </a:lnTo>
                <a:lnTo>
                  <a:pt x="57000" y="0"/>
                </a:lnTo>
                <a:lnTo>
                  <a:pt x="33000" y="6486"/>
                </a:lnTo>
                <a:lnTo>
                  <a:pt x="18000" y="19459"/>
                </a:lnTo>
                <a:lnTo>
                  <a:pt x="3000" y="35675"/>
                </a:lnTo>
                <a:lnTo>
                  <a:pt x="0" y="58378"/>
                </a:lnTo>
                <a:lnTo>
                  <a:pt x="3000" y="81081"/>
                </a:lnTo>
                <a:lnTo>
                  <a:pt x="18000" y="100540"/>
                </a:lnTo>
                <a:lnTo>
                  <a:pt x="33000" y="110270"/>
                </a:lnTo>
                <a:lnTo>
                  <a:pt x="57000"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90" name="Shape 2190"/>
          <p:cNvSpPr/>
          <p:nvPr/>
        </p:nvSpPr>
        <p:spPr>
          <a:xfrm>
            <a:off x="3844925" y="4365625"/>
            <a:ext cx="55562" cy="57150"/>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3333"/>
                </a:lnTo>
                <a:lnTo>
                  <a:pt x="58461" y="0"/>
                </a:lnTo>
                <a:lnTo>
                  <a:pt x="33846" y="3333"/>
                </a:lnTo>
                <a:lnTo>
                  <a:pt x="18461" y="16666"/>
                </a:lnTo>
                <a:lnTo>
                  <a:pt x="3076" y="33333"/>
                </a:lnTo>
                <a:lnTo>
                  <a:pt x="0" y="56666"/>
                </a:lnTo>
                <a:lnTo>
                  <a:pt x="3076" y="80000"/>
                </a:lnTo>
                <a:lnTo>
                  <a:pt x="18461" y="100000"/>
                </a:lnTo>
                <a:lnTo>
                  <a:pt x="33846" y="110000"/>
                </a:lnTo>
                <a:lnTo>
                  <a:pt x="58461"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91" name="Shape 2191"/>
          <p:cNvSpPr/>
          <p:nvPr/>
        </p:nvSpPr>
        <p:spPr>
          <a:xfrm>
            <a:off x="3935412" y="4330700"/>
            <a:ext cx="58737" cy="58738"/>
          </a:xfrm>
          <a:custGeom>
            <a:pathLst>
              <a:path extrusionOk="0" h="120000" w="120000">
                <a:moveTo>
                  <a:pt x="61463" y="116756"/>
                </a:moveTo>
                <a:lnTo>
                  <a:pt x="61463" y="116756"/>
                </a:lnTo>
                <a:lnTo>
                  <a:pt x="84878" y="110270"/>
                </a:lnTo>
                <a:lnTo>
                  <a:pt x="99512" y="97297"/>
                </a:lnTo>
                <a:lnTo>
                  <a:pt x="111219" y="81081"/>
                </a:lnTo>
                <a:lnTo>
                  <a:pt x="117073" y="58378"/>
                </a:lnTo>
                <a:lnTo>
                  <a:pt x="111219" y="35675"/>
                </a:lnTo>
                <a:lnTo>
                  <a:pt x="99512" y="16216"/>
                </a:lnTo>
                <a:lnTo>
                  <a:pt x="84878" y="6486"/>
                </a:lnTo>
                <a:lnTo>
                  <a:pt x="61463" y="0"/>
                </a:lnTo>
                <a:lnTo>
                  <a:pt x="38048" y="6486"/>
                </a:lnTo>
                <a:lnTo>
                  <a:pt x="20487" y="16216"/>
                </a:lnTo>
                <a:lnTo>
                  <a:pt x="5853" y="35675"/>
                </a:lnTo>
                <a:lnTo>
                  <a:pt x="0" y="58378"/>
                </a:lnTo>
                <a:lnTo>
                  <a:pt x="5853" y="81081"/>
                </a:lnTo>
                <a:lnTo>
                  <a:pt x="20487" y="97297"/>
                </a:lnTo>
                <a:lnTo>
                  <a:pt x="38048" y="110270"/>
                </a:lnTo>
                <a:lnTo>
                  <a:pt x="61463"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92" name="Shape 2192"/>
          <p:cNvSpPr/>
          <p:nvPr/>
        </p:nvSpPr>
        <p:spPr>
          <a:xfrm>
            <a:off x="4025900" y="4357687"/>
            <a:ext cx="57150" cy="58737"/>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93" name="Shape 2193"/>
          <p:cNvSpPr/>
          <p:nvPr/>
        </p:nvSpPr>
        <p:spPr>
          <a:xfrm>
            <a:off x="4070350" y="4438650"/>
            <a:ext cx="57150" cy="58738"/>
          </a:xfrm>
          <a:custGeom>
            <a:pathLst>
              <a:path extrusionOk="0" h="120000" w="120000">
                <a:moveTo>
                  <a:pt x="58536" y="116756"/>
                </a:moveTo>
                <a:lnTo>
                  <a:pt x="58536" y="116756"/>
                </a:lnTo>
                <a:lnTo>
                  <a:pt x="81951" y="110270"/>
                </a:lnTo>
                <a:lnTo>
                  <a:pt x="99512" y="100540"/>
                </a:lnTo>
                <a:lnTo>
                  <a:pt x="111219" y="81081"/>
                </a:lnTo>
                <a:lnTo>
                  <a:pt x="117073" y="58378"/>
                </a:lnTo>
                <a:lnTo>
                  <a:pt x="111219" y="38918"/>
                </a:lnTo>
                <a:lnTo>
                  <a:pt x="99512" y="19459"/>
                </a:lnTo>
                <a:lnTo>
                  <a:pt x="81951" y="6486"/>
                </a:lnTo>
                <a:lnTo>
                  <a:pt x="58536" y="0"/>
                </a:lnTo>
                <a:lnTo>
                  <a:pt x="38048" y="6486"/>
                </a:lnTo>
                <a:lnTo>
                  <a:pt x="17560" y="19459"/>
                </a:lnTo>
                <a:lnTo>
                  <a:pt x="5853" y="38918"/>
                </a:lnTo>
                <a:lnTo>
                  <a:pt x="0" y="58378"/>
                </a:lnTo>
                <a:lnTo>
                  <a:pt x="5853" y="81081"/>
                </a:lnTo>
                <a:lnTo>
                  <a:pt x="17560" y="100540"/>
                </a:lnTo>
                <a:lnTo>
                  <a:pt x="38048" y="110270"/>
                </a:lnTo>
                <a:lnTo>
                  <a:pt x="58536"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94" name="Shape 2194"/>
          <p:cNvSpPr/>
          <p:nvPr/>
        </p:nvSpPr>
        <p:spPr>
          <a:xfrm>
            <a:off x="4162425" y="4441825"/>
            <a:ext cx="58738" cy="57150"/>
          </a:xfrm>
          <a:custGeom>
            <a:pathLst>
              <a:path extrusionOk="0" h="120000" w="120000">
                <a:moveTo>
                  <a:pt x="57000" y="116666"/>
                </a:moveTo>
                <a:lnTo>
                  <a:pt x="57000" y="116666"/>
                </a:lnTo>
                <a:lnTo>
                  <a:pt x="81000" y="113333"/>
                </a:lnTo>
                <a:lnTo>
                  <a:pt x="99000" y="100000"/>
                </a:lnTo>
                <a:lnTo>
                  <a:pt x="114000" y="83333"/>
                </a:lnTo>
                <a:lnTo>
                  <a:pt x="117000" y="60000"/>
                </a:lnTo>
                <a:lnTo>
                  <a:pt x="114000" y="36666"/>
                </a:lnTo>
                <a:lnTo>
                  <a:pt x="99000" y="16666"/>
                </a:lnTo>
                <a:lnTo>
                  <a:pt x="81000" y="6666"/>
                </a:lnTo>
                <a:lnTo>
                  <a:pt x="57000" y="0"/>
                </a:lnTo>
                <a:lnTo>
                  <a:pt x="33000" y="6666"/>
                </a:lnTo>
                <a:lnTo>
                  <a:pt x="18000" y="16666"/>
                </a:lnTo>
                <a:lnTo>
                  <a:pt x="6000" y="36666"/>
                </a:lnTo>
                <a:lnTo>
                  <a:pt x="0" y="60000"/>
                </a:lnTo>
                <a:lnTo>
                  <a:pt x="6000" y="83333"/>
                </a:lnTo>
                <a:lnTo>
                  <a:pt x="18000" y="100000"/>
                </a:lnTo>
                <a:lnTo>
                  <a:pt x="33000" y="113333"/>
                </a:lnTo>
                <a:lnTo>
                  <a:pt x="57000"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95" name="Shape 2195"/>
          <p:cNvSpPr/>
          <p:nvPr/>
        </p:nvSpPr>
        <p:spPr>
          <a:xfrm>
            <a:off x="4202112" y="4368800"/>
            <a:ext cx="58737" cy="57150"/>
          </a:xfrm>
          <a:custGeom>
            <a:pathLst>
              <a:path extrusionOk="0" h="120000" w="120000">
                <a:moveTo>
                  <a:pt x="55609" y="116666"/>
                </a:moveTo>
                <a:lnTo>
                  <a:pt x="55609" y="116666"/>
                </a:lnTo>
                <a:lnTo>
                  <a:pt x="79024" y="110000"/>
                </a:lnTo>
                <a:lnTo>
                  <a:pt x="96585" y="100000"/>
                </a:lnTo>
                <a:lnTo>
                  <a:pt x="111219" y="80000"/>
                </a:lnTo>
                <a:lnTo>
                  <a:pt x="117073" y="60000"/>
                </a:lnTo>
                <a:lnTo>
                  <a:pt x="111219" y="36666"/>
                </a:lnTo>
                <a:lnTo>
                  <a:pt x="96585" y="16666"/>
                </a:lnTo>
                <a:lnTo>
                  <a:pt x="79024" y="6666"/>
                </a:lnTo>
                <a:lnTo>
                  <a:pt x="55609" y="0"/>
                </a:lnTo>
                <a:lnTo>
                  <a:pt x="32195" y="6666"/>
                </a:lnTo>
                <a:lnTo>
                  <a:pt x="17560" y="16666"/>
                </a:lnTo>
                <a:lnTo>
                  <a:pt x="5853" y="36666"/>
                </a:lnTo>
                <a:lnTo>
                  <a:pt x="0" y="60000"/>
                </a:lnTo>
                <a:lnTo>
                  <a:pt x="5853" y="80000"/>
                </a:lnTo>
                <a:lnTo>
                  <a:pt x="17560" y="100000"/>
                </a:lnTo>
                <a:lnTo>
                  <a:pt x="32195" y="110000"/>
                </a:lnTo>
                <a:lnTo>
                  <a:pt x="55609"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96" name="Shape 2196"/>
          <p:cNvSpPr/>
          <p:nvPr/>
        </p:nvSpPr>
        <p:spPr>
          <a:xfrm>
            <a:off x="4294187" y="4335462"/>
            <a:ext cx="55561" cy="57150"/>
          </a:xfrm>
          <a:custGeom>
            <a:pathLst>
              <a:path extrusionOk="0" h="120000" w="120000">
                <a:moveTo>
                  <a:pt x="55609" y="116666"/>
                </a:moveTo>
                <a:lnTo>
                  <a:pt x="55609" y="116666"/>
                </a:lnTo>
                <a:lnTo>
                  <a:pt x="79024" y="110000"/>
                </a:lnTo>
                <a:lnTo>
                  <a:pt x="96585" y="100000"/>
                </a:lnTo>
                <a:lnTo>
                  <a:pt x="111219" y="80000"/>
                </a:lnTo>
                <a:lnTo>
                  <a:pt x="117073" y="56666"/>
                </a:lnTo>
                <a:lnTo>
                  <a:pt x="111219" y="33333"/>
                </a:lnTo>
                <a:lnTo>
                  <a:pt x="96585" y="16666"/>
                </a:lnTo>
                <a:lnTo>
                  <a:pt x="79024" y="3333"/>
                </a:lnTo>
                <a:lnTo>
                  <a:pt x="55609" y="0"/>
                </a:lnTo>
                <a:lnTo>
                  <a:pt x="32195" y="3333"/>
                </a:lnTo>
                <a:lnTo>
                  <a:pt x="17560" y="16666"/>
                </a:lnTo>
                <a:lnTo>
                  <a:pt x="5853" y="33333"/>
                </a:lnTo>
                <a:lnTo>
                  <a:pt x="0" y="56666"/>
                </a:lnTo>
                <a:lnTo>
                  <a:pt x="5853" y="80000"/>
                </a:lnTo>
                <a:lnTo>
                  <a:pt x="17560" y="100000"/>
                </a:lnTo>
                <a:lnTo>
                  <a:pt x="32195" y="110000"/>
                </a:lnTo>
                <a:lnTo>
                  <a:pt x="55609"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97" name="Shape 2197"/>
          <p:cNvSpPr/>
          <p:nvPr/>
        </p:nvSpPr>
        <p:spPr>
          <a:xfrm>
            <a:off x="4383087" y="4360862"/>
            <a:ext cx="58737" cy="58737"/>
          </a:xfrm>
          <a:custGeom>
            <a:pathLst>
              <a:path extrusionOk="0" h="120000" w="120000">
                <a:moveTo>
                  <a:pt x="60000" y="116756"/>
                </a:moveTo>
                <a:lnTo>
                  <a:pt x="60000" y="116756"/>
                </a:lnTo>
                <a:lnTo>
                  <a:pt x="80000" y="110270"/>
                </a:lnTo>
                <a:lnTo>
                  <a:pt x="97142" y="97297"/>
                </a:lnTo>
                <a:lnTo>
                  <a:pt x="111428" y="81081"/>
                </a:lnTo>
                <a:lnTo>
                  <a:pt x="117142" y="58378"/>
                </a:lnTo>
                <a:lnTo>
                  <a:pt x="111428" y="35675"/>
                </a:lnTo>
                <a:lnTo>
                  <a:pt x="97142" y="16216"/>
                </a:lnTo>
                <a:lnTo>
                  <a:pt x="80000" y="6486"/>
                </a:lnTo>
                <a:lnTo>
                  <a:pt x="60000" y="0"/>
                </a:lnTo>
                <a:lnTo>
                  <a:pt x="37142" y="6486"/>
                </a:lnTo>
                <a:lnTo>
                  <a:pt x="17142" y="16216"/>
                </a:lnTo>
                <a:lnTo>
                  <a:pt x="5714" y="35675"/>
                </a:lnTo>
                <a:lnTo>
                  <a:pt x="0" y="58378"/>
                </a:lnTo>
                <a:lnTo>
                  <a:pt x="5714" y="81081"/>
                </a:lnTo>
                <a:lnTo>
                  <a:pt x="17142" y="97297"/>
                </a:lnTo>
                <a:lnTo>
                  <a:pt x="37142" y="110270"/>
                </a:lnTo>
                <a:lnTo>
                  <a:pt x="60000"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98" name="Shape 2198"/>
          <p:cNvSpPr/>
          <p:nvPr/>
        </p:nvSpPr>
        <p:spPr>
          <a:xfrm>
            <a:off x="4425950" y="4443412"/>
            <a:ext cx="58738" cy="57150"/>
          </a:xfrm>
          <a:custGeom>
            <a:pathLst>
              <a:path extrusionOk="0" h="120000" w="120000">
                <a:moveTo>
                  <a:pt x="60000" y="116666"/>
                </a:moveTo>
                <a:lnTo>
                  <a:pt x="60000" y="116666"/>
                </a:lnTo>
                <a:lnTo>
                  <a:pt x="84000" y="113333"/>
                </a:lnTo>
                <a:lnTo>
                  <a:pt x="99000" y="100000"/>
                </a:lnTo>
                <a:lnTo>
                  <a:pt x="114000" y="83333"/>
                </a:lnTo>
                <a:lnTo>
                  <a:pt x="117000" y="60000"/>
                </a:lnTo>
                <a:lnTo>
                  <a:pt x="114000" y="36666"/>
                </a:lnTo>
                <a:lnTo>
                  <a:pt x="99000" y="16666"/>
                </a:lnTo>
                <a:lnTo>
                  <a:pt x="84000" y="6666"/>
                </a:lnTo>
                <a:lnTo>
                  <a:pt x="60000" y="0"/>
                </a:lnTo>
                <a:lnTo>
                  <a:pt x="36000" y="6666"/>
                </a:lnTo>
                <a:lnTo>
                  <a:pt x="18000" y="16666"/>
                </a:lnTo>
                <a:lnTo>
                  <a:pt x="6000" y="36666"/>
                </a:lnTo>
                <a:lnTo>
                  <a:pt x="0" y="60000"/>
                </a:lnTo>
                <a:lnTo>
                  <a:pt x="6000" y="83333"/>
                </a:lnTo>
                <a:lnTo>
                  <a:pt x="18000" y="100000"/>
                </a:lnTo>
                <a:lnTo>
                  <a:pt x="36000" y="113333"/>
                </a:lnTo>
                <a:lnTo>
                  <a:pt x="60000"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99" name="Shape 2199"/>
          <p:cNvSpPr/>
          <p:nvPr/>
        </p:nvSpPr>
        <p:spPr>
          <a:xfrm>
            <a:off x="4521200" y="4448175"/>
            <a:ext cx="57150" cy="57150"/>
          </a:xfrm>
          <a:custGeom>
            <a:pathLst>
              <a:path extrusionOk="0" h="120000" w="120000">
                <a:moveTo>
                  <a:pt x="62857" y="116666"/>
                </a:moveTo>
                <a:lnTo>
                  <a:pt x="62857" y="116666"/>
                </a:lnTo>
                <a:lnTo>
                  <a:pt x="80000" y="110000"/>
                </a:lnTo>
                <a:lnTo>
                  <a:pt x="100000" y="100000"/>
                </a:lnTo>
                <a:lnTo>
                  <a:pt x="111428" y="83333"/>
                </a:lnTo>
                <a:lnTo>
                  <a:pt x="117142" y="60000"/>
                </a:lnTo>
                <a:lnTo>
                  <a:pt x="111428" y="36666"/>
                </a:lnTo>
                <a:lnTo>
                  <a:pt x="100000" y="16666"/>
                </a:lnTo>
                <a:lnTo>
                  <a:pt x="80000" y="3333"/>
                </a:lnTo>
                <a:lnTo>
                  <a:pt x="62857" y="0"/>
                </a:lnTo>
                <a:lnTo>
                  <a:pt x="40000" y="3333"/>
                </a:lnTo>
                <a:lnTo>
                  <a:pt x="20000" y="16666"/>
                </a:lnTo>
                <a:lnTo>
                  <a:pt x="5714" y="36666"/>
                </a:lnTo>
                <a:lnTo>
                  <a:pt x="0" y="60000"/>
                </a:lnTo>
                <a:lnTo>
                  <a:pt x="5714" y="83333"/>
                </a:lnTo>
                <a:lnTo>
                  <a:pt x="20000" y="100000"/>
                </a:lnTo>
                <a:lnTo>
                  <a:pt x="40000" y="110000"/>
                </a:lnTo>
                <a:lnTo>
                  <a:pt x="62857"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00" name="Shape 2200"/>
          <p:cNvSpPr/>
          <p:nvPr/>
        </p:nvSpPr>
        <p:spPr>
          <a:xfrm>
            <a:off x="4560887" y="4375150"/>
            <a:ext cx="58737" cy="55562"/>
          </a:xfrm>
          <a:custGeom>
            <a:pathLst>
              <a:path extrusionOk="0" h="120000" w="120000">
                <a:moveTo>
                  <a:pt x="60000" y="116571"/>
                </a:moveTo>
                <a:lnTo>
                  <a:pt x="60000" y="116571"/>
                </a:lnTo>
                <a:lnTo>
                  <a:pt x="80000" y="113142"/>
                </a:lnTo>
                <a:lnTo>
                  <a:pt x="100000" y="99428"/>
                </a:lnTo>
                <a:lnTo>
                  <a:pt x="111428" y="82285"/>
                </a:lnTo>
                <a:lnTo>
                  <a:pt x="117142" y="58285"/>
                </a:lnTo>
                <a:lnTo>
                  <a:pt x="111428" y="34285"/>
                </a:lnTo>
                <a:lnTo>
                  <a:pt x="100000" y="17142"/>
                </a:lnTo>
                <a:lnTo>
                  <a:pt x="80000" y="3428"/>
                </a:lnTo>
                <a:lnTo>
                  <a:pt x="60000" y="0"/>
                </a:lnTo>
                <a:lnTo>
                  <a:pt x="37142" y="3428"/>
                </a:lnTo>
                <a:lnTo>
                  <a:pt x="20000" y="17142"/>
                </a:lnTo>
                <a:lnTo>
                  <a:pt x="5714" y="34285"/>
                </a:lnTo>
                <a:lnTo>
                  <a:pt x="0" y="58285"/>
                </a:lnTo>
                <a:lnTo>
                  <a:pt x="5714" y="82285"/>
                </a:lnTo>
                <a:lnTo>
                  <a:pt x="20000" y="99428"/>
                </a:lnTo>
                <a:lnTo>
                  <a:pt x="37142" y="113142"/>
                </a:lnTo>
                <a:lnTo>
                  <a:pt x="60000" y="116571"/>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01" name="Shape 2201"/>
          <p:cNvSpPr/>
          <p:nvPr/>
        </p:nvSpPr>
        <p:spPr>
          <a:xfrm>
            <a:off x="4652962" y="4340225"/>
            <a:ext cx="58737" cy="57150"/>
          </a:xfrm>
          <a:custGeom>
            <a:pathLst>
              <a:path extrusionOk="0" h="120000" w="120000">
                <a:moveTo>
                  <a:pt x="58536" y="116666"/>
                </a:moveTo>
                <a:lnTo>
                  <a:pt x="58536" y="116666"/>
                </a:lnTo>
                <a:lnTo>
                  <a:pt x="81951" y="110000"/>
                </a:lnTo>
                <a:lnTo>
                  <a:pt x="99512" y="100000"/>
                </a:lnTo>
                <a:lnTo>
                  <a:pt x="111219" y="80000"/>
                </a:lnTo>
                <a:lnTo>
                  <a:pt x="117073" y="56666"/>
                </a:lnTo>
                <a:lnTo>
                  <a:pt x="111219" y="36666"/>
                </a:lnTo>
                <a:lnTo>
                  <a:pt x="99512" y="16666"/>
                </a:lnTo>
                <a:lnTo>
                  <a:pt x="81951" y="6666"/>
                </a:lnTo>
                <a:lnTo>
                  <a:pt x="58536" y="0"/>
                </a:lnTo>
                <a:lnTo>
                  <a:pt x="35121" y="6666"/>
                </a:lnTo>
                <a:lnTo>
                  <a:pt x="20487" y="16666"/>
                </a:lnTo>
                <a:lnTo>
                  <a:pt x="5853" y="36666"/>
                </a:lnTo>
                <a:lnTo>
                  <a:pt x="0" y="56666"/>
                </a:lnTo>
                <a:lnTo>
                  <a:pt x="5853" y="80000"/>
                </a:lnTo>
                <a:lnTo>
                  <a:pt x="20487" y="100000"/>
                </a:lnTo>
                <a:lnTo>
                  <a:pt x="35121" y="110000"/>
                </a:lnTo>
                <a:lnTo>
                  <a:pt x="58536"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02" name="Shape 2202"/>
          <p:cNvSpPr/>
          <p:nvPr/>
        </p:nvSpPr>
        <p:spPr>
          <a:xfrm>
            <a:off x="4743450" y="4367212"/>
            <a:ext cx="57150" cy="57150"/>
          </a:xfrm>
          <a:custGeom>
            <a:pathLst>
              <a:path extrusionOk="0" h="120000" w="120000">
                <a:moveTo>
                  <a:pt x="60000" y="116666"/>
                </a:moveTo>
                <a:lnTo>
                  <a:pt x="60000" y="116666"/>
                </a:lnTo>
                <a:lnTo>
                  <a:pt x="84000" y="110000"/>
                </a:lnTo>
                <a:lnTo>
                  <a:pt x="99000" y="100000"/>
                </a:lnTo>
                <a:lnTo>
                  <a:pt x="111000" y="83333"/>
                </a:lnTo>
                <a:lnTo>
                  <a:pt x="117000" y="60000"/>
                </a:lnTo>
                <a:lnTo>
                  <a:pt x="111000" y="36666"/>
                </a:lnTo>
                <a:lnTo>
                  <a:pt x="99000" y="16666"/>
                </a:lnTo>
                <a:lnTo>
                  <a:pt x="84000" y="3333"/>
                </a:lnTo>
                <a:lnTo>
                  <a:pt x="60000" y="0"/>
                </a:lnTo>
                <a:lnTo>
                  <a:pt x="36000" y="3333"/>
                </a:lnTo>
                <a:lnTo>
                  <a:pt x="18000" y="16666"/>
                </a:lnTo>
                <a:lnTo>
                  <a:pt x="3000" y="36666"/>
                </a:lnTo>
                <a:lnTo>
                  <a:pt x="0" y="60000"/>
                </a:lnTo>
                <a:lnTo>
                  <a:pt x="3000" y="83333"/>
                </a:lnTo>
                <a:lnTo>
                  <a:pt x="18000" y="100000"/>
                </a:lnTo>
                <a:lnTo>
                  <a:pt x="36000" y="110000"/>
                </a:lnTo>
                <a:lnTo>
                  <a:pt x="60000"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03" name="Shape 2203"/>
          <p:cNvSpPr/>
          <p:nvPr/>
        </p:nvSpPr>
        <p:spPr>
          <a:xfrm>
            <a:off x="4787900" y="4448175"/>
            <a:ext cx="57150" cy="58738"/>
          </a:xfrm>
          <a:custGeom>
            <a:pathLst>
              <a:path extrusionOk="0" h="120000" w="120000">
                <a:moveTo>
                  <a:pt x="55609" y="116756"/>
                </a:moveTo>
                <a:lnTo>
                  <a:pt x="55609" y="116756"/>
                </a:lnTo>
                <a:lnTo>
                  <a:pt x="79024" y="110270"/>
                </a:lnTo>
                <a:lnTo>
                  <a:pt x="96585" y="100540"/>
                </a:lnTo>
                <a:lnTo>
                  <a:pt x="111219" y="81081"/>
                </a:lnTo>
                <a:lnTo>
                  <a:pt x="117073" y="58378"/>
                </a:lnTo>
                <a:lnTo>
                  <a:pt x="111219" y="35675"/>
                </a:lnTo>
                <a:lnTo>
                  <a:pt x="96585" y="19459"/>
                </a:lnTo>
                <a:lnTo>
                  <a:pt x="79024" y="6486"/>
                </a:lnTo>
                <a:lnTo>
                  <a:pt x="55609" y="0"/>
                </a:lnTo>
                <a:lnTo>
                  <a:pt x="32195" y="6486"/>
                </a:lnTo>
                <a:lnTo>
                  <a:pt x="17560" y="19459"/>
                </a:lnTo>
                <a:lnTo>
                  <a:pt x="5853" y="35675"/>
                </a:lnTo>
                <a:lnTo>
                  <a:pt x="0" y="58378"/>
                </a:lnTo>
                <a:lnTo>
                  <a:pt x="5853" y="81081"/>
                </a:lnTo>
                <a:lnTo>
                  <a:pt x="17560" y="100540"/>
                </a:lnTo>
                <a:lnTo>
                  <a:pt x="32195" y="110270"/>
                </a:lnTo>
                <a:lnTo>
                  <a:pt x="55609"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04" name="Shape 2204"/>
          <p:cNvSpPr/>
          <p:nvPr/>
        </p:nvSpPr>
        <p:spPr>
          <a:xfrm>
            <a:off x="3451225" y="5354637"/>
            <a:ext cx="254000" cy="255587"/>
          </a:xfrm>
          <a:custGeom>
            <a:pathLst>
              <a:path extrusionOk="0" h="120000" w="120000">
                <a:moveTo>
                  <a:pt x="105333" y="18633"/>
                </a:moveTo>
                <a:lnTo>
                  <a:pt x="105333" y="18633"/>
                </a:lnTo>
                <a:lnTo>
                  <a:pt x="107333" y="22360"/>
                </a:lnTo>
                <a:lnTo>
                  <a:pt x="109333" y="26086"/>
                </a:lnTo>
                <a:lnTo>
                  <a:pt x="110000" y="29068"/>
                </a:lnTo>
                <a:lnTo>
                  <a:pt x="112000" y="32049"/>
                </a:lnTo>
                <a:lnTo>
                  <a:pt x="112666" y="35776"/>
                </a:lnTo>
                <a:lnTo>
                  <a:pt x="114000" y="38757"/>
                </a:lnTo>
                <a:lnTo>
                  <a:pt x="114666" y="41739"/>
                </a:lnTo>
                <a:lnTo>
                  <a:pt x="116000" y="45465"/>
                </a:lnTo>
                <a:lnTo>
                  <a:pt x="118000" y="49192"/>
                </a:lnTo>
                <a:lnTo>
                  <a:pt x="118666" y="52173"/>
                </a:lnTo>
                <a:lnTo>
                  <a:pt x="119333" y="55155"/>
                </a:lnTo>
                <a:lnTo>
                  <a:pt x="119333" y="58136"/>
                </a:lnTo>
                <a:lnTo>
                  <a:pt x="119333" y="61118"/>
                </a:lnTo>
                <a:lnTo>
                  <a:pt x="119333" y="64099"/>
                </a:lnTo>
                <a:lnTo>
                  <a:pt x="119333" y="66335"/>
                </a:lnTo>
                <a:lnTo>
                  <a:pt x="119333" y="69316"/>
                </a:lnTo>
                <a:lnTo>
                  <a:pt x="119333" y="71552"/>
                </a:lnTo>
                <a:lnTo>
                  <a:pt x="118666" y="73788"/>
                </a:lnTo>
                <a:lnTo>
                  <a:pt x="117333" y="76024"/>
                </a:lnTo>
                <a:lnTo>
                  <a:pt x="115333" y="79006"/>
                </a:lnTo>
                <a:lnTo>
                  <a:pt x="114000" y="81987"/>
                </a:lnTo>
                <a:lnTo>
                  <a:pt x="112000" y="84223"/>
                </a:lnTo>
                <a:lnTo>
                  <a:pt x="109333" y="86459"/>
                </a:lnTo>
                <a:lnTo>
                  <a:pt x="108000" y="88695"/>
                </a:lnTo>
                <a:lnTo>
                  <a:pt x="106000" y="91677"/>
                </a:lnTo>
                <a:lnTo>
                  <a:pt x="103333" y="94658"/>
                </a:lnTo>
                <a:lnTo>
                  <a:pt x="101333" y="98385"/>
                </a:lnTo>
                <a:lnTo>
                  <a:pt x="99333" y="102111"/>
                </a:lnTo>
                <a:lnTo>
                  <a:pt x="95333" y="105838"/>
                </a:lnTo>
                <a:lnTo>
                  <a:pt x="93333" y="108819"/>
                </a:lnTo>
                <a:lnTo>
                  <a:pt x="90000" y="111801"/>
                </a:lnTo>
                <a:lnTo>
                  <a:pt x="86000" y="112546"/>
                </a:lnTo>
                <a:lnTo>
                  <a:pt x="82666" y="114037"/>
                </a:lnTo>
                <a:lnTo>
                  <a:pt x="78000" y="115527"/>
                </a:lnTo>
                <a:lnTo>
                  <a:pt x="72666" y="116273"/>
                </a:lnTo>
                <a:lnTo>
                  <a:pt x="66666" y="117018"/>
                </a:lnTo>
                <a:lnTo>
                  <a:pt x="61333" y="118509"/>
                </a:lnTo>
                <a:lnTo>
                  <a:pt x="56000" y="119254"/>
                </a:lnTo>
                <a:lnTo>
                  <a:pt x="52000" y="119254"/>
                </a:lnTo>
                <a:lnTo>
                  <a:pt x="48000" y="119254"/>
                </a:lnTo>
                <a:lnTo>
                  <a:pt x="44000" y="117763"/>
                </a:lnTo>
                <a:lnTo>
                  <a:pt x="38000" y="116273"/>
                </a:lnTo>
                <a:lnTo>
                  <a:pt x="31333" y="114037"/>
                </a:lnTo>
                <a:lnTo>
                  <a:pt x="24000" y="111055"/>
                </a:lnTo>
                <a:lnTo>
                  <a:pt x="16666" y="107329"/>
                </a:lnTo>
                <a:lnTo>
                  <a:pt x="10000" y="102111"/>
                </a:lnTo>
                <a:lnTo>
                  <a:pt x="5333" y="94658"/>
                </a:lnTo>
                <a:lnTo>
                  <a:pt x="1333" y="87204"/>
                </a:lnTo>
                <a:lnTo>
                  <a:pt x="666" y="83478"/>
                </a:lnTo>
                <a:lnTo>
                  <a:pt x="666" y="79751"/>
                </a:lnTo>
                <a:lnTo>
                  <a:pt x="0" y="75279"/>
                </a:lnTo>
                <a:lnTo>
                  <a:pt x="0" y="70807"/>
                </a:lnTo>
                <a:lnTo>
                  <a:pt x="0" y="66335"/>
                </a:lnTo>
                <a:lnTo>
                  <a:pt x="0" y="61863"/>
                </a:lnTo>
                <a:lnTo>
                  <a:pt x="666" y="57391"/>
                </a:lnTo>
                <a:lnTo>
                  <a:pt x="2000" y="54409"/>
                </a:lnTo>
                <a:lnTo>
                  <a:pt x="4000" y="50683"/>
                </a:lnTo>
                <a:lnTo>
                  <a:pt x="6000" y="46211"/>
                </a:lnTo>
                <a:lnTo>
                  <a:pt x="9333" y="40993"/>
                </a:lnTo>
                <a:lnTo>
                  <a:pt x="12000" y="36521"/>
                </a:lnTo>
                <a:lnTo>
                  <a:pt x="15333" y="31304"/>
                </a:lnTo>
                <a:lnTo>
                  <a:pt x="18666" y="26832"/>
                </a:lnTo>
                <a:lnTo>
                  <a:pt x="22000" y="22360"/>
                </a:lnTo>
                <a:lnTo>
                  <a:pt x="24000" y="19378"/>
                </a:lnTo>
                <a:lnTo>
                  <a:pt x="28000" y="16397"/>
                </a:lnTo>
                <a:lnTo>
                  <a:pt x="31333" y="12670"/>
                </a:lnTo>
                <a:lnTo>
                  <a:pt x="36666" y="9689"/>
                </a:lnTo>
                <a:lnTo>
                  <a:pt x="42000" y="6708"/>
                </a:lnTo>
                <a:lnTo>
                  <a:pt x="47333" y="2981"/>
                </a:lnTo>
                <a:lnTo>
                  <a:pt x="52000" y="1490"/>
                </a:lnTo>
                <a:lnTo>
                  <a:pt x="57333" y="0"/>
                </a:lnTo>
                <a:lnTo>
                  <a:pt x="60666" y="0"/>
                </a:lnTo>
                <a:lnTo>
                  <a:pt x="64000" y="745"/>
                </a:lnTo>
                <a:lnTo>
                  <a:pt x="66666" y="745"/>
                </a:lnTo>
                <a:lnTo>
                  <a:pt x="70666" y="1490"/>
                </a:lnTo>
                <a:lnTo>
                  <a:pt x="73333" y="1490"/>
                </a:lnTo>
                <a:lnTo>
                  <a:pt x="76666" y="1490"/>
                </a:lnTo>
                <a:lnTo>
                  <a:pt x="79333" y="2236"/>
                </a:lnTo>
                <a:lnTo>
                  <a:pt x="81333" y="2236"/>
                </a:lnTo>
                <a:lnTo>
                  <a:pt x="84000" y="2981"/>
                </a:lnTo>
                <a:lnTo>
                  <a:pt x="87333" y="5217"/>
                </a:lnTo>
                <a:lnTo>
                  <a:pt x="90666" y="7453"/>
                </a:lnTo>
                <a:lnTo>
                  <a:pt x="94000" y="9689"/>
                </a:lnTo>
                <a:lnTo>
                  <a:pt x="96666" y="12670"/>
                </a:lnTo>
                <a:lnTo>
                  <a:pt x="100666" y="14906"/>
                </a:lnTo>
                <a:lnTo>
                  <a:pt x="102666" y="17142"/>
                </a:lnTo>
                <a:lnTo>
                  <a:pt x="104000" y="17888"/>
                </a:lnTo>
                <a:lnTo>
                  <a:pt x="105333" y="18633"/>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05" name="Shape 2205"/>
          <p:cNvSpPr/>
          <p:nvPr/>
        </p:nvSpPr>
        <p:spPr>
          <a:xfrm>
            <a:off x="3616325" y="5392737"/>
            <a:ext cx="9524" cy="12699"/>
          </a:xfrm>
          <a:custGeom>
            <a:pathLst>
              <a:path extrusionOk="0" h="120000" w="120000">
                <a:moveTo>
                  <a:pt x="34285" y="15000"/>
                </a:moveTo>
                <a:lnTo>
                  <a:pt x="68571" y="30000"/>
                </a:lnTo>
                <a:lnTo>
                  <a:pt x="68571" y="45000"/>
                </a:lnTo>
                <a:lnTo>
                  <a:pt x="85714" y="45000"/>
                </a:lnTo>
                <a:lnTo>
                  <a:pt x="102857" y="60000"/>
                </a:lnTo>
                <a:lnTo>
                  <a:pt x="102857" y="75000"/>
                </a:lnTo>
                <a:lnTo>
                  <a:pt x="102857" y="90000"/>
                </a:lnTo>
                <a:lnTo>
                  <a:pt x="85714" y="105000"/>
                </a:lnTo>
                <a:lnTo>
                  <a:pt x="68571" y="105000"/>
                </a:lnTo>
                <a:lnTo>
                  <a:pt x="51428" y="105000"/>
                </a:lnTo>
                <a:lnTo>
                  <a:pt x="34285" y="90000"/>
                </a:lnTo>
                <a:lnTo>
                  <a:pt x="17142" y="75000"/>
                </a:lnTo>
                <a:lnTo>
                  <a:pt x="0" y="45000"/>
                </a:lnTo>
                <a:lnTo>
                  <a:pt x="0" y="30000"/>
                </a:lnTo>
                <a:lnTo>
                  <a:pt x="0" y="15000"/>
                </a:lnTo>
                <a:lnTo>
                  <a:pt x="0" y="0"/>
                </a:lnTo>
                <a:lnTo>
                  <a:pt x="17142" y="0"/>
                </a:lnTo>
                <a:lnTo>
                  <a:pt x="34285" y="0"/>
                </a:lnTo>
                <a:lnTo>
                  <a:pt x="34285" y="1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06" name="Shape 2206"/>
          <p:cNvSpPr/>
          <p:nvPr/>
        </p:nvSpPr>
        <p:spPr>
          <a:xfrm>
            <a:off x="3616325" y="5392737"/>
            <a:ext cx="25399" cy="28575"/>
          </a:xfrm>
          <a:custGeom>
            <a:pathLst>
              <a:path extrusionOk="0" h="120000" w="120000">
                <a:moveTo>
                  <a:pt x="46666" y="13333"/>
                </a:moveTo>
                <a:lnTo>
                  <a:pt x="46666" y="13333"/>
                </a:lnTo>
                <a:lnTo>
                  <a:pt x="66666" y="40000"/>
                </a:lnTo>
                <a:lnTo>
                  <a:pt x="80000" y="46666"/>
                </a:lnTo>
                <a:lnTo>
                  <a:pt x="93333" y="53333"/>
                </a:lnTo>
                <a:lnTo>
                  <a:pt x="106666" y="60000"/>
                </a:lnTo>
                <a:lnTo>
                  <a:pt x="113333" y="73333"/>
                </a:lnTo>
                <a:lnTo>
                  <a:pt x="113333" y="86666"/>
                </a:lnTo>
                <a:lnTo>
                  <a:pt x="106666" y="100000"/>
                </a:lnTo>
                <a:lnTo>
                  <a:pt x="93333" y="106666"/>
                </a:lnTo>
                <a:lnTo>
                  <a:pt x="80000" y="113333"/>
                </a:lnTo>
                <a:lnTo>
                  <a:pt x="66666" y="113333"/>
                </a:lnTo>
                <a:lnTo>
                  <a:pt x="53333" y="106666"/>
                </a:lnTo>
                <a:lnTo>
                  <a:pt x="40000" y="100000"/>
                </a:lnTo>
                <a:lnTo>
                  <a:pt x="33333" y="93333"/>
                </a:lnTo>
                <a:lnTo>
                  <a:pt x="20000" y="80000"/>
                </a:lnTo>
                <a:lnTo>
                  <a:pt x="13333" y="73333"/>
                </a:lnTo>
                <a:lnTo>
                  <a:pt x="6666" y="53333"/>
                </a:lnTo>
                <a:lnTo>
                  <a:pt x="6666" y="40000"/>
                </a:lnTo>
                <a:lnTo>
                  <a:pt x="0" y="33333"/>
                </a:lnTo>
                <a:lnTo>
                  <a:pt x="0" y="20000"/>
                </a:lnTo>
                <a:lnTo>
                  <a:pt x="0" y="6666"/>
                </a:lnTo>
                <a:lnTo>
                  <a:pt x="13333" y="0"/>
                </a:lnTo>
                <a:lnTo>
                  <a:pt x="33333" y="0"/>
                </a:lnTo>
                <a:lnTo>
                  <a:pt x="40000" y="6666"/>
                </a:lnTo>
                <a:lnTo>
                  <a:pt x="46666" y="13333"/>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07" name="Shape 2207"/>
          <p:cNvSpPr/>
          <p:nvPr/>
        </p:nvSpPr>
        <p:spPr>
          <a:xfrm>
            <a:off x="3541712" y="5543550"/>
            <a:ext cx="11112" cy="11113"/>
          </a:xfrm>
          <a:custGeom>
            <a:pathLst>
              <a:path extrusionOk="0" h="120000" w="120000">
                <a:moveTo>
                  <a:pt x="45000" y="17142"/>
                </a:moveTo>
                <a:lnTo>
                  <a:pt x="75000" y="34285"/>
                </a:lnTo>
                <a:lnTo>
                  <a:pt x="90000" y="34285"/>
                </a:lnTo>
                <a:lnTo>
                  <a:pt x="90000" y="51428"/>
                </a:lnTo>
                <a:lnTo>
                  <a:pt x="105000" y="51428"/>
                </a:lnTo>
                <a:lnTo>
                  <a:pt x="105000" y="68571"/>
                </a:lnTo>
                <a:lnTo>
                  <a:pt x="105000" y="85714"/>
                </a:lnTo>
                <a:lnTo>
                  <a:pt x="90000" y="102857"/>
                </a:lnTo>
                <a:lnTo>
                  <a:pt x="75000" y="102857"/>
                </a:lnTo>
                <a:lnTo>
                  <a:pt x="60000" y="102857"/>
                </a:lnTo>
                <a:lnTo>
                  <a:pt x="45000" y="102857"/>
                </a:lnTo>
                <a:lnTo>
                  <a:pt x="30000" y="85714"/>
                </a:lnTo>
                <a:lnTo>
                  <a:pt x="15000" y="85714"/>
                </a:lnTo>
                <a:lnTo>
                  <a:pt x="0" y="85714"/>
                </a:lnTo>
                <a:lnTo>
                  <a:pt x="0" y="68571"/>
                </a:lnTo>
                <a:lnTo>
                  <a:pt x="0" y="51428"/>
                </a:lnTo>
                <a:lnTo>
                  <a:pt x="0" y="34285"/>
                </a:lnTo>
                <a:lnTo>
                  <a:pt x="0" y="17142"/>
                </a:lnTo>
                <a:lnTo>
                  <a:pt x="0" y="0"/>
                </a:lnTo>
                <a:lnTo>
                  <a:pt x="15000" y="0"/>
                </a:lnTo>
                <a:lnTo>
                  <a:pt x="30000" y="0"/>
                </a:lnTo>
                <a:lnTo>
                  <a:pt x="45000" y="0"/>
                </a:lnTo>
                <a:lnTo>
                  <a:pt x="45000" y="17142"/>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08" name="Shape 2208"/>
          <p:cNvSpPr/>
          <p:nvPr/>
        </p:nvSpPr>
        <p:spPr>
          <a:xfrm>
            <a:off x="3541712" y="5543550"/>
            <a:ext cx="26987" cy="26987"/>
          </a:xfrm>
          <a:custGeom>
            <a:pathLst>
              <a:path extrusionOk="0" h="120000" w="120000">
                <a:moveTo>
                  <a:pt x="50526" y="14117"/>
                </a:moveTo>
                <a:lnTo>
                  <a:pt x="50526" y="14117"/>
                </a:lnTo>
                <a:lnTo>
                  <a:pt x="75789" y="42352"/>
                </a:lnTo>
                <a:lnTo>
                  <a:pt x="94736" y="42352"/>
                </a:lnTo>
                <a:lnTo>
                  <a:pt x="94736" y="49411"/>
                </a:lnTo>
                <a:lnTo>
                  <a:pt x="107368" y="63529"/>
                </a:lnTo>
                <a:lnTo>
                  <a:pt x="113684" y="77647"/>
                </a:lnTo>
                <a:lnTo>
                  <a:pt x="113684" y="84705"/>
                </a:lnTo>
                <a:lnTo>
                  <a:pt x="107368" y="98823"/>
                </a:lnTo>
                <a:lnTo>
                  <a:pt x="101052" y="112941"/>
                </a:lnTo>
                <a:lnTo>
                  <a:pt x="94736" y="112941"/>
                </a:lnTo>
                <a:lnTo>
                  <a:pt x="75789" y="112941"/>
                </a:lnTo>
                <a:lnTo>
                  <a:pt x="56842" y="112941"/>
                </a:lnTo>
                <a:lnTo>
                  <a:pt x="50526" y="105882"/>
                </a:lnTo>
                <a:lnTo>
                  <a:pt x="37894" y="98823"/>
                </a:lnTo>
                <a:lnTo>
                  <a:pt x="12631" y="91764"/>
                </a:lnTo>
                <a:lnTo>
                  <a:pt x="6315" y="84705"/>
                </a:lnTo>
                <a:lnTo>
                  <a:pt x="0" y="77647"/>
                </a:lnTo>
                <a:lnTo>
                  <a:pt x="0" y="56470"/>
                </a:lnTo>
                <a:lnTo>
                  <a:pt x="6315" y="42352"/>
                </a:lnTo>
                <a:lnTo>
                  <a:pt x="6315" y="21176"/>
                </a:lnTo>
                <a:lnTo>
                  <a:pt x="6315" y="7058"/>
                </a:lnTo>
                <a:lnTo>
                  <a:pt x="18947" y="0"/>
                </a:lnTo>
                <a:lnTo>
                  <a:pt x="37894" y="0"/>
                </a:lnTo>
                <a:lnTo>
                  <a:pt x="50526" y="7058"/>
                </a:lnTo>
                <a:lnTo>
                  <a:pt x="50526" y="14117"/>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09" name="Shape 2209"/>
          <p:cNvSpPr/>
          <p:nvPr/>
        </p:nvSpPr>
        <p:spPr>
          <a:xfrm>
            <a:off x="3636962" y="5453062"/>
            <a:ext cx="1587" cy="4762"/>
          </a:xfrm>
          <a:custGeom>
            <a:pathLst>
              <a:path extrusionOk="0" h="120000" w="120000">
                <a:moveTo>
                  <a:pt x="0" y="40000"/>
                </a:moveTo>
                <a:lnTo>
                  <a:pt x="0" y="40000"/>
                </a:lnTo>
                <a:lnTo>
                  <a:pt x="0" y="80000"/>
                </a:lnTo>
                <a:lnTo>
                  <a:pt x="60000" y="40000"/>
                </a:lnTo>
                <a:lnTo>
                  <a:pt x="60000" y="0"/>
                </a:lnTo>
                <a:lnTo>
                  <a:pt x="0" y="4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10" name="Shape 2210"/>
          <p:cNvSpPr/>
          <p:nvPr/>
        </p:nvSpPr>
        <p:spPr>
          <a:xfrm>
            <a:off x="3636962" y="5453062"/>
            <a:ext cx="17461" cy="20636"/>
          </a:xfrm>
          <a:custGeom>
            <a:pathLst>
              <a:path extrusionOk="0" h="120000" w="120000">
                <a:moveTo>
                  <a:pt x="18461" y="36923"/>
                </a:moveTo>
                <a:lnTo>
                  <a:pt x="18461" y="36923"/>
                </a:lnTo>
                <a:lnTo>
                  <a:pt x="9230" y="55384"/>
                </a:lnTo>
                <a:lnTo>
                  <a:pt x="0" y="73846"/>
                </a:lnTo>
                <a:lnTo>
                  <a:pt x="0" y="92307"/>
                </a:lnTo>
                <a:lnTo>
                  <a:pt x="0" y="101538"/>
                </a:lnTo>
                <a:lnTo>
                  <a:pt x="18461" y="110769"/>
                </a:lnTo>
                <a:lnTo>
                  <a:pt x="27692" y="110769"/>
                </a:lnTo>
                <a:lnTo>
                  <a:pt x="46153" y="110769"/>
                </a:lnTo>
                <a:lnTo>
                  <a:pt x="110769" y="73846"/>
                </a:lnTo>
                <a:lnTo>
                  <a:pt x="92307" y="0"/>
                </a:lnTo>
                <a:lnTo>
                  <a:pt x="18461" y="36923"/>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11" name="Shape 2211"/>
          <p:cNvSpPr/>
          <p:nvPr/>
        </p:nvSpPr>
        <p:spPr>
          <a:xfrm>
            <a:off x="3544887" y="5411787"/>
            <a:ext cx="3174" cy="4762"/>
          </a:xfrm>
          <a:custGeom>
            <a:pathLst>
              <a:path extrusionOk="0" h="120000" w="120000">
                <a:moveTo>
                  <a:pt x="0" y="40000"/>
                </a:moveTo>
                <a:lnTo>
                  <a:pt x="0" y="40000"/>
                </a:lnTo>
                <a:lnTo>
                  <a:pt x="0" y="80000"/>
                </a:lnTo>
                <a:lnTo>
                  <a:pt x="40000" y="80000"/>
                </a:lnTo>
                <a:lnTo>
                  <a:pt x="80000" y="40000"/>
                </a:lnTo>
                <a:lnTo>
                  <a:pt x="80000" y="0"/>
                </a:lnTo>
                <a:lnTo>
                  <a:pt x="0" y="4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12" name="Shape 2212"/>
          <p:cNvSpPr/>
          <p:nvPr/>
        </p:nvSpPr>
        <p:spPr>
          <a:xfrm>
            <a:off x="3544887" y="5411787"/>
            <a:ext cx="19049" cy="20636"/>
          </a:xfrm>
          <a:custGeom>
            <a:pathLst>
              <a:path extrusionOk="0" h="120000" w="120000">
                <a:moveTo>
                  <a:pt x="17142" y="27692"/>
                </a:moveTo>
                <a:lnTo>
                  <a:pt x="17142" y="27692"/>
                </a:lnTo>
                <a:lnTo>
                  <a:pt x="8571" y="55384"/>
                </a:lnTo>
                <a:lnTo>
                  <a:pt x="0" y="64615"/>
                </a:lnTo>
                <a:lnTo>
                  <a:pt x="0" y="83076"/>
                </a:lnTo>
                <a:lnTo>
                  <a:pt x="0" y="92307"/>
                </a:lnTo>
                <a:lnTo>
                  <a:pt x="17142" y="101538"/>
                </a:lnTo>
                <a:lnTo>
                  <a:pt x="34285" y="110769"/>
                </a:lnTo>
                <a:lnTo>
                  <a:pt x="51428" y="101538"/>
                </a:lnTo>
                <a:lnTo>
                  <a:pt x="111428" y="64615"/>
                </a:lnTo>
                <a:lnTo>
                  <a:pt x="94285" y="0"/>
                </a:lnTo>
                <a:lnTo>
                  <a:pt x="17142" y="27692"/>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13" name="Shape 2213"/>
          <p:cNvSpPr/>
          <p:nvPr/>
        </p:nvSpPr>
        <p:spPr>
          <a:xfrm>
            <a:off x="3516312" y="5473700"/>
            <a:ext cx="1587" cy="12699"/>
          </a:xfrm>
          <a:custGeom>
            <a:pathLst>
              <a:path extrusionOk="0" h="120000" w="120000">
                <a:moveTo>
                  <a:pt x="0" y="30000"/>
                </a:moveTo>
                <a:lnTo>
                  <a:pt x="0" y="30000"/>
                </a:lnTo>
                <a:lnTo>
                  <a:pt x="0" y="45000"/>
                </a:lnTo>
                <a:lnTo>
                  <a:pt x="0" y="60000"/>
                </a:lnTo>
                <a:lnTo>
                  <a:pt x="0" y="75000"/>
                </a:lnTo>
                <a:lnTo>
                  <a:pt x="0" y="90000"/>
                </a:lnTo>
                <a:lnTo>
                  <a:pt x="0" y="105000"/>
                </a:lnTo>
                <a:lnTo>
                  <a:pt x="0" y="45000"/>
                </a:lnTo>
                <a:lnTo>
                  <a:pt x="0" y="0"/>
                </a:lnTo>
                <a:lnTo>
                  <a:pt x="0" y="3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14" name="Shape 2214"/>
          <p:cNvSpPr/>
          <p:nvPr/>
        </p:nvSpPr>
        <p:spPr>
          <a:xfrm>
            <a:off x="3516312" y="5473700"/>
            <a:ext cx="19049" cy="28575"/>
          </a:xfrm>
          <a:custGeom>
            <a:pathLst>
              <a:path extrusionOk="0" h="120000" w="120000">
                <a:moveTo>
                  <a:pt x="20000" y="26666"/>
                </a:moveTo>
                <a:lnTo>
                  <a:pt x="20000" y="26666"/>
                </a:lnTo>
                <a:lnTo>
                  <a:pt x="10000" y="40000"/>
                </a:lnTo>
                <a:lnTo>
                  <a:pt x="0" y="53333"/>
                </a:lnTo>
                <a:lnTo>
                  <a:pt x="0" y="60000"/>
                </a:lnTo>
                <a:lnTo>
                  <a:pt x="0" y="73333"/>
                </a:lnTo>
                <a:lnTo>
                  <a:pt x="20000" y="80000"/>
                </a:lnTo>
                <a:lnTo>
                  <a:pt x="40000" y="93333"/>
                </a:lnTo>
                <a:lnTo>
                  <a:pt x="70000" y="106666"/>
                </a:lnTo>
                <a:lnTo>
                  <a:pt x="80000" y="113333"/>
                </a:lnTo>
                <a:lnTo>
                  <a:pt x="110000" y="46666"/>
                </a:lnTo>
                <a:lnTo>
                  <a:pt x="100000" y="0"/>
                </a:lnTo>
                <a:lnTo>
                  <a:pt x="20000" y="2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15" name="Shape 2215"/>
          <p:cNvSpPr/>
          <p:nvPr/>
        </p:nvSpPr>
        <p:spPr>
          <a:xfrm>
            <a:off x="3581400" y="5503862"/>
            <a:ext cx="14288" cy="14287"/>
          </a:xfrm>
          <a:custGeom>
            <a:pathLst>
              <a:path extrusionOk="0" h="120000" w="120000">
                <a:moveTo>
                  <a:pt x="108000" y="66666"/>
                </a:moveTo>
                <a:lnTo>
                  <a:pt x="84000" y="66666"/>
                </a:lnTo>
                <a:lnTo>
                  <a:pt x="72000" y="66666"/>
                </a:lnTo>
                <a:lnTo>
                  <a:pt x="48000" y="66666"/>
                </a:lnTo>
                <a:lnTo>
                  <a:pt x="48000" y="53333"/>
                </a:lnTo>
                <a:lnTo>
                  <a:pt x="48000" y="40000"/>
                </a:lnTo>
                <a:lnTo>
                  <a:pt x="36000" y="26666"/>
                </a:lnTo>
                <a:lnTo>
                  <a:pt x="36000" y="13333"/>
                </a:lnTo>
                <a:lnTo>
                  <a:pt x="24000" y="13333"/>
                </a:lnTo>
                <a:lnTo>
                  <a:pt x="12000" y="0"/>
                </a:lnTo>
                <a:lnTo>
                  <a:pt x="0" y="0"/>
                </a:lnTo>
                <a:lnTo>
                  <a:pt x="0" y="26666"/>
                </a:lnTo>
                <a:lnTo>
                  <a:pt x="12000" y="40000"/>
                </a:lnTo>
                <a:lnTo>
                  <a:pt x="12000" y="53333"/>
                </a:lnTo>
                <a:lnTo>
                  <a:pt x="12000" y="66666"/>
                </a:lnTo>
                <a:lnTo>
                  <a:pt x="24000" y="80000"/>
                </a:lnTo>
                <a:lnTo>
                  <a:pt x="36000" y="93333"/>
                </a:lnTo>
                <a:lnTo>
                  <a:pt x="48000" y="106666"/>
                </a:lnTo>
                <a:lnTo>
                  <a:pt x="60000" y="106666"/>
                </a:lnTo>
                <a:lnTo>
                  <a:pt x="72000" y="106666"/>
                </a:lnTo>
                <a:lnTo>
                  <a:pt x="84000" y="80000"/>
                </a:lnTo>
                <a:lnTo>
                  <a:pt x="108000" y="6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16" name="Shape 2216"/>
          <p:cNvSpPr/>
          <p:nvPr/>
        </p:nvSpPr>
        <p:spPr>
          <a:xfrm>
            <a:off x="3581400" y="5503862"/>
            <a:ext cx="31750" cy="30161"/>
          </a:xfrm>
          <a:custGeom>
            <a:pathLst>
              <a:path extrusionOk="0" h="120000" w="120000">
                <a:moveTo>
                  <a:pt x="114545" y="69473"/>
                </a:moveTo>
                <a:lnTo>
                  <a:pt x="114545" y="69473"/>
                </a:lnTo>
                <a:lnTo>
                  <a:pt x="87272" y="69473"/>
                </a:lnTo>
                <a:lnTo>
                  <a:pt x="70909" y="75789"/>
                </a:lnTo>
                <a:lnTo>
                  <a:pt x="49090" y="75789"/>
                </a:lnTo>
                <a:lnTo>
                  <a:pt x="43636" y="63157"/>
                </a:lnTo>
                <a:lnTo>
                  <a:pt x="43636" y="44210"/>
                </a:lnTo>
                <a:lnTo>
                  <a:pt x="38181" y="31578"/>
                </a:lnTo>
                <a:lnTo>
                  <a:pt x="32727" y="18947"/>
                </a:lnTo>
                <a:lnTo>
                  <a:pt x="27272" y="12631"/>
                </a:lnTo>
                <a:lnTo>
                  <a:pt x="10909" y="6315"/>
                </a:lnTo>
                <a:lnTo>
                  <a:pt x="5454" y="0"/>
                </a:lnTo>
                <a:lnTo>
                  <a:pt x="0" y="6315"/>
                </a:lnTo>
                <a:lnTo>
                  <a:pt x="0" y="25263"/>
                </a:lnTo>
                <a:lnTo>
                  <a:pt x="5454" y="37894"/>
                </a:lnTo>
                <a:lnTo>
                  <a:pt x="5454" y="56842"/>
                </a:lnTo>
                <a:lnTo>
                  <a:pt x="5454" y="69473"/>
                </a:lnTo>
                <a:lnTo>
                  <a:pt x="10909" y="75789"/>
                </a:lnTo>
                <a:lnTo>
                  <a:pt x="27272" y="88421"/>
                </a:lnTo>
                <a:lnTo>
                  <a:pt x="38181" y="101052"/>
                </a:lnTo>
                <a:lnTo>
                  <a:pt x="43636" y="113684"/>
                </a:lnTo>
                <a:lnTo>
                  <a:pt x="60000" y="113684"/>
                </a:lnTo>
                <a:lnTo>
                  <a:pt x="70909" y="107368"/>
                </a:lnTo>
                <a:lnTo>
                  <a:pt x="87272" y="88421"/>
                </a:lnTo>
                <a:lnTo>
                  <a:pt x="109090" y="75789"/>
                </a:lnTo>
                <a:lnTo>
                  <a:pt x="114545" y="69473"/>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17" name="Shape 2217"/>
          <p:cNvSpPr/>
          <p:nvPr/>
        </p:nvSpPr>
        <p:spPr>
          <a:xfrm>
            <a:off x="3568700" y="5441950"/>
            <a:ext cx="9524" cy="9524"/>
          </a:xfrm>
          <a:custGeom>
            <a:pathLst>
              <a:path extrusionOk="0" h="120000" w="120000">
                <a:moveTo>
                  <a:pt x="0" y="100000"/>
                </a:moveTo>
                <a:lnTo>
                  <a:pt x="17142" y="40000"/>
                </a:lnTo>
                <a:lnTo>
                  <a:pt x="34285" y="0"/>
                </a:lnTo>
                <a:lnTo>
                  <a:pt x="85714" y="0"/>
                </a:lnTo>
                <a:lnTo>
                  <a:pt x="102857" y="0"/>
                </a:lnTo>
                <a:lnTo>
                  <a:pt x="0" y="10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18" name="Shape 2218"/>
          <p:cNvSpPr/>
          <p:nvPr/>
        </p:nvSpPr>
        <p:spPr>
          <a:xfrm>
            <a:off x="3576637" y="5449887"/>
            <a:ext cx="9524" cy="9524"/>
          </a:xfrm>
          <a:custGeom>
            <a:pathLst>
              <a:path extrusionOk="0" h="120000" w="120000">
                <a:moveTo>
                  <a:pt x="102857" y="0"/>
                </a:moveTo>
                <a:lnTo>
                  <a:pt x="102857" y="0"/>
                </a:lnTo>
                <a:lnTo>
                  <a:pt x="85714" y="60000"/>
                </a:lnTo>
                <a:lnTo>
                  <a:pt x="68571" y="100000"/>
                </a:lnTo>
                <a:lnTo>
                  <a:pt x="17142" y="100000"/>
                </a:lnTo>
                <a:lnTo>
                  <a:pt x="0" y="10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19" name="Shape 2219"/>
          <p:cNvSpPr/>
          <p:nvPr/>
        </p:nvSpPr>
        <p:spPr>
          <a:xfrm>
            <a:off x="3616325" y="5518150"/>
            <a:ext cx="14288" cy="17462"/>
          </a:xfrm>
          <a:custGeom>
            <a:pathLst>
              <a:path extrusionOk="0" h="120000" w="120000">
                <a:moveTo>
                  <a:pt x="108000" y="0"/>
                </a:moveTo>
                <a:lnTo>
                  <a:pt x="96000" y="21818"/>
                </a:lnTo>
                <a:lnTo>
                  <a:pt x="84000" y="32727"/>
                </a:lnTo>
                <a:lnTo>
                  <a:pt x="72000" y="43636"/>
                </a:lnTo>
                <a:lnTo>
                  <a:pt x="72000" y="54545"/>
                </a:lnTo>
                <a:lnTo>
                  <a:pt x="60000" y="54545"/>
                </a:lnTo>
                <a:lnTo>
                  <a:pt x="60000" y="65454"/>
                </a:lnTo>
                <a:lnTo>
                  <a:pt x="48000" y="76363"/>
                </a:lnTo>
                <a:lnTo>
                  <a:pt x="36000" y="87272"/>
                </a:lnTo>
                <a:lnTo>
                  <a:pt x="24000" y="98181"/>
                </a:lnTo>
                <a:lnTo>
                  <a:pt x="12000" y="109090"/>
                </a:lnTo>
                <a:lnTo>
                  <a:pt x="0" y="109090"/>
                </a:lnTo>
                <a:lnTo>
                  <a:pt x="10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20" name="Shape 2220"/>
          <p:cNvSpPr/>
          <p:nvPr/>
        </p:nvSpPr>
        <p:spPr>
          <a:xfrm>
            <a:off x="3616325" y="5518150"/>
            <a:ext cx="30162" cy="33338"/>
          </a:xfrm>
          <a:custGeom>
            <a:pathLst>
              <a:path extrusionOk="0" h="120000" w="120000">
                <a:moveTo>
                  <a:pt x="114285" y="0"/>
                </a:moveTo>
                <a:lnTo>
                  <a:pt x="114285" y="0"/>
                </a:lnTo>
                <a:lnTo>
                  <a:pt x="102857" y="17142"/>
                </a:lnTo>
                <a:lnTo>
                  <a:pt x="80000" y="28571"/>
                </a:lnTo>
                <a:lnTo>
                  <a:pt x="68571" y="40000"/>
                </a:lnTo>
                <a:lnTo>
                  <a:pt x="68571" y="45714"/>
                </a:lnTo>
                <a:lnTo>
                  <a:pt x="68571" y="51428"/>
                </a:lnTo>
                <a:lnTo>
                  <a:pt x="62857" y="57142"/>
                </a:lnTo>
                <a:lnTo>
                  <a:pt x="57142" y="68571"/>
                </a:lnTo>
                <a:lnTo>
                  <a:pt x="51428" y="80000"/>
                </a:lnTo>
                <a:lnTo>
                  <a:pt x="40000" y="85714"/>
                </a:lnTo>
                <a:lnTo>
                  <a:pt x="22857" y="97142"/>
                </a:lnTo>
                <a:lnTo>
                  <a:pt x="5714" y="108571"/>
                </a:lnTo>
                <a:lnTo>
                  <a:pt x="0" y="114285"/>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21" name="Shape 2221"/>
          <p:cNvSpPr/>
          <p:nvPr/>
        </p:nvSpPr>
        <p:spPr>
          <a:xfrm>
            <a:off x="3582987" y="5549900"/>
            <a:ext cx="12699" cy="19049"/>
          </a:xfrm>
          <a:custGeom>
            <a:pathLst>
              <a:path extrusionOk="0" h="120000" w="120000">
                <a:moveTo>
                  <a:pt x="106666" y="110000"/>
                </a:moveTo>
                <a:lnTo>
                  <a:pt x="80000" y="90000"/>
                </a:lnTo>
                <a:lnTo>
                  <a:pt x="66666" y="70000"/>
                </a:lnTo>
                <a:lnTo>
                  <a:pt x="53333" y="50000"/>
                </a:lnTo>
                <a:lnTo>
                  <a:pt x="40000" y="40000"/>
                </a:lnTo>
                <a:lnTo>
                  <a:pt x="40000" y="20000"/>
                </a:lnTo>
                <a:lnTo>
                  <a:pt x="26666" y="10000"/>
                </a:lnTo>
                <a:lnTo>
                  <a:pt x="0" y="10000"/>
                </a:lnTo>
                <a:lnTo>
                  <a:pt x="0" y="0"/>
                </a:lnTo>
                <a:lnTo>
                  <a:pt x="106666" y="11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22" name="Shape 2222"/>
          <p:cNvSpPr/>
          <p:nvPr/>
        </p:nvSpPr>
        <p:spPr>
          <a:xfrm>
            <a:off x="3582987" y="5549900"/>
            <a:ext cx="30161" cy="34924"/>
          </a:xfrm>
          <a:custGeom>
            <a:pathLst>
              <a:path extrusionOk="0" h="120000" w="120000">
                <a:moveTo>
                  <a:pt x="114285" y="114545"/>
                </a:moveTo>
                <a:lnTo>
                  <a:pt x="114285" y="114545"/>
                </a:lnTo>
                <a:lnTo>
                  <a:pt x="85714" y="98181"/>
                </a:lnTo>
                <a:lnTo>
                  <a:pt x="74285" y="76363"/>
                </a:lnTo>
                <a:lnTo>
                  <a:pt x="51428" y="54545"/>
                </a:lnTo>
                <a:lnTo>
                  <a:pt x="45714" y="38181"/>
                </a:lnTo>
                <a:lnTo>
                  <a:pt x="40000" y="21818"/>
                </a:lnTo>
                <a:lnTo>
                  <a:pt x="28571" y="10909"/>
                </a:lnTo>
                <a:lnTo>
                  <a:pt x="5714" y="5454"/>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23" name="Shape 2223"/>
          <p:cNvSpPr/>
          <p:nvPr/>
        </p:nvSpPr>
        <p:spPr>
          <a:xfrm>
            <a:off x="3567112" y="5395912"/>
            <a:ext cx="14287" cy="15875"/>
          </a:xfrm>
          <a:custGeom>
            <a:pathLst>
              <a:path extrusionOk="0" h="120000" w="120000">
                <a:moveTo>
                  <a:pt x="108000" y="0"/>
                </a:moveTo>
                <a:lnTo>
                  <a:pt x="48000" y="0"/>
                </a:lnTo>
                <a:lnTo>
                  <a:pt x="0" y="0"/>
                </a:lnTo>
                <a:lnTo>
                  <a:pt x="0" y="108000"/>
                </a:lnTo>
                <a:lnTo>
                  <a:pt x="48000" y="108000"/>
                </a:lnTo>
                <a:lnTo>
                  <a:pt x="108000" y="108000"/>
                </a:lnTo>
                <a:lnTo>
                  <a:pt x="10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24" name="Shape 2224"/>
          <p:cNvSpPr/>
          <p:nvPr/>
        </p:nvSpPr>
        <p:spPr>
          <a:xfrm>
            <a:off x="3595687" y="5429250"/>
            <a:ext cx="12699" cy="14288"/>
          </a:xfrm>
          <a:custGeom>
            <a:pathLst>
              <a:path extrusionOk="0" h="120000" w="120000">
                <a:moveTo>
                  <a:pt x="66666" y="53333"/>
                </a:moveTo>
                <a:lnTo>
                  <a:pt x="66666" y="0"/>
                </a:lnTo>
                <a:lnTo>
                  <a:pt x="40000" y="0"/>
                </a:lnTo>
                <a:lnTo>
                  <a:pt x="0" y="0"/>
                </a:lnTo>
                <a:lnTo>
                  <a:pt x="0" y="53333"/>
                </a:lnTo>
                <a:lnTo>
                  <a:pt x="0" y="106666"/>
                </a:lnTo>
                <a:lnTo>
                  <a:pt x="40000" y="106666"/>
                </a:lnTo>
                <a:lnTo>
                  <a:pt x="66666" y="106666"/>
                </a:lnTo>
                <a:lnTo>
                  <a:pt x="106666" y="106666"/>
                </a:lnTo>
                <a:lnTo>
                  <a:pt x="106666" y="53333"/>
                </a:lnTo>
                <a:lnTo>
                  <a:pt x="66666" y="53333"/>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25" name="Shape 2225"/>
          <p:cNvSpPr/>
          <p:nvPr/>
        </p:nvSpPr>
        <p:spPr>
          <a:xfrm>
            <a:off x="3581400" y="5465762"/>
            <a:ext cx="12699" cy="12699"/>
          </a:xfrm>
          <a:custGeom>
            <a:pathLst>
              <a:path extrusionOk="0" h="120000" w="120000">
                <a:moveTo>
                  <a:pt x="106666" y="30000"/>
                </a:moveTo>
                <a:lnTo>
                  <a:pt x="66666" y="0"/>
                </a:lnTo>
                <a:lnTo>
                  <a:pt x="40000" y="0"/>
                </a:lnTo>
                <a:lnTo>
                  <a:pt x="40000" y="30000"/>
                </a:lnTo>
                <a:lnTo>
                  <a:pt x="0" y="30000"/>
                </a:lnTo>
                <a:lnTo>
                  <a:pt x="0" y="75000"/>
                </a:lnTo>
                <a:lnTo>
                  <a:pt x="0" y="105000"/>
                </a:lnTo>
                <a:lnTo>
                  <a:pt x="40000" y="105000"/>
                </a:lnTo>
                <a:lnTo>
                  <a:pt x="66666" y="105000"/>
                </a:lnTo>
                <a:lnTo>
                  <a:pt x="106666" y="75000"/>
                </a:lnTo>
                <a:lnTo>
                  <a:pt x="106666" y="3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26" name="Shape 2226"/>
          <p:cNvSpPr/>
          <p:nvPr/>
        </p:nvSpPr>
        <p:spPr>
          <a:xfrm>
            <a:off x="3509962" y="5430837"/>
            <a:ext cx="14287" cy="12699"/>
          </a:xfrm>
          <a:custGeom>
            <a:pathLst>
              <a:path extrusionOk="0" h="120000" w="120000">
                <a:moveTo>
                  <a:pt x="108000" y="30000"/>
                </a:moveTo>
                <a:lnTo>
                  <a:pt x="108000" y="0"/>
                </a:lnTo>
                <a:lnTo>
                  <a:pt x="48000" y="0"/>
                </a:lnTo>
                <a:lnTo>
                  <a:pt x="0" y="0"/>
                </a:lnTo>
                <a:lnTo>
                  <a:pt x="0" y="30000"/>
                </a:lnTo>
                <a:lnTo>
                  <a:pt x="0" y="75000"/>
                </a:lnTo>
                <a:lnTo>
                  <a:pt x="48000" y="105000"/>
                </a:lnTo>
                <a:lnTo>
                  <a:pt x="108000" y="105000"/>
                </a:lnTo>
                <a:lnTo>
                  <a:pt x="108000" y="75000"/>
                </a:lnTo>
                <a:lnTo>
                  <a:pt x="108000" y="3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27" name="Shape 2227"/>
          <p:cNvSpPr/>
          <p:nvPr/>
        </p:nvSpPr>
        <p:spPr>
          <a:xfrm>
            <a:off x="3484562" y="5537200"/>
            <a:ext cx="14287" cy="12699"/>
          </a:xfrm>
          <a:custGeom>
            <a:pathLst>
              <a:path extrusionOk="0" h="120000" w="120000">
                <a:moveTo>
                  <a:pt x="106666" y="0"/>
                </a:moveTo>
                <a:lnTo>
                  <a:pt x="106666" y="0"/>
                </a:lnTo>
                <a:lnTo>
                  <a:pt x="66666" y="0"/>
                </a:lnTo>
                <a:lnTo>
                  <a:pt x="40000" y="0"/>
                </a:lnTo>
                <a:lnTo>
                  <a:pt x="0" y="30000"/>
                </a:lnTo>
                <a:lnTo>
                  <a:pt x="40000" y="75000"/>
                </a:lnTo>
                <a:lnTo>
                  <a:pt x="40000" y="105000"/>
                </a:lnTo>
                <a:lnTo>
                  <a:pt x="66666" y="105000"/>
                </a:lnTo>
                <a:lnTo>
                  <a:pt x="106666" y="75000"/>
                </a:lnTo>
                <a:lnTo>
                  <a:pt x="106666" y="30000"/>
                </a:lnTo>
                <a:lnTo>
                  <a:pt x="10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28" name="Shape 2228"/>
          <p:cNvSpPr/>
          <p:nvPr/>
        </p:nvSpPr>
        <p:spPr>
          <a:xfrm>
            <a:off x="3473450" y="5497512"/>
            <a:ext cx="12699" cy="14287"/>
          </a:xfrm>
          <a:custGeom>
            <a:pathLst>
              <a:path extrusionOk="0" h="120000" w="120000">
                <a:moveTo>
                  <a:pt x="106666" y="53333"/>
                </a:moveTo>
                <a:lnTo>
                  <a:pt x="66666" y="0"/>
                </a:lnTo>
                <a:lnTo>
                  <a:pt x="40000" y="53333"/>
                </a:lnTo>
                <a:lnTo>
                  <a:pt x="0" y="53333"/>
                </a:lnTo>
                <a:lnTo>
                  <a:pt x="40000" y="53333"/>
                </a:lnTo>
                <a:lnTo>
                  <a:pt x="40000" y="106666"/>
                </a:lnTo>
                <a:lnTo>
                  <a:pt x="66666" y="106666"/>
                </a:lnTo>
                <a:lnTo>
                  <a:pt x="106666" y="106666"/>
                </a:lnTo>
                <a:lnTo>
                  <a:pt x="106666" y="53333"/>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29" name="Shape 2229"/>
          <p:cNvSpPr/>
          <p:nvPr/>
        </p:nvSpPr>
        <p:spPr>
          <a:xfrm>
            <a:off x="3608387" y="5511800"/>
            <a:ext cx="14287" cy="12699"/>
          </a:xfrm>
          <a:custGeom>
            <a:pathLst>
              <a:path extrusionOk="0" h="120000" w="120000">
                <a:moveTo>
                  <a:pt x="108000" y="30000"/>
                </a:moveTo>
                <a:lnTo>
                  <a:pt x="48000" y="0"/>
                </a:lnTo>
                <a:lnTo>
                  <a:pt x="48000" y="30000"/>
                </a:lnTo>
                <a:lnTo>
                  <a:pt x="0" y="30000"/>
                </a:lnTo>
                <a:lnTo>
                  <a:pt x="0" y="75000"/>
                </a:lnTo>
                <a:lnTo>
                  <a:pt x="0" y="105000"/>
                </a:lnTo>
                <a:lnTo>
                  <a:pt x="48000" y="105000"/>
                </a:lnTo>
                <a:lnTo>
                  <a:pt x="108000" y="75000"/>
                </a:lnTo>
                <a:lnTo>
                  <a:pt x="108000" y="3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30" name="Shape 2230"/>
          <p:cNvSpPr/>
          <p:nvPr/>
        </p:nvSpPr>
        <p:spPr>
          <a:xfrm>
            <a:off x="3652837" y="5486400"/>
            <a:ext cx="11112" cy="14288"/>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31" name="Shape 2231"/>
          <p:cNvSpPr/>
          <p:nvPr/>
        </p:nvSpPr>
        <p:spPr>
          <a:xfrm>
            <a:off x="3636962" y="5532437"/>
            <a:ext cx="14287"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32" name="Shape 2232"/>
          <p:cNvSpPr/>
          <p:nvPr/>
        </p:nvSpPr>
        <p:spPr>
          <a:xfrm>
            <a:off x="3552825" y="5572125"/>
            <a:ext cx="12699" cy="12699"/>
          </a:xfrm>
          <a:custGeom>
            <a:pathLst>
              <a:path extrusionOk="0" h="120000" w="120000">
                <a:moveTo>
                  <a:pt x="66666" y="30000"/>
                </a:moveTo>
                <a:lnTo>
                  <a:pt x="66666" y="0"/>
                </a:lnTo>
                <a:lnTo>
                  <a:pt x="40000" y="0"/>
                </a:lnTo>
                <a:lnTo>
                  <a:pt x="0" y="30000"/>
                </a:lnTo>
                <a:lnTo>
                  <a:pt x="0" y="75000"/>
                </a:lnTo>
                <a:lnTo>
                  <a:pt x="0" y="105000"/>
                </a:lnTo>
                <a:lnTo>
                  <a:pt x="40000" y="105000"/>
                </a:lnTo>
                <a:lnTo>
                  <a:pt x="66666" y="105000"/>
                </a:lnTo>
                <a:lnTo>
                  <a:pt x="106666" y="75000"/>
                </a:lnTo>
                <a:lnTo>
                  <a:pt x="66666" y="3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33" name="Shape 2233"/>
          <p:cNvSpPr/>
          <p:nvPr/>
        </p:nvSpPr>
        <p:spPr>
          <a:xfrm>
            <a:off x="3594100" y="5365750"/>
            <a:ext cx="12699" cy="14288"/>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34" name="Shape 2234"/>
          <p:cNvSpPr/>
          <p:nvPr/>
        </p:nvSpPr>
        <p:spPr>
          <a:xfrm>
            <a:off x="3536950" y="5370512"/>
            <a:ext cx="9524" cy="12699"/>
          </a:xfrm>
          <a:custGeom>
            <a:pathLst>
              <a:path extrusionOk="0" h="120000" w="120000">
                <a:moveTo>
                  <a:pt x="75000" y="30000"/>
                </a:moveTo>
                <a:lnTo>
                  <a:pt x="75000" y="0"/>
                </a:lnTo>
                <a:lnTo>
                  <a:pt x="30000" y="0"/>
                </a:lnTo>
                <a:lnTo>
                  <a:pt x="0" y="30000"/>
                </a:lnTo>
                <a:lnTo>
                  <a:pt x="0" y="75000"/>
                </a:lnTo>
                <a:lnTo>
                  <a:pt x="0" y="105000"/>
                </a:lnTo>
                <a:lnTo>
                  <a:pt x="30000" y="105000"/>
                </a:lnTo>
                <a:lnTo>
                  <a:pt x="75000" y="105000"/>
                </a:lnTo>
                <a:lnTo>
                  <a:pt x="105000" y="75000"/>
                </a:lnTo>
                <a:lnTo>
                  <a:pt x="75000" y="3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35" name="Shape 2235"/>
          <p:cNvSpPr/>
          <p:nvPr/>
        </p:nvSpPr>
        <p:spPr>
          <a:xfrm>
            <a:off x="3476625" y="5427662"/>
            <a:ext cx="14288" cy="14287"/>
          </a:xfrm>
          <a:custGeom>
            <a:pathLst>
              <a:path extrusionOk="0" h="120000" w="120000">
                <a:moveTo>
                  <a:pt x="48000" y="0"/>
                </a:moveTo>
                <a:lnTo>
                  <a:pt x="48000" y="0"/>
                </a:lnTo>
                <a:lnTo>
                  <a:pt x="0" y="0"/>
                </a:lnTo>
                <a:lnTo>
                  <a:pt x="0" y="53333"/>
                </a:lnTo>
                <a:lnTo>
                  <a:pt x="0" y="106666"/>
                </a:lnTo>
                <a:lnTo>
                  <a:pt x="48000" y="106666"/>
                </a:lnTo>
                <a:lnTo>
                  <a:pt x="48000" y="53333"/>
                </a:lnTo>
                <a:lnTo>
                  <a:pt x="108000" y="53333"/>
                </a:lnTo>
                <a:lnTo>
                  <a:pt x="4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36" name="Shape 2236"/>
          <p:cNvSpPr/>
          <p:nvPr/>
        </p:nvSpPr>
        <p:spPr>
          <a:xfrm>
            <a:off x="3489325" y="5484812"/>
            <a:ext cx="14288" cy="14287"/>
          </a:xfrm>
          <a:custGeom>
            <a:pathLst>
              <a:path extrusionOk="0" h="120000" w="120000">
                <a:moveTo>
                  <a:pt x="108000" y="0"/>
                </a:moveTo>
                <a:lnTo>
                  <a:pt x="108000" y="0"/>
                </a:ln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37" name="Shape 2237"/>
          <p:cNvSpPr/>
          <p:nvPr/>
        </p:nvSpPr>
        <p:spPr>
          <a:xfrm>
            <a:off x="3467100" y="5465762"/>
            <a:ext cx="14288" cy="12699"/>
          </a:xfrm>
          <a:custGeom>
            <a:pathLst>
              <a:path extrusionOk="0" h="120000" w="120000">
                <a:moveTo>
                  <a:pt x="108000" y="30000"/>
                </a:moveTo>
                <a:lnTo>
                  <a:pt x="48000" y="0"/>
                </a:lnTo>
                <a:lnTo>
                  <a:pt x="48000" y="30000"/>
                </a:lnTo>
                <a:lnTo>
                  <a:pt x="0" y="30000"/>
                </a:lnTo>
                <a:lnTo>
                  <a:pt x="0" y="75000"/>
                </a:lnTo>
                <a:lnTo>
                  <a:pt x="48000" y="75000"/>
                </a:lnTo>
                <a:lnTo>
                  <a:pt x="48000" y="105000"/>
                </a:lnTo>
                <a:lnTo>
                  <a:pt x="108000" y="75000"/>
                </a:lnTo>
                <a:lnTo>
                  <a:pt x="108000" y="3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38" name="Shape 2238"/>
          <p:cNvSpPr/>
          <p:nvPr/>
        </p:nvSpPr>
        <p:spPr>
          <a:xfrm>
            <a:off x="3109913" y="5326062"/>
            <a:ext cx="242886" cy="268286"/>
          </a:xfrm>
          <a:custGeom>
            <a:pathLst>
              <a:path extrusionOk="0" h="120000" w="120000">
                <a:moveTo>
                  <a:pt x="50232" y="0"/>
                </a:moveTo>
                <a:lnTo>
                  <a:pt x="50232" y="0"/>
                </a:lnTo>
                <a:lnTo>
                  <a:pt x="55116" y="0"/>
                </a:lnTo>
                <a:lnTo>
                  <a:pt x="58604" y="710"/>
                </a:lnTo>
                <a:lnTo>
                  <a:pt x="63488" y="2130"/>
                </a:lnTo>
                <a:lnTo>
                  <a:pt x="66976" y="2130"/>
                </a:lnTo>
                <a:lnTo>
                  <a:pt x="69069" y="3550"/>
                </a:lnTo>
                <a:lnTo>
                  <a:pt x="73255" y="4970"/>
                </a:lnTo>
                <a:lnTo>
                  <a:pt x="76744" y="6390"/>
                </a:lnTo>
                <a:lnTo>
                  <a:pt x="80930" y="7100"/>
                </a:lnTo>
                <a:lnTo>
                  <a:pt x="83720" y="7100"/>
                </a:lnTo>
                <a:lnTo>
                  <a:pt x="87906" y="8520"/>
                </a:lnTo>
                <a:lnTo>
                  <a:pt x="90000" y="9940"/>
                </a:lnTo>
                <a:lnTo>
                  <a:pt x="94186" y="11360"/>
                </a:lnTo>
                <a:lnTo>
                  <a:pt x="95581" y="12781"/>
                </a:lnTo>
                <a:lnTo>
                  <a:pt x="99069" y="14201"/>
                </a:lnTo>
                <a:lnTo>
                  <a:pt x="100465" y="15621"/>
                </a:lnTo>
                <a:lnTo>
                  <a:pt x="102558" y="17041"/>
                </a:lnTo>
                <a:lnTo>
                  <a:pt x="104651" y="19171"/>
                </a:lnTo>
                <a:lnTo>
                  <a:pt x="105348" y="20591"/>
                </a:lnTo>
                <a:lnTo>
                  <a:pt x="107441" y="23431"/>
                </a:lnTo>
                <a:lnTo>
                  <a:pt x="108837" y="25562"/>
                </a:lnTo>
                <a:lnTo>
                  <a:pt x="108837" y="28402"/>
                </a:lnTo>
                <a:lnTo>
                  <a:pt x="110930" y="31242"/>
                </a:lnTo>
                <a:lnTo>
                  <a:pt x="111627" y="34082"/>
                </a:lnTo>
                <a:lnTo>
                  <a:pt x="112325" y="37633"/>
                </a:lnTo>
                <a:lnTo>
                  <a:pt x="113023" y="40473"/>
                </a:lnTo>
                <a:lnTo>
                  <a:pt x="114418" y="44023"/>
                </a:lnTo>
                <a:lnTo>
                  <a:pt x="116511" y="47573"/>
                </a:lnTo>
                <a:lnTo>
                  <a:pt x="117906" y="51834"/>
                </a:lnTo>
                <a:lnTo>
                  <a:pt x="119302" y="56094"/>
                </a:lnTo>
                <a:lnTo>
                  <a:pt x="119302" y="60355"/>
                </a:lnTo>
                <a:lnTo>
                  <a:pt x="119302" y="63905"/>
                </a:lnTo>
                <a:lnTo>
                  <a:pt x="119302" y="66745"/>
                </a:lnTo>
                <a:lnTo>
                  <a:pt x="117906" y="70295"/>
                </a:lnTo>
                <a:lnTo>
                  <a:pt x="115116" y="74556"/>
                </a:lnTo>
                <a:lnTo>
                  <a:pt x="113720" y="79526"/>
                </a:lnTo>
                <a:lnTo>
                  <a:pt x="110930" y="84497"/>
                </a:lnTo>
                <a:lnTo>
                  <a:pt x="108139" y="89467"/>
                </a:lnTo>
                <a:lnTo>
                  <a:pt x="105348" y="93727"/>
                </a:lnTo>
                <a:lnTo>
                  <a:pt x="102558" y="97278"/>
                </a:lnTo>
                <a:lnTo>
                  <a:pt x="100465" y="100118"/>
                </a:lnTo>
                <a:lnTo>
                  <a:pt x="97674" y="102248"/>
                </a:lnTo>
                <a:lnTo>
                  <a:pt x="92790" y="105798"/>
                </a:lnTo>
                <a:lnTo>
                  <a:pt x="86511" y="110059"/>
                </a:lnTo>
                <a:lnTo>
                  <a:pt x="79534" y="114319"/>
                </a:lnTo>
                <a:lnTo>
                  <a:pt x="70465" y="117869"/>
                </a:lnTo>
                <a:lnTo>
                  <a:pt x="62093" y="119289"/>
                </a:lnTo>
                <a:lnTo>
                  <a:pt x="53720" y="119289"/>
                </a:lnTo>
                <a:lnTo>
                  <a:pt x="44651" y="117159"/>
                </a:lnTo>
                <a:lnTo>
                  <a:pt x="41860" y="115739"/>
                </a:lnTo>
                <a:lnTo>
                  <a:pt x="38372" y="114319"/>
                </a:lnTo>
                <a:lnTo>
                  <a:pt x="34883" y="111479"/>
                </a:lnTo>
                <a:lnTo>
                  <a:pt x="30000" y="109349"/>
                </a:lnTo>
                <a:lnTo>
                  <a:pt x="25813" y="106508"/>
                </a:lnTo>
                <a:lnTo>
                  <a:pt x="22325" y="104378"/>
                </a:lnTo>
                <a:lnTo>
                  <a:pt x="19534" y="101538"/>
                </a:lnTo>
                <a:lnTo>
                  <a:pt x="16744" y="98698"/>
                </a:lnTo>
                <a:lnTo>
                  <a:pt x="13953" y="95857"/>
                </a:lnTo>
                <a:lnTo>
                  <a:pt x="12558" y="91597"/>
                </a:lnTo>
                <a:lnTo>
                  <a:pt x="9767" y="86627"/>
                </a:lnTo>
                <a:lnTo>
                  <a:pt x="7674" y="80946"/>
                </a:lnTo>
                <a:lnTo>
                  <a:pt x="5581" y="75266"/>
                </a:lnTo>
                <a:lnTo>
                  <a:pt x="4883" y="70295"/>
                </a:lnTo>
                <a:lnTo>
                  <a:pt x="2093" y="65325"/>
                </a:lnTo>
                <a:lnTo>
                  <a:pt x="1395" y="61775"/>
                </a:lnTo>
                <a:lnTo>
                  <a:pt x="697" y="57514"/>
                </a:lnTo>
                <a:lnTo>
                  <a:pt x="0" y="52544"/>
                </a:lnTo>
                <a:lnTo>
                  <a:pt x="0" y="47573"/>
                </a:lnTo>
                <a:lnTo>
                  <a:pt x="697" y="41893"/>
                </a:lnTo>
                <a:lnTo>
                  <a:pt x="1395" y="36213"/>
                </a:lnTo>
                <a:lnTo>
                  <a:pt x="3488" y="30532"/>
                </a:lnTo>
                <a:lnTo>
                  <a:pt x="4883" y="26982"/>
                </a:lnTo>
                <a:lnTo>
                  <a:pt x="7674" y="24142"/>
                </a:lnTo>
                <a:lnTo>
                  <a:pt x="12558" y="19171"/>
                </a:lnTo>
                <a:lnTo>
                  <a:pt x="16744" y="14911"/>
                </a:lnTo>
                <a:lnTo>
                  <a:pt x="19534" y="10650"/>
                </a:lnTo>
                <a:lnTo>
                  <a:pt x="24418" y="7100"/>
                </a:lnTo>
                <a:lnTo>
                  <a:pt x="28604" y="6390"/>
                </a:lnTo>
                <a:lnTo>
                  <a:pt x="32093" y="4970"/>
                </a:lnTo>
                <a:lnTo>
                  <a:pt x="36279" y="3550"/>
                </a:lnTo>
                <a:lnTo>
                  <a:pt x="39767" y="2130"/>
                </a:lnTo>
                <a:lnTo>
                  <a:pt x="43953" y="1420"/>
                </a:lnTo>
                <a:lnTo>
                  <a:pt x="48139" y="710"/>
                </a:lnTo>
                <a:lnTo>
                  <a:pt x="49534" y="0"/>
                </a:lnTo>
                <a:lnTo>
                  <a:pt x="50232"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39" name="Shape 2239"/>
          <p:cNvSpPr/>
          <p:nvPr/>
        </p:nvSpPr>
        <p:spPr>
          <a:xfrm>
            <a:off x="3179763" y="5360987"/>
            <a:ext cx="15875" cy="4762"/>
          </a:xfrm>
          <a:custGeom>
            <a:pathLst>
              <a:path extrusionOk="0" h="120000" w="120000">
                <a:moveTo>
                  <a:pt x="21818" y="40000"/>
                </a:moveTo>
                <a:lnTo>
                  <a:pt x="43636" y="0"/>
                </a:lnTo>
                <a:lnTo>
                  <a:pt x="65454" y="0"/>
                </a:lnTo>
                <a:lnTo>
                  <a:pt x="76363" y="0"/>
                </a:lnTo>
                <a:lnTo>
                  <a:pt x="87272" y="0"/>
                </a:lnTo>
                <a:lnTo>
                  <a:pt x="98181" y="0"/>
                </a:lnTo>
                <a:lnTo>
                  <a:pt x="109090" y="40000"/>
                </a:lnTo>
                <a:lnTo>
                  <a:pt x="98181" y="40000"/>
                </a:lnTo>
                <a:lnTo>
                  <a:pt x="98181" y="80000"/>
                </a:lnTo>
                <a:lnTo>
                  <a:pt x="87272" y="80000"/>
                </a:lnTo>
                <a:lnTo>
                  <a:pt x="76363" y="80000"/>
                </a:lnTo>
                <a:lnTo>
                  <a:pt x="65454" y="80000"/>
                </a:lnTo>
                <a:lnTo>
                  <a:pt x="54545" y="80000"/>
                </a:lnTo>
                <a:lnTo>
                  <a:pt x="43636" y="80000"/>
                </a:lnTo>
                <a:lnTo>
                  <a:pt x="32727" y="80000"/>
                </a:lnTo>
                <a:lnTo>
                  <a:pt x="21818" y="80000"/>
                </a:lnTo>
                <a:lnTo>
                  <a:pt x="10909" y="40000"/>
                </a:lnTo>
                <a:lnTo>
                  <a:pt x="0" y="40000"/>
                </a:lnTo>
                <a:lnTo>
                  <a:pt x="10909" y="40000"/>
                </a:lnTo>
                <a:lnTo>
                  <a:pt x="21818" y="4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40" name="Shape 2240"/>
          <p:cNvSpPr/>
          <p:nvPr/>
        </p:nvSpPr>
        <p:spPr>
          <a:xfrm>
            <a:off x="3179763" y="5360987"/>
            <a:ext cx="31750" cy="20636"/>
          </a:xfrm>
          <a:custGeom>
            <a:pathLst>
              <a:path extrusionOk="0" h="120000" w="120000">
                <a:moveTo>
                  <a:pt x="21818" y="27692"/>
                </a:moveTo>
                <a:lnTo>
                  <a:pt x="21818" y="27692"/>
                </a:lnTo>
                <a:lnTo>
                  <a:pt x="49090" y="18461"/>
                </a:lnTo>
                <a:lnTo>
                  <a:pt x="65454" y="9230"/>
                </a:lnTo>
                <a:lnTo>
                  <a:pt x="70909" y="9230"/>
                </a:lnTo>
                <a:lnTo>
                  <a:pt x="76363" y="0"/>
                </a:lnTo>
                <a:lnTo>
                  <a:pt x="98181" y="9230"/>
                </a:lnTo>
                <a:lnTo>
                  <a:pt x="109090" y="18461"/>
                </a:lnTo>
                <a:lnTo>
                  <a:pt x="114545" y="36923"/>
                </a:lnTo>
                <a:lnTo>
                  <a:pt x="114545" y="55384"/>
                </a:lnTo>
                <a:lnTo>
                  <a:pt x="109090" y="64615"/>
                </a:lnTo>
                <a:lnTo>
                  <a:pt x="103636" y="83076"/>
                </a:lnTo>
                <a:lnTo>
                  <a:pt x="92727" y="92307"/>
                </a:lnTo>
                <a:lnTo>
                  <a:pt x="76363" y="101538"/>
                </a:lnTo>
                <a:lnTo>
                  <a:pt x="70909" y="110769"/>
                </a:lnTo>
                <a:lnTo>
                  <a:pt x="60000" y="110769"/>
                </a:lnTo>
                <a:lnTo>
                  <a:pt x="43636" y="110769"/>
                </a:lnTo>
                <a:lnTo>
                  <a:pt x="38181" y="101538"/>
                </a:lnTo>
                <a:lnTo>
                  <a:pt x="21818" y="83076"/>
                </a:lnTo>
                <a:lnTo>
                  <a:pt x="10909" y="73846"/>
                </a:lnTo>
                <a:lnTo>
                  <a:pt x="0" y="73846"/>
                </a:lnTo>
                <a:lnTo>
                  <a:pt x="0" y="64615"/>
                </a:lnTo>
                <a:lnTo>
                  <a:pt x="0" y="55384"/>
                </a:lnTo>
                <a:lnTo>
                  <a:pt x="5454" y="36923"/>
                </a:lnTo>
                <a:lnTo>
                  <a:pt x="16363" y="27692"/>
                </a:lnTo>
                <a:lnTo>
                  <a:pt x="21818" y="27692"/>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41" name="Shape 2241"/>
          <p:cNvSpPr/>
          <p:nvPr/>
        </p:nvSpPr>
        <p:spPr>
          <a:xfrm>
            <a:off x="3257550" y="5510212"/>
            <a:ext cx="15875" cy="7937"/>
          </a:xfrm>
          <a:custGeom>
            <a:pathLst>
              <a:path extrusionOk="0" h="120000" w="120000">
                <a:moveTo>
                  <a:pt x="21818" y="0"/>
                </a:moveTo>
                <a:lnTo>
                  <a:pt x="43636" y="0"/>
                </a:lnTo>
                <a:lnTo>
                  <a:pt x="65454" y="0"/>
                </a:lnTo>
                <a:lnTo>
                  <a:pt x="76363" y="0"/>
                </a:lnTo>
                <a:lnTo>
                  <a:pt x="87272" y="0"/>
                </a:lnTo>
                <a:lnTo>
                  <a:pt x="98181" y="0"/>
                </a:lnTo>
                <a:lnTo>
                  <a:pt x="109090" y="24000"/>
                </a:lnTo>
                <a:lnTo>
                  <a:pt x="98181" y="48000"/>
                </a:lnTo>
                <a:lnTo>
                  <a:pt x="87272" y="72000"/>
                </a:lnTo>
                <a:lnTo>
                  <a:pt x="76363" y="72000"/>
                </a:lnTo>
                <a:lnTo>
                  <a:pt x="65454" y="72000"/>
                </a:lnTo>
                <a:lnTo>
                  <a:pt x="54545" y="96000"/>
                </a:lnTo>
                <a:lnTo>
                  <a:pt x="43636" y="96000"/>
                </a:lnTo>
                <a:lnTo>
                  <a:pt x="32727" y="72000"/>
                </a:lnTo>
                <a:lnTo>
                  <a:pt x="10909" y="72000"/>
                </a:lnTo>
                <a:lnTo>
                  <a:pt x="10909" y="48000"/>
                </a:lnTo>
                <a:lnTo>
                  <a:pt x="0" y="48000"/>
                </a:lnTo>
                <a:lnTo>
                  <a:pt x="0" y="24000"/>
                </a:lnTo>
                <a:lnTo>
                  <a:pt x="10909" y="24000"/>
                </a:lnTo>
                <a:lnTo>
                  <a:pt x="21818"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42" name="Shape 2242"/>
          <p:cNvSpPr/>
          <p:nvPr/>
        </p:nvSpPr>
        <p:spPr>
          <a:xfrm>
            <a:off x="3257550" y="5510212"/>
            <a:ext cx="31750" cy="23812"/>
          </a:xfrm>
          <a:custGeom>
            <a:pathLst>
              <a:path extrusionOk="0" h="120000" w="120000">
                <a:moveTo>
                  <a:pt x="21818" y="8000"/>
                </a:moveTo>
                <a:lnTo>
                  <a:pt x="21818" y="8000"/>
                </a:lnTo>
                <a:lnTo>
                  <a:pt x="49090" y="8000"/>
                </a:lnTo>
                <a:lnTo>
                  <a:pt x="65454" y="8000"/>
                </a:lnTo>
                <a:lnTo>
                  <a:pt x="70909" y="0"/>
                </a:lnTo>
                <a:lnTo>
                  <a:pt x="81818" y="0"/>
                </a:lnTo>
                <a:lnTo>
                  <a:pt x="98181" y="0"/>
                </a:lnTo>
                <a:lnTo>
                  <a:pt x="109090" y="8000"/>
                </a:lnTo>
                <a:lnTo>
                  <a:pt x="114545" y="24000"/>
                </a:lnTo>
                <a:lnTo>
                  <a:pt x="114545" y="40000"/>
                </a:lnTo>
                <a:lnTo>
                  <a:pt x="109090" y="56000"/>
                </a:lnTo>
                <a:lnTo>
                  <a:pt x="103636" y="64000"/>
                </a:lnTo>
                <a:lnTo>
                  <a:pt x="92727" y="72000"/>
                </a:lnTo>
                <a:lnTo>
                  <a:pt x="81818" y="80000"/>
                </a:lnTo>
                <a:lnTo>
                  <a:pt x="70909" y="88000"/>
                </a:lnTo>
                <a:lnTo>
                  <a:pt x="60000" y="104000"/>
                </a:lnTo>
                <a:lnTo>
                  <a:pt x="49090" y="112000"/>
                </a:lnTo>
                <a:lnTo>
                  <a:pt x="43636" y="104000"/>
                </a:lnTo>
                <a:lnTo>
                  <a:pt x="32727" y="88000"/>
                </a:lnTo>
                <a:lnTo>
                  <a:pt x="10909" y="72000"/>
                </a:lnTo>
                <a:lnTo>
                  <a:pt x="5454" y="64000"/>
                </a:lnTo>
                <a:lnTo>
                  <a:pt x="0" y="48000"/>
                </a:lnTo>
                <a:lnTo>
                  <a:pt x="0" y="32000"/>
                </a:lnTo>
                <a:lnTo>
                  <a:pt x="10909" y="16000"/>
                </a:lnTo>
                <a:lnTo>
                  <a:pt x="16363" y="8000"/>
                </a:lnTo>
                <a:lnTo>
                  <a:pt x="21818" y="8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43" name="Shape 2243"/>
          <p:cNvSpPr/>
          <p:nvPr/>
        </p:nvSpPr>
        <p:spPr>
          <a:xfrm>
            <a:off x="3243263" y="5381625"/>
            <a:ext cx="1587" cy="6349"/>
          </a:xfrm>
          <a:custGeom>
            <a:pathLst>
              <a:path extrusionOk="0" h="120000" w="120000">
                <a:moveTo>
                  <a:pt x="80000" y="30000"/>
                </a:moveTo>
                <a:lnTo>
                  <a:pt x="80000" y="60000"/>
                </a:lnTo>
                <a:lnTo>
                  <a:pt x="40000" y="90000"/>
                </a:lnTo>
                <a:lnTo>
                  <a:pt x="0" y="90000"/>
                </a:lnTo>
                <a:lnTo>
                  <a:pt x="0" y="60000"/>
                </a:lnTo>
                <a:lnTo>
                  <a:pt x="0" y="0"/>
                </a:lnTo>
                <a:lnTo>
                  <a:pt x="80000" y="0"/>
                </a:lnTo>
                <a:lnTo>
                  <a:pt x="80000" y="3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44" name="Shape 2244"/>
          <p:cNvSpPr/>
          <p:nvPr/>
        </p:nvSpPr>
        <p:spPr>
          <a:xfrm>
            <a:off x="3244850" y="5381625"/>
            <a:ext cx="14288" cy="22225"/>
          </a:xfrm>
          <a:custGeom>
            <a:pathLst>
              <a:path extrusionOk="0" h="120000" w="120000">
                <a:moveTo>
                  <a:pt x="0" y="51428"/>
                </a:moveTo>
                <a:lnTo>
                  <a:pt x="0" y="51428"/>
                </a:lnTo>
                <a:lnTo>
                  <a:pt x="12000" y="77142"/>
                </a:lnTo>
                <a:lnTo>
                  <a:pt x="24000" y="94285"/>
                </a:lnTo>
                <a:lnTo>
                  <a:pt x="36000" y="111428"/>
                </a:lnTo>
                <a:lnTo>
                  <a:pt x="60000" y="111428"/>
                </a:lnTo>
                <a:lnTo>
                  <a:pt x="84000" y="102857"/>
                </a:lnTo>
                <a:lnTo>
                  <a:pt x="96000" y="94285"/>
                </a:lnTo>
                <a:lnTo>
                  <a:pt x="96000" y="85714"/>
                </a:lnTo>
                <a:lnTo>
                  <a:pt x="96000" y="77142"/>
                </a:lnTo>
                <a:lnTo>
                  <a:pt x="108000" y="17142"/>
                </a:lnTo>
                <a:lnTo>
                  <a:pt x="12000" y="0"/>
                </a:lnTo>
                <a:lnTo>
                  <a:pt x="0" y="51428"/>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45" name="Shape 2245"/>
          <p:cNvSpPr/>
          <p:nvPr/>
        </p:nvSpPr>
        <p:spPr>
          <a:xfrm>
            <a:off x="3155950" y="5429250"/>
            <a:ext cx="1587" cy="6349"/>
          </a:xfrm>
          <a:custGeom>
            <a:pathLst>
              <a:path extrusionOk="0" h="120000" w="120000">
                <a:moveTo>
                  <a:pt x="80000" y="60000"/>
                </a:moveTo>
                <a:lnTo>
                  <a:pt x="80000" y="60000"/>
                </a:lnTo>
                <a:lnTo>
                  <a:pt x="40000" y="90000"/>
                </a:lnTo>
                <a:lnTo>
                  <a:pt x="0" y="90000"/>
                </a:lnTo>
                <a:lnTo>
                  <a:pt x="0" y="60000"/>
                </a:lnTo>
                <a:lnTo>
                  <a:pt x="0" y="0"/>
                </a:lnTo>
                <a:lnTo>
                  <a:pt x="40000" y="0"/>
                </a:lnTo>
                <a:lnTo>
                  <a:pt x="80000" y="6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46" name="Shape 2246"/>
          <p:cNvSpPr/>
          <p:nvPr/>
        </p:nvSpPr>
        <p:spPr>
          <a:xfrm>
            <a:off x="3155950" y="5429250"/>
            <a:ext cx="12699" cy="22225"/>
          </a:xfrm>
          <a:custGeom>
            <a:pathLst>
              <a:path extrusionOk="0" h="120000" w="120000">
                <a:moveTo>
                  <a:pt x="0" y="59999"/>
                </a:moveTo>
                <a:lnTo>
                  <a:pt x="0" y="59999"/>
                </a:lnTo>
                <a:lnTo>
                  <a:pt x="12000" y="77142"/>
                </a:lnTo>
                <a:lnTo>
                  <a:pt x="24000" y="94285"/>
                </a:lnTo>
                <a:lnTo>
                  <a:pt x="36000" y="111428"/>
                </a:lnTo>
                <a:lnTo>
                  <a:pt x="72000" y="111428"/>
                </a:lnTo>
                <a:lnTo>
                  <a:pt x="84000" y="102857"/>
                </a:lnTo>
                <a:lnTo>
                  <a:pt x="96000" y="94285"/>
                </a:lnTo>
                <a:lnTo>
                  <a:pt x="108000" y="85714"/>
                </a:lnTo>
                <a:lnTo>
                  <a:pt x="108000" y="77142"/>
                </a:lnTo>
                <a:lnTo>
                  <a:pt x="108000" y="17142"/>
                </a:lnTo>
                <a:lnTo>
                  <a:pt x="24000" y="0"/>
                </a:lnTo>
                <a:lnTo>
                  <a:pt x="0" y="59999"/>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47" name="Shape 2247"/>
          <p:cNvSpPr/>
          <p:nvPr/>
        </p:nvSpPr>
        <p:spPr>
          <a:xfrm>
            <a:off x="3189288" y="5489575"/>
            <a:ext cx="6349" cy="6349"/>
          </a:xfrm>
          <a:custGeom>
            <a:pathLst>
              <a:path extrusionOk="0" h="120000" w="120000">
                <a:moveTo>
                  <a:pt x="0" y="60000"/>
                </a:moveTo>
                <a:lnTo>
                  <a:pt x="0" y="60000"/>
                </a:lnTo>
                <a:lnTo>
                  <a:pt x="24000" y="90000"/>
                </a:lnTo>
                <a:lnTo>
                  <a:pt x="48000" y="90000"/>
                </a:lnTo>
                <a:lnTo>
                  <a:pt x="72000" y="90000"/>
                </a:lnTo>
                <a:lnTo>
                  <a:pt x="96000" y="90000"/>
                </a:lnTo>
                <a:lnTo>
                  <a:pt x="48000" y="0"/>
                </a:lnTo>
                <a:lnTo>
                  <a:pt x="0" y="0"/>
                </a:lnTo>
                <a:lnTo>
                  <a:pt x="0" y="6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48" name="Shape 2248"/>
          <p:cNvSpPr/>
          <p:nvPr/>
        </p:nvSpPr>
        <p:spPr>
          <a:xfrm>
            <a:off x="3189288" y="5489575"/>
            <a:ext cx="22225" cy="22225"/>
          </a:xfrm>
          <a:custGeom>
            <a:pathLst>
              <a:path extrusionOk="0" h="120000" w="120000">
                <a:moveTo>
                  <a:pt x="0" y="59999"/>
                </a:moveTo>
                <a:lnTo>
                  <a:pt x="0" y="59999"/>
                </a:lnTo>
                <a:lnTo>
                  <a:pt x="7500" y="77142"/>
                </a:lnTo>
                <a:lnTo>
                  <a:pt x="15000" y="94285"/>
                </a:lnTo>
                <a:lnTo>
                  <a:pt x="22500" y="111428"/>
                </a:lnTo>
                <a:lnTo>
                  <a:pt x="45000" y="111428"/>
                </a:lnTo>
                <a:lnTo>
                  <a:pt x="60000" y="111428"/>
                </a:lnTo>
                <a:lnTo>
                  <a:pt x="90000" y="102857"/>
                </a:lnTo>
                <a:lnTo>
                  <a:pt x="112500" y="94285"/>
                </a:lnTo>
                <a:lnTo>
                  <a:pt x="67500" y="17142"/>
                </a:lnTo>
                <a:lnTo>
                  <a:pt x="7500" y="0"/>
                </a:lnTo>
                <a:lnTo>
                  <a:pt x="0" y="59999"/>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49" name="Shape 2249"/>
          <p:cNvSpPr/>
          <p:nvPr/>
        </p:nvSpPr>
        <p:spPr>
          <a:xfrm>
            <a:off x="3248025" y="5451475"/>
            <a:ext cx="15875" cy="7937"/>
          </a:xfrm>
          <a:custGeom>
            <a:pathLst>
              <a:path extrusionOk="0" h="120000" w="120000">
                <a:moveTo>
                  <a:pt x="98181" y="0"/>
                </a:moveTo>
                <a:lnTo>
                  <a:pt x="87272" y="24000"/>
                </a:lnTo>
                <a:lnTo>
                  <a:pt x="76363" y="48000"/>
                </a:lnTo>
                <a:lnTo>
                  <a:pt x="65454" y="48000"/>
                </a:lnTo>
                <a:lnTo>
                  <a:pt x="43636" y="48000"/>
                </a:lnTo>
                <a:lnTo>
                  <a:pt x="32727" y="48000"/>
                </a:lnTo>
                <a:lnTo>
                  <a:pt x="21818" y="48000"/>
                </a:lnTo>
                <a:lnTo>
                  <a:pt x="10909" y="48000"/>
                </a:lnTo>
                <a:lnTo>
                  <a:pt x="0" y="48000"/>
                </a:lnTo>
                <a:lnTo>
                  <a:pt x="0" y="72000"/>
                </a:lnTo>
                <a:lnTo>
                  <a:pt x="10909" y="72000"/>
                </a:lnTo>
                <a:lnTo>
                  <a:pt x="21818" y="72000"/>
                </a:lnTo>
                <a:lnTo>
                  <a:pt x="43636" y="96000"/>
                </a:lnTo>
                <a:lnTo>
                  <a:pt x="54545" y="96000"/>
                </a:lnTo>
                <a:lnTo>
                  <a:pt x="76363" y="96000"/>
                </a:lnTo>
                <a:lnTo>
                  <a:pt x="98181" y="96000"/>
                </a:lnTo>
                <a:lnTo>
                  <a:pt x="109090" y="72000"/>
                </a:lnTo>
                <a:lnTo>
                  <a:pt x="109090" y="48000"/>
                </a:lnTo>
                <a:lnTo>
                  <a:pt x="98181" y="24000"/>
                </a:lnTo>
                <a:lnTo>
                  <a:pt x="98181"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50" name="Shape 2250"/>
          <p:cNvSpPr/>
          <p:nvPr/>
        </p:nvSpPr>
        <p:spPr>
          <a:xfrm>
            <a:off x="3248025" y="5451475"/>
            <a:ext cx="31750" cy="23813"/>
          </a:xfrm>
          <a:custGeom>
            <a:pathLst>
              <a:path extrusionOk="0" h="120000" w="120000">
                <a:moveTo>
                  <a:pt x="109090" y="0"/>
                </a:moveTo>
                <a:lnTo>
                  <a:pt x="109090" y="0"/>
                </a:lnTo>
                <a:lnTo>
                  <a:pt x="98181" y="32000"/>
                </a:lnTo>
                <a:lnTo>
                  <a:pt x="81818" y="56000"/>
                </a:lnTo>
                <a:lnTo>
                  <a:pt x="76363" y="64000"/>
                </a:lnTo>
                <a:lnTo>
                  <a:pt x="65454" y="64000"/>
                </a:lnTo>
                <a:lnTo>
                  <a:pt x="49090" y="56000"/>
                </a:lnTo>
                <a:lnTo>
                  <a:pt x="38181" y="56000"/>
                </a:lnTo>
                <a:lnTo>
                  <a:pt x="21818" y="56000"/>
                </a:lnTo>
                <a:lnTo>
                  <a:pt x="10909" y="56000"/>
                </a:lnTo>
                <a:lnTo>
                  <a:pt x="5454" y="56000"/>
                </a:lnTo>
                <a:lnTo>
                  <a:pt x="0" y="64000"/>
                </a:lnTo>
                <a:lnTo>
                  <a:pt x="0" y="80000"/>
                </a:lnTo>
                <a:lnTo>
                  <a:pt x="5454" y="88000"/>
                </a:lnTo>
                <a:lnTo>
                  <a:pt x="21818" y="96000"/>
                </a:lnTo>
                <a:lnTo>
                  <a:pt x="43636" y="104000"/>
                </a:lnTo>
                <a:lnTo>
                  <a:pt x="49090" y="112000"/>
                </a:lnTo>
                <a:lnTo>
                  <a:pt x="60000" y="112000"/>
                </a:lnTo>
                <a:lnTo>
                  <a:pt x="76363" y="112000"/>
                </a:lnTo>
                <a:lnTo>
                  <a:pt x="81818" y="112000"/>
                </a:lnTo>
                <a:lnTo>
                  <a:pt x="103636" y="104000"/>
                </a:lnTo>
                <a:lnTo>
                  <a:pt x="109090" y="104000"/>
                </a:lnTo>
                <a:lnTo>
                  <a:pt x="114545" y="80000"/>
                </a:lnTo>
                <a:lnTo>
                  <a:pt x="114545" y="48000"/>
                </a:lnTo>
                <a:lnTo>
                  <a:pt x="109090" y="16000"/>
                </a:lnTo>
                <a:lnTo>
                  <a:pt x="10909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51" name="Shape 2251"/>
          <p:cNvSpPr/>
          <p:nvPr/>
        </p:nvSpPr>
        <p:spPr>
          <a:xfrm>
            <a:off x="3194050" y="5426075"/>
            <a:ext cx="11113" cy="6349"/>
          </a:xfrm>
          <a:custGeom>
            <a:pathLst>
              <a:path extrusionOk="0" h="120000" w="120000">
                <a:moveTo>
                  <a:pt x="106666" y="90000"/>
                </a:moveTo>
                <a:lnTo>
                  <a:pt x="40000" y="60000"/>
                </a:lnTo>
                <a:lnTo>
                  <a:pt x="0" y="30000"/>
                </a:lnTo>
                <a:lnTo>
                  <a:pt x="40000" y="0"/>
                </a:lnTo>
                <a:lnTo>
                  <a:pt x="106666" y="9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52" name="Shape 2252"/>
          <p:cNvSpPr/>
          <p:nvPr/>
        </p:nvSpPr>
        <p:spPr>
          <a:xfrm>
            <a:off x="3205163" y="5430837"/>
            <a:ext cx="4762" cy="12699"/>
          </a:xfrm>
          <a:custGeom>
            <a:pathLst>
              <a:path extrusionOk="0" h="120000" w="120000">
                <a:moveTo>
                  <a:pt x="0" y="0"/>
                </a:moveTo>
                <a:lnTo>
                  <a:pt x="0" y="0"/>
                </a:lnTo>
                <a:lnTo>
                  <a:pt x="60000" y="45000"/>
                </a:lnTo>
                <a:lnTo>
                  <a:pt x="90000" y="75000"/>
                </a:lnTo>
                <a:lnTo>
                  <a:pt x="60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53" name="Shape 2253"/>
          <p:cNvSpPr/>
          <p:nvPr/>
        </p:nvSpPr>
        <p:spPr>
          <a:xfrm>
            <a:off x="3287712" y="5421312"/>
            <a:ext cx="9524" cy="26987"/>
          </a:xfrm>
          <a:custGeom>
            <a:pathLst>
              <a:path extrusionOk="0" h="120000" w="120000">
                <a:moveTo>
                  <a:pt x="102857" y="0"/>
                </a:moveTo>
                <a:lnTo>
                  <a:pt x="85714" y="14117"/>
                </a:lnTo>
                <a:lnTo>
                  <a:pt x="85714" y="28235"/>
                </a:lnTo>
                <a:lnTo>
                  <a:pt x="85714" y="49411"/>
                </a:lnTo>
                <a:lnTo>
                  <a:pt x="68571" y="56470"/>
                </a:lnTo>
                <a:lnTo>
                  <a:pt x="34285" y="56470"/>
                </a:lnTo>
                <a:lnTo>
                  <a:pt x="34285" y="63529"/>
                </a:lnTo>
                <a:lnTo>
                  <a:pt x="17142" y="70588"/>
                </a:lnTo>
                <a:lnTo>
                  <a:pt x="17142" y="84705"/>
                </a:lnTo>
                <a:lnTo>
                  <a:pt x="0" y="98823"/>
                </a:lnTo>
                <a:lnTo>
                  <a:pt x="0" y="112941"/>
                </a:lnTo>
                <a:lnTo>
                  <a:pt x="102857"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54" name="Shape 2254"/>
          <p:cNvSpPr/>
          <p:nvPr/>
        </p:nvSpPr>
        <p:spPr>
          <a:xfrm>
            <a:off x="3295650" y="5421312"/>
            <a:ext cx="11113" cy="42861"/>
          </a:xfrm>
          <a:custGeom>
            <a:pathLst>
              <a:path extrusionOk="0" h="120000" w="120000">
                <a:moveTo>
                  <a:pt x="0" y="0"/>
                </a:moveTo>
                <a:lnTo>
                  <a:pt x="0" y="0"/>
                </a:lnTo>
                <a:lnTo>
                  <a:pt x="20000" y="17777"/>
                </a:lnTo>
                <a:lnTo>
                  <a:pt x="20000" y="31111"/>
                </a:lnTo>
                <a:lnTo>
                  <a:pt x="20000" y="48888"/>
                </a:lnTo>
                <a:lnTo>
                  <a:pt x="20000" y="53333"/>
                </a:lnTo>
                <a:lnTo>
                  <a:pt x="40000" y="57777"/>
                </a:lnTo>
                <a:lnTo>
                  <a:pt x="60000" y="57777"/>
                </a:lnTo>
                <a:lnTo>
                  <a:pt x="60000" y="66666"/>
                </a:lnTo>
                <a:lnTo>
                  <a:pt x="80000" y="75555"/>
                </a:lnTo>
                <a:lnTo>
                  <a:pt x="80000" y="84444"/>
                </a:lnTo>
                <a:lnTo>
                  <a:pt x="100000" y="97777"/>
                </a:lnTo>
                <a:lnTo>
                  <a:pt x="100000" y="115555"/>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55" name="Shape 2255"/>
          <p:cNvSpPr/>
          <p:nvPr/>
        </p:nvSpPr>
        <p:spPr>
          <a:xfrm>
            <a:off x="3282950" y="5475287"/>
            <a:ext cx="28575" cy="14287"/>
          </a:xfrm>
          <a:custGeom>
            <a:pathLst>
              <a:path extrusionOk="0" h="120000" w="120000">
                <a:moveTo>
                  <a:pt x="113684" y="53333"/>
                </a:moveTo>
                <a:lnTo>
                  <a:pt x="94736" y="0"/>
                </a:lnTo>
                <a:lnTo>
                  <a:pt x="75789" y="0"/>
                </a:lnTo>
                <a:lnTo>
                  <a:pt x="56842" y="0"/>
                </a:lnTo>
                <a:lnTo>
                  <a:pt x="44210" y="53333"/>
                </a:lnTo>
                <a:lnTo>
                  <a:pt x="31578" y="106666"/>
                </a:lnTo>
                <a:lnTo>
                  <a:pt x="18947" y="53333"/>
                </a:lnTo>
                <a:lnTo>
                  <a:pt x="6315" y="0"/>
                </a:lnTo>
                <a:lnTo>
                  <a:pt x="0" y="0"/>
                </a:lnTo>
                <a:lnTo>
                  <a:pt x="113684" y="53333"/>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56" name="Shape 2256"/>
          <p:cNvSpPr/>
          <p:nvPr/>
        </p:nvSpPr>
        <p:spPr>
          <a:xfrm>
            <a:off x="3282950" y="5487987"/>
            <a:ext cx="44450" cy="4762"/>
          </a:xfrm>
          <a:custGeom>
            <a:pathLst>
              <a:path extrusionOk="0" h="120000" w="120000">
                <a:moveTo>
                  <a:pt x="116000" y="40000"/>
                </a:moveTo>
                <a:lnTo>
                  <a:pt x="116000" y="40000"/>
                </a:lnTo>
                <a:lnTo>
                  <a:pt x="100000" y="80000"/>
                </a:lnTo>
                <a:lnTo>
                  <a:pt x="76000" y="80000"/>
                </a:lnTo>
                <a:lnTo>
                  <a:pt x="60000" y="80000"/>
                </a:lnTo>
                <a:lnTo>
                  <a:pt x="44000" y="40000"/>
                </a:lnTo>
                <a:lnTo>
                  <a:pt x="32000" y="0"/>
                </a:lnTo>
                <a:lnTo>
                  <a:pt x="16000" y="40000"/>
                </a:lnTo>
                <a:lnTo>
                  <a:pt x="4000" y="80000"/>
                </a:lnTo>
                <a:lnTo>
                  <a:pt x="0" y="8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57" name="Shape 2257"/>
          <p:cNvSpPr/>
          <p:nvPr/>
        </p:nvSpPr>
        <p:spPr>
          <a:xfrm>
            <a:off x="3157538" y="5395912"/>
            <a:ext cx="11112" cy="14287"/>
          </a:xfrm>
          <a:custGeom>
            <a:pathLst>
              <a:path extrusionOk="0" h="120000" w="120000">
                <a:moveTo>
                  <a:pt x="66666" y="0"/>
                </a:moveTo>
                <a:lnTo>
                  <a:pt x="40000" y="0"/>
                </a:lnTo>
                <a:lnTo>
                  <a:pt x="0" y="0"/>
                </a:lnTo>
                <a:lnTo>
                  <a:pt x="0" y="53333"/>
                </a:lnTo>
                <a:lnTo>
                  <a:pt x="40000" y="106666"/>
                </a:lnTo>
                <a:lnTo>
                  <a:pt x="66666" y="106666"/>
                </a:lnTo>
                <a:lnTo>
                  <a:pt x="106666" y="53333"/>
                </a:lnTo>
                <a:lnTo>
                  <a:pt x="106666" y="0"/>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58" name="Shape 2258"/>
          <p:cNvSpPr/>
          <p:nvPr/>
        </p:nvSpPr>
        <p:spPr>
          <a:xfrm>
            <a:off x="3200400" y="5392737"/>
            <a:ext cx="12699" cy="14287"/>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59" name="Shape 2259"/>
          <p:cNvSpPr/>
          <p:nvPr/>
        </p:nvSpPr>
        <p:spPr>
          <a:xfrm>
            <a:off x="3219450" y="5426075"/>
            <a:ext cx="12699" cy="12699"/>
          </a:xfrm>
          <a:custGeom>
            <a:pathLst>
              <a:path extrusionOk="0" h="120000" w="120000">
                <a:moveTo>
                  <a:pt x="40000" y="0"/>
                </a:moveTo>
                <a:lnTo>
                  <a:pt x="0" y="0"/>
                </a:lnTo>
                <a:lnTo>
                  <a:pt x="0" y="30000"/>
                </a:lnTo>
                <a:lnTo>
                  <a:pt x="0" y="75000"/>
                </a:lnTo>
                <a:lnTo>
                  <a:pt x="0" y="105000"/>
                </a:lnTo>
                <a:lnTo>
                  <a:pt x="40000" y="105000"/>
                </a:lnTo>
                <a:lnTo>
                  <a:pt x="66666" y="105000"/>
                </a:lnTo>
                <a:lnTo>
                  <a:pt x="66666" y="75000"/>
                </a:lnTo>
                <a:lnTo>
                  <a:pt x="106666" y="75000"/>
                </a:lnTo>
                <a:lnTo>
                  <a:pt x="106666" y="30000"/>
                </a:lnTo>
                <a:lnTo>
                  <a:pt x="66666" y="30000"/>
                </a:lnTo>
                <a:lnTo>
                  <a:pt x="66666" y="0"/>
                </a:lnTo>
                <a:lnTo>
                  <a:pt x="4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60" name="Shape 2260"/>
          <p:cNvSpPr/>
          <p:nvPr/>
        </p:nvSpPr>
        <p:spPr>
          <a:xfrm>
            <a:off x="3151188" y="5462587"/>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61" name="Shape 2261"/>
          <p:cNvSpPr/>
          <p:nvPr/>
        </p:nvSpPr>
        <p:spPr>
          <a:xfrm>
            <a:off x="3219450" y="5546725"/>
            <a:ext cx="12699" cy="14288"/>
          </a:xfrm>
          <a:custGeom>
            <a:pathLst>
              <a:path extrusionOk="0" h="120000" w="120000">
                <a:moveTo>
                  <a:pt x="40000" y="0"/>
                </a:moveTo>
                <a:lnTo>
                  <a:pt x="0" y="0"/>
                </a:lnTo>
                <a:lnTo>
                  <a:pt x="0" y="53333"/>
                </a:lnTo>
                <a:lnTo>
                  <a:pt x="0" y="106666"/>
                </a:lnTo>
                <a:lnTo>
                  <a:pt x="40000" y="106666"/>
                </a:lnTo>
                <a:lnTo>
                  <a:pt x="66666" y="106666"/>
                </a:lnTo>
                <a:lnTo>
                  <a:pt x="106666" y="106666"/>
                </a:lnTo>
                <a:lnTo>
                  <a:pt x="106666" y="53333"/>
                </a:lnTo>
                <a:lnTo>
                  <a:pt x="106666" y="0"/>
                </a:lnTo>
                <a:lnTo>
                  <a:pt x="66666" y="0"/>
                </a:lnTo>
                <a:lnTo>
                  <a:pt x="4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62" name="Shape 2262"/>
          <p:cNvSpPr/>
          <p:nvPr/>
        </p:nvSpPr>
        <p:spPr>
          <a:xfrm>
            <a:off x="3182938" y="5532437"/>
            <a:ext cx="12699" cy="12699"/>
          </a:xfrm>
          <a:custGeom>
            <a:pathLst>
              <a:path extrusionOk="0" h="120000" w="120000">
                <a:moveTo>
                  <a:pt x="66666" y="0"/>
                </a:moveTo>
                <a:lnTo>
                  <a:pt x="40000" y="0"/>
                </a:lnTo>
                <a:lnTo>
                  <a:pt x="40000" y="30000"/>
                </a:lnTo>
                <a:lnTo>
                  <a:pt x="0" y="30000"/>
                </a:lnTo>
                <a:lnTo>
                  <a:pt x="0" y="75000"/>
                </a:lnTo>
                <a:lnTo>
                  <a:pt x="40000" y="75000"/>
                </a:lnTo>
                <a:lnTo>
                  <a:pt x="40000" y="105000"/>
                </a:lnTo>
                <a:lnTo>
                  <a:pt x="66666" y="105000"/>
                </a:lnTo>
                <a:lnTo>
                  <a:pt x="66666" y="75000"/>
                </a:lnTo>
                <a:lnTo>
                  <a:pt x="106666" y="75000"/>
                </a:lnTo>
                <a:lnTo>
                  <a:pt x="106666" y="30000"/>
                </a:lnTo>
                <a:lnTo>
                  <a:pt x="66666" y="30000"/>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63" name="Shape 2263"/>
          <p:cNvSpPr/>
          <p:nvPr/>
        </p:nvSpPr>
        <p:spPr>
          <a:xfrm>
            <a:off x="3275013" y="5430837"/>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64" name="Shape 2264"/>
          <p:cNvSpPr/>
          <p:nvPr/>
        </p:nvSpPr>
        <p:spPr>
          <a:xfrm>
            <a:off x="3281362" y="5380037"/>
            <a:ext cx="11112" cy="12699"/>
          </a:xfrm>
          <a:custGeom>
            <a:pathLst>
              <a:path extrusionOk="0" h="120000" w="120000">
                <a:moveTo>
                  <a:pt x="30000" y="0"/>
                </a:moveTo>
                <a:lnTo>
                  <a:pt x="0" y="0"/>
                </a:lnTo>
                <a:lnTo>
                  <a:pt x="0" y="30000"/>
                </a:lnTo>
                <a:lnTo>
                  <a:pt x="0" y="75000"/>
                </a:lnTo>
                <a:lnTo>
                  <a:pt x="0" y="105000"/>
                </a:lnTo>
                <a:lnTo>
                  <a:pt x="30000" y="105000"/>
                </a:lnTo>
                <a:lnTo>
                  <a:pt x="75000" y="105000"/>
                </a:lnTo>
                <a:lnTo>
                  <a:pt x="75000" y="75000"/>
                </a:lnTo>
                <a:lnTo>
                  <a:pt x="105000" y="75000"/>
                </a:lnTo>
                <a:lnTo>
                  <a:pt x="105000" y="30000"/>
                </a:lnTo>
                <a:lnTo>
                  <a:pt x="75000" y="30000"/>
                </a:lnTo>
                <a:lnTo>
                  <a:pt x="75000" y="0"/>
                </a:lnTo>
                <a:lnTo>
                  <a:pt x="3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65" name="Shape 2265"/>
          <p:cNvSpPr/>
          <p:nvPr/>
        </p:nvSpPr>
        <p:spPr>
          <a:xfrm>
            <a:off x="3308350" y="5421312"/>
            <a:ext cx="12699" cy="12699"/>
          </a:xfrm>
          <a:custGeom>
            <a:pathLst>
              <a:path extrusionOk="0" h="120000" w="120000">
                <a:moveTo>
                  <a:pt x="108000" y="0"/>
                </a:moveTo>
                <a:lnTo>
                  <a:pt x="48000" y="0"/>
                </a:lnTo>
                <a:lnTo>
                  <a:pt x="48000" y="30000"/>
                </a:lnTo>
                <a:lnTo>
                  <a:pt x="0" y="30000"/>
                </a:lnTo>
                <a:lnTo>
                  <a:pt x="0" y="75000"/>
                </a:lnTo>
                <a:lnTo>
                  <a:pt x="0" y="105000"/>
                </a:lnTo>
                <a:lnTo>
                  <a:pt x="48000" y="105000"/>
                </a:lnTo>
                <a:lnTo>
                  <a:pt x="108000" y="105000"/>
                </a:lnTo>
                <a:lnTo>
                  <a:pt x="108000" y="75000"/>
                </a:lnTo>
                <a:lnTo>
                  <a:pt x="108000" y="30000"/>
                </a:lnTo>
                <a:lnTo>
                  <a:pt x="10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66" name="Shape 2266"/>
          <p:cNvSpPr/>
          <p:nvPr/>
        </p:nvSpPr>
        <p:spPr>
          <a:xfrm>
            <a:off x="3289300" y="5511800"/>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67" name="Shape 2267"/>
          <p:cNvSpPr/>
          <p:nvPr/>
        </p:nvSpPr>
        <p:spPr>
          <a:xfrm>
            <a:off x="3148013" y="5356225"/>
            <a:ext cx="12699" cy="14288"/>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68" name="Shape 2268"/>
          <p:cNvSpPr/>
          <p:nvPr/>
        </p:nvSpPr>
        <p:spPr>
          <a:xfrm>
            <a:off x="3117850" y="5407025"/>
            <a:ext cx="11113" cy="14288"/>
          </a:xfrm>
          <a:custGeom>
            <a:pathLst>
              <a:path extrusionOk="0" h="120000" w="120000">
                <a:moveTo>
                  <a:pt x="48000" y="0"/>
                </a:moveTo>
                <a:lnTo>
                  <a:pt x="0" y="0"/>
                </a:lnTo>
                <a:lnTo>
                  <a:pt x="0" y="53333"/>
                </a:lnTo>
                <a:lnTo>
                  <a:pt x="0" y="106666"/>
                </a:lnTo>
                <a:lnTo>
                  <a:pt x="48000" y="106666"/>
                </a:lnTo>
                <a:lnTo>
                  <a:pt x="108000" y="53333"/>
                </a:lnTo>
                <a:lnTo>
                  <a:pt x="48000" y="53333"/>
                </a:lnTo>
                <a:lnTo>
                  <a:pt x="4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69" name="Shape 2269"/>
          <p:cNvSpPr/>
          <p:nvPr/>
        </p:nvSpPr>
        <p:spPr>
          <a:xfrm>
            <a:off x="3128963" y="5486400"/>
            <a:ext cx="12699" cy="14288"/>
          </a:xfrm>
          <a:custGeom>
            <a:pathLst>
              <a:path extrusionOk="0" h="120000" w="120000">
                <a:moveTo>
                  <a:pt x="40000" y="0"/>
                </a:moveTo>
                <a:lnTo>
                  <a:pt x="40000" y="0"/>
                </a:lnTo>
                <a:lnTo>
                  <a:pt x="0" y="0"/>
                </a:lnTo>
                <a:lnTo>
                  <a:pt x="0" y="53333"/>
                </a:lnTo>
                <a:lnTo>
                  <a:pt x="40000" y="106666"/>
                </a:lnTo>
                <a:lnTo>
                  <a:pt x="66666" y="106666"/>
                </a:lnTo>
                <a:lnTo>
                  <a:pt x="66666" y="53333"/>
                </a:lnTo>
                <a:lnTo>
                  <a:pt x="106666" y="53333"/>
                </a:lnTo>
                <a:lnTo>
                  <a:pt x="106666" y="0"/>
                </a:lnTo>
                <a:lnTo>
                  <a:pt x="66666" y="0"/>
                </a:lnTo>
                <a:lnTo>
                  <a:pt x="4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70" name="Shape 2270"/>
          <p:cNvSpPr/>
          <p:nvPr/>
        </p:nvSpPr>
        <p:spPr>
          <a:xfrm>
            <a:off x="3182938" y="5510212"/>
            <a:ext cx="12699" cy="14287"/>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71" name="Shape 2271"/>
          <p:cNvSpPr/>
          <p:nvPr/>
        </p:nvSpPr>
        <p:spPr>
          <a:xfrm>
            <a:off x="3155950" y="5516562"/>
            <a:ext cx="9524" cy="14287"/>
          </a:xfrm>
          <a:custGeom>
            <a:pathLst>
              <a:path extrusionOk="0" h="120000" w="120000">
                <a:moveTo>
                  <a:pt x="30000" y="0"/>
                </a:moveTo>
                <a:lnTo>
                  <a:pt x="30000" y="0"/>
                </a:lnTo>
                <a:lnTo>
                  <a:pt x="0" y="0"/>
                </a:lnTo>
                <a:lnTo>
                  <a:pt x="0" y="53333"/>
                </a:lnTo>
                <a:lnTo>
                  <a:pt x="0" y="106666"/>
                </a:lnTo>
                <a:lnTo>
                  <a:pt x="30000" y="106666"/>
                </a:lnTo>
                <a:lnTo>
                  <a:pt x="75000" y="106666"/>
                </a:lnTo>
                <a:lnTo>
                  <a:pt x="105000" y="53333"/>
                </a:lnTo>
                <a:lnTo>
                  <a:pt x="105000" y="0"/>
                </a:lnTo>
                <a:lnTo>
                  <a:pt x="75000" y="0"/>
                </a:lnTo>
                <a:lnTo>
                  <a:pt x="3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72" name="Shape 2272"/>
          <p:cNvSpPr/>
          <p:nvPr/>
        </p:nvSpPr>
        <p:spPr>
          <a:xfrm>
            <a:off x="3806825" y="5380037"/>
            <a:ext cx="247649" cy="263525"/>
          </a:xfrm>
          <a:custGeom>
            <a:pathLst>
              <a:path extrusionOk="0" h="120000" w="120000">
                <a:moveTo>
                  <a:pt x="33600" y="112771"/>
                </a:moveTo>
                <a:lnTo>
                  <a:pt x="33600" y="112771"/>
                </a:lnTo>
                <a:lnTo>
                  <a:pt x="30171" y="110602"/>
                </a:lnTo>
                <a:lnTo>
                  <a:pt x="26742" y="106987"/>
                </a:lnTo>
                <a:lnTo>
                  <a:pt x="24685" y="104819"/>
                </a:lnTo>
                <a:lnTo>
                  <a:pt x="23314" y="101927"/>
                </a:lnTo>
                <a:lnTo>
                  <a:pt x="20571" y="99759"/>
                </a:lnTo>
                <a:lnTo>
                  <a:pt x="18514" y="96867"/>
                </a:lnTo>
                <a:lnTo>
                  <a:pt x="16457" y="94698"/>
                </a:lnTo>
                <a:lnTo>
                  <a:pt x="13028" y="91807"/>
                </a:lnTo>
                <a:lnTo>
                  <a:pt x="10285" y="88915"/>
                </a:lnTo>
                <a:lnTo>
                  <a:pt x="8228" y="86746"/>
                </a:lnTo>
                <a:lnTo>
                  <a:pt x="6857" y="83855"/>
                </a:lnTo>
                <a:lnTo>
                  <a:pt x="4800" y="81686"/>
                </a:lnTo>
                <a:lnTo>
                  <a:pt x="4114" y="78795"/>
                </a:lnTo>
                <a:lnTo>
                  <a:pt x="2742" y="76626"/>
                </a:lnTo>
                <a:lnTo>
                  <a:pt x="1371" y="73734"/>
                </a:lnTo>
                <a:lnTo>
                  <a:pt x="685" y="72289"/>
                </a:lnTo>
                <a:lnTo>
                  <a:pt x="0" y="69397"/>
                </a:lnTo>
                <a:lnTo>
                  <a:pt x="0" y="67228"/>
                </a:lnTo>
                <a:lnTo>
                  <a:pt x="685" y="65060"/>
                </a:lnTo>
                <a:lnTo>
                  <a:pt x="685" y="61445"/>
                </a:lnTo>
                <a:lnTo>
                  <a:pt x="1371" y="58554"/>
                </a:lnTo>
                <a:lnTo>
                  <a:pt x="2742" y="55662"/>
                </a:lnTo>
                <a:lnTo>
                  <a:pt x="4114" y="52771"/>
                </a:lnTo>
                <a:lnTo>
                  <a:pt x="4800" y="49879"/>
                </a:lnTo>
                <a:lnTo>
                  <a:pt x="5485" y="46265"/>
                </a:lnTo>
                <a:lnTo>
                  <a:pt x="6857" y="42650"/>
                </a:lnTo>
                <a:lnTo>
                  <a:pt x="8228" y="39036"/>
                </a:lnTo>
                <a:lnTo>
                  <a:pt x="8228" y="34698"/>
                </a:lnTo>
                <a:lnTo>
                  <a:pt x="10285" y="30361"/>
                </a:lnTo>
                <a:lnTo>
                  <a:pt x="12342" y="26746"/>
                </a:lnTo>
                <a:lnTo>
                  <a:pt x="13714" y="23855"/>
                </a:lnTo>
                <a:lnTo>
                  <a:pt x="16457" y="20963"/>
                </a:lnTo>
                <a:lnTo>
                  <a:pt x="19200" y="18795"/>
                </a:lnTo>
                <a:lnTo>
                  <a:pt x="24000" y="15903"/>
                </a:lnTo>
                <a:lnTo>
                  <a:pt x="28799" y="13012"/>
                </a:lnTo>
                <a:lnTo>
                  <a:pt x="32914" y="10120"/>
                </a:lnTo>
                <a:lnTo>
                  <a:pt x="38400" y="7228"/>
                </a:lnTo>
                <a:lnTo>
                  <a:pt x="43200" y="5060"/>
                </a:lnTo>
                <a:lnTo>
                  <a:pt x="48000" y="2891"/>
                </a:lnTo>
                <a:lnTo>
                  <a:pt x="50742" y="1445"/>
                </a:lnTo>
                <a:lnTo>
                  <a:pt x="54857" y="722"/>
                </a:lnTo>
                <a:lnTo>
                  <a:pt x="61714" y="722"/>
                </a:lnTo>
                <a:lnTo>
                  <a:pt x="68571" y="0"/>
                </a:lnTo>
                <a:lnTo>
                  <a:pt x="76800" y="722"/>
                </a:lnTo>
                <a:lnTo>
                  <a:pt x="86400" y="1445"/>
                </a:lnTo>
                <a:lnTo>
                  <a:pt x="93942" y="4337"/>
                </a:lnTo>
                <a:lnTo>
                  <a:pt x="101485" y="8674"/>
                </a:lnTo>
                <a:lnTo>
                  <a:pt x="106971" y="14457"/>
                </a:lnTo>
                <a:lnTo>
                  <a:pt x="108342" y="17349"/>
                </a:lnTo>
                <a:lnTo>
                  <a:pt x="111085" y="20963"/>
                </a:lnTo>
                <a:lnTo>
                  <a:pt x="112457" y="24578"/>
                </a:lnTo>
                <a:lnTo>
                  <a:pt x="114514" y="28192"/>
                </a:lnTo>
                <a:lnTo>
                  <a:pt x="116571" y="32530"/>
                </a:lnTo>
                <a:lnTo>
                  <a:pt x="117942" y="37590"/>
                </a:lnTo>
                <a:lnTo>
                  <a:pt x="118628" y="41204"/>
                </a:lnTo>
                <a:lnTo>
                  <a:pt x="119314" y="44819"/>
                </a:lnTo>
                <a:lnTo>
                  <a:pt x="119314" y="48433"/>
                </a:lnTo>
                <a:lnTo>
                  <a:pt x="118628" y="52771"/>
                </a:lnTo>
                <a:lnTo>
                  <a:pt x="117942" y="58554"/>
                </a:lnTo>
                <a:lnTo>
                  <a:pt x="116571" y="64337"/>
                </a:lnTo>
                <a:lnTo>
                  <a:pt x="115199" y="69397"/>
                </a:lnTo>
                <a:lnTo>
                  <a:pt x="113828" y="74457"/>
                </a:lnTo>
                <a:lnTo>
                  <a:pt x="111771" y="79518"/>
                </a:lnTo>
                <a:lnTo>
                  <a:pt x="111085" y="83132"/>
                </a:lnTo>
                <a:lnTo>
                  <a:pt x="108342" y="87469"/>
                </a:lnTo>
                <a:lnTo>
                  <a:pt x="106285" y="91807"/>
                </a:lnTo>
                <a:lnTo>
                  <a:pt x="102171" y="96867"/>
                </a:lnTo>
                <a:lnTo>
                  <a:pt x="99428" y="101204"/>
                </a:lnTo>
                <a:lnTo>
                  <a:pt x="95314" y="106265"/>
                </a:lnTo>
                <a:lnTo>
                  <a:pt x="91885" y="109879"/>
                </a:lnTo>
                <a:lnTo>
                  <a:pt x="87085" y="112048"/>
                </a:lnTo>
                <a:lnTo>
                  <a:pt x="83657" y="113493"/>
                </a:lnTo>
                <a:lnTo>
                  <a:pt x="80914" y="114216"/>
                </a:lnTo>
                <a:lnTo>
                  <a:pt x="76800" y="114939"/>
                </a:lnTo>
                <a:lnTo>
                  <a:pt x="74057" y="115662"/>
                </a:lnTo>
                <a:lnTo>
                  <a:pt x="71314" y="117108"/>
                </a:lnTo>
                <a:lnTo>
                  <a:pt x="67885" y="117831"/>
                </a:lnTo>
                <a:lnTo>
                  <a:pt x="65142" y="118554"/>
                </a:lnTo>
                <a:lnTo>
                  <a:pt x="62399" y="119277"/>
                </a:lnTo>
                <a:lnTo>
                  <a:pt x="60342" y="119277"/>
                </a:lnTo>
                <a:lnTo>
                  <a:pt x="56914" y="118554"/>
                </a:lnTo>
                <a:lnTo>
                  <a:pt x="52114" y="117831"/>
                </a:lnTo>
                <a:lnTo>
                  <a:pt x="48000" y="116385"/>
                </a:lnTo>
                <a:lnTo>
                  <a:pt x="43885" y="115662"/>
                </a:lnTo>
                <a:lnTo>
                  <a:pt x="39771" y="114939"/>
                </a:lnTo>
                <a:lnTo>
                  <a:pt x="37028" y="113493"/>
                </a:lnTo>
                <a:lnTo>
                  <a:pt x="34971" y="112771"/>
                </a:lnTo>
                <a:lnTo>
                  <a:pt x="33600" y="112771"/>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73" name="Shape 2273"/>
          <p:cNvSpPr/>
          <p:nvPr/>
        </p:nvSpPr>
        <p:spPr>
          <a:xfrm>
            <a:off x="3903662" y="5588000"/>
            <a:ext cx="12699" cy="6349"/>
          </a:xfrm>
          <a:custGeom>
            <a:pathLst>
              <a:path extrusionOk="0" h="120000" w="120000">
                <a:moveTo>
                  <a:pt x="75000" y="90000"/>
                </a:moveTo>
                <a:lnTo>
                  <a:pt x="45000" y="90000"/>
                </a:lnTo>
                <a:lnTo>
                  <a:pt x="30000" y="60000"/>
                </a:lnTo>
                <a:lnTo>
                  <a:pt x="15000" y="60000"/>
                </a:lnTo>
                <a:lnTo>
                  <a:pt x="0" y="60000"/>
                </a:lnTo>
                <a:lnTo>
                  <a:pt x="0" y="30000"/>
                </a:lnTo>
                <a:lnTo>
                  <a:pt x="15000" y="0"/>
                </a:lnTo>
                <a:lnTo>
                  <a:pt x="30000" y="0"/>
                </a:lnTo>
                <a:lnTo>
                  <a:pt x="45000" y="0"/>
                </a:lnTo>
                <a:lnTo>
                  <a:pt x="60000" y="0"/>
                </a:lnTo>
                <a:lnTo>
                  <a:pt x="75000" y="0"/>
                </a:lnTo>
                <a:lnTo>
                  <a:pt x="75000" y="30000"/>
                </a:lnTo>
                <a:lnTo>
                  <a:pt x="90000" y="30000"/>
                </a:lnTo>
                <a:lnTo>
                  <a:pt x="90000" y="60000"/>
                </a:lnTo>
                <a:lnTo>
                  <a:pt x="105000" y="60000"/>
                </a:lnTo>
                <a:lnTo>
                  <a:pt x="105000" y="90000"/>
                </a:lnTo>
                <a:lnTo>
                  <a:pt x="90000" y="90000"/>
                </a:lnTo>
                <a:lnTo>
                  <a:pt x="75000" y="9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74" name="Shape 2274"/>
          <p:cNvSpPr/>
          <p:nvPr/>
        </p:nvSpPr>
        <p:spPr>
          <a:xfrm>
            <a:off x="3903662" y="5588000"/>
            <a:ext cx="26987" cy="22225"/>
          </a:xfrm>
          <a:custGeom>
            <a:pathLst>
              <a:path extrusionOk="0" h="120000" w="120000">
                <a:moveTo>
                  <a:pt x="78000" y="111428"/>
                </a:moveTo>
                <a:lnTo>
                  <a:pt x="78000" y="111428"/>
                </a:lnTo>
                <a:lnTo>
                  <a:pt x="54000" y="94285"/>
                </a:lnTo>
                <a:lnTo>
                  <a:pt x="42000" y="85714"/>
                </a:lnTo>
                <a:lnTo>
                  <a:pt x="24000" y="85714"/>
                </a:lnTo>
                <a:lnTo>
                  <a:pt x="12000" y="77142"/>
                </a:lnTo>
                <a:lnTo>
                  <a:pt x="6000" y="68571"/>
                </a:lnTo>
                <a:lnTo>
                  <a:pt x="0" y="51428"/>
                </a:lnTo>
                <a:lnTo>
                  <a:pt x="0" y="34285"/>
                </a:lnTo>
                <a:lnTo>
                  <a:pt x="6000" y="25714"/>
                </a:lnTo>
                <a:lnTo>
                  <a:pt x="12000" y="8571"/>
                </a:lnTo>
                <a:lnTo>
                  <a:pt x="24000" y="0"/>
                </a:lnTo>
                <a:lnTo>
                  <a:pt x="42000" y="0"/>
                </a:lnTo>
                <a:lnTo>
                  <a:pt x="54000" y="8571"/>
                </a:lnTo>
                <a:lnTo>
                  <a:pt x="60000" y="17142"/>
                </a:lnTo>
                <a:lnTo>
                  <a:pt x="72000" y="17142"/>
                </a:lnTo>
                <a:lnTo>
                  <a:pt x="90000" y="25714"/>
                </a:lnTo>
                <a:lnTo>
                  <a:pt x="102000" y="42857"/>
                </a:lnTo>
                <a:lnTo>
                  <a:pt x="102000" y="59999"/>
                </a:lnTo>
                <a:lnTo>
                  <a:pt x="108000" y="77142"/>
                </a:lnTo>
                <a:lnTo>
                  <a:pt x="114000" y="85714"/>
                </a:lnTo>
                <a:lnTo>
                  <a:pt x="114000" y="94285"/>
                </a:lnTo>
                <a:lnTo>
                  <a:pt x="108000" y="111428"/>
                </a:lnTo>
                <a:lnTo>
                  <a:pt x="102000" y="111428"/>
                </a:lnTo>
                <a:lnTo>
                  <a:pt x="90000" y="111428"/>
                </a:lnTo>
                <a:lnTo>
                  <a:pt x="78000" y="111428"/>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75" name="Shape 2275"/>
          <p:cNvSpPr/>
          <p:nvPr/>
        </p:nvSpPr>
        <p:spPr>
          <a:xfrm>
            <a:off x="3917950" y="5421312"/>
            <a:ext cx="11113" cy="6349"/>
          </a:xfrm>
          <a:custGeom>
            <a:pathLst>
              <a:path extrusionOk="0" h="120000" w="120000">
                <a:moveTo>
                  <a:pt x="72000" y="90000"/>
                </a:moveTo>
                <a:lnTo>
                  <a:pt x="48000" y="90000"/>
                </a:lnTo>
                <a:lnTo>
                  <a:pt x="36000" y="60000"/>
                </a:lnTo>
                <a:lnTo>
                  <a:pt x="24000" y="60000"/>
                </a:lnTo>
                <a:lnTo>
                  <a:pt x="12000" y="60000"/>
                </a:lnTo>
                <a:lnTo>
                  <a:pt x="0" y="30000"/>
                </a:lnTo>
                <a:lnTo>
                  <a:pt x="12000" y="0"/>
                </a:lnTo>
                <a:lnTo>
                  <a:pt x="24000" y="0"/>
                </a:lnTo>
                <a:lnTo>
                  <a:pt x="36000" y="0"/>
                </a:lnTo>
                <a:lnTo>
                  <a:pt x="48000" y="0"/>
                </a:lnTo>
                <a:lnTo>
                  <a:pt x="60000" y="0"/>
                </a:lnTo>
                <a:lnTo>
                  <a:pt x="72000" y="0"/>
                </a:lnTo>
                <a:lnTo>
                  <a:pt x="84000" y="0"/>
                </a:lnTo>
                <a:lnTo>
                  <a:pt x="96000" y="0"/>
                </a:lnTo>
                <a:lnTo>
                  <a:pt x="108000" y="30000"/>
                </a:lnTo>
                <a:lnTo>
                  <a:pt x="108000" y="60000"/>
                </a:lnTo>
                <a:lnTo>
                  <a:pt x="108000" y="90000"/>
                </a:lnTo>
                <a:lnTo>
                  <a:pt x="96000" y="90000"/>
                </a:lnTo>
                <a:lnTo>
                  <a:pt x="84000" y="90000"/>
                </a:lnTo>
                <a:lnTo>
                  <a:pt x="72000" y="9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76" name="Shape 2276"/>
          <p:cNvSpPr/>
          <p:nvPr/>
        </p:nvSpPr>
        <p:spPr>
          <a:xfrm>
            <a:off x="3917950" y="5421312"/>
            <a:ext cx="26987" cy="22225"/>
          </a:xfrm>
          <a:custGeom>
            <a:pathLst>
              <a:path extrusionOk="0" h="120000" w="120000">
                <a:moveTo>
                  <a:pt x="74285" y="111428"/>
                </a:moveTo>
                <a:lnTo>
                  <a:pt x="74285" y="111428"/>
                </a:lnTo>
                <a:lnTo>
                  <a:pt x="45714" y="94285"/>
                </a:lnTo>
                <a:lnTo>
                  <a:pt x="40000" y="85714"/>
                </a:lnTo>
                <a:lnTo>
                  <a:pt x="22857" y="85714"/>
                </a:lnTo>
                <a:lnTo>
                  <a:pt x="11428" y="77142"/>
                </a:lnTo>
                <a:lnTo>
                  <a:pt x="5714" y="59999"/>
                </a:lnTo>
                <a:lnTo>
                  <a:pt x="0" y="51428"/>
                </a:lnTo>
                <a:lnTo>
                  <a:pt x="0" y="34285"/>
                </a:lnTo>
                <a:lnTo>
                  <a:pt x="5714" y="17142"/>
                </a:lnTo>
                <a:lnTo>
                  <a:pt x="11428" y="8571"/>
                </a:lnTo>
                <a:lnTo>
                  <a:pt x="22857" y="0"/>
                </a:lnTo>
                <a:lnTo>
                  <a:pt x="40000" y="0"/>
                </a:lnTo>
                <a:lnTo>
                  <a:pt x="45714" y="0"/>
                </a:lnTo>
                <a:lnTo>
                  <a:pt x="62857" y="0"/>
                </a:lnTo>
                <a:lnTo>
                  <a:pt x="74285" y="0"/>
                </a:lnTo>
                <a:lnTo>
                  <a:pt x="91428" y="0"/>
                </a:lnTo>
                <a:lnTo>
                  <a:pt x="102857" y="17142"/>
                </a:lnTo>
                <a:lnTo>
                  <a:pt x="108571" y="42857"/>
                </a:lnTo>
                <a:lnTo>
                  <a:pt x="108571" y="59999"/>
                </a:lnTo>
                <a:lnTo>
                  <a:pt x="114285" y="85714"/>
                </a:lnTo>
                <a:lnTo>
                  <a:pt x="114285" y="102857"/>
                </a:lnTo>
                <a:lnTo>
                  <a:pt x="108571" y="111428"/>
                </a:lnTo>
                <a:lnTo>
                  <a:pt x="97142" y="111428"/>
                </a:lnTo>
                <a:lnTo>
                  <a:pt x="80000" y="111428"/>
                </a:lnTo>
                <a:lnTo>
                  <a:pt x="74285" y="111428"/>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77" name="Shape 2277"/>
          <p:cNvSpPr/>
          <p:nvPr/>
        </p:nvSpPr>
        <p:spPr>
          <a:xfrm>
            <a:off x="3870325" y="5541962"/>
            <a:ext cx="3174" cy="6349"/>
          </a:xfrm>
          <a:custGeom>
            <a:pathLst>
              <a:path extrusionOk="0" h="120000" w="120000">
                <a:moveTo>
                  <a:pt x="0" y="60000"/>
                </a:moveTo>
                <a:lnTo>
                  <a:pt x="0" y="30000"/>
                </a:lnTo>
                <a:lnTo>
                  <a:pt x="0" y="0"/>
                </a:lnTo>
                <a:lnTo>
                  <a:pt x="60000" y="0"/>
                </a:lnTo>
                <a:lnTo>
                  <a:pt x="60000" y="60000"/>
                </a:lnTo>
                <a:lnTo>
                  <a:pt x="60000" y="90000"/>
                </a:lnTo>
                <a:lnTo>
                  <a:pt x="0" y="6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78" name="Shape 2278"/>
          <p:cNvSpPr/>
          <p:nvPr/>
        </p:nvSpPr>
        <p:spPr>
          <a:xfrm>
            <a:off x="3871912" y="5541962"/>
            <a:ext cx="15875" cy="22225"/>
          </a:xfrm>
          <a:custGeom>
            <a:pathLst>
              <a:path extrusionOk="0" h="120000" w="120000">
                <a:moveTo>
                  <a:pt x="109090" y="59999"/>
                </a:moveTo>
                <a:lnTo>
                  <a:pt x="109090" y="59999"/>
                </a:lnTo>
                <a:lnTo>
                  <a:pt x="109090" y="42857"/>
                </a:lnTo>
                <a:lnTo>
                  <a:pt x="109090" y="17142"/>
                </a:lnTo>
                <a:lnTo>
                  <a:pt x="109090" y="8571"/>
                </a:lnTo>
                <a:lnTo>
                  <a:pt x="98181" y="0"/>
                </a:lnTo>
                <a:lnTo>
                  <a:pt x="76363" y="0"/>
                </a:lnTo>
                <a:lnTo>
                  <a:pt x="65454" y="0"/>
                </a:lnTo>
                <a:lnTo>
                  <a:pt x="43636" y="8571"/>
                </a:lnTo>
                <a:lnTo>
                  <a:pt x="32727" y="8571"/>
                </a:lnTo>
                <a:lnTo>
                  <a:pt x="0" y="59999"/>
                </a:lnTo>
                <a:lnTo>
                  <a:pt x="32727" y="111428"/>
                </a:lnTo>
                <a:lnTo>
                  <a:pt x="109090" y="59999"/>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79" name="Shape 2279"/>
          <p:cNvSpPr/>
          <p:nvPr/>
        </p:nvSpPr>
        <p:spPr>
          <a:xfrm>
            <a:off x="3968750" y="5548312"/>
            <a:ext cx="3174" cy="7937"/>
          </a:xfrm>
          <a:custGeom>
            <a:pathLst>
              <a:path extrusionOk="0" h="120000" w="120000">
                <a:moveTo>
                  <a:pt x="0" y="48000"/>
                </a:moveTo>
                <a:lnTo>
                  <a:pt x="0" y="24000"/>
                </a:lnTo>
                <a:lnTo>
                  <a:pt x="0" y="0"/>
                </a:lnTo>
                <a:lnTo>
                  <a:pt x="0" y="24000"/>
                </a:lnTo>
                <a:lnTo>
                  <a:pt x="0" y="48000"/>
                </a:lnTo>
                <a:lnTo>
                  <a:pt x="0" y="96000"/>
                </a:lnTo>
                <a:lnTo>
                  <a:pt x="0" y="48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80" name="Shape 2280"/>
          <p:cNvSpPr/>
          <p:nvPr/>
        </p:nvSpPr>
        <p:spPr>
          <a:xfrm>
            <a:off x="3968750" y="5548312"/>
            <a:ext cx="19049" cy="23812"/>
          </a:xfrm>
          <a:custGeom>
            <a:pathLst>
              <a:path extrusionOk="0" h="120000" w="120000">
                <a:moveTo>
                  <a:pt x="110000" y="64000"/>
                </a:moveTo>
                <a:lnTo>
                  <a:pt x="110000" y="64000"/>
                </a:lnTo>
                <a:lnTo>
                  <a:pt x="110000" y="40000"/>
                </a:lnTo>
                <a:lnTo>
                  <a:pt x="110000" y="24000"/>
                </a:lnTo>
                <a:lnTo>
                  <a:pt x="110000" y="16000"/>
                </a:lnTo>
                <a:lnTo>
                  <a:pt x="100000" y="8000"/>
                </a:lnTo>
                <a:lnTo>
                  <a:pt x="80000" y="0"/>
                </a:lnTo>
                <a:lnTo>
                  <a:pt x="70000" y="8000"/>
                </a:lnTo>
                <a:lnTo>
                  <a:pt x="60000" y="16000"/>
                </a:lnTo>
                <a:lnTo>
                  <a:pt x="40000" y="16000"/>
                </a:lnTo>
                <a:lnTo>
                  <a:pt x="0" y="64000"/>
                </a:lnTo>
                <a:lnTo>
                  <a:pt x="40000" y="112000"/>
                </a:lnTo>
                <a:lnTo>
                  <a:pt x="110000" y="64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81" name="Shape 2281"/>
          <p:cNvSpPr/>
          <p:nvPr/>
        </p:nvSpPr>
        <p:spPr>
          <a:xfrm>
            <a:off x="3975100" y="5475287"/>
            <a:ext cx="1587" cy="12699"/>
          </a:xfrm>
          <a:custGeom>
            <a:pathLst>
              <a:path extrusionOk="0" h="120000" w="120000">
                <a:moveTo>
                  <a:pt x="0" y="75000"/>
                </a:moveTo>
                <a:lnTo>
                  <a:pt x="0" y="45000"/>
                </a:lnTo>
                <a:lnTo>
                  <a:pt x="0" y="30000"/>
                </a:lnTo>
                <a:lnTo>
                  <a:pt x="0" y="15000"/>
                </a:lnTo>
                <a:lnTo>
                  <a:pt x="0" y="0"/>
                </a:lnTo>
                <a:lnTo>
                  <a:pt x="0" y="75000"/>
                </a:lnTo>
                <a:lnTo>
                  <a:pt x="0" y="105000"/>
                </a:lnTo>
                <a:lnTo>
                  <a:pt x="0" y="7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82" name="Shape 2282"/>
          <p:cNvSpPr/>
          <p:nvPr/>
        </p:nvSpPr>
        <p:spPr>
          <a:xfrm>
            <a:off x="3975100" y="5475287"/>
            <a:ext cx="19049" cy="28575"/>
          </a:xfrm>
          <a:custGeom>
            <a:pathLst>
              <a:path extrusionOk="0" h="120000" w="120000">
                <a:moveTo>
                  <a:pt x="101538" y="73333"/>
                </a:moveTo>
                <a:lnTo>
                  <a:pt x="101538" y="73333"/>
                </a:lnTo>
                <a:lnTo>
                  <a:pt x="110769" y="53333"/>
                </a:lnTo>
                <a:lnTo>
                  <a:pt x="110769" y="33333"/>
                </a:lnTo>
                <a:lnTo>
                  <a:pt x="101538" y="26666"/>
                </a:lnTo>
                <a:lnTo>
                  <a:pt x="92307" y="26666"/>
                </a:lnTo>
                <a:lnTo>
                  <a:pt x="73846" y="20000"/>
                </a:lnTo>
                <a:lnTo>
                  <a:pt x="46153" y="6666"/>
                </a:lnTo>
                <a:lnTo>
                  <a:pt x="9230" y="0"/>
                </a:lnTo>
                <a:lnTo>
                  <a:pt x="0" y="73333"/>
                </a:lnTo>
                <a:lnTo>
                  <a:pt x="46153" y="113333"/>
                </a:lnTo>
                <a:lnTo>
                  <a:pt x="101538" y="73333"/>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83" name="Shape 2283"/>
          <p:cNvSpPr/>
          <p:nvPr/>
        </p:nvSpPr>
        <p:spPr>
          <a:xfrm>
            <a:off x="3890962" y="5470525"/>
            <a:ext cx="17461" cy="7937"/>
          </a:xfrm>
          <a:custGeom>
            <a:pathLst>
              <a:path extrusionOk="0" h="120000" w="120000">
                <a:moveTo>
                  <a:pt x="0" y="72000"/>
                </a:moveTo>
                <a:lnTo>
                  <a:pt x="20000" y="48000"/>
                </a:lnTo>
                <a:lnTo>
                  <a:pt x="30000" y="48000"/>
                </a:lnTo>
                <a:lnTo>
                  <a:pt x="40000" y="48000"/>
                </a:lnTo>
                <a:lnTo>
                  <a:pt x="50000" y="48000"/>
                </a:lnTo>
                <a:lnTo>
                  <a:pt x="60000" y="72000"/>
                </a:lnTo>
                <a:lnTo>
                  <a:pt x="70000" y="72000"/>
                </a:lnTo>
                <a:lnTo>
                  <a:pt x="80000" y="96000"/>
                </a:lnTo>
                <a:lnTo>
                  <a:pt x="90000" y="96000"/>
                </a:lnTo>
                <a:lnTo>
                  <a:pt x="100000" y="96000"/>
                </a:lnTo>
                <a:lnTo>
                  <a:pt x="110000" y="72000"/>
                </a:lnTo>
                <a:lnTo>
                  <a:pt x="100000" y="72000"/>
                </a:lnTo>
                <a:lnTo>
                  <a:pt x="90000" y="48000"/>
                </a:lnTo>
                <a:lnTo>
                  <a:pt x="90000" y="24000"/>
                </a:lnTo>
                <a:lnTo>
                  <a:pt x="80000" y="24000"/>
                </a:lnTo>
                <a:lnTo>
                  <a:pt x="70000" y="0"/>
                </a:lnTo>
                <a:lnTo>
                  <a:pt x="50000" y="0"/>
                </a:lnTo>
                <a:lnTo>
                  <a:pt x="40000" y="0"/>
                </a:lnTo>
                <a:lnTo>
                  <a:pt x="30000" y="0"/>
                </a:lnTo>
                <a:lnTo>
                  <a:pt x="20000" y="24000"/>
                </a:lnTo>
                <a:lnTo>
                  <a:pt x="10000" y="48000"/>
                </a:lnTo>
                <a:lnTo>
                  <a:pt x="0" y="72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84" name="Shape 2284"/>
          <p:cNvSpPr/>
          <p:nvPr/>
        </p:nvSpPr>
        <p:spPr>
          <a:xfrm>
            <a:off x="3890962" y="5470525"/>
            <a:ext cx="33336" cy="23813"/>
          </a:xfrm>
          <a:custGeom>
            <a:pathLst>
              <a:path extrusionOk="0" h="120000" w="120000">
                <a:moveTo>
                  <a:pt x="0" y="80000"/>
                </a:moveTo>
                <a:lnTo>
                  <a:pt x="0" y="80000"/>
                </a:lnTo>
                <a:lnTo>
                  <a:pt x="15652" y="64000"/>
                </a:lnTo>
                <a:lnTo>
                  <a:pt x="36521" y="56000"/>
                </a:lnTo>
                <a:lnTo>
                  <a:pt x="46956" y="48000"/>
                </a:lnTo>
                <a:lnTo>
                  <a:pt x="52173" y="56000"/>
                </a:lnTo>
                <a:lnTo>
                  <a:pt x="62608" y="72000"/>
                </a:lnTo>
                <a:lnTo>
                  <a:pt x="73043" y="88000"/>
                </a:lnTo>
                <a:lnTo>
                  <a:pt x="88695" y="104000"/>
                </a:lnTo>
                <a:lnTo>
                  <a:pt x="93913" y="112000"/>
                </a:lnTo>
                <a:lnTo>
                  <a:pt x="104347" y="112000"/>
                </a:lnTo>
                <a:lnTo>
                  <a:pt x="109565" y="104000"/>
                </a:lnTo>
                <a:lnTo>
                  <a:pt x="114782" y="96000"/>
                </a:lnTo>
                <a:lnTo>
                  <a:pt x="109565" y="80000"/>
                </a:lnTo>
                <a:lnTo>
                  <a:pt x="99130" y="56000"/>
                </a:lnTo>
                <a:lnTo>
                  <a:pt x="93913" y="40000"/>
                </a:lnTo>
                <a:lnTo>
                  <a:pt x="88695" y="32000"/>
                </a:lnTo>
                <a:lnTo>
                  <a:pt x="78260" y="16000"/>
                </a:lnTo>
                <a:lnTo>
                  <a:pt x="67826" y="8000"/>
                </a:lnTo>
                <a:lnTo>
                  <a:pt x="52173" y="8000"/>
                </a:lnTo>
                <a:lnTo>
                  <a:pt x="46956" y="0"/>
                </a:lnTo>
                <a:lnTo>
                  <a:pt x="36521" y="0"/>
                </a:lnTo>
                <a:lnTo>
                  <a:pt x="20869" y="16000"/>
                </a:lnTo>
                <a:lnTo>
                  <a:pt x="10434" y="48000"/>
                </a:lnTo>
                <a:lnTo>
                  <a:pt x="5217" y="64000"/>
                </a:lnTo>
                <a:lnTo>
                  <a:pt x="0" y="8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85" name="Shape 2285"/>
          <p:cNvSpPr/>
          <p:nvPr/>
        </p:nvSpPr>
        <p:spPr>
          <a:xfrm>
            <a:off x="3929062" y="5527675"/>
            <a:ext cx="12699" cy="6349"/>
          </a:xfrm>
          <a:custGeom>
            <a:pathLst>
              <a:path extrusionOk="0" h="120000" w="120000">
                <a:moveTo>
                  <a:pt x="106666" y="0"/>
                </a:moveTo>
                <a:lnTo>
                  <a:pt x="106666" y="60000"/>
                </a:lnTo>
                <a:lnTo>
                  <a:pt x="66666" y="90000"/>
                </a:lnTo>
                <a:lnTo>
                  <a:pt x="40000" y="90000"/>
                </a:lnTo>
                <a:lnTo>
                  <a:pt x="0" y="90000"/>
                </a:lnTo>
                <a:lnTo>
                  <a:pt x="10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86" name="Shape 2286"/>
          <p:cNvSpPr/>
          <p:nvPr/>
        </p:nvSpPr>
        <p:spPr>
          <a:xfrm>
            <a:off x="3941762" y="5532437"/>
            <a:ext cx="4762" cy="12699"/>
          </a:xfrm>
          <a:custGeom>
            <a:pathLst>
              <a:path extrusionOk="0" h="120000" w="120000">
                <a:moveTo>
                  <a:pt x="0" y="105000"/>
                </a:moveTo>
                <a:lnTo>
                  <a:pt x="0" y="105000"/>
                </a:lnTo>
                <a:lnTo>
                  <a:pt x="0" y="45000"/>
                </a:lnTo>
                <a:lnTo>
                  <a:pt x="30000" y="15000"/>
                </a:lnTo>
                <a:lnTo>
                  <a:pt x="60000" y="0"/>
                </a:lnTo>
                <a:lnTo>
                  <a:pt x="9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87" name="Shape 2287"/>
          <p:cNvSpPr/>
          <p:nvPr/>
        </p:nvSpPr>
        <p:spPr>
          <a:xfrm>
            <a:off x="3857625" y="5462587"/>
            <a:ext cx="1587" cy="25399"/>
          </a:xfrm>
          <a:custGeom>
            <a:pathLst>
              <a:path extrusionOk="0" h="120000" w="120000">
                <a:moveTo>
                  <a:pt x="0" y="112500"/>
                </a:moveTo>
                <a:lnTo>
                  <a:pt x="0" y="97500"/>
                </a:lnTo>
                <a:lnTo>
                  <a:pt x="0" y="82500"/>
                </a:lnTo>
                <a:lnTo>
                  <a:pt x="0" y="75000"/>
                </a:lnTo>
                <a:lnTo>
                  <a:pt x="0" y="67500"/>
                </a:lnTo>
                <a:lnTo>
                  <a:pt x="0" y="60000"/>
                </a:lnTo>
                <a:lnTo>
                  <a:pt x="0" y="52500"/>
                </a:lnTo>
                <a:lnTo>
                  <a:pt x="0" y="45000"/>
                </a:lnTo>
                <a:lnTo>
                  <a:pt x="0" y="37500"/>
                </a:lnTo>
                <a:lnTo>
                  <a:pt x="0" y="30000"/>
                </a:lnTo>
                <a:lnTo>
                  <a:pt x="0" y="15000"/>
                </a:lnTo>
                <a:lnTo>
                  <a:pt x="0" y="0"/>
                </a:lnTo>
                <a:lnTo>
                  <a:pt x="0" y="1125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88" name="Shape 2288"/>
          <p:cNvSpPr/>
          <p:nvPr/>
        </p:nvSpPr>
        <p:spPr>
          <a:xfrm>
            <a:off x="3857625" y="5462587"/>
            <a:ext cx="17462" cy="41275"/>
          </a:xfrm>
          <a:custGeom>
            <a:pathLst>
              <a:path extrusionOk="0" h="120000" w="120000">
                <a:moveTo>
                  <a:pt x="0" y="115384"/>
                </a:moveTo>
                <a:lnTo>
                  <a:pt x="0" y="115384"/>
                </a:lnTo>
                <a:lnTo>
                  <a:pt x="20000" y="96923"/>
                </a:lnTo>
                <a:lnTo>
                  <a:pt x="40000" y="87692"/>
                </a:lnTo>
                <a:lnTo>
                  <a:pt x="60000" y="73846"/>
                </a:lnTo>
                <a:lnTo>
                  <a:pt x="60000" y="69230"/>
                </a:lnTo>
                <a:lnTo>
                  <a:pt x="60000" y="64615"/>
                </a:lnTo>
                <a:lnTo>
                  <a:pt x="60000" y="55384"/>
                </a:lnTo>
                <a:lnTo>
                  <a:pt x="60000" y="46153"/>
                </a:lnTo>
                <a:lnTo>
                  <a:pt x="60000" y="36923"/>
                </a:lnTo>
                <a:lnTo>
                  <a:pt x="70000" y="27692"/>
                </a:lnTo>
                <a:lnTo>
                  <a:pt x="90000" y="13846"/>
                </a:lnTo>
                <a:lnTo>
                  <a:pt x="100000" y="0"/>
                </a:lnTo>
                <a:lnTo>
                  <a:pt x="11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89" name="Shape 2289"/>
          <p:cNvSpPr/>
          <p:nvPr/>
        </p:nvSpPr>
        <p:spPr>
          <a:xfrm>
            <a:off x="3868737" y="5429250"/>
            <a:ext cx="22225" cy="6349"/>
          </a:xfrm>
          <a:custGeom>
            <a:pathLst>
              <a:path extrusionOk="0" h="120000" w="120000">
                <a:moveTo>
                  <a:pt x="0" y="0"/>
                </a:moveTo>
                <a:lnTo>
                  <a:pt x="22500" y="0"/>
                </a:lnTo>
                <a:lnTo>
                  <a:pt x="37500" y="30000"/>
                </a:lnTo>
                <a:lnTo>
                  <a:pt x="52500" y="60000"/>
                </a:lnTo>
                <a:lnTo>
                  <a:pt x="67500" y="60000"/>
                </a:lnTo>
                <a:lnTo>
                  <a:pt x="75000" y="60000"/>
                </a:lnTo>
                <a:lnTo>
                  <a:pt x="90000" y="90000"/>
                </a:lnTo>
                <a:lnTo>
                  <a:pt x="105000" y="90000"/>
                </a:lnTo>
                <a:lnTo>
                  <a:pt x="112500" y="90000"/>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90" name="Shape 2290"/>
          <p:cNvSpPr/>
          <p:nvPr/>
        </p:nvSpPr>
        <p:spPr>
          <a:xfrm>
            <a:off x="3868737" y="5429250"/>
            <a:ext cx="38099" cy="22225"/>
          </a:xfrm>
          <a:custGeom>
            <a:pathLst>
              <a:path extrusionOk="0" h="120000" w="120000">
                <a:moveTo>
                  <a:pt x="0" y="0"/>
                </a:moveTo>
                <a:lnTo>
                  <a:pt x="0" y="0"/>
                </a:lnTo>
                <a:lnTo>
                  <a:pt x="22222" y="8571"/>
                </a:lnTo>
                <a:lnTo>
                  <a:pt x="40000" y="25714"/>
                </a:lnTo>
                <a:lnTo>
                  <a:pt x="53333" y="59999"/>
                </a:lnTo>
                <a:lnTo>
                  <a:pt x="71111" y="68571"/>
                </a:lnTo>
                <a:lnTo>
                  <a:pt x="80000" y="85714"/>
                </a:lnTo>
                <a:lnTo>
                  <a:pt x="93333" y="102857"/>
                </a:lnTo>
                <a:lnTo>
                  <a:pt x="111111" y="111428"/>
                </a:lnTo>
                <a:lnTo>
                  <a:pt x="115555" y="111428"/>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91" name="Shape 2291"/>
          <p:cNvSpPr/>
          <p:nvPr/>
        </p:nvSpPr>
        <p:spPr>
          <a:xfrm>
            <a:off x="3943350" y="5564187"/>
            <a:ext cx="14288" cy="12699"/>
          </a:xfrm>
          <a:custGeom>
            <a:pathLst>
              <a:path extrusionOk="0" h="120000" w="120000">
                <a:moveTo>
                  <a:pt x="48000" y="75000"/>
                </a:moveTo>
                <a:lnTo>
                  <a:pt x="108000" y="105000"/>
                </a:lnTo>
                <a:lnTo>
                  <a:pt x="108000" y="75000"/>
                </a:lnTo>
                <a:lnTo>
                  <a:pt x="108000" y="30000"/>
                </a:lnTo>
                <a:lnTo>
                  <a:pt x="108000" y="0"/>
                </a:lnTo>
                <a:lnTo>
                  <a:pt x="48000" y="0"/>
                </a:lnTo>
                <a:lnTo>
                  <a:pt x="0" y="30000"/>
                </a:lnTo>
                <a:lnTo>
                  <a:pt x="0" y="75000"/>
                </a:lnTo>
                <a:lnTo>
                  <a:pt x="48000" y="7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92" name="Shape 2292"/>
          <p:cNvSpPr/>
          <p:nvPr/>
        </p:nvSpPr>
        <p:spPr>
          <a:xfrm>
            <a:off x="3905250" y="5545137"/>
            <a:ext cx="12699" cy="12699"/>
          </a:xfrm>
          <a:custGeom>
            <a:pathLst>
              <a:path extrusionOk="0" h="120000" w="120000">
                <a:moveTo>
                  <a:pt x="40000" y="105000"/>
                </a:moveTo>
                <a:lnTo>
                  <a:pt x="40000" y="105000"/>
                </a:lnTo>
                <a:lnTo>
                  <a:pt x="66666" y="105000"/>
                </a:lnTo>
                <a:lnTo>
                  <a:pt x="106666" y="105000"/>
                </a:lnTo>
                <a:lnTo>
                  <a:pt x="106666" y="75000"/>
                </a:lnTo>
                <a:lnTo>
                  <a:pt x="106666" y="30000"/>
                </a:lnTo>
                <a:lnTo>
                  <a:pt x="66666" y="30000"/>
                </a:lnTo>
                <a:lnTo>
                  <a:pt x="66666" y="0"/>
                </a:lnTo>
                <a:lnTo>
                  <a:pt x="40000" y="0"/>
                </a:lnTo>
                <a:lnTo>
                  <a:pt x="0" y="30000"/>
                </a:lnTo>
                <a:lnTo>
                  <a:pt x="0" y="75000"/>
                </a:lnTo>
                <a:lnTo>
                  <a:pt x="0" y="105000"/>
                </a:lnTo>
                <a:lnTo>
                  <a:pt x="40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93" name="Shape 2293"/>
          <p:cNvSpPr/>
          <p:nvPr/>
        </p:nvSpPr>
        <p:spPr>
          <a:xfrm>
            <a:off x="3905250" y="5507037"/>
            <a:ext cx="14288" cy="12699"/>
          </a:xfrm>
          <a:custGeom>
            <a:pathLst>
              <a:path extrusionOk="0" h="120000" w="120000">
                <a:moveTo>
                  <a:pt x="0" y="105000"/>
                </a:moveTo>
                <a:lnTo>
                  <a:pt x="48000" y="105000"/>
                </a:lnTo>
                <a:lnTo>
                  <a:pt x="108000" y="105000"/>
                </a:lnTo>
                <a:lnTo>
                  <a:pt x="108000" y="75000"/>
                </a:lnTo>
                <a:lnTo>
                  <a:pt x="108000" y="30000"/>
                </a:lnTo>
                <a:lnTo>
                  <a:pt x="108000" y="0"/>
                </a:lnTo>
                <a:lnTo>
                  <a:pt x="48000" y="0"/>
                </a:lnTo>
                <a:lnTo>
                  <a:pt x="0" y="0"/>
                </a:lnTo>
                <a:lnTo>
                  <a:pt x="0" y="30000"/>
                </a:lnTo>
                <a:lnTo>
                  <a:pt x="0" y="75000"/>
                </a:lnTo>
                <a:lnTo>
                  <a:pt x="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94" name="Shape 2294"/>
          <p:cNvSpPr/>
          <p:nvPr/>
        </p:nvSpPr>
        <p:spPr>
          <a:xfrm>
            <a:off x="3983037" y="5511800"/>
            <a:ext cx="15875" cy="12699"/>
          </a:xfrm>
          <a:custGeom>
            <a:pathLst>
              <a:path extrusionOk="0" h="120000" w="120000">
                <a:moveTo>
                  <a:pt x="0" y="75000"/>
                </a:moveTo>
                <a:lnTo>
                  <a:pt x="109090" y="105000"/>
                </a:lnTo>
                <a:lnTo>
                  <a:pt x="109090" y="75000"/>
                </a:lnTo>
                <a:lnTo>
                  <a:pt x="109090" y="30000"/>
                </a:lnTo>
                <a:lnTo>
                  <a:pt x="109090" y="0"/>
                </a:lnTo>
                <a:lnTo>
                  <a:pt x="0" y="0"/>
                </a:lnTo>
                <a:lnTo>
                  <a:pt x="0" y="30000"/>
                </a:lnTo>
                <a:lnTo>
                  <a:pt x="0" y="7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95" name="Shape 2295"/>
          <p:cNvSpPr/>
          <p:nvPr/>
        </p:nvSpPr>
        <p:spPr>
          <a:xfrm>
            <a:off x="3968750" y="5403850"/>
            <a:ext cx="15875" cy="12699"/>
          </a:xfrm>
          <a:custGeom>
            <a:pathLst>
              <a:path extrusionOk="0" h="120000" w="120000">
                <a:moveTo>
                  <a:pt x="0" y="75000"/>
                </a:moveTo>
                <a:lnTo>
                  <a:pt x="48000" y="105000"/>
                </a:lnTo>
                <a:lnTo>
                  <a:pt x="108000" y="75000"/>
                </a:lnTo>
                <a:lnTo>
                  <a:pt x="108000" y="30000"/>
                </a:lnTo>
                <a:lnTo>
                  <a:pt x="108000" y="0"/>
                </a:lnTo>
                <a:lnTo>
                  <a:pt x="48000" y="0"/>
                </a:lnTo>
                <a:lnTo>
                  <a:pt x="0" y="0"/>
                </a:lnTo>
                <a:lnTo>
                  <a:pt x="0" y="30000"/>
                </a:lnTo>
                <a:lnTo>
                  <a:pt x="0" y="7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96" name="Shape 2296"/>
          <p:cNvSpPr/>
          <p:nvPr/>
        </p:nvSpPr>
        <p:spPr>
          <a:xfrm>
            <a:off x="3994150" y="5435600"/>
            <a:ext cx="12699" cy="14288"/>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97" name="Shape 2297"/>
          <p:cNvSpPr/>
          <p:nvPr/>
        </p:nvSpPr>
        <p:spPr>
          <a:xfrm>
            <a:off x="3862387" y="5473700"/>
            <a:ext cx="15875" cy="12699"/>
          </a:xfrm>
          <a:custGeom>
            <a:pathLst>
              <a:path extrusionOk="0" h="120000" w="120000">
                <a:moveTo>
                  <a:pt x="0" y="105000"/>
                </a:moveTo>
                <a:lnTo>
                  <a:pt x="48000" y="105000"/>
                </a:lnTo>
                <a:lnTo>
                  <a:pt x="108000" y="105000"/>
                </a:lnTo>
                <a:lnTo>
                  <a:pt x="108000" y="75000"/>
                </a:lnTo>
                <a:lnTo>
                  <a:pt x="108000" y="30000"/>
                </a:lnTo>
                <a:lnTo>
                  <a:pt x="48000" y="0"/>
                </a:lnTo>
                <a:lnTo>
                  <a:pt x="0" y="0"/>
                </a:lnTo>
                <a:lnTo>
                  <a:pt x="0" y="30000"/>
                </a:lnTo>
                <a:lnTo>
                  <a:pt x="0" y="75000"/>
                </a:lnTo>
                <a:lnTo>
                  <a:pt x="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98" name="Shape 2298"/>
          <p:cNvSpPr/>
          <p:nvPr/>
        </p:nvSpPr>
        <p:spPr>
          <a:xfrm>
            <a:off x="3830637" y="5511800"/>
            <a:ext cx="14287" cy="12699"/>
          </a:xfrm>
          <a:custGeom>
            <a:pathLst>
              <a:path extrusionOk="0" h="120000" w="120000">
                <a:moveTo>
                  <a:pt x="48000" y="75000"/>
                </a:moveTo>
                <a:lnTo>
                  <a:pt x="48000" y="105000"/>
                </a:lnTo>
                <a:lnTo>
                  <a:pt x="108000" y="75000"/>
                </a:lnTo>
                <a:lnTo>
                  <a:pt x="108000" y="30000"/>
                </a:lnTo>
                <a:lnTo>
                  <a:pt x="48000" y="0"/>
                </a:lnTo>
                <a:lnTo>
                  <a:pt x="48000" y="30000"/>
                </a:lnTo>
                <a:lnTo>
                  <a:pt x="0" y="30000"/>
                </a:lnTo>
                <a:lnTo>
                  <a:pt x="0" y="75000"/>
                </a:lnTo>
                <a:lnTo>
                  <a:pt x="48000" y="7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99" name="Shape 2299"/>
          <p:cNvSpPr/>
          <p:nvPr/>
        </p:nvSpPr>
        <p:spPr>
          <a:xfrm>
            <a:off x="3829050" y="5462587"/>
            <a:ext cx="14288"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00" name="Shape 2300"/>
          <p:cNvSpPr/>
          <p:nvPr/>
        </p:nvSpPr>
        <p:spPr>
          <a:xfrm>
            <a:off x="3892550" y="5395912"/>
            <a:ext cx="14288"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01" name="Shape 2301"/>
          <p:cNvSpPr/>
          <p:nvPr/>
        </p:nvSpPr>
        <p:spPr>
          <a:xfrm>
            <a:off x="3930650" y="5603875"/>
            <a:ext cx="12699" cy="12699"/>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40000" y="30000"/>
                </a:lnTo>
                <a:lnTo>
                  <a:pt x="0" y="75000"/>
                </a:lnTo>
                <a:lnTo>
                  <a:pt x="40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02" name="Shape 2302"/>
          <p:cNvSpPr/>
          <p:nvPr/>
        </p:nvSpPr>
        <p:spPr>
          <a:xfrm>
            <a:off x="3984625" y="5576887"/>
            <a:ext cx="14288" cy="14287"/>
          </a:xfrm>
          <a:custGeom>
            <a:pathLst>
              <a:path extrusionOk="0" h="120000" w="120000">
                <a:moveTo>
                  <a:pt x="48000" y="106666"/>
                </a:moveTo>
                <a:lnTo>
                  <a:pt x="108000" y="106666"/>
                </a:lnTo>
                <a:lnTo>
                  <a:pt x="108000" y="53333"/>
                </a:lnTo>
                <a:lnTo>
                  <a:pt x="108000" y="0"/>
                </a:lnTo>
                <a:lnTo>
                  <a:pt x="48000" y="0"/>
                </a:lnTo>
                <a:lnTo>
                  <a:pt x="0" y="53333"/>
                </a:lnTo>
                <a:lnTo>
                  <a:pt x="48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03" name="Shape 2303"/>
          <p:cNvSpPr/>
          <p:nvPr/>
        </p:nvSpPr>
        <p:spPr>
          <a:xfrm>
            <a:off x="4017962" y="5502275"/>
            <a:ext cx="12699" cy="12699"/>
          </a:xfrm>
          <a:custGeom>
            <a:pathLst>
              <a:path extrusionOk="0" h="120000" w="120000">
                <a:moveTo>
                  <a:pt x="30000" y="75000"/>
                </a:moveTo>
                <a:lnTo>
                  <a:pt x="75000" y="105000"/>
                </a:lnTo>
                <a:lnTo>
                  <a:pt x="105000" y="105000"/>
                </a:lnTo>
                <a:lnTo>
                  <a:pt x="105000" y="75000"/>
                </a:lnTo>
                <a:lnTo>
                  <a:pt x="105000" y="30000"/>
                </a:lnTo>
                <a:lnTo>
                  <a:pt x="105000" y="0"/>
                </a:lnTo>
                <a:lnTo>
                  <a:pt x="75000" y="0"/>
                </a:lnTo>
                <a:lnTo>
                  <a:pt x="30000" y="0"/>
                </a:lnTo>
                <a:lnTo>
                  <a:pt x="0" y="30000"/>
                </a:lnTo>
                <a:lnTo>
                  <a:pt x="0" y="75000"/>
                </a:lnTo>
                <a:lnTo>
                  <a:pt x="30000" y="7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04" name="Shape 2304"/>
          <p:cNvSpPr/>
          <p:nvPr/>
        </p:nvSpPr>
        <p:spPr>
          <a:xfrm>
            <a:off x="3983037" y="5454650"/>
            <a:ext cx="14287" cy="12699"/>
          </a:xfrm>
          <a:custGeom>
            <a:pathLst>
              <a:path extrusionOk="0" h="120000" w="120000">
                <a:moveTo>
                  <a:pt x="48000" y="105000"/>
                </a:moveTo>
                <a:lnTo>
                  <a:pt x="48000" y="105000"/>
                </a:lnTo>
                <a:lnTo>
                  <a:pt x="108000" y="75000"/>
                </a:lnTo>
                <a:lnTo>
                  <a:pt x="108000" y="30000"/>
                </a:lnTo>
                <a:lnTo>
                  <a:pt x="48000" y="0"/>
                </a:lnTo>
                <a:lnTo>
                  <a:pt x="0" y="30000"/>
                </a:lnTo>
                <a:lnTo>
                  <a:pt x="0" y="75000"/>
                </a:lnTo>
                <a:lnTo>
                  <a:pt x="48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05" name="Shape 2305"/>
          <p:cNvSpPr/>
          <p:nvPr/>
        </p:nvSpPr>
        <p:spPr>
          <a:xfrm>
            <a:off x="4011612" y="5465762"/>
            <a:ext cx="14287" cy="12699"/>
          </a:xfrm>
          <a:custGeom>
            <a:pathLst>
              <a:path extrusionOk="0" h="120000" w="120000">
                <a:moveTo>
                  <a:pt x="0" y="105000"/>
                </a:moveTo>
                <a:lnTo>
                  <a:pt x="48000" y="105000"/>
                </a:lnTo>
                <a:lnTo>
                  <a:pt x="108000" y="75000"/>
                </a:lnTo>
                <a:lnTo>
                  <a:pt x="108000" y="30000"/>
                </a:lnTo>
                <a:lnTo>
                  <a:pt x="48000" y="0"/>
                </a:lnTo>
                <a:lnTo>
                  <a:pt x="0" y="0"/>
                </a:lnTo>
                <a:lnTo>
                  <a:pt x="0" y="30000"/>
                </a:lnTo>
                <a:lnTo>
                  <a:pt x="0" y="75000"/>
                </a:lnTo>
                <a:lnTo>
                  <a:pt x="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06" name="Shape 2306"/>
          <p:cNvSpPr/>
          <p:nvPr/>
        </p:nvSpPr>
        <p:spPr>
          <a:xfrm>
            <a:off x="4176712" y="5341937"/>
            <a:ext cx="246062" cy="263525"/>
          </a:xfrm>
          <a:custGeom>
            <a:pathLst>
              <a:path extrusionOk="0" h="120000" w="120000">
                <a:moveTo>
                  <a:pt x="81379" y="118554"/>
                </a:moveTo>
                <a:lnTo>
                  <a:pt x="81379" y="118554"/>
                </a:lnTo>
                <a:lnTo>
                  <a:pt x="76551" y="119277"/>
                </a:lnTo>
                <a:lnTo>
                  <a:pt x="71724" y="119277"/>
                </a:lnTo>
                <a:lnTo>
                  <a:pt x="68965" y="119277"/>
                </a:lnTo>
                <a:lnTo>
                  <a:pt x="64827" y="118554"/>
                </a:lnTo>
                <a:lnTo>
                  <a:pt x="62068" y="118554"/>
                </a:lnTo>
                <a:lnTo>
                  <a:pt x="58620" y="118554"/>
                </a:lnTo>
                <a:lnTo>
                  <a:pt x="55172" y="117831"/>
                </a:lnTo>
                <a:lnTo>
                  <a:pt x="50344" y="117831"/>
                </a:lnTo>
                <a:lnTo>
                  <a:pt x="46206" y="117831"/>
                </a:lnTo>
                <a:lnTo>
                  <a:pt x="43448" y="117831"/>
                </a:lnTo>
                <a:lnTo>
                  <a:pt x="40000" y="117108"/>
                </a:lnTo>
                <a:lnTo>
                  <a:pt x="37241" y="115662"/>
                </a:lnTo>
                <a:lnTo>
                  <a:pt x="33793" y="114939"/>
                </a:lnTo>
                <a:lnTo>
                  <a:pt x="31034" y="114216"/>
                </a:lnTo>
                <a:lnTo>
                  <a:pt x="29655" y="113493"/>
                </a:lnTo>
                <a:lnTo>
                  <a:pt x="26896" y="112048"/>
                </a:lnTo>
                <a:lnTo>
                  <a:pt x="23448" y="109156"/>
                </a:lnTo>
                <a:lnTo>
                  <a:pt x="19310" y="104819"/>
                </a:lnTo>
                <a:lnTo>
                  <a:pt x="15172" y="99036"/>
                </a:lnTo>
                <a:lnTo>
                  <a:pt x="13103" y="93975"/>
                </a:lnTo>
                <a:lnTo>
                  <a:pt x="11034" y="91084"/>
                </a:lnTo>
                <a:lnTo>
                  <a:pt x="8965" y="87469"/>
                </a:lnTo>
                <a:lnTo>
                  <a:pt x="6896" y="83855"/>
                </a:lnTo>
                <a:lnTo>
                  <a:pt x="4827" y="80240"/>
                </a:lnTo>
                <a:lnTo>
                  <a:pt x="2068" y="76626"/>
                </a:lnTo>
                <a:lnTo>
                  <a:pt x="689" y="72289"/>
                </a:lnTo>
                <a:lnTo>
                  <a:pt x="0" y="68674"/>
                </a:lnTo>
                <a:lnTo>
                  <a:pt x="0" y="65060"/>
                </a:lnTo>
                <a:lnTo>
                  <a:pt x="689" y="61445"/>
                </a:lnTo>
                <a:lnTo>
                  <a:pt x="689" y="57108"/>
                </a:lnTo>
                <a:lnTo>
                  <a:pt x="2068" y="51325"/>
                </a:lnTo>
                <a:lnTo>
                  <a:pt x="4137" y="45542"/>
                </a:lnTo>
                <a:lnTo>
                  <a:pt x="5517" y="41204"/>
                </a:lnTo>
                <a:lnTo>
                  <a:pt x="6206" y="36144"/>
                </a:lnTo>
                <a:lnTo>
                  <a:pt x="8275" y="31807"/>
                </a:lnTo>
                <a:lnTo>
                  <a:pt x="10344" y="28915"/>
                </a:lnTo>
                <a:lnTo>
                  <a:pt x="12413" y="26024"/>
                </a:lnTo>
                <a:lnTo>
                  <a:pt x="16551" y="20963"/>
                </a:lnTo>
                <a:lnTo>
                  <a:pt x="20689" y="15903"/>
                </a:lnTo>
                <a:lnTo>
                  <a:pt x="27586" y="10120"/>
                </a:lnTo>
                <a:lnTo>
                  <a:pt x="35172" y="5783"/>
                </a:lnTo>
                <a:lnTo>
                  <a:pt x="42758" y="2168"/>
                </a:lnTo>
                <a:lnTo>
                  <a:pt x="50344" y="0"/>
                </a:lnTo>
                <a:lnTo>
                  <a:pt x="60000" y="722"/>
                </a:lnTo>
                <a:lnTo>
                  <a:pt x="62758" y="1445"/>
                </a:lnTo>
                <a:lnTo>
                  <a:pt x="66896" y="2891"/>
                </a:lnTo>
                <a:lnTo>
                  <a:pt x="71034" y="4337"/>
                </a:lnTo>
                <a:lnTo>
                  <a:pt x="75172" y="5783"/>
                </a:lnTo>
                <a:lnTo>
                  <a:pt x="80000" y="7951"/>
                </a:lnTo>
                <a:lnTo>
                  <a:pt x="84137" y="9397"/>
                </a:lnTo>
                <a:lnTo>
                  <a:pt x="88275" y="12289"/>
                </a:lnTo>
                <a:lnTo>
                  <a:pt x="90344" y="13734"/>
                </a:lnTo>
                <a:lnTo>
                  <a:pt x="93793" y="16626"/>
                </a:lnTo>
                <a:lnTo>
                  <a:pt x="96551" y="20240"/>
                </a:lnTo>
                <a:lnTo>
                  <a:pt x="100000" y="24578"/>
                </a:lnTo>
                <a:lnTo>
                  <a:pt x="104137" y="29638"/>
                </a:lnTo>
                <a:lnTo>
                  <a:pt x="106896" y="34698"/>
                </a:lnTo>
                <a:lnTo>
                  <a:pt x="108965" y="39759"/>
                </a:lnTo>
                <a:lnTo>
                  <a:pt x="112413" y="44096"/>
                </a:lnTo>
                <a:lnTo>
                  <a:pt x="113793" y="47710"/>
                </a:lnTo>
                <a:lnTo>
                  <a:pt x="115172" y="51325"/>
                </a:lnTo>
                <a:lnTo>
                  <a:pt x="117241" y="56385"/>
                </a:lnTo>
                <a:lnTo>
                  <a:pt x="118620" y="62168"/>
                </a:lnTo>
                <a:lnTo>
                  <a:pt x="118620" y="67951"/>
                </a:lnTo>
                <a:lnTo>
                  <a:pt x="119310" y="73012"/>
                </a:lnTo>
                <a:lnTo>
                  <a:pt x="119310" y="78072"/>
                </a:lnTo>
                <a:lnTo>
                  <a:pt x="118620" y="82409"/>
                </a:lnTo>
                <a:lnTo>
                  <a:pt x="117931" y="86746"/>
                </a:lnTo>
                <a:lnTo>
                  <a:pt x="115172" y="89638"/>
                </a:lnTo>
                <a:lnTo>
                  <a:pt x="113793" y="91807"/>
                </a:lnTo>
                <a:lnTo>
                  <a:pt x="112413" y="95421"/>
                </a:lnTo>
                <a:lnTo>
                  <a:pt x="111034" y="97590"/>
                </a:lnTo>
                <a:lnTo>
                  <a:pt x="108965" y="100481"/>
                </a:lnTo>
                <a:lnTo>
                  <a:pt x="108275" y="102650"/>
                </a:lnTo>
                <a:lnTo>
                  <a:pt x="106206" y="104819"/>
                </a:lnTo>
                <a:lnTo>
                  <a:pt x="104137" y="106265"/>
                </a:lnTo>
                <a:lnTo>
                  <a:pt x="101379" y="108433"/>
                </a:lnTo>
                <a:lnTo>
                  <a:pt x="98620" y="109879"/>
                </a:lnTo>
                <a:lnTo>
                  <a:pt x="94482" y="112771"/>
                </a:lnTo>
                <a:lnTo>
                  <a:pt x="90344" y="114216"/>
                </a:lnTo>
                <a:lnTo>
                  <a:pt x="86896" y="116385"/>
                </a:lnTo>
                <a:lnTo>
                  <a:pt x="84137" y="117831"/>
                </a:lnTo>
                <a:lnTo>
                  <a:pt x="82068" y="118554"/>
                </a:lnTo>
                <a:lnTo>
                  <a:pt x="81379" y="118554"/>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07" name="Shape 2307"/>
          <p:cNvSpPr/>
          <p:nvPr/>
        </p:nvSpPr>
        <p:spPr>
          <a:xfrm>
            <a:off x="4337050" y="5545137"/>
            <a:ext cx="12699" cy="6349"/>
          </a:xfrm>
          <a:custGeom>
            <a:pathLst>
              <a:path extrusionOk="0" h="120000" w="120000">
                <a:moveTo>
                  <a:pt x="84000" y="60000"/>
                </a:moveTo>
                <a:lnTo>
                  <a:pt x="60000" y="60000"/>
                </a:lnTo>
                <a:lnTo>
                  <a:pt x="48000" y="90000"/>
                </a:lnTo>
                <a:lnTo>
                  <a:pt x="36000" y="90000"/>
                </a:lnTo>
                <a:lnTo>
                  <a:pt x="24000" y="90000"/>
                </a:lnTo>
                <a:lnTo>
                  <a:pt x="12000" y="90000"/>
                </a:lnTo>
                <a:lnTo>
                  <a:pt x="0" y="90000"/>
                </a:lnTo>
                <a:lnTo>
                  <a:pt x="0" y="60000"/>
                </a:lnTo>
                <a:lnTo>
                  <a:pt x="12000" y="30000"/>
                </a:lnTo>
                <a:lnTo>
                  <a:pt x="24000" y="30000"/>
                </a:lnTo>
                <a:lnTo>
                  <a:pt x="36000" y="0"/>
                </a:lnTo>
                <a:lnTo>
                  <a:pt x="48000" y="0"/>
                </a:lnTo>
                <a:lnTo>
                  <a:pt x="60000" y="0"/>
                </a:lnTo>
                <a:lnTo>
                  <a:pt x="72000" y="0"/>
                </a:lnTo>
                <a:lnTo>
                  <a:pt x="84000" y="0"/>
                </a:lnTo>
                <a:lnTo>
                  <a:pt x="96000" y="0"/>
                </a:lnTo>
                <a:lnTo>
                  <a:pt x="96000" y="30000"/>
                </a:lnTo>
                <a:lnTo>
                  <a:pt x="108000" y="30000"/>
                </a:lnTo>
                <a:lnTo>
                  <a:pt x="108000" y="60000"/>
                </a:lnTo>
                <a:lnTo>
                  <a:pt x="96000" y="60000"/>
                </a:lnTo>
                <a:lnTo>
                  <a:pt x="84000" y="6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08" name="Shape 2308"/>
          <p:cNvSpPr/>
          <p:nvPr/>
        </p:nvSpPr>
        <p:spPr>
          <a:xfrm>
            <a:off x="4337050" y="5545137"/>
            <a:ext cx="30162" cy="22225"/>
          </a:xfrm>
          <a:custGeom>
            <a:pathLst>
              <a:path extrusionOk="0" h="120000" w="120000">
                <a:moveTo>
                  <a:pt x="91428" y="77142"/>
                </a:moveTo>
                <a:lnTo>
                  <a:pt x="91428" y="77142"/>
                </a:lnTo>
                <a:lnTo>
                  <a:pt x="62857" y="85714"/>
                </a:lnTo>
                <a:lnTo>
                  <a:pt x="51428" y="94285"/>
                </a:lnTo>
                <a:lnTo>
                  <a:pt x="51428" y="102857"/>
                </a:lnTo>
                <a:lnTo>
                  <a:pt x="40000" y="111428"/>
                </a:lnTo>
                <a:lnTo>
                  <a:pt x="17142" y="111428"/>
                </a:lnTo>
                <a:lnTo>
                  <a:pt x="11428" y="102857"/>
                </a:lnTo>
                <a:lnTo>
                  <a:pt x="0" y="94285"/>
                </a:lnTo>
                <a:lnTo>
                  <a:pt x="0" y="77142"/>
                </a:lnTo>
                <a:lnTo>
                  <a:pt x="0" y="59999"/>
                </a:lnTo>
                <a:lnTo>
                  <a:pt x="5714" y="42857"/>
                </a:lnTo>
                <a:lnTo>
                  <a:pt x="11428" y="34285"/>
                </a:lnTo>
                <a:lnTo>
                  <a:pt x="17142" y="25714"/>
                </a:lnTo>
                <a:lnTo>
                  <a:pt x="34285" y="17142"/>
                </a:lnTo>
                <a:lnTo>
                  <a:pt x="51428" y="8571"/>
                </a:lnTo>
                <a:lnTo>
                  <a:pt x="57142" y="0"/>
                </a:lnTo>
                <a:lnTo>
                  <a:pt x="68571" y="8571"/>
                </a:lnTo>
                <a:lnTo>
                  <a:pt x="91428" y="17142"/>
                </a:lnTo>
                <a:lnTo>
                  <a:pt x="97142" y="17142"/>
                </a:lnTo>
                <a:lnTo>
                  <a:pt x="102857" y="25714"/>
                </a:lnTo>
                <a:lnTo>
                  <a:pt x="114285" y="34285"/>
                </a:lnTo>
                <a:lnTo>
                  <a:pt x="114285" y="42857"/>
                </a:lnTo>
                <a:lnTo>
                  <a:pt x="108571" y="59999"/>
                </a:lnTo>
                <a:lnTo>
                  <a:pt x="97142" y="68571"/>
                </a:lnTo>
                <a:lnTo>
                  <a:pt x="91428" y="77142"/>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09" name="Shape 2309"/>
          <p:cNvSpPr/>
          <p:nvPr/>
        </p:nvSpPr>
        <p:spPr>
          <a:xfrm>
            <a:off x="4229100" y="5413375"/>
            <a:ext cx="15875" cy="11113"/>
          </a:xfrm>
          <a:custGeom>
            <a:pathLst>
              <a:path extrusionOk="0" h="120000" w="120000">
                <a:moveTo>
                  <a:pt x="76363" y="85714"/>
                </a:moveTo>
                <a:lnTo>
                  <a:pt x="54545" y="85714"/>
                </a:lnTo>
                <a:lnTo>
                  <a:pt x="43636" y="85714"/>
                </a:lnTo>
                <a:lnTo>
                  <a:pt x="43636" y="102857"/>
                </a:lnTo>
                <a:lnTo>
                  <a:pt x="32727" y="102857"/>
                </a:lnTo>
                <a:lnTo>
                  <a:pt x="21818" y="102857"/>
                </a:lnTo>
                <a:lnTo>
                  <a:pt x="10909" y="102857"/>
                </a:lnTo>
                <a:lnTo>
                  <a:pt x="0" y="85714"/>
                </a:lnTo>
                <a:lnTo>
                  <a:pt x="0" y="68571"/>
                </a:lnTo>
                <a:lnTo>
                  <a:pt x="0" y="51428"/>
                </a:lnTo>
                <a:lnTo>
                  <a:pt x="10909" y="34285"/>
                </a:lnTo>
                <a:lnTo>
                  <a:pt x="21818" y="34285"/>
                </a:lnTo>
                <a:lnTo>
                  <a:pt x="32727" y="34285"/>
                </a:lnTo>
                <a:lnTo>
                  <a:pt x="32727" y="17142"/>
                </a:lnTo>
                <a:lnTo>
                  <a:pt x="43636" y="0"/>
                </a:lnTo>
                <a:lnTo>
                  <a:pt x="54545" y="0"/>
                </a:lnTo>
                <a:lnTo>
                  <a:pt x="65454" y="17142"/>
                </a:lnTo>
                <a:lnTo>
                  <a:pt x="87272" y="17142"/>
                </a:lnTo>
                <a:lnTo>
                  <a:pt x="98181" y="34285"/>
                </a:lnTo>
                <a:lnTo>
                  <a:pt x="109090" y="34285"/>
                </a:lnTo>
                <a:lnTo>
                  <a:pt x="109090" y="51428"/>
                </a:lnTo>
                <a:lnTo>
                  <a:pt x="98181" y="68571"/>
                </a:lnTo>
                <a:lnTo>
                  <a:pt x="87272" y="68571"/>
                </a:lnTo>
                <a:lnTo>
                  <a:pt x="76363" y="85714"/>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10" name="Shape 2310"/>
          <p:cNvSpPr/>
          <p:nvPr/>
        </p:nvSpPr>
        <p:spPr>
          <a:xfrm>
            <a:off x="4229100" y="5413375"/>
            <a:ext cx="31750" cy="26987"/>
          </a:xfrm>
          <a:custGeom>
            <a:pathLst>
              <a:path extrusionOk="0" h="120000" w="120000">
                <a:moveTo>
                  <a:pt x="83478" y="84705"/>
                </a:moveTo>
                <a:lnTo>
                  <a:pt x="83478" y="84705"/>
                </a:lnTo>
                <a:lnTo>
                  <a:pt x="62608" y="84705"/>
                </a:lnTo>
                <a:lnTo>
                  <a:pt x="46956" y="91764"/>
                </a:lnTo>
                <a:lnTo>
                  <a:pt x="41739" y="105882"/>
                </a:lnTo>
                <a:lnTo>
                  <a:pt x="36521" y="112941"/>
                </a:lnTo>
                <a:lnTo>
                  <a:pt x="15652" y="112941"/>
                </a:lnTo>
                <a:lnTo>
                  <a:pt x="5217" y="105882"/>
                </a:lnTo>
                <a:lnTo>
                  <a:pt x="0" y="91764"/>
                </a:lnTo>
                <a:lnTo>
                  <a:pt x="0" y="84705"/>
                </a:lnTo>
                <a:lnTo>
                  <a:pt x="0" y="70588"/>
                </a:lnTo>
                <a:lnTo>
                  <a:pt x="0" y="56470"/>
                </a:lnTo>
                <a:lnTo>
                  <a:pt x="10434" y="42352"/>
                </a:lnTo>
                <a:lnTo>
                  <a:pt x="26086" y="35294"/>
                </a:lnTo>
                <a:lnTo>
                  <a:pt x="31304" y="28235"/>
                </a:lnTo>
                <a:lnTo>
                  <a:pt x="36521" y="14117"/>
                </a:lnTo>
                <a:lnTo>
                  <a:pt x="46956" y="0"/>
                </a:lnTo>
                <a:lnTo>
                  <a:pt x="62608" y="0"/>
                </a:lnTo>
                <a:lnTo>
                  <a:pt x="73043" y="14117"/>
                </a:lnTo>
                <a:lnTo>
                  <a:pt x="88695" y="21176"/>
                </a:lnTo>
                <a:lnTo>
                  <a:pt x="104347" y="35294"/>
                </a:lnTo>
                <a:lnTo>
                  <a:pt x="114782" y="42352"/>
                </a:lnTo>
                <a:lnTo>
                  <a:pt x="114782" y="56470"/>
                </a:lnTo>
                <a:lnTo>
                  <a:pt x="104347" y="70588"/>
                </a:lnTo>
                <a:lnTo>
                  <a:pt x="88695" y="77647"/>
                </a:lnTo>
                <a:lnTo>
                  <a:pt x="83478" y="84705"/>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11" name="Shape 2311"/>
          <p:cNvSpPr/>
          <p:nvPr/>
        </p:nvSpPr>
        <p:spPr>
          <a:xfrm>
            <a:off x="4284662" y="5537200"/>
            <a:ext cx="1587" cy="4763"/>
          </a:xfrm>
          <a:custGeom>
            <a:pathLst>
              <a:path extrusionOk="0" h="120000" w="120000">
                <a:moveTo>
                  <a:pt x="0" y="40000"/>
                </a:moveTo>
                <a:lnTo>
                  <a:pt x="0" y="40000"/>
                </a:lnTo>
                <a:lnTo>
                  <a:pt x="0" y="0"/>
                </a:lnTo>
                <a:lnTo>
                  <a:pt x="60000" y="0"/>
                </a:lnTo>
                <a:lnTo>
                  <a:pt x="60000" y="40000"/>
                </a:lnTo>
                <a:lnTo>
                  <a:pt x="60000" y="80000"/>
                </a:lnTo>
                <a:lnTo>
                  <a:pt x="0" y="80000"/>
                </a:lnTo>
                <a:lnTo>
                  <a:pt x="0" y="4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12" name="Shape 2312"/>
          <p:cNvSpPr/>
          <p:nvPr/>
        </p:nvSpPr>
        <p:spPr>
          <a:xfrm>
            <a:off x="4284662" y="5537200"/>
            <a:ext cx="15875" cy="20638"/>
          </a:xfrm>
          <a:custGeom>
            <a:pathLst>
              <a:path extrusionOk="0" h="120000" w="120000">
                <a:moveTo>
                  <a:pt x="98181" y="36923"/>
                </a:moveTo>
                <a:lnTo>
                  <a:pt x="98181" y="36923"/>
                </a:lnTo>
                <a:lnTo>
                  <a:pt x="76363" y="27692"/>
                </a:lnTo>
                <a:lnTo>
                  <a:pt x="65454" y="9230"/>
                </a:lnTo>
                <a:lnTo>
                  <a:pt x="32727" y="0"/>
                </a:lnTo>
                <a:lnTo>
                  <a:pt x="10909" y="9230"/>
                </a:lnTo>
                <a:lnTo>
                  <a:pt x="0" y="27692"/>
                </a:lnTo>
                <a:lnTo>
                  <a:pt x="0" y="36923"/>
                </a:lnTo>
                <a:lnTo>
                  <a:pt x="10909" y="101538"/>
                </a:lnTo>
                <a:lnTo>
                  <a:pt x="109090" y="110769"/>
                </a:lnTo>
                <a:lnTo>
                  <a:pt x="98181" y="36923"/>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13" name="Shape 2313"/>
          <p:cNvSpPr/>
          <p:nvPr/>
        </p:nvSpPr>
        <p:spPr>
          <a:xfrm>
            <a:off x="4357687" y="5472112"/>
            <a:ext cx="4762" cy="4762"/>
          </a:xfrm>
          <a:custGeom>
            <a:pathLst>
              <a:path extrusionOk="0" h="120000" w="120000">
                <a:moveTo>
                  <a:pt x="0" y="40000"/>
                </a:moveTo>
                <a:lnTo>
                  <a:pt x="30000" y="0"/>
                </a:lnTo>
                <a:lnTo>
                  <a:pt x="60000" y="0"/>
                </a:lnTo>
                <a:lnTo>
                  <a:pt x="90000" y="0"/>
                </a:lnTo>
                <a:lnTo>
                  <a:pt x="90000" y="40000"/>
                </a:lnTo>
                <a:lnTo>
                  <a:pt x="90000" y="80000"/>
                </a:lnTo>
                <a:lnTo>
                  <a:pt x="0" y="80000"/>
                </a:lnTo>
                <a:lnTo>
                  <a:pt x="0" y="4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14" name="Shape 2314"/>
          <p:cNvSpPr/>
          <p:nvPr/>
        </p:nvSpPr>
        <p:spPr>
          <a:xfrm>
            <a:off x="4360862" y="5472112"/>
            <a:ext cx="14287" cy="20636"/>
          </a:xfrm>
          <a:custGeom>
            <a:pathLst>
              <a:path extrusionOk="0" h="120000" w="120000">
                <a:moveTo>
                  <a:pt x="108000" y="46153"/>
                </a:moveTo>
                <a:lnTo>
                  <a:pt x="108000" y="46153"/>
                </a:lnTo>
                <a:lnTo>
                  <a:pt x="84000" y="18461"/>
                </a:lnTo>
                <a:lnTo>
                  <a:pt x="84000" y="9230"/>
                </a:lnTo>
                <a:lnTo>
                  <a:pt x="60000" y="0"/>
                </a:lnTo>
                <a:lnTo>
                  <a:pt x="24000" y="0"/>
                </a:lnTo>
                <a:lnTo>
                  <a:pt x="12000" y="9230"/>
                </a:lnTo>
                <a:lnTo>
                  <a:pt x="0" y="18461"/>
                </a:lnTo>
                <a:lnTo>
                  <a:pt x="0" y="27692"/>
                </a:lnTo>
                <a:lnTo>
                  <a:pt x="0" y="36923"/>
                </a:lnTo>
                <a:lnTo>
                  <a:pt x="12000" y="101538"/>
                </a:lnTo>
                <a:lnTo>
                  <a:pt x="108000" y="110769"/>
                </a:lnTo>
                <a:lnTo>
                  <a:pt x="108000" y="46153"/>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15" name="Shape 2315"/>
          <p:cNvSpPr/>
          <p:nvPr/>
        </p:nvSpPr>
        <p:spPr>
          <a:xfrm>
            <a:off x="4306887" y="5421312"/>
            <a:ext cx="7937" cy="4762"/>
          </a:xfrm>
          <a:custGeom>
            <a:pathLst>
              <a:path extrusionOk="0" h="120000" w="120000">
                <a:moveTo>
                  <a:pt x="100000" y="40000"/>
                </a:moveTo>
                <a:lnTo>
                  <a:pt x="80000" y="0"/>
                </a:lnTo>
                <a:lnTo>
                  <a:pt x="60000" y="0"/>
                </a:lnTo>
                <a:lnTo>
                  <a:pt x="40000" y="0"/>
                </a:lnTo>
                <a:lnTo>
                  <a:pt x="20000" y="0"/>
                </a:lnTo>
                <a:lnTo>
                  <a:pt x="0" y="0"/>
                </a:lnTo>
                <a:lnTo>
                  <a:pt x="0" y="40000"/>
                </a:lnTo>
                <a:lnTo>
                  <a:pt x="60000" y="80000"/>
                </a:lnTo>
                <a:lnTo>
                  <a:pt x="100000" y="80000"/>
                </a:lnTo>
                <a:lnTo>
                  <a:pt x="100000" y="4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16" name="Shape 2316"/>
          <p:cNvSpPr/>
          <p:nvPr/>
        </p:nvSpPr>
        <p:spPr>
          <a:xfrm>
            <a:off x="4306887" y="5421312"/>
            <a:ext cx="23812" cy="20636"/>
          </a:xfrm>
          <a:custGeom>
            <a:pathLst>
              <a:path extrusionOk="0" h="120000" w="120000">
                <a:moveTo>
                  <a:pt x="112941" y="36923"/>
                </a:moveTo>
                <a:lnTo>
                  <a:pt x="112941" y="36923"/>
                </a:lnTo>
                <a:lnTo>
                  <a:pt x="98823" y="9230"/>
                </a:lnTo>
                <a:lnTo>
                  <a:pt x="91764" y="0"/>
                </a:lnTo>
                <a:lnTo>
                  <a:pt x="70588" y="0"/>
                </a:lnTo>
                <a:lnTo>
                  <a:pt x="63529" y="0"/>
                </a:lnTo>
                <a:lnTo>
                  <a:pt x="49411" y="0"/>
                </a:lnTo>
                <a:lnTo>
                  <a:pt x="21176" y="9230"/>
                </a:lnTo>
                <a:lnTo>
                  <a:pt x="7058" y="18461"/>
                </a:lnTo>
                <a:lnTo>
                  <a:pt x="0" y="27692"/>
                </a:lnTo>
                <a:lnTo>
                  <a:pt x="56470" y="92307"/>
                </a:lnTo>
                <a:lnTo>
                  <a:pt x="112941" y="110769"/>
                </a:lnTo>
                <a:lnTo>
                  <a:pt x="112941" y="36923"/>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17" name="Shape 2317"/>
          <p:cNvSpPr/>
          <p:nvPr/>
        </p:nvSpPr>
        <p:spPr>
          <a:xfrm>
            <a:off x="4248150" y="5470525"/>
            <a:ext cx="15875" cy="7937"/>
          </a:xfrm>
          <a:custGeom>
            <a:pathLst>
              <a:path extrusionOk="0" h="120000" w="120000">
                <a:moveTo>
                  <a:pt x="21818" y="96000"/>
                </a:moveTo>
                <a:lnTo>
                  <a:pt x="32727" y="72000"/>
                </a:lnTo>
                <a:lnTo>
                  <a:pt x="32727" y="48000"/>
                </a:lnTo>
                <a:lnTo>
                  <a:pt x="43636" y="48000"/>
                </a:lnTo>
                <a:lnTo>
                  <a:pt x="43636" y="24000"/>
                </a:lnTo>
                <a:lnTo>
                  <a:pt x="65454" y="48000"/>
                </a:lnTo>
                <a:lnTo>
                  <a:pt x="76363" y="48000"/>
                </a:lnTo>
                <a:lnTo>
                  <a:pt x="87272" y="48000"/>
                </a:lnTo>
                <a:lnTo>
                  <a:pt x="98181" y="24000"/>
                </a:lnTo>
                <a:lnTo>
                  <a:pt x="109090" y="24000"/>
                </a:lnTo>
                <a:lnTo>
                  <a:pt x="109090" y="0"/>
                </a:lnTo>
                <a:lnTo>
                  <a:pt x="98181" y="0"/>
                </a:lnTo>
                <a:lnTo>
                  <a:pt x="76363" y="0"/>
                </a:lnTo>
                <a:lnTo>
                  <a:pt x="65454" y="0"/>
                </a:lnTo>
                <a:lnTo>
                  <a:pt x="54545" y="0"/>
                </a:lnTo>
                <a:lnTo>
                  <a:pt x="43636" y="0"/>
                </a:lnTo>
                <a:lnTo>
                  <a:pt x="32727" y="0"/>
                </a:lnTo>
                <a:lnTo>
                  <a:pt x="21818" y="0"/>
                </a:lnTo>
                <a:lnTo>
                  <a:pt x="10909" y="0"/>
                </a:lnTo>
                <a:lnTo>
                  <a:pt x="0" y="24000"/>
                </a:lnTo>
                <a:lnTo>
                  <a:pt x="0" y="48000"/>
                </a:lnTo>
                <a:lnTo>
                  <a:pt x="10909" y="72000"/>
                </a:lnTo>
                <a:lnTo>
                  <a:pt x="21818" y="96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18" name="Shape 2318"/>
          <p:cNvSpPr/>
          <p:nvPr/>
        </p:nvSpPr>
        <p:spPr>
          <a:xfrm>
            <a:off x="4248150" y="5470525"/>
            <a:ext cx="31750" cy="23813"/>
          </a:xfrm>
          <a:custGeom>
            <a:pathLst>
              <a:path extrusionOk="0" h="120000" w="120000">
                <a:moveTo>
                  <a:pt x="21818" y="112000"/>
                </a:moveTo>
                <a:lnTo>
                  <a:pt x="21818" y="112000"/>
                </a:lnTo>
                <a:lnTo>
                  <a:pt x="32727" y="80000"/>
                </a:lnTo>
                <a:lnTo>
                  <a:pt x="38181" y="56000"/>
                </a:lnTo>
                <a:lnTo>
                  <a:pt x="43636" y="48000"/>
                </a:lnTo>
                <a:lnTo>
                  <a:pt x="49090" y="40000"/>
                </a:lnTo>
                <a:lnTo>
                  <a:pt x="70909" y="48000"/>
                </a:lnTo>
                <a:lnTo>
                  <a:pt x="81818" y="48000"/>
                </a:lnTo>
                <a:lnTo>
                  <a:pt x="98181" y="48000"/>
                </a:lnTo>
                <a:lnTo>
                  <a:pt x="103636" y="40000"/>
                </a:lnTo>
                <a:lnTo>
                  <a:pt x="114545" y="32000"/>
                </a:lnTo>
                <a:lnTo>
                  <a:pt x="114545" y="16000"/>
                </a:lnTo>
                <a:lnTo>
                  <a:pt x="114545" y="8000"/>
                </a:lnTo>
                <a:lnTo>
                  <a:pt x="103636" y="8000"/>
                </a:lnTo>
                <a:lnTo>
                  <a:pt x="81818" y="0"/>
                </a:lnTo>
                <a:lnTo>
                  <a:pt x="70909" y="0"/>
                </a:lnTo>
                <a:lnTo>
                  <a:pt x="60000" y="0"/>
                </a:lnTo>
                <a:lnTo>
                  <a:pt x="49090" y="0"/>
                </a:lnTo>
                <a:lnTo>
                  <a:pt x="38181" y="0"/>
                </a:lnTo>
                <a:lnTo>
                  <a:pt x="21818" y="8000"/>
                </a:lnTo>
                <a:lnTo>
                  <a:pt x="5454" y="8000"/>
                </a:lnTo>
                <a:lnTo>
                  <a:pt x="0" y="24000"/>
                </a:lnTo>
                <a:lnTo>
                  <a:pt x="0" y="48000"/>
                </a:lnTo>
                <a:lnTo>
                  <a:pt x="10909" y="72000"/>
                </a:lnTo>
                <a:lnTo>
                  <a:pt x="16363" y="104000"/>
                </a:lnTo>
                <a:lnTo>
                  <a:pt x="21818" y="112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19" name="Shape 2319"/>
          <p:cNvSpPr/>
          <p:nvPr/>
        </p:nvSpPr>
        <p:spPr>
          <a:xfrm>
            <a:off x="4311650" y="5483225"/>
            <a:ext cx="12699" cy="6349"/>
          </a:xfrm>
          <a:custGeom>
            <a:pathLst>
              <a:path extrusionOk="0" h="120000" w="120000">
                <a:moveTo>
                  <a:pt x="0" y="0"/>
                </a:moveTo>
                <a:lnTo>
                  <a:pt x="75000" y="30000"/>
                </a:lnTo>
                <a:lnTo>
                  <a:pt x="105000" y="60000"/>
                </a:lnTo>
                <a:lnTo>
                  <a:pt x="75000" y="90000"/>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20" name="Shape 2320"/>
          <p:cNvSpPr/>
          <p:nvPr/>
        </p:nvSpPr>
        <p:spPr>
          <a:xfrm>
            <a:off x="4322762" y="5487987"/>
            <a:ext cx="7937" cy="12699"/>
          </a:xfrm>
          <a:custGeom>
            <a:pathLst>
              <a:path extrusionOk="0" h="120000" w="120000">
                <a:moveTo>
                  <a:pt x="96000" y="105000"/>
                </a:moveTo>
                <a:lnTo>
                  <a:pt x="96000" y="105000"/>
                </a:lnTo>
                <a:lnTo>
                  <a:pt x="24000" y="60000"/>
                </a:lnTo>
                <a:lnTo>
                  <a:pt x="0" y="30000"/>
                </a:lnTo>
                <a:lnTo>
                  <a:pt x="24000" y="15000"/>
                </a:lnTo>
                <a:lnTo>
                  <a:pt x="24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21" name="Shape 2321"/>
          <p:cNvSpPr/>
          <p:nvPr/>
        </p:nvSpPr>
        <p:spPr>
          <a:xfrm>
            <a:off x="4224337" y="5487987"/>
            <a:ext cx="1587" cy="23812"/>
          </a:xfrm>
          <a:custGeom>
            <a:pathLst>
              <a:path extrusionOk="0" h="120000" w="120000">
                <a:moveTo>
                  <a:pt x="0" y="112000"/>
                </a:moveTo>
                <a:lnTo>
                  <a:pt x="0" y="96000"/>
                </a:lnTo>
                <a:lnTo>
                  <a:pt x="0" y="80000"/>
                </a:lnTo>
                <a:lnTo>
                  <a:pt x="0" y="72000"/>
                </a:lnTo>
                <a:lnTo>
                  <a:pt x="0" y="64000"/>
                </a:lnTo>
                <a:lnTo>
                  <a:pt x="0" y="56000"/>
                </a:lnTo>
                <a:lnTo>
                  <a:pt x="0" y="48000"/>
                </a:lnTo>
                <a:lnTo>
                  <a:pt x="0" y="40000"/>
                </a:lnTo>
                <a:lnTo>
                  <a:pt x="0" y="32000"/>
                </a:lnTo>
                <a:lnTo>
                  <a:pt x="0" y="16000"/>
                </a:lnTo>
                <a:lnTo>
                  <a:pt x="0" y="8000"/>
                </a:lnTo>
                <a:lnTo>
                  <a:pt x="0" y="0"/>
                </a:lnTo>
                <a:lnTo>
                  <a:pt x="0" y="112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22" name="Shape 2322"/>
          <p:cNvSpPr/>
          <p:nvPr/>
        </p:nvSpPr>
        <p:spPr>
          <a:xfrm>
            <a:off x="4224337" y="5487987"/>
            <a:ext cx="17461" cy="39687"/>
          </a:xfrm>
          <a:custGeom>
            <a:pathLst>
              <a:path extrusionOk="0" h="120000" w="120000">
                <a:moveTo>
                  <a:pt x="110000" y="115200"/>
                </a:moveTo>
                <a:lnTo>
                  <a:pt x="110000" y="115200"/>
                </a:lnTo>
                <a:lnTo>
                  <a:pt x="100000" y="100800"/>
                </a:lnTo>
                <a:lnTo>
                  <a:pt x="90000" y="81600"/>
                </a:lnTo>
                <a:lnTo>
                  <a:pt x="80000" y="72000"/>
                </a:lnTo>
                <a:lnTo>
                  <a:pt x="80000" y="67200"/>
                </a:lnTo>
                <a:lnTo>
                  <a:pt x="70000" y="62400"/>
                </a:lnTo>
                <a:lnTo>
                  <a:pt x="60000" y="57600"/>
                </a:lnTo>
                <a:lnTo>
                  <a:pt x="30000" y="52800"/>
                </a:lnTo>
                <a:lnTo>
                  <a:pt x="30000" y="43200"/>
                </a:lnTo>
                <a:lnTo>
                  <a:pt x="30000" y="33600"/>
                </a:lnTo>
                <a:lnTo>
                  <a:pt x="20000" y="19200"/>
                </a:lnTo>
                <a:lnTo>
                  <a:pt x="0" y="4800"/>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23" name="Shape 2323"/>
          <p:cNvSpPr/>
          <p:nvPr/>
        </p:nvSpPr>
        <p:spPr>
          <a:xfrm>
            <a:off x="4197350" y="5451475"/>
            <a:ext cx="26987" cy="7937"/>
          </a:xfrm>
          <a:custGeom>
            <a:pathLst>
              <a:path extrusionOk="0" h="120000" w="120000">
                <a:moveTo>
                  <a:pt x="0" y="0"/>
                </a:moveTo>
                <a:lnTo>
                  <a:pt x="13333" y="24000"/>
                </a:lnTo>
                <a:lnTo>
                  <a:pt x="33333" y="48000"/>
                </a:lnTo>
                <a:lnTo>
                  <a:pt x="53333" y="48000"/>
                </a:lnTo>
                <a:lnTo>
                  <a:pt x="66666" y="48000"/>
                </a:lnTo>
                <a:lnTo>
                  <a:pt x="80000" y="48000"/>
                </a:lnTo>
                <a:lnTo>
                  <a:pt x="93333" y="72000"/>
                </a:lnTo>
                <a:lnTo>
                  <a:pt x="106666" y="72000"/>
                </a:lnTo>
                <a:lnTo>
                  <a:pt x="113333" y="96000"/>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24" name="Shape 2324"/>
          <p:cNvSpPr/>
          <p:nvPr/>
        </p:nvSpPr>
        <p:spPr>
          <a:xfrm>
            <a:off x="4197350" y="5457825"/>
            <a:ext cx="42862" cy="11113"/>
          </a:xfrm>
          <a:custGeom>
            <a:pathLst>
              <a:path extrusionOk="0" h="120000" w="120000">
                <a:moveTo>
                  <a:pt x="0" y="102857"/>
                </a:moveTo>
                <a:lnTo>
                  <a:pt x="0" y="102857"/>
                </a:lnTo>
                <a:lnTo>
                  <a:pt x="12413" y="68571"/>
                </a:lnTo>
                <a:lnTo>
                  <a:pt x="33103" y="51428"/>
                </a:lnTo>
                <a:lnTo>
                  <a:pt x="53793" y="51428"/>
                </a:lnTo>
                <a:lnTo>
                  <a:pt x="70344" y="51428"/>
                </a:lnTo>
                <a:lnTo>
                  <a:pt x="82758" y="51428"/>
                </a:lnTo>
                <a:lnTo>
                  <a:pt x="99310" y="34285"/>
                </a:lnTo>
                <a:lnTo>
                  <a:pt x="111724" y="17142"/>
                </a:lnTo>
                <a:lnTo>
                  <a:pt x="115862"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25" name="Shape 2325"/>
          <p:cNvSpPr/>
          <p:nvPr/>
        </p:nvSpPr>
        <p:spPr>
          <a:xfrm>
            <a:off x="4349750" y="5497512"/>
            <a:ext cx="14288" cy="14287"/>
          </a:xfrm>
          <a:custGeom>
            <a:pathLst>
              <a:path extrusionOk="0" h="120000" w="120000">
                <a:moveTo>
                  <a:pt x="40000" y="106666"/>
                </a:moveTo>
                <a:lnTo>
                  <a:pt x="66666" y="106666"/>
                </a:lnTo>
                <a:lnTo>
                  <a:pt x="66666" y="53333"/>
                </a:lnTo>
                <a:lnTo>
                  <a:pt x="106666" y="53333"/>
                </a:lnTo>
                <a:lnTo>
                  <a:pt x="66666" y="0"/>
                </a:lnTo>
                <a:lnTo>
                  <a:pt x="40000" y="0"/>
                </a:lnTo>
                <a:lnTo>
                  <a:pt x="0" y="0"/>
                </a:lnTo>
                <a:lnTo>
                  <a:pt x="0" y="53333"/>
                </a:lnTo>
                <a:lnTo>
                  <a:pt x="0" y="106666"/>
                </a:lnTo>
                <a:lnTo>
                  <a:pt x="40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26" name="Shape 2326"/>
          <p:cNvSpPr/>
          <p:nvPr/>
        </p:nvSpPr>
        <p:spPr>
          <a:xfrm>
            <a:off x="4310062" y="5510212"/>
            <a:ext cx="14287" cy="14287"/>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27" name="Shape 2327"/>
          <p:cNvSpPr/>
          <p:nvPr/>
        </p:nvSpPr>
        <p:spPr>
          <a:xfrm>
            <a:off x="4284662" y="5483225"/>
            <a:ext cx="14287" cy="12699"/>
          </a:xfrm>
          <a:custGeom>
            <a:pathLst>
              <a:path extrusionOk="0" h="120000" w="120000">
                <a:moveTo>
                  <a:pt x="48000" y="105000"/>
                </a:moveTo>
                <a:lnTo>
                  <a:pt x="48000" y="105000"/>
                </a:lnTo>
                <a:lnTo>
                  <a:pt x="48000" y="75000"/>
                </a:lnTo>
                <a:lnTo>
                  <a:pt x="108000" y="75000"/>
                </a:lnTo>
                <a:lnTo>
                  <a:pt x="108000" y="30000"/>
                </a:lnTo>
                <a:lnTo>
                  <a:pt x="48000" y="0"/>
                </a:lnTo>
                <a:lnTo>
                  <a:pt x="0" y="0"/>
                </a:lnTo>
                <a:lnTo>
                  <a:pt x="0" y="30000"/>
                </a:lnTo>
                <a:lnTo>
                  <a:pt x="0" y="75000"/>
                </a:lnTo>
                <a:lnTo>
                  <a:pt x="0" y="105000"/>
                </a:lnTo>
                <a:lnTo>
                  <a:pt x="48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28" name="Shape 2328"/>
          <p:cNvSpPr/>
          <p:nvPr/>
        </p:nvSpPr>
        <p:spPr>
          <a:xfrm>
            <a:off x="4343400" y="5432425"/>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29" name="Shape 2329"/>
          <p:cNvSpPr/>
          <p:nvPr/>
        </p:nvSpPr>
        <p:spPr>
          <a:xfrm>
            <a:off x="4260850" y="5364162"/>
            <a:ext cx="11113" cy="14287"/>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30" name="Shape 2330"/>
          <p:cNvSpPr/>
          <p:nvPr/>
        </p:nvSpPr>
        <p:spPr>
          <a:xfrm>
            <a:off x="4298950" y="5370512"/>
            <a:ext cx="12699" cy="12699"/>
          </a:xfrm>
          <a:custGeom>
            <a:pathLst>
              <a:path extrusionOk="0" h="120000" w="120000">
                <a:moveTo>
                  <a:pt x="48000" y="105000"/>
                </a:moveTo>
                <a:lnTo>
                  <a:pt x="108000" y="105000"/>
                </a:lnTo>
                <a:lnTo>
                  <a:pt x="108000" y="75000"/>
                </a:lnTo>
                <a:lnTo>
                  <a:pt x="108000" y="30000"/>
                </a:lnTo>
                <a:lnTo>
                  <a:pt x="48000" y="30000"/>
                </a:lnTo>
                <a:lnTo>
                  <a:pt x="48000" y="0"/>
                </a:lnTo>
                <a:lnTo>
                  <a:pt x="0" y="0"/>
                </a:lnTo>
                <a:lnTo>
                  <a:pt x="0" y="30000"/>
                </a:lnTo>
                <a:lnTo>
                  <a:pt x="0" y="75000"/>
                </a:lnTo>
                <a:lnTo>
                  <a:pt x="0" y="105000"/>
                </a:lnTo>
                <a:lnTo>
                  <a:pt x="48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31" name="Shape 2331"/>
          <p:cNvSpPr/>
          <p:nvPr/>
        </p:nvSpPr>
        <p:spPr>
          <a:xfrm>
            <a:off x="4230687" y="5487987"/>
            <a:ext cx="12699" cy="15875"/>
          </a:xfrm>
          <a:custGeom>
            <a:pathLst>
              <a:path extrusionOk="0" h="120000" w="120000">
                <a:moveTo>
                  <a:pt x="66666" y="108000"/>
                </a:moveTo>
                <a:lnTo>
                  <a:pt x="106666" y="108000"/>
                </a:lnTo>
                <a:lnTo>
                  <a:pt x="106666" y="0"/>
                </a:lnTo>
                <a:lnTo>
                  <a:pt x="66666" y="0"/>
                </a:lnTo>
                <a:lnTo>
                  <a:pt x="40000" y="0"/>
                </a:lnTo>
                <a:lnTo>
                  <a:pt x="0" y="0"/>
                </a:lnTo>
                <a:lnTo>
                  <a:pt x="0" y="108000"/>
                </a:lnTo>
                <a:lnTo>
                  <a:pt x="40000" y="108000"/>
                </a:lnTo>
                <a:lnTo>
                  <a:pt x="66666" y="108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32" name="Shape 2332"/>
          <p:cNvSpPr/>
          <p:nvPr/>
        </p:nvSpPr>
        <p:spPr>
          <a:xfrm>
            <a:off x="4233862" y="5538787"/>
            <a:ext cx="14287" cy="15875"/>
          </a:xfrm>
          <a:custGeom>
            <a:pathLst>
              <a:path extrusionOk="0" h="120000" w="120000">
                <a:moveTo>
                  <a:pt x="48000" y="108000"/>
                </a:moveTo>
                <a:lnTo>
                  <a:pt x="48000" y="108000"/>
                </a:lnTo>
                <a:lnTo>
                  <a:pt x="108000" y="108000"/>
                </a:lnTo>
                <a:lnTo>
                  <a:pt x="48000" y="0"/>
                </a:lnTo>
                <a:lnTo>
                  <a:pt x="0" y="0"/>
                </a:lnTo>
                <a:lnTo>
                  <a:pt x="0" y="108000"/>
                </a:lnTo>
                <a:lnTo>
                  <a:pt x="48000" y="108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33" name="Shape 2333"/>
          <p:cNvSpPr/>
          <p:nvPr/>
        </p:nvSpPr>
        <p:spPr>
          <a:xfrm>
            <a:off x="4197350" y="5507037"/>
            <a:ext cx="14288" cy="12699"/>
          </a:xfrm>
          <a:custGeom>
            <a:pathLst>
              <a:path extrusionOk="0" h="120000" w="120000">
                <a:moveTo>
                  <a:pt x="66666" y="105000"/>
                </a:moveTo>
                <a:lnTo>
                  <a:pt x="66666" y="105000"/>
                </a:lnTo>
                <a:lnTo>
                  <a:pt x="66666" y="7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lnTo>
                  <a:pt x="66666"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34" name="Shape 2334"/>
          <p:cNvSpPr/>
          <p:nvPr/>
        </p:nvSpPr>
        <p:spPr>
          <a:xfrm>
            <a:off x="4197350" y="5413375"/>
            <a:ext cx="14288" cy="12699"/>
          </a:xfrm>
          <a:custGeom>
            <a:pathLst>
              <a:path extrusionOk="0" h="120000" w="120000">
                <a:moveTo>
                  <a:pt x="48000" y="105000"/>
                </a:move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35" name="Shape 2335"/>
          <p:cNvSpPr/>
          <p:nvPr/>
        </p:nvSpPr>
        <p:spPr>
          <a:xfrm>
            <a:off x="4368800" y="5535612"/>
            <a:ext cx="12699" cy="12699"/>
          </a:xfrm>
          <a:custGeom>
            <a:pathLst>
              <a:path extrusionOk="0" h="120000" w="120000">
                <a:moveTo>
                  <a:pt x="66666" y="105000"/>
                </a:moveTo>
                <a:lnTo>
                  <a:pt x="66666" y="105000"/>
                </a:lnTo>
                <a:lnTo>
                  <a:pt x="66666" y="75000"/>
                </a:lnTo>
                <a:lnTo>
                  <a:pt x="106666" y="75000"/>
                </a:lnTo>
                <a:lnTo>
                  <a:pt x="106666" y="30000"/>
                </a:lnTo>
                <a:lnTo>
                  <a:pt x="66666" y="0"/>
                </a:lnTo>
                <a:lnTo>
                  <a:pt x="40000" y="0"/>
                </a:lnTo>
                <a:lnTo>
                  <a:pt x="0" y="0"/>
                </a:lnTo>
                <a:lnTo>
                  <a:pt x="0" y="30000"/>
                </a:lnTo>
                <a:lnTo>
                  <a:pt x="0" y="75000"/>
                </a:lnTo>
                <a:lnTo>
                  <a:pt x="40000" y="105000"/>
                </a:lnTo>
                <a:lnTo>
                  <a:pt x="66666"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36" name="Shape 2336"/>
          <p:cNvSpPr/>
          <p:nvPr/>
        </p:nvSpPr>
        <p:spPr>
          <a:xfrm>
            <a:off x="4387850" y="5476875"/>
            <a:ext cx="15875" cy="15875"/>
          </a:xfrm>
          <a:custGeom>
            <a:pathLst>
              <a:path extrusionOk="0" h="120000" w="120000">
                <a:moveTo>
                  <a:pt x="48000" y="108000"/>
                </a:moveTo>
                <a:lnTo>
                  <a:pt x="108000" y="108000"/>
                </a:lnTo>
                <a:lnTo>
                  <a:pt x="108000" y="0"/>
                </a:lnTo>
                <a:lnTo>
                  <a:pt x="48000" y="0"/>
                </a:lnTo>
                <a:lnTo>
                  <a:pt x="0" y="0"/>
                </a:lnTo>
                <a:lnTo>
                  <a:pt x="0" y="108000"/>
                </a:lnTo>
                <a:lnTo>
                  <a:pt x="48000" y="108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37" name="Shape 2337"/>
          <p:cNvSpPr/>
          <p:nvPr/>
        </p:nvSpPr>
        <p:spPr>
          <a:xfrm>
            <a:off x="4360862" y="5403850"/>
            <a:ext cx="12699" cy="12699"/>
          </a:xfrm>
          <a:custGeom>
            <a:pathLst>
              <a:path extrusionOk="0" h="120000" w="120000">
                <a:moveTo>
                  <a:pt x="30000" y="105000"/>
                </a:moveTo>
                <a:lnTo>
                  <a:pt x="75000" y="105000"/>
                </a:lnTo>
                <a:lnTo>
                  <a:pt x="75000" y="75000"/>
                </a:lnTo>
                <a:lnTo>
                  <a:pt x="105000" y="75000"/>
                </a:lnTo>
                <a:lnTo>
                  <a:pt x="105000" y="30000"/>
                </a:lnTo>
                <a:lnTo>
                  <a:pt x="75000" y="30000"/>
                </a:lnTo>
                <a:lnTo>
                  <a:pt x="75000" y="0"/>
                </a:lnTo>
                <a:lnTo>
                  <a:pt x="30000" y="0"/>
                </a:lnTo>
                <a:lnTo>
                  <a:pt x="0" y="30000"/>
                </a:lnTo>
                <a:lnTo>
                  <a:pt x="0" y="75000"/>
                </a:lnTo>
                <a:lnTo>
                  <a:pt x="0" y="105000"/>
                </a:lnTo>
                <a:lnTo>
                  <a:pt x="30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38" name="Shape 2338"/>
          <p:cNvSpPr/>
          <p:nvPr/>
        </p:nvSpPr>
        <p:spPr>
          <a:xfrm>
            <a:off x="4303712" y="5391150"/>
            <a:ext cx="12699" cy="12699"/>
          </a:xfrm>
          <a:custGeom>
            <a:pathLst>
              <a:path extrusionOk="0" h="120000" w="120000">
                <a:moveTo>
                  <a:pt x="66666" y="105000"/>
                </a:moveTo>
                <a:lnTo>
                  <a:pt x="106666" y="75000"/>
                </a:lnTo>
                <a:lnTo>
                  <a:pt x="106666" y="30000"/>
                </a:lnTo>
                <a:lnTo>
                  <a:pt x="106666" y="0"/>
                </a:lnTo>
                <a:lnTo>
                  <a:pt x="66666" y="0"/>
                </a:lnTo>
                <a:lnTo>
                  <a:pt x="40000" y="0"/>
                </a:lnTo>
                <a:lnTo>
                  <a:pt x="0" y="30000"/>
                </a:lnTo>
                <a:lnTo>
                  <a:pt x="0" y="75000"/>
                </a:lnTo>
                <a:lnTo>
                  <a:pt x="40000" y="105000"/>
                </a:lnTo>
                <a:lnTo>
                  <a:pt x="66666"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39" name="Shape 2339"/>
          <p:cNvSpPr/>
          <p:nvPr/>
        </p:nvSpPr>
        <p:spPr>
          <a:xfrm>
            <a:off x="4330700" y="5378450"/>
            <a:ext cx="12699" cy="14288"/>
          </a:xfrm>
          <a:custGeom>
            <a:pathLst>
              <a:path extrusionOk="0" h="120000" w="120000">
                <a:moveTo>
                  <a:pt x="66666" y="106666"/>
                </a:moveTo>
                <a:lnTo>
                  <a:pt x="106666" y="106666"/>
                </a:lnTo>
                <a:lnTo>
                  <a:pt x="106666" y="53333"/>
                </a:lnTo>
                <a:lnTo>
                  <a:pt x="106666" y="0"/>
                </a:lnTo>
                <a:lnTo>
                  <a:pt x="66666" y="0"/>
                </a:lnTo>
                <a:lnTo>
                  <a:pt x="40000" y="0"/>
                </a:lnTo>
                <a:lnTo>
                  <a:pt x="0" y="0"/>
                </a:lnTo>
                <a:lnTo>
                  <a:pt x="0" y="53333"/>
                </a:lnTo>
                <a:lnTo>
                  <a:pt x="0" y="106666"/>
                </a:lnTo>
                <a:lnTo>
                  <a:pt x="40000" y="106666"/>
                </a:lnTo>
                <a:lnTo>
                  <a:pt x="66666"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40" name="Shape 2340"/>
          <p:cNvSpPr/>
          <p:nvPr/>
        </p:nvSpPr>
        <p:spPr>
          <a:xfrm>
            <a:off x="4581525" y="5370512"/>
            <a:ext cx="233363" cy="268286"/>
          </a:xfrm>
          <a:custGeom>
            <a:pathLst>
              <a:path extrusionOk="0" h="120000" w="120000">
                <a:moveTo>
                  <a:pt x="65454" y="0"/>
                </a:moveTo>
                <a:lnTo>
                  <a:pt x="65454" y="0"/>
                </a:lnTo>
                <a:lnTo>
                  <a:pt x="70545" y="710"/>
                </a:lnTo>
                <a:lnTo>
                  <a:pt x="73454" y="2130"/>
                </a:lnTo>
                <a:lnTo>
                  <a:pt x="77818" y="4260"/>
                </a:lnTo>
                <a:lnTo>
                  <a:pt x="80727" y="5680"/>
                </a:lnTo>
                <a:lnTo>
                  <a:pt x="83636" y="7810"/>
                </a:lnTo>
                <a:lnTo>
                  <a:pt x="86545" y="9230"/>
                </a:lnTo>
                <a:lnTo>
                  <a:pt x="90181" y="10650"/>
                </a:lnTo>
                <a:lnTo>
                  <a:pt x="93818" y="12781"/>
                </a:lnTo>
                <a:lnTo>
                  <a:pt x="100363" y="15621"/>
                </a:lnTo>
                <a:lnTo>
                  <a:pt x="106181" y="19881"/>
                </a:lnTo>
                <a:lnTo>
                  <a:pt x="110545" y="23431"/>
                </a:lnTo>
                <a:lnTo>
                  <a:pt x="113454" y="27692"/>
                </a:lnTo>
                <a:lnTo>
                  <a:pt x="114181" y="29112"/>
                </a:lnTo>
                <a:lnTo>
                  <a:pt x="114909" y="31952"/>
                </a:lnTo>
                <a:lnTo>
                  <a:pt x="116363" y="34082"/>
                </a:lnTo>
                <a:lnTo>
                  <a:pt x="117090" y="36213"/>
                </a:lnTo>
                <a:lnTo>
                  <a:pt x="117818" y="39763"/>
                </a:lnTo>
                <a:lnTo>
                  <a:pt x="118545" y="42603"/>
                </a:lnTo>
                <a:lnTo>
                  <a:pt x="118545" y="45443"/>
                </a:lnTo>
                <a:lnTo>
                  <a:pt x="118545" y="48994"/>
                </a:lnTo>
                <a:lnTo>
                  <a:pt x="118545" y="51834"/>
                </a:lnTo>
                <a:lnTo>
                  <a:pt x="119272" y="56094"/>
                </a:lnTo>
                <a:lnTo>
                  <a:pt x="119272" y="59644"/>
                </a:lnTo>
                <a:lnTo>
                  <a:pt x="119272" y="63905"/>
                </a:lnTo>
                <a:lnTo>
                  <a:pt x="119272" y="68165"/>
                </a:lnTo>
                <a:lnTo>
                  <a:pt x="119272" y="72426"/>
                </a:lnTo>
                <a:lnTo>
                  <a:pt x="119272" y="76686"/>
                </a:lnTo>
                <a:lnTo>
                  <a:pt x="117818" y="79526"/>
                </a:lnTo>
                <a:lnTo>
                  <a:pt x="114909" y="82366"/>
                </a:lnTo>
                <a:lnTo>
                  <a:pt x="112000" y="85917"/>
                </a:lnTo>
                <a:lnTo>
                  <a:pt x="108363" y="90177"/>
                </a:lnTo>
                <a:lnTo>
                  <a:pt x="104727" y="95147"/>
                </a:lnTo>
                <a:lnTo>
                  <a:pt x="100363" y="99408"/>
                </a:lnTo>
                <a:lnTo>
                  <a:pt x="96727" y="102958"/>
                </a:lnTo>
                <a:lnTo>
                  <a:pt x="93090" y="105798"/>
                </a:lnTo>
                <a:lnTo>
                  <a:pt x="90181" y="107928"/>
                </a:lnTo>
                <a:lnTo>
                  <a:pt x="86545" y="109349"/>
                </a:lnTo>
                <a:lnTo>
                  <a:pt x="80000" y="112189"/>
                </a:lnTo>
                <a:lnTo>
                  <a:pt x="72727" y="115029"/>
                </a:lnTo>
                <a:lnTo>
                  <a:pt x="64727" y="117159"/>
                </a:lnTo>
                <a:lnTo>
                  <a:pt x="55272" y="118579"/>
                </a:lnTo>
                <a:lnTo>
                  <a:pt x="46545" y="119289"/>
                </a:lnTo>
                <a:lnTo>
                  <a:pt x="37090" y="117159"/>
                </a:lnTo>
                <a:lnTo>
                  <a:pt x="29090" y="112899"/>
                </a:lnTo>
                <a:lnTo>
                  <a:pt x="26181" y="111479"/>
                </a:lnTo>
                <a:lnTo>
                  <a:pt x="22545" y="108639"/>
                </a:lnTo>
                <a:lnTo>
                  <a:pt x="19636" y="105798"/>
                </a:lnTo>
                <a:lnTo>
                  <a:pt x="16000" y="102248"/>
                </a:lnTo>
                <a:lnTo>
                  <a:pt x="13090" y="99408"/>
                </a:lnTo>
                <a:lnTo>
                  <a:pt x="10909" y="95147"/>
                </a:lnTo>
                <a:lnTo>
                  <a:pt x="7272" y="92307"/>
                </a:lnTo>
                <a:lnTo>
                  <a:pt x="5818" y="89467"/>
                </a:lnTo>
                <a:lnTo>
                  <a:pt x="5090" y="85917"/>
                </a:lnTo>
                <a:lnTo>
                  <a:pt x="2909" y="81656"/>
                </a:lnTo>
                <a:lnTo>
                  <a:pt x="1454" y="75976"/>
                </a:lnTo>
                <a:lnTo>
                  <a:pt x="727" y="70295"/>
                </a:lnTo>
                <a:lnTo>
                  <a:pt x="0" y="64615"/>
                </a:lnTo>
                <a:lnTo>
                  <a:pt x="0" y="58934"/>
                </a:lnTo>
                <a:lnTo>
                  <a:pt x="0" y="54674"/>
                </a:lnTo>
                <a:lnTo>
                  <a:pt x="0" y="50414"/>
                </a:lnTo>
                <a:lnTo>
                  <a:pt x="0" y="46153"/>
                </a:lnTo>
                <a:lnTo>
                  <a:pt x="727" y="41183"/>
                </a:lnTo>
                <a:lnTo>
                  <a:pt x="2181" y="36213"/>
                </a:lnTo>
                <a:lnTo>
                  <a:pt x="5090" y="30532"/>
                </a:lnTo>
                <a:lnTo>
                  <a:pt x="6545" y="25562"/>
                </a:lnTo>
                <a:lnTo>
                  <a:pt x="8727" y="20591"/>
                </a:lnTo>
                <a:lnTo>
                  <a:pt x="11636" y="17041"/>
                </a:lnTo>
                <a:lnTo>
                  <a:pt x="15272" y="14201"/>
                </a:lnTo>
                <a:lnTo>
                  <a:pt x="18909" y="12781"/>
                </a:lnTo>
                <a:lnTo>
                  <a:pt x="21090" y="10650"/>
                </a:lnTo>
                <a:lnTo>
                  <a:pt x="24727" y="9230"/>
                </a:lnTo>
                <a:lnTo>
                  <a:pt x="26181" y="7100"/>
                </a:lnTo>
                <a:lnTo>
                  <a:pt x="29090" y="4970"/>
                </a:lnTo>
                <a:lnTo>
                  <a:pt x="31272" y="4260"/>
                </a:lnTo>
                <a:lnTo>
                  <a:pt x="34181" y="2840"/>
                </a:lnTo>
                <a:lnTo>
                  <a:pt x="37090" y="2130"/>
                </a:lnTo>
                <a:lnTo>
                  <a:pt x="40727" y="1420"/>
                </a:lnTo>
                <a:lnTo>
                  <a:pt x="45090" y="710"/>
                </a:lnTo>
                <a:lnTo>
                  <a:pt x="50181" y="710"/>
                </a:lnTo>
                <a:lnTo>
                  <a:pt x="54545" y="710"/>
                </a:lnTo>
                <a:lnTo>
                  <a:pt x="58909" y="0"/>
                </a:lnTo>
                <a:lnTo>
                  <a:pt x="61818" y="0"/>
                </a:lnTo>
                <a:lnTo>
                  <a:pt x="64727" y="0"/>
                </a:lnTo>
                <a:lnTo>
                  <a:pt x="65454"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41" name="Shape 2341"/>
          <p:cNvSpPr/>
          <p:nvPr/>
        </p:nvSpPr>
        <p:spPr>
          <a:xfrm>
            <a:off x="4665662" y="5402262"/>
            <a:ext cx="15875" cy="3174"/>
          </a:xfrm>
          <a:custGeom>
            <a:pathLst>
              <a:path extrusionOk="0" h="120000" w="120000">
                <a:moveTo>
                  <a:pt x="32727" y="0"/>
                </a:moveTo>
                <a:lnTo>
                  <a:pt x="54545" y="0"/>
                </a:lnTo>
                <a:lnTo>
                  <a:pt x="65454" y="0"/>
                </a:lnTo>
                <a:lnTo>
                  <a:pt x="76363" y="0"/>
                </a:lnTo>
                <a:lnTo>
                  <a:pt x="87272" y="0"/>
                </a:lnTo>
                <a:lnTo>
                  <a:pt x="98181" y="0"/>
                </a:lnTo>
                <a:lnTo>
                  <a:pt x="109090" y="0"/>
                </a:lnTo>
                <a:lnTo>
                  <a:pt x="109090" y="60000"/>
                </a:lnTo>
                <a:lnTo>
                  <a:pt x="98181" y="60000"/>
                </a:lnTo>
                <a:lnTo>
                  <a:pt x="87272" y="60000"/>
                </a:lnTo>
                <a:lnTo>
                  <a:pt x="76363" y="60000"/>
                </a:lnTo>
                <a:lnTo>
                  <a:pt x="65454" y="60000"/>
                </a:lnTo>
                <a:lnTo>
                  <a:pt x="54545" y="60000"/>
                </a:lnTo>
                <a:lnTo>
                  <a:pt x="43636" y="60000"/>
                </a:lnTo>
                <a:lnTo>
                  <a:pt x="32727" y="60000"/>
                </a:lnTo>
                <a:lnTo>
                  <a:pt x="21818" y="60000"/>
                </a:lnTo>
                <a:lnTo>
                  <a:pt x="10909" y="60000"/>
                </a:lnTo>
                <a:lnTo>
                  <a:pt x="0" y="0"/>
                </a:lnTo>
                <a:lnTo>
                  <a:pt x="10909" y="0"/>
                </a:lnTo>
                <a:lnTo>
                  <a:pt x="21818" y="0"/>
                </a:lnTo>
                <a:lnTo>
                  <a:pt x="32727"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42" name="Shape 2342"/>
          <p:cNvSpPr/>
          <p:nvPr/>
        </p:nvSpPr>
        <p:spPr>
          <a:xfrm>
            <a:off x="4665662" y="5402262"/>
            <a:ext cx="31750" cy="19049"/>
          </a:xfrm>
          <a:custGeom>
            <a:pathLst>
              <a:path extrusionOk="0" h="120000" w="120000">
                <a:moveTo>
                  <a:pt x="32727" y="0"/>
                </a:moveTo>
                <a:lnTo>
                  <a:pt x="32727" y="0"/>
                </a:lnTo>
                <a:lnTo>
                  <a:pt x="60000" y="10000"/>
                </a:lnTo>
                <a:lnTo>
                  <a:pt x="70909" y="10000"/>
                </a:lnTo>
                <a:lnTo>
                  <a:pt x="76363" y="0"/>
                </a:lnTo>
                <a:lnTo>
                  <a:pt x="92727" y="0"/>
                </a:lnTo>
                <a:lnTo>
                  <a:pt x="103636" y="10000"/>
                </a:lnTo>
                <a:lnTo>
                  <a:pt x="109090" y="30000"/>
                </a:lnTo>
                <a:lnTo>
                  <a:pt x="114545" y="50000"/>
                </a:lnTo>
                <a:lnTo>
                  <a:pt x="114545" y="60000"/>
                </a:lnTo>
                <a:lnTo>
                  <a:pt x="109090" y="80000"/>
                </a:lnTo>
                <a:lnTo>
                  <a:pt x="103636" y="100000"/>
                </a:lnTo>
                <a:lnTo>
                  <a:pt x="92727" y="110000"/>
                </a:lnTo>
                <a:lnTo>
                  <a:pt x="76363" y="110000"/>
                </a:lnTo>
                <a:lnTo>
                  <a:pt x="65454" y="110000"/>
                </a:lnTo>
                <a:lnTo>
                  <a:pt x="54545" y="110000"/>
                </a:lnTo>
                <a:lnTo>
                  <a:pt x="43636" y="110000"/>
                </a:lnTo>
                <a:lnTo>
                  <a:pt x="32727" y="90000"/>
                </a:lnTo>
                <a:lnTo>
                  <a:pt x="21818" y="70000"/>
                </a:lnTo>
                <a:lnTo>
                  <a:pt x="10909" y="60000"/>
                </a:lnTo>
                <a:lnTo>
                  <a:pt x="5454" y="60000"/>
                </a:lnTo>
                <a:lnTo>
                  <a:pt x="0" y="40000"/>
                </a:lnTo>
                <a:lnTo>
                  <a:pt x="5454" y="20000"/>
                </a:lnTo>
                <a:lnTo>
                  <a:pt x="16363" y="10000"/>
                </a:lnTo>
                <a:lnTo>
                  <a:pt x="21818" y="0"/>
                </a:lnTo>
                <a:lnTo>
                  <a:pt x="32727"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43" name="Shape 2343"/>
          <p:cNvSpPr/>
          <p:nvPr/>
        </p:nvSpPr>
        <p:spPr>
          <a:xfrm>
            <a:off x="4710112" y="5564187"/>
            <a:ext cx="15875" cy="4762"/>
          </a:xfrm>
          <a:custGeom>
            <a:pathLst>
              <a:path extrusionOk="0" h="120000" w="120000">
                <a:moveTo>
                  <a:pt x="32727" y="0"/>
                </a:moveTo>
                <a:lnTo>
                  <a:pt x="54545" y="0"/>
                </a:lnTo>
                <a:lnTo>
                  <a:pt x="65454" y="0"/>
                </a:lnTo>
                <a:lnTo>
                  <a:pt x="87272" y="0"/>
                </a:lnTo>
                <a:lnTo>
                  <a:pt x="98181" y="0"/>
                </a:lnTo>
                <a:lnTo>
                  <a:pt x="109090" y="40000"/>
                </a:lnTo>
                <a:lnTo>
                  <a:pt x="98181" y="40000"/>
                </a:lnTo>
                <a:lnTo>
                  <a:pt x="87272" y="80000"/>
                </a:lnTo>
                <a:lnTo>
                  <a:pt x="76363" y="80000"/>
                </a:lnTo>
                <a:lnTo>
                  <a:pt x="65454" y="80000"/>
                </a:lnTo>
                <a:lnTo>
                  <a:pt x="54545" y="80000"/>
                </a:lnTo>
                <a:lnTo>
                  <a:pt x="43636" y="80000"/>
                </a:lnTo>
                <a:lnTo>
                  <a:pt x="32727" y="80000"/>
                </a:lnTo>
                <a:lnTo>
                  <a:pt x="21818" y="80000"/>
                </a:lnTo>
                <a:lnTo>
                  <a:pt x="10909" y="80000"/>
                </a:lnTo>
                <a:lnTo>
                  <a:pt x="10909" y="40000"/>
                </a:lnTo>
                <a:lnTo>
                  <a:pt x="0" y="40000"/>
                </a:lnTo>
                <a:lnTo>
                  <a:pt x="10909" y="0"/>
                </a:lnTo>
                <a:lnTo>
                  <a:pt x="21818" y="0"/>
                </a:lnTo>
                <a:lnTo>
                  <a:pt x="32727"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44" name="Shape 2344"/>
          <p:cNvSpPr/>
          <p:nvPr/>
        </p:nvSpPr>
        <p:spPr>
          <a:xfrm>
            <a:off x="4710112" y="5564187"/>
            <a:ext cx="31750" cy="20636"/>
          </a:xfrm>
          <a:custGeom>
            <a:pathLst>
              <a:path extrusionOk="0" h="120000" w="120000">
                <a:moveTo>
                  <a:pt x="31304" y="0"/>
                </a:moveTo>
                <a:lnTo>
                  <a:pt x="31304" y="0"/>
                </a:lnTo>
                <a:lnTo>
                  <a:pt x="52173" y="0"/>
                </a:lnTo>
                <a:lnTo>
                  <a:pt x="67826" y="0"/>
                </a:lnTo>
                <a:lnTo>
                  <a:pt x="73043" y="0"/>
                </a:lnTo>
                <a:lnTo>
                  <a:pt x="88695" y="0"/>
                </a:lnTo>
                <a:lnTo>
                  <a:pt x="104347" y="9230"/>
                </a:lnTo>
                <a:lnTo>
                  <a:pt x="109565" y="18461"/>
                </a:lnTo>
                <a:lnTo>
                  <a:pt x="114782" y="46153"/>
                </a:lnTo>
                <a:lnTo>
                  <a:pt x="114782" y="55384"/>
                </a:lnTo>
                <a:lnTo>
                  <a:pt x="109565" y="64615"/>
                </a:lnTo>
                <a:lnTo>
                  <a:pt x="99130" y="83076"/>
                </a:lnTo>
                <a:lnTo>
                  <a:pt x="83478" y="92307"/>
                </a:lnTo>
                <a:lnTo>
                  <a:pt x="73043" y="92307"/>
                </a:lnTo>
                <a:lnTo>
                  <a:pt x="62608" y="101538"/>
                </a:lnTo>
                <a:lnTo>
                  <a:pt x="46956" y="110769"/>
                </a:lnTo>
                <a:lnTo>
                  <a:pt x="36521" y="110769"/>
                </a:lnTo>
                <a:lnTo>
                  <a:pt x="26086" y="110769"/>
                </a:lnTo>
                <a:lnTo>
                  <a:pt x="10434" y="92307"/>
                </a:lnTo>
                <a:lnTo>
                  <a:pt x="10434" y="64615"/>
                </a:lnTo>
                <a:lnTo>
                  <a:pt x="5217" y="46153"/>
                </a:lnTo>
                <a:lnTo>
                  <a:pt x="0" y="27692"/>
                </a:lnTo>
                <a:lnTo>
                  <a:pt x="5217" y="9230"/>
                </a:lnTo>
                <a:lnTo>
                  <a:pt x="10434" y="0"/>
                </a:lnTo>
                <a:lnTo>
                  <a:pt x="26086" y="0"/>
                </a:lnTo>
                <a:lnTo>
                  <a:pt x="31304"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45" name="Shape 2345"/>
          <p:cNvSpPr/>
          <p:nvPr/>
        </p:nvSpPr>
        <p:spPr>
          <a:xfrm>
            <a:off x="4722812" y="5432425"/>
            <a:ext cx="3174" cy="6349"/>
          </a:xfrm>
          <a:custGeom>
            <a:pathLst>
              <a:path extrusionOk="0" h="120000" w="120000">
                <a:moveTo>
                  <a:pt x="60000" y="30000"/>
                </a:moveTo>
                <a:lnTo>
                  <a:pt x="60000" y="60000"/>
                </a:lnTo>
                <a:lnTo>
                  <a:pt x="60000" y="90000"/>
                </a:lnTo>
                <a:lnTo>
                  <a:pt x="0" y="90000"/>
                </a:lnTo>
                <a:lnTo>
                  <a:pt x="0" y="60000"/>
                </a:lnTo>
                <a:lnTo>
                  <a:pt x="0" y="30000"/>
                </a:lnTo>
                <a:lnTo>
                  <a:pt x="60000" y="0"/>
                </a:lnTo>
                <a:lnTo>
                  <a:pt x="60000" y="3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46" name="Shape 2346"/>
          <p:cNvSpPr/>
          <p:nvPr/>
        </p:nvSpPr>
        <p:spPr>
          <a:xfrm>
            <a:off x="4724400" y="5432425"/>
            <a:ext cx="15875" cy="22225"/>
          </a:xfrm>
          <a:custGeom>
            <a:pathLst>
              <a:path extrusionOk="0" h="120000" w="120000">
                <a:moveTo>
                  <a:pt x="0" y="51428"/>
                </a:moveTo>
                <a:lnTo>
                  <a:pt x="0" y="51428"/>
                </a:lnTo>
                <a:lnTo>
                  <a:pt x="10909" y="77142"/>
                </a:lnTo>
                <a:lnTo>
                  <a:pt x="10909" y="94285"/>
                </a:lnTo>
                <a:lnTo>
                  <a:pt x="21818" y="102857"/>
                </a:lnTo>
                <a:lnTo>
                  <a:pt x="43636" y="111428"/>
                </a:lnTo>
                <a:lnTo>
                  <a:pt x="65454" y="102857"/>
                </a:lnTo>
                <a:lnTo>
                  <a:pt x="76363" y="102857"/>
                </a:lnTo>
                <a:lnTo>
                  <a:pt x="87272" y="94285"/>
                </a:lnTo>
                <a:lnTo>
                  <a:pt x="87272" y="85714"/>
                </a:lnTo>
                <a:lnTo>
                  <a:pt x="109090" y="34285"/>
                </a:lnTo>
                <a:lnTo>
                  <a:pt x="32727" y="0"/>
                </a:lnTo>
                <a:lnTo>
                  <a:pt x="0" y="51428"/>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47" name="Shape 2347"/>
          <p:cNvSpPr/>
          <p:nvPr/>
        </p:nvSpPr>
        <p:spPr>
          <a:xfrm>
            <a:off x="4627562" y="5459412"/>
            <a:ext cx="3174" cy="6349"/>
          </a:xfrm>
          <a:custGeom>
            <a:pathLst>
              <a:path extrusionOk="0" h="120000" w="120000">
                <a:moveTo>
                  <a:pt x="80000" y="60000"/>
                </a:moveTo>
                <a:lnTo>
                  <a:pt x="80000" y="60000"/>
                </a:lnTo>
                <a:lnTo>
                  <a:pt x="80000" y="90000"/>
                </a:lnTo>
                <a:lnTo>
                  <a:pt x="40000" y="90000"/>
                </a:lnTo>
                <a:lnTo>
                  <a:pt x="0" y="90000"/>
                </a:lnTo>
                <a:lnTo>
                  <a:pt x="0" y="60000"/>
                </a:lnTo>
                <a:lnTo>
                  <a:pt x="0" y="30000"/>
                </a:lnTo>
                <a:lnTo>
                  <a:pt x="40000" y="0"/>
                </a:lnTo>
                <a:lnTo>
                  <a:pt x="80000" y="6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48" name="Shape 2348"/>
          <p:cNvSpPr/>
          <p:nvPr/>
        </p:nvSpPr>
        <p:spPr>
          <a:xfrm>
            <a:off x="4629150" y="5459412"/>
            <a:ext cx="14288" cy="22225"/>
          </a:xfrm>
          <a:custGeom>
            <a:pathLst>
              <a:path extrusionOk="0" h="120000" w="120000">
                <a:moveTo>
                  <a:pt x="0" y="59999"/>
                </a:moveTo>
                <a:lnTo>
                  <a:pt x="0" y="59999"/>
                </a:lnTo>
                <a:lnTo>
                  <a:pt x="12000" y="77142"/>
                </a:lnTo>
                <a:lnTo>
                  <a:pt x="12000" y="94285"/>
                </a:lnTo>
                <a:lnTo>
                  <a:pt x="24000" y="111428"/>
                </a:lnTo>
                <a:lnTo>
                  <a:pt x="60000" y="111428"/>
                </a:lnTo>
                <a:lnTo>
                  <a:pt x="72000" y="102857"/>
                </a:lnTo>
                <a:lnTo>
                  <a:pt x="84000" y="94285"/>
                </a:lnTo>
                <a:lnTo>
                  <a:pt x="84000" y="85714"/>
                </a:lnTo>
                <a:lnTo>
                  <a:pt x="108000" y="34285"/>
                </a:lnTo>
                <a:lnTo>
                  <a:pt x="24000" y="0"/>
                </a:lnTo>
                <a:lnTo>
                  <a:pt x="0" y="59999"/>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49" name="Shape 2349"/>
          <p:cNvSpPr/>
          <p:nvPr/>
        </p:nvSpPr>
        <p:spPr>
          <a:xfrm>
            <a:off x="4648200" y="5524500"/>
            <a:ext cx="3174" cy="7937"/>
          </a:xfrm>
          <a:custGeom>
            <a:pathLst>
              <a:path extrusionOk="0" h="120000" w="120000">
                <a:moveTo>
                  <a:pt x="0" y="48000"/>
                </a:moveTo>
                <a:lnTo>
                  <a:pt x="0" y="72000"/>
                </a:lnTo>
                <a:lnTo>
                  <a:pt x="0" y="96000"/>
                </a:lnTo>
                <a:lnTo>
                  <a:pt x="60000" y="96000"/>
                </a:lnTo>
                <a:lnTo>
                  <a:pt x="60000" y="24000"/>
                </a:lnTo>
                <a:lnTo>
                  <a:pt x="0" y="0"/>
                </a:lnTo>
                <a:lnTo>
                  <a:pt x="0" y="48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50" name="Shape 2350"/>
          <p:cNvSpPr/>
          <p:nvPr/>
        </p:nvSpPr>
        <p:spPr>
          <a:xfrm>
            <a:off x="4648200" y="5524500"/>
            <a:ext cx="19049" cy="23813"/>
          </a:xfrm>
          <a:custGeom>
            <a:pathLst>
              <a:path extrusionOk="0" h="120000" w="120000">
                <a:moveTo>
                  <a:pt x="0" y="56000"/>
                </a:moveTo>
                <a:lnTo>
                  <a:pt x="0" y="56000"/>
                </a:lnTo>
                <a:lnTo>
                  <a:pt x="0" y="80000"/>
                </a:lnTo>
                <a:lnTo>
                  <a:pt x="8571" y="88000"/>
                </a:lnTo>
                <a:lnTo>
                  <a:pt x="17142" y="104000"/>
                </a:lnTo>
                <a:lnTo>
                  <a:pt x="34285" y="104000"/>
                </a:lnTo>
                <a:lnTo>
                  <a:pt x="51428" y="112000"/>
                </a:lnTo>
                <a:lnTo>
                  <a:pt x="77142" y="112000"/>
                </a:lnTo>
                <a:lnTo>
                  <a:pt x="102857" y="112000"/>
                </a:lnTo>
                <a:lnTo>
                  <a:pt x="111428" y="112000"/>
                </a:lnTo>
                <a:lnTo>
                  <a:pt x="94285" y="40000"/>
                </a:lnTo>
                <a:lnTo>
                  <a:pt x="34285" y="0"/>
                </a:lnTo>
                <a:lnTo>
                  <a:pt x="0" y="56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51" name="Shape 2351"/>
          <p:cNvSpPr/>
          <p:nvPr/>
        </p:nvSpPr>
        <p:spPr>
          <a:xfrm>
            <a:off x="4711700" y="5508625"/>
            <a:ext cx="17462" cy="4763"/>
          </a:xfrm>
          <a:custGeom>
            <a:pathLst>
              <a:path extrusionOk="0" h="120000" w="120000">
                <a:moveTo>
                  <a:pt x="110769" y="0"/>
                </a:moveTo>
                <a:lnTo>
                  <a:pt x="92307" y="0"/>
                </a:lnTo>
                <a:lnTo>
                  <a:pt x="83076" y="40000"/>
                </a:lnTo>
                <a:lnTo>
                  <a:pt x="73846" y="40000"/>
                </a:lnTo>
                <a:lnTo>
                  <a:pt x="64615" y="40000"/>
                </a:lnTo>
                <a:lnTo>
                  <a:pt x="46153" y="40000"/>
                </a:lnTo>
                <a:lnTo>
                  <a:pt x="36923" y="0"/>
                </a:lnTo>
                <a:lnTo>
                  <a:pt x="27692" y="0"/>
                </a:lnTo>
                <a:lnTo>
                  <a:pt x="18461" y="0"/>
                </a:lnTo>
                <a:lnTo>
                  <a:pt x="9230" y="0"/>
                </a:lnTo>
                <a:lnTo>
                  <a:pt x="9230" y="40000"/>
                </a:lnTo>
                <a:lnTo>
                  <a:pt x="0" y="40000"/>
                </a:lnTo>
                <a:lnTo>
                  <a:pt x="9230" y="40000"/>
                </a:lnTo>
                <a:lnTo>
                  <a:pt x="18461" y="40000"/>
                </a:lnTo>
                <a:lnTo>
                  <a:pt x="36923" y="80000"/>
                </a:lnTo>
                <a:lnTo>
                  <a:pt x="46153" y="80000"/>
                </a:lnTo>
                <a:lnTo>
                  <a:pt x="64615" y="80000"/>
                </a:lnTo>
                <a:lnTo>
                  <a:pt x="73846" y="80000"/>
                </a:lnTo>
                <a:lnTo>
                  <a:pt x="92307" y="80000"/>
                </a:lnTo>
                <a:lnTo>
                  <a:pt x="101538" y="80000"/>
                </a:lnTo>
                <a:lnTo>
                  <a:pt x="101538" y="40000"/>
                </a:lnTo>
                <a:lnTo>
                  <a:pt x="110769"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52" name="Shape 2352"/>
          <p:cNvSpPr/>
          <p:nvPr/>
        </p:nvSpPr>
        <p:spPr>
          <a:xfrm>
            <a:off x="4711700" y="5508625"/>
            <a:ext cx="33338" cy="20638"/>
          </a:xfrm>
          <a:custGeom>
            <a:pathLst>
              <a:path extrusionOk="0" h="120000" w="120000">
                <a:moveTo>
                  <a:pt x="115000" y="0"/>
                </a:moveTo>
                <a:lnTo>
                  <a:pt x="115000" y="0"/>
                </a:lnTo>
                <a:lnTo>
                  <a:pt x="100000" y="18461"/>
                </a:lnTo>
                <a:lnTo>
                  <a:pt x="85000" y="46153"/>
                </a:lnTo>
                <a:lnTo>
                  <a:pt x="80000" y="55384"/>
                </a:lnTo>
                <a:lnTo>
                  <a:pt x="65000" y="55384"/>
                </a:lnTo>
                <a:lnTo>
                  <a:pt x="50000" y="36923"/>
                </a:lnTo>
                <a:lnTo>
                  <a:pt x="40000" y="18461"/>
                </a:lnTo>
                <a:lnTo>
                  <a:pt x="30000" y="18461"/>
                </a:lnTo>
                <a:lnTo>
                  <a:pt x="15000" y="18461"/>
                </a:lnTo>
                <a:lnTo>
                  <a:pt x="5000" y="18461"/>
                </a:lnTo>
                <a:lnTo>
                  <a:pt x="5000" y="27692"/>
                </a:lnTo>
                <a:lnTo>
                  <a:pt x="0" y="36923"/>
                </a:lnTo>
                <a:lnTo>
                  <a:pt x="5000" y="55384"/>
                </a:lnTo>
                <a:lnTo>
                  <a:pt x="25000" y="73846"/>
                </a:lnTo>
                <a:lnTo>
                  <a:pt x="35000" y="83076"/>
                </a:lnTo>
                <a:lnTo>
                  <a:pt x="40000" y="92307"/>
                </a:lnTo>
                <a:lnTo>
                  <a:pt x="50000" y="101538"/>
                </a:lnTo>
                <a:lnTo>
                  <a:pt x="70000" y="101538"/>
                </a:lnTo>
                <a:lnTo>
                  <a:pt x="80000" y="110769"/>
                </a:lnTo>
                <a:lnTo>
                  <a:pt x="90000" y="110769"/>
                </a:lnTo>
                <a:lnTo>
                  <a:pt x="100000" y="101538"/>
                </a:lnTo>
                <a:lnTo>
                  <a:pt x="105000" y="83076"/>
                </a:lnTo>
                <a:lnTo>
                  <a:pt x="110000" y="46153"/>
                </a:lnTo>
                <a:lnTo>
                  <a:pt x="115000" y="18461"/>
                </a:lnTo>
                <a:lnTo>
                  <a:pt x="115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53" name="Shape 2353"/>
          <p:cNvSpPr/>
          <p:nvPr/>
        </p:nvSpPr>
        <p:spPr>
          <a:xfrm>
            <a:off x="4665662" y="5465762"/>
            <a:ext cx="14287" cy="6349"/>
          </a:xfrm>
          <a:custGeom>
            <a:pathLst>
              <a:path extrusionOk="0" h="120000" w="120000">
                <a:moveTo>
                  <a:pt x="108000" y="90000"/>
                </a:moveTo>
                <a:lnTo>
                  <a:pt x="0" y="60000"/>
                </a:lnTo>
                <a:lnTo>
                  <a:pt x="0" y="0"/>
                </a:lnTo>
                <a:lnTo>
                  <a:pt x="48000" y="0"/>
                </a:lnTo>
                <a:lnTo>
                  <a:pt x="108000" y="0"/>
                </a:lnTo>
                <a:lnTo>
                  <a:pt x="108000" y="9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54" name="Shape 2354"/>
          <p:cNvSpPr/>
          <p:nvPr/>
        </p:nvSpPr>
        <p:spPr>
          <a:xfrm>
            <a:off x="4679950" y="5470525"/>
            <a:ext cx="1587" cy="12699"/>
          </a:xfrm>
          <a:custGeom>
            <a:pathLst>
              <a:path extrusionOk="0" h="120000" w="120000">
                <a:moveTo>
                  <a:pt x="0" y="0"/>
                </a:moveTo>
                <a:lnTo>
                  <a:pt x="0" y="0"/>
                </a:lnTo>
                <a:lnTo>
                  <a:pt x="80000" y="45000"/>
                </a:lnTo>
                <a:lnTo>
                  <a:pt x="80000" y="90000"/>
                </a:lnTo>
                <a:lnTo>
                  <a:pt x="40000" y="105000"/>
                </a:lnTo>
                <a:lnTo>
                  <a:pt x="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55" name="Shape 2355"/>
          <p:cNvSpPr/>
          <p:nvPr/>
        </p:nvSpPr>
        <p:spPr>
          <a:xfrm>
            <a:off x="4756150" y="5481637"/>
            <a:ext cx="11113" cy="28575"/>
          </a:xfrm>
          <a:custGeom>
            <a:pathLst>
              <a:path extrusionOk="0" h="120000" w="120000">
                <a:moveTo>
                  <a:pt x="40000" y="0"/>
                </a:moveTo>
                <a:lnTo>
                  <a:pt x="40000" y="20000"/>
                </a:lnTo>
                <a:lnTo>
                  <a:pt x="66666" y="33333"/>
                </a:lnTo>
                <a:lnTo>
                  <a:pt x="106666" y="46666"/>
                </a:lnTo>
                <a:lnTo>
                  <a:pt x="106666" y="53333"/>
                </a:lnTo>
                <a:lnTo>
                  <a:pt x="40000" y="60000"/>
                </a:lnTo>
                <a:lnTo>
                  <a:pt x="0" y="66666"/>
                </a:lnTo>
                <a:lnTo>
                  <a:pt x="0" y="73333"/>
                </a:lnTo>
                <a:lnTo>
                  <a:pt x="40000" y="86666"/>
                </a:lnTo>
                <a:lnTo>
                  <a:pt x="40000" y="93333"/>
                </a:lnTo>
                <a:lnTo>
                  <a:pt x="66666" y="106666"/>
                </a:lnTo>
                <a:lnTo>
                  <a:pt x="66666" y="113333"/>
                </a:lnTo>
                <a:lnTo>
                  <a:pt x="4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56" name="Shape 2356"/>
          <p:cNvSpPr/>
          <p:nvPr/>
        </p:nvSpPr>
        <p:spPr>
          <a:xfrm>
            <a:off x="4767262" y="5481637"/>
            <a:ext cx="4762" cy="44450"/>
          </a:xfrm>
          <a:custGeom>
            <a:pathLst>
              <a:path extrusionOk="0" h="120000" w="120000">
                <a:moveTo>
                  <a:pt x="60000" y="0"/>
                </a:moveTo>
                <a:lnTo>
                  <a:pt x="60000" y="0"/>
                </a:lnTo>
                <a:lnTo>
                  <a:pt x="60000" y="21428"/>
                </a:lnTo>
                <a:lnTo>
                  <a:pt x="30000" y="34285"/>
                </a:lnTo>
                <a:lnTo>
                  <a:pt x="0" y="47142"/>
                </a:lnTo>
                <a:lnTo>
                  <a:pt x="0" y="51428"/>
                </a:lnTo>
                <a:lnTo>
                  <a:pt x="0" y="55714"/>
                </a:lnTo>
                <a:lnTo>
                  <a:pt x="60000" y="59999"/>
                </a:lnTo>
                <a:lnTo>
                  <a:pt x="90000" y="68571"/>
                </a:lnTo>
                <a:lnTo>
                  <a:pt x="90000" y="77142"/>
                </a:lnTo>
                <a:lnTo>
                  <a:pt x="60000" y="85714"/>
                </a:lnTo>
                <a:lnTo>
                  <a:pt x="60000" y="98571"/>
                </a:lnTo>
                <a:lnTo>
                  <a:pt x="30000" y="111428"/>
                </a:lnTo>
                <a:lnTo>
                  <a:pt x="30000" y="115714"/>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57" name="Shape 2357"/>
          <p:cNvSpPr/>
          <p:nvPr/>
        </p:nvSpPr>
        <p:spPr>
          <a:xfrm>
            <a:off x="4741862" y="5538787"/>
            <a:ext cx="26987" cy="9524"/>
          </a:xfrm>
          <a:custGeom>
            <a:pathLst>
              <a:path extrusionOk="0" h="120000" w="120000">
                <a:moveTo>
                  <a:pt x="113684" y="0"/>
                </a:moveTo>
                <a:lnTo>
                  <a:pt x="94736" y="0"/>
                </a:lnTo>
                <a:lnTo>
                  <a:pt x="75789" y="20000"/>
                </a:lnTo>
                <a:lnTo>
                  <a:pt x="56842" y="40000"/>
                </a:lnTo>
                <a:lnTo>
                  <a:pt x="44210" y="80000"/>
                </a:lnTo>
                <a:lnTo>
                  <a:pt x="31578" y="100000"/>
                </a:lnTo>
                <a:lnTo>
                  <a:pt x="18947" y="100000"/>
                </a:lnTo>
                <a:lnTo>
                  <a:pt x="6315" y="100000"/>
                </a:lnTo>
                <a:lnTo>
                  <a:pt x="0" y="100000"/>
                </a:lnTo>
                <a:lnTo>
                  <a:pt x="113684"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58" name="Shape 2358"/>
          <p:cNvSpPr/>
          <p:nvPr/>
        </p:nvSpPr>
        <p:spPr>
          <a:xfrm>
            <a:off x="4741862" y="5546725"/>
            <a:ext cx="42861" cy="9524"/>
          </a:xfrm>
          <a:custGeom>
            <a:pathLst>
              <a:path extrusionOk="0" h="120000" w="120000">
                <a:moveTo>
                  <a:pt x="116000" y="100000"/>
                </a:moveTo>
                <a:lnTo>
                  <a:pt x="116000" y="100000"/>
                </a:lnTo>
                <a:lnTo>
                  <a:pt x="92000" y="100000"/>
                </a:lnTo>
                <a:lnTo>
                  <a:pt x="76000" y="80000"/>
                </a:lnTo>
                <a:lnTo>
                  <a:pt x="60000" y="60000"/>
                </a:lnTo>
                <a:lnTo>
                  <a:pt x="44000" y="20000"/>
                </a:lnTo>
                <a:lnTo>
                  <a:pt x="32000" y="0"/>
                </a:lnTo>
                <a:lnTo>
                  <a:pt x="16000" y="0"/>
                </a:lnTo>
                <a:lnTo>
                  <a:pt x="4000" y="0"/>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59" name="Shape 2359"/>
          <p:cNvSpPr/>
          <p:nvPr/>
        </p:nvSpPr>
        <p:spPr>
          <a:xfrm>
            <a:off x="4635500" y="5429250"/>
            <a:ext cx="14288" cy="14288"/>
          </a:xfrm>
          <a:custGeom>
            <a:pathLst>
              <a:path extrusionOk="0" h="120000" w="120000">
                <a:moveTo>
                  <a:pt x="48000" y="0"/>
                </a:moveTo>
                <a:lnTo>
                  <a:pt x="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60" name="Shape 2360"/>
          <p:cNvSpPr/>
          <p:nvPr/>
        </p:nvSpPr>
        <p:spPr>
          <a:xfrm>
            <a:off x="4679950" y="5435600"/>
            <a:ext cx="12699" cy="14288"/>
          </a:xfrm>
          <a:custGeom>
            <a:pathLst>
              <a:path extrusionOk="0" h="120000" w="120000">
                <a:moveTo>
                  <a:pt x="0" y="0"/>
                </a:moveTo>
                <a:lnTo>
                  <a:pt x="0" y="0"/>
                </a:lnTo>
                <a:lnTo>
                  <a:pt x="0" y="53333"/>
                </a:lnTo>
                <a:lnTo>
                  <a:pt x="0" y="106666"/>
                </a:lnTo>
                <a:lnTo>
                  <a:pt x="109090" y="106666"/>
                </a:lnTo>
                <a:lnTo>
                  <a:pt x="109090" y="53333"/>
                </a:lnTo>
                <a:lnTo>
                  <a:pt x="109090" y="0"/>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61" name="Shape 2361"/>
          <p:cNvSpPr/>
          <p:nvPr/>
        </p:nvSpPr>
        <p:spPr>
          <a:xfrm>
            <a:off x="4691062" y="5472112"/>
            <a:ext cx="12699" cy="12699"/>
          </a:xfrm>
          <a:custGeom>
            <a:pathLst>
              <a:path extrusionOk="0" h="120000" w="120000">
                <a:moveTo>
                  <a:pt x="48000" y="0"/>
                </a:moveTo>
                <a:lnTo>
                  <a:pt x="48000" y="0"/>
                </a:lnTo>
                <a:lnTo>
                  <a:pt x="0" y="0"/>
                </a:lnTo>
                <a:lnTo>
                  <a:pt x="0" y="30000"/>
                </a:lnTo>
                <a:lnTo>
                  <a:pt x="0" y="75000"/>
                </a:lnTo>
                <a:lnTo>
                  <a:pt x="0" y="105000"/>
                </a:lnTo>
                <a:lnTo>
                  <a:pt x="48000" y="105000"/>
                </a:lnTo>
                <a:lnTo>
                  <a:pt x="108000" y="105000"/>
                </a:lnTo>
                <a:lnTo>
                  <a:pt x="108000" y="75000"/>
                </a:lnTo>
                <a:lnTo>
                  <a:pt x="108000" y="30000"/>
                </a:lnTo>
                <a:lnTo>
                  <a:pt x="108000" y="0"/>
                </a:lnTo>
                <a:lnTo>
                  <a:pt x="4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62" name="Shape 2362"/>
          <p:cNvSpPr/>
          <p:nvPr/>
        </p:nvSpPr>
        <p:spPr>
          <a:xfrm>
            <a:off x="4614862" y="5492750"/>
            <a:ext cx="12699" cy="12699"/>
          </a:xfrm>
          <a:custGeom>
            <a:pathLst>
              <a:path extrusionOk="0" h="120000" w="120000">
                <a:moveTo>
                  <a:pt x="66666" y="0"/>
                </a:moveTo>
                <a:lnTo>
                  <a:pt x="40000" y="0"/>
                </a:lnTo>
                <a:lnTo>
                  <a:pt x="0" y="0"/>
                </a:lnTo>
                <a:lnTo>
                  <a:pt x="0" y="30000"/>
                </a:lnTo>
                <a:lnTo>
                  <a:pt x="0" y="75000"/>
                </a:lnTo>
                <a:lnTo>
                  <a:pt x="0" y="105000"/>
                </a:lnTo>
                <a:lnTo>
                  <a:pt x="40000" y="105000"/>
                </a:lnTo>
                <a:lnTo>
                  <a:pt x="66666" y="105000"/>
                </a:lnTo>
                <a:lnTo>
                  <a:pt x="106666" y="105000"/>
                </a:lnTo>
                <a:lnTo>
                  <a:pt x="106666" y="75000"/>
                </a:lnTo>
                <a:lnTo>
                  <a:pt x="106666" y="30000"/>
                </a:lnTo>
                <a:lnTo>
                  <a:pt x="66666" y="30000"/>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63" name="Shape 2363"/>
          <p:cNvSpPr/>
          <p:nvPr/>
        </p:nvSpPr>
        <p:spPr>
          <a:xfrm>
            <a:off x="4665662" y="5589587"/>
            <a:ext cx="12699" cy="14287"/>
          </a:xfrm>
          <a:custGeom>
            <a:pathLst>
              <a:path extrusionOk="0" h="120000" w="120000">
                <a:moveTo>
                  <a:pt x="75000" y="0"/>
                </a:moveTo>
                <a:lnTo>
                  <a:pt x="30000" y="0"/>
                </a:lnTo>
                <a:lnTo>
                  <a:pt x="0" y="53333"/>
                </a:lnTo>
                <a:lnTo>
                  <a:pt x="0" y="106666"/>
                </a:lnTo>
                <a:lnTo>
                  <a:pt x="30000" y="106666"/>
                </a:lnTo>
                <a:lnTo>
                  <a:pt x="75000" y="106666"/>
                </a:lnTo>
                <a:lnTo>
                  <a:pt x="105000" y="106666"/>
                </a:lnTo>
                <a:lnTo>
                  <a:pt x="105000" y="53333"/>
                </a:lnTo>
                <a:lnTo>
                  <a:pt x="105000" y="0"/>
                </a:lnTo>
                <a:lnTo>
                  <a:pt x="75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64" name="Shape 2364"/>
          <p:cNvSpPr/>
          <p:nvPr/>
        </p:nvSpPr>
        <p:spPr>
          <a:xfrm>
            <a:off x="4629150" y="5567362"/>
            <a:ext cx="14288"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65" name="Shape 2365"/>
          <p:cNvSpPr/>
          <p:nvPr/>
        </p:nvSpPr>
        <p:spPr>
          <a:xfrm>
            <a:off x="4741862" y="5487987"/>
            <a:ext cx="14287" cy="15875"/>
          </a:xfrm>
          <a:custGeom>
            <a:pathLst>
              <a:path extrusionOk="0" h="120000" w="120000">
                <a:moveTo>
                  <a:pt x="66666" y="0"/>
                </a:moveTo>
                <a:lnTo>
                  <a:pt x="40000" y="0"/>
                </a:lnTo>
                <a:lnTo>
                  <a:pt x="0" y="0"/>
                </a:lnTo>
                <a:lnTo>
                  <a:pt x="0" y="108000"/>
                </a:lnTo>
                <a:lnTo>
                  <a:pt x="40000" y="108000"/>
                </a:lnTo>
                <a:lnTo>
                  <a:pt x="66666" y="108000"/>
                </a:lnTo>
                <a:lnTo>
                  <a:pt x="106666" y="108000"/>
                </a:lnTo>
                <a:lnTo>
                  <a:pt x="106666" y="0"/>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66" name="Shape 2366"/>
          <p:cNvSpPr/>
          <p:nvPr/>
        </p:nvSpPr>
        <p:spPr>
          <a:xfrm>
            <a:off x="4757737" y="5441950"/>
            <a:ext cx="15875" cy="12699"/>
          </a:xfrm>
          <a:custGeom>
            <a:pathLst>
              <a:path extrusionOk="0" h="120000" w="120000">
                <a:moveTo>
                  <a:pt x="0" y="0"/>
                </a:moveTo>
                <a:lnTo>
                  <a:pt x="0" y="0"/>
                </a:lnTo>
                <a:lnTo>
                  <a:pt x="0" y="30000"/>
                </a:lnTo>
                <a:lnTo>
                  <a:pt x="0" y="75000"/>
                </a:lnTo>
                <a:lnTo>
                  <a:pt x="0" y="105000"/>
                </a:lnTo>
                <a:lnTo>
                  <a:pt x="109090" y="105000"/>
                </a:lnTo>
                <a:lnTo>
                  <a:pt x="109090" y="75000"/>
                </a:lnTo>
                <a:lnTo>
                  <a:pt x="109090" y="30000"/>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67" name="Shape 2367"/>
          <p:cNvSpPr/>
          <p:nvPr/>
        </p:nvSpPr>
        <p:spPr>
          <a:xfrm>
            <a:off x="4779962" y="5486400"/>
            <a:ext cx="12699" cy="14288"/>
          </a:xfrm>
          <a:custGeom>
            <a:pathLst>
              <a:path extrusionOk="0" h="120000" w="120000">
                <a:moveTo>
                  <a:pt x="75000" y="0"/>
                </a:moveTo>
                <a:lnTo>
                  <a:pt x="30000" y="0"/>
                </a:lnTo>
                <a:lnTo>
                  <a:pt x="0" y="0"/>
                </a:lnTo>
                <a:lnTo>
                  <a:pt x="0" y="53333"/>
                </a:lnTo>
                <a:lnTo>
                  <a:pt x="30000" y="106666"/>
                </a:lnTo>
                <a:lnTo>
                  <a:pt x="75000" y="106666"/>
                </a:lnTo>
                <a:lnTo>
                  <a:pt x="105000" y="106666"/>
                </a:lnTo>
                <a:lnTo>
                  <a:pt x="105000" y="53333"/>
                </a:lnTo>
                <a:lnTo>
                  <a:pt x="105000" y="0"/>
                </a:lnTo>
                <a:lnTo>
                  <a:pt x="75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68" name="Shape 2368"/>
          <p:cNvSpPr/>
          <p:nvPr/>
        </p:nvSpPr>
        <p:spPr>
          <a:xfrm>
            <a:off x="4737100" y="5570537"/>
            <a:ext cx="17462" cy="14287"/>
          </a:xfrm>
          <a:custGeom>
            <a:pathLst>
              <a:path extrusionOk="0" h="120000" w="120000">
                <a:moveTo>
                  <a:pt x="0" y="0"/>
                </a:moveTo>
                <a:lnTo>
                  <a:pt x="0" y="0"/>
                </a:lnTo>
                <a:lnTo>
                  <a:pt x="0" y="53333"/>
                </a:lnTo>
                <a:lnTo>
                  <a:pt x="0" y="106666"/>
                </a:lnTo>
                <a:lnTo>
                  <a:pt x="109090" y="106666"/>
                </a:lnTo>
                <a:lnTo>
                  <a:pt x="109090" y="53333"/>
                </a:lnTo>
                <a:lnTo>
                  <a:pt x="109090" y="0"/>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69" name="Shape 2369"/>
          <p:cNvSpPr/>
          <p:nvPr/>
        </p:nvSpPr>
        <p:spPr>
          <a:xfrm>
            <a:off x="4635500" y="5387975"/>
            <a:ext cx="14288" cy="14288"/>
          </a:xfrm>
          <a:custGeom>
            <a:pathLst>
              <a:path extrusionOk="0" h="120000" w="120000">
                <a:moveTo>
                  <a:pt x="48000" y="0"/>
                </a:moveTo>
                <a:lnTo>
                  <a:pt x="48000" y="0"/>
                </a:lnTo>
                <a:lnTo>
                  <a:pt x="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70" name="Shape 2370"/>
          <p:cNvSpPr/>
          <p:nvPr/>
        </p:nvSpPr>
        <p:spPr>
          <a:xfrm>
            <a:off x="4592637" y="5430837"/>
            <a:ext cx="12699" cy="12699"/>
          </a:xfrm>
          <a:custGeom>
            <a:pathLst>
              <a:path extrusionOk="0" h="120000" w="120000">
                <a:moveTo>
                  <a:pt x="66666" y="0"/>
                </a:moveTo>
                <a:lnTo>
                  <a:pt x="40000" y="0"/>
                </a:lnTo>
                <a:lnTo>
                  <a:pt x="0" y="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71" name="Shape 2371"/>
          <p:cNvSpPr/>
          <p:nvPr/>
        </p:nvSpPr>
        <p:spPr>
          <a:xfrm>
            <a:off x="4589462" y="5511800"/>
            <a:ext cx="14287" cy="14288"/>
          </a:xfrm>
          <a:custGeom>
            <a:pathLst>
              <a:path extrusionOk="0" h="120000" w="120000">
                <a:moveTo>
                  <a:pt x="48000" y="0"/>
                </a:moveTo>
                <a:lnTo>
                  <a:pt x="4800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72" name="Shape 2372"/>
          <p:cNvSpPr/>
          <p:nvPr/>
        </p:nvSpPr>
        <p:spPr>
          <a:xfrm>
            <a:off x="4635500" y="5546725"/>
            <a:ext cx="12699" cy="14288"/>
          </a:xfrm>
          <a:custGeom>
            <a:pathLst>
              <a:path extrusionOk="0" h="120000" w="120000">
                <a:moveTo>
                  <a:pt x="66666" y="0"/>
                </a:moveTo>
                <a:lnTo>
                  <a:pt x="40000" y="0"/>
                </a:lnTo>
                <a:lnTo>
                  <a:pt x="0" y="53333"/>
                </a:lnTo>
                <a:lnTo>
                  <a:pt x="40000" y="106666"/>
                </a:lnTo>
                <a:lnTo>
                  <a:pt x="66666" y="106666"/>
                </a:lnTo>
                <a:lnTo>
                  <a:pt x="106666" y="106666"/>
                </a:lnTo>
                <a:lnTo>
                  <a:pt x="106666" y="53333"/>
                </a:lnTo>
                <a:lnTo>
                  <a:pt x="106666" y="0"/>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73" name="Shape 2373"/>
          <p:cNvSpPr/>
          <p:nvPr/>
        </p:nvSpPr>
        <p:spPr>
          <a:xfrm>
            <a:off x="4603750" y="5546725"/>
            <a:ext cx="12699" cy="12699"/>
          </a:xfrm>
          <a:custGeom>
            <a:pathLst>
              <a:path extrusionOk="0" h="120000" w="120000">
                <a:moveTo>
                  <a:pt x="48000" y="0"/>
                </a:moveTo>
                <a:lnTo>
                  <a:pt x="48000" y="0"/>
                </a:lnTo>
                <a:lnTo>
                  <a:pt x="0" y="0"/>
                </a:lnTo>
                <a:lnTo>
                  <a:pt x="0" y="30000"/>
                </a:lnTo>
                <a:lnTo>
                  <a:pt x="0" y="75000"/>
                </a:lnTo>
                <a:lnTo>
                  <a:pt x="48000" y="105000"/>
                </a:lnTo>
                <a:lnTo>
                  <a:pt x="108000" y="75000"/>
                </a:lnTo>
                <a:lnTo>
                  <a:pt x="108000" y="30000"/>
                </a:lnTo>
                <a:lnTo>
                  <a:pt x="108000" y="0"/>
                </a:lnTo>
                <a:lnTo>
                  <a:pt x="4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74" name="Shape 2374"/>
          <p:cNvSpPr/>
          <p:nvPr/>
        </p:nvSpPr>
        <p:spPr>
          <a:xfrm>
            <a:off x="3011488" y="4443412"/>
            <a:ext cx="57150" cy="57150"/>
          </a:xfrm>
          <a:custGeom>
            <a:pathLst>
              <a:path extrusionOk="0" h="120000" w="120000">
                <a:moveTo>
                  <a:pt x="55609" y="116666"/>
                </a:moveTo>
                <a:lnTo>
                  <a:pt x="55609" y="116666"/>
                </a:lnTo>
                <a:lnTo>
                  <a:pt x="79024" y="110000"/>
                </a:lnTo>
                <a:lnTo>
                  <a:pt x="99512" y="100000"/>
                </a:lnTo>
                <a:lnTo>
                  <a:pt x="111219" y="83333"/>
                </a:lnTo>
                <a:lnTo>
                  <a:pt x="117073" y="60000"/>
                </a:lnTo>
                <a:lnTo>
                  <a:pt x="111219" y="36666"/>
                </a:lnTo>
                <a:lnTo>
                  <a:pt x="99512" y="16666"/>
                </a:lnTo>
                <a:lnTo>
                  <a:pt x="79024" y="3333"/>
                </a:lnTo>
                <a:lnTo>
                  <a:pt x="55609" y="0"/>
                </a:lnTo>
                <a:lnTo>
                  <a:pt x="32195" y="3333"/>
                </a:lnTo>
                <a:lnTo>
                  <a:pt x="17560" y="16666"/>
                </a:lnTo>
                <a:lnTo>
                  <a:pt x="2926" y="36666"/>
                </a:lnTo>
                <a:lnTo>
                  <a:pt x="0" y="60000"/>
                </a:lnTo>
                <a:lnTo>
                  <a:pt x="2926" y="83333"/>
                </a:lnTo>
                <a:lnTo>
                  <a:pt x="17560" y="100000"/>
                </a:lnTo>
                <a:lnTo>
                  <a:pt x="32195" y="110000"/>
                </a:lnTo>
                <a:lnTo>
                  <a:pt x="55609"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75" name="Shape 2375"/>
          <p:cNvSpPr/>
          <p:nvPr/>
        </p:nvSpPr>
        <p:spPr>
          <a:xfrm>
            <a:off x="4848225" y="4289425"/>
            <a:ext cx="427037" cy="1387474"/>
          </a:xfrm>
          <a:custGeom>
            <a:pathLst>
              <a:path extrusionOk="0" h="120000" w="120000">
                <a:moveTo>
                  <a:pt x="27722" y="5491"/>
                </a:moveTo>
                <a:lnTo>
                  <a:pt x="27722" y="5491"/>
                </a:lnTo>
                <a:lnTo>
                  <a:pt x="30891" y="4393"/>
                </a:lnTo>
                <a:lnTo>
                  <a:pt x="34455" y="3295"/>
                </a:lnTo>
                <a:lnTo>
                  <a:pt x="37623" y="2471"/>
                </a:lnTo>
                <a:lnTo>
                  <a:pt x="40792" y="1647"/>
                </a:lnTo>
                <a:lnTo>
                  <a:pt x="43564" y="961"/>
                </a:lnTo>
                <a:lnTo>
                  <a:pt x="46732" y="549"/>
                </a:lnTo>
                <a:lnTo>
                  <a:pt x="49900" y="137"/>
                </a:lnTo>
                <a:lnTo>
                  <a:pt x="53069" y="0"/>
                </a:lnTo>
                <a:lnTo>
                  <a:pt x="56237" y="0"/>
                </a:lnTo>
                <a:lnTo>
                  <a:pt x="59801" y="0"/>
                </a:lnTo>
                <a:lnTo>
                  <a:pt x="63762" y="137"/>
                </a:lnTo>
                <a:lnTo>
                  <a:pt x="67722" y="411"/>
                </a:lnTo>
                <a:lnTo>
                  <a:pt x="72871" y="823"/>
                </a:lnTo>
                <a:lnTo>
                  <a:pt x="77623" y="1510"/>
                </a:lnTo>
                <a:lnTo>
                  <a:pt x="83168" y="2059"/>
                </a:lnTo>
                <a:lnTo>
                  <a:pt x="89108" y="2883"/>
                </a:lnTo>
                <a:lnTo>
                  <a:pt x="100594" y="4530"/>
                </a:lnTo>
                <a:lnTo>
                  <a:pt x="108514" y="6178"/>
                </a:lnTo>
                <a:lnTo>
                  <a:pt x="114059" y="7826"/>
                </a:lnTo>
                <a:lnTo>
                  <a:pt x="117623" y="9748"/>
                </a:lnTo>
                <a:lnTo>
                  <a:pt x="119207" y="11807"/>
                </a:lnTo>
                <a:lnTo>
                  <a:pt x="119603" y="14004"/>
                </a:lnTo>
                <a:lnTo>
                  <a:pt x="118811" y="16613"/>
                </a:lnTo>
                <a:lnTo>
                  <a:pt x="118415" y="19633"/>
                </a:lnTo>
                <a:lnTo>
                  <a:pt x="117227" y="21556"/>
                </a:lnTo>
                <a:lnTo>
                  <a:pt x="116435" y="24164"/>
                </a:lnTo>
                <a:lnTo>
                  <a:pt x="115643" y="27322"/>
                </a:lnTo>
                <a:lnTo>
                  <a:pt x="114059" y="31029"/>
                </a:lnTo>
                <a:lnTo>
                  <a:pt x="112871" y="34874"/>
                </a:lnTo>
                <a:lnTo>
                  <a:pt x="112079" y="39267"/>
                </a:lnTo>
                <a:lnTo>
                  <a:pt x="110099" y="43661"/>
                </a:lnTo>
                <a:lnTo>
                  <a:pt x="109306" y="48192"/>
                </a:lnTo>
                <a:lnTo>
                  <a:pt x="108118" y="52860"/>
                </a:lnTo>
                <a:lnTo>
                  <a:pt x="106930" y="57254"/>
                </a:lnTo>
                <a:lnTo>
                  <a:pt x="105742" y="61510"/>
                </a:lnTo>
                <a:lnTo>
                  <a:pt x="104950" y="65354"/>
                </a:lnTo>
                <a:lnTo>
                  <a:pt x="104554" y="68924"/>
                </a:lnTo>
                <a:lnTo>
                  <a:pt x="103366" y="71945"/>
                </a:lnTo>
                <a:lnTo>
                  <a:pt x="103366" y="74416"/>
                </a:lnTo>
                <a:lnTo>
                  <a:pt x="103366" y="76201"/>
                </a:lnTo>
                <a:lnTo>
                  <a:pt x="104158" y="77711"/>
                </a:lnTo>
                <a:lnTo>
                  <a:pt x="104554" y="79359"/>
                </a:lnTo>
                <a:lnTo>
                  <a:pt x="104554" y="81281"/>
                </a:lnTo>
                <a:lnTo>
                  <a:pt x="104950" y="83340"/>
                </a:lnTo>
                <a:lnTo>
                  <a:pt x="105346" y="85400"/>
                </a:lnTo>
                <a:lnTo>
                  <a:pt x="105742" y="87597"/>
                </a:lnTo>
                <a:lnTo>
                  <a:pt x="106138" y="89794"/>
                </a:lnTo>
                <a:lnTo>
                  <a:pt x="106930" y="92128"/>
                </a:lnTo>
                <a:lnTo>
                  <a:pt x="106930" y="94324"/>
                </a:lnTo>
                <a:lnTo>
                  <a:pt x="107722" y="96521"/>
                </a:lnTo>
                <a:lnTo>
                  <a:pt x="107722" y="98718"/>
                </a:lnTo>
                <a:lnTo>
                  <a:pt x="108118" y="100778"/>
                </a:lnTo>
                <a:lnTo>
                  <a:pt x="108118" y="102700"/>
                </a:lnTo>
                <a:lnTo>
                  <a:pt x="108118" y="104485"/>
                </a:lnTo>
                <a:lnTo>
                  <a:pt x="108118" y="106132"/>
                </a:lnTo>
                <a:lnTo>
                  <a:pt x="107722" y="107643"/>
                </a:lnTo>
                <a:lnTo>
                  <a:pt x="105346" y="110251"/>
                </a:lnTo>
                <a:lnTo>
                  <a:pt x="100594" y="112585"/>
                </a:lnTo>
                <a:lnTo>
                  <a:pt x="93465" y="114645"/>
                </a:lnTo>
                <a:lnTo>
                  <a:pt x="84752" y="116430"/>
                </a:lnTo>
                <a:lnTo>
                  <a:pt x="76039" y="117940"/>
                </a:lnTo>
                <a:lnTo>
                  <a:pt x="67326" y="119038"/>
                </a:lnTo>
                <a:lnTo>
                  <a:pt x="59801" y="119725"/>
                </a:lnTo>
                <a:lnTo>
                  <a:pt x="55049" y="119862"/>
                </a:lnTo>
                <a:lnTo>
                  <a:pt x="50297" y="119725"/>
                </a:lnTo>
                <a:lnTo>
                  <a:pt x="44752" y="119038"/>
                </a:lnTo>
                <a:lnTo>
                  <a:pt x="38415" y="118215"/>
                </a:lnTo>
                <a:lnTo>
                  <a:pt x="31683" y="117116"/>
                </a:lnTo>
                <a:lnTo>
                  <a:pt x="25346" y="115881"/>
                </a:lnTo>
                <a:lnTo>
                  <a:pt x="19801" y="114508"/>
                </a:lnTo>
                <a:lnTo>
                  <a:pt x="15445" y="113135"/>
                </a:lnTo>
                <a:lnTo>
                  <a:pt x="13069" y="112036"/>
                </a:lnTo>
                <a:lnTo>
                  <a:pt x="11089" y="110800"/>
                </a:lnTo>
                <a:lnTo>
                  <a:pt x="10297" y="109565"/>
                </a:lnTo>
                <a:lnTo>
                  <a:pt x="9108" y="108192"/>
                </a:lnTo>
                <a:lnTo>
                  <a:pt x="7920" y="106681"/>
                </a:lnTo>
                <a:lnTo>
                  <a:pt x="7128" y="104897"/>
                </a:lnTo>
                <a:lnTo>
                  <a:pt x="5940" y="102837"/>
                </a:lnTo>
                <a:lnTo>
                  <a:pt x="4356" y="100366"/>
                </a:lnTo>
                <a:lnTo>
                  <a:pt x="2772" y="97345"/>
                </a:lnTo>
                <a:lnTo>
                  <a:pt x="2376" y="95697"/>
                </a:lnTo>
                <a:lnTo>
                  <a:pt x="1980" y="93775"/>
                </a:lnTo>
                <a:lnTo>
                  <a:pt x="792" y="91853"/>
                </a:lnTo>
                <a:lnTo>
                  <a:pt x="396" y="89656"/>
                </a:lnTo>
                <a:lnTo>
                  <a:pt x="396" y="87459"/>
                </a:lnTo>
                <a:lnTo>
                  <a:pt x="0" y="85125"/>
                </a:lnTo>
                <a:lnTo>
                  <a:pt x="0" y="82654"/>
                </a:lnTo>
                <a:lnTo>
                  <a:pt x="0" y="80320"/>
                </a:lnTo>
                <a:lnTo>
                  <a:pt x="396" y="77986"/>
                </a:lnTo>
                <a:lnTo>
                  <a:pt x="396" y="75652"/>
                </a:lnTo>
                <a:lnTo>
                  <a:pt x="792" y="73455"/>
                </a:lnTo>
                <a:lnTo>
                  <a:pt x="1188" y="71258"/>
                </a:lnTo>
                <a:lnTo>
                  <a:pt x="1188" y="69473"/>
                </a:lnTo>
                <a:lnTo>
                  <a:pt x="2376" y="67688"/>
                </a:lnTo>
                <a:lnTo>
                  <a:pt x="2376" y="66041"/>
                </a:lnTo>
                <a:lnTo>
                  <a:pt x="2772" y="64805"/>
                </a:lnTo>
                <a:lnTo>
                  <a:pt x="3564" y="63432"/>
                </a:lnTo>
                <a:lnTo>
                  <a:pt x="4356" y="61784"/>
                </a:lnTo>
                <a:lnTo>
                  <a:pt x="5544" y="60000"/>
                </a:lnTo>
                <a:lnTo>
                  <a:pt x="6732" y="58077"/>
                </a:lnTo>
                <a:lnTo>
                  <a:pt x="7920" y="55881"/>
                </a:lnTo>
                <a:lnTo>
                  <a:pt x="9504" y="53684"/>
                </a:lnTo>
                <a:lnTo>
                  <a:pt x="10693" y="51212"/>
                </a:lnTo>
                <a:lnTo>
                  <a:pt x="12673" y="48878"/>
                </a:lnTo>
                <a:lnTo>
                  <a:pt x="13861" y="46544"/>
                </a:lnTo>
                <a:lnTo>
                  <a:pt x="14653" y="44210"/>
                </a:lnTo>
                <a:lnTo>
                  <a:pt x="16237" y="41876"/>
                </a:lnTo>
                <a:lnTo>
                  <a:pt x="16633" y="39816"/>
                </a:lnTo>
                <a:lnTo>
                  <a:pt x="17425" y="37894"/>
                </a:lnTo>
                <a:lnTo>
                  <a:pt x="17821" y="36109"/>
                </a:lnTo>
                <a:lnTo>
                  <a:pt x="17821" y="34599"/>
                </a:lnTo>
                <a:lnTo>
                  <a:pt x="17425" y="33363"/>
                </a:lnTo>
                <a:lnTo>
                  <a:pt x="16633" y="32128"/>
                </a:lnTo>
                <a:lnTo>
                  <a:pt x="16633" y="30892"/>
                </a:lnTo>
                <a:lnTo>
                  <a:pt x="15445" y="29519"/>
                </a:lnTo>
                <a:lnTo>
                  <a:pt x="15049" y="28009"/>
                </a:lnTo>
                <a:lnTo>
                  <a:pt x="14257" y="26498"/>
                </a:lnTo>
                <a:lnTo>
                  <a:pt x="13861" y="24988"/>
                </a:lnTo>
                <a:lnTo>
                  <a:pt x="13861" y="23478"/>
                </a:lnTo>
                <a:lnTo>
                  <a:pt x="13069" y="21830"/>
                </a:lnTo>
                <a:lnTo>
                  <a:pt x="12673" y="20320"/>
                </a:lnTo>
                <a:lnTo>
                  <a:pt x="12673" y="18947"/>
                </a:lnTo>
                <a:lnTo>
                  <a:pt x="11881" y="17437"/>
                </a:lnTo>
                <a:lnTo>
                  <a:pt x="11881" y="16338"/>
                </a:lnTo>
                <a:lnTo>
                  <a:pt x="11881" y="15240"/>
                </a:lnTo>
                <a:lnTo>
                  <a:pt x="11881" y="14279"/>
                </a:lnTo>
                <a:lnTo>
                  <a:pt x="12673" y="13592"/>
                </a:lnTo>
                <a:lnTo>
                  <a:pt x="13069" y="13043"/>
                </a:lnTo>
                <a:lnTo>
                  <a:pt x="13861" y="12219"/>
                </a:lnTo>
                <a:lnTo>
                  <a:pt x="14653" y="11395"/>
                </a:lnTo>
                <a:lnTo>
                  <a:pt x="16237" y="10709"/>
                </a:lnTo>
                <a:lnTo>
                  <a:pt x="17029" y="9885"/>
                </a:lnTo>
                <a:lnTo>
                  <a:pt x="18613" y="9061"/>
                </a:lnTo>
                <a:lnTo>
                  <a:pt x="20990" y="8100"/>
                </a:lnTo>
                <a:lnTo>
                  <a:pt x="23762" y="7002"/>
                </a:lnTo>
                <a:lnTo>
                  <a:pt x="27722" y="5491"/>
                </a:lnTo>
              </a:path>
            </a:pathLst>
          </a:custGeom>
          <a:solidFill>
            <a:srgbClr val="FFFFA3"/>
          </a:solidFill>
          <a:ln cap="rnd" cmpd="sng" w="1905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76" name="Shape 2376"/>
          <p:cNvSpPr/>
          <p:nvPr/>
        </p:nvSpPr>
        <p:spPr>
          <a:xfrm>
            <a:off x="5568950" y="4298950"/>
            <a:ext cx="419099" cy="1389063"/>
          </a:xfrm>
          <a:custGeom>
            <a:pathLst>
              <a:path extrusionOk="0" h="120000" w="120000">
                <a:moveTo>
                  <a:pt x="25858" y="5485"/>
                </a:moveTo>
                <a:lnTo>
                  <a:pt x="25858" y="5485"/>
                </a:lnTo>
                <a:lnTo>
                  <a:pt x="29494" y="4388"/>
                </a:lnTo>
                <a:lnTo>
                  <a:pt x="32727" y="3291"/>
                </a:lnTo>
                <a:lnTo>
                  <a:pt x="35959" y="2468"/>
                </a:lnTo>
                <a:lnTo>
                  <a:pt x="39191" y="1645"/>
                </a:lnTo>
                <a:lnTo>
                  <a:pt x="42424" y="960"/>
                </a:lnTo>
                <a:lnTo>
                  <a:pt x="45656" y="548"/>
                </a:lnTo>
                <a:lnTo>
                  <a:pt x="48484" y="137"/>
                </a:lnTo>
                <a:lnTo>
                  <a:pt x="51717" y="0"/>
                </a:lnTo>
                <a:lnTo>
                  <a:pt x="54949" y="0"/>
                </a:lnTo>
                <a:lnTo>
                  <a:pt x="58585" y="0"/>
                </a:lnTo>
                <a:lnTo>
                  <a:pt x="62626" y="137"/>
                </a:lnTo>
                <a:lnTo>
                  <a:pt x="67474" y="548"/>
                </a:lnTo>
                <a:lnTo>
                  <a:pt x="71919" y="960"/>
                </a:lnTo>
                <a:lnTo>
                  <a:pt x="76767" y="1508"/>
                </a:lnTo>
                <a:lnTo>
                  <a:pt x="82424" y="2194"/>
                </a:lnTo>
                <a:lnTo>
                  <a:pt x="88484" y="2880"/>
                </a:lnTo>
                <a:lnTo>
                  <a:pt x="100202" y="4525"/>
                </a:lnTo>
                <a:lnTo>
                  <a:pt x="108282" y="6171"/>
                </a:lnTo>
                <a:lnTo>
                  <a:pt x="113939" y="7817"/>
                </a:lnTo>
                <a:lnTo>
                  <a:pt x="117575" y="9737"/>
                </a:lnTo>
                <a:lnTo>
                  <a:pt x="119191" y="11931"/>
                </a:lnTo>
                <a:lnTo>
                  <a:pt x="119595" y="14125"/>
                </a:lnTo>
                <a:lnTo>
                  <a:pt x="119191" y="16731"/>
                </a:lnTo>
                <a:lnTo>
                  <a:pt x="118383" y="19748"/>
                </a:lnTo>
                <a:lnTo>
                  <a:pt x="117575" y="21531"/>
                </a:lnTo>
                <a:lnTo>
                  <a:pt x="116767" y="23862"/>
                </a:lnTo>
                <a:lnTo>
                  <a:pt x="116363" y="27017"/>
                </a:lnTo>
                <a:lnTo>
                  <a:pt x="115555" y="30445"/>
                </a:lnTo>
                <a:lnTo>
                  <a:pt x="114747" y="34285"/>
                </a:lnTo>
                <a:lnTo>
                  <a:pt x="113535" y="38537"/>
                </a:lnTo>
                <a:lnTo>
                  <a:pt x="113131" y="42925"/>
                </a:lnTo>
                <a:lnTo>
                  <a:pt x="112323" y="47451"/>
                </a:lnTo>
                <a:lnTo>
                  <a:pt x="111515" y="51977"/>
                </a:lnTo>
                <a:lnTo>
                  <a:pt x="111111" y="56502"/>
                </a:lnTo>
                <a:lnTo>
                  <a:pt x="110303" y="60754"/>
                </a:lnTo>
                <a:lnTo>
                  <a:pt x="109898" y="64731"/>
                </a:lnTo>
                <a:lnTo>
                  <a:pt x="109494" y="68297"/>
                </a:lnTo>
                <a:lnTo>
                  <a:pt x="109494" y="71451"/>
                </a:lnTo>
                <a:lnTo>
                  <a:pt x="109494" y="74057"/>
                </a:lnTo>
                <a:lnTo>
                  <a:pt x="109898" y="76114"/>
                </a:lnTo>
                <a:lnTo>
                  <a:pt x="109898" y="77622"/>
                </a:lnTo>
                <a:lnTo>
                  <a:pt x="110303" y="79268"/>
                </a:lnTo>
                <a:lnTo>
                  <a:pt x="110303" y="81188"/>
                </a:lnTo>
                <a:lnTo>
                  <a:pt x="110303" y="83245"/>
                </a:lnTo>
                <a:lnTo>
                  <a:pt x="110303" y="85302"/>
                </a:lnTo>
                <a:lnTo>
                  <a:pt x="109898" y="87497"/>
                </a:lnTo>
                <a:lnTo>
                  <a:pt x="109898" y="89691"/>
                </a:lnTo>
                <a:lnTo>
                  <a:pt x="109898" y="92022"/>
                </a:lnTo>
                <a:lnTo>
                  <a:pt x="109494" y="94217"/>
                </a:lnTo>
                <a:lnTo>
                  <a:pt x="109090" y="96411"/>
                </a:lnTo>
                <a:lnTo>
                  <a:pt x="109090" y="98605"/>
                </a:lnTo>
                <a:lnTo>
                  <a:pt x="108686" y="100662"/>
                </a:lnTo>
                <a:lnTo>
                  <a:pt x="108282" y="102720"/>
                </a:lnTo>
                <a:lnTo>
                  <a:pt x="108282" y="104502"/>
                </a:lnTo>
                <a:lnTo>
                  <a:pt x="107878" y="106148"/>
                </a:lnTo>
                <a:lnTo>
                  <a:pt x="107878" y="107657"/>
                </a:lnTo>
                <a:lnTo>
                  <a:pt x="105050" y="110125"/>
                </a:lnTo>
                <a:lnTo>
                  <a:pt x="100202" y="112457"/>
                </a:lnTo>
                <a:lnTo>
                  <a:pt x="92929" y="114651"/>
                </a:lnTo>
                <a:lnTo>
                  <a:pt x="84040" y="116297"/>
                </a:lnTo>
                <a:lnTo>
                  <a:pt x="75151" y="117942"/>
                </a:lnTo>
                <a:lnTo>
                  <a:pt x="66262" y="118902"/>
                </a:lnTo>
                <a:lnTo>
                  <a:pt x="58585" y="119725"/>
                </a:lnTo>
                <a:lnTo>
                  <a:pt x="53737" y="119862"/>
                </a:lnTo>
                <a:lnTo>
                  <a:pt x="49292" y="119725"/>
                </a:lnTo>
                <a:lnTo>
                  <a:pt x="43232" y="119040"/>
                </a:lnTo>
                <a:lnTo>
                  <a:pt x="36767" y="118217"/>
                </a:lnTo>
                <a:lnTo>
                  <a:pt x="29898" y="117120"/>
                </a:lnTo>
                <a:lnTo>
                  <a:pt x="23838" y="115885"/>
                </a:lnTo>
                <a:lnTo>
                  <a:pt x="18181" y="114514"/>
                </a:lnTo>
                <a:lnTo>
                  <a:pt x="13737" y="113142"/>
                </a:lnTo>
                <a:lnTo>
                  <a:pt x="10909" y="112045"/>
                </a:lnTo>
                <a:lnTo>
                  <a:pt x="9696" y="110811"/>
                </a:lnTo>
                <a:lnTo>
                  <a:pt x="9292" y="109440"/>
                </a:lnTo>
                <a:lnTo>
                  <a:pt x="8484" y="108068"/>
                </a:lnTo>
                <a:lnTo>
                  <a:pt x="8484" y="106422"/>
                </a:lnTo>
                <a:lnTo>
                  <a:pt x="8080" y="104502"/>
                </a:lnTo>
                <a:lnTo>
                  <a:pt x="7676" y="102308"/>
                </a:lnTo>
                <a:lnTo>
                  <a:pt x="6868" y="99840"/>
                </a:lnTo>
                <a:lnTo>
                  <a:pt x="6060" y="96822"/>
                </a:lnTo>
                <a:lnTo>
                  <a:pt x="4848" y="95177"/>
                </a:lnTo>
                <a:lnTo>
                  <a:pt x="4040" y="93257"/>
                </a:lnTo>
                <a:lnTo>
                  <a:pt x="3636" y="91200"/>
                </a:lnTo>
                <a:lnTo>
                  <a:pt x="2828" y="89142"/>
                </a:lnTo>
                <a:lnTo>
                  <a:pt x="2424" y="86811"/>
                </a:lnTo>
                <a:lnTo>
                  <a:pt x="1212" y="84617"/>
                </a:lnTo>
                <a:lnTo>
                  <a:pt x="808" y="82285"/>
                </a:lnTo>
                <a:lnTo>
                  <a:pt x="808" y="79817"/>
                </a:lnTo>
                <a:lnTo>
                  <a:pt x="404" y="77622"/>
                </a:lnTo>
                <a:lnTo>
                  <a:pt x="0" y="75428"/>
                </a:lnTo>
                <a:lnTo>
                  <a:pt x="0" y="73234"/>
                </a:lnTo>
                <a:lnTo>
                  <a:pt x="0" y="71177"/>
                </a:lnTo>
                <a:lnTo>
                  <a:pt x="0" y="69257"/>
                </a:lnTo>
                <a:lnTo>
                  <a:pt x="0" y="67611"/>
                </a:lnTo>
                <a:lnTo>
                  <a:pt x="404" y="65965"/>
                </a:lnTo>
                <a:lnTo>
                  <a:pt x="808" y="64731"/>
                </a:lnTo>
                <a:lnTo>
                  <a:pt x="1212" y="63360"/>
                </a:lnTo>
                <a:lnTo>
                  <a:pt x="2424" y="61851"/>
                </a:lnTo>
                <a:lnTo>
                  <a:pt x="3636" y="59931"/>
                </a:lnTo>
                <a:lnTo>
                  <a:pt x="4444" y="58148"/>
                </a:lnTo>
                <a:lnTo>
                  <a:pt x="6464" y="55817"/>
                </a:lnTo>
                <a:lnTo>
                  <a:pt x="7272" y="53622"/>
                </a:lnTo>
                <a:lnTo>
                  <a:pt x="9292" y="51291"/>
                </a:lnTo>
                <a:lnTo>
                  <a:pt x="10505" y="48822"/>
                </a:lnTo>
                <a:lnTo>
                  <a:pt x="11717" y="46491"/>
                </a:lnTo>
                <a:lnTo>
                  <a:pt x="12929" y="44297"/>
                </a:lnTo>
                <a:lnTo>
                  <a:pt x="14141" y="41965"/>
                </a:lnTo>
                <a:lnTo>
                  <a:pt x="14949" y="39908"/>
                </a:lnTo>
                <a:lnTo>
                  <a:pt x="15353" y="37851"/>
                </a:lnTo>
                <a:lnTo>
                  <a:pt x="15757" y="36068"/>
                </a:lnTo>
                <a:lnTo>
                  <a:pt x="15757" y="34560"/>
                </a:lnTo>
                <a:lnTo>
                  <a:pt x="15353" y="33325"/>
                </a:lnTo>
                <a:lnTo>
                  <a:pt x="14949" y="32228"/>
                </a:lnTo>
                <a:lnTo>
                  <a:pt x="14545" y="30994"/>
                </a:lnTo>
                <a:lnTo>
                  <a:pt x="13737" y="29622"/>
                </a:lnTo>
                <a:lnTo>
                  <a:pt x="13333" y="28114"/>
                </a:lnTo>
                <a:lnTo>
                  <a:pt x="12121" y="26605"/>
                </a:lnTo>
                <a:lnTo>
                  <a:pt x="12121" y="25097"/>
                </a:lnTo>
                <a:lnTo>
                  <a:pt x="11717" y="23451"/>
                </a:lnTo>
                <a:lnTo>
                  <a:pt x="10909" y="21805"/>
                </a:lnTo>
                <a:lnTo>
                  <a:pt x="10505" y="20434"/>
                </a:lnTo>
                <a:lnTo>
                  <a:pt x="10505" y="18925"/>
                </a:lnTo>
                <a:lnTo>
                  <a:pt x="10101" y="17554"/>
                </a:lnTo>
                <a:lnTo>
                  <a:pt x="10101" y="16457"/>
                </a:lnTo>
                <a:lnTo>
                  <a:pt x="10101" y="15222"/>
                </a:lnTo>
                <a:lnTo>
                  <a:pt x="10101" y="14400"/>
                </a:lnTo>
                <a:lnTo>
                  <a:pt x="10505" y="13577"/>
                </a:lnTo>
                <a:lnTo>
                  <a:pt x="10909" y="13028"/>
                </a:lnTo>
                <a:lnTo>
                  <a:pt x="12121" y="12205"/>
                </a:lnTo>
                <a:lnTo>
                  <a:pt x="12929" y="11520"/>
                </a:lnTo>
                <a:lnTo>
                  <a:pt x="14141" y="10697"/>
                </a:lnTo>
                <a:lnTo>
                  <a:pt x="14949" y="10011"/>
                </a:lnTo>
                <a:lnTo>
                  <a:pt x="16969" y="9051"/>
                </a:lnTo>
                <a:lnTo>
                  <a:pt x="18989" y="8091"/>
                </a:lnTo>
                <a:lnTo>
                  <a:pt x="21818" y="6994"/>
                </a:lnTo>
                <a:lnTo>
                  <a:pt x="25858" y="5485"/>
                </a:lnTo>
              </a:path>
            </a:pathLst>
          </a:custGeom>
          <a:solidFill>
            <a:srgbClr val="FFFFA3"/>
          </a:solidFill>
          <a:ln cap="rnd" cmpd="sng" w="1905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77" name="Shape 2377"/>
          <p:cNvSpPr/>
          <p:nvPr/>
        </p:nvSpPr>
        <p:spPr>
          <a:xfrm>
            <a:off x="5219700" y="4298950"/>
            <a:ext cx="411163" cy="1389063"/>
          </a:xfrm>
          <a:custGeom>
            <a:pathLst>
              <a:path extrusionOk="0" h="120000" w="120000">
                <a:moveTo>
                  <a:pt x="21517" y="5485"/>
                </a:moveTo>
                <a:lnTo>
                  <a:pt x="21517" y="5485"/>
                </a:lnTo>
                <a:lnTo>
                  <a:pt x="25241" y="4388"/>
                </a:lnTo>
                <a:lnTo>
                  <a:pt x="28965" y="3291"/>
                </a:lnTo>
                <a:lnTo>
                  <a:pt x="32689" y="2468"/>
                </a:lnTo>
                <a:lnTo>
                  <a:pt x="35172" y="1782"/>
                </a:lnTo>
                <a:lnTo>
                  <a:pt x="38482" y="1097"/>
                </a:lnTo>
                <a:lnTo>
                  <a:pt x="41793" y="685"/>
                </a:lnTo>
                <a:lnTo>
                  <a:pt x="45517" y="274"/>
                </a:lnTo>
                <a:lnTo>
                  <a:pt x="49241" y="0"/>
                </a:lnTo>
                <a:lnTo>
                  <a:pt x="52965" y="0"/>
                </a:lnTo>
                <a:lnTo>
                  <a:pt x="56689" y="0"/>
                </a:lnTo>
                <a:lnTo>
                  <a:pt x="61241" y="0"/>
                </a:lnTo>
                <a:lnTo>
                  <a:pt x="66206" y="137"/>
                </a:lnTo>
                <a:lnTo>
                  <a:pt x="71172" y="411"/>
                </a:lnTo>
                <a:lnTo>
                  <a:pt x="76965" y="822"/>
                </a:lnTo>
                <a:lnTo>
                  <a:pt x="82758" y="1097"/>
                </a:lnTo>
                <a:lnTo>
                  <a:pt x="89793" y="1645"/>
                </a:lnTo>
                <a:lnTo>
                  <a:pt x="103034" y="2742"/>
                </a:lnTo>
                <a:lnTo>
                  <a:pt x="111724" y="4388"/>
                </a:lnTo>
                <a:lnTo>
                  <a:pt x="116689" y="6308"/>
                </a:lnTo>
                <a:lnTo>
                  <a:pt x="119172" y="8502"/>
                </a:lnTo>
                <a:lnTo>
                  <a:pt x="119586" y="10971"/>
                </a:lnTo>
                <a:lnTo>
                  <a:pt x="118758" y="13714"/>
                </a:lnTo>
                <a:lnTo>
                  <a:pt x="117103" y="16594"/>
                </a:lnTo>
                <a:lnTo>
                  <a:pt x="115862" y="19748"/>
                </a:lnTo>
                <a:lnTo>
                  <a:pt x="115448" y="21531"/>
                </a:lnTo>
                <a:lnTo>
                  <a:pt x="115034" y="23862"/>
                </a:lnTo>
                <a:lnTo>
                  <a:pt x="114206" y="27017"/>
                </a:lnTo>
                <a:lnTo>
                  <a:pt x="112965" y="30445"/>
                </a:lnTo>
                <a:lnTo>
                  <a:pt x="112551" y="34285"/>
                </a:lnTo>
                <a:lnTo>
                  <a:pt x="111724" y="38537"/>
                </a:lnTo>
                <a:lnTo>
                  <a:pt x="110896" y="42925"/>
                </a:lnTo>
                <a:lnTo>
                  <a:pt x="109655" y="47451"/>
                </a:lnTo>
                <a:lnTo>
                  <a:pt x="109241" y="51977"/>
                </a:lnTo>
                <a:lnTo>
                  <a:pt x="108827" y="56502"/>
                </a:lnTo>
                <a:lnTo>
                  <a:pt x="108000" y="60754"/>
                </a:lnTo>
                <a:lnTo>
                  <a:pt x="107586" y="64731"/>
                </a:lnTo>
                <a:lnTo>
                  <a:pt x="107172" y="68297"/>
                </a:lnTo>
                <a:lnTo>
                  <a:pt x="107172" y="71451"/>
                </a:lnTo>
                <a:lnTo>
                  <a:pt x="107172" y="74057"/>
                </a:lnTo>
                <a:lnTo>
                  <a:pt x="107586" y="76114"/>
                </a:lnTo>
                <a:lnTo>
                  <a:pt x="107586" y="77622"/>
                </a:lnTo>
                <a:lnTo>
                  <a:pt x="108000" y="79268"/>
                </a:lnTo>
                <a:lnTo>
                  <a:pt x="108000" y="81188"/>
                </a:lnTo>
                <a:lnTo>
                  <a:pt x="108000" y="83245"/>
                </a:lnTo>
                <a:lnTo>
                  <a:pt x="108000" y="85302"/>
                </a:lnTo>
                <a:lnTo>
                  <a:pt x="108000" y="87497"/>
                </a:lnTo>
                <a:lnTo>
                  <a:pt x="107586" y="89691"/>
                </a:lnTo>
                <a:lnTo>
                  <a:pt x="107586" y="92022"/>
                </a:lnTo>
                <a:lnTo>
                  <a:pt x="107172" y="94217"/>
                </a:lnTo>
                <a:lnTo>
                  <a:pt x="107172" y="96411"/>
                </a:lnTo>
                <a:lnTo>
                  <a:pt x="106758" y="98605"/>
                </a:lnTo>
                <a:lnTo>
                  <a:pt x="106758" y="100662"/>
                </a:lnTo>
                <a:lnTo>
                  <a:pt x="106758" y="102720"/>
                </a:lnTo>
                <a:lnTo>
                  <a:pt x="105931" y="104502"/>
                </a:lnTo>
                <a:lnTo>
                  <a:pt x="105931" y="106148"/>
                </a:lnTo>
                <a:lnTo>
                  <a:pt x="105517" y="107657"/>
                </a:lnTo>
                <a:lnTo>
                  <a:pt x="103448" y="110125"/>
                </a:lnTo>
                <a:lnTo>
                  <a:pt x="97655" y="112457"/>
                </a:lnTo>
                <a:lnTo>
                  <a:pt x="89793" y="114651"/>
                </a:lnTo>
                <a:lnTo>
                  <a:pt x="81103" y="116297"/>
                </a:lnTo>
                <a:lnTo>
                  <a:pt x="71586" y="117942"/>
                </a:lnTo>
                <a:lnTo>
                  <a:pt x="62896" y="118902"/>
                </a:lnTo>
                <a:lnTo>
                  <a:pt x="55448" y="119725"/>
                </a:lnTo>
                <a:lnTo>
                  <a:pt x="50068" y="119862"/>
                </a:lnTo>
                <a:lnTo>
                  <a:pt x="45103" y="119725"/>
                </a:lnTo>
                <a:lnTo>
                  <a:pt x="38896" y="119040"/>
                </a:lnTo>
                <a:lnTo>
                  <a:pt x="32689" y="118217"/>
                </a:lnTo>
                <a:lnTo>
                  <a:pt x="26068" y="117120"/>
                </a:lnTo>
                <a:lnTo>
                  <a:pt x="19448" y="115885"/>
                </a:lnTo>
                <a:lnTo>
                  <a:pt x="13655" y="114514"/>
                </a:lnTo>
                <a:lnTo>
                  <a:pt x="8689" y="113142"/>
                </a:lnTo>
                <a:lnTo>
                  <a:pt x="6206" y="112045"/>
                </a:lnTo>
                <a:lnTo>
                  <a:pt x="4965" y="110811"/>
                </a:lnTo>
                <a:lnTo>
                  <a:pt x="4137" y="109440"/>
                </a:lnTo>
                <a:lnTo>
                  <a:pt x="3724" y="108068"/>
                </a:lnTo>
                <a:lnTo>
                  <a:pt x="3724" y="106422"/>
                </a:lnTo>
                <a:lnTo>
                  <a:pt x="3310" y="104502"/>
                </a:lnTo>
                <a:lnTo>
                  <a:pt x="3310" y="102308"/>
                </a:lnTo>
                <a:lnTo>
                  <a:pt x="2482" y="99840"/>
                </a:lnTo>
                <a:lnTo>
                  <a:pt x="827" y="96822"/>
                </a:lnTo>
                <a:lnTo>
                  <a:pt x="0" y="95177"/>
                </a:lnTo>
                <a:lnTo>
                  <a:pt x="0" y="93257"/>
                </a:lnTo>
                <a:lnTo>
                  <a:pt x="0" y="91200"/>
                </a:lnTo>
                <a:lnTo>
                  <a:pt x="0" y="89280"/>
                </a:lnTo>
                <a:lnTo>
                  <a:pt x="0" y="86948"/>
                </a:lnTo>
                <a:lnTo>
                  <a:pt x="827" y="84754"/>
                </a:lnTo>
                <a:lnTo>
                  <a:pt x="1241" y="82422"/>
                </a:lnTo>
                <a:lnTo>
                  <a:pt x="2482" y="80091"/>
                </a:lnTo>
                <a:lnTo>
                  <a:pt x="3310" y="77897"/>
                </a:lnTo>
                <a:lnTo>
                  <a:pt x="4137" y="75702"/>
                </a:lnTo>
                <a:lnTo>
                  <a:pt x="4965" y="73645"/>
                </a:lnTo>
                <a:lnTo>
                  <a:pt x="6206" y="71588"/>
                </a:lnTo>
                <a:lnTo>
                  <a:pt x="7034" y="69668"/>
                </a:lnTo>
                <a:lnTo>
                  <a:pt x="7862" y="67885"/>
                </a:lnTo>
                <a:lnTo>
                  <a:pt x="8689" y="66514"/>
                </a:lnTo>
                <a:lnTo>
                  <a:pt x="8689" y="65142"/>
                </a:lnTo>
                <a:lnTo>
                  <a:pt x="9103" y="63908"/>
                </a:lnTo>
                <a:lnTo>
                  <a:pt x="10344" y="62400"/>
                </a:lnTo>
                <a:lnTo>
                  <a:pt x="10758" y="60480"/>
                </a:lnTo>
                <a:lnTo>
                  <a:pt x="11172" y="58422"/>
                </a:lnTo>
                <a:lnTo>
                  <a:pt x="11586" y="56228"/>
                </a:lnTo>
                <a:lnTo>
                  <a:pt x="12000" y="53897"/>
                </a:lnTo>
                <a:lnTo>
                  <a:pt x="12000" y="51565"/>
                </a:lnTo>
                <a:lnTo>
                  <a:pt x="12000" y="49097"/>
                </a:lnTo>
                <a:lnTo>
                  <a:pt x="12000" y="46765"/>
                </a:lnTo>
                <a:lnTo>
                  <a:pt x="12000" y="44297"/>
                </a:lnTo>
                <a:lnTo>
                  <a:pt x="12000" y="42102"/>
                </a:lnTo>
                <a:lnTo>
                  <a:pt x="12000" y="39908"/>
                </a:lnTo>
                <a:lnTo>
                  <a:pt x="12000" y="37988"/>
                </a:lnTo>
                <a:lnTo>
                  <a:pt x="12000" y="36068"/>
                </a:lnTo>
                <a:lnTo>
                  <a:pt x="11586" y="34697"/>
                </a:lnTo>
                <a:lnTo>
                  <a:pt x="11172" y="33325"/>
                </a:lnTo>
                <a:lnTo>
                  <a:pt x="10344" y="31680"/>
                </a:lnTo>
                <a:lnTo>
                  <a:pt x="9103" y="30034"/>
                </a:lnTo>
                <a:lnTo>
                  <a:pt x="8689" y="28388"/>
                </a:lnTo>
                <a:lnTo>
                  <a:pt x="8689" y="26605"/>
                </a:lnTo>
                <a:lnTo>
                  <a:pt x="8275" y="24822"/>
                </a:lnTo>
                <a:lnTo>
                  <a:pt x="7862" y="23040"/>
                </a:lnTo>
                <a:lnTo>
                  <a:pt x="7862" y="21394"/>
                </a:lnTo>
                <a:lnTo>
                  <a:pt x="7448" y="19748"/>
                </a:lnTo>
                <a:lnTo>
                  <a:pt x="7448" y="18240"/>
                </a:lnTo>
                <a:lnTo>
                  <a:pt x="7448" y="16868"/>
                </a:lnTo>
                <a:lnTo>
                  <a:pt x="7034" y="15634"/>
                </a:lnTo>
                <a:lnTo>
                  <a:pt x="7034" y="14674"/>
                </a:lnTo>
                <a:lnTo>
                  <a:pt x="7034" y="13988"/>
                </a:lnTo>
                <a:lnTo>
                  <a:pt x="6620" y="13302"/>
                </a:lnTo>
                <a:lnTo>
                  <a:pt x="6620" y="13028"/>
                </a:lnTo>
                <a:lnTo>
                  <a:pt x="6206" y="13028"/>
                </a:lnTo>
                <a:lnTo>
                  <a:pt x="7448" y="12205"/>
                </a:lnTo>
                <a:lnTo>
                  <a:pt x="8275" y="11520"/>
                </a:lnTo>
                <a:lnTo>
                  <a:pt x="9103" y="10697"/>
                </a:lnTo>
                <a:lnTo>
                  <a:pt x="10758" y="10011"/>
                </a:lnTo>
                <a:lnTo>
                  <a:pt x="12000" y="9051"/>
                </a:lnTo>
                <a:lnTo>
                  <a:pt x="14896" y="8091"/>
                </a:lnTo>
                <a:lnTo>
                  <a:pt x="17793" y="6994"/>
                </a:lnTo>
                <a:lnTo>
                  <a:pt x="21517" y="5485"/>
                </a:lnTo>
              </a:path>
            </a:pathLst>
          </a:custGeom>
          <a:solidFill>
            <a:srgbClr val="FFFFA3"/>
          </a:solidFill>
          <a:ln cap="rnd" cmpd="sng" w="1905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78" name="Shape 2378"/>
          <p:cNvSpPr/>
          <p:nvPr/>
        </p:nvSpPr>
        <p:spPr>
          <a:xfrm>
            <a:off x="5932487" y="4300537"/>
            <a:ext cx="425449" cy="1390650"/>
          </a:xfrm>
          <a:custGeom>
            <a:pathLst>
              <a:path extrusionOk="0" h="120000" w="120000">
                <a:moveTo>
                  <a:pt x="92185" y="114246"/>
                </a:moveTo>
                <a:lnTo>
                  <a:pt x="92185" y="114246"/>
                </a:lnTo>
                <a:lnTo>
                  <a:pt x="89006" y="115342"/>
                </a:lnTo>
                <a:lnTo>
                  <a:pt x="85430" y="116438"/>
                </a:lnTo>
                <a:lnTo>
                  <a:pt x="82251" y="117397"/>
                </a:lnTo>
                <a:lnTo>
                  <a:pt x="79470" y="118082"/>
                </a:lnTo>
                <a:lnTo>
                  <a:pt x="76291" y="118630"/>
                </a:lnTo>
                <a:lnTo>
                  <a:pt x="73112" y="119315"/>
                </a:lnTo>
                <a:lnTo>
                  <a:pt x="69933" y="119589"/>
                </a:lnTo>
                <a:lnTo>
                  <a:pt x="66754" y="119726"/>
                </a:lnTo>
                <a:lnTo>
                  <a:pt x="63576" y="119863"/>
                </a:lnTo>
                <a:lnTo>
                  <a:pt x="60000" y="119726"/>
                </a:lnTo>
                <a:lnTo>
                  <a:pt x="56026" y="119589"/>
                </a:lnTo>
                <a:lnTo>
                  <a:pt x="52052" y="119315"/>
                </a:lnTo>
                <a:lnTo>
                  <a:pt x="46887" y="118904"/>
                </a:lnTo>
                <a:lnTo>
                  <a:pt x="42119" y="118356"/>
                </a:lnTo>
                <a:lnTo>
                  <a:pt x="36556" y="117671"/>
                </a:lnTo>
                <a:lnTo>
                  <a:pt x="30596" y="116986"/>
                </a:lnTo>
                <a:lnTo>
                  <a:pt x="19072" y="115205"/>
                </a:lnTo>
                <a:lnTo>
                  <a:pt x="10728" y="113561"/>
                </a:lnTo>
                <a:lnTo>
                  <a:pt x="5562" y="111780"/>
                </a:lnTo>
                <a:lnTo>
                  <a:pt x="1986" y="110000"/>
                </a:lnTo>
                <a:lnTo>
                  <a:pt x="397" y="107945"/>
                </a:lnTo>
                <a:lnTo>
                  <a:pt x="0" y="105616"/>
                </a:lnTo>
                <a:lnTo>
                  <a:pt x="794" y="103013"/>
                </a:lnTo>
                <a:lnTo>
                  <a:pt x="1192" y="100136"/>
                </a:lnTo>
                <a:lnTo>
                  <a:pt x="2384" y="98219"/>
                </a:lnTo>
                <a:lnTo>
                  <a:pt x="3178" y="95616"/>
                </a:lnTo>
                <a:lnTo>
                  <a:pt x="3973" y="92465"/>
                </a:lnTo>
                <a:lnTo>
                  <a:pt x="5562" y="88767"/>
                </a:lnTo>
                <a:lnTo>
                  <a:pt x="6754" y="84794"/>
                </a:lnTo>
                <a:lnTo>
                  <a:pt x="7549" y="80547"/>
                </a:lnTo>
                <a:lnTo>
                  <a:pt x="9536" y="76164"/>
                </a:lnTo>
                <a:lnTo>
                  <a:pt x="10331" y="71506"/>
                </a:lnTo>
                <a:lnTo>
                  <a:pt x="11523" y="66986"/>
                </a:lnTo>
                <a:lnTo>
                  <a:pt x="12715" y="62602"/>
                </a:lnTo>
                <a:lnTo>
                  <a:pt x="13907" y="58356"/>
                </a:lnTo>
                <a:lnTo>
                  <a:pt x="14701" y="54520"/>
                </a:lnTo>
                <a:lnTo>
                  <a:pt x="15099" y="50958"/>
                </a:lnTo>
                <a:lnTo>
                  <a:pt x="16291" y="47945"/>
                </a:lnTo>
                <a:lnTo>
                  <a:pt x="16291" y="45479"/>
                </a:lnTo>
                <a:lnTo>
                  <a:pt x="16291" y="43698"/>
                </a:lnTo>
                <a:lnTo>
                  <a:pt x="15496" y="42191"/>
                </a:lnTo>
                <a:lnTo>
                  <a:pt x="15099" y="40547"/>
                </a:lnTo>
                <a:lnTo>
                  <a:pt x="15099" y="38630"/>
                </a:lnTo>
                <a:lnTo>
                  <a:pt x="14701" y="36575"/>
                </a:lnTo>
                <a:lnTo>
                  <a:pt x="14304" y="34520"/>
                </a:lnTo>
                <a:lnTo>
                  <a:pt x="13907" y="32328"/>
                </a:lnTo>
                <a:lnTo>
                  <a:pt x="13112" y="30136"/>
                </a:lnTo>
                <a:lnTo>
                  <a:pt x="12715" y="27808"/>
                </a:lnTo>
                <a:lnTo>
                  <a:pt x="12715" y="25616"/>
                </a:lnTo>
                <a:lnTo>
                  <a:pt x="11920" y="23287"/>
                </a:lnTo>
                <a:lnTo>
                  <a:pt x="11920" y="21232"/>
                </a:lnTo>
                <a:lnTo>
                  <a:pt x="11523" y="19178"/>
                </a:lnTo>
                <a:lnTo>
                  <a:pt x="11523" y="17260"/>
                </a:lnTo>
                <a:lnTo>
                  <a:pt x="11125" y="15479"/>
                </a:lnTo>
                <a:lnTo>
                  <a:pt x="11523" y="13835"/>
                </a:lnTo>
                <a:lnTo>
                  <a:pt x="11523" y="12328"/>
                </a:lnTo>
                <a:lnTo>
                  <a:pt x="13907" y="9863"/>
                </a:lnTo>
                <a:lnTo>
                  <a:pt x="19072" y="7534"/>
                </a:lnTo>
                <a:lnTo>
                  <a:pt x="27019" y="5342"/>
                </a:lnTo>
                <a:lnTo>
                  <a:pt x="35364" y="3561"/>
                </a:lnTo>
                <a:lnTo>
                  <a:pt x="43708" y="2054"/>
                </a:lnTo>
                <a:lnTo>
                  <a:pt x="52450" y="958"/>
                </a:lnTo>
                <a:lnTo>
                  <a:pt x="60000" y="273"/>
                </a:lnTo>
                <a:lnTo>
                  <a:pt x="64768" y="0"/>
                </a:lnTo>
                <a:lnTo>
                  <a:pt x="69536" y="273"/>
                </a:lnTo>
                <a:lnTo>
                  <a:pt x="75099" y="821"/>
                </a:lnTo>
                <a:lnTo>
                  <a:pt x="81456" y="1643"/>
                </a:lnTo>
                <a:lnTo>
                  <a:pt x="88211" y="2876"/>
                </a:lnTo>
                <a:lnTo>
                  <a:pt x="94569" y="4109"/>
                </a:lnTo>
                <a:lnTo>
                  <a:pt x="100529" y="5479"/>
                </a:lnTo>
                <a:lnTo>
                  <a:pt x="104503" y="6849"/>
                </a:lnTo>
                <a:lnTo>
                  <a:pt x="106887" y="7945"/>
                </a:lnTo>
                <a:lnTo>
                  <a:pt x="108874" y="9178"/>
                </a:lnTo>
                <a:lnTo>
                  <a:pt x="109668" y="10273"/>
                </a:lnTo>
                <a:lnTo>
                  <a:pt x="111258" y="11780"/>
                </a:lnTo>
                <a:lnTo>
                  <a:pt x="112052" y="13287"/>
                </a:lnTo>
                <a:lnTo>
                  <a:pt x="112847" y="15068"/>
                </a:lnTo>
                <a:lnTo>
                  <a:pt x="114039" y="17123"/>
                </a:lnTo>
                <a:lnTo>
                  <a:pt x="115629" y="19589"/>
                </a:lnTo>
                <a:lnTo>
                  <a:pt x="117218" y="22465"/>
                </a:lnTo>
                <a:lnTo>
                  <a:pt x="117615" y="23972"/>
                </a:lnTo>
                <a:lnTo>
                  <a:pt x="118410" y="25479"/>
                </a:lnTo>
                <a:lnTo>
                  <a:pt x="118807" y="27397"/>
                </a:lnTo>
                <a:lnTo>
                  <a:pt x="119205" y="29315"/>
                </a:lnTo>
                <a:lnTo>
                  <a:pt x="119205" y="31369"/>
                </a:lnTo>
                <a:lnTo>
                  <a:pt x="119602" y="33698"/>
                </a:lnTo>
                <a:lnTo>
                  <a:pt x="119602" y="36027"/>
                </a:lnTo>
                <a:lnTo>
                  <a:pt x="119602" y="38356"/>
                </a:lnTo>
                <a:lnTo>
                  <a:pt x="119602" y="40684"/>
                </a:lnTo>
                <a:lnTo>
                  <a:pt x="119602" y="43150"/>
                </a:lnTo>
                <a:lnTo>
                  <a:pt x="119602" y="45479"/>
                </a:lnTo>
                <a:lnTo>
                  <a:pt x="119205" y="47534"/>
                </a:lnTo>
                <a:lnTo>
                  <a:pt x="118807" y="49726"/>
                </a:lnTo>
                <a:lnTo>
                  <a:pt x="118410" y="51780"/>
                </a:lnTo>
                <a:lnTo>
                  <a:pt x="117615" y="53561"/>
                </a:lnTo>
                <a:lnTo>
                  <a:pt x="117218" y="55205"/>
                </a:lnTo>
                <a:lnTo>
                  <a:pt x="116821" y="56301"/>
                </a:lnTo>
                <a:lnTo>
                  <a:pt x="116026" y="57808"/>
                </a:lnTo>
                <a:lnTo>
                  <a:pt x="115231" y="59452"/>
                </a:lnTo>
                <a:lnTo>
                  <a:pt x="114039" y="61369"/>
                </a:lnTo>
                <a:lnTo>
                  <a:pt x="113245" y="63287"/>
                </a:lnTo>
                <a:lnTo>
                  <a:pt x="112450" y="65479"/>
                </a:lnTo>
                <a:lnTo>
                  <a:pt x="111655" y="67671"/>
                </a:lnTo>
                <a:lnTo>
                  <a:pt x="110463" y="70000"/>
                </a:lnTo>
                <a:lnTo>
                  <a:pt x="109668" y="72328"/>
                </a:lnTo>
                <a:lnTo>
                  <a:pt x="109271" y="74657"/>
                </a:lnTo>
                <a:lnTo>
                  <a:pt x="108476" y="76986"/>
                </a:lnTo>
                <a:lnTo>
                  <a:pt x="108079" y="79041"/>
                </a:lnTo>
                <a:lnTo>
                  <a:pt x="108079" y="81095"/>
                </a:lnTo>
                <a:lnTo>
                  <a:pt x="107682" y="82876"/>
                </a:lnTo>
                <a:lnTo>
                  <a:pt x="108079" y="84520"/>
                </a:lnTo>
                <a:lnTo>
                  <a:pt x="108476" y="85890"/>
                </a:lnTo>
                <a:lnTo>
                  <a:pt x="108874" y="87123"/>
                </a:lnTo>
                <a:lnTo>
                  <a:pt x="109271" y="88356"/>
                </a:lnTo>
                <a:lnTo>
                  <a:pt x="109271" y="89863"/>
                </a:lnTo>
                <a:lnTo>
                  <a:pt x="109668" y="91232"/>
                </a:lnTo>
                <a:lnTo>
                  <a:pt x="109668" y="92876"/>
                </a:lnTo>
                <a:lnTo>
                  <a:pt x="109668" y="94383"/>
                </a:lnTo>
                <a:lnTo>
                  <a:pt x="109668" y="96164"/>
                </a:lnTo>
                <a:lnTo>
                  <a:pt x="109668" y="97671"/>
                </a:lnTo>
                <a:lnTo>
                  <a:pt x="109668" y="99178"/>
                </a:lnTo>
                <a:lnTo>
                  <a:pt x="109271" y="100684"/>
                </a:lnTo>
                <a:lnTo>
                  <a:pt x="109271" y="102191"/>
                </a:lnTo>
                <a:lnTo>
                  <a:pt x="109271" y="103287"/>
                </a:lnTo>
                <a:lnTo>
                  <a:pt x="108874" y="104520"/>
                </a:lnTo>
                <a:lnTo>
                  <a:pt x="108079" y="105479"/>
                </a:lnTo>
                <a:lnTo>
                  <a:pt x="107682" y="106164"/>
                </a:lnTo>
                <a:lnTo>
                  <a:pt x="106887" y="106712"/>
                </a:lnTo>
                <a:lnTo>
                  <a:pt x="106092" y="107534"/>
                </a:lnTo>
                <a:lnTo>
                  <a:pt x="105298" y="108219"/>
                </a:lnTo>
                <a:lnTo>
                  <a:pt x="104105" y="109178"/>
                </a:lnTo>
                <a:lnTo>
                  <a:pt x="102913" y="109863"/>
                </a:lnTo>
                <a:lnTo>
                  <a:pt x="101324" y="110821"/>
                </a:lnTo>
                <a:lnTo>
                  <a:pt x="98940" y="111780"/>
                </a:lnTo>
                <a:lnTo>
                  <a:pt x="96158" y="112876"/>
                </a:lnTo>
                <a:lnTo>
                  <a:pt x="92185" y="114246"/>
                </a:lnTo>
              </a:path>
            </a:pathLst>
          </a:custGeom>
          <a:solidFill>
            <a:srgbClr val="FFFFA3"/>
          </a:solidFill>
          <a:ln cap="rnd" cmpd="sng" w="1905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79" name="Shape 2379"/>
          <p:cNvSpPr/>
          <p:nvPr/>
        </p:nvSpPr>
        <p:spPr>
          <a:xfrm>
            <a:off x="4970462" y="4370387"/>
            <a:ext cx="57150" cy="58737"/>
          </a:xfrm>
          <a:custGeom>
            <a:pathLst>
              <a:path extrusionOk="0" h="120000" w="120000">
                <a:moveTo>
                  <a:pt x="58536" y="116756"/>
                </a:moveTo>
                <a:lnTo>
                  <a:pt x="58536" y="116756"/>
                </a:lnTo>
                <a:lnTo>
                  <a:pt x="81951" y="110270"/>
                </a:lnTo>
                <a:lnTo>
                  <a:pt x="99512" y="100540"/>
                </a:lnTo>
                <a:lnTo>
                  <a:pt x="111219" y="81081"/>
                </a:lnTo>
                <a:lnTo>
                  <a:pt x="117073" y="61621"/>
                </a:lnTo>
                <a:lnTo>
                  <a:pt x="111219" y="38918"/>
                </a:lnTo>
                <a:lnTo>
                  <a:pt x="99512" y="19459"/>
                </a:lnTo>
                <a:lnTo>
                  <a:pt x="81951" y="6486"/>
                </a:lnTo>
                <a:lnTo>
                  <a:pt x="58536" y="0"/>
                </a:lnTo>
                <a:lnTo>
                  <a:pt x="38048" y="6486"/>
                </a:lnTo>
                <a:lnTo>
                  <a:pt x="20487" y="19459"/>
                </a:lnTo>
                <a:lnTo>
                  <a:pt x="5853" y="38918"/>
                </a:lnTo>
                <a:lnTo>
                  <a:pt x="0" y="61621"/>
                </a:lnTo>
                <a:lnTo>
                  <a:pt x="5853" y="81081"/>
                </a:lnTo>
                <a:lnTo>
                  <a:pt x="20487" y="100540"/>
                </a:lnTo>
                <a:lnTo>
                  <a:pt x="38048" y="110270"/>
                </a:lnTo>
                <a:lnTo>
                  <a:pt x="58536"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80" name="Shape 2380"/>
          <p:cNvSpPr/>
          <p:nvPr/>
        </p:nvSpPr>
        <p:spPr>
          <a:xfrm>
            <a:off x="4919662" y="4433887"/>
            <a:ext cx="58737" cy="58737"/>
          </a:xfrm>
          <a:custGeom>
            <a:pathLst>
              <a:path extrusionOk="0" h="120000" w="120000">
                <a:moveTo>
                  <a:pt x="58536" y="116756"/>
                </a:moveTo>
                <a:lnTo>
                  <a:pt x="58536" y="116756"/>
                </a:lnTo>
                <a:lnTo>
                  <a:pt x="79024" y="110270"/>
                </a:lnTo>
                <a:lnTo>
                  <a:pt x="96585" y="97297"/>
                </a:lnTo>
                <a:lnTo>
                  <a:pt x="111219" y="81081"/>
                </a:lnTo>
                <a:lnTo>
                  <a:pt x="117073" y="58378"/>
                </a:lnTo>
                <a:lnTo>
                  <a:pt x="111219" y="35675"/>
                </a:lnTo>
                <a:lnTo>
                  <a:pt x="96585" y="16216"/>
                </a:lnTo>
                <a:lnTo>
                  <a:pt x="79024" y="6486"/>
                </a:lnTo>
                <a:lnTo>
                  <a:pt x="58536" y="0"/>
                </a:lnTo>
                <a:lnTo>
                  <a:pt x="35121" y="6486"/>
                </a:lnTo>
                <a:lnTo>
                  <a:pt x="17560" y="16216"/>
                </a:lnTo>
                <a:lnTo>
                  <a:pt x="5853" y="35675"/>
                </a:lnTo>
                <a:lnTo>
                  <a:pt x="0" y="58378"/>
                </a:lnTo>
                <a:lnTo>
                  <a:pt x="5853" y="81081"/>
                </a:lnTo>
                <a:lnTo>
                  <a:pt x="17560" y="97297"/>
                </a:lnTo>
                <a:lnTo>
                  <a:pt x="35121" y="110270"/>
                </a:lnTo>
                <a:lnTo>
                  <a:pt x="58536"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81" name="Shape 2381"/>
          <p:cNvSpPr/>
          <p:nvPr/>
        </p:nvSpPr>
        <p:spPr>
          <a:xfrm>
            <a:off x="5060950" y="4352925"/>
            <a:ext cx="53974" cy="58738"/>
          </a:xfrm>
          <a:custGeom>
            <a:pathLst>
              <a:path extrusionOk="0" h="120000" w="120000">
                <a:moveTo>
                  <a:pt x="57000" y="116756"/>
                </a:moveTo>
                <a:lnTo>
                  <a:pt x="57000" y="116756"/>
                </a:lnTo>
                <a:lnTo>
                  <a:pt x="81000" y="110270"/>
                </a:lnTo>
                <a:lnTo>
                  <a:pt x="99000" y="97297"/>
                </a:lnTo>
                <a:lnTo>
                  <a:pt x="111000" y="81081"/>
                </a:lnTo>
                <a:lnTo>
                  <a:pt x="117000" y="58378"/>
                </a:lnTo>
                <a:lnTo>
                  <a:pt x="111000" y="35675"/>
                </a:lnTo>
                <a:lnTo>
                  <a:pt x="99000" y="16216"/>
                </a:lnTo>
                <a:lnTo>
                  <a:pt x="81000" y="6486"/>
                </a:lnTo>
                <a:lnTo>
                  <a:pt x="57000" y="0"/>
                </a:lnTo>
                <a:lnTo>
                  <a:pt x="33000" y="6486"/>
                </a:lnTo>
                <a:lnTo>
                  <a:pt x="18000" y="16216"/>
                </a:lnTo>
                <a:lnTo>
                  <a:pt x="3000" y="35675"/>
                </a:lnTo>
                <a:lnTo>
                  <a:pt x="0" y="58378"/>
                </a:lnTo>
                <a:lnTo>
                  <a:pt x="3000" y="81081"/>
                </a:lnTo>
                <a:lnTo>
                  <a:pt x="18000" y="97297"/>
                </a:lnTo>
                <a:lnTo>
                  <a:pt x="33000" y="110270"/>
                </a:lnTo>
                <a:lnTo>
                  <a:pt x="57000"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82" name="Shape 2382"/>
          <p:cNvSpPr/>
          <p:nvPr/>
        </p:nvSpPr>
        <p:spPr>
          <a:xfrm>
            <a:off x="5143500" y="4376737"/>
            <a:ext cx="57150" cy="57150"/>
          </a:xfrm>
          <a:custGeom>
            <a:pathLst>
              <a:path extrusionOk="0" h="120000" w="120000">
                <a:moveTo>
                  <a:pt x="55609" y="116666"/>
                </a:moveTo>
                <a:lnTo>
                  <a:pt x="55609" y="116666"/>
                </a:lnTo>
                <a:lnTo>
                  <a:pt x="79024" y="113333"/>
                </a:lnTo>
                <a:lnTo>
                  <a:pt x="99512" y="100000"/>
                </a:lnTo>
                <a:lnTo>
                  <a:pt x="114146" y="83333"/>
                </a:lnTo>
                <a:lnTo>
                  <a:pt x="117073" y="60000"/>
                </a:lnTo>
                <a:lnTo>
                  <a:pt x="114146" y="36666"/>
                </a:lnTo>
                <a:lnTo>
                  <a:pt x="99512" y="16666"/>
                </a:lnTo>
                <a:lnTo>
                  <a:pt x="79024" y="6666"/>
                </a:lnTo>
                <a:lnTo>
                  <a:pt x="55609" y="0"/>
                </a:lnTo>
                <a:lnTo>
                  <a:pt x="32195" y="6666"/>
                </a:lnTo>
                <a:lnTo>
                  <a:pt x="17560" y="16666"/>
                </a:lnTo>
                <a:lnTo>
                  <a:pt x="5853" y="36666"/>
                </a:lnTo>
                <a:lnTo>
                  <a:pt x="0" y="60000"/>
                </a:lnTo>
                <a:lnTo>
                  <a:pt x="5853" y="83333"/>
                </a:lnTo>
                <a:lnTo>
                  <a:pt x="17560" y="100000"/>
                </a:lnTo>
                <a:lnTo>
                  <a:pt x="32195" y="113333"/>
                </a:lnTo>
                <a:lnTo>
                  <a:pt x="55609"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83" name="Shape 2383"/>
          <p:cNvSpPr/>
          <p:nvPr/>
        </p:nvSpPr>
        <p:spPr>
          <a:xfrm>
            <a:off x="5168900" y="4460875"/>
            <a:ext cx="57150" cy="58738"/>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84" name="Shape 2384"/>
          <p:cNvSpPr/>
          <p:nvPr/>
        </p:nvSpPr>
        <p:spPr>
          <a:xfrm>
            <a:off x="5270500" y="4445000"/>
            <a:ext cx="57150" cy="57150"/>
          </a:xfrm>
          <a:custGeom>
            <a:pathLst>
              <a:path extrusionOk="0" h="120000" w="120000">
                <a:moveTo>
                  <a:pt x="55609" y="116666"/>
                </a:moveTo>
                <a:lnTo>
                  <a:pt x="55609" y="116666"/>
                </a:lnTo>
                <a:lnTo>
                  <a:pt x="79024" y="110000"/>
                </a:lnTo>
                <a:lnTo>
                  <a:pt x="99512" y="96666"/>
                </a:lnTo>
                <a:lnTo>
                  <a:pt x="111219" y="80000"/>
                </a:lnTo>
                <a:lnTo>
                  <a:pt x="117073" y="56666"/>
                </a:lnTo>
                <a:lnTo>
                  <a:pt x="111219" y="33333"/>
                </a:lnTo>
                <a:lnTo>
                  <a:pt x="99512" y="16666"/>
                </a:lnTo>
                <a:lnTo>
                  <a:pt x="79024" y="6666"/>
                </a:lnTo>
                <a:lnTo>
                  <a:pt x="55609" y="0"/>
                </a:lnTo>
                <a:lnTo>
                  <a:pt x="32195" y="6666"/>
                </a:lnTo>
                <a:lnTo>
                  <a:pt x="17560" y="16666"/>
                </a:lnTo>
                <a:lnTo>
                  <a:pt x="2926" y="33333"/>
                </a:lnTo>
                <a:lnTo>
                  <a:pt x="0" y="56666"/>
                </a:lnTo>
                <a:lnTo>
                  <a:pt x="2926" y="80000"/>
                </a:lnTo>
                <a:lnTo>
                  <a:pt x="17560" y="96666"/>
                </a:lnTo>
                <a:lnTo>
                  <a:pt x="32195" y="110000"/>
                </a:lnTo>
                <a:lnTo>
                  <a:pt x="55609"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85" name="Shape 2385"/>
          <p:cNvSpPr/>
          <p:nvPr/>
        </p:nvSpPr>
        <p:spPr>
          <a:xfrm>
            <a:off x="5310187" y="4370387"/>
            <a:ext cx="57150" cy="58737"/>
          </a:xfrm>
          <a:custGeom>
            <a:pathLst>
              <a:path extrusionOk="0" h="120000" w="120000">
                <a:moveTo>
                  <a:pt x="55609" y="116756"/>
                </a:moveTo>
                <a:lnTo>
                  <a:pt x="55609" y="116756"/>
                </a:lnTo>
                <a:lnTo>
                  <a:pt x="79024" y="110270"/>
                </a:lnTo>
                <a:lnTo>
                  <a:pt x="99512" y="100540"/>
                </a:lnTo>
                <a:lnTo>
                  <a:pt x="111219" y="81081"/>
                </a:lnTo>
                <a:lnTo>
                  <a:pt x="117073" y="58378"/>
                </a:lnTo>
                <a:lnTo>
                  <a:pt x="111219" y="35675"/>
                </a:lnTo>
                <a:lnTo>
                  <a:pt x="99512" y="19459"/>
                </a:lnTo>
                <a:lnTo>
                  <a:pt x="79024" y="6486"/>
                </a:lnTo>
                <a:lnTo>
                  <a:pt x="55609" y="0"/>
                </a:lnTo>
                <a:lnTo>
                  <a:pt x="32195" y="6486"/>
                </a:lnTo>
                <a:lnTo>
                  <a:pt x="17560" y="19459"/>
                </a:lnTo>
                <a:lnTo>
                  <a:pt x="2926" y="35675"/>
                </a:lnTo>
                <a:lnTo>
                  <a:pt x="0" y="58378"/>
                </a:lnTo>
                <a:lnTo>
                  <a:pt x="2926" y="81081"/>
                </a:lnTo>
                <a:lnTo>
                  <a:pt x="17560" y="100540"/>
                </a:lnTo>
                <a:lnTo>
                  <a:pt x="32195" y="110270"/>
                </a:lnTo>
                <a:lnTo>
                  <a:pt x="55609"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86" name="Shape 2386"/>
          <p:cNvSpPr/>
          <p:nvPr/>
        </p:nvSpPr>
        <p:spPr>
          <a:xfrm>
            <a:off x="5403850" y="4337050"/>
            <a:ext cx="53974" cy="57150"/>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6666"/>
                </a:lnTo>
                <a:lnTo>
                  <a:pt x="58461" y="0"/>
                </a:lnTo>
                <a:lnTo>
                  <a:pt x="33846" y="6666"/>
                </a:lnTo>
                <a:lnTo>
                  <a:pt x="18461" y="16666"/>
                </a:lnTo>
                <a:lnTo>
                  <a:pt x="3076" y="33333"/>
                </a:lnTo>
                <a:lnTo>
                  <a:pt x="0" y="56666"/>
                </a:lnTo>
                <a:lnTo>
                  <a:pt x="3076" y="80000"/>
                </a:lnTo>
                <a:lnTo>
                  <a:pt x="18461" y="100000"/>
                </a:lnTo>
                <a:lnTo>
                  <a:pt x="33846" y="110000"/>
                </a:lnTo>
                <a:lnTo>
                  <a:pt x="58461"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87" name="Shape 2387"/>
          <p:cNvSpPr/>
          <p:nvPr/>
        </p:nvSpPr>
        <p:spPr>
          <a:xfrm>
            <a:off x="5491162" y="4364037"/>
            <a:ext cx="57150" cy="57150"/>
          </a:xfrm>
          <a:custGeom>
            <a:pathLst>
              <a:path extrusionOk="0" h="120000" w="120000">
                <a:moveTo>
                  <a:pt x="60000" y="116666"/>
                </a:moveTo>
                <a:lnTo>
                  <a:pt x="60000" y="116666"/>
                </a:lnTo>
                <a:lnTo>
                  <a:pt x="84000" y="110000"/>
                </a:lnTo>
                <a:lnTo>
                  <a:pt x="99000" y="96666"/>
                </a:lnTo>
                <a:lnTo>
                  <a:pt x="111000" y="80000"/>
                </a:lnTo>
                <a:lnTo>
                  <a:pt x="117000" y="56666"/>
                </a:lnTo>
                <a:lnTo>
                  <a:pt x="111000" y="33333"/>
                </a:lnTo>
                <a:lnTo>
                  <a:pt x="99000" y="16666"/>
                </a:lnTo>
                <a:lnTo>
                  <a:pt x="84000" y="6666"/>
                </a:lnTo>
                <a:lnTo>
                  <a:pt x="60000" y="0"/>
                </a:lnTo>
                <a:lnTo>
                  <a:pt x="36000" y="6666"/>
                </a:lnTo>
                <a:lnTo>
                  <a:pt x="18000" y="16666"/>
                </a:lnTo>
                <a:lnTo>
                  <a:pt x="3000" y="33333"/>
                </a:lnTo>
                <a:lnTo>
                  <a:pt x="0" y="56666"/>
                </a:lnTo>
                <a:lnTo>
                  <a:pt x="3000" y="80000"/>
                </a:lnTo>
                <a:lnTo>
                  <a:pt x="18000" y="96666"/>
                </a:lnTo>
                <a:lnTo>
                  <a:pt x="36000" y="110000"/>
                </a:lnTo>
                <a:lnTo>
                  <a:pt x="60000"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88" name="Shape 2388"/>
          <p:cNvSpPr/>
          <p:nvPr/>
        </p:nvSpPr>
        <p:spPr>
          <a:xfrm>
            <a:off x="5534025" y="4445000"/>
            <a:ext cx="60324" cy="57150"/>
          </a:xfrm>
          <a:custGeom>
            <a:pathLst>
              <a:path extrusionOk="0" h="120000" w="120000">
                <a:moveTo>
                  <a:pt x="60000" y="116666"/>
                </a:moveTo>
                <a:lnTo>
                  <a:pt x="60000" y="116666"/>
                </a:lnTo>
                <a:lnTo>
                  <a:pt x="80000" y="113333"/>
                </a:lnTo>
                <a:lnTo>
                  <a:pt x="100000" y="100000"/>
                </a:lnTo>
                <a:lnTo>
                  <a:pt x="111428" y="83333"/>
                </a:lnTo>
                <a:lnTo>
                  <a:pt x="117142" y="60000"/>
                </a:lnTo>
                <a:lnTo>
                  <a:pt x="111428" y="36666"/>
                </a:lnTo>
                <a:lnTo>
                  <a:pt x="100000" y="16666"/>
                </a:lnTo>
                <a:lnTo>
                  <a:pt x="80000" y="6666"/>
                </a:lnTo>
                <a:lnTo>
                  <a:pt x="60000" y="0"/>
                </a:lnTo>
                <a:lnTo>
                  <a:pt x="40000" y="6666"/>
                </a:lnTo>
                <a:lnTo>
                  <a:pt x="20000" y="16666"/>
                </a:lnTo>
                <a:lnTo>
                  <a:pt x="5714" y="36666"/>
                </a:lnTo>
                <a:lnTo>
                  <a:pt x="0" y="60000"/>
                </a:lnTo>
                <a:lnTo>
                  <a:pt x="5714" y="83333"/>
                </a:lnTo>
                <a:lnTo>
                  <a:pt x="20000" y="100000"/>
                </a:lnTo>
                <a:lnTo>
                  <a:pt x="40000" y="113333"/>
                </a:lnTo>
                <a:lnTo>
                  <a:pt x="60000"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89" name="Shape 2389"/>
          <p:cNvSpPr/>
          <p:nvPr/>
        </p:nvSpPr>
        <p:spPr>
          <a:xfrm>
            <a:off x="5634037" y="4451350"/>
            <a:ext cx="57150" cy="58738"/>
          </a:xfrm>
          <a:custGeom>
            <a:pathLst>
              <a:path extrusionOk="0" h="120000" w="120000">
                <a:moveTo>
                  <a:pt x="57000" y="116756"/>
                </a:moveTo>
                <a:lnTo>
                  <a:pt x="57000" y="116756"/>
                </a:lnTo>
                <a:lnTo>
                  <a:pt x="81000" y="110270"/>
                </a:lnTo>
                <a:lnTo>
                  <a:pt x="99000" y="100540"/>
                </a:lnTo>
                <a:lnTo>
                  <a:pt x="111000" y="81081"/>
                </a:lnTo>
                <a:lnTo>
                  <a:pt x="117000" y="58378"/>
                </a:lnTo>
                <a:lnTo>
                  <a:pt x="111000" y="35675"/>
                </a:lnTo>
                <a:lnTo>
                  <a:pt x="99000" y="19459"/>
                </a:lnTo>
                <a:lnTo>
                  <a:pt x="81000" y="6486"/>
                </a:lnTo>
                <a:lnTo>
                  <a:pt x="57000" y="0"/>
                </a:lnTo>
                <a:lnTo>
                  <a:pt x="33000" y="6486"/>
                </a:lnTo>
                <a:lnTo>
                  <a:pt x="18000" y="19459"/>
                </a:lnTo>
                <a:lnTo>
                  <a:pt x="3000" y="35675"/>
                </a:lnTo>
                <a:lnTo>
                  <a:pt x="0" y="58378"/>
                </a:lnTo>
                <a:lnTo>
                  <a:pt x="3000" y="81081"/>
                </a:lnTo>
                <a:lnTo>
                  <a:pt x="18000" y="100540"/>
                </a:lnTo>
                <a:lnTo>
                  <a:pt x="33000" y="110270"/>
                </a:lnTo>
                <a:lnTo>
                  <a:pt x="57000"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90" name="Shape 2390"/>
          <p:cNvSpPr/>
          <p:nvPr/>
        </p:nvSpPr>
        <p:spPr>
          <a:xfrm>
            <a:off x="5673725" y="4378325"/>
            <a:ext cx="55562" cy="57150"/>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3333"/>
                </a:lnTo>
                <a:lnTo>
                  <a:pt x="58461" y="0"/>
                </a:lnTo>
                <a:lnTo>
                  <a:pt x="33846" y="3333"/>
                </a:lnTo>
                <a:lnTo>
                  <a:pt x="18461" y="16666"/>
                </a:lnTo>
                <a:lnTo>
                  <a:pt x="3076" y="33333"/>
                </a:lnTo>
                <a:lnTo>
                  <a:pt x="0" y="56666"/>
                </a:lnTo>
                <a:lnTo>
                  <a:pt x="3076" y="80000"/>
                </a:lnTo>
                <a:lnTo>
                  <a:pt x="18461" y="100000"/>
                </a:lnTo>
                <a:lnTo>
                  <a:pt x="33846" y="110000"/>
                </a:lnTo>
                <a:lnTo>
                  <a:pt x="58461"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91" name="Shape 2391"/>
          <p:cNvSpPr/>
          <p:nvPr/>
        </p:nvSpPr>
        <p:spPr>
          <a:xfrm>
            <a:off x="5764212" y="4343400"/>
            <a:ext cx="58737" cy="58738"/>
          </a:xfrm>
          <a:custGeom>
            <a:pathLst>
              <a:path extrusionOk="0" h="120000" w="120000">
                <a:moveTo>
                  <a:pt x="61463" y="116756"/>
                </a:moveTo>
                <a:lnTo>
                  <a:pt x="61463" y="116756"/>
                </a:lnTo>
                <a:lnTo>
                  <a:pt x="84878" y="110270"/>
                </a:lnTo>
                <a:lnTo>
                  <a:pt x="99512" y="97297"/>
                </a:lnTo>
                <a:lnTo>
                  <a:pt x="111219" y="81081"/>
                </a:lnTo>
                <a:lnTo>
                  <a:pt x="117073" y="58378"/>
                </a:lnTo>
                <a:lnTo>
                  <a:pt x="111219" y="35675"/>
                </a:lnTo>
                <a:lnTo>
                  <a:pt x="99512" y="16216"/>
                </a:lnTo>
                <a:lnTo>
                  <a:pt x="84878" y="6486"/>
                </a:lnTo>
                <a:lnTo>
                  <a:pt x="61463" y="0"/>
                </a:lnTo>
                <a:lnTo>
                  <a:pt x="38048" y="6486"/>
                </a:lnTo>
                <a:lnTo>
                  <a:pt x="20487" y="16216"/>
                </a:lnTo>
                <a:lnTo>
                  <a:pt x="5853" y="35675"/>
                </a:lnTo>
                <a:lnTo>
                  <a:pt x="0" y="58378"/>
                </a:lnTo>
                <a:lnTo>
                  <a:pt x="5853" y="81081"/>
                </a:lnTo>
                <a:lnTo>
                  <a:pt x="20487" y="97297"/>
                </a:lnTo>
                <a:lnTo>
                  <a:pt x="38048" y="110270"/>
                </a:lnTo>
                <a:lnTo>
                  <a:pt x="61463"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92" name="Shape 2392"/>
          <p:cNvSpPr/>
          <p:nvPr/>
        </p:nvSpPr>
        <p:spPr>
          <a:xfrm>
            <a:off x="5854700" y="4370387"/>
            <a:ext cx="57150" cy="58737"/>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93" name="Shape 2393"/>
          <p:cNvSpPr/>
          <p:nvPr/>
        </p:nvSpPr>
        <p:spPr>
          <a:xfrm>
            <a:off x="5899150" y="4451350"/>
            <a:ext cx="57150" cy="58738"/>
          </a:xfrm>
          <a:custGeom>
            <a:pathLst>
              <a:path extrusionOk="0" h="120000" w="120000">
                <a:moveTo>
                  <a:pt x="58536" y="116756"/>
                </a:moveTo>
                <a:lnTo>
                  <a:pt x="58536" y="116756"/>
                </a:lnTo>
                <a:lnTo>
                  <a:pt x="81951" y="110270"/>
                </a:lnTo>
                <a:lnTo>
                  <a:pt x="99512" y="100540"/>
                </a:lnTo>
                <a:lnTo>
                  <a:pt x="111219" y="81081"/>
                </a:lnTo>
                <a:lnTo>
                  <a:pt x="117073" y="58378"/>
                </a:lnTo>
                <a:lnTo>
                  <a:pt x="111219" y="38918"/>
                </a:lnTo>
                <a:lnTo>
                  <a:pt x="99512" y="19459"/>
                </a:lnTo>
                <a:lnTo>
                  <a:pt x="81951" y="6486"/>
                </a:lnTo>
                <a:lnTo>
                  <a:pt x="58536" y="0"/>
                </a:lnTo>
                <a:lnTo>
                  <a:pt x="38048" y="6486"/>
                </a:lnTo>
                <a:lnTo>
                  <a:pt x="17560" y="19459"/>
                </a:lnTo>
                <a:lnTo>
                  <a:pt x="5853" y="38918"/>
                </a:lnTo>
                <a:lnTo>
                  <a:pt x="0" y="58378"/>
                </a:lnTo>
                <a:lnTo>
                  <a:pt x="5853" y="81081"/>
                </a:lnTo>
                <a:lnTo>
                  <a:pt x="17560" y="100540"/>
                </a:lnTo>
                <a:lnTo>
                  <a:pt x="38048" y="110270"/>
                </a:lnTo>
                <a:lnTo>
                  <a:pt x="58536"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94" name="Shape 2394"/>
          <p:cNvSpPr/>
          <p:nvPr/>
        </p:nvSpPr>
        <p:spPr>
          <a:xfrm>
            <a:off x="5991225" y="4454525"/>
            <a:ext cx="58738" cy="57150"/>
          </a:xfrm>
          <a:custGeom>
            <a:pathLst>
              <a:path extrusionOk="0" h="120000" w="120000">
                <a:moveTo>
                  <a:pt x="57000" y="116666"/>
                </a:moveTo>
                <a:lnTo>
                  <a:pt x="57000" y="116666"/>
                </a:lnTo>
                <a:lnTo>
                  <a:pt x="81000" y="113333"/>
                </a:lnTo>
                <a:lnTo>
                  <a:pt x="99000" y="100000"/>
                </a:lnTo>
                <a:lnTo>
                  <a:pt x="114000" y="83333"/>
                </a:lnTo>
                <a:lnTo>
                  <a:pt x="117000" y="60000"/>
                </a:lnTo>
                <a:lnTo>
                  <a:pt x="114000" y="36666"/>
                </a:lnTo>
                <a:lnTo>
                  <a:pt x="99000" y="16666"/>
                </a:lnTo>
                <a:lnTo>
                  <a:pt x="81000" y="6666"/>
                </a:lnTo>
                <a:lnTo>
                  <a:pt x="57000" y="0"/>
                </a:lnTo>
                <a:lnTo>
                  <a:pt x="33000" y="6666"/>
                </a:lnTo>
                <a:lnTo>
                  <a:pt x="18000" y="16666"/>
                </a:lnTo>
                <a:lnTo>
                  <a:pt x="6000" y="36666"/>
                </a:lnTo>
                <a:lnTo>
                  <a:pt x="0" y="60000"/>
                </a:lnTo>
                <a:lnTo>
                  <a:pt x="6000" y="83333"/>
                </a:lnTo>
                <a:lnTo>
                  <a:pt x="18000" y="100000"/>
                </a:lnTo>
                <a:lnTo>
                  <a:pt x="33000" y="113333"/>
                </a:lnTo>
                <a:lnTo>
                  <a:pt x="57000"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95" name="Shape 2395"/>
          <p:cNvSpPr/>
          <p:nvPr/>
        </p:nvSpPr>
        <p:spPr>
          <a:xfrm>
            <a:off x="6030912" y="4381500"/>
            <a:ext cx="58737" cy="57150"/>
          </a:xfrm>
          <a:custGeom>
            <a:pathLst>
              <a:path extrusionOk="0" h="120000" w="120000">
                <a:moveTo>
                  <a:pt x="55609" y="116666"/>
                </a:moveTo>
                <a:lnTo>
                  <a:pt x="55609" y="116666"/>
                </a:lnTo>
                <a:lnTo>
                  <a:pt x="79024" y="110000"/>
                </a:lnTo>
                <a:lnTo>
                  <a:pt x="96585" y="100000"/>
                </a:lnTo>
                <a:lnTo>
                  <a:pt x="111219" y="80000"/>
                </a:lnTo>
                <a:lnTo>
                  <a:pt x="117073" y="60000"/>
                </a:lnTo>
                <a:lnTo>
                  <a:pt x="111219" y="36666"/>
                </a:lnTo>
                <a:lnTo>
                  <a:pt x="96585" y="16666"/>
                </a:lnTo>
                <a:lnTo>
                  <a:pt x="79024" y="6666"/>
                </a:lnTo>
                <a:lnTo>
                  <a:pt x="55609" y="0"/>
                </a:lnTo>
                <a:lnTo>
                  <a:pt x="32195" y="6666"/>
                </a:lnTo>
                <a:lnTo>
                  <a:pt x="17560" y="16666"/>
                </a:lnTo>
                <a:lnTo>
                  <a:pt x="5853" y="36666"/>
                </a:lnTo>
                <a:lnTo>
                  <a:pt x="0" y="60000"/>
                </a:lnTo>
                <a:lnTo>
                  <a:pt x="5853" y="80000"/>
                </a:lnTo>
                <a:lnTo>
                  <a:pt x="17560" y="100000"/>
                </a:lnTo>
                <a:lnTo>
                  <a:pt x="32195" y="110000"/>
                </a:lnTo>
                <a:lnTo>
                  <a:pt x="55609"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96" name="Shape 2396"/>
          <p:cNvSpPr/>
          <p:nvPr/>
        </p:nvSpPr>
        <p:spPr>
          <a:xfrm>
            <a:off x="6122987" y="4348162"/>
            <a:ext cx="55561" cy="57150"/>
          </a:xfrm>
          <a:custGeom>
            <a:pathLst>
              <a:path extrusionOk="0" h="120000" w="120000">
                <a:moveTo>
                  <a:pt x="55609" y="116666"/>
                </a:moveTo>
                <a:lnTo>
                  <a:pt x="55609" y="116666"/>
                </a:lnTo>
                <a:lnTo>
                  <a:pt x="79024" y="110000"/>
                </a:lnTo>
                <a:lnTo>
                  <a:pt x="96585" y="100000"/>
                </a:lnTo>
                <a:lnTo>
                  <a:pt x="111219" y="80000"/>
                </a:lnTo>
                <a:lnTo>
                  <a:pt x="117073" y="56666"/>
                </a:lnTo>
                <a:lnTo>
                  <a:pt x="111219" y="33333"/>
                </a:lnTo>
                <a:lnTo>
                  <a:pt x="96585" y="16666"/>
                </a:lnTo>
                <a:lnTo>
                  <a:pt x="79024" y="3333"/>
                </a:lnTo>
                <a:lnTo>
                  <a:pt x="55609" y="0"/>
                </a:lnTo>
                <a:lnTo>
                  <a:pt x="32195" y="3333"/>
                </a:lnTo>
                <a:lnTo>
                  <a:pt x="17560" y="16666"/>
                </a:lnTo>
                <a:lnTo>
                  <a:pt x="5853" y="33333"/>
                </a:lnTo>
                <a:lnTo>
                  <a:pt x="0" y="56666"/>
                </a:lnTo>
                <a:lnTo>
                  <a:pt x="5853" y="80000"/>
                </a:lnTo>
                <a:lnTo>
                  <a:pt x="17560" y="100000"/>
                </a:lnTo>
                <a:lnTo>
                  <a:pt x="32195" y="110000"/>
                </a:lnTo>
                <a:lnTo>
                  <a:pt x="55609"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97" name="Shape 2397"/>
          <p:cNvSpPr/>
          <p:nvPr/>
        </p:nvSpPr>
        <p:spPr>
          <a:xfrm>
            <a:off x="6211887" y="4373562"/>
            <a:ext cx="58737" cy="58737"/>
          </a:xfrm>
          <a:custGeom>
            <a:pathLst>
              <a:path extrusionOk="0" h="120000" w="120000">
                <a:moveTo>
                  <a:pt x="60000" y="116756"/>
                </a:moveTo>
                <a:lnTo>
                  <a:pt x="60000" y="116756"/>
                </a:lnTo>
                <a:lnTo>
                  <a:pt x="80000" y="110270"/>
                </a:lnTo>
                <a:lnTo>
                  <a:pt x="97142" y="97297"/>
                </a:lnTo>
                <a:lnTo>
                  <a:pt x="111428" y="81081"/>
                </a:lnTo>
                <a:lnTo>
                  <a:pt x="117142" y="58378"/>
                </a:lnTo>
                <a:lnTo>
                  <a:pt x="111428" y="35675"/>
                </a:lnTo>
                <a:lnTo>
                  <a:pt x="97142" y="16216"/>
                </a:lnTo>
                <a:lnTo>
                  <a:pt x="80000" y="6486"/>
                </a:lnTo>
                <a:lnTo>
                  <a:pt x="60000" y="0"/>
                </a:lnTo>
                <a:lnTo>
                  <a:pt x="37142" y="6486"/>
                </a:lnTo>
                <a:lnTo>
                  <a:pt x="17142" y="16216"/>
                </a:lnTo>
                <a:lnTo>
                  <a:pt x="5714" y="35675"/>
                </a:lnTo>
                <a:lnTo>
                  <a:pt x="0" y="58378"/>
                </a:lnTo>
                <a:lnTo>
                  <a:pt x="5714" y="81081"/>
                </a:lnTo>
                <a:lnTo>
                  <a:pt x="17142" y="97297"/>
                </a:lnTo>
                <a:lnTo>
                  <a:pt x="37142" y="110270"/>
                </a:lnTo>
                <a:lnTo>
                  <a:pt x="60000"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98" name="Shape 2398"/>
          <p:cNvSpPr/>
          <p:nvPr/>
        </p:nvSpPr>
        <p:spPr>
          <a:xfrm>
            <a:off x="6254750" y="4456112"/>
            <a:ext cx="58738" cy="57150"/>
          </a:xfrm>
          <a:custGeom>
            <a:pathLst>
              <a:path extrusionOk="0" h="120000" w="120000">
                <a:moveTo>
                  <a:pt x="60000" y="116666"/>
                </a:moveTo>
                <a:lnTo>
                  <a:pt x="60000" y="116666"/>
                </a:lnTo>
                <a:lnTo>
                  <a:pt x="84000" y="113333"/>
                </a:lnTo>
                <a:lnTo>
                  <a:pt x="99000" y="100000"/>
                </a:lnTo>
                <a:lnTo>
                  <a:pt x="114000" y="83333"/>
                </a:lnTo>
                <a:lnTo>
                  <a:pt x="117000" y="60000"/>
                </a:lnTo>
                <a:lnTo>
                  <a:pt x="114000" y="36666"/>
                </a:lnTo>
                <a:lnTo>
                  <a:pt x="99000" y="16666"/>
                </a:lnTo>
                <a:lnTo>
                  <a:pt x="84000" y="6666"/>
                </a:lnTo>
                <a:lnTo>
                  <a:pt x="60000" y="0"/>
                </a:lnTo>
                <a:lnTo>
                  <a:pt x="36000" y="6666"/>
                </a:lnTo>
                <a:lnTo>
                  <a:pt x="18000" y="16666"/>
                </a:lnTo>
                <a:lnTo>
                  <a:pt x="6000" y="36666"/>
                </a:lnTo>
                <a:lnTo>
                  <a:pt x="0" y="60000"/>
                </a:lnTo>
                <a:lnTo>
                  <a:pt x="6000" y="83333"/>
                </a:lnTo>
                <a:lnTo>
                  <a:pt x="18000" y="100000"/>
                </a:lnTo>
                <a:lnTo>
                  <a:pt x="36000" y="113333"/>
                </a:lnTo>
                <a:lnTo>
                  <a:pt x="60000"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99" name="Shape 2399"/>
          <p:cNvSpPr/>
          <p:nvPr/>
        </p:nvSpPr>
        <p:spPr>
          <a:xfrm>
            <a:off x="5280025" y="5367337"/>
            <a:ext cx="254000" cy="255587"/>
          </a:xfrm>
          <a:custGeom>
            <a:pathLst>
              <a:path extrusionOk="0" h="120000" w="120000">
                <a:moveTo>
                  <a:pt x="105333" y="18633"/>
                </a:moveTo>
                <a:lnTo>
                  <a:pt x="105333" y="18633"/>
                </a:lnTo>
                <a:lnTo>
                  <a:pt x="107333" y="22360"/>
                </a:lnTo>
                <a:lnTo>
                  <a:pt x="109333" y="26086"/>
                </a:lnTo>
                <a:lnTo>
                  <a:pt x="110000" y="29068"/>
                </a:lnTo>
                <a:lnTo>
                  <a:pt x="112000" y="32049"/>
                </a:lnTo>
                <a:lnTo>
                  <a:pt x="112666" y="35776"/>
                </a:lnTo>
                <a:lnTo>
                  <a:pt x="114000" y="38757"/>
                </a:lnTo>
                <a:lnTo>
                  <a:pt x="114666" y="41739"/>
                </a:lnTo>
                <a:lnTo>
                  <a:pt x="116000" y="45465"/>
                </a:lnTo>
                <a:lnTo>
                  <a:pt x="118000" y="49192"/>
                </a:lnTo>
                <a:lnTo>
                  <a:pt x="118666" y="52173"/>
                </a:lnTo>
                <a:lnTo>
                  <a:pt x="119333" y="55155"/>
                </a:lnTo>
                <a:lnTo>
                  <a:pt x="119333" y="58136"/>
                </a:lnTo>
                <a:lnTo>
                  <a:pt x="119333" y="61118"/>
                </a:lnTo>
                <a:lnTo>
                  <a:pt x="119333" y="64099"/>
                </a:lnTo>
                <a:lnTo>
                  <a:pt x="119333" y="66335"/>
                </a:lnTo>
                <a:lnTo>
                  <a:pt x="119333" y="69316"/>
                </a:lnTo>
                <a:lnTo>
                  <a:pt x="119333" y="71552"/>
                </a:lnTo>
                <a:lnTo>
                  <a:pt x="118666" y="73788"/>
                </a:lnTo>
                <a:lnTo>
                  <a:pt x="117333" y="76024"/>
                </a:lnTo>
                <a:lnTo>
                  <a:pt x="115333" y="79006"/>
                </a:lnTo>
                <a:lnTo>
                  <a:pt x="114000" y="81987"/>
                </a:lnTo>
                <a:lnTo>
                  <a:pt x="112000" y="84223"/>
                </a:lnTo>
                <a:lnTo>
                  <a:pt x="109333" y="86459"/>
                </a:lnTo>
                <a:lnTo>
                  <a:pt x="108000" y="88695"/>
                </a:lnTo>
                <a:lnTo>
                  <a:pt x="106000" y="91677"/>
                </a:lnTo>
                <a:lnTo>
                  <a:pt x="103333" y="94658"/>
                </a:lnTo>
                <a:lnTo>
                  <a:pt x="101333" y="98385"/>
                </a:lnTo>
                <a:lnTo>
                  <a:pt x="99333" y="102111"/>
                </a:lnTo>
                <a:lnTo>
                  <a:pt x="95333" y="105838"/>
                </a:lnTo>
                <a:lnTo>
                  <a:pt x="93333" y="108819"/>
                </a:lnTo>
                <a:lnTo>
                  <a:pt x="90000" y="111801"/>
                </a:lnTo>
                <a:lnTo>
                  <a:pt x="86000" y="112546"/>
                </a:lnTo>
                <a:lnTo>
                  <a:pt x="82666" y="114037"/>
                </a:lnTo>
                <a:lnTo>
                  <a:pt x="78000" y="115527"/>
                </a:lnTo>
                <a:lnTo>
                  <a:pt x="72666" y="116273"/>
                </a:lnTo>
                <a:lnTo>
                  <a:pt x="66666" y="117018"/>
                </a:lnTo>
                <a:lnTo>
                  <a:pt x="61333" y="118509"/>
                </a:lnTo>
                <a:lnTo>
                  <a:pt x="56000" y="119254"/>
                </a:lnTo>
                <a:lnTo>
                  <a:pt x="52000" y="119254"/>
                </a:lnTo>
                <a:lnTo>
                  <a:pt x="48000" y="119254"/>
                </a:lnTo>
                <a:lnTo>
                  <a:pt x="44000" y="117763"/>
                </a:lnTo>
                <a:lnTo>
                  <a:pt x="38000" y="116273"/>
                </a:lnTo>
                <a:lnTo>
                  <a:pt x="31333" y="114037"/>
                </a:lnTo>
                <a:lnTo>
                  <a:pt x="24000" y="111055"/>
                </a:lnTo>
                <a:lnTo>
                  <a:pt x="16666" y="107329"/>
                </a:lnTo>
                <a:lnTo>
                  <a:pt x="10000" y="102111"/>
                </a:lnTo>
                <a:lnTo>
                  <a:pt x="5333" y="94658"/>
                </a:lnTo>
                <a:lnTo>
                  <a:pt x="1333" y="87204"/>
                </a:lnTo>
                <a:lnTo>
                  <a:pt x="666" y="83478"/>
                </a:lnTo>
                <a:lnTo>
                  <a:pt x="666" y="79751"/>
                </a:lnTo>
                <a:lnTo>
                  <a:pt x="0" y="75279"/>
                </a:lnTo>
                <a:lnTo>
                  <a:pt x="0" y="70807"/>
                </a:lnTo>
                <a:lnTo>
                  <a:pt x="0" y="66335"/>
                </a:lnTo>
                <a:lnTo>
                  <a:pt x="0" y="61863"/>
                </a:lnTo>
                <a:lnTo>
                  <a:pt x="666" y="57391"/>
                </a:lnTo>
                <a:lnTo>
                  <a:pt x="2000" y="54409"/>
                </a:lnTo>
                <a:lnTo>
                  <a:pt x="4000" y="50683"/>
                </a:lnTo>
                <a:lnTo>
                  <a:pt x="6000" y="46211"/>
                </a:lnTo>
                <a:lnTo>
                  <a:pt x="9333" y="40993"/>
                </a:lnTo>
                <a:lnTo>
                  <a:pt x="12000" y="36521"/>
                </a:lnTo>
                <a:lnTo>
                  <a:pt x="15333" y="31304"/>
                </a:lnTo>
                <a:lnTo>
                  <a:pt x="18666" y="26832"/>
                </a:lnTo>
                <a:lnTo>
                  <a:pt x="22000" y="22360"/>
                </a:lnTo>
                <a:lnTo>
                  <a:pt x="24000" y="19378"/>
                </a:lnTo>
                <a:lnTo>
                  <a:pt x="28000" y="16397"/>
                </a:lnTo>
                <a:lnTo>
                  <a:pt x="31333" y="12670"/>
                </a:lnTo>
                <a:lnTo>
                  <a:pt x="36666" y="9689"/>
                </a:lnTo>
                <a:lnTo>
                  <a:pt x="42000" y="6708"/>
                </a:lnTo>
                <a:lnTo>
                  <a:pt x="47333" y="2981"/>
                </a:lnTo>
                <a:lnTo>
                  <a:pt x="52000" y="1490"/>
                </a:lnTo>
                <a:lnTo>
                  <a:pt x="57333" y="0"/>
                </a:lnTo>
                <a:lnTo>
                  <a:pt x="60666" y="0"/>
                </a:lnTo>
                <a:lnTo>
                  <a:pt x="64000" y="745"/>
                </a:lnTo>
                <a:lnTo>
                  <a:pt x="66666" y="745"/>
                </a:lnTo>
                <a:lnTo>
                  <a:pt x="70666" y="1490"/>
                </a:lnTo>
                <a:lnTo>
                  <a:pt x="73333" y="1490"/>
                </a:lnTo>
                <a:lnTo>
                  <a:pt x="76666" y="1490"/>
                </a:lnTo>
                <a:lnTo>
                  <a:pt x="79333" y="2236"/>
                </a:lnTo>
                <a:lnTo>
                  <a:pt x="81333" y="2236"/>
                </a:lnTo>
                <a:lnTo>
                  <a:pt x="84000" y="2981"/>
                </a:lnTo>
                <a:lnTo>
                  <a:pt x="87333" y="5217"/>
                </a:lnTo>
                <a:lnTo>
                  <a:pt x="90666" y="7453"/>
                </a:lnTo>
                <a:lnTo>
                  <a:pt x="94000" y="9689"/>
                </a:lnTo>
                <a:lnTo>
                  <a:pt x="96666" y="12670"/>
                </a:lnTo>
                <a:lnTo>
                  <a:pt x="100666" y="14906"/>
                </a:lnTo>
                <a:lnTo>
                  <a:pt x="102666" y="17142"/>
                </a:lnTo>
                <a:lnTo>
                  <a:pt x="104000" y="17888"/>
                </a:lnTo>
                <a:lnTo>
                  <a:pt x="105333" y="18633"/>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00" name="Shape 2400"/>
          <p:cNvSpPr/>
          <p:nvPr/>
        </p:nvSpPr>
        <p:spPr>
          <a:xfrm>
            <a:off x="5445125" y="5405437"/>
            <a:ext cx="9524" cy="12699"/>
          </a:xfrm>
          <a:custGeom>
            <a:pathLst>
              <a:path extrusionOk="0" h="120000" w="120000">
                <a:moveTo>
                  <a:pt x="34285" y="15000"/>
                </a:moveTo>
                <a:lnTo>
                  <a:pt x="68571" y="30000"/>
                </a:lnTo>
                <a:lnTo>
                  <a:pt x="68571" y="45000"/>
                </a:lnTo>
                <a:lnTo>
                  <a:pt x="85714" y="45000"/>
                </a:lnTo>
                <a:lnTo>
                  <a:pt x="102857" y="60000"/>
                </a:lnTo>
                <a:lnTo>
                  <a:pt x="102857" y="75000"/>
                </a:lnTo>
                <a:lnTo>
                  <a:pt x="102857" y="90000"/>
                </a:lnTo>
                <a:lnTo>
                  <a:pt x="85714" y="105000"/>
                </a:lnTo>
                <a:lnTo>
                  <a:pt x="68571" y="105000"/>
                </a:lnTo>
                <a:lnTo>
                  <a:pt x="51428" y="105000"/>
                </a:lnTo>
                <a:lnTo>
                  <a:pt x="34285" y="90000"/>
                </a:lnTo>
                <a:lnTo>
                  <a:pt x="17142" y="75000"/>
                </a:lnTo>
                <a:lnTo>
                  <a:pt x="0" y="45000"/>
                </a:lnTo>
                <a:lnTo>
                  <a:pt x="0" y="30000"/>
                </a:lnTo>
                <a:lnTo>
                  <a:pt x="0" y="15000"/>
                </a:lnTo>
                <a:lnTo>
                  <a:pt x="0" y="0"/>
                </a:lnTo>
                <a:lnTo>
                  <a:pt x="17142" y="0"/>
                </a:lnTo>
                <a:lnTo>
                  <a:pt x="34285" y="0"/>
                </a:lnTo>
                <a:lnTo>
                  <a:pt x="34285" y="1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01" name="Shape 2401"/>
          <p:cNvSpPr/>
          <p:nvPr/>
        </p:nvSpPr>
        <p:spPr>
          <a:xfrm>
            <a:off x="5445125" y="5405437"/>
            <a:ext cx="25399" cy="28575"/>
          </a:xfrm>
          <a:custGeom>
            <a:pathLst>
              <a:path extrusionOk="0" h="120000" w="120000">
                <a:moveTo>
                  <a:pt x="46666" y="13333"/>
                </a:moveTo>
                <a:lnTo>
                  <a:pt x="46666" y="13333"/>
                </a:lnTo>
                <a:lnTo>
                  <a:pt x="66666" y="40000"/>
                </a:lnTo>
                <a:lnTo>
                  <a:pt x="80000" y="46666"/>
                </a:lnTo>
                <a:lnTo>
                  <a:pt x="93333" y="53333"/>
                </a:lnTo>
                <a:lnTo>
                  <a:pt x="106666" y="60000"/>
                </a:lnTo>
                <a:lnTo>
                  <a:pt x="113333" y="73333"/>
                </a:lnTo>
                <a:lnTo>
                  <a:pt x="113333" y="86666"/>
                </a:lnTo>
                <a:lnTo>
                  <a:pt x="106666" y="100000"/>
                </a:lnTo>
                <a:lnTo>
                  <a:pt x="93333" y="106666"/>
                </a:lnTo>
                <a:lnTo>
                  <a:pt x="80000" y="113333"/>
                </a:lnTo>
                <a:lnTo>
                  <a:pt x="66666" y="113333"/>
                </a:lnTo>
                <a:lnTo>
                  <a:pt x="53333" y="106666"/>
                </a:lnTo>
                <a:lnTo>
                  <a:pt x="40000" y="100000"/>
                </a:lnTo>
                <a:lnTo>
                  <a:pt x="33333" y="93333"/>
                </a:lnTo>
                <a:lnTo>
                  <a:pt x="20000" y="80000"/>
                </a:lnTo>
                <a:lnTo>
                  <a:pt x="13333" y="73333"/>
                </a:lnTo>
                <a:lnTo>
                  <a:pt x="6666" y="53333"/>
                </a:lnTo>
                <a:lnTo>
                  <a:pt x="6666" y="40000"/>
                </a:lnTo>
                <a:lnTo>
                  <a:pt x="0" y="33333"/>
                </a:lnTo>
                <a:lnTo>
                  <a:pt x="0" y="20000"/>
                </a:lnTo>
                <a:lnTo>
                  <a:pt x="0" y="6666"/>
                </a:lnTo>
                <a:lnTo>
                  <a:pt x="13333" y="0"/>
                </a:lnTo>
                <a:lnTo>
                  <a:pt x="33333" y="0"/>
                </a:lnTo>
                <a:lnTo>
                  <a:pt x="40000" y="6666"/>
                </a:lnTo>
                <a:lnTo>
                  <a:pt x="46666" y="13333"/>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02" name="Shape 2402"/>
          <p:cNvSpPr/>
          <p:nvPr/>
        </p:nvSpPr>
        <p:spPr>
          <a:xfrm>
            <a:off x="5370512" y="5556250"/>
            <a:ext cx="11112" cy="11113"/>
          </a:xfrm>
          <a:custGeom>
            <a:pathLst>
              <a:path extrusionOk="0" h="120000" w="120000">
                <a:moveTo>
                  <a:pt x="45000" y="17142"/>
                </a:moveTo>
                <a:lnTo>
                  <a:pt x="75000" y="34285"/>
                </a:lnTo>
                <a:lnTo>
                  <a:pt x="90000" y="34285"/>
                </a:lnTo>
                <a:lnTo>
                  <a:pt x="90000" y="51428"/>
                </a:lnTo>
                <a:lnTo>
                  <a:pt x="105000" y="51428"/>
                </a:lnTo>
                <a:lnTo>
                  <a:pt x="105000" y="68571"/>
                </a:lnTo>
                <a:lnTo>
                  <a:pt x="105000" y="85714"/>
                </a:lnTo>
                <a:lnTo>
                  <a:pt x="90000" y="102857"/>
                </a:lnTo>
                <a:lnTo>
                  <a:pt x="75000" y="102857"/>
                </a:lnTo>
                <a:lnTo>
                  <a:pt x="60000" y="102857"/>
                </a:lnTo>
                <a:lnTo>
                  <a:pt x="45000" y="102857"/>
                </a:lnTo>
                <a:lnTo>
                  <a:pt x="30000" y="85714"/>
                </a:lnTo>
                <a:lnTo>
                  <a:pt x="15000" y="85714"/>
                </a:lnTo>
                <a:lnTo>
                  <a:pt x="0" y="85714"/>
                </a:lnTo>
                <a:lnTo>
                  <a:pt x="0" y="68571"/>
                </a:lnTo>
                <a:lnTo>
                  <a:pt x="0" y="51428"/>
                </a:lnTo>
                <a:lnTo>
                  <a:pt x="0" y="34285"/>
                </a:lnTo>
                <a:lnTo>
                  <a:pt x="0" y="17142"/>
                </a:lnTo>
                <a:lnTo>
                  <a:pt x="0" y="0"/>
                </a:lnTo>
                <a:lnTo>
                  <a:pt x="15000" y="0"/>
                </a:lnTo>
                <a:lnTo>
                  <a:pt x="30000" y="0"/>
                </a:lnTo>
                <a:lnTo>
                  <a:pt x="45000" y="0"/>
                </a:lnTo>
                <a:lnTo>
                  <a:pt x="45000" y="17142"/>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03" name="Shape 2403"/>
          <p:cNvSpPr/>
          <p:nvPr/>
        </p:nvSpPr>
        <p:spPr>
          <a:xfrm>
            <a:off x="5370512" y="5556250"/>
            <a:ext cx="26987" cy="26987"/>
          </a:xfrm>
          <a:custGeom>
            <a:pathLst>
              <a:path extrusionOk="0" h="120000" w="120000">
                <a:moveTo>
                  <a:pt x="50526" y="14117"/>
                </a:moveTo>
                <a:lnTo>
                  <a:pt x="50526" y="14117"/>
                </a:lnTo>
                <a:lnTo>
                  <a:pt x="75789" y="42352"/>
                </a:lnTo>
                <a:lnTo>
                  <a:pt x="94736" y="42352"/>
                </a:lnTo>
                <a:lnTo>
                  <a:pt x="94736" y="49411"/>
                </a:lnTo>
                <a:lnTo>
                  <a:pt x="107368" y="63529"/>
                </a:lnTo>
                <a:lnTo>
                  <a:pt x="113684" y="77647"/>
                </a:lnTo>
                <a:lnTo>
                  <a:pt x="113684" y="84705"/>
                </a:lnTo>
                <a:lnTo>
                  <a:pt x="107368" y="98823"/>
                </a:lnTo>
                <a:lnTo>
                  <a:pt x="101052" y="112941"/>
                </a:lnTo>
                <a:lnTo>
                  <a:pt x="94736" y="112941"/>
                </a:lnTo>
                <a:lnTo>
                  <a:pt x="75789" y="112941"/>
                </a:lnTo>
                <a:lnTo>
                  <a:pt x="56842" y="112941"/>
                </a:lnTo>
                <a:lnTo>
                  <a:pt x="50526" y="105882"/>
                </a:lnTo>
                <a:lnTo>
                  <a:pt x="37894" y="98823"/>
                </a:lnTo>
                <a:lnTo>
                  <a:pt x="12631" y="91764"/>
                </a:lnTo>
                <a:lnTo>
                  <a:pt x="6315" y="84705"/>
                </a:lnTo>
                <a:lnTo>
                  <a:pt x="0" y="77647"/>
                </a:lnTo>
                <a:lnTo>
                  <a:pt x="0" y="56470"/>
                </a:lnTo>
                <a:lnTo>
                  <a:pt x="6315" y="42352"/>
                </a:lnTo>
                <a:lnTo>
                  <a:pt x="6315" y="21176"/>
                </a:lnTo>
                <a:lnTo>
                  <a:pt x="6315" y="7058"/>
                </a:lnTo>
                <a:lnTo>
                  <a:pt x="18947" y="0"/>
                </a:lnTo>
                <a:lnTo>
                  <a:pt x="37894" y="0"/>
                </a:lnTo>
                <a:lnTo>
                  <a:pt x="50526" y="7058"/>
                </a:lnTo>
                <a:lnTo>
                  <a:pt x="50526" y="14117"/>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04" name="Shape 2404"/>
          <p:cNvSpPr/>
          <p:nvPr/>
        </p:nvSpPr>
        <p:spPr>
          <a:xfrm>
            <a:off x="5465762" y="5465762"/>
            <a:ext cx="1587" cy="4762"/>
          </a:xfrm>
          <a:custGeom>
            <a:pathLst>
              <a:path extrusionOk="0" h="120000" w="120000">
                <a:moveTo>
                  <a:pt x="0" y="40000"/>
                </a:moveTo>
                <a:lnTo>
                  <a:pt x="0" y="40000"/>
                </a:lnTo>
                <a:lnTo>
                  <a:pt x="0" y="80000"/>
                </a:lnTo>
                <a:lnTo>
                  <a:pt x="60000" y="40000"/>
                </a:lnTo>
                <a:lnTo>
                  <a:pt x="60000" y="0"/>
                </a:lnTo>
                <a:lnTo>
                  <a:pt x="0" y="4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05" name="Shape 2405"/>
          <p:cNvSpPr/>
          <p:nvPr/>
        </p:nvSpPr>
        <p:spPr>
          <a:xfrm>
            <a:off x="5465762" y="5465762"/>
            <a:ext cx="17461" cy="20636"/>
          </a:xfrm>
          <a:custGeom>
            <a:pathLst>
              <a:path extrusionOk="0" h="120000" w="120000">
                <a:moveTo>
                  <a:pt x="18461" y="36923"/>
                </a:moveTo>
                <a:lnTo>
                  <a:pt x="18461" y="36923"/>
                </a:lnTo>
                <a:lnTo>
                  <a:pt x="9230" y="55384"/>
                </a:lnTo>
                <a:lnTo>
                  <a:pt x="0" y="73846"/>
                </a:lnTo>
                <a:lnTo>
                  <a:pt x="0" y="92307"/>
                </a:lnTo>
                <a:lnTo>
                  <a:pt x="0" y="101538"/>
                </a:lnTo>
                <a:lnTo>
                  <a:pt x="18461" y="110769"/>
                </a:lnTo>
                <a:lnTo>
                  <a:pt x="27692" y="110769"/>
                </a:lnTo>
                <a:lnTo>
                  <a:pt x="46153" y="110769"/>
                </a:lnTo>
                <a:lnTo>
                  <a:pt x="110769" y="73846"/>
                </a:lnTo>
                <a:lnTo>
                  <a:pt x="92307" y="0"/>
                </a:lnTo>
                <a:lnTo>
                  <a:pt x="18461" y="36923"/>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06" name="Shape 2406"/>
          <p:cNvSpPr/>
          <p:nvPr/>
        </p:nvSpPr>
        <p:spPr>
          <a:xfrm>
            <a:off x="5373687" y="5424487"/>
            <a:ext cx="3174" cy="4762"/>
          </a:xfrm>
          <a:custGeom>
            <a:pathLst>
              <a:path extrusionOk="0" h="120000" w="120000">
                <a:moveTo>
                  <a:pt x="0" y="40000"/>
                </a:moveTo>
                <a:lnTo>
                  <a:pt x="0" y="40000"/>
                </a:lnTo>
                <a:lnTo>
                  <a:pt x="0" y="80000"/>
                </a:lnTo>
                <a:lnTo>
                  <a:pt x="40000" y="80000"/>
                </a:lnTo>
                <a:lnTo>
                  <a:pt x="80000" y="40000"/>
                </a:lnTo>
                <a:lnTo>
                  <a:pt x="80000" y="0"/>
                </a:lnTo>
                <a:lnTo>
                  <a:pt x="0" y="4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07" name="Shape 2407"/>
          <p:cNvSpPr/>
          <p:nvPr/>
        </p:nvSpPr>
        <p:spPr>
          <a:xfrm>
            <a:off x="5373687" y="5424487"/>
            <a:ext cx="19049" cy="20636"/>
          </a:xfrm>
          <a:custGeom>
            <a:pathLst>
              <a:path extrusionOk="0" h="120000" w="120000">
                <a:moveTo>
                  <a:pt x="17142" y="27692"/>
                </a:moveTo>
                <a:lnTo>
                  <a:pt x="17142" y="27692"/>
                </a:lnTo>
                <a:lnTo>
                  <a:pt x="8571" y="55384"/>
                </a:lnTo>
                <a:lnTo>
                  <a:pt x="0" y="64615"/>
                </a:lnTo>
                <a:lnTo>
                  <a:pt x="0" y="83076"/>
                </a:lnTo>
                <a:lnTo>
                  <a:pt x="0" y="92307"/>
                </a:lnTo>
                <a:lnTo>
                  <a:pt x="17142" y="101538"/>
                </a:lnTo>
                <a:lnTo>
                  <a:pt x="34285" y="110769"/>
                </a:lnTo>
                <a:lnTo>
                  <a:pt x="51428" y="101538"/>
                </a:lnTo>
                <a:lnTo>
                  <a:pt x="111428" y="64615"/>
                </a:lnTo>
                <a:lnTo>
                  <a:pt x="94285" y="0"/>
                </a:lnTo>
                <a:lnTo>
                  <a:pt x="17142" y="27692"/>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08" name="Shape 2408"/>
          <p:cNvSpPr/>
          <p:nvPr/>
        </p:nvSpPr>
        <p:spPr>
          <a:xfrm>
            <a:off x="5345112" y="5486400"/>
            <a:ext cx="1587" cy="12699"/>
          </a:xfrm>
          <a:custGeom>
            <a:pathLst>
              <a:path extrusionOk="0" h="120000" w="120000">
                <a:moveTo>
                  <a:pt x="0" y="30000"/>
                </a:moveTo>
                <a:lnTo>
                  <a:pt x="0" y="30000"/>
                </a:lnTo>
                <a:lnTo>
                  <a:pt x="0" y="45000"/>
                </a:lnTo>
                <a:lnTo>
                  <a:pt x="0" y="60000"/>
                </a:lnTo>
                <a:lnTo>
                  <a:pt x="0" y="75000"/>
                </a:lnTo>
                <a:lnTo>
                  <a:pt x="0" y="90000"/>
                </a:lnTo>
                <a:lnTo>
                  <a:pt x="0" y="105000"/>
                </a:lnTo>
                <a:lnTo>
                  <a:pt x="0" y="45000"/>
                </a:lnTo>
                <a:lnTo>
                  <a:pt x="0" y="0"/>
                </a:lnTo>
                <a:lnTo>
                  <a:pt x="0" y="3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09" name="Shape 2409"/>
          <p:cNvSpPr/>
          <p:nvPr/>
        </p:nvSpPr>
        <p:spPr>
          <a:xfrm>
            <a:off x="5345112" y="5486400"/>
            <a:ext cx="19049" cy="28575"/>
          </a:xfrm>
          <a:custGeom>
            <a:pathLst>
              <a:path extrusionOk="0" h="120000" w="120000">
                <a:moveTo>
                  <a:pt x="20000" y="26666"/>
                </a:moveTo>
                <a:lnTo>
                  <a:pt x="20000" y="26666"/>
                </a:lnTo>
                <a:lnTo>
                  <a:pt x="10000" y="40000"/>
                </a:lnTo>
                <a:lnTo>
                  <a:pt x="0" y="53333"/>
                </a:lnTo>
                <a:lnTo>
                  <a:pt x="0" y="60000"/>
                </a:lnTo>
                <a:lnTo>
                  <a:pt x="0" y="73333"/>
                </a:lnTo>
                <a:lnTo>
                  <a:pt x="20000" y="80000"/>
                </a:lnTo>
                <a:lnTo>
                  <a:pt x="40000" y="93333"/>
                </a:lnTo>
                <a:lnTo>
                  <a:pt x="70000" y="106666"/>
                </a:lnTo>
                <a:lnTo>
                  <a:pt x="80000" y="113333"/>
                </a:lnTo>
                <a:lnTo>
                  <a:pt x="110000" y="46666"/>
                </a:lnTo>
                <a:lnTo>
                  <a:pt x="100000" y="0"/>
                </a:lnTo>
                <a:lnTo>
                  <a:pt x="20000" y="2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10" name="Shape 2410"/>
          <p:cNvSpPr/>
          <p:nvPr/>
        </p:nvSpPr>
        <p:spPr>
          <a:xfrm>
            <a:off x="5410200" y="5516562"/>
            <a:ext cx="14288" cy="14287"/>
          </a:xfrm>
          <a:custGeom>
            <a:pathLst>
              <a:path extrusionOk="0" h="120000" w="120000">
                <a:moveTo>
                  <a:pt x="108000" y="66666"/>
                </a:moveTo>
                <a:lnTo>
                  <a:pt x="84000" y="66666"/>
                </a:lnTo>
                <a:lnTo>
                  <a:pt x="72000" y="66666"/>
                </a:lnTo>
                <a:lnTo>
                  <a:pt x="48000" y="66666"/>
                </a:lnTo>
                <a:lnTo>
                  <a:pt x="48000" y="53333"/>
                </a:lnTo>
                <a:lnTo>
                  <a:pt x="48000" y="40000"/>
                </a:lnTo>
                <a:lnTo>
                  <a:pt x="36000" y="26666"/>
                </a:lnTo>
                <a:lnTo>
                  <a:pt x="36000" y="13333"/>
                </a:lnTo>
                <a:lnTo>
                  <a:pt x="24000" y="13333"/>
                </a:lnTo>
                <a:lnTo>
                  <a:pt x="12000" y="0"/>
                </a:lnTo>
                <a:lnTo>
                  <a:pt x="0" y="0"/>
                </a:lnTo>
                <a:lnTo>
                  <a:pt x="0" y="26666"/>
                </a:lnTo>
                <a:lnTo>
                  <a:pt x="12000" y="40000"/>
                </a:lnTo>
                <a:lnTo>
                  <a:pt x="12000" y="53333"/>
                </a:lnTo>
                <a:lnTo>
                  <a:pt x="12000" y="66666"/>
                </a:lnTo>
                <a:lnTo>
                  <a:pt x="24000" y="80000"/>
                </a:lnTo>
                <a:lnTo>
                  <a:pt x="36000" y="93333"/>
                </a:lnTo>
                <a:lnTo>
                  <a:pt x="48000" y="106666"/>
                </a:lnTo>
                <a:lnTo>
                  <a:pt x="60000" y="106666"/>
                </a:lnTo>
                <a:lnTo>
                  <a:pt x="72000" y="106666"/>
                </a:lnTo>
                <a:lnTo>
                  <a:pt x="84000" y="80000"/>
                </a:lnTo>
                <a:lnTo>
                  <a:pt x="108000" y="6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11" name="Shape 2411"/>
          <p:cNvSpPr/>
          <p:nvPr/>
        </p:nvSpPr>
        <p:spPr>
          <a:xfrm>
            <a:off x="5410200" y="5516562"/>
            <a:ext cx="31750" cy="30161"/>
          </a:xfrm>
          <a:custGeom>
            <a:pathLst>
              <a:path extrusionOk="0" h="120000" w="120000">
                <a:moveTo>
                  <a:pt x="114545" y="69473"/>
                </a:moveTo>
                <a:lnTo>
                  <a:pt x="114545" y="69473"/>
                </a:lnTo>
                <a:lnTo>
                  <a:pt x="87272" y="69473"/>
                </a:lnTo>
                <a:lnTo>
                  <a:pt x="70909" y="75789"/>
                </a:lnTo>
                <a:lnTo>
                  <a:pt x="49090" y="75789"/>
                </a:lnTo>
                <a:lnTo>
                  <a:pt x="43636" y="63157"/>
                </a:lnTo>
                <a:lnTo>
                  <a:pt x="43636" y="44210"/>
                </a:lnTo>
                <a:lnTo>
                  <a:pt x="38181" y="31578"/>
                </a:lnTo>
                <a:lnTo>
                  <a:pt x="32727" y="18947"/>
                </a:lnTo>
                <a:lnTo>
                  <a:pt x="27272" y="12631"/>
                </a:lnTo>
                <a:lnTo>
                  <a:pt x="10909" y="6315"/>
                </a:lnTo>
                <a:lnTo>
                  <a:pt x="5454" y="0"/>
                </a:lnTo>
                <a:lnTo>
                  <a:pt x="0" y="6315"/>
                </a:lnTo>
                <a:lnTo>
                  <a:pt x="0" y="25263"/>
                </a:lnTo>
                <a:lnTo>
                  <a:pt x="5454" y="37894"/>
                </a:lnTo>
                <a:lnTo>
                  <a:pt x="5454" y="56842"/>
                </a:lnTo>
                <a:lnTo>
                  <a:pt x="5454" y="69473"/>
                </a:lnTo>
                <a:lnTo>
                  <a:pt x="10909" y="75789"/>
                </a:lnTo>
                <a:lnTo>
                  <a:pt x="27272" y="88421"/>
                </a:lnTo>
                <a:lnTo>
                  <a:pt x="38181" y="101052"/>
                </a:lnTo>
                <a:lnTo>
                  <a:pt x="43636" y="113684"/>
                </a:lnTo>
                <a:lnTo>
                  <a:pt x="60000" y="113684"/>
                </a:lnTo>
                <a:lnTo>
                  <a:pt x="70909" y="107368"/>
                </a:lnTo>
                <a:lnTo>
                  <a:pt x="87272" y="88421"/>
                </a:lnTo>
                <a:lnTo>
                  <a:pt x="109090" y="75789"/>
                </a:lnTo>
                <a:lnTo>
                  <a:pt x="114545" y="69473"/>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12" name="Shape 2412"/>
          <p:cNvSpPr/>
          <p:nvPr/>
        </p:nvSpPr>
        <p:spPr>
          <a:xfrm>
            <a:off x="5397500" y="5454650"/>
            <a:ext cx="9524" cy="9524"/>
          </a:xfrm>
          <a:custGeom>
            <a:pathLst>
              <a:path extrusionOk="0" h="120000" w="120000">
                <a:moveTo>
                  <a:pt x="0" y="100000"/>
                </a:moveTo>
                <a:lnTo>
                  <a:pt x="17142" y="40000"/>
                </a:lnTo>
                <a:lnTo>
                  <a:pt x="34285" y="0"/>
                </a:lnTo>
                <a:lnTo>
                  <a:pt x="85714" y="0"/>
                </a:lnTo>
                <a:lnTo>
                  <a:pt x="102857" y="0"/>
                </a:lnTo>
                <a:lnTo>
                  <a:pt x="0" y="10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13" name="Shape 2413"/>
          <p:cNvSpPr/>
          <p:nvPr/>
        </p:nvSpPr>
        <p:spPr>
          <a:xfrm>
            <a:off x="5405437" y="5462587"/>
            <a:ext cx="9524" cy="9524"/>
          </a:xfrm>
          <a:custGeom>
            <a:pathLst>
              <a:path extrusionOk="0" h="120000" w="120000">
                <a:moveTo>
                  <a:pt x="102857" y="0"/>
                </a:moveTo>
                <a:lnTo>
                  <a:pt x="102857" y="0"/>
                </a:lnTo>
                <a:lnTo>
                  <a:pt x="85714" y="60000"/>
                </a:lnTo>
                <a:lnTo>
                  <a:pt x="68571" y="100000"/>
                </a:lnTo>
                <a:lnTo>
                  <a:pt x="17142" y="100000"/>
                </a:lnTo>
                <a:lnTo>
                  <a:pt x="0" y="10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14" name="Shape 2414"/>
          <p:cNvSpPr/>
          <p:nvPr/>
        </p:nvSpPr>
        <p:spPr>
          <a:xfrm>
            <a:off x="5445125" y="5530850"/>
            <a:ext cx="14288" cy="17462"/>
          </a:xfrm>
          <a:custGeom>
            <a:pathLst>
              <a:path extrusionOk="0" h="120000" w="120000">
                <a:moveTo>
                  <a:pt x="108000" y="0"/>
                </a:moveTo>
                <a:lnTo>
                  <a:pt x="96000" y="21818"/>
                </a:lnTo>
                <a:lnTo>
                  <a:pt x="84000" y="32727"/>
                </a:lnTo>
                <a:lnTo>
                  <a:pt x="72000" y="43636"/>
                </a:lnTo>
                <a:lnTo>
                  <a:pt x="72000" y="54545"/>
                </a:lnTo>
                <a:lnTo>
                  <a:pt x="60000" y="54545"/>
                </a:lnTo>
                <a:lnTo>
                  <a:pt x="60000" y="65454"/>
                </a:lnTo>
                <a:lnTo>
                  <a:pt x="48000" y="76363"/>
                </a:lnTo>
                <a:lnTo>
                  <a:pt x="36000" y="87272"/>
                </a:lnTo>
                <a:lnTo>
                  <a:pt x="24000" y="98181"/>
                </a:lnTo>
                <a:lnTo>
                  <a:pt x="12000" y="109090"/>
                </a:lnTo>
                <a:lnTo>
                  <a:pt x="0" y="109090"/>
                </a:lnTo>
                <a:lnTo>
                  <a:pt x="10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15" name="Shape 2415"/>
          <p:cNvSpPr/>
          <p:nvPr/>
        </p:nvSpPr>
        <p:spPr>
          <a:xfrm>
            <a:off x="5445125" y="5530850"/>
            <a:ext cx="30162" cy="33338"/>
          </a:xfrm>
          <a:custGeom>
            <a:pathLst>
              <a:path extrusionOk="0" h="120000" w="120000">
                <a:moveTo>
                  <a:pt x="114285" y="0"/>
                </a:moveTo>
                <a:lnTo>
                  <a:pt x="114285" y="0"/>
                </a:lnTo>
                <a:lnTo>
                  <a:pt x="102857" y="17142"/>
                </a:lnTo>
                <a:lnTo>
                  <a:pt x="80000" y="28571"/>
                </a:lnTo>
                <a:lnTo>
                  <a:pt x="68571" y="40000"/>
                </a:lnTo>
                <a:lnTo>
                  <a:pt x="68571" y="45714"/>
                </a:lnTo>
                <a:lnTo>
                  <a:pt x="68571" y="51428"/>
                </a:lnTo>
                <a:lnTo>
                  <a:pt x="62857" y="57142"/>
                </a:lnTo>
                <a:lnTo>
                  <a:pt x="57142" y="68571"/>
                </a:lnTo>
                <a:lnTo>
                  <a:pt x="51428" y="80000"/>
                </a:lnTo>
                <a:lnTo>
                  <a:pt x="40000" y="85714"/>
                </a:lnTo>
                <a:lnTo>
                  <a:pt x="22857" y="97142"/>
                </a:lnTo>
                <a:lnTo>
                  <a:pt x="5714" y="108571"/>
                </a:lnTo>
                <a:lnTo>
                  <a:pt x="0" y="114285"/>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16" name="Shape 2416"/>
          <p:cNvSpPr/>
          <p:nvPr/>
        </p:nvSpPr>
        <p:spPr>
          <a:xfrm>
            <a:off x="5411787" y="5562600"/>
            <a:ext cx="12699" cy="19049"/>
          </a:xfrm>
          <a:custGeom>
            <a:pathLst>
              <a:path extrusionOk="0" h="120000" w="120000">
                <a:moveTo>
                  <a:pt x="106666" y="110000"/>
                </a:moveTo>
                <a:lnTo>
                  <a:pt x="80000" y="90000"/>
                </a:lnTo>
                <a:lnTo>
                  <a:pt x="66666" y="70000"/>
                </a:lnTo>
                <a:lnTo>
                  <a:pt x="53333" y="50000"/>
                </a:lnTo>
                <a:lnTo>
                  <a:pt x="40000" y="40000"/>
                </a:lnTo>
                <a:lnTo>
                  <a:pt x="40000" y="20000"/>
                </a:lnTo>
                <a:lnTo>
                  <a:pt x="26666" y="10000"/>
                </a:lnTo>
                <a:lnTo>
                  <a:pt x="0" y="10000"/>
                </a:lnTo>
                <a:lnTo>
                  <a:pt x="0" y="0"/>
                </a:lnTo>
                <a:lnTo>
                  <a:pt x="106666" y="11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17" name="Shape 2417"/>
          <p:cNvSpPr/>
          <p:nvPr/>
        </p:nvSpPr>
        <p:spPr>
          <a:xfrm>
            <a:off x="5411787" y="5562600"/>
            <a:ext cx="30161" cy="34924"/>
          </a:xfrm>
          <a:custGeom>
            <a:pathLst>
              <a:path extrusionOk="0" h="120000" w="120000">
                <a:moveTo>
                  <a:pt x="114285" y="114545"/>
                </a:moveTo>
                <a:lnTo>
                  <a:pt x="114285" y="114545"/>
                </a:lnTo>
                <a:lnTo>
                  <a:pt x="85714" y="98181"/>
                </a:lnTo>
                <a:lnTo>
                  <a:pt x="74285" y="76363"/>
                </a:lnTo>
                <a:lnTo>
                  <a:pt x="51428" y="54545"/>
                </a:lnTo>
                <a:lnTo>
                  <a:pt x="45714" y="38181"/>
                </a:lnTo>
                <a:lnTo>
                  <a:pt x="40000" y="21818"/>
                </a:lnTo>
                <a:lnTo>
                  <a:pt x="28571" y="10909"/>
                </a:lnTo>
                <a:lnTo>
                  <a:pt x="5714" y="5454"/>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18" name="Shape 2418"/>
          <p:cNvSpPr/>
          <p:nvPr/>
        </p:nvSpPr>
        <p:spPr>
          <a:xfrm>
            <a:off x="5395912" y="5408612"/>
            <a:ext cx="14287" cy="15875"/>
          </a:xfrm>
          <a:custGeom>
            <a:pathLst>
              <a:path extrusionOk="0" h="120000" w="120000">
                <a:moveTo>
                  <a:pt x="108000" y="0"/>
                </a:moveTo>
                <a:lnTo>
                  <a:pt x="48000" y="0"/>
                </a:lnTo>
                <a:lnTo>
                  <a:pt x="0" y="0"/>
                </a:lnTo>
                <a:lnTo>
                  <a:pt x="0" y="108000"/>
                </a:lnTo>
                <a:lnTo>
                  <a:pt x="48000" y="108000"/>
                </a:lnTo>
                <a:lnTo>
                  <a:pt x="108000" y="108000"/>
                </a:lnTo>
                <a:lnTo>
                  <a:pt x="10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19" name="Shape 2419"/>
          <p:cNvSpPr/>
          <p:nvPr/>
        </p:nvSpPr>
        <p:spPr>
          <a:xfrm>
            <a:off x="5424487" y="5441950"/>
            <a:ext cx="12699" cy="14288"/>
          </a:xfrm>
          <a:custGeom>
            <a:pathLst>
              <a:path extrusionOk="0" h="120000" w="120000">
                <a:moveTo>
                  <a:pt x="66666" y="53333"/>
                </a:moveTo>
                <a:lnTo>
                  <a:pt x="66666" y="0"/>
                </a:lnTo>
                <a:lnTo>
                  <a:pt x="40000" y="0"/>
                </a:lnTo>
                <a:lnTo>
                  <a:pt x="0" y="0"/>
                </a:lnTo>
                <a:lnTo>
                  <a:pt x="0" y="53333"/>
                </a:lnTo>
                <a:lnTo>
                  <a:pt x="0" y="106666"/>
                </a:lnTo>
                <a:lnTo>
                  <a:pt x="40000" y="106666"/>
                </a:lnTo>
                <a:lnTo>
                  <a:pt x="66666" y="106666"/>
                </a:lnTo>
                <a:lnTo>
                  <a:pt x="106666" y="106666"/>
                </a:lnTo>
                <a:lnTo>
                  <a:pt x="106666" y="53333"/>
                </a:lnTo>
                <a:lnTo>
                  <a:pt x="66666" y="53333"/>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20" name="Shape 2420"/>
          <p:cNvSpPr/>
          <p:nvPr/>
        </p:nvSpPr>
        <p:spPr>
          <a:xfrm>
            <a:off x="5410200" y="5478462"/>
            <a:ext cx="12699" cy="12699"/>
          </a:xfrm>
          <a:custGeom>
            <a:pathLst>
              <a:path extrusionOk="0" h="120000" w="120000">
                <a:moveTo>
                  <a:pt x="106666" y="30000"/>
                </a:moveTo>
                <a:lnTo>
                  <a:pt x="66666" y="0"/>
                </a:lnTo>
                <a:lnTo>
                  <a:pt x="40000" y="0"/>
                </a:lnTo>
                <a:lnTo>
                  <a:pt x="40000" y="30000"/>
                </a:lnTo>
                <a:lnTo>
                  <a:pt x="0" y="30000"/>
                </a:lnTo>
                <a:lnTo>
                  <a:pt x="0" y="75000"/>
                </a:lnTo>
                <a:lnTo>
                  <a:pt x="0" y="105000"/>
                </a:lnTo>
                <a:lnTo>
                  <a:pt x="40000" y="105000"/>
                </a:lnTo>
                <a:lnTo>
                  <a:pt x="66666" y="105000"/>
                </a:lnTo>
                <a:lnTo>
                  <a:pt x="106666" y="75000"/>
                </a:lnTo>
                <a:lnTo>
                  <a:pt x="106666" y="3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21" name="Shape 2421"/>
          <p:cNvSpPr/>
          <p:nvPr/>
        </p:nvSpPr>
        <p:spPr>
          <a:xfrm>
            <a:off x="5338762" y="5443537"/>
            <a:ext cx="14287" cy="12699"/>
          </a:xfrm>
          <a:custGeom>
            <a:pathLst>
              <a:path extrusionOk="0" h="120000" w="120000">
                <a:moveTo>
                  <a:pt x="108000" y="30000"/>
                </a:moveTo>
                <a:lnTo>
                  <a:pt x="108000" y="0"/>
                </a:lnTo>
                <a:lnTo>
                  <a:pt x="48000" y="0"/>
                </a:lnTo>
                <a:lnTo>
                  <a:pt x="0" y="0"/>
                </a:lnTo>
                <a:lnTo>
                  <a:pt x="0" y="30000"/>
                </a:lnTo>
                <a:lnTo>
                  <a:pt x="0" y="75000"/>
                </a:lnTo>
                <a:lnTo>
                  <a:pt x="48000" y="105000"/>
                </a:lnTo>
                <a:lnTo>
                  <a:pt x="108000" y="105000"/>
                </a:lnTo>
                <a:lnTo>
                  <a:pt x="108000" y="75000"/>
                </a:lnTo>
                <a:lnTo>
                  <a:pt x="108000" y="3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22" name="Shape 2422"/>
          <p:cNvSpPr/>
          <p:nvPr/>
        </p:nvSpPr>
        <p:spPr>
          <a:xfrm>
            <a:off x="5313362" y="5549900"/>
            <a:ext cx="14287" cy="12699"/>
          </a:xfrm>
          <a:custGeom>
            <a:pathLst>
              <a:path extrusionOk="0" h="120000" w="120000">
                <a:moveTo>
                  <a:pt x="106666" y="0"/>
                </a:moveTo>
                <a:lnTo>
                  <a:pt x="106666" y="0"/>
                </a:lnTo>
                <a:lnTo>
                  <a:pt x="66666" y="0"/>
                </a:lnTo>
                <a:lnTo>
                  <a:pt x="40000" y="0"/>
                </a:lnTo>
                <a:lnTo>
                  <a:pt x="0" y="30000"/>
                </a:lnTo>
                <a:lnTo>
                  <a:pt x="40000" y="75000"/>
                </a:lnTo>
                <a:lnTo>
                  <a:pt x="40000" y="105000"/>
                </a:lnTo>
                <a:lnTo>
                  <a:pt x="66666" y="105000"/>
                </a:lnTo>
                <a:lnTo>
                  <a:pt x="106666" y="75000"/>
                </a:lnTo>
                <a:lnTo>
                  <a:pt x="106666" y="30000"/>
                </a:lnTo>
                <a:lnTo>
                  <a:pt x="10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23" name="Shape 2423"/>
          <p:cNvSpPr/>
          <p:nvPr/>
        </p:nvSpPr>
        <p:spPr>
          <a:xfrm>
            <a:off x="5302250" y="5510212"/>
            <a:ext cx="12699" cy="14287"/>
          </a:xfrm>
          <a:custGeom>
            <a:pathLst>
              <a:path extrusionOk="0" h="120000" w="120000">
                <a:moveTo>
                  <a:pt x="106666" y="53333"/>
                </a:moveTo>
                <a:lnTo>
                  <a:pt x="66666" y="0"/>
                </a:lnTo>
                <a:lnTo>
                  <a:pt x="40000" y="53333"/>
                </a:lnTo>
                <a:lnTo>
                  <a:pt x="0" y="53333"/>
                </a:lnTo>
                <a:lnTo>
                  <a:pt x="40000" y="53333"/>
                </a:lnTo>
                <a:lnTo>
                  <a:pt x="40000" y="106666"/>
                </a:lnTo>
                <a:lnTo>
                  <a:pt x="66666" y="106666"/>
                </a:lnTo>
                <a:lnTo>
                  <a:pt x="106666" y="106666"/>
                </a:lnTo>
                <a:lnTo>
                  <a:pt x="106666" y="53333"/>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24" name="Shape 2424"/>
          <p:cNvSpPr/>
          <p:nvPr/>
        </p:nvSpPr>
        <p:spPr>
          <a:xfrm>
            <a:off x="5437187" y="5524500"/>
            <a:ext cx="14287" cy="12699"/>
          </a:xfrm>
          <a:custGeom>
            <a:pathLst>
              <a:path extrusionOk="0" h="120000" w="120000">
                <a:moveTo>
                  <a:pt x="108000" y="30000"/>
                </a:moveTo>
                <a:lnTo>
                  <a:pt x="48000" y="0"/>
                </a:lnTo>
                <a:lnTo>
                  <a:pt x="48000" y="30000"/>
                </a:lnTo>
                <a:lnTo>
                  <a:pt x="0" y="30000"/>
                </a:lnTo>
                <a:lnTo>
                  <a:pt x="0" y="75000"/>
                </a:lnTo>
                <a:lnTo>
                  <a:pt x="0" y="105000"/>
                </a:lnTo>
                <a:lnTo>
                  <a:pt x="48000" y="105000"/>
                </a:lnTo>
                <a:lnTo>
                  <a:pt x="108000" y="75000"/>
                </a:lnTo>
                <a:lnTo>
                  <a:pt x="108000" y="3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25" name="Shape 2425"/>
          <p:cNvSpPr/>
          <p:nvPr/>
        </p:nvSpPr>
        <p:spPr>
          <a:xfrm>
            <a:off x="5481637" y="5499100"/>
            <a:ext cx="11112" cy="14288"/>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26" name="Shape 2426"/>
          <p:cNvSpPr/>
          <p:nvPr/>
        </p:nvSpPr>
        <p:spPr>
          <a:xfrm>
            <a:off x="5465762" y="5545137"/>
            <a:ext cx="14287"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27" name="Shape 2427"/>
          <p:cNvSpPr/>
          <p:nvPr/>
        </p:nvSpPr>
        <p:spPr>
          <a:xfrm>
            <a:off x="5381625" y="5584825"/>
            <a:ext cx="12699" cy="12699"/>
          </a:xfrm>
          <a:custGeom>
            <a:pathLst>
              <a:path extrusionOk="0" h="120000" w="120000">
                <a:moveTo>
                  <a:pt x="66666" y="30000"/>
                </a:moveTo>
                <a:lnTo>
                  <a:pt x="66666" y="0"/>
                </a:lnTo>
                <a:lnTo>
                  <a:pt x="40000" y="0"/>
                </a:lnTo>
                <a:lnTo>
                  <a:pt x="0" y="30000"/>
                </a:lnTo>
                <a:lnTo>
                  <a:pt x="0" y="75000"/>
                </a:lnTo>
                <a:lnTo>
                  <a:pt x="0" y="105000"/>
                </a:lnTo>
                <a:lnTo>
                  <a:pt x="40000" y="105000"/>
                </a:lnTo>
                <a:lnTo>
                  <a:pt x="66666" y="105000"/>
                </a:lnTo>
                <a:lnTo>
                  <a:pt x="106666" y="75000"/>
                </a:lnTo>
                <a:lnTo>
                  <a:pt x="66666" y="3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28" name="Shape 2428"/>
          <p:cNvSpPr/>
          <p:nvPr/>
        </p:nvSpPr>
        <p:spPr>
          <a:xfrm>
            <a:off x="5422900" y="5378450"/>
            <a:ext cx="12699" cy="14288"/>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29" name="Shape 2429"/>
          <p:cNvSpPr/>
          <p:nvPr/>
        </p:nvSpPr>
        <p:spPr>
          <a:xfrm>
            <a:off x="5365750" y="5383212"/>
            <a:ext cx="9524" cy="12699"/>
          </a:xfrm>
          <a:custGeom>
            <a:pathLst>
              <a:path extrusionOk="0" h="120000" w="120000">
                <a:moveTo>
                  <a:pt x="75000" y="30000"/>
                </a:moveTo>
                <a:lnTo>
                  <a:pt x="75000" y="0"/>
                </a:lnTo>
                <a:lnTo>
                  <a:pt x="30000" y="0"/>
                </a:lnTo>
                <a:lnTo>
                  <a:pt x="0" y="30000"/>
                </a:lnTo>
                <a:lnTo>
                  <a:pt x="0" y="75000"/>
                </a:lnTo>
                <a:lnTo>
                  <a:pt x="0" y="105000"/>
                </a:lnTo>
                <a:lnTo>
                  <a:pt x="30000" y="105000"/>
                </a:lnTo>
                <a:lnTo>
                  <a:pt x="75000" y="105000"/>
                </a:lnTo>
                <a:lnTo>
                  <a:pt x="105000" y="75000"/>
                </a:lnTo>
                <a:lnTo>
                  <a:pt x="75000" y="3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30" name="Shape 2430"/>
          <p:cNvSpPr/>
          <p:nvPr/>
        </p:nvSpPr>
        <p:spPr>
          <a:xfrm>
            <a:off x="5305425" y="5440362"/>
            <a:ext cx="14288" cy="14287"/>
          </a:xfrm>
          <a:custGeom>
            <a:pathLst>
              <a:path extrusionOk="0" h="120000" w="120000">
                <a:moveTo>
                  <a:pt x="48000" y="0"/>
                </a:moveTo>
                <a:lnTo>
                  <a:pt x="48000" y="0"/>
                </a:lnTo>
                <a:lnTo>
                  <a:pt x="0" y="0"/>
                </a:lnTo>
                <a:lnTo>
                  <a:pt x="0" y="53333"/>
                </a:lnTo>
                <a:lnTo>
                  <a:pt x="0" y="106666"/>
                </a:lnTo>
                <a:lnTo>
                  <a:pt x="48000" y="106666"/>
                </a:lnTo>
                <a:lnTo>
                  <a:pt x="48000" y="53333"/>
                </a:lnTo>
                <a:lnTo>
                  <a:pt x="108000" y="53333"/>
                </a:lnTo>
                <a:lnTo>
                  <a:pt x="4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31" name="Shape 2431"/>
          <p:cNvSpPr/>
          <p:nvPr/>
        </p:nvSpPr>
        <p:spPr>
          <a:xfrm>
            <a:off x="5318125" y="5497512"/>
            <a:ext cx="14288" cy="14287"/>
          </a:xfrm>
          <a:custGeom>
            <a:pathLst>
              <a:path extrusionOk="0" h="120000" w="120000">
                <a:moveTo>
                  <a:pt x="108000" y="0"/>
                </a:moveTo>
                <a:lnTo>
                  <a:pt x="108000" y="0"/>
                </a:ln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32" name="Shape 2432"/>
          <p:cNvSpPr/>
          <p:nvPr/>
        </p:nvSpPr>
        <p:spPr>
          <a:xfrm>
            <a:off x="5295900" y="5478462"/>
            <a:ext cx="14288" cy="12699"/>
          </a:xfrm>
          <a:custGeom>
            <a:pathLst>
              <a:path extrusionOk="0" h="120000" w="120000">
                <a:moveTo>
                  <a:pt x="108000" y="30000"/>
                </a:moveTo>
                <a:lnTo>
                  <a:pt x="48000" y="0"/>
                </a:lnTo>
                <a:lnTo>
                  <a:pt x="48000" y="30000"/>
                </a:lnTo>
                <a:lnTo>
                  <a:pt x="0" y="30000"/>
                </a:lnTo>
                <a:lnTo>
                  <a:pt x="0" y="75000"/>
                </a:lnTo>
                <a:lnTo>
                  <a:pt x="48000" y="75000"/>
                </a:lnTo>
                <a:lnTo>
                  <a:pt x="48000" y="105000"/>
                </a:lnTo>
                <a:lnTo>
                  <a:pt x="108000" y="75000"/>
                </a:lnTo>
                <a:lnTo>
                  <a:pt x="108000" y="3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33" name="Shape 2433"/>
          <p:cNvSpPr/>
          <p:nvPr/>
        </p:nvSpPr>
        <p:spPr>
          <a:xfrm>
            <a:off x="4938712" y="5338762"/>
            <a:ext cx="242886" cy="268286"/>
          </a:xfrm>
          <a:custGeom>
            <a:pathLst>
              <a:path extrusionOk="0" h="120000" w="120000">
                <a:moveTo>
                  <a:pt x="50232" y="0"/>
                </a:moveTo>
                <a:lnTo>
                  <a:pt x="50232" y="0"/>
                </a:lnTo>
                <a:lnTo>
                  <a:pt x="55116" y="0"/>
                </a:lnTo>
                <a:lnTo>
                  <a:pt x="58604" y="710"/>
                </a:lnTo>
                <a:lnTo>
                  <a:pt x="63488" y="2130"/>
                </a:lnTo>
                <a:lnTo>
                  <a:pt x="66976" y="2130"/>
                </a:lnTo>
                <a:lnTo>
                  <a:pt x="69069" y="3550"/>
                </a:lnTo>
                <a:lnTo>
                  <a:pt x="73255" y="4970"/>
                </a:lnTo>
                <a:lnTo>
                  <a:pt x="76744" y="6390"/>
                </a:lnTo>
                <a:lnTo>
                  <a:pt x="80930" y="7100"/>
                </a:lnTo>
                <a:lnTo>
                  <a:pt x="83720" y="7100"/>
                </a:lnTo>
                <a:lnTo>
                  <a:pt x="87906" y="8520"/>
                </a:lnTo>
                <a:lnTo>
                  <a:pt x="90000" y="9940"/>
                </a:lnTo>
                <a:lnTo>
                  <a:pt x="94186" y="11360"/>
                </a:lnTo>
                <a:lnTo>
                  <a:pt x="95581" y="12781"/>
                </a:lnTo>
                <a:lnTo>
                  <a:pt x="99069" y="14201"/>
                </a:lnTo>
                <a:lnTo>
                  <a:pt x="100465" y="15621"/>
                </a:lnTo>
                <a:lnTo>
                  <a:pt x="102558" y="17041"/>
                </a:lnTo>
                <a:lnTo>
                  <a:pt x="104651" y="19171"/>
                </a:lnTo>
                <a:lnTo>
                  <a:pt x="105348" y="20591"/>
                </a:lnTo>
                <a:lnTo>
                  <a:pt x="107441" y="23431"/>
                </a:lnTo>
                <a:lnTo>
                  <a:pt x="108837" y="25562"/>
                </a:lnTo>
                <a:lnTo>
                  <a:pt x="108837" y="28402"/>
                </a:lnTo>
                <a:lnTo>
                  <a:pt x="110930" y="31242"/>
                </a:lnTo>
                <a:lnTo>
                  <a:pt x="111627" y="34082"/>
                </a:lnTo>
                <a:lnTo>
                  <a:pt x="112325" y="37633"/>
                </a:lnTo>
                <a:lnTo>
                  <a:pt x="113023" y="40473"/>
                </a:lnTo>
                <a:lnTo>
                  <a:pt x="114418" y="44023"/>
                </a:lnTo>
                <a:lnTo>
                  <a:pt x="116511" y="47573"/>
                </a:lnTo>
                <a:lnTo>
                  <a:pt x="117906" y="51834"/>
                </a:lnTo>
                <a:lnTo>
                  <a:pt x="119302" y="56094"/>
                </a:lnTo>
                <a:lnTo>
                  <a:pt x="119302" y="60355"/>
                </a:lnTo>
                <a:lnTo>
                  <a:pt x="119302" y="63905"/>
                </a:lnTo>
                <a:lnTo>
                  <a:pt x="119302" y="66745"/>
                </a:lnTo>
                <a:lnTo>
                  <a:pt x="117906" y="70295"/>
                </a:lnTo>
                <a:lnTo>
                  <a:pt x="115116" y="74556"/>
                </a:lnTo>
                <a:lnTo>
                  <a:pt x="113720" y="79526"/>
                </a:lnTo>
                <a:lnTo>
                  <a:pt x="110930" y="84497"/>
                </a:lnTo>
                <a:lnTo>
                  <a:pt x="108139" y="89467"/>
                </a:lnTo>
                <a:lnTo>
                  <a:pt x="105348" y="93727"/>
                </a:lnTo>
                <a:lnTo>
                  <a:pt x="102558" y="97278"/>
                </a:lnTo>
                <a:lnTo>
                  <a:pt x="100465" y="100118"/>
                </a:lnTo>
                <a:lnTo>
                  <a:pt x="97674" y="102248"/>
                </a:lnTo>
                <a:lnTo>
                  <a:pt x="92790" y="105798"/>
                </a:lnTo>
                <a:lnTo>
                  <a:pt x="86511" y="110059"/>
                </a:lnTo>
                <a:lnTo>
                  <a:pt x="79534" y="114319"/>
                </a:lnTo>
                <a:lnTo>
                  <a:pt x="70465" y="117869"/>
                </a:lnTo>
                <a:lnTo>
                  <a:pt x="62093" y="119289"/>
                </a:lnTo>
                <a:lnTo>
                  <a:pt x="53720" y="119289"/>
                </a:lnTo>
                <a:lnTo>
                  <a:pt x="44651" y="117159"/>
                </a:lnTo>
                <a:lnTo>
                  <a:pt x="41860" y="115739"/>
                </a:lnTo>
                <a:lnTo>
                  <a:pt x="38372" y="114319"/>
                </a:lnTo>
                <a:lnTo>
                  <a:pt x="34883" y="111479"/>
                </a:lnTo>
                <a:lnTo>
                  <a:pt x="30000" y="109349"/>
                </a:lnTo>
                <a:lnTo>
                  <a:pt x="25813" y="106508"/>
                </a:lnTo>
                <a:lnTo>
                  <a:pt x="22325" y="104378"/>
                </a:lnTo>
                <a:lnTo>
                  <a:pt x="19534" y="101538"/>
                </a:lnTo>
                <a:lnTo>
                  <a:pt x="16744" y="98698"/>
                </a:lnTo>
                <a:lnTo>
                  <a:pt x="13953" y="95857"/>
                </a:lnTo>
                <a:lnTo>
                  <a:pt x="12558" y="91597"/>
                </a:lnTo>
                <a:lnTo>
                  <a:pt x="9767" y="86627"/>
                </a:lnTo>
                <a:lnTo>
                  <a:pt x="7674" y="80946"/>
                </a:lnTo>
                <a:lnTo>
                  <a:pt x="5581" y="75266"/>
                </a:lnTo>
                <a:lnTo>
                  <a:pt x="4883" y="70295"/>
                </a:lnTo>
                <a:lnTo>
                  <a:pt x="2093" y="65325"/>
                </a:lnTo>
                <a:lnTo>
                  <a:pt x="1395" y="61775"/>
                </a:lnTo>
                <a:lnTo>
                  <a:pt x="697" y="57514"/>
                </a:lnTo>
                <a:lnTo>
                  <a:pt x="0" y="52544"/>
                </a:lnTo>
                <a:lnTo>
                  <a:pt x="0" y="47573"/>
                </a:lnTo>
                <a:lnTo>
                  <a:pt x="697" y="41893"/>
                </a:lnTo>
                <a:lnTo>
                  <a:pt x="1395" y="36213"/>
                </a:lnTo>
                <a:lnTo>
                  <a:pt x="3488" y="30532"/>
                </a:lnTo>
                <a:lnTo>
                  <a:pt x="4883" y="26982"/>
                </a:lnTo>
                <a:lnTo>
                  <a:pt x="7674" y="24142"/>
                </a:lnTo>
                <a:lnTo>
                  <a:pt x="12558" y="19171"/>
                </a:lnTo>
                <a:lnTo>
                  <a:pt x="16744" y="14911"/>
                </a:lnTo>
                <a:lnTo>
                  <a:pt x="19534" y="10650"/>
                </a:lnTo>
                <a:lnTo>
                  <a:pt x="24418" y="7100"/>
                </a:lnTo>
                <a:lnTo>
                  <a:pt x="28604" y="6390"/>
                </a:lnTo>
                <a:lnTo>
                  <a:pt x="32093" y="4970"/>
                </a:lnTo>
                <a:lnTo>
                  <a:pt x="36279" y="3550"/>
                </a:lnTo>
                <a:lnTo>
                  <a:pt x="39767" y="2130"/>
                </a:lnTo>
                <a:lnTo>
                  <a:pt x="43953" y="1420"/>
                </a:lnTo>
                <a:lnTo>
                  <a:pt x="48139" y="710"/>
                </a:lnTo>
                <a:lnTo>
                  <a:pt x="49534" y="0"/>
                </a:lnTo>
                <a:lnTo>
                  <a:pt x="50232"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34" name="Shape 2434"/>
          <p:cNvSpPr/>
          <p:nvPr/>
        </p:nvSpPr>
        <p:spPr>
          <a:xfrm>
            <a:off x="5008562" y="5373687"/>
            <a:ext cx="15875" cy="4762"/>
          </a:xfrm>
          <a:custGeom>
            <a:pathLst>
              <a:path extrusionOk="0" h="120000" w="120000">
                <a:moveTo>
                  <a:pt x="21818" y="40000"/>
                </a:moveTo>
                <a:lnTo>
                  <a:pt x="43636" y="0"/>
                </a:lnTo>
                <a:lnTo>
                  <a:pt x="65454" y="0"/>
                </a:lnTo>
                <a:lnTo>
                  <a:pt x="76363" y="0"/>
                </a:lnTo>
                <a:lnTo>
                  <a:pt x="87272" y="0"/>
                </a:lnTo>
                <a:lnTo>
                  <a:pt x="98181" y="0"/>
                </a:lnTo>
                <a:lnTo>
                  <a:pt x="109090" y="40000"/>
                </a:lnTo>
                <a:lnTo>
                  <a:pt x="98181" y="40000"/>
                </a:lnTo>
                <a:lnTo>
                  <a:pt x="98181" y="80000"/>
                </a:lnTo>
                <a:lnTo>
                  <a:pt x="87272" y="80000"/>
                </a:lnTo>
                <a:lnTo>
                  <a:pt x="76363" y="80000"/>
                </a:lnTo>
                <a:lnTo>
                  <a:pt x="65454" y="80000"/>
                </a:lnTo>
                <a:lnTo>
                  <a:pt x="54545" y="80000"/>
                </a:lnTo>
                <a:lnTo>
                  <a:pt x="43636" y="80000"/>
                </a:lnTo>
                <a:lnTo>
                  <a:pt x="32727" y="80000"/>
                </a:lnTo>
                <a:lnTo>
                  <a:pt x="21818" y="80000"/>
                </a:lnTo>
                <a:lnTo>
                  <a:pt x="10909" y="40000"/>
                </a:lnTo>
                <a:lnTo>
                  <a:pt x="0" y="40000"/>
                </a:lnTo>
                <a:lnTo>
                  <a:pt x="10909" y="40000"/>
                </a:lnTo>
                <a:lnTo>
                  <a:pt x="21818" y="4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35" name="Shape 2435"/>
          <p:cNvSpPr/>
          <p:nvPr/>
        </p:nvSpPr>
        <p:spPr>
          <a:xfrm>
            <a:off x="5008562" y="5373687"/>
            <a:ext cx="31750" cy="20636"/>
          </a:xfrm>
          <a:custGeom>
            <a:pathLst>
              <a:path extrusionOk="0" h="120000" w="120000">
                <a:moveTo>
                  <a:pt x="21818" y="27692"/>
                </a:moveTo>
                <a:lnTo>
                  <a:pt x="21818" y="27692"/>
                </a:lnTo>
                <a:lnTo>
                  <a:pt x="49090" y="18461"/>
                </a:lnTo>
                <a:lnTo>
                  <a:pt x="65454" y="9230"/>
                </a:lnTo>
                <a:lnTo>
                  <a:pt x="70909" y="9230"/>
                </a:lnTo>
                <a:lnTo>
                  <a:pt x="76363" y="0"/>
                </a:lnTo>
                <a:lnTo>
                  <a:pt x="98181" y="9230"/>
                </a:lnTo>
                <a:lnTo>
                  <a:pt x="109090" y="18461"/>
                </a:lnTo>
                <a:lnTo>
                  <a:pt x="114545" y="36923"/>
                </a:lnTo>
                <a:lnTo>
                  <a:pt x="114545" y="55384"/>
                </a:lnTo>
                <a:lnTo>
                  <a:pt x="109090" y="64615"/>
                </a:lnTo>
                <a:lnTo>
                  <a:pt x="103636" y="83076"/>
                </a:lnTo>
                <a:lnTo>
                  <a:pt x="92727" y="92307"/>
                </a:lnTo>
                <a:lnTo>
                  <a:pt x="76363" y="101538"/>
                </a:lnTo>
                <a:lnTo>
                  <a:pt x="70909" y="110769"/>
                </a:lnTo>
                <a:lnTo>
                  <a:pt x="60000" y="110769"/>
                </a:lnTo>
                <a:lnTo>
                  <a:pt x="43636" y="110769"/>
                </a:lnTo>
                <a:lnTo>
                  <a:pt x="38181" y="101538"/>
                </a:lnTo>
                <a:lnTo>
                  <a:pt x="21818" y="83076"/>
                </a:lnTo>
                <a:lnTo>
                  <a:pt x="10909" y="73846"/>
                </a:lnTo>
                <a:lnTo>
                  <a:pt x="0" y="73846"/>
                </a:lnTo>
                <a:lnTo>
                  <a:pt x="0" y="64615"/>
                </a:lnTo>
                <a:lnTo>
                  <a:pt x="0" y="55384"/>
                </a:lnTo>
                <a:lnTo>
                  <a:pt x="5454" y="36923"/>
                </a:lnTo>
                <a:lnTo>
                  <a:pt x="16363" y="27692"/>
                </a:lnTo>
                <a:lnTo>
                  <a:pt x="21818" y="27692"/>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36" name="Shape 2436"/>
          <p:cNvSpPr/>
          <p:nvPr/>
        </p:nvSpPr>
        <p:spPr>
          <a:xfrm>
            <a:off x="5086350" y="5522912"/>
            <a:ext cx="15875" cy="7937"/>
          </a:xfrm>
          <a:custGeom>
            <a:pathLst>
              <a:path extrusionOk="0" h="120000" w="120000">
                <a:moveTo>
                  <a:pt x="21818" y="0"/>
                </a:moveTo>
                <a:lnTo>
                  <a:pt x="43636" y="0"/>
                </a:lnTo>
                <a:lnTo>
                  <a:pt x="65454" y="0"/>
                </a:lnTo>
                <a:lnTo>
                  <a:pt x="76363" y="0"/>
                </a:lnTo>
                <a:lnTo>
                  <a:pt x="87272" y="0"/>
                </a:lnTo>
                <a:lnTo>
                  <a:pt x="98181" y="0"/>
                </a:lnTo>
                <a:lnTo>
                  <a:pt x="109090" y="24000"/>
                </a:lnTo>
                <a:lnTo>
                  <a:pt x="98181" y="48000"/>
                </a:lnTo>
                <a:lnTo>
                  <a:pt x="87272" y="72000"/>
                </a:lnTo>
                <a:lnTo>
                  <a:pt x="76363" y="72000"/>
                </a:lnTo>
                <a:lnTo>
                  <a:pt x="65454" y="72000"/>
                </a:lnTo>
                <a:lnTo>
                  <a:pt x="54545" y="96000"/>
                </a:lnTo>
                <a:lnTo>
                  <a:pt x="43636" y="96000"/>
                </a:lnTo>
                <a:lnTo>
                  <a:pt x="32727" y="72000"/>
                </a:lnTo>
                <a:lnTo>
                  <a:pt x="10909" y="72000"/>
                </a:lnTo>
                <a:lnTo>
                  <a:pt x="10909" y="48000"/>
                </a:lnTo>
                <a:lnTo>
                  <a:pt x="0" y="48000"/>
                </a:lnTo>
                <a:lnTo>
                  <a:pt x="0" y="24000"/>
                </a:lnTo>
                <a:lnTo>
                  <a:pt x="10909" y="24000"/>
                </a:lnTo>
                <a:lnTo>
                  <a:pt x="21818"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37" name="Shape 2437"/>
          <p:cNvSpPr/>
          <p:nvPr/>
        </p:nvSpPr>
        <p:spPr>
          <a:xfrm>
            <a:off x="5086350" y="5522912"/>
            <a:ext cx="31750" cy="23812"/>
          </a:xfrm>
          <a:custGeom>
            <a:pathLst>
              <a:path extrusionOk="0" h="120000" w="120000">
                <a:moveTo>
                  <a:pt x="21818" y="8000"/>
                </a:moveTo>
                <a:lnTo>
                  <a:pt x="21818" y="8000"/>
                </a:lnTo>
                <a:lnTo>
                  <a:pt x="49090" y="8000"/>
                </a:lnTo>
                <a:lnTo>
                  <a:pt x="65454" y="8000"/>
                </a:lnTo>
                <a:lnTo>
                  <a:pt x="70909" y="0"/>
                </a:lnTo>
                <a:lnTo>
                  <a:pt x="81818" y="0"/>
                </a:lnTo>
                <a:lnTo>
                  <a:pt x="98181" y="0"/>
                </a:lnTo>
                <a:lnTo>
                  <a:pt x="109090" y="8000"/>
                </a:lnTo>
                <a:lnTo>
                  <a:pt x="114545" y="24000"/>
                </a:lnTo>
                <a:lnTo>
                  <a:pt x="114545" y="40000"/>
                </a:lnTo>
                <a:lnTo>
                  <a:pt x="109090" y="56000"/>
                </a:lnTo>
                <a:lnTo>
                  <a:pt x="103636" y="64000"/>
                </a:lnTo>
                <a:lnTo>
                  <a:pt x="92727" y="72000"/>
                </a:lnTo>
                <a:lnTo>
                  <a:pt x="81818" y="80000"/>
                </a:lnTo>
                <a:lnTo>
                  <a:pt x="70909" y="88000"/>
                </a:lnTo>
                <a:lnTo>
                  <a:pt x="60000" y="104000"/>
                </a:lnTo>
                <a:lnTo>
                  <a:pt x="49090" y="112000"/>
                </a:lnTo>
                <a:lnTo>
                  <a:pt x="43636" y="104000"/>
                </a:lnTo>
                <a:lnTo>
                  <a:pt x="32727" y="88000"/>
                </a:lnTo>
                <a:lnTo>
                  <a:pt x="10909" y="72000"/>
                </a:lnTo>
                <a:lnTo>
                  <a:pt x="5454" y="64000"/>
                </a:lnTo>
                <a:lnTo>
                  <a:pt x="0" y="48000"/>
                </a:lnTo>
                <a:lnTo>
                  <a:pt x="0" y="32000"/>
                </a:lnTo>
                <a:lnTo>
                  <a:pt x="10909" y="16000"/>
                </a:lnTo>
                <a:lnTo>
                  <a:pt x="16363" y="8000"/>
                </a:lnTo>
                <a:lnTo>
                  <a:pt x="21818" y="8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38" name="Shape 2438"/>
          <p:cNvSpPr/>
          <p:nvPr/>
        </p:nvSpPr>
        <p:spPr>
          <a:xfrm>
            <a:off x="5072062" y="5394325"/>
            <a:ext cx="1587" cy="6349"/>
          </a:xfrm>
          <a:custGeom>
            <a:pathLst>
              <a:path extrusionOk="0" h="120000" w="120000">
                <a:moveTo>
                  <a:pt x="80000" y="30000"/>
                </a:moveTo>
                <a:lnTo>
                  <a:pt x="80000" y="60000"/>
                </a:lnTo>
                <a:lnTo>
                  <a:pt x="40000" y="90000"/>
                </a:lnTo>
                <a:lnTo>
                  <a:pt x="0" y="90000"/>
                </a:lnTo>
                <a:lnTo>
                  <a:pt x="0" y="60000"/>
                </a:lnTo>
                <a:lnTo>
                  <a:pt x="0" y="0"/>
                </a:lnTo>
                <a:lnTo>
                  <a:pt x="80000" y="0"/>
                </a:lnTo>
                <a:lnTo>
                  <a:pt x="80000" y="3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39" name="Shape 2439"/>
          <p:cNvSpPr/>
          <p:nvPr/>
        </p:nvSpPr>
        <p:spPr>
          <a:xfrm>
            <a:off x="5073650" y="5394325"/>
            <a:ext cx="14288" cy="22225"/>
          </a:xfrm>
          <a:custGeom>
            <a:pathLst>
              <a:path extrusionOk="0" h="120000" w="120000">
                <a:moveTo>
                  <a:pt x="0" y="51428"/>
                </a:moveTo>
                <a:lnTo>
                  <a:pt x="0" y="51428"/>
                </a:lnTo>
                <a:lnTo>
                  <a:pt x="12000" y="77142"/>
                </a:lnTo>
                <a:lnTo>
                  <a:pt x="24000" y="94285"/>
                </a:lnTo>
                <a:lnTo>
                  <a:pt x="36000" y="111428"/>
                </a:lnTo>
                <a:lnTo>
                  <a:pt x="60000" y="111428"/>
                </a:lnTo>
                <a:lnTo>
                  <a:pt x="84000" y="102857"/>
                </a:lnTo>
                <a:lnTo>
                  <a:pt x="96000" y="94285"/>
                </a:lnTo>
                <a:lnTo>
                  <a:pt x="96000" y="85714"/>
                </a:lnTo>
                <a:lnTo>
                  <a:pt x="96000" y="77142"/>
                </a:lnTo>
                <a:lnTo>
                  <a:pt x="108000" y="17142"/>
                </a:lnTo>
                <a:lnTo>
                  <a:pt x="12000" y="0"/>
                </a:lnTo>
                <a:lnTo>
                  <a:pt x="0" y="51428"/>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40" name="Shape 2440"/>
          <p:cNvSpPr/>
          <p:nvPr/>
        </p:nvSpPr>
        <p:spPr>
          <a:xfrm>
            <a:off x="4984750" y="5441950"/>
            <a:ext cx="1587" cy="6349"/>
          </a:xfrm>
          <a:custGeom>
            <a:pathLst>
              <a:path extrusionOk="0" h="120000" w="120000">
                <a:moveTo>
                  <a:pt x="80000" y="60000"/>
                </a:moveTo>
                <a:lnTo>
                  <a:pt x="80000" y="60000"/>
                </a:lnTo>
                <a:lnTo>
                  <a:pt x="40000" y="90000"/>
                </a:lnTo>
                <a:lnTo>
                  <a:pt x="0" y="90000"/>
                </a:lnTo>
                <a:lnTo>
                  <a:pt x="0" y="60000"/>
                </a:lnTo>
                <a:lnTo>
                  <a:pt x="0" y="0"/>
                </a:lnTo>
                <a:lnTo>
                  <a:pt x="40000" y="0"/>
                </a:lnTo>
                <a:lnTo>
                  <a:pt x="80000" y="6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41" name="Shape 2441"/>
          <p:cNvSpPr/>
          <p:nvPr/>
        </p:nvSpPr>
        <p:spPr>
          <a:xfrm>
            <a:off x="4984750" y="5441950"/>
            <a:ext cx="12699" cy="22225"/>
          </a:xfrm>
          <a:custGeom>
            <a:pathLst>
              <a:path extrusionOk="0" h="120000" w="120000">
                <a:moveTo>
                  <a:pt x="0" y="59999"/>
                </a:moveTo>
                <a:lnTo>
                  <a:pt x="0" y="59999"/>
                </a:lnTo>
                <a:lnTo>
                  <a:pt x="12000" y="77142"/>
                </a:lnTo>
                <a:lnTo>
                  <a:pt x="24000" y="94285"/>
                </a:lnTo>
                <a:lnTo>
                  <a:pt x="36000" y="111428"/>
                </a:lnTo>
                <a:lnTo>
                  <a:pt x="72000" y="111428"/>
                </a:lnTo>
                <a:lnTo>
                  <a:pt x="84000" y="102857"/>
                </a:lnTo>
                <a:lnTo>
                  <a:pt x="96000" y="94285"/>
                </a:lnTo>
                <a:lnTo>
                  <a:pt x="108000" y="85714"/>
                </a:lnTo>
                <a:lnTo>
                  <a:pt x="108000" y="77142"/>
                </a:lnTo>
                <a:lnTo>
                  <a:pt x="108000" y="17142"/>
                </a:lnTo>
                <a:lnTo>
                  <a:pt x="24000" y="0"/>
                </a:lnTo>
                <a:lnTo>
                  <a:pt x="0" y="59999"/>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42" name="Shape 2442"/>
          <p:cNvSpPr/>
          <p:nvPr/>
        </p:nvSpPr>
        <p:spPr>
          <a:xfrm>
            <a:off x="5018087" y="5502275"/>
            <a:ext cx="6349" cy="6349"/>
          </a:xfrm>
          <a:custGeom>
            <a:pathLst>
              <a:path extrusionOk="0" h="120000" w="120000">
                <a:moveTo>
                  <a:pt x="0" y="60000"/>
                </a:moveTo>
                <a:lnTo>
                  <a:pt x="0" y="60000"/>
                </a:lnTo>
                <a:lnTo>
                  <a:pt x="24000" y="90000"/>
                </a:lnTo>
                <a:lnTo>
                  <a:pt x="48000" y="90000"/>
                </a:lnTo>
                <a:lnTo>
                  <a:pt x="72000" y="90000"/>
                </a:lnTo>
                <a:lnTo>
                  <a:pt x="96000" y="90000"/>
                </a:lnTo>
                <a:lnTo>
                  <a:pt x="48000" y="0"/>
                </a:lnTo>
                <a:lnTo>
                  <a:pt x="0" y="0"/>
                </a:lnTo>
                <a:lnTo>
                  <a:pt x="0" y="6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43" name="Shape 2443"/>
          <p:cNvSpPr/>
          <p:nvPr/>
        </p:nvSpPr>
        <p:spPr>
          <a:xfrm>
            <a:off x="5018087" y="5502275"/>
            <a:ext cx="22225" cy="22225"/>
          </a:xfrm>
          <a:custGeom>
            <a:pathLst>
              <a:path extrusionOk="0" h="120000" w="120000">
                <a:moveTo>
                  <a:pt x="0" y="59999"/>
                </a:moveTo>
                <a:lnTo>
                  <a:pt x="0" y="59999"/>
                </a:lnTo>
                <a:lnTo>
                  <a:pt x="7500" y="77142"/>
                </a:lnTo>
                <a:lnTo>
                  <a:pt x="15000" y="94285"/>
                </a:lnTo>
                <a:lnTo>
                  <a:pt x="22500" y="111428"/>
                </a:lnTo>
                <a:lnTo>
                  <a:pt x="45000" y="111428"/>
                </a:lnTo>
                <a:lnTo>
                  <a:pt x="60000" y="111428"/>
                </a:lnTo>
                <a:lnTo>
                  <a:pt x="90000" y="102857"/>
                </a:lnTo>
                <a:lnTo>
                  <a:pt x="112500" y="94285"/>
                </a:lnTo>
                <a:lnTo>
                  <a:pt x="67500" y="17142"/>
                </a:lnTo>
                <a:lnTo>
                  <a:pt x="7500" y="0"/>
                </a:lnTo>
                <a:lnTo>
                  <a:pt x="0" y="59999"/>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44" name="Shape 2444"/>
          <p:cNvSpPr/>
          <p:nvPr/>
        </p:nvSpPr>
        <p:spPr>
          <a:xfrm>
            <a:off x="5076825" y="5464175"/>
            <a:ext cx="15875" cy="7937"/>
          </a:xfrm>
          <a:custGeom>
            <a:pathLst>
              <a:path extrusionOk="0" h="120000" w="120000">
                <a:moveTo>
                  <a:pt x="98181" y="0"/>
                </a:moveTo>
                <a:lnTo>
                  <a:pt x="87272" y="24000"/>
                </a:lnTo>
                <a:lnTo>
                  <a:pt x="76363" y="48000"/>
                </a:lnTo>
                <a:lnTo>
                  <a:pt x="65454" y="48000"/>
                </a:lnTo>
                <a:lnTo>
                  <a:pt x="43636" y="48000"/>
                </a:lnTo>
                <a:lnTo>
                  <a:pt x="32727" y="48000"/>
                </a:lnTo>
                <a:lnTo>
                  <a:pt x="21818" y="48000"/>
                </a:lnTo>
                <a:lnTo>
                  <a:pt x="10909" y="48000"/>
                </a:lnTo>
                <a:lnTo>
                  <a:pt x="0" y="48000"/>
                </a:lnTo>
                <a:lnTo>
                  <a:pt x="0" y="72000"/>
                </a:lnTo>
                <a:lnTo>
                  <a:pt x="10909" y="72000"/>
                </a:lnTo>
                <a:lnTo>
                  <a:pt x="21818" y="72000"/>
                </a:lnTo>
                <a:lnTo>
                  <a:pt x="43636" y="96000"/>
                </a:lnTo>
                <a:lnTo>
                  <a:pt x="54545" y="96000"/>
                </a:lnTo>
                <a:lnTo>
                  <a:pt x="76363" y="96000"/>
                </a:lnTo>
                <a:lnTo>
                  <a:pt x="98181" y="96000"/>
                </a:lnTo>
                <a:lnTo>
                  <a:pt x="109090" y="72000"/>
                </a:lnTo>
                <a:lnTo>
                  <a:pt x="109090" y="48000"/>
                </a:lnTo>
                <a:lnTo>
                  <a:pt x="98181" y="24000"/>
                </a:lnTo>
                <a:lnTo>
                  <a:pt x="98181"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45" name="Shape 2445"/>
          <p:cNvSpPr/>
          <p:nvPr/>
        </p:nvSpPr>
        <p:spPr>
          <a:xfrm>
            <a:off x="5076825" y="5464175"/>
            <a:ext cx="31750" cy="23813"/>
          </a:xfrm>
          <a:custGeom>
            <a:pathLst>
              <a:path extrusionOk="0" h="120000" w="120000">
                <a:moveTo>
                  <a:pt x="109090" y="0"/>
                </a:moveTo>
                <a:lnTo>
                  <a:pt x="109090" y="0"/>
                </a:lnTo>
                <a:lnTo>
                  <a:pt x="98181" y="32000"/>
                </a:lnTo>
                <a:lnTo>
                  <a:pt x="81818" y="56000"/>
                </a:lnTo>
                <a:lnTo>
                  <a:pt x="76363" y="64000"/>
                </a:lnTo>
                <a:lnTo>
                  <a:pt x="65454" y="64000"/>
                </a:lnTo>
                <a:lnTo>
                  <a:pt x="49090" y="56000"/>
                </a:lnTo>
                <a:lnTo>
                  <a:pt x="38181" y="56000"/>
                </a:lnTo>
                <a:lnTo>
                  <a:pt x="21818" y="56000"/>
                </a:lnTo>
                <a:lnTo>
                  <a:pt x="10909" y="56000"/>
                </a:lnTo>
                <a:lnTo>
                  <a:pt x="5454" y="56000"/>
                </a:lnTo>
                <a:lnTo>
                  <a:pt x="0" y="64000"/>
                </a:lnTo>
                <a:lnTo>
                  <a:pt x="0" y="80000"/>
                </a:lnTo>
                <a:lnTo>
                  <a:pt x="5454" y="88000"/>
                </a:lnTo>
                <a:lnTo>
                  <a:pt x="21818" y="96000"/>
                </a:lnTo>
                <a:lnTo>
                  <a:pt x="43636" y="104000"/>
                </a:lnTo>
                <a:lnTo>
                  <a:pt x="49090" y="112000"/>
                </a:lnTo>
                <a:lnTo>
                  <a:pt x="60000" y="112000"/>
                </a:lnTo>
                <a:lnTo>
                  <a:pt x="76363" y="112000"/>
                </a:lnTo>
                <a:lnTo>
                  <a:pt x="81818" y="112000"/>
                </a:lnTo>
                <a:lnTo>
                  <a:pt x="103636" y="104000"/>
                </a:lnTo>
                <a:lnTo>
                  <a:pt x="109090" y="104000"/>
                </a:lnTo>
                <a:lnTo>
                  <a:pt x="114545" y="80000"/>
                </a:lnTo>
                <a:lnTo>
                  <a:pt x="114545" y="48000"/>
                </a:lnTo>
                <a:lnTo>
                  <a:pt x="109090" y="16000"/>
                </a:lnTo>
                <a:lnTo>
                  <a:pt x="10909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46" name="Shape 2446"/>
          <p:cNvSpPr/>
          <p:nvPr/>
        </p:nvSpPr>
        <p:spPr>
          <a:xfrm>
            <a:off x="5022850" y="5438775"/>
            <a:ext cx="11113" cy="6349"/>
          </a:xfrm>
          <a:custGeom>
            <a:pathLst>
              <a:path extrusionOk="0" h="120000" w="120000">
                <a:moveTo>
                  <a:pt x="106666" y="90000"/>
                </a:moveTo>
                <a:lnTo>
                  <a:pt x="40000" y="60000"/>
                </a:lnTo>
                <a:lnTo>
                  <a:pt x="0" y="30000"/>
                </a:lnTo>
                <a:lnTo>
                  <a:pt x="40000" y="0"/>
                </a:lnTo>
                <a:lnTo>
                  <a:pt x="106666" y="9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47" name="Shape 2447"/>
          <p:cNvSpPr/>
          <p:nvPr/>
        </p:nvSpPr>
        <p:spPr>
          <a:xfrm>
            <a:off x="5033962" y="5443537"/>
            <a:ext cx="4762" cy="12699"/>
          </a:xfrm>
          <a:custGeom>
            <a:pathLst>
              <a:path extrusionOk="0" h="120000" w="120000">
                <a:moveTo>
                  <a:pt x="0" y="0"/>
                </a:moveTo>
                <a:lnTo>
                  <a:pt x="0" y="0"/>
                </a:lnTo>
                <a:lnTo>
                  <a:pt x="60000" y="45000"/>
                </a:lnTo>
                <a:lnTo>
                  <a:pt x="90000" y="75000"/>
                </a:lnTo>
                <a:lnTo>
                  <a:pt x="60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48" name="Shape 2448"/>
          <p:cNvSpPr/>
          <p:nvPr/>
        </p:nvSpPr>
        <p:spPr>
          <a:xfrm>
            <a:off x="5116512" y="5434012"/>
            <a:ext cx="9524" cy="26987"/>
          </a:xfrm>
          <a:custGeom>
            <a:pathLst>
              <a:path extrusionOk="0" h="120000" w="120000">
                <a:moveTo>
                  <a:pt x="102857" y="0"/>
                </a:moveTo>
                <a:lnTo>
                  <a:pt x="85714" y="14117"/>
                </a:lnTo>
                <a:lnTo>
                  <a:pt x="85714" y="28235"/>
                </a:lnTo>
                <a:lnTo>
                  <a:pt x="85714" y="49411"/>
                </a:lnTo>
                <a:lnTo>
                  <a:pt x="68571" y="56470"/>
                </a:lnTo>
                <a:lnTo>
                  <a:pt x="34285" y="56470"/>
                </a:lnTo>
                <a:lnTo>
                  <a:pt x="34285" y="63529"/>
                </a:lnTo>
                <a:lnTo>
                  <a:pt x="17142" y="70588"/>
                </a:lnTo>
                <a:lnTo>
                  <a:pt x="17142" y="84705"/>
                </a:lnTo>
                <a:lnTo>
                  <a:pt x="0" y="98823"/>
                </a:lnTo>
                <a:lnTo>
                  <a:pt x="0" y="112941"/>
                </a:lnTo>
                <a:lnTo>
                  <a:pt x="102857"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49" name="Shape 2449"/>
          <p:cNvSpPr/>
          <p:nvPr/>
        </p:nvSpPr>
        <p:spPr>
          <a:xfrm>
            <a:off x="5124450" y="5434012"/>
            <a:ext cx="11113" cy="42861"/>
          </a:xfrm>
          <a:custGeom>
            <a:pathLst>
              <a:path extrusionOk="0" h="120000" w="120000">
                <a:moveTo>
                  <a:pt x="0" y="0"/>
                </a:moveTo>
                <a:lnTo>
                  <a:pt x="0" y="0"/>
                </a:lnTo>
                <a:lnTo>
                  <a:pt x="20000" y="17777"/>
                </a:lnTo>
                <a:lnTo>
                  <a:pt x="20000" y="31111"/>
                </a:lnTo>
                <a:lnTo>
                  <a:pt x="20000" y="48888"/>
                </a:lnTo>
                <a:lnTo>
                  <a:pt x="20000" y="53333"/>
                </a:lnTo>
                <a:lnTo>
                  <a:pt x="40000" y="57777"/>
                </a:lnTo>
                <a:lnTo>
                  <a:pt x="60000" y="57777"/>
                </a:lnTo>
                <a:lnTo>
                  <a:pt x="60000" y="66666"/>
                </a:lnTo>
                <a:lnTo>
                  <a:pt x="80000" y="75555"/>
                </a:lnTo>
                <a:lnTo>
                  <a:pt x="80000" y="84444"/>
                </a:lnTo>
                <a:lnTo>
                  <a:pt x="100000" y="97777"/>
                </a:lnTo>
                <a:lnTo>
                  <a:pt x="100000" y="115555"/>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50" name="Shape 2450"/>
          <p:cNvSpPr/>
          <p:nvPr/>
        </p:nvSpPr>
        <p:spPr>
          <a:xfrm>
            <a:off x="5111750" y="5487987"/>
            <a:ext cx="28575" cy="14287"/>
          </a:xfrm>
          <a:custGeom>
            <a:pathLst>
              <a:path extrusionOk="0" h="120000" w="120000">
                <a:moveTo>
                  <a:pt x="113684" y="53333"/>
                </a:moveTo>
                <a:lnTo>
                  <a:pt x="94736" y="0"/>
                </a:lnTo>
                <a:lnTo>
                  <a:pt x="75789" y="0"/>
                </a:lnTo>
                <a:lnTo>
                  <a:pt x="56842" y="0"/>
                </a:lnTo>
                <a:lnTo>
                  <a:pt x="44210" y="53333"/>
                </a:lnTo>
                <a:lnTo>
                  <a:pt x="31578" y="106666"/>
                </a:lnTo>
                <a:lnTo>
                  <a:pt x="18947" y="53333"/>
                </a:lnTo>
                <a:lnTo>
                  <a:pt x="6315" y="0"/>
                </a:lnTo>
                <a:lnTo>
                  <a:pt x="0" y="0"/>
                </a:lnTo>
                <a:lnTo>
                  <a:pt x="113684" y="53333"/>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51" name="Shape 2451"/>
          <p:cNvSpPr/>
          <p:nvPr/>
        </p:nvSpPr>
        <p:spPr>
          <a:xfrm>
            <a:off x="5111750" y="5500687"/>
            <a:ext cx="44450" cy="4762"/>
          </a:xfrm>
          <a:custGeom>
            <a:pathLst>
              <a:path extrusionOk="0" h="120000" w="120000">
                <a:moveTo>
                  <a:pt x="116000" y="40000"/>
                </a:moveTo>
                <a:lnTo>
                  <a:pt x="116000" y="40000"/>
                </a:lnTo>
                <a:lnTo>
                  <a:pt x="100000" y="80000"/>
                </a:lnTo>
                <a:lnTo>
                  <a:pt x="76000" y="80000"/>
                </a:lnTo>
                <a:lnTo>
                  <a:pt x="60000" y="80000"/>
                </a:lnTo>
                <a:lnTo>
                  <a:pt x="44000" y="40000"/>
                </a:lnTo>
                <a:lnTo>
                  <a:pt x="32000" y="0"/>
                </a:lnTo>
                <a:lnTo>
                  <a:pt x="16000" y="40000"/>
                </a:lnTo>
                <a:lnTo>
                  <a:pt x="4000" y="80000"/>
                </a:lnTo>
                <a:lnTo>
                  <a:pt x="0" y="8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52" name="Shape 2452"/>
          <p:cNvSpPr/>
          <p:nvPr/>
        </p:nvSpPr>
        <p:spPr>
          <a:xfrm>
            <a:off x="4986337" y="5408612"/>
            <a:ext cx="11112" cy="14287"/>
          </a:xfrm>
          <a:custGeom>
            <a:pathLst>
              <a:path extrusionOk="0" h="120000" w="120000">
                <a:moveTo>
                  <a:pt x="66666" y="0"/>
                </a:moveTo>
                <a:lnTo>
                  <a:pt x="40000" y="0"/>
                </a:lnTo>
                <a:lnTo>
                  <a:pt x="0" y="0"/>
                </a:lnTo>
                <a:lnTo>
                  <a:pt x="0" y="53333"/>
                </a:lnTo>
                <a:lnTo>
                  <a:pt x="40000" y="106666"/>
                </a:lnTo>
                <a:lnTo>
                  <a:pt x="66666" y="106666"/>
                </a:lnTo>
                <a:lnTo>
                  <a:pt x="106666" y="53333"/>
                </a:lnTo>
                <a:lnTo>
                  <a:pt x="106666" y="0"/>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53" name="Shape 2453"/>
          <p:cNvSpPr/>
          <p:nvPr/>
        </p:nvSpPr>
        <p:spPr>
          <a:xfrm>
            <a:off x="5029200" y="5405437"/>
            <a:ext cx="12699" cy="14287"/>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54" name="Shape 2454"/>
          <p:cNvSpPr/>
          <p:nvPr/>
        </p:nvSpPr>
        <p:spPr>
          <a:xfrm>
            <a:off x="5048250" y="5438775"/>
            <a:ext cx="12699" cy="12699"/>
          </a:xfrm>
          <a:custGeom>
            <a:pathLst>
              <a:path extrusionOk="0" h="120000" w="120000">
                <a:moveTo>
                  <a:pt x="40000" y="0"/>
                </a:moveTo>
                <a:lnTo>
                  <a:pt x="0" y="0"/>
                </a:lnTo>
                <a:lnTo>
                  <a:pt x="0" y="30000"/>
                </a:lnTo>
                <a:lnTo>
                  <a:pt x="0" y="75000"/>
                </a:lnTo>
                <a:lnTo>
                  <a:pt x="0" y="105000"/>
                </a:lnTo>
                <a:lnTo>
                  <a:pt x="40000" y="105000"/>
                </a:lnTo>
                <a:lnTo>
                  <a:pt x="66666" y="105000"/>
                </a:lnTo>
                <a:lnTo>
                  <a:pt x="66666" y="75000"/>
                </a:lnTo>
                <a:lnTo>
                  <a:pt x="106666" y="75000"/>
                </a:lnTo>
                <a:lnTo>
                  <a:pt x="106666" y="30000"/>
                </a:lnTo>
                <a:lnTo>
                  <a:pt x="66666" y="30000"/>
                </a:lnTo>
                <a:lnTo>
                  <a:pt x="66666" y="0"/>
                </a:lnTo>
                <a:lnTo>
                  <a:pt x="4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55" name="Shape 2455"/>
          <p:cNvSpPr/>
          <p:nvPr/>
        </p:nvSpPr>
        <p:spPr>
          <a:xfrm>
            <a:off x="4979987" y="5475287"/>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56" name="Shape 2456"/>
          <p:cNvSpPr/>
          <p:nvPr/>
        </p:nvSpPr>
        <p:spPr>
          <a:xfrm>
            <a:off x="5048250" y="5559425"/>
            <a:ext cx="12699" cy="14288"/>
          </a:xfrm>
          <a:custGeom>
            <a:pathLst>
              <a:path extrusionOk="0" h="120000" w="120000">
                <a:moveTo>
                  <a:pt x="40000" y="0"/>
                </a:moveTo>
                <a:lnTo>
                  <a:pt x="0" y="0"/>
                </a:lnTo>
                <a:lnTo>
                  <a:pt x="0" y="53333"/>
                </a:lnTo>
                <a:lnTo>
                  <a:pt x="0" y="106666"/>
                </a:lnTo>
                <a:lnTo>
                  <a:pt x="40000" y="106666"/>
                </a:lnTo>
                <a:lnTo>
                  <a:pt x="66666" y="106666"/>
                </a:lnTo>
                <a:lnTo>
                  <a:pt x="106666" y="106666"/>
                </a:lnTo>
                <a:lnTo>
                  <a:pt x="106666" y="53333"/>
                </a:lnTo>
                <a:lnTo>
                  <a:pt x="106666" y="0"/>
                </a:lnTo>
                <a:lnTo>
                  <a:pt x="66666" y="0"/>
                </a:lnTo>
                <a:lnTo>
                  <a:pt x="4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57" name="Shape 2457"/>
          <p:cNvSpPr/>
          <p:nvPr/>
        </p:nvSpPr>
        <p:spPr>
          <a:xfrm>
            <a:off x="5011737" y="5545137"/>
            <a:ext cx="12699" cy="12699"/>
          </a:xfrm>
          <a:custGeom>
            <a:pathLst>
              <a:path extrusionOk="0" h="120000" w="120000">
                <a:moveTo>
                  <a:pt x="66666" y="0"/>
                </a:moveTo>
                <a:lnTo>
                  <a:pt x="40000" y="0"/>
                </a:lnTo>
                <a:lnTo>
                  <a:pt x="40000" y="30000"/>
                </a:lnTo>
                <a:lnTo>
                  <a:pt x="0" y="30000"/>
                </a:lnTo>
                <a:lnTo>
                  <a:pt x="0" y="75000"/>
                </a:lnTo>
                <a:lnTo>
                  <a:pt x="40000" y="75000"/>
                </a:lnTo>
                <a:lnTo>
                  <a:pt x="40000" y="105000"/>
                </a:lnTo>
                <a:lnTo>
                  <a:pt x="66666" y="105000"/>
                </a:lnTo>
                <a:lnTo>
                  <a:pt x="66666" y="75000"/>
                </a:lnTo>
                <a:lnTo>
                  <a:pt x="106666" y="75000"/>
                </a:lnTo>
                <a:lnTo>
                  <a:pt x="106666" y="30000"/>
                </a:lnTo>
                <a:lnTo>
                  <a:pt x="66666" y="30000"/>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58" name="Shape 2458"/>
          <p:cNvSpPr/>
          <p:nvPr/>
        </p:nvSpPr>
        <p:spPr>
          <a:xfrm>
            <a:off x="5103812" y="5443537"/>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59" name="Shape 2459"/>
          <p:cNvSpPr/>
          <p:nvPr/>
        </p:nvSpPr>
        <p:spPr>
          <a:xfrm>
            <a:off x="5110162" y="5392737"/>
            <a:ext cx="11112" cy="12699"/>
          </a:xfrm>
          <a:custGeom>
            <a:pathLst>
              <a:path extrusionOk="0" h="120000" w="120000">
                <a:moveTo>
                  <a:pt x="30000" y="0"/>
                </a:moveTo>
                <a:lnTo>
                  <a:pt x="0" y="0"/>
                </a:lnTo>
                <a:lnTo>
                  <a:pt x="0" y="30000"/>
                </a:lnTo>
                <a:lnTo>
                  <a:pt x="0" y="75000"/>
                </a:lnTo>
                <a:lnTo>
                  <a:pt x="0" y="105000"/>
                </a:lnTo>
                <a:lnTo>
                  <a:pt x="30000" y="105000"/>
                </a:lnTo>
                <a:lnTo>
                  <a:pt x="75000" y="105000"/>
                </a:lnTo>
                <a:lnTo>
                  <a:pt x="75000" y="75000"/>
                </a:lnTo>
                <a:lnTo>
                  <a:pt x="105000" y="75000"/>
                </a:lnTo>
                <a:lnTo>
                  <a:pt x="105000" y="30000"/>
                </a:lnTo>
                <a:lnTo>
                  <a:pt x="75000" y="30000"/>
                </a:lnTo>
                <a:lnTo>
                  <a:pt x="75000" y="0"/>
                </a:lnTo>
                <a:lnTo>
                  <a:pt x="3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60" name="Shape 2460"/>
          <p:cNvSpPr/>
          <p:nvPr/>
        </p:nvSpPr>
        <p:spPr>
          <a:xfrm>
            <a:off x="5137150" y="5434012"/>
            <a:ext cx="12699" cy="12699"/>
          </a:xfrm>
          <a:custGeom>
            <a:pathLst>
              <a:path extrusionOk="0" h="120000" w="120000">
                <a:moveTo>
                  <a:pt x="108000" y="0"/>
                </a:moveTo>
                <a:lnTo>
                  <a:pt x="48000" y="0"/>
                </a:lnTo>
                <a:lnTo>
                  <a:pt x="48000" y="30000"/>
                </a:lnTo>
                <a:lnTo>
                  <a:pt x="0" y="30000"/>
                </a:lnTo>
                <a:lnTo>
                  <a:pt x="0" y="75000"/>
                </a:lnTo>
                <a:lnTo>
                  <a:pt x="0" y="105000"/>
                </a:lnTo>
                <a:lnTo>
                  <a:pt x="48000" y="105000"/>
                </a:lnTo>
                <a:lnTo>
                  <a:pt x="108000" y="105000"/>
                </a:lnTo>
                <a:lnTo>
                  <a:pt x="108000" y="75000"/>
                </a:lnTo>
                <a:lnTo>
                  <a:pt x="108000" y="30000"/>
                </a:lnTo>
                <a:lnTo>
                  <a:pt x="10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61" name="Shape 2461"/>
          <p:cNvSpPr/>
          <p:nvPr/>
        </p:nvSpPr>
        <p:spPr>
          <a:xfrm>
            <a:off x="5118100" y="5524500"/>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62" name="Shape 2462"/>
          <p:cNvSpPr/>
          <p:nvPr/>
        </p:nvSpPr>
        <p:spPr>
          <a:xfrm>
            <a:off x="4976812" y="5368925"/>
            <a:ext cx="12699" cy="14288"/>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63" name="Shape 2463"/>
          <p:cNvSpPr/>
          <p:nvPr/>
        </p:nvSpPr>
        <p:spPr>
          <a:xfrm>
            <a:off x="4946650" y="5419725"/>
            <a:ext cx="11113" cy="14288"/>
          </a:xfrm>
          <a:custGeom>
            <a:pathLst>
              <a:path extrusionOk="0" h="120000" w="120000">
                <a:moveTo>
                  <a:pt x="48000" y="0"/>
                </a:moveTo>
                <a:lnTo>
                  <a:pt x="0" y="0"/>
                </a:lnTo>
                <a:lnTo>
                  <a:pt x="0" y="53333"/>
                </a:lnTo>
                <a:lnTo>
                  <a:pt x="0" y="106666"/>
                </a:lnTo>
                <a:lnTo>
                  <a:pt x="48000" y="106666"/>
                </a:lnTo>
                <a:lnTo>
                  <a:pt x="108000" y="53333"/>
                </a:lnTo>
                <a:lnTo>
                  <a:pt x="48000" y="53333"/>
                </a:lnTo>
                <a:lnTo>
                  <a:pt x="48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64" name="Shape 2464"/>
          <p:cNvSpPr/>
          <p:nvPr/>
        </p:nvSpPr>
        <p:spPr>
          <a:xfrm>
            <a:off x="4957762" y="5499100"/>
            <a:ext cx="12699" cy="14288"/>
          </a:xfrm>
          <a:custGeom>
            <a:pathLst>
              <a:path extrusionOk="0" h="120000" w="120000">
                <a:moveTo>
                  <a:pt x="40000" y="0"/>
                </a:moveTo>
                <a:lnTo>
                  <a:pt x="40000" y="0"/>
                </a:lnTo>
                <a:lnTo>
                  <a:pt x="0" y="0"/>
                </a:lnTo>
                <a:lnTo>
                  <a:pt x="0" y="53333"/>
                </a:lnTo>
                <a:lnTo>
                  <a:pt x="40000" y="106666"/>
                </a:lnTo>
                <a:lnTo>
                  <a:pt x="66666" y="106666"/>
                </a:lnTo>
                <a:lnTo>
                  <a:pt x="66666" y="53333"/>
                </a:lnTo>
                <a:lnTo>
                  <a:pt x="106666" y="53333"/>
                </a:lnTo>
                <a:lnTo>
                  <a:pt x="106666" y="0"/>
                </a:lnTo>
                <a:lnTo>
                  <a:pt x="66666" y="0"/>
                </a:lnTo>
                <a:lnTo>
                  <a:pt x="4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65" name="Shape 2465"/>
          <p:cNvSpPr/>
          <p:nvPr/>
        </p:nvSpPr>
        <p:spPr>
          <a:xfrm>
            <a:off x="5011737" y="5522912"/>
            <a:ext cx="12699" cy="14287"/>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66" name="Shape 2466"/>
          <p:cNvSpPr/>
          <p:nvPr/>
        </p:nvSpPr>
        <p:spPr>
          <a:xfrm>
            <a:off x="4984750" y="5529262"/>
            <a:ext cx="9524" cy="14287"/>
          </a:xfrm>
          <a:custGeom>
            <a:pathLst>
              <a:path extrusionOk="0" h="120000" w="120000">
                <a:moveTo>
                  <a:pt x="30000" y="0"/>
                </a:moveTo>
                <a:lnTo>
                  <a:pt x="30000" y="0"/>
                </a:lnTo>
                <a:lnTo>
                  <a:pt x="0" y="0"/>
                </a:lnTo>
                <a:lnTo>
                  <a:pt x="0" y="53333"/>
                </a:lnTo>
                <a:lnTo>
                  <a:pt x="0" y="106666"/>
                </a:lnTo>
                <a:lnTo>
                  <a:pt x="30000" y="106666"/>
                </a:lnTo>
                <a:lnTo>
                  <a:pt x="75000" y="106666"/>
                </a:lnTo>
                <a:lnTo>
                  <a:pt x="105000" y="53333"/>
                </a:lnTo>
                <a:lnTo>
                  <a:pt x="105000" y="0"/>
                </a:lnTo>
                <a:lnTo>
                  <a:pt x="75000" y="0"/>
                </a:lnTo>
                <a:lnTo>
                  <a:pt x="3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67" name="Shape 2467"/>
          <p:cNvSpPr/>
          <p:nvPr/>
        </p:nvSpPr>
        <p:spPr>
          <a:xfrm>
            <a:off x="5635625" y="5392737"/>
            <a:ext cx="247649" cy="263525"/>
          </a:xfrm>
          <a:custGeom>
            <a:pathLst>
              <a:path extrusionOk="0" h="120000" w="120000">
                <a:moveTo>
                  <a:pt x="33600" y="112771"/>
                </a:moveTo>
                <a:lnTo>
                  <a:pt x="33600" y="112771"/>
                </a:lnTo>
                <a:lnTo>
                  <a:pt x="30171" y="110602"/>
                </a:lnTo>
                <a:lnTo>
                  <a:pt x="26742" y="106987"/>
                </a:lnTo>
                <a:lnTo>
                  <a:pt x="24685" y="104819"/>
                </a:lnTo>
                <a:lnTo>
                  <a:pt x="23314" y="101927"/>
                </a:lnTo>
                <a:lnTo>
                  <a:pt x="20571" y="99759"/>
                </a:lnTo>
                <a:lnTo>
                  <a:pt x="18514" y="96867"/>
                </a:lnTo>
                <a:lnTo>
                  <a:pt x="16457" y="94698"/>
                </a:lnTo>
                <a:lnTo>
                  <a:pt x="13028" y="91807"/>
                </a:lnTo>
                <a:lnTo>
                  <a:pt x="10285" y="88915"/>
                </a:lnTo>
                <a:lnTo>
                  <a:pt x="8228" y="86746"/>
                </a:lnTo>
                <a:lnTo>
                  <a:pt x="6857" y="83855"/>
                </a:lnTo>
                <a:lnTo>
                  <a:pt x="4800" y="81686"/>
                </a:lnTo>
                <a:lnTo>
                  <a:pt x="4114" y="78795"/>
                </a:lnTo>
                <a:lnTo>
                  <a:pt x="2742" y="76626"/>
                </a:lnTo>
                <a:lnTo>
                  <a:pt x="1371" y="73734"/>
                </a:lnTo>
                <a:lnTo>
                  <a:pt x="685" y="72289"/>
                </a:lnTo>
                <a:lnTo>
                  <a:pt x="0" y="69397"/>
                </a:lnTo>
                <a:lnTo>
                  <a:pt x="0" y="67228"/>
                </a:lnTo>
                <a:lnTo>
                  <a:pt x="685" y="65060"/>
                </a:lnTo>
                <a:lnTo>
                  <a:pt x="685" y="61445"/>
                </a:lnTo>
                <a:lnTo>
                  <a:pt x="1371" y="58554"/>
                </a:lnTo>
                <a:lnTo>
                  <a:pt x="2742" y="55662"/>
                </a:lnTo>
                <a:lnTo>
                  <a:pt x="4114" y="52771"/>
                </a:lnTo>
                <a:lnTo>
                  <a:pt x="4800" y="49879"/>
                </a:lnTo>
                <a:lnTo>
                  <a:pt x="5485" y="46265"/>
                </a:lnTo>
                <a:lnTo>
                  <a:pt x="6857" y="42650"/>
                </a:lnTo>
                <a:lnTo>
                  <a:pt x="8228" y="39036"/>
                </a:lnTo>
                <a:lnTo>
                  <a:pt x="8228" y="34698"/>
                </a:lnTo>
                <a:lnTo>
                  <a:pt x="10285" y="30361"/>
                </a:lnTo>
                <a:lnTo>
                  <a:pt x="12342" y="26746"/>
                </a:lnTo>
                <a:lnTo>
                  <a:pt x="13714" y="23855"/>
                </a:lnTo>
                <a:lnTo>
                  <a:pt x="16457" y="20963"/>
                </a:lnTo>
                <a:lnTo>
                  <a:pt x="19200" y="18795"/>
                </a:lnTo>
                <a:lnTo>
                  <a:pt x="24000" y="15903"/>
                </a:lnTo>
                <a:lnTo>
                  <a:pt x="28799" y="13012"/>
                </a:lnTo>
                <a:lnTo>
                  <a:pt x="32914" y="10120"/>
                </a:lnTo>
                <a:lnTo>
                  <a:pt x="38400" y="7228"/>
                </a:lnTo>
                <a:lnTo>
                  <a:pt x="43200" y="5060"/>
                </a:lnTo>
                <a:lnTo>
                  <a:pt x="48000" y="2891"/>
                </a:lnTo>
                <a:lnTo>
                  <a:pt x="50742" y="1445"/>
                </a:lnTo>
                <a:lnTo>
                  <a:pt x="54857" y="722"/>
                </a:lnTo>
                <a:lnTo>
                  <a:pt x="61714" y="722"/>
                </a:lnTo>
                <a:lnTo>
                  <a:pt x="68571" y="0"/>
                </a:lnTo>
                <a:lnTo>
                  <a:pt x="76800" y="722"/>
                </a:lnTo>
                <a:lnTo>
                  <a:pt x="86400" y="1445"/>
                </a:lnTo>
                <a:lnTo>
                  <a:pt x="93942" y="4337"/>
                </a:lnTo>
                <a:lnTo>
                  <a:pt x="101485" y="8674"/>
                </a:lnTo>
                <a:lnTo>
                  <a:pt x="106971" y="14457"/>
                </a:lnTo>
                <a:lnTo>
                  <a:pt x="108342" y="17349"/>
                </a:lnTo>
                <a:lnTo>
                  <a:pt x="111085" y="20963"/>
                </a:lnTo>
                <a:lnTo>
                  <a:pt x="112457" y="24578"/>
                </a:lnTo>
                <a:lnTo>
                  <a:pt x="114514" y="28192"/>
                </a:lnTo>
                <a:lnTo>
                  <a:pt x="116571" y="32530"/>
                </a:lnTo>
                <a:lnTo>
                  <a:pt x="117942" y="37590"/>
                </a:lnTo>
                <a:lnTo>
                  <a:pt x="118628" y="41204"/>
                </a:lnTo>
                <a:lnTo>
                  <a:pt x="119314" y="44819"/>
                </a:lnTo>
                <a:lnTo>
                  <a:pt x="119314" y="48433"/>
                </a:lnTo>
                <a:lnTo>
                  <a:pt x="118628" y="52771"/>
                </a:lnTo>
                <a:lnTo>
                  <a:pt x="117942" y="58554"/>
                </a:lnTo>
                <a:lnTo>
                  <a:pt x="116571" y="64337"/>
                </a:lnTo>
                <a:lnTo>
                  <a:pt x="115199" y="69397"/>
                </a:lnTo>
                <a:lnTo>
                  <a:pt x="113828" y="74457"/>
                </a:lnTo>
                <a:lnTo>
                  <a:pt x="111771" y="79518"/>
                </a:lnTo>
                <a:lnTo>
                  <a:pt x="111085" y="83132"/>
                </a:lnTo>
                <a:lnTo>
                  <a:pt x="108342" y="87469"/>
                </a:lnTo>
                <a:lnTo>
                  <a:pt x="106285" y="91807"/>
                </a:lnTo>
                <a:lnTo>
                  <a:pt x="102171" y="96867"/>
                </a:lnTo>
                <a:lnTo>
                  <a:pt x="99428" y="101204"/>
                </a:lnTo>
                <a:lnTo>
                  <a:pt x="95314" y="106265"/>
                </a:lnTo>
                <a:lnTo>
                  <a:pt x="91885" y="109879"/>
                </a:lnTo>
                <a:lnTo>
                  <a:pt x="87085" y="112048"/>
                </a:lnTo>
                <a:lnTo>
                  <a:pt x="83657" y="113493"/>
                </a:lnTo>
                <a:lnTo>
                  <a:pt x="80914" y="114216"/>
                </a:lnTo>
                <a:lnTo>
                  <a:pt x="76800" y="114939"/>
                </a:lnTo>
                <a:lnTo>
                  <a:pt x="74057" y="115662"/>
                </a:lnTo>
                <a:lnTo>
                  <a:pt x="71314" y="117108"/>
                </a:lnTo>
                <a:lnTo>
                  <a:pt x="67885" y="117831"/>
                </a:lnTo>
                <a:lnTo>
                  <a:pt x="65142" y="118554"/>
                </a:lnTo>
                <a:lnTo>
                  <a:pt x="62399" y="119277"/>
                </a:lnTo>
                <a:lnTo>
                  <a:pt x="60342" y="119277"/>
                </a:lnTo>
                <a:lnTo>
                  <a:pt x="56914" y="118554"/>
                </a:lnTo>
                <a:lnTo>
                  <a:pt x="52114" y="117831"/>
                </a:lnTo>
                <a:lnTo>
                  <a:pt x="48000" y="116385"/>
                </a:lnTo>
                <a:lnTo>
                  <a:pt x="43885" y="115662"/>
                </a:lnTo>
                <a:lnTo>
                  <a:pt x="39771" y="114939"/>
                </a:lnTo>
                <a:lnTo>
                  <a:pt x="37028" y="113493"/>
                </a:lnTo>
                <a:lnTo>
                  <a:pt x="34971" y="112771"/>
                </a:lnTo>
                <a:lnTo>
                  <a:pt x="33600" y="112771"/>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68" name="Shape 2468"/>
          <p:cNvSpPr/>
          <p:nvPr/>
        </p:nvSpPr>
        <p:spPr>
          <a:xfrm>
            <a:off x="5732462" y="5600700"/>
            <a:ext cx="12699" cy="6349"/>
          </a:xfrm>
          <a:custGeom>
            <a:pathLst>
              <a:path extrusionOk="0" h="120000" w="120000">
                <a:moveTo>
                  <a:pt x="75000" y="90000"/>
                </a:moveTo>
                <a:lnTo>
                  <a:pt x="45000" y="90000"/>
                </a:lnTo>
                <a:lnTo>
                  <a:pt x="30000" y="60000"/>
                </a:lnTo>
                <a:lnTo>
                  <a:pt x="15000" y="60000"/>
                </a:lnTo>
                <a:lnTo>
                  <a:pt x="0" y="60000"/>
                </a:lnTo>
                <a:lnTo>
                  <a:pt x="0" y="30000"/>
                </a:lnTo>
                <a:lnTo>
                  <a:pt x="15000" y="0"/>
                </a:lnTo>
                <a:lnTo>
                  <a:pt x="30000" y="0"/>
                </a:lnTo>
                <a:lnTo>
                  <a:pt x="45000" y="0"/>
                </a:lnTo>
                <a:lnTo>
                  <a:pt x="60000" y="0"/>
                </a:lnTo>
                <a:lnTo>
                  <a:pt x="75000" y="0"/>
                </a:lnTo>
                <a:lnTo>
                  <a:pt x="75000" y="30000"/>
                </a:lnTo>
                <a:lnTo>
                  <a:pt x="90000" y="30000"/>
                </a:lnTo>
                <a:lnTo>
                  <a:pt x="90000" y="60000"/>
                </a:lnTo>
                <a:lnTo>
                  <a:pt x="105000" y="60000"/>
                </a:lnTo>
                <a:lnTo>
                  <a:pt x="105000" y="90000"/>
                </a:lnTo>
                <a:lnTo>
                  <a:pt x="90000" y="90000"/>
                </a:lnTo>
                <a:lnTo>
                  <a:pt x="75000" y="9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69" name="Shape 2469"/>
          <p:cNvSpPr/>
          <p:nvPr/>
        </p:nvSpPr>
        <p:spPr>
          <a:xfrm>
            <a:off x="5732462" y="5600700"/>
            <a:ext cx="26987" cy="22225"/>
          </a:xfrm>
          <a:custGeom>
            <a:pathLst>
              <a:path extrusionOk="0" h="120000" w="120000">
                <a:moveTo>
                  <a:pt x="78000" y="111428"/>
                </a:moveTo>
                <a:lnTo>
                  <a:pt x="78000" y="111428"/>
                </a:lnTo>
                <a:lnTo>
                  <a:pt x="54000" y="94285"/>
                </a:lnTo>
                <a:lnTo>
                  <a:pt x="42000" y="85714"/>
                </a:lnTo>
                <a:lnTo>
                  <a:pt x="24000" y="85714"/>
                </a:lnTo>
                <a:lnTo>
                  <a:pt x="12000" y="77142"/>
                </a:lnTo>
                <a:lnTo>
                  <a:pt x="6000" y="68571"/>
                </a:lnTo>
                <a:lnTo>
                  <a:pt x="0" y="51428"/>
                </a:lnTo>
                <a:lnTo>
                  <a:pt x="0" y="34285"/>
                </a:lnTo>
                <a:lnTo>
                  <a:pt x="6000" y="25714"/>
                </a:lnTo>
                <a:lnTo>
                  <a:pt x="12000" y="8571"/>
                </a:lnTo>
                <a:lnTo>
                  <a:pt x="24000" y="0"/>
                </a:lnTo>
                <a:lnTo>
                  <a:pt x="42000" y="0"/>
                </a:lnTo>
                <a:lnTo>
                  <a:pt x="54000" y="8571"/>
                </a:lnTo>
                <a:lnTo>
                  <a:pt x="60000" y="17142"/>
                </a:lnTo>
                <a:lnTo>
                  <a:pt x="72000" y="17142"/>
                </a:lnTo>
                <a:lnTo>
                  <a:pt x="90000" y="25714"/>
                </a:lnTo>
                <a:lnTo>
                  <a:pt x="102000" y="42857"/>
                </a:lnTo>
                <a:lnTo>
                  <a:pt x="102000" y="59999"/>
                </a:lnTo>
                <a:lnTo>
                  <a:pt x="108000" y="77142"/>
                </a:lnTo>
                <a:lnTo>
                  <a:pt x="114000" y="85714"/>
                </a:lnTo>
                <a:lnTo>
                  <a:pt x="114000" y="94285"/>
                </a:lnTo>
                <a:lnTo>
                  <a:pt x="108000" y="111428"/>
                </a:lnTo>
                <a:lnTo>
                  <a:pt x="102000" y="111428"/>
                </a:lnTo>
                <a:lnTo>
                  <a:pt x="90000" y="111428"/>
                </a:lnTo>
                <a:lnTo>
                  <a:pt x="78000" y="111428"/>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70" name="Shape 2470"/>
          <p:cNvSpPr/>
          <p:nvPr/>
        </p:nvSpPr>
        <p:spPr>
          <a:xfrm>
            <a:off x="5746750" y="5434012"/>
            <a:ext cx="11113" cy="6349"/>
          </a:xfrm>
          <a:custGeom>
            <a:pathLst>
              <a:path extrusionOk="0" h="120000" w="120000">
                <a:moveTo>
                  <a:pt x="72000" y="90000"/>
                </a:moveTo>
                <a:lnTo>
                  <a:pt x="48000" y="90000"/>
                </a:lnTo>
                <a:lnTo>
                  <a:pt x="36000" y="60000"/>
                </a:lnTo>
                <a:lnTo>
                  <a:pt x="24000" y="60000"/>
                </a:lnTo>
                <a:lnTo>
                  <a:pt x="12000" y="60000"/>
                </a:lnTo>
                <a:lnTo>
                  <a:pt x="0" y="30000"/>
                </a:lnTo>
                <a:lnTo>
                  <a:pt x="12000" y="0"/>
                </a:lnTo>
                <a:lnTo>
                  <a:pt x="24000" y="0"/>
                </a:lnTo>
                <a:lnTo>
                  <a:pt x="36000" y="0"/>
                </a:lnTo>
                <a:lnTo>
                  <a:pt x="48000" y="0"/>
                </a:lnTo>
                <a:lnTo>
                  <a:pt x="60000" y="0"/>
                </a:lnTo>
                <a:lnTo>
                  <a:pt x="72000" y="0"/>
                </a:lnTo>
                <a:lnTo>
                  <a:pt x="84000" y="0"/>
                </a:lnTo>
                <a:lnTo>
                  <a:pt x="96000" y="0"/>
                </a:lnTo>
                <a:lnTo>
                  <a:pt x="108000" y="30000"/>
                </a:lnTo>
                <a:lnTo>
                  <a:pt x="108000" y="60000"/>
                </a:lnTo>
                <a:lnTo>
                  <a:pt x="108000" y="90000"/>
                </a:lnTo>
                <a:lnTo>
                  <a:pt x="96000" y="90000"/>
                </a:lnTo>
                <a:lnTo>
                  <a:pt x="84000" y="90000"/>
                </a:lnTo>
                <a:lnTo>
                  <a:pt x="72000" y="9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71" name="Shape 2471"/>
          <p:cNvSpPr/>
          <p:nvPr/>
        </p:nvSpPr>
        <p:spPr>
          <a:xfrm>
            <a:off x="5746750" y="5434012"/>
            <a:ext cx="26987" cy="22225"/>
          </a:xfrm>
          <a:custGeom>
            <a:pathLst>
              <a:path extrusionOk="0" h="120000" w="120000">
                <a:moveTo>
                  <a:pt x="74285" y="111428"/>
                </a:moveTo>
                <a:lnTo>
                  <a:pt x="74285" y="111428"/>
                </a:lnTo>
                <a:lnTo>
                  <a:pt x="45714" y="94285"/>
                </a:lnTo>
                <a:lnTo>
                  <a:pt x="40000" y="85714"/>
                </a:lnTo>
                <a:lnTo>
                  <a:pt x="22857" y="85714"/>
                </a:lnTo>
                <a:lnTo>
                  <a:pt x="11428" y="77142"/>
                </a:lnTo>
                <a:lnTo>
                  <a:pt x="5714" y="59999"/>
                </a:lnTo>
                <a:lnTo>
                  <a:pt x="0" y="51428"/>
                </a:lnTo>
                <a:lnTo>
                  <a:pt x="0" y="34285"/>
                </a:lnTo>
                <a:lnTo>
                  <a:pt x="5714" y="17142"/>
                </a:lnTo>
                <a:lnTo>
                  <a:pt x="11428" y="8571"/>
                </a:lnTo>
                <a:lnTo>
                  <a:pt x="22857" y="0"/>
                </a:lnTo>
                <a:lnTo>
                  <a:pt x="40000" y="0"/>
                </a:lnTo>
                <a:lnTo>
                  <a:pt x="45714" y="0"/>
                </a:lnTo>
                <a:lnTo>
                  <a:pt x="62857" y="0"/>
                </a:lnTo>
                <a:lnTo>
                  <a:pt x="74285" y="0"/>
                </a:lnTo>
                <a:lnTo>
                  <a:pt x="91428" y="0"/>
                </a:lnTo>
                <a:lnTo>
                  <a:pt x="102857" y="17142"/>
                </a:lnTo>
                <a:lnTo>
                  <a:pt x="108571" y="42857"/>
                </a:lnTo>
                <a:lnTo>
                  <a:pt x="108571" y="59999"/>
                </a:lnTo>
                <a:lnTo>
                  <a:pt x="114285" y="85714"/>
                </a:lnTo>
                <a:lnTo>
                  <a:pt x="114285" y="102857"/>
                </a:lnTo>
                <a:lnTo>
                  <a:pt x="108571" y="111428"/>
                </a:lnTo>
                <a:lnTo>
                  <a:pt x="97142" y="111428"/>
                </a:lnTo>
                <a:lnTo>
                  <a:pt x="80000" y="111428"/>
                </a:lnTo>
                <a:lnTo>
                  <a:pt x="74285" y="111428"/>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72" name="Shape 2472"/>
          <p:cNvSpPr/>
          <p:nvPr/>
        </p:nvSpPr>
        <p:spPr>
          <a:xfrm>
            <a:off x="5699125" y="5554662"/>
            <a:ext cx="3174" cy="6349"/>
          </a:xfrm>
          <a:custGeom>
            <a:pathLst>
              <a:path extrusionOk="0" h="120000" w="120000">
                <a:moveTo>
                  <a:pt x="0" y="60000"/>
                </a:moveTo>
                <a:lnTo>
                  <a:pt x="0" y="30000"/>
                </a:lnTo>
                <a:lnTo>
                  <a:pt x="0" y="0"/>
                </a:lnTo>
                <a:lnTo>
                  <a:pt x="60000" y="0"/>
                </a:lnTo>
                <a:lnTo>
                  <a:pt x="60000" y="60000"/>
                </a:lnTo>
                <a:lnTo>
                  <a:pt x="60000" y="90000"/>
                </a:lnTo>
                <a:lnTo>
                  <a:pt x="0" y="6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73" name="Shape 2473"/>
          <p:cNvSpPr/>
          <p:nvPr/>
        </p:nvSpPr>
        <p:spPr>
          <a:xfrm>
            <a:off x="5700712" y="5554662"/>
            <a:ext cx="15875" cy="22225"/>
          </a:xfrm>
          <a:custGeom>
            <a:pathLst>
              <a:path extrusionOk="0" h="120000" w="120000">
                <a:moveTo>
                  <a:pt x="109090" y="59999"/>
                </a:moveTo>
                <a:lnTo>
                  <a:pt x="109090" y="59999"/>
                </a:lnTo>
                <a:lnTo>
                  <a:pt x="109090" y="42857"/>
                </a:lnTo>
                <a:lnTo>
                  <a:pt x="109090" y="17142"/>
                </a:lnTo>
                <a:lnTo>
                  <a:pt x="109090" y="8571"/>
                </a:lnTo>
                <a:lnTo>
                  <a:pt x="98181" y="0"/>
                </a:lnTo>
                <a:lnTo>
                  <a:pt x="76363" y="0"/>
                </a:lnTo>
                <a:lnTo>
                  <a:pt x="65454" y="0"/>
                </a:lnTo>
                <a:lnTo>
                  <a:pt x="43636" y="8571"/>
                </a:lnTo>
                <a:lnTo>
                  <a:pt x="32727" y="8571"/>
                </a:lnTo>
                <a:lnTo>
                  <a:pt x="0" y="59999"/>
                </a:lnTo>
                <a:lnTo>
                  <a:pt x="32727" y="111428"/>
                </a:lnTo>
                <a:lnTo>
                  <a:pt x="109090" y="59999"/>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74" name="Shape 2474"/>
          <p:cNvSpPr/>
          <p:nvPr/>
        </p:nvSpPr>
        <p:spPr>
          <a:xfrm>
            <a:off x="5797550" y="5561012"/>
            <a:ext cx="3174" cy="7937"/>
          </a:xfrm>
          <a:custGeom>
            <a:pathLst>
              <a:path extrusionOk="0" h="120000" w="120000">
                <a:moveTo>
                  <a:pt x="0" y="48000"/>
                </a:moveTo>
                <a:lnTo>
                  <a:pt x="0" y="24000"/>
                </a:lnTo>
                <a:lnTo>
                  <a:pt x="0" y="0"/>
                </a:lnTo>
                <a:lnTo>
                  <a:pt x="0" y="24000"/>
                </a:lnTo>
                <a:lnTo>
                  <a:pt x="0" y="48000"/>
                </a:lnTo>
                <a:lnTo>
                  <a:pt x="0" y="96000"/>
                </a:lnTo>
                <a:lnTo>
                  <a:pt x="0" y="48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75" name="Shape 2475"/>
          <p:cNvSpPr/>
          <p:nvPr/>
        </p:nvSpPr>
        <p:spPr>
          <a:xfrm>
            <a:off x="5797550" y="5561012"/>
            <a:ext cx="19049" cy="23812"/>
          </a:xfrm>
          <a:custGeom>
            <a:pathLst>
              <a:path extrusionOk="0" h="120000" w="120000">
                <a:moveTo>
                  <a:pt x="110000" y="64000"/>
                </a:moveTo>
                <a:lnTo>
                  <a:pt x="110000" y="64000"/>
                </a:lnTo>
                <a:lnTo>
                  <a:pt x="110000" y="40000"/>
                </a:lnTo>
                <a:lnTo>
                  <a:pt x="110000" y="24000"/>
                </a:lnTo>
                <a:lnTo>
                  <a:pt x="110000" y="16000"/>
                </a:lnTo>
                <a:lnTo>
                  <a:pt x="100000" y="8000"/>
                </a:lnTo>
                <a:lnTo>
                  <a:pt x="80000" y="0"/>
                </a:lnTo>
                <a:lnTo>
                  <a:pt x="70000" y="8000"/>
                </a:lnTo>
                <a:lnTo>
                  <a:pt x="60000" y="16000"/>
                </a:lnTo>
                <a:lnTo>
                  <a:pt x="40000" y="16000"/>
                </a:lnTo>
                <a:lnTo>
                  <a:pt x="0" y="64000"/>
                </a:lnTo>
                <a:lnTo>
                  <a:pt x="40000" y="112000"/>
                </a:lnTo>
                <a:lnTo>
                  <a:pt x="110000" y="64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76" name="Shape 2476"/>
          <p:cNvSpPr/>
          <p:nvPr/>
        </p:nvSpPr>
        <p:spPr>
          <a:xfrm>
            <a:off x="5803900" y="5487987"/>
            <a:ext cx="1587" cy="12699"/>
          </a:xfrm>
          <a:custGeom>
            <a:pathLst>
              <a:path extrusionOk="0" h="120000" w="120000">
                <a:moveTo>
                  <a:pt x="0" y="75000"/>
                </a:moveTo>
                <a:lnTo>
                  <a:pt x="0" y="45000"/>
                </a:lnTo>
                <a:lnTo>
                  <a:pt x="0" y="30000"/>
                </a:lnTo>
                <a:lnTo>
                  <a:pt x="0" y="15000"/>
                </a:lnTo>
                <a:lnTo>
                  <a:pt x="0" y="0"/>
                </a:lnTo>
                <a:lnTo>
                  <a:pt x="0" y="75000"/>
                </a:lnTo>
                <a:lnTo>
                  <a:pt x="0" y="105000"/>
                </a:lnTo>
                <a:lnTo>
                  <a:pt x="0" y="7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77" name="Shape 2477"/>
          <p:cNvSpPr/>
          <p:nvPr/>
        </p:nvSpPr>
        <p:spPr>
          <a:xfrm>
            <a:off x="5803900" y="5487987"/>
            <a:ext cx="19049" cy="28575"/>
          </a:xfrm>
          <a:custGeom>
            <a:pathLst>
              <a:path extrusionOk="0" h="120000" w="120000">
                <a:moveTo>
                  <a:pt x="101538" y="73333"/>
                </a:moveTo>
                <a:lnTo>
                  <a:pt x="101538" y="73333"/>
                </a:lnTo>
                <a:lnTo>
                  <a:pt x="110769" y="53333"/>
                </a:lnTo>
                <a:lnTo>
                  <a:pt x="110769" y="33333"/>
                </a:lnTo>
                <a:lnTo>
                  <a:pt x="101538" y="26666"/>
                </a:lnTo>
                <a:lnTo>
                  <a:pt x="92307" y="26666"/>
                </a:lnTo>
                <a:lnTo>
                  <a:pt x="73846" y="20000"/>
                </a:lnTo>
                <a:lnTo>
                  <a:pt x="46153" y="6666"/>
                </a:lnTo>
                <a:lnTo>
                  <a:pt x="9230" y="0"/>
                </a:lnTo>
                <a:lnTo>
                  <a:pt x="0" y="73333"/>
                </a:lnTo>
                <a:lnTo>
                  <a:pt x="46153" y="113333"/>
                </a:lnTo>
                <a:lnTo>
                  <a:pt x="101538" y="73333"/>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78" name="Shape 2478"/>
          <p:cNvSpPr/>
          <p:nvPr/>
        </p:nvSpPr>
        <p:spPr>
          <a:xfrm>
            <a:off x="5719762" y="5483225"/>
            <a:ext cx="17461" cy="7937"/>
          </a:xfrm>
          <a:custGeom>
            <a:pathLst>
              <a:path extrusionOk="0" h="120000" w="120000">
                <a:moveTo>
                  <a:pt x="0" y="72000"/>
                </a:moveTo>
                <a:lnTo>
                  <a:pt x="20000" y="48000"/>
                </a:lnTo>
                <a:lnTo>
                  <a:pt x="30000" y="48000"/>
                </a:lnTo>
                <a:lnTo>
                  <a:pt x="40000" y="48000"/>
                </a:lnTo>
                <a:lnTo>
                  <a:pt x="50000" y="48000"/>
                </a:lnTo>
                <a:lnTo>
                  <a:pt x="60000" y="72000"/>
                </a:lnTo>
                <a:lnTo>
                  <a:pt x="70000" y="72000"/>
                </a:lnTo>
                <a:lnTo>
                  <a:pt x="80000" y="96000"/>
                </a:lnTo>
                <a:lnTo>
                  <a:pt x="90000" y="96000"/>
                </a:lnTo>
                <a:lnTo>
                  <a:pt x="100000" y="96000"/>
                </a:lnTo>
                <a:lnTo>
                  <a:pt x="110000" y="72000"/>
                </a:lnTo>
                <a:lnTo>
                  <a:pt x="100000" y="72000"/>
                </a:lnTo>
                <a:lnTo>
                  <a:pt x="90000" y="48000"/>
                </a:lnTo>
                <a:lnTo>
                  <a:pt x="90000" y="24000"/>
                </a:lnTo>
                <a:lnTo>
                  <a:pt x="80000" y="24000"/>
                </a:lnTo>
                <a:lnTo>
                  <a:pt x="70000" y="0"/>
                </a:lnTo>
                <a:lnTo>
                  <a:pt x="50000" y="0"/>
                </a:lnTo>
                <a:lnTo>
                  <a:pt x="40000" y="0"/>
                </a:lnTo>
                <a:lnTo>
                  <a:pt x="30000" y="0"/>
                </a:lnTo>
                <a:lnTo>
                  <a:pt x="20000" y="24000"/>
                </a:lnTo>
                <a:lnTo>
                  <a:pt x="10000" y="48000"/>
                </a:lnTo>
                <a:lnTo>
                  <a:pt x="0" y="72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79" name="Shape 2479"/>
          <p:cNvSpPr/>
          <p:nvPr/>
        </p:nvSpPr>
        <p:spPr>
          <a:xfrm>
            <a:off x="5719762" y="5483225"/>
            <a:ext cx="33336" cy="23813"/>
          </a:xfrm>
          <a:custGeom>
            <a:pathLst>
              <a:path extrusionOk="0" h="120000" w="120000">
                <a:moveTo>
                  <a:pt x="0" y="80000"/>
                </a:moveTo>
                <a:lnTo>
                  <a:pt x="0" y="80000"/>
                </a:lnTo>
                <a:lnTo>
                  <a:pt x="15652" y="64000"/>
                </a:lnTo>
                <a:lnTo>
                  <a:pt x="36521" y="56000"/>
                </a:lnTo>
                <a:lnTo>
                  <a:pt x="46956" y="48000"/>
                </a:lnTo>
                <a:lnTo>
                  <a:pt x="52173" y="56000"/>
                </a:lnTo>
                <a:lnTo>
                  <a:pt x="62608" y="72000"/>
                </a:lnTo>
                <a:lnTo>
                  <a:pt x="73043" y="88000"/>
                </a:lnTo>
                <a:lnTo>
                  <a:pt x="88695" y="104000"/>
                </a:lnTo>
                <a:lnTo>
                  <a:pt x="93913" y="112000"/>
                </a:lnTo>
                <a:lnTo>
                  <a:pt x="104347" y="112000"/>
                </a:lnTo>
                <a:lnTo>
                  <a:pt x="109565" y="104000"/>
                </a:lnTo>
                <a:lnTo>
                  <a:pt x="114782" y="96000"/>
                </a:lnTo>
                <a:lnTo>
                  <a:pt x="109565" y="80000"/>
                </a:lnTo>
                <a:lnTo>
                  <a:pt x="99130" y="56000"/>
                </a:lnTo>
                <a:lnTo>
                  <a:pt x="93913" y="40000"/>
                </a:lnTo>
                <a:lnTo>
                  <a:pt x="88695" y="32000"/>
                </a:lnTo>
                <a:lnTo>
                  <a:pt x="78260" y="16000"/>
                </a:lnTo>
                <a:lnTo>
                  <a:pt x="67826" y="8000"/>
                </a:lnTo>
                <a:lnTo>
                  <a:pt x="52173" y="8000"/>
                </a:lnTo>
                <a:lnTo>
                  <a:pt x="46956" y="0"/>
                </a:lnTo>
                <a:lnTo>
                  <a:pt x="36521" y="0"/>
                </a:lnTo>
                <a:lnTo>
                  <a:pt x="20869" y="16000"/>
                </a:lnTo>
                <a:lnTo>
                  <a:pt x="10434" y="48000"/>
                </a:lnTo>
                <a:lnTo>
                  <a:pt x="5217" y="64000"/>
                </a:lnTo>
                <a:lnTo>
                  <a:pt x="0" y="8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80" name="Shape 2480"/>
          <p:cNvSpPr/>
          <p:nvPr/>
        </p:nvSpPr>
        <p:spPr>
          <a:xfrm>
            <a:off x="5757862" y="5540375"/>
            <a:ext cx="12699" cy="6349"/>
          </a:xfrm>
          <a:custGeom>
            <a:pathLst>
              <a:path extrusionOk="0" h="120000" w="120000">
                <a:moveTo>
                  <a:pt x="106666" y="0"/>
                </a:moveTo>
                <a:lnTo>
                  <a:pt x="106666" y="60000"/>
                </a:lnTo>
                <a:lnTo>
                  <a:pt x="66666" y="90000"/>
                </a:lnTo>
                <a:lnTo>
                  <a:pt x="40000" y="90000"/>
                </a:lnTo>
                <a:lnTo>
                  <a:pt x="0" y="90000"/>
                </a:lnTo>
                <a:lnTo>
                  <a:pt x="106666"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81" name="Shape 2481"/>
          <p:cNvSpPr/>
          <p:nvPr/>
        </p:nvSpPr>
        <p:spPr>
          <a:xfrm>
            <a:off x="5770562" y="5545137"/>
            <a:ext cx="4762" cy="12699"/>
          </a:xfrm>
          <a:custGeom>
            <a:pathLst>
              <a:path extrusionOk="0" h="120000" w="120000">
                <a:moveTo>
                  <a:pt x="0" y="105000"/>
                </a:moveTo>
                <a:lnTo>
                  <a:pt x="0" y="105000"/>
                </a:lnTo>
                <a:lnTo>
                  <a:pt x="0" y="45000"/>
                </a:lnTo>
                <a:lnTo>
                  <a:pt x="30000" y="15000"/>
                </a:lnTo>
                <a:lnTo>
                  <a:pt x="60000" y="0"/>
                </a:lnTo>
                <a:lnTo>
                  <a:pt x="9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82" name="Shape 2482"/>
          <p:cNvSpPr/>
          <p:nvPr/>
        </p:nvSpPr>
        <p:spPr>
          <a:xfrm>
            <a:off x="5686425" y="5475287"/>
            <a:ext cx="1587" cy="25399"/>
          </a:xfrm>
          <a:custGeom>
            <a:pathLst>
              <a:path extrusionOk="0" h="120000" w="120000">
                <a:moveTo>
                  <a:pt x="0" y="112500"/>
                </a:moveTo>
                <a:lnTo>
                  <a:pt x="0" y="97500"/>
                </a:lnTo>
                <a:lnTo>
                  <a:pt x="0" y="82500"/>
                </a:lnTo>
                <a:lnTo>
                  <a:pt x="0" y="75000"/>
                </a:lnTo>
                <a:lnTo>
                  <a:pt x="0" y="67500"/>
                </a:lnTo>
                <a:lnTo>
                  <a:pt x="0" y="60000"/>
                </a:lnTo>
                <a:lnTo>
                  <a:pt x="0" y="52500"/>
                </a:lnTo>
                <a:lnTo>
                  <a:pt x="0" y="45000"/>
                </a:lnTo>
                <a:lnTo>
                  <a:pt x="0" y="37500"/>
                </a:lnTo>
                <a:lnTo>
                  <a:pt x="0" y="30000"/>
                </a:lnTo>
                <a:lnTo>
                  <a:pt x="0" y="15000"/>
                </a:lnTo>
                <a:lnTo>
                  <a:pt x="0" y="0"/>
                </a:lnTo>
                <a:lnTo>
                  <a:pt x="0" y="1125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83" name="Shape 2483"/>
          <p:cNvSpPr/>
          <p:nvPr/>
        </p:nvSpPr>
        <p:spPr>
          <a:xfrm>
            <a:off x="5686425" y="5475287"/>
            <a:ext cx="17462" cy="41275"/>
          </a:xfrm>
          <a:custGeom>
            <a:pathLst>
              <a:path extrusionOk="0" h="120000" w="120000">
                <a:moveTo>
                  <a:pt x="0" y="115384"/>
                </a:moveTo>
                <a:lnTo>
                  <a:pt x="0" y="115384"/>
                </a:lnTo>
                <a:lnTo>
                  <a:pt x="20000" y="96923"/>
                </a:lnTo>
                <a:lnTo>
                  <a:pt x="40000" y="87692"/>
                </a:lnTo>
                <a:lnTo>
                  <a:pt x="60000" y="73846"/>
                </a:lnTo>
                <a:lnTo>
                  <a:pt x="60000" y="69230"/>
                </a:lnTo>
                <a:lnTo>
                  <a:pt x="60000" y="64615"/>
                </a:lnTo>
                <a:lnTo>
                  <a:pt x="60000" y="55384"/>
                </a:lnTo>
                <a:lnTo>
                  <a:pt x="60000" y="46153"/>
                </a:lnTo>
                <a:lnTo>
                  <a:pt x="60000" y="36923"/>
                </a:lnTo>
                <a:lnTo>
                  <a:pt x="70000" y="27692"/>
                </a:lnTo>
                <a:lnTo>
                  <a:pt x="90000" y="13846"/>
                </a:lnTo>
                <a:lnTo>
                  <a:pt x="100000" y="0"/>
                </a:lnTo>
                <a:lnTo>
                  <a:pt x="11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84" name="Shape 2484"/>
          <p:cNvSpPr/>
          <p:nvPr/>
        </p:nvSpPr>
        <p:spPr>
          <a:xfrm>
            <a:off x="5697537" y="5441950"/>
            <a:ext cx="22225" cy="6349"/>
          </a:xfrm>
          <a:custGeom>
            <a:pathLst>
              <a:path extrusionOk="0" h="120000" w="120000">
                <a:moveTo>
                  <a:pt x="0" y="0"/>
                </a:moveTo>
                <a:lnTo>
                  <a:pt x="22500" y="0"/>
                </a:lnTo>
                <a:lnTo>
                  <a:pt x="37500" y="30000"/>
                </a:lnTo>
                <a:lnTo>
                  <a:pt x="52500" y="60000"/>
                </a:lnTo>
                <a:lnTo>
                  <a:pt x="67500" y="60000"/>
                </a:lnTo>
                <a:lnTo>
                  <a:pt x="75000" y="60000"/>
                </a:lnTo>
                <a:lnTo>
                  <a:pt x="90000" y="90000"/>
                </a:lnTo>
                <a:lnTo>
                  <a:pt x="105000" y="90000"/>
                </a:lnTo>
                <a:lnTo>
                  <a:pt x="112500" y="90000"/>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85" name="Shape 2485"/>
          <p:cNvSpPr/>
          <p:nvPr/>
        </p:nvSpPr>
        <p:spPr>
          <a:xfrm>
            <a:off x="5697537" y="5441950"/>
            <a:ext cx="38099" cy="22225"/>
          </a:xfrm>
          <a:custGeom>
            <a:pathLst>
              <a:path extrusionOk="0" h="120000" w="120000">
                <a:moveTo>
                  <a:pt x="0" y="0"/>
                </a:moveTo>
                <a:lnTo>
                  <a:pt x="0" y="0"/>
                </a:lnTo>
                <a:lnTo>
                  <a:pt x="22222" y="8571"/>
                </a:lnTo>
                <a:lnTo>
                  <a:pt x="40000" y="25714"/>
                </a:lnTo>
                <a:lnTo>
                  <a:pt x="53333" y="59999"/>
                </a:lnTo>
                <a:lnTo>
                  <a:pt x="71111" y="68571"/>
                </a:lnTo>
                <a:lnTo>
                  <a:pt x="80000" y="85714"/>
                </a:lnTo>
                <a:lnTo>
                  <a:pt x="93333" y="102857"/>
                </a:lnTo>
                <a:lnTo>
                  <a:pt x="111111" y="111428"/>
                </a:lnTo>
                <a:lnTo>
                  <a:pt x="115555" y="111428"/>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86" name="Shape 2486"/>
          <p:cNvSpPr/>
          <p:nvPr/>
        </p:nvSpPr>
        <p:spPr>
          <a:xfrm>
            <a:off x="5772150" y="5576887"/>
            <a:ext cx="14288" cy="12699"/>
          </a:xfrm>
          <a:custGeom>
            <a:pathLst>
              <a:path extrusionOk="0" h="120000" w="120000">
                <a:moveTo>
                  <a:pt x="48000" y="75000"/>
                </a:moveTo>
                <a:lnTo>
                  <a:pt x="108000" y="105000"/>
                </a:lnTo>
                <a:lnTo>
                  <a:pt x="108000" y="75000"/>
                </a:lnTo>
                <a:lnTo>
                  <a:pt x="108000" y="30000"/>
                </a:lnTo>
                <a:lnTo>
                  <a:pt x="108000" y="0"/>
                </a:lnTo>
                <a:lnTo>
                  <a:pt x="48000" y="0"/>
                </a:lnTo>
                <a:lnTo>
                  <a:pt x="0" y="30000"/>
                </a:lnTo>
                <a:lnTo>
                  <a:pt x="0" y="75000"/>
                </a:lnTo>
                <a:lnTo>
                  <a:pt x="48000" y="7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87" name="Shape 2487"/>
          <p:cNvSpPr/>
          <p:nvPr/>
        </p:nvSpPr>
        <p:spPr>
          <a:xfrm>
            <a:off x="5734050" y="5557837"/>
            <a:ext cx="12699" cy="12699"/>
          </a:xfrm>
          <a:custGeom>
            <a:pathLst>
              <a:path extrusionOk="0" h="120000" w="120000">
                <a:moveTo>
                  <a:pt x="40000" y="105000"/>
                </a:moveTo>
                <a:lnTo>
                  <a:pt x="40000" y="105000"/>
                </a:lnTo>
                <a:lnTo>
                  <a:pt x="66666" y="105000"/>
                </a:lnTo>
                <a:lnTo>
                  <a:pt x="106666" y="105000"/>
                </a:lnTo>
                <a:lnTo>
                  <a:pt x="106666" y="75000"/>
                </a:lnTo>
                <a:lnTo>
                  <a:pt x="106666" y="30000"/>
                </a:lnTo>
                <a:lnTo>
                  <a:pt x="66666" y="30000"/>
                </a:lnTo>
                <a:lnTo>
                  <a:pt x="66666" y="0"/>
                </a:lnTo>
                <a:lnTo>
                  <a:pt x="40000" y="0"/>
                </a:lnTo>
                <a:lnTo>
                  <a:pt x="0" y="30000"/>
                </a:lnTo>
                <a:lnTo>
                  <a:pt x="0" y="75000"/>
                </a:lnTo>
                <a:lnTo>
                  <a:pt x="0" y="105000"/>
                </a:lnTo>
                <a:lnTo>
                  <a:pt x="40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88" name="Shape 2488"/>
          <p:cNvSpPr/>
          <p:nvPr/>
        </p:nvSpPr>
        <p:spPr>
          <a:xfrm>
            <a:off x="5734050" y="5519737"/>
            <a:ext cx="14288" cy="12699"/>
          </a:xfrm>
          <a:custGeom>
            <a:pathLst>
              <a:path extrusionOk="0" h="120000" w="120000">
                <a:moveTo>
                  <a:pt x="0" y="105000"/>
                </a:moveTo>
                <a:lnTo>
                  <a:pt x="48000" y="105000"/>
                </a:lnTo>
                <a:lnTo>
                  <a:pt x="108000" y="105000"/>
                </a:lnTo>
                <a:lnTo>
                  <a:pt x="108000" y="75000"/>
                </a:lnTo>
                <a:lnTo>
                  <a:pt x="108000" y="30000"/>
                </a:lnTo>
                <a:lnTo>
                  <a:pt x="108000" y="0"/>
                </a:lnTo>
                <a:lnTo>
                  <a:pt x="48000" y="0"/>
                </a:lnTo>
                <a:lnTo>
                  <a:pt x="0" y="0"/>
                </a:lnTo>
                <a:lnTo>
                  <a:pt x="0" y="30000"/>
                </a:lnTo>
                <a:lnTo>
                  <a:pt x="0" y="75000"/>
                </a:lnTo>
                <a:lnTo>
                  <a:pt x="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89" name="Shape 2489"/>
          <p:cNvSpPr/>
          <p:nvPr/>
        </p:nvSpPr>
        <p:spPr>
          <a:xfrm>
            <a:off x="5811837" y="5524500"/>
            <a:ext cx="15875" cy="12699"/>
          </a:xfrm>
          <a:custGeom>
            <a:pathLst>
              <a:path extrusionOk="0" h="120000" w="120000">
                <a:moveTo>
                  <a:pt x="0" y="75000"/>
                </a:moveTo>
                <a:lnTo>
                  <a:pt x="109090" y="105000"/>
                </a:lnTo>
                <a:lnTo>
                  <a:pt x="109090" y="75000"/>
                </a:lnTo>
                <a:lnTo>
                  <a:pt x="109090" y="30000"/>
                </a:lnTo>
                <a:lnTo>
                  <a:pt x="109090" y="0"/>
                </a:lnTo>
                <a:lnTo>
                  <a:pt x="0" y="0"/>
                </a:lnTo>
                <a:lnTo>
                  <a:pt x="0" y="30000"/>
                </a:lnTo>
                <a:lnTo>
                  <a:pt x="0" y="7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90" name="Shape 2490"/>
          <p:cNvSpPr/>
          <p:nvPr/>
        </p:nvSpPr>
        <p:spPr>
          <a:xfrm>
            <a:off x="5797550" y="5416550"/>
            <a:ext cx="15875" cy="12699"/>
          </a:xfrm>
          <a:custGeom>
            <a:pathLst>
              <a:path extrusionOk="0" h="120000" w="120000">
                <a:moveTo>
                  <a:pt x="0" y="75000"/>
                </a:moveTo>
                <a:lnTo>
                  <a:pt x="48000" y="105000"/>
                </a:lnTo>
                <a:lnTo>
                  <a:pt x="108000" y="75000"/>
                </a:lnTo>
                <a:lnTo>
                  <a:pt x="108000" y="30000"/>
                </a:lnTo>
                <a:lnTo>
                  <a:pt x="108000" y="0"/>
                </a:lnTo>
                <a:lnTo>
                  <a:pt x="48000" y="0"/>
                </a:lnTo>
                <a:lnTo>
                  <a:pt x="0" y="0"/>
                </a:lnTo>
                <a:lnTo>
                  <a:pt x="0" y="30000"/>
                </a:lnTo>
                <a:lnTo>
                  <a:pt x="0" y="7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91" name="Shape 2491"/>
          <p:cNvSpPr/>
          <p:nvPr/>
        </p:nvSpPr>
        <p:spPr>
          <a:xfrm>
            <a:off x="5822950" y="5448300"/>
            <a:ext cx="12699" cy="14288"/>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92" name="Shape 2492"/>
          <p:cNvSpPr/>
          <p:nvPr/>
        </p:nvSpPr>
        <p:spPr>
          <a:xfrm>
            <a:off x="5691187" y="5486400"/>
            <a:ext cx="15875" cy="12699"/>
          </a:xfrm>
          <a:custGeom>
            <a:pathLst>
              <a:path extrusionOk="0" h="120000" w="120000">
                <a:moveTo>
                  <a:pt x="0" y="105000"/>
                </a:moveTo>
                <a:lnTo>
                  <a:pt x="48000" y="105000"/>
                </a:lnTo>
                <a:lnTo>
                  <a:pt x="108000" y="105000"/>
                </a:lnTo>
                <a:lnTo>
                  <a:pt x="108000" y="75000"/>
                </a:lnTo>
                <a:lnTo>
                  <a:pt x="108000" y="30000"/>
                </a:lnTo>
                <a:lnTo>
                  <a:pt x="48000" y="0"/>
                </a:lnTo>
                <a:lnTo>
                  <a:pt x="0" y="0"/>
                </a:lnTo>
                <a:lnTo>
                  <a:pt x="0" y="30000"/>
                </a:lnTo>
                <a:lnTo>
                  <a:pt x="0" y="75000"/>
                </a:lnTo>
                <a:lnTo>
                  <a:pt x="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93" name="Shape 2493"/>
          <p:cNvSpPr/>
          <p:nvPr/>
        </p:nvSpPr>
        <p:spPr>
          <a:xfrm>
            <a:off x="5659437" y="5524500"/>
            <a:ext cx="14287" cy="12699"/>
          </a:xfrm>
          <a:custGeom>
            <a:pathLst>
              <a:path extrusionOk="0" h="120000" w="120000">
                <a:moveTo>
                  <a:pt x="48000" y="75000"/>
                </a:moveTo>
                <a:lnTo>
                  <a:pt x="48000" y="105000"/>
                </a:lnTo>
                <a:lnTo>
                  <a:pt x="108000" y="75000"/>
                </a:lnTo>
                <a:lnTo>
                  <a:pt x="108000" y="30000"/>
                </a:lnTo>
                <a:lnTo>
                  <a:pt x="48000" y="0"/>
                </a:lnTo>
                <a:lnTo>
                  <a:pt x="48000" y="30000"/>
                </a:lnTo>
                <a:lnTo>
                  <a:pt x="0" y="30000"/>
                </a:lnTo>
                <a:lnTo>
                  <a:pt x="0" y="75000"/>
                </a:lnTo>
                <a:lnTo>
                  <a:pt x="48000" y="7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94" name="Shape 2494"/>
          <p:cNvSpPr/>
          <p:nvPr/>
        </p:nvSpPr>
        <p:spPr>
          <a:xfrm>
            <a:off x="5657850" y="5475287"/>
            <a:ext cx="14288"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95" name="Shape 2495"/>
          <p:cNvSpPr/>
          <p:nvPr/>
        </p:nvSpPr>
        <p:spPr>
          <a:xfrm>
            <a:off x="5721350" y="5408612"/>
            <a:ext cx="14288"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96" name="Shape 2496"/>
          <p:cNvSpPr/>
          <p:nvPr/>
        </p:nvSpPr>
        <p:spPr>
          <a:xfrm>
            <a:off x="5759450" y="5616575"/>
            <a:ext cx="12699" cy="12699"/>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40000" y="30000"/>
                </a:lnTo>
                <a:lnTo>
                  <a:pt x="0" y="75000"/>
                </a:lnTo>
                <a:lnTo>
                  <a:pt x="40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97" name="Shape 2497"/>
          <p:cNvSpPr/>
          <p:nvPr/>
        </p:nvSpPr>
        <p:spPr>
          <a:xfrm>
            <a:off x="5813425" y="5589587"/>
            <a:ext cx="14288" cy="14287"/>
          </a:xfrm>
          <a:custGeom>
            <a:pathLst>
              <a:path extrusionOk="0" h="120000" w="120000">
                <a:moveTo>
                  <a:pt x="48000" y="106666"/>
                </a:moveTo>
                <a:lnTo>
                  <a:pt x="108000" y="106666"/>
                </a:lnTo>
                <a:lnTo>
                  <a:pt x="108000" y="53333"/>
                </a:lnTo>
                <a:lnTo>
                  <a:pt x="108000" y="0"/>
                </a:lnTo>
                <a:lnTo>
                  <a:pt x="48000" y="0"/>
                </a:lnTo>
                <a:lnTo>
                  <a:pt x="0" y="53333"/>
                </a:lnTo>
                <a:lnTo>
                  <a:pt x="48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98" name="Shape 2498"/>
          <p:cNvSpPr/>
          <p:nvPr/>
        </p:nvSpPr>
        <p:spPr>
          <a:xfrm>
            <a:off x="5846762" y="5514975"/>
            <a:ext cx="12699" cy="12699"/>
          </a:xfrm>
          <a:custGeom>
            <a:pathLst>
              <a:path extrusionOk="0" h="120000" w="120000">
                <a:moveTo>
                  <a:pt x="30000" y="75000"/>
                </a:moveTo>
                <a:lnTo>
                  <a:pt x="75000" y="105000"/>
                </a:lnTo>
                <a:lnTo>
                  <a:pt x="105000" y="105000"/>
                </a:lnTo>
                <a:lnTo>
                  <a:pt x="105000" y="75000"/>
                </a:lnTo>
                <a:lnTo>
                  <a:pt x="105000" y="30000"/>
                </a:lnTo>
                <a:lnTo>
                  <a:pt x="105000" y="0"/>
                </a:lnTo>
                <a:lnTo>
                  <a:pt x="75000" y="0"/>
                </a:lnTo>
                <a:lnTo>
                  <a:pt x="30000" y="0"/>
                </a:lnTo>
                <a:lnTo>
                  <a:pt x="0" y="30000"/>
                </a:lnTo>
                <a:lnTo>
                  <a:pt x="0" y="75000"/>
                </a:lnTo>
                <a:lnTo>
                  <a:pt x="30000" y="7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99" name="Shape 2499"/>
          <p:cNvSpPr/>
          <p:nvPr/>
        </p:nvSpPr>
        <p:spPr>
          <a:xfrm>
            <a:off x="5811837" y="5467350"/>
            <a:ext cx="14287" cy="12699"/>
          </a:xfrm>
          <a:custGeom>
            <a:pathLst>
              <a:path extrusionOk="0" h="120000" w="120000">
                <a:moveTo>
                  <a:pt x="48000" y="105000"/>
                </a:moveTo>
                <a:lnTo>
                  <a:pt x="48000" y="105000"/>
                </a:lnTo>
                <a:lnTo>
                  <a:pt x="108000" y="75000"/>
                </a:lnTo>
                <a:lnTo>
                  <a:pt x="108000" y="30000"/>
                </a:lnTo>
                <a:lnTo>
                  <a:pt x="48000" y="0"/>
                </a:lnTo>
                <a:lnTo>
                  <a:pt x="0" y="30000"/>
                </a:lnTo>
                <a:lnTo>
                  <a:pt x="0" y="75000"/>
                </a:lnTo>
                <a:lnTo>
                  <a:pt x="48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00" name="Shape 2500"/>
          <p:cNvSpPr/>
          <p:nvPr/>
        </p:nvSpPr>
        <p:spPr>
          <a:xfrm>
            <a:off x="5840412" y="5478462"/>
            <a:ext cx="14287" cy="12699"/>
          </a:xfrm>
          <a:custGeom>
            <a:pathLst>
              <a:path extrusionOk="0" h="120000" w="120000">
                <a:moveTo>
                  <a:pt x="0" y="105000"/>
                </a:moveTo>
                <a:lnTo>
                  <a:pt x="48000" y="105000"/>
                </a:lnTo>
                <a:lnTo>
                  <a:pt x="108000" y="75000"/>
                </a:lnTo>
                <a:lnTo>
                  <a:pt x="108000" y="30000"/>
                </a:lnTo>
                <a:lnTo>
                  <a:pt x="48000" y="0"/>
                </a:lnTo>
                <a:lnTo>
                  <a:pt x="0" y="0"/>
                </a:lnTo>
                <a:lnTo>
                  <a:pt x="0" y="30000"/>
                </a:lnTo>
                <a:lnTo>
                  <a:pt x="0" y="75000"/>
                </a:lnTo>
                <a:lnTo>
                  <a:pt x="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01" name="Shape 2501"/>
          <p:cNvSpPr/>
          <p:nvPr/>
        </p:nvSpPr>
        <p:spPr>
          <a:xfrm>
            <a:off x="6005512" y="5354637"/>
            <a:ext cx="246062" cy="263525"/>
          </a:xfrm>
          <a:custGeom>
            <a:pathLst>
              <a:path extrusionOk="0" h="120000" w="120000">
                <a:moveTo>
                  <a:pt x="81379" y="118554"/>
                </a:moveTo>
                <a:lnTo>
                  <a:pt x="81379" y="118554"/>
                </a:lnTo>
                <a:lnTo>
                  <a:pt x="76551" y="119277"/>
                </a:lnTo>
                <a:lnTo>
                  <a:pt x="71724" y="119277"/>
                </a:lnTo>
                <a:lnTo>
                  <a:pt x="68965" y="119277"/>
                </a:lnTo>
                <a:lnTo>
                  <a:pt x="64827" y="118554"/>
                </a:lnTo>
                <a:lnTo>
                  <a:pt x="62068" y="118554"/>
                </a:lnTo>
                <a:lnTo>
                  <a:pt x="58620" y="118554"/>
                </a:lnTo>
                <a:lnTo>
                  <a:pt x="55172" y="117831"/>
                </a:lnTo>
                <a:lnTo>
                  <a:pt x="50344" y="117831"/>
                </a:lnTo>
                <a:lnTo>
                  <a:pt x="46206" y="117831"/>
                </a:lnTo>
                <a:lnTo>
                  <a:pt x="43448" y="117831"/>
                </a:lnTo>
                <a:lnTo>
                  <a:pt x="40000" y="117108"/>
                </a:lnTo>
                <a:lnTo>
                  <a:pt x="37241" y="115662"/>
                </a:lnTo>
                <a:lnTo>
                  <a:pt x="33793" y="114939"/>
                </a:lnTo>
                <a:lnTo>
                  <a:pt x="31034" y="114216"/>
                </a:lnTo>
                <a:lnTo>
                  <a:pt x="29655" y="113493"/>
                </a:lnTo>
                <a:lnTo>
                  <a:pt x="26896" y="112048"/>
                </a:lnTo>
                <a:lnTo>
                  <a:pt x="23448" y="109156"/>
                </a:lnTo>
                <a:lnTo>
                  <a:pt x="19310" y="104819"/>
                </a:lnTo>
                <a:lnTo>
                  <a:pt x="15172" y="99036"/>
                </a:lnTo>
                <a:lnTo>
                  <a:pt x="13103" y="93975"/>
                </a:lnTo>
                <a:lnTo>
                  <a:pt x="11034" y="91084"/>
                </a:lnTo>
                <a:lnTo>
                  <a:pt x="8965" y="87469"/>
                </a:lnTo>
                <a:lnTo>
                  <a:pt x="6896" y="83855"/>
                </a:lnTo>
                <a:lnTo>
                  <a:pt x="4827" y="80240"/>
                </a:lnTo>
                <a:lnTo>
                  <a:pt x="2068" y="76626"/>
                </a:lnTo>
                <a:lnTo>
                  <a:pt x="689" y="72289"/>
                </a:lnTo>
                <a:lnTo>
                  <a:pt x="0" y="68674"/>
                </a:lnTo>
                <a:lnTo>
                  <a:pt x="0" y="65060"/>
                </a:lnTo>
                <a:lnTo>
                  <a:pt x="689" y="61445"/>
                </a:lnTo>
                <a:lnTo>
                  <a:pt x="689" y="57108"/>
                </a:lnTo>
                <a:lnTo>
                  <a:pt x="2068" y="51325"/>
                </a:lnTo>
                <a:lnTo>
                  <a:pt x="4137" y="45542"/>
                </a:lnTo>
                <a:lnTo>
                  <a:pt x="5517" y="41204"/>
                </a:lnTo>
                <a:lnTo>
                  <a:pt x="6206" y="36144"/>
                </a:lnTo>
                <a:lnTo>
                  <a:pt x="8275" y="31807"/>
                </a:lnTo>
                <a:lnTo>
                  <a:pt x="10344" y="28915"/>
                </a:lnTo>
                <a:lnTo>
                  <a:pt x="12413" y="26024"/>
                </a:lnTo>
                <a:lnTo>
                  <a:pt x="16551" y="20963"/>
                </a:lnTo>
                <a:lnTo>
                  <a:pt x="20689" y="15903"/>
                </a:lnTo>
                <a:lnTo>
                  <a:pt x="27586" y="10120"/>
                </a:lnTo>
                <a:lnTo>
                  <a:pt x="35172" y="5783"/>
                </a:lnTo>
                <a:lnTo>
                  <a:pt x="42758" y="2168"/>
                </a:lnTo>
                <a:lnTo>
                  <a:pt x="50344" y="0"/>
                </a:lnTo>
                <a:lnTo>
                  <a:pt x="60000" y="722"/>
                </a:lnTo>
                <a:lnTo>
                  <a:pt x="62758" y="1445"/>
                </a:lnTo>
                <a:lnTo>
                  <a:pt x="66896" y="2891"/>
                </a:lnTo>
                <a:lnTo>
                  <a:pt x="71034" y="4337"/>
                </a:lnTo>
                <a:lnTo>
                  <a:pt x="75172" y="5783"/>
                </a:lnTo>
                <a:lnTo>
                  <a:pt x="80000" y="7951"/>
                </a:lnTo>
                <a:lnTo>
                  <a:pt x="84137" y="9397"/>
                </a:lnTo>
                <a:lnTo>
                  <a:pt x="88275" y="12289"/>
                </a:lnTo>
                <a:lnTo>
                  <a:pt x="90344" y="13734"/>
                </a:lnTo>
                <a:lnTo>
                  <a:pt x="93793" y="16626"/>
                </a:lnTo>
                <a:lnTo>
                  <a:pt x="96551" y="20240"/>
                </a:lnTo>
                <a:lnTo>
                  <a:pt x="100000" y="24578"/>
                </a:lnTo>
                <a:lnTo>
                  <a:pt x="104137" y="29638"/>
                </a:lnTo>
                <a:lnTo>
                  <a:pt x="106896" y="34698"/>
                </a:lnTo>
                <a:lnTo>
                  <a:pt x="108965" y="39759"/>
                </a:lnTo>
                <a:lnTo>
                  <a:pt x="112413" y="44096"/>
                </a:lnTo>
                <a:lnTo>
                  <a:pt x="113793" y="47710"/>
                </a:lnTo>
                <a:lnTo>
                  <a:pt x="115172" y="51325"/>
                </a:lnTo>
                <a:lnTo>
                  <a:pt x="117241" y="56385"/>
                </a:lnTo>
                <a:lnTo>
                  <a:pt x="118620" y="62168"/>
                </a:lnTo>
                <a:lnTo>
                  <a:pt x="118620" y="67951"/>
                </a:lnTo>
                <a:lnTo>
                  <a:pt x="119310" y="73012"/>
                </a:lnTo>
                <a:lnTo>
                  <a:pt x="119310" y="78072"/>
                </a:lnTo>
                <a:lnTo>
                  <a:pt x="118620" y="82409"/>
                </a:lnTo>
                <a:lnTo>
                  <a:pt x="117931" y="86746"/>
                </a:lnTo>
                <a:lnTo>
                  <a:pt x="115172" y="89638"/>
                </a:lnTo>
                <a:lnTo>
                  <a:pt x="113793" y="91807"/>
                </a:lnTo>
                <a:lnTo>
                  <a:pt x="112413" y="95421"/>
                </a:lnTo>
                <a:lnTo>
                  <a:pt x="111034" y="97590"/>
                </a:lnTo>
                <a:lnTo>
                  <a:pt x="108965" y="100481"/>
                </a:lnTo>
                <a:lnTo>
                  <a:pt x="108275" y="102650"/>
                </a:lnTo>
                <a:lnTo>
                  <a:pt x="106206" y="104819"/>
                </a:lnTo>
                <a:lnTo>
                  <a:pt x="104137" y="106265"/>
                </a:lnTo>
                <a:lnTo>
                  <a:pt x="101379" y="108433"/>
                </a:lnTo>
                <a:lnTo>
                  <a:pt x="98620" y="109879"/>
                </a:lnTo>
                <a:lnTo>
                  <a:pt x="94482" y="112771"/>
                </a:lnTo>
                <a:lnTo>
                  <a:pt x="90344" y="114216"/>
                </a:lnTo>
                <a:lnTo>
                  <a:pt x="86896" y="116385"/>
                </a:lnTo>
                <a:lnTo>
                  <a:pt x="84137" y="117831"/>
                </a:lnTo>
                <a:lnTo>
                  <a:pt x="82068" y="118554"/>
                </a:lnTo>
                <a:lnTo>
                  <a:pt x="81379" y="118554"/>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02" name="Shape 2502"/>
          <p:cNvSpPr/>
          <p:nvPr/>
        </p:nvSpPr>
        <p:spPr>
          <a:xfrm>
            <a:off x="6165850" y="5557837"/>
            <a:ext cx="12699" cy="6349"/>
          </a:xfrm>
          <a:custGeom>
            <a:pathLst>
              <a:path extrusionOk="0" h="120000" w="120000">
                <a:moveTo>
                  <a:pt x="84000" y="60000"/>
                </a:moveTo>
                <a:lnTo>
                  <a:pt x="60000" y="60000"/>
                </a:lnTo>
                <a:lnTo>
                  <a:pt x="48000" y="90000"/>
                </a:lnTo>
                <a:lnTo>
                  <a:pt x="36000" y="90000"/>
                </a:lnTo>
                <a:lnTo>
                  <a:pt x="24000" y="90000"/>
                </a:lnTo>
                <a:lnTo>
                  <a:pt x="12000" y="90000"/>
                </a:lnTo>
                <a:lnTo>
                  <a:pt x="0" y="90000"/>
                </a:lnTo>
                <a:lnTo>
                  <a:pt x="0" y="60000"/>
                </a:lnTo>
                <a:lnTo>
                  <a:pt x="12000" y="30000"/>
                </a:lnTo>
                <a:lnTo>
                  <a:pt x="24000" y="30000"/>
                </a:lnTo>
                <a:lnTo>
                  <a:pt x="36000" y="0"/>
                </a:lnTo>
                <a:lnTo>
                  <a:pt x="48000" y="0"/>
                </a:lnTo>
                <a:lnTo>
                  <a:pt x="60000" y="0"/>
                </a:lnTo>
                <a:lnTo>
                  <a:pt x="72000" y="0"/>
                </a:lnTo>
                <a:lnTo>
                  <a:pt x="84000" y="0"/>
                </a:lnTo>
                <a:lnTo>
                  <a:pt x="96000" y="0"/>
                </a:lnTo>
                <a:lnTo>
                  <a:pt x="96000" y="30000"/>
                </a:lnTo>
                <a:lnTo>
                  <a:pt x="108000" y="30000"/>
                </a:lnTo>
                <a:lnTo>
                  <a:pt x="108000" y="60000"/>
                </a:lnTo>
                <a:lnTo>
                  <a:pt x="96000" y="60000"/>
                </a:lnTo>
                <a:lnTo>
                  <a:pt x="84000" y="6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03" name="Shape 2503"/>
          <p:cNvSpPr/>
          <p:nvPr/>
        </p:nvSpPr>
        <p:spPr>
          <a:xfrm>
            <a:off x="6165850" y="5557837"/>
            <a:ext cx="30162" cy="22225"/>
          </a:xfrm>
          <a:custGeom>
            <a:pathLst>
              <a:path extrusionOk="0" h="120000" w="120000">
                <a:moveTo>
                  <a:pt x="91428" y="77142"/>
                </a:moveTo>
                <a:lnTo>
                  <a:pt x="91428" y="77142"/>
                </a:lnTo>
                <a:lnTo>
                  <a:pt x="62857" y="85714"/>
                </a:lnTo>
                <a:lnTo>
                  <a:pt x="51428" y="94285"/>
                </a:lnTo>
                <a:lnTo>
                  <a:pt x="51428" y="102857"/>
                </a:lnTo>
                <a:lnTo>
                  <a:pt x="40000" y="111428"/>
                </a:lnTo>
                <a:lnTo>
                  <a:pt x="17142" y="111428"/>
                </a:lnTo>
                <a:lnTo>
                  <a:pt x="11428" y="102857"/>
                </a:lnTo>
                <a:lnTo>
                  <a:pt x="0" y="94285"/>
                </a:lnTo>
                <a:lnTo>
                  <a:pt x="0" y="77142"/>
                </a:lnTo>
                <a:lnTo>
                  <a:pt x="0" y="59999"/>
                </a:lnTo>
                <a:lnTo>
                  <a:pt x="5714" y="42857"/>
                </a:lnTo>
                <a:lnTo>
                  <a:pt x="11428" y="34285"/>
                </a:lnTo>
                <a:lnTo>
                  <a:pt x="17142" y="25714"/>
                </a:lnTo>
                <a:lnTo>
                  <a:pt x="34285" y="17142"/>
                </a:lnTo>
                <a:lnTo>
                  <a:pt x="51428" y="8571"/>
                </a:lnTo>
                <a:lnTo>
                  <a:pt x="57142" y="0"/>
                </a:lnTo>
                <a:lnTo>
                  <a:pt x="68571" y="8571"/>
                </a:lnTo>
                <a:lnTo>
                  <a:pt x="91428" y="17142"/>
                </a:lnTo>
                <a:lnTo>
                  <a:pt x="97142" y="17142"/>
                </a:lnTo>
                <a:lnTo>
                  <a:pt x="102857" y="25714"/>
                </a:lnTo>
                <a:lnTo>
                  <a:pt x="114285" y="34285"/>
                </a:lnTo>
                <a:lnTo>
                  <a:pt x="114285" y="42857"/>
                </a:lnTo>
                <a:lnTo>
                  <a:pt x="108571" y="59999"/>
                </a:lnTo>
                <a:lnTo>
                  <a:pt x="97142" y="68571"/>
                </a:lnTo>
                <a:lnTo>
                  <a:pt x="91428" y="77142"/>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04" name="Shape 2504"/>
          <p:cNvSpPr/>
          <p:nvPr/>
        </p:nvSpPr>
        <p:spPr>
          <a:xfrm>
            <a:off x="6057900" y="5426075"/>
            <a:ext cx="15875" cy="11113"/>
          </a:xfrm>
          <a:custGeom>
            <a:pathLst>
              <a:path extrusionOk="0" h="120000" w="120000">
                <a:moveTo>
                  <a:pt x="76363" y="85714"/>
                </a:moveTo>
                <a:lnTo>
                  <a:pt x="54545" y="85714"/>
                </a:lnTo>
                <a:lnTo>
                  <a:pt x="43636" y="85714"/>
                </a:lnTo>
                <a:lnTo>
                  <a:pt x="43636" y="102857"/>
                </a:lnTo>
                <a:lnTo>
                  <a:pt x="32727" y="102857"/>
                </a:lnTo>
                <a:lnTo>
                  <a:pt x="21818" y="102857"/>
                </a:lnTo>
                <a:lnTo>
                  <a:pt x="10909" y="102857"/>
                </a:lnTo>
                <a:lnTo>
                  <a:pt x="0" y="85714"/>
                </a:lnTo>
                <a:lnTo>
                  <a:pt x="0" y="68571"/>
                </a:lnTo>
                <a:lnTo>
                  <a:pt x="0" y="51428"/>
                </a:lnTo>
                <a:lnTo>
                  <a:pt x="10909" y="34285"/>
                </a:lnTo>
                <a:lnTo>
                  <a:pt x="21818" y="34285"/>
                </a:lnTo>
                <a:lnTo>
                  <a:pt x="32727" y="34285"/>
                </a:lnTo>
                <a:lnTo>
                  <a:pt x="32727" y="17142"/>
                </a:lnTo>
                <a:lnTo>
                  <a:pt x="43636" y="0"/>
                </a:lnTo>
                <a:lnTo>
                  <a:pt x="54545" y="0"/>
                </a:lnTo>
                <a:lnTo>
                  <a:pt x="65454" y="17142"/>
                </a:lnTo>
                <a:lnTo>
                  <a:pt x="87272" y="17142"/>
                </a:lnTo>
                <a:lnTo>
                  <a:pt x="98181" y="34285"/>
                </a:lnTo>
                <a:lnTo>
                  <a:pt x="109090" y="34285"/>
                </a:lnTo>
                <a:lnTo>
                  <a:pt x="109090" y="51428"/>
                </a:lnTo>
                <a:lnTo>
                  <a:pt x="98181" y="68571"/>
                </a:lnTo>
                <a:lnTo>
                  <a:pt x="87272" y="68571"/>
                </a:lnTo>
                <a:lnTo>
                  <a:pt x="76363" y="85714"/>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05" name="Shape 2505"/>
          <p:cNvSpPr/>
          <p:nvPr/>
        </p:nvSpPr>
        <p:spPr>
          <a:xfrm>
            <a:off x="6057900" y="5426075"/>
            <a:ext cx="31750" cy="26987"/>
          </a:xfrm>
          <a:custGeom>
            <a:pathLst>
              <a:path extrusionOk="0" h="120000" w="120000">
                <a:moveTo>
                  <a:pt x="83478" y="84705"/>
                </a:moveTo>
                <a:lnTo>
                  <a:pt x="83478" y="84705"/>
                </a:lnTo>
                <a:lnTo>
                  <a:pt x="62608" y="84705"/>
                </a:lnTo>
                <a:lnTo>
                  <a:pt x="46956" y="91764"/>
                </a:lnTo>
                <a:lnTo>
                  <a:pt x="41739" y="105882"/>
                </a:lnTo>
                <a:lnTo>
                  <a:pt x="36521" y="112941"/>
                </a:lnTo>
                <a:lnTo>
                  <a:pt x="15652" y="112941"/>
                </a:lnTo>
                <a:lnTo>
                  <a:pt x="5217" y="105882"/>
                </a:lnTo>
                <a:lnTo>
                  <a:pt x="0" y="91764"/>
                </a:lnTo>
                <a:lnTo>
                  <a:pt x="0" y="84705"/>
                </a:lnTo>
                <a:lnTo>
                  <a:pt x="0" y="70588"/>
                </a:lnTo>
                <a:lnTo>
                  <a:pt x="0" y="56470"/>
                </a:lnTo>
                <a:lnTo>
                  <a:pt x="10434" y="42352"/>
                </a:lnTo>
                <a:lnTo>
                  <a:pt x="26086" y="35294"/>
                </a:lnTo>
                <a:lnTo>
                  <a:pt x="31304" y="28235"/>
                </a:lnTo>
                <a:lnTo>
                  <a:pt x="36521" y="14117"/>
                </a:lnTo>
                <a:lnTo>
                  <a:pt x="46956" y="0"/>
                </a:lnTo>
                <a:lnTo>
                  <a:pt x="62608" y="0"/>
                </a:lnTo>
                <a:lnTo>
                  <a:pt x="73043" y="14117"/>
                </a:lnTo>
                <a:lnTo>
                  <a:pt x="88695" y="21176"/>
                </a:lnTo>
                <a:lnTo>
                  <a:pt x="104347" y="35294"/>
                </a:lnTo>
                <a:lnTo>
                  <a:pt x="114782" y="42352"/>
                </a:lnTo>
                <a:lnTo>
                  <a:pt x="114782" y="56470"/>
                </a:lnTo>
                <a:lnTo>
                  <a:pt x="104347" y="70588"/>
                </a:lnTo>
                <a:lnTo>
                  <a:pt x="88695" y="77647"/>
                </a:lnTo>
                <a:lnTo>
                  <a:pt x="83478" y="84705"/>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06" name="Shape 2506"/>
          <p:cNvSpPr/>
          <p:nvPr/>
        </p:nvSpPr>
        <p:spPr>
          <a:xfrm>
            <a:off x="6113462" y="5549900"/>
            <a:ext cx="1587" cy="4763"/>
          </a:xfrm>
          <a:custGeom>
            <a:pathLst>
              <a:path extrusionOk="0" h="120000" w="120000">
                <a:moveTo>
                  <a:pt x="0" y="40000"/>
                </a:moveTo>
                <a:lnTo>
                  <a:pt x="0" y="40000"/>
                </a:lnTo>
                <a:lnTo>
                  <a:pt x="0" y="0"/>
                </a:lnTo>
                <a:lnTo>
                  <a:pt x="60000" y="0"/>
                </a:lnTo>
                <a:lnTo>
                  <a:pt x="60000" y="40000"/>
                </a:lnTo>
                <a:lnTo>
                  <a:pt x="60000" y="80000"/>
                </a:lnTo>
                <a:lnTo>
                  <a:pt x="0" y="80000"/>
                </a:lnTo>
                <a:lnTo>
                  <a:pt x="0" y="4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07" name="Shape 2507"/>
          <p:cNvSpPr/>
          <p:nvPr/>
        </p:nvSpPr>
        <p:spPr>
          <a:xfrm>
            <a:off x="6113462" y="5549900"/>
            <a:ext cx="15875" cy="20638"/>
          </a:xfrm>
          <a:custGeom>
            <a:pathLst>
              <a:path extrusionOk="0" h="120000" w="120000">
                <a:moveTo>
                  <a:pt x="98181" y="36923"/>
                </a:moveTo>
                <a:lnTo>
                  <a:pt x="98181" y="36923"/>
                </a:lnTo>
                <a:lnTo>
                  <a:pt x="76363" y="27692"/>
                </a:lnTo>
                <a:lnTo>
                  <a:pt x="65454" y="9230"/>
                </a:lnTo>
                <a:lnTo>
                  <a:pt x="32727" y="0"/>
                </a:lnTo>
                <a:lnTo>
                  <a:pt x="10909" y="9230"/>
                </a:lnTo>
                <a:lnTo>
                  <a:pt x="0" y="27692"/>
                </a:lnTo>
                <a:lnTo>
                  <a:pt x="0" y="36923"/>
                </a:lnTo>
                <a:lnTo>
                  <a:pt x="10909" y="101538"/>
                </a:lnTo>
                <a:lnTo>
                  <a:pt x="109090" y="110769"/>
                </a:lnTo>
                <a:lnTo>
                  <a:pt x="98181" y="36923"/>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08" name="Shape 2508"/>
          <p:cNvSpPr/>
          <p:nvPr/>
        </p:nvSpPr>
        <p:spPr>
          <a:xfrm>
            <a:off x="6186487" y="5484812"/>
            <a:ext cx="4762" cy="4762"/>
          </a:xfrm>
          <a:custGeom>
            <a:pathLst>
              <a:path extrusionOk="0" h="120000" w="120000">
                <a:moveTo>
                  <a:pt x="0" y="40000"/>
                </a:moveTo>
                <a:lnTo>
                  <a:pt x="30000" y="0"/>
                </a:lnTo>
                <a:lnTo>
                  <a:pt x="60000" y="0"/>
                </a:lnTo>
                <a:lnTo>
                  <a:pt x="90000" y="0"/>
                </a:lnTo>
                <a:lnTo>
                  <a:pt x="90000" y="40000"/>
                </a:lnTo>
                <a:lnTo>
                  <a:pt x="90000" y="80000"/>
                </a:lnTo>
                <a:lnTo>
                  <a:pt x="0" y="80000"/>
                </a:lnTo>
                <a:lnTo>
                  <a:pt x="0" y="4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09" name="Shape 2509"/>
          <p:cNvSpPr/>
          <p:nvPr/>
        </p:nvSpPr>
        <p:spPr>
          <a:xfrm>
            <a:off x="6189662" y="5484812"/>
            <a:ext cx="14287" cy="20636"/>
          </a:xfrm>
          <a:custGeom>
            <a:pathLst>
              <a:path extrusionOk="0" h="120000" w="120000">
                <a:moveTo>
                  <a:pt x="108000" y="46153"/>
                </a:moveTo>
                <a:lnTo>
                  <a:pt x="108000" y="46153"/>
                </a:lnTo>
                <a:lnTo>
                  <a:pt x="84000" y="18461"/>
                </a:lnTo>
                <a:lnTo>
                  <a:pt x="84000" y="9230"/>
                </a:lnTo>
                <a:lnTo>
                  <a:pt x="60000" y="0"/>
                </a:lnTo>
                <a:lnTo>
                  <a:pt x="24000" y="0"/>
                </a:lnTo>
                <a:lnTo>
                  <a:pt x="12000" y="9230"/>
                </a:lnTo>
                <a:lnTo>
                  <a:pt x="0" y="18461"/>
                </a:lnTo>
                <a:lnTo>
                  <a:pt x="0" y="27692"/>
                </a:lnTo>
                <a:lnTo>
                  <a:pt x="0" y="36923"/>
                </a:lnTo>
                <a:lnTo>
                  <a:pt x="12000" y="101538"/>
                </a:lnTo>
                <a:lnTo>
                  <a:pt x="108000" y="110769"/>
                </a:lnTo>
                <a:lnTo>
                  <a:pt x="108000" y="46153"/>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10" name="Shape 2510"/>
          <p:cNvSpPr/>
          <p:nvPr/>
        </p:nvSpPr>
        <p:spPr>
          <a:xfrm>
            <a:off x="6135687" y="5434012"/>
            <a:ext cx="7937" cy="4762"/>
          </a:xfrm>
          <a:custGeom>
            <a:pathLst>
              <a:path extrusionOk="0" h="120000" w="120000">
                <a:moveTo>
                  <a:pt x="100000" y="40000"/>
                </a:moveTo>
                <a:lnTo>
                  <a:pt x="80000" y="0"/>
                </a:lnTo>
                <a:lnTo>
                  <a:pt x="60000" y="0"/>
                </a:lnTo>
                <a:lnTo>
                  <a:pt x="40000" y="0"/>
                </a:lnTo>
                <a:lnTo>
                  <a:pt x="20000" y="0"/>
                </a:lnTo>
                <a:lnTo>
                  <a:pt x="0" y="0"/>
                </a:lnTo>
                <a:lnTo>
                  <a:pt x="0" y="40000"/>
                </a:lnTo>
                <a:lnTo>
                  <a:pt x="60000" y="80000"/>
                </a:lnTo>
                <a:lnTo>
                  <a:pt x="100000" y="80000"/>
                </a:lnTo>
                <a:lnTo>
                  <a:pt x="100000" y="4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11" name="Shape 2511"/>
          <p:cNvSpPr/>
          <p:nvPr/>
        </p:nvSpPr>
        <p:spPr>
          <a:xfrm>
            <a:off x="6135687" y="5434012"/>
            <a:ext cx="23812" cy="20636"/>
          </a:xfrm>
          <a:custGeom>
            <a:pathLst>
              <a:path extrusionOk="0" h="120000" w="120000">
                <a:moveTo>
                  <a:pt x="112941" y="36923"/>
                </a:moveTo>
                <a:lnTo>
                  <a:pt x="112941" y="36923"/>
                </a:lnTo>
                <a:lnTo>
                  <a:pt x="98823" y="9230"/>
                </a:lnTo>
                <a:lnTo>
                  <a:pt x="91764" y="0"/>
                </a:lnTo>
                <a:lnTo>
                  <a:pt x="70588" y="0"/>
                </a:lnTo>
                <a:lnTo>
                  <a:pt x="63529" y="0"/>
                </a:lnTo>
                <a:lnTo>
                  <a:pt x="49411" y="0"/>
                </a:lnTo>
                <a:lnTo>
                  <a:pt x="21176" y="9230"/>
                </a:lnTo>
                <a:lnTo>
                  <a:pt x="7058" y="18461"/>
                </a:lnTo>
                <a:lnTo>
                  <a:pt x="0" y="27692"/>
                </a:lnTo>
                <a:lnTo>
                  <a:pt x="56470" y="92307"/>
                </a:lnTo>
                <a:lnTo>
                  <a:pt x="112941" y="110769"/>
                </a:lnTo>
                <a:lnTo>
                  <a:pt x="112941" y="36923"/>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12" name="Shape 2512"/>
          <p:cNvSpPr/>
          <p:nvPr/>
        </p:nvSpPr>
        <p:spPr>
          <a:xfrm>
            <a:off x="6076950" y="5483225"/>
            <a:ext cx="15875" cy="7937"/>
          </a:xfrm>
          <a:custGeom>
            <a:pathLst>
              <a:path extrusionOk="0" h="120000" w="120000">
                <a:moveTo>
                  <a:pt x="21818" y="96000"/>
                </a:moveTo>
                <a:lnTo>
                  <a:pt x="32727" y="72000"/>
                </a:lnTo>
                <a:lnTo>
                  <a:pt x="32727" y="48000"/>
                </a:lnTo>
                <a:lnTo>
                  <a:pt x="43636" y="48000"/>
                </a:lnTo>
                <a:lnTo>
                  <a:pt x="43636" y="24000"/>
                </a:lnTo>
                <a:lnTo>
                  <a:pt x="65454" y="48000"/>
                </a:lnTo>
                <a:lnTo>
                  <a:pt x="76363" y="48000"/>
                </a:lnTo>
                <a:lnTo>
                  <a:pt x="87272" y="48000"/>
                </a:lnTo>
                <a:lnTo>
                  <a:pt x="98181" y="24000"/>
                </a:lnTo>
                <a:lnTo>
                  <a:pt x="109090" y="24000"/>
                </a:lnTo>
                <a:lnTo>
                  <a:pt x="109090" y="0"/>
                </a:lnTo>
                <a:lnTo>
                  <a:pt x="98181" y="0"/>
                </a:lnTo>
                <a:lnTo>
                  <a:pt x="76363" y="0"/>
                </a:lnTo>
                <a:lnTo>
                  <a:pt x="65454" y="0"/>
                </a:lnTo>
                <a:lnTo>
                  <a:pt x="54545" y="0"/>
                </a:lnTo>
                <a:lnTo>
                  <a:pt x="43636" y="0"/>
                </a:lnTo>
                <a:lnTo>
                  <a:pt x="32727" y="0"/>
                </a:lnTo>
                <a:lnTo>
                  <a:pt x="21818" y="0"/>
                </a:lnTo>
                <a:lnTo>
                  <a:pt x="10909" y="0"/>
                </a:lnTo>
                <a:lnTo>
                  <a:pt x="0" y="24000"/>
                </a:lnTo>
                <a:lnTo>
                  <a:pt x="0" y="48000"/>
                </a:lnTo>
                <a:lnTo>
                  <a:pt x="10909" y="72000"/>
                </a:lnTo>
                <a:lnTo>
                  <a:pt x="21818" y="96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13" name="Shape 2513"/>
          <p:cNvSpPr/>
          <p:nvPr/>
        </p:nvSpPr>
        <p:spPr>
          <a:xfrm>
            <a:off x="6076950" y="5483225"/>
            <a:ext cx="31750" cy="23813"/>
          </a:xfrm>
          <a:custGeom>
            <a:pathLst>
              <a:path extrusionOk="0" h="120000" w="120000">
                <a:moveTo>
                  <a:pt x="21818" y="112000"/>
                </a:moveTo>
                <a:lnTo>
                  <a:pt x="21818" y="112000"/>
                </a:lnTo>
                <a:lnTo>
                  <a:pt x="32727" y="80000"/>
                </a:lnTo>
                <a:lnTo>
                  <a:pt x="38181" y="56000"/>
                </a:lnTo>
                <a:lnTo>
                  <a:pt x="43636" y="48000"/>
                </a:lnTo>
                <a:lnTo>
                  <a:pt x="49090" y="40000"/>
                </a:lnTo>
                <a:lnTo>
                  <a:pt x="70909" y="48000"/>
                </a:lnTo>
                <a:lnTo>
                  <a:pt x="81818" y="48000"/>
                </a:lnTo>
                <a:lnTo>
                  <a:pt x="98181" y="48000"/>
                </a:lnTo>
                <a:lnTo>
                  <a:pt x="103636" y="40000"/>
                </a:lnTo>
                <a:lnTo>
                  <a:pt x="114545" y="32000"/>
                </a:lnTo>
                <a:lnTo>
                  <a:pt x="114545" y="16000"/>
                </a:lnTo>
                <a:lnTo>
                  <a:pt x="114545" y="8000"/>
                </a:lnTo>
                <a:lnTo>
                  <a:pt x="103636" y="8000"/>
                </a:lnTo>
                <a:lnTo>
                  <a:pt x="81818" y="0"/>
                </a:lnTo>
                <a:lnTo>
                  <a:pt x="70909" y="0"/>
                </a:lnTo>
                <a:lnTo>
                  <a:pt x="60000" y="0"/>
                </a:lnTo>
                <a:lnTo>
                  <a:pt x="49090" y="0"/>
                </a:lnTo>
                <a:lnTo>
                  <a:pt x="38181" y="0"/>
                </a:lnTo>
                <a:lnTo>
                  <a:pt x="21818" y="8000"/>
                </a:lnTo>
                <a:lnTo>
                  <a:pt x="5454" y="8000"/>
                </a:lnTo>
                <a:lnTo>
                  <a:pt x="0" y="24000"/>
                </a:lnTo>
                <a:lnTo>
                  <a:pt x="0" y="48000"/>
                </a:lnTo>
                <a:lnTo>
                  <a:pt x="10909" y="72000"/>
                </a:lnTo>
                <a:lnTo>
                  <a:pt x="16363" y="104000"/>
                </a:lnTo>
                <a:lnTo>
                  <a:pt x="21818" y="112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14" name="Shape 2514"/>
          <p:cNvSpPr/>
          <p:nvPr/>
        </p:nvSpPr>
        <p:spPr>
          <a:xfrm>
            <a:off x="6140450" y="5495925"/>
            <a:ext cx="12699" cy="6349"/>
          </a:xfrm>
          <a:custGeom>
            <a:pathLst>
              <a:path extrusionOk="0" h="120000" w="120000">
                <a:moveTo>
                  <a:pt x="0" y="0"/>
                </a:moveTo>
                <a:lnTo>
                  <a:pt x="75000" y="30000"/>
                </a:lnTo>
                <a:lnTo>
                  <a:pt x="105000" y="60000"/>
                </a:lnTo>
                <a:lnTo>
                  <a:pt x="75000" y="90000"/>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15" name="Shape 2515"/>
          <p:cNvSpPr/>
          <p:nvPr/>
        </p:nvSpPr>
        <p:spPr>
          <a:xfrm>
            <a:off x="6151562" y="5500687"/>
            <a:ext cx="7937" cy="12699"/>
          </a:xfrm>
          <a:custGeom>
            <a:pathLst>
              <a:path extrusionOk="0" h="120000" w="120000">
                <a:moveTo>
                  <a:pt x="96000" y="105000"/>
                </a:moveTo>
                <a:lnTo>
                  <a:pt x="96000" y="105000"/>
                </a:lnTo>
                <a:lnTo>
                  <a:pt x="24000" y="60000"/>
                </a:lnTo>
                <a:lnTo>
                  <a:pt x="0" y="30000"/>
                </a:lnTo>
                <a:lnTo>
                  <a:pt x="24000" y="15000"/>
                </a:lnTo>
                <a:lnTo>
                  <a:pt x="24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16" name="Shape 2516"/>
          <p:cNvSpPr/>
          <p:nvPr/>
        </p:nvSpPr>
        <p:spPr>
          <a:xfrm>
            <a:off x="6053137" y="5500687"/>
            <a:ext cx="1587" cy="23812"/>
          </a:xfrm>
          <a:custGeom>
            <a:pathLst>
              <a:path extrusionOk="0" h="120000" w="120000">
                <a:moveTo>
                  <a:pt x="0" y="112000"/>
                </a:moveTo>
                <a:lnTo>
                  <a:pt x="0" y="96000"/>
                </a:lnTo>
                <a:lnTo>
                  <a:pt x="0" y="80000"/>
                </a:lnTo>
                <a:lnTo>
                  <a:pt x="0" y="72000"/>
                </a:lnTo>
                <a:lnTo>
                  <a:pt x="0" y="64000"/>
                </a:lnTo>
                <a:lnTo>
                  <a:pt x="0" y="56000"/>
                </a:lnTo>
                <a:lnTo>
                  <a:pt x="0" y="48000"/>
                </a:lnTo>
                <a:lnTo>
                  <a:pt x="0" y="40000"/>
                </a:lnTo>
                <a:lnTo>
                  <a:pt x="0" y="32000"/>
                </a:lnTo>
                <a:lnTo>
                  <a:pt x="0" y="16000"/>
                </a:lnTo>
                <a:lnTo>
                  <a:pt x="0" y="8000"/>
                </a:lnTo>
                <a:lnTo>
                  <a:pt x="0" y="0"/>
                </a:lnTo>
                <a:lnTo>
                  <a:pt x="0" y="112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17" name="Shape 2517"/>
          <p:cNvSpPr/>
          <p:nvPr/>
        </p:nvSpPr>
        <p:spPr>
          <a:xfrm>
            <a:off x="6053137" y="5500687"/>
            <a:ext cx="17461" cy="39687"/>
          </a:xfrm>
          <a:custGeom>
            <a:pathLst>
              <a:path extrusionOk="0" h="120000" w="120000">
                <a:moveTo>
                  <a:pt x="110000" y="115200"/>
                </a:moveTo>
                <a:lnTo>
                  <a:pt x="110000" y="115200"/>
                </a:lnTo>
                <a:lnTo>
                  <a:pt x="100000" y="100800"/>
                </a:lnTo>
                <a:lnTo>
                  <a:pt x="90000" y="81600"/>
                </a:lnTo>
                <a:lnTo>
                  <a:pt x="80000" y="72000"/>
                </a:lnTo>
                <a:lnTo>
                  <a:pt x="80000" y="67200"/>
                </a:lnTo>
                <a:lnTo>
                  <a:pt x="70000" y="62400"/>
                </a:lnTo>
                <a:lnTo>
                  <a:pt x="60000" y="57600"/>
                </a:lnTo>
                <a:lnTo>
                  <a:pt x="30000" y="52800"/>
                </a:lnTo>
                <a:lnTo>
                  <a:pt x="30000" y="43200"/>
                </a:lnTo>
                <a:lnTo>
                  <a:pt x="30000" y="33600"/>
                </a:lnTo>
                <a:lnTo>
                  <a:pt x="20000" y="19200"/>
                </a:lnTo>
                <a:lnTo>
                  <a:pt x="0" y="4800"/>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18" name="Shape 2518"/>
          <p:cNvSpPr/>
          <p:nvPr/>
        </p:nvSpPr>
        <p:spPr>
          <a:xfrm>
            <a:off x="6026150" y="5464175"/>
            <a:ext cx="26987" cy="7937"/>
          </a:xfrm>
          <a:custGeom>
            <a:pathLst>
              <a:path extrusionOk="0" h="120000" w="120000">
                <a:moveTo>
                  <a:pt x="0" y="0"/>
                </a:moveTo>
                <a:lnTo>
                  <a:pt x="13333" y="24000"/>
                </a:lnTo>
                <a:lnTo>
                  <a:pt x="33333" y="48000"/>
                </a:lnTo>
                <a:lnTo>
                  <a:pt x="53333" y="48000"/>
                </a:lnTo>
                <a:lnTo>
                  <a:pt x="66666" y="48000"/>
                </a:lnTo>
                <a:lnTo>
                  <a:pt x="80000" y="48000"/>
                </a:lnTo>
                <a:lnTo>
                  <a:pt x="93333" y="72000"/>
                </a:lnTo>
                <a:lnTo>
                  <a:pt x="106666" y="72000"/>
                </a:lnTo>
                <a:lnTo>
                  <a:pt x="113333" y="96000"/>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19" name="Shape 2519"/>
          <p:cNvSpPr/>
          <p:nvPr/>
        </p:nvSpPr>
        <p:spPr>
          <a:xfrm>
            <a:off x="6026150" y="5470525"/>
            <a:ext cx="42862" cy="11113"/>
          </a:xfrm>
          <a:custGeom>
            <a:pathLst>
              <a:path extrusionOk="0" h="120000" w="120000">
                <a:moveTo>
                  <a:pt x="0" y="102857"/>
                </a:moveTo>
                <a:lnTo>
                  <a:pt x="0" y="102857"/>
                </a:lnTo>
                <a:lnTo>
                  <a:pt x="12413" y="68571"/>
                </a:lnTo>
                <a:lnTo>
                  <a:pt x="33103" y="51428"/>
                </a:lnTo>
                <a:lnTo>
                  <a:pt x="53793" y="51428"/>
                </a:lnTo>
                <a:lnTo>
                  <a:pt x="70344" y="51428"/>
                </a:lnTo>
                <a:lnTo>
                  <a:pt x="82758" y="51428"/>
                </a:lnTo>
                <a:lnTo>
                  <a:pt x="99310" y="34285"/>
                </a:lnTo>
                <a:lnTo>
                  <a:pt x="111724" y="17142"/>
                </a:lnTo>
                <a:lnTo>
                  <a:pt x="115862"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20" name="Shape 2520"/>
          <p:cNvSpPr/>
          <p:nvPr/>
        </p:nvSpPr>
        <p:spPr>
          <a:xfrm>
            <a:off x="6178550" y="5510212"/>
            <a:ext cx="14288" cy="14287"/>
          </a:xfrm>
          <a:custGeom>
            <a:pathLst>
              <a:path extrusionOk="0" h="120000" w="120000">
                <a:moveTo>
                  <a:pt x="40000" y="106666"/>
                </a:moveTo>
                <a:lnTo>
                  <a:pt x="66666" y="106666"/>
                </a:lnTo>
                <a:lnTo>
                  <a:pt x="66666" y="53333"/>
                </a:lnTo>
                <a:lnTo>
                  <a:pt x="106666" y="53333"/>
                </a:lnTo>
                <a:lnTo>
                  <a:pt x="66666" y="0"/>
                </a:lnTo>
                <a:lnTo>
                  <a:pt x="40000" y="0"/>
                </a:lnTo>
                <a:lnTo>
                  <a:pt x="0" y="0"/>
                </a:lnTo>
                <a:lnTo>
                  <a:pt x="0" y="53333"/>
                </a:lnTo>
                <a:lnTo>
                  <a:pt x="0" y="106666"/>
                </a:lnTo>
                <a:lnTo>
                  <a:pt x="40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21" name="Shape 2521"/>
          <p:cNvSpPr/>
          <p:nvPr/>
        </p:nvSpPr>
        <p:spPr>
          <a:xfrm>
            <a:off x="6138862" y="5522912"/>
            <a:ext cx="14287" cy="14287"/>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22" name="Shape 2522"/>
          <p:cNvSpPr/>
          <p:nvPr/>
        </p:nvSpPr>
        <p:spPr>
          <a:xfrm>
            <a:off x="6113462" y="5495925"/>
            <a:ext cx="14287" cy="12699"/>
          </a:xfrm>
          <a:custGeom>
            <a:pathLst>
              <a:path extrusionOk="0" h="120000" w="120000">
                <a:moveTo>
                  <a:pt x="48000" y="105000"/>
                </a:moveTo>
                <a:lnTo>
                  <a:pt x="48000" y="105000"/>
                </a:lnTo>
                <a:lnTo>
                  <a:pt x="48000" y="75000"/>
                </a:lnTo>
                <a:lnTo>
                  <a:pt x="108000" y="75000"/>
                </a:lnTo>
                <a:lnTo>
                  <a:pt x="108000" y="30000"/>
                </a:lnTo>
                <a:lnTo>
                  <a:pt x="48000" y="0"/>
                </a:lnTo>
                <a:lnTo>
                  <a:pt x="0" y="0"/>
                </a:lnTo>
                <a:lnTo>
                  <a:pt x="0" y="30000"/>
                </a:lnTo>
                <a:lnTo>
                  <a:pt x="0" y="75000"/>
                </a:lnTo>
                <a:lnTo>
                  <a:pt x="0" y="105000"/>
                </a:lnTo>
                <a:lnTo>
                  <a:pt x="48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23" name="Shape 2523"/>
          <p:cNvSpPr/>
          <p:nvPr/>
        </p:nvSpPr>
        <p:spPr>
          <a:xfrm>
            <a:off x="6172200" y="5445125"/>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24" name="Shape 2524"/>
          <p:cNvSpPr/>
          <p:nvPr/>
        </p:nvSpPr>
        <p:spPr>
          <a:xfrm>
            <a:off x="6089650" y="5376862"/>
            <a:ext cx="11113" cy="14287"/>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25" name="Shape 2525"/>
          <p:cNvSpPr/>
          <p:nvPr/>
        </p:nvSpPr>
        <p:spPr>
          <a:xfrm>
            <a:off x="6127750" y="5383212"/>
            <a:ext cx="12699" cy="12699"/>
          </a:xfrm>
          <a:custGeom>
            <a:pathLst>
              <a:path extrusionOk="0" h="120000" w="120000">
                <a:moveTo>
                  <a:pt x="48000" y="105000"/>
                </a:moveTo>
                <a:lnTo>
                  <a:pt x="108000" y="105000"/>
                </a:lnTo>
                <a:lnTo>
                  <a:pt x="108000" y="75000"/>
                </a:lnTo>
                <a:lnTo>
                  <a:pt x="108000" y="30000"/>
                </a:lnTo>
                <a:lnTo>
                  <a:pt x="48000" y="30000"/>
                </a:lnTo>
                <a:lnTo>
                  <a:pt x="48000" y="0"/>
                </a:lnTo>
                <a:lnTo>
                  <a:pt x="0" y="0"/>
                </a:lnTo>
                <a:lnTo>
                  <a:pt x="0" y="30000"/>
                </a:lnTo>
                <a:lnTo>
                  <a:pt x="0" y="75000"/>
                </a:lnTo>
                <a:lnTo>
                  <a:pt x="0" y="105000"/>
                </a:lnTo>
                <a:lnTo>
                  <a:pt x="48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26" name="Shape 2526"/>
          <p:cNvSpPr/>
          <p:nvPr/>
        </p:nvSpPr>
        <p:spPr>
          <a:xfrm>
            <a:off x="6059487" y="5500687"/>
            <a:ext cx="12699" cy="15875"/>
          </a:xfrm>
          <a:custGeom>
            <a:pathLst>
              <a:path extrusionOk="0" h="120000" w="120000">
                <a:moveTo>
                  <a:pt x="66666" y="108000"/>
                </a:moveTo>
                <a:lnTo>
                  <a:pt x="106666" y="108000"/>
                </a:lnTo>
                <a:lnTo>
                  <a:pt x="106666" y="0"/>
                </a:lnTo>
                <a:lnTo>
                  <a:pt x="66666" y="0"/>
                </a:lnTo>
                <a:lnTo>
                  <a:pt x="40000" y="0"/>
                </a:lnTo>
                <a:lnTo>
                  <a:pt x="0" y="0"/>
                </a:lnTo>
                <a:lnTo>
                  <a:pt x="0" y="108000"/>
                </a:lnTo>
                <a:lnTo>
                  <a:pt x="40000" y="108000"/>
                </a:lnTo>
                <a:lnTo>
                  <a:pt x="66666" y="108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27" name="Shape 2527"/>
          <p:cNvSpPr/>
          <p:nvPr/>
        </p:nvSpPr>
        <p:spPr>
          <a:xfrm>
            <a:off x="6062662" y="5551487"/>
            <a:ext cx="14287" cy="15875"/>
          </a:xfrm>
          <a:custGeom>
            <a:pathLst>
              <a:path extrusionOk="0" h="120000" w="120000">
                <a:moveTo>
                  <a:pt x="48000" y="108000"/>
                </a:moveTo>
                <a:lnTo>
                  <a:pt x="48000" y="108000"/>
                </a:lnTo>
                <a:lnTo>
                  <a:pt x="108000" y="108000"/>
                </a:lnTo>
                <a:lnTo>
                  <a:pt x="48000" y="0"/>
                </a:lnTo>
                <a:lnTo>
                  <a:pt x="0" y="0"/>
                </a:lnTo>
                <a:lnTo>
                  <a:pt x="0" y="108000"/>
                </a:lnTo>
                <a:lnTo>
                  <a:pt x="48000" y="108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28" name="Shape 2528"/>
          <p:cNvSpPr/>
          <p:nvPr/>
        </p:nvSpPr>
        <p:spPr>
          <a:xfrm>
            <a:off x="6026150" y="5519737"/>
            <a:ext cx="14288" cy="12699"/>
          </a:xfrm>
          <a:custGeom>
            <a:pathLst>
              <a:path extrusionOk="0" h="120000" w="120000">
                <a:moveTo>
                  <a:pt x="66666" y="105000"/>
                </a:moveTo>
                <a:lnTo>
                  <a:pt x="66666" y="105000"/>
                </a:lnTo>
                <a:lnTo>
                  <a:pt x="66666" y="7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lnTo>
                  <a:pt x="66666"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29" name="Shape 2529"/>
          <p:cNvSpPr/>
          <p:nvPr/>
        </p:nvSpPr>
        <p:spPr>
          <a:xfrm>
            <a:off x="6026150" y="5426075"/>
            <a:ext cx="14288" cy="12699"/>
          </a:xfrm>
          <a:custGeom>
            <a:pathLst>
              <a:path extrusionOk="0" h="120000" w="120000">
                <a:moveTo>
                  <a:pt x="48000" y="105000"/>
                </a:move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30" name="Shape 2530"/>
          <p:cNvSpPr/>
          <p:nvPr/>
        </p:nvSpPr>
        <p:spPr>
          <a:xfrm>
            <a:off x="6197600" y="5548312"/>
            <a:ext cx="12699" cy="12699"/>
          </a:xfrm>
          <a:custGeom>
            <a:pathLst>
              <a:path extrusionOk="0" h="120000" w="120000">
                <a:moveTo>
                  <a:pt x="66666" y="105000"/>
                </a:moveTo>
                <a:lnTo>
                  <a:pt x="66666" y="105000"/>
                </a:lnTo>
                <a:lnTo>
                  <a:pt x="66666" y="75000"/>
                </a:lnTo>
                <a:lnTo>
                  <a:pt x="106666" y="75000"/>
                </a:lnTo>
                <a:lnTo>
                  <a:pt x="106666" y="30000"/>
                </a:lnTo>
                <a:lnTo>
                  <a:pt x="66666" y="0"/>
                </a:lnTo>
                <a:lnTo>
                  <a:pt x="40000" y="0"/>
                </a:lnTo>
                <a:lnTo>
                  <a:pt x="0" y="0"/>
                </a:lnTo>
                <a:lnTo>
                  <a:pt x="0" y="30000"/>
                </a:lnTo>
                <a:lnTo>
                  <a:pt x="0" y="75000"/>
                </a:lnTo>
                <a:lnTo>
                  <a:pt x="40000" y="105000"/>
                </a:lnTo>
                <a:lnTo>
                  <a:pt x="66666"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31" name="Shape 2531"/>
          <p:cNvSpPr/>
          <p:nvPr/>
        </p:nvSpPr>
        <p:spPr>
          <a:xfrm>
            <a:off x="6216650" y="5489575"/>
            <a:ext cx="15875" cy="15875"/>
          </a:xfrm>
          <a:custGeom>
            <a:pathLst>
              <a:path extrusionOk="0" h="120000" w="120000">
                <a:moveTo>
                  <a:pt x="48000" y="108000"/>
                </a:moveTo>
                <a:lnTo>
                  <a:pt x="108000" y="108000"/>
                </a:lnTo>
                <a:lnTo>
                  <a:pt x="108000" y="0"/>
                </a:lnTo>
                <a:lnTo>
                  <a:pt x="48000" y="0"/>
                </a:lnTo>
                <a:lnTo>
                  <a:pt x="0" y="0"/>
                </a:lnTo>
                <a:lnTo>
                  <a:pt x="0" y="108000"/>
                </a:lnTo>
                <a:lnTo>
                  <a:pt x="48000" y="108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32" name="Shape 2532"/>
          <p:cNvSpPr/>
          <p:nvPr/>
        </p:nvSpPr>
        <p:spPr>
          <a:xfrm>
            <a:off x="6189662" y="5416550"/>
            <a:ext cx="12699" cy="12699"/>
          </a:xfrm>
          <a:custGeom>
            <a:pathLst>
              <a:path extrusionOk="0" h="120000" w="120000">
                <a:moveTo>
                  <a:pt x="30000" y="105000"/>
                </a:moveTo>
                <a:lnTo>
                  <a:pt x="75000" y="105000"/>
                </a:lnTo>
                <a:lnTo>
                  <a:pt x="75000" y="75000"/>
                </a:lnTo>
                <a:lnTo>
                  <a:pt x="105000" y="75000"/>
                </a:lnTo>
                <a:lnTo>
                  <a:pt x="105000" y="30000"/>
                </a:lnTo>
                <a:lnTo>
                  <a:pt x="75000" y="30000"/>
                </a:lnTo>
                <a:lnTo>
                  <a:pt x="75000" y="0"/>
                </a:lnTo>
                <a:lnTo>
                  <a:pt x="30000" y="0"/>
                </a:lnTo>
                <a:lnTo>
                  <a:pt x="0" y="30000"/>
                </a:lnTo>
                <a:lnTo>
                  <a:pt x="0" y="75000"/>
                </a:lnTo>
                <a:lnTo>
                  <a:pt x="0" y="105000"/>
                </a:lnTo>
                <a:lnTo>
                  <a:pt x="30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33" name="Shape 2533"/>
          <p:cNvSpPr/>
          <p:nvPr/>
        </p:nvSpPr>
        <p:spPr>
          <a:xfrm>
            <a:off x="6132512" y="5403850"/>
            <a:ext cx="12699" cy="12699"/>
          </a:xfrm>
          <a:custGeom>
            <a:pathLst>
              <a:path extrusionOk="0" h="120000" w="120000">
                <a:moveTo>
                  <a:pt x="66666" y="105000"/>
                </a:moveTo>
                <a:lnTo>
                  <a:pt x="106666" y="75000"/>
                </a:lnTo>
                <a:lnTo>
                  <a:pt x="106666" y="30000"/>
                </a:lnTo>
                <a:lnTo>
                  <a:pt x="106666" y="0"/>
                </a:lnTo>
                <a:lnTo>
                  <a:pt x="66666" y="0"/>
                </a:lnTo>
                <a:lnTo>
                  <a:pt x="40000" y="0"/>
                </a:lnTo>
                <a:lnTo>
                  <a:pt x="0" y="30000"/>
                </a:lnTo>
                <a:lnTo>
                  <a:pt x="0" y="75000"/>
                </a:lnTo>
                <a:lnTo>
                  <a:pt x="40000" y="105000"/>
                </a:lnTo>
                <a:lnTo>
                  <a:pt x="66666"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34" name="Shape 2534"/>
          <p:cNvSpPr/>
          <p:nvPr/>
        </p:nvSpPr>
        <p:spPr>
          <a:xfrm>
            <a:off x="6159500" y="5391150"/>
            <a:ext cx="12699" cy="14288"/>
          </a:xfrm>
          <a:custGeom>
            <a:pathLst>
              <a:path extrusionOk="0" h="120000" w="120000">
                <a:moveTo>
                  <a:pt x="66666" y="106666"/>
                </a:moveTo>
                <a:lnTo>
                  <a:pt x="106666" y="106666"/>
                </a:lnTo>
                <a:lnTo>
                  <a:pt x="106666" y="53333"/>
                </a:lnTo>
                <a:lnTo>
                  <a:pt x="106666" y="0"/>
                </a:lnTo>
                <a:lnTo>
                  <a:pt x="66666" y="0"/>
                </a:lnTo>
                <a:lnTo>
                  <a:pt x="40000" y="0"/>
                </a:lnTo>
                <a:lnTo>
                  <a:pt x="0" y="0"/>
                </a:lnTo>
                <a:lnTo>
                  <a:pt x="0" y="53333"/>
                </a:lnTo>
                <a:lnTo>
                  <a:pt x="0" y="106666"/>
                </a:lnTo>
                <a:lnTo>
                  <a:pt x="40000" y="106666"/>
                </a:lnTo>
                <a:lnTo>
                  <a:pt x="66666"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35" name="Shape 2535"/>
          <p:cNvSpPr/>
          <p:nvPr/>
        </p:nvSpPr>
        <p:spPr>
          <a:xfrm>
            <a:off x="6324600" y="4308475"/>
            <a:ext cx="396874" cy="1384299"/>
          </a:xfrm>
          <a:custGeom>
            <a:pathLst>
              <a:path extrusionOk="0" h="120000" w="120000">
                <a:moveTo>
                  <a:pt x="17935" y="5366"/>
                </a:moveTo>
                <a:lnTo>
                  <a:pt x="17935" y="5366"/>
                </a:lnTo>
                <a:lnTo>
                  <a:pt x="21779" y="4541"/>
                </a:lnTo>
                <a:lnTo>
                  <a:pt x="26049" y="3715"/>
                </a:lnTo>
                <a:lnTo>
                  <a:pt x="29893" y="3027"/>
                </a:lnTo>
                <a:lnTo>
                  <a:pt x="33309" y="2477"/>
                </a:lnTo>
                <a:lnTo>
                  <a:pt x="36298" y="1788"/>
                </a:lnTo>
                <a:lnTo>
                  <a:pt x="39715" y="1376"/>
                </a:lnTo>
                <a:lnTo>
                  <a:pt x="43131" y="825"/>
                </a:lnTo>
                <a:lnTo>
                  <a:pt x="46548" y="550"/>
                </a:lnTo>
                <a:lnTo>
                  <a:pt x="50391" y="275"/>
                </a:lnTo>
                <a:lnTo>
                  <a:pt x="54661" y="137"/>
                </a:lnTo>
                <a:lnTo>
                  <a:pt x="58932" y="0"/>
                </a:lnTo>
                <a:lnTo>
                  <a:pt x="64056" y="0"/>
                </a:lnTo>
                <a:lnTo>
                  <a:pt x="69181" y="0"/>
                </a:lnTo>
                <a:lnTo>
                  <a:pt x="74306" y="275"/>
                </a:lnTo>
                <a:lnTo>
                  <a:pt x="81138" y="550"/>
                </a:lnTo>
                <a:lnTo>
                  <a:pt x="88398" y="825"/>
                </a:lnTo>
                <a:lnTo>
                  <a:pt x="101209" y="1926"/>
                </a:lnTo>
                <a:lnTo>
                  <a:pt x="110604" y="3302"/>
                </a:lnTo>
                <a:lnTo>
                  <a:pt x="116156" y="5229"/>
                </a:lnTo>
                <a:lnTo>
                  <a:pt x="119145" y="7431"/>
                </a:lnTo>
                <a:lnTo>
                  <a:pt x="119572" y="9908"/>
                </a:lnTo>
                <a:lnTo>
                  <a:pt x="119145" y="12660"/>
                </a:lnTo>
                <a:lnTo>
                  <a:pt x="117864" y="15550"/>
                </a:lnTo>
                <a:lnTo>
                  <a:pt x="116156" y="18715"/>
                </a:lnTo>
                <a:lnTo>
                  <a:pt x="116156" y="20504"/>
                </a:lnTo>
                <a:lnTo>
                  <a:pt x="115729" y="22844"/>
                </a:lnTo>
                <a:lnTo>
                  <a:pt x="115302" y="26009"/>
                </a:lnTo>
                <a:lnTo>
                  <a:pt x="114875" y="29449"/>
                </a:lnTo>
                <a:lnTo>
                  <a:pt x="114448" y="33302"/>
                </a:lnTo>
                <a:lnTo>
                  <a:pt x="114021" y="37568"/>
                </a:lnTo>
                <a:lnTo>
                  <a:pt x="114021" y="41972"/>
                </a:lnTo>
                <a:lnTo>
                  <a:pt x="113167" y="46513"/>
                </a:lnTo>
                <a:lnTo>
                  <a:pt x="112740" y="51192"/>
                </a:lnTo>
                <a:lnTo>
                  <a:pt x="112740" y="55596"/>
                </a:lnTo>
                <a:lnTo>
                  <a:pt x="112740" y="59862"/>
                </a:lnTo>
                <a:lnTo>
                  <a:pt x="112740" y="63853"/>
                </a:lnTo>
                <a:lnTo>
                  <a:pt x="112740" y="67568"/>
                </a:lnTo>
                <a:lnTo>
                  <a:pt x="112740" y="70596"/>
                </a:lnTo>
                <a:lnTo>
                  <a:pt x="113167" y="73211"/>
                </a:lnTo>
                <a:lnTo>
                  <a:pt x="114021" y="75275"/>
                </a:lnTo>
                <a:lnTo>
                  <a:pt x="114448" y="76788"/>
                </a:lnTo>
                <a:lnTo>
                  <a:pt x="114875" y="78440"/>
                </a:lnTo>
                <a:lnTo>
                  <a:pt x="114875" y="80366"/>
                </a:lnTo>
                <a:lnTo>
                  <a:pt x="115302" y="82431"/>
                </a:lnTo>
                <a:lnTo>
                  <a:pt x="115302" y="84495"/>
                </a:lnTo>
                <a:lnTo>
                  <a:pt x="115729" y="86834"/>
                </a:lnTo>
                <a:lnTo>
                  <a:pt x="115729" y="89036"/>
                </a:lnTo>
                <a:lnTo>
                  <a:pt x="115729" y="91238"/>
                </a:lnTo>
                <a:lnTo>
                  <a:pt x="115729" y="93577"/>
                </a:lnTo>
                <a:lnTo>
                  <a:pt x="115729" y="95779"/>
                </a:lnTo>
                <a:lnTo>
                  <a:pt x="115729" y="97981"/>
                </a:lnTo>
                <a:lnTo>
                  <a:pt x="115729" y="100045"/>
                </a:lnTo>
                <a:lnTo>
                  <a:pt x="115729" y="101972"/>
                </a:lnTo>
                <a:lnTo>
                  <a:pt x="115729" y="103761"/>
                </a:lnTo>
                <a:lnTo>
                  <a:pt x="115302" y="105412"/>
                </a:lnTo>
                <a:lnTo>
                  <a:pt x="115302" y="106926"/>
                </a:lnTo>
                <a:lnTo>
                  <a:pt x="114021" y="109816"/>
                </a:lnTo>
                <a:lnTo>
                  <a:pt x="111032" y="112431"/>
                </a:lnTo>
                <a:lnTo>
                  <a:pt x="106761" y="114633"/>
                </a:lnTo>
                <a:lnTo>
                  <a:pt x="100355" y="116422"/>
                </a:lnTo>
                <a:lnTo>
                  <a:pt x="92241" y="117798"/>
                </a:lnTo>
                <a:lnTo>
                  <a:pt x="82419" y="118899"/>
                </a:lnTo>
                <a:lnTo>
                  <a:pt x="72170" y="119449"/>
                </a:lnTo>
                <a:lnTo>
                  <a:pt x="58932" y="119862"/>
                </a:lnTo>
                <a:lnTo>
                  <a:pt x="54234" y="119724"/>
                </a:lnTo>
                <a:lnTo>
                  <a:pt x="48683" y="119174"/>
                </a:lnTo>
                <a:lnTo>
                  <a:pt x="41423" y="118348"/>
                </a:lnTo>
                <a:lnTo>
                  <a:pt x="34163" y="117247"/>
                </a:lnTo>
                <a:lnTo>
                  <a:pt x="27330" y="116009"/>
                </a:lnTo>
                <a:lnTo>
                  <a:pt x="21779" y="114770"/>
                </a:lnTo>
                <a:lnTo>
                  <a:pt x="16227" y="113394"/>
                </a:lnTo>
                <a:lnTo>
                  <a:pt x="13238" y="112155"/>
                </a:lnTo>
                <a:lnTo>
                  <a:pt x="11957" y="111055"/>
                </a:lnTo>
                <a:lnTo>
                  <a:pt x="11103" y="109678"/>
                </a:lnTo>
                <a:lnTo>
                  <a:pt x="10676" y="108302"/>
                </a:lnTo>
                <a:lnTo>
                  <a:pt x="10249" y="106651"/>
                </a:lnTo>
                <a:lnTo>
                  <a:pt x="9395" y="104724"/>
                </a:lnTo>
                <a:lnTo>
                  <a:pt x="8967" y="102522"/>
                </a:lnTo>
                <a:lnTo>
                  <a:pt x="8113" y="100045"/>
                </a:lnTo>
                <a:lnTo>
                  <a:pt x="6405" y="97018"/>
                </a:lnTo>
                <a:lnTo>
                  <a:pt x="5124" y="95366"/>
                </a:lnTo>
                <a:lnTo>
                  <a:pt x="4270" y="93577"/>
                </a:lnTo>
                <a:lnTo>
                  <a:pt x="3416" y="91513"/>
                </a:lnTo>
                <a:lnTo>
                  <a:pt x="2989" y="89449"/>
                </a:lnTo>
                <a:lnTo>
                  <a:pt x="2562" y="87247"/>
                </a:lnTo>
                <a:lnTo>
                  <a:pt x="1281" y="85045"/>
                </a:lnTo>
                <a:lnTo>
                  <a:pt x="854" y="82706"/>
                </a:lnTo>
                <a:lnTo>
                  <a:pt x="427" y="80366"/>
                </a:lnTo>
                <a:lnTo>
                  <a:pt x="0" y="78165"/>
                </a:lnTo>
                <a:lnTo>
                  <a:pt x="0" y="75963"/>
                </a:lnTo>
                <a:lnTo>
                  <a:pt x="0" y="73899"/>
                </a:lnTo>
                <a:lnTo>
                  <a:pt x="0" y="71834"/>
                </a:lnTo>
                <a:lnTo>
                  <a:pt x="0" y="69908"/>
                </a:lnTo>
                <a:lnTo>
                  <a:pt x="0" y="68119"/>
                </a:lnTo>
                <a:lnTo>
                  <a:pt x="427" y="66743"/>
                </a:lnTo>
                <a:lnTo>
                  <a:pt x="854" y="65366"/>
                </a:lnTo>
                <a:lnTo>
                  <a:pt x="1281" y="64128"/>
                </a:lnTo>
                <a:lnTo>
                  <a:pt x="1708" y="62477"/>
                </a:lnTo>
                <a:lnTo>
                  <a:pt x="2989" y="60688"/>
                </a:lnTo>
                <a:lnTo>
                  <a:pt x="3416" y="58486"/>
                </a:lnTo>
                <a:lnTo>
                  <a:pt x="3416" y="56422"/>
                </a:lnTo>
                <a:lnTo>
                  <a:pt x="4270" y="53944"/>
                </a:lnTo>
                <a:lnTo>
                  <a:pt x="4697" y="51605"/>
                </a:lnTo>
                <a:lnTo>
                  <a:pt x="5124" y="49266"/>
                </a:lnTo>
                <a:lnTo>
                  <a:pt x="5124" y="46788"/>
                </a:lnTo>
                <a:lnTo>
                  <a:pt x="5551" y="44311"/>
                </a:lnTo>
                <a:lnTo>
                  <a:pt x="5551" y="42110"/>
                </a:lnTo>
                <a:lnTo>
                  <a:pt x="5551" y="39908"/>
                </a:lnTo>
                <a:lnTo>
                  <a:pt x="5551" y="37981"/>
                </a:lnTo>
                <a:lnTo>
                  <a:pt x="5124" y="36192"/>
                </a:lnTo>
                <a:lnTo>
                  <a:pt x="4697" y="34678"/>
                </a:lnTo>
                <a:lnTo>
                  <a:pt x="4270" y="33440"/>
                </a:lnTo>
                <a:lnTo>
                  <a:pt x="3416" y="31788"/>
                </a:lnTo>
                <a:lnTo>
                  <a:pt x="2989" y="30137"/>
                </a:lnTo>
                <a:lnTo>
                  <a:pt x="2562" y="28348"/>
                </a:lnTo>
                <a:lnTo>
                  <a:pt x="1708" y="26559"/>
                </a:lnTo>
                <a:lnTo>
                  <a:pt x="1708" y="24908"/>
                </a:lnTo>
                <a:lnTo>
                  <a:pt x="1708" y="23119"/>
                </a:lnTo>
                <a:lnTo>
                  <a:pt x="1708" y="21330"/>
                </a:lnTo>
                <a:lnTo>
                  <a:pt x="2562" y="19816"/>
                </a:lnTo>
                <a:lnTo>
                  <a:pt x="2562" y="18165"/>
                </a:lnTo>
                <a:lnTo>
                  <a:pt x="2989" y="16926"/>
                </a:lnTo>
                <a:lnTo>
                  <a:pt x="2989" y="15688"/>
                </a:lnTo>
                <a:lnTo>
                  <a:pt x="3416" y="14724"/>
                </a:lnTo>
                <a:lnTo>
                  <a:pt x="3416" y="13761"/>
                </a:lnTo>
                <a:lnTo>
                  <a:pt x="3416" y="13348"/>
                </a:lnTo>
                <a:lnTo>
                  <a:pt x="3416" y="13073"/>
                </a:lnTo>
                <a:lnTo>
                  <a:pt x="3843" y="12247"/>
                </a:lnTo>
                <a:lnTo>
                  <a:pt x="4270" y="11284"/>
                </a:lnTo>
                <a:lnTo>
                  <a:pt x="4697" y="10458"/>
                </a:lnTo>
                <a:lnTo>
                  <a:pt x="5551" y="9495"/>
                </a:lnTo>
                <a:lnTo>
                  <a:pt x="7259" y="8532"/>
                </a:lnTo>
                <a:lnTo>
                  <a:pt x="8967" y="7568"/>
                </a:lnTo>
                <a:lnTo>
                  <a:pt x="12384" y="6467"/>
                </a:lnTo>
                <a:lnTo>
                  <a:pt x="17935" y="5366"/>
                </a:lnTo>
              </a:path>
            </a:pathLst>
          </a:custGeom>
          <a:solidFill>
            <a:srgbClr val="FFFFA3"/>
          </a:solidFill>
          <a:ln cap="rnd" cmpd="sng" w="1905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36" name="Shape 2536"/>
          <p:cNvSpPr/>
          <p:nvPr/>
        </p:nvSpPr>
        <p:spPr>
          <a:xfrm>
            <a:off x="6369050" y="4456112"/>
            <a:ext cx="58738" cy="55561"/>
          </a:xfrm>
          <a:custGeom>
            <a:pathLst>
              <a:path extrusionOk="0" h="120000" w="120000">
                <a:moveTo>
                  <a:pt x="60000" y="116571"/>
                </a:moveTo>
                <a:lnTo>
                  <a:pt x="60000" y="116571"/>
                </a:lnTo>
                <a:lnTo>
                  <a:pt x="84000" y="113142"/>
                </a:lnTo>
                <a:lnTo>
                  <a:pt x="99000" y="99428"/>
                </a:lnTo>
                <a:lnTo>
                  <a:pt x="114000" y="82285"/>
                </a:lnTo>
                <a:lnTo>
                  <a:pt x="117000" y="58285"/>
                </a:lnTo>
                <a:lnTo>
                  <a:pt x="114000" y="34285"/>
                </a:lnTo>
                <a:lnTo>
                  <a:pt x="99000" y="17142"/>
                </a:lnTo>
                <a:lnTo>
                  <a:pt x="84000" y="3428"/>
                </a:lnTo>
                <a:lnTo>
                  <a:pt x="60000" y="0"/>
                </a:lnTo>
                <a:lnTo>
                  <a:pt x="36000" y="3428"/>
                </a:lnTo>
                <a:lnTo>
                  <a:pt x="18000" y="17142"/>
                </a:lnTo>
                <a:lnTo>
                  <a:pt x="6000" y="34285"/>
                </a:lnTo>
                <a:lnTo>
                  <a:pt x="0" y="58285"/>
                </a:lnTo>
                <a:lnTo>
                  <a:pt x="6000" y="82285"/>
                </a:lnTo>
                <a:lnTo>
                  <a:pt x="18000" y="99428"/>
                </a:lnTo>
                <a:lnTo>
                  <a:pt x="36000" y="113142"/>
                </a:lnTo>
                <a:lnTo>
                  <a:pt x="60000" y="116571"/>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37" name="Shape 2537"/>
          <p:cNvSpPr/>
          <p:nvPr/>
        </p:nvSpPr>
        <p:spPr>
          <a:xfrm>
            <a:off x="6410325" y="4381500"/>
            <a:ext cx="58738" cy="57150"/>
          </a:xfrm>
          <a:custGeom>
            <a:pathLst>
              <a:path extrusionOk="0" h="120000" w="120000">
                <a:moveTo>
                  <a:pt x="57000" y="116666"/>
                </a:moveTo>
                <a:lnTo>
                  <a:pt x="57000" y="116666"/>
                </a:lnTo>
                <a:lnTo>
                  <a:pt x="81000" y="113333"/>
                </a:lnTo>
                <a:lnTo>
                  <a:pt x="99000" y="100000"/>
                </a:lnTo>
                <a:lnTo>
                  <a:pt x="114000" y="80000"/>
                </a:lnTo>
                <a:lnTo>
                  <a:pt x="117000" y="56666"/>
                </a:lnTo>
                <a:lnTo>
                  <a:pt x="114000" y="33333"/>
                </a:lnTo>
                <a:lnTo>
                  <a:pt x="99000" y="16666"/>
                </a:lnTo>
                <a:lnTo>
                  <a:pt x="81000" y="6666"/>
                </a:lnTo>
                <a:lnTo>
                  <a:pt x="57000" y="0"/>
                </a:lnTo>
                <a:lnTo>
                  <a:pt x="33000" y="6666"/>
                </a:lnTo>
                <a:lnTo>
                  <a:pt x="18000" y="16666"/>
                </a:lnTo>
                <a:lnTo>
                  <a:pt x="6000" y="33333"/>
                </a:lnTo>
                <a:lnTo>
                  <a:pt x="0" y="56666"/>
                </a:lnTo>
                <a:lnTo>
                  <a:pt x="6000" y="80000"/>
                </a:lnTo>
                <a:lnTo>
                  <a:pt x="18000" y="100000"/>
                </a:lnTo>
                <a:lnTo>
                  <a:pt x="33000" y="113333"/>
                </a:lnTo>
                <a:lnTo>
                  <a:pt x="57000"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38" name="Shape 2538"/>
          <p:cNvSpPr/>
          <p:nvPr/>
        </p:nvSpPr>
        <p:spPr>
          <a:xfrm>
            <a:off x="6502400" y="4346575"/>
            <a:ext cx="57150" cy="58738"/>
          </a:xfrm>
          <a:custGeom>
            <a:pathLst>
              <a:path extrusionOk="0" h="120000" w="120000">
                <a:moveTo>
                  <a:pt x="55609" y="116756"/>
                </a:moveTo>
                <a:lnTo>
                  <a:pt x="55609" y="116756"/>
                </a:lnTo>
                <a:lnTo>
                  <a:pt x="79024" y="110270"/>
                </a:lnTo>
                <a:lnTo>
                  <a:pt x="99512" y="100540"/>
                </a:lnTo>
                <a:lnTo>
                  <a:pt x="114146" y="81081"/>
                </a:lnTo>
                <a:lnTo>
                  <a:pt x="117073" y="58378"/>
                </a:lnTo>
                <a:lnTo>
                  <a:pt x="114146" y="35675"/>
                </a:lnTo>
                <a:lnTo>
                  <a:pt x="99512" y="19459"/>
                </a:lnTo>
                <a:lnTo>
                  <a:pt x="79024" y="6486"/>
                </a:lnTo>
                <a:lnTo>
                  <a:pt x="55609" y="0"/>
                </a:lnTo>
                <a:lnTo>
                  <a:pt x="32195" y="6486"/>
                </a:lnTo>
                <a:lnTo>
                  <a:pt x="17560" y="19459"/>
                </a:lnTo>
                <a:lnTo>
                  <a:pt x="5853" y="35675"/>
                </a:lnTo>
                <a:lnTo>
                  <a:pt x="0" y="58378"/>
                </a:lnTo>
                <a:lnTo>
                  <a:pt x="5853" y="81081"/>
                </a:lnTo>
                <a:lnTo>
                  <a:pt x="17560" y="100540"/>
                </a:lnTo>
                <a:lnTo>
                  <a:pt x="32195" y="110270"/>
                </a:lnTo>
                <a:lnTo>
                  <a:pt x="55609" y="11675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39" name="Shape 2539"/>
          <p:cNvSpPr/>
          <p:nvPr/>
        </p:nvSpPr>
        <p:spPr>
          <a:xfrm>
            <a:off x="6591300" y="4375150"/>
            <a:ext cx="60324" cy="55562"/>
          </a:xfrm>
          <a:custGeom>
            <a:pathLst>
              <a:path extrusionOk="0" h="120000" w="120000">
                <a:moveTo>
                  <a:pt x="60000" y="116571"/>
                </a:moveTo>
                <a:lnTo>
                  <a:pt x="60000" y="116571"/>
                </a:lnTo>
                <a:lnTo>
                  <a:pt x="80000" y="113142"/>
                </a:lnTo>
                <a:lnTo>
                  <a:pt x="97142" y="99428"/>
                </a:lnTo>
                <a:lnTo>
                  <a:pt x="111428" y="82285"/>
                </a:lnTo>
                <a:lnTo>
                  <a:pt x="117142" y="58285"/>
                </a:lnTo>
                <a:lnTo>
                  <a:pt x="111428" y="34285"/>
                </a:lnTo>
                <a:lnTo>
                  <a:pt x="97142" y="17142"/>
                </a:lnTo>
                <a:lnTo>
                  <a:pt x="80000" y="3428"/>
                </a:lnTo>
                <a:lnTo>
                  <a:pt x="60000" y="0"/>
                </a:lnTo>
                <a:lnTo>
                  <a:pt x="37142" y="3428"/>
                </a:lnTo>
                <a:lnTo>
                  <a:pt x="17142" y="17142"/>
                </a:lnTo>
                <a:lnTo>
                  <a:pt x="5714" y="34285"/>
                </a:lnTo>
                <a:lnTo>
                  <a:pt x="0" y="58285"/>
                </a:lnTo>
                <a:lnTo>
                  <a:pt x="5714" y="82285"/>
                </a:lnTo>
                <a:lnTo>
                  <a:pt x="17142" y="99428"/>
                </a:lnTo>
                <a:lnTo>
                  <a:pt x="37142" y="113142"/>
                </a:lnTo>
                <a:lnTo>
                  <a:pt x="60000" y="116571"/>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40" name="Shape 2540"/>
          <p:cNvSpPr/>
          <p:nvPr/>
        </p:nvSpPr>
        <p:spPr>
          <a:xfrm>
            <a:off x="6638925" y="4456112"/>
            <a:ext cx="53974" cy="57150"/>
          </a:xfrm>
          <a:custGeom>
            <a:pathLst>
              <a:path extrusionOk="0" h="120000" w="120000">
                <a:moveTo>
                  <a:pt x="58461" y="116666"/>
                </a:moveTo>
                <a:lnTo>
                  <a:pt x="58461" y="116666"/>
                </a:lnTo>
                <a:lnTo>
                  <a:pt x="83076" y="110000"/>
                </a:lnTo>
                <a:lnTo>
                  <a:pt x="98461" y="100000"/>
                </a:lnTo>
                <a:lnTo>
                  <a:pt x="110769" y="83333"/>
                </a:lnTo>
                <a:lnTo>
                  <a:pt x="116923" y="60000"/>
                </a:lnTo>
                <a:lnTo>
                  <a:pt x="110769" y="36666"/>
                </a:lnTo>
                <a:lnTo>
                  <a:pt x="98461" y="16666"/>
                </a:lnTo>
                <a:lnTo>
                  <a:pt x="83076" y="3333"/>
                </a:lnTo>
                <a:lnTo>
                  <a:pt x="58461" y="0"/>
                </a:lnTo>
                <a:lnTo>
                  <a:pt x="33846" y="3333"/>
                </a:lnTo>
                <a:lnTo>
                  <a:pt x="18461" y="16666"/>
                </a:lnTo>
                <a:lnTo>
                  <a:pt x="3076" y="36666"/>
                </a:lnTo>
                <a:lnTo>
                  <a:pt x="0" y="60000"/>
                </a:lnTo>
                <a:lnTo>
                  <a:pt x="3076" y="83333"/>
                </a:lnTo>
                <a:lnTo>
                  <a:pt x="18461" y="100000"/>
                </a:lnTo>
                <a:lnTo>
                  <a:pt x="33846" y="110000"/>
                </a:lnTo>
                <a:lnTo>
                  <a:pt x="58461" y="116666"/>
                </a:lnTo>
              </a:path>
            </a:pathLst>
          </a:custGeom>
          <a:solidFill>
            <a:schemeClr val="lt1"/>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41" name="Shape 2541"/>
          <p:cNvSpPr/>
          <p:nvPr/>
        </p:nvSpPr>
        <p:spPr>
          <a:xfrm>
            <a:off x="6397625" y="5360987"/>
            <a:ext cx="238124" cy="268286"/>
          </a:xfrm>
          <a:custGeom>
            <a:pathLst>
              <a:path extrusionOk="0" h="120000" w="120000">
                <a:moveTo>
                  <a:pt x="55000" y="119289"/>
                </a:moveTo>
                <a:lnTo>
                  <a:pt x="55000" y="119289"/>
                </a:lnTo>
                <a:lnTo>
                  <a:pt x="50000" y="117869"/>
                </a:lnTo>
                <a:lnTo>
                  <a:pt x="45000" y="117159"/>
                </a:lnTo>
                <a:lnTo>
                  <a:pt x="42142" y="115739"/>
                </a:lnTo>
                <a:lnTo>
                  <a:pt x="39285" y="113609"/>
                </a:lnTo>
                <a:lnTo>
                  <a:pt x="36428" y="112189"/>
                </a:lnTo>
                <a:lnTo>
                  <a:pt x="33571" y="110059"/>
                </a:lnTo>
                <a:lnTo>
                  <a:pt x="30000" y="107928"/>
                </a:lnTo>
                <a:lnTo>
                  <a:pt x="25714" y="106508"/>
                </a:lnTo>
                <a:lnTo>
                  <a:pt x="19285" y="103668"/>
                </a:lnTo>
                <a:lnTo>
                  <a:pt x="14285" y="99408"/>
                </a:lnTo>
                <a:lnTo>
                  <a:pt x="10000" y="95857"/>
                </a:lnTo>
                <a:lnTo>
                  <a:pt x="6428" y="92307"/>
                </a:lnTo>
                <a:lnTo>
                  <a:pt x="5000" y="90177"/>
                </a:lnTo>
                <a:lnTo>
                  <a:pt x="4285" y="88047"/>
                </a:lnTo>
                <a:lnTo>
                  <a:pt x="4285" y="85917"/>
                </a:lnTo>
                <a:lnTo>
                  <a:pt x="3571" y="82366"/>
                </a:lnTo>
                <a:lnTo>
                  <a:pt x="2142" y="79526"/>
                </a:lnTo>
                <a:lnTo>
                  <a:pt x="2142" y="76686"/>
                </a:lnTo>
                <a:lnTo>
                  <a:pt x="2142" y="73846"/>
                </a:lnTo>
                <a:lnTo>
                  <a:pt x="2142" y="71005"/>
                </a:lnTo>
                <a:lnTo>
                  <a:pt x="2142" y="67455"/>
                </a:lnTo>
                <a:lnTo>
                  <a:pt x="1428" y="63195"/>
                </a:lnTo>
                <a:lnTo>
                  <a:pt x="714" y="59644"/>
                </a:lnTo>
                <a:lnTo>
                  <a:pt x="714" y="55384"/>
                </a:lnTo>
                <a:lnTo>
                  <a:pt x="0" y="51124"/>
                </a:lnTo>
                <a:lnTo>
                  <a:pt x="0" y="46863"/>
                </a:lnTo>
                <a:lnTo>
                  <a:pt x="1428" y="43313"/>
                </a:lnTo>
                <a:lnTo>
                  <a:pt x="3571" y="40473"/>
                </a:lnTo>
                <a:lnTo>
                  <a:pt x="5000" y="36923"/>
                </a:lnTo>
                <a:lnTo>
                  <a:pt x="7857" y="32662"/>
                </a:lnTo>
                <a:lnTo>
                  <a:pt x="11428" y="28402"/>
                </a:lnTo>
                <a:lnTo>
                  <a:pt x="15000" y="24142"/>
                </a:lnTo>
                <a:lnTo>
                  <a:pt x="19285" y="20591"/>
                </a:lnTo>
                <a:lnTo>
                  <a:pt x="23571" y="17041"/>
                </a:lnTo>
                <a:lnTo>
                  <a:pt x="26428" y="13491"/>
                </a:lnTo>
                <a:lnTo>
                  <a:pt x="30000" y="12071"/>
                </a:lnTo>
                <a:lnTo>
                  <a:pt x="33571" y="9940"/>
                </a:lnTo>
                <a:lnTo>
                  <a:pt x="39285" y="7810"/>
                </a:lnTo>
                <a:lnTo>
                  <a:pt x="46428" y="4970"/>
                </a:lnTo>
                <a:lnTo>
                  <a:pt x="55714" y="2130"/>
                </a:lnTo>
                <a:lnTo>
                  <a:pt x="64285" y="0"/>
                </a:lnTo>
                <a:lnTo>
                  <a:pt x="73571" y="0"/>
                </a:lnTo>
                <a:lnTo>
                  <a:pt x="81428" y="2130"/>
                </a:lnTo>
                <a:lnTo>
                  <a:pt x="90000" y="5680"/>
                </a:lnTo>
                <a:lnTo>
                  <a:pt x="92857" y="7810"/>
                </a:lnTo>
                <a:lnTo>
                  <a:pt x="95714" y="10650"/>
                </a:lnTo>
                <a:lnTo>
                  <a:pt x="99285" y="13491"/>
                </a:lnTo>
                <a:lnTo>
                  <a:pt x="102142" y="17041"/>
                </a:lnTo>
                <a:lnTo>
                  <a:pt x="106428" y="20591"/>
                </a:lnTo>
                <a:lnTo>
                  <a:pt x="108571" y="23431"/>
                </a:lnTo>
                <a:lnTo>
                  <a:pt x="112142" y="26982"/>
                </a:lnTo>
                <a:lnTo>
                  <a:pt x="112857" y="30532"/>
                </a:lnTo>
                <a:lnTo>
                  <a:pt x="114285" y="33372"/>
                </a:lnTo>
                <a:lnTo>
                  <a:pt x="115714" y="38343"/>
                </a:lnTo>
                <a:lnTo>
                  <a:pt x="117142" y="43313"/>
                </a:lnTo>
                <a:lnTo>
                  <a:pt x="117142" y="48994"/>
                </a:lnTo>
                <a:lnTo>
                  <a:pt x="117857" y="53964"/>
                </a:lnTo>
                <a:lnTo>
                  <a:pt x="118571" y="59644"/>
                </a:lnTo>
                <a:lnTo>
                  <a:pt x="119285" y="64615"/>
                </a:lnTo>
                <a:lnTo>
                  <a:pt x="119285" y="68875"/>
                </a:lnTo>
                <a:lnTo>
                  <a:pt x="118571" y="73136"/>
                </a:lnTo>
                <a:lnTo>
                  <a:pt x="117857" y="77396"/>
                </a:lnTo>
                <a:lnTo>
                  <a:pt x="117142" y="83076"/>
                </a:lnTo>
                <a:lnTo>
                  <a:pt x="115000" y="88757"/>
                </a:lnTo>
                <a:lnTo>
                  <a:pt x="112142" y="94437"/>
                </a:lnTo>
                <a:lnTo>
                  <a:pt x="110714" y="99408"/>
                </a:lnTo>
                <a:lnTo>
                  <a:pt x="107142" y="102958"/>
                </a:lnTo>
                <a:lnTo>
                  <a:pt x="104285" y="105088"/>
                </a:lnTo>
                <a:lnTo>
                  <a:pt x="100714" y="107218"/>
                </a:lnTo>
                <a:lnTo>
                  <a:pt x="97857" y="108639"/>
                </a:lnTo>
                <a:lnTo>
                  <a:pt x="95000" y="110769"/>
                </a:lnTo>
                <a:lnTo>
                  <a:pt x="92142" y="112899"/>
                </a:lnTo>
                <a:lnTo>
                  <a:pt x="90000" y="114319"/>
                </a:lnTo>
                <a:lnTo>
                  <a:pt x="87857" y="115739"/>
                </a:lnTo>
                <a:lnTo>
                  <a:pt x="85714" y="117159"/>
                </a:lnTo>
                <a:lnTo>
                  <a:pt x="82142" y="117159"/>
                </a:lnTo>
                <a:lnTo>
                  <a:pt x="79285" y="117869"/>
                </a:lnTo>
                <a:lnTo>
                  <a:pt x="75000" y="118579"/>
                </a:lnTo>
                <a:lnTo>
                  <a:pt x="70000" y="118579"/>
                </a:lnTo>
                <a:lnTo>
                  <a:pt x="65000" y="119289"/>
                </a:lnTo>
                <a:lnTo>
                  <a:pt x="60714" y="119289"/>
                </a:lnTo>
                <a:lnTo>
                  <a:pt x="57857" y="119289"/>
                </a:lnTo>
                <a:lnTo>
                  <a:pt x="55714" y="119289"/>
                </a:lnTo>
                <a:lnTo>
                  <a:pt x="55000" y="119289"/>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42" name="Shape 2542"/>
          <p:cNvSpPr/>
          <p:nvPr/>
        </p:nvSpPr>
        <p:spPr>
          <a:xfrm>
            <a:off x="6516687" y="5578475"/>
            <a:ext cx="17461" cy="3174"/>
          </a:xfrm>
          <a:custGeom>
            <a:pathLst>
              <a:path extrusionOk="0" h="120000" w="120000">
                <a:moveTo>
                  <a:pt x="80000" y="0"/>
                </a:moveTo>
                <a:lnTo>
                  <a:pt x="60000" y="0"/>
                </a:lnTo>
                <a:lnTo>
                  <a:pt x="40000" y="0"/>
                </a:lnTo>
                <a:lnTo>
                  <a:pt x="30000" y="0"/>
                </a:lnTo>
                <a:lnTo>
                  <a:pt x="20000" y="0"/>
                </a:lnTo>
                <a:lnTo>
                  <a:pt x="10000" y="0"/>
                </a:lnTo>
                <a:lnTo>
                  <a:pt x="0" y="0"/>
                </a:lnTo>
                <a:lnTo>
                  <a:pt x="0" y="60000"/>
                </a:lnTo>
                <a:lnTo>
                  <a:pt x="10000" y="60000"/>
                </a:lnTo>
                <a:lnTo>
                  <a:pt x="20000" y="60000"/>
                </a:lnTo>
                <a:lnTo>
                  <a:pt x="30000" y="60000"/>
                </a:lnTo>
                <a:lnTo>
                  <a:pt x="50000" y="60000"/>
                </a:lnTo>
                <a:lnTo>
                  <a:pt x="60000" y="60000"/>
                </a:lnTo>
                <a:lnTo>
                  <a:pt x="80000" y="60000"/>
                </a:lnTo>
                <a:lnTo>
                  <a:pt x="90000" y="60000"/>
                </a:lnTo>
                <a:lnTo>
                  <a:pt x="100000" y="60000"/>
                </a:lnTo>
                <a:lnTo>
                  <a:pt x="110000" y="0"/>
                </a:lnTo>
                <a:lnTo>
                  <a:pt x="100000" y="0"/>
                </a:lnTo>
                <a:lnTo>
                  <a:pt x="90000" y="0"/>
                </a:lnTo>
                <a:lnTo>
                  <a:pt x="8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43" name="Shape 2543"/>
          <p:cNvSpPr/>
          <p:nvPr/>
        </p:nvSpPr>
        <p:spPr>
          <a:xfrm>
            <a:off x="6516687" y="5580062"/>
            <a:ext cx="31750" cy="15875"/>
          </a:xfrm>
          <a:custGeom>
            <a:pathLst>
              <a:path extrusionOk="0" h="120000" w="120000">
                <a:moveTo>
                  <a:pt x="83478" y="108000"/>
                </a:moveTo>
                <a:lnTo>
                  <a:pt x="83478" y="108000"/>
                </a:lnTo>
                <a:lnTo>
                  <a:pt x="62608" y="108000"/>
                </a:lnTo>
                <a:lnTo>
                  <a:pt x="41739" y="108000"/>
                </a:lnTo>
                <a:lnTo>
                  <a:pt x="36521" y="108000"/>
                </a:lnTo>
                <a:lnTo>
                  <a:pt x="26086" y="108000"/>
                </a:lnTo>
                <a:lnTo>
                  <a:pt x="10434" y="96000"/>
                </a:lnTo>
                <a:lnTo>
                  <a:pt x="0" y="96000"/>
                </a:lnTo>
                <a:lnTo>
                  <a:pt x="0" y="60000"/>
                </a:lnTo>
                <a:lnTo>
                  <a:pt x="0" y="36000"/>
                </a:lnTo>
                <a:lnTo>
                  <a:pt x="5217" y="24000"/>
                </a:lnTo>
                <a:lnTo>
                  <a:pt x="15652" y="12000"/>
                </a:lnTo>
                <a:lnTo>
                  <a:pt x="31304" y="0"/>
                </a:lnTo>
                <a:lnTo>
                  <a:pt x="36521" y="0"/>
                </a:lnTo>
                <a:lnTo>
                  <a:pt x="46956" y="0"/>
                </a:lnTo>
                <a:lnTo>
                  <a:pt x="67826" y="0"/>
                </a:lnTo>
                <a:lnTo>
                  <a:pt x="78260" y="0"/>
                </a:lnTo>
                <a:lnTo>
                  <a:pt x="83478" y="24000"/>
                </a:lnTo>
                <a:lnTo>
                  <a:pt x="99130" y="36000"/>
                </a:lnTo>
                <a:lnTo>
                  <a:pt x="109565" y="48000"/>
                </a:lnTo>
                <a:lnTo>
                  <a:pt x="114782" y="60000"/>
                </a:lnTo>
                <a:lnTo>
                  <a:pt x="114782" y="84000"/>
                </a:lnTo>
                <a:lnTo>
                  <a:pt x="114782" y="96000"/>
                </a:lnTo>
                <a:lnTo>
                  <a:pt x="104347" y="108000"/>
                </a:lnTo>
                <a:lnTo>
                  <a:pt x="88695" y="108000"/>
                </a:lnTo>
                <a:lnTo>
                  <a:pt x="83478" y="108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44" name="Shape 2544"/>
          <p:cNvSpPr/>
          <p:nvPr/>
        </p:nvSpPr>
        <p:spPr>
          <a:xfrm>
            <a:off x="6473825" y="5413375"/>
            <a:ext cx="15875" cy="6349"/>
          </a:xfrm>
          <a:custGeom>
            <a:pathLst>
              <a:path extrusionOk="0" h="120000" w="120000">
                <a:moveTo>
                  <a:pt x="76363" y="90000"/>
                </a:moveTo>
                <a:lnTo>
                  <a:pt x="54545" y="90000"/>
                </a:lnTo>
                <a:lnTo>
                  <a:pt x="43636" y="90000"/>
                </a:lnTo>
                <a:lnTo>
                  <a:pt x="32727" y="90000"/>
                </a:lnTo>
                <a:lnTo>
                  <a:pt x="21818" y="90000"/>
                </a:lnTo>
                <a:lnTo>
                  <a:pt x="10909" y="90000"/>
                </a:lnTo>
                <a:lnTo>
                  <a:pt x="0" y="60000"/>
                </a:lnTo>
                <a:lnTo>
                  <a:pt x="10909" y="30000"/>
                </a:lnTo>
                <a:lnTo>
                  <a:pt x="21818" y="30000"/>
                </a:lnTo>
                <a:lnTo>
                  <a:pt x="32727" y="30000"/>
                </a:lnTo>
                <a:lnTo>
                  <a:pt x="43636" y="0"/>
                </a:lnTo>
                <a:lnTo>
                  <a:pt x="54545" y="0"/>
                </a:lnTo>
                <a:lnTo>
                  <a:pt x="65454" y="0"/>
                </a:lnTo>
                <a:lnTo>
                  <a:pt x="76363" y="0"/>
                </a:lnTo>
                <a:lnTo>
                  <a:pt x="87272" y="30000"/>
                </a:lnTo>
                <a:lnTo>
                  <a:pt x="98181" y="30000"/>
                </a:lnTo>
                <a:lnTo>
                  <a:pt x="98181" y="60000"/>
                </a:lnTo>
                <a:lnTo>
                  <a:pt x="109090" y="60000"/>
                </a:lnTo>
                <a:lnTo>
                  <a:pt x="98181" y="90000"/>
                </a:lnTo>
                <a:lnTo>
                  <a:pt x="87272" y="90000"/>
                </a:lnTo>
                <a:lnTo>
                  <a:pt x="76363" y="9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45" name="Shape 2545"/>
          <p:cNvSpPr/>
          <p:nvPr/>
        </p:nvSpPr>
        <p:spPr>
          <a:xfrm>
            <a:off x="6473825" y="5413375"/>
            <a:ext cx="33338" cy="22225"/>
          </a:xfrm>
          <a:custGeom>
            <a:pathLst>
              <a:path extrusionOk="0" h="120000" w="120000">
                <a:moveTo>
                  <a:pt x="81818" y="111428"/>
                </a:moveTo>
                <a:lnTo>
                  <a:pt x="81818" y="111428"/>
                </a:lnTo>
                <a:lnTo>
                  <a:pt x="54545" y="102857"/>
                </a:lnTo>
                <a:lnTo>
                  <a:pt x="43636" y="102857"/>
                </a:lnTo>
                <a:lnTo>
                  <a:pt x="38181" y="111428"/>
                </a:lnTo>
                <a:lnTo>
                  <a:pt x="21818" y="111428"/>
                </a:lnTo>
                <a:lnTo>
                  <a:pt x="10909" y="102857"/>
                </a:lnTo>
                <a:lnTo>
                  <a:pt x="5454" y="94285"/>
                </a:lnTo>
                <a:lnTo>
                  <a:pt x="0" y="77142"/>
                </a:lnTo>
                <a:lnTo>
                  <a:pt x="0" y="59999"/>
                </a:lnTo>
                <a:lnTo>
                  <a:pt x="5454" y="42857"/>
                </a:lnTo>
                <a:lnTo>
                  <a:pt x="10909" y="34285"/>
                </a:lnTo>
                <a:lnTo>
                  <a:pt x="21818" y="25714"/>
                </a:lnTo>
                <a:lnTo>
                  <a:pt x="38181" y="25714"/>
                </a:lnTo>
                <a:lnTo>
                  <a:pt x="49090" y="17142"/>
                </a:lnTo>
                <a:lnTo>
                  <a:pt x="60000" y="8571"/>
                </a:lnTo>
                <a:lnTo>
                  <a:pt x="70909" y="0"/>
                </a:lnTo>
                <a:lnTo>
                  <a:pt x="81818" y="8571"/>
                </a:lnTo>
                <a:lnTo>
                  <a:pt x="92727" y="34285"/>
                </a:lnTo>
                <a:lnTo>
                  <a:pt x="103636" y="51428"/>
                </a:lnTo>
                <a:lnTo>
                  <a:pt x="109090" y="68571"/>
                </a:lnTo>
                <a:lnTo>
                  <a:pt x="114545" y="85714"/>
                </a:lnTo>
                <a:lnTo>
                  <a:pt x="109090" y="102857"/>
                </a:lnTo>
                <a:lnTo>
                  <a:pt x="98181" y="102857"/>
                </a:lnTo>
                <a:lnTo>
                  <a:pt x="81818" y="111428"/>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46" name="Shape 2546"/>
          <p:cNvSpPr/>
          <p:nvPr/>
        </p:nvSpPr>
        <p:spPr>
          <a:xfrm>
            <a:off x="6472237" y="5545137"/>
            <a:ext cx="4762" cy="7937"/>
          </a:xfrm>
          <a:custGeom>
            <a:pathLst>
              <a:path extrusionOk="0" h="120000" w="120000">
                <a:moveTo>
                  <a:pt x="0" y="48000"/>
                </a:moveTo>
                <a:lnTo>
                  <a:pt x="0" y="24000"/>
                </a:lnTo>
                <a:lnTo>
                  <a:pt x="0" y="0"/>
                </a:lnTo>
                <a:lnTo>
                  <a:pt x="40000" y="0"/>
                </a:lnTo>
                <a:lnTo>
                  <a:pt x="80000" y="24000"/>
                </a:lnTo>
                <a:lnTo>
                  <a:pt x="80000" y="72000"/>
                </a:lnTo>
                <a:lnTo>
                  <a:pt x="40000" y="96000"/>
                </a:lnTo>
                <a:lnTo>
                  <a:pt x="0" y="48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47" name="Shape 2547"/>
          <p:cNvSpPr/>
          <p:nvPr/>
        </p:nvSpPr>
        <p:spPr>
          <a:xfrm>
            <a:off x="6475412" y="5545137"/>
            <a:ext cx="14287" cy="23812"/>
          </a:xfrm>
          <a:custGeom>
            <a:pathLst>
              <a:path extrusionOk="0" h="120000" w="120000">
                <a:moveTo>
                  <a:pt x="108000" y="56000"/>
                </a:moveTo>
                <a:lnTo>
                  <a:pt x="108000" y="56000"/>
                </a:lnTo>
                <a:lnTo>
                  <a:pt x="96000" y="40000"/>
                </a:lnTo>
                <a:lnTo>
                  <a:pt x="96000" y="16000"/>
                </a:lnTo>
                <a:lnTo>
                  <a:pt x="96000" y="8000"/>
                </a:lnTo>
                <a:lnTo>
                  <a:pt x="72000" y="0"/>
                </a:lnTo>
                <a:lnTo>
                  <a:pt x="36000" y="0"/>
                </a:lnTo>
                <a:lnTo>
                  <a:pt x="24000" y="8000"/>
                </a:lnTo>
                <a:lnTo>
                  <a:pt x="12000" y="24000"/>
                </a:lnTo>
                <a:lnTo>
                  <a:pt x="0" y="80000"/>
                </a:lnTo>
                <a:lnTo>
                  <a:pt x="72000" y="112000"/>
                </a:lnTo>
                <a:lnTo>
                  <a:pt x="108000" y="56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48" name="Shape 2548"/>
          <p:cNvSpPr/>
          <p:nvPr/>
        </p:nvSpPr>
        <p:spPr>
          <a:xfrm>
            <a:off x="6570663" y="5518150"/>
            <a:ext cx="3174" cy="7937"/>
          </a:xfrm>
          <a:custGeom>
            <a:pathLst>
              <a:path extrusionOk="0" h="120000" w="120000">
                <a:moveTo>
                  <a:pt x="0" y="48000"/>
                </a:moveTo>
                <a:lnTo>
                  <a:pt x="0" y="24000"/>
                </a:lnTo>
                <a:lnTo>
                  <a:pt x="0" y="0"/>
                </a:lnTo>
                <a:lnTo>
                  <a:pt x="60000" y="0"/>
                </a:lnTo>
                <a:lnTo>
                  <a:pt x="60000" y="24000"/>
                </a:lnTo>
                <a:lnTo>
                  <a:pt x="60000" y="72000"/>
                </a:lnTo>
                <a:lnTo>
                  <a:pt x="0" y="96000"/>
                </a:lnTo>
                <a:lnTo>
                  <a:pt x="0" y="48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49" name="Shape 2549"/>
          <p:cNvSpPr/>
          <p:nvPr/>
        </p:nvSpPr>
        <p:spPr>
          <a:xfrm>
            <a:off x="6572250" y="5518150"/>
            <a:ext cx="14288" cy="23813"/>
          </a:xfrm>
          <a:custGeom>
            <a:pathLst>
              <a:path extrusionOk="0" h="120000" w="120000">
                <a:moveTo>
                  <a:pt x="109090" y="56000"/>
                </a:moveTo>
                <a:lnTo>
                  <a:pt x="109090" y="56000"/>
                </a:lnTo>
                <a:lnTo>
                  <a:pt x="98181" y="32000"/>
                </a:lnTo>
                <a:lnTo>
                  <a:pt x="98181" y="16000"/>
                </a:lnTo>
                <a:lnTo>
                  <a:pt x="87272" y="8000"/>
                </a:lnTo>
                <a:lnTo>
                  <a:pt x="65454" y="0"/>
                </a:lnTo>
                <a:lnTo>
                  <a:pt x="43636" y="8000"/>
                </a:lnTo>
                <a:lnTo>
                  <a:pt x="32727" y="16000"/>
                </a:lnTo>
                <a:lnTo>
                  <a:pt x="21818" y="24000"/>
                </a:lnTo>
                <a:lnTo>
                  <a:pt x="0" y="72000"/>
                </a:lnTo>
                <a:lnTo>
                  <a:pt x="76363" y="112000"/>
                </a:lnTo>
                <a:lnTo>
                  <a:pt x="109090" y="56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50" name="Shape 2550"/>
          <p:cNvSpPr/>
          <p:nvPr/>
        </p:nvSpPr>
        <p:spPr>
          <a:xfrm>
            <a:off x="6548437" y="5451475"/>
            <a:ext cx="3174" cy="7937"/>
          </a:xfrm>
          <a:custGeom>
            <a:pathLst>
              <a:path extrusionOk="0" h="120000" w="120000">
                <a:moveTo>
                  <a:pt x="80000" y="48000"/>
                </a:moveTo>
                <a:lnTo>
                  <a:pt x="80000" y="24000"/>
                </a:lnTo>
                <a:lnTo>
                  <a:pt x="80000" y="0"/>
                </a:lnTo>
                <a:lnTo>
                  <a:pt x="40000" y="0"/>
                </a:lnTo>
                <a:lnTo>
                  <a:pt x="0" y="0"/>
                </a:lnTo>
                <a:lnTo>
                  <a:pt x="40000" y="72000"/>
                </a:lnTo>
                <a:lnTo>
                  <a:pt x="80000" y="96000"/>
                </a:lnTo>
                <a:lnTo>
                  <a:pt x="80000" y="48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51" name="Shape 2551"/>
          <p:cNvSpPr/>
          <p:nvPr/>
        </p:nvSpPr>
        <p:spPr>
          <a:xfrm>
            <a:off x="6548437" y="5451475"/>
            <a:ext cx="19049" cy="23813"/>
          </a:xfrm>
          <a:custGeom>
            <a:pathLst>
              <a:path extrusionOk="0" h="120000" w="120000">
                <a:moveTo>
                  <a:pt x="111428" y="56000"/>
                </a:moveTo>
                <a:lnTo>
                  <a:pt x="111428" y="56000"/>
                </a:lnTo>
                <a:lnTo>
                  <a:pt x="102857" y="40000"/>
                </a:lnTo>
                <a:lnTo>
                  <a:pt x="102857" y="16000"/>
                </a:lnTo>
                <a:lnTo>
                  <a:pt x="94285" y="8000"/>
                </a:lnTo>
                <a:lnTo>
                  <a:pt x="77142" y="0"/>
                </a:lnTo>
                <a:lnTo>
                  <a:pt x="59999" y="0"/>
                </a:lnTo>
                <a:lnTo>
                  <a:pt x="25714" y="0"/>
                </a:lnTo>
                <a:lnTo>
                  <a:pt x="0" y="0"/>
                </a:lnTo>
                <a:lnTo>
                  <a:pt x="25714" y="80000"/>
                </a:lnTo>
                <a:lnTo>
                  <a:pt x="85714" y="112000"/>
                </a:lnTo>
                <a:lnTo>
                  <a:pt x="111428" y="56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52" name="Shape 2552"/>
          <p:cNvSpPr/>
          <p:nvPr/>
        </p:nvSpPr>
        <p:spPr>
          <a:xfrm>
            <a:off x="6472237" y="5472112"/>
            <a:ext cx="15875" cy="4762"/>
          </a:xfrm>
          <a:custGeom>
            <a:pathLst>
              <a:path extrusionOk="0" h="120000" w="120000">
                <a:moveTo>
                  <a:pt x="0" y="80000"/>
                </a:moveTo>
                <a:lnTo>
                  <a:pt x="20000" y="80000"/>
                </a:lnTo>
                <a:lnTo>
                  <a:pt x="20000" y="40000"/>
                </a:lnTo>
                <a:lnTo>
                  <a:pt x="30000" y="40000"/>
                </a:lnTo>
                <a:lnTo>
                  <a:pt x="50000" y="40000"/>
                </a:lnTo>
                <a:lnTo>
                  <a:pt x="60000" y="40000"/>
                </a:lnTo>
                <a:lnTo>
                  <a:pt x="70000" y="40000"/>
                </a:lnTo>
                <a:lnTo>
                  <a:pt x="80000" y="80000"/>
                </a:lnTo>
                <a:lnTo>
                  <a:pt x="90000" y="80000"/>
                </a:lnTo>
                <a:lnTo>
                  <a:pt x="100000" y="80000"/>
                </a:lnTo>
                <a:lnTo>
                  <a:pt x="100000" y="40000"/>
                </a:lnTo>
                <a:lnTo>
                  <a:pt x="110000" y="40000"/>
                </a:lnTo>
                <a:lnTo>
                  <a:pt x="100000" y="40000"/>
                </a:lnTo>
                <a:lnTo>
                  <a:pt x="90000" y="40000"/>
                </a:lnTo>
                <a:lnTo>
                  <a:pt x="70000" y="0"/>
                </a:lnTo>
                <a:lnTo>
                  <a:pt x="60000" y="0"/>
                </a:lnTo>
                <a:lnTo>
                  <a:pt x="40000" y="0"/>
                </a:lnTo>
                <a:lnTo>
                  <a:pt x="30000" y="0"/>
                </a:lnTo>
                <a:lnTo>
                  <a:pt x="20000" y="0"/>
                </a:lnTo>
                <a:lnTo>
                  <a:pt x="10000" y="0"/>
                </a:lnTo>
                <a:lnTo>
                  <a:pt x="10000" y="40000"/>
                </a:lnTo>
                <a:lnTo>
                  <a:pt x="0" y="40000"/>
                </a:lnTo>
                <a:lnTo>
                  <a:pt x="0" y="80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53" name="Shape 2553"/>
          <p:cNvSpPr/>
          <p:nvPr/>
        </p:nvSpPr>
        <p:spPr>
          <a:xfrm>
            <a:off x="6472237" y="5472112"/>
            <a:ext cx="31750" cy="20636"/>
          </a:xfrm>
          <a:custGeom>
            <a:pathLst>
              <a:path extrusionOk="0" h="120000" w="120000">
                <a:moveTo>
                  <a:pt x="0" y="110769"/>
                </a:moveTo>
                <a:lnTo>
                  <a:pt x="0" y="110769"/>
                </a:lnTo>
                <a:lnTo>
                  <a:pt x="15652" y="83076"/>
                </a:lnTo>
                <a:lnTo>
                  <a:pt x="20869" y="55384"/>
                </a:lnTo>
                <a:lnTo>
                  <a:pt x="36521" y="55384"/>
                </a:lnTo>
                <a:lnTo>
                  <a:pt x="52173" y="55384"/>
                </a:lnTo>
                <a:lnTo>
                  <a:pt x="57391" y="55384"/>
                </a:lnTo>
                <a:lnTo>
                  <a:pt x="73043" y="73846"/>
                </a:lnTo>
                <a:lnTo>
                  <a:pt x="88695" y="83076"/>
                </a:lnTo>
                <a:lnTo>
                  <a:pt x="93913" y="83076"/>
                </a:lnTo>
                <a:lnTo>
                  <a:pt x="104347" y="83076"/>
                </a:lnTo>
                <a:lnTo>
                  <a:pt x="109565" y="73846"/>
                </a:lnTo>
                <a:lnTo>
                  <a:pt x="114782" y="55384"/>
                </a:lnTo>
                <a:lnTo>
                  <a:pt x="104347" y="46153"/>
                </a:lnTo>
                <a:lnTo>
                  <a:pt x="93913" y="27692"/>
                </a:lnTo>
                <a:lnTo>
                  <a:pt x="73043" y="9230"/>
                </a:lnTo>
                <a:lnTo>
                  <a:pt x="67826" y="0"/>
                </a:lnTo>
                <a:lnTo>
                  <a:pt x="57391" y="0"/>
                </a:lnTo>
                <a:lnTo>
                  <a:pt x="46956" y="0"/>
                </a:lnTo>
                <a:lnTo>
                  <a:pt x="36521" y="0"/>
                </a:lnTo>
                <a:lnTo>
                  <a:pt x="20869" y="0"/>
                </a:lnTo>
                <a:lnTo>
                  <a:pt x="10434" y="0"/>
                </a:lnTo>
                <a:lnTo>
                  <a:pt x="5217" y="27692"/>
                </a:lnTo>
                <a:lnTo>
                  <a:pt x="0" y="55384"/>
                </a:lnTo>
                <a:lnTo>
                  <a:pt x="0" y="92307"/>
                </a:lnTo>
                <a:lnTo>
                  <a:pt x="0" y="110769"/>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54" name="Shape 2554"/>
          <p:cNvSpPr/>
          <p:nvPr/>
        </p:nvSpPr>
        <p:spPr>
          <a:xfrm>
            <a:off x="6521450" y="5511800"/>
            <a:ext cx="14288" cy="6349"/>
          </a:xfrm>
          <a:custGeom>
            <a:pathLst>
              <a:path extrusionOk="0" h="120000" w="120000">
                <a:moveTo>
                  <a:pt x="0" y="0"/>
                </a:moveTo>
                <a:lnTo>
                  <a:pt x="108000" y="30000"/>
                </a:lnTo>
                <a:lnTo>
                  <a:pt x="48000" y="60000"/>
                </a:lnTo>
                <a:lnTo>
                  <a:pt x="48000" y="90000"/>
                </a:lnTo>
                <a:lnTo>
                  <a:pt x="0" y="90000"/>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55" name="Shape 2555"/>
          <p:cNvSpPr/>
          <p:nvPr/>
        </p:nvSpPr>
        <p:spPr>
          <a:xfrm>
            <a:off x="6535737" y="5516562"/>
            <a:ext cx="3174" cy="12699"/>
          </a:xfrm>
          <a:custGeom>
            <a:pathLst>
              <a:path extrusionOk="0" h="120000" w="120000">
                <a:moveTo>
                  <a:pt x="80000" y="105000"/>
                </a:moveTo>
                <a:lnTo>
                  <a:pt x="80000" y="105000"/>
                </a:lnTo>
                <a:lnTo>
                  <a:pt x="0" y="60000"/>
                </a:lnTo>
                <a:lnTo>
                  <a:pt x="40000" y="30000"/>
                </a:lnTo>
                <a:lnTo>
                  <a:pt x="40000" y="0"/>
                </a:lnTo>
                <a:lnTo>
                  <a:pt x="8000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56" name="Shape 2556"/>
          <p:cNvSpPr/>
          <p:nvPr/>
        </p:nvSpPr>
        <p:spPr>
          <a:xfrm>
            <a:off x="6432550" y="5473700"/>
            <a:ext cx="12699" cy="26987"/>
          </a:xfrm>
          <a:custGeom>
            <a:pathLst>
              <a:path extrusionOk="0" h="120000" w="120000">
                <a:moveTo>
                  <a:pt x="0" y="112941"/>
                </a:moveTo>
                <a:lnTo>
                  <a:pt x="0" y="98823"/>
                </a:lnTo>
                <a:lnTo>
                  <a:pt x="0" y="84705"/>
                </a:lnTo>
                <a:lnTo>
                  <a:pt x="0" y="70588"/>
                </a:lnTo>
                <a:lnTo>
                  <a:pt x="0" y="63529"/>
                </a:lnTo>
                <a:lnTo>
                  <a:pt x="0" y="56470"/>
                </a:lnTo>
                <a:lnTo>
                  <a:pt x="109090" y="49411"/>
                </a:lnTo>
                <a:lnTo>
                  <a:pt x="109090" y="42352"/>
                </a:lnTo>
                <a:lnTo>
                  <a:pt x="0" y="28235"/>
                </a:lnTo>
                <a:lnTo>
                  <a:pt x="0" y="21176"/>
                </a:lnTo>
                <a:lnTo>
                  <a:pt x="0" y="7058"/>
                </a:lnTo>
                <a:lnTo>
                  <a:pt x="0" y="0"/>
                </a:lnTo>
                <a:lnTo>
                  <a:pt x="0" y="112941"/>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57" name="Shape 2557"/>
          <p:cNvSpPr/>
          <p:nvPr/>
        </p:nvSpPr>
        <p:spPr>
          <a:xfrm>
            <a:off x="6445250" y="5473700"/>
            <a:ext cx="0" cy="42862"/>
          </a:xfrm>
          <a:custGeom>
            <a:pathLst>
              <a:path extrusionOk="0" h="120000" w="120000">
                <a:moveTo>
                  <a:pt x="0" y="115555"/>
                </a:moveTo>
                <a:lnTo>
                  <a:pt x="0" y="115555"/>
                </a:lnTo>
                <a:lnTo>
                  <a:pt x="0" y="102222"/>
                </a:lnTo>
                <a:lnTo>
                  <a:pt x="0" y="84444"/>
                </a:lnTo>
                <a:lnTo>
                  <a:pt x="0" y="75555"/>
                </a:lnTo>
                <a:lnTo>
                  <a:pt x="0" y="71111"/>
                </a:lnTo>
                <a:lnTo>
                  <a:pt x="0" y="66666"/>
                </a:lnTo>
                <a:lnTo>
                  <a:pt x="0" y="57777"/>
                </a:lnTo>
                <a:lnTo>
                  <a:pt x="0" y="53333"/>
                </a:lnTo>
                <a:lnTo>
                  <a:pt x="0" y="44444"/>
                </a:lnTo>
                <a:lnTo>
                  <a:pt x="0" y="31111"/>
                </a:lnTo>
                <a:lnTo>
                  <a:pt x="0" y="22222"/>
                </a:lnTo>
                <a:lnTo>
                  <a:pt x="0" y="4444"/>
                </a:lnTo>
                <a:lnTo>
                  <a:pt x="0" y="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58" name="Shape 2558"/>
          <p:cNvSpPr/>
          <p:nvPr/>
        </p:nvSpPr>
        <p:spPr>
          <a:xfrm>
            <a:off x="6432550" y="5435600"/>
            <a:ext cx="25399" cy="7937"/>
          </a:xfrm>
          <a:custGeom>
            <a:pathLst>
              <a:path extrusionOk="0" h="120000" w="120000">
                <a:moveTo>
                  <a:pt x="0" y="72000"/>
                </a:moveTo>
                <a:lnTo>
                  <a:pt x="20000" y="96000"/>
                </a:lnTo>
                <a:lnTo>
                  <a:pt x="40000" y="72000"/>
                </a:lnTo>
                <a:lnTo>
                  <a:pt x="60000" y="48000"/>
                </a:lnTo>
                <a:lnTo>
                  <a:pt x="73333" y="24000"/>
                </a:lnTo>
                <a:lnTo>
                  <a:pt x="80000" y="0"/>
                </a:lnTo>
                <a:lnTo>
                  <a:pt x="100000" y="0"/>
                </a:lnTo>
                <a:lnTo>
                  <a:pt x="106666" y="0"/>
                </a:lnTo>
                <a:lnTo>
                  <a:pt x="113333" y="0"/>
                </a:lnTo>
                <a:lnTo>
                  <a:pt x="0" y="72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59" name="Shape 2559"/>
          <p:cNvSpPr/>
          <p:nvPr/>
        </p:nvSpPr>
        <p:spPr>
          <a:xfrm>
            <a:off x="6432550" y="5441950"/>
            <a:ext cx="39688" cy="11113"/>
          </a:xfrm>
          <a:custGeom>
            <a:pathLst>
              <a:path extrusionOk="0" h="120000" w="120000">
                <a:moveTo>
                  <a:pt x="0" y="17142"/>
                </a:moveTo>
                <a:lnTo>
                  <a:pt x="0" y="17142"/>
                </a:lnTo>
                <a:lnTo>
                  <a:pt x="16551" y="0"/>
                </a:lnTo>
                <a:lnTo>
                  <a:pt x="41379" y="17142"/>
                </a:lnTo>
                <a:lnTo>
                  <a:pt x="62068" y="51428"/>
                </a:lnTo>
                <a:lnTo>
                  <a:pt x="74482" y="85714"/>
                </a:lnTo>
                <a:lnTo>
                  <a:pt x="82758" y="102857"/>
                </a:lnTo>
                <a:lnTo>
                  <a:pt x="103448" y="102857"/>
                </a:lnTo>
                <a:lnTo>
                  <a:pt x="111724" y="102857"/>
                </a:lnTo>
                <a:lnTo>
                  <a:pt x="115862" y="102857"/>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60" name="Shape 2560"/>
          <p:cNvSpPr/>
          <p:nvPr/>
        </p:nvSpPr>
        <p:spPr>
          <a:xfrm>
            <a:off x="6550025" y="5540375"/>
            <a:ext cx="12699" cy="14288"/>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61" name="Shape 2561"/>
          <p:cNvSpPr/>
          <p:nvPr/>
        </p:nvSpPr>
        <p:spPr>
          <a:xfrm>
            <a:off x="6508750" y="5535612"/>
            <a:ext cx="12699" cy="12699"/>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62" name="Shape 2562"/>
          <p:cNvSpPr/>
          <p:nvPr/>
        </p:nvSpPr>
        <p:spPr>
          <a:xfrm>
            <a:off x="6496050" y="5499100"/>
            <a:ext cx="14288" cy="14288"/>
          </a:xfrm>
          <a:custGeom>
            <a:pathLst>
              <a:path extrusionOk="0" h="120000" w="120000">
                <a:moveTo>
                  <a:pt x="48000" y="106666"/>
                </a:moveTo>
                <a:lnTo>
                  <a:pt x="108000" y="106666"/>
                </a:lnTo>
                <a:lnTo>
                  <a:pt x="108000" y="53333"/>
                </a:lnTo>
                <a:lnTo>
                  <a:pt x="48000" y="0"/>
                </a:lnTo>
                <a:lnTo>
                  <a:pt x="0" y="53333"/>
                </a:lnTo>
                <a:lnTo>
                  <a:pt x="0" y="106666"/>
                </a:lnTo>
                <a:lnTo>
                  <a:pt x="48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63" name="Shape 2563"/>
          <p:cNvSpPr/>
          <p:nvPr/>
        </p:nvSpPr>
        <p:spPr>
          <a:xfrm>
            <a:off x="6572250" y="5478462"/>
            <a:ext cx="14288" cy="14287"/>
          </a:xfrm>
          <a:custGeom>
            <a:pathLst>
              <a:path extrusionOk="0" h="120000" w="120000">
                <a:moveTo>
                  <a:pt x="48000" y="106666"/>
                </a:moveTo>
                <a:lnTo>
                  <a:pt x="48000" y="106666"/>
                </a:lnTo>
                <a:lnTo>
                  <a:pt x="108000" y="106666"/>
                </a:lnTo>
                <a:lnTo>
                  <a:pt x="108000" y="53333"/>
                </a:lnTo>
                <a:lnTo>
                  <a:pt x="48000" y="0"/>
                </a:lnTo>
                <a:lnTo>
                  <a:pt x="0" y="53333"/>
                </a:lnTo>
                <a:lnTo>
                  <a:pt x="0" y="106666"/>
                </a:lnTo>
                <a:lnTo>
                  <a:pt x="48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64" name="Shape 2564"/>
          <p:cNvSpPr/>
          <p:nvPr/>
        </p:nvSpPr>
        <p:spPr>
          <a:xfrm>
            <a:off x="6521450" y="5380037"/>
            <a:ext cx="14288"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65" name="Shape 2565"/>
          <p:cNvSpPr/>
          <p:nvPr/>
        </p:nvSpPr>
        <p:spPr>
          <a:xfrm>
            <a:off x="6554788" y="5403850"/>
            <a:ext cx="14287" cy="12699"/>
          </a:xfrm>
          <a:custGeom>
            <a:pathLst>
              <a:path extrusionOk="0" h="120000" w="120000">
                <a:moveTo>
                  <a:pt x="48000" y="105000"/>
                </a:moveTo>
                <a:lnTo>
                  <a:pt x="48000" y="105000"/>
                </a:lnTo>
                <a:lnTo>
                  <a:pt x="108000" y="105000"/>
                </a:lnTo>
                <a:lnTo>
                  <a:pt x="108000" y="75000"/>
                </a:lnTo>
                <a:lnTo>
                  <a:pt x="108000" y="30000"/>
                </a:lnTo>
                <a:lnTo>
                  <a:pt x="48000" y="0"/>
                </a:lnTo>
                <a:lnTo>
                  <a:pt x="0" y="30000"/>
                </a:lnTo>
                <a:lnTo>
                  <a:pt x="0" y="75000"/>
                </a:lnTo>
                <a:lnTo>
                  <a:pt x="0" y="105000"/>
                </a:lnTo>
                <a:lnTo>
                  <a:pt x="48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66" name="Shape 2566"/>
          <p:cNvSpPr/>
          <p:nvPr/>
        </p:nvSpPr>
        <p:spPr>
          <a:xfrm>
            <a:off x="6445250" y="5481637"/>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67" name="Shape 2567"/>
          <p:cNvSpPr/>
          <p:nvPr/>
        </p:nvSpPr>
        <p:spPr>
          <a:xfrm>
            <a:off x="6426200" y="5529262"/>
            <a:ext cx="12699"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68" name="Shape 2568"/>
          <p:cNvSpPr/>
          <p:nvPr/>
        </p:nvSpPr>
        <p:spPr>
          <a:xfrm>
            <a:off x="6407150" y="5484812"/>
            <a:ext cx="14288" cy="12699"/>
          </a:xfrm>
          <a:custGeom>
            <a:pathLst>
              <a:path extrusionOk="0" h="120000" w="120000">
                <a:moveTo>
                  <a:pt x="40000" y="105000"/>
                </a:moveTo>
                <a:lnTo>
                  <a:pt x="66666" y="105000"/>
                </a:lnTo>
                <a:lnTo>
                  <a:pt x="106666" y="105000"/>
                </a:lnTo>
                <a:lnTo>
                  <a:pt x="106666" y="75000"/>
                </a:lnTo>
                <a:lnTo>
                  <a:pt x="106666" y="30000"/>
                </a:lnTo>
                <a:lnTo>
                  <a:pt x="66666" y="0"/>
                </a:lnTo>
                <a:lnTo>
                  <a:pt x="40000" y="0"/>
                </a:lnTo>
                <a:lnTo>
                  <a:pt x="40000" y="30000"/>
                </a:lnTo>
                <a:lnTo>
                  <a:pt x="0" y="30000"/>
                </a:lnTo>
                <a:lnTo>
                  <a:pt x="0" y="75000"/>
                </a:lnTo>
                <a:lnTo>
                  <a:pt x="0" y="105000"/>
                </a:lnTo>
                <a:lnTo>
                  <a:pt x="40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69" name="Shape 2569"/>
          <p:cNvSpPr/>
          <p:nvPr/>
        </p:nvSpPr>
        <p:spPr>
          <a:xfrm>
            <a:off x="6445250" y="5399087"/>
            <a:ext cx="14288"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70" name="Shape 2570"/>
          <p:cNvSpPr/>
          <p:nvPr/>
        </p:nvSpPr>
        <p:spPr>
          <a:xfrm>
            <a:off x="6550025" y="5581650"/>
            <a:ext cx="12699" cy="14288"/>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0" y="106666"/>
                </a:lnTo>
                <a:lnTo>
                  <a:pt x="40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71" name="Shape 2571"/>
          <p:cNvSpPr/>
          <p:nvPr/>
        </p:nvSpPr>
        <p:spPr>
          <a:xfrm>
            <a:off x="6591300" y="5538787"/>
            <a:ext cx="15875" cy="15875"/>
          </a:xfrm>
          <a:custGeom>
            <a:pathLst>
              <a:path extrusionOk="0" h="120000" w="120000">
                <a:moveTo>
                  <a:pt x="0" y="108000"/>
                </a:moveTo>
                <a:lnTo>
                  <a:pt x="0" y="108000"/>
                </a:lnTo>
                <a:lnTo>
                  <a:pt x="109090" y="108000"/>
                </a:lnTo>
                <a:lnTo>
                  <a:pt x="109090" y="0"/>
                </a:lnTo>
                <a:lnTo>
                  <a:pt x="0" y="0"/>
                </a:lnTo>
                <a:lnTo>
                  <a:pt x="0" y="108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72" name="Shape 2572"/>
          <p:cNvSpPr/>
          <p:nvPr/>
        </p:nvSpPr>
        <p:spPr>
          <a:xfrm>
            <a:off x="6597650" y="5457825"/>
            <a:ext cx="14288" cy="14288"/>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40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73" name="Shape 2573"/>
          <p:cNvSpPr/>
          <p:nvPr/>
        </p:nvSpPr>
        <p:spPr>
          <a:xfrm>
            <a:off x="6551612" y="5424487"/>
            <a:ext cx="12699" cy="12699"/>
          </a:xfrm>
          <a:custGeom>
            <a:pathLst>
              <a:path extrusionOk="0" h="120000" w="120000">
                <a:moveTo>
                  <a:pt x="40000" y="105000"/>
                </a:moveTo>
                <a:lnTo>
                  <a:pt x="66666" y="105000"/>
                </a:lnTo>
                <a:lnTo>
                  <a:pt x="106666" y="75000"/>
                </a:lnTo>
                <a:lnTo>
                  <a:pt x="106666" y="30000"/>
                </a:lnTo>
                <a:lnTo>
                  <a:pt x="106666" y="0"/>
                </a:lnTo>
                <a:lnTo>
                  <a:pt x="66666" y="0"/>
                </a:lnTo>
                <a:lnTo>
                  <a:pt x="40000" y="0"/>
                </a:lnTo>
                <a:lnTo>
                  <a:pt x="0" y="0"/>
                </a:lnTo>
                <a:lnTo>
                  <a:pt x="0" y="30000"/>
                </a:lnTo>
                <a:lnTo>
                  <a:pt x="0" y="75000"/>
                </a:lnTo>
                <a:lnTo>
                  <a:pt x="0" y="105000"/>
                </a:lnTo>
                <a:lnTo>
                  <a:pt x="40000" y="105000"/>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74" name="Shape 2574"/>
          <p:cNvSpPr/>
          <p:nvPr/>
        </p:nvSpPr>
        <p:spPr>
          <a:xfrm>
            <a:off x="6584950" y="5424487"/>
            <a:ext cx="9524" cy="14287"/>
          </a:xfrm>
          <a:custGeom>
            <a:pathLst>
              <a:path extrusionOk="0" h="120000" w="120000">
                <a:moveTo>
                  <a:pt x="30000" y="106666"/>
                </a:moveTo>
                <a:lnTo>
                  <a:pt x="75000" y="106666"/>
                </a:lnTo>
                <a:lnTo>
                  <a:pt x="105000" y="106666"/>
                </a:lnTo>
                <a:lnTo>
                  <a:pt x="105000" y="53333"/>
                </a:lnTo>
                <a:lnTo>
                  <a:pt x="75000" y="53333"/>
                </a:lnTo>
                <a:lnTo>
                  <a:pt x="75000" y="0"/>
                </a:lnTo>
                <a:lnTo>
                  <a:pt x="30000" y="0"/>
                </a:lnTo>
                <a:lnTo>
                  <a:pt x="0" y="0"/>
                </a:lnTo>
                <a:lnTo>
                  <a:pt x="0" y="53333"/>
                </a:lnTo>
                <a:lnTo>
                  <a:pt x="0" y="106666"/>
                </a:lnTo>
                <a:lnTo>
                  <a:pt x="30000" y="106666"/>
                </a:lnTo>
              </a:path>
            </a:pathLst>
          </a:custGeom>
          <a:solidFill>
            <a:srgbClr val="FF9900"/>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nvGrpSpPr>
          <p:cNvPr id="2575" name="Shape 2575"/>
          <p:cNvGrpSpPr/>
          <p:nvPr/>
        </p:nvGrpSpPr>
        <p:grpSpPr>
          <a:xfrm>
            <a:off x="2919412" y="4152900"/>
            <a:ext cx="5741987" cy="342900"/>
            <a:chOff x="1838" y="2296"/>
            <a:chExt cx="3617" cy="216"/>
          </a:xfrm>
        </p:grpSpPr>
        <p:grpSp>
          <p:nvGrpSpPr>
            <p:cNvPr id="2576" name="Shape 2576"/>
            <p:cNvGrpSpPr/>
            <p:nvPr/>
          </p:nvGrpSpPr>
          <p:grpSpPr>
            <a:xfrm>
              <a:off x="1838" y="2296"/>
              <a:ext cx="1096" cy="216"/>
              <a:chOff x="1838" y="2296"/>
              <a:chExt cx="1096" cy="216"/>
            </a:xfrm>
          </p:grpSpPr>
          <p:cxnSp>
            <p:nvCxnSpPr>
              <p:cNvPr id="2577" name="Shape 2577"/>
              <p:cNvCxnSpPr/>
              <p:nvPr/>
            </p:nvCxnSpPr>
            <p:spPr>
              <a:xfrm rot="10800000">
                <a:off x="1838"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2578" name="Shape 2578"/>
              <p:cNvCxnSpPr/>
              <p:nvPr/>
            </p:nvCxnSpPr>
            <p:spPr>
              <a:xfrm rot="10800000">
                <a:off x="2038"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2579" name="Shape 2579"/>
              <p:cNvCxnSpPr/>
              <p:nvPr/>
            </p:nvCxnSpPr>
            <p:spPr>
              <a:xfrm rot="10800000">
                <a:off x="2254"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2580" name="Shape 2580"/>
              <p:cNvCxnSpPr/>
              <p:nvPr/>
            </p:nvCxnSpPr>
            <p:spPr>
              <a:xfrm rot="10800000">
                <a:off x="2487"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2581" name="Shape 2581"/>
              <p:cNvCxnSpPr/>
              <p:nvPr/>
            </p:nvCxnSpPr>
            <p:spPr>
              <a:xfrm rot="10800000">
                <a:off x="2711"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2582" name="Shape 2582"/>
              <p:cNvCxnSpPr/>
              <p:nvPr/>
            </p:nvCxnSpPr>
            <p:spPr>
              <a:xfrm rot="10800000">
                <a:off x="2935"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grpSp>
        <p:cxnSp>
          <p:nvCxnSpPr>
            <p:cNvPr id="2583" name="Shape 2583"/>
            <p:cNvCxnSpPr/>
            <p:nvPr/>
          </p:nvCxnSpPr>
          <p:spPr>
            <a:xfrm rot="10800000">
              <a:off x="3206"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2584" name="Shape 2584"/>
            <p:cNvCxnSpPr/>
            <p:nvPr/>
          </p:nvCxnSpPr>
          <p:spPr>
            <a:xfrm rot="10800000">
              <a:off x="3406"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2585" name="Shape 2585"/>
            <p:cNvCxnSpPr/>
            <p:nvPr/>
          </p:nvCxnSpPr>
          <p:spPr>
            <a:xfrm rot="10800000">
              <a:off x="3622"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2586" name="Shape 2586"/>
            <p:cNvCxnSpPr/>
            <p:nvPr/>
          </p:nvCxnSpPr>
          <p:spPr>
            <a:xfrm rot="10800000">
              <a:off x="3854"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2587" name="Shape 2587"/>
            <p:cNvCxnSpPr/>
            <p:nvPr/>
          </p:nvCxnSpPr>
          <p:spPr>
            <a:xfrm rot="10800000">
              <a:off x="4079"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2588" name="Shape 2588"/>
            <p:cNvCxnSpPr/>
            <p:nvPr/>
          </p:nvCxnSpPr>
          <p:spPr>
            <a:xfrm rot="10800000">
              <a:off x="4302"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2589" name="Shape 2589"/>
            <p:cNvCxnSpPr/>
            <p:nvPr/>
          </p:nvCxnSpPr>
          <p:spPr>
            <a:xfrm rot="10800000">
              <a:off x="4584"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2590" name="Shape 2590"/>
            <p:cNvCxnSpPr/>
            <p:nvPr/>
          </p:nvCxnSpPr>
          <p:spPr>
            <a:xfrm rot="10800000">
              <a:off x="4784"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2591" name="Shape 2591"/>
            <p:cNvCxnSpPr/>
            <p:nvPr/>
          </p:nvCxnSpPr>
          <p:spPr>
            <a:xfrm rot="10800000">
              <a:off x="5000"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2592" name="Shape 2592"/>
            <p:cNvCxnSpPr/>
            <p:nvPr/>
          </p:nvCxnSpPr>
          <p:spPr>
            <a:xfrm rot="10800000">
              <a:off x="5231"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cxnSp>
          <p:nvCxnSpPr>
            <p:cNvPr id="2593" name="Shape 2593"/>
            <p:cNvCxnSpPr/>
            <p:nvPr/>
          </p:nvCxnSpPr>
          <p:spPr>
            <a:xfrm rot="10800000">
              <a:off x="5456" y="2296"/>
              <a:ext cx="0" cy="216"/>
            </a:xfrm>
            <a:prstGeom prst="straightConnector1">
              <a:avLst/>
            </a:prstGeom>
            <a:noFill/>
            <a:ln cap="rnd" cmpd="sng" w="28575">
              <a:solidFill>
                <a:srgbClr val="0000CC"/>
              </a:solidFill>
              <a:prstDash val="solid"/>
              <a:round/>
              <a:headEnd len="med" w="med" type="none"/>
              <a:tailEnd len="lg" w="lg" type="triangle"/>
            </a:ln>
            <a:effectLst>
              <a:outerShdw rotWithShape="0" algn="ctr" dir="18900000" dist="35921">
                <a:schemeClr val="dk2"/>
              </a:outerShdw>
            </a:effectLst>
          </p:spPr>
        </p:cxnSp>
      </p:grpSp>
      <p:sp>
        <p:nvSpPr>
          <p:cNvPr id="2594" name="Shape 2594"/>
          <p:cNvSpPr/>
          <p:nvPr/>
        </p:nvSpPr>
        <p:spPr>
          <a:xfrm>
            <a:off x="2805113" y="3881437"/>
            <a:ext cx="5926136" cy="225425"/>
          </a:xfrm>
          <a:custGeom>
            <a:pathLst>
              <a:path extrusionOk="0" h="120000" w="120000">
                <a:moveTo>
                  <a:pt x="291" y="101973"/>
                </a:moveTo>
                <a:cubicBezTo>
                  <a:pt x="0" y="97399"/>
                  <a:pt x="291" y="90134"/>
                  <a:pt x="291" y="84753"/>
                </a:cubicBezTo>
                <a:cubicBezTo>
                  <a:pt x="291" y="79372"/>
                  <a:pt x="291" y="76143"/>
                  <a:pt x="291" y="69686"/>
                </a:cubicBezTo>
                <a:cubicBezTo>
                  <a:pt x="291" y="63228"/>
                  <a:pt x="291" y="52197"/>
                  <a:pt x="291" y="46008"/>
                </a:cubicBezTo>
                <a:cubicBezTo>
                  <a:pt x="291" y="39820"/>
                  <a:pt x="32" y="36322"/>
                  <a:pt x="291" y="33094"/>
                </a:cubicBezTo>
                <a:cubicBezTo>
                  <a:pt x="551" y="29865"/>
                  <a:pt x="64" y="30672"/>
                  <a:pt x="1847" y="26636"/>
                </a:cubicBezTo>
                <a:cubicBezTo>
                  <a:pt x="3630" y="22600"/>
                  <a:pt x="7649" y="12376"/>
                  <a:pt x="10923" y="9417"/>
                </a:cubicBezTo>
                <a:cubicBezTo>
                  <a:pt x="14197" y="6457"/>
                  <a:pt x="17957" y="6188"/>
                  <a:pt x="21555" y="9417"/>
                </a:cubicBezTo>
                <a:cubicBezTo>
                  <a:pt x="25153" y="12645"/>
                  <a:pt x="28719" y="25829"/>
                  <a:pt x="32447" y="28789"/>
                </a:cubicBezTo>
                <a:cubicBezTo>
                  <a:pt x="36175" y="31748"/>
                  <a:pt x="40486" y="30134"/>
                  <a:pt x="43857" y="26636"/>
                </a:cubicBezTo>
                <a:cubicBezTo>
                  <a:pt x="47228" y="23139"/>
                  <a:pt x="49724" y="9417"/>
                  <a:pt x="52674" y="7264"/>
                </a:cubicBezTo>
                <a:cubicBezTo>
                  <a:pt x="55623" y="5112"/>
                  <a:pt x="58897" y="12376"/>
                  <a:pt x="61491" y="13721"/>
                </a:cubicBezTo>
                <a:cubicBezTo>
                  <a:pt x="64084" y="15067"/>
                  <a:pt x="65996" y="18026"/>
                  <a:pt x="68233" y="15874"/>
                </a:cubicBezTo>
                <a:cubicBezTo>
                  <a:pt x="70470" y="13721"/>
                  <a:pt x="72285" y="1614"/>
                  <a:pt x="74975" y="807"/>
                </a:cubicBezTo>
                <a:cubicBezTo>
                  <a:pt x="77666" y="0"/>
                  <a:pt x="80777" y="10224"/>
                  <a:pt x="84311" y="11569"/>
                </a:cubicBezTo>
                <a:cubicBezTo>
                  <a:pt x="87844" y="12914"/>
                  <a:pt x="92901" y="10493"/>
                  <a:pt x="96239" y="9417"/>
                </a:cubicBezTo>
                <a:cubicBezTo>
                  <a:pt x="99578" y="8340"/>
                  <a:pt x="101264" y="3766"/>
                  <a:pt x="104278" y="5112"/>
                </a:cubicBezTo>
                <a:cubicBezTo>
                  <a:pt x="107293" y="6457"/>
                  <a:pt x="112155" y="13991"/>
                  <a:pt x="114392" y="18026"/>
                </a:cubicBezTo>
                <a:cubicBezTo>
                  <a:pt x="116628" y="22062"/>
                  <a:pt x="116888" y="25291"/>
                  <a:pt x="117763" y="28789"/>
                </a:cubicBezTo>
                <a:cubicBezTo>
                  <a:pt x="118638" y="32286"/>
                  <a:pt x="119222" y="33094"/>
                  <a:pt x="119578" y="39551"/>
                </a:cubicBezTo>
                <a:cubicBezTo>
                  <a:pt x="119935" y="46008"/>
                  <a:pt x="119805" y="59730"/>
                  <a:pt x="119837" y="67533"/>
                </a:cubicBezTo>
                <a:cubicBezTo>
                  <a:pt x="119870" y="75336"/>
                  <a:pt x="119999" y="79103"/>
                  <a:pt x="119837" y="86905"/>
                </a:cubicBezTo>
                <a:cubicBezTo>
                  <a:pt x="119675" y="94708"/>
                  <a:pt x="119448" y="109775"/>
                  <a:pt x="118800" y="114887"/>
                </a:cubicBezTo>
                <a:cubicBezTo>
                  <a:pt x="118152" y="119999"/>
                  <a:pt x="116952" y="116233"/>
                  <a:pt x="115948" y="117040"/>
                </a:cubicBezTo>
                <a:cubicBezTo>
                  <a:pt x="114943" y="117847"/>
                  <a:pt x="117536" y="119999"/>
                  <a:pt x="112836" y="119192"/>
                </a:cubicBezTo>
                <a:cubicBezTo>
                  <a:pt x="108136" y="118385"/>
                  <a:pt x="93419" y="112735"/>
                  <a:pt x="87682" y="112735"/>
                </a:cubicBezTo>
                <a:cubicBezTo>
                  <a:pt x="81944" y="112735"/>
                  <a:pt x="81880" y="119999"/>
                  <a:pt x="78346" y="119192"/>
                </a:cubicBezTo>
                <a:cubicBezTo>
                  <a:pt x="74813" y="118385"/>
                  <a:pt x="70275" y="109775"/>
                  <a:pt x="66418" y="108430"/>
                </a:cubicBezTo>
                <a:cubicBezTo>
                  <a:pt x="62560" y="107085"/>
                  <a:pt x="59513" y="109237"/>
                  <a:pt x="55267" y="110582"/>
                </a:cubicBezTo>
                <a:cubicBezTo>
                  <a:pt x="51021" y="111928"/>
                  <a:pt x="45056" y="117847"/>
                  <a:pt x="41004" y="117040"/>
                </a:cubicBezTo>
                <a:cubicBezTo>
                  <a:pt x="36952" y="116233"/>
                  <a:pt x="34230" y="107085"/>
                  <a:pt x="30891" y="106278"/>
                </a:cubicBezTo>
                <a:cubicBezTo>
                  <a:pt x="27552" y="105470"/>
                  <a:pt x="24959" y="113004"/>
                  <a:pt x="21037" y="112735"/>
                </a:cubicBezTo>
                <a:cubicBezTo>
                  <a:pt x="17115" y="112466"/>
                  <a:pt x="10437" y="104125"/>
                  <a:pt x="7293" y="104125"/>
                </a:cubicBezTo>
                <a:cubicBezTo>
                  <a:pt x="4149" y="104125"/>
                  <a:pt x="3306" y="113542"/>
                  <a:pt x="2106" y="112735"/>
                </a:cubicBezTo>
                <a:cubicBezTo>
                  <a:pt x="907" y="111928"/>
                  <a:pt x="583" y="106547"/>
                  <a:pt x="291" y="101973"/>
                </a:cubicBezTo>
                <a:close/>
              </a:path>
            </a:pathLst>
          </a:custGeom>
          <a:gradFill>
            <a:gsLst>
              <a:gs pos="0">
                <a:schemeClr val="lt2"/>
              </a:gs>
              <a:gs pos="100000">
                <a:srgbClr val="CCFF66"/>
              </a:gs>
            </a:gsLst>
            <a:lin ang="5400000" scaled="0"/>
          </a:gradFill>
          <a:ln cap="rnd" cmpd="sng" w="9525">
            <a:solidFill>
              <a:srgbClr val="FF41C0"/>
            </a:solidFill>
            <a:prstDash val="solid"/>
            <a:round/>
            <a:headEnd len="med" w="med" type="none"/>
            <a:tailEnd len="med" w="med" type="none"/>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95" name="Shape 2595"/>
          <p:cNvSpPr/>
          <p:nvPr/>
        </p:nvSpPr>
        <p:spPr>
          <a:xfrm>
            <a:off x="7216775" y="2981325"/>
            <a:ext cx="1270000" cy="363538"/>
          </a:xfrm>
          <a:prstGeom prst="rect">
            <a:avLst/>
          </a:prstGeom>
          <a:noFill/>
          <a:ln>
            <a:noFill/>
          </a:ln>
        </p:spPr>
        <p:txBody>
          <a:bodyPr anchorCtr="0" anchor="t" bIns="44450" lIns="90475" rIns="90475" tIns="44450">
            <a:noAutofit/>
          </a:bodyPr>
          <a:lstStyle/>
          <a:p>
            <a:pPr indent="0" lvl="0" marL="0" marR="0" rtl="0" algn="l">
              <a:spcBef>
                <a:spcPts val="0"/>
              </a:spcBef>
              <a:spcAft>
                <a:spcPts val="0"/>
              </a:spcAft>
              <a:buSzPct val="25000"/>
              <a:buNone/>
            </a:pPr>
            <a:r>
              <a:rPr b="1" i="1" lang="el-GR" sz="1800">
                <a:solidFill>
                  <a:srgbClr val="FF0000"/>
                </a:solidFill>
                <a:latin typeface="Arial"/>
                <a:ea typeface="Arial"/>
                <a:cs typeface="Arial"/>
                <a:sym typeface="Arial"/>
              </a:rPr>
              <a:t>H. pylori</a:t>
            </a:r>
          </a:p>
        </p:txBody>
      </p:sp>
      <p:grpSp>
        <p:nvGrpSpPr>
          <p:cNvPr id="2596" name="Shape 2596"/>
          <p:cNvGrpSpPr/>
          <p:nvPr/>
        </p:nvGrpSpPr>
        <p:grpSpPr>
          <a:xfrm>
            <a:off x="7243763" y="3317874"/>
            <a:ext cx="1152524" cy="228600"/>
            <a:chOff x="4563" y="1737"/>
            <a:chExt cx="725" cy="144"/>
          </a:xfrm>
        </p:grpSpPr>
        <p:sp>
          <p:nvSpPr>
            <p:cNvPr id="2597" name="Shape 2597"/>
            <p:cNvSpPr/>
            <p:nvPr/>
          </p:nvSpPr>
          <p:spPr>
            <a:xfrm>
              <a:off x="4563" y="1770"/>
              <a:ext cx="481" cy="73"/>
            </a:xfrm>
            <a:custGeom>
              <a:pathLst>
                <a:path extrusionOk="0" h="120000" w="120000">
                  <a:moveTo>
                    <a:pt x="103837" y="30810"/>
                  </a:moveTo>
                  <a:lnTo>
                    <a:pt x="99188" y="25945"/>
                  </a:lnTo>
                  <a:lnTo>
                    <a:pt x="94981" y="22702"/>
                  </a:lnTo>
                  <a:lnTo>
                    <a:pt x="91217" y="19459"/>
                  </a:lnTo>
                  <a:lnTo>
                    <a:pt x="87896" y="16216"/>
                  </a:lnTo>
                  <a:lnTo>
                    <a:pt x="84575" y="12972"/>
                  </a:lnTo>
                  <a:lnTo>
                    <a:pt x="81918" y="11351"/>
                  </a:lnTo>
                  <a:lnTo>
                    <a:pt x="79261" y="9729"/>
                  </a:lnTo>
                  <a:lnTo>
                    <a:pt x="76826" y="9729"/>
                  </a:lnTo>
                  <a:lnTo>
                    <a:pt x="74612" y="9729"/>
                  </a:lnTo>
                  <a:lnTo>
                    <a:pt x="72398" y="9729"/>
                  </a:lnTo>
                  <a:lnTo>
                    <a:pt x="70405" y="9729"/>
                  </a:lnTo>
                  <a:lnTo>
                    <a:pt x="68634" y="9729"/>
                  </a:lnTo>
                  <a:lnTo>
                    <a:pt x="66420" y="9729"/>
                  </a:lnTo>
                  <a:lnTo>
                    <a:pt x="64428" y="11351"/>
                  </a:lnTo>
                  <a:lnTo>
                    <a:pt x="61992" y="11351"/>
                  </a:lnTo>
                  <a:lnTo>
                    <a:pt x="59778" y="12972"/>
                  </a:lnTo>
                  <a:lnTo>
                    <a:pt x="55129" y="14594"/>
                  </a:lnTo>
                  <a:lnTo>
                    <a:pt x="50922" y="16216"/>
                  </a:lnTo>
                  <a:lnTo>
                    <a:pt x="47601" y="16216"/>
                  </a:lnTo>
                  <a:lnTo>
                    <a:pt x="43837" y="16216"/>
                  </a:lnTo>
                  <a:lnTo>
                    <a:pt x="40738" y="16216"/>
                  </a:lnTo>
                  <a:lnTo>
                    <a:pt x="36974" y="12972"/>
                  </a:lnTo>
                  <a:lnTo>
                    <a:pt x="33653" y="9729"/>
                  </a:lnTo>
                  <a:lnTo>
                    <a:pt x="29225" y="8108"/>
                  </a:lnTo>
                  <a:lnTo>
                    <a:pt x="24797" y="3243"/>
                  </a:lnTo>
                  <a:lnTo>
                    <a:pt x="21033" y="0"/>
                  </a:lnTo>
                  <a:lnTo>
                    <a:pt x="17047" y="0"/>
                  </a:lnTo>
                  <a:lnTo>
                    <a:pt x="13948" y="0"/>
                  </a:lnTo>
                  <a:lnTo>
                    <a:pt x="11070" y="0"/>
                  </a:lnTo>
                  <a:lnTo>
                    <a:pt x="8634" y="1621"/>
                  </a:lnTo>
                  <a:lnTo>
                    <a:pt x="6642" y="4864"/>
                  </a:lnTo>
                  <a:lnTo>
                    <a:pt x="5313" y="8108"/>
                  </a:lnTo>
                  <a:lnTo>
                    <a:pt x="4428" y="9729"/>
                  </a:lnTo>
                  <a:lnTo>
                    <a:pt x="3099" y="17837"/>
                  </a:lnTo>
                  <a:lnTo>
                    <a:pt x="2214" y="22702"/>
                  </a:lnTo>
                  <a:lnTo>
                    <a:pt x="1328" y="30810"/>
                  </a:lnTo>
                  <a:lnTo>
                    <a:pt x="442" y="38918"/>
                  </a:lnTo>
                  <a:lnTo>
                    <a:pt x="0" y="47027"/>
                  </a:lnTo>
                  <a:lnTo>
                    <a:pt x="0" y="55135"/>
                  </a:lnTo>
                  <a:lnTo>
                    <a:pt x="442" y="63243"/>
                  </a:lnTo>
                  <a:lnTo>
                    <a:pt x="1549" y="68108"/>
                  </a:lnTo>
                  <a:lnTo>
                    <a:pt x="2878" y="76216"/>
                  </a:lnTo>
                  <a:lnTo>
                    <a:pt x="4870" y="82702"/>
                  </a:lnTo>
                  <a:lnTo>
                    <a:pt x="7306" y="90810"/>
                  </a:lnTo>
                  <a:lnTo>
                    <a:pt x="9963" y="95675"/>
                  </a:lnTo>
                  <a:lnTo>
                    <a:pt x="12841" y="102162"/>
                  </a:lnTo>
                  <a:lnTo>
                    <a:pt x="16383" y="105405"/>
                  </a:lnTo>
                  <a:lnTo>
                    <a:pt x="19704" y="107027"/>
                  </a:lnTo>
                  <a:lnTo>
                    <a:pt x="23247" y="105405"/>
                  </a:lnTo>
                  <a:lnTo>
                    <a:pt x="26568" y="102162"/>
                  </a:lnTo>
                  <a:lnTo>
                    <a:pt x="30332" y="95675"/>
                  </a:lnTo>
                  <a:lnTo>
                    <a:pt x="33874" y="92432"/>
                  </a:lnTo>
                  <a:lnTo>
                    <a:pt x="37859" y="87567"/>
                  </a:lnTo>
                  <a:lnTo>
                    <a:pt x="42066" y="84324"/>
                  </a:lnTo>
                  <a:lnTo>
                    <a:pt x="46051" y="85945"/>
                  </a:lnTo>
                  <a:lnTo>
                    <a:pt x="50701" y="90810"/>
                  </a:lnTo>
                  <a:lnTo>
                    <a:pt x="53136" y="94054"/>
                  </a:lnTo>
                  <a:lnTo>
                    <a:pt x="55571" y="95675"/>
                  </a:lnTo>
                  <a:lnTo>
                    <a:pt x="58228" y="98918"/>
                  </a:lnTo>
                  <a:lnTo>
                    <a:pt x="60664" y="100540"/>
                  </a:lnTo>
                  <a:lnTo>
                    <a:pt x="63099" y="102162"/>
                  </a:lnTo>
                  <a:lnTo>
                    <a:pt x="65756" y="103783"/>
                  </a:lnTo>
                  <a:lnTo>
                    <a:pt x="68634" y="107027"/>
                  </a:lnTo>
                  <a:lnTo>
                    <a:pt x="71070" y="108648"/>
                  </a:lnTo>
                  <a:lnTo>
                    <a:pt x="73726" y="110270"/>
                  </a:lnTo>
                  <a:lnTo>
                    <a:pt x="76162" y="110270"/>
                  </a:lnTo>
                  <a:lnTo>
                    <a:pt x="78597" y="110270"/>
                  </a:lnTo>
                  <a:lnTo>
                    <a:pt x="81033" y="111891"/>
                  </a:lnTo>
                  <a:lnTo>
                    <a:pt x="83468" y="111891"/>
                  </a:lnTo>
                  <a:lnTo>
                    <a:pt x="85461" y="113513"/>
                  </a:lnTo>
                  <a:lnTo>
                    <a:pt x="87675" y="115135"/>
                  </a:lnTo>
                  <a:lnTo>
                    <a:pt x="89446" y="116756"/>
                  </a:lnTo>
                  <a:lnTo>
                    <a:pt x="93431" y="118378"/>
                  </a:lnTo>
                  <a:lnTo>
                    <a:pt x="96752" y="116756"/>
                  </a:lnTo>
                  <a:lnTo>
                    <a:pt x="100073" y="115135"/>
                  </a:lnTo>
                  <a:lnTo>
                    <a:pt x="102730" y="110270"/>
                  </a:lnTo>
                  <a:lnTo>
                    <a:pt x="105166" y="110270"/>
                  </a:lnTo>
                  <a:lnTo>
                    <a:pt x="107380" y="105405"/>
                  </a:lnTo>
                  <a:lnTo>
                    <a:pt x="109151" y="102162"/>
                  </a:lnTo>
                  <a:lnTo>
                    <a:pt x="110479" y="98918"/>
                  </a:lnTo>
                  <a:lnTo>
                    <a:pt x="111808" y="95675"/>
                  </a:lnTo>
                  <a:lnTo>
                    <a:pt x="113136" y="94054"/>
                  </a:lnTo>
                  <a:lnTo>
                    <a:pt x="114686" y="94054"/>
                  </a:lnTo>
                  <a:lnTo>
                    <a:pt x="115793" y="90810"/>
                  </a:lnTo>
                  <a:lnTo>
                    <a:pt x="117343" y="89189"/>
                  </a:lnTo>
                  <a:lnTo>
                    <a:pt x="118228" y="85945"/>
                  </a:lnTo>
                  <a:lnTo>
                    <a:pt x="119114" y="85945"/>
                  </a:lnTo>
                  <a:lnTo>
                    <a:pt x="119778" y="84324"/>
                  </a:lnTo>
                  <a:lnTo>
                    <a:pt x="119557" y="82702"/>
                  </a:lnTo>
                  <a:lnTo>
                    <a:pt x="119114" y="77837"/>
                  </a:lnTo>
                  <a:lnTo>
                    <a:pt x="118007" y="72972"/>
                  </a:lnTo>
                  <a:lnTo>
                    <a:pt x="116014" y="66486"/>
                  </a:lnTo>
                  <a:lnTo>
                    <a:pt x="115129" y="66486"/>
                  </a:lnTo>
                  <a:lnTo>
                    <a:pt x="114243" y="64864"/>
                  </a:lnTo>
                  <a:lnTo>
                    <a:pt x="112915" y="61621"/>
                  </a:lnTo>
                  <a:lnTo>
                    <a:pt x="111808" y="60000"/>
                  </a:lnTo>
                  <a:lnTo>
                    <a:pt x="110701" y="56756"/>
                  </a:lnTo>
                  <a:lnTo>
                    <a:pt x="109815" y="55135"/>
                  </a:lnTo>
                  <a:lnTo>
                    <a:pt x="108708" y="51891"/>
                  </a:lnTo>
                  <a:lnTo>
                    <a:pt x="108044" y="48648"/>
                  </a:lnTo>
                  <a:lnTo>
                    <a:pt x="106273" y="40540"/>
                  </a:lnTo>
                  <a:lnTo>
                    <a:pt x="105166" y="37297"/>
                  </a:lnTo>
                  <a:lnTo>
                    <a:pt x="104059" y="32432"/>
                  </a:lnTo>
                  <a:lnTo>
                    <a:pt x="103837" y="30810"/>
                  </a:lnTo>
                </a:path>
              </a:pathLst>
            </a:custGeom>
            <a:solidFill>
              <a:srgbClr val="818182"/>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98" name="Shape 2598"/>
            <p:cNvSpPr/>
            <p:nvPr/>
          </p:nvSpPr>
          <p:spPr>
            <a:xfrm>
              <a:off x="4563" y="1770"/>
              <a:ext cx="491" cy="82"/>
            </a:xfrm>
            <a:custGeom>
              <a:pathLst>
                <a:path extrusionOk="0" h="120000" w="120000">
                  <a:moveTo>
                    <a:pt x="103942" y="30731"/>
                  </a:moveTo>
                  <a:lnTo>
                    <a:pt x="103942" y="30731"/>
                  </a:lnTo>
                  <a:lnTo>
                    <a:pt x="99385" y="26341"/>
                  </a:lnTo>
                  <a:lnTo>
                    <a:pt x="94828" y="21951"/>
                  </a:lnTo>
                  <a:lnTo>
                    <a:pt x="91139" y="19024"/>
                  </a:lnTo>
                  <a:lnTo>
                    <a:pt x="87884" y="16097"/>
                  </a:lnTo>
                  <a:lnTo>
                    <a:pt x="84629" y="13170"/>
                  </a:lnTo>
                  <a:lnTo>
                    <a:pt x="82025" y="11707"/>
                  </a:lnTo>
                  <a:lnTo>
                    <a:pt x="79204" y="10243"/>
                  </a:lnTo>
                  <a:lnTo>
                    <a:pt x="76817" y="10243"/>
                  </a:lnTo>
                  <a:lnTo>
                    <a:pt x="74647" y="10243"/>
                  </a:lnTo>
                  <a:lnTo>
                    <a:pt x="72477" y="10243"/>
                  </a:lnTo>
                  <a:lnTo>
                    <a:pt x="70524" y="10243"/>
                  </a:lnTo>
                  <a:lnTo>
                    <a:pt x="68571" y="10243"/>
                  </a:lnTo>
                  <a:lnTo>
                    <a:pt x="66401" y="10243"/>
                  </a:lnTo>
                  <a:lnTo>
                    <a:pt x="64448" y="11707"/>
                  </a:lnTo>
                  <a:lnTo>
                    <a:pt x="62061" y="11707"/>
                  </a:lnTo>
                  <a:lnTo>
                    <a:pt x="59674" y="13170"/>
                  </a:lnTo>
                  <a:lnTo>
                    <a:pt x="55117" y="14634"/>
                  </a:lnTo>
                  <a:lnTo>
                    <a:pt x="50994" y="16097"/>
                  </a:lnTo>
                  <a:lnTo>
                    <a:pt x="47522" y="16097"/>
                  </a:lnTo>
                  <a:lnTo>
                    <a:pt x="43833" y="16097"/>
                  </a:lnTo>
                  <a:lnTo>
                    <a:pt x="40795" y="16097"/>
                  </a:lnTo>
                  <a:lnTo>
                    <a:pt x="37106" y="13170"/>
                  </a:lnTo>
                  <a:lnTo>
                    <a:pt x="33634" y="10243"/>
                  </a:lnTo>
                  <a:lnTo>
                    <a:pt x="29294" y="7317"/>
                  </a:lnTo>
                  <a:lnTo>
                    <a:pt x="24954" y="2926"/>
                  </a:lnTo>
                  <a:lnTo>
                    <a:pt x="21048" y="0"/>
                  </a:lnTo>
                  <a:lnTo>
                    <a:pt x="17142" y="0"/>
                  </a:lnTo>
                  <a:lnTo>
                    <a:pt x="13887" y="0"/>
                  </a:lnTo>
                  <a:lnTo>
                    <a:pt x="11066" y="0"/>
                  </a:lnTo>
                  <a:lnTo>
                    <a:pt x="8462" y="1463"/>
                  </a:lnTo>
                  <a:lnTo>
                    <a:pt x="6509" y="4390"/>
                  </a:lnTo>
                  <a:lnTo>
                    <a:pt x="5424" y="7317"/>
                  </a:lnTo>
                  <a:lnTo>
                    <a:pt x="4339" y="10243"/>
                  </a:lnTo>
                  <a:lnTo>
                    <a:pt x="3254" y="17560"/>
                  </a:lnTo>
                  <a:lnTo>
                    <a:pt x="2169" y="23414"/>
                  </a:lnTo>
                  <a:lnTo>
                    <a:pt x="1301" y="30731"/>
                  </a:lnTo>
                  <a:lnTo>
                    <a:pt x="433" y="39512"/>
                  </a:lnTo>
                  <a:lnTo>
                    <a:pt x="0" y="46829"/>
                  </a:lnTo>
                  <a:lnTo>
                    <a:pt x="0" y="55609"/>
                  </a:lnTo>
                  <a:lnTo>
                    <a:pt x="433" y="62926"/>
                  </a:lnTo>
                  <a:lnTo>
                    <a:pt x="1518" y="68780"/>
                  </a:lnTo>
                  <a:lnTo>
                    <a:pt x="2820" y="76097"/>
                  </a:lnTo>
                  <a:lnTo>
                    <a:pt x="4773" y="83414"/>
                  </a:lnTo>
                  <a:lnTo>
                    <a:pt x="7377" y="90731"/>
                  </a:lnTo>
                  <a:lnTo>
                    <a:pt x="9981" y="96585"/>
                  </a:lnTo>
                  <a:lnTo>
                    <a:pt x="13019" y="102439"/>
                  </a:lnTo>
                  <a:lnTo>
                    <a:pt x="16274" y="105365"/>
                  </a:lnTo>
                  <a:lnTo>
                    <a:pt x="19746" y="106829"/>
                  </a:lnTo>
                  <a:lnTo>
                    <a:pt x="23218" y="105365"/>
                  </a:lnTo>
                  <a:lnTo>
                    <a:pt x="26690" y="102439"/>
                  </a:lnTo>
                  <a:lnTo>
                    <a:pt x="30162" y="96585"/>
                  </a:lnTo>
                  <a:lnTo>
                    <a:pt x="33851" y="92195"/>
                  </a:lnTo>
                  <a:lnTo>
                    <a:pt x="37757" y="87804"/>
                  </a:lnTo>
                  <a:lnTo>
                    <a:pt x="41880" y="84878"/>
                  </a:lnTo>
                  <a:lnTo>
                    <a:pt x="46003" y="86341"/>
                  </a:lnTo>
                  <a:lnTo>
                    <a:pt x="50777" y="90731"/>
                  </a:lnTo>
                  <a:lnTo>
                    <a:pt x="53164" y="93658"/>
                  </a:lnTo>
                  <a:lnTo>
                    <a:pt x="55551" y="96585"/>
                  </a:lnTo>
                  <a:lnTo>
                    <a:pt x="58372" y="99512"/>
                  </a:lnTo>
                  <a:lnTo>
                    <a:pt x="60759" y="100975"/>
                  </a:lnTo>
                  <a:lnTo>
                    <a:pt x="63146" y="102439"/>
                  </a:lnTo>
                  <a:lnTo>
                    <a:pt x="65967" y="103902"/>
                  </a:lnTo>
                  <a:lnTo>
                    <a:pt x="68571" y="106829"/>
                  </a:lnTo>
                  <a:lnTo>
                    <a:pt x="70958" y="108292"/>
                  </a:lnTo>
                  <a:lnTo>
                    <a:pt x="73779" y="109756"/>
                  </a:lnTo>
                  <a:lnTo>
                    <a:pt x="76166" y="111219"/>
                  </a:lnTo>
                  <a:lnTo>
                    <a:pt x="78553" y="111219"/>
                  </a:lnTo>
                  <a:lnTo>
                    <a:pt x="80940" y="112682"/>
                  </a:lnTo>
                  <a:lnTo>
                    <a:pt x="83327" y="112682"/>
                  </a:lnTo>
                  <a:lnTo>
                    <a:pt x="85280" y="114146"/>
                  </a:lnTo>
                  <a:lnTo>
                    <a:pt x="87667" y="115609"/>
                  </a:lnTo>
                  <a:lnTo>
                    <a:pt x="89620" y="117073"/>
                  </a:lnTo>
                  <a:lnTo>
                    <a:pt x="93526" y="118536"/>
                  </a:lnTo>
                  <a:lnTo>
                    <a:pt x="96781" y="117073"/>
                  </a:lnTo>
                  <a:lnTo>
                    <a:pt x="100036" y="115609"/>
                  </a:lnTo>
                  <a:lnTo>
                    <a:pt x="102640" y="111219"/>
                  </a:lnTo>
                  <a:lnTo>
                    <a:pt x="105244" y="109756"/>
                  </a:lnTo>
                  <a:lnTo>
                    <a:pt x="107414" y="105365"/>
                  </a:lnTo>
                  <a:lnTo>
                    <a:pt x="109150" y="102439"/>
                  </a:lnTo>
                  <a:lnTo>
                    <a:pt x="110452" y="99512"/>
                  </a:lnTo>
                  <a:lnTo>
                    <a:pt x="111754" y="96585"/>
                  </a:lnTo>
                  <a:lnTo>
                    <a:pt x="113273" y="93658"/>
                  </a:lnTo>
                  <a:lnTo>
                    <a:pt x="114575" y="93658"/>
                  </a:lnTo>
                  <a:lnTo>
                    <a:pt x="115877" y="90731"/>
                  </a:lnTo>
                  <a:lnTo>
                    <a:pt x="117396" y="89268"/>
                  </a:lnTo>
                  <a:lnTo>
                    <a:pt x="118264" y="86341"/>
                  </a:lnTo>
                  <a:lnTo>
                    <a:pt x="119132" y="86341"/>
                  </a:lnTo>
                  <a:lnTo>
                    <a:pt x="119783" y="84878"/>
                  </a:lnTo>
                  <a:lnTo>
                    <a:pt x="119566" y="83414"/>
                  </a:lnTo>
                  <a:lnTo>
                    <a:pt x="119132" y="77560"/>
                  </a:lnTo>
                  <a:lnTo>
                    <a:pt x="118047" y="73170"/>
                  </a:lnTo>
                  <a:lnTo>
                    <a:pt x="116094" y="67317"/>
                  </a:lnTo>
                  <a:lnTo>
                    <a:pt x="115226" y="65853"/>
                  </a:lnTo>
                  <a:lnTo>
                    <a:pt x="114141" y="64390"/>
                  </a:lnTo>
                  <a:lnTo>
                    <a:pt x="113056" y="61463"/>
                  </a:lnTo>
                  <a:lnTo>
                    <a:pt x="111754" y="60000"/>
                  </a:lnTo>
                  <a:lnTo>
                    <a:pt x="110669" y="57073"/>
                  </a:lnTo>
                  <a:lnTo>
                    <a:pt x="109801" y="55609"/>
                  </a:lnTo>
                  <a:lnTo>
                    <a:pt x="108716" y="52682"/>
                  </a:lnTo>
                  <a:lnTo>
                    <a:pt x="108065" y="48292"/>
                  </a:lnTo>
                  <a:lnTo>
                    <a:pt x="106329" y="40975"/>
                  </a:lnTo>
                  <a:lnTo>
                    <a:pt x="105244" y="36585"/>
                  </a:lnTo>
                  <a:lnTo>
                    <a:pt x="104159" y="32195"/>
                  </a:lnTo>
                  <a:lnTo>
                    <a:pt x="103942" y="30731"/>
                  </a:lnTo>
                </a:path>
              </a:pathLst>
            </a:custGeom>
            <a:solidFill>
              <a:srgbClr val="FFCC66"/>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99" name="Shape 2599"/>
            <p:cNvSpPr/>
            <p:nvPr/>
          </p:nvSpPr>
          <p:spPr>
            <a:xfrm>
              <a:off x="5052" y="1829"/>
              <a:ext cx="235" cy="53"/>
            </a:xfrm>
            <a:custGeom>
              <a:pathLst>
                <a:path extrusionOk="0" h="120000" w="120000">
                  <a:moveTo>
                    <a:pt x="119547" y="117735"/>
                  </a:moveTo>
                  <a:lnTo>
                    <a:pt x="119547" y="117735"/>
                  </a:lnTo>
                  <a:lnTo>
                    <a:pt x="115471" y="110943"/>
                  </a:lnTo>
                  <a:lnTo>
                    <a:pt x="110490" y="101886"/>
                  </a:lnTo>
                  <a:lnTo>
                    <a:pt x="103698" y="90566"/>
                  </a:lnTo>
                  <a:lnTo>
                    <a:pt x="96452" y="81509"/>
                  </a:lnTo>
                  <a:lnTo>
                    <a:pt x="89660" y="70188"/>
                  </a:lnTo>
                  <a:lnTo>
                    <a:pt x="82415" y="61132"/>
                  </a:lnTo>
                  <a:lnTo>
                    <a:pt x="76528" y="54339"/>
                  </a:lnTo>
                  <a:lnTo>
                    <a:pt x="70641" y="49811"/>
                  </a:lnTo>
                  <a:lnTo>
                    <a:pt x="66566" y="47547"/>
                  </a:lnTo>
                  <a:lnTo>
                    <a:pt x="62490" y="49811"/>
                  </a:lnTo>
                  <a:lnTo>
                    <a:pt x="58415" y="52075"/>
                  </a:lnTo>
                  <a:lnTo>
                    <a:pt x="54339" y="54339"/>
                  </a:lnTo>
                  <a:lnTo>
                    <a:pt x="50264" y="56603"/>
                  </a:lnTo>
                  <a:lnTo>
                    <a:pt x="45735" y="56603"/>
                  </a:lnTo>
                  <a:lnTo>
                    <a:pt x="40301" y="56603"/>
                  </a:lnTo>
                  <a:lnTo>
                    <a:pt x="33509" y="56603"/>
                  </a:lnTo>
                  <a:lnTo>
                    <a:pt x="27169" y="52075"/>
                  </a:lnTo>
                  <a:lnTo>
                    <a:pt x="21735" y="47547"/>
                  </a:lnTo>
                  <a:lnTo>
                    <a:pt x="17660" y="43018"/>
                  </a:lnTo>
                  <a:lnTo>
                    <a:pt x="14943" y="38490"/>
                  </a:lnTo>
                  <a:lnTo>
                    <a:pt x="11773" y="31698"/>
                  </a:lnTo>
                  <a:lnTo>
                    <a:pt x="8603" y="24905"/>
                  </a:lnTo>
                  <a:lnTo>
                    <a:pt x="4981" y="13584"/>
                  </a:lnTo>
                  <a:lnTo>
                    <a:pt x="0" y="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00" name="Shape 2600"/>
            <p:cNvSpPr/>
            <p:nvPr/>
          </p:nvSpPr>
          <p:spPr>
            <a:xfrm>
              <a:off x="5049" y="1737"/>
              <a:ext cx="211" cy="84"/>
            </a:xfrm>
            <a:custGeom>
              <a:pathLst>
                <a:path extrusionOk="0" h="120000" w="120000">
                  <a:moveTo>
                    <a:pt x="0" y="118571"/>
                  </a:moveTo>
                  <a:lnTo>
                    <a:pt x="0" y="118571"/>
                  </a:lnTo>
                  <a:lnTo>
                    <a:pt x="4537" y="111428"/>
                  </a:lnTo>
                  <a:lnTo>
                    <a:pt x="9075" y="101428"/>
                  </a:lnTo>
                  <a:lnTo>
                    <a:pt x="14117" y="90000"/>
                  </a:lnTo>
                  <a:lnTo>
                    <a:pt x="19159" y="80000"/>
                  </a:lnTo>
                  <a:lnTo>
                    <a:pt x="24705" y="70000"/>
                  </a:lnTo>
                  <a:lnTo>
                    <a:pt x="29747" y="62857"/>
                  </a:lnTo>
                  <a:lnTo>
                    <a:pt x="34789" y="57142"/>
                  </a:lnTo>
                  <a:lnTo>
                    <a:pt x="40336" y="54285"/>
                  </a:lnTo>
                  <a:lnTo>
                    <a:pt x="45378" y="54285"/>
                  </a:lnTo>
                  <a:lnTo>
                    <a:pt x="51428" y="54285"/>
                  </a:lnTo>
                  <a:lnTo>
                    <a:pt x="56974" y="55714"/>
                  </a:lnTo>
                  <a:lnTo>
                    <a:pt x="62016" y="55714"/>
                  </a:lnTo>
                  <a:lnTo>
                    <a:pt x="67058" y="55714"/>
                  </a:lnTo>
                  <a:lnTo>
                    <a:pt x="72100" y="54285"/>
                  </a:lnTo>
                  <a:lnTo>
                    <a:pt x="76638" y="50000"/>
                  </a:lnTo>
                  <a:lnTo>
                    <a:pt x="80168" y="45714"/>
                  </a:lnTo>
                  <a:lnTo>
                    <a:pt x="84201" y="38571"/>
                  </a:lnTo>
                  <a:lnTo>
                    <a:pt x="89243" y="31428"/>
                  </a:lnTo>
                  <a:lnTo>
                    <a:pt x="94789" y="27142"/>
                  </a:lnTo>
                  <a:lnTo>
                    <a:pt x="100840" y="20000"/>
                  </a:lnTo>
                  <a:lnTo>
                    <a:pt x="106386" y="15714"/>
                  </a:lnTo>
                  <a:lnTo>
                    <a:pt x="111428" y="10000"/>
                  </a:lnTo>
                  <a:lnTo>
                    <a:pt x="115966" y="4285"/>
                  </a:lnTo>
                  <a:lnTo>
                    <a:pt x="119495" y="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01" name="Shape 2601"/>
            <p:cNvSpPr/>
            <p:nvPr/>
          </p:nvSpPr>
          <p:spPr>
            <a:xfrm>
              <a:off x="5052" y="1801"/>
              <a:ext cx="217" cy="25"/>
            </a:xfrm>
            <a:custGeom>
              <a:pathLst>
                <a:path extrusionOk="0" h="120000" w="120000">
                  <a:moveTo>
                    <a:pt x="0" y="115200"/>
                  </a:moveTo>
                  <a:lnTo>
                    <a:pt x="0" y="115200"/>
                  </a:lnTo>
                  <a:lnTo>
                    <a:pt x="4918" y="100800"/>
                  </a:lnTo>
                  <a:lnTo>
                    <a:pt x="9344" y="86400"/>
                  </a:lnTo>
                  <a:lnTo>
                    <a:pt x="13770" y="67200"/>
                  </a:lnTo>
                  <a:lnTo>
                    <a:pt x="18688" y="43200"/>
                  </a:lnTo>
                  <a:lnTo>
                    <a:pt x="23114" y="24000"/>
                  </a:lnTo>
                  <a:lnTo>
                    <a:pt x="27049" y="9600"/>
                  </a:lnTo>
                  <a:lnTo>
                    <a:pt x="31475" y="0"/>
                  </a:lnTo>
                  <a:lnTo>
                    <a:pt x="35901" y="0"/>
                  </a:lnTo>
                  <a:lnTo>
                    <a:pt x="39344" y="0"/>
                  </a:lnTo>
                  <a:lnTo>
                    <a:pt x="43278" y="4800"/>
                  </a:lnTo>
                  <a:lnTo>
                    <a:pt x="48196" y="9600"/>
                  </a:lnTo>
                  <a:lnTo>
                    <a:pt x="53114" y="14400"/>
                  </a:lnTo>
                  <a:lnTo>
                    <a:pt x="58524" y="24000"/>
                  </a:lnTo>
                  <a:lnTo>
                    <a:pt x="64918" y="33600"/>
                  </a:lnTo>
                  <a:lnTo>
                    <a:pt x="70819" y="38400"/>
                  </a:lnTo>
                  <a:lnTo>
                    <a:pt x="76721" y="48000"/>
                  </a:lnTo>
                  <a:lnTo>
                    <a:pt x="83606" y="57600"/>
                  </a:lnTo>
                  <a:lnTo>
                    <a:pt x="89508" y="67200"/>
                  </a:lnTo>
                  <a:lnTo>
                    <a:pt x="95901" y="72000"/>
                  </a:lnTo>
                  <a:lnTo>
                    <a:pt x="101311" y="76800"/>
                  </a:lnTo>
                  <a:lnTo>
                    <a:pt x="107213" y="81600"/>
                  </a:lnTo>
                  <a:lnTo>
                    <a:pt x="111639" y="86400"/>
                  </a:lnTo>
                  <a:lnTo>
                    <a:pt x="116065" y="86400"/>
                  </a:lnTo>
                  <a:lnTo>
                    <a:pt x="119508" y="8160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02" name="Shape 2602"/>
            <p:cNvSpPr/>
            <p:nvPr/>
          </p:nvSpPr>
          <p:spPr>
            <a:xfrm>
              <a:off x="5118" y="1850"/>
              <a:ext cx="73" cy="4"/>
            </a:xfrm>
            <a:custGeom>
              <a:pathLst>
                <a:path extrusionOk="0" h="120000" w="120000">
                  <a:moveTo>
                    <a:pt x="118554" y="24000"/>
                  </a:moveTo>
                  <a:lnTo>
                    <a:pt x="118554" y="24000"/>
                  </a:lnTo>
                  <a:lnTo>
                    <a:pt x="105542" y="0"/>
                  </a:lnTo>
                  <a:lnTo>
                    <a:pt x="92530" y="0"/>
                  </a:lnTo>
                  <a:lnTo>
                    <a:pt x="80963" y="24000"/>
                  </a:lnTo>
                  <a:lnTo>
                    <a:pt x="69397" y="24000"/>
                  </a:lnTo>
                  <a:lnTo>
                    <a:pt x="54939" y="48000"/>
                  </a:lnTo>
                  <a:lnTo>
                    <a:pt x="40481" y="72000"/>
                  </a:lnTo>
                  <a:lnTo>
                    <a:pt x="23132" y="96000"/>
                  </a:lnTo>
                  <a:lnTo>
                    <a:pt x="0" y="9600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nvGrpSpPr>
          <p:cNvPr id="2603" name="Shape 2603"/>
          <p:cNvGrpSpPr/>
          <p:nvPr/>
        </p:nvGrpSpPr>
        <p:grpSpPr>
          <a:xfrm>
            <a:off x="3306762" y="2506663"/>
            <a:ext cx="773112" cy="490536"/>
            <a:chOff x="2058" y="1579"/>
            <a:chExt cx="488" cy="308"/>
          </a:xfrm>
        </p:grpSpPr>
        <p:grpSp>
          <p:nvGrpSpPr>
            <p:cNvPr id="2604" name="Shape 2604"/>
            <p:cNvGrpSpPr/>
            <p:nvPr/>
          </p:nvGrpSpPr>
          <p:grpSpPr>
            <a:xfrm>
              <a:off x="2330" y="1579"/>
              <a:ext cx="216" cy="140"/>
              <a:chOff x="1919" y="4108"/>
              <a:chExt cx="216" cy="140"/>
            </a:xfrm>
          </p:grpSpPr>
          <p:sp>
            <p:nvSpPr>
              <p:cNvPr id="2605" name="Shape 2605"/>
              <p:cNvSpPr/>
              <p:nvPr/>
            </p:nvSpPr>
            <p:spPr>
              <a:xfrm>
                <a:off x="1919" y="4150"/>
                <a:ext cx="214" cy="99"/>
              </a:xfrm>
              <a:custGeom>
                <a:pathLst>
                  <a:path extrusionOk="0" h="120000" w="120000">
                    <a:moveTo>
                      <a:pt x="0" y="0"/>
                    </a:moveTo>
                    <a:lnTo>
                      <a:pt x="0" y="0"/>
                    </a:lnTo>
                    <a:lnTo>
                      <a:pt x="0" y="3636"/>
                    </a:lnTo>
                    <a:lnTo>
                      <a:pt x="497" y="10909"/>
                    </a:lnTo>
                    <a:lnTo>
                      <a:pt x="497" y="21818"/>
                    </a:lnTo>
                    <a:lnTo>
                      <a:pt x="995" y="32727"/>
                    </a:lnTo>
                    <a:lnTo>
                      <a:pt x="1493" y="44848"/>
                    </a:lnTo>
                    <a:lnTo>
                      <a:pt x="1493" y="55757"/>
                    </a:lnTo>
                    <a:lnTo>
                      <a:pt x="1493" y="64242"/>
                    </a:lnTo>
                    <a:lnTo>
                      <a:pt x="2489" y="67878"/>
                    </a:lnTo>
                    <a:lnTo>
                      <a:pt x="5477" y="76363"/>
                    </a:lnTo>
                    <a:lnTo>
                      <a:pt x="9958" y="84848"/>
                    </a:lnTo>
                    <a:lnTo>
                      <a:pt x="15933" y="94545"/>
                    </a:lnTo>
                    <a:lnTo>
                      <a:pt x="21908" y="101818"/>
                    </a:lnTo>
                    <a:lnTo>
                      <a:pt x="29875" y="107878"/>
                    </a:lnTo>
                    <a:lnTo>
                      <a:pt x="37344" y="113939"/>
                    </a:lnTo>
                    <a:lnTo>
                      <a:pt x="47800" y="116363"/>
                    </a:lnTo>
                    <a:lnTo>
                      <a:pt x="58257" y="118787"/>
                    </a:lnTo>
                    <a:lnTo>
                      <a:pt x="67219" y="118787"/>
                    </a:lnTo>
                    <a:lnTo>
                      <a:pt x="76182" y="116363"/>
                    </a:lnTo>
                    <a:lnTo>
                      <a:pt x="85145" y="113939"/>
                    </a:lnTo>
                    <a:lnTo>
                      <a:pt x="93609" y="107878"/>
                    </a:lnTo>
                    <a:lnTo>
                      <a:pt x="101078" y="101818"/>
                    </a:lnTo>
                    <a:lnTo>
                      <a:pt x="107551" y="93333"/>
                    </a:lnTo>
                    <a:lnTo>
                      <a:pt x="113526" y="83636"/>
                    </a:lnTo>
                    <a:lnTo>
                      <a:pt x="118506" y="70303"/>
                    </a:lnTo>
                    <a:lnTo>
                      <a:pt x="119502" y="8484"/>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06" name="Shape 2606"/>
              <p:cNvSpPr/>
              <p:nvPr/>
            </p:nvSpPr>
            <p:spPr>
              <a:xfrm>
                <a:off x="1920" y="4109"/>
                <a:ext cx="215" cy="117"/>
              </a:xfrm>
              <a:custGeom>
                <a:pathLst>
                  <a:path extrusionOk="0" h="120000" w="120000">
                    <a:moveTo>
                      <a:pt x="60000" y="118983"/>
                    </a:moveTo>
                    <a:lnTo>
                      <a:pt x="60000" y="118983"/>
                    </a:lnTo>
                    <a:lnTo>
                      <a:pt x="71900" y="117966"/>
                    </a:lnTo>
                    <a:lnTo>
                      <a:pt x="83305" y="114915"/>
                    </a:lnTo>
                    <a:lnTo>
                      <a:pt x="93719" y="108813"/>
                    </a:lnTo>
                    <a:lnTo>
                      <a:pt x="102148" y="101694"/>
                    </a:lnTo>
                    <a:lnTo>
                      <a:pt x="109586" y="92542"/>
                    </a:lnTo>
                    <a:lnTo>
                      <a:pt x="115041" y="82372"/>
                    </a:lnTo>
                    <a:lnTo>
                      <a:pt x="119008" y="71186"/>
                    </a:lnTo>
                    <a:lnTo>
                      <a:pt x="119504" y="58983"/>
                    </a:lnTo>
                    <a:lnTo>
                      <a:pt x="119008" y="46779"/>
                    </a:lnTo>
                    <a:lnTo>
                      <a:pt x="115041" y="35593"/>
                    </a:lnTo>
                    <a:lnTo>
                      <a:pt x="109586" y="25423"/>
                    </a:lnTo>
                    <a:lnTo>
                      <a:pt x="102148" y="17288"/>
                    </a:lnTo>
                    <a:lnTo>
                      <a:pt x="93719" y="9152"/>
                    </a:lnTo>
                    <a:lnTo>
                      <a:pt x="83305" y="4067"/>
                    </a:lnTo>
                    <a:lnTo>
                      <a:pt x="71900" y="0"/>
                    </a:lnTo>
                    <a:lnTo>
                      <a:pt x="60000" y="0"/>
                    </a:lnTo>
                    <a:lnTo>
                      <a:pt x="48099" y="0"/>
                    </a:lnTo>
                    <a:lnTo>
                      <a:pt x="36694" y="4067"/>
                    </a:lnTo>
                    <a:lnTo>
                      <a:pt x="26280" y="9152"/>
                    </a:lnTo>
                    <a:lnTo>
                      <a:pt x="17851" y="17288"/>
                    </a:lnTo>
                    <a:lnTo>
                      <a:pt x="9917" y="25423"/>
                    </a:lnTo>
                    <a:lnTo>
                      <a:pt x="4958" y="35593"/>
                    </a:lnTo>
                    <a:lnTo>
                      <a:pt x="1487" y="46779"/>
                    </a:lnTo>
                    <a:lnTo>
                      <a:pt x="0" y="58983"/>
                    </a:lnTo>
                    <a:lnTo>
                      <a:pt x="1487" y="71186"/>
                    </a:lnTo>
                    <a:lnTo>
                      <a:pt x="4958" y="82372"/>
                    </a:lnTo>
                    <a:lnTo>
                      <a:pt x="9917" y="92542"/>
                    </a:lnTo>
                    <a:lnTo>
                      <a:pt x="17851" y="101694"/>
                    </a:lnTo>
                    <a:lnTo>
                      <a:pt x="26280" y="108813"/>
                    </a:lnTo>
                    <a:lnTo>
                      <a:pt x="36694" y="114915"/>
                    </a:lnTo>
                    <a:lnTo>
                      <a:pt x="48099" y="117966"/>
                    </a:lnTo>
                    <a:lnTo>
                      <a:pt x="60000" y="118983"/>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07" name="Shape 2607"/>
              <p:cNvSpPr/>
              <p:nvPr/>
            </p:nvSpPr>
            <p:spPr>
              <a:xfrm>
                <a:off x="1937" y="4108"/>
                <a:ext cx="150" cy="108"/>
              </a:xfrm>
              <a:custGeom>
                <a:pathLst>
                  <a:path extrusionOk="0" h="120000" w="120000">
                    <a:moveTo>
                      <a:pt x="0" y="112222"/>
                    </a:moveTo>
                    <a:lnTo>
                      <a:pt x="107294" y="13333"/>
                    </a:lnTo>
                    <a:lnTo>
                      <a:pt x="107294" y="0"/>
                    </a:lnTo>
                    <a:lnTo>
                      <a:pt x="0" y="98888"/>
                    </a:lnTo>
                    <a:lnTo>
                      <a:pt x="0" y="112222"/>
                    </a:lnTo>
                    <a:lnTo>
                      <a:pt x="11294" y="118888"/>
                    </a:lnTo>
                    <a:lnTo>
                      <a:pt x="11294" y="106666"/>
                    </a:lnTo>
                    <a:lnTo>
                      <a:pt x="119294" y="7777"/>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nvGrpSpPr>
            <p:cNvPr id="2608" name="Shape 2608"/>
            <p:cNvGrpSpPr/>
            <p:nvPr/>
          </p:nvGrpSpPr>
          <p:grpSpPr>
            <a:xfrm>
              <a:off x="2058" y="1651"/>
              <a:ext cx="216" cy="140"/>
              <a:chOff x="1919" y="4108"/>
              <a:chExt cx="216" cy="140"/>
            </a:xfrm>
          </p:grpSpPr>
          <p:sp>
            <p:nvSpPr>
              <p:cNvPr id="2609" name="Shape 2609"/>
              <p:cNvSpPr/>
              <p:nvPr/>
            </p:nvSpPr>
            <p:spPr>
              <a:xfrm>
                <a:off x="1919" y="4150"/>
                <a:ext cx="214" cy="99"/>
              </a:xfrm>
              <a:custGeom>
                <a:pathLst>
                  <a:path extrusionOk="0" h="120000" w="120000">
                    <a:moveTo>
                      <a:pt x="0" y="0"/>
                    </a:moveTo>
                    <a:lnTo>
                      <a:pt x="0" y="0"/>
                    </a:lnTo>
                    <a:lnTo>
                      <a:pt x="0" y="3636"/>
                    </a:lnTo>
                    <a:lnTo>
                      <a:pt x="497" y="10909"/>
                    </a:lnTo>
                    <a:lnTo>
                      <a:pt x="497" y="21818"/>
                    </a:lnTo>
                    <a:lnTo>
                      <a:pt x="995" y="32727"/>
                    </a:lnTo>
                    <a:lnTo>
                      <a:pt x="1493" y="44848"/>
                    </a:lnTo>
                    <a:lnTo>
                      <a:pt x="1493" y="55757"/>
                    </a:lnTo>
                    <a:lnTo>
                      <a:pt x="1493" y="64242"/>
                    </a:lnTo>
                    <a:lnTo>
                      <a:pt x="2489" y="67878"/>
                    </a:lnTo>
                    <a:lnTo>
                      <a:pt x="5477" y="76363"/>
                    </a:lnTo>
                    <a:lnTo>
                      <a:pt x="9958" y="84848"/>
                    </a:lnTo>
                    <a:lnTo>
                      <a:pt x="15933" y="94545"/>
                    </a:lnTo>
                    <a:lnTo>
                      <a:pt x="21908" y="101818"/>
                    </a:lnTo>
                    <a:lnTo>
                      <a:pt x="29875" y="107878"/>
                    </a:lnTo>
                    <a:lnTo>
                      <a:pt x="37344" y="113939"/>
                    </a:lnTo>
                    <a:lnTo>
                      <a:pt x="47800" y="116363"/>
                    </a:lnTo>
                    <a:lnTo>
                      <a:pt x="58257" y="118787"/>
                    </a:lnTo>
                    <a:lnTo>
                      <a:pt x="67219" y="118787"/>
                    </a:lnTo>
                    <a:lnTo>
                      <a:pt x="76182" y="116363"/>
                    </a:lnTo>
                    <a:lnTo>
                      <a:pt x="85145" y="113939"/>
                    </a:lnTo>
                    <a:lnTo>
                      <a:pt x="93609" y="107878"/>
                    </a:lnTo>
                    <a:lnTo>
                      <a:pt x="101078" y="101818"/>
                    </a:lnTo>
                    <a:lnTo>
                      <a:pt x="107551" y="93333"/>
                    </a:lnTo>
                    <a:lnTo>
                      <a:pt x="113526" y="83636"/>
                    </a:lnTo>
                    <a:lnTo>
                      <a:pt x="118506" y="70303"/>
                    </a:lnTo>
                    <a:lnTo>
                      <a:pt x="119502" y="8484"/>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10" name="Shape 2610"/>
              <p:cNvSpPr/>
              <p:nvPr/>
            </p:nvSpPr>
            <p:spPr>
              <a:xfrm>
                <a:off x="1920" y="4109"/>
                <a:ext cx="215" cy="117"/>
              </a:xfrm>
              <a:custGeom>
                <a:pathLst>
                  <a:path extrusionOk="0" h="120000" w="120000">
                    <a:moveTo>
                      <a:pt x="60000" y="118983"/>
                    </a:moveTo>
                    <a:lnTo>
                      <a:pt x="60000" y="118983"/>
                    </a:lnTo>
                    <a:lnTo>
                      <a:pt x="71900" y="117966"/>
                    </a:lnTo>
                    <a:lnTo>
                      <a:pt x="83305" y="114915"/>
                    </a:lnTo>
                    <a:lnTo>
                      <a:pt x="93719" y="108813"/>
                    </a:lnTo>
                    <a:lnTo>
                      <a:pt x="102148" y="101694"/>
                    </a:lnTo>
                    <a:lnTo>
                      <a:pt x="109586" y="92542"/>
                    </a:lnTo>
                    <a:lnTo>
                      <a:pt x="115041" y="82372"/>
                    </a:lnTo>
                    <a:lnTo>
                      <a:pt x="119008" y="71186"/>
                    </a:lnTo>
                    <a:lnTo>
                      <a:pt x="119504" y="58983"/>
                    </a:lnTo>
                    <a:lnTo>
                      <a:pt x="119008" y="46779"/>
                    </a:lnTo>
                    <a:lnTo>
                      <a:pt x="115041" y="35593"/>
                    </a:lnTo>
                    <a:lnTo>
                      <a:pt x="109586" y="25423"/>
                    </a:lnTo>
                    <a:lnTo>
                      <a:pt x="102148" y="17288"/>
                    </a:lnTo>
                    <a:lnTo>
                      <a:pt x="93719" y="9152"/>
                    </a:lnTo>
                    <a:lnTo>
                      <a:pt x="83305" y="4067"/>
                    </a:lnTo>
                    <a:lnTo>
                      <a:pt x="71900" y="0"/>
                    </a:lnTo>
                    <a:lnTo>
                      <a:pt x="60000" y="0"/>
                    </a:lnTo>
                    <a:lnTo>
                      <a:pt x="48099" y="0"/>
                    </a:lnTo>
                    <a:lnTo>
                      <a:pt x="36694" y="4067"/>
                    </a:lnTo>
                    <a:lnTo>
                      <a:pt x="26280" y="9152"/>
                    </a:lnTo>
                    <a:lnTo>
                      <a:pt x="17851" y="17288"/>
                    </a:lnTo>
                    <a:lnTo>
                      <a:pt x="9917" y="25423"/>
                    </a:lnTo>
                    <a:lnTo>
                      <a:pt x="4958" y="35593"/>
                    </a:lnTo>
                    <a:lnTo>
                      <a:pt x="1487" y="46779"/>
                    </a:lnTo>
                    <a:lnTo>
                      <a:pt x="0" y="58983"/>
                    </a:lnTo>
                    <a:lnTo>
                      <a:pt x="1487" y="71186"/>
                    </a:lnTo>
                    <a:lnTo>
                      <a:pt x="4958" y="82372"/>
                    </a:lnTo>
                    <a:lnTo>
                      <a:pt x="9917" y="92542"/>
                    </a:lnTo>
                    <a:lnTo>
                      <a:pt x="17851" y="101694"/>
                    </a:lnTo>
                    <a:lnTo>
                      <a:pt x="26280" y="108813"/>
                    </a:lnTo>
                    <a:lnTo>
                      <a:pt x="36694" y="114915"/>
                    </a:lnTo>
                    <a:lnTo>
                      <a:pt x="48099" y="117966"/>
                    </a:lnTo>
                    <a:lnTo>
                      <a:pt x="60000" y="118983"/>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11" name="Shape 2611"/>
              <p:cNvSpPr/>
              <p:nvPr/>
            </p:nvSpPr>
            <p:spPr>
              <a:xfrm>
                <a:off x="1937" y="4108"/>
                <a:ext cx="150" cy="108"/>
              </a:xfrm>
              <a:custGeom>
                <a:pathLst>
                  <a:path extrusionOk="0" h="120000" w="120000">
                    <a:moveTo>
                      <a:pt x="0" y="112222"/>
                    </a:moveTo>
                    <a:lnTo>
                      <a:pt x="107294" y="13333"/>
                    </a:lnTo>
                    <a:lnTo>
                      <a:pt x="107294" y="0"/>
                    </a:lnTo>
                    <a:lnTo>
                      <a:pt x="0" y="98888"/>
                    </a:lnTo>
                    <a:lnTo>
                      <a:pt x="0" y="112222"/>
                    </a:lnTo>
                    <a:lnTo>
                      <a:pt x="11294" y="118888"/>
                    </a:lnTo>
                    <a:lnTo>
                      <a:pt x="11294" y="106666"/>
                    </a:lnTo>
                    <a:lnTo>
                      <a:pt x="119294" y="7777"/>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nvGrpSpPr>
            <p:cNvPr id="2612" name="Shape 2612"/>
            <p:cNvGrpSpPr/>
            <p:nvPr/>
          </p:nvGrpSpPr>
          <p:grpSpPr>
            <a:xfrm>
              <a:off x="2154" y="1747"/>
              <a:ext cx="216" cy="140"/>
              <a:chOff x="1919" y="4108"/>
              <a:chExt cx="216" cy="140"/>
            </a:xfrm>
          </p:grpSpPr>
          <p:sp>
            <p:nvSpPr>
              <p:cNvPr id="2613" name="Shape 2613"/>
              <p:cNvSpPr/>
              <p:nvPr/>
            </p:nvSpPr>
            <p:spPr>
              <a:xfrm>
                <a:off x="1919" y="4150"/>
                <a:ext cx="214" cy="99"/>
              </a:xfrm>
              <a:custGeom>
                <a:pathLst>
                  <a:path extrusionOk="0" h="120000" w="120000">
                    <a:moveTo>
                      <a:pt x="0" y="0"/>
                    </a:moveTo>
                    <a:lnTo>
                      <a:pt x="0" y="0"/>
                    </a:lnTo>
                    <a:lnTo>
                      <a:pt x="0" y="3636"/>
                    </a:lnTo>
                    <a:lnTo>
                      <a:pt x="497" y="10909"/>
                    </a:lnTo>
                    <a:lnTo>
                      <a:pt x="497" y="21818"/>
                    </a:lnTo>
                    <a:lnTo>
                      <a:pt x="995" y="32727"/>
                    </a:lnTo>
                    <a:lnTo>
                      <a:pt x="1493" y="44848"/>
                    </a:lnTo>
                    <a:lnTo>
                      <a:pt x="1493" y="55757"/>
                    </a:lnTo>
                    <a:lnTo>
                      <a:pt x="1493" y="64242"/>
                    </a:lnTo>
                    <a:lnTo>
                      <a:pt x="2489" y="67878"/>
                    </a:lnTo>
                    <a:lnTo>
                      <a:pt x="5477" y="76363"/>
                    </a:lnTo>
                    <a:lnTo>
                      <a:pt x="9958" y="84848"/>
                    </a:lnTo>
                    <a:lnTo>
                      <a:pt x="15933" y="94545"/>
                    </a:lnTo>
                    <a:lnTo>
                      <a:pt x="21908" y="101818"/>
                    </a:lnTo>
                    <a:lnTo>
                      <a:pt x="29875" y="107878"/>
                    </a:lnTo>
                    <a:lnTo>
                      <a:pt x="37344" y="113939"/>
                    </a:lnTo>
                    <a:lnTo>
                      <a:pt x="47800" y="116363"/>
                    </a:lnTo>
                    <a:lnTo>
                      <a:pt x="58257" y="118787"/>
                    </a:lnTo>
                    <a:lnTo>
                      <a:pt x="67219" y="118787"/>
                    </a:lnTo>
                    <a:lnTo>
                      <a:pt x="76182" y="116363"/>
                    </a:lnTo>
                    <a:lnTo>
                      <a:pt x="85145" y="113939"/>
                    </a:lnTo>
                    <a:lnTo>
                      <a:pt x="93609" y="107878"/>
                    </a:lnTo>
                    <a:lnTo>
                      <a:pt x="101078" y="101818"/>
                    </a:lnTo>
                    <a:lnTo>
                      <a:pt x="107551" y="93333"/>
                    </a:lnTo>
                    <a:lnTo>
                      <a:pt x="113526" y="83636"/>
                    </a:lnTo>
                    <a:lnTo>
                      <a:pt x="118506" y="70303"/>
                    </a:lnTo>
                    <a:lnTo>
                      <a:pt x="119502" y="8484"/>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14" name="Shape 2614"/>
              <p:cNvSpPr/>
              <p:nvPr/>
            </p:nvSpPr>
            <p:spPr>
              <a:xfrm>
                <a:off x="1920" y="4109"/>
                <a:ext cx="215" cy="117"/>
              </a:xfrm>
              <a:custGeom>
                <a:pathLst>
                  <a:path extrusionOk="0" h="120000" w="120000">
                    <a:moveTo>
                      <a:pt x="60000" y="118983"/>
                    </a:moveTo>
                    <a:lnTo>
                      <a:pt x="60000" y="118983"/>
                    </a:lnTo>
                    <a:lnTo>
                      <a:pt x="71900" y="117966"/>
                    </a:lnTo>
                    <a:lnTo>
                      <a:pt x="83305" y="114915"/>
                    </a:lnTo>
                    <a:lnTo>
                      <a:pt x="93719" y="108813"/>
                    </a:lnTo>
                    <a:lnTo>
                      <a:pt x="102148" y="101694"/>
                    </a:lnTo>
                    <a:lnTo>
                      <a:pt x="109586" y="92542"/>
                    </a:lnTo>
                    <a:lnTo>
                      <a:pt x="115041" y="82372"/>
                    </a:lnTo>
                    <a:lnTo>
                      <a:pt x="119008" y="71186"/>
                    </a:lnTo>
                    <a:lnTo>
                      <a:pt x="119504" y="58983"/>
                    </a:lnTo>
                    <a:lnTo>
                      <a:pt x="119008" y="46779"/>
                    </a:lnTo>
                    <a:lnTo>
                      <a:pt x="115041" y="35593"/>
                    </a:lnTo>
                    <a:lnTo>
                      <a:pt x="109586" y="25423"/>
                    </a:lnTo>
                    <a:lnTo>
                      <a:pt x="102148" y="17288"/>
                    </a:lnTo>
                    <a:lnTo>
                      <a:pt x="93719" y="9152"/>
                    </a:lnTo>
                    <a:lnTo>
                      <a:pt x="83305" y="4067"/>
                    </a:lnTo>
                    <a:lnTo>
                      <a:pt x="71900" y="0"/>
                    </a:lnTo>
                    <a:lnTo>
                      <a:pt x="60000" y="0"/>
                    </a:lnTo>
                    <a:lnTo>
                      <a:pt x="48099" y="0"/>
                    </a:lnTo>
                    <a:lnTo>
                      <a:pt x="36694" y="4067"/>
                    </a:lnTo>
                    <a:lnTo>
                      <a:pt x="26280" y="9152"/>
                    </a:lnTo>
                    <a:lnTo>
                      <a:pt x="17851" y="17288"/>
                    </a:lnTo>
                    <a:lnTo>
                      <a:pt x="9917" y="25423"/>
                    </a:lnTo>
                    <a:lnTo>
                      <a:pt x="4958" y="35593"/>
                    </a:lnTo>
                    <a:lnTo>
                      <a:pt x="1487" y="46779"/>
                    </a:lnTo>
                    <a:lnTo>
                      <a:pt x="0" y="58983"/>
                    </a:lnTo>
                    <a:lnTo>
                      <a:pt x="1487" y="71186"/>
                    </a:lnTo>
                    <a:lnTo>
                      <a:pt x="4958" y="82372"/>
                    </a:lnTo>
                    <a:lnTo>
                      <a:pt x="9917" y="92542"/>
                    </a:lnTo>
                    <a:lnTo>
                      <a:pt x="17851" y="101694"/>
                    </a:lnTo>
                    <a:lnTo>
                      <a:pt x="26280" y="108813"/>
                    </a:lnTo>
                    <a:lnTo>
                      <a:pt x="36694" y="114915"/>
                    </a:lnTo>
                    <a:lnTo>
                      <a:pt x="48099" y="117966"/>
                    </a:lnTo>
                    <a:lnTo>
                      <a:pt x="60000" y="118983"/>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15" name="Shape 2615"/>
              <p:cNvSpPr/>
              <p:nvPr/>
            </p:nvSpPr>
            <p:spPr>
              <a:xfrm>
                <a:off x="1937" y="4108"/>
                <a:ext cx="150" cy="108"/>
              </a:xfrm>
              <a:custGeom>
                <a:pathLst>
                  <a:path extrusionOk="0" h="120000" w="120000">
                    <a:moveTo>
                      <a:pt x="0" y="112222"/>
                    </a:moveTo>
                    <a:lnTo>
                      <a:pt x="107294" y="13333"/>
                    </a:lnTo>
                    <a:lnTo>
                      <a:pt x="107294" y="0"/>
                    </a:lnTo>
                    <a:lnTo>
                      <a:pt x="0" y="98888"/>
                    </a:lnTo>
                    <a:lnTo>
                      <a:pt x="0" y="112222"/>
                    </a:lnTo>
                    <a:lnTo>
                      <a:pt x="11294" y="118888"/>
                    </a:lnTo>
                    <a:lnTo>
                      <a:pt x="11294" y="106666"/>
                    </a:lnTo>
                    <a:lnTo>
                      <a:pt x="119294" y="7777"/>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grpSp>
        <p:nvGrpSpPr>
          <p:cNvPr id="2616" name="Shape 2616"/>
          <p:cNvGrpSpPr/>
          <p:nvPr/>
        </p:nvGrpSpPr>
        <p:grpSpPr>
          <a:xfrm>
            <a:off x="2790825" y="4275137"/>
            <a:ext cx="5918199" cy="1463675"/>
            <a:chOff x="1978" y="2372"/>
            <a:chExt cx="4193" cy="922"/>
          </a:xfrm>
        </p:grpSpPr>
        <p:sp>
          <p:nvSpPr>
            <p:cNvPr id="2617" name="Shape 2617"/>
            <p:cNvSpPr/>
            <p:nvPr/>
          </p:nvSpPr>
          <p:spPr>
            <a:xfrm>
              <a:off x="4740" y="2496"/>
              <a:ext cx="7" cy="29"/>
            </a:xfrm>
            <a:custGeom>
              <a:pathLst>
                <a:path extrusionOk="0" h="120000" w="120000">
                  <a:moveTo>
                    <a:pt x="0" y="0"/>
                  </a:moveTo>
                  <a:lnTo>
                    <a:pt x="34285" y="36000"/>
                  </a:lnTo>
                  <a:lnTo>
                    <a:pt x="85714" y="92000"/>
                  </a:lnTo>
                  <a:lnTo>
                    <a:pt x="102857" y="116000"/>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18" name="Shape 2618"/>
            <p:cNvSpPr/>
            <p:nvPr/>
          </p:nvSpPr>
          <p:spPr>
            <a:xfrm>
              <a:off x="4747" y="2531"/>
              <a:ext cx="4" cy="31"/>
            </a:xfrm>
            <a:custGeom>
              <a:pathLst>
                <a:path extrusionOk="0" h="120000" w="120000">
                  <a:moveTo>
                    <a:pt x="0" y="0"/>
                  </a:moveTo>
                  <a:lnTo>
                    <a:pt x="24000" y="26250"/>
                  </a:lnTo>
                  <a:lnTo>
                    <a:pt x="96000" y="105000"/>
                  </a:lnTo>
                  <a:lnTo>
                    <a:pt x="96000" y="116250"/>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19" name="Shape 2619"/>
            <p:cNvSpPr/>
            <p:nvPr/>
          </p:nvSpPr>
          <p:spPr>
            <a:xfrm>
              <a:off x="4752" y="2569"/>
              <a:ext cx="4" cy="29"/>
            </a:xfrm>
            <a:custGeom>
              <a:pathLst>
                <a:path extrusionOk="0" h="120000" w="120000">
                  <a:moveTo>
                    <a:pt x="0" y="0"/>
                  </a:moveTo>
                  <a:lnTo>
                    <a:pt x="24000" y="12000"/>
                  </a:lnTo>
                  <a:lnTo>
                    <a:pt x="72000" y="68000"/>
                  </a:lnTo>
                  <a:lnTo>
                    <a:pt x="96000" y="116000"/>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20" name="Shape 2620"/>
            <p:cNvSpPr/>
            <p:nvPr/>
          </p:nvSpPr>
          <p:spPr>
            <a:xfrm>
              <a:off x="4756" y="2604"/>
              <a:ext cx="1" cy="30"/>
            </a:xfrm>
            <a:custGeom>
              <a:pathLst>
                <a:path extrusionOk="0" h="120000" w="120000">
                  <a:moveTo>
                    <a:pt x="0" y="0"/>
                  </a:moveTo>
                  <a:lnTo>
                    <a:pt x="60000" y="50322"/>
                  </a:lnTo>
                  <a:lnTo>
                    <a:pt x="60000" y="116129"/>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21" name="Shape 2621"/>
            <p:cNvSpPr/>
            <p:nvPr/>
          </p:nvSpPr>
          <p:spPr>
            <a:xfrm>
              <a:off x="4756" y="2639"/>
              <a:ext cx="1" cy="31"/>
            </a:xfrm>
            <a:custGeom>
              <a:pathLst>
                <a:path extrusionOk="0" h="120000" w="120000">
                  <a:moveTo>
                    <a:pt x="0" y="0"/>
                  </a:moveTo>
                  <a:lnTo>
                    <a:pt x="60000" y="41250"/>
                  </a:lnTo>
                  <a:lnTo>
                    <a:pt x="60000" y="105000"/>
                  </a:lnTo>
                  <a:lnTo>
                    <a:pt x="60000" y="116250"/>
                  </a:lnTo>
                </a:path>
              </a:pathLst>
            </a:custGeom>
            <a:solidFill>
              <a:srgbClr val="FFFFA3"/>
            </a:solidFill>
            <a:ln cap="rnd" cmpd="sng" w="28575">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22" name="Shape 2622"/>
            <p:cNvSpPr/>
            <p:nvPr/>
          </p:nvSpPr>
          <p:spPr>
            <a:xfrm>
              <a:off x="4756" y="2677"/>
              <a:ext cx="1" cy="30"/>
            </a:xfrm>
            <a:custGeom>
              <a:pathLst>
                <a:path extrusionOk="0" h="120000" w="120000">
                  <a:moveTo>
                    <a:pt x="60000" y="0"/>
                  </a:moveTo>
                  <a:lnTo>
                    <a:pt x="60000" y="30967"/>
                  </a:lnTo>
                  <a:lnTo>
                    <a:pt x="0" y="100645"/>
                  </a:lnTo>
                  <a:lnTo>
                    <a:pt x="0" y="116129"/>
                  </a:lnTo>
                </a:path>
              </a:pathLst>
            </a:custGeom>
            <a:solidFill>
              <a:srgbClr val="FFFFA3"/>
            </a:solidFill>
            <a:ln cap="rnd" cmpd="sng" w="28575">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23" name="Shape 2623"/>
            <p:cNvSpPr/>
            <p:nvPr/>
          </p:nvSpPr>
          <p:spPr>
            <a:xfrm>
              <a:off x="4756" y="2712"/>
              <a:ext cx="1" cy="30"/>
            </a:xfrm>
            <a:custGeom>
              <a:pathLst>
                <a:path extrusionOk="0" h="120000" w="120000">
                  <a:moveTo>
                    <a:pt x="60000" y="0"/>
                  </a:moveTo>
                  <a:lnTo>
                    <a:pt x="60000" y="27096"/>
                  </a:lnTo>
                  <a:lnTo>
                    <a:pt x="0" y="85161"/>
                  </a:lnTo>
                  <a:lnTo>
                    <a:pt x="0" y="116129"/>
                  </a:lnTo>
                </a:path>
              </a:pathLst>
            </a:custGeom>
            <a:solidFill>
              <a:srgbClr val="FFFFA3"/>
            </a:solidFill>
            <a:ln cap="rnd" cmpd="sng" w="28575">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24" name="Shape 2624"/>
            <p:cNvSpPr/>
            <p:nvPr/>
          </p:nvSpPr>
          <p:spPr>
            <a:xfrm>
              <a:off x="4752" y="2748"/>
              <a:ext cx="3" cy="30"/>
            </a:xfrm>
            <a:custGeom>
              <a:pathLst>
                <a:path extrusionOk="0" h="120000" w="120000">
                  <a:moveTo>
                    <a:pt x="90000" y="0"/>
                  </a:moveTo>
                  <a:lnTo>
                    <a:pt x="90000" y="7741"/>
                  </a:lnTo>
                  <a:lnTo>
                    <a:pt x="90000" y="61935"/>
                  </a:lnTo>
                  <a:lnTo>
                    <a:pt x="0" y="112258"/>
                  </a:lnTo>
                  <a:lnTo>
                    <a:pt x="0" y="116129"/>
                  </a:lnTo>
                </a:path>
              </a:pathLst>
            </a:custGeom>
            <a:solidFill>
              <a:srgbClr val="FFFFA3"/>
            </a:solidFill>
            <a:ln cap="rnd" cmpd="sng" w="28575">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25" name="Shape 2625"/>
            <p:cNvSpPr/>
            <p:nvPr/>
          </p:nvSpPr>
          <p:spPr>
            <a:xfrm>
              <a:off x="4749" y="2785"/>
              <a:ext cx="5" cy="31"/>
            </a:xfrm>
            <a:custGeom>
              <a:pathLst>
                <a:path extrusionOk="0" h="120000" w="120000">
                  <a:moveTo>
                    <a:pt x="96000" y="0"/>
                  </a:moveTo>
                  <a:lnTo>
                    <a:pt x="72000" y="15000"/>
                  </a:lnTo>
                  <a:lnTo>
                    <a:pt x="48000" y="48750"/>
                  </a:lnTo>
                  <a:lnTo>
                    <a:pt x="0" y="86250"/>
                  </a:lnTo>
                  <a:lnTo>
                    <a:pt x="0" y="116250"/>
                  </a:lnTo>
                </a:path>
              </a:pathLst>
            </a:custGeom>
            <a:solidFill>
              <a:srgbClr val="FFFFA3"/>
            </a:solidFill>
            <a:ln cap="rnd" cmpd="sng" w="28575">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26" name="Shape 2626"/>
            <p:cNvSpPr/>
            <p:nvPr/>
          </p:nvSpPr>
          <p:spPr>
            <a:xfrm>
              <a:off x="4743" y="2821"/>
              <a:ext cx="5" cy="30"/>
            </a:xfrm>
            <a:custGeom>
              <a:pathLst>
                <a:path extrusionOk="0" h="120000" w="120000">
                  <a:moveTo>
                    <a:pt x="100000" y="0"/>
                  </a:moveTo>
                  <a:lnTo>
                    <a:pt x="60000" y="42580"/>
                  </a:lnTo>
                  <a:lnTo>
                    <a:pt x="0" y="100645"/>
                  </a:lnTo>
                  <a:lnTo>
                    <a:pt x="0" y="116129"/>
                  </a:lnTo>
                </a:path>
              </a:pathLst>
            </a:custGeom>
            <a:solidFill>
              <a:srgbClr val="FFFFA3"/>
            </a:solidFill>
            <a:ln cap="rnd" cmpd="sng" w="28575">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27" name="Shape 2627"/>
            <p:cNvSpPr/>
            <p:nvPr/>
          </p:nvSpPr>
          <p:spPr>
            <a:xfrm>
              <a:off x="4740" y="2856"/>
              <a:ext cx="4" cy="30"/>
            </a:xfrm>
            <a:custGeom>
              <a:pathLst>
                <a:path extrusionOk="0" h="120000" w="120000">
                  <a:moveTo>
                    <a:pt x="90000" y="0"/>
                  </a:moveTo>
                  <a:lnTo>
                    <a:pt x="30000" y="27096"/>
                  </a:lnTo>
                  <a:lnTo>
                    <a:pt x="0" y="89032"/>
                  </a:lnTo>
                  <a:lnTo>
                    <a:pt x="0" y="116129"/>
                  </a:lnTo>
                </a:path>
              </a:pathLst>
            </a:custGeom>
            <a:solidFill>
              <a:srgbClr val="FFFFA3"/>
            </a:solidFill>
            <a:ln cap="rnd" cmpd="sng" w="28575">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28" name="Shape 2628"/>
            <p:cNvSpPr/>
            <p:nvPr/>
          </p:nvSpPr>
          <p:spPr>
            <a:xfrm>
              <a:off x="4738" y="2893"/>
              <a:ext cx="2" cy="31"/>
            </a:xfrm>
            <a:custGeom>
              <a:pathLst>
                <a:path extrusionOk="0" h="120000" w="120000">
                  <a:moveTo>
                    <a:pt x="90000" y="0"/>
                  </a:moveTo>
                  <a:lnTo>
                    <a:pt x="60000" y="22500"/>
                  </a:lnTo>
                  <a:lnTo>
                    <a:pt x="0" y="86250"/>
                  </a:lnTo>
                  <a:lnTo>
                    <a:pt x="0" y="116250"/>
                  </a:lnTo>
                </a:path>
              </a:pathLst>
            </a:custGeom>
            <a:solidFill>
              <a:srgbClr val="FFFFA3"/>
            </a:solidFill>
            <a:ln cap="rnd" cmpd="sng" w="28575">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29" name="Shape 2629"/>
            <p:cNvSpPr/>
            <p:nvPr/>
          </p:nvSpPr>
          <p:spPr>
            <a:xfrm>
              <a:off x="4734" y="2929"/>
              <a:ext cx="3" cy="30"/>
            </a:xfrm>
            <a:custGeom>
              <a:pathLst>
                <a:path extrusionOk="0" h="120000" w="120000">
                  <a:moveTo>
                    <a:pt x="90000" y="0"/>
                  </a:moveTo>
                  <a:lnTo>
                    <a:pt x="60000" y="11612"/>
                  </a:lnTo>
                  <a:lnTo>
                    <a:pt x="0" y="81290"/>
                  </a:lnTo>
                  <a:lnTo>
                    <a:pt x="0" y="116129"/>
                  </a:lnTo>
                </a:path>
              </a:pathLst>
            </a:custGeom>
            <a:solidFill>
              <a:srgbClr val="FFFFA3"/>
            </a:solidFill>
            <a:ln cap="rnd" cmpd="sng" w="28575">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30" name="Shape 2630"/>
            <p:cNvSpPr/>
            <p:nvPr/>
          </p:nvSpPr>
          <p:spPr>
            <a:xfrm>
              <a:off x="5756" y="2405"/>
              <a:ext cx="300" cy="874"/>
            </a:xfrm>
            <a:custGeom>
              <a:pathLst>
                <a:path extrusionOk="0" h="120000" w="120000">
                  <a:moveTo>
                    <a:pt x="92093" y="114240"/>
                  </a:moveTo>
                  <a:lnTo>
                    <a:pt x="92093" y="114240"/>
                  </a:lnTo>
                  <a:lnTo>
                    <a:pt x="88504" y="115337"/>
                  </a:lnTo>
                  <a:lnTo>
                    <a:pt x="85714" y="116434"/>
                  </a:lnTo>
                  <a:lnTo>
                    <a:pt x="82524" y="117394"/>
                  </a:lnTo>
                  <a:lnTo>
                    <a:pt x="79335" y="118080"/>
                  </a:lnTo>
                  <a:lnTo>
                    <a:pt x="76146" y="118765"/>
                  </a:lnTo>
                  <a:lnTo>
                    <a:pt x="72956" y="119314"/>
                  </a:lnTo>
                  <a:lnTo>
                    <a:pt x="69767" y="119588"/>
                  </a:lnTo>
                  <a:lnTo>
                    <a:pt x="66578" y="119725"/>
                  </a:lnTo>
                  <a:lnTo>
                    <a:pt x="62990" y="119862"/>
                  </a:lnTo>
                  <a:lnTo>
                    <a:pt x="60199" y="119725"/>
                  </a:lnTo>
                  <a:lnTo>
                    <a:pt x="55813" y="119725"/>
                  </a:lnTo>
                  <a:lnTo>
                    <a:pt x="51428" y="119314"/>
                  </a:lnTo>
                  <a:lnTo>
                    <a:pt x="47043" y="118902"/>
                  </a:lnTo>
                  <a:lnTo>
                    <a:pt x="42259" y="118354"/>
                  </a:lnTo>
                  <a:lnTo>
                    <a:pt x="36279" y="117668"/>
                  </a:lnTo>
                  <a:lnTo>
                    <a:pt x="29900" y="116982"/>
                  </a:lnTo>
                  <a:lnTo>
                    <a:pt x="18737" y="115337"/>
                  </a:lnTo>
                  <a:lnTo>
                    <a:pt x="10764" y="113691"/>
                  </a:lnTo>
                  <a:lnTo>
                    <a:pt x="4784" y="111908"/>
                  </a:lnTo>
                  <a:lnTo>
                    <a:pt x="1594" y="109988"/>
                  </a:lnTo>
                  <a:lnTo>
                    <a:pt x="0" y="107931"/>
                  </a:lnTo>
                  <a:lnTo>
                    <a:pt x="0" y="105737"/>
                  </a:lnTo>
                  <a:lnTo>
                    <a:pt x="0" y="103131"/>
                  </a:lnTo>
                  <a:lnTo>
                    <a:pt x="1196" y="100114"/>
                  </a:lnTo>
                  <a:lnTo>
                    <a:pt x="1594" y="98194"/>
                  </a:lnTo>
                  <a:lnTo>
                    <a:pt x="2790" y="95588"/>
                  </a:lnTo>
                  <a:lnTo>
                    <a:pt x="3189" y="92571"/>
                  </a:lnTo>
                  <a:lnTo>
                    <a:pt x="3986" y="88868"/>
                  </a:lnTo>
                  <a:lnTo>
                    <a:pt x="5182" y="85028"/>
                  </a:lnTo>
                  <a:lnTo>
                    <a:pt x="5980" y="80777"/>
                  </a:lnTo>
                  <a:lnTo>
                    <a:pt x="7176" y="76251"/>
                  </a:lnTo>
                  <a:lnTo>
                    <a:pt x="8372" y="71862"/>
                  </a:lnTo>
                  <a:lnTo>
                    <a:pt x="8770" y="67474"/>
                  </a:lnTo>
                  <a:lnTo>
                    <a:pt x="10365" y="62948"/>
                  </a:lnTo>
                  <a:lnTo>
                    <a:pt x="11561" y="58834"/>
                  </a:lnTo>
                  <a:lnTo>
                    <a:pt x="11960" y="54720"/>
                  </a:lnTo>
                  <a:lnTo>
                    <a:pt x="13554" y="51154"/>
                  </a:lnTo>
                  <a:lnTo>
                    <a:pt x="14352" y="48137"/>
                  </a:lnTo>
                  <a:lnTo>
                    <a:pt x="14750" y="45531"/>
                  </a:lnTo>
                  <a:lnTo>
                    <a:pt x="15548" y="43611"/>
                  </a:lnTo>
                  <a:lnTo>
                    <a:pt x="15946" y="42102"/>
                  </a:lnTo>
                  <a:lnTo>
                    <a:pt x="16744" y="40457"/>
                  </a:lnTo>
                  <a:lnTo>
                    <a:pt x="16744" y="38537"/>
                  </a:lnTo>
                  <a:lnTo>
                    <a:pt x="15946" y="36480"/>
                  </a:lnTo>
                  <a:lnTo>
                    <a:pt x="15548" y="34560"/>
                  </a:lnTo>
                  <a:lnTo>
                    <a:pt x="15149" y="32228"/>
                  </a:lnTo>
                  <a:lnTo>
                    <a:pt x="14750" y="30034"/>
                  </a:lnTo>
                  <a:lnTo>
                    <a:pt x="14352" y="27702"/>
                  </a:lnTo>
                  <a:lnTo>
                    <a:pt x="13554" y="25508"/>
                  </a:lnTo>
                  <a:lnTo>
                    <a:pt x="13156" y="23451"/>
                  </a:lnTo>
                  <a:lnTo>
                    <a:pt x="11960" y="21120"/>
                  </a:lnTo>
                  <a:lnTo>
                    <a:pt x="11561" y="19062"/>
                  </a:lnTo>
                  <a:lnTo>
                    <a:pt x="11561" y="17142"/>
                  </a:lnTo>
                  <a:lnTo>
                    <a:pt x="11561" y="15360"/>
                  </a:lnTo>
                  <a:lnTo>
                    <a:pt x="11561" y="13714"/>
                  </a:lnTo>
                  <a:lnTo>
                    <a:pt x="11561" y="12205"/>
                  </a:lnTo>
                  <a:lnTo>
                    <a:pt x="13953" y="9600"/>
                  </a:lnTo>
                  <a:lnTo>
                    <a:pt x="19136" y="7268"/>
                  </a:lnTo>
                  <a:lnTo>
                    <a:pt x="26312" y="5211"/>
                  </a:lnTo>
                  <a:lnTo>
                    <a:pt x="35083" y="3428"/>
                  </a:lnTo>
                  <a:lnTo>
                    <a:pt x="43853" y="1920"/>
                  </a:lnTo>
                  <a:lnTo>
                    <a:pt x="52225" y="822"/>
                  </a:lnTo>
                  <a:lnTo>
                    <a:pt x="60199" y="137"/>
                  </a:lnTo>
                  <a:lnTo>
                    <a:pt x="64983" y="0"/>
                  </a:lnTo>
                  <a:lnTo>
                    <a:pt x="69368" y="137"/>
                  </a:lnTo>
                  <a:lnTo>
                    <a:pt x="74950" y="822"/>
                  </a:lnTo>
                  <a:lnTo>
                    <a:pt x="81328" y="1645"/>
                  </a:lnTo>
                  <a:lnTo>
                    <a:pt x="88106" y="2742"/>
                  </a:lnTo>
                  <a:lnTo>
                    <a:pt x="94086" y="3977"/>
                  </a:lnTo>
                  <a:lnTo>
                    <a:pt x="100066" y="5348"/>
                  </a:lnTo>
                  <a:lnTo>
                    <a:pt x="104053" y="6720"/>
                  </a:lnTo>
                  <a:lnTo>
                    <a:pt x="106445" y="7817"/>
                  </a:lnTo>
                  <a:lnTo>
                    <a:pt x="108438" y="9051"/>
                  </a:lnTo>
                  <a:lnTo>
                    <a:pt x="109235" y="10285"/>
                  </a:lnTo>
                  <a:lnTo>
                    <a:pt x="110830" y="11657"/>
                  </a:lnTo>
                  <a:lnTo>
                    <a:pt x="111627" y="13165"/>
                  </a:lnTo>
                  <a:lnTo>
                    <a:pt x="112823" y="14948"/>
                  </a:lnTo>
                  <a:lnTo>
                    <a:pt x="113621" y="17005"/>
                  </a:lnTo>
                  <a:lnTo>
                    <a:pt x="115215" y="19474"/>
                  </a:lnTo>
                  <a:lnTo>
                    <a:pt x="116810" y="22491"/>
                  </a:lnTo>
                  <a:lnTo>
                    <a:pt x="117209" y="24137"/>
                  </a:lnTo>
                  <a:lnTo>
                    <a:pt x="118006" y="26057"/>
                  </a:lnTo>
                  <a:lnTo>
                    <a:pt x="118803" y="27977"/>
                  </a:lnTo>
                  <a:lnTo>
                    <a:pt x="119202" y="30308"/>
                  </a:lnTo>
                  <a:lnTo>
                    <a:pt x="119202" y="32502"/>
                  </a:lnTo>
                  <a:lnTo>
                    <a:pt x="119601" y="34834"/>
                  </a:lnTo>
                  <a:lnTo>
                    <a:pt x="119601" y="37302"/>
                  </a:lnTo>
                  <a:lnTo>
                    <a:pt x="119601" y="39634"/>
                  </a:lnTo>
                  <a:lnTo>
                    <a:pt x="119601" y="41965"/>
                  </a:lnTo>
                  <a:lnTo>
                    <a:pt x="119202" y="44297"/>
                  </a:lnTo>
                  <a:lnTo>
                    <a:pt x="119202" y="46491"/>
                  </a:lnTo>
                  <a:lnTo>
                    <a:pt x="118803" y="48548"/>
                  </a:lnTo>
                  <a:lnTo>
                    <a:pt x="118405" y="50468"/>
                  </a:lnTo>
                  <a:lnTo>
                    <a:pt x="118006" y="52251"/>
                  </a:lnTo>
                  <a:lnTo>
                    <a:pt x="116810" y="53760"/>
                  </a:lnTo>
                  <a:lnTo>
                    <a:pt x="116810" y="55131"/>
                  </a:lnTo>
                  <a:lnTo>
                    <a:pt x="116411" y="56365"/>
                  </a:lnTo>
                  <a:lnTo>
                    <a:pt x="115614" y="58011"/>
                  </a:lnTo>
                  <a:lnTo>
                    <a:pt x="114817" y="59794"/>
                  </a:lnTo>
                  <a:lnTo>
                    <a:pt x="113621" y="61851"/>
                  </a:lnTo>
                  <a:lnTo>
                    <a:pt x="113222" y="64182"/>
                  </a:lnTo>
                  <a:lnTo>
                    <a:pt x="112425" y="66377"/>
                  </a:lnTo>
                  <a:lnTo>
                    <a:pt x="111627" y="68708"/>
                  </a:lnTo>
                  <a:lnTo>
                    <a:pt x="111229" y="71177"/>
                  </a:lnTo>
                  <a:lnTo>
                    <a:pt x="110033" y="73645"/>
                  </a:lnTo>
                  <a:lnTo>
                    <a:pt x="109235" y="75977"/>
                  </a:lnTo>
                  <a:lnTo>
                    <a:pt x="108837" y="78171"/>
                  </a:lnTo>
                  <a:lnTo>
                    <a:pt x="108438" y="80365"/>
                  </a:lnTo>
                  <a:lnTo>
                    <a:pt x="108438" y="82422"/>
                  </a:lnTo>
                  <a:lnTo>
                    <a:pt x="108438" y="84068"/>
                  </a:lnTo>
                  <a:lnTo>
                    <a:pt x="108438" y="85714"/>
                  </a:lnTo>
                  <a:lnTo>
                    <a:pt x="108837" y="86811"/>
                  </a:lnTo>
                  <a:lnTo>
                    <a:pt x="109235" y="88045"/>
                  </a:lnTo>
                  <a:lnTo>
                    <a:pt x="109634" y="89280"/>
                  </a:lnTo>
                  <a:lnTo>
                    <a:pt x="110033" y="90651"/>
                  </a:lnTo>
                  <a:lnTo>
                    <a:pt x="110830" y="92022"/>
                  </a:lnTo>
                  <a:lnTo>
                    <a:pt x="110830" y="93668"/>
                  </a:lnTo>
                  <a:lnTo>
                    <a:pt x="110830" y="95177"/>
                  </a:lnTo>
                  <a:lnTo>
                    <a:pt x="110033" y="96685"/>
                  </a:lnTo>
                  <a:lnTo>
                    <a:pt x="110033" y="98057"/>
                  </a:lnTo>
                  <a:lnTo>
                    <a:pt x="109634" y="99702"/>
                  </a:lnTo>
                  <a:lnTo>
                    <a:pt x="109634" y="100937"/>
                  </a:lnTo>
                  <a:lnTo>
                    <a:pt x="109235" y="102308"/>
                  </a:lnTo>
                  <a:lnTo>
                    <a:pt x="108438" y="103542"/>
                  </a:lnTo>
                  <a:lnTo>
                    <a:pt x="108438" y="104640"/>
                  </a:lnTo>
                  <a:lnTo>
                    <a:pt x="108039" y="105462"/>
                  </a:lnTo>
                  <a:lnTo>
                    <a:pt x="107242" y="106285"/>
                  </a:lnTo>
                  <a:lnTo>
                    <a:pt x="106445" y="106697"/>
                  </a:lnTo>
                  <a:lnTo>
                    <a:pt x="105647" y="107520"/>
                  </a:lnTo>
                  <a:lnTo>
                    <a:pt x="104850" y="108342"/>
                  </a:lnTo>
                  <a:lnTo>
                    <a:pt x="104053" y="109165"/>
                  </a:lnTo>
                  <a:lnTo>
                    <a:pt x="102458" y="109851"/>
                  </a:lnTo>
                  <a:lnTo>
                    <a:pt x="101262" y="110811"/>
                  </a:lnTo>
                  <a:lnTo>
                    <a:pt x="98870" y="111771"/>
                  </a:lnTo>
                  <a:lnTo>
                    <a:pt x="96478" y="112868"/>
                  </a:lnTo>
                  <a:lnTo>
                    <a:pt x="92093" y="114240"/>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31" name="Shape 2631"/>
            <p:cNvSpPr/>
            <p:nvPr/>
          </p:nvSpPr>
          <p:spPr>
            <a:xfrm>
              <a:off x="5245" y="2412"/>
              <a:ext cx="302" cy="864"/>
            </a:xfrm>
            <a:custGeom>
              <a:pathLst>
                <a:path extrusionOk="0" h="120000" w="120000">
                  <a:moveTo>
                    <a:pt x="94257" y="114027"/>
                  </a:moveTo>
                  <a:lnTo>
                    <a:pt x="94257" y="114027"/>
                  </a:lnTo>
                  <a:lnTo>
                    <a:pt x="90693" y="115138"/>
                  </a:lnTo>
                  <a:lnTo>
                    <a:pt x="87128" y="116250"/>
                  </a:lnTo>
                  <a:lnTo>
                    <a:pt x="83960" y="117083"/>
                  </a:lnTo>
                  <a:lnTo>
                    <a:pt x="80792" y="117916"/>
                  </a:lnTo>
                  <a:lnTo>
                    <a:pt x="77623" y="118611"/>
                  </a:lnTo>
                  <a:lnTo>
                    <a:pt x="74059" y="119027"/>
                  </a:lnTo>
                  <a:lnTo>
                    <a:pt x="70495" y="119444"/>
                  </a:lnTo>
                  <a:lnTo>
                    <a:pt x="66930" y="119722"/>
                  </a:lnTo>
                  <a:lnTo>
                    <a:pt x="63762" y="119861"/>
                  </a:lnTo>
                  <a:lnTo>
                    <a:pt x="59405" y="119861"/>
                  </a:lnTo>
                  <a:lnTo>
                    <a:pt x="55445" y="119722"/>
                  </a:lnTo>
                  <a:lnTo>
                    <a:pt x="50297" y="119583"/>
                  </a:lnTo>
                  <a:lnTo>
                    <a:pt x="45544" y="119305"/>
                  </a:lnTo>
                  <a:lnTo>
                    <a:pt x="39603" y="118888"/>
                  </a:lnTo>
                  <a:lnTo>
                    <a:pt x="33663" y="118611"/>
                  </a:lnTo>
                  <a:lnTo>
                    <a:pt x="27326" y="117916"/>
                  </a:lnTo>
                  <a:lnTo>
                    <a:pt x="15445" y="116666"/>
                  </a:lnTo>
                  <a:lnTo>
                    <a:pt x="7524" y="115138"/>
                  </a:lnTo>
                  <a:lnTo>
                    <a:pt x="3168" y="113055"/>
                  </a:lnTo>
                  <a:lnTo>
                    <a:pt x="792" y="110833"/>
                  </a:lnTo>
                  <a:lnTo>
                    <a:pt x="0" y="108333"/>
                  </a:lnTo>
                  <a:lnTo>
                    <a:pt x="792" y="105694"/>
                  </a:lnTo>
                  <a:lnTo>
                    <a:pt x="2376" y="102777"/>
                  </a:lnTo>
                  <a:lnTo>
                    <a:pt x="3564" y="99722"/>
                  </a:lnTo>
                  <a:lnTo>
                    <a:pt x="3960" y="97916"/>
                  </a:lnTo>
                  <a:lnTo>
                    <a:pt x="4356" y="95555"/>
                  </a:lnTo>
                  <a:lnTo>
                    <a:pt x="5544" y="92361"/>
                  </a:lnTo>
                  <a:lnTo>
                    <a:pt x="5940" y="88888"/>
                  </a:lnTo>
                  <a:lnTo>
                    <a:pt x="6732" y="85000"/>
                  </a:lnTo>
                  <a:lnTo>
                    <a:pt x="7524" y="80694"/>
                  </a:lnTo>
                  <a:lnTo>
                    <a:pt x="7920" y="76250"/>
                  </a:lnTo>
                  <a:lnTo>
                    <a:pt x="9108" y="71666"/>
                  </a:lnTo>
                  <a:lnTo>
                    <a:pt x="9900" y="66944"/>
                  </a:lnTo>
                  <a:lnTo>
                    <a:pt x="10297" y="62500"/>
                  </a:lnTo>
                  <a:lnTo>
                    <a:pt x="10693" y="58194"/>
                  </a:lnTo>
                  <a:lnTo>
                    <a:pt x="11089" y="54166"/>
                  </a:lnTo>
                  <a:lnTo>
                    <a:pt x="11485" y="50416"/>
                  </a:lnTo>
                  <a:lnTo>
                    <a:pt x="11485" y="47361"/>
                  </a:lnTo>
                  <a:lnTo>
                    <a:pt x="11485" y="44722"/>
                  </a:lnTo>
                  <a:lnTo>
                    <a:pt x="11485" y="42638"/>
                  </a:lnTo>
                  <a:lnTo>
                    <a:pt x="11089" y="41111"/>
                  </a:lnTo>
                  <a:lnTo>
                    <a:pt x="11089" y="39444"/>
                  </a:lnTo>
                  <a:lnTo>
                    <a:pt x="11089" y="37500"/>
                  </a:lnTo>
                  <a:lnTo>
                    <a:pt x="11089" y="35416"/>
                  </a:lnTo>
                  <a:lnTo>
                    <a:pt x="11089" y="33333"/>
                  </a:lnTo>
                  <a:lnTo>
                    <a:pt x="11089" y="30972"/>
                  </a:lnTo>
                  <a:lnTo>
                    <a:pt x="11089" y="28750"/>
                  </a:lnTo>
                  <a:lnTo>
                    <a:pt x="11485" y="26388"/>
                  </a:lnTo>
                  <a:lnTo>
                    <a:pt x="11485" y="24166"/>
                  </a:lnTo>
                  <a:lnTo>
                    <a:pt x="11881" y="21944"/>
                  </a:lnTo>
                  <a:lnTo>
                    <a:pt x="11881" y="19722"/>
                  </a:lnTo>
                  <a:lnTo>
                    <a:pt x="12673" y="17638"/>
                  </a:lnTo>
                  <a:lnTo>
                    <a:pt x="13069" y="15694"/>
                  </a:lnTo>
                  <a:lnTo>
                    <a:pt x="13069" y="13888"/>
                  </a:lnTo>
                  <a:lnTo>
                    <a:pt x="13069" y="12222"/>
                  </a:lnTo>
                  <a:lnTo>
                    <a:pt x="13465" y="10694"/>
                  </a:lnTo>
                  <a:lnTo>
                    <a:pt x="16237" y="8194"/>
                  </a:lnTo>
                  <a:lnTo>
                    <a:pt x="20990" y="6111"/>
                  </a:lnTo>
                  <a:lnTo>
                    <a:pt x="28118" y="4166"/>
                  </a:lnTo>
                  <a:lnTo>
                    <a:pt x="36435" y="2638"/>
                  </a:lnTo>
                  <a:lnTo>
                    <a:pt x="45544" y="1527"/>
                  </a:lnTo>
                  <a:lnTo>
                    <a:pt x="53465" y="694"/>
                  </a:lnTo>
                  <a:lnTo>
                    <a:pt x="60990" y="0"/>
                  </a:lnTo>
                  <a:lnTo>
                    <a:pt x="66138" y="0"/>
                  </a:lnTo>
                  <a:lnTo>
                    <a:pt x="70495" y="0"/>
                  </a:lnTo>
                  <a:lnTo>
                    <a:pt x="76435" y="416"/>
                  </a:lnTo>
                  <a:lnTo>
                    <a:pt x="82376" y="1111"/>
                  </a:lnTo>
                  <a:lnTo>
                    <a:pt x="89900" y="1805"/>
                  </a:lnTo>
                  <a:lnTo>
                    <a:pt x="95445" y="2777"/>
                  </a:lnTo>
                  <a:lnTo>
                    <a:pt x="101386" y="3888"/>
                  </a:lnTo>
                  <a:lnTo>
                    <a:pt x="105742" y="5000"/>
                  </a:lnTo>
                  <a:lnTo>
                    <a:pt x="108514" y="6111"/>
                  </a:lnTo>
                  <a:lnTo>
                    <a:pt x="109306" y="7361"/>
                  </a:lnTo>
                  <a:lnTo>
                    <a:pt x="110099" y="8750"/>
                  </a:lnTo>
                  <a:lnTo>
                    <a:pt x="110495" y="10277"/>
                  </a:lnTo>
                  <a:lnTo>
                    <a:pt x="111287" y="11944"/>
                  </a:lnTo>
                  <a:lnTo>
                    <a:pt x="111287" y="13888"/>
                  </a:lnTo>
                  <a:lnTo>
                    <a:pt x="111683" y="16111"/>
                  </a:lnTo>
                  <a:lnTo>
                    <a:pt x="112475" y="18611"/>
                  </a:lnTo>
                  <a:lnTo>
                    <a:pt x="113663" y="21666"/>
                  </a:lnTo>
                  <a:lnTo>
                    <a:pt x="114851" y="23333"/>
                  </a:lnTo>
                  <a:lnTo>
                    <a:pt x="115247" y="25277"/>
                  </a:lnTo>
                  <a:lnTo>
                    <a:pt x="116039" y="27222"/>
                  </a:lnTo>
                  <a:lnTo>
                    <a:pt x="116831" y="29305"/>
                  </a:lnTo>
                  <a:lnTo>
                    <a:pt x="117227" y="31666"/>
                  </a:lnTo>
                  <a:lnTo>
                    <a:pt x="117623" y="33888"/>
                  </a:lnTo>
                  <a:lnTo>
                    <a:pt x="118415" y="36250"/>
                  </a:lnTo>
                  <a:lnTo>
                    <a:pt x="118811" y="38611"/>
                  </a:lnTo>
                  <a:lnTo>
                    <a:pt x="119207" y="40972"/>
                  </a:lnTo>
                  <a:lnTo>
                    <a:pt x="119603" y="43194"/>
                  </a:lnTo>
                  <a:lnTo>
                    <a:pt x="119603" y="45416"/>
                  </a:lnTo>
                  <a:lnTo>
                    <a:pt x="119603" y="47500"/>
                  </a:lnTo>
                  <a:lnTo>
                    <a:pt x="119603" y="49444"/>
                  </a:lnTo>
                  <a:lnTo>
                    <a:pt x="119207" y="51111"/>
                  </a:lnTo>
                  <a:lnTo>
                    <a:pt x="118811" y="52777"/>
                  </a:lnTo>
                  <a:lnTo>
                    <a:pt x="118415" y="54027"/>
                  </a:lnTo>
                  <a:lnTo>
                    <a:pt x="117623" y="55416"/>
                  </a:lnTo>
                  <a:lnTo>
                    <a:pt x="116831" y="56944"/>
                  </a:lnTo>
                  <a:lnTo>
                    <a:pt x="115643" y="58888"/>
                  </a:lnTo>
                  <a:lnTo>
                    <a:pt x="114851" y="60694"/>
                  </a:lnTo>
                  <a:lnTo>
                    <a:pt x="113267" y="63055"/>
                  </a:lnTo>
                  <a:lnTo>
                    <a:pt x="112079" y="65277"/>
                  </a:lnTo>
                  <a:lnTo>
                    <a:pt x="110099" y="67638"/>
                  </a:lnTo>
                  <a:lnTo>
                    <a:pt x="109306" y="70138"/>
                  </a:lnTo>
                  <a:lnTo>
                    <a:pt x="107722" y="72500"/>
                  </a:lnTo>
                  <a:lnTo>
                    <a:pt x="106534" y="74722"/>
                  </a:lnTo>
                  <a:lnTo>
                    <a:pt x="105742" y="77083"/>
                  </a:lnTo>
                  <a:lnTo>
                    <a:pt x="104554" y="79166"/>
                  </a:lnTo>
                  <a:lnTo>
                    <a:pt x="104158" y="81250"/>
                  </a:lnTo>
                  <a:lnTo>
                    <a:pt x="104158" y="83055"/>
                  </a:lnTo>
                  <a:lnTo>
                    <a:pt x="104158" y="84583"/>
                  </a:lnTo>
                  <a:lnTo>
                    <a:pt x="104158" y="85833"/>
                  </a:lnTo>
                  <a:lnTo>
                    <a:pt x="104554" y="86944"/>
                  </a:lnTo>
                  <a:lnTo>
                    <a:pt x="105346" y="88194"/>
                  </a:lnTo>
                  <a:lnTo>
                    <a:pt x="105742" y="89583"/>
                  </a:lnTo>
                  <a:lnTo>
                    <a:pt x="106534" y="91111"/>
                  </a:lnTo>
                  <a:lnTo>
                    <a:pt x="106534" y="92638"/>
                  </a:lnTo>
                  <a:lnTo>
                    <a:pt x="107722" y="94166"/>
                  </a:lnTo>
                  <a:lnTo>
                    <a:pt x="108118" y="95833"/>
                  </a:lnTo>
                  <a:lnTo>
                    <a:pt x="108514" y="97500"/>
                  </a:lnTo>
                  <a:lnTo>
                    <a:pt x="108910" y="98888"/>
                  </a:lnTo>
                  <a:lnTo>
                    <a:pt x="109306" y="100416"/>
                  </a:lnTo>
                  <a:lnTo>
                    <a:pt x="109306" y="101805"/>
                  </a:lnTo>
                  <a:lnTo>
                    <a:pt x="109306" y="102916"/>
                  </a:lnTo>
                  <a:lnTo>
                    <a:pt x="109306" y="104166"/>
                  </a:lnTo>
                  <a:lnTo>
                    <a:pt x="109306" y="105000"/>
                  </a:lnTo>
                  <a:lnTo>
                    <a:pt x="108910" y="105833"/>
                  </a:lnTo>
                  <a:lnTo>
                    <a:pt x="108514" y="106388"/>
                  </a:lnTo>
                  <a:lnTo>
                    <a:pt x="107722" y="107222"/>
                  </a:lnTo>
                  <a:lnTo>
                    <a:pt x="106534" y="107916"/>
                  </a:lnTo>
                  <a:lnTo>
                    <a:pt x="105742" y="108750"/>
                  </a:lnTo>
                  <a:lnTo>
                    <a:pt x="104554" y="109444"/>
                  </a:lnTo>
                  <a:lnTo>
                    <a:pt x="102970" y="110416"/>
                  </a:lnTo>
                  <a:lnTo>
                    <a:pt x="100990" y="111388"/>
                  </a:lnTo>
                  <a:lnTo>
                    <a:pt x="98217" y="112500"/>
                  </a:lnTo>
                  <a:lnTo>
                    <a:pt x="94257" y="114027"/>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32" name="Shape 2632"/>
            <p:cNvSpPr/>
            <p:nvPr/>
          </p:nvSpPr>
          <p:spPr>
            <a:xfrm>
              <a:off x="5504" y="2398"/>
              <a:ext cx="291" cy="874"/>
            </a:xfrm>
            <a:custGeom>
              <a:pathLst>
                <a:path extrusionOk="0" h="120000" w="120000">
                  <a:moveTo>
                    <a:pt x="97397" y="114377"/>
                  </a:moveTo>
                  <a:lnTo>
                    <a:pt x="97397" y="114377"/>
                  </a:lnTo>
                  <a:lnTo>
                    <a:pt x="94109" y="115474"/>
                  </a:lnTo>
                  <a:lnTo>
                    <a:pt x="90410" y="116571"/>
                  </a:lnTo>
                  <a:lnTo>
                    <a:pt x="86712" y="117394"/>
                  </a:lnTo>
                  <a:lnTo>
                    <a:pt x="83424" y="118080"/>
                  </a:lnTo>
                  <a:lnTo>
                    <a:pt x="80136" y="118765"/>
                  </a:lnTo>
                  <a:lnTo>
                    <a:pt x="77260" y="119177"/>
                  </a:lnTo>
                  <a:lnTo>
                    <a:pt x="73972" y="119588"/>
                  </a:lnTo>
                  <a:lnTo>
                    <a:pt x="70273" y="119725"/>
                  </a:lnTo>
                  <a:lnTo>
                    <a:pt x="66575" y="119862"/>
                  </a:lnTo>
                  <a:lnTo>
                    <a:pt x="62465" y="119862"/>
                  </a:lnTo>
                  <a:lnTo>
                    <a:pt x="57534" y="119725"/>
                  </a:lnTo>
                  <a:lnTo>
                    <a:pt x="53424" y="119725"/>
                  </a:lnTo>
                  <a:lnTo>
                    <a:pt x="48082" y="119451"/>
                  </a:lnTo>
                  <a:lnTo>
                    <a:pt x="42328" y="119040"/>
                  </a:lnTo>
                  <a:lnTo>
                    <a:pt x="36164" y="118765"/>
                  </a:lnTo>
                  <a:lnTo>
                    <a:pt x="29589" y="118217"/>
                  </a:lnTo>
                  <a:lnTo>
                    <a:pt x="16438" y="117120"/>
                  </a:lnTo>
                  <a:lnTo>
                    <a:pt x="8219" y="115474"/>
                  </a:lnTo>
                  <a:lnTo>
                    <a:pt x="3287" y="113691"/>
                  </a:lnTo>
                  <a:lnTo>
                    <a:pt x="821" y="111360"/>
                  </a:lnTo>
                  <a:lnTo>
                    <a:pt x="0" y="108891"/>
                  </a:lnTo>
                  <a:lnTo>
                    <a:pt x="821" y="106148"/>
                  </a:lnTo>
                  <a:lnTo>
                    <a:pt x="2465" y="103268"/>
                  </a:lnTo>
                  <a:lnTo>
                    <a:pt x="3698" y="100251"/>
                  </a:lnTo>
                  <a:lnTo>
                    <a:pt x="4109" y="98468"/>
                  </a:lnTo>
                  <a:lnTo>
                    <a:pt x="4931" y="96137"/>
                  </a:lnTo>
                  <a:lnTo>
                    <a:pt x="6164" y="92982"/>
                  </a:lnTo>
                  <a:lnTo>
                    <a:pt x="6575" y="89554"/>
                  </a:lnTo>
                  <a:lnTo>
                    <a:pt x="6986" y="85714"/>
                  </a:lnTo>
                  <a:lnTo>
                    <a:pt x="7808" y="81462"/>
                  </a:lnTo>
                  <a:lnTo>
                    <a:pt x="8630" y="77074"/>
                  </a:lnTo>
                  <a:lnTo>
                    <a:pt x="9863" y="72548"/>
                  </a:lnTo>
                  <a:lnTo>
                    <a:pt x="10273" y="67885"/>
                  </a:lnTo>
                  <a:lnTo>
                    <a:pt x="11095" y="63497"/>
                  </a:lnTo>
                  <a:lnTo>
                    <a:pt x="11506" y="59245"/>
                  </a:lnTo>
                  <a:lnTo>
                    <a:pt x="11917" y="55268"/>
                  </a:lnTo>
                  <a:lnTo>
                    <a:pt x="12328" y="51565"/>
                  </a:lnTo>
                  <a:lnTo>
                    <a:pt x="12328" y="48548"/>
                  </a:lnTo>
                  <a:lnTo>
                    <a:pt x="12328" y="45942"/>
                  </a:lnTo>
                  <a:lnTo>
                    <a:pt x="12328" y="43885"/>
                  </a:lnTo>
                  <a:lnTo>
                    <a:pt x="11917" y="42377"/>
                  </a:lnTo>
                  <a:lnTo>
                    <a:pt x="11917" y="40731"/>
                  </a:lnTo>
                  <a:lnTo>
                    <a:pt x="11917" y="38811"/>
                  </a:lnTo>
                  <a:lnTo>
                    <a:pt x="11917" y="36754"/>
                  </a:lnTo>
                  <a:lnTo>
                    <a:pt x="11917" y="34697"/>
                  </a:lnTo>
                  <a:lnTo>
                    <a:pt x="11917" y="32365"/>
                  </a:lnTo>
                  <a:lnTo>
                    <a:pt x="11917" y="30171"/>
                  </a:lnTo>
                  <a:lnTo>
                    <a:pt x="12328" y="27840"/>
                  </a:lnTo>
                  <a:lnTo>
                    <a:pt x="12328" y="25645"/>
                  </a:lnTo>
                  <a:lnTo>
                    <a:pt x="12328" y="23451"/>
                  </a:lnTo>
                  <a:lnTo>
                    <a:pt x="12328" y="21257"/>
                  </a:lnTo>
                  <a:lnTo>
                    <a:pt x="12739" y="19200"/>
                  </a:lnTo>
                  <a:lnTo>
                    <a:pt x="13561" y="17280"/>
                  </a:lnTo>
                  <a:lnTo>
                    <a:pt x="13561" y="15497"/>
                  </a:lnTo>
                  <a:lnTo>
                    <a:pt x="13972" y="13851"/>
                  </a:lnTo>
                  <a:lnTo>
                    <a:pt x="14383" y="12342"/>
                  </a:lnTo>
                  <a:lnTo>
                    <a:pt x="15616" y="9737"/>
                  </a:lnTo>
                  <a:lnTo>
                    <a:pt x="19315" y="7268"/>
                  </a:lnTo>
                  <a:lnTo>
                    <a:pt x="23835" y="5211"/>
                  </a:lnTo>
                  <a:lnTo>
                    <a:pt x="30821" y="3154"/>
                  </a:lnTo>
                  <a:lnTo>
                    <a:pt x="38630" y="1645"/>
                  </a:lnTo>
                  <a:lnTo>
                    <a:pt x="48082" y="548"/>
                  </a:lnTo>
                  <a:lnTo>
                    <a:pt x="58356" y="0"/>
                  </a:lnTo>
                  <a:lnTo>
                    <a:pt x="69452" y="0"/>
                  </a:lnTo>
                  <a:lnTo>
                    <a:pt x="74383" y="274"/>
                  </a:lnTo>
                  <a:lnTo>
                    <a:pt x="79726" y="960"/>
                  </a:lnTo>
                  <a:lnTo>
                    <a:pt x="86301" y="1782"/>
                  </a:lnTo>
                  <a:lnTo>
                    <a:pt x="93287" y="2880"/>
                  </a:lnTo>
                  <a:lnTo>
                    <a:pt x="99863" y="4114"/>
                  </a:lnTo>
                  <a:lnTo>
                    <a:pt x="105205" y="5348"/>
                  </a:lnTo>
                  <a:lnTo>
                    <a:pt x="109315" y="6720"/>
                  </a:lnTo>
                  <a:lnTo>
                    <a:pt x="112191" y="7817"/>
                  </a:lnTo>
                  <a:lnTo>
                    <a:pt x="113424" y="9051"/>
                  </a:lnTo>
                  <a:lnTo>
                    <a:pt x="114657" y="10422"/>
                  </a:lnTo>
                  <a:lnTo>
                    <a:pt x="115068" y="11931"/>
                  </a:lnTo>
                  <a:lnTo>
                    <a:pt x="115479" y="13577"/>
                  </a:lnTo>
                  <a:lnTo>
                    <a:pt x="115479" y="15497"/>
                  </a:lnTo>
                  <a:lnTo>
                    <a:pt x="115479" y="17691"/>
                  </a:lnTo>
                  <a:lnTo>
                    <a:pt x="116301" y="20160"/>
                  </a:lnTo>
                  <a:lnTo>
                    <a:pt x="118356" y="23177"/>
                  </a:lnTo>
                  <a:lnTo>
                    <a:pt x="118767" y="24822"/>
                  </a:lnTo>
                  <a:lnTo>
                    <a:pt x="119178" y="26742"/>
                  </a:lnTo>
                  <a:lnTo>
                    <a:pt x="119589" y="28662"/>
                  </a:lnTo>
                  <a:lnTo>
                    <a:pt x="119589" y="30857"/>
                  </a:lnTo>
                  <a:lnTo>
                    <a:pt x="119589" y="33051"/>
                  </a:lnTo>
                  <a:lnTo>
                    <a:pt x="119589" y="35520"/>
                  </a:lnTo>
                  <a:lnTo>
                    <a:pt x="119589" y="37851"/>
                  </a:lnTo>
                  <a:lnTo>
                    <a:pt x="119178" y="40182"/>
                  </a:lnTo>
                  <a:lnTo>
                    <a:pt x="118767" y="42514"/>
                  </a:lnTo>
                  <a:lnTo>
                    <a:pt x="118356" y="44845"/>
                  </a:lnTo>
                  <a:lnTo>
                    <a:pt x="117945" y="47040"/>
                  </a:lnTo>
                  <a:lnTo>
                    <a:pt x="117123" y="49097"/>
                  </a:lnTo>
                  <a:lnTo>
                    <a:pt x="116301" y="51017"/>
                  </a:lnTo>
                  <a:lnTo>
                    <a:pt x="115890" y="52800"/>
                  </a:lnTo>
                  <a:lnTo>
                    <a:pt x="115479" y="54308"/>
                  </a:lnTo>
                  <a:lnTo>
                    <a:pt x="115068" y="55542"/>
                  </a:lnTo>
                  <a:lnTo>
                    <a:pt x="114246" y="56914"/>
                  </a:lnTo>
                  <a:lnTo>
                    <a:pt x="113424" y="58422"/>
                  </a:lnTo>
                  <a:lnTo>
                    <a:pt x="112602" y="60205"/>
                  </a:lnTo>
                  <a:lnTo>
                    <a:pt x="112191" y="62262"/>
                  </a:lnTo>
                  <a:lnTo>
                    <a:pt x="111369" y="64320"/>
                  </a:lnTo>
                  <a:lnTo>
                    <a:pt x="110547" y="66651"/>
                  </a:lnTo>
                  <a:lnTo>
                    <a:pt x="109315" y="68845"/>
                  </a:lnTo>
                  <a:lnTo>
                    <a:pt x="109315" y="71177"/>
                  </a:lnTo>
                  <a:lnTo>
                    <a:pt x="108493" y="73508"/>
                  </a:lnTo>
                  <a:lnTo>
                    <a:pt x="108082" y="75840"/>
                  </a:lnTo>
                  <a:lnTo>
                    <a:pt x="107671" y="78034"/>
                  </a:lnTo>
                  <a:lnTo>
                    <a:pt x="107260" y="80091"/>
                  </a:lnTo>
                  <a:lnTo>
                    <a:pt x="107260" y="82011"/>
                  </a:lnTo>
                  <a:lnTo>
                    <a:pt x="107260" y="83794"/>
                  </a:lnTo>
                  <a:lnTo>
                    <a:pt x="107671" y="85302"/>
                  </a:lnTo>
                  <a:lnTo>
                    <a:pt x="108082" y="86537"/>
                  </a:lnTo>
                  <a:lnTo>
                    <a:pt x="108904" y="88182"/>
                  </a:lnTo>
                  <a:lnTo>
                    <a:pt x="109315" y="89828"/>
                  </a:lnTo>
                  <a:lnTo>
                    <a:pt x="109726" y="91611"/>
                  </a:lnTo>
                  <a:lnTo>
                    <a:pt x="110547" y="93394"/>
                  </a:lnTo>
                  <a:lnTo>
                    <a:pt x="110958" y="95040"/>
                  </a:lnTo>
                  <a:lnTo>
                    <a:pt x="111369" y="96822"/>
                  </a:lnTo>
                  <a:lnTo>
                    <a:pt x="111369" y="98605"/>
                  </a:lnTo>
                  <a:lnTo>
                    <a:pt x="111780" y="100114"/>
                  </a:lnTo>
                  <a:lnTo>
                    <a:pt x="111780" y="101622"/>
                  </a:lnTo>
                  <a:lnTo>
                    <a:pt x="111780" y="102994"/>
                  </a:lnTo>
                  <a:lnTo>
                    <a:pt x="111780" y="104228"/>
                  </a:lnTo>
                  <a:lnTo>
                    <a:pt x="112191" y="105188"/>
                  </a:lnTo>
                  <a:lnTo>
                    <a:pt x="112191" y="106011"/>
                  </a:lnTo>
                  <a:lnTo>
                    <a:pt x="112191" y="106560"/>
                  </a:lnTo>
                  <a:lnTo>
                    <a:pt x="112191" y="106834"/>
                  </a:lnTo>
                  <a:lnTo>
                    <a:pt x="111780" y="107657"/>
                  </a:lnTo>
                  <a:lnTo>
                    <a:pt x="110547" y="108342"/>
                  </a:lnTo>
                  <a:lnTo>
                    <a:pt x="109315" y="109165"/>
                  </a:lnTo>
                  <a:lnTo>
                    <a:pt x="108493" y="109851"/>
                  </a:lnTo>
                  <a:lnTo>
                    <a:pt x="106849" y="110811"/>
                  </a:lnTo>
                  <a:lnTo>
                    <a:pt x="104383" y="111771"/>
                  </a:lnTo>
                  <a:lnTo>
                    <a:pt x="101506" y="112868"/>
                  </a:lnTo>
                  <a:lnTo>
                    <a:pt x="97397" y="114377"/>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33" name="Shape 2633"/>
            <p:cNvSpPr/>
            <p:nvPr/>
          </p:nvSpPr>
          <p:spPr>
            <a:xfrm>
              <a:off x="4990" y="2397"/>
              <a:ext cx="299" cy="874"/>
            </a:xfrm>
            <a:custGeom>
              <a:pathLst>
                <a:path extrusionOk="0" h="120000" w="120000">
                  <a:moveTo>
                    <a:pt x="26710" y="5485"/>
                  </a:moveTo>
                  <a:lnTo>
                    <a:pt x="26710" y="5485"/>
                  </a:lnTo>
                  <a:lnTo>
                    <a:pt x="30299" y="4388"/>
                  </a:lnTo>
                  <a:lnTo>
                    <a:pt x="33887" y="3291"/>
                  </a:lnTo>
                  <a:lnTo>
                    <a:pt x="37076" y="2468"/>
                  </a:lnTo>
                  <a:lnTo>
                    <a:pt x="40265" y="1645"/>
                  </a:lnTo>
                  <a:lnTo>
                    <a:pt x="43455" y="1097"/>
                  </a:lnTo>
                  <a:lnTo>
                    <a:pt x="46644" y="548"/>
                  </a:lnTo>
                  <a:lnTo>
                    <a:pt x="49833" y="137"/>
                  </a:lnTo>
                  <a:lnTo>
                    <a:pt x="52225" y="0"/>
                  </a:lnTo>
                  <a:lnTo>
                    <a:pt x="55813" y="0"/>
                  </a:lnTo>
                  <a:lnTo>
                    <a:pt x="59401" y="0"/>
                  </a:lnTo>
                  <a:lnTo>
                    <a:pt x="63787" y="137"/>
                  </a:lnTo>
                  <a:lnTo>
                    <a:pt x="67774" y="411"/>
                  </a:lnTo>
                  <a:lnTo>
                    <a:pt x="72558" y="960"/>
                  </a:lnTo>
                  <a:lnTo>
                    <a:pt x="77342" y="1508"/>
                  </a:lnTo>
                  <a:lnTo>
                    <a:pt x="83322" y="2057"/>
                  </a:lnTo>
                  <a:lnTo>
                    <a:pt x="89700" y="2880"/>
                  </a:lnTo>
                  <a:lnTo>
                    <a:pt x="100863" y="4525"/>
                  </a:lnTo>
                  <a:lnTo>
                    <a:pt x="108837" y="6308"/>
                  </a:lnTo>
                  <a:lnTo>
                    <a:pt x="114817" y="7954"/>
                  </a:lnTo>
                  <a:lnTo>
                    <a:pt x="118006" y="9737"/>
                  </a:lnTo>
                  <a:lnTo>
                    <a:pt x="119601" y="11794"/>
                  </a:lnTo>
                  <a:lnTo>
                    <a:pt x="119601" y="14125"/>
                  </a:lnTo>
                  <a:lnTo>
                    <a:pt x="119202" y="16731"/>
                  </a:lnTo>
                  <a:lnTo>
                    <a:pt x="118405" y="19611"/>
                  </a:lnTo>
                  <a:lnTo>
                    <a:pt x="117209" y="21531"/>
                  </a:lnTo>
                  <a:lnTo>
                    <a:pt x="116411" y="24137"/>
                  </a:lnTo>
                  <a:lnTo>
                    <a:pt x="115614" y="27291"/>
                  </a:lnTo>
                  <a:lnTo>
                    <a:pt x="114817" y="30994"/>
                  </a:lnTo>
                  <a:lnTo>
                    <a:pt x="113222" y="34834"/>
                  </a:lnTo>
                  <a:lnTo>
                    <a:pt x="112026" y="39222"/>
                  </a:lnTo>
                  <a:lnTo>
                    <a:pt x="110830" y="43611"/>
                  </a:lnTo>
                  <a:lnTo>
                    <a:pt x="109235" y="48137"/>
                  </a:lnTo>
                  <a:lnTo>
                    <a:pt x="108039" y="52800"/>
                  </a:lnTo>
                  <a:lnTo>
                    <a:pt x="106445" y="57188"/>
                  </a:lnTo>
                  <a:lnTo>
                    <a:pt x="105647" y="61440"/>
                  </a:lnTo>
                  <a:lnTo>
                    <a:pt x="104850" y="65280"/>
                  </a:lnTo>
                  <a:lnTo>
                    <a:pt x="104053" y="68845"/>
                  </a:lnTo>
                  <a:lnTo>
                    <a:pt x="104053" y="71862"/>
                  </a:lnTo>
                  <a:lnTo>
                    <a:pt x="104053" y="74331"/>
                  </a:lnTo>
                  <a:lnTo>
                    <a:pt x="104053" y="76114"/>
                  </a:lnTo>
                  <a:lnTo>
                    <a:pt x="104053" y="77622"/>
                  </a:lnTo>
                  <a:lnTo>
                    <a:pt x="104451" y="79268"/>
                  </a:lnTo>
                  <a:lnTo>
                    <a:pt x="104850" y="81188"/>
                  </a:lnTo>
                  <a:lnTo>
                    <a:pt x="105249" y="83245"/>
                  </a:lnTo>
                  <a:lnTo>
                    <a:pt x="105647" y="85302"/>
                  </a:lnTo>
                  <a:lnTo>
                    <a:pt x="106046" y="87497"/>
                  </a:lnTo>
                  <a:lnTo>
                    <a:pt x="106445" y="89691"/>
                  </a:lnTo>
                  <a:lnTo>
                    <a:pt x="107242" y="92022"/>
                  </a:lnTo>
                  <a:lnTo>
                    <a:pt x="107242" y="94217"/>
                  </a:lnTo>
                  <a:lnTo>
                    <a:pt x="107641" y="96548"/>
                  </a:lnTo>
                  <a:lnTo>
                    <a:pt x="108039" y="98605"/>
                  </a:lnTo>
                  <a:lnTo>
                    <a:pt x="108438" y="100662"/>
                  </a:lnTo>
                  <a:lnTo>
                    <a:pt x="108438" y="102582"/>
                  </a:lnTo>
                  <a:lnTo>
                    <a:pt x="108438" y="104365"/>
                  </a:lnTo>
                  <a:lnTo>
                    <a:pt x="108438" y="106011"/>
                  </a:lnTo>
                  <a:lnTo>
                    <a:pt x="108039" y="107520"/>
                  </a:lnTo>
                  <a:lnTo>
                    <a:pt x="105647" y="110125"/>
                  </a:lnTo>
                  <a:lnTo>
                    <a:pt x="100465" y="112457"/>
                  </a:lnTo>
                  <a:lnTo>
                    <a:pt x="92890" y="114514"/>
                  </a:lnTo>
                  <a:lnTo>
                    <a:pt x="84119" y="116297"/>
                  </a:lnTo>
                  <a:lnTo>
                    <a:pt x="75348" y="117805"/>
                  </a:lnTo>
                  <a:lnTo>
                    <a:pt x="66578" y="118902"/>
                  </a:lnTo>
                  <a:lnTo>
                    <a:pt x="59401" y="119588"/>
                  </a:lnTo>
                  <a:lnTo>
                    <a:pt x="54617" y="119862"/>
                  </a:lnTo>
                  <a:lnTo>
                    <a:pt x="49833" y="119588"/>
                  </a:lnTo>
                  <a:lnTo>
                    <a:pt x="44252" y="119040"/>
                  </a:lnTo>
                  <a:lnTo>
                    <a:pt x="38272" y="118217"/>
                  </a:lnTo>
                  <a:lnTo>
                    <a:pt x="31495" y="116982"/>
                  </a:lnTo>
                  <a:lnTo>
                    <a:pt x="25116" y="115748"/>
                  </a:lnTo>
                  <a:lnTo>
                    <a:pt x="19534" y="114377"/>
                  </a:lnTo>
                  <a:lnTo>
                    <a:pt x="15548" y="113005"/>
                  </a:lnTo>
                  <a:lnTo>
                    <a:pt x="12358" y="111908"/>
                  </a:lnTo>
                  <a:lnTo>
                    <a:pt x="11162" y="110674"/>
                  </a:lnTo>
                  <a:lnTo>
                    <a:pt x="9966" y="109577"/>
                  </a:lnTo>
                  <a:lnTo>
                    <a:pt x="8770" y="108068"/>
                  </a:lnTo>
                  <a:lnTo>
                    <a:pt x="7574" y="106560"/>
                  </a:lnTo>
                  <a:lnTo>
                    <a:pt x="6777" y="104777"/>
                  </a:lnTo>
                  <a:lnTo>
                    <a:pt x="5182" y="102720"/>
                  </a:lnTo>
                  <a:lnTo>
                    <a:pt x="3986" y="100251"/>
                  </a:lnTo>
                  <a:lnTo>
                    <a:pt x="2790" y="97371"/>
                  </a:lnTo>
                  <a:lnTo>
                    <a:pt x="1594" y="95862"/>
                  </a:lnTo>
                  <a:lnTo>
                    <a:pt x="1196" y="94354"/>
                  </a:lnTo>
                  <a:lnTo>
                    <a:pt x="1196" y="92434"/>
                  </a:lnTo>
                  <a:lnTo>
                    <a:pt x="797" y="90514"/>
                  </a:lnTo>
                  <a:lnTo>
                    <a:pt x="398" y="88457"/>
                  </a:lnTo>
                  <a:lnTo>
                    <a:pt x="0" y="86125"/>
                  </a:lnTo>
                  <a:lnTo>
                    <a:pt x="0" y="83794"/>
                  </a:lnTo>
                  <a:lnTo>
                    <a:pt x="0" y="81462"/>
                  </a:lnTo>
                  <a:lnTo>
                    <a:pt x="0" y="79131"/>
                  </a:lnTo>
                  <a:lnTo>
                    <a:pt x="0" y="76662"/>
                  </a:lnTo>
                  <a:lnTo>
                    <a:pt x="398" y="74331"/>
                  </a:lnTo>
                  <a:lnTo>
                    <a:pt x="797" y="72274"/>
                  </a:lnTo>
                  <a:lnTo>
                    <a:pt x="1196" y="70080"/>
                  </a:lnTo>
                  <a:lnTo>
                    <a:pt x="1196" y="68022"/>
                  </a:lnTo>
                  <a:lnTo>
                    <a:pt x="1594" y="66240"/>
                  </a:lnTo>
                  <a:lnTo>
                    <a:pt x="2790" y="64594"/>
                  </a:lnTo>
                  <a:lnTo>
                    <a:pt x="3189" y="63497"/>
                  </a:lnTo>
                  <a:lnTo>
                    <a:pt x="3986" y="61988"/>
                  </a:lnTo>
                  <a:lnTo>
                    <a:pt x="4385" y="60342"/>
                  </a:lnTo>
                  <a:lnTo>
                    <a:pt x="5182" y="58422"/>
                  </a:lnTo>
                  <a:lnTo>
                    <a:pt x="6777" y="56502"/>
                  </a:lnTo>
                  <a:lnTo>
                    <a:pt x="7176" y="54308"/>
                  </a:lnTo>
                  <a:lnTo>
                    <a:pt x="7973" y="52114"/>
                  </a:lnTo>
                  <a:lnTo>
                    <a:pt x="9568" y="49645"/>
                  </a:lnTo>
                  <a:lnTo>
                    <a:pt x="9966" y="47451"/>
                  </a:lnTo>
                  <a:lnTo>
                    <a:pt x="10764" y="45120"/>
                  </a:lnTo>
                  <a:lnTo>
                    <a:pt x="11162" y="42788"/>
                  </a:lnTo>
                  <a:lnTo>
                    <a:pt x="11561" y="40731"/>
                  </a:lnTo>
                  <a:lnTo>
                    <a:pt x="11960" y="38674"/>
                  </a:lnTo>
                  <a:lnTo>
                    <a:pt x="11960" y="36891"/>
                  </a:lnTo>
                  <a:lnTo>
                    <a:pt x="11561" y="35245"/>
                  </a:lnTo>
                  <a:lnTo>
                    <a:pt x="11162" y="33874"/>
                  </a:lnTo>
                  <a:lnTo>
                    <a:pt x="10764" y="32640"/>
                  </a:lnTo>
                  <a:lnTo>
                    <a:pt x="10365" y="31405"/>
                  </a:lnTo>
                  <a:lnTo>
                    <a:pt x="9966" y="30034"/>
                  </a:lnTo>
                  <a:lnTo>
                    <a:pt x="9966" y="28525"/>
                  </a:lnTo>
                  <a:lnTo>
                    <a:pt x="9966" y="27017"/>
                  </a:lnTo>
                  <a:lnTo>
                    <a:pt x="9966" y="25371"/>
                  </a:lnTo>
                  <a:lnTo>
                    <a:pt x="9966" y="23725"/>
                  </a:lnTo>
                  <a:lnTo>
                    <a:pt x="9966" y="22080"/>
                  </a:lnTo>
                  <a:lnTo>
                    <a:pt x="9966" y="20571"/>
                  </a:lnTo>
                  <a:lnTo>
                    <a:pt x="10365" y="19062"/>
                  </a:lnTo>
                  <a:lnTo>
                    <a:pt x="10764" y="17691"/>
                  </a:lnTo>
                  <a:lnTo>
                    <a:pt x="10764" y="16457"/>
                  </a:lnTo>
                  <a:lnTo>
                    <a:pt x="11162" y="15222"/>
                  </a:lnTo>
                  <a:lnTo>
                    <a:pt x="11960" y="14262"/>
                  </a:lnTo>
                  <a:lnTo>
                    <a:pt x="12358" y="13577"/>
                  </a:lnTo>
                  <a:lnTo>
                    <a:pt x="12358" y="13028"/>
                  </a:lnTo>
                  <a:lnTo>
                    <a:pt x="13554" y="12342"/>
                  </a:lnTo>
                  <a:lnTo>
                    <a:pt x="14750" y="11520"/>
                  </a:lnTo>
                  <a:lnTo>
                    <a:pt x="15548" y="10697"/>
                  </a:lnTo>
                  <a:lnTo>
                    <a:pt x="16744" y="9874"/>
                  </a:lnTo>
                  <a:lnTo>
                    <a:pt x="18338" y="9051"/>
                  </a:lnTo>
                  <a:lnTo>
                    <a:pt x="20730" y="8091"/>
                  </a:lnTo>
                  <a:lnTo>
                    <a:pt x="23122" y="6994"/>
                  </a:lnTo>
                  <a:lnTo>
                    <a:pt x="26710" y="5485"/>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34" name="Shape 2634"/>
            <p:cNvSpPr/>
            <p:nvPr/>
          </p:nvSpPr>
          <p:spPr>
            <a:xfrm>
              <a:off x="5036" y="2490"/>
              <a:ext cx="41" cy="36"/>
            </a:xfrm>
            <a:custGeom>
              <a:pathLst>
                <a:path extrusionOk="0" h="120000" w="120000">
                  <a:moveTo>
                    <a:pt x="58536" y="116666"/>
                  </a:moveTo>
                  <a:lnTo>
                    <a:pt x="58536" y="116666"/>
                  </a:lnTo>
                  <a:lnTo>
                    <a:pt x="81951" y="113333"/>
                  </a:lnTo>
                  <a:lnTo>
                    <a:pt x="99512" y="100000"/>
                  </a:lnTo>
                  <a:lnTo>
                    <a:pt x="111219" y="80000"/>
                  </a:lnTo>
                  <a:lnTo>
                    <a:pt x="117073" y="56666"/>
                  </a:lnTo>
                  <a:lnTo>
                    <a:pt x="111219" y="33333"/>
                  </a:lnTo>
                  <a:lnTo>
                    <a:pt x="99512" y="16666"/>
                  </a:lnTo>
                  <a:lnTo>
                    <a:pt x="81951" y="6666"/>
                  </a:lnTo>
                  <a:lnTo>
                    <a:pt x="58536" y="0"/>
                  </a:lnTo>
                  <a:lnTo>
                    <a:pt x="35121" y="6666"/>
                  </a:lnTo>
                  <a:lnTo>
                    <a:pt x="20487" y="16666"/>
                  </a:lnTo>
                  <a:lnTo>
                    <a:pt x="5853" y="33333"/>
                  </a:lnTo>
                  <a:lnTo>
                    <a:pt x="0" y="56666"/>
                  </a:lnTo>
                  <a:lnTo>
                    <a:pt x="5853" y="80000"/>
                  </a:lnTo>
                  <a:lnTo>
                    <a:pt x="20487" y="100000"/>
                  </a:lnTo>
                  <a:lnTo>
                    <a:pt x="35121" y="113333"/>
                  </a:lnTo>
                  <a:lnTo>
                    <a:pt x="58536"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35" name="Shape 2635"/>
            <p:cNvSpPr/>
            <p:nvPr/>
          </p:nvSpPr>
          <p:spPr>
            <a:xfrm>
              <a:off x="5063" y="2444"/>
              <a:ext cx="42" cy="36"/>
            </a:xfrm>
            <a:custGeom>
              <a:pathLst>
                <a:path extrusionOk="0" h="120000" w="120000">
                  <a:moveTo>
                    <a:pt x="58536" y="116756"/>
                  </a:moveTo>
                  <a:lnTo>
                    <a:pt x="58536" y="116756"/>
                  </a:lnTo>
                  <a:lnTo>
                    <a:pt x="81951" y="110270"/>
                  </a:lnTo>
                  <a:lnTo>
                    <a:pt x="99512" y="100540"/>
                  </a:lnTo>
                  <a:lnTo>
                    <a:pt x="111219" y="81081"/>
                  </a:lnTo>
                  <a:lnTo>
                    <a:pt x="117073" y="58378"/>
                  </a:lnTo>
                  <a:lnTo>
                    <a:pt x="111219" y="35675"/>
                  </a:lnTo>
                  <a:lnTo>
                    <a:pt x="99512" y="19459"/>
                  </a:lnTo>
                  <a:lnTo>
                    <a:pt x="81951" y="6486"/>
                  </a:lnTo>
                  <a:lnTo>
                    <a:pt x="58536" y="0"/>
                  </a:lnTo>
                  <a:lnTo>
                    <a:pt x="35121" y="6486"/>
                  </a:lnTo>
                  <a:lnTo>
                    <a:pt x="20487" y="19459"/>
                  </a:lnTo>
                  <a:lnTo>
                    <a:pt x="5853" y="35675"/>
                  </a:lnTo>
                  <a:lnTo>
                    <a:pt x="0" y="58378"/>
                  </a:lnTo>
                  <a:lnTo>
                    <a:pt x="5853" y="81081"/>
                  </a:lnTo>
                  <a:lnTo>
                    <a:pt x="20487" y="100540"/>
                  </a:lnTo>
                  <a:lnTo>
                    <a:pt x="35121" y="110270"/>
                  </a:lnTo>
                  <a:lnTo>
                    <a:pt x="58536"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36" name="Shape 2636"/>
            <p:cNvSpPr/>
            <p:nvPr/>
          </p:nvSpPr>
          <p:spPr>
            <a:xfrm>
              <a:off x="5129" y="2422"/>
              <a:ext cx="28" cy="26"/>
            </a:xfrm>
            <a:custGeom>
              <a:pathLst>
                <a:path extrusionOk="0" h="120000" w="120000">
                  <a:moveTo>
                    <a:pt x="57931" y="115384"/>
                  </a:moveTo>
                  <a:lnTo>
                    <a:pt x="78620" y="110769"/>
                  </a:lnTo>
                  <a:lnTo>
                    <a:pt x="99310" y="96923"/>
                  </a:lnTo>
                  <a:lnTo>
                    <a:pt x="107586" y="83076"/>
                  </a:lnTo>
                  <a:lnTo>
                    <a:pt x="115862" y="60000"/>
                  </a:lnTo>
                  <a:lnTo>
                    <a:pt x="107586" y="36923"/>
                  </a:lnTo>
                  <a:lnTo>
                    <a:pt x="99310" y="18461"/>
                  </a:lnTo>
                  <a:lnTo>
                    <a:pt x="78620" y="4615"/>
                  </a:lnTo>
                  <a:lnTo>
                    <a:pt x="57931" y="0"/>
                  </a:lnTo>
                  <a:lnTo>
                    <a:pt x="37241" y="4615"/>
                  </a:lnTo>
                  <a:lnTo>
                    <a:pt x="16551" y="18461"/>
                  </a:lnTo>
                  <a:lnTo>
                    <a:pt x="8275" y="36923"/>
                  </a:lnTo>
                  <a:lnTo>
                    <a:pt x="0" y="60000"/>
                  </a:lnTo>
                  <a:lnTo>
                    <a:pt x="8275" y="83076"/>
                  </a:lnTo>
                  <a:lnTo>
                    <a:pt x="16551" y="96923"/>
                  </a:lnTo>
                  <a:lnTo>
                    <a:pt x="37241" y="110769"/>
                  </a:lnTo>
                  <a:lnTo>
                    <a:pt x="57931" y="115384"/>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37" name="Shape 2637"/>
            <p:cNvSpPr/>
            <p:nvPr/>
          </p:nvSpPr>
          <p:spPr>
            <a:xfrm>
              <a:off x="5129" y="2422"/>
              <a:ext cx="41" cy="36"/>
            </a:xfrm>
            <a:custGeom>
              <a:pathLst>
                <a:path extrusionOk="0" h="120000" w="120000">
                  <a:moveTo>
                    <a:pt x="61463" y="116666"/>
                  </a:moveTo>
                  <a:lnTo>
                    <a:pt x="61463" y="116666"/>
                  </a:lnTo>
                  <a:lnTo>
                    <a:pt x="79024" y="110000"/>
                  </a:lnTo>
                  <a:lnTo>
                    <a:pt x="99512" y="100000"/>
                  </a:lnTo>
                  <a:lnTo>
                    <a:pt x="111219" y="83333"/>
                  </a:lnTo>
                  <a:lnTo>
                    <a:pt x="117073" y="60000"/>
                  </a:lnTo>
                  <a:lnTo>
                    <a:pt x="111219" y="36666"/>
                  </a:lnTo>
                  <a:lnTo>
                    <a:pt x="99512" y="16666"/>
                  </a:lnTo>
                  <a:lnTo>
                    <a:pt x="79024" y="6666"/>
                  </a:lnTo>
                  <a:lnTo>
                    <a:pt x="61463" y="0"/>
                  </a:lnTo>
                  <a:lnTo>
                    <a:pt x="38048" y="6666"/>
                  </a:lnTo>
                  <a:lnTo>
                    <a:pt x="17560" y="16666"/>
                  </a:lnTo>
                  <a:lnTo>
                    <a:pt x="5853" y="36666"/>
                  </a:lnTo>
                  <a:lnTo>
                    <a:pt x="0" y="60000"/>
                  </a:lnTo>
                  <a:lnTo>
                    <a:pt x="5853" y="83333"/>
                  </a:lnTo>
                  <a:lnTo>
                    <a:pt x="17560" y="100000"/>
                  </a:lnTo>
                  <a:lnTo>
                    <a:pt x="38048" y="110000"/>
                  </a:lnTo>
                  <a:lnTo>
                    <a:pt x="61463"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38" name="Shape 2638"/>
            <p:cNvSpPr/>
            <p:nvPr/>
          </p:nvSpPr>
          <p:spPr>
            <a:xfrm>
              <a:off x="5191" y="2439"/>
              <a:ext cx="42" cy="36"/>
            </a:xfrm>
            <a:custGeom>
              <a:pathLst>
                <a:path extrusionOk="0" h="120000" w="120000">
                  <a:moveTo>
                    <a:pt x="62857" y="116666"/>
                  </a:moveTo>
                  <a:lnTo>
                    <a:pt x="62857" y="116666"/>
                  </a:lnTo>
                  <a:lnTo>
                    <a:pt x="80000" y="113333"/>
                  </a:lnTo>
                  <a:lnTo>
                    <a:pt x="100000" y="100000"/>
                  </a:lnTo>
                  <a:lnTo>
                    <a:pt x="111428" y="80000"/>
                  </a:lnTo>
                  <a:lnTo>
                    <a:pt x="117142" y="56666"/>
                  </a:lnTo>
                  <a:lnTo>
                    <a:pt x="111428" y="33333"/>
                  </a:lnTo>
                  <a:lnTo>
                    <a:pt x="100000" y="16666"/>
                  </a:lnTo>
                  <a:lnTo>
                    <a:pt x="80000" y="6666"/>
                  </a:lnTo>
                  <a:lnTo>
                    <a:pt x="62857" y="0"/>
                  </a:lnTo>
                  <a:lnTo>
                    <a:pt x="40000" y="6666"/>
                  </a:lnTo>
                  <a:lnTo>
                    <a:pt x="20000" y="16666"/>
                  </a:lnTo>
                  <a:lnTo>
                    <a:pt x="5714" y="33333"/>
                  </a:lnTo>
                  <a:lnTo>
                    <a:pt x="0" y="56666"/>
                  </a:lnTo>
                  <a:lnTo>
                    <a:pt x="5714" y="80000"/>
                  </a:lnTo>
                  <a:lnTo>
                    <a:pt x="20000" y="100000"/>
                  </a:lnTo>
                  <a:lnTo>
                    <a:pt x="40000" y="113333"/>
                  </a:lnTo>
                  <a:lnTo>
                    <a:pt x="62857"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39" name="Shape 2639"/>
            <p:cNvSpPr/>
            <p:nvPr/>
          </p:nvSpPr>
          <p:spPr>
            <a:xfrm>
              <a:off x="5224" y="2492"/>
              <a:ext cx="41" cy="35"/>
            </a:xfrm>
            <a:custGeom>
              <a:pathLst>
                <a:path extrusionOk="0" h="120000" w="120000">
                  <a:moveTo>
                    <a:pt x="58536" y="116571"/>
                  </a:moveTo>
                  <a:lnTo>
                    <a:pt x="58536" y="116571"/>
                  </a:lnTo>
                  <a:lnTo>
                    <a:pt x="81951" y="113142"/>
                  </a:lnTo>
                  <a:lnTo>
                    <a:pt x="96585" y="99428"/>
                  </a:lnTo>
                  <a:lnTo>
                    <a:pt x="111219" y="82285"/>
                  </a:lnTo>
                  <a:lnTo>
                    <a:pt x="117073" y="58285"/>
                  </a:lnTo>
                  <a:lnTo>
                    <a:pt x="111219" y="34285"/>
                  </a:lnTo>
                  <a:lnTo>
                    <a:pt x="96585" y="17142"/>
                  </a:lnTo>
                  <a:lnTo>
                    <a:pt x="81951" y="6857"/>
                  </a:lnTo>
                  <a:lnTo>
                    <a:pt x="58536" y="0"/>
                  </a:lnTo>
                  <a:lnTo>
                    <a:pt x="35121" y="6857"/>
                  </a:lnTo>
                  <a:lnTo>
                    <a:pt x="17560" y="17142"/>
                  </a:lnTo>
                  <a:lnTo>
                    <a:pt x="5853" y="34285"/>
                  </a:lnTo>
                  <a:lnTo>
                    <a:pt x="0" y="58285"/>
                  </a:lnTo>
                  <a:lnTo>
                    <a:pt x="5853" y="82285"/>
                  </a:lnTo>
                  <a:lnTo>
                    <a:pt x="17560" y="99428"/>
                  </a:lnTo>
                  <a:lnTo>
                    <a:pt x="35121" y="113142"/>
                  </a:lnTo>
                  <a:lnTo>
                    <a:pt x="58536" y="116571"/>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40" name="Shape 2640"/>
            <p:cNvSpPr/>
            <p:nvPr/>
          </p:nvSpPr>
          <p:spPr>
            <a:xfrm>
              <a:off x="5286" y="2495"/>
              <a:ext cx="41" cy="36"/>
            </a:xfrm>
            <a:custGeom>
              <a:pathLst>
                <a:path extrusionOk="0" h="120000" w="120000">
                  <a:moveTo>
                    <a:pt x="58536" y="116756"/>
                  </a:moveTo>
                  <a:lnTo>
                    <a:pt x="58536" y="116756"/>
                  </a:lnTo>
                  <a:lnTo>
                    <a:pt x="81951" y="110270"/>
                  </a:lnTo>
                  <a:lnTo>
                    <a:pt x="96585" y="97297"/>
                  </a:lnTo>
                  <a:lnTo>
                    <a:pt x="111219" y="81081"/>
                  </a:lnTo>
                  <a:lnTo>
                    <a:pt x="117073" y="58378"/>
                  </a:lnTo>
                  <a:lnTo>
                    <a:pt x="111219" y="35675"/>
                  </a:lnTo>
                  <a:lnTo>
                    <a:pt x="96585" y="16216"/>
                  </a:lnTo>
                  <a:lnTo>
                    <a:pt x="81951" y="6486"/>
                  </a:lnTo>
                  <a:lnTo>
                    <a:pt x="58536" y="0"/>
                  </a:lnTo>
                  <a:lnTo>
                    <a:pt x="35121" y="6486"/>
                  </a:lnTo>
                  <a:lnTo>
                    <a:pt x="17560" y="16216"/>
                  </a:lnTo>
                  <a:lnTo>
                    <a:pt x="5853" y="35675"/>
                  </a:lnTo>
                  <a:lnTo>
                    <a:pt x="0" y="58378"/>
                  </a:lnTo>
                  <a:lnTo>
                    <a:pt x="5853" y="81081"/>
                  </a:lnTo>
                  <a:lnTo>
                    <a:pt x="17560" y="97297"/>
                  </a:lnTo>
                  <a:lnTo>
                    <a:pt x="35121" y="110270"/>
                  </a:lnTo>
                  <a:lnTo>
                    <a:pt x="58536"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41" name="Shape 2641"/>
            <p:cNvSpPr/>
            <p:nvPr/>
          </p:nvSpPr>
          <p:spPr>
            <a:xfrm>
              <a:off x="5315" y="2450"/>
              <a:ext cx="41" cy="36"/>
            </a:xfrm>
            <a:custGeom>
              <a:pathLst>
                <a:path extrusionOk="0" h="120000" w="120000">
                  <a:moveTo>
                    <a:pt x="58536" y="116666"/>
                  </a:moveTo>
                  <a:lnTo>
                    <a:pt x="58536" y="116666"/>
                  </a:lnTo>
                  <a:lnTo>
                    <a:pt x="81951" y="110000"/>
                  </a:lnTo>
                  <a:lnTo>
                    <a:pt x="99512" y="100000"/>
                  </a:lnTo>
                  <a:lnTo>
                    <a:pt x="111219" y="83333"/>
                  </a:lnTo>
                  <a:lnTo>
                    <a:pt x="117073" y="60000"/>
                  </a:lnTo>
                  <a:lnTo>
                    <a:pt x="111219" y="36666"/>
                  </a:lnTo>
                  <a:lnTo>
                    <a:pt x="99512" y="20000"/>
                  </a:lnTo>
                  <a:lnTo>
                    <a:pt x="81951" y="6666"/>
                  </a:lnTo>
                  <a:lnTo>
                    <a:pt x="58536" y="0"/>
                  </a:lnTo>
                  <a:lnTo>
                    <a:pt x="38048" y="6666"/>
                  </a:lnTo>
                  <a:lnTo>
                    <a:pt x="17560" y="20000"/>
                  </a:lnTo>
                  <a:lnTo>
                    <a:pt x="5853" y="36666"/>
                  </a:lnTo>
                  <a:lnTo>
                    <a:pt x="0" y="60000"/>
                  </a:lnTo>
                  <a:lnTo>
                    <a:pt x="5853" y="83333"/>
                  </a:lnTo>
                  <a:lnTo>
                    <a:pt x="17560" y="100000"/>
                  </a:lnTo>
                  <a:lnTo>
                    <a:pt x="38048" y="110000"/>
                  </a:lnTo>
                  <a:lnTo>
                    <a:pt x="58536"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42" name="Shape 2642"/>
            <p:cNvSpPr/>
            <p:nvPr/>
          </p:nvSpPr>
          <p:spPr>
            <a:xfrm>
              <a:off x="5379" y="2429"/>
              <a:ext cx="42" cy="36"/>
            </a:xfrm>
            <a:custGeom>
              <a:pathLst>
                <a:path extrusionOk="0" h="120000" w="120000">
                  <a:moveTo>
                    <a:pt x="54285" y="116666"/>
                  </a:moveTo>
                  <a:lnTo>
                    <a:pt x="54285" y="116666"/>
                  </a:lnTo>
                  <a:lnTo>
                    <a:pt x="77142" y="113333"/>
                  </a:lnTo>
                  <a:lnTo>
                    <a:pt x="97142" y="100000"/>
                  </a:lnTo>
                  <a:lnTo>
                    <a:pt x="111428" y="80000"/>
                  </a:lnTo>
                  <a:lnTo>
                    <a:pt x="117142" y="56666"/>
                  </a:lnTo>
                  <a:lnTo>
                    <a:pt x="111428" y="33333"/>
                  </a:lnTo>
                  <a:lnTo>
                    <a:pt x="97142" y="16666"/>
                  </a:lnTo>
                  <a:lnTo>
                    <a:pt x="77142" y="6666"/>
                  </a:lnTo>
                  <a:lnTo>
                    <a:pt x="54285" y="0"/>
                  </a:lnTo>
                  <a:lnTo>
                    <a:pt x="37142" y="6666"/>
                  </a:lnTo>
                  <a:lnTo>
                    <a:pt x="17142" y="16666"/>
                  </a:lnTo>
                  <a:lnTo>
                    <a:pt x="5714" y="33333"/>
                  </a:lnTo>
                  <a:lnTo>
                    <a:pt x="0" y="56666"/>
                  </a:lnTo>
                  <a:lnTo>
                    <a:pt x="5714" y="80000"/>
                  </a:lnTo>
                  <a:lnTo>
                    <a:pt x="17142" y="100000"/>
                  </a:lnTo>
                  <a:lnTo>
                    <a:pt x="37142" y="113333"/>
                  </a:lnTo>
                  <a:lnTo>
                    <a:pt x="54285"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43" name="Shape 2643"/>
            <p:cNvSpPr/>
            <p:nvPr/>
          </p:nvSpPr>
          <p:spPr>
            <a:xfrm>
              <a:off x="5443" y="2445"/>
              <a:ext cx="41" cy="36"/>
            </a:xfrm>
            <a:custGeom>
              <a:pathLst>
                <a:path extrusionOk="0" h="120000" w="120000">
                  <a:moveTo>
                    <a:pt x="61463" y="116756"/>
                  </a:moveTo>
                  <a:lnTo>
                    <a:pt x="61463" y="116756"/>
                  </a:lnTo>
                  <a:lnTo>
                    <a:pt x="79024" y="110270"/>
                  </a:lnTo>
                  <a:lnTo>
                    <a:pt x="99512" y="97297"/>
                  </a:lnTo>
                  <a:lnTo>
                    <a:pt x="111219" y="81081"/>
                  </a:lnTo>
                  <a:lnTo>
                    <a:pt x="117073" y="58378"/>
                  </a:lnTo>
                  <a:lnTo>
                    <a:pt x="111219" y="35675"/>
                  </a:lnTo>
                  <a:lnTo>
                    <a:pt x="99512" y="16216"/>
                  </a:lnTo>
                  <a:lnTo>
                    <a:pt x="79024" y="6486"/>
                  </a:lnTo>
                  <a:lnTo>
                    <a:pt x="61463" y="0"/>
                  </a:lnTo>
                  <a:lnTo>
                    <a:pt x="38048" y="6486"/>
                  </a:lnTo>
                  <a:lnTo>
                    <a:pt x="17560" y="16216"/>
                  </a:lnTo>
                  <a:lnTo>
                    <a:pt x="5853" y="35675"/>
                  </a:lnTo>
                  <a:lnTo>
                    <a:pt x="0" y="58378"/>
                  </a:lnTo>
                  <a:lnTo>
                    <a:pt x="5853" y="81081"/>
                  </a:lnTo>
                  <a:lnTo>
                    <a:pt x="17560" y="97297"/>
                  </a:lnTo>
                  <a:lnTo>
                    <a:pt x="38048" y="110270"/>
                  </a:lnTo>
                  <a:lnTo>
                    <a:pt x="61463"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44" name="Shape 2644"/>
            <p:cNvSpPr/>
            <p:nvPr/>
          </p:nvSpPr>
          <p:spPr>
            <a:xfrm>
              <a:off x="5475" y="2496"/>
              <a:ext cx="39" cy="36"/>
            </a:xfrm>
            <a:custGeom>
              <a:pathLst>
                <a:path extrusionOk="0" h="120000" w="120000">
                  <a:moveTo>
                    <a:pt x="57000" y="116666"/>
                  </a:moveTo>
                  <a:lnTo>
                    <a:pt x="57000" y="116666"/>
                  </a:lnTo>
                  <a:lnTo>
                    <a:pt x="81000" y="113333"/>
                  </a:lnTo>
                  <a:lnTo>
                    <a:pt x="99000" y="100000"/>
                  </a:lnTo>
                  <a:lnTo>
                    <a:pt x="114000" y="80000"/>
                  </a:lnTo>
                  <a:lnTo>
                    <a:pt x="117000" y="56666"/>
                  </a:lnTo>
                  <a:lnTo>
                    <a:pt x="114000" y="33333"/>
                  </a:lnTo>
                  <a:lnTo>
                    <a:pt x="99000" y="16666"/>
                  </a:lnTo>
                  <a:lnTo>
                    <a:pt x="81000" y="6666"/>
                  </a:lnTo>
                  <a:lnTo>
                    <a:pt x="57000" y="0"/>
                  </a:lnTo>
                  <a:lnTo>
                    <a:pt x="33000" y="6666"/>
                  </a:lnTo>
                  <a:lnTo>
                    <a:pt x="18000" y="16666"/>
                  </a:lnTo>
                  <a:lnTo>
                    <a:pt x="6000" y="33333"/>
                  </a:lnTo>
                  <a:lnTo>
                    <a:pt x="0" y="56666"/>
                  </a:lnTo>
                  <a:lnTo>
                    <a:pt x="6000" y="80000"/>
                  </a:lnTo>
                  <a:lnTo>
                    <a:pt x="18000" y="100000"/>
                  </a:lnTo>
                  <a:lnTo>
                    <a:pt x="33000" y="113333"/>
                  </a:lnTo>
                  <a:lnTo>
                    <a:pt x="57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45" name="Shape 2645"/>
            <p:cNvSpPr/>
            <p:nvPr/>
          </p:nvSpPr>
          <p:spPr>
            <a:xfrm>
              <a:off x="5550" y="2490"/>
              <a:ext cx="42" cy="36"/>
            </a:xfrm>
            <a:custGeom>
              <a:pathLst>
                <a:path extrusionOk="0" h="120000" w="120000">
                  <a:moveTo>
                    <a:pt x="60000" y="116666"/>
                  </a:moveTo>
                  <a:lnTo>
                    <a:pt x="60000" y="116666"/>
                  </a:lnTo>
                  <a:lnTo>
                    <a:pt x="77142" y="113333"/>
                  </a:lnTo>
                  <a:lnTo>
                    <a:pt x="100000" y="100000"/>
                  </a:lnTo>
                  <a:lnTo>
                    <a:pt x="111428" y="80000"/>
                  </a:lnTo>
                  <a:lnTo>
                    <a:pt x="117142" y="56666"/>
                  </a:lnTo>
                  <a:lnTo>
                    <a:pt x="111428" y="33333"/>
                  </a:lnTo>
                  <a:lnTo>
                    <a:pt x="100000" y="16666"/>
                  </a:lnTo>
                  <a:lnTo>
                    <a:pt x="77142" y="6666"/>
                  </a:lnTo>
                  <a:lnTo>
                    <a:pt x="60000" y="0"/>
                  </a:lnTo>
                  <a:lnTo>
                    <a:pt x="37142" y="6666"/>
                  </a:lnTo>
                  <a:lnTo>
                    <a:pt x="17142" y="16666"/>
                  </a:lnTo>
                  <a:lnTo>
                    <a:pt x="5714" y="33333"/>
                  </a:lnTo>
                  <a:lnTo>
                    <a:pt x="0" y="56666"/>
                  </a:lnTo>
                  <a:lnTo>
                    <a:pt x="5714" y="80000"/>
                  </a:lnTo>
                  <a:lnTo>
                    <a:pt x="17142" y="100000"/>
                  </a:lnTo>
                  <a:lnTo>
                    <a:pt x="37142" y="113333"/>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46" name="Shape 2646"/>
            <p:cNvSpPr/>
            <p:nvPr/>
          </p:nvSpPr>
          <p:spPr>
            <a:xfrm>
              <a:off x="5579" y="2444"/>
              <a:ext cx="41" cy="36"/>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20487" y="19459"/>
                  </a:lnTo>
                  <a:lnTo>
                    <a:pt x="5853" y="35675"/>
                  </a:lnTo>
                  <a:lnTo>
                    <a:pt x="0" y="58378"/>
                  </a:lnTo>
                  <a:lnTo>
                    <a:pt x="5853" y="81081"/>
                  </a:lnTo>
                  <a:lnTo>
                    <a:pt x="20487" y="100540"/>
                  </a:lnTo>
                  <a:lnTo>
                    <a:pt x="38048" y="110270"/>
                  </a:lnTo>
                  <a:lnTo>
                    <a:pt x="61463"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47" name="Shape 2647"/>
            <p:cNvSpPr/>
            <p:nvPr/>
          </p:nvSpPr>
          <p:spPr>
            <a:xfrm>
              <a:off x="5643" y="2422"/>
              <a:ext cx="41" cy="36"/>
            </a:xfrm>
            <a:custGeom>
              <a:pathLst>
                <a:path extrusionOk="0" h="120000" w="120000">
                  <a:moveTo>
                    <a:pt x="55609" y="116666"/>
                  </a:moveTo>
                  <a:lnTo>
                    <a:pt x="55609" y="116666"/>
                  </a:lnTo>
                  <a:lnTo>
                    <a:pt x="79024" y="110000"/>
                  </a:lnTo>
                  <a:lnTo>
                    <a:pt x="99512" y="100000"/>
                  </a:lnTo>
                  <a:lnTo>
                    <a:pt x="111219" y="83333"/>
                  </a:lnTo>
                  <a:lnTo>
                    <a:pt x="117073" y="60000"/>
                  </a:lnTo>
                  <a:lnTo>
                    <a:pt x="111219" y="36666"/>
                  </a:lnTo>
                  <a:lnTo>
                    <a:pt x="99512" y="16666"/>
                  </a:lnTo>
                  <a:lnTo>
                    <a:pt x="79024" y="6666"/>
                  </a:lnTo>
                  <a:lnTo>
                    <a:pt x="55609" y="0"/>
                  </a:lnTo>
                  <a:lnTo>
                    <a:pt x="38048" y="6666"/>
                  </a:lnTo>
                  <a:lnTo>
                    <a:pt x="17560" y="16666"/>
                  </a:lnTo>
                  <a:lnTo>
                    <a:pt x="5853" y="36666"/>
                  </a:lnTo>
                  <a:lnTo>
                    <a:pt x="0" y="60000"/>
                  </a:lnTo>
                  <a:lnTo>
                    <a:pt x="5853" y="83333"/>
                  </a:lnTo>
                  <a:lnTo>
                    <a:pt x="17560" y="100000"/>
                  </a:lnTo>
                  <a:lnTo>
                    <a:pt x="38048" y="110000"/>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48" name="Shape 2648"/>
            <p:cNvSpPr/>
            <p:nvPr/>
          </p:nvSpPr>
          <p:spPr>
            <a:xfrm>
              <a:off x="5706" y="2439"/>
              <a:ext cx="42" cy="36"/>
            </a:xfrm>
            <a:custGeom>
              <a:pathLst>
                <a:path extrusionOk="0" h="120000" w="120000">
                  <a:moveTo>
                    <a:pt x="62857" y="116666"/>
                  </a:moveTo>
                  <a:lnTo>
                    <a:pt x="62857" y="116666"/>
                  </a:lnTo>
                  <a:lnTo>
                    <a:pt x="80000" y="113333"/>
                  </a:lnTo>
                  <a:lnTo>
                    <a:pt x="100000" y="100000"/>
                  </a:lnTo>
                  <a:lnTo>
                    <a:pt x="111428" y="80000"/>
                  </a:lnTo>
                  <a:lnTo>
                    <a:pt x="117142" y="56666"/>
                  </a:lnTo>
                  <a:lnTo>
                    <a:pt x="111428" y="33333"/>
                  </a:lnTo>
                  <a:lnTo>
                    <a:pt x="100000" y="16666"/>
                  </a:lnTo>
                  <a:lnTo>
                    <a:pt x="80000" y="6666"/>
                  </a:lnTo>
                  <a:lnTo>
                    <a:pt x="62857" y="0"/>
                  </a:lnTo>
                  <a:lnTo>
                    <a:pt x="40000" y="6666"/>
                  </a:lnTo>
                  <a:lnTo>
                    <a:pt x="20000" y="16666"/>
                  </a:lnTo>
                  <a:lnTo>
                    <a:pt x="5714" y="33333"/>
                  </a:lnTo>
                  <a:lnTo>
                    <a:pt x="0" y="56666"/>
                  </a:lnTo>
                  <a:lnTo>
                    <a:pt x="5714" y="80000"/>
                  </a:lnTo>
                  <a:lnTo>
                    <a:pt x="20000" y="100000"/>
                  </a:lnTo>
                  <a:lnTo>
                    <a:pt x="40000" y="113333"/>
                  </a:lnTo>
                  <a:lnTo>
                    <a:pt x="62857"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49" name="Shape 2649"/>
            <p:cNvSpPr/>
            <p:nvPr/>
          </p:nvSpPr>
          <p:spPr>
            <a:xfrm>
              <a:off x="5738" y="2492"/>
              <a:ext cx="39" cy="35"/>
            </a:xfrm>
            <a:custGeom>
              <a:pathLst>
                <a:path extrusionOk="0" h="120000" w="120000">
                  <a:moveTo>
                    <a:pt x="60000" y="116571"/>
                  </a:moveTo>
                  <a:lnTo>
                    <a:pt x="60000" y="116571"/>
                  </a:lnTo>
                  <a:lnTo>
                    <a:pt x="84000" y="113142"/>
                  </a:lnTo>
                  <a:lnTo>
                    <a:pt x="99000" y="99428"/>
                  </a:lnTo>
                  <a:lnTo>
                    <a:pt x="114000" y="82285"/>
                  </a:lnTo>
                  <a:lnTo>
                    <a:pt x="117000" y="58285"/>
                  </a:lnTo>
                  <a:lnTo>
                    <a:pt x="114000" y="34285"/>
                  </a:lnTo>
                  <a:lnTo>
                    <a:pt x="99000" y="17142"/>
                  </a:lnTo>
                  <a:lnTo>
                    <a:pt x="84000" y="6857"/>
                  </a:lnTo>
                  <a:lnTo>
                    <a:pt x="60000" y="0"/>
                  </a:lnTo>
                  <a:lnTo>
                    <a:pt x="36000" y="6857"/>
                  </a:lnTo>
                  <a:lnTo>
                    <a:pt x="18000" y="17142"/>
                  </a:lnTo>
                  <a:lnTo>
                    <a:pt x="6000" y="34285"/>
                  </a:lnTo>
                  <a:lnTo>
                    <a:pt x="0" y="58285"/>
                  </a:lnTo>
                  <a:lnTo>
                    <a:pt x="6000" y="82285"/>
                  </a:lnTo>
                  <a:lnTo>
                    <a:pt x="18000" y="99428"/>
                  </a:lnTo>
                  <a:lnTo>
                    <a:pt x="36000" y="113142"/>
                  </a:lnTo>
                  <a:lnTo>
                    <a:pt x="60000" y="116571"/>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50" name="Shape 2650"/>
            <p:cNvSpPr/>
            <p:nvPr/>
          </p:nvSpPr>
          <p:spPr>
            <a:xfrm>
              <a:off x="5800" y="2495"/>
              <a:ext cx="28" cy="27"/>
            </a:xfrm>
            <a:custGeom>
              <a:pathLst>
                <a:path extrusionOk="0" h="120000" w="120000">
                  <a:moveTo>
                    <a:pt x="57931" y="115555"/>
                  </a:moveTo>
                  <a:lnTo>
                    <a:pt x="82758" y="111111"/>
                  </a:lnTo>
                  <a:lnTo>
                    <a:pt x="99310" y="97777"/>
                  </a:lnTo>
                  <a:lnTo>
                    <a:pt x="107586" y="80000"/>
                  </a:lnTo>
                  <a:lnTo>
                    <a:pt x="115862" y="57777"/>
                  </a:lnTo>
                  <a:lnTo>
                    <a:pt x="107586" y="35555"/>
                  </a:lnTo>
                  <a:lnTo>
                    <a:pt x="99310" y="17777"/>
                  </a:lnTo>
                  <a:lnTo>
                    <a:pt x="82758" y="4444"/>
                  </a:lnTo>
                  <a:lnTo>
                    <a:pt x="57931" y="0"/>
                  </a:lnTo>
                  <a:lnTo>
                    <a:pt x="37241" y="4444"/>
                  </a:lnTo>
                  <a:lnTo>
                    <a:pt x="16551" y="17777"/>
                  </a:lnTo>
                  <a:lnTo>
                    <a:pt x="4137" y="35555"/>
                  </a:lnTo>
                  <a:lnTo>
                    <a:pt x="0" y="57777"/>
                  </a:lnTo>
                  <a:lnTo>
                    <a:pt x="4137" y="80000"/>
                  </a:lnTo>
                  <a:lnTo>
                    <a:pt x="16551" y="97777"/>
                  </a:lnTo>
                  <a:lnTo>
                    <a:pt x="37241" y="111111"/>
                  </a:lnTo>
                  <a:lnTo>
                    <a:pt x="57931" y="115555"/>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51" name="Shape 2651"/>
            <p:cNvSpPr/>
            <p:nvPr/>
          </p:nvSpPr>
          <p:spPr>
            <a:xfrm>
              <a:off x="5800" y="2495"/>
              <a:ext cx="38" cy="36"/>
            </a:xfrm>
            <a:custGeom>
              <a:pathLst>
                <a:path extrusionOk="0" h="120000" w="120000">
                  <a:moveTo>
                    <a:pt x="60000" y="116756"/>
                  </a:moveTo>
                  <a:lnTo>
                    <a:pt x="60000" y="116756"/>
                  </a:lnTo>
                  <a:lnTo>
                    <a:pt x="84000" y="110270"/>
                  </a:lnTo>
                  <a:lnTo>
                    <a:pt x="99000" y="97297"/>
                  </a:lnTo>
                  <a:lnTo>
                    <a:pt x="111000" y="81081"/>
                  </a:lnTo>
                  <a:lnTo>
                    <a:pt x="117000" y="58378"/>
                  </a:lnTo>
                  <a:lnTo>
                    <a:pt x="111000" y="35675"/>
                  </a:lnTo>
                  <a:lnTo>
                    <a:pt x="99000" y="16216"/>
                  </a:lnTo>
                  <a:lnTo>
                    <a:pt x="84000" y="6486"/>
                  </a:lnTo>
                  <a:lnTo>
                    <a:pt x="60000" y="0"/>
                  </a:lnTo>
                  <a:lnTo>
                    <a:pt x="36000" y="6486"/>
                  </a:lnTo>
                  <a:lnTo>
                    <a:pt x="18000" y="16216"/>
                  </a:lnTo>
                  <a:lnTo>
                    <a:pt x="3000" y="35675"/>
                  </a:lnTo>
                  <a:lnTo>
                    <a:pt x="0" y="58378"/>
                  </a:lnTo>
                  <a:lnTo>
                    <a:pt x="3000" y="81081"/>
                  </a:lnTo>
                  <a:lnTo>
                    <a:pt x="18000" y="97297"/>
                  </a:lnTo>
                  <a:lnTo>
                    <a:pt x="36000" y="110270"/>
                  </a:lnTo>
                  <a:lnTo>
                    <a:pt x="60000"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52" name="Shape 2652"/>
            <p:cNvSpPr/>
            <p:nvPr/>
          </p:nvSpPr>
          <p:spPr>
            <a:xfrm>
              <a:off x="5827" y="2450"/>
              <a:ext cx="39" cy="36"/>
            </a:xfrm>
            <a:custGeom>
              <a:pathLst>
                <a:path extrusionOk="0" h="120000" w="120000">
                  <a:moveTo>
                    <a:pt x="60000" y="116666"/>
                  </a:moveTo>
                  <a:lnTo>
                    <a:pt x="60000" y="116666"/>
                  </a:lnTo>
                  <a:lnTo>
                    <a:pt x="84000" y="110000"/>
                  </a:lnTo>
                  <a:lnTo>
                    <a:pt x="99000" y="100000"/>
                  </a:lnTo>
                  <a:lnTo>
                    <a:pt x="111000" y="83333"/>
                  </a:lnTo>
                  <a:lnTo>
                    <a:pt x="117000" y="60000"/>
                  </a:lnTo>
                  <a:lnTo>
                    <a:pt x="111000" y="36666"/>
                  </a:lnTo>
                  <a:lnTo>
                    <a:pt x="99000" y="20000"/>
                  </a:lnTo>
                  <a:lnTo>
                    <a:pt x="84000" y="6666"/>
                  </a:lnTo>
                  <a:lnTo>
                    <a:pt x="60000" y="0"/>
                  </a:lnTo>
                  <a:lnTo>
                    <a:pt x="36000" y="6666"/>
                  </a:lnTo>
                  <a:lnTo>
                    <a:pt x="18000" y="20000"/>
                  </a:lnTo>
                  <a:lnTo>
                    <a:pt x="6000" y="36666"/>
                  </a:lnTo>
                  <a:lnTo>
                    <a:pt x="0" y="60000"/>
                  </a:lnTo>
                  <a:lnTo>
                    <a:pt x="6000" y="83333"/>
                  </a:lnTo>
                  <a:lnTo>
                    <a:pt x="18000" y="100000"/>
                  </a:lnTo>
                  <a:lnTo>
                    <a:pt x="36000" y="110000"/>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53" name="Shape 2653"/>
            <p:cNvSpPr/>
            <p:nvPr/>
          </p:nvSpPr>
          <p:spPr>
            <a:xfrm>
              <a:off x="5891" y="2429"/>
              <a:ext cx="39" cy="36"/>
            </a:xfrm>
            <a:custGeom>
              <a:pathLst>
                <a:path extrusionOk="0" h="120000" w="120000">
                  <a:moveTo>
                    <a:pt x="57000" y="116666"/>
                  </a:moveTo>
                  <a:lnTo>
                    <a:pt x="57000" y="116666"/>
                  </a:lnTo>
                  <a:lnTo>
                    <a:pt x="81000" y="113333"/>
                  </a:lnTo>
                  <a:lnTo>
                    <a:pt x="99000" y="100000"/>
                  </a:lnTo>
                  <a:lnTo>
                    <a:pt x="111000" y="80000"/>
                  </a:lnTo>
                  <a:lnTo>
                    <a:pt x="117000" y="56666"/>
                  </a:lnTo>
                  <a:lnTo>
                    <a:pt x="111000" y="33333"/>
                  </a:lnTo>
                  <a:lnTo>
                    <a:pt x="99000" y="16666"/>
                  </a:lnTo>
                  <a:lnTo>
                    <a:pt x="81000" y="6666"/>
                  </a:lnTo>
                  <a:lnTo>
                    <a:pt x="57000" y="0"/>
                  </a:lnTo>
                  <a:lnTo>
                    <a:pt x="33000" y="6666"/>
                  </a:lnTo>
                  <a:lnTo>
                    <a:pt x="18000" y="16666"/>
                  </a:lnTo>
                  <a:lnTo>
                    <a:pt x="3000" y="33333"/>
                  </a:lnTo>
                  <a:lnTo>
                    <a:pt x="0" y="56666"/>
                  </a:lnTo>
                  <a:lnTo>
                    <a:pt x="3000" y="80000"/>
                  </a:lnTo>
                  <a:lnTo>
                    <a:pt x="18000" y="100000"/>
                  </a:lnTo>
                  <a:lnTo>
                    <a:pt x="33000" y="113333"/>
                  </a:lnTo>
                  <a:lnTo>
                    <a:pt x="57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54" name="Shape 2654"/>
            <p:cNvSpPr/>
            <p:nvPr/>
          </p:nvSpPr>
          <p:spPr>
            <a:xfrm>
              <a:off x="5956" y="2445"/>
              <a:ext cx="38" cy="36"/>
            </a:xfrm>
            <a:custGeom>
              <a:pathLst>
                <a:path extrusionOk="0" h="120000" w="120000">
                  <a:moveTo>
                    <a:pt x="58461" y="116756"/>
                  </a:moveTo>
                  <a:lnTo>
                    <a:pt x="58461" y="116756"/>
                  </a:lnTo>
                  <a:lnTo>
                    <a:pt x="83076" y="110270"/>
                  </a:lnTo>
                  <a:lnTo>
                    <a:pt x="98461" y="97297"/>
                  </a:lnTo>
                  <a:lnTo>
                    <a:pt x="113846" y="81081"/>
                  </a:lnTo>
                  <a:lnTo>
                    <a:pt x="116923" y="58378"/>
                  </a:lnTo>
                  <a:lnTo>
                    <a:pt x="113846" y="35675"/>
                  </a:lnTo>
                  <a:lnTo>
                    <a:pt x="98461" y="16216"/>
                  </a:lnTo>
                  <a:lnTo>
                    <a:pt x="83076" y="6486"/>
                  </a:lnTo>
                  <a:lnTo>
                    <a:pt x="58461" y="0"/>
                  </a:lnTo>
                  <a:lnTo>
                    <a:pt x="33846" y="6486"/>
                  </a:lnTo>
                  <a:lnTo>
                    <a:pt x="18461" y="16216"/>
                  </a:lnTo>
                  <a:lnTo>
                    <a:pt x="3076" y="35675"/>
                  </a:lnTo>
                  <a:lnTo>
                    <a:pt x="0" y="58378"/>
                  </a:lnTo>
                  <a:lnTo>
                    <a:pt x="3076" y="81081"/>
                  </a:lnTo>
                  <a:lnTo>
                    <a:pt x="18461" y="97297"/>
                  </a:lnTo>
                  <a:lnTo>
                    <a:pt x="33846" y="110270"/>
                  </a:lnTo>
                  <a:lnTo>
                    <a:pt x="58461"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55" name="Shape 2655"/>
            <p:cNvSpPr/>
            <p:nvPr/>
          </p:nvSpPr>
          <p:spPr>
            <a:xfrm>
              <a:off x="5986" y="2496"/>
              <a:ext cx="42" cy="36"/>
            </a:xfrm>
            <a:custGeom>
              <a:pathLst>
                <a:path extrusionOk="0" h="120000" w="120000">
                  <a:moveTo>
                    <a:pt x="60000" y="116666"/>
                  </a:moveTo>
                  <a:lnTo>
                    <a:pt x="60000" y="116666"/>
                  </a:lnTo>
                  <a:lnTo>
                    <a:pt x="80000" y="113333"/>
                  </a:lnTo>
                  <a:lnTo>
                    <a:pt x="100000" y="100000"/>
                  </a:lnTo>
                  <a:lnTo>
                    <a:pt x="111428" y="80000"/>
                  </a:lnTo>
                  <a:lnTo>
                    <a:pt x="117142" y="56666"/>
                  </a:lnTo>
                  <a:lnTo>
                    <a:pt x="111428" y="33333"/>
                  </a:lnTo>
                  <a:lnTo>
                    <a:pt x="100000" y="16666"/>
                  </a:lnTo>
                  <a:lnTo>
                    <a:pt x="80000" y="6666"/>
                  </a:lnTo>
                  <a:lnTo>
                    <a:pt x="60000" y="0"/>
                  </a:lnTo>
                  <a:lnTo>
                    <a:pt x="37142" y="6666"/>
                  </a:lnTo>
                  <a:lnTo>
                    <a:pt x="20000" y="16666"/>
                  </a:lnTo>
                  <a:lnTo>
                    <a:pt x="5714" y="33333"/>
                  </a:lnTo>
                  <a:lnTo>
                    <a:pt x="0" y="56666"/>
                  </a:lnTo>
                  <a:lnTo>
                    <a:pt x="5714" y="80000"/>
                  </a:lnTo>
                  <a:lnTo>
                    <a:pt x="20000" y="100000"/>
                  </a:lnTo>
                  <a:lnTo>
                    <a:pt x="37142" y="113333"/>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56" name="Shape 2656"/>
            <p:cNvSpPr/>
            <p:nvPr/>
          </p:nvSpPr>
          <p:spPr>
            <a:xfrm>
              <a:off x="6029" y="2415"/>
              <a:ext cx="142" cy="878"/>
            </a:xfrm>
            <a:custGeom>
              <a:pathLst>
                <a:path extrusionOk="0" h="120000" w="120000">
                  <a:moveTo>
                    <a:pt x="118309" y="136"/>
                  </a:moveTo>
                  <a:lnTo>
                    <a:pt x="118309" y="136"/>
                  </a:lnTo>
                  <a:lnTo>
                    <a:pt x="117464" y="0"/>
                  </a:lnTo>
                  <a:lnTo>
                    <a:pt x="118309" y="0"/>
                  </a:lnTo>
                  <a:lnTo>
                    <a:pt x="119154" y="0"/>
                  </a:lnTo>
                  <a:lnTo>
                    <a:pt x="117464" y="273"/>
                  </a:lnTo>
                  <a:lnTo>
                    <a:pt x="114929" y="409"/>
                  </a:lnTo>
                  <a:lnTo>
                    <a:pt x="106478" y="1092"/>
                  </a:lnTo>
                  <a:lnTo>
                    <a:pt x="92957" y="1774"/>
                  </a:lnTo>
                  <a:lnTo>
                    <a:pt x="73521" y="2866"/>
                  </a:lnTo>
                  <a:lnTo>
                    <a:pt x="49859" y="4232"/>
                  </a:lnTo>
                  <a:lnTo>
                    <a:pt x="32112" y="5733"/>
                  </a:lnTo>
                  <a:lnTo>
                    <a:pt x="20281" y="7372"/>
                  </a:lnTo>
                  <a:lnTo>
                    <a:pt x="12676" y="9283"/>
                  </a:lnTo>
                  <a:lnTo>
                    <a:pt x="9295" y="11331"/>
                  </a:lnTo>
                  <a:lnTo>
                    <a:pt x="7605" y="13515"/>
                  </a:lnTo>
                  <a:lnTo>
                    <a:pt x="8450" y="16109"/>
                  </a:lnTo>
                  <a:lnTo>
                    <a:pt x="9295" y="19112"/>
                  </a:lnTo>
                  <a:lnTo>
                    <a:pt x="10140" y="21023"/>
                  </a:lnTo>
                  <a:lnTo>
                    <a:pt x="10985" y="23617"/>
                  </a:lnTo>
                  <a:lnTo>
                    <a:pt x="10985" y="26757"/>
                  </a:lnTo>
                  <a:lnTo>
                    <a:pt x="12676" y="30443"/>
                  </a:lnTo>
                  <a:lnTo>
                    <a:pt x="13521" y="34402"/>
                  </a:lnTo>
                  <a:lnTo>
                    <a:pt x="14366" y="38634"/>
                  </a:lnTo>
                  <a:lnTo>
                    <a:pt x="16901" y="43139"/>
                  </a:lnTo>
                  <a:lnTo>
                    <a:pt x="17746" y="47645"/>
                  </a:lnTo>
                  <a:lnTo>
                    <a:pt x="17746" y="52150"/>
                  </a:lnTo>
                  <a:lnTo>
                    <a:pt x="18591" y="56518"/>
                  </a:lnTo>
                  <a:lnTo>
                    <a:pt x="19436" y="60750"/>
                  </a:lnTo>
                  <a:lnTo>
                    <a:pt x="20281" y="64709"/>
                  </a:lnTo>
                  <a:lnTo>
                    <a:pt x="20281" y="68259"/>
                  </a:lnTo>
                  <a:lnTo>
                    <a:pt x="20281" y="71262"/>
                  </a:lnTo>
                  <a:lnTo>
                    <a:pt x="19436" y="73720"/>
                  </a:lnTo>
                  <a:lnTo>
                    <a:pt x="18591" y="75494"/>
                  </a:lnTo>
                  <a:lnTo>
                    <a:pt x="17746" y="77133"/>
                  </a:lnTo>
                  <a:lnTo>
                    <a:pt x="16901" y="78771"/>
                  </a:lnTo>
                  <a:lnTo>
                    <a:pt x="14366" y="80682"/>
                  </a:lnTo>
                  <a:lnTo>
                    <a:pt x="12676" y="82457"/>
                  </a:lnTo>
                  <a:lnTo>
                    <a:pt x="10985" y="84641"/>
                  </a:lnTo>
                  <a:lnTo>
                    <a:pt x="10140" y="86689"/>
                  </a:lnTo>
                  <a:lnTo>
                    <a:pt x="8450" y="89010"/>
                  </a:lnTo>
                  <a:lnTo>
                    <a:pt x="6760" y="91194"/>
                  </a:lnTo>
                  <a:lnTo>
                    <a:pt x="5915" y="93515"/>
                  </a:lnTo>
                  <a:lnTo>
                    <a:pt x="3380" y="95563"/>
                  </a:lnTo>
                  <a:lnTo>
                    <a:pt x="2535" y="97883"/>
                  </a:lnTo>
                  <a:lnTo>
                    <a:pt x="845" y="99795"/>
                  </a:lnTo>
                  <a:lnTo>
                    <a:pt x="0" y="101706"/>
                  </a:lnTo>
                  <a:lnTo>
                    <a:pt x="0" y="103481"/>
                  </a:lnTo>
                  <a:lnTo>
                    <a:pt x="0" y="105119"/>
                  </a:lnTo>
                  <a:lnTo>
                    <a:pt x="0" y="106621"/>
                  </a:lnTo>
                  <a:lnTo>
                    <a:pt x="3380" y="109215"/>
                  </a:lnTo>
                  <a:lnTo>
                    <a:pt x="16056" y="111672"/>
                  </a:lnTo>
                  <a:lnTo>
                    <a:pt x="31267" y="113856"/>
                  </a:lnTo>
                  <a:lnTo>
                    <a:pt x="51549" y="115904"/>
                  </a:lnTo>
                  <a:lnTo>
                    <a:pt x="70985" y="117542"/>
                  </a:lnTo>
                  <a:lnTo>
                    <a:pt x="91267" y="118634"/>
                  </a:lnTo>
                  <a:lnTo>
                    <a:pt x="107323" y="119453"/>
                  </a:lnTo>
                  <a:lnTo>
                    <a:pt x="118309" y="119863"/>
                  </a:lnTo>
                  <a:lnTo>
                    <a:pt x="117464" y="113447"/>
                  </a:lnTo>
                  <a:lnTo>
                    <a:pt x="116619" y="14470"/>
                  </a:lnTo>
                  <a:lnTo>
                    <a:pt x="116619" y="13242"/>
                  </a:lnTo>
                  <a:lnTo>
                    <a:pt x="116619" y="11331"/>
                  </a:lnTo>
                  <a:lnTo>
                    <a:pt x="117464" y="9010"/>
                  </a:lnTo>
                  <a:lnTo>
                    <a:pt x="117464" y="6416"/>
                  </a:lnTo>
                  <a:lnTo>
                    <a:pt x="117464" y="4095"/>
                  </a:lnTo>
                  <a:lnTo>
                    <a:pt x="117464" y="2047"/>
                  </a:lnTo>
                  <a:lnTo>
                    <a:pt x="118309" y="546"/>
                  </a:lnTo>
                  <a:lnTo>
                    <a:pt x="118309" y="136"/>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57" name="Shape 2657"/>
            <p:cNvSpPr/>
            <p:nvPr/>
          </p:nvSpPr>
          <p:spPr>
            <a:xfrm>
              <a:off x="6145" y="2455"/>
              <a:ext cx="22" cy="36"/>
            </a:xfrm>
            <a:custGeom>
              <a:pathLst>
                <a:path extrusionOk="0" h="120000" w="120000">
                  <a:moveTo>
                    <a:pt x="103636" y="116666"/>
                  </a:moveTo>
                  <a:lnTo>
                    <a:pt x="103636" y="116666"/>
                  </a:lnTo>
                  <a:lnTo>
                    <a:pt x="60000" y="110000"/>
                  </a:lnTo>
                  <a:lnTo>
                    <a:pt x="32727" y="100000"/>
                  </a:lnTo>
                  <a:lnTo>
                    <a:pt x="5454" y="80000"/>
                  </a:lnTo>
                  <a:lnTo>
                    <a:pt x="0" y="56666"/>
                  </a:lnTo>
                  <a:lnTo>
                    <a:pt x="10909" y="33333"/>
                  </a:lnTo>
                  <a:lnTo>
                    <a:pt x="38181" y="16666"/>
                  </a:lnTo>
                  <a:lnTo>
                    <a:pt x="70909" y="3333"/>
                  </a:lnTo>
                  <a:lnTo>
                    <a:pt x="114545" y="0"/>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58" name="Shape 2658"/>
            <p:cNvSpPr/>
            <p:nvPr/>
          </p:nvSpPr>
          <p:spPr>
            <a:xfrm>
              <a:off x="6088" y="2468"/>
              <a:ext cx="41" cy="36"/>
            </a:xfrm>
            <a:custGeom>
              <a:pathLst>
                <a:path extrusionOk="0" h="120000" w="120000">
                  <a:moveTo>
                    <a:pt x="55609" y="116666"/>
                  </a:moveTo>
                  <a:lnTo>
                    <a:pt x="55609" y="116666"/>
                  </a:lnTo>
                  <a:lnTo>
                    <a:pt x="32195" y="110000"/>
                  </a:lnTo>
                  <a:lnTo>
                    <a:pt x="11707" y="100000"/>
                  </a:lnTo>
                  <a:lnTo>
                    <a:pt x="2926" y="80000"/>
                  </a:lnTo>
                  <a:lnTo>
                    <a:pt x="0" y="56666"/>
                  </a:lnTo>
                  <a:lnTo>
                    <a:pt x="5853" y="33333"/>
                  </a:lnTo>
                  <a:lnTo>
                    <a:pt x="20487" y="16666"/>
                  </a:lnTo>
                  <a:lnTo>
                    <a:pt x="35121" y="3333"/>
                  </a:lnTo>
                  <a:lnTo>
                    <a:pt x="58536" y="0"/>
                  </a:lnTo>
                  <a:lnTo>
                    <a:pt x="81951" y="3333"/>
                  </a:lnTo>
                  <a:lnTo>
                    <a:pt x="99512" y="20000"/>
                  </a:lnTo>
                  <a:lnTo>
                    <a:pt x="114146" y="40000"/>
                  </a:lnTo>
                  <a:lnTo>
                    <a:pt x="117073" y="63333"/>
                  </a:lnTo>
                  <a:lnTo>
                    <a:pt x="111219" y="86666"/>
                  </a:lnTo>
                  <a:lnTo>
                    <a:pt x="93658" y="103333"/>
                  </a:lnTo>
                  <a:lnTo>
                    <a:pt x="76097" y="113333"/>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59" name="Shape 2659"/>
            <p:cNvSpPr/>
            <p:nvPr/>
          </p:nvSpPr>
          <p:spPr>
            <a:xfrm>
              <a:off x="6070" y="2520"/>
              <a:ext cx="38" cy="36"/>
            </a:xfrm>
            <a:custGeom>
              <a:pathLst>
                <a:path extrusionOk="0" h="120000" w="120000">
                  <a:moveTo>
                    <a:pt x="54000" y="116756"/>
                  </a:moveTo>
                  <a:lnTo>
                    <a:pt x="54000" y="116756"/>
                  </a:lnTo>
                  <a:lnTo>
                    <a:pt x="30000" y="110270"/>
                  </a:lnTo>
                  <a:lnTo>
                    <a:pt x="12000" y="97297"/>
                  </a:lnTo>
                  <a:lnTo>
                    <a:pt x="3000" y="77837"/>
                  </a:lnTo>
                  <a:lnTo>
                    <a:pt x="0" y="55135"/>
                  </a:lnTo>
                  <a:lnTo>
                    <a:pt x="6000" y="32432"/>
                  </a:lnTo>
                  <a:lnTo>
                    <a:pt x="18000" y="16216"/>
                  </a:lnTo>
                  <a:lnTo>
                    <a:pt x="36000" y="3243"/>
                  </a:lnTo>
                  <a:lnTo>
                    <a:pt x="60000" y="0"/>
                  </a:lnTo>
                  <a:lnTo>
                    <a:pt x="84000" y="6486"/>
                  </a:lnTo>
                  <a:lnTo>
                    <a:pt x="99000" y="19459"/>
                  </a:lnTo>
                  <a:lnTo>
                    <a:pt x="114000" y="38918"/>
                  </a:lnTo>
                  <a:lnTo>
                    <a:pt x="117000" y="61621"/>
                  </a:lnTo>
                  <a:lnTo>
                    <a:pt x="111000" y="81081"/>
                  </a:lnTo>
                  <a:lnTo>
                    <a:pt x="96000" y="100540"/>
                  </a:lnTo>
                  <a:lnTo>
                    <a:pt x="78000" y="113513"/>
                  </a:lnTo>
                  <a:lnTo>
                    <a:pt x="54000"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60" name="Shape 2660"/>
            <p:cNvSpPr/>
            <p:nvPr/>
          </p:nvSpPr>
          <p:spPr>
            <a:xfrm>
              <a:off x="6045" y="3076"/>
              <a:ext cx="118" cy="169"/>
            </a:xfrm>
            <a:custGeom>
              <a:pathLst>
                <a:path extrusionOk="0" h="120000" w="120000">
                  <a:moveTo>
                    <a:pt x="105882" y="0"/>
                  </a:moveTo>
                  <a:lnTo>
                    <a:pt x="105882" y="0"/>
                  </a:lnTo>
                  <a:lnTo>
                    <a:pt x="98823" y="0"/>
                  </a:lnTo>
                  <a:lnTo>
                    <a:pt x="92773" y="0"/>
                  </a:lnTo>
                  <a:lnTo>
                    <a:pt x="87731" y="710"/>
                  </a:lnTo>
                  <a:lnTo>
                    <a:pt x="82689" y="1420"/>
                  </a:lnTo>
                  <a:lnTo>
                    <a:pt x="78655" y="2840"/>
                  </a:lnTo>
                  <a:lnTo>
                    <a:pt x="73613" y="3550"/>
                  </a:lnTo>
                  <a:lnTo>
                    <a:pt x="67563" y="4970"/>
                  </a:lnTo>
                  <a:lnTo>
                    <a:pt x="62521" y="4970"/>
                  </a:lnTo>
                  <a:lnTo>
                    <a:pt x="56470" y="5680"/>
                  </a:lnTo>
                  <a:lnTo>
                    <a:pt x="51428" y="6390"/>
                  </a:lnTo>
                  <a:lnTo>
                    <a:pt x="47394" y="7810"/>
                  </a:lnTo>
                  <a:lnTo>
                    <a:pt x="42352" y="9230"/>
                  </a:lnTo>
                  <a:lnTo>
                    <a:pt x="38319" y="10650"/>
                  </a:lnTo>
                  <a:lnTo>
                    <a:pt x="35294" y="12071"/>
                  </a:lnTo>
                  <a:lnTo>
                    <a:pt x="33277" y="13491"/>
                  </a:lnTo>
                  <a:lnTo>
                    <a:pt x="29243" y="14201"/>
                  </a:lnTo>
                  <a:lnTo>
                    <a:pt x="26218" y="16331"/>
                  </a:lnTo>
                  <a:lnTo>
                    <a:pt x="25210" y="18461"/>
                  </a:lnTo>
                  <a:lnTo>
                    <a:pt x="22184" y="20591"/>
                  </a:lnTo>
                  <a:lnTo>
                    <a:pt x="20168" y="22721"/>
                  </a:lnTo>
                  <a:lnTo>
                    <a:pt x="18151" y="25562"/>
                  </a:lnTo>
                  <a:lnTo>
                    <a:pt x="17142" y="28402"/>
                  </a:lnTo>
                  <a:lnTo>
                    <a:pt x="15126" y="31242"/>
                  </a:lnTo>
                  <a:lnTo>
                    <a:pt x="13109" y="34082"/>
                  </a:lnTo>
                  <a:lnTo>
                    <a:pt x="11092" y="36923"/>
                  </a:lnTo>
                  <a:lnTo>
                    <a:pt x="10084" y="40473"/>
                  </a:lnTo>
                  <a:lnTo>
                    <a:pt x="7058" y="44733"/>
                  </a:lnTo>
                  <a:lnTo>
                    <a:pt x="4033" y="48994"/>
                  </a:lnTo>
                  <a:lnTo>
                    <a:pt x="2016" y="52544"/>
                  </a:lnTo>
                  <a:lnTo>
                    <a:pt x="1008" y="56804"/>
                  </a:lnTo>
                  <a:lnTo>
                    <a:pt x="0" y="60355"/>
                  </a:lnTo>
                  <a:lnTo>
                    <a:pt x="1008" y="63195"/>
                  </a:lnTo>
                  <a:lnTo>
                    <a:pt x="3025" y="67455"/>
                  </a:lnTo>
                  <a:lnTo>
                    <a:pt x="4033" y="71715"/>
                  </a:lnTo>
                  <a:lnTo>
                    <a:pt x="9075" y="76686"/>
                  </a:lnTo>
                  <a:lnTo>
                    <a:pt x="11092" y="80946"/>
                  </a:lnTo>
                  <a:lnTo>
                    <a:pt x="16134" y="86627"/>
                  </a:lnTo>
                  <a:lnTo>
                    <a:pt x="18151" y="90887"/>
                  </a:lnTo>
                  <a:lnTo>
                    <a:pt x="22184" y="94437"/>
                  </a:lnTo>
                  <a:lnTo>
                    <a:pt x="26218" y="97278"/>
                  </a:lnTo>
                  <a:lnTo>
                    <a:pt x="29243" y="100118"/>
                  </a:lnTo>
                  <a:lnTo>
                    <a:pt x="36302" y="103668"/>
                  </a:lnTo>
                  <a:lnTo>
                    <a:pt x="45378" y="107928"/>
                  </a:lnTo>
                  <a:lnTo>
                    <a:pt x="55462" y="112899"/>
                  </a:lnTo>
                  <a:lnTo>
                    <a:pt x="66554" y="116449"/>
                  </a:lnTo>
                  <a:lnTo>
                    <a:pt x="79663" y="118579"/>
                  </a:lnTo>
                  <a:lnTo>
                    <a:pt x="90756" y="119289"/>
                  </a:lnTo>
                  <a:lnTo>
                    <a:pt x="103865" y="117159"/>
                  </a:lnTo>
                  <a:lnTo>
                    <a:pt x="109915" y="116449"/>
                  </a:lnTo>
                  <a:lnTo>
                    <a:pt x="111932" y="116449"/>
                  </a:lnTo>
                  <a:lnTo>
                    <a:pt x="114957" y="115029"/>
                  </a:lnTo>
                  <a:lnTo>
                    <a:pt x="118991" y="112189"/>
                  </a:lnTo>
                  <a:lnTo>
                    <a:pt x="118991" y="4260"/>
                  </a:lnTo>
                  <a:lnTo>
                    <a:pt x="111932" y="1420"/>
                  </a:lnTo>
                  <a:lnTo>
                    <a:pt x="107899" y="0"/>
                  </a:lnTo>
                  <a:lnTo>
                    <a:pt x="105882" y="0"/>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61" name="Shape 2661"/>
            <p:cNvSpPr/>
            <p:nvPr/>
          </p:nvSpPr>
          <p:spPr>
            <a:xfrm>
              <a:off x="6106" y="3189"/>
              <a:ext cx="11" cy="5"/>
            </a:xfrm>
            <a:custGeom>
              <a:pathLst>
                <a:path extrusionOk="0" h="120000" w="120000">
                  <a:moveTo>
                    <a:pt x="80000" y="20000"/>
                  </a:moveTo>
                  <a:lnTo>
                    <a:pt x="60000" y="20000"/>
                  </a:lnTo>
                  <a:lnTo>
                    <a:pt x="40000" y="0"/>
                  </a:lnTo>
                  <a:lnTo>
                    <a:pt x="30000" y="0"/>
                  </a:lnTo>
                  <a:lnTo>
                    <a:pt x="20000" y="0"/>
                  </a:lnTo>
                  <a:lnTo>
                    <a:pt x="10000" y="0"/>
                  </a:lnTo>
                  <a:lnTo>
                    <a:pt x="10000" y="20000"/>
                  </a:lnTo>
                  <a:lnTo>
                    <a:pt x="0" y="40000"/>
                  </a:lnTo>
                  <a:lnTo>
                    <a:pt x="10000" y="40000"/>
                  </a:lnTo>
                  <a:lnTo>
                    <a:pt x="10000" y="60000"/>
                  </a:lnTo>
                  <a:lnTo>
                    <a:pt x="20000" y="60000"/>
                  </a:lnTo>
                  <a:lnTo>
                    <a:pt x="30000" y="80000"/>
                  </a:lnTo>
                  <a:lnTo>
                    <a:pt x="40000" y="80000"/>
                  </a:lnTo>
                  <a:lnTo>
                    <a:pt x="60000" y="100000"/>
                  </a:lnTo>
                  <a:lnTo>
                    <a:pt x="70000" y="100000"/>
                  </a:lnTo>
                  <a:lnTo>
                    <a:pt x="80000" y="80000"/>
                  </a:lnTo>
                  <a:lnTo>
                    <a:pt x="90000" y="80000"/>
                  </a:lnTo>
                  <a:lnTo>
                    <a:pt x="100000" y="60000"/>
                  </a:lnTo>
                  <a:lnTo>
                    <a:pt x="110000" y="40000"/>
                  </a:lnTo>
                  <a:lnTo>
                    <a:pt x="100000" y="40000"/>
                  </a:lnTo>
                  <a:lnTo>
                    <a:pt x="90000" y="20000"/>
                  </a:lnTo>
                  <a:lnTo>
                    <a:pt x="80000" y="2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62" name="Shape 2662"/>
            <p:cNvSpPr/>
            <p:nvPr/>
          </p:nvSpPr>
          <p:spPr>
            <a:xfrm>
              <a:off x="6106" y="3189"/>
              <a:ext cx="22" cy="15"/>
            </a:xfrm>
            <a:custGeom>
              <a:pathLst>
                <a:path extrusionOk="0" h="120000" w="120000">
                  <a:moveTo>
                    <a:pt x="88695" y="22500"/>
                  </a:moveTo>
                  <a:lnTo>
                    <a:pt x="88695" y="22500"/>
                  </a:lnTo>
                  <a:lnTo>
                    <a:pt x="62608" y="15000"/>
                  </a:lnTo>
                  <a:lnTo>
                    <a:pt x="46956" y="7500"/>
                  </a:lnTo>
                  <a:lnTo>
                    <a:pt x="41739" y="7500"/>
                  </a:lnTo>
                  <a:lnTo>
                    <a:pt x="36521" y="0"/>
                  </a:lnTo>
                  <a:lnTo>
                    <a:pt x="15652" y="0"/>
                  </a:lnTo>
                  <a:lnTo>
                    <a:pt x="5217" y="7500"/>
                  </a:lnTo>
                  <a:lnTo>
                    <a:pt x="5217" y="30000"/>
                  </a:lnTo>
                  <a:lnTo>
                    <a:pt x="0" y="45000"/>
                  </a:lnTo>
                  <a:lnTo>
                    <a:pt x="5217" y="52500"/>
                  </a:lnTo>
                  <a:lnTo>
                    <a:pt x="5217" y="60000"/>
                  </a:lnTo>
                  <a:lnTo>
                    <a:pt x="15652" y="75000"/>
                  </a:lnTo>
                  <a:lnTo>
                    <a:pt x="31304" y="82500"/>
                  </a:lnTo>
                  <a:lnTo>
                    <a:pt x="41739" y="90000"/>
                  </a:lnTo>
                  <a:lnTo>
                    <a:pt x="46956" y="97500"/>
                  </a:lnTo>
                  <a:lnTo>
                    <a:pt x="57391" y="112500"/>
                  </a:lnTo>
                  <a:lnTo>
                    <a:pt x="67826" y="105000"/>
                  </a:lnTo>
                  <a:lnTo>
                    <a:pt x="78260" y="97500"/>
                  </a:lnTo>
                  <a:lnTo>
                    <a:pt x="93913" y="82500"/>
                  </a:lnTo>
                  <a:lnTo>
                    <a:pt x="104347" y="67500"/>
                  </a:lnTo>
                  <a:lnTo>
                    <a:pt x="114782" y="52500"/>
                  </a:lnTo>
                  <a:lnTo>
                    <a:pt x="114782" y="45000"/>
                  </a:lnTo>
                  <a:lnTo>
                    <a:pt x="104347" y="37500"/>
                  </a:lnTo>
                  <a:lnTo>
                    <a:pt x="93913" y="22500"/>
                  </a:lnTo>
                  <a:lnTo>
                    <a:pt x="88695" y="225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63" name="Shape 2663"/>
            <p:cNvSpPr/>
            <p:nvPr/>
          </p:nvSpPr>
          <p:spPr>
            <a:xfrm>
              <a:off x="6133" y="3111"/>
              <a:ext cx="1" cy="3"/>
            </a:xfrm>
            <a:custGeom>
              <a:pathLst>
                <a:path extrusionOk="0" h="120000" w="120000">
                  <a:moveTo>
                    <a:pt x="0" y="60000"/>
                  </a:moveTo>
                  <a:lnTo>
                    <a:pt x="0" y="60000"/>
                  </a:lnTo>
                  <a:lnTo>
                    <a:pt x="40000" y="90000"/>
                  </a:lnTo>
                  <a:lnTo>
                    <a:pt x="80000" y="90000"/>
                  </a:lnTo>
                  <a:lnTo>
                    <a:pt x="80000" y="60000"/>
                  </a:lnTo>
                  <a:lnTo>
                    <a:pt x="80000" y="30000"/>
                  </a:lnTo>
                  <a:lnTo>
                    <a:pt x="0" y="0"/>
                  </a:lnTo>
                  <a:lnTo>
                    <a:pt x="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64" name="Shape 2664"/>
            <p:cNvSpPr/>
            <p:nvPr/>
          </p:nvSpPr>
          <p:spPr>
            <a:xfrm>
              <a:off x="6134" y="3111"/>
              <a:ext cx="9" cy="14"/>
            </a:xfrm>
            <a:custGeom>
              <a:pathLst>
                <a:path extrusionOk="0" h="120000" w="120000">
                  <a:moveTo>
                    <a:pt x="108000" y="59999"/>
                  </a:moveTo>
                  <a:lnTo>
                    <a:pt x="108000" y="59999"/>
                  </a:lnTo>
                  <a:lnTo>
                    <a:pt x="84000" y="85714"/>
                  </a:lnTo>
                  <a:lnTo>
                    <a:pt x="72000" y="94285"/>
                  </a:lnTo>
                  <a:lnTo>
                    <a:pt x="60000" y="111428"/>
                  </a:lnTo>
                  <a:lnTo>
                    <a:pt x="24000" y="111428"/>
                  </a:lnTo>
                  <a:lnTo>
                    <a:pt x="12000" y="102857"/>
                  </a:lnTo>
                  <a:lnTo>
                    <a:pt x="0" y="85714"/>
                  </a:lnTo>
                  <a:lnTo>
                    <a:pt x="0" y="77142"/>
                  </a:lnTo>
                  <a:lnTo>
                    <a:pt x="0" y="25714"/>
                  </a:lnTo>
                  <a:lnTo>
                    <a:pt x="96000" y="0"/>
                  </a:lnTo>
                  <a:lnTo>
                    <a:pt x="108000" y="5999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65" name="Shape 2665"/>
            <p:cNvSpPr/>
            <p:nvPr/>
          </p:nvSpPr>
          <p:spPr>
            <a:xfrm>
              <a:off x="6115" y="3154"/>
              <a:ext cx="11" cy="3"/>
            </a:xfrm>
            <a:custGeom>
              <a:pathLst>
                <a:path extrusionOk="0" h="120000" w="120000">
                  <a:moveTo>
                    <a:pt x="10909" y="0"/>
                  </a:moveTo>
                  <a:lnTo>
                    <a:pt x="21818" y="30000"/>
                  </a:lnTo>
                  <a:lnTo>
                    <a:pt x="32727" y="30000"/>
                  </a:lnTo>
                  <a:lnTo>
                    <a:pt x="32727" y="60000"/>
                  </a:lnTo>
                  <a:lnTo>
                    <a:pt x="43636" y="60000"/>
                  </a:lnTo>
                  <a:lnTo>
                    <a:pt x="65454" y="60000"/>
                  </a:lnTo>
                  <a:lnTo>
                    <a:pt x="76363" y="60000"/>
                  </a:lnTo>
                  <a:lnTo>
                    <a:pt x="87272" y="30000"/>
                  </a:lnTo>
                  <a:lnTo>
                    <a:pt x="98181" y="30000"/>
                  </a:lnTo>
                  <a:lnTo>
                    <a:pt x="98181" y="60000"/>
                  </a:lnTo>
                  <a:lnTo>
                    <a:pt x="109090" y="60000"/>
                  </a:lnTo>
                  <a:lnTo>
                    <a:pt x="98181" y="60000"/>
                  </a:lnTo>
                  <a:lnTo>
                    <a:pt x="98181" y="90000"/>
                  </a:lnTo>
                  <a:lnTo>
                    <a:pt x="76363" y="90000"/>
                  </a:lnTo>
                  <a:lnTo>
                    <a:pt x="65454" y="90000"/>
                  </a:lnTo>
                  <a:lnTo>
                    <a:pt x="54545" y="90000"/>
                  </a:lnTo>
                  <a:lnTo>
                    <a:pt x="43636" y="90000"/>
                  </a:lnTo>
                  <a:lnTo>
                    <a:pt x="32727" y="90000"/>
                  </a:lnTo>
                  <a:lnTo>
                    <a:pt x="21818" y="90000"/>
                  </a:lnTo>
                  <a:lnTo>
                    <a:pt x="10909" y="90000"/>
                  </a:lnTo>
                  <a:lnTo>
                    <a:pt x="0" y="90000"/>
                  </a:lnTo>
                  <a:lnTo>
                    <a:pt x="0" y="60000"/>
                  </a:lnTo>
                  <a:lnTo>
                    <a:pt x="0" y="30000"/>
                  </a:lnTo>
                  <a:lnTo>
                    <a:pt x="10909"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66" name="Shape 2666"/>
            <p:cNvSpPr/>
            <p:nvPr/>
          </p:nvSpPr>
          <p:spPr>
            <a:xfrm>
              <a:off x="6115" y="3154"/>
              <a:ext cx="22" cy="14"/>
            </a:xfrm>
            <a:custGeom>
              <a:pathLst>
                <a:path extrusionOk="0" h="120000" w="120000">
                  <a:moveTo>
                    <a:pt x="5454" y="0"/>
                  </a:moveTo>
                  <a:lnTo>
                    <a:pt x="5454" y="0"/>
                  </a:lnTo>
                  <a:lnTo>
                    <a:pt x="16363" y="34285"/>
                  </a:lnTo>
                  <a:lnTo>
                    <a:pt x="32727" y="51428"/>
                  </a:lnTo>
                  <a:lnTo>
                    <a:pt x="38181" y="68571"/>
                  </a:lnTo>
                  <a:lnTo>
                    <a:pt x="49090" y="68571"/>
                  </a:lnTo>
                  <a:lnTo>
                    <a:pt x="65454" y="59999"/>
                  </a:lnTo>
                  <a:lnTo>
                    <a:pt x="76363" y="59999"/>
                  </a:lnTo>
                  <a:lnTo>
                    <a:pt x="92727" y="51428"/>
                  </a:lnTo>
                  <a:lnTo>
                    <a:pt x="103636" y="51428"/>
                  </a:lnTo>
                  <a:lnTo>
                    <a:pt x="109090" y="59999"/>
                  </a:lnTo>
                  <a:lnTo>
                    <a:pt x="114545" y="77142"/>
                  </a:lnTo>
                  <a:lnTo>
                    <a:pt x="109090" y="85714"/>
                  </a:lnTo>
                  <a:lnTo>
                    <a:pt x="103636" y="94285"/>
                  </a:lnTo>
                  <a:lnTo>
                    <a:pt x="81818" y="102857"/>
                  </a:lnTo>
                  <a:lnTo>
                    <a:pt x="70909" y="111428"/>
                  </a:lnTo>
                  <a:lnTo>
                    <a:pt x="60000" y="111428"/>
                  </a:lnTo>
                  <a:lnTo>
                    <a:pt x="49090" y="111428"/>
                  </a:lnTo>
                  <a:lnTo>
                    <a:pt x="38181" y="111428"/>
                  </a:lnTo>
                  <a:lnTo>
                    <a:pt x="21818" y="111428"/>
                  </a:lnTo>
                  <a:lnTo>
                    <a:pt x="10909" y="111428"/>
                  </a:lnTo>
                  <a:lnTo>
                    <a:pt x="0" y="94285"/>
                  </a:lnTo>
                  <a:lnTo>
                    <a:pt x="0" y="77142"/>
                  </a:lnTo>
                  <a:lnTo>
                    <a:pt x="0" y="34285"/>
                  </a:lnTo>
                  <a:lnTo>
                    <a:pt x="5454" y="17142"/>
                  </a:lnTo>
                  <a:lnTo>
                    <a:pt x="5454"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67" name="Shape 2667"/>
            <p:cNvSpPr/>
            <p:nvPr/>
          </p:nvSpPr>
          <p:spPr>
            <a:xfrm>
              <a:off x="6159" y="3140"/>
              <a:ext cx="7" cy="2"/>
            </a:xfrm>
            <a:custGeom>
              <a:pathLst>
                <a:path extrusionOk="0" h="120000" w="120000">
                  <a:moveTo>
                    <a:pt x="0" y="80000"/>
                  </a:moveTo>
                  <a:lnTo>
                    <a:pt x="105000" y="40000"/>
                  </a:lnTo>
                  <a:lnTo>
                    <a:pt x="105000" y="0"/>
                  </a:lnTo>
                  <a:lnTo>
                    <a:pt x="75000" y="0"/>
                  </a:lnTo>
                  <a:lnTo>
                    <a:pt x="0" y="8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68" name="Shape 2668"/>
            <p:cNvSpPr/>
            <p:nvPr/>
          </p:nvSpPr>
          <p:spPr>
            <a:xfrm>
              <a:off x="6165" y="3143"/>
              <a:ext cx="4" cy="9"/>
            </a:xfrm>
            <a:custGeom>
              <a:pathLst>
                <a:path extrusionOk="0" h="120000" w="120000">
                  <a:moveTo>
                    <a:pt x="96000" y="0"/>
                  </a:moveTo>
                  <a:lnTo>
                    <a:pt x="96000" y="0"/>
                  </a:lnTo>
                  <a:lnTo>
                    <a:pt x="0" y="40000"/>
                  </a:lnTo>
                  <a:lnTo>
                    <a:pt x="0" y="66666"/>
                  </a:lnTo>
                  <a:lnTo>
                    <a:pt x="0" y="93333"/>
                  </a:lnTo>
                  <a:lnTo>
                    <a:pt x="24000" y="106666"/>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69" name="Shape 2669"/>
            <p:cNvSpPr/>
            <p:nvPr/>
          </p:nvSpPr>
          <p:spPr>
            <a:xfrm>
              <a:off x="6093" y="3135"/>
              <a:ext cx="5" cy="17"/>
            </a:xfrm>
            <a:custGeom>
              <a:pathLst>
                <a:path extrusionOk="0" h="120000" w="120000">
                  <a:moveTo>
                    <a:pt x="0" y="0"/>
                  </a:moveTo>
                  <a:lnTo>
                    <a:pt x="20000" y="14117"/>
                  </a:lnTo>
                  <a:lnTo>
                    <a:pt x="20000" y="28235"/>
                  </a:lnTo>
                  <a:lnTo>
                    <a:pt x="40000" y="42352"/>
                  </a:lnTo>
                  <a:lnTo>
                    <a:pt x="40000" y="49411"/>
                  </a:lnTo>
                  <a:lnTo>
                    <a:pt x="60000" y="56470"/>
                  </a:lnTo>
                  <a:lnTo>
                    <a:pt x="60000" y="63529"/>
                  </a:lnTo>
                  <a:lnTo>
                    <a:pt x="80000" y="70588"/>
                  </a:lnTo>
                  <a:lnTo>
                    <a:pt x="80000" y="84705"/>
                  </a:lnTo>
                  <a:lnTo>
                    <a:pt x="80000" y="98823"/>
                  </a:lnTo>
                  <a:lnTo>
                    <a:pt x="100000" y="105882"/>
                  </a:lnTo>
                  <a:lnTo>
                    <a:pt x="100000" y="112941"/>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70" name="Shape 2670"/>
            <p:cNvSpPr/>
            <p:nvPr/>
          </p:nvSpPr>
          <p:spPr>
            <a:xfrm>
              <a:off x="6097" y="3135"/>
              <a:ext cx="7" cy="27"/>
            </a:xfrm>
            <a:custGeom>
              <a:pathLst>
                <a:path extrusionOk="0" h="120000" w="120000">
                  <a:moveTo>
                    <a:pt x="105000" y="0"/>
                  </a:moveTo>
                  <a:lnTo>
                    <a:pt x="105000" y="0"/>
                  </a:lnTo>
                  <a:lnTo>
                    <a:pt x="90000" y="17777"/>
                  </a:lnTo>
                  <a:lnTo>
                    <a:pt x="90000" y="31111"/>
                  </a:lnTo>
                  <a:lnTo>
                    <a:pt x="75000" y="44444"/>
                  </a:lnTo>
                  <a:lnTo>
                    <a:pt x="75000" y="48888"/>
                  </a:lnTo>
                  <a:lnTo>
                    <a:pt x="60000" y="48888"/>
                  </a:lnTo>
                  <a:lnTo>
                    <a:pt x="30000" y="57777"/>
                  </a:lnTo>
                  <a:lnTo>
                    <a:pt x="30000" y="66666"/>
                  </a:lnTo>
                  <a:lnTo>
                    <a:pt x="15000" y="75555"/>
                  </a:lnTo>
                  <a:lnTo>
                    <a:pt x="15000" y="84444"/>
                  </a:lnTo>
                  <a:lnTo>
                    <a:pt x="15000" y="97777"/>
                  </a:lnTo>
                  <a:lnTo>
                    <a:pt x="0" y="111111"/>
                  </a:lnTo>
                  <a:lnTo>
                    <a:pt x="0" y="11555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71" name="Shape 2671"/>
            <p:cNvSpPr/>
            <p:nvPr/>
          </p:nvSpPr>
          <p:spPr>
            <a:xfrm>
              <a:off x="6081" y="3168"/>
              <a:ext cx="18" cy="9"/>
            </a:xfrm>
            <a:custGeom>
              <a:pathLst>
                <a:path extrusionOk="0" h="120000" w="120000">
                  <a:moveTo>
                    <a:pt x="0" y="106666"/>
                  </a:moveTo>
                  <a:lnTo>
                    <a:pt x="18947" y="0"/>
                  </a:lnTo>
                  <a:lnTo>
                    <a:pt x="37894" y="0"/>
                  </a:lnTo>
                  <a:lnTo>
                    <a:pt x="56842" y="0"/>
                  </a:lnTo>
                  <a:lnTo>
                    <a:pt x="75789" y="53333"/>
                  </a:lnTo>
                  <a:lnTo>
                    <a:pt x="82105" y="53333"/>
                  </a:lnTo>
                  <a:lnTo>
                    <a:pt x="101052" y="0"/>
                  </a:lnTo>
                  <a:lnTo>
                    <a:pt x="107368" y="0"/>
                  </a:lnTo>
                  <a:lnTo>
                    <a:pt x="113684" y="0"/>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72" name="Shape 2672"/>
            <p:cNvSpPr/>
            <p:nvPr/>
          </p:nvSpPr>
          <p:spPr>
            <a:xfrm>
              <a:off x="6081" y="3176"/>
              <a:ext cx="29" cy="2"/>
            </a:xfrm>
            <a:custGeom>
              <a:pathLst>
                <a:path extrusionOk="0" h="120000" w="120000">
                  <a:moveTo>
                    <a:pt x="0" y="0"/>
                  </a:moveTo>
                  <a:lnTo>
                    <a:pt x="0" y="0"/>
                  </a:lnTo>
                  <a:lnTo>
                    <a:pt x="16000" y="80000"/>
                  </a:lnTo>
                  <a:lnTo>
                    <a:pt x="40000" y="80000"/>
                  </a:lnTo>
                  <a:lnTo>
                    <a:pt x="60000" y="80000"/>
                  </a:lnTo>
                  <a:lnTo>
                    <a:pt x="76000" y="40000"/>
                  </a:lnTo>
                  <a:lnTo>
                    <a:pt x="84000" y="40000"/>
                  </a:lnTo>
                  <a:lnTo>
                    <a:pt x="104000" y="80000"/>
                  </a:lnTo>
                  <a:lnTo>
                    <a:pt x="112000" y="80000"/>
                  </a:lnTo>
                  <a:lnTo>
                    <a:pt x="116000" y="8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73" name="Shape 2673"/>
            <p:cNvSpPr/>
            <p:nvPr/>
          </p:nvSpPr>
          <p:spPr>
            <a:xfrm>
              <a:off x="6152" y="3119"/>
              <a:ext cx="9" cy="9"/>
            </a:xfrm>
            <a:custGeom>
              <a:pathLst>
                <a:path extrusionOk="0" h="120000" w="120000">
                  <a:moveTo>
                    <a:pt x="48000" y="0"/>
                  </a:moveTo>
                  <a:lnTo>
                    <a:pt x="108000" y="0"/>
                  </a:lnTo>
                  <a:lnTo>
                    <a:pt x="108000" y="53333"/>
                  </a:lnTo>
                  <a:lnTo>
                    <a:pt x="108000" y="106666"/>
                  </a:lnTo>
                  <a:lnTo>
                    <a:pt x="48000" y="106666"/>
                  </a:lnTo>
                  <a:lnTo>
                    <a:pt x="0" y="106666"/>
                  </a:lnTo>
                  <a:lnTo>
                    <a:pt x="0" y="53333"/>
                  </a:lnTo>
                  <a:lnTo>
                    <a:pt x="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74" name="Shape 2674"/>
            <p:cNvSpPr/>
            <p:nvPr/>
          </p:nvSpPr>
          <p:spPr>
            <a:xfrm>
              <a:off x="6138" y="3138"/>
              <a:ext cx="9" cy="7"/>
            </a:xfrm>
            <a:custGeom>
              <a:pathLst>
                <a:path extrusionOk="0" h="120000" w="120000">
                  <a:moveTo>
                    <a:pt x="40000" y="0"/>
                  </a:moveTo>
                  <a:lnTo>
                    <a:pt x="66666" y="0"/>
                  </a:lnTo>
                  <a:lnTo>
                    <a:pt x="66666" y="30000"/>
                  </a:lnTo>
                  <a:lnTo>
                    <a:pt x="106666" y="30000"/>
                  </a:lnTo>
                  <a:lnTo>
                    <a:pt x="106666" y="75000"/>
                  </a:lnTo>
                  <a:lnTo>
                    <a:pt x="66666" y="75000"/>
                  </a:lnTo>
                  <a:lnTo>
                    <a:pt x="66666" y="105000"/>
                  </a:lnTo>
                  <a:lnTo>
                    <a:pt x="40000" y="105000"/>
                  </a:lnTo>
                  <a:lnTo>
                    <a:pt x="0" y="105000"/>
                  </a:lnTo>
                  <a:lnTo>
                    <a:pt x="0" y="75000"/>
                  </a:lnTo>
                  <a:lnTo>
                    <a:pt x="0" y="3000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75" name="Shape 2675"/>
            <p:cNvSpPr/>
            <p:nvPr/>
          </p:nvSpPr>
          <p:spPr>
            <a:xfrm>
              <a:off x="6134" y="3215"/>
              <a:ext cx="9" cy="9"/>
            </a:xfrm>
            <a:custGeom>
              <a:pathLst>
                <a:path extrusionOk="0" h="120000" w="120000">
                  <a:moveTo>
                    <a:pt x="108000" y="0"/>
                  </a:moveTo>
                  <a:lnTo>
                    <a:pt x="108000" y="0"/>
                  </a:lnTo>
                  <a:lnTo>
                    <a:pt x="108000" y="53333"/>
                  </a:lnTo>
                  <a:lnTo>
                    <a:pt x="108000" y="106666"/>
                  </a:lnTo>
                  <a:lnTo>
                    <a:pt x="48000" y="106666"/>
                  </a:lnTo>
                  <a:lnTo>
                    <a:pt x="0" y="106666"/>
                  </a:lnTo>
                  <a:lnTo>
                    <a:pt x="0" y="53333"/>
                  </a:lnTo>
                  <a:lnTo>
                    <a:pt x="0" y="0"/>
                  </a:lnTo>
                  <a:lnTo>
                    <a:pt x="48000" y="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76" name="Shape 2676"/>
            <p:cNvSpPr/>
            <p:nvPr/>
          </p:nvSpPr>
          <p:spPr>
            <a:xfrm>
              <a:off x="6161" y="3206"/>
              <a:ext cx="9" cy="9"/>
            </a:xfrm>
            <a:custGeom>
              <a:pathLst>
                <a:path extrusionOk="0" h="120000" w="120000">
                  <a:moveTo>
                    <a:pt x="48000" y="0"/>
                  </a:moveTo>
                  <a:lnTo>
                    <a:pt x="108000" y="0"/>
                  </a:lnTo>
                  <a:lnTo>
                    <a:pt x="108000" y="108000"/>
                  </a:lnTo>
                  <a:lnTo>
                    <a:pt x="48000" y="108000"/>
                  </a:lnTo>
                  <a:lnTo>
                    <a:pt x="0" y="108000"/>
                  </a:lnTo>
                  <a:lnTo>
                    <a:pt x="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77" name="Shape 2677"/>
            <p:cNvSpPr/>
            <p:nvPr/>
          </p:nvSpPr>
          <p:spPr>
            <a:xfrm>
              <a:off x="6100" y="3140"/>
              <a:ext cx="9" cy="7"/>
            </a:xfrm>
            <a:custGeom>
              <a:pathLst>
                <a:path extrusionOk="0" h="120000" w="120000">
                  <a:moveTo>
                    <a:pt x="66666" y="0"/>
                  </a:moveTo>
                  <a:lnTo>
                    <a:pt x="106666" y="0"/>
                  </a:lnTo>
                  <a:lnTo>
                    <a:pt x="106666" y="30000"/>
                  </a:lnTo>
                  <a:lnTo>
                    <a:pt x="106666" y="75000"/>
                  </a:lnTo>
                  <a:lnTo>
                    <a:pt x="66666" y="105000"/>
                  </a:lnTo>
                  <a:lnTo>
                    <a:pt x="40000" y="105000"/>
                  </a:lnTo>
                  <a:lnTo>
                    <a:pt x="40000" y="75000"/>
                  </a:lnTo>
                  <a:lnTo>
                    <a:pt x="0" y="75000"/>
                  </a:lnTo>
                  <a:lnTo>
                    <a:pt x="0" y="30000"/>
                  </a:lnTo>
                  <a:lnTo>
                    <a:pt x="40000" y="30000"/>
                  </a:lnTo>
                  <a:lnTo>
                    <a:pt x="40000"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78" name="Shape 2678"/>
            <p:cNvSpPr/>
            <p:nvPr/>
          </p:nvSpPr>
          <p:spPr>
            <a:xfrm>
              <a:off x="6097" y="3109"/>
              <a:ext cx="9" cy="7"/>
            </a:xfrm>
            <a:custGeom>
              <a:pathLst>
                <a:path extrusionOk="0" h="120000" w="120000">
                  <a:moveTo>
                    <a:pt x="48000" y="0"/>
                  </a:moveTo>
                  <a:lnTo>
                    <a:pt x="48000" y="0"/>
                  </a:lnTo>
                  <a:lnTo>
                    <a:pt x="48000" y="30000"/>
                  </a:lnTo>
                  <a:lnTo>
                    <a:pt x="108000" y="30000"/>
                  </a:lnTo>
                  <a:lnTo>
                    <a:pt x="108000" y="75000"/>
                  </a:lnTo>
                  <a:lnTo>
                    <a:pt x="48000" y="75000"/>
                  </a:lnTo>
                  <a:lnTo>
                    <a:pt x="48000" y="105000"/>
                  </a:lnTo>
                  <a:lnTo>
                    <a:pt x="0" y="105000"/>
                  </a:lnTo>
                  <a:lnTo>
                    <a:pt x="0" y="75000"/>
                  </a:lnTo>
                  <a:lnTo>
                    <a:pt x="0" y="30000"/>
                  </a:lnTo>
                  <a:lnTo>
                    <a:pt x="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79" name="Shape 2679"/>
            <p:cNvSpPr/>
            <p:nvPr/>
          </p:nvSpPr>
          <p:spPr>
            <a:xfrm>
              <a:off x="6075" y="3132"/>
              <a:ext cx="9" cy="9"/>
            </a:xfrm>
            <a:custGeom>
              <a:pathLst>
                <a:path extrusionOk="0" h="120000" w="120000">
                  <a:moveTo>
                    <a:pt x="48000" y="0"/>
                  </a:moveTo>
                  <a:lnTo>
                    <a:pt x="48000" y="0"/>
                  </a:lnTo>
                  <a:lnTo>
                    <a:pt x="108000" y="0"/>
                  </a:lnTo>
                  <a:lnTo>
                    <a:pt x="108000" y="53333"/>
                  </a:lnTo>
                  <a:lnTo>
                    <a:pt x="108000" y="106666"/>
                  </a:lnTo>
                  <a:lnTo>
                    <a:pt x="48000" y="106666"/>
                  </a:lnTo>
                  <a:lnTo>
                    <a:pt x="0" y="106666"/>
                  </a:lnTo>
                  <a:lnTo>
                    <a:pt x="0" y="53333"/>
                  </a:lnTo>
                  <a:lnTo>
                    <a:pt x="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80" name="Shape 2680"/>
            <p:cNvSpPr/>
            <p:nvPr/>
          </p:nvSpPr>
          <p:spPr>
            <a:xfrm>
              <a:off x="6084" y="3190"/>
              <a:ext cx="11" cy="9"/>
            </a:xfrm>
            <a:custGeom>
              <a:pathLst>
                <a:path extrusionOk="0" h="120000" w="120000">
                  <a:moveTo>
                    <a:pt x="48000" y="0"/>
                  </a:moveTo>
                  <a:lnTo>
                    <a:pt x="108000" y="0"/>
                  </a:lnTo>
                  <a:lnTo>
                    <a:pt x="108000" y="53333"/>
                  </a:lnTo>
                  <a:lnTo>
                    <a:pt x="108000" y="106666"/>
                  </a:lnTo>
                  <a:lnTo>
                    <a:pt x="48000" y="106666"/>
                  </a:lnTo>
                  <a:lnTo>
                    <a:pt x="0" y="106666"/>
                  </a:lnTo>
                  <a:lnTo>
                    <a:pt x="0" y="53333"/>
                  </a:lnTo>
                  <a:lnTo>
                    <a:pt x="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81" name="Shape 2681"/>
            <p:cNvSpPr/>
            <p:nvPr/>
          </p:nvSpPr>
          <p:spPr>
            <a:xfrm>
              <a:off x="6161" y="3194"/>
              <a:ext cx="11" cy="9"/>
            </a:xfrm>
            <a:custGeom>
              <a:pathLst>
                <a:path extrusionOk="0" h="120000" w="120000">
                  <a:moveTo>
                    <a:pt x="0" y="0"/>
                  </a:moveTo>
                  <a:lnTo>
                    <a:pt x="109090" y="0"/>
                  </a:lnTo>
                  <a:lnTo>
                    <a:pt x="109090" y="53333"/>
                  </a:lnTo>
                  <a:lnTo>
                    <a:pt x="109090" y="106666"/>
                  </a:lnTo>
                  <a:lnTo>
                    <a:pt x="0" y="106666"/>
                  </a:lnTo>
                  <a:lnTo>
                    <a:pt x="0" y="53333"/>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82" name="Shape 2682"/>
            <p:cNvSpPr/>
            <p:nvPr/>
          </p:nvSpPr>
          <p:spPr>
            <a:xfrm>
              <a:off x="5541" y="3084"/>
              <a:ext cx="179" cy="160"/>
            </a:xfrm>
            <a:custGeom>
              <a:pathLst>
                <a:path extrusionOk="0" h="120000" w="120000">
                  <a:moveTo>
                    <a:pt x="15333" y="101366"/>
                  </a:moveTo>
                  <a:lnTo>
                    <a:pt x="15333" y="101366"/>
                  </a:lnTo>
                  <a:lnTo>
                    <a:pt x="12666" y="97639"/>
                  </a:lnTo>
                  <a:lnTo>
                    <a:pt x="10666" y="93167"/>
                  </a:lnTo>
                  <a:lnTo>
                    <a:pt x="10000" y="90186"/>
                  </a:lnTo>
                  <a:lnTo>
                    <a:pt x="8000" y="87204"/>
                  </a:lnTo>
                  <a:lnTo>
                    <a:pt x="7333" y="84223"/>
                  </a:lnTo>
                  <a:lnTo>
                    <a:pt x="6000" y="80496"/>
                  </a:lnTo>
                  <a:lnTo>
                    <a:pt x="5333" y="77515"/>
                  </a:lnTo>
                  <a:lnTo>
                    <a:pt x="4000" y="73788"/>
                  </a:lnTo>
                  <a:lnTo>
                    <a:pt x="2000" y="70062"/>
                  </a:lnTo>
                  <a:lnTo>
                    <a:pt x="1333" y="67080"/>
                  </a:lnTo>
                  <a:lnTo>
                    <a:pt x="666" y="64099"/>
                  </a:lnTo>
                  <a:lnTo>
                    <a:pt x="0" y="60372"/>
                  </a:lnTo>
                  <a:lnTo>
                    <a:pt x="0" y="58136"/>
                  </a:lnTo>
                  <a:lnTo>
                    <a:pt x="0" y="55900"/>
                  </a:lnTo>
                  <a:lnTo>
                    <a:pt x="0" y="52919"/>
                  </a:lnTo>
                  <a:lnTo>
                    <a:pt x="0" y="50683"/>
                  </a:lnTo>
                  <a:lnTo>
                    <a:pt x="666" y="47701"/>
                  </a:lnTo>
                  <a:lnTo>
                    <a:pt x="1333" y="46211"/>
                  </a:lnTo>
                  <a:lnTo>
                    <a:pt x="3333" y="43229"/>
                  </a:lnTo>
                  <a:lnTo>
                    <a:pt x="4666" y="40993"/>
                  </a:lnTo>
                  <a:lnTo>
                    <a:pt x="6000" y="38012"/>
                  </a:lnTo>
                  <a:lnTo>
                    <a:pt x="8000" y="35776"/>
                  </a:lnTo>
                  <a:lnTo>
                    <a:pt x="10000" y="32795"/>
                  </a:lnTo>
                  <a:lnTo>
                    <a:pt x="12000" y="30559"/>
                  </a:lnTo>
                  <a:lnTo>
                    <a:pt x="14000" y="27577"/>
                  </a:lnTo>
                  <a:lnTo>
                    <a:pt x="16666" y="24596"/>
                  </a:lnTo>
                  <a:lnTo>
                    <a:pt x="19333" y="20869"/>
                  </a:lnTo>
                  <a:lnTo>
                    <a:pt x="22000" y="17888"/>
                  </a:lnTo>
                  <a:lnTo>
                    <a:pt x="24000" y="13416"/>
                  </a:lnTo>
                  <a:lnTo>
                    <a:pt x="27333" y="10434"/>
                  </a:lnTo>
                  <a:lnTo>
                    <a:pt x="30000" y="8198"/>
                  </a:lnTo>
                  <a:lnTo>
                    <a:pt x="34000" y="6708"/>
                  </a:lnTo>
                  <a:lnTo>
                    <a:pt x="37333" y="5217"/>
                  </a:lnTo>
                  <a:lnTo>
                    <a:pt x="42000" y="3726"/>
                  </a:lnTo>
                  <a:lnTo>
                    <a:pt x="48000" y="3726"/>
                  </a:lnTo>
                  <a:lnTo>
                    <a:pt x="52666" y="2236"/>
                  </a:lnTo>
                  <a:lnTo>
                    <a:pt x="58666" y="745"/>
                  </a:lnTo>
                  <a:lnTo>
                    <a:pt x="64000" y="745"/>
                  </a:lnTo>
                  <a:lnTo>
                    <a:pt x="69333" y="0"/>
                  </a:lnTo>
                  <a:lnTo>
                    <a:pt x="72000" y="745"/>
                  </a:lnTo>
                  <a:lnTo>
                    <a:pt x="76666" y="1490"/>
                  </a:lnTo>
                  <a:lnTo>
                    <a:pt x="82000" y="2981"/>
                  </a:lnTo>
                  <a:lnTo>
                    <a:pt x="89333" y="5217"/>
                  </a:lnTo>
                  <a:lnTo>
                    <a:pt x="96000" y="8198"/>
                  </a:lnTo>
                  <a:lnTo>
                    <a:pt x="104000" y="12670"/>
                  </a:lnTo>
                  <a:lnTo>
                    <a:pt x="110000" y="17888"/>
                  </a:lnTo>
                  <a:lnTo>
                    <a:pt x="115333" y="24596"/>
                  </a:lnTo>
                  <a:lnTo>
                    <a:pt x="118666" y="32049"/>
                  </a:lnTo>
                  <a:lnTo>
                    <a:pt x="119333" y="35776"/>
                  </a:lnTo>
                  <a:lnTo>
                    <a:pt x="119333" y="39503"/>
                  </a:lnTo>
                  <a:lnTo>
                    <a:pt x="119333" y="43975"/>
                  </a:lnTo>
                  <a:lnTo>
                    <a:pt x="119333" y="48447"/>
                  </a:lnTo>
                  <a:lnTo>
                    <a:pt x="119333" y="52919"/>
                  </a:lnTo>
                  <a:lnTo>
                    <a:pt x="119333" y="57391"/>
                  </a:lnTo>
                  <a:lnTo>
                    <a:pt x="119333" y="61863"/>
                  </a:lnTo>
                  <a:lnTo>
                    <a:pt x="118666" y="64844"/>
                  </a:lnTo>
                  <a:lnTo>
                    <a:pt x="116000" y="69316"/>
                  </a:lnTo>
                  <a:lnTo>
                    <a:pt x="114666" y="73043"/>
                  </a:lnTo>
                  <a:lnTo>
                    <a:pt x="111333" y="78260"/>
                  </a:lnTo>
                  <a:lnTo>
                    <a:pt x="108000" y="83478"/>
                  </a:lnTo>
                  <a:lnTo>
                    <a:pt x="105333" y="88695"/>
                  </a:lnTo>
                  <a:lnTo>
                    <a:pt x="101333" y="93167"/>
                  </a:lnTo>
                  <a:lnTo>
                    <a:pt x="98000" y="96894"/>
                  </a:lnTo>
                  <a:lnTo>
                    <a:pt x="96000" y="99875"/>
                  </a:lnTo>
                  <a:lnTo>
                    <a:pt x="92000" y="102857"/>
                  </a:lnTo>
                  <a:lnTo>
                    <a:pt x="88666" y="106583"/>
                  </a:lnTo>
                  <a:lnTo>
                    <a:pt x="83333" y="109565"/>
                  </a:lnTo>
                  <a:lnTo>
                    <a:pt x="78666" y="112546"/>
                  </a:lnTo>
                  <a:lnTo>
                    <a:pt x="73333" y="116273"/>
                  </a:lnTo>
                  <a:lnTo>
                    <a:pt x="68000" y="117763"/>
                  </a:lnTo>
                  <a:lnTo>
                    <a:pt x="64000" y="119254"/>
                  </a:lnTo>
                  <a:lnTo>
                    <a:pt x="60000" y="119254"/>
                  </a:lnTo>
                  <a:lnTo>
                    <a:pt x="57333" y="118509"/>
                  </a:lnTo>
                  <a:lnTo>
                    <a:pt x="52666" y="118509"/>
                  </a:lnTo>
                  <a:lnTo>
                    <a:pt x="49333" y="118509"/>
                  </a:lnTo>
                  <a:lnTo>
                    <a:pt x="47333" y="118509"/>
                  </a:lnTo>
                  <a:lnTo>
                    <a:pt x="43333" y="117763"/>
                  </a:lnTo>
                  <a:lnTo>
                    <a:pt x="41333" y="117763"/>
                  </a:lnTo>
                  <a:lnTo>
                    <a:pt x="38000" y="117018"/>
                  </a:lnTo>
                  <a:lnTo>
                    <a:pt x="36000" y="116273"/>
                  </a:lnTo>
                  <a:lnTo>
                    <a:pt x="33333" y="114037"/>
                  </a:lnTo>
                  <a:lnTo>
                    <a:pt x="29333" y="112546"/>
                  </a:lnTo>
                  <a:lnTo>
                    <a:pt x="26000" y="109565"/>
                  </a:lnTo>
                  <a:lnTo>
                    <a:pt x="23333" y="107329"/>
                  </a:lnTo>
                  <a:lnTo>
                    <a:pt x="19333" y="105093"/>
                  </a:lnTo>
                  <a:lnTo>
                    <a:pt x="17333" y="102857"/>
                  </a:lnTo>
                  <a:lnTo>
                    <a:pt x="16000" y="102111"/>
                  </a:lnTo>
                  <a:lnTo>
                    <a:pt x="15333" y="101366"/>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83" name="Shape 2683"/>
            <p:cNvSpPr/>
            <p:nvPr/>
          </p:nvSpPr>
          <p:spPr>
            <a:xfrm>
              <a:off x="5588" y="3204"/>
              <a:ext cx="7" cy="7"/>
            </a:xfrm>
            <a:custGeom>
              <a:pathLst>
                <a:path extrusionOk="0" h="120000" w="120000">
                  <a:moveTo>
                    <a:pt x="68571" y="85714"/>
                  </a:moveTo>
                  <a:lnTo>
                    <a:pt x="34285" y="68571"/>
                  </a:lnTo>
                  <a:lnTo>
                    <a:pt x="34285" y="51428"/>
                  </a:lnTo>
                  <a:lnTo>
                    <a:pt x="17142" y="51428"/>
                  </a:lnTo>
                  <a:lnTo>
                    <a:pt x="0" y="34285"/>
                  </a:lnTo>
                  <a:lnTo>
                    <a:pt x="0" y="17142"/>
                  </a:lnTo>
                  <a:lnTo>
                    <a:pt x="17142" y="0"/>
                  </a:lnTo>
                  <a:lnTo>
                    <a:pt x="34285" y="0"/>
                  </a:lnTo>
                  <a:lnTo>
                    <a:pt x="51428" y="0"/>
                  </a:lnTo>
                  <a:lnTo>
                    <a:pt x="68571" y="0"/>
                  </a:lnTo>
                  <a:lnTo>
                    <a:pt x="68571" y="17142"/>
                  </a:lnTo>
                  <a:lnTo>
                    <a:pt x="85714" y="34285"/>
                  </a:lnTo>
                  <a:lnTo>
                    <a:pt x="102857" y="34285"/>
                  </a:lnTo>
                  <a:lnTo>
                    <a:pt x="102857" y="51428"/>
                  </a:lnTo>
                  <a:lnTo>
                    <a:pt x="102857" y="68571"/>
                  </a:lnTo>
                  <a:lnTo>
                    <a:pt x="102857" y="85714"/>
                  </a:lnTo>
                  <a:lnTo>
                    <a:pt x="102857" y="102857"/>
                  </a:lnTo>
                  <a:lnTo>
                    <a:pt x="85714" y="102857"/>
                  </a:lnTo>
                  <a:lnTo>
                    <a:pt x="68571" y="102857"/>
                  </a:lnTo>
                  <a:lnTo>
                    <a:pt x="68571" y="85714"/>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84" name="Shape 2684"/>
            <p:cNvSpPr/>
            <p:nvPr/>
          </p:nvSpPr>
          <p:spPr>
            <a:xfrm>
              <a:off x="5588" y="3204"/>
              <a:ext cx="18" cy="17"/>
            </a:xfrm>
            <a:custGeom>
              <a:pathLst>
                <a:path extrusionOk="0" h="120000" w="120000">
                  <a:moveTo>
                    <a:pt x="66666" y="98823"/>
                  </a:moveTo>
                  <a:lnTo>
                    <a:pt x="66666" y="98823"/>
                  </a:lnTo>
                  <a:lnTo>
                    <a:pt x="46666" y="77647"/>
                  </a:lnTo>
                  <a:lnTo>
                    <a:pt x="33333" y="63529"/>
                  </a:lnTo>
                  <a:lnTo>
                    <a:pt x="13333" y="49411"/>
                  </a:lnTo>
                  <a:lnTo>
                    <a:pt x="0" y="35294"/>
                  </a:lnTo>
                  <a:lnTo>
                    <a:pt x="0" y="28235"/>
                  </a:lnTo>
                  <a:lnTo>
                    <a:pt x="6666" y="14117"/>
                  </a:lnTo>
                  <a:lnTo>
                    <a:pt x="20000" y="0"/>
                  </a:lnTo>
                  <a:lnTo>
                    <a:pt x="33333" y="0"/>
                  </a:lnTo>
                  <a:lnTo>
                    <a:pt x="46666" y="0"/>
                  </a:lnTo>
                  <a:lnTo>
                    <a:pt x="60000" y="0"/>
                  </a:lnTo>
                  <a:lnTo>
                    <a:pt x="73333" y="7058"/>
                  </a:lnTo>
                  <a:lnTo>
                    <a:pt x="80000" y="21176"/>
                  </a:lnTo>
                  <a:lnTo>
                    <a:pt x="100000" y="28235"/>
                  </a:lnTo>
                  <a:lnTo>
                    <a:pt x="106666" y="35294"/>
                  </a:lnTo>
                  <a:lnTo>
                    <a:pt x="106666" y="56470"/>
                  </a:lnTo>
                  <a:lnTo>
                    <a:pt x="106666" y="77647"/>
                  </a:lnTo>
                  <a:lnTo>
                    <a:pt x="113333" y="84705"/>
                  </a:lnTo>
                  <a:lnTo>
                    <a:pt x="113333" y="91764"/>
                  </a:lnTo>
                  <a:lnTo>
                    <a:pt x="113333" y="105882"/>
                  </a:lnTo>
                  <a:lnTo>
                    <a:pt x="100000" y="112941"/>
                  </a:lnTo>
                  <a:lnTo>
                    <a:pt x="80000" y="112941"/>
                  </a:lnTo>
                  <a:lnTo>
                    <a:pt x="73333" y="105882"/>
                  </a:lnTo>
                  <a:lnTo>
                    <a:pt x="66666" y="9882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85" name="Shape 2685"/>
            <p:cNvSpPr/>
            <p:nvPr/>
          </p:nvSpPr>
          <p:spPr>
            <a:xfrm>
              <a:off x="5640" y="3109"/>
              <a:ext cx="7" cy="7"/>
            </a:xfrm>
            <a:custGeom>
              <a:pathLst>
                <a:path extrusionOk="0" h="120000" w="120000">
                  <a:moveTo>
                    <a:pt x="60000" y="90000"/>
                  </a:moveTo>
                  <a:lnTo>
                    <a:pt x="30000" y="75000"/>
                  </a:lnTo>
                  <a:lnTo>
                    <a:pt x="15000" y="60000"/>
                  </a:lnTo>
                  <a:lnTo>
                    <a:pt x="0" y="45000"/>
                  </a:lnTo>
                  <a:lnTo>
                    <a:pt x="0" y="30000"/>
                  </a:lnTo>
                  <a:lnTo>
                    <a:pt x="0" y="15000"/>
                  </a:lnTo>
                  <a:lnTo>
                    <a:pt x="15000" y="0"/>
                  </a:lnTo>
                  <a:lnTo>
                    <a:pt x="45000" y="0"/>
                  </a:lnTo>
                  <a:lnTo>
                    <a:pt x="60000" y="0"/>
                  </a:lnTo>
                  <a:lnTo>
                    <a:pt x="60000" y="15000"/>
                  </a:lnTo>
                  <a:lnTo>
                    <a:pt x="75000" y="15000"/>
                  </a:lnTo>
                  <a:lnTo>
                    <a:pt x="90000" y="15000"/>
                  </a:lnTo>
                  <a:lnTo>
                    <a:pt x="105000" y="30000"/>
                  </a:lnTo>
                  <a:lnTo>
                    <a:pt x="105000" y="45000"/>
                  </a:lnTo>
                  <a:lnTo>
                    <a:pt x="105000" y="75000"/>
                  </a:lnTo>
                  <a:lnTo>
                    <a:pt x="105000" y="105000"/>
                  </a:lnTo>
                  <a:lnTo>
                    <a:pt x="90000" y="105000"/>
                  </a:lnTo>
                  <a:lnTo>
                    <a:pt x="75000" y="105000"/>
                  </a:lnTo>
                  <a:lnTo>
                    <a:pt x="60000"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86" name="Shape 2686"/>
            <p:cNvSpPr/>
            <p:nvPr/>
          </p:nvSpPr>
          <p:spPr>
            <a:xfrm>
              <a:off x="5640" y="3109"/>
              <a:ext cx="18" cy="18"/>
            </a:xfrm>
            <a:custGeom>
              <a:pathLst>
                <a:path extrusionOk="0" h="120000" w="120000">
                  <a:moveTo>
                    <a:pt x="63157" y="93333"/>
                  </a:moveTo>
                  <a:lnTo>
                    <a:pt x="63157" y="93333"/>
                  </a:lnTo>
                  <a:lnTo>
                    <a:pt x="37894" y="73333"/>
                  </a:lnTo>
                  <a:lnTo>
                    <a:pt x="18947" y="66666"/>
                  </a:lnTo>
                  <a:lnTo>
                    <a:pt x="12631" y="60000"/>
                  </a:lnTo>
                  <a:lnTo>
                    <a:pt x="6315" y="53333"/>
                  </a:lnTo>
                  <a:lnTo>
                    <a:pt x="0" y="33333"/>
                  </a:lnTo>
                  <a:lnTo>
                    <a:pt x="0" y="26666"/>
                  </a:lnTo>
                  <a:lnTo>
                    <a:pt x="6315" y="13333"/>
                  </a:lnTo>
                  <a:lnTo>
                    <a:pt x="12631" y="0"/>
                  </a:lnTo>
                  <a:lnTo>
                    <a:pt x="18947" y="0"/>
                  </a:lnTo>
                  <a:lnTo>
                    <a:pt x="44210" y="0"/>
                  </a:lnTo>
                  <a:lnTo>
                    <a:pt x="56842" y="6666"/>
                  </a:lnTo>
                  <a:lnTo>
                    <a:pt x="63157" y="13333"/>
                  </a:lnTo>
                  <a:lnTo>
                    <a:pt x="75789" y="13333"/>
                  </a:lnTo>
                  <a:lnTo>
                    <a:pt x="101052" y="20000"/>
                  </a:lnTo>
                  <a:lnTo>
                    <a:pt x="107368" y="26666"/>
                  </a:lnTo>
                  <a:lnTo>
                    <a:pt x="113684" y="33333"/>
                  </a:lnTo>
                  <a:lnTo>
                    <a:pt x="113684" y="53333"/>
                  </a:lnTo>
                  <a:lnTo>
                    <a:pt x="107368" y="73333"/>
                  </a:lnTo>
                  <a:lnTo>
                    <a:pt x="107368" y="86666"/>
                  </a:lnTo>
                  <a:lnTo>
                    <a:pt x="107368" y="106666"/>
                  </a:lnTo>
                  <a:lnTo>
                    <a:pt x="94736" y="113333"/>
                  </a:lnTo>
                  <a:lnTo>
                    <a:pt x="75789" y="106666"/>
                  </a:lnTo>
                  <a:lnTo>
                    <a:pt x="63157" y="100000"/>
                  </a:lnTo>
                  <a:lnTo>
                    <a:pt x="63157" y="9333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87" name="Shape 2687"/>
            <p:cNvSpPr/>
            <p:nvPr/>
          </p:nvSpPr>
          <p:spPr>
            <a:xfrm>
              <a:off x="5579" y="3170"/>
              <a:ext cx="1" cy="1"/>
            </a:xfrm>
            <a:custGeom>
              <a:pathLst>
                <a:path extrusionOk="0" h="120000" w="120000">
                  <a:moveTo>
                    <a:pt x="60000" y="60000"/>
                  </a:moveTo>
                  <a:lnTo>
                    <a:pt x="60000" y="0"/>
                  </a:lnTo>
                  <a:lnTo>
                    <a:pt x="0" y="0"/>
                  </a:lnTo>
                  <a:lnTo>
                    <a:pt x="0" y="60000"/>
                  </a:lnTo>
                  <a:lnTo>
                    <a:pt x="6000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88" name="Shape 2688"/>
            <p:cNvSpPr/>
            <p:nvPr/>
          </p:nvSpPr>
          <p:spPr>
            <a:xfrm>
              <a:off x="5579" y="3170"/>
              <a:ext cx="14" cy="11"/>
            </a:xfrm>
            <a:custGeom>
              <a:pathLst>
                <a:path extrusionOk="0" h="120000" w="120000">
                  <a:moveTo>
                    <a:pt x="94285" y="70000"/>
                  </a:moveTo>
                  <a:lnTo>
                    <a:pt x="94285" y="70000"/>
                  </a:lnTo>
                  <a:lnTo>
                    <a:pt x="102857" y="50000"/>
                  </a:lnTo>
                  <a:lnTo>
                    <a:pt x="111428" y="30000"/>
                  </a:lnTo>
                  <a:lnTo>
                    <a:pt x="111428" y="10000"/>
                  </a:lnTo>
                  <a:lnTo>
                    <a:pt x="111428" y="0"/>
                  </a:lnTo>
                  <a:lnTo>
                    <a:pt x="94285" y="0"/>
                  </a:lnTo>
                  <a:lnTo>
                    <a:pt x="77142" y="0"/>
                  </a:lnTo>
                  <a:lnTo>
                    <a:pt x="68571" y="0"/>
                  </a:lnTo>
                  <a:lnTo>
                    <a:pt x="59999" y="0"/>
                  </a:lnTo>
                  <a:lnTo>
                    <a:pt x="0" y="40000"/>
                  </a:lnTo>
                  <a:lnTo>
                    <a:pt x="17142" y="110000"/>
                  </a:lnTo>
                  <a:lnTo>
                    <a:pt x="94285" y="7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89" name="Shape 2689"/>
            <p:cNvSpPr/>
            <p:nvPr/>
          </p:nvSpPr>
          <p:spPr>
            <a:xfrm>
              <a:off x="5643" y="3196"/>
              <a:ext cx="3" cy="2"/>
            </a:xfrm>
            <a:custGeom>
              <a:pathLst>
                <a:path extrusionOk="0" h="120000" w="120000">
                  <a:moveTo>
                    <a:pt x="60000" y="40000"/>
                  </a:moveTo>
                  <a:lnTo>
                    <a:pt x="90000" y="40000"/>
                  </a:lnTo>
                  <a:lnTo>
                    <a:pt x="90000" y="0"/>
                  </a:lnTo>
                  <a:lnTo>
                    <a:pt x="60000" y="0"/>
                  </a:lnTo>
                  <a:lnTo>
                    <a:pt x="0" y="40000"/>
                  </a:lnTo>
                  <a:lnTo>
                    <a:pt x="30000" y="80000"/>
                  </a:lnTo>
                  <a:lnTo>
                    <a:pt x="6000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90" name="Shape 2690"/>
            <p:cNvSpPr/>
            <p:nvPr/>
          </p:nvSpPr>
          <p:spPr>
            <a:xfrm>
              <a:off x="5643" y="3196"/>
              <a:ext cx="14" cy="13"/>
            </a:xfrm>
            <a:custGeom>
              <a:pathLst>
                <a:path extrusionOk="0" h="120000" w="120000">
                  <a:moveTo>
                    <a:pt x="88000" y="73846"/>
                  </a:moveTo>
                  <a:lnTo>
                    <a:pt x="88000" y="73846"/>
                  </a:lnTo>
                  <a:lnTo>
                    <a:pt x="96000" y="55384"/>
                  </a:lnTo>
                  <a:lnTo>
                    <a:pt x="112000" y="36923"/>
                  </a:lnTo>
                  <a:lnTo>
                    <a:pt x="112000" y="27692"/>
                  </a:lnTo>
                  <a:lnTo>
                    <a:pt x="104000" y="9230"/>
                  </a:lnTo>
                  <a:lnTo>
                    <a:pt x="88000" y="0"/>
                  </a:lnTo>
                  <a:lnTo>
                    <a:pt x="72000" y="0"/>
                  </a:lnTo>
                  <a:lnTo>
                    <a:pt x="64000" y="0"/>
                  </a:lnTo>
                  <a:lnTo>
                    <a:pt x="56000" y="0"/>
                  </a:lnTo>
                  <a:lnTo>
                    <a:pt x="0" y="46153"/>
                  </a:lnTo>
                  <a:lnTo>
                    <a:pt x="16000" y="110769"/>
                  </a:lnTo>
                  <a:lnTo>
                    <a:pt x="88000" y="73846"/>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91" name="Shape 2691"/>
            <p:cNvSpPr/>
            <p:nvPr/>
          </p:nvSpPr>
          <p:spPr>
            <a:xfrm>
              <a:off x="5665" y="3152"/>
              <a:ext cx="1" cy="7"/>
            </a:xfrm>
            <a:custGeom>
              <a:pathLst>
                <a:path extrusionOk="0" h="120000" w="120000">
                  <a:moveTo>
                    <a:pt x="80000" y="75000"/>
                  </a:moveTo>
                  <a:lnTo>
                    <a:pt x="80000" y="75000"/>
                  </a:lnTo>
                  <a:lnTo>
                    <a:pt x="80000" y="60000"/>
                  </a:lnTo>
                  <a:lnTo>
                    <a:pt x="80000" y="45000"/>
                  </a:lnTo>
                  <a:lnTo>
                    <a:pt x="80000" y="30000"/>
                  </a:lnTo>
                  <a:lnTo>
                    <a:pt x="40000" y="15000"/>
                  </a:lnTo>
                  <a:lnTo>
                    <a:pt x="40000" y="0"/>
                  </a:lnTo>
                  <a:lnTo>
                    <a:pt x="0" y="60000"/>
                  </a:lnTo>
                  <a:lnTo>
                    <a:pt x="0" y="105000"/>
                  </a:lnTo>
                  <a:lnTo>
                    <a:pt x="8000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92" name="Shape 2692"/>
            <p:cNvSpPr/>
            <p:nvPr/>
          </p:nvSpPr>
          <p:spPr>
            <a:xfrm>
              <a:off x="5665" y="3152"/>
              <a:ext cx="13" cy="18"/>
            </a:xfrm>
            <a:custGeom>
              <a:pathLst>
                <a:path extrusionOk="0" h="120000" w="120000">
                  <a:moveTo>
                    <a:pt x="85714" y="86666"/>
                  </a:moveTo>
                  <a:lnTo>
                    <a:pt x="85714" y="86666"/>
                  </a:lnTo>
                  <a:lnTo>
                    <a:pt x="94285" y="73333"/>
                  </a:lnTo>
                  <a:lnTo>
                    <a:pt x="111428" y="60000"/>
                  </a:lnTo>
                  <a:lnTo>
                    <a:pt x="111428" y="53333"/>
                  </a:lnTo>
                  <a:lnTo>
                    <a:pt x="102857" y="46666"/>
                  </a:lnTo>
                  <a:lnTo>
                    <a:pt x="85714" y="33333"/>
                  </a:lnTo>
                  <a:lnTo>
                    <a:pt x="68571" y="20000"/>
                  </a:lnTo>
                  <a:lnTo>
                    <a:pt x="59999" y="6666"/>
                  </a:lnTo>
                  <a:lnTo>
                    <a:pt x="42857" y="0"/>
                  </a:lnTo>
                  <a:lnTo>
                    <a:pt x="0" y="66666"/>
                  </a:lnTo>
                  <a:lnTo>
                    <a:pt x="17142" y="113333"/>
                  </a:lnTo>
                  <a:lnTo>
                    <a:pt x="85714" y="86666"/>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93" name="Shape 2693"/>
            <p:cNvSpPr/>
            <p:nvPr/>
          </p:nvSpPr>
          <p:spPr>
            <a:xfrm>
              <a:off x="5611" y="3132"/>
              <a:ext cx="9" cy="7"/>
            </a:xfrm>
            <a:custGeom>
              <a:pathLst>
                <a:path extrusionOk="0" h="120000" w="120000">
                  <a:moveTo>
                    <a:pt x="0" y="45000"/>
                  </a:moveTo>
                  <a:lnTo>
                    <a:pt x="26666" y="45000"/>
                  </a:lnTo>
                  <a:lnTo>
                    <a:pt x="40000" y="30000"/>
                  </a:lnTo>
                  <a:lnTo>
                    <a:pt x="53333" y="45000"/>
                  </a:lnTo>
                  <a:lnTo>
                    <a:pt x="66666" y="60000"/>
                  </a:lnTo>
                  <a:lnTo>
                    <a:pt x="66666" y="75000"/>
                  </a:lnTo>
                  <a:lnTo>
                    <a:pt x="80000" y="90000"/>
                  </a:lnTo>
                  <a:lnTo>
                    <a:pt x="80000" y="105000"/>
                  </a:lnTo>
                  <a:lnTo>
                    <a:pt x="93333" y="105000"/>
                  </a:lnTo>
                  <a:lnTo>
                    <a:pt x="106666" y="105000"/>
                  </a:lnTo>
                  <a:lnTo>
                    <a:pt x="106666" y="75000"/>
                  </a:lnTo>
                  <a:lnTo>
                    <a:pt x="106666" y="45000"/>
                  </a:lnTo>
                  <a:lnTo>
                    <a:pt x="93333" y="30000"/>
                  </a:lnTo>
                  <a:lnTo>
                    <a:pt x="80000" y="15000"/>
                  </a:lnTo>
                  <a:lnTo>
                    <a:pt x="80000" y="0"/>
                  </a:lnTo>
                  <a:lnTo>
                    <a:pt x="66666" y="0"/>
                  </a:lnTo>
                  <a:lnTo>
                    <a:pt x="53333" y="0"/>
                  </a:lnTo>
                  <a:lnTo>
                    <a:pt x="40000" y="0"/>
                  </a:lnTo>
                  <a:lnTo>
                    <a:pt x="13333" y="15000"/>
                  </a:lnTo>
                  <a:lnTo>
                    <a:pt x="0" y="30000"/>
                  </a:lnTo>
                  <a:lnTo>
                    <a:pt x="0" y="4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94" name="Shape 2694"/>
            <p:cNvSpPr/>
            <p:nvPr/>
          </p:nvSpPr>
          <p:spPr>
            <a:xfrm>
              <a:off x="5611" y="3132"/>
              <a:ext cx="19" cy="18"/>
            </a:xfrm>
            <a:custGeom>
              <a:pathLst>
                <a:path extrusionOk="0" h="120000" w="120000">
                  <a:moveTo>
                    <a:pt x="0" y="46666"/>
                  </a:moveTo>
                  <a:lnTo>
                    <a:pt x="0" y="46666"/>
                  </a:lnTo>
                  <a:lnTo>
                    <a:pt x="24000" y="46666"/>
                  </a:lnTo>
                  <a:lnTo>
                    <a:pt x="48000" y="40000"/>
                  </a:lnTo>
                  <a:lnTo>
                    <a:pt x="60000" y="46666"/>
                  </a:lnTo>
                  <a:lnTo>
                    <a:pt x="60000" y="53333"/>
                  </a:lnTo>
                  <a:lnTo>
                    <a:pt x="66000" y="66666"/>
                  </a:lnTo>
                  <a:lnTo>
                    <a:pt x="72000" y="86666"/>
                  </a:lnTo>
                  <a:lnTo>
                    <a:pt x="78000" y="93333"/>
                  </a:lnTo>
                  <a:lnTo>
                    <a:pt x="90000" y="106666"/>
                  </a:lnTo>
                  <a:lnTo>
                    <a:pt x="102000" y="113333"/>
                  </a:lnTo>
                  <a:lnTo>
                    <a:pt x="108000" y="113333"/>
                  </a:lnTo>
                  <a:lnTo>
                    <a:pt x="114000" y="106666"/>
                  </a:lnTo>
                  <a:lnTo>
                    <a:pt x="114000" y="86666"/>
                  </a:lnTo>
                  <a:lnTo>
                    <a:pt x="108000" y="73333"/>
                  </a:lnTo>
                  <a:lnTo>
                    <a:pt x="108000" y="53333"/>
                  </a:lnTo>
                  <a:lnTo>
                    <a:pt x="108000" y="46666"/>
                  </a:lnTo>
                  <a:lnTo>
                    <a:pt x="102000" y="33333"/>
                  </a:lnTo>
                  <a:lnTo>
                    <a:pt x="90000" y="20000"/>
                  </a:lnTo>
                  <a:lnTo>
                    <a:pt x="78000" y="6666"/>
                  </a:lnTo>
                  <a:lnTo>
                    <a:pt x="66000" y="0"/>
                  </a:lnTo>
                  <a:lnTo>
                    <a:pt x="60000" y="0"/>
                  </a:lnTo>
                  <a:lnTo>
                    <a:pt x="42000" y="0"/>
                  </a:lnTo>
                  <a:lnTo>
                    <a:pt x="18000" y="20000"/>
                  </a:lnTo>
                  <a:lnTo>
                    <a:pt x="6000" y="40000"/>
                  </a:lnTo>
                  <a:lnTo>
                    <a:pt x="0" y="46666"/>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95" name="Shape 2695"/>
            <p:cNvSpPr/>
            <p:nvPr/>
          </p:nvSpPr>
          <p:spPr>
            <a:xfrm>
              <a:off x="5622" y="3173"/>
              <a:ext cx="5" cy="5"/>
            </a:xfrm>
            <a:custGeom>
              <a:pathLst>
                <a:path extrusionOk="0" h="120000" w="120000">
                  <a:moveTo>
                    <a:pt x="100000" y="0"/>
                  </a:moveTo>
                  <a:lnTo>
                    <a:pt x="80000" y="60000"/>
                  </a:lnTo>
                  <a:lnTo>
                    <a:pt x="40000" y="100000"/>
                  </a:lnTo>
                  <a:lnTo>
                    <a:pt x="20000" y="100000"/>
                  </a:lnTo>
                  <a:lnTo>
                    <a:pt x="0" y="100000"/>
                  </a:lnTo>
                  <a:lnTo>
                    <a:pt x="10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96" name="Shape 2696"/>
            <p:cNvSpPr/>
            <p:nvPr/>
          </p:nvSpPr>
          <p:spPr>
            <a:xfrm>
              <a:off x="5629" y="3179"/>
              <a:ext cx="5" cy="5"/>
            </a:xfrm>
            <a:custGeom>
              <a:pathLst>
                <a:path extrusionOk="0" h="120000" w="120000">
                  <a:moveTo>
                    <a:pt x="0" y="100000"/>
                  </a:moveTo>
                  <a:lnTo>
                    <a:pt x="0" y="100000"/>
                  </a:lnTo>
                  <a:lnTo>
                    <a:pt x="17142" y="40000"/>
                  </a:lnTo>
                  <a:lnTo>
                    <a:pt x="51428" y="0"/>
                  </a:lnTo>
                  <a:lnTo>
                    <a:pt x="85714" y="0"/>
                  </a:lnTo>
                  <a:lnTo>
                    <a:pt x="102857"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97" name="Shape 2697"/>
            <p:cNvSpPr/>
            <p:nvPr/>
          </p:nvSpPr>
          <p:spPr>
            <a:xfrm>
              <a:off x="5584" y="3120"/>
              <a:ext cx="9" cy="11"/>
            </a:xfrm>
            <a:custGeom>
              <a:pathLst>
                <a:path extrusionOk="0" h="120000" w="120000">
                  <a:moveTo>
                    <a:pt x="0" y="109090"/>
                  </a:moveTo>
                  <a:lnTo>
                    <a:pt x="12000" y="98181"/>
                  </a:lnTo>
                  <a:lnTo>
                    <a:pt x="36000" y="87272"/>
                  </a:lnTo>
                  <a:lnTo>
                    <a:pt x="48000" y="76363"/>
                  </a:lnTo>
                  <a:lnTo>
                    <a:pt x="48000" y="65454"/>
                  </a:lnTo>
                  <a:lnTo>
                    <a:pt x="48000" y="54545"/>
                  </a:lnTo>
                  <a:lnTo>
                    <a:pt x="60000" y="43636"/>
                  </a:lnTo>
                  <a:lnTo>
                    <a:pt x="60000" y="32727"/>
                  </a:lnTo>
                  <a:lnTo>
                    <a:pt x="72000" y="32727"/>
                  </a:lnTo>
                  <a:lnTo>
                    <a:pt x="84000" y="21818"/>
                  </a:lnTo>
                  <a:lnTo>
                    <a:pt x="108000" y="10909"/>
                  </a:lnTo>
                  <a:lnTo>
                    <a:pt x="108000" y="0"/>
                  </a:lnTo>
                  <a:lnTo>
                    <a:pt x="0" y="10909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98" name="Shape 2698"/>
            <p:cNvSpPr/>
            <p:nvPr/>
          </p:nvSpPr>
          <p:spPr>
            <a:xfrm>
              <a:off x="5584" y="3120"/>
              <a:ext cx="21" cy="21"/>
            </a:xfrm>
            <a:custGeom>
              <a:pathLst>
                <a:path extrusionOk="0" h="120000" w="120000">
                  <a:moveTo>
                    <a:pt x="0" y="114285"/>
                  </a:moveTo>
                  <a:lnTo>
                    <a:pt x="0" y="114285"/>
                  </a:lnTo>
                  <a:lnTo>
                    <a:pt x="11428" y="102857"/>
                  </a:lnTo>
                  <a:lnTo>
                    <a:pt x="34285" y="85714"/>
                  </a:lnTo>
                  <a:lnTo>
                    <a:pt x="45714" y="74285"/>
                  </a:lnTo>
                  <a:lnTo>
                    <a:pt x="45714" y="68571"/>
                  </a:lnTo>
                  <a:lnTo>
                    <a:pt x="51428" y="57142"/>
                  </a:lnTo>
                  <a:lnTo>
                    <a:pt x="57142" y="45714"/>
                  </a:lnTo>
                  <a:lnTo>
                    <a:pt x="62857" y="34285"/>
                  </a:lnTo>
                  <a:lnTo>
                    <a:pt x="74285" y="28571"/>
                  </a:lnTo>
                  <a:lnTo>
                    <a:pt x="91428" y="17142"/>
                  </a:lnTo>
                  <a:lnTo>
                    <a:pt x="108571" y="5714"/>
                  </a:lnTo>
                  <a:lnTo>
                    <a:pt x="114285"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99" name="Shape 2699"/>
            <p:cNvSpPr/>
            <p:nvPr/>
          </p:nvSpPr>
          <p:spPr>
            <a:xfrm>
              <a:off x="5611" y="3102"/>
              <a:ext cx="7" cy="9"/>
            </a:xfrm>
            <a:custGeom>
              <a:pathLst>
                <a:path extrusionOk="0" h="120000" w="120000">
                  <a:moveTo>
                    <a:pt x="0" y="0"/>
                  </a:moveTo>
                  <a:lnTo>
                    <a:pt x="30000" y="0"/>
                  </a:lnTo>
                  <a:lnTo>
                    <a:pt x="45000" y="36000"/>
                  </a:lnTo>
                  <a:lnTo>
                    <a:pt x="60000" y="60000"/>
                  </a:lnTo>
                  <a:lnTo>
                    <a:pt x="60000" y="72000"/>
                  </a:lnTo>
                  <a:lnTo>
                    <a:pt x="75000" y="84000"/>
                  </a:lnTo>
                  <a:lnTo>
                    <a:pt x="90000" y="96000"/>
                  </a:lnTo>
                  <a:lnTo>
                    <a:pt x="105000" y="108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00" name="Shape 2700"/>
            <p:cNvSpPr/>
            <p:nvPr/>
          </p:nvSpPr>
          <p:spPr>
            <a:xfrm>
              <a:off x="5611" y="3102"/>
              <a:ext cx="18" cy="19"/>
            </a:xfrm>
            <a:custGeom>
              <a:pathLst>
                <a:path extrusionOk="0" h="120000" w="120000">
                  <a:moveTo>
                    <a:pt x="0" y="0"/>
                  </a:moveTo>
                  <a:lnTo>
                    <a:pt x="0" y="0"/>
                  </a:lnTo>
                  <a:lnTo>
                    <a:pt x="24000" y="6000"/>
                  </a:lnTo>
                  <a:lnTo>
                    <a:pt x="48000" y="36000"/>
                  </a:lnTo>
                  <a:lnTo>
                    <a:pt x="66000" y="60000"/>
                  </a:lnTo>
                  <a:lnTo>
                    <a:pt x="66000" y="72000"/>
                  </a:lnTo>
                  <a:lnTo>
                    <a:pt x="72000" y="90000"/>
                  </a:lnTo>
                  <a:lnTo>
                    <a:pt x="96000" y="102000"/>
                  </a:lnTo>
                  <a:lnTo>
                    <a:pt x="108000" y="114000"/>
                  </a:lnTo>
                  <a:lnTo>
                    <a:pt x="114000" y="114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01" name="Shape 2701"/>
            <p:cNvSpPr/>
            <p:nvPr/>
          </p:nvSpPr>
          <p:spPr>
            <a:xfrm>
              <a:off x="5620" y="3200"/>
              <a:ext cx="9" cy="9"/>
            </a:xfrm>
            <a:custGeom>
              <a:pathLst>
                <a:path extrusionOk="0" h="120000" w="120000">
                  <a:moveTo>
                    <a:pt x="0" y="106666"/>
                  </a:moveTo>
                  <a:lnTo>
                    <a:pt x="48000" y="106666"/>
                  </a:lnTo>
                  <a:lnTo>
                    <a:pt x="108000" y="106666"/>
                  </a:lnTo>
                  <a:lnTo>
                    <a:pt x="108000" y="53333"/>
                  </a:lnTo>
                  <a:lnTo>
                    <a:pt x="108000" y="0"/>
                  </a:lnTo>
                  <a:lnTo>
                    <a:pt x="4800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02" name="Shape 2702"/>
            <p:cNvSpPr/>
            <p:nvPr/>
          </p:nvSpPr>
          <p:spPr>
            <a:xfrm>
              <a:off x="5602" y="3179"/>
              <a:ext cx="7" cy="7"/>
            </a:xfrm>
            <a:custGeom>
              <a:pathLst>
                <a:path extrusionOk="0" h="120000" w="120000">
                  <a:moveTo>
                    <a:pt x="0" y="75000"/>
                  </a:moveTo>
                  <a:lnTo>
                    <a:pt x="30000" y="105000"/>
                  </a:lnTo>
                  <a:lnTo>
                    <a:pt x="75000" y="105000"/>
                  </a:lnTo>
                  <a:lnTo>
                    <a:pt x="105000" y="75000"/>
                  </a:lnTo>
                  <a:lnTo>
                    <a:pt x="105000" y="30000"/>
                  </a:lnTo>
                  <a:lnTo>
                    <a:pt x="75000" y="0"/>
                  </a:lnTo>
                  <a:lnTo>
                    <a:pt x="30000" y="0"/>
                  </a:lnTo>
                  <a:lnTo>
                    <a:pt x="0" y="30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03" name="Shape 2703"/>
            <p:cNvSpPr/>
            <p:nvPr/>
          </p:nvSpPr>
          <p:spPr>
            <a:xfrm>
              <a:off x="5611" y="3156"/>
              <a:ext cx="9" cy="9"/>
            </a:xfrm>
            <a:custGeom>
              <a:pathLst>
                <a:path extrusionOk="0" h="120000" w="120000">
                  <a:moveTo>
                    <a:pt x="0" y="106666"/>
                  </a:moveTo>
                  <a:lnTo>
                    <a:pt x="0" y="106666"/>
                  </a:lnTo>
                  <a:lnTo>
                    <a:pt x="48000" y="106666"/>
                  </a:lnTo>
                  <a:lnTo>
                    <a:pt x="108000" y="106666"/>
                  </a:lnTo>
                  <a:lnTo>
                    <a:pt x="108000" y="53333"/>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04" name="Shape 2704"/>
            <p:cNvSpPr/>
            <p:nvPr/>
          </p:nvSpPr>
          <p:spPr>
            <a:xfrm>
              <a:off x="5659" y="3179"/>
              <a:ext cx="9" cy="7"/>
            </a:xfrm>
            <a:custGeom>
              <a:pathLst>
                <a:path extrusionOk="0" h="120000" w="120000">
                  <a:moveTo>
                    <a:pt x="0" y="75000"/>
                  </a:moveTo>
                  <a:lnTo>
                    <a:pt x="0" y="105000"/>
                  </a:lnTo>
                  <a:lnTo>
                    <a:pt x="48000" y="105000"/>
                  </a:lnTo>
                  <a:lnTo>
                    <a:pt x="108000" y="75000"/>
                  </a:lnTo>
                  <a:lnTo>
                    <a:pt x="108000" y="30000"/>
                  </a:lnTo>
                  <a:lnTo>
                    <a:pt x="48000" y="0"/>
                  </a:lnTo>
                  <a:lnTo>
                    <a:pt x="0" y="0"/>
                  </a:lnTo>
                  <a:lnTo>
                    <a:pt x="0" y="30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05" name="Shape 2705"/>
            <p:cNvSpPr/>
            <p:nvPr/>
          </p:nvSpPr>
          <p:spPr>
            <a:xfrm>
              <a:off x="5679" y="3112"/>
              <a:ext cx="9" cy="9"/>
            </a:xfrm>
            <a:custGeom>
              <a:pathLst>
                <a:path extrusionOk="0" h="120000" w="120000">
                  <a:moveTo>
                    <a:pt x="40000" y="53333"/>
                  </a:moveTo>
                  <a:lnTo>
                    <a:pt x="40000" y="106666"/>
                  </a:lnTo>
                  <a:lnTo>
                    <a:pt x="66666" y="106666"/>
                  </a:lnTo>
                  <a:lnTo>
                    <a:pt x="106666" y="106666"/>
                  </a:lnTo>
                  <a:lnTo>
                    <a:pt x="106666" y="53333"/>
                  </a:lnTo>
                  <a:lnTo>
                    <a:pt x="106666" y="0"/>
                  </a:lnTo>
                  <a:lnTo>
                    <a:pt x="66666" y="0"/>
                  </a:lnTo>
                  <a:lnTo>
                    <a:pt x="40000" y="0"/>
                  </a:lnTo>
                  <a:lnTo>
                    <a:pt x="0" y="53333"/>
                  </a:lnTo>
                  <a:lnTo>
                    <a:pt x="40000" y="53333"/>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06" name="Shape 2706"/>
            <p:cNvSpPr/>
            <p:nvPr/>
          </p:nvSpPr>
          <p:spPr>
            <a:xfrm>
              <a:off x="5686" y="3136"/>
              <a:ext cx="9" cy="9"/>
            </a:xfrm>
            <a:custGeom>
              <a:pathLst>
                <a:path extrusionOk="0" h="120000" w="120000">
                  <a:moveTo>
                    <a:pt x="0" y="53333"/>
                  </a:moveTo>
                  <a:lnTo>
                    <a:pt x="0" y="106666"/>
                  </a:lnTo>
                  <a:lnTo>
                    <a:pt x="48000" y="106666"/>
                  </a:lnTo>
                  <a:lnTo>
                    <a:pt x="108000" y="53333"/>
                  </a:lnTo>
                  <a:lnTo>
                    <a:pt x="108000" y="0"/>
                  </a:lnTo>
                  <a:lnTo>
                    <a:pt x="48000" y="0"/>
                  </a:lnTo>
                  <a:lnTo>
                    <a:pt x="0" y="0"/>
                  </a:lnTo>
                  <a:lnTo>
                    <a:pt x="0" y="53333"/>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07" name="Shape 2707"/>
            <p:cNvSpPr/>
            <p:nvPr/>
          </p:nvSpPr>
          <p:spPr>
            <a:xfrm>
              <a:off x="5590" y="3128"/>
              <a:ext cx="11" cy="7"/>
            </a:xfrm>
            <a:custGeom>
              <a:pathLst>
                <a:path extrusionOk="0" h="120000" w="120000">
                  <a:moveTo>
                    <a:pt x="0" y="75000"/>
                  </a:moveTo>
                  <a:lnTo>
                    <a:pt x="48000" y="105000"/>
                  </a:lnTo>
                  <a:lnTo>
                    <a:pt x="108000" y="105000"/>
                  </a:lnTo>
                  <a:lnTo>
                    <a:pt x="108000" y="75000"/>
                  </a:lnTo>
                  <a:lnTo>
                    <a:pt x="108000" y="30000"/>
                  </a:lnTo>
                  <a:lnTo>
                    <a:pt x="108000" y="0"/>
                  </a:lnTo>
                  <a:lnTo>
                    <a:pt x="48000" y="0"/>
                  </a:lnTo>
                  <a:lnTo>
                    <a:pt x="0" y="0"/>
                  </a:lnTo>
                  <a:lnTo>
                    <a:pt x="0" y="30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08" name="Shape 2708"/>
            <p:cNvSpPr/>
            <p:nvPr/>
          </p:nvSpPr>
          <p:spPr>
            <a:xfrm>
              <a:off x="5559" y="3143"/>
              <a:ext cx="9" cy="9"/>
            </a:xfrm>
            <a:custGeom>
              <a:pathLst>
                <a:path extrusionOk="0" h="120000" w="120000">
                  <a:moveTo>
                    <a:pt x="40000" y="108000"/>
                  </a:moveTo>
                  <a:lnTo>
                    <a:pt x="40000" y="108000"/>
                  </a:lnTo>
                  <a:lnTo>
                    <a:pt x="66666" y="108000"/>
                  </a:lnTo>
                  <a:lnTo>
                    <a:pt x="106666" y="108000"/>
                  </a:lnTo>
                  <a:lnTo>
                    <a:pt x="106666" y="0"/>
                  </a:lnTo>
                  <a:lnTo>
                    <a:pt x="66666" y="0"/>
                  </a:lnTo>
                  <a:lnTo>
                    <a:pt x="40000" y="0"/>
                  </a:lnTo>
                  <a:lnTo>
                    <a:pt x="0" y="0"/>
                  </a:lnTo>
                  <a:lnTo>
                    <a:pt x="0" y="108000"/>
                  </a:lnTo>
                  <a:lnTo>
                    <a:pt x="40000"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09" name="Shape 2709"/>
            <p:cNvSpPr/>
            <p:nvPr/>
          </p:nvSpPr>
          <p:spPr>
            <a:xfrm>
              <a:off x="5570" y="3114"/>
              <a:ext cx="9" cy="7"/>
            </a:xfrm>
            <a:custGeom>
              <a:pathLst>
                <a:path extrusionOk="0" h="120000" w="120000">
                  <a:moveTo>
                    <a:pt x="0" y="105000"/>
                  </a:moveTo>
                  <a:lnTo>
                    <a:pt x="0" y="105000"/>
                  </a:lnTo>
                  <a:lnTo>
                    <a:pt x="48000" y="105000"/>
                  </a:lnTo>
                  <a:lnTo>
                    <a:pt x="108000" y="105000"/>
                  </a:lnTo>
                  <a:lnTo>
                    <a:pt x="108000" y="75000"/>
                  </a:lnTo>
                  <a:lnTo>
                    <a:pt x="108000" y="30000"/>
                  </a:lnTo>
                  <a:lnTo>
                    <a:pt x="108000" y="0"/>
                  </a:lnTo>
                  <a:lnTo>
                    <a:pt x="48000" y="0"/>
                  </a:lnTo>
                  <a:lnTo>
                    <a:pt x="0" y="30000"/>
                  </a:lnTo>
                  <a:lnTo>
                    <a:pt x="0" y="75000"/>
                  </a:lnTo>
                  <a:lnTo>
                    <a:pt x="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10" name="Shape 2710"/>
            <p:cNvSpPr/>
            <p:nvPr/>
          </p:nvSpPr>
          <p:spPr>
            <a:xfrm>
              <a:off x="5631" y="3089"/>
              <a:ext cx="9" cy="7"/>
            </a:xfrm>
            <a:custGeom>
              <a:pathLst>
                <a:path extrusionOk="0" h="120000" w="120000">
                  <a:moveTo>
                    <a:pt x="0" y="75000"/>
                  </a:moveTo>
                  <a:lnTo>
                    <a:pt x="40000" y="105000"/>
                  </a:lnTo>
                  <a:lnTo>
                    <a:pt x="66666" y="105000"/>
                  </a:lnTo>
                  <a:lnTo>
                    <a:pt x="66666" y="75000"/>
                  </a:lnTo>
                  <a:lnTo>
                    <a:pt x="106666" y="75000"/>
                  </a:lnTo>
                  <a:lnTo>
                    <a:pt x="106666" y="30000"/>
                  </a:lnTo>
                  <a:lnTo>
                    <a:pt x="106666" y="0"/>
                  </a:lnTo>
                  <a:lnTo>
                    <a:pt x="66666" y="0"/>
                  </a:lnTo>
                  <a:lnTo>
                    <a:pt x="40000" y="0"/>
                  </a:lnTo>
                  <a:lnTo>
                    <a:pt x="0" y="0"/>
                  </a:lnTo>
                  <a:lnTo>
                    <a:pt x="0" y="30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11" name="Shape 2711"/>
            <p:cNvSpPr/>
            <p:nvPr/>
          </p:nvSpPr>
          <p:spPr>
            <a:xfrm>
              <a:off x="5602" y="3220"/>
              <a:ext cx="9" cy="9"/>
            </a:xfrm>
            <a:custGeom>
              <a:pathLst>
                <a:path extrusionOk="0" h="120000" w="120000">
                  <a:moveTo>
                    <a:pt x="40000" y="106666"/>
                  </a:moveTo>
                  <a:lnTo>
                    <a:pt x="40000" y="106666"/>
                  </a:lnTo>
                  <a:lnTo>
                    <a:pt x="66666" y="106666"/>
                  </a:lnTo>
                  <a:lnTo>
                    <a:pt x="106666" y="106666"/>
                  </a:lnTo>
                  <a:lnTo>
                    <a:pt x="106666" y="53333"/>
                  </a:lnTo>
                  <a:lnTo>
                    <a:pt x="66666" y="0"/>
                  </a:lnTo>
                  <a:lnTo>
                    <a:pt x="40000" y="0"/>
                  </a:lnTo>
                  <a:lnTo>
                    <a:pt x="40000" y="53333"/>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12" name="Shape 2712"/>
            <p:cNvSpPr/>
            <p:nvPr/>
          </p:nvSpPr>
          <p:spPr>
            <a:xfrm>
              <a:off x="5643" y="3216"/>
              <a:ext cx="9" cy="7"/>
            </a:xfrm>
            <a:custGeom>
              <a:pathLst>
                <a:path extrusionOk="0" h="120000" w="120000">
                  <a:moveTo>
                    <a:pt x="0" y="75000"/>
                  </a:moveTo>
                  <a:lnTo>
                    <a:pt x="40000" y="105000"/>
                  </a:lnTo>
                  <a:lnTo>
                    <a:pt x="66666" y="105000"/>
                  </a:lnTo>
                  <a:lnTo>
                    <a:pt x="66666" y="75000"/>
                  </a:lnTo>
                  <a:lnTo>
                    <a:pt x="106666" y="75000"/>
                  </a:lnTo>
                  <a:lnTo>
                    <a:pt x="106666" y="30000"/>
                  </a:lnTo>
                  <a:lnTo>
                    <a:pt x="106666" y="0"/>
                  </a:lnTo>
                  <a:lnTo>
                    <a:pt x="66666" y="0"/>
                  </a:lnTo>
                  <a:lnTo>
                    <a:pt x="40000" y="0"/>
                  </a:lnTo>
                  <a:lnTo>
                    <a:pt x="0" y="0"/>
                  </a:lnTo>
                  <a:lnTo>
                    <a:pt x="0" y="30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13" name="Shape 2713"/>
            <p:cNvSpPr/>
            <p:nvPr/>
          </p:nvSpPr>
          <p:spPr>
            <a:xfrm>
              <a:off x="5684" y="3179"/>
              <a:ext cx="9" cy="9"/>
            </a:xfrm>
            <a:custGeom>
              <a:pathLst>
                <a:path extrusionOk="0" h="120000" w="120000">
                  <a:moveTo>
                    <a:pt x="0" y="53333"/>
                  </a:moveTo>
                  <a:lnTo>
                    <a:pt x="48000" y="106666"/>
                  </a:lnTo>
                  <a:lnTo>
                    <a:pt x="108000" y="106666"/>
                  </a:lnTo>
                  <a:lnTo>
                    <a:pt x="108000" y="53333"/>
                  </a:lnTo>
                  <a:lnTo>
                    <a:pt x="108000" y="0"/>
                  </a:lnTo>
                  <a:lnTo>
                    <a:pt x="48000" y="0"/>
                  </a:lnTo>
                  <a:lnTo>
                    <a:pt x="0" y="0"/>
                  </a:lnTo>
                  <a:lnTo>
                    <a:pt x="0" y="53333"/>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14" name="Shape 2714"/>
            <p:cNvSpPr/>
            <p:nvPr/>
          </p:nvSpPr>
          <p:spPr>
            <a:xfrm>
              <a:off x="5675" y="3145"/>
              <a:ext cx="9" cy="7"/>
            </a:xfrm>
            <a:custGeom>
              <a:pathLst>
                <a:path extrusionOk="0" h="120000" w="120000">
                  <a:moveTo>
                    <a:pt x="0" y="105000"/>
                  </a:moveTo>
                  <a:lnTo>
                    <a:pt x="0" y="105000"/>
                  </a:lnTo>
                  <a:lnTo>
                    <a:pt x="48000" y="105000"/>
                  </a:lnTo>
                  <a:lnTo>
                    <a:pt x="108000" y="105000"/>
                  </a:lnTo>
                  <a:lnTo>
                    <a:pt x="108000" y="75000"/>
                  </a:lnTo>
                  <a:lnTo>
                    <a:pt x="108000" y="30000"/>
                  </a:lnTo>
                  <a:lnTo>
                    <a:pt x="48000" y="0"/>
                  </a:lnTo>
                  <a:lnTo>
                    <a:pt x="0" y="0"/>
                  </a:lnTo>
                  <a:lnTo>
                    <a:pt x="0" y="30000"/>
                  </a:lnTo>
                  <a:lnTo>
                    <a:pt x="0" y="75000"/>
                  </a:lnTo>
                  <a:lnTo>
                    <a:pt x="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15" name="Shape 2715"/>
            <p:cNvSpPr/>
            <p:nvPr/>
          </p:nvSpPr>
          <p:spPr>
            <a:xfrm>
              <a:off x="5691" y="3156"/>
              <a:ext cx="9" cy="9"/>
            </a:xfrm>
            <a:custGeom>
              <a:pathLst>
                <a:path extrusionOk="0" h="120000" w="120000">
                  <a:moveTo>
                    <a:pt x="0" y="106666"/>
                  </a:moveTo>
                  <a:lnTo>
                    <a:pt x="0" y="106666"/>
                  </a:ln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16" name="Shape 2716"/>
            <p:cNvSpPr/>
            <p:nvPr/>
          </p:nvSpPr>
          <p:spPr>
            <a:xfrm>
              <a:off x="5802" y="3077"/>
              <a:ext cx="172" cy="171"/>
            </a:xfrm>
            <a:custGeom>
              <a:pathLst>
                <a:path extrusionOk="0" h="120000" w="120000">
                  <a:moveTo>
                    <a:pt x="69069" y="119298"/>
                  </a:moveTo>
                  <a:lnTo>
                    <a:pt x="69069" y="119298"/>
                  </a:lnTo>
                  <a:lnTo>
                    <a:pt x="64186" y="119298"/>
                  </a:lnTo>
                  <a:lnTo>
                    <a:pt x="60697" y="118596"/>
                  </a:lnTo>
                  <a:lnTo>
                    <a:pt x="56511" y="117192"/>
                  </a:lnTo>
                  <a:lnTo>
                    <a:pt x="53720" y="116491"/>
                  </a:lnTo>
                  <a:lnTo>
                    <a:pt x="50232" y="115087"/>
                  </a:lnTo>
                  <a:lnTo>
                    <a:pt x="47441" y="114385"/>
                  </a:lnTo>
                  <a:lnTo>
                    <a:pt x="43255" y="112982"/>
                  </a:lnTo>
                  <a:lnTo>
                    <a:pt x="38372" y="112280"/>
                  </a:lnTo>
                  <a:lnTo>
                    <a:pt x="35581" y="111578"/>
                  </a:lnTo>
                  <a:lnTo>
                    <a:pt x="32093" y="110877"/>
                  </a:lnTo>
                  <a:lnTo>
                    <a:pt x="29302" y="109473"/>
                  </a:lnTo>
                  <a:lnTo>
                    <a:pt x="25813" y="108070"/>
                  </a:lnTo>
                  <a:lnTo>
                    <a:pt x="23720" y="105964"/>
                  </a:lnTo>
                  <a:lnTo>
                    <a:pt x="20930" y="105263"/>
                  </a:lnTo>
                  <a:lnTo>
                    <a:pt x="18837" y="103157"/>
                  </a:lnTo>
                  <a:lnTo>
                    <a:pt x="17441" y="101754"/>
                  </a:lnTo>
                  <a:lnTo>
                    <a:pt x="16046" y="100350"/>
                  </a:lnTo>
                  <a:lnTo>
                    <a:pt x="13953" y="98245"/>
                  </a:lnTo>
                  <a:lnTo>
                    <a:pt x="12558" y="96140"/>
                  </a:lnTo>
                  <a:lnTo>
                    <a:pt x="11860" y="93333"/>
                  </a:lnTo>
                  <a:lnTo>
                    <a:pt x="10465" y="90526"/>
                  </a:lnTo>
                  <a:lnTo>
                    <a:pt x="8372" y="87719"/>
                  </a:lnTo>
                  <a:lnTo>
                    <a:pt x="8372" y="84912"/>
                  </a:lnTo>
                  <a:lnTo>
                    <a:pt x="7674" y="82105"/>
                  </a:lnTo>
                  <a:lnTo>
                    <a:pt x="6976" y="79298"/>
                  </a:lnTo>
                  <a:lnTo>
                    <a:pt x="4883" y="75087"/>
                  </a:lnTo>
                  <a:lnTo>
                    <a:pt x="4186" y="70877"/>
                  </a:lnTo>
                  <a:lnTo>
                    <a:pt x="2093" y="66666"/>
                  </a:lnTo>
                  <a:lnTo>
                    <a:pt x="697" y="63157"/>
                  </a:lnTo>
                  <a:lnTo>
                    <a:pt x="0" y="58947"/>
                  </a:lnTo>
                  <a:lnTo>
                    <a:pt x="0" y="55438"/>
                  </a:lnTo>
                  <a:lnTo>
                    <a:pt x="697" y="52631"/>
                  </a:lnTo>
                  <a:lnTo>
                    <a:pt x="2093" y="48421"/>
                  </a:lnTo>
                  <a:lnTo>
                    <a:pt x="4186" y="44210"/>
                  </a:lnTo>
                  <a:lnTo>
                    <a:pt x="6976" y="39298"/>
                  </a:lnTo>
                  <a:lnTo>
                    <a:pt x="8372" y="35087"/>
                  </a:lnTo>
                  <a:lnTo>
                    <a:pt x="11860" y="30175"/>
                  </a:lnTo>
                  <a:lnTo>
                    <a:pt x="13953" y="25964"/>
                  </a:lnTo>
                  <a:lnTo>
                    <a:pt x="17441" y="22456"/>
                  </a:lnTo>
                  <a:lnTo>
                    <a:pt x="18837" y="20350"/>
                  </a:lnTo>
                  <a:lnTo>
                    <a:pt x="23023" y="17543"/>
                  </a:lnTo>
                  <a:lnTo>
                    <a:pt x="27209" y="14035"/>
                  </a:lnTo>
                  <a:lnTo>
                    <a:pt x="33488" y="9824"/>
                  </a:lnTo>
                  <a:lnTo>
                    <a:pt x="41162" y="5614"/>
                  </a:lnTo>
                  <a:lnTo>
                    <a:pt x="48837" y="2807"/>
                  </a:lnTo>
                  <a:lnTo>
                    <a:pt x="57906" y="701"/>
                  </a:lnTo>
                  <a:lnTo>
                    <a:pt x="66976" y="0"/>
                  </a:lnTo>
                  <a:lnTo>
                    <a:pt x="74651" y="2807"/>
                  </a:lnTo>
                  <a:lnTo>
                    <a:pt x="78837" y="4210"/>
                  </a:lnTo>
                  <a:lnTo>
                    <a:pt x="81627" y="6315"/>
                  </a:lnTo>
                  <a:lnTo>
                    <a:pt x="85813" y="8421"/>
                  </a:lnTo>
                  <a:lnTo>
                    <a:pt x="89302" y="11228"/>
                  </a:lnTo>
                  <a:lnTo>
                    <a:pt x="93488" y="13333"/>
                  </a:lnTo>
                  <a:lnTo>
                    <a:pt x="98372" y="16140"/>
                  </a:lnTo>
                  <a:lnTo>
                    <a:pt x="100465" y="18947"/>
                  </a:lnTo>
                  <a:lnTo>
                    <a:pt x="103953" y="21754"/>
                  </a:lnTo>
                  <a:lnTo>
                    <a:pt x="105348" y="24561"/>
                  </a:lnTo>
                  <a:lnTo>
                    <a:pt x="107441" y="28771"/>
                  </a:lnTo>
                  <a:lnTo>
                    <a:pt x="110232" y="33684"/>
                  </a:lnTo>
                  <a:lnTo>
                    <a:pt x="112325" y="38596"/>
                  </a:lnTo>
                  <a:lnTo>
                    <a:pt x="113720" y="44210"/>
                  </a:lnTo>
                  <a:lnTo>
                    <a:pt x="115116" y="49122"/>
                  </a:lnTo>
                  <a:lnTo>
                    <a:pt x="117906" y="54035"/>
                  </a:lnTo>
                  <a:lnTo>
                    <a:pt x="118604" y="57543"/>
                  </a:lnTo>
                  <a:lnTo>
                    <a:pt x="118604" y="61754"/>
                  </a:lnTo>
                  <a:lnTo>
                    <a:pt x="119302" y="66666"/>
                  </a:lnTo>
                  <a:lnTo>
                    <a:pt x="119302" y="72280"/>
                  </a:lnTo>
                  <a:lnTo>
                    <a:pt x="118604" y="77894"/>
                  </a:lnTo>
                  <a:lnTo>
                    <a:pt x="118604" y="83508"/>
                  </a:lnTo>
                  <a:lnTo>
                    <a:pt x="117209" y="88421"/>
                  </a:lnTo>
                  <a:lnTo>
                    <a:pt x="115116" y="92631"/>
                  </a:lnTo>
                  <a:lnTo>
                    <a:pt x="113023" y="95438"/>
                  </a:lnTo>
                  <a:lnTo>
                    <a:pt x="107441" y="100350"/>
                  </a:lnTo>
                  <a:lnTo>
                    <a:pt x="103953" y="104561"/>
                  </a:lnTo>
                  <a:lnTo>
                    <a:pt x="99767" y="108771"/>
                  </a:lnTo>
                  <a:lnTo>
                    <a:pt x="94883" y="111578"/>
                  </a:lnTo>
                  <a:lnTo>
                    <a:pt x="92093" y="112982"/>
                  </a:lnTo>
                  <a:lnTo>
                    <a:pt x="87906" y="114385"/>
                  </a:lnTo>
                  <a:lnTo>
                    <a:pt x="83023" y="115087"/>
                  </a:lnTo>
                  <a:lnTo>
                    <a:pt x="79534" y="116491"/>
                  </a:lnTo>
                  <a:lnTo>
                    <a:pt x="75348" y="117894"/>
                  </a:lnTo>
                  <a:lnTo>
                    <a:pt x="72558" y="118596"/>
                  </a:lnTo>
                  <a:lnTo>
                    <a:pt x="69767" y="119298"/>
                  </a:lnTo>
                  <a:lnTo>
                    <a:pt x="69069" y="119298"/>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17" name="Shape 2717"/>
            <p:cNvSpPr/>
            <p:nvPr/>
          </p:nvSpPr>
          <p:spPr>
            <a:xfrm>
              <a:off x="5902" y="3211"/>
              <a:ext cx="11" cy="2"/>
            </a:xfrm>
            <a:custGeom>
              <a:pathLst>
                <a:path extrusionOk="0" h="120000" w="120000">
                  <a:moveTo>
                    <a:pt x="87272" y="80000"/>
                  </a:moveTo>
                  <a:lnTo>
                    <a:pt x="54545" y="80000"/>
                  </a:lnTo>
                  <a:lnTo>
                    <a:pt x="43636" y="80000"/>
                  </a:lnTo>
                  <a:lnTo>
                    <a:pt x="32727" y="80000"/>
                  </a:lnTo>
                  <a:lnTo>
                    <a:pt x="21818" y="80000"/>
                  </a:lnTo>
                  <a:lnTo>
                    <a:pt x="10909" y="80000"/>
                  </a:lnTo>
                  <a:lnTo>
                    <a:pt x="0" y="80000"/>
                  </a:lnTo>
                  <a:lnTo>
                    <a:pt x="0" y="40000"/>
                  </a:lnTo>
                  <a:lnTo>
                    <a:pt x="10909" y="40000"/>
                  </a:lnTo>
                  <a:lnTo>
                    <a:pt x="21818" y="40000"/>
                  </a:lnTo>
                  <a:lnTo>
                    <a:pt x="32727" y="0"/>
                  </a:lnTo>
                  <a:lnTo>
                    <a:pt x="43636" y="0"/>
                  </a:lnTo>
                  <a:lnTo>
                    <a:pt x="54545" y="0"/>
                  </a:lnTo>
                  <a:lnTo>
                    <a:pt x="65454" y="0"/>
                  </a:lnTo>
                  <a:lnTo>
                    <a:pt x="76363" y="0"/>
                  </a:lnTo>
                  <a:lnTo>
                    <a:pt x="87272" y="40000"/>
                  </a:lnTo>
                  <a:lnTo>
                    <a:pt x="98181" y="40000"/>
                  </a:lnTo>
                  <a:lnTo>
                    <a:pt x="109090" y="40000"/>
                  </a:lnTo>
                  <a:lnTo>
                    <a:pt x="98181" y="80000"/>
                  </a:lnTo>
                  <a:lnTo>
                    <a:pt x="87272" y="8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18" name="Shape 2718"/>
            <p:cNvSpPr/>
            <p:nvPr/>
          </p:nvSpPr>
          <p:spPr>
            <a:xfrm>
              <a:off x="5902" y="3211"/>
              <a:ext cx="22" cy="13"/>
            </a:xfrm>
            <a:custGeom>
              <a:pathLst>
                <a:path extrusionOk="0" h="120000" w="120000">
                  <a:moveTo>
                    <a:pt x="88695" y="92307"/>
                  </a:moveTo>
                  <a:lnTo>
                    <a:pt x="88695" y="92307"/>
                  </a:lnTo>
                  <a:lnTo>
                    <a:pt x="62608" y="92307"/>
                  </a:lnTo>
                  <a:lnTo>
                    <a:pt x="46956" y="92307"/>
                  </a:lnTo>
                  <a:lnTo>
                    <a:pt x="41739" y="101538"/>
                  </a:lnTo>
                  <a:lnTo>
                    <a:pt x="31304" y="110769"/>
                  </a:lnTo>
                  <a:lnTo>
                    <a:pt x="15652" y="101538"/>
                  </a:lnTo>
                  <a:lnTo>
                    <a:pt x="5217" y="92307"/>
                  </a:lnTo>
                  <a:lnTo>
                    <a:pt x="0" y="83076"/>
                  </a:lnTo>
                  <a:lnTo>
                    <a:pt x="0" y="64615"/>
                  </a:lnTo>
                  <a:lnTo>
                    <a:pt x="5217" y="46153"/>
                  </a:lnTo>
                  <a:lnTo>
                    <a:pt x="10434" y="36923"/>
                  </a:lnTo>
                  <a:lnTo>
                    <a:pt x="26086" y="27692"/>
                  </a:lnTo>
                  <a:lnTo>
                    <a:pt x="31304" y="18461"/>
                  </a:lnTo>
                  <a:lnTo>
                    <a:pt x="41739" y="9230"/>
                  </a:lnTo>
                  <a:lnTo>
                    <a:pt x="52173" y="0"/>
                  </a:lnTo>
                  <a:lnTo>
                    <a:pt x="67826" y="9230"/>
                  </a:lnTo>
                  <a:lnTo>
                    <a:pt x="78260" y="18461"/>
                  </a:lnTo>
                  <a:lnTo>
                    <a:pt x="88695" y="27692"/>
                  </a:lnTo>
                  <a:lnTo>
                    <a:pt x="99130" y="36923"/>
                  </a:lnTo>
                  <a:lnTo>
                    <a:pt x="109565" y="36923"/>
                  </a:lnTo>
                  <a:lnTo>
                    <a:pt x="114782" y="46153"/>
                  </a:lnTo>
                  <a:lnTo>
                    <a:pt x="114782" y="64615"/>
                  </a:lnTo>
                  <a:lnTo>
                    <a:pt x="104347" y="83076"/>
                  </a:lnTo>
                  <a:lnTo>
                    <a:pt x="99130" y="92307"/>
                  </a:lnTo>
                  <a:lnTo>
                    <a:pt x="88695" y="92307"/>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19" name="Shape 2719"/>
            <p:cNvSpPr/>
            <p:nvPr/>
          </p:nvSpPr>
          <p:spPr>
            <a:xfrm>
              <a:off x="5847" y="3117"/>
              <a:ext cx="11" cy="4"/>
            </a:xfrm>
            <a:custGeom>
              <a:pathLst>
                <a:path extrusionOk="0" h="120000" w="120000">
                  <a:moveTo>
                    <a:pt x="76363" y="72000"/>
                  </a:moveTo>
                  <a:lnTo>
                    <a:pt x="54545" y="72000"/>
                  </a:lnTo>
                  <a:lnTo>
                    <a:pt x="43636" y="72000"/>
                  </a:lnTo>
                  <a:lnTo>
                    <a:pt x="43636" y="96000"/>
                  </a:lnTo>
                  <a:lnTo>
                    <a:pt x="32727" y="96000"/>
                  </a:lnTo>
                  <a:lnTo>
                    <a:pt x="10909" y="96000"/>
                  </a:lnTo>
                  <a:lnTo>
                    <a:pt x="10909" y="72000"/>
                  </a:lnTo>
                  <a:lnTo>
                    <a:pt x="0" y="72000"/>
                  </a:lnTo>
                  <a:lnTo>
                    <a:pt x="10909" y="48000"/>
                  </a:lnTo>
                  <a:lnTo>
                    <a:pt x="21818" y="24000"/>
                  </a:lnTo>
                  <a:lnTo>
                    <a:pt x="32727" y="24000"/>
                  </a:lnTo>
                  <a:lnTo>
                    <a:pt x="43636" y="24000"/>
                  </a:lnTo>
                  <a:lnTo>
                    <a:pt x="43636" y="0"/>
                  </a:lnTo>
                  <a:lnTo>
                    <a:pt x="54545" y="0"/>
                  </a:lnTo>
                  <a:lnTo>
                    <a:pt x="65454" y="0"/>
                  </a:lnTo>
                  <a:lnTo>
                    <a:pt x="76363" y="24000"/>
                  </a:lnTo>
                  <a:lnTo>
                    <a:pt x="87272" y="24000"/>
                  </a:lnTo>
                  <a:lnTo>
                    <a:pt x="98181" y="48000"/>
                  </a:lnTo>
                  <a:lnTo>
                    <a:pt x="109090" y="48000"/>
                  </a:lnTo>
                  <a:lnTo>
                    <a:pt x="109090" y="72000"/>
                  </a:lnTo>
                  <a:lnTo>
                    <a:pt x="98181" y="72000"/>
                  </a:lnTo>
                  <a:lnTo>
                    <a:pt x="87272" y="72000"/>
                  </a:lnTo>
                  <a:lnTo>
                    <a:pt x="76363" y="72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20" name="Shape 2720"/>
            <p:cNvSpPr/>
            <p:nvPr/>
          </p:nvSpPr>
          <p:spPr>
            <a:xfrm>
              <a:off x="5847" y="3117"/>
              <a:ext cx="22" cy="14"/>
            </a:xfrm>
            <a:custGeom>
              <a:pathLst>
                <a:path extrusionOk="0" h="120000" w="120000">
                  <a:moveTo>
                    <a:pt x="81818" y="88000"/>
                  </a:moveTo>
                  <a:lnTo>
                    <a:pt x="81818" y="88000"/>
                  </a:lnTo>
                  <a:lnTo>
                    <a:pt x="60000" y="96000"/>
                  </a:lnTo>
                  <a:lnTo>
                    <a:pt x="49090" y="96000"/>
                  </a:lnTo>
                  <a:lnTo>
                    <a:pt x="43636" y="104000"/>
                  </a:lnTo>
                  <a:lnTo>
                    <a:pt x="32727" y="112000"/>
                  </a:lnTo>
                  <a:lnTo>
                    <a:pt x="10909" y="112000"/>
                  </a:lnTo>
                  <a:lnTo>
                    <a:pt x="5454" y="96000"/>
                  </a:lnTo>
                  <a:lnTo>
                    <a:pt x="0" y="80000"/>
                  </a:lnTo>
                  <a:lnTo>
                    <a:pt x="0" y="72000"/>
                  </a:lnTo>
                  <a:lnTo>
                    <a:pt x="5454" y="56000"/>
                  </a:lnTo>
                  <a:lnTo>
                    <a:pt x="10909" y="48000"/>
                  </a:lnTo>
                  <a:lnTo>
                    <a:pt x="16363" y="32000"/>
                  </a:lnTo>
                  <a:lnTo>
                    <a:pt x="32727" y="32000"/>
                  </a:lnTo>
                  <a:lnTo>
                    <a:pt x="43636" y="24000"/>
                  </a:lnTo>
                  <a:lnTo>
                    <a:pt x="49090" y="8000"/>
                  </a:lnTo>
                  <a:lnTo>
                    <a:pt x="60000" y="0"/>
                  </a:lnTo>
                  <a:lnTo>
                    <a:pt x="70909" y="0"/>
                  </a:lnTo>
                  <a:lnTo>
                    <a:pt x="81818" y="16000"/>
                  </a:lnTo>
                  <a:lnTo>
                    <a:pt x="98181" y="32000"/>
                  </a:lnTo>
                  <a:lnTo>
                    <a:pt x="109090" y="48000"/>
                  </a:lnTo>
                  <a:lnTo>
                    <a:pt x="114545" y="64000"/>
                  </a:lnTo>
                  <a:lnTo>
                    <a:pt x="114545" y="72000"/>
                  </a:lnTo>
                  <a:lnTo>
                    <a:pt x="103636" y="80000"/>
                  </a:lnTo>
                  <a:lnTo>
                    <a:pt x="92727" y="88000"/>
                  </a:lnTo>
                  <a:lnTo>
                    <a:pt x="81818" y="88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21" name="Shape 2721"/>
            <p:cNvSpPr/>
            <p:nvPr/>
          </p:nvSpPr>
          <p:spPr>
            <a:xfrm>
              <a:off x="5866" y="3198"/>
              <a:ext cx="3" cy="3"/>
            </a:xfrm>
            <a:custGeom>
              <a:pathLst>
                <a:path extrusionOk="0" h="120000" w="120000">
                  <a:moveTo>
                    <a:pt x="0" y="30000"/>
                  </a:moveTo>
                  <a:lnTo>
                    <a:pt x="0" y="30000"/>
                  </a:lnTo>
                  <a:lnTo>
                    <a:pt x="0" y="0"/>
                  </a:lnTo>
                  <a:lnTo>
                    <a:pt x="40000" y="0"/>
                  </a:lnTo>
                  <a:lnTo>
                    <a:pt x="80000" y="0"/>
                  </a:lnTo>
                  <a:lnTo>
                    <a:pt x="80000" y="30000"/>
                  </a:lnTo>
                  <a:lnTo>
                    <a:pt x="80000" y="60000"/>
                  </a:lnTo>
                  <a:lnTo>
                    <a:pt x="0" y="90000"/>
                  </a:lnTo>
                  <a:lnTo>
                    <a:pt x="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22" name="Shape 2722"/>
            <p:cNvSpPr/>
            <p:nvPr/>
          </p:nvSpPr>
          <p:spPr>
            <a:xfrm>
              <a:off x="5868" y="3198"/>
              <a:ext cx="11" cy="14"/>
            </a:xfrm>
            <a:custGeom>
              <a:pathLst>
                <a:path extrusionOk="0" h="120000" w="120000">
                  <a:moveTo>
                    <a:pt x="108000" y="42857"/>
                  </a:moveTo>
                  <a:lnTo>
                    <a:pt x="108000" y="42857"/>
                  </a:lnTo>
                  <a:lnTo>
                    <a:pt x="96000" y="25714"/>
                  </a:lnTo>
                  <a:lnTo>
                    <a:pt x="84000" y="8571"/>
                  </a:lnTo>
                  <a:lnTo>
                    <a:pt x="72000" y="0"/>
                  </a:lnTo>
                  <a:lnTo>
                    <a:pt x="36000" y="0"/>
                  </a:lnTo>
                  <a:lnTo>
                    <a:pt x="24000" y="8571"/>
                  </a:lnTo>
                  <a:lnTo>
                    <a:pt x="12000" y="17142"/>
                  </a:lnTo>
                  <a:lnTo>
                    <a:pt x="12000" y="25714"/>
                  </a:lnTo>
                  <a:lnTo>
                    <a:pt x="12000" y="34285"/>
                  </a:lnTo>
                  <a:lnTo>
                    <a:pt x="0" y="85714"/>
                  </a:lnTo>
                  <a:lnTo>
                    <a:pt x="96000" y="111428"/>
                  </a:lnTo>
                  <a:lnTo>
                    <a:pt x="108000" y="42857"/>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23" name="Shape 2723"/>
            <p:cNvSpPr/>
            <p:nvPr/>
          </p:nvSpPr>
          <p:spPr>
            <a:xfrm>
              <a:off x="5929" y="3169"/>
              <a:ext cx="1" cy="3"/>
            </a:xfrm>
            <a:custGeom>
              <a:pathLst>
                <a:path extrusionOk="0" h="120000" w="120000">
                  <a:moveTo>
                    <a:pt x="0" y="30000"/>
                  </a:moveTo>
                  <a:lnTo>
                    <a:pt x="0" y="30000"/>
                  </a:lnTo>
                  <a:lnTo>
                    <a:pt x="0" y="0"/>
                  </a:lnTo>
                  <a:lnTo>
                    <a:pt x="60000" y="0"/>
                  </a:lnTo>
                  <a:lnTo>
                    <a:pt x="60000" y="30000"/>
                  </a:lnTo>
                  <a:lnTo>
                    <a:pt x="60000" y="60000"/>
                  </a:lnTo>
                  <a:lnTo>
                    <a:pt x="0" y="90000"/>
                  </a:lnTo>
                  <a:lnTo>
                    <a:pt x="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24" name="Shape 2724"/>
            <p:cNvSpPr/>
            <p:nvPr/>
          </p:nvSpPr>
          <p:spPr>
            <a:xfrm>
              <a:off x="5931" y="3169"/>
              <a:ext cx="11" cy="14"/>
            </a:xfrm>
            <a:custGeom>
              <a:pathLst>
                <a:path extrusionOk="0" h="120000" w="120000">
                  <a:moveTo>
                    <a:pt x="109090" y="51428"/>
                  </a:moveTo>
                  <a:lnTo>
                    <a:pt x="109090" y="51428"/>
                  </a:lnTo>
                  <a:lnTo>
                    <a:pt x="98181" y="25714"/>
                  </a:lnTo>
                  <a:lnTo>
                    <a:pt x="76363" y="17142"/>
                  </a:lnTo>
                  <a:lnTo>
                    <a:pt x="65454" y="0"/>
                  </a:lnTo>
                  <a:lnTo>
                    <a:pt x="43636" y="0"/>
                  </a:lnTo>
                  <a:lnTo>
                    <a:pt x="32727" y="8571"/>
                  </a:lnTo>
                  <a:lnTo>
                    <a:pt x="21818" y="17142"/>
                  </a:lnTo>
                  <a:lnTo>
                    <a:pt x="10909" y="17142"/>
                  </a:lnTo>
                  <a:lnTo>
                    <a:pt x="10909" y="25714"/>
                  </a:lnTo>
                  <a:lnTo>
                    <a:pt x="0" y="85714"/>
                  </a:lnTo>
                  <a:lnTo>
                    <a:pt x="87272" y="111428"/>
                  </a:lnTo>
                  <a:lnTo>
                    <a:pt x="109090" y="5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25" name="Shape 2725"/>
            <p:cNvSpPr/>
            <p:nvPr/>
          </p:nvSpPr>
          <p:spPr>
            <a:xfrm>
              <a:off x="5902" y="3130"/>
              <a:ext cx="4" cy="3"/>
            </a:xfrm>
            <a:custGeom>
              <a:pathLst>
                <a:path extrusionOk="0" h="120000" w="120000">
                  <a:moveTo>
                    <a:pt x="90000" y="30000"/>
                  </a:moveTo>
                  <a:lnTo>
                    <a:pt x="90000" y="30000"/>
                  </a:lnTo>
                  <a:lnTo>
                    <a:pt x="90000" y="0"/>
                  </a:lnTo>
                  <a:lnTo>
                    <a:pt x="60000" y="0"/>
                  </a:lnTo>
                  <a:lnTo>
                    <a:pt x="30000" y="0"/>
                  </a:lnTo>
                  <a:lnTo>
                    <a:pt x="0" y="0"/>
                  </a:lnTo>
                  <a:lnTo>
                    <a:pt x="30000" y="60000"/>
                  </a:lnTo>
                  <a:lnTo>
                    <a:pt x="90000" y="90000"/>
                  </a:lnTo>
                  <a:lnTo>
                    <a:pt x="90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26" name="Shape 2726"/>
            <p:cNvSpPr/>
            <p:nvPr/>
          </p:nvSpPr>
          <p:spPr>
            <a:xfrm>
              <a:off x="5902" y="3130"/>
              <a:ext cx="15" cy="14"/>
            </a:xfrm>
            <a:custGeom>
              <a:pathLst>
                <a:path extrusionOk="0" h="120000" w="120000">
                  <a:moveTo>
                    <a:pt x="112500" y="51428"/>
                  </a:moveTo>
                  <a:lnTo>
                    <a:pt x="112500" y="51428"/>
                  </a:lnTo>
                  <a:lnTo>
                    <a:pt x="105000" y="25714"/>
                  </a:lnTo>
                  <a:lnTo>
                    <a:pt x="97500" y="17142"/>
                  </a:lnTo>
                  <a:lnTo>
                    <a:pt x="97500" y="0"/>
                  </a:lnTo>
                  <a:lnTo>
                    <a:pt x="75000" y="0"/>
                  </a:lnTo>
                  <a:lnTo>
                    <a:pt x="52500" y="0"/>
                  </a:lnTo>
                  <a:lnTo>
                    <a:pt x="37500" y="8571"/>
                  </a:lnTo>
                  <a:lnTo>
                    <a:pt x="7500" y="17142"/>
                  </a:lnTo>
                  <a:lnTo>
                    <a:pt x="0" y="17142"/>
                  </a:lnTo>
                  <a:lnTo>
                    <a:pt x="45000" y="85714"/>
                  </a:lnTo>
                  <a:lnTo>
                    <a:pt x="105000" y="111428"/>
                  </a:lnTo>
                  <a:lnTo>
                    <a:pt x="112500" y="5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27" name="Shape 2727"/>
            <p:cNvSpPr/>
            <p:nvPr/>
          </p:nvSpPr>
          <p:spPr>
            <a:xfrm>
              <a:off x="5854" y="3153"/>
              <a:ext cx="11" cy="3"/>
            </a:xfrm>
            <a:custGeom>
              <a:pathLst>
                <a:path extrusionOk="0" h="120000" w="120000">
                  <a:moveTo>
                    <a:pt x="10909" y="90000"/>
                  </a:moveTo>
                  <a:lnTo>
                    <a:pt x="10909" y="60000"/>
                  </a:lnTo>
                  <a:lnTo>
                    <a:pt x="21818" y="60000"/>
                  </a:lnTo>
                  <a:lnTo>
                    <a:pt x="32727" y="30000"/>
                  </a:lnTo>
                  <a:lnTo>
                    <a:pt x="43636" y="30000"/>
                  </a:lnTo>
                  <a:lnTo>
                    <a:pt x="54545" y="60000"/>
                  </a:lnTo>
                  <a:lnTo>
                    <a:pt x="76363" y="60000"/>
                  </a:lnTo>
                  <a:lnTo>
                    <a:pt x="87272" y="60000"/>
                  </a:lnTo>
                  <a:lnTo>
                    <a:pt x="98181" y="60000"/>
                  </a:lnTo>
                  <a:lnTo>
                    <a:pt x="109090" y="30000"/>
                  </a:lnTo>
                  <a:lnTo>
                    <a:pt x="98181" y="30000"/>
                  </a:lnTo>
                  <a:lnTo>
                    <a:pt x="87272" y="30000"/>
                  </a:lnTo>
                  <a:lnTo>
                    <a:pt x="65454" y="0"/>
                  </a:lnTo>
                  <a:lnTo>
                    <a:pt x="54545" y="0"/>
                  </a:lnTo>
                  <a:lnTo>
                    <a:pt x="43636" y="0"/>
                  </a:lnTo>
                  <a:lnTo>
                    <a:pt x="32727" y="0"/>
                  </a:lnTo>
                  <a:lnTo>
                    <a:pt x="21818" y="0"/>
                  </a:lnTo>
                  <a:lnTo>
                    <a:pt x="10909" y="0"/>
                  </a:lnTo>
                  <a:lnTo>
                    <a:pt x="0" y="30000"/>
                  </a:lnTo>
                  <a:lnTo>
                    <a:pt x="0" y="60000"/>
                  </a:lnTo>
                  <a:lnTo>
                    <a:pt x="10909"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28" name="Shape 2728"/>
            <p:cNvSpPr/>
            <p:nvPr/>
          </p:nvSpPr>
          <p:spPr>
            <a:xfrm>
              <a:off x="5854" y="3153"/>
              <a:ext cx="22" cy="14"/>
            </a:xfrm>
            <a:custGeom>
              <a:pathLst>
                <a:path extrusionOk="0" h="120000" w="120000">
                  <a:moveTo>
                    <a:pt x="5454" y="111428"/>
                  </a:moveTo>
                  <a:lnTo>
                    <a:pt x="5454" y="111428"/>
                  </a:lnTo>
                  <a:lnTo>
                    <a:pt x="10909" y="85714"/>
                  </a:lnTo>
                  <a:lnTo>
                    <a:pt x="21818" y="59999"/>
                  </a:lnTo>
                  <a:lnTo>
                    <a:pt x="38181" y="51428"/>
                  </a:lnTo>
                  <a:lnTo>
                    <a:pt x="49090" y="51428"/>
                  </a:lnTo>
                  <a:lnTo>
                    <a:pt x="60000" y="59999"/>
                  </a:lnTo>
                  <a:lnTo>
                    <a:pt x="76363" y="59999"/>
                  </a:lnTo>
                  <a:lnTo>
                    <a:pt x="92727" y="68571"/>
                  </a:lnTo>
                  <a:lnTo>
                    <a:pt x="98181" y="68571"/>
                  </a:lnTo>
                  <a:lnTo>
                    <a:pt x="109090" y="59999"/>
                  </a:lnTo>
                  <a:lnTo>
                    <a:pt x="114545" y="51428"/>
                  </a:lnTo>
                  <a:lnTo>
                    <a:pt x="114545" y="42857"/>
                  </a:lnTo>
                  <a:lnTo>
                    <a:pt x="103636" y="34285"/>
                  </a:lnTo>
                  <a:lnTo>
                    <a:pt x="92727" y="25714"/>
                  </a:lnTo>
                  <a:lnTo>
                    <a:pt x="70909" y="8571"/>
                  </a:lnTo>
                  <a:lnTo>
                    <a:pt x="60000" y="0"/>
                  </a:lnTo>
                  <a:lnTo>
                    <a:pt x="49090" y="0"/>
                  </a:lnTo>
                  <a:lnTo>
                    <a:pt x="38181" y="0"/>
                  </a:lnTo>
                  <a:lnTo>
                    <a:pt x="21818" y="0"/>
                  </a:lnTo>
                  <a:lnTo>
                    <a:pt x="10909" y="8571"/>
                  </a:lnTo>
                  <a:lnTo>
                    <a:pt x="5454" y="17142"/>
                  </a:lnTo>
                  <a:lnTo>
                    <a:pt x="0" y="42857"/>
                  </a:lnTo>
                  <a:lnTo>
                    <a:pt x="0" y="77142"/>
                  </a:lnTo>
                  <a:lnTo>
                    <a:pt x="5454" y="102857"/>
                  </a:lnTo>
                  <a:lnTo>
                    <a:pt x="5454" y="11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29" name="Shape 2729"/>
            <p:cNvSpPr/>
            <p:nvPr/>
          </p:nvSpPr>
          <p:spPr>
            <a:xfrm>
              <a:off x="5895" y="3170"/>
              <a:ext cx="11" cy="2"/>
            </a:xfrm>
            <a:custGeom>
              <a:pathLst>
                <a:path extrusionOk="0" h="120000" w="120000">
                  <a:moveTo>
                    <a:pt x="0" y="0"/>
                  </a:moveTo>
                  <a:lnTo>
                    <a:pt x="108000" y="40000"/>
                  </a:lnTo>
                  <a:lnTo>
                    <a:pt x="108000" y="80000"/>
                  </a:lnTo>
                  <a:lnTo>
                    <a:pt x="48000" y="80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30" name="Shape 2730"/>
            <p:cNvSpPr/>
            <p:nvPr/>
          </p:nvSpPr>
          <p:spPr>
            <a:xfrm>
              <a:off x="5904" y="3172"/>
              <a:ext cx="3" cy="9"/>
            </a:xfrm>
            <a:custGeom>
              <a:pathLst>
                <a:path extrusionOk="0" h="120000" w="120000">
                  <a:moveTo>
                    <a:pt x="90000" y="106666"/>
                  </a:moveTo>
                  <a:lnTo>
                    <a:pt x="90000" y="106666"/>
                  </a:lnTo>
                  <a:lnTo>
                    <a:pt x="0" y="66666"/>
                  </a:lnTo>
                  <a:lnTo>
                    <a:pt x="0" y="40000"/>
                  </a:lnTo>
                  <a:lnTo>
                    <a:pt x="0" y="13333"/>
                  </a:lnTo>
                  <a:lnTo>
                    <a:pt x="60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31" name="Shape 2731"/>
            <p:cNvSpPr/>
            <p:nvPr/>
          </p:nvSpPr>
          <p:spPr>
            <a:xfrm>
              <a:off x="5831" y="3160"/>
              <a:ext cx="5" cy="17"/>
            </a:xfrm>
            <a:custGeom>
              <a:pathLst>
                <a:path extrusionOk="0" h="120000" w="120000">
                  <a:moveTo>
                    <a:pt x="0" y="112941"/>
                  </a:moveTo>
                  <a:lnTo>
                    <a:pt x="20000" y="98823"/>
                  </a:lnTo>
                  <a:lnTo>
                    <a:pt x="20000" y="77647"/>
                  </a:lnTo>
                  <a:lnTo>
                    <a:pt x="20000" y="70588"/>
                  </a:lnTo>
                  <a:lnTo>
                    <a:pt x="20000" y="63529"/>
                  </a:lnTo>
                  <a:lnTo>
                    <a:pt x="40000" y="63529"/>
                  </a:lnTo>
                  <a:lnTo>
                    <a:pt x="40000" y="56470"/>
                  </a:lnTo>
                  <a:lnTo>
                    <a:pt x="60000" y="49411"/>
                  </a:lnTo>
                  <a:lnTo>
                    <a:pt x="80000" y="42352"/>
                  </a:lnTo>
                  <a:lnTo>
                    <a:pt x="80000" y="28235"/>
                  </a:lnTo>
                  <a:lnTo>
                    <a:pt x="80000" y="21176"/>
                  </a:lnTo>
                  <a:lnTo>
                    <a:pt x="100000" y="7058"/>
                  </a:lnTo>
                  <a:lnTo>
                    <a:pt x="100000" y="0"/>
                  </a:lnTo>
                  <a:lnTo>
                    <a:pt x="0" y="112941"/>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32" name="Shape 2732"/>
            <p:cNvSpPr/>
            <p:nvPr/>
          </p:nvSpPr>
          <p:spPr>
            <a:xfrm>
              <a:off x="5836" y="3160"/>
              <a:ext cx="7" cy="27"/>
            </a:xfrm>
            <a:custGeom>
              <a:pathLst>
                <a:path extrusionOk="0" h="120000" w="120000">
                  <a:moveTo>
                    <a:pt x="102857" y="115555"/>
                  </a:moveTo>
                  <a:lnTo>
                    <a:pt x="102857" y="115555"/>
                  </a:lnTo>
                  <a:lnTo>
                    <a:pt x="85714" y="97777"/>
                  </a:lnTo>
                  <a:lnTo>
                    <a:pt x="85714" y="80000"/>
                  </a:lnTo>
                  <a:lnTo>
                    <a:pt x="85714" y="71111"/>
                  </a:lnTo>
                  <a:lnTo>
                    <a:pt x="85714" y="66666"/>
                  </a:lnTo>
                  <a:lnTo>
                    <a:pt x="68571" y="62222"/>
                  </a:lnTo>
                  <a:lnTo>
                    <a:pt x="51428" y="57777"/>
                  </a:lnTo>
                  <a:lnTo>
                    <a:pt x="34285" y="48888"/>
                  </a:lnTo>
                  <a:lnTo>
                    <a:pt x="17142" y="44444"/>
                  </a:lnTo>
                  <a:lnTo>
                    <a:pt x="17142" y="31111"/>
                  </a:lnTo>
                  <a:lnTo>
                    <a:pt x="17142" y="22222"/>
                  </a:lnTo>
                  <a:lnTo>
                    <a:pt x="0" y="4444"/>
                  </a:lnTo>
                  <a:lnTo>
                    <a:pt x="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33" name="Shape 2733"/>
            <p:cNvSpPr/>
            <p:nvPr/>
          </p:nvSpPr>
          <p:spPr>
            <a:xfrm>
              <a:off x="5820" y="3134"/>
              <a:ext cx="18" cy="9"/>
            </a:xfrm>
            <a:custGeom>
              <a:pathLst>
                <a:path extrusionOk="0" h="120000" w="120000">
                  <a:moveTo>
                    <a:pt x="0" y="0"/>
                  </a:moveTo>
                  <a:lnTo>
                    <a:pt x="18947" y="53333"/>
                  </a:lnTo>
                  <a:lnTo>
                    <a:pt x="37894" y="106666"/>
                  </a:lnTo>
                  <a:lnTo>
                    <a:pt x="56842" y="53333"/>
                  </a:lnTo>
                  <a:lnTo>
                    <a:pt x="69473" y="0"/>
                  </a:lnTo>
                  <a:lnTo>
                    <a:pt x="82105" y="0"/>
                  </a:lnTo>
                  <a:lnTo>
                    <a:pt x="94736" y="0"/>
                  </a:lnTo>
                  <a:lnTo>
                    <a:pt x="107368" y="53333"/>
                  </a:lnTo>
                  <a:lnTo>
                    <a:pt x="113684" y="53333"/>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34" name="Shape 2734"/>
            <p:cNvSpPr/>
            <p:nvPr/>
          </p:nvSpPr>
          <p:spPr>
            <a:xfrm>
              <a:off x="5820" y="3142"/>
              <a:ext cx="29" cy="2"/>
            </a:xfrm>
            <a:custGeom>
              <a:pathLst>
                <a:path extrusionOk="0" h="120000" w="120000">
                  <a:moveTo>
                    <a:pt x="0" y="80000"/>
                  </a:moveTo>
                  <a:lnTo>
                    <a:pt x="0" y="80000"/>
                  </a:lnTo>
                  <a:lnTo>
                    <a:pt x="16000" y="40000"/>
                  </a:lnTo>
                  <a:lnTo>
                    <a:pt x="36000" y="0"/>
                  </a:lnTo>
                  <a:lnTo>
                    <a:pt x="60000" y="40000"/>
                  </a:lnTo>
                  <a:lnTo>
                    <a:pt x="72000" y="80000"/>
                  </a:lnTo>
                  <a:lnTo>
                    <a:pt x="84000" y="80000"/>
                  </a:lnTo>
                  <a:lnTo>
                    <a:pt x="100000" y="80000"/>
                  </a:lnTo>
                  <a:lnTo>
                    <a:pt x="112000" y="40000"/>
                  </a:lnTo>
                  <a:lnTo>
                    <a:pt x="116000" y="4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35" name="Shape 2735"/>
            <p:cNvSpPr/>
            <p:nvPr/>
          </p:nvSpPr>
          <p:spPr>
            <a:xfrm>
              <a:off x="5920" y="3185"/>
              <a:ext cx="9" cy="7"/>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36" name="Shape 2736"/>
            <p:cNvSpPr/>
            <p:nvPr/>
          </p:nvSpPr>
          <p:spPr>
            <a:xfrm>
              <a:off x="5890" y="3187"/>
              <a:ext cx="9" cy="9"/>
            </a:xfrm>
            <a:custGeom>
              <a:pathLst>
                <a:path extrusionOk="0" h="120000" w="120000">
                  <a:moveTo>
                    <a:pt x="48000" y="106666"/>
                  </a:moveTo>
                  <a:lnTo>
                    <a:pt x="48000" y="106666"/>
                  </a:ln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37" name="Shape 2737"/>
            <p:cNvSpPr/>
            <p:nvPr/>
          </p:nvSpPr>
          <p:spPr>
            <a:xfrm>
              <a:off x="5875" y="3167"/>
              <a:ext cx="9" cy="7"/>
            </a:xfrm>
            <a:custGeom>
              <a:pathLst>
                <a:path extrusionOk="0" h="120000" w="120000">
                  <a:moveTo>
                    <a:pt x="48000" y="105000"/>
                  </a:moveTo>
                  <a:lnTo>
                    <a:pt x="108000" y="105000"/>
                  </a:lnTo>
                  <a:lnTo>
                    <a:pt x="108000" y="75000"/>
                  </a:lnTo>
                  <a:lnTo>
                    <a:pt x="108000" y="30000"/>
                  </a:lnTo>
                  <a:lnTo>
                    <a:pt x="108000" y="0"/>
                  </a:lnTo>
                  <a:lnTo>
                    <a:pt x="48000" y="0"/>
                  </a:lnTo>
                  <a:lnTo>
                    <a:pt x="48000" y="30000"/>
                  </a:lnTo>
                  <a:lnTo>
                    <a:pt x="0" y="30000"/>
                  </a:lnTo>
                  <a:lnTo>
                    <a:pt x="0" y="7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38" name="Shape 2738"/>
            <p:cNvSpPr/>
            <p:nvPr/>
          </p:nvSpPr>
          <p:spPr>
            <a:xfrm>
              <a:off x="5925" y="3143"/>
              <a:ext cx="9" cy="9"/>
            </a:xfrm>
            <a:custGeom>
              <a:pathLst>
                <a:path extrusionOk="0" h="120000" w="120000">
                  <a:moveTo>
                    <a:pt x="0" y="106666"/>
                  </a:moveTo>
                  <a:lnTo>
                    <a:pt x="48000" y="106666"/>
                  </a:lnTo>
                  <a:lnTo>
                    <a:pt x="108000" y="53333"/>
                  </a:lnTo>
                  <a:lnTo>
                    <a:pt x="48000" y="53333"/>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39" name="Shape 2739"/>
            <p:cNvSpPr/>
            <p:nvPr/>
          </p:nvSpPr>
          <p:spPr>
            <a:xfrm>
              <a:off x="5875" y="3089"/>
              <a:ext cx="9" cy="7"/>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7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40" name="Shape 2740"/>
            <p:cNvSpPr/>
            <p:nvPr/>
          </p:nvSpPr>
          <p:spPr>
            <a:xfrm>
              <a:off x="5902" y="3098"/>
              <a:ext cx="9" cy="9"/>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41" name="Shape 2741"/>
            <p:cNvSpPr/>
            <p:nvPr/>
          </p:nvSpPr>
          <p:spPr>
            <a:xfrm>
              <a:off x="5838" y="3162"/>
              <a:ext cx="9" cy="9"/>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42" name="Shape 2742"/>
            <p:cNvSpPr/>
            <p:nvPr/>
          </p:nvSpPr>
          <p:spPr>
            <a:xfrm>
              <a:off x="5833" y="3194"/>
              <a:ext cx="11" cy="9"/>
            </a:xfrm>
            <a:custGeom>
              <a:pathLst>
                <a:path extrusionOk="0" h="120000" w="120000">
                  <a:moveTo>
                    <a:pt x="108000" y="108000"/>
                  </a:moveTo>
                  <a:lnTo>
                    <a:pt x="108000" y="108000"/>
                  </a:lnTo>
                  <a:lnTo>
                    <a:pt x="108000" y="0"/>
                  </a:lnTo>
                  <a:lnTo>
                    <a:pt x="48000" y="0"/>
                  </a:lnTo>
                  <a:lnTo>
                    <a:pt x="0" y="0"/>
                  </a:lnTo>
                  <a:lnTo>
                    <a:pt x="0" y="108000"/>
                  </a:lnTo>
                  <a:lnTo>
                    <a:pt x="48000" y="108000"/>
                  </a:lnTo>
                  <a:lnTo>
                    <a:pt x="108000"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43" name="Shape 2743"/>
            <p:cNvSpPr/>
            <p:nvPr/>
          </p:nvSpPr>
          <p:spPr>
            <a:xfrm>
              <a:off x="5813" y="3169"/>
              <a:ext cx="9" cy="9"/>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44" name="Shape 2744"/>
            <p:cNvSpPr/>
            <p:nvPr/>
          </p:nvSpPr>
          <p:spPr>
            <a:xfrm>
              <a:off x="5827" y="3112"/>
              <a:ext cx="9" cy="9"/>
            </a:xfrm>
            <a:custGeom>
              <a:pathLst>
                <a:path extrusionOk="0" h="120000" w="120000">
                  <a:moveTo>
                    <a:pt x="48000" y="106666"/>
                  </a:moveTo>
                  <a:lnTo>
                    <a:pt x="108000" y="106666"/>
                  </a:lnTo>
                  <a:lnTo>
                    <a:pt x="108000" y="53333"/>
                  </a:lnTo>
                  <a:lnTo>
                    <a:pt x="108000" y="0"/>
                  </a:lnTo>
                  <a:lnTo>
                    <a:pt x="4800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45" name="Shape 2745"/>
            <p:cNvSpPr/>
            <p:nvPr/>
          </p:nvSpPr>
          <p:spPr>
            <a:xfrm>
              <a:off x="5927" y="3209"/>
              <a:ext cx="9" cy="7"/>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46" name="Shape 2746"/>
            <p:cNvSpPr/>
            <p:nvPr/>
          </p:nvSpPr>
          <p:spPr>
            <a:xfrm>
              <a:off x="5950" y="3178"/>
              <a:ext cx="9" cy="7"/>
            </a:xfrm>
            <a:custGeom>
              <a:pathLst>
                <a:path extrusionOk="0" h="120000" w="120000">
                  <a:moveTo>
                    <a:pt x="66666" y="105000"/>
                  </a:moveTo>
                  <a:lnTo>
                    <a:pt x="106666" y="105000"/>
                  </a:lnTo>
                  <a:lnTo>
                    <a:pt x="106666" y="75000"/>
                  </a:lnTo>
                  <a:lnTo>
                    <a:pt x="106666" y="30000"/>
                  </a:lnTo>
                  <a:lnTo>
                    <a:pt x="106666" y="0"/>
                  </a:lnTo>
                  <a:lnTo>
                    <a:pt x="66666" y="0"/>
                  </a:lnTo>
                  <a:lnTo>
                    <a:pt x="40000" y="0"/>
                  </a:lnTo>
                  <a:lnTo>
                    <a:pt x="40000" y="30000"/>
                  </a:lnTo>
                  <a:lnTo>
                    <a:pt x="0" y="30000"/>
                  </a:lnTo>
                  <a:lnTo>
                    <a:pt x="0" y="75000"/>
                  </a:lnTo>
                  <a:lnTo>
                    <a:pt x="40000" y="105000"/>
                  </a:lnTo>
                  <a:lnTo>
                    <a:pt x="66666"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47" name="Shape 2747"/>
            <p:cNvSpPr/>
            <p:nvPr/>
          </p:nvSpPr>
          <p:spPr>
            <a:xfrm>
              <a:off x="5940" y="3127"/>
              <a:ext cx="9" cy="9"/>
            </a:xfrm>
            <a:custGeom>
              <a:pathLst>
                <a:path extrusionOk="0" h="120000" w="120000">
                  <a:moveTo>
                    <a:pt x="48000" y="106666"/>
                  </a:moveTo>
                  <a:lnTo>
                    <a:pt x="48000" y="106666"/>
                  </a:ln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48" name="Shape 2748"/>
            <p:cNvSpPr/>
            <p:nvPr/>
          </p:nvSpPr>
          <p:spPr>
            <a:xfrm>
              <a:off x="5902" y="3112"/>
              <a:ext cx="9" cy="9"/>
            </a:xfrm>
            <a:custGeom>
              <a:pathLst>
                <a:path extrusionOk="0" h="120000" w="120000">
                  <a:moveTo>
                    <a:pt x="40000" y="108000"/>
                  </a:moveTo>
                  <a:lnTo>
                    <a:pt x="66666" y="108000"/>
                  </a:lnTo>
                  <a:lnTo>
                    <a:pt x="106666" y="108000"/>
                  </a:lnTo>
                  <a:lnTo>
                    <a:pt x="106666" y="0"/>
                  </a:lnTo>
                  <a:lnTo>
                    <a:pt x="66666" y="0"/>
                  </a:lnTo>
                  <a:lnTo>
                    <a:pt x="40000" y="0"/>
                  </a:lnTo>
                  <a:lnTo>
                    <a:pt x="0" y="0"/>
                  </a:lnTo>
                  <a:lnTo>
                    <a:pt x="0" y="108000"/>
                  </a:lnTo>
                  <a:lnTo>
                    <a:pt x="40000"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49" name="Shape 2749"/>
            <p:cNvSpPr/>
            <p:nvPr/>
          </p:nvSpPr>
          <p:spPr>
            <a:xfrm>
              <a:off x="5925" y="3109"/>
              <a:ext cx="7" cy="7"/>
            </a:xfrm>
            <a:custGeom>
              <a:pathLst>
                <a:path extrusionOk="0" h="120000" w="120000">
                  <a:moveTo>
                    <a:pt x="75000" y="105000"/>
                  </a:moveTo>
                  <a:lnTo>
                    <a:pt x="75000" y="105000"/>
                  </a:lnTo>
                  <a:lnTo>
                    <a:pt x="105000" y="75000"/>
                  </a:lnTo>
                  <a:lnTo>
                    <a:pt x="105000" y="30000"/>
                  </a:lnTo>
                  <a:lnTo>
                    <a:pt x="75000" y="30000"/>
                  </a:lnTo>
                  <a:lnTo>
                    <a:pt x="75000" y="0"/>
                  </a:lnTo>
                  <a:lnTo>
                    <a:pt x="30000" y="0"/>
                  </a:lnTo>
                  <a:lnTo>
                    <a:pt x="30000" y="30000"/>
                  </a:lnTo>
                  <a:lnTo>
                    <a:pt x="0" y="30000"/>
                  </a:lnTo>
                  <a:lnTo>
                    <a:pt x="0" y="75000"/>
                  </a:lnTo>
                  <a:lnTo>
                    <a:pt x="30000" y="105000"/>
                  </a:lnTo>
                  <a:lnTo>
                    <a:pt x="75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50" name="Shape 2750"/>
            <p:cNvSpPr/>
            <p:nvPr/>
          </p:nvSpPr>
          <p:spPr>
            <a:xfrm>
              <a:off x="5300" y="3087"/>
              <a:ext cx="176" cy="165"/>
            </a:xfrm>
            <a:custGeom>
              <a:pathLst>
                <a:path extrusionOk="0" h="120000" w="120000">
                  <a:moveTo>
                    <a:pt x="85227" y="5818"/>
                  </a:moveTo>
                  <a:lnTo>
                    <a:pt x="85227" y="5818"/>
                  </a:lnTo>
                  <a:lnTo>
                    <a:pt x="89318" y="8727"/>
                  </a:lnTo>
                  <a:lnTo>
                    <a:pt x="92045" y="10909"/>
                  </a:lnTo>
                  <a:lnTo>
                    <a:pt x="94772" y="13818"/>
                  </a:lnTo>
                  <a:lnTo>
                    <a:pt x="96818" y="16000"/>
                  </a:lnTo>
                  <a:lnTo>
                    <a:pt x="98863" y="18909"/>
                  </a:lnTo>
                  <a:lnTo>
                    <a:pt x="101590" y="21090"/>
                  </a:lnTo>
                  <a:lnTo>
                    <a:pt x="102954" y="24000"/>
                  </a:lnTo>
                  <a:lnTo>
                    <a:pt x="106363" y="26909"/>
                  </a:lnTo>
                  <a:lnTo>
                    <a:pt x="109090" y="29090"/>
                  </a:lnTo>
                  <a:lnTo>
                    <a:pt x="111818" y="32000"/>
                  </a:lnTo>
                  <a:lnTo>
                    <a:pt x="112500" y="34181"/>
                  </a:lnTo>
                  <a:lnTo>
                    <a:pt x="114545" y="37090"/>
                  </a:lnTo>
                  <a:lnTo>
                    <a:pt x="115909" y="40000"/>
                  </a:lnTo>
                  <a:lnTo>
                    <a:pt x="115909" y="42181"/>
                  </a:lnTo>
                  <a:lnTo>
                    <a:pt x="117954" y="44363"/>
                  </a:lnTo>
                  <a:lnTo>
                    <a:pt x="118636" y="46545"/>
                  </a:lnTo>
                  <a:lnTo>
                    <a:pt x="119318" y="48727"/>
                  </a:lnTo>
                  <a:lnTo>
                    <a:pt x="119318" y="51636"/>
                  </a:lnTo>
                  <a:lnTo>
                    <a:pt x="118636" y="53818"/>
                  </a:lnTo>
                  <a:lnTo>
                    <a:pt x="118636" y="56727"/>
                  </a:lnTo>
                  <a:lnTo>
                    <a:pt x="117954" y="60363"/>
                  </a:lnTo>
                  <a:lnTo>
                    <a:pt x="115909" y="63272"/>
                  </a:lnTo>
                  <a:lnTo>
                    <a:pt x="115909" y="65454"/>
                  </a:lnTo>
                  <a:lnTo>
                    <a:pt x="114545" y="69090"/>
                  </a:lnTo>
                  <a:lnTo>
                    <a:pt x="113863" y="72000"/>
                  </a:lnTo>
                  <a:lnTo>
                    <a:pt x="112500" y="75636"/>
                  </a:lnTo>
                  <a:lnTo>
                    <a:pt x="111818" y="80000"/>
                  </a:lnTo>
                  <a:lnTo>
                    <a:pt x="111136" y="84363"/>
                  </a:lnTo>
                  <a:lnTo>
                    <a:pt x="109090" y="88000"/>
                  </a:lnTo>
                  <a:lnTo>
                    <a:pt x="107727" y="93090"/>
                  </a:lnTo>
                  <a:lnTo>
                    <a:pt x="106363" y="96000"/>
                  </a:lnTo>
                  <a:lnTo>
                    <a:pt x="102954" y="98181"/>
                  </a:lnTo>
                  <a:lnTo>
                    <a:pt x="100227" y="101090"/>
                  </a:lnTo>
                  <a:lnTo>
                    <a:pt x="96136" y="103272"/>
                  </a:lnTo>
                  <a:lnTo>
                    <a:pt x="91363" y="106181"/>
                  </a:lnTo>
                  <a:lnTo>
                    <a:pt x="85909" y="109090"/>
                  </a:lnTo>
                  <a:lnTo>
                    <a:pt x="81136" y="112000"/>
                  </a:lnTo>
                  <a:lnTo>
                    <a:pt x="76363" y="114909"/>
                  </a:lnTo>
                  <a:lnTo>
                    <a:pt x="72272" y="115636"/>
                  </a:lnTo>
                  <a:lnTo>
                    <a:pt x="68181" y="117090"/>
                  </a:lnTo>
                  <a:lnTo>
                    <a:pt x="64772" y="117818"/>
                  </a:lnTo>
                  <a:lnTo>
                    <a:pt x="57954" y="118545"/>
                  </a:lnTo>
                  <a:lnTo>
                    <a:pt x="51136" y="119272"/>
                  </a:lnTo>
                  <a:lnTo>
                    <a:pt x="42272" y="119272"/>
                  </a:lnTo>
                  <a:lnTo>
                    <a:pt x="33409" y="117818"/>
                  </a:lnTo>
                  <a:lnTo>
                    <a:pt x="25227" y="115636"/>
                  </a:lnTo>
                  <a:lnTo>
                    <a:pt x="18409" y="111272"/>
                  </a:lnTo>
                  <a:lnTo>
                    <a:pt x="12272" y="104727"/>
                  </a:lnTo>
                  <a:lnTo>
                    <a:pt x="10909" y="101818"/>
                  </a:lnTo>
                  <a:lnTo>
                    <a:pt x="8181" y="98181"/>
                  </a:lnTo>
                  <a:lnTo>
                    <a:pt x="6818" y="94545"/>
                  </a:lnTo>
                  <a:lnTo>
                    <a:pt x="4772" y="90181"/>
                  </a:lnTo>
                  <a:lnTo>
                    <a:pt x="3409" y="86545"/>
                  </a:lnTo>
                  <a:lnTo>
                    <a:pt x="1363" y="82181"/>
                  </a:lnTo>
                  <a:lnTo>
                    <a:pt x="681" y="78545"/>
                  </a:lnTo>
                  <a:lnTo>
                    <a:pt x="0" y="74181"/>
                  </a:lnTo>
                  <a:lnTo>
                    <a:pt x="0" y="70545"/>
                  </a:lnTo>
                  <a:lnTo>
                    <a:pt x="681" y="65454"/>
                  </a:lnTo>
                  <a:lnTo>
                    <a:pt x="1363" y="60363"/>
                  </a:lnTo>
                  <a:lnTo>
                    <a:pt x="3409" y="55272"/>
                  </a:lnTo>
                  <a:lnTo>
                    <a:pt x="4090" y="49454"/>
                  </a:lnTo>
                  <a:lnTo>
                    <a:pt x="5454" y="44363"/>
                  </a:lnTo>
                  <a:lnTo>
                    <a:pt x="7500" y="39272"/>
                  </a:lnTo>
                  <a:lnTo>
                    <a:pt x="8181" y="35636"/>
                  </a:lnTo>
                  <a:lnTo>
                    <a:pt x="10909" y="32000"/>
                  </a:lnTo>
                  <a:lnTo>
                    <a:pt x="12954" y="27636"/>
                  </a:lnTo>
                  <a:lnTo>
                    <a:pt x="17045" y="22545"/>
                  </a:lnTo>
                  <a:lnTo>
                    <a:pt x="19772" y="17454"/>
                  </a:lnTo>
                  <a:lnTo>
                    <a:pt x="23863" y="13090"/>
                  </a:lnTo>
                  <a:lnTo>
                    <a:pt x="27954" y="9454"/>
                  </a:lnTo>
                  <a:lnTo>
                    <a:pt x="32045" y="6545"/>
                  </a:lnTo>
                  <a:lnTo>
                    <a:pt x="35454" y="5090"/>
                  </a:lnTo>
                  <a:lnTo>
                    <a:pt x="38181" y="5090"/>
                  </a:lnTo>
                  <a:lnTo>
                    <a:pt x="42272" y="3636"/>
                  </a:lnTo>
                  <a:lnTo>
                    <a:pt x="45681" y="2181"/>
                  </a:lnTo>
                  <a:lnTo>
                    <a:pt x="48409" y="1454"/>
                  </a:lnTo>
                  <a:lnTo>
                    <a:pt x="51818" y="727"/>
                  </a:lnTo>
                  <a:lnTo>
                    <a:pt x="53863" y="0"/>
                  </a:lnTo>
                  <a:lnTo>
                    <a:pt x="57272" y="0"/>
                  </a:lnTo>
                  <a:lnTo>
                    <a:pt x="59318" y="0"/>
                  </a:lnTo>
                  <a:lnTo>
                    <a:pt x="62045" y="727"/>
                  </a:lnTo>
                  <a:lnTo>
                    <a:pt x="66818" y="727"/>
                  </a:lnTo>
                  <a:lnTo>
                    <a:pt x="71590" y="2181"/>
                  </a:lnTo>
                  <a:lnTo>
                    <a:pt x="75681" y="2909"/>
                  </a:lnTo>
                  <a:lnTo>
                    <a:pt x="79090" y="4363"/>
                  </a:lnTo>
                  <a:lnTo>
                    <a:pt x="82500" y="5090"/>
                  </a:lnTo>
                  <a:lnTo>
                    <a:pt x="84545" y="5818"/>
                  </a:lnTo>
                  <a:lnTo>
                    <a:pt x="85227" y="5818"/>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51" name="Shape 2751"/>
            <p:cNvSpPr/>
            <p:nvPr/>
          </p:nvSpPr>
          <p:spPr>
            <a:xfrm>
              <a:off x="5388" y="3107"/>
              <a:ext cx="9" cy="3"/>
            </a:xfrm>
            <a:custGeom>
              <a:pathLst>
                <a:path extrusionOk="0" h="120000" w="120000">
                  <a:moveTo>
                    <a:pt x="26666" y="0"/>
                  </a:moveTo>
                  <a:lnTo>
                    <a:pt x="53333" y="0"/>
                  </a:lnTo>
                  <a:lnTo>
                    <a:pt x="66666" y="30000"/>
                  </a:lnTo>
                  <a:lnTo>
                    <a:pt x="80000" y="30000"/>
                  </a:lnTo>
                  <a:lnTo>
                    <a:pt x="93333" y="30000"/>
                  </a:lnTo>
                  <a:lnTo>
                    <a:pt x="106666" y="30000"/>
                  </a:lnTo>
                  <a:lnTo>
                    <a:pt x="106666" y="60000"/>
                  </a:lnTo>
                  <a:lnTo>
                    <a:pt x="106666" y="90000"/>
                  </a:lnTo>
                  <a:lnTo>
                    <a:pt x="80000" y="90000"/>
                  </a:lnTo>
                  <a:lnTo>
                    <a:pt x="66666" y="90000"/>
                  </a:lnTo>
                  <a:lnTo>
                    <a:pt x="53333" y="90000"/>
                  </a:lnTo>
                  <a:lnTo>
                    <a:pt x="40000" y="90000"/>
                  </a:lnTo>
                  <a:lnTo>
                    <a:pt x="26666" y="60000"/>
                  </a:lnTo>
                  <a:lnTo>
                    <a:pt x="13333" y="60000"/>
                  </a:lnTo>
                  <a:lnTo>
                    <a:pt x="13333" y="30000"/>
                  </a:lnTo>
                  <a:lnTo>
                    <a:pt x="0" y="30000"/>
                  </a:lnTo>
                  <a:lnTo>
                    <a:pt x="0" y="0"/>
                  </a:lnTo>
                  <a:lnTo>
                    <a:pt x="13333" y="0"/>
                  </a:lnTo>
                  <a:lnTo>
                    <a:pt x="2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52" name="Shape 2752"/>
            <p:cNvSpPr/>
            <p:nvPr/>
          </p:nvSpPr>
          <p:spPr>
            <a:xfrm>
              <a:off x="5388" y="3107"/>
              <a:ext cx="19" cy="14"/>
            </a:xfrm>
            <a:custGeom>
              <a:pathLst>
                <a:path extrusionOk="0" h="120000" w="120000">
                  <a:moveTo>
                    <a:pt x="36000" y="0"/>
                  </a:moveTo>
                  <a:lnTo>
                    <a:pt x="36000" y="0"/>
                  </a:lnTo>
                  <a:lnTo>
                    <a:pt x="60000" y="17142"/>
                  </a:lnTo>
                  <a:lnTo>
                    <a:pt x="72000" y="25714"/>
                  </a:lnTo>
                  <a:lnTo>
                    <a:pt x="90000" y="25714"/>
                  </a:lnTo>
                  <a:lnTo>
                    <a:pt x="102000" y="34285"/>
                  </a:lnTo>
                  <a:lnTo>
                    <a:pt x="108000" y="51428"/>
                  </a:lnTo>
                  <a:lnTo>
                    <a:pt x="114000" y="59999"/>
                  </a:lnTo>
                  <a:lnTo>
                    <a:pt x="114000" y="77142"/>
                  </a:lnTo>
                  <a:lnTo>
                    <a:pt x="108000" y="94285"/>
                  </a:lnTo>
                  <a:lnTo>
                    <a:pt x="108000" y="102857"/>
                  </a:lnTo>
                  <a:lnTo>
                    <a:pt x="90000" y="111428"/>
                  </a:lnTo>
                  <a:lnTo>
                    <a:pt x="72000" y="111428"/>
                  </a:lnTo>
                  <a:lnTo>
                    <a:pt x="60000" y="111428"/>
                  </a:lnTo>
                  <a:lnTo>
                    <a:pt x="54000" y="102857"/>
                  </a:lnTo>
                  <a:lnTo>
                    <a:pt x="42000" y="102857"/>
                  </a:lnTo>
                  <a:lnTo>
                    <a:pt x="24000" y="85714"/>
                  </a:lnTo>
                  <a:lnTo>
                    <a:pt x="18000" y="68571"/>
                  </a:lnTo>
                  <a:lnTo>
                    <a:pt x="12000" y="51428"/>
                  </a:lnTo>
                  <a:lnTo>
                    <a:pt x="6000" y="42857"/>
                  </a:lnTo>
                  <a:lnTo>
                    <a:pt x="0" y="25714"/>
                  </a:lnTo>
                  <a:lnTo>
                    <a:pt x="0" y="8571"/>
                  </a:lnTo>
                  <a:lnTo>
                    <a:pt x="6000" y="0"/>
                  </a:lnTo>
                  <a:lnTo>
                    <a:pt x="18000" y="0"/>
                  </a:lnTo>
                  <a:lnTo>
                    <a:pt x="24000" y="0"/>
                  </a:lnTo>
                  <a:lnTo>
                    <a:pt x="36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53" name="Shape 2753"/>
            <p:cNvSpPr/>
            <p:nvPr/>
          </p:nvSpPr>
          <p:spPr>
            <a:xfrm>
              <a:off x="5379" y="3213"/>
              <a:ext cx="9" cy="3"/>
            </a:xfrm>
            <a:custGeom>
              <a:pathLst>
                <a:path extrusionOk="0" h="120000" w="120000">
                  <a:moveTo>
                    <a:pt x="36000" y="0"/>
                  </a:moveTo>
                  <a:lnTo>
                    <a:pt x="72000" y="30000"/>
                  </a:lnTo>
                  <a:lnTo>
                    <a:pt x="84000" y="30000"/>
                  </a:lnTo>
                  <a:lnTo>
                    <a:pt x="96000" y="30000"/>
                  </a:lnTo>
                  <a:lnTo>
                    <a:pt x="108000" y="30000"/>
                  </a:lnTo>
                  <a:lnTo>
                    <a:pt x="108000" y="60000"/>
                  </a:lnTo>
                  <a:lnTo>
                    <a:pt x="108000" y="90000"/>
                  </a:lnTo>
                  <a:lnTo>
                    <a:pt x="96000" y="90000"/>
                  </a:lnTo>
                  <a:lnTo>
                    <a:pt x="84000" y="90000"/>
                  </a:lnTo>
                  <a:lnTo>
                    <a:pt x="72000" y="90000"/>
                  </a:lnTo>
                  <a:lnTo>
                    <a:pt x="48000" y="90000"/>
                  </a:lnTo>
                  <a:lnTo>
                    <a:pt x="36000" y="90000"/>
                  </a:lnTo>
                  <a:lnTo>
                    <a:pt x="24000" y="90000"/>
                  </a:lnTo>
                  <a:lnTo>
                    <a:pt x="12000" y="90000"/>
                  </a:lnTo>
                  <a:lnTo>
                    <a:pt x="12000" y="60000"/>
                  </a:lnTo>
                  <a:lnTo>
                    <a:pt x="12000" y="30000"/>
                  </a:lnTo>
                  <a:lnTo>
                    <a:pt x="0" y="30000"/>
                  </a:lnTo>
                  <a:lnTo>
                    <a:pt x="0" y="0"/>
                  </a:lnTo>
                  <a:lnTo>
                    <a:pt x="12000" y="0"/>
                  </a:lnTo>
                  <a:lnTo>
                    <a:pt x="24000" y="0"/>
                  </a:lnTo>
                  <a:lnTo>
                    <a:pt x="36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54" name="Shape 2754"/>
            <p:cNvSpPr/>
            <p:nvPr/>
          </p:nvSpPr>
          <p:spPr>
            <a:xfrm>
              <a:off x="5379" y="3213"/>
              <a:ext cx="21" cy="14"/>
            </a:xfrm>
            <a:custGeom>
              <a:pathLst>
                <a:path extrusionOk="0" h="120000" w="120000">
                  <a:moveTo>
                    <a:pt x="40000" y="8571"/>
                  </a:moveTo>
                  <a:lnTo>
                    <a:pt x="40000" y="8571"/>
                  </a:lnTo>
                  <a:lnTo>
                    <a:pt x="68571" y="25714"/>
                  </a:lnTo>
                  <a:lnTo>
                    <a:pt x="74285" y="25714"/>
                  </a:lnTo>
                  <a:lnTo>
                    <a:pt x="91428" y="25714"/>
                  </a:lnTo>
                  <a:lnTo>
                    <a:pt x="102857" y="25714"/>
                  </a:lnTo>
                  <a:lnTo>
                    <a:pt x="114285" y="42857"/>
                  </a:lnTo>
                  <a:lnTo>
                    <a:pt x="114285" y="59999"/>
                  </a:lnTo>
                  <a:lnTo>
                    <a:pt x="114285" y="77142"/>
                  </a:lnTo>
                  <a:lnTo>
                    <a:pt x="114285" y="94285"/>
                  </a:lnTo>
                  <a:lnTo>
                    <a:pt x="102857" y="102857"/>
                  </a:lnTo>
                  <a:lnTo>
                    <a:pt x="91428" y="111428"/>
                  </a:lnTo>
                  <a:lnTo>
                    <a:pt x="74285" y="111428"/>
                  </a:lnTo>
                  <a:lnTo>
                    <a:pt x="68571" y="102857"/>
                  </a:lnTo>
                  <a:lnTo>
                    <a:pt x="51428" y="102857"/>
                  </a:lnTo>
                  <a:lnTo>
                    <a:pt x="40000" y="111428"/>
                  </a:lnTo>
                  <a:lnTo>
                    <a:pt x="22857" y="111428"/>
                  </a:lnTo>
                  <a:lnTo>
                    <a:pt x="11428" y="94285"/>
                  </a:lnTo>
                  <a:lnTo>
                    <a:pt x="5714" y="77142"/>
                  </a:lnTo>
                  <a:lnTo>
                    <a:pt x="5714" y="51428"/>
                  </a:lnTo>
                  <a:lnTo>
                    <a:pt x="0" y="25714"/>
                  </a:lnTo>
                  <a:lnTo>
                    <a:pt x="0" y="17142"/>
                  </a:lnTo>
                  <a:lnTo>
                    <a:pt x="5714" y="8571"/>
                  </a:lnTo>
                  <a:lnTo>
                    <a:pt x="22857" y="0"/>
                  </a:lnTo>
                  <a:lnTo>
                    <a:pt x="40000" y="8571"/>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55" name="Shape 2755"/>
            <p:cNvSpPr/>
            <p:nvPr/>
          </p:nvSpPr>
          <p:spPr>
            <a:xfrm>
              <a:off x="5418" y="3137"/>
              <a:ext cx="2" cy="3"/>
            </a:xfrm>
            <a:custGeom>
              <a:pathLst>
                <a:path extrusionOk="0" h="120000" w="120000">
                  <a:moveTo>
                    <a:pt x="60000" y="30000"/>
                  </a:moveTo>
                  <a:lnTo>
                    <a:pt x="60000" y="60000"/>
                  </a:lnTo>
                  <a:lnTo>
                    <a:pt x="60000" y="90000"/>
                  </a:lnTo>
                  <a:lnTo>
                    <a:pt x="0" y="90000"/>
                  </a:lnTo>
                  <a:lnTo>
                    <a:pt x="0" y="30000"/>
                  </a:lnTo>
                  <a:lnTo>
                    <a:pt x="0" y="0"/>
                  </a:lnTo>
                  <a:lnTo>
                    <a:pt x="60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56" name="Shape 2756"/>
            <p:cNvSpPr/>
            <p:nvPr/>
          </p:nvSpPr>
          <p:spPr>
            <a:xfrm>
              <a:off x="5418" y="3137"/>
              <a:ext cx="11" cy="14"/>
            </a:xfrm>
            <a:custGeom>
              <a:pathLst>
                <a:path extrusionOk="0" h="120000" w="120000">
                  <a:moveTo>
                    <a:pt x="10000" y="51428"/>
                  </a:moveTo>
                  <a:lnTo>
                    <a:pt x="10000" y="51428"/>
                  </a:lnTo>
                  <a:lnTo>
                    <a:pt x="0" y="77142"/>
                  </a:lnTo>
                  <a:lnTo>
                    <a:pt x="0" y="85714"/>
                  </a:lnTo>
                  <a:lnTo>
                    <a:pt x="10000" y="102857"/>
                  </a:lnTo>
                  <a:lnTo>
                    <a:pt x="10000" y="111428"/>
                  </a:lnTo>
                  <a:lnTo>
                    <a:pt x="40000" y="111428"/>
                  </a:lnTo>
                  <a:lnTo>
                    <a:pt x="50000" y="102857"/>
                  </a:lnTo>
                  <a:lnTo>
                    <a:pt x="70000" y="94285"/>
                  </a:lnTo>
                  <a:lnTo>
                    <a:pt x="110000" y="51428"/>
                  </a:lnTo>
                  <a:lnTo>
                    <a:pt x="70000" y="0"/>
                  </a:lnTo>
                  <a:lnTo>
                    <a:pt x="10000" y="5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57" name="Shape 2757"/>
            <p:cNvSpPr/>
            <p:nvPr/>
          </p:nvSpPr>
          <p:spPr>
            <a:xfrm>
              <a:off x="5350" y="3132"/>
              <a:ext cx="0" cy="3"/>
            </a:xfrm>
            <a:custGeom>
              <a:pathLst>
                <a:path extrusionOk="0" h="120000" w="120000">
                  <a:moveTo>
                    <a:pt x="0" y="30000"/>
                  </a:moveTo>
                  <a:lnTo>
                    <a:pt x="0" y="60000"/>
                  </a:lnTo>
                  <a:lnTo>
                    <a:pt x="0" y="90000"/>
                  </a:lnTo>
                  <a:lnTo>
                    <a:pt x="0" y="30000"/>
                  </a:lnTo>
                  <a:lnTo>
                    <a:pt x="0" y="0"/>
                  </a:lnTo>
                  <a:lnTo>
                    <a:pt x="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58" name="Shape 2758"/>
            <p:cNvSpPr/>
            <p:nvPr/>
          </p:nvSpPr>
          <p:spPr>
            <a:xfrm>
              <a:off x="5350" y="3132"/>
              <a:ext cx="11" cy="14"/>
            </a:xfrm>
            <a:custGeom>
              <a:pathLst>
                <a:path extrusionOk="0" h="120000" w="120000">
                  <a:moveTo>
                    <a:pt x="10000" y="51428"/>
                  </a:moveTo>
                  <a:lnTo>
                    <a:pt x="10000" y="51428"/>
                  </a:lnTo>
                  <a:lnTo>
                    <a:pt x="0" y="68571"/>
                  </a:lnTo>
                  <a:lnTo>
                    <a:pt x="0" y="85714"/>
                  </a:lnTo>
                  <a:lnTo>
                    <a:pt x="10000" y="102857"/>
                  </a:lnTo>
                  <a:lnTo>
                    <a:pt x="10000" y="111428"/>
                  </a:lnTo>
                  <a:lnTo>
                    <a:pt x="30000" y="111428"/>
                  </a:lnTo>
                  <a:lnTo>
                    <a:pt x="40000" y="102857"/>
                  </a:lnTo>
                  <a:lnTo>
                    <a:pt x="70000" y="94285"/>
                  </a:lnTo>
                  <a:lnTo>
                    <a:pt x="110000" y="51428"/>
                  </a:lnTo>
                  <a:lnTo>
                    <a:pt x="70000" y="0"/>
                  </a:lnTo>
                  <a:lnTo>
                    <a:pt x="10000" y="5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59" name="Shape 2759"/>
            <p:cNvSpPr/>
            <p:nvPr/>
          </p:nvSpPr>
          <p:spPr>
            <a:xfrm>
              <a:off x="5345" y="3176"/>
              <a:ext cx="0" cy="7"/>
            </a:xfrm>
            <a:custGeom>
              <a:pathLst>
                <a:path extrusionOk="0" h="120000" w="120000">
                  <a:moveTo>
                    <a:pt x="0" y="34285"/>
                  </a:moveTo>
                  <a:lnTo>
                    <a:pt x="0" y="51428"/>
                  </a:lnTo>
                  <a:lnTo>
                    <a:pt x="0" y="68571"/>
                  </a:lnTo>
                  <a:lnTo>
                    <a:pt x="0" y="85714"/>
                  </a:lnTo>
                  <a:lnTo>
                    <a:pt x="0" y="102857"/>
                  </a:lnTo>
                  <a:lnTo>
                    <a:pt x="0" y="34285"/>
                  </a:lnTo>
                  <a:lnTo>
                    <a:pt x="0" y="0"/>
                  </a:lnTo>
                  <a:lnTo>
                    <a:pt x="0" y="34285"/>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60" name="Shape 2760"/>
            <p:cNvSpPr/>
            <p:nvPr/>
          </p:nvSpPr>
          <p:spPr>
            <a:xfrm>
              <a:off x="5345" y="3176"/>
              <a:ext cx="13" cy="17"/>
            </a:xfrm>
            <a:custGeom>
              <a:pathLst>
                <a:path extrusionOk="0" h="120000" w="120000">
                  <a:moveTo>
                    <a:pt x="10000" y="42352"/>
                  </a:moveTo>
                  <a:lnTo>
                    <a:pt x="10000" y="42352"/>
                  </a:lnTo>
                  <a:lnTo>
                    <a:pt x="0" y="56470"/>
                  </a:lnTo>
                  <a:lnTo>
                    <a:pt x="0" y="70588"/>
                  </a:lnTo>
                  <a:lnTo>
                    <a:pt x="10000" y="84705"/>
                  </a:lnTo>
                  <a:lnTo>
                    <a:pt x="20000" y="91764"/>
                  </a:lnTo>
                  <a:lnTo>
                    <a:pt x="40000" y="98823"/>
                  </a:lnTo>
                  <a:lnTo>
                    <a:pt x="70000" y="98823"/>
                  </a:lnTo>
                  <a:lnTo>
                    <a:pt x="100000" y="112941"/>
                  </a:lnTo>
                  <a:lnTo>
                    <a:pt x="110000" y="112941"/>
                  </a:lnTo>
                  <a:lnTo>
                    <a:pt x="110000" y="42352"/>
                  </a:lnTo>
                  <a:lnTo>
                    <a:pt x="70000" y="0"/>
                  </a:lnTo>
                  <a:lnTo>
                    <a:pt x="10000" y="42352"/>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61" name="Shape 2761"/>
            <p:cNvSpPr/>
            <p:nvPr/>
          </p:nvSpPr>
          <p:spPr>
            <a:xfrm>
              <a:off x="5395" y="3181"/>
              <a:ext cx="11" cy="4"/>
            </a:xfrm>
            <a:custGeom>
              <a:pathLst>
                <a:path extrusionOk="0" h="120000" w="120000">
                  <a:moveTo>
                    <a:pt x="110000" y="24000"/>
                  </a:moveTo>
                  <a:lnTo>
                    <a:pt x="90000" y="24000"/>
                  </a:lnTo>
                  <a:lnTo>
                    <a:pt x="80000" y="48000"/>
                  </a:lnTo>
                  <a:lnTo>
                    <a:pt x="70000" y="48000"/>
                  </a:lnTo>
                  <a:lnTo>
                    <a:pt x="60000" y="48000"/>
                  </a:lnTo>
                  <a:lnTo>
                    <a:pt x="50000" y="24000"/>
                  </a:lnTo>
                  <a:lnTo>
                    <a:pt x="40000" y="24000"/>
                  </a:lnTo>
                  <a:lnTo>
                    <a:pt x="30000" y="0"/>
                  </a:lnTo>
                  <a:lnTo>
                    <a:pt x="20000" y="0"/>
                  </a:lnTo>
                  <a:lnTo>
                    <a:pt x="10000" y="0"/>
                  </a:lnTo>
                  <a:lnTo>
                    <a:pt x="0" y="24000"/>
                  </a:lnTo>
                  <a:lnTo>
                    <a:pt x="10000" y="24000"/>
                  </a:lnTo>
                  <a:lnTo>
                    <a:pt x="20000" y="48000"/>
                  </a:lnTo>
                  <a:lnTo>
                    <a:pt x="30000" y="72000"/>
                  </a:lnTo>
                  <a:lnTo>
                    <a:pt x="40000" y="72000"/>
                  </a:lnTo>
                  <a:lnTo>
                    <a:pt x="60000" y="96000"/>
                  </a:lnTo>
                  <a:lnTo>
                    <a:pt x="70000" y="96000"/>
                  </a:lnTo>
                  <a:lnTo>
                    <a:pt x="80000" y="96000"/>
                  </a:lnTo>
                  <a:lnTo>
                    <a:pt x="90000" y="72000"/>
                  </a:lnTo>
                  <a:lnTo>
                    <a:pt x="100000" y="48000"/>
                  </a:lnTo>
                  <a:lnTo>
                    <a:pt x="100000" y="24000"/>
                  </a:lnTo>
                  <a:lnTo>
                    <a:pt x="110000" y="24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62" name="Shape 2762"/>
            <p:cNvSpPr/>
            <p:nvPr/>
          </p:nvSpPr>
          <p:spPr>
            <a:xfrm>
              <a:off x="5395" y="3181"/>
              <a:ext cx="22" cy="14"/>
            </a:xfrm>
            <a:custGeom>
              <a:pathLst>
                <a:path extrusionOk="0" h="120000" w="120000">
                  <a:moveTo>
                    <a:pt x="114782" y="24000"/>
                  </a:moveTo>
                  <a:lnTo>
                    <a:pt x="114782" y="24000"/>
                  </a:lnTo>
                  <a:lnTo>
                    <a:pt x="99130" y="40000"/>
                  </a:lnTo>
                  <a:lnTo>
                    <a:pt x="78260" y="56000"/>
                  </a:lnTo>
                  <a:lnTo>
                    <a:pt x="67826" y="56000"/>
                  </a:lnTo>
                  <a:lnTo>
                    <a:pt x="62608" y="48000"/>
                  </a:lnTo>
                  <a:lnTo>
                    <a:pt x="52173" y="32000"/>
                  </a:lnTo>
                  <a:lnTo>
                    <a:pt x="41739" y="16000"/>
                  </a:lnTo>
                  <a:lnTo>
                    <a:pt x="31304" y="8000"/>
                  </a:lnTo>
                  <a:lnTo>
                    <a:pt x="20869" y="0"/>
                  </a:lnTo>
                  <a:lnTo>
                    <a:pt x="10434" y="0"/>
                  </a:lnTo>
                  <a:lnTo>
                    <a:pt x="5217" y="0"/>
                  </a:lnTo>
                  <a:lnTo>
                    <a:pt x="0" y="16000"/>
                  </a:lnTo>
                  <a:lnTo>
                    <a:pt x="5217" y="24000"/>
                  </a:lnTo>
                  <a:lnTo>
                    <a:pt x="15652" y="48000"/>
                  </a:lnTo>
                  <a:lnTo>
                    <a:pt x="20869" y="64000"/>
                  </a:lnTo>
                  <a:lnTo>
                    <a:pt x="31304" y="72000"/>
                  </a:lnTo>
                  <a:lnTo>
                    <a:pt x="36521" y="80000"/>
                  </a:lnTo>
                  <a:lnTo>
                    <a:pt x="46956" y="96000"/>
                  </a:lnTo>
                  <a:lnTo>
                    <a:pt x="62608" y="104000"/>
                  </a:lnTo>
                  <a:lnTo>
                    <a:pt x="67826" y="112000"/>
                  </a:lnTo>
                  <a:lnTo>
                    <a:pt x="78260" y="112000"/>
                  </a:lnTo>
                  <a:lnTo>
                    <a:pt x="93913" y="88000"/>
                  </a:lnTo>
                  <a:lnTo>
                    <a:pt x="104347" y="64000"/>
                  </a:lnTo>
                  <a:lnTo>
                    <a:pt x="109565" y="40000"/>
                  </a:lnTo>
                  <a:lnTo>
                    <a:pt x="114782" y="24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63" name="Shape 2763"/>
            <p:cNvSpPr/>
            <p:nvPr/>
          </p:nvSpPr>
          <p:spPr>
            <a:xfrm>
              <a:off x="5370" y="3145"/>
              <a:ext cx="9" cy="3"/>
            </a:xfrm>
            <a:custGeom>
              <a:pathLst>
                <a:path extrusionOk="0" h="120000" w="120000">
                  <a:moveTo>
                    <a:pt x="0" y="90000"/>
                  </a:moveTo>
                  <a:lnTo>
                    <a:pt x="0" y="60000"/>
                  </a:lnTo>
                  <a:lnTo>
                    <a:pt x="40000" y="0"/>
                  </a:lnTo>
                  <a:lnTo>
                    <a:pt x="66666" y="0"/>
                  </a:lnTo>
                  <a:lnTo>
                    <a:pt x="106666" y="0"/>
                  </a:lnTo>
                  <a:lnTo>
                    <a:pt x="0"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64" name="Shape 2764"/>
            <p:cNvSpPr/>
            <p:nvPr/>
          </p:nvSpPr>
          <p:spPr>
            <a:xfrm>
              <a:off x="5377" y="3148"/>
              <a:ext cx="3" cy="7"/>
            </a:xfrm>
            <a:custGeom>
              <a:pathLst>
                <a:path extrusionOk="0" h="120000" w="120000">
                  <a:moveTo>
                    <a:pt x="90000" y="0"/>
                  </a:moveTo>
                  <a:lnTo>
                    <a:pt x="90000" y="0"/>
                  </a:lnTo>
                  <a:lnTo>
                    <a:pt x="90000" y="45000"/>
                  </a:lnTo>
                  <a:lnTo>
                    <a:pt x="60000" y="90000"/>
                  </a:lnTo>
                  <a:lnTo>
                    <a:pt x="30000" y="105000"/>
                  </a:lnTo>
                  <a:lnTo>
                    <a:pt x="0" y="105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65" name="Shape 2765"/>
            <p:cNvSpPr/>
            <p:nvPr/>
          </p:nvSpPr>
          <p:spPr>
            <a:xfrm>
              <a:off x="5427" y="3176"/>
              <a:ext cx="1" cy="15"/>
            </a:xfrm>
            <a:custGeom>
              <a:pathLst>
                <a:path extrusionOk="0" h="120000" w="120000">
                  <a:moveTo>
                    <a:pt x="0" y="0"/>
                  </a:moveTo>
                  <a:lnTo>
                    <a:pt x="0" y="15000"/>
                  </a:lnTo>
                  <a:lnTo>
                    <a:pt x="0" y="30000"/>
                  </a:lnTo>
                  <a:lnTo>
                    <a:pt x="0" y="37500"/>
                  </a:lnTo>
                  <a:lnTo>
                    <a:pt x="0" y="45000"/>
                  </a:lnTo>
                  <a:lnTo>
                    <a:pt x="0" y="52500"/>
                  </a:lnTo>
                  <a:lnTo>
                    <a:pt x="0" y="60000"/>
                  </a:lnTo>
                  <a:lnTo>
                    <a:pt x="0" y="75000"/>
                  </a:lnTo>
                  <a:lnTo>
                    <a:pt x="0" y="82500"/>
                  </a:lnTo>
                  <a:lnTo>
                    <a:pt x="0" y="97500"/>
                  </a:lnTo>
                  <a:lnTo>
                    <a:pt x="0" y="105000"/>
                  </a:lnTo>
                  <a:lnTo>
                    <a:pt x="0" y="1125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66" name="Shape 2766"/>
            <p:cNvSpPr/>
            <p:nvPr/>
          </p:nvSpPr>
          <p:spPr>
            <a:xfrm>
              <a:off x="5427" y="3176"/>
              <a:ext cx="13" cy="26"/>
            </a:xfrm>
            <a:custGeom>
              <a:pathLst>
                <a:path extrusionOk="0" h="120000" w="120000">
                  <a:moveTo>
                    <a:pt x="110769" y="0"/>
                  </a:moveTo>
                  <a:lnTo>
                    <a:pt x="110769" y="0"/>
                  </a:lnTo>
                  <a:lnTo>
                    <a:pt x="92307" y="13846"/>
                  </a:lnTo>
                  <a:lnTo>
                    <a:pt x="64615" y="27692"/>
                  </a:lnTo>
                  <a:lnTo>
                    <a:pt x="64615" y="36923"/>
                  </a:lnTo>
                  <a:lnTo>
                    <a:pt x="55384" y="41538"/>
                  </a:lnTo>
                  <a:lnTo>
                    <a:pt x="55384" y="46153"/>
                  </a:lnTo>
                  <a:lnTo>
                    <a:pt x="55384" y="55384"/>
                  </a:lnTo>
                  <a:lnTo>
                    <a:pt x="55384" y="64615"/>
                  </a:lnTo>
                  <a:lnTo>
                    <a:pt x="55384" y="73846"/>
                  </a:lnTo>
                  <a:lnTo>
                    <a:pt x="46153" y="83076"/>
                  </a:lnTo>
                  <a:lnTo>
                    <a:pt x="18461" y="96923"/>
                  </a:lnTo>
                  <a:lnTo>
                    <a:pt x="9230" y="110769"/>
                  </a:lnTo>
                  <a:lnTo>
                    <a:pt x="0" y="115384"/>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67" name="Shape 2767"/>
            <p:cNvSpPr/>
            <p:nvPr/>
          </p:nvSpPr>
          <p:spPr>
            <a:xfrm>
              <a:off x="5406" y="3208"/>
              <a:ext cx="14" cy="4"/>
            </a:xfrm>
            <a:custGeom>
              <a:pathLst>
                <a:path extrusionOk="0" h="120000" w="120000">
                  <a:moveTo>
                    <a:pt x="112000" y="96000"/>
                  </a:moveTo>
                  <a:lnTo>
                    <a:pt x="96000" y="96000"/>
                  </a:lnTo>
                  <a:lnTo>
                    <a:pt x="72000" y="72000"/>
                  </a:lnTo>
                  <a:lnTo>
                    <a:pt x="56000" y="48000"/>
                  </a:lnTo>
                  <a:lnTo>
                    <a:pt x="40000" y="24000"/>
                  </a:lnTo>
                  <a:lnTo>
                    <a:pt x="32000" y="24000"/>
                  </a:lnTo>
                  <a:lnTo>
                    <a:pt x="16000" y="0"/>
                  </a:lnTo>
                  <a:lnTo>
                    <a:pt x="0" y="0"/>
                  </a:lnTo>
                  <a:lnTo>
                    <a:pt x="112000" y="96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68" name="Shape 2768"/>
            <p:cNvSpPr/>
            <p:nvPr/>
          </p:nvSpPr>
          <p:spPr>
            <a:xfrm>
              <a:off x="5406" y="3208"/>
              <a:ext cx="26" cy="14"/>
            </a:xfrm>
            <a:custGeom>
              <a:pathLst>
                <a:path extrusionOk="0" h="120000" w="120000">
                  <a:moveTo>
                    <a:pt x="115384" y="112000"/>
                  </a:moveTo>
                  <a:lnTo>
                    <a:pt x="115384" y="112000"/>
                  </a:lnTo>
                  <a:lnTo>
                    <a:pt x="101538" y="104000"/>
                  </a:lnTo>
                  <a:lnTo>
                    <a:pt x="73846" y="80000"/>
                  </a:lnTo>
                  <a:lnTo>
                    <a:pt x="60000" y="56000"/>
                  </a:lnTo>
                  <a:lnTo>
                    <a:pt x="41538" y="32000"/>
                  </a:lnTo>
                  <a:lnTo>
                    <a:pt x="32307" y="16000"/>
                  </a:lnTo>
                  <a:lnTo>
                    <a:pt x="13846" y="8000"/>
                  </a:lnTo>
                  <a:lnTo>
                    <a:pt x="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69" name="Shape 2769"/>
            <p:cNvSpPr/>
            <p:nvPr/>
          </p:nvSpPr>
          <p:spPr>
            <a:xfrm>
              <a:off x="5359" y="3118"/>
              <a:ext cx="9" cy="9"/>
            </a:xfrm>
            <a:custGeom>
              <a:pathLst>
                <a:path extrusionOk="0" h="120000" w="120000">
                  <a:moveTo>
                    <a:pt x="108000" y="0"/>
                  </a:moveTo>
                  <a:lnTo>
                    <a:pt x="48000" y="0"/>
                  </a:lnTo>
                  <a:lnTo>
                    <a:pt x="0" y="0"/>
                  </a:lnTo>
                  <a:lnTo>
                    <a:pt x="0" y="53333"/>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70" name="Shape 2770"/>
            <p:cNvSpPr/>
            <p:nvPr/>
          </p:nvSpPr>
          <p:spPr>
            <a:xfrm>
              <a:off x="5386" y="3130"/>
              <a:ext cx="9" cy="9"/>
            </a:xfrm>
            <a:custGeom>
              <a:pathLst>
                <a:path extrusionOk="0" h="120000" w="120000">
                  <a:moveTo>
                    <a:pt x="66666" y="0"/>
                  </a:moveTo>
                  <a:lnTo>
                    <a:pt x="66666" y="0"/>
                  </a:lnTo>
                  <a:lnTo>
                    <a:pt x="40000" y="0"/>
                  </a:lnTo>
                  <a:lnTo>
                    <a:pt x="0" y="53333"/>
                  </a:lnTo>
                  <a:lnTo>
                    <a:pt x="40000" y="106666"/>
                  </a:lnTo>
                  <a:lnTo>
                    <a:pt x="66666" y="106666"/>
                  </a:lnTo>
                  <a:lnTo>
                    <a:pt x="106666" y="53333"/>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71" name="Shape 2771"/>
            <p:cNvSpPr/>
            <p:nvPr/>
          </p:nvSpPr>
          <p:spPr>
            <a:xfrm>
              <a:off x="5386" y="3154"/>
              <a:ext cx="9" cy="9"/>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72" name="Shape 2772"/>
            <p:cNvSpPr/>
            <p:nvPr/>
          </p:nvSpPr>
          <p:spPr>
            <a:xfrm>
              <a:off x="5331" y="3151"/>
              <a:ext cx="9" cy="9"/>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73" name="Shape 2773"/>
            <p:cNvSpPr/>
            <p:nvPr/>
          </p:nvSpPr>
          <p:spPr>
            <a:xfrm>
              <a:off x="5340" y="3218"/>
              <a:ext cx="9" cy="9"/>
            </a:xfrm>
            <a:custGeom>
              <a:pathLst>
                <a:path extrusionOk="0" h="120000" w="120000">
                  <a:moveTo>
                    <a:pt x="48000" y="0"/>
                  </a:moveTo>
                  <a:lnTo>
                    <a:pt x="48000" y="0"/>
                  </a:lnTo>
                  <a:lnTo>
                    <a:pt x="0" y="0"/>
                  </a:lnTo>
                  <a:lnTo>
                    <a:pt x="0" y="108000"/>
                  </a:lnTo>
                  <a:lnTo>
                    <a:pt x="48000" y="108000"/>
                  </a:lnTo>
                  <a:lnTo>
                    <a:pt x="108000" y="108000"/>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74" name="Shape 2774"/>
            <p:cNvSpPr/>
            <p:nvPr/>
          </p:nvSpPr>
          <p:spPr>
            <a:xfrm>
              <a:off x="5322" y="3198"/>
              <a:ext cx="9" cy="9"/>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75" name="Shape 2775"/>
            <p:cNvSpPr/>
            <p:nvPr/>
          </p:nvSpPr>
          <p:spPr>
            <a:xfrm>
              <a:off x="5416" y="3176"/>
              <a:ext cx="9" cy="9"/>
            </a:xfrm>
            <a:custGeom>
              <a:pathLst>
                <a:path extrusionOk="0" h="120000" w="120000">
                  <a:moveTo>
                    <a:pt x="106666" y="0"/>
                  </a:moveTo>
                  <a:lnTo>
                    <a:pt x="66666" y="0"/>
                  </a:lnTo>
                  <a:lnTo>
                    <a:pt x="40000" y="0"/>
                  </a:lnTo>
                  <a:lnTo>
                    <a:pt x="40000" y="53333"/>
                  </a:lnTo>
                  <a:lnTo>
                    <a:pt x="0" y="53333"/>
                  </a:lnTo>
                  <a:lnTo>
                    <a:pt x="0" y="106666"/>
                  </a:lnTo>
                  <a:lnTo>
                    <a:pt x="40000" y="106666"/>
                  </a:lnTo>
                  <a:lnTo>
                    <a:pt x="66666" y="106666"/>
                  </a:lnTo>
                  <a:lnTo>
                    <a:pt x="106666" y="106666"/>
                  </a:lnTo>
                  <a:lnTo>
                    <a:pt x="106666" y="53333"/>
                  </a:lnTo>
                  <a:lnTo>
                    <a:pt x="10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76" name="Shape 2776"/>
            <p:cNvSpPr/>
            <p:nvPr/>
          </p:nvSpPr>
          <p:spPr>
            <a:xfrm>
              <a:off x="5440" y="3151"/>
              <a:ext cx="9" cy="9"/>
            </a:xfrm>
            <a:custGeom>
              <a:pathLst>
                <a:path extrusionOk="0" h="120000" w="120000">
                  <a:moveTo>
                    <a:pt x="48000" y="0"/>
                  </a:moveTo>
                  <a:lnTo>
                    <a:pt x="0" y="0"/>
                  </a:lnTo>
                  <a:lnTo>
                    <a:pt x="0" y="53333"/>
                  </a:lnTo>
                  <a:lnTo>
                    <a:pt x="0" y="106666"/>
                  </a:lnTo>
                  <a:lnTo>
                    <a:pt x="48000" y="106666"/>
                  </a:lnTo>
                  <a:lnTo>
                    <a:pt x="108000" y="53333"/>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77" name="Shape 2777"/>
            <p:cNvSpPr/>
            <p:nvPr/>
          </p:nvSpPr>
          <p:spPr>
            <a:xfrm>
              <a:off x="5440" y="3181"/>
              <a:ext cx="11" cy="9"/>
            </a:xfrm>
            <a:custGeom>
              <a:pathLst>
                <a:path extrusionOk="0" h="120000" w="120000">
                  <a:moveTo>
                    <a:pt x="109090" y="0"/>
                  </a:moveTo>
                  <a:lnTo>
                    <a:pt x="109090" y="0"/>
                  </a:lnTo>
                  <a:lnTo>
                    <a:pt x="0" y="0"/>
                  </a:lnTo>
                  <a:lnTo>
                    <a:pt x="0" y="53333"/>
                  </a:lnTo>
                  <a:lnTo>
                    <a:pt x="0" y="106666"/>
                  </a:lnTo>
                  <a:lnTo>
                    <a:pt x="109090" y="106666"/>
                  </a:lnTo>
                  <a:lnTo>
                    <a:pt x="109090" y="53333"/>
                  </a:lnTo>
                  <a:lnTo>
                    <a:pt x="10909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78" name="Shape 2778"/>
            <p:cNvSpPr/>
            <p:nvPr/>
          </p:nvSpPr>
          <p:spPr>
            <a:xfrm>
              <a:off x="5395" y="3225"/>
              <a:ext cx="9" cy="7"/>
            </a:xfrm>
            <a:custGeom>
              <a:pathLst>
                <a:path extrusionOk="0" h="120000" w="120000">
                  <a:moveTo>
                    <a:pt x="108000" y="0"/>
                  </a:moveTo>
                  <a:lnTo>
                    <a:pt x="48000" y="0"/>
                  </a:lnTo>
                  <a:lnTo>
                    <a:pt x="0" y="0"/>
                  </a:lnTo>
                  <a:lnTo>
                    <a:pt x="0" y="30000"/>
                  </a:lnTo>
                  <a:lnTo>
                    <a:pt x="0" y="75000"/>
                  </a:lnTo>
                  <a:lnTo>
                    <a:pt x="0" y="105000"/>
                  </a:lnTo>
                  <a:lnTo>
                    <a:pt x="48000" y="105000"/>
                  </a:lnTo>
                  <a:lnTo>
                    <a:pt x="108000" y="105000"/>
                  </a:lnTo>
                  <a:lnTo>
                    <a:pt x="108000" y="75000"/>
                  </a:lnTo>
                  <a:lnTo>
                    <a:pt x="108000" y="3000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79" name="Shape 2779"/>
            <p:cNvSpPr/>
            <p:nvPr/>
          </p:nvSpPr>
          <p:spPr>
            <a:xfrm>
              <a:off x="5368" y="3094"/>
              <a:ext cx="9" cy="9"/>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80" name="Shape 2780"/>
            <p:cNvSpPr/>
            <p:nvPr/>
          </p:nvSpPr>
          <p:spPr>
            <a:xfrm>
              <a:off x="5331" y="3111"/>
              <a:ext cx="7" cy="7"/>
            </a:xfrm>
            <a:custGeom>
              <a:pathLst>
                <a:path extrusionOk="0" h="120000" w="120000">
                  <a:moveTo>
                    <a:pt x="75000" y="0"/>
                  </a:moveTo>
                  <a:lnTo>
                    <a:pt x="30000" y="0"/>
                  </a:lnTo>
                  <a:lnTo>
                    <a:pt x="0" y="0"/>
                  </a:lnTo>
                  <a:lnTo>
                    <a:pt x="0" y="30000"/>
                  </a:lnTo>
                  <a:lnTo>
                    <a:pt x="0" y="75000"/>
                  </a:lnTo>
                  <a:lnTo>
                    <a:pt x="0" y="105000"/>
                  </a:lnTo>
                  <a:lnTo>
                    <a:pt x="30000" y="105000"/>
                  </a:lnTo>
                  <a:lnTo>
                    <a:pt x="75000" y="105000"/>
                  </a:lnTo>
                  <a:lnTo>
                    <a:pt x="75000" y="75000"/>
                  </a:lnTo>
                  <a:lnTo>
                    <a:pt x="105000" y="75000"/>
                  </a:lnTo>
                  <a:lnTo>
                    <a:pt x="105000" y="30000"/>
                  </a:lnTo>
                  <a:lnTo>
                    <a:pt x="75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81" name="Shape 2781"/>
            <p:cNvSpPr/>
            <p:nvPr/>
          </p:nvSpPr>
          <p:spPr>
            <a:xfrm>
              <a:off x="5308" y="3156"/>
              <a:ext cx="9" cy="9"/>
            </a:xfrm>
            <a:custGeom>
              <a:pathLst>
                <a:path extrusionOk="0" h="120000" w="120000">
                  <a:moveTo>
                    <a:pt x="66666" y="0"/>
                  </a:moveTo>
                  <a:lnTo>
                    <a:pt x="40000" y="0"/>
                  </a:lnTo>
                  <a:lnTo>
                    <a:pt x="0" y="0"/>
                  </a:lnTo>
                  <a:lnTo>
                    <a:pt x="0" y="53333"/>
                  </a:lnTo>
                  <a:lnTo>
                    <a:pt x="0" y="106666"/>
                  </a:lnTo>
                  <a:lnTo>
                    <a:pt x="40000" y="106666"/>
                  </a:lnTo>
                  <a:lnTo>
                    <a:pt x="6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82" name="Shape 2782"/>
            <p:cNvSpPr/>
            <p:nvPr/>
          </p:nvSpPr>
          <p:spPr>
            <a:xfrm>
              <a:off x="5331" y="3187"/>
              <a:ext cx="9" cy="9"/>
            </a:xfrm>
            <a:custGeom>
              <a:pathLst>
                <a:path extrusionOk="0" h="120000" w="120000">
                  <a:moveTo>
                    <a:pt x="48000" y="0"/>
                  </a:moveTo>
                  <a:lnTo>
                    <a:pt x="48000" y="0"/>
                  </a:lnTo>
                  <a:lnTo>
                    <a:pt x="0" y="0"/>
                  </a:lnTo>
                  <a:lnTo>
                    <a:pt x="0" y="108000"/>
                  </a:lnTo>
                  <a:lnTo>
                    <a:pt x="48000" y="108000"/>
                  </a:lnTo>
                  <a:lnTo>
                    <a:pt x="108000" y="108000"/>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83" name="Shape 2783"/>
            <p:cNvSpPr/>
            <p:nvPr/>
          </p:nvSpPr>
          <p:spPr>
            <a:xfrm>
              <a:off x="5309" y="3180"/>
              <a:ext cx="9" cy="9"/>
            </a:xfrm>
            <a:custGeom>
              <a:pathLst>
                <a:path extrusionOk="0" h="120000" w="120000">
                  <a:moveTo>
                    <a:pt x="48000" y="0"/>
                  </a:moveTo>
                  <a:lnTo>
                    <a:pt x="48000" y="0"/>
                  </a:lnTo>
                  <a:lnTo>
                    <a:pt x="0" y="53333"/>
                  </a:lnTo>
                  <a:lnTo>
                    <a:pt x="48000" y="106666"/>
                  </a:lnTo>
                  <a:lnTo>
                    <a:pt x="48000" y="53333"/>
                  </a:lnTo>
                  <a:lnTo>
                    <a:pt x="108000" y="53333"/>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84" name="Shape 2784"/>
            <p:cNvSpPr/>
            <p:nvPr/>
          </p:nvSpPr>
          <p:spPr>
            <a:xfrm>
              <a:off x="5049" y="3079"/>
              <a:ext cx="176" cy="166"/>
            </a:xfrm>
            <a:custGeom>
              <a:pathLst>
                <a:path extrusionOk="0" h="120000" w="120000">
                  <a:moveTo>
                    <a:pt x="38181" y="722"/>
                  </a:moveTo>
                  <a:lnTo>
                    <a:pt x="38181" y="722"/>
                  </a:lnTo>
                  <a:lnTo>
                    <a:pt x="42954" y="0"/>
                  </a:lnTo>
                  <a:lnTo>
                    <a:pt x="47727" y="0"/>
                  </a:lnTo>
                  <a:lnTo>
                    <a:pt x="51136" y="0"/>
                  </a:lnTo>
                  <a:lnTo>
                    <a:pt x="53863" y="0"/>
                  </a:lnTo>
                  <a:lnTo>
                    <a:pt x="57954" y="722"/>
                  </a:lnTo>
                  <a:lnTo>
                    <a:pt x="60681" y="1445"/>
                  </a:lnTo>
                  <a:lnTo>
                    <a:pt x="64772" y="1445"/>
                  </a:lnTo>
                  <a:lnTo>
                    <a:pt x="68181" y="1445"/>
                  </a:lnTo>
                  <a:lnTo>
                    <a:pt x="72954" y="1445"/>
                  </a:lnTo>
                  <a:lnTo>
                    <a:pt x="76363" y="2168"/>
                  </a:lnTo>
                  <a:lnTo>
                    <a:pt x="79090" y="2891"/>
                  </a:lnTo>
                  <a:lnTo>
                    <a:pt x="83181" y="2891"/>
                  </a:lnTo>
                  <a:lnTo>
                    <a:pt x="85227" y="4337"/>
                  </a:lnTo>
                  <a:lnTo>
                    <a:pt x="87954" y="5783"/>
                  </a:lnTo>
                  <a:lnTo>
                    <a:pt x="90000" y="6506"/>
                  </a:lnTo>
                  <a:lnTo>
                    <a:pt x="92045" y="7228"/>
                  </a:lnTo>
                  <a:lnTo>
                    <a:pt x="96136" y="10843"/>
                  </a:lnTo>
                  <a:lnTo>
                    <a:pt x="100227" y="15180"/>
                  </a:lnTo>
                  <a:lnTo>
                    <a:pt x="102954" y="20963"/>
                  </a:lnTo>
                  <a:lnTo>
                    <a:pt x="106363" y="25301"/>
                  </a:lnTo>
                  <a:lnTo>
                    <a:pt x="107727" y="28915"/>
                  </a:lnTo>
                  <a:lnTo>
                    <a:pt x="109772" y="31807"/>
                  </a:lnTo>
                  <a:lnTo>
                    <a:pt x="112500" y="35421"/>
                  </a:lnTo>
                  <a:lnTo>
                    <a:pt x="114545" y="39036"/>
                  </a:lnTo>
                  <a:lnTo>
                    <a:pt x="117272" y="43373"/>
                  </a:lnTo>
                  <a:lnTo>
                    <a:pt x="118636" y="47710"/>
                  </a:lnTo>
                  <a:lnTo>
                    <a:pt x="119318" y="50602"/>
                  </a:lnTo>
                  <a:lnTo>
                    <a:pt x="119318" y="54216"/>
                  </a:lnTo>
                  <a:lnTo>
                    <a:pt x="118636" y="57831"/>
                  </a:lnTo>
                  <a:lnTo>
                    <a:pt x="117954" y="62168"/>
                  </a:lnTo>
                  <a:lnTo>
                    <a:pt x="117272" y="67228"/>
                  </a:lnTo>
                  <a:lnTo>
                    <a:pt x="115909" y="73012"/>
                  </a:lnTo>
                  <a:lnTo>
                    <a:pt x="114545" y="78795"/>
                  </a:lnTo>
                  <a:lnTo>
                    <a:pt x="112500" y="83855"/>
                  </a:lnTo>
                  <a:lnTo>
                    <a:pt x="111818" y="87469"/>
                  </a:lnTo>
                  <a:lnTo>
                    <a:pt x="109090" y="90361"/>
                  </a:lnTo>
                  <a:lnTo>
                    <a:pt x="107045" y="93975"/>
                  </a:lnTo>
                  <a:lnTo>
                    <a:pt x="102272" y="98313"/>
                  </a:lnTo>
                  <a:lnTo>
                    <a:pt x="97500" y="103373"/>
                  </a:lnTo>
                  <a:lnTo>
                    <a:pt x="92045" y="108433"/>
                  </a:lnTo>
                  <a:lnTo>
                    <a:pt x="84545" y="113493"/>
                  </a:lnTo>
                  <a:lnTo>
                    <a:pt x="77045" y="117108"/>
                  </a:lnTo>
                  <a:lnTo>
                    <a:pt x="68181" y="119277"/>
                  </a:lnTo>
                  <a:lnTo>
                    <a:pt x="60000" y="118554"/>
                  </a:lnTo>
                  <a:lnTo>
                    <a:pt x="57272" y="117831"/>
                  </a:lnTo>
                  <a:lnTo>
                    <a:pt x="53181" y="117108"/>
                  </a:lnTo>
                  <a:lnTo>
                    <a:pt x="48409" y="114939"/>
                  </a:lnTo>
                  <a:lnTo>
                    <a:pt x="43636" y="113493"/>
                  </a:lnTo>
                  <a:lnTo>
                    <a:pt x="39545" y="112048"/>
                  </a:lnTo>
                  <a:lnTo>
                    <a:pt x="35454" y="109879"/>
                  </a:lnTo>
                  <a:lnTo>
                    <a:pt x="31363" y="107710"/>
                  </a:lnTo>
                  <a:lnTo>
                    <a:pt x="29318" y="105542"/>
                  </a:lnTo>
                  <a:lnTo>
                    <a:pt x="25909" y="102650"/>
                  </a:lnTo>
                  <a:lnTo>
                    <a:pt x="23181" y="99036"/>
                  </a:lnTo>
                  <a:lnTo>
                    <a:pt x="19090" y="93975"/>
                  </a:lnTo>
                  <a:lnTo>
                    <a:pt x="16363" y="89638"/>
                  </a:lnTo>
                  <a:lnTo>
                    <a:pt x="12954" y="85301"/>
                  </a:lnTo>
                  <a:lnTo>
                    <a:pt x="10227" y="80240"/>
                  </a:lnTo>
                  <a:lnTo>
                    <a:pt x="7500" y="75903"/>
                  </a:lnTo>
                  <a:lnTo>
                    <a:pt x="5454" y="71566"/>
                  </a:lnTo>
                  <a:lnTo>
                    <a:pt x="4772" y="67951"/>
                  </a:lnTo>
                  <a:lnTo>
                    <a:pt x="3409" y="62891"/>
                  </a:lnTo>
                  <a:lnTo>
                    <a:pt x="1363" y="57831"/>
                  </a:lnTo>
                  <a:lnTo>
                    <a:pt x="681" y="52048"/>
                  </a:lnTo>
                  <a:lnTo>
                    <a:pt x="0" y="46265"/>
                  </a:lnTo>
                  <a:lnTo>
                    <a:pt x="0" y="40481"/>
                  </a:lnTo>
                  <a:lnTo>
                    <a:pt x="681" y="36144"/>
                  </a:lnTo>
                  <a:lnTo>
                    <a:pt x="2045" y="32530"/>
                  </a:lnTo>
                  <a:lnTo>
                    <a:pt x="4772" y="29638"/>
                  </a:lnTo>
                  <a:lnTo>
                    <a:pt x="6136" y="26746"/>
                  </a:lnTo>
                  <a:lnTo>
                    <a:pt x="7500" y="23855"/>
                  </a:lnTo>
                  <a:lnTo>
                    <a:pt x="9545" y="20963"/>
                  </a:lnTo>
                  <a:lnTo>
                    <a:pt x="10227" y="18795"/>
                  </a:lnTo>
                  <a:lnTo>
                    <a:pt x="11590" y="16626"/>
                  </a:lnTo>
                  <a:lnTo>
                    <a:pt x="13636" y="15180"/>
                  </a:lnTo>
                  <a:lnTo>
                    <a:pt x="15681" y="13012"/>
                  </a:lnTo>
                  <a:lnTo>
                    <a:pt x="18409" y="11566"/>
                  </a:lnTo>
                  <a:lnTo>
                    <a:pt x="21818" y="8674"/>
                  </a:lnTo>
                  <a:lnTo>
                    <a:pt x="25227" y="7228"/>
                  </a:lnTo>
                  <a:lnTo>
                    <a:pt x="29318" y="5060"/>
                  </a:lnTo>
                  <a:lnTo>
                    <a:pt x="33409" y="2891"/>
                  </a:lnTo>
                  <a:lnTo>
                    <a:pt x="35454" y="2168"/>
                  </a:lnTo>
                  <a:lnTo>
                    <a:pt x="37500" y="1445"/>
                  </a:lnTo>
                  <a:lnTo>
                    <a:pt x="38181" y="722"/>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85" name="Shape 2785"/>
            <p:cNvSpPr/>
            <p:nvPr/>
          </p:nvSpPr>
          <p:spPr>
            <a:xfrm>
              <a:off x="5090" y="3103"/>
              <a:ext cx="9" cy="3"/>
            </a:xfrm>
            <a:custGeom>
              <a:pathLst>
                <a:path extrusionOk="0" h="120000" w="120000">
                  <a:moveTo>
                    <a:pt x="24000" y="30000"/>
                  </a:moveTo>
                  <a:lnTo>
                    <a:pt x="48000" y="30000"/>
                  </a:lnTo>
                  <a:lnTo>
                    <a:pt x="60000" y="0"/>
                  </a:lnTo>
                  <a:lnTo>
                    <a:pt x="72000" y="0"/>
                  </a:lnTo>
                  <a:lnTo>
                    <a:pt x="96000" y="0"/>
                  </a:lnTo>
                  <a:lnTo>
                    <a:pt x="108000" y="30000"/>
                  </a:lnTo>
                  <a:lnTo>
                    <a:pt x="108000" y="60000"/>
                  </a:lnTo>
                  <a:lnTo>
                    <a:pt x="96000" y="60000"/>
                  </a:lnTo>
                  <a:lnTo>
                    <a:pt x="96000" y="90000"/>
                  </a:lnTo>
                  <a:lnTo>
                    <a:pt x="84000" y="90000"/>
                  </a:lnTo>
                  <a:lnTo>
                    <a:pt x="72000" y="90000"/>
                  </a:lnTo>
                  <a:lnTo>
                    <a:pt x="60000" y="90000"/>
                  </a:lnTo>
                  <a:lnTo>
                    <a:pt x="48000" y="90000"/>
                  </a:lnTo>
                  <a:lnTo>
                    <a:pt x="24000" y="90000"/>
                  </a:lnTo>
                  <a:lnTo>
                    <a:pt x="12000" y="90000"/>
                  </a:lnTo>
                  <a:lnTo>
                    <a:pt x="0" y="60000"/>
                  </a:lnTo>
                  <a:lnTo>
                    <a:pt x="12000" y="30000"/>
                  </a:lnTo>
                  <a:lnTo>
                    <a:pt x="24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86" name="Shape 2786"/>
            <p:cNvSpPr/>
            <p:nvPr/>
          </p:nvSpPr>
          <p:spPr>
            <a:xfrm>
              <a:off x="5090" y="3103"/>
              <a:ext cx="21" cy="14"/>
            </a:xfrm>
            <a:custGeom>
              <a:pathLst>
                <a:path extrusionOk="0" h="120000" w="120000">
                  <a:moveTo>
                    <a:pt x="17142" y="42857"/>
                  </a:moveTo>
                  <a:lnTo>
                    <a:pt x="17142" y="42857"/>
                  </a:lnTo>
                  <a:lnTo>
                    <a:pt x="51428" y="34285"/>
                  </a:lnTo>
                  <a:lnTo>
                    <a:pt x="57142" y="17142"/>
                  </a:lnTo>
                  <a:lnTo>
                    <a:pt x="62857" y="8571"/>
                  </a:lnTo>
                  <a:lnTo>
                    <a:pt x="74285" y="0"/>
                  </a:lnTo>
                  <a:lnTo>
                    <a:pt x="97142" y="0"/>
                  </a:lnTo>
                  <a:lnTo>
                    <a:pt x="102857" y="8571"/>
                  </a:lnTo>
                  <a:lnTo>
                    <a:pt x="114285" y="25714"/>
                  </a:lnTo>
                  <a:lnTo>
                    <a:pt x="114285" y="42857"/>
                  </a:lnTo>
                  <a:lnTo>
                    <a:pt x="114285" y="51428"/>
                  </a:lnTo>
                  <a:lnTo>
                    <a:pt x="108571" y="68571"/>
                  </a:lnTo>
                  <a:lnTo>
                    <a:pt x="102857" y="85714"/>
                  </a:lnTo>
                  <a:lnTo>
                    <a:pt x="97142" y="94285"/>
                  </a:lnTo>
                  <a:lnTo>
                    <a:pt x="80000" y="94285"/>
                  </a:lnTo>
                  <a:lnTo>
                    <a:pt x="68571" y="102857"/>
                  </a:lnTo>
                  <a:lnTo>
                    <a:pt x="57142" y="111428"/>
                  </a:lnTo>
                  <a:lnTo>
                    <a:pt x="45714" y="102857"/>
                  </a:lnTo>
                  <a:lnTo>
                    <a:pt x="22857" y="94285"/>
                  </a:lnTo>
                  <a:lnTo>
                    <a:pt x="11428" y="94285"/>
                  </a:lnTo>
                  <a:lnTo>
                    <a:pt x="0" y="85714"/>
                  </a:lnTo>
                  <a:lnTo>
                    <a:pt x="0" y="68571"/>
                  </a:lnTo>
                  <a:lnTo>
                    <a:pt x="5714" y="51428"/>
                  </a:lnTo>
                  <a:lnTo>
                    <a:pt x="11428" y="42857"/>
                  </a:lnTo>
                  <a:lnTo>
                    <a:pt x="17142" y="42857"/>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87" name="Shape 2787"/>
            <p:cNvSpPr/>
            <p:nvPr/>
          </p:nvSpPr>
          <p:spPr>
            <a:xfrm>
              <a:off x="5165" y="3184"/>
              <a:ext cx="11" cy="4"/>
            </a:xfrm>
            <a:custGeom>
              <a:pathLst>
                <a:path extrusionOk="0" h="120000" w="120000">
                  <a:moveTo>
                    <a:pt x="32727" y="24000"/>
                  </a:moveTo>
                  <a:lnTo>
                    <a:pt x="54545" y="24000"/>
                  </a:lnTo>
                  <a:lnTo>
                    <a:pt x="65454" y="0"/>
                  </a:lnTo>
                  <a:lnTo>
                    <a:pt x="76363" y="0"/>
                  </a:lnTo>
                  <a:lnTo>
                    <a:pt x="87272" y="0"/>
                  </a:lnTo>
                  <a:lnTo>
                    <a:pt x="98181" y="0"/>
                  </a:lnTo>
                  <a:lnTo>
                    <a:pt x="98181" y="24000"/>
                  </a:lnTo>
                  <a:lnTo>
                    <a:pt x="109090" y="24000"/>
                  </a:lnTo>
                  <a:lnTo>
                    <a:pt x="109090" y="48000"/>
                  </a:lnTo>
                  <a:lnTo>
                    <a:pt x="98181" y="48000"/>
                  </a:lnTo>
                  <a:lnTo>
                    <a:pt x="98181" y="72000"/>
                  </a:lnTo>
                  <a:lnTo>
                    <a:pt x="87272" y="72000"/>
                  </a:lnTo>
                  <a:lnTo>
                    <a:pt x="76363" y="72000"/>
                  </a:lnTo>
                  <a:lnTo>
                    <a:pt x="65454" y="96000"/>
                  </a:lnTo>
                  <a:lnTo>
                    <a:pt x="54545" y="96000"/>
                  </a:lnTo>
                  <a:lnTo>
                    <a:pt x="32727" y="96000"/>
                  </a:lnTo>
                  <a:lnTo>
                    <a:pt x="21818" y="72000"/>
                  </a:lnTo>
                  <a:lnTo>
                    <a:pt x="10909" y="72000"/>
                  </a:lnTo>
                  <a:lnTo>
                    <a:pt x="0" y="72000"/>
                  </a:lnTo>
                  <a:lnTo>
                    <a:pt x="0" y="48000"/>
                  </a:lnTo>
                  <a:lnTo>
                    <a:pt x="10909" y="48000"/>
                  </a:lnTo>
                  <a:lnTo>
                    <a:pt x="21818" y="24000"/>
                  </a:lnTo>
                  <a:lnTo>
                    <a:pt x="32727" y="24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88" name="Shape 2788"/>
            <p:cNvSpPr/>
            <p:nvPr/>
          </p:nvSpPr>
          <p:spPr>
            <a:xfrm>
              <a:off x="5165" y="3184"/>
              <a:ext cx="22" cy="14"/>
            </a:xfrm>
            <a:custGeom>
              <a:pathLst>
                <a:path extrusionOk="0" h="120000" w="120000">
                  <a:moveTo>
                    <a:pt x="31304" y="32000"/>
                  </a:moveTo>
                  <a:lnTo>
                    <a:pt x="31304" y="32000"/>
                  </a:lnTo>
                  <a:lnTo>
                    <a:pt x="52173" y="16000"/>
                  </a:lnTo>
                  <a:lnTo>
                    <a:pt x="67826" y="8000"/>
                  </a:lnTo>
                  <a:lnTo>
                    <a:pt x="67826" y="0"/>
                  </a:lnTo>
                  <a:lnTo>
                    <a:pt x="78260" y="0"/>
                  </a:lnTo>
                  <a:lnTo>
                    <a:pt x="99130" y="0"/>
                  </a:lnTo>
                  <a:lnTo>
                    <a:pt x="109565" y="0"/>
                  </a:lnTo>
                  <a:lnTo>
                    <a:pt x="109565" y="16000"/>
                  </a:lnTo>
                  <a:lnTo>
                    <a:pt x="114782" y="32000"/>
                  </a:lnTo>
                  <a:lnTo>
                    <a:pt x="114782" y="48000"/>
                  </a:lnTo>
                  <a:lnTo>
                    <a:pt x="109565" y="56000"/>
                  </a:lnTo>
                  <a:lnTo>
                    <a:pt x="104347" y="72000"/>
                  </a:lnTo>
                  <a:lnTo>
                    <a:pt x="88695" y="80000"/>
                  </a:lnTo>
                  <a:lnTo>
                    <a:pt x="83478" y="88000"/>
                  </a:lnTo>
                  <a:lnTo>
                    <a:pt x="73043" y="104000"/>
                  </a:lnTo>
                  <a:lnTo>
                    <a:pt x="67826" y="112000"/>
                  </a:lnTo>
                  <a:lnTo>
                    <a:pt x="52173" y="112000"/>
                  </a:lnTo>
                  <a:lnTo>
                    <a:pt x="36521" y="104000"/>
                  </a:lnTo>
                  <a:lnTo>
                    <a:pt x="26086" y="96000"/>
                  </a:lnTo>
                  <a:lnTo>
                    <a:pt x="10434" y="88000"/>
                  </a:lnTo>
                  <a:lnTo>
                    <a:pt x="0" y="72000"/>
                  </a:lnTo>
                  <a:lnTo>
                    <a:pt x="0" y="56000"/>
                  </a:lnTo>
                  <a:lnTo>
                    <a:pt x="10434" y="48000"/>
                  </a:lnTo>
                  <a:lnTo>
                    <a:pt x="26086" y="40000"/>
                  </a:lnTo>
                  <a:lnTo>
                    <a:pt x="31304" y="32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89" name="Shape 2789"/>
            <p:cNvSpPr/>
            <p:nvPr/>
          </p:nvSpPr>
          <p:spPr>
            <a:xfrm>
              <a:off x="5136" y="3109"/>
              <a:ext cx="1" cy="2"/>
            </a:xfrm>
            <a:custGeom>
              <a:pathLst>
                <a:path extrusionOk="0" h="120000" w="120000">
                  <a:moveTo>
                    <a:pt x="60000" y="40000"/>
                  </a:moveTo>
                  <a:lnTo>
                    <a:pt x="60000" y="80000"/>
                  </a:lnTo>
                  <a:lnTo>
                    <a:pt x="0" y="80000"/>
                  </a:lnTo>
                  <a:lnTo>
                    <a:pt x="0" y="40000"/>
                  </a:lnTo>
                  <a:lnTo>
                    <a:pt x="0" y="0"/>
                  </a:lnTo>
                  <a:lnTo>
                    <a:pt x="60000" y="0"/>
                  </a:lnTo>
                  <a:lnTo>
                    <a:pt x="6000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90" name="Shape 2790"/>
            <p:cNvSpPr/>
            <p:nvPr/>
          </p:nvSpPr>
          <p:spPr>
            <a:xfrm>
              <a:off x="5136" y="3109"/>
              <a:ext cx="11" cy="13"/>
            </a:xfrm>
            <a:custGeom>
              <a:pathLst>
                <a:path extrusionOk="0" h="120000" w="120000">
                  <a:moveTo>
                    <a:pt x="10909" y="64615"/>
                  </a:moveTo>
                  <a:lnTo>
                    <a:pt x="10909" y="64615"/>
                  </a:lnTo>
                  <a:lnTo>
                    <a:pt x="32727" y="92307"/>
                  </a:lnTo>
                  <a:lnTo>
                    <a:pt x="43636" y="101538"/>
                  </a:lnTo>
                  <a:lnTo>
                    <a:pt x="65454" y="110769"/>
                  </a:lnTo>
                  <a:lnTo>
                    <a:pt x="76363" y="110769"/>
                  </a:lnTo>
                  <a:lnTo>
                    <a:pt x="98181" y="110769"/>
                  </a:lnTo>
                  <a:lnTo>
                    <a:pt x="109090" y="92307"/>
                  </a:lnTo>
                  <a:lnTo>
                    <a:pt x="109090" y="83076"/>
                  </a:lnTo>
                  <a:lnTo>
                    <a:pt x="109090" y="73846"/>
                  </a:lnTo>
                  <a:lnTo>
                    <a:pt x="98181" y="9230"/>
                  </a:lnTo>
                  <a:lnTo>
                    <a:pt x="0" y="0"/>
                  </a:lnTo>
                  <a:lnTo>
                    <a:pt x="10909" y="6461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91" name="Shape 2791"/>
            <p:cNvSpPr/>
            <p:nvPr/>
          </p:nvSpPr>
          <p:spPr>
            <a:xfrm>
              <a:off x="5081" y="3150"/>
              <a:ext cx="3" cy="2"/>
            </a:xfrm>
            <a:custGeom>
              <a:pathLst>
                <a:path extrusionOk="0" h="120000" w="120000">
                  <a:moveTo>
                    <a:pt x="90000" y="40000"/>
                  </a:moveTo>
                  <a:lnTo>
                    <a:pt x="90000" y="80000"/>
                  </a:lnTo>
                  <a:lnTo>
                    <a:pt x="60000" y="80000"/>
                  </a:lnTo>
                  <a:lnTo>
                    <a:pt x="30000" y="80000"/>
                  </a:lnTo>
                  <a:lnTo>
                    <a:pt x="0" y="80000"/>
                  </a:lnTo>
                  <a:lnTo>
                    <a:pt x="0" y="0"/>
                  </a:lnTo>
                  <a:lnTo>
                    <a:pt x="90000" y="0"/>
                  </a:lnTo>
                  <a:lnTo>
                    <a:pt x="9000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92" name="Shape 2792"/>
            <p:cNvSpPr/>
            <p:nvPr/>
          </p:nvSpPr>
          <p:spPr>
            <a:xfrm>
              <a:off x="5084" y="3150"/>
              <a:ext cx="9" cy="13"/>
            </a:xfrm>
            <a:custGeom>
              <a:pathLst>
                <a:path extrusionOk="0" h="120000" w="120000">
                  <a:moveTo>
                    <a:pt x="0" y="73846"/>
                  </a:moveTo>
                  <a:lnTo>
                    <a:pt x="0" y="73846"/>
                  </a:lnTo>
                  <a:lnTo>
                    <a:pt x="13333" y="92307"/>
                  </a:lnTo>
                  <a:lnTo>
                    <a:pt x="40000" y="101538"/>
                  </a:lnTo>
                  <a:lnTo>
                    <a:pt x="66666" y="110769"/>
                  </a:lnTo>
                  <a:lnTo>
                    <a:pt x="93333" y="110769"/>
                  </a:lnTo>
                  <a:lnTo>
                    <a:pt x="106666" y="101538"/>
                  </a:lnTo>
                  <a:lnTo>
                    <a:pt x="106666" y="92307"/>
                  </a:lnTo>
                  <a:lnTo>
                    <a:pt x="106666" y="83076"/>
                  </a:lnTo>
                  <a:lnTo>
                    <a:pt x="106666" y="18461"/>
                  </a:lnTo>
                  <a:lnTo>
                    <a:pt x="0" y="0"/>
                  </a:lnTo>
                  <a:lnTo>
                    <a:pt x="0" y="73846"/>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93" name="Shape 2793"/>
            <p:cNvSpPr/>
            <p:nvPr/>
          </p:nvSpPr>
          <p:spPr>
            <a:xfrm>
              <a:off x="5115" y="3182"/>
              <a:ext cx="4" cy="2"/>
            </a:xfrm>
            <a:custGeom>
              <a:pathLst>
                <a:path extrusionOk="0" h="120000" w="120000">
                  <a:moveTo>
                    <a:pt x="0" y="40000"/>
                  </a:moveTo>
                  <a:lnTo>
                    <a:pt x="24000" y="80000"/>
                  </a:lnTo>
                  <a:lnTo>
                    <a:pt x="48000" y="80000"/>
                  </a:lnTo>
                  <a:lnTo>
                    <a:pt x="72000" y="80000"/>
                  </a:lnTo>
                  <a:lnTo>
                    <a:pt x="96000" y="80000"/>
                  </a:lnTo>
                  <a:lnTo>
                    <a:pt x="96000" y="40000"/>
                  </a:lnTo>
                  <a:lnTo>
                    <a:pt x="48000" y="0"/>
                  </a:lnTo>
                  <a:lnTo>
                    <a:pt x="0" y="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94" name="Shape 2794"/>
            <p:cNvSpPr/>
            <p:nvPr/>
          </p:nvSpPr>
          <p:spPr>
            <a:xfrm>
              <a:off x="5115" y="3182"/>
              <a:ext cx="17" cy="13"/>
            </a:xfrm>
            <a:custGeom>
              <a:pathLst>
                <a:path extrusionOk="0" h="120000" w="120000">
                  <a:moveTo>
                    <a:pt x="0" y="64615"/>
                  </a:moveTo>
                  <a:lnTo>
                    <a:pt x="0" y="64615"/>
                  </a:lnTo>
                  <a:lnTo>
                    <a:pt x="15000" y="92307"/>
                  </a:lnTo>
                  <a:lnTo>
                    <a:pt x="30000" y="101538"/>
                  </a:lnTo>
                  <a:lnTo>
                    <a:pt x="30000" y="110769"/>
                  </a:lnTo>
                  <a:lnTo>
                    <a:pt x="45000" y="110769"/>
                  </a:lnTo>
                  <a:lnTo>
                    <a:pt x="67500" y="101538"/>
                  </a:lnTo>
                  <a:lnTo>
                    <a:pt x="90000" y="92307"/>
                  </a:lnTo>
                  <a:lnTo>
                    <a:pt x="105000" y="83076"/>
                  </a:lnTo>
                  <a:lnTo>
                    <a:pt x="112500" y="73846"/>
                  </a:lnTo>
                  <a:lnTo>
                    <a:pt x="60000" y="9230"/>
                  </a:lnTo>
                  <a:lnTo>
                    <a:pt x="0" y="0"/>
                  </a:lnTo>
                  <a:lnTo>
                    <a:pt x="0" y="6461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95" name="Shape 2795"/>
            <p:cNvSpPr/>
            <p:nvPr/>
          </p:nvSpPr>
          <p:spPr>
            <a:xfrm>
              <a:off x="5152" y="3148"/>
              <a:ext cx="9" cy="5"/>
            </a:xfrm>
            <a:custGeom>
              <a:pathLst>
                <a:path extrusionOk="0" h="120000" w="120000">
                  <a:moveTo>
                    <a:pt x="98181" y="0"/>
                  </a:moveTo>
                  <a:lnTo>
                    <a:pt x="87272" y="20000"/>
                  </a:lnTo>
                  <a:lnTo>
                    <a:pt x="76363" y="40000"/>
                  </a:lnTo>
                  <a:lnTo>
                    <a:pt x="76363" y="60000"/>
                  </a:lnTo>
                  <a:lnTo>
                    <a:pt x="65454" y="60000"/>
                  </a:lnTo>
                  <a:lnTo>
                    <a:pt x="54545" y="60000"/>
                  </a:lnTo>
                  <a:lnTo>
                    <a:pt x="32727" y="60000"/>
                  </a:lnTo>
                  <a:lnTo>
                    <a:pt x="21818" y="60000"/>
                  </a:lnTo>
                  <a:lnTo>
                    <a:pt x="10909" y="60000"/>
                  </a:lnTo>
                  <a:lnTo>
                    <a:pt x="0" y="80000"/>
                  </a:lnTo>
                  <a:lnTo>
                    <a:pt x="10909" y="80000"/>
                  </a:lnTo>
                  <a:lnTo>
                    <a:pt x="21818" y="100000"/>
                  </a:lnTo>
                  <a:lnTo>
                    <a:pt x="32727" y="100000"/>
                  </a:lnTo>
                  <a:lnTo>
                    <a:pt x="43636" y="100000"/>
                  </a:lnTo>
                  <a:lnTo>
                    <a:pt x="54545" y="100000"/>
                  </a:lnTo>
                  <a:lnTo>
                    <a:pt x="65454" y="100000"/>
                  </a:lnTo>
                  <a:lnTo>
                    <a:pt x="76363" y="100000"/>
                  </a:lnTo>
                  <a:lnTo>
                    <a:pt x="87272" y="100000"/>
                  </a:lnTo>
                  <a:lnTo>
                    <a:pt x="98181" y="80000"/>
                  </a:lnTo>
                  <a:lnTo>
                    <a:pt x="109090" y="80000"/>
                  </a:lnTo>
                  <a:lnTo>
                    <a:pt x="109090" y="60000"/>
                  </a:lnTo>
                  <a:lnTo>
                    <a:pt x="98181" y="20000"/>
                  </a:lnTo>
                  <a:lnTo>
                    <a:pt x="98181"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96" name="Shape 2796"/>
            <p:cNvSpPr/>
            <p:nvPr/>
          </p:nvSpPr>
          <p:spPr>
            <a:xfrm>
              <a:off x="5152" y="3148"/>
              <a:ext cx="21" cy="15"/>
            </a:xfrm>
            <a:custGeom>
              <a:pathLst>
                <a:path extrusionOk="0" h="120000" w="120000">
                  <a:moveTo>
                    <a:pt x="103636" y="0"/>
                  </a:moveTo>
                  <a:lnTo>
                    <a:pt x="103636" y="0"/>
                  </a:lnTo>
                  <a:lnTo>
                    <a:pt x="92727" y="30000"/>
                  </a:lnTo>
                  <a:lnTo>
                    <a:pt x="81818" y="52500"/>
                  </a:lnTo>
                  <a:lnTo>
                    <a:pt x="76363" y="67500"/>
                  </a:lnTo>
                  <a:lnTo>
                    <a:pt x="70909" y="67500"/>
                  </a:lnTo>
                  <a:lnTo>
                    <a:pt x="54545" y="67500"/>
                  </a:lnTo>
                  <a:lnTo>
                    <a:pt x="38181" y="67500"/>
                  </a:lnTo>
                  <a:lnTo>
                    <a:pt x="21818" y="67500"/>
                  </a:lnTo>
                  <a:lnTo>
                    <a:pt x="16363" y="75000"/>
                  </a:lnTo>
                  <a:lnTo>
                    <a:pt x="5454" y="75000"/>
                  </a:lnTo>
                  <a:lnTo>
                    <a:pt x="0" y="82500"/>
                  </a:lnTo>
                  <a:lnTo>
                    <a:pt x="5454" y="97500"/>
                  </a:lnTo>
                  <a:lnTo>
                    <a:pt x="16363" y="105000"/>
                  </a:lnTo>
                  <a:lnTo>
                    <a:pt x="32727" y="112500"/>
                  </a:lnTo>
                  <a:lnTo>
                    <a:pt x="49090" y="112500"/>
                  </a:lnTo>
                  <a:lnTo>
                    <a:pt x="60000" y="112500"/>
                  </a:lnTo>
                  <a:lnTo>
                    <a:pt x="70909" y="112500"/>
                  </a:lnTo>
                  <a:lnTo>
                    <a:pt x="81818" y="105000"/>
                  </a:lnTo>
                  <a:lnTo>
                    <a:pt x="98181" y="105000"/>
                  </a:lnTo>
                  <a:lnTo>
                    <a:pt x="109090" y="97500"/>
                  </a:lnTo>
                  <a:lnTo>
                    <a:pt x="114545" y="82500"/>
                  </a:lnTo>
                  <a:lnTo>
                    <a:pt x="114545" y="67500"/>
                  </a:lnTo>
                  <a:lnTo>
                    <a:pt x="109090" y="30000"/>
                  </a:lnTo>
                  <a:lnTo>
                    <a:pt x="109090" y="15000"/>
                  </a:lnTo>
                  <a:lnTo>
                    <a:pt x="103636"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97" name="Shape 2797"/>
            <p:cNvSpPr/>
            <p:nvPr/>
          </p:nvSpPr>
          <p:spPr>
            <a:xfrm>
              <a:off x="5109" y="3142"/>
              <a:ext cx="7" cy="4"/>
            </a:xfrm>
            <a:custGeom>
              <a:pathLst>
                <a:path extrusionOk="0" h="120000" w="120000">
                  <a:moveTo>
                    <a:pt x="105000" y="96000"/>
                  </a:moveTo>
                  <a:lnTo>
                    <a:pt x="30000" y="72000"/>
                  </a:lnTo>
                  <a:lnTo>
                    <a:pt x="0" y="24000"/>
                  </a:lnTo>
                  <a:lnTo>
                    <a:pt x="30000" y="0"/>
                  </a:lnTo>
                  <a:lnTo>
                    <a:pt x="105000" y="96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98" name="Shape 2798"/>
            <p:cNvSpPr/>
            <p:nvPr/>
          </p:nvSpPr>
          <p:spPr>
            <a:xfrm>
              <a:off x="5115" y="3145"/>
              <a:ext cx="4" cy="7"/>
            </a:xfrm>
            <a:custGeom>
              <a:pathLst>
                <a:path extrusionOk="0" h="120000" w="120000">
                  <a:moveTo>
                    <a:pt x="0" y="0"/>
                  </a:moveTo>
                  <a:lnTo>
                    <a:pt x="0" y="0"/>
                  </a:lnTo>
                  <a:lnTo>
                    <a:pt x="72000" y="34285"/>
                  </a:lnTo>
                  <a:lnTo>
                    <a:pt x="96000" y="68571"/>
                  </a:lnTo>
                  <a:lnTo>
                    <a:pt x="72000" y="102857"/>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99" name="Shape 2799"/>
            <p:cNvSpPr/>
            <p:nvPr/>
          </p:nvSpPr>
          <p:spPr>
            <a:xfrm>
              <a:off x="5179" y="3128"/>
              <a:ext cx="0" cy="14"/>
            </a:xfrm>
            <a:custGeom>
              <a:pathLst>
                <a:path extrusionOk="0" h="120000" w="120000">
                  <a:moveTo>
                    <a:pt x="0" y="0"/>
                  </a:moveTo>
                  <a:lnTo>
                    <a:pt x="0" y="16000"/>
                  </a:lnTo>
                  <a:lnTo>
                    <a:pt x="0" y="32000"/>
                  </a:lnTo>
                  <a:lnTo>
                    <a:pt x="0" y="40000"/>
                  </a:lnTo>
                  <a:lnTo>
                    <a:pt x="0" y="48000"/>
                  </a:lnTo>
                  <a:lnTo>
                    <a:pt x="60000" y="56000"/>
                  </a:lnTo>
                  <a:lnTo>
                    <a:pt x="60000" y="64000"/>
                  </a:lnTo>
                  <a:lnTo>
                    <a:pt x="60000" y="72000"/>
                  </a:lnTo>
                  <a:lnTo>
                    <a:pt x="60000" y="88000"/>
                  </a:lnTo>
                  <a:lnTo>
                    <a:pt x="60000" y="96000"/>
                  </a:lnTo>
                  <a:lnTo>
                    <a:pt x="60000" y="112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00" name="Shape 2800"/>
            <p:cNvSpPr/>
            <p:nvPr/>
          </p:nvSpPr>
          <p:spPr>
            <a:xfrm>
              <a:off x="5179" y="3128"/>
              <a:ext cx="11" cy="25"/>
            </a:xfrm>
            <a:custGeom>
              <a:pathLst>
                <a:path extrusionOk="0" h="120000" w="120000">
                  <a:moveTo>
                    <a:pt x="0" y="0"/>
                  </a:moveTo>
                  <a:lnTo>
                    <a:pt x="0" y="0"/>
                  </a:lnTo>
                  <a:lnTo>
                    <a:pt x="9230" y="14400"/>
                  </a:lnTo>
                  <a:lnTo>
                    <a:pt x="27692" y="28800"/>
                  </a:lnTo>
                  <a:lnTo>
                    <a:pt x="36923" y="43200"/>
                  </a:lnTo>
                  <a:lnTo>
                    <a:pt x="36923" y="48000"/>
                  </a:lnTo>
                  <a:lnTo>
                    <a:pt x="46153" y="52800"/>
                  </a:lnTo>
                  <a:lnTo>
                    <a:pt x="73846" y="57600"/>
                  </a:lnTo>
                  <a:lnTo>
                    <a:pt x="73846" y="62400"/>
                  </a:lnTo>
                  <a:lnTo>
                    <a:pt x="83076" y="72000"/>
                  </a:lnTo>
                  <a:lnTo>
                    <a:pt x="83076" y="86400"/>
                  </a:lnTo>
                  <a:lnTo>
                    <a:pt x="101538" y="96000"/>
                  </a:lnTo>
                  <a:lnTo>
                    <a:pt x="110769" y="1152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01" name="Shape 2801"/>
            <p:cNvSpPr/>
            <p:nvPr/>
          </p:nvSpPr>
          <p:spPr>
            <a:xfrm>
              <a:off x="5179" y="3161"/>
              <a:ext cx="18" cy="4"/>
            </a:xfrm>
            <a:custGeom>
              <a:pathLst>
                <a:path extrusionOk="0" h="120000" w="120000">
                  <a:moveTo>
                    <a:pt x="113333" y="96000"/>
                  </a:moveTo>
                  <a:lnTo>
                    <a:pt x="100000" y="72000"/>
                  </a:lnTo>
                  <a:lnTo>
                    <a:pt x="80000" y="48000"/>
                  </a:lnTo>
                  <a:lnTo>
                    <a:pt x="60000" y="48000"/>
                  </a:lnTo>
                  <a:lnTo>
                    <a:pt x="46666" y="48000"/>
                  </a:lnTo>
                  <a:lnTo>
                    <a:pt x="33333" y="24000"/>
                  </a:lnTo>
                  <a:lnTo>
                    <a:pt x="20000" y="24000"/>
                  </a:lnTo>
                  <a:lnTo>
                    <a:pt x="6666" y="0"/>
                  </a:lnTo>
                  <a:lnTo>
                    <a:pt x="0" y="0"/>
                  </a:lnTo>
                  <a:lnTo>
                    <a:pt x="113333" y="96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02" name="Shape 2802"/>
            <p:cNvSpPr/>
            <p:nvPr/>
          </p:nvSpPr>
          <p:spPr>
            <a:xfrm>
              <a:off x="5179" y="3164"/>
              <a:ext cx="28" cy="7"/>
            </a:xfrm>
            <a:custGeom>
              <a:pathLst>
                <a:path extrusionOk="0" h="120000" w="120000">
                  <a:moveTo>
                    <a:pt x="115862" y="0"/>
                  </a:moveTo>
                  <a:lnTo>
                    <a:pt x="115862" y="0"/>
                  </a:lnTo>
                  <a:lnTo>
                    <a:pt x="103448" y="34285"/>
                  </a:lnTo>
                  <a:lnTo>
                    <a:pt x="78620" y="51428"/>
                  </a:lnTo>
                  <a:lnTo>
                    <a:pt x="62068" y="51428"/>
                  </a:lnTo>
                  <a:lnTo>
                    <a:pt x="45517" y="51428"/>
                  </a:lnTo>
                  <a:lnTo>
                    <a:pt x="33103" y="68571"/>
                  </a:lnTo>
                  <a:lnTo>
                    <a:pt x="16551" y="85714"/>
                  </a:lnTo>
                  <a:lnTo>
                    <a:pt x="4137" y="102857"/>
                  </a:lnTo>
                  <a:lnTo>
                    <a:pt x="0" y="102857"/>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03" name="Shape 2803"/>
            <p:cNvSpPr/>
            <p:nvPr/>
          </p:nvSpPr>
          <p:spPr>
            <a:xfrm>
              <a:off x="5081" y="3129"/>
              <a:ext cx="9" cy="7"/>
            </a:xfrm>
            <a:custGeom>
              <a:pathLst>
                <a:path extrusionOk="0" h="120000" w="120000">
                  <a:moveTo>
                    <a:pt x="40000" y="0"/>
                  </a:moveTo>
                  <a:lnTo>
                    <a:pt x="40000" y="0"/>
                  </a:lnTo>
                  <a:lnTo>
                    <a:pt x="0" y="30000"/>
                  </a:lnTo>
                  <a:lnTo>
                    <a:pt x="0" y="75000"/>
                  </a:lnTo>
                  <a:lnTo>
                    <a:pt x="40000" y="105000"/>
                  </a:lnTo>
                  <a:lnTo>
                    <a:pt x="66666" y="105000"/>
                  </a:lnTo>
                  <a:lnTo>
                    <a:pt x="106666" y="105000"/>
                  </a:lnTo>
                  <a:lnTo>
                    <a:pt x="106666" y="75000"/>
                  </a:lnTo>
                  <a:lnTo>
                    <a:pt x="106666" y="30000"/>
                  </a:lnTo>
                  <a:lnTo>
                    <a:pt x="66666" y="3000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04" name="Shape 2804"/>
            <p:cNvSpPr/>
            <p:nvPr/>
          </p:nvSpPr>
          <p:spPr>
            <a:xfrm>
              <a:off x="5109" y="3120"/>
              <a:ext cx="9" cy="7"/>
            </a:xfrm>
            <a:custGeom>
              <a:pathLst>
                <a:path extrusionOk="0" h="120000" w="120000">
                  <a:moveTo>
                    <a:pt x="48000" y="0"/>
                  </a:moveTo>
                  <a:lnTo>
                    <a:pt x="0" y="0"/>
                  </a:lnTo>
                  <a:lnTo>
                    <a:pt x="0" y="30000"/>
                  </a:lnTo>
                  <a:lnTo>
                    <a:pt x="0" y="75000"/>
                  </a:lnTo>
                  <a:lnTo>
                    <a:pt x="0" y="105000"/>
                  </a:lnTo>
                  <a:lnTo>
                    <a:pt x="48000" y="105000"/>
                  </a:lnTo>
                  <a:lnTo>
                    <a:pt x="108000" y="105000"/>
                  </a:lnTo>
                  <a:lnTo>
                    <a:pt x="108000" y="75000"/>
                  </a:lnTo>
                  <a:lnTo>
                    <a:pt x="108000" y="30000"/>
                  </a:lnTo>
                  <a:lnTo>
                    <a:pt x="48000" y="3000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05" name="Shape 2805"/>
            <p:cNvSpPr/>
            <p:nvPr/>
          </p:nvSpPr>
          <p:spPr>
            <a:xfrm>
              <a:off x="5127" y="3137"/>
              <a:ext cx="9" cy="9"/>
            </a:xfrm>
            <a:custGeom>
              <a:pathLst>
                <a:path extrusionOk="0" h="120000" w="120000">
                  <a:moveTo>
                    <a:pt x="40000" y="0"/>
                  </a:moveTo>
                  <a:lnTo>
                    <a:pt x="40000" y="0"/>
                  </a:lnTo>
                  <a:lnTo>
                    <a:pt x="0" y="53333"/>
                  </a:lnTo>
                  <a:lnTo>
                    <a:pt x="0" y="106666"/>
                  </a:lnTo>
                  <a:lnTo>
                    <a:pt x="40000" y="106666"/>
                  </a:lnTo>
                  <a:lnTo>
                    <a:pt x="66666" y="106666"/>
                  </a:lnTo>
                  <a:lnTo>
                    <a:pt x="106666" y="106666"/>
                  </a:lnTo>
                  <a:lnTo>
                    <a:pt x="106666" y="53333"/>
                  </a:lnTo>
                  <a:lnTo>
                    <a:pt x="66666" y="53333"/>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06" name="Shape 2806"/>
            <p:cNvSpPr/>
            <p:nvPr/>
          </p:nvSpPr>
          <p:spPr>
            <a:xfrm>
              <a:off x="5084" y="3170"/>
              <a:ext cx="9" cy="9"/>
            </a:xfrm>
            <a:custGeom>
              <a:pathLst>
                <a:path extrusionOk="0" h="120000" w="120000">
                  <a:moveTo>
                    <a:pt x="40000" y="0"/>
                  </a:moveTo>
                  <a:lnTo>
                    <a:pt x="0" y="0"/>
                  </a:lnTo>
                  <a:lnTo>
                    <a:pt x="0" y="53333"/>
                  </a:lnTo>
                  <a:lnTo>
                    <a:pt x="0" y="106666"/>
                  </a:lnTo>
                  <a:lnTo>
                    <a:pt x="40000" y="106666"/>
                  </a:lnTo>
                  <a:lnTo>
                    <a:pt x="66666" y="106666"/>
                  </a:lnTo>
                  <a:lnTo>
                    <a:pt x="106666" y="106666"/>
                  </a:lnTo>
                  <a:lnTo>
                    <a:pt x="106666" y="53333"/>
                  </a:lnTo>
                  <a:lnTo>
                    <a:pt x="66666" y="53333"/>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07" name="Shape 2807"/>
            <p:cNvSpPr/>
            <p:nvPr/>
          </p:nvSpPr>
          <p:spPr>
            <a:xfrm>
              <a:off x="5145" y="3211"/>
              <a:ext cx="9" cy="9"/>
            </a:xfrm>
            <a:custGeom>
              <a:pathLst>
                <a:path extrusionOk="0" h="120000" w="120000">
                  <a:moveTo>
                    <a:pt x="48000" y="0"/>
                  </a:moveTo>
                  <a:lnTo>
                    <a:pt x="48000" y="0"/>
                  </a:lnTo>
                  <a:lnTo>
                    <a:pt x="0" y="0"/>
                  </a:lnTo>
                  <a:lnTo>
                    <a:pt x="48000" y="53333"/>
                  </a:lnTo>
                  <a:lnTo>
                    <a:pt x="48000" y="106666"/>
                  </a:lnTo>
                  <a:lnTo>
                    <a:pt x="108000" y="53333"/>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08" name="Shape 2808"/>
            <p:cNvSpPr/>
            <p:nvPr/>
          </p:nvSpPr>
          <p:spPr>
            <a:xfrm>
              <a:off x="5116" y="3209"/>
              <a:ext cx="11" cy="7"/>
            </a:xfrm>
            <a:custGeom>
              <a:pathLst>
                <a:path extrusionOk="0" h="120000" w="120000">
                  <a:moveTo>
                    <a:pt x="0" y="0"/>
                  </a:moveTo>
                  <a:lnTo>
                    <a:pt x="0" y="0"/>
                  </a:lnTo>
                  <a:lnTo>
                    <a:pt x="0" y="30000"/>
                  </a:lnTo>
                  <a:lnTo>
                    <a:pt x="0" y="75000"/>
                  </a:lnTo>
                  <a:lnTo>
                    <a:pt x="0" y="105000"/>
                  </a:lnTo>
                  <a:lnTo>
                    <a:pt x="109090" y="105000"/>
                  </a:lnTo>
                  <a:lnTo>
                    <a:pt x="109090" y="75000"/>
                  </a:lnTo>
                  <a:lnTo>
                    <a:pt x="109090" y="30000"/>
                  </a:lnTo>
                  <a:lnTo>
                    <a:pt x="109090" y="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09" name="Shape 2809"/>
            <p:cNvSpPr/>
            <p:nvPr/>
          </p:nvSpPr>
          <p:spPr>
            <a:xfrm>
              <a:off x="5165" y="3134"/>
              <a:ext cx="9" cy="7"/>
            </a:xfrm>
            <a:custGeom>
              <a:pathLst>
                <a:path extrusionOk="0" h="120000" w="120000">
                  <a:moveTo>
                    <a:pt x="40000" y="0"/>
                  </a:moveTo>
                  <a:lnTo>
                    <a:pt x="0" y="0"/>
                  </a:lnTo>
                  <a:lnTo>
                    <a:pt x="0" y="30000"/>
                  </a:lnTo>
                  <a:lnTo>
                    <a:pt x="0" y="75000"/>
                  </a:lnTo>
                  <a:lnTo>
                    <a:pt x="40000" y="105000"/>
                  </a:lnTo>
                  <a:lnTo>
                    <a:pt x="66666" y="105000"/>
                  </a:lnTo>
                  <a:lnTo>
                    <a:pt x="66666" y="75000"/>
                  </a:lnTo>
                  <a:lnTo>
                    <a:pt x="106666" y="75000"/>
                  </a:lnTo>
                  <a:lnTo>
                    <a:pt x="106666" y="30000"/>
                  </a:lnTo>
                  <a:lnTo>
                    <a:pt x="106666" y="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10" name="Shape 2810"/>
            <p:cNvSpPr/>
            <p:nvPr/>
          </p:nvSpPr>
          <p:spPr>
            <a:xfrm>
              <a:off x="5163" y="3102"/>
              <a:ext cx="9" cy="9"/>
            </a:xfrm>
            <a:custGeom>
              <a:pathLst>
                <a:path extrusionOk="0" h="120000" w="120000">
                  <a:moveTo>
                    <a:pt x="40000" y="0"/>
                  </a:moveTo>
                  <a:lnTo>
                    <a:pt x="40000" y="0"/>
                  </a:lnTo>
                  <a:lnTo>
                    <a:pt x="0" y="53333"/>
                  </a:lnTo>
                  <a:lnTo>
                    <a:pt x="40000" y="106666"/>
                  </a:lnTo>
                  <a:lnTo>
                    <a:pt x="66666" y="106666"/>
                  </a:lnTo>
                  <a:lnTo>
                    <a:pt x="106666" y="106666"/>
                  </a:lnTo>
                  <a:lnTo>
                    <a:pt x="106666" y="53333"/>
                  </a:lnTo>
                  <a:lnTo>
                    <a:pt x="106666" y="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11" name="Shape 2811"/>
            <p:cNvSpPr/>
            <p:nvPr/>
          </p:nvSpPr>
          <p:spPr>
            <a:xfrm>
              <a:off x="5188" y="3122"/>
              <a:ext cx="9" cy="9"/>
            </a:xfrm>
            <a:custGeom>
              <a:pathLst>
                <a:path extrusionOk="0" h="120000" w="120000">
                  <a:moveTo>
                    <a:pt x="0" y="0"/>
                  </a:moveTo>
                  <a:lnTo>
                    <a:pt x="0" y="0"/>
                  </a:lnTo>
                  <a:lnTo>
                    <a:pt x="0" y="53333"/>
                  </a:lnTo>
                  <a:lnTo>
                    <a:pt x="0" y="106666"/>
                  </a:lnTo>
                  <a:lnTo>
                    <a:pt x="48000" y="106666"/>
                  </a:lnTo>
                  <a:lnTo>
                    <a:pt x="108000" y="106666"/>
                  </a:lnTo>
                  <a:lnTo>
                    <a:pt x="108000" y="53333"/>
                  </a:lnTo>
                  <a:lnTo>
                    <a:pt x="108000" y="0"/>
                  </a:lnTo>
                  <a:lnTo>
                    <a:pt x="48000" y="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12" name="Shape 2812"/>
            <p:cNvSpPr/>
            <p:nvPr/>
          </p:nvSpPr>
          <p:spPr>
            <a:xfrm>
              <a:off x="5188" y="3180"/>
              <a:ext cx="11" cy="9"/>
            </a:xfrm>
            <a:custGeom>
              <a:pathLst>
                <a:path extrusionOk="0" h="120000" w="120000">
                  <a:moveTo>
                    <a:pt x="0" y="0"/>
                  </a:moveTo>
                  <a:lnTo>
                    <a:pt x="0" y="0"/>
                  </a:lnTo>
                  <a:lnTo>
                    <a:pt x="0" y="108000"/>
                  </a:lnTo>
                  <a:lnTo>
                    <a:pt x="109090" y="108000"/>
                  </a:lnTo>
                  <a:lnTo>
                    <a:pt x="109090" y="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13" name="Shape 2813"/>
            <p:cNvSpPr/>
            <p:nvPr/>
          </p:nvSpPr>
          <p:spPr>
            <a:xfrm>
              <a:off x="5066" y="3104"/>
              <a:ext cx="9" cy="9"/>
            </a:xfrm>
            <a:custGeom>
              <a:pathLst>
                <a:path extrusionOk="0" h="120000" w="120000">
                  <a:moveTo>
                    <a:pt x="48000" y="0"/>
                  </a:moveTo>
                  <a:lnTo>
                    <a:pt x="48000" y="53333"/>
                  </a:lnTo>
                  <a:lnTo>
                    <a:pt x="0" y="53333"/>
                  </a:lnTo>
                  <a:lnTo>
                    <a:pt x="48000" y="106666"/>
                  </a:lnTo>
                  <a:lnTo>
                    <a:pt x="108000" y="106666"/>
                  </a:lnTo>
                  <a:lnTo>
                    <a:pt x="108000" y="53333"/>
                  </a:lnTo>
                  <a:lnTo>
                    <a:pt x="48000" y="53333"/>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14" name="Shape 2814"/>
            <p:cNvSpPr/>
            <p:nvPr/>
          </p:nvSpPr>
          <p:spPr>
            <a:xfrm>
              <a:off x="5052" y="3140"/>
              <a:ext cx="9" cy="7"/>
            </a:xfrm>
            <a:custGeom>
              <a:pathLst>
                <a:path extrusionOk="0" h="120000" w="120000">
                  <a:moveTo>
                    <a:pt x="48000" y="0"/>
                  </a:moveTo>
                  <a:lnTo>
                    <a:pt x="0" y="0"/>
                  </a:lnTo>
                  <a:lnTo>
                    <a:pt x="0" y="30000"/>
                  </a:lnTo>
                  <a:lnTo>
                    <a:pt x="0" y="75000"/>
                  </a:lnTo>
                  <a:lnTo>
                    <a:pt x="0" y="105000"/>
                  </a:lnTo>
                  <a:lnTo>
                    <a:pt x="48000" y="105000"/>
                  </a:lnTo>
                  <a:lnTo>
                    <a:pt x="108000" y="75000"/>
                  </a:lnTo>
                  <a:lnTo>
                    <a:pt x="108000" y="30000"/>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15" name="Shape 2815"/>
            <p:cNvSpPr/>
            <p:nvPr/>
          </p:nvSpPr>
          <p:spPr>
            <a:xfrm>
              <a:off x="5074" y="3187"/>
              <a:ext cx="9" cy="9"/>
            </a:xfrm>
            <a:custGeom>
              <a:pathLst>
                <a:path extrusionOk="0" h="120000" w="120000">
                  <a:moveTo>
                    <a:pt x="0" y="0"/>
                  </a:moveTo>
                  <a:lnTo>
                    <a:pt x="0" y="0"/>
                  </a:lnTo>
                  <a:lnTo>
                    <a:pt x="0" y="53333"/>
                  </a:lnTo>
                  <a:lnTo>
                    <a:pt x="0" y="106666"/>
                  </a:lnTo>
                  <a:lnTo>
                    <a:pt x="48000" y="106666"/>
                  </a:lnTo>
                  <a:lnTo>
                    <a:pt x="108000" y="106666"/>
                  </a:lnTo>
                  <a:lnTo>
                    <a:pt x="108000" y="53333"/>
                  </a:lnTo>
                  <a:lnTo>
                    <a:pt x="108000" y="0"/>
                  </a:lnTo>
                  <a:lnTo>
                    <a:pt x="48000" y="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16" name="Shape 2816"/>
            <p:cNvSpPr/>
            <p:nvPr/>
          </p:nvSpPr>
          <p:spPr>
            <a:xfrm>
              <a:off x="5115" y="3195"/>
              <a:ext cx="7" cy="9"/>
            </a:xfrm>
            <a:custGeom>
              <a:pathLst>
                <a:path extrusionOk="0" h="120000" w="120000">
                  <a:moveTo>
                    <a:pt x="30000" y="0"/>
                  </a:moveTo>
                  <a:lnTo>
                    <a:pt x="0" y="0"/>
                  </a:lnTo>
                  <a:lnTo>
                    <a:pt x="0" y="53333"/>
                  </a:lnTo>
                  <a:lnTo>
                    <a:pt x="0" y="106666"/>
                  </a:lnTo>
                  <a:lnTo>
                    <a:pt x="30000" y="106666"/>
                  </a:lnTo>
                  <a:lnTo>
                    <a:pt x="75000" y="106666"/>
                  </a:lnTo>
                  <a:lnTo>
                    <a:pt x="105000" y="53333"/>
                  </a:lnTo>
                  <a:lnTo>
                    <a:pt x="105000" y="0"/>
                  </a:lnTo>
                  <a:lnTo>
                    <a:pt x="75000" y="0"/>
                  </a:lnTo>
                  <a:lnTo>
                    <a:pt x="3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17" name="Shape 2817"/>
            <p:cNvSpPr/>
            <p:nvPr/>
          </p:nvSpPr>
          <p:spPr>
            <a:xfrm>
              <a:off x="5095" y="3204"/>
              <a:ext cx="9" cy="7"/>
            </a:xfrm>
            <a:custGeom>
              <a:pathLst>
                <a:path extrusionOk="0" h="120000" w="120000">
                  <a:moveTo>
                    <a:pt x="40000" y="0"/>
                  </a:moveTo>
                  <a:lnTo>
                    <a:pt x="0" y="30000"/>
                  </a:lnTo>
                  <a:lnTo>
                    <a:pt x="0" y="75000"/>
                  </a:lnTo>
                  <a:lnTo>
                    <a:pt x="0" y="105000"/>
                  </a:lnTo>
                  <a:lnTo>
                    <a:pt x="40000" y="105000"/>
                  </a:lnTo>
                  <a:lnTo>
                    <a:pt x="66666" y="105000"/>
                  </a:lnTo>
                  <a:lnTo>
                    <a:pt x="106666" y="105000"/>
                  </a:lnTo>
                  <a:lnTo>
                    <a:pt x="106666" y="75000"/>
                  </a:lnTo>
                  <a:lnTo>
                    <a:pt x="106666" y="30000"/>
                  </a:lnTo>
                  <a:lnTo>
                    <a:pt x="66666" y="3000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18" name="Shape 2818"/>
            <p:cNvSpPr/>
            <p:nvPr/>
          </p:nvSpPr>
          <p:spPr>
            <a:xfrm>
              <a:off x="4734" y="2394"/>
              <a:ext cx="282" cy="872"/>
            </a:xfrm>
            <a:custGeom>
              <a:pathLst>
                <a:path extrusionOk="0" h="120000" w="120000">
                  <a:moveTo>
                    <a:pt x="17935" y="5366"/>
                  </a:moveTo>
                  <a:lnTo>
                    <a:pt x="17935" y="5366"/>
                  </a:lnTo>
                  <a:lnTo>
                    <a:pt x="21779" y="4541"/>
                  </a:lnTo>
                  <a:lnTo>
                    <a:pt x="26049" y="3715"/>
                  </a:lnTo>
                  <a:lnTo>
                    <a:pt x="29893" y="3027"/>
                  </a:lnTo>
                  <a:lnTo>
                    <a:pt x="33309" y="2477"/>
                  </a:lnTo>
                  <a:lnTo>
                    <a:pt x="36298" y="1788"/>
                  </a:lnTo>
                  <a:lnTo>
                    <a:pt x="39715" y="1376"/>
                  </a:lnTo>
                  <a:lnTo>
                    <a:pt x="43131" y="825"/>
                  </a:lnTo>
                  <a:lnTo>
                    <a:pt x="46548" y="550"/>
                  </a:lnTo>
                  <a:lnTo>
                    <a:pt x="50391" y="275"/>
                  </a:lnTo>
                  <a:lnTo>
                    <a:pt x="54661" y="137"/>
                  </a:lnTo>
                  <a:lnTo>
                    <a:pt x="58932" y="0"/>
                  </a:lnTo>
                  <a:lnTo>
                    <a:pt x="64056" y="0"/>
                  </a:lnTo>
                  <a:lnTo>
                    <a:pt x="69181" y="0"/>
                  </a:lnTo>
                  <a:lnTo>
                    <a:pt x="74306" y="275"/>
                  </a:lnTo>
                  <a:lnTo>
                    <a:pt x="81138" y="550"/>
                  </a:lnTo>
                  <a:lnTo>
                    <a:pt x="88398" y="825"/>
                  </a:lnTo>
                  <a:lnTo>
                    <a:pt x="101209" y="1926"/>
                  </a:lnTo>
                  <a:lnTo>
                    <a:pt x="110604" y="3302"/>
                  </a:lnTo>
                  <a:lnTo>
                    <a:pt x="116156" y="5229"/>
                  </a:lnTo>
                  <a:lnTo>
                    <a:pt x="119145" y="7431"/>
                  </a:lnTo>
                  <a:lnTo>
                    <a:pt x="119572" y="9908"/>
                  </a:lnTo>
                  <a:lnTo>
                    <a:pt x="119145" y="12660"/>
                  </a:lnTo>
                  <a:lnTo>
                    <a:pt x="117864" y="15550"/>
                  </a:lnTo>
                  <a:lnTo>
                    <a:pt x="116156" y="18715"/>
                  </a:lnTo>
                  <a:lnTo>
                    <a:pt x="116156" y="20504"/>
                  </a:lnTo>
                  <a:lnTo>
                    <a:pt x="115729" y="22844"/>
                  </a:lnTo>
                  <a:lnTo>
                    <a:pt x="115302" y="26009"/>
                  </a:lnTo>
                  <a:lnTo>
                    <a:pt x="114875" y="29449"/>
                  </a:lnTo>
                  <a:lnTo>
                    <a:pt x="114448" y="33302"/>
                  </a:lnTo>
                  <a:lnTo>
                    <a:pt x="114021" y="37568"/>
                  </a:lnTo>
                  <a:lnTo>
                    <a:pt x="114021" y="41972"/>
                  </a:lnTo>
                  <a:lnTo>
                    <a:pt x="113167" y="46513"/>
                  </a:lnTo>
                  <a:lnTo>
                    <a:pt x="112740" y="51192"/>
                  </a:lnTo>
                  <a:lnTo>
                    <a:pt x="112740" y="55596"/>
                  </a:lnTo>
                  <a:lnTo>
                    <a:pt x="112740" y="59862"/>
                  </a:lnTo>
                  <a:lnTo>
                    <a:pt x="112740" y="63853"/>
                  </a:lnTo>
                  <a:lnTo>
                    <a:pt x="112740" y="67568"/>
                  </a:lnTo>
                  <a:lnTo>
                    <a:pt x="112740" y="70596"/>
                  </a:lnTo>
                  <a:lnTo>
                    <a:pt x="113167" y="73211"/>
                  </a:lnTo>
                  <a:lnTo>
                    <a:pt x="114021" y="75275"/>
                  </a:lnTo>
                  <a:lnTo>
                    <a:pt x="114448" y="76788"/>
                  </a:lnTo>
                  <a:lnTo>
                    <a:pt x="114875" y="78440"/>
                  </a:lnTo>
                  <a:lnTo>
                    <a:pt x="114875" y="80366"/>
                  </a:lnTo>
                  <a:lnTo>
                    <a:pt x="115302" y="82431"/>
                  </a:lnTo>
                  <a:lnTo>
                    <a:pt x="115302" y="84495"/>
                  </a:lnTo>
                  <a:lnTo>
                    <a:pt x="115729" y="86834"/>
                  </a:lnTo>
                  <a:lnTo>
                    <a:pt x="115729" y="89036"/>
                  </a:lnTo>
                  <a:lnTo>
                    <a:pt x="115729" y="91238"/>
                  </a:lnTo>
                  <a:lnTo>
                    <a:pt x="115729" y="93577"/>
                  </a:lnTo>
                  <a:lnTo>
                    <a:pt x="115729" y="95779"/>
                  </a:lnTo>
                  <a:lnTo>
                    <a:pt x="115729" y="97981"/>
                  </a:lnTo>
                  <a:lnTo>
                    <a:pt x="115729" y="100045"/>
                  </a:lnTo>
                  <a:lnTo>
                    <a:pt x="115729" y="101972"/>
                  </a:lnTo>
                  <a:lnTo>
                    <a:pt x="115729" y="103761"/>
                  </a:lnTo>
                  <a:lnTo>
                    <a:pt x="115302" y="105412"/>
                  </a:lnTo>
                  <a:lnTo>
                    <a:pt x="115302" y="106926"/>
                  </a:lnTo>
                  <a:lnTo>
                    <a:pt x="114021" y="109816"/>
                  </a:lnTo>
                  <a:lnTo>
                    <a:pt x="111032" y="112431"/>
                  </a:lnTo>
                  <a:lnTo>
                    <a:pt x="106761" y="114633"/>
                  </a:lnTo>
                  <a:lnTo>
                    <a:pt x="100355" y="116422"/>
                  </a:lnTo>
                  <a:lnTo>
                    <a:pt x="92241" y="117798"/>
                  </a:lnTo>
                  <a:lnTo>
                    <a:pt x="82419" y="118899"/>
                  </a:lnTo>
                  <a:lnTo>
                    <a:pt x="72170" y="119449"/>
                  </a:lnTo>
                  <a:lnTo>
                    <a:pt x="58932" y="119862"/>
                  </a:lnTo>
                  <a:lnTo>
                    <a:pt x="54234" y="119724"/>
                  </a:lnTo>
                  <a:lnTo>
                    <a:pt x="48683" y="119174"/>
                  </a:lnTo>
                  <a:lnTo>
                    <a:pt x="41423" y="118348"/>
                  </a:lnTo>
                  <a:lnTo>
                    <a:pt x="34163" y="117247"/>
                  </a:lnTo>
                  <a:lnTo>
                    <a:pt x="27330" y="116009"/>
                  </a:lnTo>
                  <a:lnTo>
                    <a:pt x="21779" y="114770"/>
                  </a:lnTo>
                  <a:lnTo>
                    <a:pt x="16227" y="113394"/>
                  </a:lnTo>
                  <a:lnTo>
                    <a:pt x="13238" y="112155"/>
                  </a:lnTo>
                  <a:lnTo>
                    <a:pt x="11957" y="111055"/>
                  </a:lnTo>
                  <a:lnTo>
                    <a:pt x="11103" y="109678"/>
                  </a:lnTo>
                  <a:lnTo>
                    <a:pt x="10676" y="108302"/>
                  </a:lnTo>
                  <a:lnTo>
                    <a:pt x="10249" y="106651"/>
                  </a:lnTo>
                  <a:lnTo>
                    <a:pt x="9395" y="104724"/>
                  </a:lnTo>
                  <a:lnTo>
                    <a:pt x="8967" y="102522"/>
                  </a:lnTo>
                  <a:lnTo>
                    <a:pt x="8113" y="100045"/>
                  </a:lnTo>
                  <a:lnTo>
                    <a:pt x="6405" y="97018"/>
                  </a:lnTo>
                  <a:lnTo>
                    <a:pt x="5124" y="95366"/>
                  </a:lnTo>
                  <a:lnTo>
                    <a:pt x="4270" y="93577"/>
                  </a:lnTo>
                  <a:lnTo>
                    <a:pt x="3416" y="91513"/>
                  </a:lnTo>
                  <a:lnTo>
                    <a:pt x="2989" y="89449"/>
                  </a:lnTo>
                  <a:lnTo>
                    <a:pt x="2562" y="87247"/>
                  </a:lnTo>
                  <a:lnTo>
                    <a:pt x="1281" y="85045"/>
                  </a:lnTo>
                  <a:lnTo>
                    <a:pt x="854" y="82706"/>
                  </a:lnTo>
                  <a:lnTo>
                    <a:pt x="427" y="80366"/>
                  </a:lnTo>
                  <a:lnTo>
                    <a:pt x="0" y="78165"/>
                  </a:lnTo>
                  <a:lnTo>
                    <a:pt x="0" y="75963"/>
                  </a:lnTo>
                  <a:lnTo>
                    <a:pt x="0" y="73899"/>
                  </a:lnTo>
                  <a:lnTo>
                    <a:pt x="0" y="71834"/>
                  </a:lnTo>
                  <a:lnTo>
                    <a:pt x="0" y="69908"/>
                  </a:lnTo>
                  <a:lnTo>
                    <a:pt x="0" y="68119"/>
                  </a:lnTo>
                  <a:lnTo>
                    <a:pt x="427" y="66743"/>
                  </a:lnTo>
                  <a:lnTo>
                    <a:pt x="854" y="65366"/>
                  </a:lnTo>
                  <a:lnTo>
                    <a:pt x="1281" y="64128"/>
                  </a:lnTo>
                  <a:lnTo>
                    <a:pt x="1708" y="62477"/>
                  </a:lnTo>
                  <a:lnTo>
                    <a:pt x="2989" y="60688"/>
                  </a:lnTo>
                  <a:lnTo>
                    <a:pt x="3416" y="58486"/>
                  </a:lnTo>
                  <a:lnTo>
                    <a:pt x="3416" y="56422"/>
                  </a:lnTo>
                  <a:lnTo>
                    <a:pt x="4270" y="53944"/>
                  </a:lnTo>
                  <a:lnTo>
                    <a:pt x="4697" y="51605"/>
                  </a:lnTo>
                  <a:lnTo>
                    <a:pt x="5124" y="49266"/>
                  </a:lnTo>
                  <a:lnTo>
                    <a:pt x="5124" y="46788"/>
                  </a:lnTo>
                  <a:lnTo>
                    <a:pt x="5551" y="44311"/>
                  </a:lnTo>
                  <a:lnTo>
                    <a:pt x="5551" y="42110"/>
                  </a:lnTo>
                  <a:lnTo>
                    <a:pt x="5551" y="39908"/>
                  </a:lnTo>
                  <a:lnTo>
                    <a:pt x="5551" y="37981"/>
                  </a:lnTo>
                  <a:lnTo>
                    <a:pt x="5124" y="36192"/>
                  </a:lnTo>
                  <a:lnTo>
                    <a:pt x="4697" y="34678"/>
                  </a:lnTo>
                  <a:lnTo>
                    <a:pt x="4270" y="33440"/>
                  </a:lnTo>
                  <a:lnTo>
                    <a:pt x="3416" y="31788"/>
                  </a:lnTo>
                  <a:lnTo>
                    <a:pt x="2989" y="30137"/>
                  </a:lnTo>
                  <a:lnTo>
                    <a:pt x="2562" y="28348"/>
                  </a:lnTo>
                  <a:lnTo>
                    <a:pt x="1708" y="26559"/>
                  </a:lnTo>
                  <a:lnTo>
                    <a:pt x="1708" y="24908"/>
                  </a:lnTo>
                  <a:lnTo>
                    <a:pt x="1708" y="23119"/>
                  </a:lnTo>
                  <a:lnTo>
                    <a:pt x="1708" y="21330"/>
                  </a:lnTo>
                  <a:lnTo>
                    <a:pt x="2562" y="19816"/>
                  </a:lnTo>
                  <a:lnTo>
                    <a:pt x="2562" y="18165"/>
                  </a:lnTo>
                  <a:lnTo>
                    <a:pt x="2989" y="16926"/>
                  </a:lnTo>
                  <a:lnTo>
                    <a:pt x="2989" y="15688"/>
                  </a:lnTo>
                  <a:lnTo>
                    <a:pt x="3416" y="14724"/>
                  </a:lnTo>
                  <a:lnTo>
                    <a:pt x="3416" y="13761"/>
                  </a:lnTo>
                  <a:lnTo>
                    <a:pt x="3416" y="13348"/>
                  </a:lnTo>
                  <a:lnTo>
                    <a:pt x="3416" y="13073"/>
                  </a:lnTo>
                  <a:lnTo>
                    <a:pt x="3843" y="12247"/>
                  </a:lnTo>
                  <a:lnTo>
                    <a:pt x="4270" y="11284"/>
                  </a:lnTo>
                  <a:lnTo>
                    <a:pt x="4697" y="10458"/>
                  </a:lnTo>
                  <a:lnTo>
                    <a:pt x="5551" y="9495"/>
                  </a:lnTo>
                  <a:lnTo>
                    <a:pt x="7259" y="8532"/>
                  </a:lnTo>
                  <a:lnTo>
                    <a:pt x="8967" y="7568"/>
                  </a:lnTo>
                  <a:lnTo>
                    <a:pt x="12384" y="6467"/>
                  </a:lnTo>
                  <a:lnTo>
                    <a:pt x="17935" y="5366"/>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19" name="Shape 2819"/>
            <p:cNvSpPr/>
            <p:nvPr/>
          </p:nvSpPr>
          <p:spPr>
            <a:xfrm>
              <a:off x="4766" y="2487"/>
              <a:ext cx="39" cy="35"/>
            </a:xfrm>
            <a:custGeom>
              <a:pathLst>
                <a:path extrusionOk="0" h="120000" w="120000">
                  <a:moveTo>
                    <a:pt x="60000" y="116571"/>
                  </a:moveTo>
                  <a:lnTo>
                    <a:pt x="60000" y="116571"/>
                  </a:lnTo>
                  <a:lnTo>
                    <a:pt x="84000" y="113142"/>
                  </a:lnTo>
                  <a:lnTo>
                    <a:pt x="99000" y="99428"/>
                  </a:lnTo>
                  <a:lnTo>
                    <a:pt x="114000" y="82285"/>
                  </a:lnTo>
                  <a:lnTo>
                    <a:pt x="117000" y="58285"/>
                  </a:lnTo>
                  <a:lnTo>
                    <a:pt x="114000" y="34285"/>
                  </a:lnTo>
                  <a:lnTo>
                    <a:pt x="99000" y="17142"/>
                  </a:lnTo>
                  <a:lnTo>
                    <a:pt x="84000" y="3428"/>
                  </a:lnTo>
                  <a:lnTo>
                    <a:pt x="60000" y="0"/>
                  </a:lnTo>
                  <a:lnTo>
                    <a:pt x="36000" y="3428"/>
                  </a:lnTo>
                  <a:lnTo>
                    <a:pt x="18000" y="17142"/>
                  </a:lnTo>
                  <a:lnTo>
                    <a:pt x="6000" y="34285"/>
                  </a:lnTo>
                  <a:lnTo>
                    <a:pt x="0" y="58285"/>
                  </a:lnTo>
                  <a:lnTo>
                    <a:pt x="6000" y="82285"/>
                  </a:lnTo>
                  <a:lnTo>
                    <a:pt x="18000" y="99428"/>
                  </a:lnTo>
                  <a:lnTo>
                    <a:pt x="36000" y="113142"/>
                  </a:lnTo>
                  <a:lnTo>
                    <a:pt x="60000" y="116571"/>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20" name="Shape 2820"/>
            <p:cNvSpPr/>
            <p:nvPr/>
          </p:nvSpPr>
          <p:spPr>
            <a:xfrm>
              <a:off x="4795" y="2439"/>
              <a:ext cx="41" cy="36"/>
            </a:xfrm>
            <a:custGeom>
              <a:pathLst>
                <a:path extrusionOk="0" h="120000" w="120000">
                  <a:moveTo>
                    <a:pt x="57000" y="116666"/>
                  </a:moveTo>
                  <a:lnTo>
                    <a:pt x="57000" y="116666"/>
                  </a:lnTo>
                  <a:lnTo>
                    <a:pt x="81000" y="113333"/>
                  </a:lnTo>
                  <a:lnTo>
                    <a:pt x="99000" y="100000"/>
                  </a:lnTo>
                  <a:lnTo>
                    <a:pt x="114000" y="80000"/>
                  </a:lnTo>
                  <a:lnTo>
                    <a:pt x="117000" y="56666"/>
                  </a:lnTo>
                  <a:lnTo>
                    <a:pt x="114000" y="33333"/>
                  </a:lnTo>
                  <a:lnTo>
                    <a:pt x="99000" y="16666"/>
                  </a:lnTo>
                  <a:lnTo>
                    <a:pt x="81000" y="6666"/>
                  </a:lnTo>
                  <a:lnTo>
                    <a:pt x="57000" y="0"/>
                  </a:lnTo>
                  <a:lnTo>
                    <a:pt x="33000" y="6666"/>
                  </a:lnTo>
                  <a:lnTo>
                    <a:pt x="18000" y="16666"/>
                  </a:lnTo>
                  <a:lnTo>
                    <a:pt x="6000" y="33333"/>
                  </a:lnTo>
                  <a:lnTo>
                    <a:pt x="0" y="56666"/>
                  </a:lnTo>
                  <a:lnTo>
                    <a:pt x="6000" y="80000"/>
                  </a:lnTo>
                  <a:lnTo>
                    <a:pt x="18000" y="100000"/>
                  </a:lnTo>
                  <a:lnTo>
                    <a:pt x="33000" y="113333"/>
                  </a:lnTo>
                  <a:lnTo>
                    <a:pt x="57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21" name="Shape 2821"/>
            <p:cNvSpPr/>
            <p:nvPr/>
          </p:nvSpPr>
          <p:spPr>
            <a:xfrm>
              <a:off x="4859" y="2418"/>
              <a:ext cx="42" cy="36"/>
            </a:xfrm>
            <a:custGeom>
              <a:pathLst>
                <a:path extrusionOk="0" h="120000" w="120000">
                  <a:moveTo>
                    <a:pt x="55609" y="116756"/>
                  </a:moveTo>
                  <a:lnTo>
                    <a:pt x="55609" y="116756"/>
                  </a:lnTo>
                  <a:lnTo>
                    <a:pt x="79024" y="110270"/>
                  </a:lnTo>
                  <a:lnTo>
                    <a:pt x="99512" y="100540"/>
                  </a:lnTo>
                  <a:lnTo>
                    <a:pt x="114146" y="81081"/>
                  </a:lnTo>
                  <a:lnTo>
                    <a:pt x="117073" y="58378"/>
                  </a:lnTo>
                  <a:lnTo>
                    <a:pt x="114146" y="35675"/>
                  </a:lnTo>
                  <a:lnTo>
                    <a:pt x="99512" y="19459"/>
                  </a:lnTo>
                  <a:lnTo>
                    <a:pt x="79024" y="6486"/>
                  </a:lnTo>
                  <a:lnTo>
                    <a:pt x="55609" y="0"/>
                  </a:lnTo>
                  <a:lnTo>
                    <a:pt x="32195" y="6486"/>
                  </a:lnTo>
                  <a:lnTo>
                    <a:pt x="17560" y="19459"/>
                  </a:lnTo>
                  <a:lnTo>
                    <a:pt x="5853" y="35675"/>
                  </a:lnTo>
                  <a:lnTo>
                    <a:pt x="0" y="58378"/>
                  </a:lnTo>
                  <a:lnTo>
                    <a:pt x="5853" y="81081"/>
                  </a:lnTo>
                  <a:lnTo>
                    <a:pt x="17560" y="100540"/>
                  </a:lnTo>
                  <a:lnTo>
                    <a:pt x="32195" y="110270"/>
                  </a:lnTo>
                  <a:lnTo>
                    <a:pt x="55609"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22" name="Shape 2822"/>
            <p:cNvSpPr/>
            <p:nvPr/>
          </p:nvSpPr>
          <p:spPr>
            <a:xfrm>
              <a:off x="4922" y="2436"/>
              <a:ext cx="43" cy="35"/>
            </a:xfrm>
            <a:custGeom>
              <a:pathLst>
                <a:path extrusionOk="0" h="120000" w="120000">
                  <a:moveTo>
                    <a:pt x="60000" y="116571"/>
                  </a:moveTo>
                  <a:lnTo>
                    <a:pt x="60000" y="116571"/>
                  </a:lnTo>
                  <a:lnTo>
                    <a:pt x="80000" y="113142"/>
                  </a:lnTo>
                  <a:lnTo>
                    <a:pt x="97142" y="99428"/>
                  </a:lnTo>
                  <a:lnTo>
                    <a:pt x="111428" y="82285"/>
                  </a:lnTo>
                  <a:lnTo>
                    <a:pt x="117142" y="58285"/>
                  </a:lnTo>
                  <a:lnTo>
                    <a:pt x="111428" y="34285"/>
                  </a:lnTo>
                  <a:lnTo>
                    <a:pt x="97142" y="17142"/>
                  </a:lnTo>
                  <a:lnTo>
                    <a:pt x="80000" y="3428"/>
                  </a:lnTo>
                  <a:lnTo>
                    <a:pt x="60000" y="0"/>
                  </a:lnTo>
                  <a:lnTo>
                    <a:pt x="37142" y="3428"/>
                  </a:lnTo>
                  <a:lnTo>
                    <a:pt x="17142" y="17142"/>
                  </a:lnTo>
                  <a:lnTo>
                    <a:pt x="5714" y="34285"/>
                  </a:lnTo>
                  <a:lnTo>
                    <a:pt x="0" y="58285"/>
                  </a:lnTo>
                  <a:lnTo>
                    <a:pt x="5714" y="82285"/>
                  </a:lnTo>
                  <a:lnTo>
                    <a:pt x="17142" y="99428"/>
                  </a:lnTo>
                  <a:lnTo>
                    <a:pt x="37142" y="113142"/>
                  </a:lnTo>
                  <a:lnTo>
                    <a:pt x="60000" y="116571"/>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23" name="Shape 2823"/>
            <p:cNvSpPr/>
            <p:nvPr/>
          </p:nvSpPr>
          <p:spPr>
            <a:xfrm>
              <a:off x="4956" y="2487"/>
              <a:ext cx="37" cy="36"/>
            </a:xfrm>
            <a:custGeom>
              <a:pathLst>
                <a:path extrusionOk="0" h="120000" w="120000">
                  <a:moveTo>
                    <a:pt x="58461" y="116666"/>
                  </a:moveTo>
                  <a:lnTo>
                    <a:pt x="58461" y="116666"/>
                  </a:lnTo>
                  <a:lnTo>
                    <a:pt x="83076" y="110000"/>
                  </a:lnTo>
                  <a:lnTo>
                    <a:pt x="98461" y="100000"/>
                  </a:lnTo>
                  <a:lnTo>
                    <a:pt x="110769" y="83333"/>
                  </a:lnTo>
                  <a:lnTo>
                    <a:pt x="116923" y="60000"/>
                  </a:lnTo>
                  <a:lnTo>
                    <a:pt x="110769" y="36666"/>
                  </a:lnTo>
                  <a:lnTo>
                    <a:pt x="98461" y="16666"/>
                  </a:lnTo>
                  <a:lnTo>
                    <a:pt x="83076" y="3333"/>
                  </a:lnTo>
                  <a:lnTo>
                    <a:pt x="58461" y="0"/>
                  </a:lnTo>
                  <a:lnTo>
                    <a:pt x="33846" y="3333"/>
                  </a:lnTo>
                  <a:lnTo>
                    <a:pt x="18461" y="16666"/>
                  </a:lnTo>
                  <a:lnTo>
                    <a:pt x="3076" y="36666"/>
                  </a:lnTo>
                  <a:lnTo>
                    <a:pt x="0" y="60000"/>
                  </a:lnTo>
                  <a:lnTo>
                    <a:pt x="3076" y="83333"/>
                  </a:lnTo>
                  <a:lnTo>
                    <a:pt x="18461" y="100000"/>
                  </a:lnTo>
                  <a:lnTo>
                    <a:pt x="33846" y="110000"/>
                  </a:lnTo>
                  <a:lnTo>
                    <a:pt x="58461"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24" name="Shape 2824"/>
            <p:cNvSpPr/>
            <p:nvPr/>
          </p:nvSpPr>
          <p:spPr>
            <a:xfrm>
              <a:off x="4786" y="3056"/>
              <a:ext cx="169" cy="169"/>
            </a:xfrm>
            <a:custGeom>
              <a:pathLst>
                <a:path extrusionOk="0" h="120000" w="120000">
                  <a:moveTo>
                    <a:pt x="55000" y="119289"/>
                  </a:moveTo>
                  <a:lnTo>
                    <a:pt x="55000" y="119289"/>
                  </a:lnTo>
                  <a:lnTo>
                    <a:pt x="50000" y="117869"/>
                  </a:lnTo>
                  <a:lnTo>
                    <a:pt x="45000" y="117159"/>
                  </a:lnTo>
                  <a:lnTo>
                    <a:pt x="42142" y="115739"/>
                  </a:lnTo>
                  <a:lnTo>
                    <a:pt x="39285" y="113609"/>
                  </a:lnTo>
                  <a:lnTo>
                    <a:pt x="36428" y="112189"/>
                  </a:lnTo>
                  <a:lnTo>
                    <a:pt x="33571" y="110059"/>
                  </a:lnTo>
                  <a:lnTo>
                    <a:pt x="30000" y="107928"/>
                  </a:lnTo>
                  <a:lnTo>
                    <a:pt x="25714" y="106508"/>
                  </a:lnTo>
                  <a:lnTo>
                    <a:pt x="19285" y="103668"/>
                  </a:lnTo>
                  <a:lnTo>
                    <a:pt x="14285" y="99408"/>
                  </a:lnTo>
                  <a:lnTo>
                    <a:pt x="10000" y="95857"/>
                  </a:lnTo>
                  <a:lnTo>
                    <a:pt x="6428" y="92307"/>
                  </a:lnTo>
                  <a:lnTo>
                    <a:pt x="5000" y="90177"/>
                  </a:lnTo>
                  <a:lnTo>
                    <a:pt x="4285" y="88047"/>
                  </a:lnTo>
                  <a:lnTo>
                    <a:pt x="4285" y="85917"/>
                  </a:lnTo>
                  <a:lnTo>
                    <a:pt x="3571" y="82366"/>
                  </a:lnTo>
                  <a:lnTo>
                    <a:pt x="2142" y="79526"/>
                  </a:lnTo>
                  <a:lnTo>
                    <a:pt x="2142" y="76686"/>
                  </a:lnTo>
                  <a:lnTo>
                    <a:pt x="2142" y="73846"/>
                  </a:lnTo>
                  <a:lnTo>
                    <a:pt x="2142" y="71005"/>
                  </a:lnTo>
                  <a:lnTo>
                    <a:pt x="2142" y="67455"/>
                  </a:lnTo>
                  <a:lnTo>
                    <a:pt x="1428" y="63195"/>
                  </a:lnTo>
                  <a:lnTo>
                    <a:pt x="714" y="59644"/>
                  </a:lnTo>
                  <a:lnTo>
                    <a:pt x="714" y="55384"/>
                  </a:lnTo>
                  <a:lnTo>
                    <a:pt x="0" y="51124"/>
                  </a:lnTo>
                  <a:lnTo>
                    <a:pt x="0" y="46863"/>
                  </a:lnTo>
                  <a:lnTo>
                    <a:pt x="1428" y="43313"/>
                  </a:lnTo>
                  <a:lnTo>
                    <a:pt x="3571" y="40473"/>
                  </a:lnTo>
                  <a:lnTo>
                    <a:pt x="5000" y="36923"/>
                  </a:lnTo>
                  <a:lnTo>
                    <a:pt x="7857" y="32662"/>
                  </a:lnTo>
                  <a:lnTo>
                    <a:pt x="11428" y="28402"/>
                  </a:lnTo>
                  <a:lnTo>
                    <a:pt x="15000" y="24142"/>
                  </a:lnTo>
                  <a:lnTo>
                    <a:pt x="19285" y="20591"/>
                  </a:lnTo>
                  <a:lnTo>
                    <a:pt x="23571" y="17041"/>
                  </a:lnTo>
                  <a:lnTo>
                    <a:pt x="26428" y="13491"/>
                  </a:lnTo>
                  <a:lnTo>
                    <a:pt x="30000" y="12071"/>
                  </a:lnTo>
                  <a:lnTo>
                    <a:pt x="33571" y="9940"/>
                  </a:lnTo>
                  <a:lnTo>
                    <a:pt x="39285" y="7810"/>
                  </a:lnTo>
                  <a:lnTo>
                    <a:pt x="46428" y="4970"/>
                  </a:lnTo>
                  <a:lnTo>
                    <a:pt x="55714" y="2130"/>
                  </a:lnTo>
                  <a:lnTo>
                    <a:pt x="64285" y="0"/>
                  </a:lnTo>
                  <a:lnTo>
                    <a:pt x="73571" y="0"/>
                  </a:lnTo>
                  <a:lnTo>
                    <a:pt x="81428" y="2130"/>
                  </a:lnTo>
                  <a:lnTo>
                    <a:pt x="90000" y="5680"/>
                  </a:lnTo>
                  <a:lnTo>
                    <a:pt x="92857" y="7810"/>
                  </a:lnTo>
                  <a:lnTo>
                    <a:pt x="95714" y="10650"/>
                  </a:lnTo>
                  <a:lnTo>
                    <a:pt x="99285" y="13491"/>
                  </a:lnTo>
                  <a:lnTo>
                    <a:pt x="102142" y="17041"/>
                  </a:lnTo>
                  <a:lnTo>
                    <a:pt x="106428" y="20591"/>
                  </a:lnTo>
                  <a:lnTo>
                    <a:pt x="108571" y="23431"/>
                  </a:lnTo>
                  <a:lnTo>
                    <a:pt x="112142" y="26982"/>
                  </a:lnTo>
                  <a:lnTo>
                    <a:pt x="112857" y="30532"/>
                  </a:lnTo>
                  <a:lnTo>
                    <a:pt x="114285" y="33372"/>
                  </a:lnTo>
                  <a:lnTo>
                    <a:pt x="115714" y="38343"/>
                  </a:lnTo>
                  <a:lnTo>
                    <a:pt x="117142" y="43313"/>
                  </a:lnTo>
                  <a:lnTo>
                    <a:pt x="117142" y="48994"/>
                  </a:lnTo>
                  <a:lnTo>
                    <a:pt x="117857" y="53964"/>
                  </a:lnTo>
                  <a:lnTo>
                    <a:pt x="118571" y="59644"/>
                  </a:lnTo>
                  <a:lnTo>
                    <a:pt x="119285" y="64615"/>
                  </a:lnTo>
                  <a:lnTo>
                    <a:pt x="119285" y="68875"/>
                  </a:lnTo>
                  <a:lnTo>
                    <a:pt x="118571" y="73136"/>
                  </a:lnTo>
                  <a:lnTo>
                    <a:pt x="117857" y="77396"/>
                  </a:lnTo>
                  <a:lnTo>
                    <a:pt x="117142" y="83076"/>
                  </a:lnTo>
                  <a:lnTo>
                    <a:pt x="115000" y="88757"/>
                  </a:lnTo>
                  <a:lnTo>
                    <a:pt x="112142" y="94437"/>
                  </a:lnTo>
                  <a:lnTo>
                    <a:pt x="110714" y="99408"/>
                  </a:lnTo>
                  <a:lnTo>
                    <a:pt x="107142" y="102958"/>
                  </a:lnTo>
                  <a:lnTo>
                    <a:pt x="104285" y="105088"/>
                  </a:lnTo>
                  <a:lnTo>
                    <a:pt x="100714" y="107218"/>
                  </a:lnTo>
                  <a:lnTo>
                    <a:pt x="97857" y="108639"/>
                  </a:lnTo>
                  <a:lnTo>
                    <a:pt x="95000" y="110769"/>
                  </a:lnTo>
                  <a:lnTo>
                    <a:pt x="92142" y="112899"/>
                  </a:lnTo>
                  <a:lnTo>
                    <a:pt x="90000" y="114319"/>
                  </a:lnTo>
                  <a:lnTo>
                    <a:pt x="87857" y="115739"/>
                  </a:lnTo>
                  <a:lnTo>
                    <a:pt x="85714" y="117159"/>
                  </a:lnTo>
                  <a:lnTo>
                    <a:pt x="82142" y="117159"/>
                  </a:lnTo>
                  <a:lnTo>
                    <a:pt x="79285" y="117869"/>
                  </a:lnTo>
                  <a:lnTo>
                    <a:pt x="75000" y="118579"/>
                  </a:lnTo>
                  <a:lnTo>
                    <a:pt x="70000" y="118579"/>
                  </a:lnTo>
                  <a:lnTo>
                    <a:pt x="65000" y="119289"/>
                  </a:lnTo>
                  <a:lnTo>
                    <a:pt x="60714" y="119289"/>
                  </a:lnTo>
                  <a:lnTo>
                    <a:pt x="57857" y="119289"/>
                  </a:lnTo>
                  <a:lnTo>
                    <a:pt x="55714" y="119289"/>
                  </a:lnTo>
                  <a:lnTo>
                    <a:pt x="55000" y="119289"/>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25" name="Shape 2825"/>
            <p:cNvSpPr/>
            <p:nvPr/>
          </p:nvSpPr>
          <p:spPr>
            <a:xfrm>
              <a:off x="4870" y="3194"/>
              <a:ext cx="13" cy="1"/>
            </a:xfrm>
            <a:custGeom>
              <a:pathLst>
                <a:path extrusionOk="0" h="120000" w="120000">
                  <a:moveTo>
                    <a:pt x="80000" y="0"/>
                  </a:moveTo>
                  <a:lnTo>
                    <a:pt x="60000" y="0"/>
                  </a:lnTo>
                  <a:lnTo>
                    <a:pt x="40000" y="0"/>
                  </a:lnTo>
                  <a:lnTo>
                    <a:pt x="30000" y="0"/>
                  </a:lnTo>
                  <a:lnTo>
                    <a:pt x="20000" y="0"/>
                  </a:lnTo>
                  <a:lnTo>
                    <a:pt x="10000" y="0"/>
                  </a:lnTo>
                  <a:lnTo>
                    <a:pt x="0" y="0"/>
                  </a:lnTo>
                  <a:lnTo>
                    <a:pt x="0" y="60000"/>
                  </a:lnTo>
                  <a:lnTo>
                    <a:pt x="10000" y="60000"/>
                  </a:lnTo>
                  <a:lnTo>
                    <a:pt x="20000" y="60000"/>
                  </a:lnTo>
                  <a:lnTo>
                    <a:pt x="30000" y="60000"/>
                  </a:lnTo>
                  <a:lnTo>
                    <a:pt x="50000" y="60000"/>
                  </a:lnTo>
                  <a:lnTo>
                    <a:pt x="60000" y="60000"/>
                  </a:lnTo>
                  <a:lnTo>
                    <a:pt x="80000" y="60000"/>
                  </a:lnTo>
                  <a:lnTo>
                    <a:pt x="90000" y="60000"/>
                  </a:lnTo>
                  <a:lnTo>
                    <a:pt x="100000" y="60000"/>
                  </a:lnTo>
                  <a:lnTo>
                    <a:pt x="110000" y="0"/>
                  </a:lnTo>
                  <a:lnTo>
                    <a:pt x="100000" y="0"/>
                  </a:lnTo>
                  <a:lnTo>
                    <a:pt x="90000" y="0"/>
                  </a:lnTo>
                  <a:lnTo>
                    <a:pt x="8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26" name="Shape 2826"/>
            <p:cNvSpPr/>
            <p:nvPr/>
          </p:nvSpPr>
          <p:spPr>
            <a:xfrm>
              <a:off x="4870" y="3195"/>
              <a:ext cx="22" cy="9"/>
            </a:xfrm>
            <a:custGeom>
              <a:pathLst>
                <a:path extrusionOk="0" h="120000" w="120000">
                  <a:moveTo>
                    <a:pt x="83478" y="108000"/>
                  </a:moveTo>
                  <a:lnTo>
                    <a:pt x="83478" y="108000"/>
                  </a:lnTo>
                  <a:lnTo>
                    <a:pt x="62608" y="108000"/>
                  </a:lnTo>
                  <a:lnTo>
                    <a:pt x="41739" y="108000"/>
                  </a:lnTo>
                  <a:lnTo>
                    <a:pt x="36521" y="108000"/>
                  </a:lnTo>
                  <a:lnTo>
                    <a:pt x="26086" y="108000"/>
                  </a:lnTo>
                  <a:lnTo>
                    <a:pt x="10434" y="96000"/>
                  </a:lnTo>
                  <a:lnTo>
                    <a:pt x="0" y="96000"/>
                  </a:lnTo>
                  <a:lnTo>
                    <a:pt x="0" y="60000"/>
                  </a:lnTo>
                  <a:lnTo>
                    <a:pt x="0" y="36000"/>
                  </a:lnTo>
                  <a:lnTo>
                    <a:pt x="5217" y="24000"/>
                  </a:lnTo>
                  <a:lnTo>
                    <a:pt x="15652" y="12000"/>
                  </a:lnTo>
                  <a:lnTo>
                    <a:pt x="31304" y="0"/>
                  </a:lnTo>
                  <a:lnTo>
                    <a:pt x="36521" y="0"/>
                  </a:lnTo>
                  <a:lnTo>
                    <a:pt x="46956" y="0"/>
                  </a:lnTo>
                  <a:lnTo>
                    <a:pt x="67826" y="0"/>
                  </a:lnTo>
                  <a:lnTo>
                    <a:pt x="78260" y="0"/>
                  </a:lnTo>
                  <a:lnTo>
                    <a:pt x="83478" y="24000"/>
                  </a:lnTo>
                  <a:lnTo>
                    <a:pt x="99130" y="36000"/>
                  </a:lnTo>
                  <a:lnTo>
                    <a:pt x="109565" y="48000"/>
                  </a:lnTo>
                  <a:lnTo>
                    <a:pt x="114782" y="60000"/>
                  </a:lnTo>
                  <a:lnTo>
                    <a:pt x="114782" y="84000"/>
                  </a:lnTo>
                  <a:lnTo>
                    <a:pt x="114782" y="96000"/>
                  </a:lnTo>
                  <a:lnTo>
                    <a:pt x="104347" y="108000"/>
                  </a:lnTo>
                  <a:lnTo>
                    <a:pt x="88695" y="108000"/>
                  </a:lnTo>
                  <a:lnTo>
                    <a:pt x="83478" y="108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27" name="Shape 2827"/>
            <p:cNvSpPr/>
            <p:nvPr/>
          </p:nvSpPr>
          <p:spPr>
            <a:xfrm>
              <a:off x="4840" y="3089"/>
              <a:ext cx="11" cy="3"/>
            </a:xfrm>
            <a:custGeom>
              <a:pathLst>
                <a:path extrusionOk="0" h="120000" w="120000">
                  <a:moveTo>
                    <a:pt x="76363" y="90000"/>
                  </a:moveTo>
                  <a:lnTo>
                    <a:pt x="54545" y="90000"/>
                  </a:lnTo>
                  <a:lnTo>
                    <a:pt x="43636" y="90000"/>
                  </a:lnTo>
                  <a:lnTo>
                    <a:pt x="32727" y="90000"/>
                  </a:lnTo>
                  <a:lnTo>
                    <a:pt x="21818" y="90000"/>
                  </a:lnTo>
                  <a:lnTo>
                    <a:pt x="10909" y="90000"/>
                  </a:lnTo>
                  <a:lnTo>
                    <a:pt x="0" y="60000"/>
                  </a:lnTo>
                  <a:lnTo>
                    <a:pt x="10909" y="30000"/>
                  </a:lnTo>
                  <a:lnTo>
                    <a:pt x="21818" y="30000"/>
                  </a:lnTo>
                  <a:lnTo>
                    <a:pt x="32727" y="30000"/>
                  </a:lnTo>
                  <a:lnTo>
                    <a:pt x="43636" y="0"/>
                  </a:lnTo>
                  <a:lnTo>
                    <a:pt x="54545" y="0"/>
                  </a:lnTo>
                  <a:lnTo>
                    <a:pt x="65454" y="0"/>
                  </a:lnTo>
                  <a:lnTo>
                    <a:pt x="76363" y="0"/>
                  </a:lnTo>
                  <a:lnTo>
                    <a:pt x="87272" y="30000"/>
                  </a:lnTo>
                  <a:lnTo>
                    <a:pt x="98181" y="30000"/>
                  </a:lnTo>
                  <a:lnTo>
                    <a:pt x="98181" y="60000"/>
                  </a:lnTo>
                  <a:lnTo>
                    <a:pt x="109090" y="60000"/>
                  </a:lnTo>
                  <a:lnTo>
                    <a:pt x="98181" y="90000"/>
                  </a:lnTo>
                  <a:lnTo>
                    <a:pt x="87272" y="90000"/>
                  </a:lnTo>
                  <a:lnTo>
                    <a:pt x="76363"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28" name="Shape 2828"/>
            <p:cNvSpPr/>
            <p:nvPr/>
          </p:nvSpPr>
          <p:spPr>
            <a:xfrm>
              <a:off x="4840" y="3089"/>
              <a:ext cx="22" cy="14"/>
            </a:xfrm>
            <a:custGeom>
              <a:pathLst>
                <a:path extrusionOk="0" h="120000" w="120000">
                  <a:moveTo>
                    <a:pt x="81818" y="111428"/>
                  </a:moveTo>
                  <a:lnTo>
                    <a:pt x="81818" y="111428"/>
                  </a:lnTo>
                  <a:lnTo>
                    <a:pt x="54545" y="102857"/>
                  </a:lnTo>
                  <a:lnTo>
                    <a:pt x="43636" y="102857"/>
                  </a:lnTo>
                  <a:lnTo>
                    <a:pt x="38181" y="111428"/>
                  </a:lnTo>
                  <a:lnTo>
                    <a:pt x="21818" y="111428"/>
                  </a:lnTo>
                  <a:lnTo>
                    <a:pt x="10909" y="102857"/>
                  </a:lnTo>
                  <a:lnTo>
                    <a:pt x="5454" y="94285"/>
                  </a:lnTo>
                  <a:lnTo>
                    <a:pt x="0" y="77142"/>
                  </a:lnTo>
                  <a:lnTo>
                    <a:pt x="0" y="59999"/>
                  </a:lnTo>
                  <a:lnTo>
                    <a:pt x="5454" y="42857"/>
                  </a:lnTo>
                  <a:lnTo>
                    <a:pt x="10909" y="34285"/>
                  </a:lnTo>
                  <a:lnTo>
                    <a:pt x="21818" y="25714"/>
                  </a:lnTo>
                  <a:lnTo>
                    <a:pt x="38181" y="25714"/>
                  </a:lnTo>
                  <a:lnTo>
                    <a:pt x="49090" y="17142"/>
                  </a:lnTo>
                  <a:lnTo>
                    <a:pt x="60000" y="8571"/>
                  </a:lnTo>
                  <a:lnTo>
                    <a:pt x="70909" y="0"/>
                  </a:lnTo>
                  <a:lnTo>
                    <a:pt x="81818" y="8571"/>
                  </a:lnTo>
                  <a:lnTo>
                    <a:pt x="92727" y="34285"/>
                  </a:lnTo>
                  <a:lnTo>
                    <a:pt x="103636" y="51428"/>
                  </a:lnTo>
                  <a:lnTo>
                    <a:pt x="109090" y="68571"/>
                  </a:lnTo>
                  <a:lnTo>
                    <a:pt x="114545" y="85714"/>
                  </a:lnTo>
                  <a:lnTo>
                    <a:pt x="109090" y="102857"/>
                  </a:lnTo>
                  <a:lnTo>
                    <a:pt x="98181" y="102857"/>
                  </a:lnTo>
                  <a:lnTo>
                    <a:pt x="81818" y="11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29" name="Shape 2829"/>
            <p:cNvSpPr/>
            <p:nvPr/>
          </p:nvSpPr>
          <p:spPr>
            <a:xfrm>
              <a:off x="4838" y="3172"/>
              <a:ext cx="2" cy="4"/>
            </a:xfrm>
            <a:custGeom>
              <a:pathLst>
                <a:path extrusionOk="0" h="120000" w="120000">
                  <a:moveTo>
                    <a:pt x="0" y="48000"/>
                  </a:moveTo>
                  <a:lnTo>
                    <a:pt x="0" y="24000"/>
                  </a:lnTo>
                  <a:lnTo>
                    <a:pt x="0" y="0"/>
                  </a:lnTo>
                  <a:lnTo>
                    <a:pt x="40000" y="0"/>
                  </a:lnTo>
                  <a:lnTo>
                    <a:pt x="80000" y="24000"/>
                  </a:lnTo>
                  <a:lnTo>
                    <a:pt x="80000" y="72000"/>
                  </a:lnTo>
                  <a:lnTo>
                    <a:pt x="40000" y="96000"/>
                  </a:lnTo>
                  <a:lnTo>
                    <a:pt x="0" y="4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30" name="Shape 2830"/>
            <p:cNvSpPr/>
            <p:nvPr/>
          </p:nvSpPr>
          <p:spPr>
            <a:xfrm>
              <a:off x="4840" y="3172"/>
              <a:ext cx="9" cy="14"/>
            </a:xfrm>
            <a:custGeom>
              <a:pathLst>
                <a:path extrusionOk="0" h="120000" w="120000">
                  <a:moveTo>
                    <a:pt x="108000" y="56000"/>
                  </a:moveTo>
                  <a:lnTo>
                    <a:pt x="108000" y="56000"/>
                  </a:lnTo>
                  <a:lnTo>
                    <a:pt x="96000" y="40000"/>
                  </a:lnTo>
                  <a:lnTo>
                    <a:pt x="96000" y="16000"/>
                  </a:lnTo>
                  <a:lnTo>
                    <a:pt x="96000" y="8000"/>
                  </a:lnTo>
                  <a:lnTo>
                    <a:pt x="72000" y="0"/>
                  </a:lnTo>
                  <a:lnTo>
                    <a:pt x="36000" y="0"/>
                  </a:lnTo>
                  <a:lnTo>
                    <a:pt x="24000" y="8000"/>
                  </a:lnTo>
                  <a:lnTo>
                    <a:pt x="12000" y="24000"/>
                  </a:lnTo>
                  <a:lnTo>
                    <a:pt x="0" y="80000"/>
                  </a:lnTo>
                  <a:lnTo>
                    <a:pt x="72000" y="112000"/>
                  </a:lnTo>
                  <a:lnTo>
                    <a:pt x="108000" y="56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31" name="Shape 2831"/>
            <p:cNvSpPr/>
            <p:nvPr/>
          </p:nvSpPr>
          <p:spPr>
            <a:xfrm>
              <a:off x="4909" y="3155"/>
              <a:ext cx="1" cy="4"/>
            </a:xfrm>
            <a:custGeom>
              <a:pathLst>
                <a:path extrusionOk="0" h="120000" w="120000">
                  <a:moveTo>
                    <a:pt x="0" y="48000"/>
                  </a:moveTo>
                  <a:lnTo>
                    <a:pt x="0" y="24000"/>
                  </a:lnTo>
                  <a:lnTo>
                    <a:pt x="0" y="0"/>
                  </a:lnTo>
                  <a:lnTo>
                    <a:pt x="60000" y="0"/>
                  </a:lnTo>
                  <a:lnTo>
                    <a:pt x="60000" y="24000"/>
                  </a:lnTo>
                  <a:lnTo>
                    <a:pt x="60000" y="72000"/>
                  </a:lnTo>
                  <a:lnTo>
                    <a:pt x="0" y="96000"/>
                  </a:lnTo>
                  <a:lnTo>
                    <a:pt x="0" y="4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32" name="Shape 2832"/>
            <p:cNvSpPr/>
            <p:nvPr/>
          </p:nvSpPr>
          <p:spPr>
            <a:xfrm>
              <a:off x="4909" y="3155"/>
              <a:ext cx="9" cy="14"/>
            </a:xfrm>
            <a:custGeom>
              <a:pathLst>
                <a:path extrusionOk="0" h="120000" w="120000">
                  <a:moveTo>
                    <a:pt x="109090" y="56000"/>
                  </a:moveTo>
                  <a:lnTo>
                    <a:pt x="109090" y="56000"/>
                  </a:lnTo>
                  <a:lnTo>
                    <a:pt x="98181" y="32000"/>
                  </a:lnTo>
                  <a:lnTo>
                    <a:pt x="98181" y="16000"/>
                  </a:lnTo>
                  <a:lnTo>
                    <a:pt x="87272" y="8000"/>
                  </a:lnTo>
                  <a:lnTo>
                    <a:pt x="65454" y="0"/>
                  </a:lnTo>
                  <a:lnTo>
                    <a:pt x="43636" y="8000"/>
                  </a:lnTo>
                  <a:lnTo>
                    <a:pt x="32727" y="16000"/>
                  </a:lnTo>
                  <a:lnTo>
                    <a:pt x="21818" y="24000"/>
                  </a:lnTo>
                  <a:lnTo>
                    <a:pt x="0" y="72000"/>
                  </a:lnTo>
                  <a:lnTo>
                    <a:pt x="76363" y="112000"/>
                  </a:lnTo>
                  <a:lnTo>
                    <a:pt x="109090" y="56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33" name="Shape 2833"/>
            <p:cNvSpPr/>
            <p:nvPr/>
          </p:nvSpPr>
          <p:spPr>
            <a:xfrm>
              <a:off x="4893" y="3113"/>
              <a:ext cx="1" cy="4"/>
            </a:xfrm>
            <a:custGeom>
              <a:pathLst>
                <a:path extrusionOk="0" h="120000" w="120000">
                  <a:moveTo>
                    <a:pt x="80000" y="48000"/>
                  </a:moveTo>
                  <a:lnTo>
                    <a:pt x="80000" y="24000"/>
                  </a:lnTo>
                  <a:lnTo>
                    <a:pt x="80000" y="0"/>
                  </a:lnTo>
                  <a:lnTo>
                    <a:pt x="40000" y="0"/>
                  </a:lnTo>
                  <a:lnTo>
                    <a:pt x="0" y="0"/>
                  </a:lnTo>
                  <a:lnTo>
                    <a:pt x="40000" y="72000"/>
                  </a:lnTo>
                  <a:lnTo>
                    <a:pt x="80000" y="96000"/>
                  </a:lnTo>
                  <a:lnTo>
                    <a:pt x="80000" y="4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34" name="Shape 2834"/>
            <p:cNvSpPr/>
            <p:nvPr/>
          </p:nvSpPr>
          <p:spPr>
            <a:xfrm>
              <a:off x="4893" y="3113"/>
              <a:ext cx="13" cy="14"/>
            </a:xfrm>
            <a:custGeom>
              <a:pathLst>
                <a:path extrusionOk="0" h="120000" w="120000">
                  <a:moveTo>
                    <a:pt x="111428" y="56000"/>
                  </a:moveTo>
                  <a:lnTo>
                    <a:pt x="111428" y="56000"/>
                  </a:lnTo>
                  <a:lnTo>
                    <a:pt x="102857" y="40000"/>
                  </a:lnTo>
                  <a:lnTo>
                    <a:pt x="102857" y="16000"/>
                  </a:lnTo>
                  <a:lnTo>
                    <a:pt x="94285" y="8000"/>
                  </a:lnTo>
                  <a:lnTo>
                    <a:pt x="77142" y="0"/>
                  </a:lnTo>
                  <a:lnTo>
                    <a:pt x="59999" y="0"/>
                  </a:lnTo>
                  <a:lnTo>
                    <a:pt x="25714" y="0"/>
                  </a:lnTo>
                  <a:lnTo>
                    <a:pt x="0" y="0"/>
                  </a:lnTo>
                  <a:lnTo>
                    <a:pt x="25714" y="80000"/>
                  </a:lnTo>
                  <a:lnTo>
                    <a:pt x="85714" y="112000"/>
                  </a:lnTo>
                  <a:lnTo>
                    <a:pt x="111428" y="56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35" name="Shape 2835"/>
            <p:cNvSpPr/>
            <p:nvPr/>
          </p:nvSpPr>
          <p:spPr>
            <a:xfrm>
              <a:off x="4838" y="3127"/>
              <a:ext cx="11" cy="2"/>
            </a:xfrm>
            <a:custGeom>
              <a:pathLst>
                <a:path extrusionOk="0" h="120000" w="120000">
                  <a:moveTo>
                    <a:pt x="0" y="80000"/>
                  </a:moveTo>
                  <a:lnTo>
                    <a:pt x="20000" y="80000"/>
                  </a:lnTo>
                  <a:lnTo>
                    <a:pt x="20000" y="40000"/>
                  </a:lnTo>
                  <a:lnTo>
                    <a:pt x="30000" y="40000"/>
                  </a:lnTo>
                  <a:lnTo>
                    <a:pt x="50000" y="40000"/>
                  </a:lnTo>
                  <a:lnTo>
                    <a:pt x="60000" y="40000"/>
                  </a:lnTo>
                  <a:lnTo>
                    <a:pt x="70000" y="40000"/>
                  </a:lnTo>
                  <a:lnTo>
                    <a:pt x="80000" y="80000"/>
                  </a:lnTo>
                  <a:lnTo>
                    <a:pt x="90000" y="80000"/>
                  </a:lnTo>
                  <a:lnTo>
                    <a:pt x="100000" y="80000"/>
                  </a:lnTo>
                  <a:lnTo>
                    <a:pt x="100000" y="40000"/>
                  </a:lnTo>
                  <a:lnTo>
                    <a:pt x="110000" y="40000"/>
                  </a:lnTo>
                  <a:lnTo>
                    <a:pt x="100000" y="40000"/>
                  </a:lnTo>
                  <a:lnTo>
                    <a:pt x="90000" y="40000"/>
                  </a:lnTo>
                  <a:lnTo>
                    <a:pt x="70000" y="0"/>
                  </a:lnTo>
                  <a:lnTo>
                    <a:pt x="60000" y="0"/>
                  </a:lnTo>
                  <a:lnTo>
                    <a:pt x="40000" y="0"/>
                  </a:lnTo>
                  <a:lnTo>
                    <a:pt x="30000" y="0"/>
                  </a:lnTo>
                  <a:lnTo>
                    <a:pt x="20000" y="0"/>
                  </a:lnTo>
                  <a:lnTo>
                    <a:pt x="10000" y="0"/>
                  </a:lnTo>
                  <a:lnTo>
                    <a:pt x="10000" y="40000"/>
                  </a:lnTo>
                  <a:lnTo>
                    <a:pt x="0" y="40000"/>
                  </a:lnTo>
                  <a:lnTo>
                    <a:pt x="0" y="8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36" name="Shape 2836"/>
            <p:cNvSpPr/>
            <p:nvPr/>
          </p:nvSpPr>
          <p:spPr>
            <a:xfrm>
              <a:off x="4838" y="3127"/>
              <a:ext cx="22" cy="13"/>
            </a:xfrm>
            <a:custGeom>
              <a:pathLst>
                <a:path extrusionOk="0" h="120000" w="120000">
                  <a:moveTo>
                    <a:pt x="0" y="110769"/>
                  </a:moveTo>
                  <a:lnTo>
                    <a:pt x="0" y="110769"/>
                  </a:lnTo>
                  <a:lnTo>
                    <a:pt x="15652" y="83076"/>
                  </a:lnTo>
                  <a:lnTo>
                    <a:pt x="20869" y="55384"/>
                  </a:lnTo>
                  <a:lnTo>
                    <a:pt x="36521" y="55384"/>
                  </a:lnTo>
                  <a:lnTo>
                    <a:pt x="52173" y="55384"/>
                  </a:lnTo>
                  <a:lnTo>
                    <a:pt x="57391" y="55384"/>
                  </a:lnTo>
                  <a:lnTo>
                    <a:pt x="73043" y="73846"/>
                  </a:lnTo>
                  <a:lnTo>
                    <a:pt x="88695" y="83076"/>
                  </a:lnTo>
                  <a:lnTo>
                    <a:pt x="93913" y="83076"/>
                  </a:lnTo>
                  <a:lnTo>
                    <a:pt x="104347" y="83076"/>
                  </a:lnTo>
                  <a:lnTo>
                    <a:pt x="109565" y="73846"/>
                  </a:lnTo>
                  <a:lnTo>
                    <a:pt x="114782" y="55384"/>
                  </a:lnTo>
                  <a:lnTo>
                    <a:pt x="104347" y="46153"/>
                  </a:lnTo>
                  <a:lnTo>
                    <a:pt x="93913" y="27692"/>
                  </a:lnTo>
                  <a:lnTo>
                    <a:pt x="73043" y="9230"/>
                  </a:lnTo>
                  <a:lnTo>
                    <a:pt x="67826" y="0"/>
                  </a:lnTo>
                  <a:lnTo>
                    <a:pt x="57391" y="0"/>
                  </a:lnTo>
                  <a:lnTo>
                    <a:pt x="46956" y="0"/>
                  </a:lnTo>
                  <a:lnTo>
                    <a:pt x="36521" y="0"/>
                  </a:lnTo>
                  <a:lnTo>
                    <a:pt x="20869" y="0"/>
                  </a:lnTo>
                  <a:lnTo>
                    <a:pt x="10434" y="0"/>
                  </a:lnTo>
                  <a:lnTo>
                    <a:pt x="5217" y="27692"/>
                  </a:lnTo>
                  <a:lnTo>
                    <a:pt x="0" y="55384"/>
                  </a:lnTo>
                  <a:lnTo>
                    <a:pt x="0" y="92307"/>
                  </a:lnTo>
                  <a:lnTo>
                    <a:pt x="0" y="11076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37" name="Shape 2837"/>
            <p:cNvSpPr/>
            <p:nvPr/>
          </p:nvSpPr>
          <p:spPr>
            <a:xfrm>
              <a:off x="4875" y="3152"/>
              <a:ext cx="9" cy="3"/>
            </a:xfrm>
            <a:custGeom>
              <a:pathLst>
                <a:path extrusionOk="0" h="120000" w="120000">
                  <a:moveTo>
                    <a:pt x="0" y="0"/>
                  </a:moveTo>
                  <a:lnTo>
                    <a:pt x="108000" y="30000"/>
                  </a:lnTo>
                  <a:lnTo>
                    <a:pt x="48000" y="60000"/>
                  </a:lnTo>
                  <a:lnTo>
                    <a:pt x="48000" y="90000"/>
                  </a:lnTo>
                  <a:lnTo>
                    <a:pt x="0" y="90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38" name="Shape 2838"/>
            <p:cNvSpPr/>
            <p:nvPr/>
          </p:nvSpPr>
          <p:spPr>
            <a:xfrm>
              <a:off x="4884" y="3154"/>
              <a:ext cx="1" cy="7"/>
            </a:xfrm>
            <a:custGeom>
              <a:pathLst>
                <a:path extrusionOk="0" h="120000" w="120000">
                  <a:moveTo>
                    <a:pt x="80000" y="105000"/>
                  </a:moveTo>
                  <a:lnTo>
                    <a:pt x="80000" y="105000"/>
                  </a:lnTo>
                  <a:lnTo>
                    <a:pt x="0" y="60000"/>
                  </a:lnTo>
                  <a:lnTo>
                    <a:pt x="40000" y="30000"/>
                  </a:lnTo>
                  <a:lnTo>
                    <a:pt x="40000" y="0"/>
                  </a:lnTo>
                  <a:lnTo>
                    <a:pt x="80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39" name="Shape 2839"/>
            <p:cNvSpPr/>
            <p:nvPr/>
          </p:nvSpPr>
          <p:spPr>
            <a:xfrm>
              <a:off x="4809" y="3128"/>
              <a:ext cx="11" cy="17"/>
            </a:xfrm>
            <a:custGeom>
              <a:pathLst>
                <a:path extrusionOk="0" h="120000" w="120000">
                  <a:moveTo>
                    <a:pt x="0" y="112941"/>
                  </a:moveTo>
                  <a:lnTo>
                    <a:pt x="0" y="98823"/>
                  </a:lnTo>
                  <a:lnTo>
                    <a:pt x="0" y="84705"/>
                  </a:lnTo>
                  <a:lnTo>
                    <a:pt x="0" y="70588"/>
                  </a:lnTo>
                  <a:lnTo>
                    <a:pt x="0" y="63529"/>
                  </a:lnTo>
                  <a:lnTo>
                    <a:pt x="0" y="56470"/>
                  </a:lnTo>
                  <a:lnTo>
                    <a:pt x="109090" y="49411"/>
                  </a:lnTo>
                  <a:lnTo>
                    <a:pt x="109090" y="42352"/>
                  </a:lnTo>
                  <a:lnTo>
                    <a:pt x="0" y="28235"/>
                  </a:lnTo>
                  <a:lnTo>
                    <a:pt x="0" y="21176"/>
                  </a:lnTo>
                  <a:lnTo>
                    <a:pt x="0" y="7058"/>
                  </a:lnTo>
                  <a:lnTo>
                    <a:pt x="0" y="0"/>
                  </a:lnTo>
                  <a:lnTo>
                    <a:pt x="0" y="112941"/>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40" name="Shape 2840"/>
            <p:cNvSpPr/>
            <p:nvPr/>
          </p:nvSpPr>
          <p:spPr>
            <a:xfrm>
              <a:off x="4820" y="3128"/>
              <a:ext cx="0" cy="27"/>
            </a:xfrm>
            <a:custGeom>
              <a:pathLst>
                <a:path extrusionOk="0" h="120000" w="120000">
                  <a:moveTo>
                    <a:pt x="60000" y="115555"/>
                  </a:moveTo>
                  <a:lnTo>
                    <a:pt x="60000" y="115555"/>
                  </a:lnTo>
                  <a:lnTo>
                    <a:pt x="60000" y="102222"/>
                  </a:lnTo>
                  <a:lnTo>
                    <a:pt x="60000" y="84444"/>
                  </a:lnTo>
                  <a:lnTo>
                    <a:pt x="60000" y="75555"/>
                  </a:lnTo>
                  <a:lnTo>
                    <a:pt x="60000" y="71111"/>
                  </a:lnTo>
                  <a:lnTo>
                    <a:pt x="60000" y="66666"/>
                  </a:lnTo>
                  <a:lnTo>
                    <a:pt x="60000" y="57777"/>
                  </a:lnTo>
                  <a:lnTo>
                    <a:pt x="0" y="53333"/>
                  </a:lnTo>
                  <a:lnTo>
                    <a:pt x="0" y="44444"/>
                  </a:lnTo>
                  <a:lnTo>
                    <a:pt x="60000" y="31111"/>
                  </a:lnTo>
                  <a:lnTo>
                    <a:pt x="60000" y="22222"/>
                  </a:lnTo>
                  <a:lnTo>
                    <a:pt x="60000" y="4444"/>
                  </a:lnTo>
                  <a:lnTo>
                    <a:pt x="60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41" name="Shape 2841"/>
            <p:cNvSpPr/>
            <p:nvPr/>
          </p:nvSpPr>
          <p:spPr>
            <a:xfrm>
              <a:off x="4811" y="3104"/>
              <a:ext cx="18" cy="4"/>
            </a:xfrm>
            <a:custGeom>
              <a:pathLst>
                <a:path extrusionOk="0" h="120000" w="120000">
                  <a:moveTo>
                    <a:pt x="0" y="72000"/>
                  </a:moveTo>
                  <a:lnTo>
                    <a:pt x="20000" y="96000"/>
                  </a:lnTo>
                  <a:lnTo>
                    <a:pt x="40000" y="72000"/>
                  </a:lnTo>
                  <a:lnTo>
                    <a:pt x="60000" y="48000"/>
                  </a:lnTo>
                  <a:lnTo>
                    <a:pt x="73333" y="24000"/>
                  </a:lnTo>
                  <a:lnTo>
                    <a:pt x="80000" y="0"/>
                  </a:lnTo>
                  <a:lnTo>
                    <a:pt x="100000" y="0"/>
                  </a:lnTo>
                  <a:lnTo>
                    <a:pt x="106666" y="0"/>
                  </a:lnTo>
                  <a:lnTo>
                    <a:pt x="113333" y="0"/>
                  </a:lnTo>
                  <a:lnTo>
                    <a:pt x="0" y="72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42" name="Shape 2842"/>
            <p:cNvSpPr/>
            <p:nvPr/>
          </p:nvSpPr>
          <p:spPr>
            <a:xfrm>
              <a:off x="4811" y="3107"/>
              <a:ext cx="28" cy="7"/>
            </a:xfrm>
            <a:custGeom>
              <a:pathLst>
                <a:path extrusionOk="0" h="120000" w="120000">
                  <a:moveTo>
                    <a:pt x="0" y="17142"/>
                  </a:moveTo>
                  <a:lnTo>
                    <a:pt x="0" y="17142"/>
                  </a:lnTo>
                  <a:lnTo>
                    <a:pt x="16551" y="0"/>
                  </a:lnTo>
                  <a:lnTo>
                    <a:pt x="41379" y="17142"/>
                  </a:lnTo>
                  <a:lnTo>
                    <a:pt x="62068" y="51428"/>
                  </a:lnTo>
                  <a:lnTo>
                    <a:pt x="74482" y="85714"/>
                  </a:lnTo>
                  <a:lnTo>
                    <a:pt x="82758" y="102857"/>
                  </a:lnTo>
                  <a:lnTo>
                    <a:pt x="103448" y="102857"/>
                  </a:lnTo>
                  <a:lnTo>
                    <a:pt x="111724" y="102857"/>
                  </a:lnTo>
                  <a:lnTo>
                    <a:pt x="115862" y="102857"/>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43" name="Shape 2843"/>
            <p:cNvSpPr/>
            <p:nvPr/>
          </p:nvSpPr>
          <p:spPr>
            <a:xfrm>
              <a:off x="4893" y="3170"/>
              <a:ext cx="9" cy="9"/>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44" name="Shape 2844"/>
            <p:cNvSpPr/>
            <p:nvPr/>
          </p:nvSpPr>
          <p:spPr>
            <a:xfrm>
              <a:off x="4865" y="3167"/>
              <a:ext cx="9" cy="7"/>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45" name="Shape 2845"/>
            <p:cNvSpPr/>
            <p:nvPr/>
          </p:nvSpPr>
          <p:spPr>
            <a:xfrm>
              <a:off x="4856" y="3144"/>
              <a:ext cx="9" cy="9"/>
            </a:xfrm>
            <a:custGeom>
              <a:pathLst>
                <a:path extrusionOk="0" h="120000" w="120000">
                  <a:moveTo>
                    <a:pt x="48000" y="106666"/>
                  </a:moveTo>
                  <a:lnTo>
                    <a:pt x="108000" y="106666"/>
                  </a:lnTo>
                  <a:lnTo>
                    <a:pt x="108000" y="53333"/>
                  </a:lnTo>
                  <a:lnTo>
                    <a:pt x="4800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46" name="Shape 2846"/>
            <p:cNvSpPr/>
            <p:nvPr/>
          </p:nvSpPr>
          <p:spPr>
            <a:xfrm>
              <a:off x="4909" y="3130"/>
              <a:ext cx="9" cy="9"/>
            </a:xfrm>
            <a:custGeom>
              <a:pathLst>
                <a:path extrusionOk="0" h="120000" w="120000">
                  <a:moveTo>
                    <a:pt x="48000" y="106666"/>
                  </a:moveTo>
                  <a:lnTo>
                    <a:pt x="48000" y="106666"/>
                  </a:lnTo>
                  <a:lnTo>
                    <a:pt x="108000" y="106666"/>
                  </a:lnTo>
                  <a:lnTo>
                    <a:pt x="108000" y="53333"/>
                  </a:lnTo>
                  <a:lnTo>
                    <a:pt x="4800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47" name="Shape 2847"/>
            <p:cNvSpPr/>
            <p:nvPr/>
          </p:nvSpPr>
          <p:spPr>
            <a:xfrm>
              <a:off x="4875" y="3069"/>
              <a:ext cx="9" cy="9"/>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48" name="Shape 2848"/>
            <p:cNvSpPr/>
            <p:nvPr/>
          </p:nvSpPr>
          <p:spPr>
            <a:xfrm>
              <a:off x="4897" y="3084"/>
              <a:ext cx="11" cy="7"/>
            </a:xfrm>
            <a:custGeom>
              <a:pathLst>
                <a:path extrusionOk="0" h="120000" w="120000">
                  <a:moveTo>
                    <a:pt x="48000" y="105000"/>
                  </a:moveTo>
                  <a:lnTo>
                    <a:pt x="48000" y="105000"/>
                  </a:lnTo>
                  <a:lnTo>
                    <a:pt x="108000" y="105000"/>
                  </a:lnTo>
                  <a:lnTo>
                    <a:pt x="108000" y="75000"/>
                  </a:lnTo>
                  <a:lnTo>
                    <a:pt x="108000" y="30000"/>
                  </a:lnTo>
                  <a:lnTo>
                    <a:pt x="4800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49" name="Shape 2849"/>
            <p:cNvSpPr/>
            <p:nvPr/>
          </p:nvSpPr>
          <p:spPr>
            <a:xfrm>
              <a:off x="4820" y="3132"/>
              <a:ext cx="9" cy="7"/>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50" name="Shape 2850"/>
            <p:cNvSpPr/>
            <p:nvPr/>
          </p:nvSpPr>
          <p:spPr>
            <a:xfrm>
              <a:off x="4806" y="3162"/>
              <a:ext cx="9" cy="9"/>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51" name="Shape 2851"/>
            <p:cNvSpPr/>
            <p:nvPr/>
          </p:nvSpPr>
          <p:spPr>
            <a:xfrm>
              <a:off x="4793" y="3135"/>
              <a:ext cx="9" cy="7"/>
            </a:xfrm>
            <a:custGeom>
              <a:pathLst>
                <a:path extrusionOk="0" h="120000" w="120000">
                  <a:moveTo>
                    <a:pt x="40000" y="105000"/>
                  </a:moveTo>
                  <a:lnTo>
                    <a:pt x="66666" y="105000"/>
                  </a:lnTo>
                  <a:lnTo>
                    <a:pt x="106666" y="105000"/>
                  </a:lnTo>
                  <a:lnTo>
                    <a:pt x="106666" y="75000"/>
                  </a:lnTo>
                  <a:lnTo>
                    <a:pt x="106666" y="30000"/>
                  </a:lnTo>
                  <a:lnTo>
                    <a:pt x="66666" y="0"/>
                  </a:lnTo>
                  <a:lnTo>
                    <a:pt x="40000" y="0"/>
                  </a:lnTo>
                  <a:lnTo>
                    <a:pt x="40000" y="30000"/>
                  </a:lnTo>
                  <a:lnTo>
                    <a:pt x="0" y="30000"/>
                  </a:lnTo>
                  <a:lnTo>
                    <a:pt x="0" y="75000"/>
                  </a:lnTo>
                  <a:lnTo>
                    <a:pt x="0" y="10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52" name="Shape 2852"/>
            <p:cNvSpPr/>
            <p:nvPr/>
          </p:nvSpPr>
          <p:spPr>
            <a:xfrm>
              <a:off x="4820" y="3080"/>
              <a:ext cx="9" cy="9"/>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53" name="Shape 2853"/>
            <p:cNvSpPr/>
            <p:nvPr/>
          </p:nvSpPr>
          <p:spPr>
            <a:xfrm>
              <a:off x="4893" y="3195"/>
              <a:ext cx="9" cy="9"/>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54" name="Shape 2854"/>
            <p:cNvSpPr/>
            <p:nvPr/>
          </p:nvSpPr>
          <p:spPr>
            <a:xfrm>
              <a:off x="4922" y="3169"/>
              <a:ext cx="11" cy="9"/>
            </a:xfrm>
            <a:custGeom>
              <a:pathLst>
                <a:path extrusionOk="0" h="120000" w="120000">
                  <a:moveTo>
                    <a:pt x="0" y="108000"/>
                  </a:moveTo>
                  <a:lnTo>
                    <a:pt x="0" y="108000"/>
                  </a:lnTo>
                  <a:lnTo>
                    <a:pt x="109090" y="108000"/>
                  </a:lnTo>
                  <a:lnTo>
                    <a:pt x="109090" y="0"/>
                  </a:lnTo>
                  <a:lnTo>
                    <a:pt x="0" y="0"/>
                  </a:lnTo>
                  <a:lnTo>
                    <a:pt x="0"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55" name="Shape 2855"/>
            <p:cNvSpPr/>
            <p:nvPr/>
          </p:nvSpPr>
          <p:spPr>
            <a:xfrm>
              <a:off x="4929" y="3118"/>
              <a:ext cx="9" cy="9"/>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56" name="Shape 2856"/>
            <p:cNvSpPr/>
            <p:nvPr/>
          </p:nvSpPr>
          <p:spPr>
            <a:xfrm>
              <a:off x="4895" y="3096"/>
              <a:ext cx="9" cy="7"/>
            </a:xfrm>
            <a:custGeom>
              <a:pathLst>
                <a:path extrusionOk="0" h="120000" w="120000">
                  <a:moveTo>
                    <a:pt x="40000" y="105000"/>
                  </a:moveTo>
                  <a:lnTo>
                    <a:pt x="66666" y="105000"/>
                  </a:lnTo>
                  <a:lnTo>
                    <a:pt x="106666" y="75000"/>
                  </a:lnTo>
                  <a:lnTo>
                    <a:pt x="106666" y="30000"/>
                  </a:lnTo>
                  <a:lnTo>
                    <a:pt x="106666" y="0"/>
                  </a:lnTo>
                  <a:lnTo>
                    <a:pt x="66666" y="0"/>
                  </a:lnTo>
                  <a:lnTo>
                    <a:pt x="40000" y="0"/>
                  </a:lnTo>
                  <a:lnTo>
                    <a:pt x="0" y="0"/>
                  </a:lnTo>
                  <a:lnTo>
                    <a:pt x="0" y="30000"/>
                  </a:lnTo>
                  <a:lnTo>
                    <a:pt x="0" y="75000"/>
                  </a:lnTo>
                  <a:lnTo>
                    <a:pt x="0" y="10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57" name="Shape 2857"/>
            <p:cNvSpPr/>
            <p:nvPr/>
          </p:nvSpPr>
          <p:spPr>
            <a:xfrm>
              <a:off x="4918" y="3096"/>
              <a:ext cx="7" cy="9"/>
            </a:xfrm>
            <a:custGeom>
              <a:pathLst>
                <a:path extrusionOk="0" h="120000" w="120000">
                  <a:moveTo>
                    <a:pt x="30000" y="106666"/>
                  </a:moveTo>
                  <a:lnTo>
                    <a:pt x="75000" y="106666"/>
                  </a:lnTo>
                  <a:lnTo>
                    <a:pt x="105000" y="106666"/>
                  </a:lnTo>
                  <a:lnTo>
                    <a:pt x="105000" y="53333"/>
                  </a:lnTo>
                  <a:lnTo>
                    <a:pt x="75000" y="53333"/>
                  </a:lnTo>
                  <a:lnTo>
                    <a:pt x="75000" y="0"/>
                  </a:lnTo>
                  <a:lnTo>
                    <a:pt x="30000" y="0"/>
                  </a:lnTo>
                  <a:lnTo>
                    <a:pt x="0" y="0"/>
                  </a:lnTo>
                  <a:lnTo>
                    <a:pt x="0" y="53333"/>
                  </a:lnTo>
                  <a:lnTo>
                    <a:pt x="0" y="106666"/>
                  </a:lnTo>
                  <a:lnTo>
                    <a:pt x="3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58" name="Shape 2858"/>
            <p:cNvSpPr/>
            <p:nvPr/>
          </p:nvSpPr>
          <p:spPr>
            <a:xfrm>
              <a:off x="3182" y="2387"/>
              <a:ext cx="276" cy="876"/>
            </a:xfrm>
            <a:custGeom>
              <a:pathLst>
                <a:path extrusionOk="0" h="120000" w="120000">
                  <a:moveTo>
                    <a:pt x="103854" y="113972"/>
                  </a:moveTo>
                  <a:lnTo>
                    <a:pt x="103854" y="113972"/>
                  </a:lnTo>
                  <a:lnTo>
                    <a:pt x="99927" y="115068"/>
                  </a:lnTo>
                  <a:lnTo>
                    <a:pt x="96436" y="116164"/>
                  </a:lnTo>
                  <a:lnTo>
                    <a:pt x="92945" y="117123"/>
                  </a:lnTo>
                  <a:lnTo>
                    <a:pt x="89890" y="117808"/>
                  </a:lnTo>
                  <a:lnTo>
                    <a:pt x="86400" y="118630"/>
                  </a:lnTo>
                  <a:lnTo>
                    <a:pt x="82909" y="119041"/>
                  </a:lnTo>
                  <a:lnTo>
                    <a:pt x="79418" y="119452"/>
                  </a:lnTo>
                  <a:lnTo>
                    <a:pt x="75490" y="119589"/>
                  </a:lnTo>
                  <a:lnTo>
                    <a:pt x="71563" y="119726"/>
                  </a:lnTo>
                  <a:lnTo>
                    <a:pt x="67200" y="119863"/>
                  </a:lnTo>
                  <a:lnTo>
                    <a:pt x="62400" y="119726"/>
                  </a:lnTo>
                  <a:lnTo>
                    <a:pt x="58036" y="119589"/>
                  </a:lnTo>
                  <a:lnTo>
                    <a:pt x="52363" y="119452"/>
                  </a:lnTo>
                  <a:lnTo>
                    <a:pt x="46690" y="119178"/>
                  </a:lnTo>
                  <a:lnTo>
                    <a:pt x="39709" y="118767"/>
                  </a:lnTo>
                  <a:lnTo>
                    <a:pt x="32290" y="118493"/>
                  </a:lnTo>
                  <a:lnTo>
                    <a:pt x="18763" y="117397"/>
                  </a:lnTo>
                  <a:lnTo>
                    <a:pt x="9163" y="116027"/>
                  </a:lnTo>
                  <a:lnTo>
                    <a:pt x="3490" y="114109"/>
                  </a:lnTo>
                  <a:lnTo>
                    <a:pt x="872" y="111780"/>
                  </a:lnTo>
                  <a:lnTo>
                    <a:pt x="0" y="109452"/>
                  </a:lnTo>
                  <a:lnTo>
                    <a:pt x="436" y="106712"/>
                  </a:lnTo>
                  <a:lnTo>
                    <a:pt x="1745" y="103835"/>
                  </a:lnTo>
                  <a:lnTo>
                    <a:pt x="3054" y="100684"/>
                  </a:lnTo>
                  <a:lnTo>
                    <a:pt x="3490" y="98904"/>
                  </a:lnTo>
                  <a:lnTo>
                    <a:pt x="3927" y="96575"/>
                  </a:lnTo>
                  <a:lnTo>
                    <a:pt x="4363" y="93424"/>
                  </a:lnTo>
                  <a:lnTo>
                    <a:pt x="4800" y="90000"/>
                  </a:lnTo>
                  <a:lnTo>
                    <a:pt x="5236" y="86164"/>
                  </a:lnTo>
                  <a:lnTo>
                    <a:pt x="5672" y="81917"/>
                  </a:lnTo>
                  <a:lnTo>
                    <a:pt x="6545" y="77534"/>
                  </a:lnTo>
                  <a:lnTo>
                    <a:pt x="6545" y="73013"/>
                  </a:lnTo>
                  <a:lnTo>
                    <a:pt x="6545" y="68356"/>
                  </a:lnTo>
                  <a:lnTo>
                    <a:pt x="6981" y="63972"/>
                  </a:lnTo>
                  <a:lnTo>
                    <a:pt x="6981" y="59726"/>
                  </a:lnTo>
                  <a:lnTo>
                    <a:pt x="6981" y="55753"/>
                  </a:lnTo>
                  <a:lnTo>
                    <a:pt x="6981" y="52054"/>
                  </a:lnTo>
                  <a:lnTo>
                    <a:pt x="6981" y="49041"/>
                  </a:lnTo>
                  <a:lnTo>
                    <a:pt x="6545" y="46438"/>
                  </a:lnTo>
                  <a:lnTo>
                    <a:pt x="6545" y="44383"/>
                  </a:lnTo>
                  <a:lnTo>
                    <a:pt x="5672" y="42876"/>
                  </a:lnTo>
                  <a:lnTo>
                    <a:pt x="5236" y="41232"/>
                  </a:lnTo>
                  <a:lnTo>
                    <a:pt x="4800" y="39315"/>
                  </a:lnTo>
                  <a:lnTo>
                    <a:pt x="4800" y="37260"/>
                  </a:lnTo>
                  <a:lnTo>
                    <a:pt x="4363" y="35205"/>
                  </a:lnTo>
                  <a:lnTo>
                    <a:pt x="4363" y="33013"/>
                  </a:lnTo>
                  <a:lnTo>
                    <a:pt x="4363" y="30821"/>
                  </a:lnTo>
                  <a:lnTo>
                    <a:pt x="4363" y="28493"/>
                  </a:lnTo>
                  <a:lnTo>
                    <a:pt x="3927" y="26164"/>
                  </a:lnTo>
                  <a:lnTo>
                    <a:pt x="3927" y="23972"/>
                  </a:lnTo>
                  <a:lnTo>
                    <a:pt x="4363" y="21780"/>
                  </a:lnTo>
                  <a:lnTo>
                    <a:pt x="4363" y="19726"/>
                  </a:lnTo>
                  <a:lnTo>
                    <a:pt x="4363" y="17808"/>
                  </a:lnTo>
                  <a:lnTo>
                    <a:pt x="4363" y="16027"/>
                  </a:lnTo>
                  <a:lnTo>
                    <a:pt x="4800" y="14383"/>
                  </a:lnTo>
                  <a:lnTo>
                    <a:pt x="4800" y="12876"/>
                  </a:lnTo>
                  <a:lnTo>
                    <a:pt x="6981" y="10273"/>
                  </a:lnTo>
                  <a:lnTo>
                    <a:pt x="12218" y="7945"/>
                  </a:lnTo>
                  <a:lnTo>
                    <a:pt x="20072" y="5753"/>
                  </a:lnTo>
                  <a:lnTo>
                    <a:pt x="29236" y="3835"/>
                  </a:lnTo>
                  <a:lnTo>
                    <a:pt x="39272" y="2328"/>
                  </a:lnTo>
                  <a:lnTo>
                    <a:pt x="48000" y="1095"/>
                  </a:lnTo>
                  <a:lnTo>
                    <a:pt x="55854" y="410"/>
                  </a:lnTo>
                  <a:lnTo>
                    <a:pt x="61527" y="0"/>
                  </a:lnTo>
                  <a:lnTo>
                    <a:pt x="66763" y="136"/>
                  </a:lnTo>
                  <a:lnTo>
                    <a:pt x="72872" y="684"/>
                  </a:lnTo>
                  <a:lnTo>
                    <a:pt x="80290" y="1506"/>
                  </a:lnTo>
                  <a:lnTo>
                    <a:pt x="87272" y="2602"/>
                  </a:lnTo>
                  <a:lnTo>
                    <a:pt x="94690" y="3835"/>
                  </a:lnTo>
                  <a:lnTo>
                    <a:pt x="100363" y="5068"/>
                  </a:lnTo>
                  <a:lnTo>
                    <a:pt x="106036" y="6438"/>
                  </a:lnTo>
                  <a:lnTo>
                    <a:pt x="108654" y="7671"/>
                  </a:lnTo>
                  <a:lnTo>
                    <a:pt x="110400" y="8767"/>
                  </a:lnTo>
                  <a:lnTo>
                    <a:pt x="111272" y="10136"/>
                  </a:lnTo>
                  <a:lnTo>
                    <a:pt x="111709" y="11506"/>
                  </a:lnTo>
                  <a:lnTo>
                    <a:pt x="112145" y="13150"/>
                  </a:lnTo>
                  <a:lnTo>
                    <a:pt x="112145" y="15068"/>
                  </a:lnTo>
                  <a:lnTo>
                    <a:pt x="113018" y="17260"/>
                  </a:lnTo>
                  <a:lnTo>
                    <a:pt x="114327" y="19726"/>
                  </a:lnTo>
                  <a:lnTo>
                    <a:pt x="115636" y="22739"/>
                  </a:lnTo>
                  <a:lnTo>
                    <a:pt x="116509" y="24383"/>
                  </a:lnTo>
                  <a:lnTo>
                    <a:pt x="117818" y="26301"/>
                  </a:lnTo>
                  <a:lnTo>
                    <a:pt x="118254" y="28356"/>
                  </a:lnTo>
                  <a:lnTo>
                    <a:pt x="118690" y="30410"/>
                  </a:lnTo>
                  <a:lnTo>
                    <a:pt x="119127" y="32739"/>
                  </a:lnTo>
                  <a:lnTo>
                    <a:pt x="119563" y="34931"/>
                  </a:lnTo>
                  <a:lnTo>
                    <a:pt x="119563" y="37260"/>
                  </a:lnTo>
                  <a:lnTo>
                    <a:pt x="119563" y="39726"/>
                  </a:lnTo>
                  <a:lnTo>
                    <a:pt x="119563" y="41917"/>
                  </a:lnTo>
                  <a:lnTo>
                    <a:pt x="119563" y="44246"/>
                  </a:lnTo>
                  <a:lnTo>
                    <a:pt x="119127" y="46438"/>
                  </a:lnTo>
                  <a:lnTo>
                    <a:pt x="119127" y="48356"/>
                  </a:lnTo>
                  <a:lnTo>
                    <a:pt x="118690" y="50410"/>
                  </a:lnTo>
                  <a:lnTo>
                    <a:pt x="118254" y="52054"/>
                  </a:lnTo>
                  <a:lnTo>
                    <a:pt x="118254" y="53561"/>
                  </a:lnTo>
                  <a:lnTo>
                    <a:pt x="117818" y="54931"/>
                  </a:lnTo>
                  <a:lnTo>
                    <a:pt x="116945" y="56164"/>
                  </a:lnTo>
                  <a:lnTo>
                    <a:pt x="116072" y="57808"/>
                  </a:lnTo>
                  <a:lnTo>
                    <a:pt x="115636" y="59589"/>
                  </a:lnTo>
                  <a:lnTo>
                    <a:pt x="115200" y="61506"/>
                  </a:lnTo>
                  <a:lnTo>
                    <a:pt x="114763" y="63698"/>
                  </a:lnTo>
                  <a:lnTo>
                    <a:pt x="113890" y="65890"/>
                  </a:lnTo>
                  <a:lnTo>
                    <a:pt x="112581" y="68356"/>
                  </a:lnTo>
                  <a:lnTo>
                    <a:pt x="112145" y="70684"/>
                  </a:lnTo>
                  <a:lnTo>
                    <a:pt x="112145" y="73013"/>
                  </a:lnTo>
                  <a:lnTo>
                    <a:pt x="111709" y="75342"/>
                  </a:lnTo>
                  <a:lnTo>
                    <a:pt x="111272" y="77671"/>
                  </a:lnTo>
                  <a:lnTo>
                    <a:pt x="110836" y="79589"/>
                  </a:lnTo>
                  <a:lnTo>
                    <a:pt x="110836" y="81643"/>
                  </a:lnTo>
                  <a:lnTo>
                    <a:pt x="111272" y="83424"/>
                  </a:lnTo>
                  <a:lnTo>
                    <a:pt x="111709" y="84931"/>
                  </a:lnTo>
                  <a:lnTo>
                    <a:pt x="112145" y="86164"/>
                  </a:lnTo>
                  <a:lnTo>
                    <a:pt x="112581" y="87671"/>
                  </a:lnTo>
                  <a:lnTo>
                    <a:pt x="113890" y="89315"/>
                  </a:lnTo>
                  <a:lnTo>
                    <a:pt x="114763" y="91095"/>
                  </a:lnTo>
                  <a:lnTo>
                    <a:pt x="115200" y="92876"/>
                  </a:lnTo>
                  <a:lnTo>
                    <a:pt x="115636" y="94657"/>
                  </a:lnTo>
                  <a:lnTo>
                    <a:pt x="116072" y="96438"/>
                  </a:lnTo>
                  <a:lnTo>
                    <a:pt x="116509" y="98082"/>
                  </a:lnTo>
                  <a:lnTo>
                    <a:pt x="116945" y="99589"/>
                  </a:lnTo>
                  <a:lnTo>
                    <a:pt x="117818" y="101232"/>
                  </a:lnTo>
                  <a:lnTo>
                    <a:pt x="118254" y="102602"/>
                  </a:lnTo>
                  <a:lnTo>
                    <a:pt x="118254" y="103835"/>
                  </a:lnTo>
                  <a:lnTo>
                    <a:pt x="118254" y="104657"/>
                  </a:lnTo>
                  <a:lnTo>
                    <a:pt x="118254" y="105616"/>
                  </a:lnTo>
                  <a:lnTo>
                    <a:pt x="118690" y="106164"/>
                  </a:lnTo>
                  <a:lnTo>
                    <a:pt x="118690" y="106438"/>
                  </a:lnTo>
                  <a:lnTo>
                    <a:pt x="119127" y="106438"/>
                  </a:lnTo>
                  <a:lnTo>
                    <a:pt x="118254" y="107260"/>
                  </a:lnTo>
                  <a:lnTo>
                    <a:pt x="117818" y="107945"/>
                  </a:lnTo>
                  <a:lnTo>
                    <a:pt x="116072" y="108767"/>
                  </a:lnTo>
                  <a:lnTo>
                    <a:pt x="115200" y="109452"/>
                  </a:lnTo>
                  <a:lnTo>
                    <a:pt x="113018" y="110410"/>
                  </a:lnTo>
                  <a:lnTo>
                    <a:pt x="111272" y="111369"/>
                  </a:lnTo>
                  <a:lnTo>
                    <a:pt x="108218" y="112465"/>
                  </a:lnTo>
                  <a:lnTo>
                    <a:pt x="103854" y="113972"/>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59" name="Shape 2859"/>
            <p:cNvSpPr/>
            <p:nvPr/>
          </p:nvSpPr>
          <p:spPr>
            <a:xfrm>
              <a:off x="1984" y="2372"/>
              <a:ext cx="206" cy="877"/>
            </a:xfrm>
            <a:custGeom>
              <a:pathLst>
                <a:path extrusionOk="0" h="120000" w="120000">
                  <a:moveTo>
                    <a:pt x="2341" y="5199"/>
                  </a:moveTo>
                  <a:lnTo>
                    <a:pt x="2341" y="5199"/>
                  </a:lnTo>
                  <a:lnTo>
                    <a:pt x="9951" y="2736"/>
                  </a:lnTo>
                  <a:lnTo>
                    <a:pt x="16390" y="1094"/>
                  </a:lnTo>
                  <a:lnTo>
                    <a:pt x="22829" y="136"/>
                  </a:lnTo>
                  <a:lnTo>
                    <a:pt x="30439" y="0"/>
                  </a:lnTo>
                  <a:lnTo>
                    <a:pt x="38048" y="136"/>
                  </a:lnTo>
                  <a:lnTo>
                    <a:pt x="48000" y="957"/>
                  </a:lnTo>
                  <a:lnTo>
                    <a:pt x="59707" y="1915"/>
                  </a:lnTo>
                  <a:lnTo>
                    <a:pt x="74341" y="3283"/>
                  </a:lnTo>
                  <a:lnTo>
                    <a:pt x="90731" y="4925"/>
                  </a:lnTo>
                  <a:lnTo>
                    <a:pt x="103024" y="6567"/>
                  </a:lnTo>
                  <a:lnTo>
                    <a:pt x="111804" y="8209"/>
                  </a:lnTo>
                  <a:lnTo>
                    <a:pt x="115902" y="10125"/>
                  </a:lnTo>
                  <a:lnTo>
                    <a:pt x="118829" y="12177"/>
                  </a:lnTo>
                  <a:lnTo>
                    <a:pt x="119414" y="14367"/>
                  </a:lnTo>
                  <a:lnTo>
                    <a:pt x="118243" y="16966"/>
                  </a:lnTo>
                  <a:lnTo>
                    <a:pt x="117073" y="19977"/>
                  </a:lnTo>
                  <a:lnTo>
                    <a:pt x="115317" y="21755"/>
                  </a:lnTo>
                  <a:lnTo>
                    <a:pt x="114731" y="24355"/>
                  </a:lnTo>
                  <a:lnTo>
                    <a:pt x="112975" y="27639"/>
                  </a:lnTo>
                  <a:lnTo>
                    <a:pt x="111804" y="31334"/>
                  </a:lnTo>
                  <a:lnTo>
                    <a:pt x="109463" y="35165"/>
                  </a:lnTo>
                  <a:lnTo>
                    <a:pt x="107707" y="39543"/>
                  </a:lnTo>
                  <a:lnTo>
                    <a:pt x="105365" y="43922"/>
                  </a:lnTo>
                  <a:lnTo>
                    <a:pt x="103609" y="48437"/>
                  </a:lnTo>
                  <a:lnTo>
                    <a:pt x="102439" y="52953"/>
                  </a:lnTo>
                  <a:lnTo>
                    <a:pt x="100097" y="57331"/>
                  </a:lnTo>
                  <a:lnTo>
                    <a:pt x="98926" y="61573"/>
                  </a:lnTo>
                  <a:lnTo>
                    <a:pt x="97756" y="65541"/>
                  </a:lnTo>
                  <a:lnTo>
                    <a:pt x="96585" y="69099"/>
                  </a:lnTo>
                  <a:lnTo>
                    <a:pt x="95414" y="71972"/>
                  </a:lnTo>
                  <a:lnTo>
                    <a:pt x="95414" y="74572"/>
                  </a:lnTo>
                  <a:lnTo>
                    <a:pt x="95414" y="76351"/>
                  </a:lnTo>
                  <a:lnTo>
                    <a:pt x="96000" y="77856"/>
                  </a:lnTo>
                  <a:lnTo>
                    <a:pt x="96585" y="79498"/>
                  </a:lnTo>
                  <a:lnTo>
                    <a:pt x="97170" y="81413"/>
                  </a:lnTo>
                  <a:lnTo>
                    <a:pt x="97756" y="83329"/>
                  </a:lnTo>
                  <a:lnTo>
                    <a:pt x="98341" y="85518"/>
                  </a:lnTo>
                  <a:lnTo>
                    <a:pt x="98926" y="87571"/>
                  </a:lnTo>
                  <a:lnTo>
                    <a:pt x="98926" y="89897"/>
                  </a:lnTo>
                  <a:lnTo>
                    <a:pt x="100097" y="92086"/>
                  </a:lnTo>
                  <a:lnTo>
                    <a:pt x="100097" y="94412"/>
                  </a:lnTo>
                  <a:lnTo>
                    <a:pt x="101268" y="96602"/>
                  </a:lnTo>
                  <a:lnTo>
                    <a:pt x="101853" y="98791"/>
                  </a:lnTo>
                  <a:lnTo>
                    <a:pt x="102439" y="100706"/>
                  </a:lnTo>
                  <a:lnTo>
                    <a:pt x="102439" y="102759"/>
                  </a:lnTo>
                  <a:lnTo>
                    <a:pt x="102439" y="104538"/>
                  </a:lnTo>
                  <a:lnTo>
                    <a:pt x="102439" y="106180"/>
                  </a:lnTo>
                  <a:lnTo>
                    <a:pt x="101853" y="107548"/>
                  </a:lnTo>
                  <a:lnTo>
                    <a:pt x="98341" y="110148"/>
                  </a:lnTo>
                  <a:lnTo>
                    <a:pt x="90731" y="112611"/>
                  </a:lnTo>
                  <a:lnTo>
                    <a:pt x="80195" y="114526"/>
                  </a:lnTo>
                  <a:lnTo>
                    <a:pt x="67317" y="116305"/>
                  </a:lnTo>
                  <a:lnTo>
                    <a:pt x="54439" y="117947"/>
                  </a:lnTo>
                  <a:lnTo>
                    <a:pt x="42146" y="118905"/>
                  </a:lnTo>
                  <a:lnTo>
                    <a:pt x="31609" y="119589"/>
                  </a:lnTo>
                  <a:lnTo>
                    <a:pt x="23414" y="119863"/>
                  </a:lnTo>
                  <a:lnTo>
                    <a:pt x="19317" y="119726"/>
                  </a:lnTo>
                  <a:lnTo>
                    <a:pt x="15219" y="119179"/>
                  </a:lnTo>
                  <a:lnTo>
                    <a:pt x="11121" y="118494"/>
                  </a:lnTo>
                  <a:lnTo>
                    <a:pt x="9365" y="117537"/>
                  </a:lnTo>
                  <a:lnTo>
                    <a:pt x="7024" y="116442"/>
                  </a:lnTo>
                  <a:lnTo>
                    <a:pt x="5268" y="115347"/>
                  </a:lnTo>
                  <a:lnTo>
                    <a:pt x="3512" y="114116"/>
                  </a:lnTo>
                  <a:lnTo>
                    <a:pt x="1170" y="112884"/>
                  </a:lnTo>
                  <a:lnTo>
                    <a:pt x="0" y="14367"/>
                  </a:lnTo>
                  <a:lnTo>
                    <a:pt x="585" y="13272"/>
                  </a:lnTo>
                  <a:lnTo>
                    <a:pt x="585" y="11904"/>
                  </a:lnTo>
                  <a:lnTo>
                    <a:pt x="1170" y="10535"/>
                  </a:lnTo>
                  <a:lnTo>
                    <a:pt x="1756" y="8757"/>
                  </a:lnTo>
                  <a:lnTo>
                    <a:pt x="1756" y="7388"/>
                  </a:lnTo>
                  <a:lnTo>
                    <a:pt x="2341" y="6157"/>
                  </a:lnTo>
                  <a:lnTo>
                    <a:pt x="2341" y="5473"/>
                  </a:lnTo>
                  <a:lnTo>
                    <a:pt x="2341" y="5199"/>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60" name="Shape 2860"/>
            <p:cNvSpPr/>
            <p:nvPr/>
          </p:nvSpPr>
          <p:spPr>
            <a:xfrm>
              <a:off x="1987" y="2428"/>
              <a:ext cx="9" cy="26"/>
            </a:xfrm>
            <a:custGeom>
              <a:pathLst>
                <a:path extrusionOk="0" h="120000" w="120000">
                  <a:moveTo>
                    <a:pt x="0" y="115384"/>
                  </a:moveTo>
                  <a:lnTo>
                    <a:pt x="48000" y="110769"/>
                  </a:lnTo>
                  <a:lnTo>
                    <a:pt x="84000" y="96923"/>
                  </a:lnTo>
                  <a:lnTo>
                    <a:pt x="96000" y="78461"/>
                  </a:lnTo>
                  <a:lnTo>
                    <a:pt x="108000" y="55384"/>
                  </a:lnTo>
                  <a:lnTo>
                    <a:pt x="96000" y="32307"/>
                  </a:lnTo>
                  <a:lnTo>
                    <a:pt x="84000" y="18461"/>
                  </a:lnTo>
                  <a:lnTo>
                    <a:pt x="48000" y="4615"/>
                  </a:lnTo>
                  <a:lnTo>
                    <a:pt x="0" y="0"/>
                  </a:lnTo>
                  <a:lnTo>
                    <a:pt x="0" y="115384"/>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61" name="Shape 2861"/>
            <p:cNvSpPr/>
            <p:nvPr/>
          </p:nvSpPr>
          <p:spPr>
            <a:xfrm>
              <a:off x="1987" y="2428"/>
              <a:ext cx="22" cy="36"/>
            </a:xfrm>
            <a:custGeom>
              <a:pathLst>
                <a:path extrusionOk="0" h="120000" w="120000">
                  <a:moveTo>
                    <a:pt x="0" y="116666"/>
                  </a:moveTo>
                  <a:lnTo>
                    <a:pt x="0" y="116666"/>
                  </a:lnTo>
                  <a:lnTo>
                    <a:pt x="45714" y="113333"/>
                  </a:lnTo>
                  <a:lnTo>
                    <a:pt x="80000" y="100000"/>
                  </a:lnTo>
                  <a:lnTo>
                    <a:pt x="102857" y="80000"/>
                  </a:lnTo>
                  <a:lnTo>
                    <a:pt x="114285" y="56666"/>
                  </a:lnTo>
                  <a:lnTo>
                    <a:pt x="102857" y="33333"/>
                  </a:lnTo>
                  <a:lnTo>
                    <a:pt x="80000" y="16666"/>
                  </a:lnTo>
                  <a:lnTo>
                    <a:pt x="45714" y="6666"/>
                  </a:lnTo>
                  <a:lnTo>
                    <a:pt x="0" y="0"/>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62" name="Shape 2862"/>
            <p:cNvSpPr/>
            <p:nvPr/>
          </p:nvSpPr>
          <p:spPr>
            <a:xfrm>
              <a:off x="2034" y="2415"/>
              <a:ext cx="42" cy="36"/>
            </a:xfrm>
            <a:custGeom>
              <a:pathLst>
                <a:path extrusionOk="0" h="120000" w="120000">
                  <a:moveTo>
                    <a:pt x="54285" y="116666"/>
                  </a:moveTo>
                  <a:lnTo>
                    <a:pt x="54285" y="116666"/>
                  </a:lnTo>
                  <a:lnTo>
                    <a:pt x="77142" y="113333"/>
                  </a:lnTo>
                  <a:lnTo>
                    <a:pt x="97142" y="100000"/>
                  </a:lnTo>
                  <a:lnTo>
                    <a:pt x="111428" y="83333"/>
                  </a:lnTo>
                  <a:lnTo>
                    <a:pt x="117142" y="60000"/>
                  </a:lnTo>
                  <a:lnTo>
                    <a:pt x="111428" y="36666"/>
                  </a:lnTo>
                  <a:lnTo>
                    <a:pt x="97142" y="16666"/>
                  </a:lnTo>
                  <a:lnTo>
                    <a:pt x="77142" y="6666"/>
                  </a:lnTo>
                  <a:lnTo>
                    <a:pt x="54285" y="0"/>
                  </a:lnTo>
                  <a:lnTo>
                    <a:pt x="31428" y="6666"/>
                  </a:lnTo>
                  <a:lnTo>
                    <a:pt x="17142" y="16666"/>
                  </a:lnTo>
                  <a:lnTo>
                    <a:pt x="5714" y="36666"/>
                  </a:lnTo>
                  <a:lnTo>
                    <a:pt x="0" y="60000"/>
                  </a:lnTo>
                  <a:lnTo>
                    <a:pt x="5714" y="83333"/>
                  </a:lnTo>
                  <a:lnTo>
                    <a:pt x="17142" y="100000"/>
                  </a:lnTo>
                  <a:lnTo>
                    <a:pt x="31428" y="113333"/>
                  </a:lnTo>
                  <a:lnTo>
                    <a:pt x="54285"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63" name="Shape 2863"/>
            <p:cNvSpPr/>
            <p:nvPr/>
          </p:nvSpPr>
          <p:spPr>
            <a:xfrm>
              <a:off x="2096" y="2435"/>
              <a:ext cx="41" cy="36"/>
            </a:xfrm>
            <a:custGeom>
              <a:pathLst>
                <a:path extrusionOk="0" h="120000" w="120000">
                  <a:moveTo>
                    <a:pt x="55609" y="116666"/>
                  </a:moveTo>
                  <a:lnTo>
                    <a:pt x="55609" y="116666"/>
                  </a:lnTo>
                  <a:lnTo>
                    <a:pt x="79024" y="110000"/>
                  </a:lnTo>
                  <a:lnTo>
                    <a:pt x="99512" y="100000"/>
                  </a:lnTo>
                  <a:lnTo>
                    <a:pt x="111219" y="83333"/>
                  </a:lnTo>
                  <a:lnTo>
                    <a:pt x="117073" y="60000"/>
                  </a:lnTo>
                  <a:lnTo>
                    <a:pt x="111219" y="36666"/>
                  </a:lnTo>
                  <a:lnTo>
                    <a:pt x="99512" y="16666"/>
                  </a:lnTo>
                  <a:lnTo>
                    <a:pt x="79024" y="3333"/>
                  </a:lnTo>
                  <a:lnTo>
                    <a:pt x="55609" y="0"/>
                  </a:lnTo>
                  <a:lnTo>
                    <a:pt x="32195" y="3333"/>
                  </a:lnTo>
                  <a:lnTo>
                    <a:pt x="17560" y="16666"/>
                  </a:lnTo>
                  <a:lnTo>
                    <a:pt x="2926" y="36666"/>
                  </a:lnTo>
                  <a:lnTo>
                    <a:pt x="0" y="60000"/>
                  </a:lnTo>
                  <a:lnTo>
                    <a:pt x="2926" y="83333"/>
                  </a:lnTo>
                  <a:lnTo>
                    <a:pt x="17560" y="100000"/>
                  </a:lnTo>
                  <a:lnTo>
                    <a:pt x="32195" y="110000"/>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64" name="Shape 2864"/>
            <p:cNvSpPr/>
            <p:nvPr/>
          </p:nvSpPr>
          <p:spPr>
            <a:xfrm>
              <a:off x="1988" y="3037"/>
              <a:ext cx="134" cy="169"/>
            </a:xfrm>
            <a:custGeom>
              <a:pathLst>
                <a:path extrusionOk="0" h="120000" w="120000">
                  <a:moveTo>
                    <a:pt x="30447" y="0"/>
                  </a:moveTo>
                  <a:lnTo>
                    <a:pt x="30447" y="0"/>
                  </a:lnTo>
                  <a:lnTo>
                    <a:pt x="36716" y="0"/>
                  </a:lnTo>
                  <a:lnTo>
                    <a:pt x="41194" y="710"/>
                  </a:lnTo>
                  <a:lnTo>
                    <a:pt x="46567" y="1420"/>
                  </a:lnTo>
                  <a:lnTo>
                    <a:pt x="50149" y="2130"/>
                  </a:lnTo>
                  <a:lnTo>
                    <a:pt x="54626" y="3550"/>
                  </a:lnTo>
                  <a:lnTo>
                    <a:pt x="58208" y="4970"/>
                  </a:lnTo>
                  <a:lnTo>
                    <a:pt x="63582" y="5680"/>
                  </a:lnTo>
                  <a:lnTo>
                    <a:pt x="69850" y="6390"/>
                  </a:lnTo>
                  <a:lnTo>
                    <a:pt x="73432" y="7100"/>
                  </a:lnTo>
                  <a:lnTo>
                    <a:pt x="77910" y="8520"/>
                  </a:lnTo>
                  <a:lnTo>
                    <a:pt x="81492" y="9940"/>
                  </a:lnTo>
                  <a:lnTo>
                    <a:pt x="85970" y="10650"/>
                  </a:lnTo>
                  <a:lnTo>
                    <a:pt x="88656" y="12781"/>
                  </a:lnTo>
                  <a:lnTo>
                    <a:pt x="92238" y="14201"/>
                  </a:lnTo>
                  <a:lnTo>
                    <a:pt x="94925" y="15621"/>
                  </a:lnTo>
                  <a:lnTo>
                    <a:pt x="96716" y="17041"/>
                  </a:lnTo>
                  <a:lnTo>
                    <a:pt x="98507" y="19171"/>
                  </a:lnTo>
                  <a:lnTo>
                    <a:pt x="101194" y="20591"/>
                  </a:lnTo>
                  <a:lnTo>
                    <a:pt x="102985" y="23431"/>
                  </a:lnTo>
                  <a:lnTo>
                    <a:pt x="104776" y="25562"/>
                  </a:lnTo>
                  <a:lnTo>
                    <a:pt x="105671" y="27692"/>
                  </a:lnTo>
                  <a:lnTo>
                    <a:pt x="108358" y="31242"/>
                  </a:lnTo>
                  <a:lnTo>
                    <a:pt x="109253" y="34082"/>
                  </a:lnTo>
                  <a:lnTo>
                    <a:pt x="109253" y="36923"/>
                  </a:lnTo>
                  <a:lnTo>
                    <a:pt x="110149" y="40473"/>
                  </a:lnTo>
                  <a:lnTo>
                    <a:pt x="112835" y="44023"/>
                  </a:lnTo>
                  <a:lnTo>
                    <a:pt x="114626" y="47573"/>
                  </a:lnTo>
                  <a:lnTo>
                    <a:pt x="116417" y="51834"/>
                  </a:lnTo>
                  <a:lnTo>
                    <a:pt x="118208" y="55384"/>
                  </a:lnTo>
                  <a:lnTo>
                    <a:pt x="119104" y="59644"/>
                  </a:lnTo>
                  <a:lnTo>
                    <a:pt x="119104" y="63905"/>
                  </a:lnTo>
                  <a:lnTo>
                    <a:pt x="118208" y="66745"/>
                  </a:lnTo>
                  <a:lnTo>
                    <a:pt x="116417" y="70295"/>
                  </a:lnTo>
                  <a:lnTo>
                    <a:pt x="113731" y="74556"/>
                  </a:lnTo>
                  <a:lnTo>
                    <a:pt x="111044" y="79526"/>
                  </a:lnTo>
                  <a:lnTo>
                    <a:pt x="108358" y="84497"/>
                  </a:lnTo>
                  <a:lnTo>
                    <a:pt x="103880" y="89467"/>
                  </a:lnTo>
                  <a:lnTo>
                    <a:pt x="101194" y="93727"/>
                  </a:lnTo>
                  <a:lnTo>
                    <a:pt x="96716" y="97278"/>
                  </a:lnTo>
                  <a:lnTo>
                    <a:pt x="94925" y="100118"/>
                  </a:lnTo>
                  <a:lnTo>
                    <a:pt x="89552" y="102248"/>
                  </a:lnTo>
                  <a:lnTo>
                    <a:pt x="84179" y="105798"/>
                  </a:lnTo>
                  <a:lnTo>
                    <a:pt x="77014" y="110059"/>
                  </a:lnTo>
                  <a:lnTo>
                    <a:pt x="66268" y="113609"/>
                  </a:lnTo>
                  <a:lnTo>
                    <a:pt x="56417" y="117869"/>
                  </a:lnTo>
                  <a:lnTo>
                    <a:pt x="44776" y="119289"/>
                  </a:lnTo>
                  <a:lnTo>
                    <a:pt x="33134" y="119289"/>
                  </a:lnTo>
                  <a:lnTo>
                    <a:pt x="23283" y="117159"/>
                  </a:lnTo>
                  <a:lnTo>
                    <a:pt x="16119" y="115029"/>
                  </a:lnTo>
                  <a:lnTo>
                    <a:pt x="10746" y="112899"/>
                  </a:lnTo>
                  <a:lnTo>
                    <a:pt x="5373" y="110059"/>
                  </a:lnTo>
                  <a:lnTo>
                    <a:pt x="0" y="105798"/>
                  </a:lnTo>
                  <a:lnTo>
                    <a:pt x="0" y="5680"/>
                  </a:lnTo>
                  <a:lnTo>
                    <a:pt x="5373" y="4970"/>
                  </a:lnTo>
                  <a:lnTo>
                    <a:pt x="8955" y="3550"/>
                  </a:lnTo>
                  <a:lnTo>
                    <a:pt x="14328" y="2840"/>
                  </a:lnTo>
                  <a:lnTo>
                    <a:pt x="18805" y="1420"/>
                  </a:lnTo>
                  <a:lnTo>
                    <a:pt x="23283" y="710"/>
                  </a:lnTo>
                  <a:lnTo>
                    <a:pt x="25970" y="710"/>
                  </a:lnTo>
                  <a:lnTo>
                    <a:pt x="29552" y="0"/>
                  </a:lnTo>
                  <a:lnTo>
                    <a:pt x="30447" y="0"/>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65" name="Shape 2865"/>
            <p:cNvSpPr/>
            <p:nvPr/>
          </p:nvSpPr>
          <p:spPr>
            <a:xfrm>
              <a:off x="1998" y="3059"/>
              <a:ext cx="11" cy="1"/>
            </a:xfrm>
            <a:custGeom>
              <a:pathLst>
                <a:path extrusionOk="0" h="120000" w="120000">
                  <a:moveTo>
                    <a:pt x="20000" y="0"/>
                  </a:moveTo>
                  <a:lnTo>
                    <a:pt x="50000" y="0"/>
                  </a:lnTo>
                  <a:lnTo>
                    <a:pt x="60000" y="0"/>
                  </a:lnTo>
                  <a:lnTo>
                    <a:pt x="70000" y="0"/>
                  </a:lnTo>
                  <a:lnTo>
                    <a:pt x="80000" y="0"/>
                  </a:lnTo>
                  <a:lnTo>
                    <a:pt x="90000" y="0"/>
                  </a:lnTo>
                  <a:lnTo>
                    <a:pt x="100000" y="0"/>
                  </a:lnTo>
                  <a:lnTo>
                    <a:pt x="110000" y="0"/>
                  </a:lnTo>
                  <a:lnTo>
                    <a:pt x="100000" y="60000"/>
                  </a:lnTo>
                  <a:lnTo>
                    <a:pt x="90000" y="60000"/>
                  </a:lnTo>
                  <a:lnTo>
                    <a:pt x="80000" y="60000"/>
                  </a:lnTo>
                  <a:lnTo>
                    <a:pt x="70000" y="60000"/>
                  </a:lnTo>
                  <a:lnTo>
                    <a:pt x="60000" y="60000"/>
                  </a:lnTo>
                  <a:lnTo>
                    <a:pt x="50000" y="60000"/>
                  </a:lnTo>
                  <a:lnTo>
                    <a:pt x="30000" y="60000"/>
                  </a:lnTo>
                  <a:lnTo>
                    <a:pt x="20000" y="60000"/>
                  </a:lnTo>
                  <a:lnTo>
                    <a:pt x="10000" y="60000"/>
                  </a:lnTo>
                  <a:lnTo>
                    <a:pt x="0" y="60000"/>
                  </a:lnTo>
                  <a:lnTo>
                    <a:pt x="0" y="0"/>
                  </a:lnTo>
                  <a:lnTo>
                    <a:pt x="10000" y="0"/>
                  </a:lnTo>
                  <a:lnTo>
                    <a:pt x="2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66" name="Shape 2866"/>
            <p:cNvSpPr/>
            <p:nvPr/>
          </p:nvSpPr>
          <p:spPr>
            <a:xfrm>
              <a:off x="1998" y="3059"/>
              <a:ext cx="22" cy="11"/>
            </a:xfrm>
            <a:custGeom>
              <a:pathLst>
                <a:path extrusionOk="0" h="120000" w="120000">
                  <a:moveTo>
                    <a:pt x="26086" y="30000"/>
                  </a:moveTo>
                  <a:lnTo>
                    <a:pt x="26086" y="30000"/>
                  </a:lnTo>
                  <a:lnTo>
                    <a:pt x="52173" y="20000"/>
                  </a:lnTo>
                  <a:lnTo>
                    <a:pt x="67826" y="10000"/>
                  </a:lnTo>
                  <a:lnTo>
                    <a:pt x="73043" y="10000"/>
                  </a:lnTo>
                  <a:lnTo>
                    <a:pt x="83478" y="0"/>
                  </a:lnTo>
                  <a:lnTo>
                    <a:pt x="99130" y="0"/>
                  </a:lnTo>
                  <a:lnTo>
                    <a:pt x="109565" y="10000"/>
                  </a:lnTo>
                  <a:lnTo>
                    <a:pt x="114782" y="40000"/>
                  </a:lnTo>
                  <a:lnTo>
                    <a:pt x="114782" y="50000"/>
                  </a:lnTo>
                  <a:lnTo>
                    <a:pt x="109565" y="70000"/>
                  </a:lnTo>
                  <a:lnTo>
                    <a:pt x="104347" y="90000"/>
                  </a:lnTo>
                  <a:lnTo>
                    <a:pt x="99130" y="100000"/>
                  </a:lnTo>
                  <a:lnTo>
                    <a:pt x="83478" y="110000"/>
                  </a:lnTo>
                  <a:lnTo>
                    <a:pt x="73043" y="110000"/>
                  </a:lnTo>
                  <a:lnTo>
                    <a:pt x="62608" y="110000"/>
                  </a:lnTo>
                  <a:lnTo>
                    <a:pt x="46956" y="110000"/>
                  </a:lnTo>
                  <a:lnTo>
                    <a:pt x="36521" y="110000"/>
                  </a:lnTo>
                  <a:lnTo>
                    <a:pt x="26086" y="90000"/>
                  </a:lnTo>
                  <a:lnTo>
                    <a:pt x="15652" y="80000"/>
                  </a:lnTo>
                  <a:lnTo>
                    <a:pt x="5217" y="80000"/>
                  </a:lnTo>
                  <a:lnTo>
                    <a:pt x="0" y="60000"/>
                  </a:lnTo>
                  <a:lnTo>
                    <a:pt x="0" y="50000"/>
                  </a:lnTo>
                  <a:lnTo>
                    <a:pt x="10434" y="40000"/>
                  </a:lnTo>
                  <a:lnTo>
                    <a:pt x="15652" y="30000"/>
                  </a:lnTo>
                  <a:lnTo>
                    <a:pt x="26086" y="3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67" name="Shape 2867"/>
            <p:cNvSpPr/>
            <p:nvPr/>
          </p:nvSpPr>
          <p:spPr>
            <a:xfrm>
              <a:off x="2055" y="3152"/>
              <a:ext cx="9" cy="4"/>
            </a:xfrm>
            <a:custGeom>
              <a:pathLst>
                <a:path extrusionOk="0" h="120000" w="120000">
                  <a:moveTo>
                    <a:pt x="32727" y="24000"/>
                  </a:moveTo>
                  <a:lnTo>
                    <a:pt x="54545" y="24000"/>
                  </a:lnTo>
                  <a:lnTo>
                    <a:pt x="65454" y="0"/>
                  </a:lnTo>
                  <a:lnTo>
                    <a:pt x="76363" y="0"/>
                  </a:lnTo>
                  <a:lnTo>
                    <a:pt x="98181" y="0"/>
                  </a:lnTo>
                  <a:lnTo>
                    <a:pt x="109090" y="24000"/>
                  </a:lnTo>
                  <a:lnTo>
                    <a:pt x="109090" y="48000"/>
                  </a:lnTo>
                  <a:lnTo>
                    <a:pt x="98181" y="48000"/>
                  </a:lnTo>
                  <a:lnTo>
                    <a:pt x="87272" y="72000"/>
                  </a:lnTo>
                  <a:lnTo>
                    <a:pt x="76363" y="72000"/>
                  </a:lnTo>
                  <a:lnTo>
                    <a:pt x="65454" y="72000"/>
                  </a:lnTo>
                  <a:lnTo>
                    <a:pt x="65454" y="96000"/>
                  </a:lnTo>
                  <a:lnTo>
                    <a:pt x="54545" y="96000"/>
                  </a:lnTo>
                  <a:lnTo>
                    <a:pt x="43636" y="96000"/>
                  </a:lnTo>
                  <a:lnTo>
                    <a:pt x="32727" y="72000"/>
                  </a:lnTo>
                  <a:lnTo>
                    <a:pt x="21818" y="72000"/>
                  </a:lnTo>
                  <a:lnTo>
                    <a:pt x="10909" y="48000"/>
                  </a:lnTo>
                  <a:lnTo>
                    <a:pt x="0" y="48000"/>
                  </a:lnTo>
                  <a:lnTo>
                    <a:pt x="0" y="24000"/>
                  </a:lnTo>
                  <a:lnTo>
                    <a:pt x="10909" y="24000"/>
                  </a:lnTo>
                  <a:lnTo>
                    <a:pt x="21818" y="24000"/>
                  </a:lnTo>
                  <a:lnTo>
                    <a:pt x="32727" y="24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68" name="Shape 2868"/>
            <p:cNvSpPr/>
            <p:nvPr/>
          </p:nvSpPr>
          <p:spPr>
            <a:xfrm>
              <a:off x="2055" y="3152"/>
              <a:ext cx="21" cy="14"/>
            </a:xfrm>
            <a:custGeom>
              <a:pathLst>
                <a:path extrusionOk="0" h="120000" w="120000">
                  <a:moveTo>
                    <a:pt x="32727" y="16000"/>
                  </a:moveTo>
                  <a:lnTo>
                    <a:pt x="32727" y="16000"/>
                  </a:lnTo>
                  <a:lnTo>
                    <a:pt x="54545" y="16000"/>
                  </a:lnTo>
                  <a:lnTo>
                    <a:pt x="65454" y="8000"/>
                  </a:lnTo>
                  <a:lnTo>
                    <a:pt x="70909" y="0"/>
                  </a:lnTo>
                  <a:lnTo>
                    <a:pt x="81818" y="0"/>
                  </a:lnTo>
                  <a:lnTo>
                    <a:pt x="103636" y="0"/>
                  </a:lnTo>
                  <a:lnTo>
                    <a:pt x="109090" y="8000"/>
                  </a:lnTo>
                  <a:lnTo>
                    <a:pt x="114545" y="32000"/>
                  </a:lnTo>
                  <a:lnTo>
                    <a:pt x="114545" y="48000"/>
                  </a:lnTo>
                  <a:lnTo>
                    <a:pt x="109090" y="56000"/>
                  </a:lnTo>
                  <a:lnTo>
                    <a:pt x="109090" y="64000"/>
                  </a:lnTo>
                  <a:lnTo>
                    <a:pt x="98181" y="80000"/>
                  </a:lnTo>
                  <a:lnTo>
                    <a:pt x="81818" y="88000"/>
                  </a:lnTo>
                  <a:lnTo>
                    <a:pt x="70909" y="96000"/>
                  </a:lnTo>
                  <a:lnTo>
                    <a:pt x="65454" y="104000"/>
                  </a:lnTo>
                  <a:lnTo>
                    <a:pt x="54545" y="112000"/>
                  </a:lnTo>
                  <a:lnTo>
                    <a:pt x="43636" y="104000"/>
                  </a:lnTo>
                  <a:lnTo>
                    <a:pt x="32727" y="96000"/>
                  </a:lnTo>
                  <a:lnTo>
                    <a:pt x="16363" y="80000"/>
                  </a:lnTo>
                  <a:lnTo>
                    <a:pt x="5454" y="64000"/>
                  </a:lnTo>
                  <a:lnTo>
                    <a:pt x="0" y="56000"/>
                  </a:lnTo>
                  <a:lnTo>
                    <a:pt x="0" y="40000"/>
                  </a:lnTo>
                  <a:lnTo>
                    <a:pt x="10909" y="24000"/>
                  </a:lnTo>
                  <a:lnTo>
                    <a:pt x="21818" y="16000"/>
                  </a:lnTo>
                  <a:lnTo>
                    <a:pt x="32727" y="16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69" name="Shape 2869"/>
            <p:cNvSpPr/>
            <p:nvPr/>
          </p:nvSpPr>
          <p:spPr>
            <a:xfrm>
              <a:off x="2043" y="3070"/>
              <a:ext cx="3" cy="3"/>
            </a:xfrm>
            <a:custGeom>
              <a:pathLst>
                <a:path extrusionOk="0" h="120000" w="120000">
                  <a:moveTo>
                    <a:pt x="90000" y="60000"/>
                  </a:moveTo>
                  <a:lnTo>
                    <a:pt x="90000" y="60000"/>
                  </a:lnTo>
                  <a:lnTo>
                    <a:pt x="60000" y="90000"/>
                  </a:lnTo>
                  <a:lnTo>
                    <a:pt x="30000" y="90000"/>
                  </a:lnTo>
                  <a:lnTo>
                    <a:pt x="0" y="90000"/>
                  </a:lnTo>
                  <a:lnTo>
                    <a:pt x="0" y="60000"/>
                  </a:lnTo>
                  <a:lnTo>
                    <a:pt x="0" y="30000"/>
                  </a:lnTo>
                  <a:lnTo>
                    <a:pt x="90000" y="0"/>
                  </a:lnTo>
                  <a:lnTo>
                    <a:pt x="9000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70" name="Shape 2870"/>
            <p:cNvSpPr/>
            <p:nvPr/>
          </p:nvSpPr>
          <p:spPr>
            <a:xfrm>
              <a:off x="2046" y="3070"/>
              <a:ext cx="9" cy="14"/>
            </a:xfrm>
            <a:custGeom>
              <a:pathLst>
                <a:path extrusionOk="0" h="120000" w="120000">
                  <a:moveTo>
                    <a:pt x="0" y="59999"/>
                  </a:moveTo>
                  <a:lnTo>
                    <a:pt x="0" y="59999"/>
                  </a:lnTo>
                  <a:lnTo>
                    <a:pt x="12000" y="85714"/>
                  </a:lnTo>
                  <a:lnTo>
                    <a:pt x="24000" y="102857"/>
                  </a:lnTo>
                  <a:lnTo>
                    <a:pt x="36000" y="111428"/>
                  </a:lnTo>
                  <a:lnTo>
                    <a:pt x="72000" y="111428"/>
                  </a:lnTo>
                  <a:lnTo>
                    <a:pt x="96000" y="102857"/>
                  </a:lnTo>
                  <a:lnTo>
                    <a:pt x="96000" y="94285"/>
                  </a:lnTo>
                  <a:lnTo>
                    <a:pt x="96000" y="85714"/>
                  </a:lnTo>
                  <a:lnTo>
                    <a:pt x="108000" y="25714"/>
                  </a:lnTo>
                  <a:lnTo>
                    <a:pt x="12000" y="0"/>
                  </a:lnTo>
                  <a:lnTo>
                    <a:pt x="0" y="5999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71" name="Shape 2871"/>
            <p:cNvSpPr/>
            <p:nvPr/>
          </p:nvSpPr>
          <p:spPr>
            <a:xfrm>
              <a:off x="2006" y="3139"/>
              <a:ext cx="4" cy="2"/>
            </a:xfrm>
            <a:custGeom>
              <a:pathLst>
                <a:path extrusionOk="0" h="120000" w="120000">
                  <a:moveTo>
                    <a:pt x="0" y="40000"/>
                  </a:moveTo>
                  <a:lnTo>
                    <a:pt x="0" y="80000"/>
                  </a:lnTo>
                  <a:lnTo>
                    <a:pt x="24000" y="80000"/>
                  </a:lnTo>
                  <a:lnTo>
                    <a:pt x="48000" y="80000"/>
                  </a:lnTo>
                  <a:lnTo>
                    <a:pt x="72000" y="80000"/>
                  </a:lnTo>
                  <a:lnTo>
                    <a:pt x="96000" y="80000"/>
                  </a:lnTo>
                  <a:lnTo>
                    <a:pt x="48000" y="0"/>
                  </a:lnTo>
                  <a:lnTo>
                    <a:pt x="0" y="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72" name="Shape 2872"/>
            <p:cNvSpPr/>
            <p:nvPr/>
          </p:nvSpPr>
          <p:spPr>
            <a:xfrm>
              <a:off x="2006" y="3139"/>
              <a:ext cx="15" cy="13"/>
            </a:xfrm>
            <a:custGeom>
              <a:pathLst>
                <a:path extrusionOk="0" h="120000" w="120000">
                  <a:moveTo>
                    <a:pt x="0" y="55384"/>
                  </a:moveTo>
                  <a:lnTo>
                    <a:pt x="0" y="55384"/>
                  </a:lnTo>
                  <a:lnTo>
                    <a:pt x="7500" y="83076"/>
                  </a:lnTo>
                  <a:lnTo>
                    <a:pt x="15000" y="101538"/>
                  </a:lnTo>
                  <a:lnTo>
                    <a:pt x="22500" y="110769"/>
                  </a:lnTo>
                  <a:lnTo>
                    <a:pt x="37500" y="110769"/>
                  </a:lnTo>
                  <a:lnTo>
                    <a:pt x="60000" y="110769"/>
                  </a:lnTo>
                  <a:lnTo>
                    <a:pt x="75000" y="110769"/>
                  </a:lnTo>
                  <a:lnTo>
                    <a:pt x="105000" y="101538"/>
                  </a:lnTo>
                  <a:lnTo>
                    <a:pt x="112500" y="101538"/>
                  </a:lnTo>
                  <a:lnTo>
                    <a:pt x="67500" y="18461"/>
                  </a:lnTo>
                  <a:lnTo>
                    <a:pt x="7500" y="0"/>
                  </a:lnTo>
                  <a:lnTo>
                    <a:pt x="0" y="55384"/>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73" name="Shape 2873"/>
            <p:cNvSpPr/>
            <p:nvPr/>
          </p:nvSpPr>
          <p:spPr>
            <a:xfrm>
              <a:off x="2047" y="3115"/>
              <a:ext cx="11" cy="3"/>
            </a:xfrm>
            <a:custGeom>
              <a:pathLst>
                <a:path extrusionOk="0" h="120000" w="120000">
                  <a:moveTo>
                    <a:pt x="98181" y="0"/>
                  </a:moveTo>
                  <a:lnTo>
                    <a:pt x="98181" y="30000"/>
                  </a:lnTo>
                  <a:lnTo>
                    <a:pt x="87272" y="30000"/>
                  </a:lnTo>
                  <a:lnTo>
                    <a:pt x="76363" y="60000"/>
                  </a:lnTo>
                  <a:lnTo>
                    <a:pt x="65454" y="60000"/>
                  </a:lnTo>
                  <a:lnTo>
                    <a:pt x="54545" y="60000"/>
                  </a:lnTo>
                  <a:lnTo>
                    <a:pt x="32727" y="30000"/>
                  </a:lnTo>
                  <a:lnTo>
                    <a:pt x="21818" y="30000"/>
                  </a:lnTo>
                  <a:lnTo>
                    <a:pt x="10909" y="60000"/>
                  </a:lnTo>
                  <a:lnTo>
                    <a:pt x="0" y="60000"/>
                  </a:lnTo>
                  <a:lnTo>
                    <a:pt x="10909" y="90000"/>
                  </a:lnTo>
                  <a:lnTo>
                    <a:pt x="32727" y="90000"/>
                  </a:lnTo>
                  <a:lnTo>
                    <a:pt x="43636" y="90000"/>
                  </a:lnTo>
                  <a:lnTo>
                    <a:pt x="54545" y="90000"/>
                  </a:lnTo>
                  <a:lnTo>
                    <a:pt x="65454" y="90000"/>
                  </a:lnTo>
                  <a:lnTo>
                    <a:pt x="76363" y="90000"/>
                  </a:lnTo>
                  <a:lnTo>
                    <a:pt x="87272" y="90000"/>
                  </a:lnTo>
                  <a:lnTo>
                    <a:pt x="98181" y="90000"/>
                  </a:lnTo>
                  <a:lnTo>
                    <a:pt x="109090" y="60000"/>
                  </a:lnTo>
                  <a:lnTo>
                    <a:pt x="109090" y="30000"/>
                  </a:lnTo>
                  <a:lnTo>
                    <a:pt x="98181"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74" name="Shape 2874"/>
            <p:cNvSpPr/>
            <p:nvPr/>
          </p:nvSpPr>
          <p:spPr>
            <a:xfrm>
              <a:off x="2047" y="3115"/>
              <a:ext cx="22" cy="14"/>
            </a:xfrm>
            <a:custGeom>
              <a:pathLst>
                <a:path extrusionOk="0" h="120000" w="120000">
                  <a:moveTo>
                    <a:pt x="109090" y="0"/>
                  </a:moveTo>
                  <a:lnTo>
                    <a:pt x="109090" y="0"/>
                  </a:lnTo>
                  <a:lnTo>
                    <a:pt x="103636" y="34285"/>
                  </a:lnTo>
                  <a:lnTo>
                    <a:pt x="92727" y="51428"/>
                  </a:lnTo>
                  <a:lnTo>
                    <a:pt x="76363" y="68571"/>
                  </a:lnTo>
                  <a:lnTo>
                    <a:pt x="65454" y="68571"/>
                  </a:lnTo>
                  <a:lnTo>
                    <a:pt x="54545" y="59999"/>
                  </a:lnTo>
                  <a:lnTo>
                    <a:pt x="38181" y="51428"/>
                  </a:lnTo>
                  <a:lnTo>
                    <a:pt x="32727" y="51428"/>
                  </a:lnTo>
                  <a:lnTo>
                    <a:pt x="16363" y="51428"/>
                  </a:lnTo>
                  <a:lnTo>
                    <a:pt x="5454" y="59999"/>
                  </a:lnTo>
                  <a:lnTo>
                    <a:pt x="0" y="68571"/>
                  </a:lnTo>
                  <a:lnTo>
                    <a:pt x="0" y="85714"/>
                  </a:lnTo>
                  <a:lnTo>
                    <a:pt x="10909" y="94285"/>
                  </a:lnTo>
                  <a:lnTo>
                    <a:pt x="32727" y="94285"/>
                  </a:lnTo>
                  <a:lnTo>
                    <a:pt x="43636" y="102857"/>
                  </a:lnTo>
                  <a:lnTo>
                    <a:pt x="54545" y="111428"/>
                  </a:lnTo>
                  <a:lnTo>
                    <a:pt x="65454" y="111428"/>
                  </a:lnTo>
                  <a:lnTo>
                    <a:pt x="76363" y="111428"/>
                  </a:lnTo>
                  <a:lnTo>
                    <a:pt x="92727" y="111428"/>
                  </a:lnTo>
                  <a:lnTo>
                    <a:pt x="103636" y="111428"/>
                  </a:lnTo>
                  <a:lnTo>
                    <a:pt x="109090" y="102857"/>
                  </a:lnTo>
                  <a:lnTo>
                    <a:pt x="114545" y="85714"/>
                  </a:lnTo>
                  <a:lnTo>
                    <a:pt x="114545" y="42857"/>
                  </a:lnTo>
                  <a:lnTo>
                    <a:pt x="109090" y="17142"/>
                  </a:lnTo>
                  <a:lnTo>
                    <a:pt x="10909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75" name="Shape 2875"/>
            <p:cNvSpPr/>
            <p:nvPr/>
          </p:nvSpPr>
          <p:spPr>
            <a:xfrm>
              <a:off x="2007" y="3100"/>
              <a:ext cx="11" cy="2"/>
            </a:xfrm>
            <a:custGeom>
              <a:pathLst>
                <a:path extrusionOk="0" h="120000" w="120000">
                  <a:moveTo>
                    <a:pt x="108000" y="80000"/>
                  </a:moveTo>
                  <a:lnTo>
                    <a:pt x="48000" y="40000"/>
                  </a:lnTo>
                  <a:lnTo>
                    <a:pt x="0" y="0"/>
                  </a:lnTo>
                  <a:lnTo>
                    <a:pt x="48000" y="0"/>
                  </a:lnTo>
                  <a:lnTo>
                    <a:pt x="108000" y="8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76" name="Shape 2876"/>
            <p:cNvSpPr/>
            <p:nvPr/>
          </p:nvSpPr>
          <p:spPr>
            <a:xfrm>
              <a:off x="2017" y="3102"/>
              <a:ext cx="3" cy="9"/>
            </a:xfrm>
            <a:custGeom>
              <a:pathLst>
                <a:path extrusionOk="0" h="120000" w="120000">
                  <a:moveTo>
                    <a:pt x="0" y="0"/>
                  </a:moveTo>
                  <a:lnTo>
                    <a:pt x="0" y="0"/>
                  </a:lnTo>
                  <a:lnTo>
                    <a:pt x="60000" y="53333"/>
                  </a:lnTo>
                  <a:lnTo>
                    <a:pt x="90000" y="80000"/>
                  </a:lnTo>
                  <a:lnTo>
                    <a:pt x="60000" y="93333"/>
                  </a:lnTo>
                  <a:lnTo>
                    <a:pt x="60000" y="106666"/>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77" name="Shape 2877"/>
            <p:cNvSpPr/>
            <p:nvPr/>
          </p:nvSpPr>
          <p:spPr>
            <a:xfrm>
              <a:off x="2077" y="3096"/>
              <a:ext cx="5" cy="17"/>
            </a:xfrm>
            <a:custGeom>
              <a:pathLst>
                <a:path extrusionOk="0" h="120000" w="120000">
                  <a:moveTo>
                    <a:pt x="100000" y="0"/>
                  </a:moveTo>
                  <a:lnTo>
                    <a:pt x="80000" y="14117"/>
                  </a:lnTo>
                  <a:lnTo>
                    <a:pt x="80000" y="28235"/>
                  </a:lnTo>
                  <a:lnTo>
                    <a:pt x="80000" y="49411"/>
                  </a:lnTo>
                  <a:lnTo>
                    <a:pt x="60000" y="49411"/>
                  </a:lnTo>
                  <a:lnTo>
                    <a:pt x="40000" y="56470"/>
                  </a:lnTo>
                  <a:lnTo>
                    <a:pt x="40000" y="63529"/>
                  </a:lnTo>
                  <a:lnTo>
                    <a:pt x="20000" y="70588"/>
                  </a:lnTo>
                  <a:lnTo>
                    <a:pt x="20000" y="84705"/>
                  </a:lnTo>
                  <a:lnTo>
                    <a:pt x="0" y="98823"/>
                  </a:lnTo>
                  <a:lnTo>
                    <a:pt x="0" y="105882"/>
                  </a:lnTo>
                  <a:lnTo>
                    <a:pt x="0" y="112941"/>
                  </a:lnTo>
                  <a:lnTo>
                    <a:pt x="10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78" name="Shape 2878"/>
            <p:cNvSpPr/>
            <p:nvPr/>
          </p:nvSpPr>
          <p:spPr>
            <a:xfrm>
              <a:off x="2082" y="3096"/>
              <a:ext cx="5" cy="27"/>
            </a:xfrm>
            <a:custGeom>
              <a:pathLst>
                <a:path extrusionOk="0" h="120000" w="120000">
                  <a:moveTo>
                    <a:pt x="0" y="0"/>
                  </a:moveTo>
                  <a:lnTo>
                    <a:pt x="0" y="0"/>
                  </a:lnTo>
                  <a:lnTo>
                    <a:pt x="17142" y="17777"/>
                  </a:lnTo>
                  <a:lnTo>
                    <a:pt x="17142" y="31111"/>
                  </a:lnTo>
                  <a:lnTo>
                    <a:pt x="17142" y="48888"/>
                  </a:lnTo>
                  <a:lnTo>
                    <a:pt x="34285" y="53333"/>
                  </a:lnTo>
                  <a:lnTo>
                    <a:pt x="51428" y="57777"/>
                  </a:lnTo>
                  <a:lnTo>
                    <a:pt x="68571" y="66666"/>
                  </a:lnTo>
                  <a:lnTo>
                    <a:pt x="85714" y="75555"/>
                  </a:lnTo>
                  <a:lnTo>
                    <a:pt x="85714" y="84444"/>
                  </a:lnTo>
                  <a:lnTo>
                    <a:pt x="102857" y="97777"/>
                  </a:lnTo>
                  <a:lnTo>
                    <a:pt x="102857" y="111111"/>
                  </a:lnTo>
                  <a:lnTo>
                    <a:pt x="102857" y="11555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79" name="Shape 2879"/>
            <p:cNvSpPr/>
            <p:nvPr/>
          </p:nvSpPr>
          <p:spPr>
            <a:xfrm>
              <a:off x="2075" y="3129"/>
              <a:ext cx="18" cy="9"/>
            </a:xfrm>
            <a:custGeom>
              <a:pathLst>
                <a:path extrusionOk="0" h="120000" w="120000">
                  <a:moveTo>
                    <a:pt x="113333" y="0"/>
                  </a:moveTo>
                  <a:lnTo>
                    <a:pt x="93333" y="0"/>
                  </a:lnTo>
                  <a:lnTo>
                    <a:pt x="80000" y="0"/>
                  </a:lnTo>
                  <a:lnTo>
                    <a:pt x="60000" y="0"/>
                  </a:lnTo>
                  <a:lnTo>
                    <a:pt x="40000" y="0"/>
                  </a:lnTo>
                  <a:lnTo>
                    <a:pt x="26666" y="108000"/>
                  </a:lnTo>
                  <a:lnTo>
                    <a:pt x="13333" y="0"/>
                  </a:lnTo>
                  <a:lnTo>
                    <a:pt x="0" y="0"/>
                  </a:lnTo>
                  <a:lnTo>
                    <a:pt x="113333"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80" name="Shape 2880"/>
            <p:cNvSpPr/>
            <p:nvPr/>
          </p:nvSpPr>
          <p:spPr>
            <a:xfrm>
              <a:off x="2075" y="3138"/>
              <a:ext cx="28" cy="1"/>
            </a:xfrm>
            <a:custGeom>
              <a:pathLst>
                <a:path extrusionOk="0" h="120000" w="120000">
                  <a:moveTo>
                    <a:pt x="115862" y="60000"/>
                  </a:moveTo>
                  <a:lnTo>
                    <a:pt x="115862" y="60000"/>
                  </a:lnTo>
                  <a:lnTo>
                    <a:pt x="99310" y="60000"/>
                  </a:lnTo>
                  <a:lnTo>
                    <a:pt x="78620" y="60000"/>
                  </a:lnTo>
                  <a:lnTo>
                    <a:pt x="62068" y="60000"/>
                  </a:lnTo>
                  <a:lnTo>
                    <a:pt x="41379" y="60000"/>
                  </a:lnTo>
                  <a:lnTo>
                    <a:pt x="28965" y="0"/>
                  </a:lnTo>
                  <a:lnTo>
                    <a:pt x="12413" y="60000"/>
                  </a:lnTo>
                  <a:lnTo>
                    <a:pt x="0" y="6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81" name="Shape 2881"/>
            <p:cNvSpPr/>
            <p:nvPr/>
          </p:nvSpPr>
          <p:spPr>
            <a:xfrm>
              <a:off x="1985" y="3080"/>
              <a:ext cx="9" cy="9"/>
            </a:xfrm>
            <a:custGeom>
              <a:pathLst>
                <a:path extrusionOk="0" h="120000" w="120000">
                  <a:moveTo>
                    <a:pt x="66666" y="0"/>
                  </a:moveTo>
                  <a:lnTo>
                    <a:pt x="40000" y="0"/>
                  </a:lnTo>
                  <a:lnTo>
                    <a:pt x="40000" y="53333"/>
                  </a:lnTo>
                  <a:lnTo>
                    <a:pt x="0" y="53333"/>
                  </a:lnTo>
                  <a:lnTo>
                    <a:pt x="0" y="106666"/>
                  </a:lnTo>
                  <a:lnTo>
                    <a:pt x="40000" y="106666"/>
                  </a:lnTo>
                  <a:lnTo>
                    <a:pt x="66666" y="106666"/>
                  </a:lnTo>
                  <a:lnTo>
                    <a:pt x="106666" y="106666"/>
                  </a:lnTo>
                  <a:lnTo>
                    <a:pt x="106666" y="53333"/>
                  </a:lnTo>
                  <a:lnTo>
                    <a:pt x="66666" y="53333"/>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82" name="Shape 2882"/>
            <p:cNvSpPr/>
            <p:nvPr/>
          </p:nvSpPr>
          <p:spPr>
            <a:xfrm>
              <a:off x="2013" y="3079"/>
              <a:ext cx="9" cy="7"/>
            </a:xfrm>
            <a:custGeom>
              <a:pathLst>
                <a:path extrusionOk="0" h="120000" w="120000">
                  <a:moveTo>
                    <a:pt x="48000" y="0"/>
                  </a:moveTo>
                  <a:lnTo>
                    <a:pt x="48000" y="0"/>
                  </a:lnTo>
                  <a:lnTo>
                    <a:pt x="0" y="0"/>
                  </a:lnTo>
                  <a:lnTo>
                    <a:pt x="0" y="30000"/>
                  </a:lnTo>
                  <a:lnTo>
                    <a:pt x="0" y="75000"/>
                  </a:lnTo>
                  <a:lnTo>
                    <a:pt x="48000" y="75000"/>
                  </a:lnTo>
                  <a:lnTo>
                    <a:pt x="48000" y="105000"/>
                  </a:lnTo>
                  <a:lnTo>
                    <a:pt x="48000" y="75000"/>
                  </a:lnTo>
                  <a:lnTo>
                    <a:pt x="108000" y="75000"/>
                  </a:lnTo>
                  <a:lnTo>
                    <a:pt x="108000" y="30000"/>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83" name="Shape 2883"/>
            <p:cNvSpPr/>
            <p:nvPr/>
          </p:nvSpPr>
          <p:spPr>
            <a:xfrm>
              <a:off x="2029" y="3098"/>
              <a:ext cx="9" cy="9"/>
            </a:xfrm>
            <a:custGeom>
              <a:pathLst>
                <a:path extrusionOk="0" h="120000" w="120000">
                  <a:moveTo>
                    <a:pt x="0" y="0"/>
                  </a:moveTo>
                  <a:lnTo>
                    <a:pt x="0" y="0"/>
                  </a:lnTo>
                  <a:lnTo>
                    <a:pt x="0" y="53333"/>
                  </a:lnTo>
                  <a:lnTo>
                    <a:pt x="0" y="106666"/>
                  </a:lnTo>
                  <a:lnTo>
                    <a:pt x="48000" y="106666"/>
                  </a:lnTo>
                  <a:lnTo>
                    <a:pt x="108000" y="53333"/>
                  </a:lnTo>
                  <a:lnTo>
                    <a:pt x="48000" y="53333"/>
                  </a:lnTo>
                  <a:lnTo>
                    <a:pt x="48000" y="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84" name="Shape 2884"/>
            <p:cNvSpPr/>
            <p:nvPr/>
          </p:nvSpPr>
          <p:spPr>
            <a:xfrm>
              <a:off x="1979" y="3122"/>
              <a:ext cx="9" cy="7"/>
            </a:xfrm>
            <a:custGeom>
              <a:pathLst>
                <a:path extrusionOk="0" h="120000" w="120000">
                  <a:moveTo>
                    <a:pt x="48000" y="0"/>
                  </a:moveTo>
                  <a:lnTo>
                    <a:pt x="48000" y="0"/>
                  </a:lnTo>
                  <a:lnTo>
                    <a:pt x="48000" y="30000"/>
                  </a:lnTo>
                  <a:lnTo>
                    <a:pt x="0" y="30000"/>
                  </a:lnTo>
                  <a:lnTo>
                    <a:pt x="0" y="75000"/>
                  </a:lnTo>
                  <a:lnTo>
                    <a:pt x="48000" y="105000"/>
                  </a:lnTo>
                  <a:lnTo>
                    <a:pt x="108000" y="75000"/>
                  </a:lnTo>
                  <a:lnTo>
                    <a:pt x="108000" y="30000"/>
                  </a:lnTo>
                  <a:lnTo>
                    <a:pt x="48000" y="3000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85" name="Shape 2885"/>
            <p:cNvSpPr/>
            <p:nvPr/>
          </p:nvSpPr>
          <p:spPr>
            <a:xfrm>
              <a:off x="2029" y="3175"/>
              <a:ext cx="9" cy="9"/>
            </a:xfrm>
            <a:custGeom>
              <a:pathLst>
                <a:path extrusionOk="0" h="120000" w="120000">
                  <a:moveTo>
                    <a:pt x="0" y="0"/>
                  </a:moveTo>
                  <a:lnTo>
                    <a:pt x="0" y="0"/>
                  </a:lnTo>
                  <a:lnTo>
                    <a:pt x="0" y="108000"/>
                  </a:lnTo>
                  <a:lnTo>
                    <a:pt x="48000" y="108000"/>
                  </a:lnTo>
                  <a:lnTo>
                    <a:pt x="108000" y="108000"/>
                  </a:lnTo>
                  <a:lnTo>
                    <a:pt x="108000" y="0"/>
                  </a:lnTo>
                  <a:lnTo>
                    <a:pt x="48000" y="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86" name="Shape 2886"/>
            <p:cNvSpPr/>
            <p:nvPr/>
          </p:nvSpPr>
          <p:spPr>
            <a:xfrm>
              <a:off x="2002" y="3167"/>
              <a:ext cx="9" cy="7"/>
            </a:xfrm>
            <a:custGeom>
              <a:pathLst>
                <a:path extrusionOk="0" h="120000" w="120000">
                  <a:moveTo>
                    <a:pt x="108000" y="0"/>
                  </a:moveTo>
                  <a:lnTo>
                    <a:pt x="48000" y="0"/>
                  </a:lnTo>
                  <a:lnTo>
                    <a:pt x="48000" y="30000"/>
                  </a:lnTo>
                  <a:lnTo>
                    <a:pt x="0" y="30000"/>
                  </a:lnTo>
                  <a:lnTo>
                    <a:pt x="0" y="75000"/>
                  </a:lnTo>
                  <a:lnTo>
                    <a:pt x="48000" y="75000"/>
                  </a:lnTo>
                  <a:lnTo>
                    <a:pt x="48000" y="105000"/>
                  </a:lnTo>
                  <a:lnTo>
                    <a:pt x="108000" y="105000"/>
                  </a:lnTo>
                  <a:lnTo>
                    <a:pt x="108000" y="75000"/>
                  </a:lnTo>
                  <a:lnTo>
                    <a:pt x="108000" y="3000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87" name="Shape 2887"/>
            <p:cNvSpPr/>
            <p:nvPr/>
          </p:nvSpPr>
          <p:spPr>
            <a:xfrm>
              <a:off x="2067" y="3103"/>
              <a:ext cx="9" cy="7"/>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88" name="Shape 2888"/>
            <p:cNvSpPr/>
            <p:nvPr/>
          </p:nvSpPr>
          <p:spPr>
            <a:xfrm>
              <a:off x="2070" y="3070"/>
              <a:ext cx="9" cy="7"/>
            </a:xfrm>
            <a:custGeom>
              <a:pathLst>
                <a:path extrusionOk="0" h="120000" w="120000">
                  <a:moveTo>
                    <a:pt x="0" y="0"/>
                  </a:moveTo>
                  <a:lnTo>
                    <a:pt x="0" y="0"/>
                  </a:lnTo>
                  <a:lnTo>
                    <a:pt x="0" y="30000"/>
                  </a:lnTo>
                  <a:lnTo>
                    <a:pt x="0" y="75000"/>
                  </a:lnTo>
                  <a:lnTo>
                    <a:pt x="0" y="105000"/>
                  </a:lnTo>
                  <a:lnTo>
                    <a:pt x="48000" y="105000"/>
                  </a:lnTo>
                  <a:lnTo>
                    <a:pt x="48000" y="75000"/>
                  </a:lnTo>
                  <a:lnTo>
                    <a:pt x="108000" y="75000"/>
                  </a:lnTo>
                  <a:lnTo>
                    <a:pt x="108000" y="30000"/>
                  </a:lnTo>
                  <a:lnTo>
                    <a:pt x="48000" y="30000"/>
                  </a:lnTo>
                  <a:lnTo>
                    <a:pt x="48000" y="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89" name="Shape 2889"/>
            <p:cNvSpPr/>
            <p:nvPr/>
          </p:nvSpPr>
          <p:spPr>
            <a:xfrm>
              <a:off x="2092" y="3096"/>
              <a:ext cx="9" cy="7"/>
            </a:xfrm>
            <a:custGeom>
              <a:pathLst>
                <a:path extrusionOk="0" h="120000" w="120000">
                  <a:moveTo>
                    <a:pt x="66666" y="0"/>
                  </a:moveTo>
                  <a:lnTo>
                    <a:pt x="40000" y="0"/>
                  </a:lnTo>
                  <a:lnTo>
                    <a:pt x="40000" y="30000"/>
                  </a:lnTo>
                  <a:lnTo>
                    <a:pt x="0" y="30000"/>
                  </a:lnTo>
                  <a:lnTo>
                    <a:pt x="0" y="75000"/>
                  </a:lnTo>
                  <a:lnTo>
                    <a:pt x="0" y="10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90" name="Shape 2890"/>
            <p:cNvSpPr/>
            <p:nvPr/>
          </p:nvSpPr>
          <p:spPr>
            <a:xfrm>
              <a:off x="2078" y="3154"/>
              <a:ext cx="9" cy="7"/>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91" name="Shape 2891"/>
            <p:cNvSpPr/>
            <p:nvPr/>
          </p:nvSpPr>
          <p:spPr>
            <a:xfrm>
              <a:off x="1978" y="3054"/>
              <a:ext cx="9" cy="9"/>
            </a:xfrm>
            <a:custGeom>
              <a:pathLst>
                <a:path extrusionOk="0" h="120000" w="120000">
                  <a:moveTo>
                    <a:pt x="66666" y="0"/>
                  </a:moveTo>
                  <a:lnTo>
                    <a:pt x="40000" y="0"/>
                  </a:lnTo>
                  <a:lnTo>
                    <a:pt x="0" y="0"/>
                  </a:lnTo>
                  <a:lnTo>
                    <a:pt x="0" y="108000"/>
                  </a:lnTo>
                  <a:lnTo>
                    <a:pt x="40000" y="108000"/>
                  </a:lnTo>
                  <a:lnTo>
                    <a:pt x="66666" y="108000"/>
                  </a:lnTo>
                  <a:lnTo>
                    <a:pt x="106666" y="108000"/>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92" name="Shape 2892"/>
            <p:cNvSpPr/>
            <p:nvPr/>
          </p:nvSpPr>
          <p:spPr>
            <a:xfrm>
              <a:off x="2002" y="3153"/>
              <a:ext cx="9" cy="7"/>
            </a:xfrm>
            <a:custGeom>
              <a:pathLst>
                <a:path extrusionOk="0" h="120000" w="120000">
                  <a:moveTo>
                    <a:pt x="108000" y="0"/>
                  </a:moveTo>
                  <a:lnTo>
                    <a:pt x="48000" y="0"/>
                  </a:lnTo>
                  <a:lnTo>
                    <a:pt x="0" y="0"/>
                  </a:lnTo>
                  <a:lnTo>
                    <a:pt x="0" y="30000"/>
                  </a:lnTo>
                  <a:lnTo>
                    <a:pt x="0" y="75000"/>
                  </a:lnTo>
                  <a:lnTo>
                    <a:pt x="48000" y="75000"/>
                  </a:lnTo>
                  <a:lnTo>
                    <a:pt x="48000" y="105000"/>
                  </a:lnTo>
                  <a:lnTo>
                    <a:pt x="108000" y="105000"/>
                  </a:lnTo>
                  <a:lnTo>
                    <a:pt x="108000" y="75000"/>
                  </a:lnTo>
                  <a:lnTo>
                    <a:pt x="108000" y="3000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93" name="Shape 2893"/>
            <p:cNvSpPr/>
            <p:nvPr/>
          </p:nvSpPr>
          <p:spPr>
            <a:xfrm>
              <a:off x="1979" y="3156"/>
              <a:ext cx="9" cy="9"/>
            </a:xfrm>
            <a:custGeom>
              <a:pathLst>
                <a:path extrusionOk="0" h="120000" w="120000">
                  <a:moveTo>
                    <a:pt x="48000" y="0"/>
                  </a:moveTo>
                  <a:lnTo>
                    <a:pt x="4800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94" name="Shape 2894"/>
            <p:cNvSpPr/>
            <p:nvPr/>
          </p:nvSpPr>
          <p:spPr>
            <a:xfrm>
              <a:off x="2139" y="2373"/>
              <a:ext cx="302" cy="873"/>
            </a:xfrm>
            <a:custGeom>
              <a:pathLst>
                <a:path extrusionOk="0" h="120000" w="120000">
                  <a:moveTo>
                    <a:pt x="27722" y="5491"/>
                  </a:moveTo>
                  <a:lnTo>
                    <a:pt x="27722" y="5491"/>
                  </a:lnTo>
                  <a:lnTo>
                    <a:pt x="30891" y="4393"/>
                  </a:lnTo>
                  <a:lnTo>
                    <a:pt x="34455" y="3295"/>
                  </a:lnTo>
                  <a:lnTo>
                    <a:pt x="37623" y="2471"/>
                  </a:lnTo>
                  <a:lnTo>
                    <a:pt x="40792" y="1647"/>
                  </a:lnTo>
                  <a:lnTo>
                    <a:pt x="43564" y="961"/>
                  </a:lnTo>
                  <a:lnTo>
                    <a:pt x="46732" y="549"/>
                  </a:lnTo>
                  <a:lnTo>
                    <a:pt x="49900" y="137"/>
                  </a:lnTo>
                  <a:lnTo>
                    <a:pt x="53069" y="0"/>
                  </a:lnTo>
                  <a:lnTo>
                    <a:pt x="56237" y="0"/>
                  </a:lnTo>
                  <a:lnTo>
                    <a:pt x="59801" y="0"/>
                  </a:lnTo>
                  <a:lnTo>
                    <a:pt x="63762" y="137"/>
                  </a:lnTo>
                  <a:lnTo>
                    <a:pt x="67722" y="411"/>
                  </a:lnTo>
                  <a:lnTo>
                    <a:pt x="72871" y="823"/>
                  </a:lnTo>
                  <a:lnTo>
                    <a:pt x="77623" y="1510"/>
                  </a:lnTo>
                  <a:lnTo>
                    <a:pt x="83168" y="2059"/>
                  </a:lnTo>
                  <a:lnTo>
                    <a:pt x="89108" y="2883"/>
                  </a:lnTo>
                  <a:lnTo>
                    <a:pt x="100594" y="4530"/>
                  </a:lnTo>
                  <a:lnTo>
                    <a:pt x="108514" y="6178"/>
                  </a:lnTo>
                  <a:lnTo>
                    <a:pt x="114059" y="7826"/>
                  </a:lnTo>
                  <a:lnTo>
                    <a:pt x="117623" y="9748"/>
                  </a:lnTo>
                  <a:lnTo>
                    <a:pt x="119207" y="11807"/>
                  </a:lnTo>
                  <a:lnTo>
                    <a:pt x="119603" y="14004"/>
                  </a:lnTo>
                  <a:lnTo>
                    <a:pt x="118811" y="16613"/>
                  </a:lnTo>
                  <a:lnTo>
                    <a:pt x="118415" y="19633"/>
                  </a:lnTo>
                  <a:lnTo>
                    <a:pt x="117227" y="21556"/>
                  </a:lnTo>
                  <a:lnTo>
                    <a:pt x="116435" y="24164"/>
                  </a:lnTo>
                  <a:lnTo>
                    <a:pt x="115643" y="27322"/>
                  </a:lnTo>
                  <a:lnTo>
                    <a:pt x="114059" y="31029"/>
                  </a:lnTo>
                  <a:lnTo>
                    <a:pt x="112871" y="34874"/>
                  </a:lnTo>
                  <a:lnTo>
                    <a:pt x="112079" y="39267"/>
                  </a:lnTo>
                  <a:lnTo>
                    <a:pt x="110099" y="43661"/>
                  </a:lnTo>
                  <a:lnTo>
                    <a:pt x="109306" y="48192"/>
                  </a:lnTo>
                  <a:lnTo>
                    <a:pt x="108118" y="52860"/>
                  </a:lnTo>
                  <a:lnTo>
                    <a:pt x="106930" y="57254"/>
                  </a:lnTo>
                  <a:lnTo>
                    <a:pt x="105742" y="61510"/>
                  </a:lnTo>
                  <a:lnTo>
                    <a:pt x="104950" y="65354"/>
                  </a:lnTo>
                  <a:lnTo>
                    <a:pt x="104554" y="68924"/>
                  </a:lnTo>
                  <a:lnTo>
                    <a:pt x="103366" y="71945"/>
                  </a:lnTo>
                  <a:lnTo>
                    <a:pt x="103366" y="74416"/>
                  </a:lnTo>
                  <a:lnTo>
                    <a:pt x="103366" y="76201"/>
                  </a:lnTo>
                  <a:lnTo>
                    <a:pt x="104158" y="77711"/>
                  </a:lnTo>
                  <a:lnTo>
                    <a:pt x="104554" y="79359"/>
                  </a:lnTo>
                  <a:lnTo>
                    <a:pt x="104554" y="81281"/>
                  </a:lnTo>
                  <a:lnTo>
                    <a:pt x="104950" y="83340"/>
                  </a:lnTo>
                  <a:lnTo>
                    <a:pt x="105346" y="85400"/>
                  </a:lnTo>
                  <a:lnTo>
                    <a:pt x="105742" y="87597"/>
                  </a:lnTo>
                  <a:lnTo>
                    <a:pt x="106138" y="89794"/>
                  </a:lnTo>
                  <a:lnTo>
                    <a:pt x="106930" y="92128"/>
                  </a:lnTo>
                  <a:lnTo>
                    <a:pt x="106930" y="94324"/>
                  </a:lnTo>
                  <a:lnTo>
                    <a:pt x="107722" y="96521"/>
                  </a:lnTo>
                  <a:lnTo>
                    <a:pt x="107722" y="98718"/>
                  </a:lnTo>
                  <a:lnTo>
                    <a:pt x="108118" y="100778"/>
                  </a:lnTo>
                  <a:lnTo>
                    <a:pt x="108118" y="102700"/>
                  </a:lnTo>
                  <a:lnTo>
                    <a:pt x="108118" y="104485"/>
                  </a:lnTo>
                  <a:lnTo>
                    <a:pt x="108118" y="106132"/>
                  </a:lnTo>
                  <a:lnTo>
                    <a:pt x="107722" y="107643"/>
                  </a:lnTo>
                  <a:lnTo>
                    <a:pt x="105346" y="110251"/>
                  </a:lnTo>
                  <a:lnTo>
                    <a:pt x="100594" y="112585"/>
                  </a:lnTo>
                  <a:lnTo>
                    <a:pt x="93465" y="114645"/>
                  </a:lnTo>
                  <a:lnTo>
                    <a:pt x="84752" y="116430"/>
                  </a:lnTo>
                  <a:lnTo>
                    <a:pt x="76039" y="117940"/>
                  </a:lnTo>
                  <a:lnTo>
                    <a:pt x="67326" y="119038"/>
                  </a:lnTo>
                  <a:lnTo>
                    <a:pt x="59801" y="119725"/>
                  </a:lnTo>
                  <a:lnTo>
                    <a:pt x="55049" y="119862"/>
                  </a:lnTo>
                  <a:lnTo>
                    <a:pt x="50297" y="119725"/>
                  </a:lnTo>
                  <a:lnTo>
                    <a:pt x="44752" y="119038"/>
                  </a:lnTo>
                  <a:lnTo>
                    <a:pt x="38415" y="118215"/>
                  </a:lnTo>
                  <a:lnTo>
                    <a:pt x="31683" y="117116"/>
                  </a:lnTo>
                  <a:lnTo>
                    <a:pt x="25346" y="115881"/>
                  </a:lnTo>
                  <a:lnTo>
                    <a:pt x="19801" y="114508"/>
                  </a:lnTo>
                  <a:lnTo>
                    <a:pt x="15445" y="113135"/>
                  </a:lnTo>
                  <a:lnTo>
                    <a:pt x="13069" y="112036"/>
                  </a:lnTo>
                  <a:lnTo>
                    <a:pt x="11089" y="110800"/>
                  </a:lnTo>
                  <a:lnTo>
                    <a:pt x="10297" y="109565"/>
                  </a:lnTo>
                  <a:lnTo>
                    <a:pt x="9108" y="108192"/>
                  </a:lnTo>
                  <a:lnTo>
                    <a:pt x="7920" y="106681"/>
                  </a:lnTo>
                  <a:lnTo>
                    <a:pt x="7128" y="104897"/>
                  </a:lnTo>
                  <a:lnTo>
                    <a:pt x="5940" y="102837"/>
                  </a:lnTo>
                  <a:lnTo>
                    <a:pt x="4356" y="100366"/>
                  </a:lnTo>
                  <a:lnTo>
                    <a:pt x="2772" y="97345"/>
                  </a:lnTo>
                  <a:lnTo>
                    <a:pt x="2376" y="95697"/>
                  </a:lnTo>
                  <a:lnTo>
                    <a:pt x="1980" y="93775"/>
                  </a:lnTo>
                  <a:lnTo>
                    <a:pt x="792" y="91853"/>
                  </a:lnTo>
                  <a:lnTo>
                    <a:pt x="396" y="89656"/>
                  </a:lnTo>
                  <a:lnTo>
                    <a:pt x="396" y="87459"/>
                  </a:lnTo>
                  <a:lnTo>
                    <a:pt x="0" y="85125"/>
                  </a:lnTo>
                  <a:lnTo>
                    <a:pt x="0" y="82654"/>
                  </a:lnTo>
                  <a:lnTo>
                    <a:pt x="0" y="80320"/>
                  </a:lnTo>
                  <a:lnTo>
                    <a:pt x="396" y="77986"/>
                  </a:lnTo>
                  <a:lnTo>
                    <a:pt x="396" y="75652"/>
                  </a:lnTo>
                  <a:lnTo>
                    <a:pt x="792" y="73455"/>
                  </a:lnTo>
                  <a:lnTo>
                    <a:pt x="1188" y="71258"/>
                  </a:lnTo>
                  <a:lnTo>
                    <a:pt x="1188" y="69473"/>
                  </a:lnTo>
                  <a:lnTo>
                    <a:pt x="2376" y="67688"/>
                  </a:lnTo>
                  <a:lnTo>
                    <a:pt x="2376" y="66041"/>
                  </a:lnTo>
                  <a:lnTo>
                    <a:pt x="2772" y="64805"/>
                  </a:lnTo>
                  <a:lnTo>
                    <a:pt x="3564" y="63432"/>
                  </a:lnTo>
                  <a:lnTo>
                    <a:pt x="4356" y="61784"/>
                  </a:lnTo>
                  <a:lnTo>
                    <a:pt x="5544" y="60000"/>
                  </a:lnTo>
                  <a:lnTo>
                    <a:pt x="6732" y="58077"/>
                  </a:lnTo>
                  <a:lnTo>
                    <a:pt x="7920" y="55881"/>
                  </a:lnTo>
                  <a:lnTo>
                    <a:pt x="9504" y="53684"/>
                  </a:lnTo>
                  <a:lnTo>
                    <a:pt x="10693" y="51212"/>
                  </a:lnTo>
                  <a:lnTo>
                    <a:pt x="12673" y="48878"/>
                  </a:lnTo>
                  <a:lnTo>
                    <a:pt x="13861" y="46544"/>
                  </a:lnTo>
                  <a:lnTo>
                    <a:pt x="14653" y="44210"/>
                  </a:lnTo>
                  <a:lnTo>
                    <a:pt x="16237" y="41876"/>
                  </a:lnTo>
                  <a:lnTo>
                    <a:pt x="16633" y="39816"/>
                  </a:lnTo>
                  <a:lnTo>
                    <a:pt x="17425" y="37894"/>
                  </a:lnTo>
                  <a:lnTo>
                    <a:pt x="17821" y="36109"/>
                  </a:lnTo>
                  <a:lnTo>
                    <a:pt x="17821" y="34599"/>
                  </a:lnTo>
                  <a:lnTo>
                    <a:pt x="17425" y="33363"/>
                  </a:lnTo>
                  <a:lnTo>
                    <a:pt x="16633" y="32128"/>
                  </a:lnTo>
                  <a:lnTo>
                    <a:pt x="16633" y="30892"/>
                  </a:lnTo>
                  <a:lnTo>
                    <a:pt x="15445" y="29519"/>
                  </a:lnTo>
                  <a:lnTo>
                    <a:pt x="15049" y="28009"/>
                  </a:lnTo>
                  <a:lnTo>
                    <a:pt x="14257" y="26498"/>
                  </a:lnTo>
                  <a:lnTo>
                    <a:pt x="13861" y="24988"/>
                  </a:lnTo>
                  <a:lnTo>
                    <a:pt x="13861" y="23478"/>
                  </a:lnTo>
                  <a:lnTo>
                    <a:pt x="13069" y="21830"/>
                  </a:lnTo>
                  <a:lnTo>
                    <a:pt x="12673" y="20320"/>
                  </a:lnTo>
                  <a:lnTo>
                    <a:pt x="12673" y="18947"/>
                  </a:lnTo>
                  <a:lnTo>
                    <a:pt x="11881" y="17437"/>
                  </a:lnTo>
                  <a:lnTo>
                    <a:pt x="11881" y="16338"/>
                  </a:lnTo>
                  <a:lnTo>
                    <a:pt x="11881" y="15240"/>
                  </a:lnTo>
                  <a:lnTo>
                    <a:pt x="11881" y="14279"/>
                  </a:lnTo>
                  <a:lnTo>
                    <a:pt x="12673" y="13592"/>
                  </a:lnTo>
                  <a:lnTo>
                    <a:pt x="13069" y="13043"/>
                  </a:lnTo>
                  <a:lnTo>
                    <a:pt x="13861" y="12219"/>
                  </a:lnTo>
                  <a:lnTo>
                    <a:pt x="14653" y="11395"/>
                  </a:lnTo>
                  <a:lnTo>
                    <a:pt x="16237" y="10709"/>
                  </a:lnTo>
                  <a:lnTo>
                    <a:pt x="17029" y="9885"/>
                  </a:lnTo>
                  <a:lnTo>
                    <a:pt x="18613" y="9061"/>
                  </a:lnTo>
                  <a:lnTo>
                    <a:pt x="20990" y="8100"/>
                  </a:lnTo>
                  <a:lnTo>
                    <a:pt x="23762" y="7002"/>
                  </a:lnTo>
                  <a:lnTo>
                    <a:pt x="27722" y="5491"/>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95" name="Shape 2895"/>
            <p:cNvSpPr/>
            <p:nvPr/>
          </p:nvSpPr>
          <p:spPr>
            <a:xfrm>
              <a:off x="2652" y="2379"/>
              <a:ext cx="296" cy="874"/>
            </a:xfrm>
            <a:custGeom>
              <a:pathLst>
                <a:path extrusionOk="0" h="120000" w="120000">
                  <a:moveTo>
                    <a:pt x="25858" y="5485"/>
                  </a:moveTo>
                  <a:lnTo>
                    <a:pt x="25858" y="5485"/>
                  </a:lnTo>
                  <a:lnTo>
                    <a:pt x="29494" y="4388"/>
                  </a:lnTo>
                  <a:lnTo>
                    <a:pt x="32727" y="3291"/>
                  </a:lnTo>
                  <a:lnTo>
                    <a:pt x="35959" y="2468"/>
                  </a:lnTo>
                  <a:lnTo>
                    <a:pt x="39191" y="1645"/>
                  </a:lnTo>
                  <a:lnTo>
                    <a:pt x="42424" y="960"/>
                  </a:lnTo>
                  <a:lnTo>
                    <a:pt x="45656" y="548"/>
                  </a:lnTo>
                  <a:lnTo>
                    <a:pt x="48484" y="137"/>
                  </a:lnTo>
                  <a:lnTo>
                    <a:pt x="51717" y="0"/>
                  </a:lnTo>
                  <a:lnTo>
                    <a:pt x="54949" y="0"/>
                  </a:lnTo>
                  <a:lnTo>
                    <a:pt x="58585" y="0"/>
                  </a:lnTo>
                  <a:lnTo>
                    <a:pt x="62626" y="137"/>
                  </a:lnTo>
                  <a:lnTo>
                    <a:pt x="67474" y="548"/>
                  </a:lnTo>
                  <a:lnTo>
                    <a:pt x="71919" y="960"/>
                  </a:lnTo>
                  <a:lnTo>
                    <a:pt x="76767" y="1508"/>
                  </a:lnTo>
                  <a:lnTo>
                    <a:pt x="82424" y="2194"/>
                  </a:lnTo>
                  <a:lnTo>
                    <a:pt x="88484" y="2880"/>
                  </a:lnTo>
                  <a:lnTo>
                    <a:pt x="100202" y="4525"/>
                  </a:lnTo>
                  <a:lnTo>
                    <a:pt x="108282" y="6171"/>
                  </a:lnTo>
                  <a:lnTo>
                    <a:pt x="113939" y="7817"/>
                  </a:lnTo>
                  <a:lnTo>
                    <a:pt x="117575" y="9737"/>
                  </a:lnTo>
                  <a:lnTo>
                    <a:pt x="119191" y="11931"/>
                  </a:lnTo>
                  <a:lnTo>
                    <a:pt x="119595" y="14125"/>
                  </a:lnTo>
                  <a:lnTo>
                    <a:pt x="119191" y="16731"/>
                  </a:lnTo>
                  <a:lnTo>
                    <a:pt x="118383" y="19748"/>
                  </a:lnTo>
                  <a:lnTo>
                    <a:pt x="117575" y="21531"/>
                  </a:lnTo>
                  <a:lnTo>
                    <a:pt x="116767" y="23862"/>
                  </a:lnTo>
                  <a:lnTo>
                    <a:pt x="116363" y="27017"/>
                  </a:lnTo>
                  <a:lnTo>
                    <a:pt x="115555" y="30445"/>
                  </a:lnTo>
                  <a:lnTo>
                    <a:pt x="114747" y="34285"/>
                  </a:lnTo>
                  <a:lnTo>
                    <a:pt x="113535" y="38537"/>
                  </a:lnTo>
                  <a:lnTo>
                    <a:pt x="113131" y="42925"/>
                  </a:lnTo>
                  <a:lnTo>
                    <a:pt x="112323" y="47451"/>
                  </a:lnTo>
                  <a:lnTo>
                    <a:pt x="111515" y="51977"/>
                  </a:lnTo>
                  <a:lnTo>
                    <a:pt x="111111" y="56502"/>
                  </a:lnTo>
                  <a:lnTo>
                    <a:pt x="110303" y="60754"/>
                  </a:lnTo>
                  <a:lnTo>
                    <a:pt x="109898" y="64731"/>
                  </a:lnTo>
                  <a:lnTo>
                    <a:pt x="109494" y="68297"/>
                  </a:lnTo>
                  <a:lnTo>
                    <a:pt x="109494" y="71451"/>
                  </a:lnTo>
                  <a:lnTo>
                    <a:pt x="109494" y="74057"/>
                  </a:lnTo>
                  <a:lnTo>
                    <a:pt x="109898" y="76114"/>
                  </a:lnTo>
                  <a:lnTo>
                    <a:pt x="109898" y="77622"/>
                  </a:lnTo>
                  <a:lnTo>
                    <a:pt x="110303" y="79268"/>
                  </a:lnTo>
                  <a:lnTo>
                    <a:pt x="110303" y="81188"/>
                  </a:lnTo>
                  <a:lnTo>
                    <a:pt x="110303" y="83245"/>
                  </a:lnTo>
                  <a:lnTo>
                    <a:pt x="110303" y="85302"/>
                  </a:lnTo>
                  <a:lnTo>
                    <a:pt x="109898" y="87497"/>
                  </a:lnTo>
                  <a:lnTo>
                    <a:pt x="109898" y="89691"/>
                  </a:lnTo>
                  <a:lnTo>
                    <a:pt x="109898" y="92022"/>
                  </a:lnTo>
                  <a:lnTo>
                    <a:pt x="109494" y="94217"/>
                  </a:lnTo>
                  <a:lnTo>
                    <a:pt x="109090" y="96411"/>
                  </a:lnTo>
                  <a:lnTo>
                    <a:pt x="109090" y="98605"/>
                  </a:lnTo>
                  <a:lnTo>
                    <a:pt x="108686" y="100662"/>
                  </a:lnTo>
                  <a:lnTo>
                    <a:pt x="108282" y="102720"/>
                  </a:lnTo>
                  <a:lnTo>
                    <a:pt x="108282" y="104502"/>
                  </a:lnTo>
                  <a:lnTo>
                    <a:pt x="107878" y="106148"/>
                  </a:lnTo>
                  <a:lnTo>
                    <a:pt x="107878" y="107657"/>
                  </a:lnTo>
                  <a:lnTo>
                    <a:pt x="105050" y="110125"/>
                  </a:lnTo>
                  <a:lnTo>
                    <a:pt x="100202" y="112457"/>
                  </a:lnTo>
                  <a:lnTo>
                    <a:pt x="92929" y="114651"/>
                  </a:lnTo>
                  <a:lnTo>
                    <a:pt x="84040" y="116297"/>
                  </a:lnTo>
                  <a:lnTo>
                    <a:pt x="75151" y="117942"/>
                  </a:lnTo>
                  <a:lnTo>
                    <a:pt x="66262" y="118902"/>
                  </a:lnTo>
                  <a:lnTo>
                    <a:pt x="58585" y="119725"/>
                  </a:lnTo>
                  <a:lnTo>
                    <a:pt x="53737" y="119862"/>
                  </a:lnTo>
                  <a:lnTo>
                    <a:pt x="49292" y="119725"/>
                  </a:lnTo>
                  <a:lnTo>
                    <a:pt x="43232" y="119040"/>
                  </a:lnTo>
                  <a:lnTo>
                    <a:pt x="36767" y="118217"/>
                  </a:lnTo>
                  <a:lnTo>
                    <a:pt x="29898" y="117120"/>
                  </a:lnTo>
                  <a:lnTo>
                    <a:pt x="23838" y="115885"/>
                  </a:lnTo>
                  <a:lnTo>
                    <a:pt x="18181" y="114514"/>
                  </a:lnTo>
                  <a:lnTo>
                    <a:pt x="13737" y="113142"/>
                  </a:lnTo>
                  <a:lnTo>
                    <a:pt x="10909" y="112045"/>
                  </a:lnTo>
                  <a:lnTo>
                    <a:pt x="9696" y="110811"/>
                  </a:lnTo>
                  <a:lnTo>
                    <a:pt x="9292" y="109440"/>
                  </a:lnTo>
                  <a:lnTo>
                    <a:pt x="8484" y="108068"/>
                  </a:lnTo>
                  <a:lnTo>
                    <a:pt x="8484" y="106422"/>
                  </a:lnTo>
                  <a:lnTo>
                    <a:pt x="8080" y="104502"/>
                  </a:lnTo>
                  <a:lnTo>
                    <a:pt x="7676" y="102308"/>
                  </a:lnTo>
                  <a:lnTo>
                    <a:pt x="6868" y="99840"/>
                  </a:lnTo>
                  <a:lnTo>
                    <a:pt x="6060" y="96822"/>
                  </a:lnTo>
                  <a:lnTo>
                    <a:pt x="4848" y="95177"/>
                  </a:lnTo>
                  <a:lnTo>
                    <a:pt x="4040" y="93257"/>
                  </a:lnTo>
                  <a:lnTo>
                    <a:pt x="3636" y="91200"/>
                  </a:lnTo>
                  <a:lnTo>
                    <a:pt x="2828" y="89142"/>
                  </a:lnTo>
                  <a:lnTo>
                    <a:pt x="2424" y="86811"/>
                  </a:lnTo>
                  <a:lnTo>
                    <a:pt x="1212" y="84617"/>
                  </a:lnTo>
                  <a:lnTo>
                    <a:pt x="808" y="82285"/>
                  </a:lnTo>
                  <a:lnTo>
                    <a:pt x="808" y="79817"/>
                  </a:lnTo>
                  <a:lnTo>
                    <a:pt x="404" y="77622"/>
                  </a:lnTo>
                  <a:lnTo>
                    <a:pt x="0" y="75428"/>
                  </a:lnTo>
                  <a:lnTo>
                    <a:pt x="0" y="73234"/>
                  </a:lnTo>
                  <a:lnTo>
                    <a:pt x="0" y="71177"/>
                  </a:lnTo>
                  <a:lnTo>
                    <a:pt x="0" y="69257"/>
                  </a:lnTo>
                  <a:lnTo>
                    <a:pt x="0" y="67611"/>
                  </a:lnTo>
                  <a:lnTo>
                    <a:pt x="404" y="65965"/>
                  </a:lnTo>
                  <a:lnTo>
                    <a:pt x="808" y="64731"/>
                  </a:lnTo>
                  <a:lnTo>
                    <a:pt x="1212" y="63360"/>
                  </a:lnTo>
                  <a:lnTo>
                    <a:pt x="2424" y="61851"/>
                  </a:lnTo>
                  <a:lnTo>
                    <a:pt x="3636" y="59931"/>
                  </a:lnTo>
                  <a:lnTo>
                    <a:pt x="4444" y="58148"/>
                  </a:lnTo>
                  <a:lnTo>
                    <a:pt x="6464" y="55817"/>
                  </a:lnTo>
                  <a:lnTo>
                    <a:pt x="7272" y="53622"/>
                  </a:lnTo>
                  <a:lnTo>
                    <a:pt x="9292" y="51291"/>
                  </a:lnTo>
                  <a:lnTo>
                    <a:pt x="10505" y="48822"/>
                  </a:lnTo>
                  <a:lnTo>
                    <a:pt x="11717" y="46491"/>
                  </a:lnTo>
                  <a:lnTo>
                    <a:pt x="12929" y="44297"/>
                  </a:lnTo>
                  <a:lnTo>
                    <a:pt x="14141" y="41965"/>
                  </a:lnTo>
                  <a:lnTo>
                    <a:pt x="14949" y="39908"/>
                  </a:lnTo>
                  <a:lnTo>
                    <a:pt x="15353" y="37851"/>
                  </a:lnTo>
                  <a:lnTo>
                    <a:pt x="15757" y="36068"/>
                  </a:lnTo>
                  <a:lnTo>
                    <a:pt x="15757" y="34560"/>
                  </a:lnTo>
                  <a:lnTo>
                    <a:pt x="15353" y="33325"/>
                  </a:lnTo>
                  <a:lnTo>
                    <a:pt x="14949" y="32228"/>
                  </a:lnTo>
                  <a:lnTo>
                    <a:pt x="14545" y="30994"/>
                  </a:lnTo>
                  <a:lnTo>
                    <a:pt x="13737" y="29622"/>
                  </a:lnTo>
                  <a:lnTo>
                    <a:pt x="13333" y="28114"/>
                  </a:lnTo>
                  <a:lnTo>
                    <a:pt x="12121" y="26605"/>
                  </a:lnTo>
                  <a:lnTo>
                    <a:pt x="12121" y="25097"/>
                  </a:lnTo>
                  <a:lnTo>
                    <a:pt x="11717" y="23451"/>
                  </a:lnTo>
                  <a:lnTo>
                    <a:pt x="10909" y="21805"/>
                  </a:lnTo>
                  <a:lnTo>
                    <a:pt x="10505" y="20434"/>
                  </a:lnTo>
                  <a:lnTo>
                    <a:pt x="10505" y="18925"/>
                  </a:lnTo>
                  <a:lnTo>
                    <a:pt x="10101" y="17554"/>
                  </a:lnTo>
                  <a:lnTo>
                    <a:pt x="10101" y="16457"/>
                  </a:lnTo>
                  <a:lnTo>
                    <a:pt x="10101" y="15222"/>
                  </a:lnTo>
                  <a:lnTo>
                    <a:pt x="10101" y="14400"/>
                  </a:lnTo>
                  <a:lnTo>
                    <a:pt x="10505" y="13577"/>
                  </a:lnTo>
                  <a:lnTo>
                    <a:pt x="10909" y="13028"/>
                  </a:lnTo>
                  <a:lnTo>
                    <a:pt x="12121" y="12205"/>
                  </a:lnTo>
                  <a:lnTo>
                    <a:pt x="12929" y="11520"/>
                  </a:lnTo>
                  <a:lnTo>
                    <a:pt x="14141" y="10697"/>
                  </a:lnTo>
                  <a:lnTo>
                    <a:pt x="14949" y="10011"/>
                  </a:lnTo>
                  <a:lnTo>
                    <a:pt x="16969" y="9051"/>
                  </a:lnTo>
                  <a:lnTo>
                    <a:pt x="18989" y="8091"/>
                  </a:lnTo>
                  <a:lnTo>
                    <a:pt x="21818" y="6994"/>
                  </a:lnTo>
                  <a:lnTo>
                    <a:pt x="25858" y="5485"/>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96" name="Shape 2896"/>
            <p:cNvSpPr/>
            <p:nvPr/>
          </p:nvSpPr>
          <p:spPr>
            <a:xfrm>
              <a:off x="2403" y="2379"/>
              <a:ext cx="290" cy="874"/>
            </a:xfrm>
            <a:custGeom>
              <a:pathLst>
                <a:path extrusionOk="0" h="120000" w="120000">
                  <a:moveTo>
                    <a:pt x="21517" y="5485"/>
                  </a:moveTo>
                  <a:lnTo>
                    <a:pt x="21517" y="5485"/>
                  </a:lnTo>
                  <a:lnTo>
                    <a:pt x="25241" y="4388"/>
                  </a:lnTo>
                  <a:lnTo>
                    <a:pt x="28965" y="3291"/>
                  </a:lnTo>
                  <a:lnTo>
                    <a:pt x="32689" y="2468"/>
                  </a:lnTo>
                  <a:lnTo>
                    <a:pt x="35172" y="1782"/>
                  </a:lnTo>
                  <a:lnTo>
                    <a:pt x="38482" y="1097"/>
                  </a:lnTo>
                  <a:lnTo>
                    <a:pt x="41793" y="685"/>
                  </a:lnTo>
                  <a:lnTo>
                    <a:pt x="45517" y="274"/>
                  </a:lnTo>
                  <a:lnTo>
                    <a:pt x="49241" y="0"/>
                  </a:lnTo>
                  <a:lnTo>
                    <a:pt x="52965" y="0"/>
                  </a:lnTo>
                  <a:lnTo>
                    <a:pt x="56689" y="0"/>
                  </a:lnTo>
                  <a:lnTo>
                    <a:pt x="61241" y="0"/>
                  </a:lnTo>
                  <a:lnTo>
                    <a:pt x="66206" y="137"/>
                  </a:lnTo>
                  <a:lnTo>
                    <a:pt x="71172" y="411"/>
                  </a:lnTo>
                  <a:lnTo>
                    <a:pt x="76965" y="822"/>
                  </a:lnTo>
                  <a:lnTo>
                    <a:pt x="82758" y="1097"/>
                  </a:lnTo>
                  <a:lnTo>
                    <a:pt x="89793" y="1645"/>
                  </a:lnTo>
                  <a:lnTo>
                    <a:pt x="103034" y="2742"/>
                  </a:lnTo>
                  <a:lnTo>
                    <a:pt x="111724" y="4388"/>
                  </a:lnTo>
                  <a:lnTo>
                    <a:pt x="116689" y="6308"/>
                  </a:lnTo>
                  <a:lnTo>
                    <a:pt x="119172" y="8502"/>
                  </a:lnTo>
                  <a:lnTo>
                    <a:pt x="119586" y="10971"/>
                  </a:lnTo>
                  <a:lnTo>
                    <a:pt x="118758" y="13714"/>
                  </a:lnTo>
                  <a:lnTo>
                    <a:pt x="117103" y="16594"/>
                  </a:lnTo>
                  <a:lnTo>
                    <a:pt x="115862" y="19748"/>
                  </a:lnTo>
                  <a:lnTo>
                    <a:pt x="115448" y="21531"/>
                  </a:lnTo>
                  <a:lnTo>
                    <a:pt x="115034" y="23862"/>
                  </a:lnTo>
                  <a:lnTo>
                    <a:pt x="114206" y="27017"/>
                  </a:lnTo>
                  <a:lnTo>
                    <a:pt x="112965" y="30445"/>
                  </a:lnTo>
                  <a:lnTo>
                    <a:pt x="112551" y="34285"/>
                  </a:lnTo>
                  <a:lnTo>
                    <a:pt x="111724" y="38537"/>
                  </a:lnTo>
                  <a:lnTo>
                    <a:pt x="110896" y="42925"/>
                  </a:lnTo>
                  <a:lnTo>
                    <a:pt x="109655" y="47451"/>
                  </a:lnTo>
                  <a:lnTo>
                    <a:pt x="109241" y="51977"/>
                  </a:lnTo>
                  <a:lnTo>
                    <a:pt x="108827" y="56502"/>
                  </a:lnTo>
                  <a:lnTo>
                    <a:pt x="108000" y="60754"/>
                  </a:lnTo>
                  <a:lnTo>
                    <a:pt x="107586" y="64731"/>
                  </a:lnTo>
                  <a:lnTo>
                    <a:pt x="107172" y="68297"/>
                  </a:lnTo>
                  <a:lnTo>
                    <a:pt x="107172" y="71451"/>
                  </a:lnTo>
                  <a:lnTo>
                    <a:pt x="107172" y="74057"/>
                  </a:lnTo>
                  <a:lnTo>
                    <a:pt x="107586" y="76114"/>
                  </a:lnTo>
                  <a:lnTo>
                    <a:pt x="107586" y="77622"/>
                  </a:lnTo>
                  <a:lnTo>
                    <a:pt x="108000" y="79268"/>
                  </a:lnTo>
                  <a:lnTo>
                    <a:pt x="108000" y="81188"/>
                  </a:lnTo>
                  <a:lnTo>
                    <a:pt x="108000" y="83245"/>
                  </a:lnTo>
                  <a:lnTo>
                    <a:pt x="108000" y="85302"/>
                  </a:lnTo>
                  <a:lnTo>
                    <a:pt x="108000" y="87497"/>
                  </a:lnTo>
                  <a:lnTo>
                    <a:pt x="107586" y="89691"/>
                  </a:lnTo>
                  <a:lnTo>
                    <a:pt x="107586" y="92022"/>
                  </a:lnTo>
                  <a:lnTo>
                    <a:pt x="107172" y="94217"/>
                  </a:lnTo>
                  <a:lnTo>
                    <a:pt x="107172" y="96411"/>
                  </a:lnTo>
                  <a:lnTo>
                    <a:pt x="106758" y="98605"/>
                  </a:lnTo>
                  <a:lnTo>
                    <a:pt x="106758" y="100662"/>
                  </a:lnTo>
                  <a:lnTo>
                    <a:pt x="106758" y="102720"/>
                  </a:lnTo>
                  <a:lnTo>
                    <a:pt x="105931" y="104502"/>
                  </a:lnTo>
                  <a:lnTo>
                    <a:pt x="105931" y="106148"/>
                  </a:lnTo>
                  <a:lnTo>
                    <a:pt x="105517" y="107657"/>
                  </a:lnTo>
                  <a:lnTo>
                    <a:pt x="103448" y="110125"/>
                  </a:lnTo>
                  <a:lnTo>
                    <a:pt x="97655" y="112457"/>
                  </a:lnTo>
                  <a:lnTo>
                    <a:pt x="89793" y="114651"/>
                  </a:lnTo>
                  <a:lnTo>
                    <a:pt x="81103" y="116297"/>
                  </a:lnTo>
                  <a:lnTo>
                    <a:pt x="71586" y="117942"/>
                  </a:lnTo>
                  <a:lnTo>
                    <a:pt x="62896" y="118902"/>
                  </a:lnTo>
                  <a:lnTo>
                    <a:pt x="55448" y="119725"/>
                  </a:lnTo>
                  <a:lnTo>
                    <a:pt x="50068" y="119862"/>
                  </a:lnTo>
                  <a:lnTo>
                    <a:pt x="45103" y="119725"/>
                  </a:lnTo>
                  <a:lnTo>
                    <a:pt x="38896" y="119040"/>
                  </a:lnTo>
                  <a:lnTo>
                    <a:pt x="32689" y="118217"/>
                  </a:lnTo>
                  <a:lnTo>
                    <a:pt x="26068" y="117120"/>
                  </a:lnTo>
                  <a:lnTo>
                    <a:pt x="19448" y="115885"/>
                  </a:lnTo>
                  <a:lnTo>
                    <a:pt x="13655" y="114514"/>
                  </a:lnTo>
                  <a:lnTo>
                    <a:pt x="8689" y="113142"/>
                  </a:lnTo>
                  <a:lnTo>
                    <a:pt x="6206" y="112045"/>
                  </a:lnTo>
                  <a:lnTo>
                    <a:pt x="4965" y="110811"/>
                  </a:lnTo>
                  <a:lnTo>
                    <a:pt x="4137" y="109440"/>
                  </a:lnTo>
                  <a:lnTo>
                    <a:pt x="3724" y="108068"/>
                  </a:lnTo>
                  <a:lnTo>
                    <a:pt x="3724" y="106422"/>
                  </a:lnTo>
                  <a:lnTo>
                    <a:pt x="3310" y="104502"/>
                  </a:lnTo>
                  <a:lnTo>
                    <a:pt x="3310" y="102308"/>
                  </a:lnTo>
                  <a:lnTo>
                    <a:pt x="2482" y="99840"/>
                  </a:lnTo>
                  <a:lnTo>
                    <a:pt x="827" y="96822"/>
                  </a:lnTo>
                  <a:lnTo>
                    <a:pt x="0" y="95177"/>
                  </a:lnTo>
                  <a:lnTo>
                    <a:pt x="0" y="93257"/>
                  </a:lnTo>
                  <a:lnTo>
                    <a:pt x="0" y="91200"/>
                  </a:lnTo>
                  <a:lnTo>
                    <a:pt x="0" y="89280"/>
                  </a:lnTo>
                  <a:lnTo>
                    <a:pt x="0" y="86948"/>
                  </a:lnTo>
                  <a:lnTo>
                    <a:pt x="827" y="84754"/>
                  </a:lnTo>
                  <a:lnTo>
                    <a:pt x="1241" y="82422"/>
                  </a:lnTo>
                  <a:lnTo>
                    <a:pt x="2482" y="80091"/>
                  </a:lnTo>
                  <a:lnTo>
                    <a:pt x="3310" y="77897"/>
                  </a:lnTo>
                  <a:lnTo>
                    <a:pt x="4137" y="75702"/>
                  </a:lnTo>
                  <a:lnTo>
                    <a:pt x="4965" y="73645"/>
                  </a:lnTo>
                  <a:lnTo>
                    <a:pt x="6206" y="71588"/>
                  </a:lnTo>
                  <a:lnTo>
                    <a:pt x="7034" y="69668"/>
                  </a:lnTo>
                  <a:lnTo>
                    <a:pt x="7862" y="67885"/>
                  </a:lnTo>
                  <a:lnTo>
                    <a:pt x="8689" y="66514"/>
                  </a:lnTo>
                  <a:lnTo>
                    <a:pt x="8689" y="65142"/>
                  </a:lnTo>
                  <a:lnTo>
                    <a:pt x="9103" y="63908"/>
                  </a:lnTo>
                  <a:lnTo>
                    <a:pt x="10344" y="62400"/>
                  </a:lnTo>
                  <a:lnTo>
                    <a:pt x="10758" y="60480"/>
                  </a:lnTo>
                  <a:lnTo>
                    <a:pt x="11172" y="58422"/>
                  </a:lnTo>
                  <a:lnTo>
                    <a:pt x="11586" y="56228"/>
                  </a:lnTo>
                  <a:lnTo>
                    <a:pt x="12000" y="53897"/>
                  </a:lnTo>
                  <a:lnTo>
                    <a:pt x="12000" y="51565"/>
                  </a:lnTo>
                  <a:lnTo>
                    <a:pt x="12000" y="49097"/>
                  </a:lnTo>
                  <a:lnTo>
                    <a:pt x="12000" y="46765"/>
                  </a:lnTo>
                  <a:lnTo>
                    <a:pt x="12000" y="44297"/>
                  </a:lnTo>
                  <a:lnTo>
                    <a:pt x="12000" y="42102"/>
                  </a:lnTo>
                  <a:lnTo>
                    <a:pt x="12000" y="39908"/>
                  </a:lnTo>
                  <a:lnTo>
                    <a:pt x="12000" y="37988"/>
                  </a:lnTo>
                  <a:lnTo>
                    <a:pt x="12000" y="36068"/>
                  </a:lnTo>
                  <a:lnTo>
                    <a:pt x="11586" y="34697"/>
                  </a:lnTo>
                  <a:lnTo>
                    <a:pt x="11172" y="33325"/>
                  </a:lnTo>
                  <a:lnTo>
                    <a:pt x="10344" y="31680"/>
                  </a:lnTo>
                  <a:lnTo>
                    <a:pt x="9103" y="30034"/>
                  </a:lnTo>
                  <a:lnTo>
                    <a:pt x="8689" y="28388"/>
                  </a:lnTo>
                  <a:lnTo>
                    <a:pt x="8689" y="26605"/>
                  </a:lnTo>
                  <a:lnTo>
                    <a:pt x="8275" y="24822"/>
                  </a:lnTo>
                  <a:lnTo>
                    <a:pt x="7862" y="23040"/>
                  </a:lnTo>
                  <a:lnTo>
                    <a:pt x="7862" y="21394"/>
                  </a:lnTo>
                  <a:lnTo>
                    <a:pt x="7448" y="19748"/>
                  </a:lnTo>
                  <a:lnTo>
                    <a:pt x="7448" y="18240"/>
                  </a:lnTo>
                  <a:lnTo>
                    <a:pt x="7448" y="16868"/>
                  </a:lnTo>
                  <a:lnTo>
                    <a:pt x="7034" y="15634"/>
                  </a:lnTo>
                  <a:lnTo>
                    <a:pt x="7034" y="14674"/>
                  </a:lnTo>
                  <a:lnTo>
                    <a:pt x="7034" y="13988"/>
                  </a:lnTo>
                  <a:lnTo>
                    <a:pt x="6620" y="13302"/>
                  </a:lnTo>
                  <a:lnTo>
                    <a:pt x="6620" y="13028"/>
                  </a:lnTo>
                  <a:lnTo>
                    <a:pt x="6206" y="13028"/>
                  </a:lnTo>
                  <a:lnTo>
                    <a:pt x="7448" y="12205"/>
                  </a:lnTo>
                  <a:lnTo>
                    <a:pt x="8275" y="11520"/>
                  </a:lnTo>
                  <a:lnTo>
                    <a:pt x="9103" y="10697"/>
                  </a:lnTo>
                  <a:lnTo>
                    <a:pt x="10758" y="10011"/>
                  </a:lnTo>
                  <a:lnTo>
                    <a:pt x="12000" y="9051"/>
                  </a:lnTo>
                  <a:lnTo>
                    <a:pt x="14896" y="8091"/>
                  </a:lnTo>
                  <a:lnTo>
                    <a:pt x="17793" y="6994"/>
                  </a:lnTo>
                  <a:lnTo>
                    <a:pt x="21517" y="5485"/>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97" name="Shape 2897"/>
            <p:cNvSpPr/>
            <p:nvPr/>
          </p:nvSpPr>
          <p:spPr>
            <a:xfrm>
              <a:off x="2907" y="2380"/>
              <a:ext cx="301" cy="876"/>
            </a:xfrm>
            <a:custGeom>
              <a:pathLst>
                <a:path extrusionOk="0" h="120000" w="120000">
                  <a:moveTo>
                    <a:pt x="92185" y="114246"/>
                  </a:moveTo>
                  <a:lnTo>
                    <a:pt x="92185" y="114246"/>
                  </a:lnTo>
                  <a:lnTo>
                    <a:pt x="89006" y="115342"/>
                  </a:lnTo>
                  <a:lnTo>
                    <a:pt x="85430" y="116438"/>
                  </a:lnTo>
                  <a:lnTo>
                    <a:pt x="82251" y="117397"/>
                  </a:lnTo>
                  <a:lnTo>
                    <a:pt x="79470" y="118082"/>
                  </a:lnTo>
                  <a:lnTo>
                    <a:pt x="76291" y="118630"/>
                  </a:lnTo>
                  <a:lnTo>
                    <a:pt x="73112" y="119315"/>
                  </a:lnTo>
                  <a:lnTo>
                    <a:pt x="69933" y="119589"/>
                  </a:lnTo>
                  <a:lnTo>
                    <a:pt x="66754" y="119726"/>
                  </a:lnTo>
                  <a:lnTo>
                    <a:pt x="63576" y="119863"/>
                  </a:lnTo>
                  <a:lnTo>
                    <a:pt x="60000" y="119726"/>
                  </a:lnTo>
                  <a:lnTo>
                    <a:pt x="56026" y="119589"/>
                  </a:lnTo>
                  <a:lnTo>
                    <a:pt x="52052" y="119315"/>
                  </a:lnTo>
                  <a:lnTo>
                    <a:pt x="46887" y="118904"/>
                  </a:lnTo>
                  <a:lnTo>
                    <a:pt x="42119" y="118356"/>
                  </a:lnTo>
                  <a:lnTo>
                    <a:pt x="36556" y="117671"/>
                  </a:lnTo>
                  <a:lnTo>
                    <a:pt x="30596" y="116986"/>
                  </a:lnTo>
                  <a:lnTo>
                    <a:pt x="19072" y="115205"/>
                  </a:lnTo>
                  <a:lnTo>
                    <a:pt x="10728" y="113561"/>
                  </a:lnTo>
                  <a:lnTo>
                    <a:pt x="5562" y="111780"/>
                  </a:lnTo>
                  <a:lnTo>
                    <a:pt x="1986" y="110000"/>
                  </a:lnTo>
                  <a:lnTo>
                    <a:pt x="397" y="107945"/>
                  </a:lnTo>
                  <a:lnTo>
                    <a:pt x="0" y="105616"/>
                  </a:lnTo>
                  <a:lnTo>
                    <a:pt x="794" y="103013"/>
                  </a:lnTo>
                  <a:lnTo>
                    <a:pt x="1192" y="100136"/>
                  </a:lnTo>
                  <a:lnTo>
                    <a:pt x="2384" y="98219"/>
                  </a:lnTo>
                  <a:lnTo>
                    <a:pt x="3178" y="95616"/>
                  </a:lnTo>
                  <a:lnTo>
                    <a:pt x="3973" y="92465"/>
                  </a:lnTo>
                  <a:lnTo>
                    <a:pt x="5562" y="88767"/>
                  </a:lnTo>
                  <a:lnTo>
                    <a:pt x="6754" y="84794"/>
                  </a:lnTo>
                  <a:lnTo>
                    <a:pt x="7549" y="80547"/>
                  </a:lnTo>
                  <a:lnTo>
                    <a:pt x="9536" y="76164"/>
                  </a:lnTo>
                  <a:lnTo>
                    <a:pt x="10331" y="71506"/>
                  </a:lnTo>
                  <a:lnTo>
                    <a:pt x="11523" y="66986"/>
                  </a:lnTo>
                  <a:lnTo>
                    <a:pt x="12715" y="62602"/>
                  </a:lnTo>
                  <a:lnTo>
                    <a:pt x="13907" y="58356"/>
                  </a:lnTo>
                  <a:lnTo>
                    <a:pt x="14701" y="54520"/>
                  </a:lnTo>
                  <a:lnTo>
                    <a:pt x="15099" y="50958"/>
                  </a:lnTo>
                  <a:lnTo>
                    <a:pt x="16291" y="47945"/>
                  </a:lnTo>
                  <a:lnTo>
                    <a:pt x="16291" y="45479"/>
                  </a:lnTo>
                  <a:lnTo>
                    <a:pt x="16291" y="43698"/>
                  </a:lnTo>
                  <a:lnTo>
                    <a:pt x="15496" y="42191"/>
                  </a:lnTo>
                  <a:lnTo>
                    <a:pt x="15099" y="40547"/>
                  </a:lnTo>
                  <a:lnTo>
                    <a:pt x="15099" y="38630"/>
                  </a:lnTo>
                  <a:lnTo>
                    <a:pt x="14701" y="36575"/>
                  </a:lnTo>
                  <a:lnTo>
                    <a:pt x="14304" y="34520"/>
                  </a:lnTo>
                  <a:lnTo>
                    <a:pt x="13907" y="32328"/>
                  </a:lnTo>
                  <a:lnTo>
                    <a:pt x="13112" y="30136"/>
                  </a:lnTo>
                  <a:lnTo>
                    <a:pt x="12715" y="27808"/>
                  </a:lnTo>
                  <a:lnTo>
                    <a:pt x="12715" y="25616"/>
                  </a:lnTo>
                  <a:lnTo>
                    <a:pt x="11920" y="23287"/>
                  </a:lnTo>
                  <a:lnTo>
                    <a:pt x="11920" y="21232"/>
                  </a:lnTo>
                  <a:lnTo>
                    <a:pt x="11523" y="19178"/>
                  </a:lnTo>
                  <a:lnTo>
                    <a:pt x="11523" y="17260"/>
                  </a:lnTo>
                  <a:lnTo>
                    <a:pt x="11125" y="15479"/>
                  </a:lnTo>
                  <a:lnTo>
                    <a:pt x="11523" y="13835"/>
                  </a:lnTo>
                  <a:lnTo>
                    <a:pt x="11523" y="12328"/>
                  </a:lnTo>
                  <a:lnTo>
                    <a:pt x="13907" y="9863"/>
                  </a:lnTo>
                  <a:lnTo>
                    <a:pt x="19072" y="7534"/>
                  </a:lnTo>
                  <a:lnTo>
                    <a:pt x="27019" y="5342"/>
                  </a:lnTo>
                  <a:lnTo>
                    <a:pt x="35364" y="3561"/>
                  </a:lnTo>
                  <a:lnTo>
                    <a:pt x="43708" y="2054"/>
                  </a:lnTo>
                  <a:lnTo>
                    <a:pt x="52450" y="958"/>
                  </a:lnTo>
                  <a:lnTo>
                    <a:pt x="60000" y="273"/>
                  </a:lnTo>
                  <a:lnTo>
                    <a:pt x="64768" y="0"/>
                  </a:lnTo>
                  <a:lnTo>
                    <a:pt x="69536" y="273"/>
                  </a:lnTo>
                  <a:lnTo>
                    <a:pt x="75099" y="821"/>
                  </a:lnTo>
                  <a:lnTo>
                    <a:pt x="81456" y="1643"/>
                  </a:lnTo>
                  <a:lnTo>
                    <a:pt x="88211" y="2876"/>
                  </a:lnTo>
                  <a:lnTo>
                    <a:pt x="94569" y="4109"/>
                  </a:lnTo>
                  <a:lnTo>
                    <a:pt x="100529" y="5479"/>
                  </a:lnTo>
                  <a:lnTo>
                    <a:pt x="104503" y="6849"/>
                  </a:lnTo>
                  <a:lnTo>
                    <a:pt x="106887" y="7945"/>
                  </a:lnTo>
                  <a:lnTo>
                    <a:pt x="108874" y="9178"/>
                  </a:lnTo>
                  <a:lnTo>
                    <a:pt x="109668" y="10273"/>
                  </a:lnTo>
                  <a:lnTo>
                    <a:pt x="111258" y="11780"/>
                  </a:lnTo>
                  <a:lnTo>
                    <a:pt x="112052" y="13287"/>
                  </a:lnTo>
                  <a:lnTo>
                    <a:pt x="112847" y="15068"/>
                  </a:lnTo>
                  <a:lnTo>
                    <a:pt x="114039" y="17123"/>
                  </a:lnTo>
                  <a:lnTo>
                    <a:pt x="115629" y="19589"/>
                  </a:lnTo>
                  <a:lnTo>
                    <a:pt x="117218" y="22465"/>
                  </a:lnTo>
                  <a:lnTo>
                    <a:pt x="117615" y="23972"/>
                  </a:lnTo>
                  <a:lnTo>
                    <a:pt x="118410" y="25479"/>
                  </a:lnTo>
                  <a:lnTo>
                    <a:pt x="118807" y="27397"/>
                  </a:lnTo>
                  <a:lnTo>
                    <a:pt x="119205" y="29315"/>
                  </a:lnTo>
                  <a:lnTo>
                    <a:pt x="119205" y="31369"/>
                  </a:lnTo>
                  <a:lnTo>
                    <a:pt x="119602" y="33698"/>
                  </a:lnTo>
                  <a:lnTo>
                    <a:pt x="119602" y="36027"/>
                  </a:lnTo>
                  <a:lnTo>
                    <a:pt x="119602" y="38356"/>
                  </a:lnTo>
                  <a:lnTo>
                    <a:pt x="119602" y="40684"/>
                  </a:lnTo>
                  <a:lnTo>
                    <a:pt x="119602" y="43150"/>
                  </a:lnTo>
                  <a:lnTo>
                    <a:pt x="119602" y="45479"/>
                  </a:lnTo>
                  <a:lnTo>
                    <a:pt x="119205" y="47534"/>
                  </a:lnTo>
                  <a:lnTo>
                    <a:pt x="118807" y="49726"/>
                  </a:lnTo>
                  <a:lnTo>
                    <a:pt x="118410" y="51780"/>
                  </a:lnTo>
                  <a:lnTo>
                    <a:pt x="117615" y="53561"/>
                  </a:lnTo>
                  <a:lnTo>
                    <a:pt x="117218" y="55205"/>
                  </a:lnTo>
                  <a:lnTo>
                    <a:pt x="116821" y="56301"/>
                  </a:lnTo>
                  <a:lnTo>
                    <a:pt x="116026" y="57808"/>
                  </a:lnTo>
                  <a:lnTo>
                    <a:pt x="115231" y="59452"/>
                  </a:lnTo>
                  <a:lnTo>
                    <a:pt x="114039" y="61369"/>
                  </a:lnTo>
                  <a:lnTo>
                    <a:pt x="113245" y="63287"/>
                  </a:lnTo>
                  <a:lnTo>
                    <a:pt x="112450" y="65479"/>
                  </a:lnTo>
                  <a:lnTo>
                    <a:pt x="111655" y="67671"/>
                  </a:lnTo>
                  <a:lnTo>
                    <a:pt x="110463" y="70000"/>
                  </a:lnTo>
                  <a:lnTo>
                    <a:pt x="109668" y="72328"/>
                  </a:lnTo>
                  <a:lnTo>
                    <a:pt x="109271" y="74657"/>
                  </a:lnTo>
                  <a:lnTo>
                    <a:pt x="108476" y="76986"/>
                  </a:lnTo>
                  <a:lnTo>
                    <a:pt x="108079" y="79041"/>
                  </a:lnTo>
                  <a:lnTo>
                    <a:pt x="108079" y="81095"/>
                  </a:lnTo>
                  <a:lnTo>
                    <a:pt x="107682" y="82876"/>
                  </a:lnTo>
                  <a:lnTo>
                    <a:pt x="108079" y="84520"/>
                  </a:lnTo>
                  <a:lnTo>
                    <a:pt x="108476" y="85890"/>
                  </a:lnTo>
                  <a:lnTo>
                    <a:pt x="108874" y="87123"/>
                  </a:lnTo>
                  <a:lnTo>
                    <a:pt x="109271" y="88356"/>
                  </a:lnTo>
                  <a:lnTo>
                    <a:pt x="109271" y="89863"/>
                  </a:lnTo>
                  <a:lnTo>
                    <a:pt x="109668" y="91232"/>
                  </a:lnTo>
                  <a:lnTo>
                    <a:pt x="109668" y="92876"/>
                  </a:lnTo>
                  <a:lnTo>
                    <a:pt x="109668" y="94383"/>
                  </a:lnTo>
                  <a:lnTo>
                    <a:pt x="109668" y="96164"/>
                  </a:lnTo>
                  <a:lnTo>
                    <a:pt x="109668" y="97671"/>
                  </a:lnTo>
                  <a:lnTo>
                    <a:pt x="109668" y="99178"/>
                  </a:lnTo>
                  <a:lnTo>
                    <a:pt x="109271" y="100684"/>
                  </a:lnTo>
                  <a:lnTo>
                    <a:pt x="109271" y="102191"/>
                  </a:lnTo>
                  <a:lnTo>
                    <a:pt x="109271" y="103287"/>
                  </a:lnTo>
                  <a:lnTo>
                    <a:pt x="108874" y="104520"/>
                  </a:lnTo>
                  <a:lnTo>
                    <a:pt x="108079" y="105479"/>
                  </a:lnTo>
                  <a:lnTo>
                    <a:pt x="107682" y="106164"/>
                  </a:lnTo>
                  <a:lnTo>
                    <a:pt x="106887" y="106712"/>
                  </a:lnTo>
                  <a:lnTo>
                    <a:pt x="106092" y="107534"/>
                  </a:lnTo>
                  <a:lnTo>
                    <a:pt x="105298" y="108219"/>
                  </a:lnTo>
                  <a:lnTo>
                    <a:pt x="104105" y="109178"/>
                  </a:lnTo>
                  <a:lnTo>
                    <a:pt x="102913" y="109863"/>
                  </a:lnTo>
                  <a:lnTo>
                    <a:pt x="101324" y="110821"/>
                  </a:lnTo>
                  <a:lnTo>
                    <a:pt x="98940" y="111780"/>
                  </a:lnTo>
                  <a:lnTo>
                    <a:pt x="96158" y="112876"/>
                  </a:lnTo>
                  <a:lnTo>
                    <a:pt x="92185" y="114246"/>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98" name="Shape 2898"/>
            <p:cNvSpPr/>
            <p:nvPr/>
          </p:nvSpPr>
          <p:spPr>
            <a:xfrm>
              <a:off x="2227" y="2425"/>
              <a:ext cx="39" cy="36"/>
            </a:xfrm>
            <a:custGeom>
              <a:pathLst>
                <a:path extrusionOk="0" h="120000" w="120000">
                  <a:moveTo>
                    <a:pt x="58536" y="116756"/>
                  </a:moveTo>
                  <a:lnTo>
                    <a:pt x="58536" y="116756"/>
                  </a:lnTo>
                  <a:lnTo>
                    <a:pt x="81951" y="110270"/>
                  </a:lnTo>
                  <a:lnTo>
                    <a:pt x="99512" y="100540"/>
                  </a:lnTo>
                  <a:lnTo>
                    <a:pt x="111219" y="81081"/>
                  </a:lnTo>
                  <a:lnTo>
                    <a:pt x="117073" y="61621"/>
                  </a:lnTo>
                  <a:lnTo>
                    <a:pt x="111219" y="38918"/>
                  </a:lnTo>
                  <a:lnTo>
                    <a:pt x="99512" y="19459"/>
                  </a:lnTo>
                  <a:lnTo>
                    <a:pt x="81951" y="6486"/>
                  </a:lnTo>
                  <a:lnTo>
                    <a:pt x="58536" y="0"/>
                  </a:lnTo>
                  <a:lnTo>
                    <a:pt x="38048" y="6486"/>
                  </a:lnTo>
                  <a:lnTo>
                    <a:pt x="20487" y="19459"/>
                  </a:lnTo>
                  <a:lnTo>
                    <a:pt x="5853" y="38918"/>
                  </a:lnTo>
                  <a:lnTo>
                    <a:pt x="0" y="61621"/>
                  </a:lnTo>
                  <a:lnTo>
                    <a:pt x="5853" y="81081"/>
                  </a:lnTo>
                  <a:lnTo>
                    <a:pt x="20487" y="100540"/>
                  </a:lnTo>
                  <a:lnTo>
                    <a:pt x="38048" y="110270"/>
                  </a:lnTo>
                  <a:lnTo>
                    <a:pt x="58536"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99" name="Shape 2899"/>
            <p:cNvSpPr/>
            <p:nvPr/>
          </p:nvSpPr>
          <p:spPr>
            <a:xfrm>
              <a:off x="2190" y="2464"/>
              <a:ext cx="41" cy="36"/>
            </a:xfrm>
            <a:custGeom>
              <a:pathLst>
                <a:path extrusionOk="0" h="120000" w="120000">
                  <a:moveTo>
                    <a:pt x="58536" y="116756"/>
                  </a:moveTo>
                  <a:lnTo>
                    <a:pt x="58536" y="116756"/>
                  </a:lnTo>
                  <a:lnTo>
                    <a:pt x="79024" y="110270"/>
                  </a:lnTo>
                  <a:lnTo>
                    <a:pt x="96585" y="97297"/>
                  </a:lnTo>
                  <a:lnTo>
                    <a:pt x="111219" y="81081"/>
                  </a:lnTo>
                  <a:lnTo>
                    <a:pt x="117073" y="58378"/>
                  </a:lnTo>
                  <a:lnTo>
                    <a:pt x="111219" y="35675"/>
                  </a:lnTo>
                  <a:lnTo>
                    <a:pt x="96585" y="16216"/>
                  </a:lnTo>
                  <a:lnTo>
                    <a:pt x="79024" y="6486"/>
                  </a:lnTo>
                  <a:lnTo>
                    <a:pt x="58536" y="0"/>
                  </a:lnTo>
                  <a:lnTo>
                    <a:pt x="35121" y="6486"/>
                  </a:lnTo>
                  <a:lnTo>
                    <a:pt x="17560" y="16216"/>
                  </a:lnTo>
                  <a:lnTo>
                    <a:pt x="5853" y="35675"/>
                  </a:lnTo>
                  <a:lnTo>
                    <a:pt x="0" y="58378"/>
                  </a:lnTo>
                  <a:lnTo>
                    <a:pt x="5853" y="81081"/>
                  </a:lnTo>
                  <a:lnTo>
                    <a:pt x="17560" y="97297"/>
                  </a:lnTo>
                  <a:lnTo>
                    <a:pt x="35121" y="110270"/>
                  </a:lnTo>
                  <a:lnTo>
                    <a:pt x="58536"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00" name="Shape 2900"/>
            <p:cNvSpPr/>
            <p:nvPr/>
          </p:nvSpPr>
          <p:spPr>
            <a:xfrm>
              <a:off x="2289" y="2413"/>
              <a:ext cx="38" cy="36"/>
            </a:xfrm>
            <a:custGeom>
              <a:pathLst>
                <a:path extrusionOk="0" h="120000" w="120000">
                  <a:moveTo>
                    <a:pt x="57000" y="116756"/>
                  </a:moveTo>
                  <a:lnTo>
                    <a:pt x="57000" y="116756"/>
                  </a:lnTo>
                  <a:lnTo>
                    <a:pt x="81000" y="110270"/>
                  </a:lnTo>
                  <a:lnTo>
                    <a:pt x="99000" y="97297"/>
                  </a:lnTo>
                  <a:lnTo>
                    <a:pt x="111000" y="81081"/>
                  </a:lnTo>
                  <a:lnTo>
                    <a:pt x="117000" y="58378"/>
                  </a:lnTo>
                  <a:lnTo>
                    <a:pt x="111000" y="35675"/>
                  </a:lnTo>
                  <a:lnTo>
                    <a:pt x="99000" y="16216"/>
                  </a:lnTo>
                  <a:lnTo>
                    <a:pt x="81000" y="6486"/>
                  </a:lnTo>
                  <a:lnTo>
                    <a:pt x="57000" y="0"/>
                  </a:lnTo>
                  <a:lnTo>
                    <a:pt x="33000" y="6486"/>
                  </a:lnTo>
                  <a:lnTo>
                    <a:pt x="18000" y="16216"/>
                  </a:lnTo>
                  <a:lnTo>
                    <a:pt x="3000" y="35675"/>
                  </a:lnTo>
                  <a:lnTo>
                    <a:pt x="0" y="58378"/>
                  </a:lnTo>
                  <a:lnTo>
                    <a:pt x="3000" y="81081"/>
                  </a:lnTo>
                  <a:lnTo>
                    <a:pt x="18000" y="97297"/>
                  </a:lnTo>
                  <a:lnTo>
                    <a:pt x="33000" y="110270"/>
                  </a:lnTo>
                  <a:lnTo>
                    <a:pt x="57000"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01" name="Shape 2901"/>
            <p:cNvSpPr/>
            <p:nvPr/>
          </p:nvSpPr>
          <p:spPr>
            <a:xfrm>
              <a:off x="2348" y="2429"/>
              <a:ext cx="41" cy="36"/>
            </a:xfrm>
            <a:custGeom>
              <a:pathLst>
                <a:path extrusionOk="0" h="120000" w="120000">
                  <a:moveTo>
                    <a:pt x="55609" y="116666"/>
                  </a:moveTo>
                  <a:lnTo>
                    <a:pt x="55609" y="116666"/>
                  </a:lnTo>
                  <a:lnTo>
                    <a:pt x="79024" y="113333"/>
                  </a:lnTo>
                  <a:lnTo>
                    <a:pt x="99512" y="100000"/>
                  </a:lnTo>
                  <a:lnTo>
                    <a:pt x="114146" y="83333"/>
                  </a:lnTo>
                  <a:lnTo>
                    <a:pt x="117073" y="60000"/>
                  </a:lnTo>
                  <a:lnTo>
                    <a:pt x="114146" y="36666"/>
                  </a:lnTo>
                  <a:lnTo>
                    <a:pt x="99512" y="16666"/>
                  </a:lnTo>
                  <a:lnTo>
                    <a:pt x="79024" y="6666"/>
                  </a:lnTo>
                  <a:lnTo>
                    <a:pt x="55609" y="0"/>
                  </a:lnTo>
                  <a:lnTo>
                    <a:pt x="32195" y="6666"/>
                  </a:lnTo>
                  <a:lnTo>
                    <a:pt x="17560" y="16666"/>
                  </a:lnTo>
                  <a:lnTo>
                    <a:pt x="5853" y="36666"/>
                  </a:lnTo>
                  <a:lnTo>
                    <a:pt x="0" y="60000"/>
                  </a:lnTo>
                  <a:lnTo>
                    <a:pt x="5853" y="83333"/>
                  </a:lnTo>
                  <a:lnTo>
                    <a:pt x="17560" y="100000"/>
                  </a:lnTo>
                  <a:lnTo>
                    <a:pt x="32195" y="113333"/>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02" name="Shape 2902"/>
            <p:cNvSpPr/>
            <p:nvPr/>
          </p:nvSpPr>
          <p:spPr>
            <a:xfrm>
              <a:off x="2367" y="2481"/>
              <a:ext cx="41" cy="36"/>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03" name="Shape 2903"/>
            <p:cNvSpPr/>
            <p:nvPr/>
          </p:nvSpPr>
          <p:spPr>
            <a:xfrm>
              <a:off x="2438" y="2471"/>
              <a:ext cx="41" cy="36"/>
            </a:xfrm>
            <a:custGeom>
              <a:pathLst>
                <a:path extrusionOk="0" h="120000" w="120000">
                  <a:moveTo>
                    <a:pt x="55609" y="116666"/>
                  </a:moveTo>
                  <a:lnTo>
                    <a:pt x="55609" y="116666"/>
                  </a:lnTo>
                  <a:lnTo>
                    <a:pt x="79024" y="110000"/>
                  </a:lnTo>
                  <a:lnTo>
                    <a:pt x="99512" y="96666"/>
                  </a:lnTo>
                  <a:lnTo>
                    <a:pt x="111219" y="80000"/>
                  </a:lnTo>
                  <a:lnTo>
                    <a:pt x="117073" y="56666"/>
                  </a:lnTo>
                  <a:lnTo>
                    <a:pt x="111219" y="33333"/>
                  </a:lnTo>
                  <a:lnTo>
                    <a:pt x="99512" y="16666"/>
                  </a:lnTo>
                  <a:lnTo>
                    <a:pt x="79024" y="6666"/>
                  </a:lnTo>
                  <a:lnTo>
                    <a:pt x="55609" y="0"/>
                  </a:lnTo>
                  <a:lnTo>
                    <a:pt x="32195" y="6666"/>
                  </a:lnTo>
                  <a:lnTo>
                    <a:pt x="17560" y="16666"/>
                  </a:lnTo>
                  <a:lnTo>
                    <a:pt x="2926" y="33333"/>
                  </a:lnTo>
                  <a:lnTo>
                    <a:pt x="0" y="56666"/>
                  </a:lnTo>
                  <a:lnTo>
                    <a:pt x="2926" y="80000"/>
                  </a:lnTo>
                  <a:lnTo>
                    <a:pt x="17560" y="96666"/>
                  </a:lnTo>
                  <a:lnTo>
                    <a:pt x="32195" y="110000"/>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04" name="Shape 2904"/>
            <p:cNvSpPr/>
            <p:nvPr/>
          </p:nvSpPr>
          <p:spPr>
            <a:xfrm>
              <a:off x="2467" y="2425"/>
              <a:ext cx="41" cy="36"/>
            </a:xfrm>
            <a:custGeom>
              <a:pathLst>
                <a:path extrusionOk="0" h="120000" w="120000">
                  <a:moveTo>
                    <a:pt x="55609" y="116756"/>
                  </a:moveTo>
                  <a:lnTo>
                    <a:pt x="55609" y="116756"/>
                  </a:lnTo>
                  <a:lnTo>
                    <a:pt x="79024" y="110270"/>
                  </a:lnTo>
                  <a:lnTo>
                    <a:pt x="99512" y="100540"/>
                  </a:lnTo>
                  <a:lnTo>
                    <a:pt x="111219" y="81081"/>
                  </a:lnTo>
                  <a:lnTo>
                    <a:pt x="117073" y="58378"/>
                  </a:lnTo>
                  <a:lnTo>
                    <a:pt x="111219" y="35675"/>
                  </a:lnTo>
                  <a:lnTo>
                    <a:pt x="99512" y="19459"/>
                  </a:lnTo>
                  <a:lnTo>
                    <a:pt x="79024" y="6486"/>
                  </a:lnTo>
                  <a:lnTo>
                    <a:pt x="55609" y="0"/>
                  </a:lnTo>
                  <a:lnTo>
                    <a:pt x="32195" y="6486"/>
                  </a:lnTo>
                  <a:lnTo>
                    <a:pt x="17560" y="19459"/>
                  </a:lnTo>
                  <a:lnTo>
                    <a:pt x="2926" y="35675"/>
                  </a:lnTo>
                  <a:lnTo>
                    <a:pt x="0" y="58378"/>
                  </a:lnTo>
                  <a:lnTo>
                    <a:pt x="2926" y="81081"/>
                  </a:lnTo>
                  <a:lnTo>
                    <a:pt x="17560" y="100540"/>
                  </a:lnTo>
                  <a:lnTo>
                    <a:pt x="32195" y="110270"/>
                  </a:lnTo>
                  <a:lnTo>
                    <a:pt x="55609"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05" name="Shape 2905"/>
            <p:cNvSpPr/>
            <p:nvPr/>
          </p:nvSpPr>
          <p:spPr>
            <a:xfrm>
              <a:off x="2532" y="2404"/>
              <a:ext cx="38" cy="36"/>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6666"/>
                  </a:lnTo>
                  <a:lnTo>
                    <a:pt x="58461" y="0"/>
                  </a:lnTo>
                  <a:lnTo>
                    <a:pt x="33846" y="6666"/>
                  </a:lnTo>
                  <a:lnTo>
                    <a:pt x="18461" y="16666"/>
                  </a:lnTo>
                  <a:lnTo>
                    <a:pt x="3076" y="33333"/>
                  </a:lnTo>
                  <a:lnTo>
                    <a:pt x="0" y="56666"/>
                  </a:lnTo>
                  <a:lnTo>
                    <a:pt x="3076" y="80000"/>
                  </a:lnTo>
                  <a:lnTo>
                    <a:pt x="18461" y="100000"/>
                  </a:lnTo>
                  <a:lnTo>
                    <a:pt x="33846" y="110000"/>
                  </a:lnTo>
                  <a:lnTo>
                    <a:pt x="58461"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06" name="Shape 2906"/>
            <p:cNvSpPr/>
            <p:nvPr/>
          </p:nvSpPr>
          <p:spPr>
            <a:xfrm>
              <a:off x="2595" y="2420"/>
              <a:ext cx="39" cy="36"/>
            </a:xfrm>
            <a:custGeom>
              <a:pathLst>
                <a:path extrusionOk="0" h="120000" w="120000">
                  <a:moveTo>
                    <a:pt x="60000" y="116666"/>
                  </a:moveTo>
                  <a:lnTo>
                    <a:pt x="60000" y="116666"/>
                  </a:lnTo>
                  <a:lnTo>
                    <a:pt x="84000" y="110000"/>
                  </a:lnTo>
                  <a:lnTo>
                    <a:pt x="99000" y="96666"/>
                  </a:lnTo>
                  <a:lnTo>
                    <a:pt x="111000" y="80000"/>
                  </a:lnTo>
                  <a:lnTo>
                    <a:pt x="117000" y="56666"/>
                  </a:lnTo>
                  <a:lnTo>
                    <a:pt x="111000" y="33333"/>
                  </a:lnTo>
                  <a:lnTo>
                    <a:pt x="99000" y="16666"/>
                  </a:lnTo>
                  <a:lnTo>
                    <a:pt x="84000" y="6666"/>
                  </a:lnTo>
                  <a:lnTo>
                    <a:pt x="60000" y="0"/>
                  </a:lnTo>
                  <a:lnTo>
                    <a:pt x="36000" y="6666"/>
                  </a:lnTo>
                  <a:lnTo>
                    <a:pt x="18000" y="16666"/>
                  </a:lnTo>
                  <a:lnTo>
                    <a:pt x="3000" y="33333"/>
                  </a:lnTo>
                  <a:lnTo>
                    <a:pt x="0" y="56666"/>
                  </a:lnTo>
                  <a:lnTo>
                    <a:pt x="3000" y="80000"/>
                  </a:lnTo>
                  <a:lnTo>
                    <a:pt x="18000" y="96666"/>
                  </a:lnTo>
                  <a:lnTo>
                    <a:pt x="36000" y="110000"/>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07" name="Shape 2907"/>
            <p:cNvSpPr/>
            <p:nvPr/>
          </p:nvSpPr>
          <p:spPr>
            <a:xfrm>
              <a:off x="2626" y="2471"/>
              <a:ext cx="42" cy="36"/>
            </a:xfrm>
            <a:custGeom>
              <a:pathLst>
                <a:path extrusionOk="0" h="120000" w="120000">
                  <a:moveTo>
                    <a:pt x="60000" y="116666"/>
                  </a:moveTo>
                  <a:lnTo>
                    <a:pt x="60000" y="116666"/>
                  </a:lnTo>
                  <a:lnTo>
                    <a:pt x="80000" y="113333"/>
                  </a:lnTo>
                  <a:lnTo>
                    <a:pt x="100000" y="100000"/>
                  </a:lnTo>
                  <a:lnTo>
                    <a:pt x="111428" y="83333"/>
                  </a:lnTo>
                  <a:lnTo>
                    <a:pt x="117142" y="60000"/>
                  </a:lnTo>
                  <a:lnTo>
                    <a:pt x="111428" y="36666"/>
                  </a:lnTo>
                  <a:lnTo>
                    <a:pt x="100000" y="16666"/>
                  </a:lnTo>
                  <a:lnTo>
                    <a:pt x="80000" y="6666"/>
                  </a:lnTo>
                  <a:lnTo>
                    <a:pt x="60000" y="0"/>
                  </a:lnTo>
                  <a:lnTo>
                    <a:pt x="40000" y="6666"/>
                  </a:lnTo>
                  <a:lnTo>
                    <a:pt x="20000" y="16666"/>
                  </a:lnTo>
                  <a:lnTo>
                    <a:pt x="5714" y="36666"/>
                  </a:lnTo>
                  <a:lnTo>
                    <a:pt x="0" y="60000"/>
                  </a:lnTo>
                  <a:lnTo>
                    <a:pt x="5714" y="83333"/>
                  </a:lnTo>
                  <a:lnTo>
                    <a:pt x="20000" y="100000"/>
                  </a:lnTo>
                  <a:lnTo>
                    <a:pt x="40000" y="113333"/>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08" name="Shape 2908"/>
            <p:cNvSpPr/>
            <p:nvPr/>
          </p:nvSpPr>
          <p:spPr>
            <a:xfrm>
              <a:off x="2696" y="2476"/>
              <a:ext cx="39" cy="36"/>
            </a:xfrm>
            <a:custGeom>
              <a:pathLst>
                <a:path extrusionOk="0" h="120000" w="120000">
                  <a:moveTo>
                    <a:pt x="57000" y="116756"/>
                  </a:moveTo>
                  <a:lnTo>
                    <a:pt x="57000" y="116756"/>
                  </a:lnTo>
                  <a:lnTo>
                    <a:pt x="81000" y="110270"/>
                  </a:lnTo>
                  <a:lnTo>
                    <a:pt x="99000" y="100540"/>
                  </a:lnTo>
                  <a:lnTo>
                    <a:pt x="111000" y="81081"/>
                  </a:lnTo>
                  <a:lnTo>
                    <a:pt x="117000" y="58378"/>
                  </a:lnTo>
                  <a:lnTo>
                    <a:pt x="111000" y="35675"/>
                  </a:lnTo>
                  <a:lnTo>
                    <a:pt x="99000" y="19459"/>
                  </a:lnTo>
                  <a:lnTo>
                    <a:pt x="81000" y="6486"/>
                  </a:lnTo>
                  <a:lnTo>
                    <a:pt x="57000" y="0"/>
                  </a:lnTo>
                  <a:lnTo>
                    <a:pt x="33000" y="6486"/>
                  </a:lnTo>
                  <a:lnTo>
                    <a:pt x="18000" y="19459"/>
                  </a:lnTo>
                  <a:lnTo>
                    <a:pt x="3000" y="35675"/>
                  </a:lnTo>
                  <a:lnTo>
                    <a:pt x="0" y="58378"/>
                  </a:lnTo>
                  <a:lnTo>
                    <a:pt x="3000" y="81081"/>
                  </a:lnTo>
                  <a:lnTo>
                    <a:pt x="18000" y="100540"/>
                  </a:lnTo>
                  <a:lnTo>
                    <a:pt x="33000" y="110270"/>
                  </a:lnTo>
                  <a:lnTo>
                    <a:pt x="57000"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09" name="Shape 2909"/>
            <p:cNvSpPr/>
            <p:nvPr/>
          </p:nvSpPr>
          <p:spPr>
            <a:xfrm>
              <a:off x="2725" y="2429"/>
              <a:ext cx="38" cy="36"/>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3333"/>
                  </a:lnTo>
                  <a:lnTo>
                    <a:pt x="58461" y="0"/>
                  </a:lnTo>
                  <a:lnTo>
                    <a:pt x="33846" y="3333"/>
                  </a:lnTo>
                  <a:lnTo>
                    <a:pt x="18461" y="16666"/>
                  </a:lnTo>
                  <a:lnTo>
                    <a:pt x="3076" y="33333"/>
                  </a:lnTo>
                  <a:lnTo>
                    <a:pt x="0" y="56666"/>
                  </a:lnTo>
                  <a:lnTo>
                    <a:pt x="3076" y="80000"/>
                  </a:lnTo>
                  <a:lnTo>
                    <a:pt x="18461" y="100000"/>
                  </a:lnTo>
                  <a:lnTo>
                    <a:pt x="33846" y="110000"/>
                  </a:lnTo>
                  <a:lnTo>
                    <a:pt x="58461"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10" name="Shape 2910"/>
            <p:cNvSpPr/>
            <p:nvPr/>
          </p:nvSpPr>
          <p:spPr>
            <a:xfrm>
              <a:off x="2788" y="2407"/>
              <a:ext cx="41" cy="36"/>
            </a:xfrm>
            <a:custGeom>
              <a:pathLst>
                <a:path extrusionOk="0" h="120000" w="120000">
                  <a:moveTo>
                    <a:pt x="61463" y="116756"/>
                  </a:moveTo>
                  <a:lnTo>
                    <a:pt x="61463" y="116756"/>
                  </a:lnTo>
                  <a:lnTo>
                    <a:pt x="84878" y="110270"/>
                  </a:lnTo>
                  <a:lnTo>
                    <a:pt x="99512" y="97297"/>
                  </a:lnTo>
                  <a:lnTo>
                    <a:pt x="111219" y="81081"/>
                  </a:lnTo>
                  <a:lnTo>
                    <a:pt x="117073" y="58378"/>
                  </a:lnTo>
                  <a:lnTo>
                    <a:pt x="111219" y="35675"/>
                  </a:lnTo>
                  <a:lnTo>
                    <a:pt x="99512" y="16216"/>
                  </a:lnTo>
                  <a:lnTo>
                    <a:pt x="84878" y="6486"/>
                  </a:lnTo>
                  <a:lnTo>
                    <a:pt x="61463" y="0"/>
                  </a:lnTo>
                  <a:lnTo>
                    <a:pt x="38048" y="6486"/>
                  </a:lnTo>
                  <a:lnTo>
                    <a:pt x="20487" y="16216"/>
                  </a:lnTo>
                  <a:lnTo>
                    <a:pt x="5853" y="35675"/>
                  </a:lnTo>
                  <a:lnTo>
                    <a:pt x="0" y="58378"/>
                  </a:lnTo>
                  <a:lnTo>
                    <a:pt x="5853" y="81081"/>
                  </a:lnTo>
                  <a:lnTo>
                    <a:pt x="20487" y="97297"/>
                  </a:lnTo>
                  <a:lnTo>
                    <a:pt x="38048" y="110270"/>
                  </a:lnTo>
                  <a:lnTo>
                    <a:pt x="61463"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11" name="Shape 2911"/>
            <p:cNvSpPr/>
            <p:nvPr/>
          </p:nvSpPr>
          <p:spPr>
            <a:xfrm>
              <a:off x="2853" y="2425"/>
              <a:ext cx="41" cy="36"/>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12" name="Shape 2912"/>
            <p:cNvSpPr/>
            <p:nvPr/>
          </p:nvSpPr>
          <p:spPr>
            <a:xfrm>
              <a:off x="2884" y="2476"/>
              <a:ext cx="41" cy="36"/>
            </a:xfrm>
            <a:custGeom>
              <a:pathLst>
                <a:path extrusionOk="0" h="120000" w="120000">
                  <a:moveTo>
                    <a:pt x="58536" y="116756"/>
                  </a:moveTo>
                  <a:lnTo>
                    <a:pt x="58536" y="116756"/>
                  </a:lnTo>
                  <a:lnTo>
                    <a:pt x="81951" y="110270"/>
                  </a:lnTo>
                  <a:lnTo>
                    <a:pt x="99512" y="100540"/>
                  </a:lnTo>
                  <a:lnTo>
                    <a:pt x="111219" y="81081"/>
                  </a:lnTo>
                  <a:lnTo>
                    <a:pt x="117073" y="58378"/>
                  </a:lnTo>
                  <a:lnTo>
                    <a:pt x="111219" y="38918"/>
                  </a:lnTo>
                  <a:lnTo>
                    <a:pt x="99512" y="19459"/>
                  </a:lnTo>
                  <a:lnTo>
                    <a:pt x="81951" y="6486"/>
                  </a:lnTo>
                  <a:lnTo>
                    <a:pt x="58536" y="0"/>
                  </a:lnTo>
                  <a:lnTo>
                    <a:pt x="38048" y="6486"/>
                  </a:lnTo>
                  <a:lnTo>
                    <a:pt x="17560" y="19459"/>
                  </a:lnTo>
                  <a:lnTo>
                    <a:pt x="5853" y="38918"/>
                  </a:lnTo>
                  <a:lnTo>
                    <a:pt x="0" y="58378"/>
                  </a:lnTo>
                  <a:lnTo>
                    <a:pt x="5853" y="81081"/>
                  </a:lnTo>
                  <a:lnTo>
                    <a:pt x="17560" y="100540"/>
                  </a:lnTo>
                  <a:lnTo>
                    <a:pt x="38048" y="110270"/>
                  </a:lnTo>
                  <a:lnTo>
                    <a:pt x="58536"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13" name="Shape 2913"/>
            <p:cNvSpPr/>
            <p:nvPr/>
          </p:nvSpPr>
          <p:spPr>
            <a:xfrm>
              <a:off x="2950" y="2478"/>
              <a:ext cx="41" cy="36"/>
            </a:xfrm>
            <a:custGeom>
              <a:pathLst>
                <a:path extrusionOk="0" h="120000" w="120000">
                  <a:moveTo>
                    <a:pt x="57000" y="116666"/>
                  </a:moveTo>
                  <a:lnTo>
                    <a:pt x="57000" y="116666"/>
                  </a:lnTo>
                  <a:lnTo>
                    <a:pt x="81000" y="113333"/>
                  </a:lnTo>
                  <a:lnTo>
                    <a:pt x="99000" y="100000"/>
                  </a:lnTo>
                  <a:lnTo>
                    <a:pt x="114000" y="83333"/>
                  </a:lnTo>
                  <a:lnTo>
                    <a:pt x="117000" y="60000"/>
                  </a:lnTo>
                  <a:lnTo>
                    <a:pt x="114000" y="36666"/>
                  </a:lnTo>
                  <a:lnTo>
                    <a:pt x="99000" y="16666"/>
                  </a:lnTo>
                  <a:lnTo>
                    <a:pt x="81000" y="6666"/>
                  </a:lnTo>
                  <a:lnTo>
                    <a:pt x="57000" y="0"/>
                  </a:lnTo>
                  <a:lnTo>
                    <a:pt x="33000" y="6666"/>
                  </a:lnTo>
                  <a:lnTo>
                    <a:pt x="18000" y="16666"/>
                  </a:lnTo>
                  <a:lnTo>
                    <a:pt x="6000" y="36666"/>
                  </a:lnTo>
                  <a:lnTo>
                    <a:pt x="0" y="60000"/>
                  </a:lnTo>
                  <a:lnTo>
                    <a:pt x="6000" y="83333"/>
                  </a:lnTo>
                  <a:lnTo>
                    <a:pt x="18000" y="100000"/>
                  </a:lnTo>
                  <a:lnTo>
                    <a:pt x="33000" y="113333"/>
                  </a:lnTo>
                  <a:lnTo>
                    <a:pt x="57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14" name="Shape 2914"/>
            <p:cNvSpPr/>
            <p:nvPr/>
          </p:nvSpPr>
          <p:spPr>
            <a:xfrm>
              <a:off x="2978" y="2431"/>
              <a:ext cx="41" cy="36"/>
            </a:xfrm>
            <a:custGeom>
              <a:pathLst>
                <a:path extrusionOk="0" h="120000" w="120000">
                  <a:moveTo>
                    <a:pt x="55609" y="116666"/>
                  </a:moveTo>
                  <a:lnTo>
                    <a:pt x="55609" y="116666"/>
                  </a:lnTo>
                  <a:lnTo>
                    <a:pt x="79024" y="110000"/>
                  </a:lnTo>
                  <a:lnTo>
                    <a:pt x="96585" y="100000"/>
                  </a:lnTo>
                  <a:lnTo>
                    <a:pt x="111219" y="80000"/>
                  </a:lnTo>
                  <a:lnTo>
                    <a:pt x="117073" y="60000"/>
                  </a:lnTo>
                  <a:lnTo>
                    <a:pt x="111219" y="36666"/>
                  </a:lnTo>
                  <a:lnTo>
                    <a:pt x="96585" y="16666"/>
                  </a:lnTo>
                  <a:lnTo>
                    <a:pt x="79024" y="6666"/>
                  </a:lnTo>
                  <a:lnTo>
                    <a:pt x="55609" y="0"/>
                  </a:lnTo>
                  <a:lnTo>
                    <a:pt x="32195" y="6666"/>
                  </a:lnTo>
                  <a:lnTo>
                    <a:pt x="17560" y="16666"/>
                  </a:lnTo>
                  <a:lnTo>
                    <a:pt x="5853" y="36666"/>
                  </a:lnTo>
                  <a:lnTo>
                    <a:pt x="0" y="60000"/>
                  </a:lnTo>
                  <a:lnTo>
                    <a:pt x="5853" y="80000"/>
                  </a:lnTo>
                  <a:lnTo>
                    <a:pt x="17560" y="100000"/>
                  </a:lnTo>
                  <a:lnTo>
                    <a:pt x="32195" y="110000"/>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15" name="Shape 2915"/>
            <p:cNvSpPr/>
            <p:nvPr/>
          </p:nvSpPr>
          <p:spPr>
            <a:xfrm>
              <a:off x="3043" y="2411"/>
              <a:ext cx="41" cy="36"/>
            </a:xfrm>
            <a:custGeom>
              <a:pathLst>
                <a:path extrusionOk="0" h="120000" w="120000">
                  <a:moveTo>
                    <a:pt x="55609" y="116666"/>
                  </a:moveTo>
                  <a:lnTo>
                    <a:pt x="55609" y="116666"/>
                  </a:lnTo>
                  <a:lnTo>
                    <a:pt x="79024" y="110000"/>
                  </a:lnTo>
                  <a:lnTo>
                    <a:pt x="96585" y="100000"/>
                  </a:lnTo>
                  <a:lnTo>
                    <a:pt x="111219" y="80000"/>
                  </a:lnTo>
                  <a:lnTo>
                    <a:pt x="117073" y="56666"/>
                  </a:lnTo>
                  <a:lnTo>
                    <a:pt x="111219" y="33333"/>
                  </a:lnTo>
                  <a:lnTo>
                    <a:pt x="96585" y="16666"/>
                  </a:lnTo>
                  <a:lnTo>
                    <a:pt x="79024" y="3333"/>
                  </a:lnTo>
                  <a:lnTo>
                    <a:pt x="55609" y="0"/>
                  </a:lnTo>
                  <a:lnTo>
                    <a:pt x="32195" y="3333"/>
                  </a:lnTo>
                  <a:lnTo>
                    <a:pt x="17560" y="16666"/>
                  </a:lnTo>
                  <a:lnTo>
                    <a:pt x="5853" y="33333"/>
                  </a:lnTo>
                  <a:lnTo>
                    <a:pt x="0" y="56666"/>
                  </a:lnTo>
                  <a:lnTo>
                    <a:pt x="5853" y="80000"/>
                  </a:lnTo>
                  <a:lnTo>
                    <a:pt x="17560" y="100000"/>
                  </a:lnTo>
                  <a:lnTo>
                    <a:pt x="32195" y="110000"/>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16" name="Shape 2916"/>
            <p:cNvSpPr/>
            <p:nvPr/>
          </p:nvSpPr>
          <p:spPr>
            <a:xfrm>
              <a:off x="3105" y="2427"/>
              <a:ext cx="42" cy="36"/>
            </a:xfrm>
            <a:custGeom>
              <a:pathLst>
                <a:path extrusionOk="0" h="120000" w="120000">
                  <a:moveTo>
                    <a:pt x="60000" y="116756"/>
                  </a:moveTo>
                  <a:lnTo>
                    <a:pt x="60000" y="116756"/>
                  </a:lnTo>
                  <a:lnTo>
                    <a:pt x="80000" y="110270"/>
                  </a:lnTo>
                  <a:lnTo>
                    <a:pt x="97142" y="97297"/>
                  </a:lnTo>
                  <a:lnTo>
                    <a:pt x="111428" y="81081"/>
                  </a:lnTo>
                  <a:lnTo>
                    <a:pt x="117142" y="58378"/>
                  </a:lnTo>
                  <a:lnTo>
                    <a:pt x="111428" y="35675"/>
                  </a:lnTo>
                  <a:lnTo>
                    <a:pt x="97142" y="16216"/>
                  </a:lnTo>
                  <a:lnTo>
                    <a:pt x="80000" y="6486"/>
                  </a:lnTo>
                  <a:lnTo>
                    <a:pt x="60000" y="0"/>
                  </a:lnTo>
                  <a:lnTo>
                    <a:pt x="37142" y="6486"/>
                  </a:lnTo>
                  <a:lnTo>
                    <a:pt x="17142" y="16216"/>
                  </a:lnTo>
                  <a:lnTo>
                    <a:pt x="5714" y="35675"/>
                  </a:lnTo>
                  <a:lnTo>
                    <a:pt x="0" y="58378"/>
                  </a:lnTo>
                  <a:lnTo>
                    <a:pt x="5714" y="81081"/>
                  </a:lnTo>
                  <a:lnTo>
                    <a:pt x="17142" y="97297"/>
                  </a:lnTo>
                  <a:lnTo>
                    <a:pt x="37142" y="110270"/>
                  </a:lnTo>
                  <a:lnTo>
                    <a:pt x="60000"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17" name="Shape 2917"/>
            <p:cNvSpPr/>
            <p:nvPr/>
          </p:nvSpPr>
          <p:spPr>
            <a:xfrm>
              <a:off x="3137" y="2479"/>
              <a:ext cx="39" cy="36"/>
            </a:xfrm>
            <a:custGeom>
              <a:pathLst>
                <a:path extrusionOk="0" h="120000" w="120000">
                  <a:moveTo>
                    <a:pt x="60000" y="116666"/>
                  </a:moveTo>
                  <a:lnTo>
                    <a:pt x="60000" y="116666"/>
                  </a:lnTo>
                  <a:lnTo>
                    <a:pt x="84000" y="113333"/>
                  </a:lnTo>
                  <a:lnTo>
                    <a:pt x="99000" y="100000"/>
                  </a:lnTo>
                  <a:lnTo>
                    <a:pt x="114000" y="83333"/>
                  </a:lnTo>
                  <a:lnTo>
                    <a:pt x="117000" y="60000"/>
                  </a:lnTo>
                  <a:lnTo>
                    <a:pt x="114000" y="36666"/>
                  </a:lnTo>
                  <a:lnTo>
                    <a:pt x="99000" y="16666"/>
                  </a:lnTo>
                  <a:lnTo>
                    <a:pt x="84000" y="6666"/>
                  </a:lnTo>
                  <a:lnTo>
                    <a:pt x="60000" y="0"/>
                  </a:lnTo>
                  <a:lnTo>
                    <a:pt x="36000" y="6666"/>
                  </a:lnTo>
                  <a:lnTo>
                    <a:pt x="18000" y="16666"/>
                  </a:lnTo>
                  <a:lnTo>
                    <a:pt x="6000" y="36666"/>
                  </a:lnTo>
                  <a:lnTo>
                    <a:pt x="0" y="60000"/>
                  </a:lnTo>
                  <a:lnTo>
                    <a:pt x="6000" y="83333"/>
                  </a:lnTo>
                  <a:lnTo>
                    <a:pt x="18000" y="100000"/>
                  </a:lnTo>
                  <a:lnTo>
                    <a:pt x="36000" y="113333"/>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18" name="Shape 2918"/>
            <p:cNvSpPr/>
            <p:nvPr/>
          </p:nvSpPr>
          <p:spPr>
            <a:xfrm>
              <a:off x="3204" y="2481"/>
              <a:ext cx="42" cy="36"/>
            </a:xfrm>
            <a:custGeom>
              <a:pathLst>
                <a:path extrusionOk="0" h="120000" w="120000">
                  <a:moveTo>
                    <a:pt x="62857" y="116666"/>
                  </a:moveTo>
                  <a:lnTo>
                    <a:pt x="62857" y="116666"/>
                  </a:lnTo>
                  <a:lnTo>
                    <a:pt x="80000" y="110000"/>
                  </a:lnTo>
                  <a:lnTo>
                    <a:pt x="100000" y="100000"/>
                  </a:lnTo>
                  <a:lnTo>
                    <a:pt x="111428" y="83333"/>
                  </a:lnTo>
                  <a:lnTo>
                    <a:pt x="117142" y="60000"/>
                  </a:lnTo>
                  <a:lnTo>
                    <a:pt x="111428" y="36666"/>
                  </a:lnTo>
                  <a:lnTo>
                    <a:pt x="100000" y="16666"/>
                  </a:lnTo>
                  <a:lnTo>
                    <a:pt x="80000" y="3333"/>
                  </a:lnTo>
                  <a:lnTo>
                    <a:pt x="62857" y="0"/>
                  </a:lnTo>
                  <a:lnTo>
                    <a:pt x="40000" y="3333"/>
                  </a:lnTo>
                  <a:lnTo>
                    <a:pt x="20000" y="16666"/>
                  </a:lnTo>
                  <a:lnTo>
                    <a:pt x="5714" y="36666"/>
                  </a:lnTo>
                  <a:lnTo>
                    <a:pt x="0" y="60000"/>
                  </a:lnTo>
                  <a:lnTo>
                    <a:pt x="5714" y="83333"/>
                  </a:lnTo>
                  <a:lnTo>
                    <a:pt x="20000" y="100000"/>
                  </a:lnTo>
                  <a:lnTo>
                    <a:pt x="40000" y="110000"/>
                  </a:lnTo>
                  <a:lnTo>
                    <a:pt x="62857"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19" name="Shape 2919"/>
            <p:cNvSpPr/>
            <p:nvPr/>
          </p:nvSpPr>
          <p:spPr>
            <a:xfrm>
              <a:off x="3231" y="2436"/>
              <a:ext cx="42" cy="35"/>
            </a:xfrm>
            <a:custGeom>
              <a:pathLst>
                <a:path extrusionOk="0" h="120000" w="120000">
                  <a:moveTo>
                    <a:pt x="60000" y="116571"/>
                  </a:moveTo>
                  <a:lnTo>
                    <a:pt x="60000" y="116571"/>
                  </a:lnTo>
                  <a:lnTo>
                    <a:pt x="80000" y="113142"/>
                  </a:lnTo>
                  <a:lnTo>
                    <a:pt x="100000" y="99428"/>
                  </a:lnTo>
                  <a:lnTo>
                    <a:pt x="111428" y="82285"/>
                  </a:lnTo>
                  <a:lnTo>
                    <a:pt x="117142" y="58285"/>
                  </a:lnTo>
                  <a:lnTo>
                    <a:pt x="111428" y="34285"/>
                  </a:lnTo>
                  <a:lnTo>
                    <a:pt x="100000" y="17142"/>
                  </a:lnTo>
                  <a:lnTo>
                    <a:pt x="80000" y="3428"/>
                  </a:lnTo>
                  <a:lnTo>
                    <a:pt x="60000" y="0"/>
                  </a:lnTo>
                  <a:lnTo>
                    <a:pt x="37142" y="3428"/>
                  </a:lnTo>
                  <a:lnTo>
                    <a:pt x="20000" y="17142"/>
                  </a:lnTo>
                  <a:lnTo>
                    <a:pt x="5714" y="34285"/>
                  </a:lnTo>
                  <a:lnTo>
                    <a:pt x="0" y="58285"/>
                  </a:lnTo>
                  <a:lnTo>
                    <a:pt x="5714" y="82285"/>
                  </a:lnTo>
                  <a:lnTo>
                    <a:pt x="20000" y="99428"/>
                  </a:lnTo>
                  <a:lnTo>
                    <a:pt x="37142" y="113142"/>
                  </a:lnTo>
                  <a:lnTo>
                    <a:pt x="60000" y="116571"/>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20" name="Shape 2920"/>
            <p:cNvSpPr/>
            <p:nvPr/>
          </p:nvSpPr>
          <p:spPr>
            <a:xfrm>
              <a:off x="3297" y="2413"/>
              <a:ext cx="41" cy="36"/>
            </a:xfrm>
            <a:custGeom>
              <a:pathLst>
                <a:path extrusionOk="0" h="120000" w="120000">
                  <a:moveTo>
                    <a:pt x="58536" y="116666"/>
                  </a:moveTo>
                  <a:lnTo>
                    <a:pt x="58536" y="116666"/>
                  </a:lnTo>
                  <a:lnTo>
                    <a:pt x="81951" y="110000"/>
                  </a:lnTo>
                  <a:lnTo>
                    <a:pt x="99512" y="100000"/>
                  </a:lnTo>
                  <a:lnTo>
                    <a:pt x="111219" y="80000"/>
                  </a:lnTo>
                  <a:lnTo>
                    <a:pt x="117073" y="56666"/>
                  </a:lnTo>
                  <a:lnTo>
                    <a:pt x="111219" y="36666"/>
                  </a:lnTo>
                  <a:lnTo>
                    <a:pt x="99512" y="16666"/>
                  </a:lnTo>
                  <a:lnTo>
                    <a:pt x="81951" y="6666"/>
                  </a:lnTo>
                  <a:lnTo>
                    <a:pt x="58536" y="0"/>
                  </a:lnTo>
                  <a:lnTo>
                    <a:pt x="35121" y="6666"/>
                  </a:lnTo>
                  <a:lnTo>
                    <a:pt x="20487" y="16666"/>
                  </a:lnTo>
                  <a:lnTo>
                    <a:pt x="5853" y="36666"/>
                  </a:lnTo>
                  <a:lnTo>
                    <a:pt x="0" y="56666"/>
                  </a:lnTo>
                  <a:lnTo>
                    <a:pt x="5853" y="80000"/>
                  </a:lnTo>
                  <a:lnTo>
                    <a:pt x="20487" y="100000"/>
                  </a:lnTo>
                  <a:lnTo>
                    <a:pt x="35121" y="110000"/>
                  </a:lnTo>
                  <a:lnTo>
                    <a:pt x="58536"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21" name="Shape 2921"/>
            <p:cNvSpPr/>
            <p:nvPr/>
          </p:nvSpPr>
          <p:spPr>
            <a:xfrm>
              <a:off x="3361" y="2430"/>
              <a:ext cx="39" cy="36"/>
            </a:xfrm>
            <a:custGeom>
              <a:pathLst>
                <a:path extrusionOk="0" h="120000" w="120000">
                  <a:moveTo>
                    <a:pt x="60000" y="116666"/>
                  </a:moveTo>
                  <a:lnTo>
                    <a:pt x="60000" y="116666"/>
                  </a:lnTo>
                  <a:lnTo>
                    <a:pt x="84000" y="110000"/>
                  </a:lnTo>
                  <a:lnTo>
                    <a:pt x="99000" y="100000"/>
                  </a:lnTo>
                  <a:lnTo>
                    <a:pt x="111000" y="83333"/>
                  </a:lnTo>
                  <a:lnTo>
                    <a:pt x="117000" y="60000"/>
                  </a:lnTo>
                  <a:lnTo>
                    <a:pt x="111000" y="36666"/>
                  </a:lnTo>
                  <a:lnTo>
                    <a:pt x="99000" y="16666"/>
                  </a:lnTo>
                  <a:lnTo>
                    <a:pt x="84000" y="3333"/>
                  </a:lnTo>
                  <a:lnTo>
                    <a:pt x="60000" y="0"/>
                  </a:lnTo>
                  <a:lnTo>
                    <a:pt x="36000" y="3333"/>
                  </a:lnTo>
                  <a:lnTo>
                    <a:pt x="18000" y="16666"/>
                  </a:lnTo>
                  <a:lnTo>
                    <a:pt x="3000" y="36666"/>
                  </a:lnTo>
                  <a:lnTo>
                    <a:pt x="0" y="60000"/>
                  </a:lnTo>
                  <a:lnTo>
                    <a:pt x="3000" y="83333"/>
                  </a:lnTo>
                  <a:lnTo>
                    <a:pt x="18000" y="100000"/>
                  </a:lnTo>
                  <a:lnTo>
                    <a:pt x="36000" y="110000"/>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22" name="Shape 2922"/>
            <p:cNvSpPr/>
            <p:nvPr/>
          </p:nvSpPr>
          <p:spPr>
            <a:xfrm>
              <a:off x="3393" y="2481"/>
              <a:ext cx="41" cy="36"/>
            </a:xfrm>
            <a:custGeom>
              <a:pathLst>
                <a:path extrusionOk="0" h="120000" w="120000">
                  <a:moveTo>
                    <a:pt x="55609" y="116756"/>
                  </a:moveTo>
                  <a:lnTo>
                    <a:pt x="55609" y="116756"/>
                  </a:lnTo>
                  <a:lnTo>
                    <a:pt x="79024" y="110270"/>
                  </a:lnTo>
                  <a:lnTo>
                    <a:pt x="96585" y="100540"/>
                  </a:lnTo>
                  <a:lnTo>
                    <a:pt x="111219" y="81081"/>
                  </a:lnTo>
                  <a:lnTo>
                    <a:pt x="117073" y="58378"/>
                  </a:lnTo>
                  <a:lnTo>
                    <a:pt x="111219" y="35675"/>
                  </a:lnTo>
                  <a:lnTo>
                    <a:pt x="96585" y="19459"/>
                  </a:lnTo>
                  <a:lnTo>
                    <a:pt x="79024" y="6486"/>
                  </a:lnTo>
                  <a:lnTo>
                    <a:pt x="55609" y="0"/>
                  </a:lnTo>
                  <a:lnTo>
                    <a:pt x="32195" y="6486"/>
                  </a:lnTo>
                  <a:lnTo>
                    <a:pt x="17560" y="19459"/>
                  </a:lnTo>
                  <a:lnTo>
                    <a:pt x="5853" y="35675"/>
                  </a:lnTo>
                  <a:lnTo>
                    <a:pt x="0" y="58378"/>
                  </a:lnTo>
                  <a:lnTo>
                    <a:pt x="5853" y="81081"/>
                  </a:lnTo>
                  <a:lnTo>
                    <a:pt x="17560" y="100540"/>
                  </a:lnTo>
                  <a:lnTo>
                    <a:pt x="32195" y="110270"/>
                  </a:lnTo>
                  <a:lnTo>
                    <a:pt x="55609"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23" name="Shape 2923"/>
            <p:cNvSpPr/>
            <p:nvPr/>
          </p:nvSpPr>
          <p:spPr>
            <a:xfrm>
              <a:off x="2445" y="3053"/>
              <a:ext cx="179" cy="160"/>
            </a:xfrm>
            <a:custGeom>
              <a:pathLst>
                <a:path extrusionOk="0" h="120000" w="120000">
                  <a:moveTo>
                    <a:pt x="105333" y="18633"/>
                  </a:moveTo>
                  <a:lnTo>
                    <a:pt x="105333" y="18633"/>
                  </a:lnTo>
                  <a:lnTo>
                    <a:pt x="107333" y="22360"/>
                  </a:lnTo>
                  <a:lnTo>
                    <a:pt x="109333" y="26086"/>
                  </a:lnTo>
                  <a:lnTo>
                    <a:pt x="110000" y="29068"/>
                  </a:lnTo>
                  <a:lnTo>
                    <a:pt x="112000" y="32049"/>
                  </a:lnTo>
                  <a:lnTo>
                    <a:pt x="112666" y="35776"/>
                  </a:lnTo>
                  <a:lnTo>
                    <a:pt x="114000" y="38757"/>
                  </a:lnTo>
                  <a:lnTo>
                    <a:pt x="114666" y="41739"/>
                  </a:lnTo>
                  <a:lnTo>
                    <a:pt x="116000" y="45465"/>
                  </a:lnTo>
                  <a:lnTo>
                    <a:pt x="118000" y="49192"/>
                  </a:lnTo>
                  <a:lnTo>
                    <a:pt x="118666" y="52173"/>
                  </a:lnTo>
                  <a:lnTo>
                    <a:pt x="119333" y="55155"/>
                  </a:lnTo>
                  <a:lnTo>
                    <a:pt x="119333" y="58136"/>
                  </a:lnTo>
                  <a:lnTo>
                    <a:pt x="119333" y="61118"/>
                  </a:lnTo>
                  <a:lnTo>
                    <a:pt x="119333" y="64099"/>
                  </a:lnTo>
                  <a:lnTo>
                    <a:pt x="119333" y="66335"/>
                  </a:lnTo>
                  <a:lnTo>
                    <a:pt x="119333" y="69316"/>
                  </a:lnTo>
                  <a:lnTo>
                    <a:pt x="119333" y="71552"/>
                  </a:lnTo>
                  <a:lnTo>
                    <a:pt x="118666" y="73788"/>
                  </a:lnTo>
                  <a:lnTo>
                    <a:pt x="117333" y="76024"/>
                  </a:lnTo>
                  <a:lnTo>
                    <a:pt x="115333" y="79006"/>
                  </a:lnTo>
                  <a:lnTo>
                    <a:pt x="114000" y="81987"/>
                  </a:lnTo>
                  <a:lnTo>
                    <a:pt x="112000" y="84223"/>
                  </a:lnTo>
                  <a:lnTo>
                    <a:pt x="109333" y="86459"/>
                  </a:lnTo>
                  <a:lnTo>
                    <a:pt x="108000" y="88695"/>
                  </a:lnTo>
                  <a:lnTo>
                    <a:pt x="106000" y="91677"/>
                  </a:lnTo>
                  <a:lnTo>
                    <a:pt x="103333" y="94658"/>
                  </a:lnTo>
                  <a:lnTo>
                    <a:pt x="101333" y="98385"/>
                  </a:lnTo>
                  <a:lnTo>
                    <a:pt x="99333" y="102111"/>
                  </a:lnTo>
                  <a:lnTo>
                    <a:pt x="95333" y="105838"/>
                  </a:lnTo>
                  <a:lnTo>
                    <a:pt x="93333" y="108819"/>
                  </a:lnTo>
                  <a:lnTo>
                    <a:pt x="90000" y="111801"/>
                  </a:lnTo>
                  <a:lnTo>
                    <a:pt x="86000" y="112546"/>
                  </a:lnTo>
                  <a:lnTo>
                    <a:pt x="82666" y="114037"/>
                  </a:lnTo>
                  <a:lnTo>
                    <a:pt x="78000" y="115527"/>
                  </a:lnTo>
                  <a:lnTo>
                    <a:pt x="72666" y="116273"/>
                  </a:lnTo>
                  <a:lnTo>
                    <a:pt x="66666" y="117018"/>
                  </a:lnTo>
                  <a:lnTo>
                    <a:pt x="61333" y="118509"/>
                  </a:lnTo>
                  <a:lnTo>
                    <a:pt x="56000" y="119254"/>
                  </a:lnTo>
                  <a:lnTo>
                    <a:pt x="52000" y="119254"/>
                  </a:lnTo>
                  <a:lnTo>
                    <a:pt x="48000" y="119254"/>
                  </a:lnTo>
                  <a:lnTo>
                    <a:pt x="44000" y="117763"/>
                  </a:lnTo>
                  <a:lnTo>
                    <a:pt x="38000" y="116273"/>
                  </a:lnTo>
                  <a:lnTo>
                    <a:pt x="31333" y="114037"/>
                  </a:lnTo>
                  <a:lnTo>
                    <a:pt x="24000" y="111055"/>
                  </a:lnTo>
                  <a:lnTo>
                    <a:pt x="16666" y="107329"/>
                  </a:lnTo>
                  <a:lnTo>
                    <a:pt x="10000" y="102111"/>
                  </a:lnTo>
                  <a:lnTo>
                    <a:pt x="5333" y="94658"/>
                  </a:lnTo>
                  <a:lnTo>
                    <a:pt x="1333" y="87204"/>
                  </a:lnTo>
                  <a:lnTo>
                    <a:pt x="666" y="83478"/>
                  </a:lnTo>
                  <a:lnTo>
                    <a:pt x="666" y="79751"/>
                  </a:lnTo>
                  <a:lnTo>
                    <a:pt x="0" y="75279"/>
                  </a:lnTo>
                  <a:lnTo>
                    <a:pt x="0" y="70807"/>
                  </a:lnTo>
                  <a:lnTo>
                    <a:pt x="0" y="66335"/>
                  </a:lnTo>
                  <a:lnTo>
                    <a:pt x="0" y="61863"/>
                  </a:lnTo>
                  <a:lnTo>
                    <a:pt x="666" y="57391"/>
                  </a:lnTo>
                  <a:lnTo>
                    <a:pt x="2000" y="54409"/>
                  </a:lnTo>
                  <a:lnTo>
                    <a:pt x="4000" y="50683"/>
                  </a:lnTo>
                  <a:lnTo>
                    <a:pt x="6000" y="46211"/>
                  </a:lnTo>
                  <a:lnTo>
                    <a:pt x="9333" y="40993"/>
                  </a:lnTo>
                  <a:lnTo>
                    <a:pt x="12000" y="36521"/>
                  </a:lnTo>
                  <a:lnTo>
                    <a:pt x="15333" y="31304"/>
                  </a:lnTo>
                  <a:lnTo>
                    <a:pt x="18666" y="26832"/>
                  </a:lnTo>
                  <a:lnTo>
                    <a:pt x="22000" y="22360"/>
                  </a:lnTo>
                  <a:lnTo>
                    <a:pt x="24000" y="19378"/>
                  </a:lnTo>
                  <a:lnTo>
                    <a:pt x="28000" y="16397"/>
                  </a:lnTo>
                  <a:lnTo>
                    <a:pt x="31333" y="12670"/>
                  </a:lnTo>
                  <a:lnTo>
                    <a:pt x="36666" y="9689"/>
                  </a:lnTo>
                  <a:lnTo>
                    <a:pt x="42000" y="6708"/>
                  </a:lnTo>
                  <a:lnTo>
                    <a:pt x="47333" y="2981"/>
                  </a:lnTo>
                  <a:lnTo>
                    <a:pt x="52000" y="1490"/>
                  </a:lnTo>
                  <a:lnTo>
                    <a:pt x="57333" y="0"/>
                  </a:lnTo>
                  <a:lnTo>
                    <a:pt x="60666" y="0"/>
                  </a:lnTo>
                  <a:lnTo>
                    <a:pt x="64000" y="745"/>
                  </a:lnTo>
                  <a:lnTo>
                    <a:pt x="66666" y="745"/>
                  </a:lnTo>
                  <a:lnTo>
                    <a:pt x="70666" y="1490"/>
                  </a:lnTo>
                  <a:lnTo>
                    <a:pt x="73333" y="1490"/>
                  </a:lnTo>
                  <a:lnTo>
                    <a:pt x="76666" y="1490"/>
                  </a:lnTo>
                  <a:lnTo>
                    <a:pt x="79333" y="2236"/>
                  </a:lnTo>
                  <a:lnTo>
                    <a:pt x="81333" y="2236"/>
                  </a:lnTo>
                  <a:lnTo>
                    <a:pt x="84000" y="2981"/>
                  </a:lnTo>
                  <a:lnTo>
                    <a:pt x="87333" y="5217"/>
                  </a:lnTo>
                  <a:lnTo>
                    <a:pt x="90666" y="7453"/>
                  </a:lnTo>
                  <a:lnTo>
                    <a:pt x="94000" y="9689"/>
                  </a:lnTo>
                  <a:lnTo>
                    <a:pt x="96666" y="12670"/>
                  </a:lnTo>
                  <a:lnTo>
                    <a:pt x="100666" y="14906"/>
                  </a:lnTo>
                  <a:lnTo>
                    <a:pt x="102666" y="17142"/>
                  </a:lnTo>
                  <a:lnTo>
                    <a:pt x="104000" y="17888"/>
                  </a:lnTo>
                  <a:lnTo>
                    <a:pt x="105333" y="18633"/>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24" name="Shape 2924"/>
            <p:cNvSpPr/>
            <p:nvPr/>
          </p:nvSpPr>
          <p:spPr>
            <a:xfrm>
              <a:off x="2562" y="3077"/>
              <a:ext cx="7" cy="7"/>
            </a:xfrm>
            <a:custGeom>
              <a:pathLst>
                <a:path extrusionOk="0" h="120000" w="120000">
                  <a:moveTo>
                    <a:pt x="34285" y="15000"/>
                  </a:moveTo>
                  <a:lnTo>
                    <a:pt x="68571" y="30000"/>
                  </a:lnTo>
                  <a:lnTo>
                    <a:pt x="68571" y="45000"/>
                  </a:lnTo>
                  <a:lnTo>
                    <a:pt x="85714" y="45000"/>
                  </a:lnTo>
                  <a:lnTo>
                    <a:pt x="102857" y="60000"/>
                  </a:lnTo>
                  <a:lnTo>
                    <a:pt x="102857" y="75000"/>
                  </a:lnTo>
                  <a:lnTo>
                    <a:pt x="102857" y="90000"/>
                  </a:lnTo>
                  <a:lnTo>
                    <a:pt x="85714" y="105000"/>
                  </a:lnTo>
                  <a:lnTo>
                    <a:pt x="68571" y="105000"/>
                  </a:lnTo>
                  <a:lnTo>
                    <a:pt x="51428" y="105000"/>
                  </a:lnTo>
                  <a:lnTo>
                    <a:pt x="34285" y="90000"/>
                  </a:lnTo>
                  <a:lnTo>
                    <a:pt x="17142" y="75000"/>
                  </a:lnTo>
                  <a:lnTo>
                    <a:pt x="0" y="45000"/>
                  </a:lnTo>
                  <a:lnTo>
                    <a:pt x="0" y="30000"/>
                  </a:lnTo>
                  <a:lnTo>
                    <a:pt x="0" y="15000"/>
                  </a:lnTo>
                  <a:lnTo>
                    <a:pt x="0" y="0"/>
                  </a:lnTo>
                  <a:lnTo>
                    <a:pt x="17142" y="0"/>
                  </a:lnTo>
                  <a:lnTo>
                    <a:pt x="34285" y="0"/>
                  </a:lnTo>
                  <a:lnTo>
                    <a:pt x="34285" y="1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25" name="Shape 2925"/>
            <p:cNvSpPr/>
            <p:nvPr/>
          </p:nvSpPr>
          <p:spPr>
            <a:xfrm>
              <a:off x="2562" y="3077"/>
              <a:ext cx="18" cy="18"/>
            </a:xfrm>
            <a:custGeom>
              <a:pathLst>
                <a:path extrusionOk="0" h="120000" w="120000">
                  <a:moveTo>
                    <a:pt x="46666" y="13333"/>
                  </a:moveTo>
                  <a:lnTo>
                    <a:pt x="46666" y="13333"/>
                  </a:lnTo>
                  <a:lnTo>
                    <a:pt x="66666" y="40000"/>
                  </a:lnTo>
                  <a:lnTo>
                    <a:pt x="80000" y="46666"/>
                  </a:lnTo>
                  <a:lnTo>
                    <a:pt x="93333" y="53333"/>
                  </a:lnTo>
                  <a:lnTo>
                    <a:pt x="106666" y="60000"/>
                  </a:lnTo>
                  <a:lnTo>
                    <a:pt x="113333" y="73333"/>
                  </a:lnTo>
                  <a:lnTo>
                    <a:pt x="113333" y="86666"/>
                  </a:lnTo>
                  <a:lnTo>
                    <a:pt x="106666" y="100000"/>
                  </a:lnTo>
                  <a:lnTo>
                    <a:pt x="93333" y="106666"/>
                  </a:lnTo>
                  <a:lnTo>
                    <a:pt x="80000" y="113333"/>
                  </a:lnTo>
                  <a:lnTo>
                    <a:pt x="66666" y="113333"/>
                  </a:lnTo>
                  <a:lnTo>
                    <a:pt x="53333" y="106666"/>
                  </a:lnTo>
                  <a:lnTo>
                    <a:pt x="40000" y="100000"/>
                  </a:lnTo>
                  <a:lnTo>
                    <a:pt x="33333" y="93333"/>
                  </a:lnTo>
                  <a:lnTo>
                    <a:pt x="20000" y="80000"/>
                  </a:lnTo>
                  <a:lnTo>
                    <a:pt x="13333" y="73333"/>
                  </a:lnTo>
                  <a:lnTo>
                    <a:pt x="6666" y="53333"/>
                  </a:lnTo>
                  <a:lnTo>
                    <a:pt x="6666" y="40000"/>
                  </a:lnTo>
                  <a:lnTo>
                    <a:pt x="0" y="33333"/>
                  </a:lnTo>
                  <a:lnTo>
                    <a:pt x="0" y="20000"/>
                  </a:lnTo>
                  <a:lnTo>
                    <a:pt x="0" y="6666"/>
                  </a:lnTo>
                  <a:lnTo>
                    <a:pt x="13333" y="0"/>
                  </a:lnTo>
                  <a:lnTo>
                    <a:pt x="33333" y="0"/>
                  </a:lnTo>
                  <a:lnTo>
                    <a:pt x="40000" y="6666"/>
                  </a:lnTo>
                  <a:lnTo>
                    <a:pt x="46666" y="1333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26" name="Shape 2926"/>
            <p:cNvSpPr/>
            <p:nvPr/>
          </p:nvSpPr>
          <p:spPr>
            <a:xfrm>
              <a:off x="2510" y="3171"/>
              <a:ext cx="7" cy="7"/>
            </a:xfrm>
            <a:custGeom>
              <a:pathLst>
                <a:path extrusionOk="0" h="120000" w="120000">
                  <a:moveTo>
                    <a:pt x="45000" y="17142"/>
                  </a:moveTo>
                  <a:lnTo>
                    <a:pt x="75000" y="34285"/>
                  </a:lnTo>
                  <a:lnTo>
                    <a:pt x="90000" y="34285"/>
                  </a:lnTo>
                  <a:lnTo>
                    <a:pt x="90000" y="51428"/>
                  </a:lnTo>
                  <a:lnTo>
                    <a:pt x="105000" y="51428"/>
                  </a:lnTo>
                  <a:lnTo>
                    <a:pt x="105000" y="68571"/>
                  </a:lnTo>
                  <a:lnTo>
                    <a:pt x="105000" y="85714"/>
                  </a:lnTo>
                  <a:lnTo>
                    <a:pt x="90000" y="102857"/>
                  </a:lnTo>
                  <a:lnTo>
                    <a:pt x="75000" y="102857"/>
                  </a:lnTo>
                  <a:lnTo>
                    <a:pt x="60000" y="102857"/>
                  </a:lnTo>
                  <a:lnTo>
                    <a:pt x="45000" y="102857"/>
                  </a:lnTo>
                  <a:lnTo>
                    <a:pt x="30000" y="85714"/>
                  </a:lnTo>
                  <a:lnTo>
                    <a:pt x="15000" y="85714"/>
                  </a:lnTo>
                  <a:lnTo>
                    <a:pt x="0" y="85714"/>
                  </a:lnTo>
                  <a:lnTo>
                    <a:pt x="0" y="68571"/>
                  </a:lnTo>
                  <a:lnTo>
                    <a:pt x="0" y="51428"/>
                  </a:lnTo>
                  <a:lnTo>
                    <a:pt x="0" y="34285"/>
                  </a:lnTo>
                  <a:lnTo>
                    <a:pt x="0" y="17142"/>
                  </a:lnTo>
                  <a:lnTo>
                    <a:pt x="0" y="0"/>
                  </a:lnTo>
                  <a:lnTo>
                    <a:pt x="15000" y="0"/>
                  </a:lnTo>
                  <a:lnTo>
                    <a:pt x="30000" y="0"/>
                  </a:lnTo>
                  <a:lnTo>
                    <a:pt x="45000" y="0"/>
                  </a:lnTo>
                  <a:lnTo>
                    <a:pt x="45000" y="17142"/>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27" name="Shape 2927"/>
            <p:cNvSpPr/>
            <p:nvPr/>
          </p:nvSpPr>
          <p:spPr>
            <a:xfrm>
              <a:off x="2510" y="3171"/>
              <a:ext cx="18" cy="17"/>
            </a:xfrm>
            <a:custGeom>
              <a:pathLst>
                <a:path extrusionOk="0" h="120000" w="120000">
                  <a:moveTo>
                    <a:pt x="50526" y="14117"/>
                  </a:moveTo>
                  <a:lnTo>
                    <a:pt x="50526" y="14117"/>
                  </a:lnTo>
                  <a:lnTo>
                    <a:pt x="75789" y="42352"/>
                  </a:lnTo>
                  <a:lnTo>
                    <a:pt x="94736" y="42352"/>
                  </a:lnTo>
                  <a:lnTo>
                    <a:pt x="94736" y="49411"/>
                  </a:lnTo>
                  <a:lnTo>
                    <a:pt x="107368" y="63529"/>
                  </a:lnTo>
                  <a:lnTo>
                    <a:pt x="113684" y="77647"/>
                  </a:lnTo>
                  <a:lnTo>
                    <a:pt x="113684" y="84705"/>
                  </a:lnTo>
                  <a:lnTo>
                    <a:pt x="107368" y="98823"/>
                  </a:lnTo>
                  <a:lnTo>
                    <a:pt x="101052" y="112941"/>
                  </a:lnTo>
                  <a:lnTo>
                    <a:pt x="94736" y="112941"/>
                  </a:lnTo>
                  <a:lnTo>
                    <a:pt x="75789" y="112941"/>
                  </a:lnTo>
                  <a:lnTo>
                    <a:pt x="56842" y="112941"/>
                  </a:lnTo>
                  <a:lnTo>
                    <a:pt x="50526" y="105882"/>
                  </a:lnTo>
                  <a:lnTo>
                    <a:pt x="37894" y="98823"/>
                  </a:lnTo>
                  <a:lnTo>
                    <a:pt x="12631" y="91764"/>
                  </a:lnTo>
                  <a:lnTo>
                    <a:pt x="6315" y="84705"/>
                  </a:lnTo>
                  <a:lnTo>
                    <a:pt x="0" y="77647"/>
                  </a:lnTo>
                  <a:lnTo>
                    <a:pt x="0" y="56470"/>
                  </a:lnTo>
                  <a:lnTo>
                    <a:pt x="6315" y="42352"/>
                  </a:lnTo>
                  <a:lnTo>
                    <a:pt x="6315" y="21176"/>
                  </a:lnTo>
                  <a:lnTo>
                    <a:pt x="6315" y="7058"/>
                  </a:lnTo>
                  <a:lnTo>
                    <a:pt x="18947" y="0"/>
                  </a:lnTo>
                  <a:lnTo>
                    <a:pt x="37894" y="0"/>
                  </a:lnTo>
                  <a:lnTo>
                    <a:pt x="50526" y="7058"/>
                  </a:lnTo>
                  <a:lnTo>
                    <a:pt x="50526" y="14117"/>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28" name="Shape 2928"/>
            <p:cNvSpPr/>
            <p:nvPr/>
          </p:nvSpPr>
          <p:spPr>
            <a:xfrm>
              <a:off x="2578" y="3114"/>
              <a:ext cx="0" cy="2"/>
            </a:xfrm>
            <a:custGeom>
              <a:pathLst>
                <a:path extrusionOk="0" h="120000" w="120000">
                  <a:moveTo>
                    <a:pt x="0" y="40000"/>
                  </a:moveTo>
                  <a:lnTo>
                    <a:pt x="0" y="40000"/>
                  </a:lnTo>
                  <a:lnTo>
                    <a:pt x="0" y="80000"/>
                  </a:lnTo>
                  <a:lnTo>
                    <a:pt x="60000" y="40000"/>
                  </a:lnTo>
                  <a:lnTo>
                    <a:pt x="60000" y="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29" name="Shape 2929"/>
            <p:cNvSpPr/>
            <p:nvPr/>
          </p:nvSpPr>
          <p:spPr>
            <a:xfrm>
              <a:off x="2578" y="3114"/>
              <a:ext cx="11" cy="13"/>
            </a:xfrm>
            <a:custGeom>
              <a:pathLst>
                <a:path extrusionOk="0" h="120000" w="120000">
                  <a:moveTo>
                    <a:pt x="18461" y="36923"/>
                  </a:moveTo>
                  <a:lnTo>
                    <a:pt x="18461" y="36923"/>
                  </a:lnTo>
                  <a:lnTo>
                    <a:pt x="9230" y="55384"/>
                  </a:lnTo>
                  <a:lnTo>
                    <a:pt x="0" y="73846"/>
                  </a:lnTo>
                  <a:lnTo>
                    <a:pt x="0" y="92307"/>
                  </a:lnTo>
                  <a:lnTo>
                    <a:pt x="0" y="101538"/>
                  </a:lnTo>
                  <a:lnTo>
                    <a:pt x="18461" y="110769"/>
                  </a:lnTo>
                  <a:lnTo>
                    <a:pt x="27692" y="110769"/>
                  </a:lnTo>
                  <a:lnTo>
                    <a:pt x="46153" y="110769"/>
                  </a:lnTo>
                  <a:lnTo>
                    <a:pt x="110769" y="73846"/>
                  </a:lnTo>
                  <a:lnTo>
                    <a:pt x="92307" y="0"/>
                  </a:lnTo>
                  <a:lnTo>
                    <a:pt x="18461" y="3692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30" name="Shape 2930"/>
            <p:cNvSpPr/>
            <p:nvPr/>
          </p:nvSpPr>
          <p:spPr>
            <a:xfrm>
              <a:off x="2512" y="3088"/>
              <a:ext cx="2" cy="2"/>
            </a:xfrm>
            <a:custGeom>
              <a:pathLst>
                <a:path extrusionOk="0" h="120000" w="120000">
                  <a:moveTo>
                    <a:pt x="0" y="40000"/>
                  </a:moveTo>
                  <a:lnTo>
                    <a:pt x="0" y="40000"/>
                  </a:lnTo>
                  <a:lnTo>
                    <a:pt x="0" y="80000"/>
                  </a:lnTo>
                  <a:lnTo>
                    <a:pt x="40000" y="80000"/>
                  </a:lnTo>
                  <a:lnTo>
                    <a:pt x="80000" y="40000"/>
                  </a:lnTo>
                  <a:lnTo>
                    <a:pt x="80000" y="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31" name="Shape 2931"/>
            <p:cNvSpPr/>
            <p:nvPr/>
          </p:nvSpPr>
          <p:spPr>
            <a:xfrm>
              <a:off x="2512" y="3088"/>
              <a:ext cx="14" cy="13"/>
            </a:xfrm>
            <a:custGeom>
              <a:pathLst>
                <a:path extrusionOk="0" h="120000" w="120000">
                  <a:moveTo>
                    <a:pt x="17142" y="27692"/>
                  </a:moveTo>
                  <a:lnTo>
                    <a:pt x="17142" y="27692"/>
                  </a:lnTo>
                  <a:lnTo>
                    <a:pt x="8571" y="55384"/>
                  </a:lnTo>
                  <a:lnTo>
                    <a:pt x="0" y="64615"/>
                  </a:lnTo>
                  <a:lnTo>
                    <a:pt x="0" y="83076"/>
                  </a:lnTo>
                  <a:lnTo>
                    <a:pt x="0" y="92307"/>
                  </a:lnTo>
                  <a:lnTo>
                    <a:pt x="17142" y="101538"/>
                  </a:lnTo>
                  <a:lnTo>
                    <a:pt x="34285" y="110769"/>
                  </a:lnTo>
                  <a:lnTo>
                    <a:pt x="51428" y="101538"/>
                  </a:lnTo>
                  <a:lnTo>
                    <a:pt x="111428" y="64615"/>
                  </a:lnTo>
                  <a:lnTo>
                    <a:pt x="94285" y="0"/>
                  </a:lnTo>
                  <a:lnTo>
                    <a:pt x="17142" y="27692"/>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32" name="Shape 2932"/>
            <p:cNvSpPr/>
            <p:nvPr/>
          </p:nvSpPr>
          <p:spPr>
            <a:xfrm>
              <a:off x="2492" y="3128"/>
              <a:ext cx="0" cy="7"/>
            </a:xfrm>
            <a:custGeom>
              <a:pathLst>
                <a:path extrusionOk="0" h="120000" w="120000">
                  <a:moveTo>
                    <a:pt x="0" y="30000"/>
                  </a:moveTo>
                  <a:lnTo>
                    <a:pt x="0" y="30000"/>
                  </a:lnTo>
                  <a:lnTo>
                    <a:pt x="0" y="45000"/>
                  </a:lnTo>
                  <a:lnTo>
                    <a:pt x="0" y="60000"/>
                  </a:lnTo>
                  <a:lnTo>
                    <a:pt x="0" y="75000"/>
                  </a:lnTo>
                  <a:lnTo>
                    <a:pt x="0" y="90000"/>
                  </a:lnTo>
                  <a:lnTo>
                    <a:pt x="0" y="105000"/>
                  </a:lnTo>
                  <a:lnTo>
                    <a:pt x="0" y="45000"/>
                  </a:lnTo>
                  <a:lnTo>
                    <a:pt x="0" y="0"/>
                  </a:lnTo>
                  <a:lnTo>
                    <a:pt x="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33" name="Shape 2933"/>
            <p:cNvSpPr/>
            <p:nvPr/>
          </p:nvSpPr>
          <p:spPr>
            <a:xfrm>
              <a:off x="2492" y="3128"/>
              <a:ext cx="13" cy="18"/>
            </a:xfrm>
            <a:custGeom>
              <a:pathLst>
                <a:path extrusionOk="0" h="120000" w="120000">
                  <a:moveTo>
                    <a:pt x="20000" y="26666"/>
                  </a:moveTo>
                  <a:lnTo>
                    <a:pt x="20000" y="26666"/>
                  </a:lnTo>
                  <a:lnTo>
                    <a:pt x="10000" y="40000"/>
                  </a:lnTo>
                  <a:lnTo>
                    <a:pt x="0" y="53333"/>
                  </a:lnTo>
                  <a:lnTo>
                    <a:pt x="0" y="60000"/>
                  </a:lnTo>
                  <a:lnTo>
                    <a:pt x="0" y="73333"/>
                  </a:lnTo>
                  <a:lnTo>
                    <a:pt x="20000" y="80000"/>
                  </a:lnTo>
                  <a:lnTo>
                    <a:pt x="40000" y="93333"/>
                  </a:lnTo>
                  <a:lnTo>
                    <a:pt x="70000" y="106666"/>
                  </a:lnTo>
                  <a:lnTo>
                    <a:pt x="80000" y="113333"/>
                  </a:lnTo>
                  <a:lnTo>
                    <a:pt x="110000" y="46666"/>
                  </a:lnTo>
                  <a:lnTo>
                    <a:pt x="100000" y="0"/>
                  </a:lnTo>
                  <a:lnTo>
                    <a:pt x="20000" y="26666"/>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34" name="Shape 2934"/>
            <p:cNvSpPr/>
            <p:nvPr/>
          </p:nvSpPr>
          <p:spPr>
            <a:xfrm>
              <a:off x="2537" y="3146"/>
              <a:ext cx="9" cy="9"/>
            </a:xfrm>
            <a:custGeom>
              <a:pathLst>
                <a:path extrusionOk="0" h="120000" w="120000">
                  <a:moveTo>
                    <a:pt x="108000" y="66666"/>
                  </a:moveTo>
                  <a:lnTo>
                    <a:pt x="84000" y="66666"/>
                  </a:lnTo>
                  <a:lnTo>
                    <a:pt x="72000" y="66666"/>
                  </a:lnTo>
                  <a:lnTo>
                    <a:pt x="48000" y="66666"/>
                  </a:lnTo>
                  <a:lnTo>
                    <a:pt x="48000" y="53333"/>
                  </a:lnTo>
                  <a:lnTo>
                    <a:pt x="48000" y="40000"/>
                  </a:lnTo>
                  <a:lnTo>
                    <a:pt x="36000" y="26666"/>
                  </a:lnTo>
                  <a:lnTo>
                    <a:pt x="36000" y="13333"/>
                  </a:lnTo>
                  <a:lnTo>
                    <a:pt x="24000" y="13333"/>
                  </a:lnTo>
                  <a:lnTo>
                    <a:pt x="12000" y="0"/>
                  </a:lnTo>
                  <a:lnTo>
                    <a:pt x="0" y="0"/>
                  </a:lnTo>
                  <a:lnTo>
                    <a:pt x="0" y="26666"/>
                  </a:lnTo>
                  <a:lnTo>
                    <a:pt x="12000" y="40000"/>
                  </a:lnTo>
                  <a:lnTo>
                    <a:pt x="12000" y="53333"/>
                  </a:lnTo>
                  <a:lnTo>
                    <a:pt x="12000" y="66666"/>
                  </a:lnTo>
                  <a:lnTo>
                    <a:pt x="24000" y="80000"/>
                  </a:lnTo>
                  <a:lnTo>
                    <a:pt x="36000" y="93333"/>
                  </a:lnTo>
                  <a:lnTo>
                    <a:pt x="48000" y="106666"/>
                  </a:lnTo>
                  <a:lnTo>
                    <a:pt x="60000" y="106666"/>
                  </a:lnTo>
                  <a:lnTo>
                    <a:pt x="72000" y="106666"/>
                  </a:lnTo>
                  <a:lnTo>
                    <a:pt x="84000" y="80000"/>
                  </a:lnTo>
                  <a:lnTo>
                    <a:pt x="108000" y="6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35" name="Shape 2935"/>
            <p:cNvSpPr/>
            <p:nvPr/>
          </p:nvSpPr>
          <p:spPr>
            <a:xfrm>
              <a:off x="2537" y="3146"/>
              <a:ext cx="22" cy="18"/>
            </a:xfrm>
            <a:custGeom>
              <a:pathLst>
                <a:path extrusionOk="0" h="120000" w="120000">
                  <a:moveTo>
                    <a:pt x="114545" y="69473"/>
                  </a:moveTo>
                  <a:lnTo>
                    <a:pt x="114545" y="69473"/>
                  </a:lnTo>
                  <a:lnTo>
                    <a:pt x="87272" y="69473"/>
                  </a:lnTo>
                  <a:lnTo>
                    <a:pt x="70909" y="75789"/>
                  </a:lnTo>
                  <a:lnTo>
                    <a:pt x="49090" y="75789"/>
                  </a:lnTo>
                  <a:lnTo>
                    <a:pt x="43636" y="63157"/>
                  </a:lnTo>
                  <a:lnTo>
                    <a:pt x="43636" y="44210"/>
                  </a:lnTo>
                  <a:lnTo>
                    <a:pt x="38181" y="31578"/>
                  </a:lnTo>
                  <a:lnTo>
                    <a:pt x="32727" y="18947"/>
                  </a:lnTo>
                  <a:lnTo>
                    <a:pt x="27272" y="12631"/>
                  </a:lnTo>
                  <a:lnTo>
                    <a:pt x="10909" y="6315"/>
                  </a:lnTo>
                  <a:lnTo>
                    <a:pt x="5454" y="0"/>
                  </a:lnTo>
                  <a:lnTo>
                    <a:pt x="0" y="6315"/>
                  </a:lnTo>
                  <a:lnTo>
                    <a:pt x="0" y="25263"/>
                  </a:lnTo>
                  <a:lnTo>
                    <a:pt x="5454" y="37894"/>
                  </a:lnTo>
                  <a:lnTo>
                    <a:pt x="5454" y="56842"/>
                  </a:lnTo>
                  <a:lnTo>
                    <a:pt x="5454" y="69473"/>
                  </a:lnTo>
                  <a:lnTo>
                    <a:pt x="10909" y="75789"/>
                  </a:lnTo>
                  <a:lnTo>
                    <a:pt x="27272" y="88421"/>
                  </a:lnTo>
                  <a:lnTo>
                    <a:pt x="38181" y="101052"/>
                  </a:lnTo>
                  <a:lnTo>
                    <a:pt x="43636" y="113684"/>
                  </a:lnTo>
                  <a:lnTo>
                    <a:pt x="60000" y="113684"/>
                  </a:lnTo>
                  <a:lnTo>
                    <a:pt x="70909" y="107368"/>
                  </a:lnTo>
                  <a:lnTo>
                    <a:pt x="87272" y="88421"/>
                  </a:lnTo>
                  <a:lnTo>
                    <a:pt x="109090" y="75789"/>
                  </a:lnTo>
                  <a:lnTo>
                    <a:pt x="114545" y="6947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36" name="Shape 2936"/>
            <p:cNvSpPr/>
            <p:nvPr/>
          </p:nvSpPr>
          <p:spPr>
            <a:xfrm>
              <a:off x="2529" y="3107"/>
              <a:ext cx="7" cy="5"/>
            </a:xfrm>
            <a:custGeom>
              <a:pathLst>
                <a:path extrusionOk="0" h="120000" w="120000">
                  <a:moveTo>
                    <a:pt x="0" y="100000"/>
                  </a:moveTo>
                  <a:lnTo>
                    <a:pt x="17142" y="40000"/>
                  </a:lnTo>
                  <a:lnTo>
                    <a:pt x="34285" y="0"/>
                  </a:lnTo>
                  <a:lnTo>
                    <a:pt x="85714" y="0"/>
                  </a:lnTo>
                  <a:lnTo>
                    <a:pt x="102857" y="0"/>
                  </a:lnTo>
                  <a:lnTo>
                    <a:pt x="0" y="10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37" name="Shape 2937"/>
            <p:cNvSpPr/>
            <p:nvPr/>
          </p:nvSpPr>
          <p:spPr>
            <a:xfrm>
              <a:off x="2535" y="3112"/>
              <a:ext cx="7" cy="5"/>
            </a:xfrm>
            <a:custGeom>
              <a:pathLst>
                <a:path extrusionOk="0" h="120000" w="120000">
                  <a:moveTo>
                    <a:pt x="102857" y="0"/>
                  </a:moveTo>
                  <a:lnTo>
                    <a:pt x="102857" y="0"/>
                  </a:lnTo>
                  <a:lnTo>
                    <a:pt x="85714" y="60000"/>
                  </a:lnTo>
                  <a:lnTo>
                    <a:pt x="68571" y="100000"/>
                  </a:lnTo>
                  <a:lnTo>
                    <a:pt x="17142" y="100000"/>
                  </a:lnTo>
                  <a:lnTo>
                    <a:pt x="0" y="10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38" name="Shape 2938"/>
            <p:cNvSpPr/>
            <p:nvPr/>
          </p:nvSpPr>
          <p:spPr>
            <a:xfrm>
              <a:off x="2562" y="3155"/>
              <a:ext cx="9" cy="11"/>
            </a:xfrm>
            <a:custGeom>
              <a:pathLst>
                <a:path extrusionOk="0" h="120000" w="120000">
                  <a:moveTo>
                    <a:pt x="108000" y="0"/>
                  </a:moveTo>
                  <a:lnTo>
                    <a:pt x="96000" y="21818"/>
                  </a:lnTo>
                  <a:lnTo>
                    <a:pt x="84000" y="32727"/>
                  </a:lnTo>
                  <a:lnTo>
                    <a:pt x="72000" y="43636"/>
                  </a:lnTo>
                  <a:lnTo>
                    <a:pt x="72000" y="54545"/>
                  </a:lnTo>
                  <a:lnTo>
                    <a:pt x="60000" y="54545"/>
                  </a:lnTo>
                  <a:lnTo>
                    <a:pt x="60000" y="65454"/>
                  </a:lnTo>
                  <a:lnTo>
                    <a:pt x="48000" y="76363"/>
                  </a:lnTo>
                  <a:lnTo>
                    <a:pt x="36000" y="87272"/>
                  </a:lnTo>
                  <a:lnTo>
                    <a:pt x="24000" y="98181"/>
                  </a:lnTo>
                  <a:lnTo>
                    <a:pt x="12000" y="109090"/>
                  </a:lnTo>
                  <a:lnTo>
                    <a:pt x="0" y="10909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39" name="Shape 2939"/>
            <p:cNvSpPr/>
            <p:nvPr/>
          </p:nvSpPr>
          <p:spPr>
            <a:xfrm>
              <a:off x="2562" y="3155"/>
              <a:ext cx="21" cy="21"/>
            </a:xfrm>
            <a:custGeom>
              <a:pathLst>
                <a:path extrusionOk="0" h="120000" w="120000">
                  <a:moveTo>
                    <a:pt x="114285" y="0"/>
                  </a:moveTo>
                  <a:lnTo>
                    <a:pt x="114285" y="0"/>
                  </a:lnTo>
                  <a:lnTo>
                    <a:pt x="102857" y="17142"/>
                  </a:lnTo>
                  <a:lnTo>
                    <a:pt x="80000" y="28571"/>
                  </a:lnTo>
                  <a:lnTo>
                    <a:pt x="68571" y="40000"/>
                  </a:lnTo>
                  <a:lnTo>
                    <a:pt x="68571" y="45714"/>
                  </a:lnTo>
                  <a:lnTo>
                    <a:pt x="68571" y="51428"/>
                  </a:lnTo>
                  <a:lnTo>
                    <a:pt x="62857" y="57142"/>
                  </a:lnTo>
                  <a:lnTo>
                    <a:pt x="57142" y="68571"/>
                  </a:lnTo>
                  <a:lnTo>
                    <a:pt x="51428" y="80000"/>
                  </a:lnTo>
                  <a:lnTo>
                    <a:pt x="40000" y="85714"/>
                  </a:lnTo>
                  <a:lnTo>
                    <a:pt x="22857" y="97142"/>
                  </a:lnTo>
                  <a:lnTo>
                    <a:pt x="5714" y="108571"/>
                  </a:lnTo>
                  <a:lnTo>
                    <a:pt x="0" y="11428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40" name="Shape 2940"/>
            <p:cNvSpPr/>
            <p:nvPr/>
          </p:nvSpPr>
          <p:spPr>
            <a:xfrm>
              <a:off x="2538" y="3176"/>
              <a:ext cx="9" cy="11"/>
            </a:xfrm>
            <a:custGeom>
              <a:pathLst>
                <a:path extrusionOk="0" h="120000" w="120000">
                  <a:moveTo>
                    <a:pt x="106666" y="110000"/>
                  </a:moveTo>
                  <a:lnTo>
                    <a:pt x="80000" y="90000"/>
                  </a:lnTo>
                  <a:lnTo>
                    <a:pt x="66666" y="70000"/>
                  </a:lnTo>
                  <a:lnTo>
                    <a:pt x="53333" y="50000"/>
                  </a:lnTo>
                  <a:lnTo>
                    <a:pt x="40000" y="40000"/>
                  </a:lnTo>
                  <a:lnTo>
                    <a:pt x="40000" y="20000"/>
                  </a:lnTo>
                  <a:lnTo>
                    <a:pt x="26666" y="10000"/>
                  </a:lnTo>
                  <a:lnTo>
                    <a:pt x="0" y="10000"/>
                  </a:lnTo>
                  <a:lnTo>
                    <a:pt x="0" y="0"/>
                  </a:lnTo>
                  <a:lnTo>
                    <a:pt x="106666" y="11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41" name="Shape 2941"/>
            <p:cNvSpPr/>
            <p:nvPr/>
          </p:nvSpPr>
          <p:spPr>
            <a:xfrm>
              <a:off x="2538" y="3176"/>
              <a:ext cx="21" cy="22"/>
            </a:xfrm>
            <a:custGeom>
              <a:pathLst>
                <a:path extrusionOk="0" h="120000" w="120000">
                  <a:moveTo>
                    <a:pt x="114285" y="114545"/>
                  </a:moveTo>
                  <a:lnTo>
                    <a:pt x="114285" y="114545"/>
                  </a:lnTo>
                  <a:lnTo>
                    <a:pt x="85714" y="98181"/>
                  </a:lnTo>
                  <a:lnTo>
                    <a:pt x="74285" y="76363"/>
                  </a:lnTo>
                  <a:lnTo>
                    <a:pt x="51428" y="54545"/>
                  </a:lnTo>
                  <a:lnTo>
                    <a:pt x="45714" y="38181"/>
                  </a:lnTo>
                  <a:lnTo>
                    <a:pt x="40000" y="21818"/>
                  </a:lnTo>
                  <a:lnTo>
                    <a:pt x="28571" y="10909"/>
                  </a:lnTo>
                  <a:lnTo>
                    <a:pt x="5714" y="5454"/>
                  </a:lnTo>
                  <a:lnTo>
                    <a:pt x="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42" name="Shape 2942"/>
            <p:cNvSpPr/>
            <p:nvPr/>
          </p:nvSpPr>
          <p:spPr>
            <a:xfrm>
              <a:off x="2528" y="3079"/>
              <a:ext cx="9" cy="9"/>
            </a:xfrm>
            <a:custGeom>
              <a:pathLst>
                <a:path extrusionOk="0" h="120000" w="120000">
                  <a:moveTo>
                    <a:pt x="108000" y="0"/>
                  </a:moveTo>
                  <a:lnTo>
                    <a:pt x="48000" y="0"/>
                  </a:lnTo>
                  <a:lnTo>
                    <a:pt x="0" y="0"/>
                  </a:lnTo>
                  <a:lnTo>
                    <a:pt x="0" y="108000"/>
                  </a:lnTo>
                  <a:lnTo>
                    <a:pt x="48000" y="108000"/>
                  </a:lnTo>
                  <a:lnTo>
                    <a:pt x="108000" y="10800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43" name="Shape 2943"/>
            <p:cNvSpPr/>
            <p:nvPr/>
          </p:nvSpPr>
          <p:spPr>
            <a:xfrm>
              <a:off x="2547" y="3100"/>
              <a:ext cx="9" cy="9"/>
            </a:xfrm>
            <a:custGeom>
              <a:pathLst>
                <a:path extrusionOk="0" h="120000" w="120000">
                  <a:moveTo>
                    <a:pt x="66666" y="53333"/>
                  </a:moveTo>
                  <a:lnTo>
                    <a:pt x="66666" y="0"/>
                  </a:lnTo>
                  <a:lnTo>
                    <a:pt x="40000" y="0"/>
                  </a:lnTo>
                  <a:lnTo>
                    <a:pt x="0" y="0"/>
                  </a:lnTo>
                  <a:lnTo>
                    <a:pt x="0" y="53333"/>
                  </a:lnTo>
                  <a:lnTo>
                    <a:pt x="0" y="106666"/>
                  </a:lnTo>
                  <a:lnTo>
                    <a:pt x="40000" y="106666"/>
                  </a:lnTo>
                  <a:lnTo>
                    <a:pt x="66666" y="106666"/>
                  </a:lnTo>
                  <a:lnTo>
                    <a:pt x="106666" y="106666"/>
                  </a:lnTo>
                  <a:lnTo>
                    <a:pt x="106666" y="53333"/>
                  </a:lnTo>
                  <a:lnTo>
                    <a:pt x="66666" y="53333"/>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44" name="Shape 2944"/>
            <p:cNvSpPr/>
            <p:nvPr/>
          </p:nvSpPr>
          <p:spPr>
            <a:xfrm>
              <a:off x="2537" y="3122"/>
              <a:ext cx="9" cy="7"/>
            </a:xfrm>
            <a:custGeom>
              <a:pathLst>
                <a:path extrusionOk="0" h="120000" w="120000">
                  <a:moveTo>
                    <a:pt x="106666" y="30000"/>
                  </a:moveTo>
                  <a:lnTo>
                    <a:pt x="66666" y="0"/>
                  </a:lnTo>
                  <a:lnTo>
                    <a:pt x="40000" y="0"/>
                  </a:lnTo>
                  <a:lnTo>
                    <a:pt x="40000" y="30000"/>
                  </a:lnTo>
                  <a:lnTo>
                    <a:pt x="0" y="30000"/>
                  </a:lnTo>
                  <a:lnTo>
                    <a:pt x="0" y="75000"/>
                  </a:lnTo>
                  <a:lnTo>
                    <a:pt x="0" y="105000"/>
                  </a:lnTo>
                  <a:lnTo>
                    <a:pt x="40000" y="105000"/>
                  </a:lnTo>
                  <a:lnTo>
                    <a:pt x="66666" y="105000"/>
                  </a:lnTo>
                  <a:lnTo>
                    <a:pt x="106666" y="75000"/>
                  </a:lnTo>
                  <a:lnTo>
                    <a:pt x="106666"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45" name="Shape 2945"/>
            <p:cNvSpPr/>
            <p:nvPr/>
          </p:nvSpPr>
          <p:spPr>
            <a:xfrm>
              <a:off x="2487" y="3101"/>
              <a:ext cx="9" cy="7"/>
            </a:xfrm>
            <a:custGeom>
              <a:pathLst>
                <a:path extrusionOk="0" h="120000" w="120000">
                  <a:moveTo>
                    <a:pt x="108000" y="30000"/>
                  </a:moveTo>
                  <a:lnTo>
                    <a:pt x="108000" y="0"/>
                  </a:lnTo>
                  <a:lnTo>
                    <a:pt x="48000" y="0"/>
                  </a:lnTo>
                  <a:lnTo>
                    <a:pt x="0" y="0"/>
                  </a:lnTo>
                  <a:lnTo>
                    <a:pt x="0" y="30000"/>
                  </a:lnTo>
                  <a:lnTo>
                    <a:pt x="0" y="75000"/>
                  </a:lnTo>
                  <a:lnTo>
                    <a:pt x="48000" y="105000"/>
                  </a:lnTo>
                  <a:lnTo>
                    <a:pt x="108000" y="105000"/>
                  </a:lnTo>
                  <a:lnTo>
                    <a:pt x="108000" y="75000"/>
                  </a:lnTo>
                  <a:lnTo>
                    <a:pt x="108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46" name="Shape 2946"/>
            <p:cNvSpPr/>
            <p:nvPr/>
          </p:nvSpPr>
          <p:spPr>
            <a:xfrm>
              <a:off x="2470" y="3168"/>
              <a:ext cx="9" cy="7"/>
            </a:xfrm>
            <a:custGeom>
              <a:pathLst>
                <a:path extrusionOk="0" h="120000" w="120000">
                  <a:moveTo>
                    <a:pt x="106666" y="0"/>
                  </a:moveTo>
                  <a:lnTo>
                    <a:pt x="106666" y="0"/>
                  </a:lnTo>
                  <a:lnTo>
                    <a:pt x="66666" y="0"/>
                  </a:lnTo>
                  <a:lnTo>
                    <a:pt x="40000" y="0"/>
                  </a:lnTo>
                  <a:lnTo>
                    <a:pt x="0" y="30000"/>
                  </a:lnTo>
                  <a:lnTo>
                    <a:pt x="40000" y="75000"/>
                  </a:lnTo>
                  <a:lnTo>
                    <a:pt x="40000" y="105000"/>
                  </a:lnTo>
                  <a:lnTo>
                    <a:pt x="66666" y="105000"/>
                  </a:lnTo>
                  <a:lnTo>
                    <a:pt x="106666" y="75000"/>
                  </a:lnTo>
                  <a:lnTo>
                    <a:pt x="106666" y="30000"/>
                  </a:lnTo>
                  <a:lnTo>
                    <a:pt x="10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47" name="Shape 2947"/>
            <p:cNvSpPr/>
            <p:nvPr/>
          </p:nvSpPr>
          <p:spPr>
            <a:xfrm>
              <a:off x="2462" y="3143"/>
              <a:ext cx="9" cy="9"/>
            </a:xfrm>
            <a:custGeom>
              <a:pathLst>
                <a:path extrusionOk="0" h="120000" w="120000">
                  <a:moveTo>
                    <a:pt x="106666" y="53333"/>
                  </a:moveTo>
                  <a:lnTo>
                    <a:pt x="66666" y="0"/>
                  </a:lnTo>
                  <a:lnTo>
                    <a:pt x="40000" y="53333"/>
                  </a:lnTo>
                  <a:lnTo>
                    <a:pt x="0" y="53333"/>
                  </a:lnTo>
                  <a:lnTo>
                    <a:pt x="40000" y="53333"/>
                  </a:lnTo>
                  <a:lnTo>
                    <a:pt x="40000" y="106666"/>
                  </a:lnTo>
                  <a:lnTo>
                    <a:pt x="66666" y="106666"/>
                  </a:lnTo>
                  <a:lnTo>
                    <a:pt x="106666" y="106666"/>
                  </a:lnTo>
                  <a:lnTo>
                    <a:pt x="106666" y="53333"/>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48" name="Shape 2948"/>
            <p:cNvSpPr/>
            <p:nvPr/>
          </p:nvSpPr>
          <p:spPr>
            <a:xfrm>
              <a:off x="2556" y="3152"/>
              <a:ext cx="11" cy="7"/>
            </a:xfrm>
            <a:custGeom>
              <a:pathLst>
                <a:path extrusionOk="0" h="120000" w="120000">
                  <a:moveTo>
                    <a:pt x="108000" y="30000"/>
                  </a:moveTo>
                  <a:lnTo>
                    <a:pt x="48000" y="0"/>
                  </a:lnTo>
                  <a:lnTo>
                    <a:pt x="48000" y="30000"/>
                  </a:lnTo>
                  <a:lnTo>
                    <a:pt x="0" y="30000"/>
                  </a:lnTo>
                  <a:lnTo>
                    <a:pt x="0" y="75000"/>
                  </a:lnTo>
                  <a:lnTo>
                    <a:pt x="0" y="105000"/>
                  </a:lnTo>
                  <a:lnTo>
                    <a:pt x="48000" y="105000"/>
                  </a:lnTo>
                  <a:lnTo>
                    <a:pt x="108000" y="75000"/>
                  </a:lnTo>
                  <a:lnTo>
                    <a:pt x="108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49" name="Shape 2949"/>
            <p:cNvSpPr/>
            <p:nvPr/>
          </p:nvSpPr>
          <p:spPr>
            <a:xfrm>
              <a:off x="2588" y="3136"/>
              <a:ext cx="9" cy="9"/>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50" name="Shape 2950"/>
            <p:cNvSpPr/>
            <p:nvPr/>
          </p:nvSpPr>
          <p:spPr>
            <a:xfrm>
              <a:off x="2578" y="3164"/>
              <a:ext cx="9" cy="9"/>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51" name="Shape 2951"/>
            <p:cNvSpPr/>
            <p:nvPr/>
          </p:nvSpPr>
          <p:spPr>
            <a:xfrm>
              <a:off x="2518" y="3189"/>
              <a:ext cx="9" cy="7"/>
            </a:xfrm>
            <a:custGeom>
              <a:pathLst>
                <a:path extrusionOk="0" h="120000" w="120000">
                  <a:moveTo>
                    <a:pt x="66666" y="30000"/>
                  </a:moveTo>
                  <a:lnTo>
                    <a:pt x="66666" y="0"/>
                  </a:lnTo>
                  <a:lnTo>
                    <a:pt x="40000" y="0"/>
                  </a:lnTo>
                  <a:lnTo>
                    <a:pt x="0" y="30000"/>
                  </a:lnTo>
                  <a:lnTo>
                    <a:pt x="0" y="75000"/>
                  </a:lnTo>
                  <a:lnTo>
                    <a:pt x="0" y="105000"/>
                  </a:lnTo>
                  <a:lnTo>
                    <a:pt x="40000" y="105000"/>
                  </a:lnTo>
                  <a:lnTo>
                    <a:pt x="66666" y="105000"/>
                  </a:lnTo>
                  <a:lnTo>
                    <a:pt x="106666" y="75000"/>
                  </a:lnTo>
                  <a:lnTo>
                    <a:pt x="66666"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52" name="Shape 2952"/>
            <p:cNvSpPr/>
            <p:nvPr/>
          </p:nvSpPr>
          <p:spPr>
            <a:xfrm>
              <a:off x="2546" y="3060"/>
              <a:ext cx="9" cy="9"/>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53" name="Shape 2953"/>
            <p:cNvSpPr/>
            <p:nvPr/>
          </p:nvSpPr>
          <p:spPr>
            <a:xfrm>
              <a:off x="2505" y="3062"/>
              <a:ext cx="7" cy="7"/>
            </a:xfrm>
            <a:custGeom>
              <a:pathLst>
                <a:path extrusionOk="0" h="120000" w="120000">
                  <a:moveTo>
                    <a:pt x="75000" y="30000"/>
                  </a:moveTo>
                  <a:lnTo>
                    <a:pt x="75000" y="0"/>
                  </a:lnTo>
                  <a:lnTo>
                    <a:pt x="30000" y="0"/>
                  </a:lnTo>
                  <a:lnTo>
                    <a:pt x="0" y="30000"/>
                  </a:lnTo>
                  <a:lnTo>
                    <a:pt x="0" y="75000"/>
                  </a:lnTo>
                  <a:lnTo>
                    <a:pt x="0" y="105000"/>
                  </a:lnTo>
                  <a:lnTo>
                    <a:pt x="30000" y="105000"/>
                  </a:lnTo>
                  <a:lnTo>
                    <a:pt x="75000" y="105000"/>
                  </a:lnTo>
                  <a:lnTo>
                    <a:pt x="105000" y="75000"/>
                  </a:lnTo>
                  <a:lnTo>
                    <a:pt x="75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54" name="Shape 2954"/>
            <p:cNvSpPr/>
            <p:nvPr/>
          </p:nvSpPr>
          <p:spPr>
            <a:xfrm>
              <a:off x="2463" y="3098"/>
              <a:ext cx="9" cy="9"/>
            </a:xfrm>
            <a:custGeom>
              <a:pathLst>
                <a:path extrusionOk="0" h="120000" w="120000">
                  <a:moveTo>
                    <a:pt x="48000" y="0"/>
                  </a:moveTo>
                  <a:lnTo>
                    <a:pt x="48000" y="0"/>
                  </a:lnTo>
                  <a:lnTo>
                    <a:pt x="0" y="0"/>
                  </a:lnTo>
                  <a:lnTo>
                    <a:pt x="0" y="53333"/>
                  </a:lnTo>
                  <a:lnTo>
                    <a:pt x="0" y="106666"/>
                  </a:lnTo>
                  <a:lnTo>
                    <a:pt x="48000" y="106666"/>
                  </a:lnTo>
                  <a:lnTo>
                    <a:pt x="48000" y="53333"/>
                  </a:lnTo>
                  <a:lnTo>
                    <a:pt x="108000" y="53333"/>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55" name="Shape 2955"/>
            <p:cNvSpPr/>
            <p:nvPr/>
          </p:nvSpPr>
          <p:spPr>
            <a:xfrm>
              <a:off x="2472" y="3135"/>
              <a:ext cx="9" cy="9"/>
            </a:xfrm>
            <a:custGeom>
              <a:pathLst>
                <a:path extrusionOk="0" h="120000" w="120000">
                  <a:moveTo>
                    <a:pt x="108000" y="0"/>
                  </a:moveTo>
                  <a:lnTo>
                    <a:pt x="108000" y="0"/>
                  </a:ln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56" name="Shape 2956"/>
            <p:cNvSpPr/>
            <p:nvPr/>
          </p:nvSpPr>
          <p:spPr>
            <a:xfrm>
              <a:off x="2456" y="3122"/>
              <a:ext cx="9" cy="7"/>
            </a:xfrm>
            <a:custGeom>
              <a:pathLst>
                <a:path extrusionOk="0" h="120000" w="120000">
                  <a:moveTo>
                    <a:pt x="108000" y="30000"/>
                  </a:moveTo>
                  <a:lnTo>
                    <a:pt x="48000" y="0"/>
                  </a:lnTo>
                  <a:lnTo>
                    <a:pt x="48000" y="30000"/>
                  </a:lnTo>
                  <a:lnTo>
                    <a:pt x="0" y="30000"/>
                  </a:lnTo>
                  <a:lnTo>
                    <a:pt x="0" y="75000"/>
                  </a:lnTo>
                  <a:lnTo>
                    <a:pt x="48000" y="75000"/>
                  </a:lnTo>
                  <a:lnTo>
                    <a:pt x="48000" y="105000"/>
                  </a:lnTo>
                  <a:lnTo>
                    <a:pt x="108000" y="75000"/>
                  </a:lnTo>
                  <a:lnTo>
                    <a:pt x="108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57" name="Shape 2957"/>
            <p:cNvSpPr/>
            <p:nvPr/>
          </p:nvSpPr>
          <p:spPr>
            <a:xfrm>
              <a:off x="2204" y="3035"/>
              <a:ext cx="172" cy="169"/>
            </a:xfrm>
            <a:custGeom>
              <a:pathLst>
                <a:path extrusionOk="0" h="120000" w="120000">
                  <a:moveTo>
                    <a:pt x="50232" y="0"/>
                  </a:moveTo>
                  <a:lnTo>
                    <a:pt x="50232" y="0"/>
                  </a:lnTo>
                  <a:lnTo>
                    <a:pt x="55116" y="0"/>
                  </a:lnTo>
                  <a:lnTo>
                    <a:pt x="58604" y="710"/>
                  </a:lnTo>
                  <a:lnTo>
                    <a:pt x="63488" y="2130"/>
                  </a:lnTo>
                  <a:lnTo>
                    <a:pt x="66976" y="2130"/>
                  </a:lnTo>
                  <a:lnTo>
                    <a:pt x="69069" y="3550"/>
                  </a:lnTo>
                  <a:lnTo>
                    <a:pt x="73255" y="4970"/>
                  </a:lnTo>
                  <a:lnTo>
                    <a:pt x="76744" y="6390"/>
                  </a:lnTo>
                  <a:lnTo>
                    <a:pt x="80930" y="7100"/>
                  </a:lnTo>
                  <a:lnTo>
                    <a:pt x="83720" y="7100"/>
                  </a:lnTo>
                  <a:lnTo>
                    <a:pt x="87906" y="8520"/>
                  </a:lnTo>
                  <a:lnTo>
                    <a:pt x="90000" y="9940"/>
                  </a:lnTo>
                  <a:lnTo>
                    <a:pt x="94186" y="11360"/>
                  </a:lnTo>
                  <a:lnTo>
                    <a:pt x="95581" y="12781"/>
                  </a:lnTo>
                  <a:lnTo>
                    <a:pt x="99069" y="14201"/>
                  </a:lnTo>
                  <a:lnTo>
                    <a:pt x="100465" y="15621"/>
                  </a:lnTo>
                  <a:lnTo>
                    <a:pt x="102558" y="17041"/>
                  </a:lnTo>
                  <a:lnTo>
                    <a:pt x="104651" y="19171"/>
                  </a:lnTo>
                  <a:lnTo>
                    <a:pt x="105348" y="20591"/>
                  </a:lnTo>
                  <a:lnTo>
                    <a:pt x="107441" y="23431"/>
                  </a:lnTo>
                  <a:lnTo>
                    <a:pt x="108837" y="25562"/>
                  </a:lnTo>
                  <a:lnTo>
                    <a:pt x="108837" y="28402"/>
                  </a:lnTo>
                  <a:lnTo>
                    <a:pt x="110930" y="31242"/>
                  </a:lnTo>
                  <a:lnTo>
                    <a:pt x="111627" y="34082"/>
                  </a:lnTo>
                  <a:lnTo>
                    <a:pt x="112325" y="37633"/>
                  </a:lnTo>
                  <a:lnTo>
                    <a:pt x="113023" y="40473"/>
                  </a:lnTo>
                  <a:lnTo>
                    <a:pt x="114418" y="44023"/>
                  </a:lnTo>
                  <a:lnTo>
                    <a:pt x="116511" y="47573"/>
                  </a:lnTo>
                  <a:lnTo>
                    <a:pt x="117906" y="51834"/>
                  </a:lnTo>
                  <a:lnTo>
                    <a:pt x="119302" y="56094"/>
                  </a:lnTo>
                  <a:lnTo>
                    <a:pt x="119302" y="60355"/>
                  </a:lnTo>
                  <a:lnTo>
                    <a:pt x="119302" y="63905"/>
                  </a:lnTo>
                  <a:lnTo>
                    <a:pt x="119302" y="66745"/>
                  </a:lnTo>
                  <a:lnTo>
                    <a:pt x="117906" y="70295"/>
                  </a:lnTo>
                  <a:lnTo>
                    <a:pt x="115116" y="74556"/>
                  </a:lnTo>
                  <a:lnTo>
                    <a:pt x="113720" y="79526"/>
                  </a:lnTo>
                  <a:lnTo>
                    <a:pt x="110930" y="84497"/>
                  </a:lnTo>
                  <a:lnTo>
                    <a:pt x="108139" y="89467"/>
                  </a:lnTo>
                  <a:lnTo>
                    <a:pt x="105348" y="93727"/>
                  </a:lnTo>
                  <a:lnTo>
                    <a:pt x="102558" y="97278"/>
                  </a:lnTo>
                  <a:lnTo>
                    <a:pt x="100465" y="100118"/>
                  </a:lnTo>
                  <a:lnTo>
                    <a:pt x="97674" y="102248"/>
                  </a:lnTo>
                  <a:lnTo>
                    <a:pt x="92790" y="105798"/>
                  </a:lnTo>
                  <a:lnTo>
                    <a:pt x="86511" y="110059"/>
                  </a:lnTo>
                  <a:lnTo>
                    <a:pt x="79534" y="114319"/>
                  </a:lnTo>
                  <a:lnTo>
                    <a:pt x="70465" y="117869"/>
                  </a:lnTo>
                  <a:lnTo>
                    <a:pt x="62093" y="119289"/>
                  </a:lnTo>
                  <a:lnTo>
                    <a:pt x="53720" y="119289"/>
                  </a:lnTo>
                  <a:lnTo>
                    <a:pt x="44651" y="117159"/>
                  </a:lnTo>
                  <a:lnTo>
                    <a:pt x="41860" y="115739"/>
                  </a:lnTo>
                  <a:lnTo>
                    <a:pt x="38372" y="114319"/>
                  </a:lnTo>
                  <a:lnTo>
                    <a:pt x="34883" y="111479"/>
                  </a:lnTo>
                  <a:lnTo>
                    <a:pt x="30000" y="109349"/>
                  </a:lnTo>
                  <a:lnTo>
                    <a:pt x="25813" y="106508"/>
                  </a:lnTo>
                  <a:lnTo>
                    <a:pt x="22325" y="104378"/>
                  </a:lnTo>
                  <a:lnTo>
                    <a:pt x="19534" y="101538"/>
                  </a:lnTo>
                  <a:lnTo>
                    <a:pt x="16744" y="98698"/>
                  </a:lnTo>
                  <a:lnTo>
                    <a:pt x="13953" y="95857"/>
                  </a:lnTo>
                  <a:lnTo>
                    <a:pt x="12558" y="91597"/>
                  </a:lnTo>
                  <a:lnTo>
                    <a:pt x="9767" y="86627"/>
                  </a:lnTo>
                  <a:lnTo>
                    <a:pt x="7674" y="80946"/>
                  </a:lnTo>
                  <a:lnTo>
                    <a:pt x="5581" y="75266"/>
                  </a:lnTo>
                  <a:lnTo>
                    <a:pt x="4883" y="70295"/>
                  </a:lnTo>
                  <a:lnTo>
                    <a:pt x="2093" y="65325"/>
                  </a:lnTo>
                  <a:lnTo>
                    <a:pt x="1395" y="61775"/>
                  </a:lnTo>
                  <a:lnTo>
                    <a:pt x="697" y="57514"/>
                  </a:lnTo>
                  <a:lnTo>
                    <a:pt x="0" y="52544"/>
                  </a:lnTo>
                  <a:lnTo>
                    <a:pt x="0" y="47573"/>
                  </a:lnTo>
                  <a:lnTo>
                    <a:pt x="697" y="41893"/>
                  </a:lnTo>
                  <a:lnTo>
                    <a:pt x="1395" y="36213"/>
                  </a:lnTo>
                  <a:lnTo>
                    <a:pt x="3488" y="30532"/>
                  </a:lnTo>
                  <a:lnTo>
                    <a:pt x="4883" y="26982"/>
                  </a:lnTo>
                  <a:lnTo>
                    <a:pt x="7674" y="24142"/>
                  </a:lnTo>
                  <a:lnTo>
                    <a:pt x="12558" y="19171"/>
                  </a:lnTo>
                  <a:lnTo>
                    <a:pt x="16744" y="14911"/>
                  </a:lnTo>
                  <a:lnTo>
                    <a:pt x="19534" y="10650"/>
                  </a:lnTo>
                  <a:lnTo>
                    <a:pt x="24418" y="7100"/>
                  </a:lnTo>
                  <a:lnTo>
                    <a:pt x="28604" y="6390"/>
                  </a:lnTo>
                  <a:lnTo>
                    <a:pt x="32093" y="4970"/>
                  </a:lnTo>
                  <a:lnTo>
                    <a:pt x="36279" y="3550"/>
                  </a:lnTo>
                  <a:lnTo>
                    <a:pt x="39767" y="2130"/>
                  </a:lnTo>
                  <a:lnTo>
                    <a:pt x="43953" y="1420"/>
                  </a:lnTo>
                  <a:lnTo>
                    <a:pt x="48139" y="710"/>
                  </a:lnTo>
                  <a:lnTo>
                    <a:pt x="49534" y="0"/>
                  </a:lnTo>
                  <a:lnTo>
                    <a:pt x="50232" y="0"/>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58" name="Shape 2958"/>
            <p:cNvSpPr/>
            <p:nvPr/>
          </p:nvSpPr>
          <p:spPr>
            <a:xfrm>
              <a:off x="2254" y="3056"/>
              <a:ext cx="11" cy="2"/>
            </a:xfrm>
            <a:custGeom>
              <a:pathLst>
                <a:path extrusionOk="0" h="120000" w="120000">
                  <a:moveTo>
                    <a:pt x="21818" y="40000"/>
                  </a:moveTo>
                  <a:lnTo>
                    <a:pt x="43636" y="0"/>
                  </a:lnTo>
                  <a:lnTo>
                    <a:pt x="65454" y="0"/>
                  </a:lnTo>
                  <a:lnTo>
                    <a:pt x="76363" y="0"/>
                  </a:lnTo>
                  <a:lnTo>
                    <a:pt x="87272" y="0"/>
                  </a:lnTo>
                  <a:lnTo>
                    <a:pt x="98181" y="0"/>
                  </a:lnTo>
                  <a:lnTo>
                    <a:pt x="109090" y="40000"/>
                  </a:lnTo>
                  <a:lnTo>
                    <a:pt x="98181" y="40000"/>
                  </a:lnTo>
                  <a:lnTo>
                    <a:pt x="98181" y="80000"/>
                  </a:lnTo>
                  <a:lnTo>
                    <a:pt x="87272" y="80000"/>
                  </a:lnTo>
                  <a:lnTo>
                    <a:pt x="76363" y="80000"/>
                  </a:lnTo>
                  <a:lnTo>
                    <a:pt x="65454" y="80000"/>
                  </a:lnTo>
                  <a:lnTo>
                    <a:pt x="54545" y="80000"/>
                  </a:lnTo>
                  <a:lnTo>
                    <a:pt x="43636" y="80000"/>
                  </a:lnTo>
                  <a:lnTo>
                    <a:pt x="32727" y="80000"/>
                  </a:lnTo>
                  <a:lnTo>
                    <a:pt x="21818" y="80000"/>
                  </a:lnTo>
                  <a:lnTo>
                    <a:pt x="10909" y="40000"/>
                  </a:lnTo>
                  <a:lnTo>
                    <a:pt x="0" y="40000"/>
                  </a:lnTo>
                  <a:lnTo>
                    <a:pt x="10909" y="40000"/>
                  </a:lnTo>
                  <a:lnTo>
                    <a:pt x="21818"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59" name="Shape 2959"/>
            <p:cNvSpPr/>
            <p:nvPr/>
          </p:nvSpPr>
          <p:spPr>
            <a:xfrm>
              <a:off x="2254" y="3056"/>
              <a:ext cx="22" cy="13"/>
            </a:xfrm>
            <a:custGeom>
              <a:pathLst>
                <a:path extrusionOk="0" h="120000" w="120000">
                  <a:moveTo>
                    <a:pt x="21818" y="27692"/>
                  </a:moveTo>
                  <a:lnTo>
                    <a:pt x="21818" y="27692"/>
                  </a:lnTo>
                  <a:lnTo>
                    <a:pt x="49090" y="18461"/>
                  </a:lnTo>
                  <a:lnTo>
                    <a:pt x="65454" y="9230"/>
                  </a:lnTo>
                  <a:lnTo>
                    <a:pt x="70909" y="9230"/>
                  </a:lnTo>
                  <a:lnTo>
                    <a:pt x="76363" y="0"/>
                  </a:lnTo>
                  <a:lnTo>
                    <a:pt x="98181" y="9230"/>
                  </a:lnTo>
                  <a:lnTo>
                    <a:pt x="109090" y="18461"/>
                  </a:lnTo>
                  <a:lnTo>
                    <a:pt x="114545" y="36923"/>
                  </a:lnTo>
                  <a:lnTo>
                    <a:pt x="114545" y="55384"/>
                  </a:lnTo>
                  <a:lnTo>
                    <a:pt x="109090" y="64615"/>
                  </a:lnTo>
                  <a:lnTo>
                    <a:pt x="103636" y="83076"/>
                  </a:lnTo>
                  <a:lnTo>
                    <a:pt x="92727" y="92307"/>
                  </a:lnTo>
                  <a:lnTo>
                    <a:pt x="76363" y="101538"/>
                  </a:lnTo>
                  <a:lnTo>
                    <a:pt x="70909" y="110769"/>
                  </a:lnTo>
                  <a:lnTo>
                    <a:pt x="60000" y="110769"/>
                  </a:lnTo>
                  <a:lnTo>
                    <a:pt x="43636" y="110769"/>
                  </a:lnTo>
                  <a:lnTo>
                    <a:pt x="38181" y="101538"/>
                  </a:lnTo>
                  <a:lnTo>
                    <a:pt x="21818" y="83076"/>
                  </a:lnTo>
                  <a:lnTo>
                    <a:pt x="10909" y="73846"/>
                  </a:lnTo>
                  <a:lnTo>
                    <a:pt x="0" y="73846"/>
                  </a:lnTo>
                  <a:lnTo>
                    <a:pt x="0" y="64615"/>
                  </a:lnTo>
                  <a:lnTo>
                    <a:pt x="0" y="55384"/>
                  </a:lnTo>
                  <a:lnTo>
                    <a:pt x="5454" y="36923"/>
                  </a:lnTo>
                  <a:lnTo>
                    <a:pt x="16363" y="27692"/>
                  </a:lnTo>
                  <a:lnTo>
                    <a:pt x="21818" y="27692"/>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60" name="Shape 2960"/>
            <p:cNvSpPr/>
            <p:nvPr/>
          </p:nvSpPr>
          <p:spPr>
            <a:xfrm>
              <a:off x="2309" y="3151"/>
              <a:ext cx="11" cy="4"/>
            </a:xfrm>
            <a:custGeom>
              <a:pathLst>
                <a:path extrusionOk="0" h="120000" w="120000">
                  <a:moveTo>
                    <a:pt x="21818" y="0"/>
                  </a:moveTo>
                  <a:lnTo>
                    <a:pt x="43636" y="0"/>
                  </a:lnTo>
                  <a:lnTo>
                    <a:pt x="65454" y="0"/>
                  </a:lnTo>
                  <a:lnTo>
                    <a:pt x="76363" y="0"/>
                  </a:lnTo>
                  <a:lnTo>
                    <a:pt x="87272" y="0"/>
                  </a:lnTo>
                  <a:lnTo>
                    <a:pt x="98181" y="0"/>
                  </a:lnTo>
                  <a:lnTo>
                    <a:pt x="109090" y="24000"/>
                  </a:lnTo>
                  <a:lnTo>
                    <a:pt x="98181" y="48000"/>
                  </a:lnTo>
                  <a:lnTo>
                    <a:pt x="87272" y="72000"/>
                  </a:lnTo>
                  <a:lnTo>
                    <a:pt x="76363" y="72000"/>
                  </a:lnTo>
                  <a:lnTo>
                    <a:pt x="65454" y="72000"/>
                  </a:lnTo>
                  <a:lnTo>
                    <a:pt x="54545" y="96000"/>
                  </a:lnTo>
                  <a:lnTo>
                    <a:pt x="43636" y="96000"/>
                  </a:lnTo>
                  <a:lnTo>
                    <a:pt x="32727" y="72000"/>
                  </a:lnTo>
                  <a:lnTo>
                    <a:pt x="10909" y="72000"/>
                  </a:lnTo>
                  <a:lnTo>
                    <a:pt x="10909" y="48000"/>
                  </a:lnTo>
                  <a:lnTo>
                    <a:pt x="0" y="48000"/>
                  </a:lnTo>
                  <a:lnTo>
                    <a:pt x="0" y="24000"/>
                  </a:lnTo>
                  <a:lnTo>
                    <a:pt x="10909" y="24000"/>
                  </a:lnTo>
                  <a:lnTo>
                    <a:pt x="21818"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61" name="Shape 2961"/>
            <p:cNvSpPr/>
            <p:nvPr/>
          </p:nvSpPr>
          <p:spPr>
            <a:xfrm>
              <a:off x="2309" y="3151"/>
              <a:ext cx="22" cy="14"/>
            </a:xfrm>
            <a:custGeom>
              <a:pathLst>
                <a:path extrusionOk="0" h="120000" w="120000">
                  <a:moveTo>
                    <a:pt x="21818" y="8000"/>
                  </a:moveTo>
                  <a:lnTo>
                    <a:pt x="21818" y="8000"/>
                  </a:lnTo>
                  <a:lnTo>
                    <a:pt x="49090" y="8000"/>
                  </a:lnTo>
                  <a:lnTo>
                    <a:pt x="65454" y="8000"/>
                  </a:lnTo>
                  <a:lnTo>
                    <a:pt x="70909" y="0"/>
                  </a:lnTo>
                  <a:lnTo>
                    <a:pt x="81818" y="0"/>
                  </a:lnTo>
                  <a:lnTo>
                    <a:pt x="98181" y="0"/>
                  </a:lnTo>
                  <a:lnTo>
                    <a:pt x="109090" y="8000"/>
                  </a:lnTo>
                  <a:lnTo>
                    <a:pt x="114545" y="24000"/>
                  </a:lnTo>
                  <a:lnTo>
                    <a:pt x="114545" y="40000"/>
                  </a:lnTo>
                  <a:lnTo>
                    <a:pt x="109090" y="56000"/>
                  </a:lnTo>
                  <a:lnTo>
                    <a:pt x="103636" y="64000"/>
                  </a:lnTo>
                  <a:lnTo>
                    <a:pt x="92727" y="72000"/>
                  </a:lnTo>
                  <a:lnTo>
                    <a:pt x="81818" y="80000"/>
                  </a:lnTo>
                  <a:lnTo>
                    <a:pt x="70909" y="88000"/>
                  </a:lnTo>
                  <a:lnTo>
                    <a:pt x="60000" y="104000"/>
                  </a:lnTo>
                  <a:lnTo>
                    <a:pt x="49090" y="112000"/>
                  </a:lnTo>
                  <a:lnTo>
                    <a:pt x="43636" y="104000"/>
                  </a:lnTo>
                  <a:lnTo>
                    <a:pt x="32727" y="88000"/>
                  </a:lnTo>
                  <a:lnTo>
                    <a:pt x="10909" y="72000"/>
                  </a:lnTo>
                  <a:lnTo>
                    <a:pt x="5454" y="64000"/>
                  </a:lnTo>
                  <a:lnTo>
                    <a:pt x="0" y="48000"/>
                  </a:lnTo>
                  <a:lnTo>
                    <a:pt x="0" y="32000"/>
                  </a:lnTo>
                  <a:lnTo>
                    <a:pt x="10909" y="16000"/>
                  </a:lnTo>
                  <a:lnTo>
                    <a:pt x="16363" y="8000"/>
                  </a:lnTo>
                  <a:lnTo>
                    <a:pt x="21818" y="8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62" name="Shape 2962"/>
            <p:cNvSpPr/>
            <p:nvPr/>
          </p:nvSpPr>
          <p:spPr>
            <a:xfrm>
              <a:off x="2298" y="3070"/>
              <a:ext cx="1" cy="3"/>
            </a:xfrm>
            <a:custGeom>
              <a:pathLst>
                <a:path extrusionOk="0" h="120000" w="120000">
                  <a:moveTo>
                    <a:pt x="80000" y="30000"/>
                  </a:moveTo>
                  <a:lnTo>
                    <a:pt x="80000" y="60000"/>
                  </a:lnTo>
                  <a:lnTo>
                    <a:pt x="40000" y="90000"/>
                  </a:lnTo>
                  <a:lnTo>
                    <a:pt x="0" y="90000"/>
                  </a:lnTo>
                  <a:lnTo>
                    <a:pt x="0" y="60000"/>
                  </a:lnTo>
                  <a:lnTo>
                    <a:pt x="0" y="0"/>
                  </a:lnTo>
                  <a:lnTo>
                    <a:pt x="80000" y="0"/>
                  </a:lnTo>
                  <a:lnTo>
                    <a:pt x="80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63" name="Shape 2963"/>
            <p:cNvSpPr/>
            <p:nvPr/>
          </p:nvSpPr>
          <p:spPr>
            <a:xfrm>
              <a:off x="2300" y="3070"/>
              <a:ext cx="9" cy="14"/>
            </a:xfrm>
            <a:custGeom>
              <a:pathLst>
                <a:path extrusionOk="0" h="120000" w="120000">
                  <a:moveTo>
                    <a:pt x="0" y="51428"/>
                  </a:moveTo>
                  <a:lnTo>
                    <a:pt x="0" y="51428"/>
                  </a:lnTo>
                  <a:lnTo>
                    <a:pt x="12000" y="77142"/>
                  </a:lnTo>
                  <a:lnTo>
                    <a:pt x="24000" y="94285"/>
                  </a:lnTo>
                  <a:lnTo>
                    <a:pt x="36000" y="111428"/>
                  </a:lnTo>
                  <a:lnTo>
                    <a:pt x="60000" y="111428"/>
                  </a:lnTo>
                  <a:lnTo>
                    <a:pt x="84000" y="102857"/>
                  </a:lnTo>
                  <a:lnTo>
                    <a:pt x="96000" y="94285"/>
                  </a:lnTo>
                  <a:lnTo>
                    <a:pt x="96000" y="85714"/>
                  </a:lnTo>
                  <a:lnTo>
                    <a:pt x="96000" y="77142"/>
                  </a:lnTo>
                  <a:lnTo>
                    <a:pt x="108000" y="17142"/>
                  </a:lnTo>
                  <a:lnTo>
                    <a:pt x="12000" y="0"/>
                  </a:lnTo>
                  <a:lnTo>
                    <a:pt x="0" y="5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64" name="Shape 2964"/>
            <p:cNvSpPr/>
            <p:nvPr/>
          </p:nvSpPr>
          <p:spPr>
            <a:xfrm>
              <a:off x="2236" y="3100"/>
              <a:ext cx="1" cy="3"/>
            </a:xfrm>
            <a:custGeom>
              <a:pathLst>
                <a:path extrusionOk="0" h="120000" w="120000">
                  <a:moveTo>
                    <a:pt x="80000" y="60000"/>
                  </a:moveTo>
                  <a:lnTo>
                    <a:pt x="80000" y="60000"/>
                  </a:lnTo>
                  <a:lnTo>
                    <a:pt x="40000" y="90000"/>
                  </a:lnTo>
                  <a:lnTo>
                    <a:pt x="0" y="90000"/>
                  </a:lnTo>
                  <a:lnTo>
                    <a:pt x="0" y="60000"/>
                  </a:lnTo>
                  <a:lnTo>
                    <a:pt x="0" y="0"/>
                  </a:lnTo>
                  <a:lnTo>
                    <a:pt x="40000" y="0"/>
                  </a:lnTo>
                  <a:lnTo>
                    <a:pt x="8000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65" name="Shape 2965"/>
            <p:cNvSpPr/>
            <p:nvPr/>
          </p:nvSpPr>
          <p:spPr>
            <a:xfrm>
              <a:off x="2237" y="3100"/>
              <a:ext cx="9" cy="14"/>
            </a:xfrm>
            <a:custGeom>
              <a:pathLst>
                <a:path extrusionOk="0" h="120000" w="120000">
                  <a:moveTo>
                    <a:pt x="0" y="59999"/>
                  </a:moveTo>
                  <a:lnTo>
                    <a:pt x="0" y="59999"/>
                  </a:lnTo>
                  <a:lnTo>
                    <a:pt x="12000" y="77142"/>
                  </a:lnTo>
                  <a:lnTo>
                    <a:pt x="24000" y="94285"/>
                  </a:lnTo>
                  <a:lnTo>
                    <a:pt x="36000" y="111428"/>
                  </a:lnTo>
                  <a:lnTo>
                    <a:pt x="72000" y="111428"/>
                  </a:lnTo>
                  <a:lnTo>
                    <a:pt x="84000" y="102857"/>
                  </a:lnTo>
                  <a:lnTo>
                    <a:pt x="96000" y="94285"/>
                  </a:lnTo>
                  <a:lnTo>
                    <a:pt x="108000" y="85714"/>
                  </a:lnTo>
                  <a:lnTo>
                    <a:pt x="108000" y="77142"/>
                  </a:lnTo>
                  <a:lnTo>
                    <a:pt x="108000" y="17142"/>
                  </a:lnTo>
                  <a:lnTo>
                    <a:pt x="24000" y="0"/>
                  </a:lnTo>
                  <a:lnTo>
                    <a:pt x="0" y="5999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66" name="Shape 2966"/>
            <p:cNvSpPr/>
            <p:nvPr/>
          </p:nvSpPr>
          <p:spPr>
            <a:xfrm>
              <a:off x="2260" y="3137"/>
              <a:ext cx="4" cy="3"/>
            </a:xfrm>
            <a:custGeom>
              <a:pathLst>
                <a:path extrusionOk="0" h="120000" w="120000">
                  <a:moveTo>
                    <a:pt x="0" y="60000"/>
                  </a:moveTo>
                  <a:lnTo>
                    <a:pt x="0" y="60000"/>
                  </a:lnTo>
                  <a:lnTo>
                    <a:pt x="24000" y="90000"/>
                  </a:lnTo>
                  <a:lnTo>
                    <a:pt x="48000" y="90000"/>
                  </a:lnTo>
                  <a:lnTo>
                    <a:pt x="72000" y="90000"/>
                  </a:lnTo>
                  <a:lnTo>
                    <a:pt x="96000" y="90000"/>
                  </a:lnTo>
                  <a:lnTo>
                    <a:pt x="48000" y="0"/>
                  </a:lnTo>
                  <a:lnTo>
                    <a:pt x="0" y="0"/>
                  </a:lnTo>
                  <a:lnTo>
                    <a:pt x="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67" name="Shape 2967"/>
            <p:cNvSpPr/>
            <p:nvPr/>
          </p:nvSpPr>
          <p:spPr>
            <a:xfrm>
              <a:off x="2260" y="3137"/>
              <a:ext cx="15" cy="14"/>
            </a:xfrm>
            <a:custGeom>
              <a:pathLst>
                <a:path extrusionOk="0" h="120000" w="120000">
                  <a:moveTo>
                    <a:pt x="0" y="59999"/>
                  </a:moveTo>
                  <a:lnTo>
                    <a:pt x="0" y="59999"/>
                  </a:lnTo>
                  <a:lnTo>
                    <a:pt x="7500" y="77142"/>
                  </a:lnTo>
                  <a:lnTo>
                    <a:pt x="15000" y="94285"/>
                  </a:lnTo>
                  <a:lnTo>
                    <a:pt x="22500" y="111428"/>
                  </a:lnTo>
                  <a:lnTo>
                    <a:pt x="45000" y="111428"/>
                  </a:lnTo>
                  <a:lnTo>
                    <a:pt x="60000" y="111428"/>
                  </a:lnTo>
                  <a:lnTo>
                    <a:pt x="90000" y="102857"/>
                  </a:lnTo>
                  <a:lnTo>
                    <a:pt x="112500" y="94285"/>
                  </a:lnTo>
                  <a:lnTo>
                    <a:pt x="67500" y="17142"/>
                  </a:lnTo>
                  <a:lnTo>
                    <a:pt x="7500" y="0"/>
                  </a:lnTo>
                  <a:lnTo>
                    <a:pt x="0" y="5999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68" name="Shape 2968"/>
            <p:cNvSpPr/>
            <p:nvPr/>
          </p:nvSpPr>
          <p:spPr>
            <a:xfrm>
              <a:off x="2302" y="3113"/>
              <a:ext cx="11" cy="4"/>
            </a:xfrm>
            <a:custGeom>
              <a:pathLst>
                <a:path extrusionOk="0" h="120000" w="120000">
                  <a:moveTo>
                    <a:pt x="98181" y="0"/>
                  </a:moveTo>
                  <a:lnTo>
                    <a:pt x="87272" y="24000"/>
                  </a:lnTo>
                  <a:lnTo>
                    <a:pt x="76363" y="48000"/>
                  </a:lnTo>
                  <a:lnTo>
                    <a:pt x="65454" y="48000"/>
                  </a:lnTo>
                  <a:lnTo>
                    <a:pt x="43636" y="48000"/>
                  </a:lnTo>
                  <a:lnTo>
                    <a:pt x="32727" y="48000"/>
                  </a:lnTo>
                  <a:lnTo>
                    <a:pt x="21818" y="48000"/>
                  </a:lnTo>
                  <a:lnTo>
                    <a:pt x="10909" y="48000"/>
                  </a:lnTo>
                  <a:lnTo>
                    <a:pt x="0" y="48000"/>
                  </a:lnTo>
                  <a:lnTo>
                    <a:pt x="0" y="72000"/>
                  </a:lnTo>
                  <a:lnTo>
                    <a:pt x="10909" y="72000"/>
                  </a:lnTo>
                  <a:lnTo>
                    <a:pt x="21818" y="72000"/>
                  </a:lnTo>
                  <a:lnTo>
                    <a:pt x="43636" y="96000"/>
                  </a:lnTo>
                  <a:lnTo>
                    <a:pt x="54545" y="96000"/>
                  </a:lnTo>
                  <a:lnTo>
                    <a:pt x="76363" y="96000"/>
                  </a:lnTo>
                  <a:lnTo>
                    <a:pt x="98181" y="96000"/>
                  </a:lnTo>
                  <a:lnTo>
                    <a:pt x="109090" y="72000"/>
                  </a:lnTo>
                  <a:lnTo>
                    <a:pt x="109090" y="48000"/>
                  </a:lnTo>
                  <a:lnTo>
                    <a:pt x="98181" y="24000"/>
                  </a:lnTo>
                  <a:lnTo>
                    <a:pt x="98181"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69" name="Shape 2969"/>
            <p:cNvSpPr/>
            <p:nvPr/>
          </p:nvSpPr>
          <p:spPr>
            <a:xfrm>
              <a:off x="2302" y="3113"/>
              <a:ext cx="22" cy="14"/>
            </a:xfrm>
            <a:custGeom>
              <a:pathLst>
                <a:path extrusionOk="0" h="120000" w="120000">
                  <a:moveTo>
                    <a:pt x="109090" y="0"/>
                  </a:moveTo>
                  <a:lnTo>
                    <a:pt x="109090" y="0"/>
                  </a:lnTo>
                  <a:lnTo>
                    <a:pt x="98181" y="32000"/>
                  </a:lnTo>
                  <a:lnTo>
                    <a:pt x="81818" y="56000"/>
                  </a:lnTo>
                  <a:lnTo>
                    <a:pt x="76363" y="64000"/>
                  </a:lnTo>
                  <a:lnTo>
                    <a:pt x="65454" y="64000"/>
                  </a:lnTo>
                  <a:lnTo>
                    <a:pt x="49090" y="56000"/>
                  </a:lnTo>
                  <a:lnTo>
                    <a:pt x="38181" y="56000"/>
                  </a:lnTo>
                  <a:lnTo>
                    <a:pt x="21818" y="56000"/>
                  </a:lnTo>
                  <a:lnTo>
                    <a:pt x="10909" y="56000"/>
                  </a:lnTo>
                  <a:lnTo>
                    <a:pt x="5454" y="56000"/>
                  </a:lnTo>
                  <a:lnTo>
                    <a:pt x="0" y="64000"/>
                  </a:lnTo>
                  <a:lnTo>
                    <a:pt x="0" y="80000"/>
                  </a:lnTo>
                  <a:lnTo>
                    <a:pt x="5454" y="88000"/>
                  </a:lnTo>
                  <a:lnTo>
                    <a:pt x="21818" y="96000"/>
                  </a:lnTo>
                  <a:lnTo>
                    <a:pt x="43636" y="104000"/>
                  </a:lnTo>
                  <a:lnTo>
                    <a:pt x="49090" y="112000"/>
                  </a:lnTo>
                  <a:lnTo>
                    <a:pt x="60000" y="112000"/>
                  </a:lnTo>
                  <a:lnTo>
                    <a:pt x="76363" y="112000"/>
                  </a:lnTo>
                  <a:lnTo>
                    <a:pt x="81818" y="112000"/>
                  </a:lnTo>
                  <a:lnTo>
                    <a:pt x="103636" y="104000"/>
                  </a:lnTo>
                  <a:lnTo>
                    <a:pt x="109090" y="104000"/>
                  </a:lnTo>
                  <a:lnTo>
                    <a:pt x="114545" y="80000"/>
                  </a:lnTo>
                  <a:lnTo>
                    <a:pt x="114545" y="48000"/>
                  </a:lnTo>
                  <a:lnTo>
                    <a:pt x="109090" y="16000"/>
                  </a:lnTo>
                  <a:lnTo>
                    <a:pt x="10909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70" name="Shape 2970"/>
            <p:cNvSpPr/>
            <p:nvPr/>
          </p:nvSpPr>
          <p:spPr>
            <a:xfrm>
              <a:off x="2262" y="3097"/>
              <a:ext cx="9" cy="3"/>
            </a:xfrm>
            <a:custGeom>
              <a:pathLst>
                <a:path extrusionOk="0" h="120000" w="120000">
                  <a:moveTo>
                    <a:pt x="106666" y="90000"/>
                  </a:moveTo>
                  <a:lnTo>
                    <a:pt x="40000" y="60000"/>
                  </a:lnTo>
                  <a:lnTo>
                    <a:pt x="0" y="30000"/>
                  </a:lnTo>
                  <a:lnTo>
                    <a:pt x="40000" y="0"/>
                  </a:lnTo>
                  <a:lnTo>
                    <a:pt x="106666"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71" name="Shape 2971"/>
            <p:cNvSpPr/>
            <p:nvPr/>
          </p:nvSpPr>
          <p:spPr>
            <a:xfrm>
              <a:off x="2271" y="3101"/>
              <a:ext cx="2" cy="7"/>
            </a:xfrm>
            <a:custGeom>
              <a:pathLst>
                <a:path extrusionOk="0" h="120000" w="120000">
                  <a:moveTo>
                    <a:pt x="0" y="0"/>
                  </a:moveTo>
                  <a:lnTo>
                    <a:pt x="0" y="0"/>
                  </a:lnTo>
                  <a:lnTo>
                    <a:pt x="60000" y="45000"/>
                  </a:lnTo>
                  <a:lnTo>
                    <a:pt x="90000" y="75000"/>
                  </a:lnTo>
                  <a:lnTo>
                    <a:pt x="60000" y="105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72" name="Shape 2972"/>
            <p:cNvSpPr/>
            <p:nvPr/>
          </p:nvSpPr>
          <p:spPr>
            <a:xfrm>
              <a:off x="2329" y="3095"/>
              <a:ext cx="7" cy="17"/>
            </a:xfrm>
            <a:custGeom>
              <a:pathLst>
                <a:path extrusionOk="0" h="120000" w="120000">
                  <a:moveTo>
                    <a:pt x="102857" y="0"/>
                  </a:moveTo>
                  <a:lnTo>
                    <a:pt x="85714" y="14117"/>
                  </a:lnTo>
                  <a:lnTo>
                    <a:pt x="85714" y="28235"/>
                  </a:lnTo>
                  <a:lnTo>
                    <a:pt x="85714" y="49411"/>
                  </a:lnTo>
                  <a:lnTo>
                    <a:pt x="68571" y="56470"/>
                  </a:lnTo>
                  <a:lnTo>
                    <a:pt x="34285" y="56470"/>
                  </a:lnTo>
                  <a:lnTo>
                    <a:pt x="34285" y="63529"/>
                  </a:lnTo>
                  <a:lnTo>
                    <a:pt x="17142" y="70588"/>
                  </a:lnTo>
                  <a:lnTo>
                    <a:pt x="17142" y="84705"/>
                  </a:lnTo>
                  <a:lnTo>
                    <a:pt x="0" y="98823"/>
                  </a:lnTo>
                  <a:lnTo>
                    <a:pt x="0" y="112941"/>
                  </a:lnTo>
                  <a:lnTo>
                    <a:pt x="102857"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73" name="Shape 2973"/>
            <p:cNvSpPr/>
            <p:nvPr/>
          </p:nvSpPr>
          <p:spPr>
            <a:xfrm>
              <a:off x="2336" y="3095"/>
              <a:ext cx="7" cy="27"/>
            </a:xfrm>
            <a:custGeom>
              <a:pathLst>
                <a:path extrusionOk="0" h="120000" w="120000">
                  <a:moveTo>
                    <a:pt x="0" y="0"/>
                  </a:moveTo>
                  <a:lnTo>
                    <a:pt x="0" y="0"/>
                  </a:lnTo>
                  <a:lnTo>
                    <a:pt x="20000" y="17777"/>
                  </a:lnTo>
                  <a:lnTo>
                    <a:pt x="20000" y="31111"/>
                  </a:lnTo>
                  <a:lnTo>
                    <a:pt x="20000" y="48888"/>
                  </a:lnTo>
                  <a:lnTo>
                    <a:pt x="20000" y="53333"/>
                  </a:lnTo>
                  <a:lnTo>
                    <a:pt x="40000" y="57777"/>
                  </a:lnTo>
                  <a:lnTo>
                    <a:pt x="60000" y="57777"/>
                  </a:lnTo>
                  <a:lnTo>
                    <a:pt x="60000" y="66666"/>
                  </a:lnTo>
                  <a:lnTo>
                    <a:pt x="80000" y="75555"/>
                  </a:lnTo>
                  <a:lnTo>
                    <a:pt x="80000" y="84444"/>
                  </a:lnTo>
                  <a:lnTo>
                    <a:pt x="100000" y="97777"/>
                  </a:lnTo>
                  <a:lnTo>
                    <a:pt x="100000" y="11555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74" name="Shape 2974"/>
            <p:cNvSpPr/>
            <p:nvPr/>
          </p:nvSpPr>
          <p:spPr>
            <a:xfrm>
              <a:off x="2328" y="3129"/>
              <a:ext cx="18" cy="9"/>
            </a:xfrm>
            <a:custGeom>
              <a:pathLst>
                <a:path extrusionOk="0" h="120000" w="120000">
                  <a:moveTo>
                    <a:pt x="113684" y="53333"/>
                  </a:moveTo>
                  <a:lnTo>
                    <a:pt x="94736" y="0"/>
                  </a:lnTo>
                  <a:lnTo>
                    <a:pt x="75789" y="0"/>
                  </a:lnTo>
                  <a:lnTo>
                    <a:pt x="56842" y="0"/>
                  </a:lnTo>
                  <a:lnTo>
                    <a:pt x="44210" y="53333"/>
                  </a:lnTo>
                  <a:lnTo>
                    <a:pt x="31578" y="106666"/>
                  </a:lnTo>
                  <a:lnTo>
                    <a:pt x="18947" y="53333"/>
                  </a:lnTo>
                  <a:lnTo>
                    <a:pt x="6315" y="0"/>
                  </a:lnTo>
                  <a:lnTo>
                    <a:pt x="0" y="0"/>
                  </a:lnTo>
                  <a:lnTo>
                    <a:pt x="113684" y="53333"/>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75" name="Shape 2975"/>
            <p:cNvSpPr/>
            <p:nvPr/>
          </p:nvSpPr>
          <p:spPr>
            <a:xfrm>
              <a:off x="2328" y="3137"/>
              <a:ext cx="29" cy="2"/>
            </a:xfrm>
            <a:custGeom>
              <a:pathLst>
                <a:path extrusionOk="0" h="120000" w="120000">
                  <a:moveTo>
                    <a:pt x="116000" y="40000"/>
                  </a:moveTo>
                  <a:lnTo>
                    <a:pt x="116000" y="40000"/>
                  </a:lnTo>
                  <a:lnTo>
                    <a:pt x="100000" y="80000"/>
                  </a:lnTo>
                  <a:lnTo>
                    <a:pt x="76000" y="80000"/>
                  </a:lnTo>
                  <a:lnTo>
                    <a:pt x="60000" y="80000"/>
                  </a:lnTo>
                  <a:lnTo>
                    <a:pt x="44000" y="40000"/>
                  </a:lnTo>
                  <a:lnTo>
                    <a:pt x="32000" y="0"/>
                  </a:lnTo>
                  <a:lnTo>
                    <a:pt x="16000" y="40000"/>
                  </a:lnTo>
                  <a:lnTo>
                    <a:pt x="4000" y="80000"/>
                  </a:lnTo>
                  <a:lnTo>
                    <a:pt x="0" y="8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76" name="Shape 2976"/>
            <p:cNvSpPr/>
            <p:nvPr/>
          </p:nvSpPr>
          <p:spPr>
            <a:xfrm>
              <a:off x="2237" y="3079"/>
              <a:ext cx="9" cy="9"/>
            </a:xfrm>
            <a:custGeom>
              <a:pathLst>
                <a:path extrusionOk="0" h="120000" w="120000">
                  <a:moveTo>
                    <a:pt x="66666" y="0"/>
                  </a:moveTo>
                  <a:lnTo>
                    <a:pt x="40000" y="0"/>
                  </a:lnTo>
                  <a:lnTo>
                    <a:pt x="0" y="0"/>
                  </a:lnTo>
                  <a:lnTo>
                    <a:pt x="0" y="53333"/>
                  </a:lnTo>
                  <a:lnTo>
                    <a:pt x="40000" y="106666"/>
                  </a:lnTo>
                  <a:lnTo>
                    <a:pt x="6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77" name="Shape 2977"/>
            <p:cNvSpPr/>
            <p:nvPr/>
          </p:nvSpPr>
          <p:spPr>
            <a:xfrm>
              <a:off x="2268" y="3077"/>
              <a:ext cx="9" cy="9"/>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78" name="Shape 2978"/>
            <p:cNvSpPr/>
            <p:nvPr/>
          </p:nvSpPr>
          <p:spPr>
            <a:xfrm>
              <a:off x="2281" y="3097"/>
              <a:ext cx="9" cy="7"/>
            </a:xfrm>
            <a:custGeom>
              <a:pathLst>
                <a:path extrusionOk="0" h="120000" w="120000">
                  <a:moveTo>
                    <a:pt x="40000" y="0"/>
                  </a:moveTo>
                  <a:lnTo>
                    <a:pt x="0" y="0"/>
                  </a:lnTo>
                  <a:lnTo>
                    <a:pt x="0" y="30000"/>
                  </a:lnTo>
                  <a:lnTo>
                    <a:pt x="0" y="75000"/>
                  </a:lnTo>
                  <a:lnTo>
                    <a:pt x="0" y="105000"/>
                  </a:lnTo>
                  <a:lnTo>
                    <a:pt x="40000" y="105000"/>
                  </a:lnTo>
                  <a:lnTo>
                    <a:pt x="66666" y="105000"/>
                  </a:lnTo>
                  <a:lnTo>
                    <a:pt x="66666" y="75000"/>
                  </a:lnTo>
                  <a:lnTo>
                    <a:pt x="106666" y="75000"/>
                  </a:lnTo>
                  <a:lnTo>
                    <a:pt x="106666" y="30000"/>
                  </a:lnTo>
                  <a:lnTo>
                    <a:pt x="66666" y="3000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79" name="Shape 2979"/>
            <p:cNvSpPr/>
            <p:nvPr/>
          </p:nvSpPr>
          <p:spPr>
            <a:xfrm>
              <a:off x="2232" y="3120"/>
              <a:ext cx="9" cy="7"/>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80" name="Shape 2980"/>
            <p:cNvSpPr/>
            <p:nvPr/>
          </p:nvSpPr>
          <p:spPr>
            <a:xfrm>
              <a:off x="2281" y="3173"/>
              <a:ext cx="9" cy="9"/>
            </a:xfrm>
            <a:custGeom>
              <a:pathLst>
                <a:path extrusionOk="0" h="120000" w="120000">
                  <a:moveTo>
                    <a:pt x="40000" y="0"/>
                  </a:moveTo>
                  <a:lnTo>
                    <a:pt x="0" y="0"/>
                  </a:lnTo>
                  <a:lnTo>
                    <a:pt x="0" y="53333"/>
                  </a:lnTo>
                  <a:lnTo>
                    <a:pt x="0" y="106666"/>
                  </a:lnTo>
                  <a:lnTo>
                    <a:pt x="40000" y="106666"/>
                  </a:lnTo>
                  <a:lnTo>
                    <a:pt x="66666" y="106666"/>
                  </a:lnTo>
                  <a:lnTo>
                    <a:pt x="106666" y="106666"/>
                  </a:lnTo>
                  <a:lnTo>
                    <a:pt x="106666" y="53333"/>
                  </a:lnTo>
                  <a:lnTo>
                    <a:pt x="106666" y="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81" name="Shape 2981"/>
            <p:cNvSpPr/>
            <p:nvPr/>
          </p:nvSpPr>
          <p:spPr>
            <a:xfrm>
              <a:off x="2255" y="3164"/>
              <a:ext cx="9" cy="7"/>
            </a:xfrm>
            <a:custGeom>
              <a:pathLst>
                <a:path extrusionOk="0" h="120000" w="120000">
                  <a:moveTo>
                    <a:pt x="66666" y="0"/>
                  </a:moveTo>
                  <a:lnTo>
                    <a:pt x="40000" y="0"/>
                  </a:lnTo>
                  <a:lnTo>
                    <a:pt x="40000" y="30000"/>
                  </a:lnTo>
                  <a:lnTo>
                    <a:pt x="0" y="30000"/>
                  </a:lnTo>
                  <a:lnTo>
                    <a:pt x="0" y="75000"/>
                  </a:lnTo>
                  <a:lnTo>
                    <a:pt x="40000" y="75000"/>
                  </a:lnTo>
                  <a:lnTo>
                    <a:pt x="40000" y="105000"/>
                  </a:lnTo>
                  <a:lnTo>
                    <a:pt x="66666" y="105000"/>
                  </a:lnTo>
                  <a:lnTo>
                    <a:pt x="66666" y="75000"/>
                  </a:lnTo>
                  <a:lnTo>
                    <a:pt x="106666" y="75000"/>
                  </a:lnTo>
                  <a:lnTo>
                    <a:pt x="106666" y="30000"/>
                  </a:lnTo>
                  <a:lnTo>
                    <a:pt x="66666" y="3000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82" name="Shape 2982"/>
            <p:cNvSpPr/>
            <p:nvPr/>
          </p:nvSpPr>
          <p:spPr>
            <a:xfrm>
              <a:off x="2320" y="3101"/>
              <a:ext cx="9" cy="7"/>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83" name="Shape 2983"/>
            <p:cNvSpPr/>
            <p:nvPr/>
          </p:nvSpPr>
          <p:spPr>
            <a:xfrm>
              <a:off x="2326" y="3069"/>
              <a:ext cx="7" cy="7"/>
            </a:xfrm>
            <a:custGeom>
              <a:pathLst>
                <a:path extrusionOk="0" h="120000" w="120000">
                  <a:moveTo>
                    <a:pt x="30000" y="0"/>
                  </a:moveTo>
                  <a:lnTo>
                    <a:pt x="0" y="0"/>
                  </a:lnTo>
                  <a:lnTo>
                    <a:pt x="0" y="30000"/>
                  </a:lnTo>
                  <a:lnTo>
                    <a:pt x="0" y="75000"/>
                  </a:lnTo>
                  <a:lnTo>
                    <a:pt x="0" y="105000"/>
                  </a:lnTo>
                  <a:lnTo>
                    <a:pt x="30000" y="105000"/>
                  </a:lnTo>
                  <a:lnTo>
                    <a:pt x="75000" y="105000"/>
                  </a:lnTo>
                  <a:lnTo>
                    <a:pt x="75000" y="75000"/>
                  </a:lnTo>
                  <a:lnTo>
                    <a:pt x="105000" y="75000"/>
                  </a:lnTo>
                  <a:lnTo>
                    <a:pt x="105000" y="30000"/>
                  </a:lnTo>
                  <a:lnTo>
                    <a:pt x="75000" y="30000"/>
                  </a:lnTo>
                  <a:lnTo>
                    <a:pt x="75000" y="0"/>
                  </a:lnTo>
                  <a:lnTo>
                    <a:pt x="3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84" name="Shape 2984"/>
            <p:cNvSpPr/>
            <p:nvPr/>
          </p:nvSpPr>
          <p:spPr>
            <a:xfrm>
              <a:off x="2345" y="3095"/>
              <a:ext cx="9" cy="7"/>
            </a:xfrm>
            <a:custGeom>
              <a:pathLst>
                <a:path extrusionOk="0" h="120000" w="120000">
                  <a:moveTo>
                    <a:pt x="108000" y="0"/>
                  </a:moveTo>
                  <a:lnTo>
                    <a:pt x="48000" y="0"/>
                  </a:lnTo>
                  <a:lnTo>
                    <a:pt x="48000" y="30000"/>
                  </a:lnTo>
                  <a:lnTo>
                    <a:pt x="0" y="30000"/>
                  </a:lnTo>
                  <a:lnTo>
                    <a:pt x="0" y="75000"/>
                  </a:lnTo>
                  <a:lnTo>
                    <a:pt x="0" y="105000"/>
                  </a:lnTo>
                  <a:lnTo>
                    <a:pt x="48000" y="105000"/>
                  </a:lnTo>
                  <a:lnTo>
                    <a:pt x="108000" y="105000"/>
                  </a:lnTo>
                  <a:lnTo>
                    <a:pt x="108000" y="75000"/>
                  </a:lnTo>
                  <a:lnTo>
                    <a:pt x="108000" y="3000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85" name="Shape 2985"/>
            <p:cNvSpPr/>
            <p:nvPr/>
          </p:nvSpPr>
          <p:spPr>
            <a:xfrm>
              <a:off x="2330" y="3152"/>
              <a:ext cx="9" cy="7"/>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86" name="Shape 2986"/>
            <p:cNvSpPr/>
            <p:nvPr/>
          </p:nvSpPr>
          <p:spPr>
            <a:xfrm>
              <a:off x="2230" y="3054"/>
              <a:ext cx="9" cy="9"/>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87" name="Shape 2987"/>
            <p:cNvSpPr/>
            <p:nvPr/>
          </p:nvSpPr>
          <p:spPr>
            <a:xfrm>
              <a:off x="2209" y="3086"/>
              <a:ext cx="9" cy="9"/>
            </a:xfrm>
            <a:custGeom>
              <a:pathLst>
                <a:path extrusionOk="0" h="120000" w="120000">
                  <a:moveTo>
                    <a:pt x="48000" y="0"/>
                  </a:moveTo>
                  <a:lnTo>
                    <a:pt x="0" y="0"/>
                  </a:lnTo>
                  <a:lnTo>
                    <a:pt x="0" y="53333"/>
                  </a:lnTo>
                  <a:lnTo>
                    <a:pt x="0" y="106666"/>
                  </a:lnTo>
                  <a:lnTo>
                    <a:pt x="48000" y="106666"/>
                  </a:lnTo>
                  <a:lnTo>
                    <a:pt x="108000" y="53333"/>
                  </a:lnTo>
                  <a:lnTo>
                    <a:pt x="48000" y="53333"/>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88" name="Shape 2988"/>
            <p:cNvSpPr/>
            <p:nvPr/>
          </p:nvSpPr>
          <p:spPr>
            <a:xfrm>
              <a:off x="2218" y="3136"/>
              <a:ext cx="9" cy="9"/>
            </a:xfrm>
            <a:custGeom>
              <a:pathLst>
                <a:path extrusionOk="0" h="120000" w="120000">
                  <a:moveTo>
                    <a:pt x="40000" y="0"/>
                  </a:moveTo>
                  <a:lnTo>
                    <a:pt x="40000" y="0"/>
                  </a:lnTo>
                  <a:lnTo>
                    <a:pt x="0" y="0"/>
                  </a:lnTo>
                  <a:lnTo>
                    <a:pt x="0" y="53333"/>
                  </a:lnTo>
                  <a:lnTo>
                    <a:pt x="40000" y="106666"/>
                  </a:lnTo>
                  <a:lnTo>
                    <a:pt x="66666" y="106666"/>
                  </a:lnTo>
                  <a:lnTo>
                    <a:pt x="66666" y="53333"/>
                  </a:lnTo>
                  <a:lnTo>
                    <a:pt x="106666" y="53333"/>
                  </a:lnTo>
                  <a:lnTo>
                    <a:pt x="106666" y="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89" name="Shape 2989"/>
            <p:cNvSpPr/>
            <p:nvPr/>
          </p:nvSpPr>
          <p:spPr>
            <a:xfrm>
              <a:off x="2255" y="3151"/>
              <a:ext cx="9" cy="9"/>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90" name="Shape 2990"/>
            <p:cNvSpPr/>
            <p:nvPr/>
          </p:nvSpPr>
          <p:spPr>
            <a:xfrm>
              <a:off x="2236" y="3154"/>
              <a:ext cx="7" cy="9"/>
            </a:xfrm>
            <a:custGeom>
              <a:pathLst>
                <a:path extrusionOk="0" h="120000" w="120000">
                  <a:moveTo>
                    <a:pt x="30000" y="0"/>
                  </a:moveTo>
                  <a:lnTo>
                    <a:pt x="30000" y="0"/>
                  </a:lnTo>
                  <a:lnTo>
                    <a:pt x="0" y="0"/>
                  </a:lnTo>
                  <a:lnTo>
                    <a:pt x="0" y="53333"/>
                  </a:lnTo>
                  <a:lnTo>
                    <a:pt x="0" y="106666"/>
                  </a:lnTo>
                  <a:lnTo>
                    <a:pt x="30000" y="106666"/>
                  </a:lnTo>
                  <a:lnTo>
                    <a:pt x="75000" y="106666"/>
                  </a:lnTo>
                  <a:lnTo>
                    <a:pt x="105000" y="53333"/>
                  </a:lnTo>
                  <a:lnTo>
                    <a:pt x="105000" y="0"/>
                  </a:lnTo>
                  <a:lnTo>
                    <a:pt x="75000" y="0"/>
                  </a:lnTo>
                  <a:lnTo>
                    <a:pt x="3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91" name="Shape 2991"/>
            <p:cNvSpPr/>
            <p:nvPr/>
          </p:nvSpPr>
          <p:spPr>
            <a:xfrm>
              <a:off x="2697" y="3069"/>
              <a:ext cx="176" cy="166"/>
            </a:xfrm>
            <a:custGeom>
              <a:pathLst>
                <a:path extrusionOk="0" h="120000" w="120000">
                  <a:moveTo>
                    <a:pt x="33600" y="112771"/>
                  </a:moveTo>
                  <a:lnTo>
                    <a:pt x="33600" y="112771"/>
                  </a:lnTo>
                  <a:lnTo>
                    <a:pt x="30171" y="110602"/>
                  </a:lnTo>
                  <a:lnTo>
                    <a:pt x="26742" y="106987"/>
                  </a:lnTo>
                  <a:lnTo>
                    <a:pt x="24685" y="104819"/>
                  </a:lnTo>
                  <a:lnTo>
                    <a:pt x="23314" y="101927"/>
                  </a:lnTo>
                  <a:lnTo>
                    <a:pt x="20571" y="99759"/>
                  </a:lnTo>
                  <a:lnTo>
                    <a:pt x="18514" y="96867"/>
                  </a:lnTo>
                  <a:lnTo>
                    <a:pt x="16457" y="94698"/>
                  </a:lnTo>
                  <a:lnTo>
                    <a:pt x="13028" y="91807"/>
                  </a:lnTo>
                  <a:lnTo>
                    <a:pt x="10285" y="88915"/>
                  </a:lnTo>
                  <a:lnTo>
                    <a:pt x="8228" y="86746"/>
                  </a:lnTo>
                  <a:lnTo>
                    <a:pt x="6857" y="83855"/>
                  </a:lnTo>
                  <a:lnTo>
                    <a:pt x="4800" y="81686"/>
                  </a:lnTo>
                  <a:lnTo>
                    <a:pt x="4114" y="78795"/>
                  </a:lnTo>
                  <a:lnTo>
                    <a:pt x="2742" y="76626"/>
                  </a:lnTo>
                  <a:lnTo>
                    <a:pt x="1371" y="73734"/>
                  </a:lnTo>
                  <a:lnTo>
                    <a:pt x="685" y="72289"/>
                  </a:lnTo>
                  <a:lnTo>
                    <a:pt x="0" y="69397"/>
                  </a:lnTo>
                  <a:lnTo>
                    <a:pt x="0" y="67228"/>
                  </a:lnTo>
                  <a:lnTo>
                    <a:pt x="685" y="65060"/>
                  </a:lnTo>
                  <a:lnTo>
                    <a:pt x="685" y="61445"/>
                  </a:lnTo>
                  <a:lnTo>
                    <a:pt x="1371" y="58554"/>
                  </a:lnTo>
                  <a:lnTo>
                    <a:pt x="2742" y="55662"/>
                  </a:lnTo>
                  <a:lnTo>
                    <a:pt x="4114" y="52771"/>
                  </a:lnTo>
                  <a:lnTo>
                    <a:pt x="4800" y="49879"/>
                  </a:lnTo>
                  <a:lnTo>
                    <a:pt x="5485" y="46265"/>
                  </a:lnTo>
                  <a:lnTo>
                    <a:pt x="6857" y="42650"/>
                  </a:lnTo>
                  <a:lnTo>
                    <a:pt x="8228" y="39036"/>
                  </a:lnTo>
                  <a:lnTo>
                    <a:pt x="8228" y="34698"/>
                  </a:lnTo>
                  <a:lnTo>
                    <a:pt x="10285" y="30361"/>
                  </a:lnTo>
                  <a:lnTo>
                    <a:pt x="12342" y="26746"/>
                  </a:lnTo>
                  <a:lnTo>
                    <a:pt x="13714" y="23855"/>
                  </a:lnTo>
                  <a:lnTo>
                    <a:pt x="16457" y="20963"/>
                  </a:lnTo>
                  <a:lnTo>
                    <a:pt x="19200" y="18795"/>
                  </a:lnTo>
                  <a:lnTo>
                    <a:pt x="24000" y="15903"/>
                  </a:lnTo>
                  <a:lnTo>
                    <a:pt x="28799" y="13012"/>
                  </a:lnTo>
                  <a:lnTo>
                    <a:pt x="32914" y="10120"/>
                  </a:lnTo>
                  <a:lnTo>
                    <a:pt x="38400" y="7228"/>
                  </a:lnTo>
                  <a:lnTo>
                    <a:pt x="43200" y="5060"/>
                  </a:lnTo>
                  <a:lnTo>
                    <a:pt x="48000" y="2891"/>
                  </a:lnTo>
                  <a:lnTo>
                    <a:pt x="50742" y="1445"/>
                  </a:lnTo>
                  <a:lnTo>
                    <a:pt x="54857" y="722"/>
                  </a:lnTo>
                  <a:lnTo>
                    <a:pt x="61714" y="722"/>
                  </a:lnTo>
                  <a:lnTo>
                    <a:pt x="68571" y="0"/>
                  </a:lnTo>
                  <a:lnTo>
                    <a:pt x="76800" y="722"/>
                  </a:lnTo>
                  <a:lnTo>
                    <a:pt x="86400" y="1445"/>
                  </a:lnTo>
                  <a:lnTo>
                    <a:pt x="93942" y="4337"/>
                  </a:lnTo>
                  <a:lnTo>
                    <a:pt x="101485" y="8674"/>
                  </a:lnTo>
                  <a:lnTo>
                    <a:pt x="106971" y="14457"/>
                  </a:lnTo>
                  <a:lnTo>
                    <a:pt x="108342" y="17349"/>
                  </a:lnTo>
                  <a:lnTo>
                    <a:pt x="111085" y="20963"/>
                  </a:lnTo>
                  <a:lnTo>
                    <a:pt x="112457" y="24578"/>
                  </a:lnTo>
                  <a:lnTo>
                    <a:pt x="114514" y="28192"/>
                  </a:lnTo>
                  <a:lnTo>
                    <a:pt x="116571" y="32530"/>
                  </a:lnTo>
                  <a:lnTo>
                    <a:pt x="117942" y="37590"/>
                  </a:lnTo>
                  <a:lnTo>
                    <a:pt x="118628" y="41204"/>
                  </a:lnTo>
                  <a:lnTo>
                    <a:pt x="119314" y="44819"/>
                  </a:lnTo>
                  <a:lnTo>
                    <a:pt x="119314" y="48433"/>
                  </a:lnTo>
                  <a:lnTo>
                    <a:pt x="118628" y="52771"/>
                  </a:lnTo>
                  <a:lnTo>
                    <a:pt x="117942" y="58554"/>
                  </a:lnTo>
                  <a:lnTo>
                    <a:pt x="116571" y="64337"/>
                  </a:lnTo>
                  <a:lnTo>
                    <a:pt x="115199" y="69397"/>
                  </a:lnTo>
                  <a:lnTo>
                    <a:pt x="113828" y="74457"/>
                  </a:lnTo>
                  <a:lnTo>
                    <a:pt x="111771" y="79518"/>
                  </a:lnTo>
                  <a:lnTo>
                    <a:pt x="111085" y="83132"/>
                  </a:lnTo>
                  <a:lnTo>
                    <a:pt x="108342" y="87469"/>
                  </a:lnTo>
                  <a:lnTo>
                    <a:pt x="106285" y="91807"/>
                  </a:lnTo>
                  <a:lnTo>
                    <a:pt x="102171" y="96867"/>
                  </a:lnTo>
                  <a:lnTo>
                    <a:pt x="99428" y="101204"/>
                  </a:lnTo>
                  <a:lnTo>
                    <a:pt x="95314" y="106265"/>
                  </a:lnTo>
                  <a:lnTo>
                    <a:pt x="91885" y="109879"/>
                  </a:lnTo>
                  <a:lnTo>
                    <a:pt x="87085" y="112048"/>
                  </a:lnTo>
                  <a:lnTo>
                    <a:pt x="83657" y="113493"/>
                  </a:lnTo>
                  <a:lnTo>
                    <a:pt x="80914" y="114216"/>
                  </a:lnTo>
                  <a:lnTo>
                    <a:pt x="76800" y="114939"/>
                  </a:lnTo>
                  <a:lnTo>
                    <a:pt x="74057" y="115662"/>
                  </a:lnTo>
                  <a:lnTo>
                    <a:pt x="71314" y="117108"/>
                  </a:lnTo>
                  <a:lnTo>
                    <a:pt x="67885" y="117831"/>
                  </a:lnTo>
                  <a:lnTo>
                    <a:pt x="65142" y="118554"/>
                  </a:lnTo>
                  <a:lnTo>
                    <a:pt x="62399" y="119277"/>
                  </a:lnTo>
                  <a:lnTo>
                    <a:pt x="60342" y="119277"/>
                  </a:lnTo>
                  <a:lnTo>
                    <a:pt x="56914" y="118554"/>
                  </a:lnTo>
                  <a:lnTo>
                    <a:pt x="52114" y="117831"/>
                  </a:lnTo>
                  <a:lnTo>
                    <a:pt x="48000" y="116385"/>
                  </a:lnTo>
                  <a:lnTo>
                    <a:pt x="43885" y="115662"/>
                  </a:lnTo>
                  <a:lnTo>
                    <a:pt x="39771" y="114939"/>
                  </a:lnTo>
                  <a:lnTo>
                    <a:pt x="37028" y="113493"/>
                  </a:lnTo>
                  <a:lnTo>
                    <a:pt x="34971" y="112771"/>
                  </a:lnTo>
                  <a:lnTo>
                    <a:pt x="33600" y="112771"/>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92" name="Shape 2992"/>
            <p:cNvSpPr/>
            <p:nvPr/>
          </p:nvSpPr>
          <p:spPr>
            <a:xfrm>
              <a:off x="2767" y="3200"/>
              <a:ext cx="7" cy="3"/>
            </a:xfrm>
            <a:custGeom>
              <a:pathLst>
                <a:path extrusionOk="0" h="120000" w="120000">
                  <a:moveTo>
                    <a:pt x="75000" y="90000"/>
                  </a:moveTo>
                  <a:lnTo>
                    <a:pt x="45000" y="90000"/>
                  </a:lnTo>
                  <a:lnTo>
                    <a:pt x="30000" y="60000"/>
                  </a:lnTo>
                  <a:lnTo>
                    <a:pt x="15000" y="60000"/>
                  </a:lnTo>
                  <a:lnTo>
                    <a:pt x="0" y="60000"/>
                  </a:lnTo>
                  <a:lnTo>
                    <a:pt x="0" y="30000"/>
                  </a:lnTo>
                  <a:lnTo>
                    <a:pt x="15000" y="0"/>
                  </a:lnTo>
                  <a:lnTo>
                    <a:pt x="30000" y="0"/>
                  </a:lnTo>
                  <a:lnTo>
                    <a:pt x="45000" y="0"/>
                  </a:lnTo>
                  <a:lnTo>
                    <a:pt x="60000" y="0"/>
                  </a:lnTo>
                  <a:lnTo>
                    <a:pt x="75000" y="0"/>
                  </a:lnTo>
                  <a:lnTo>
                    <a:pt x="75000" y="30000"/>
                  </a:lnTo>
                  <a:lnTo>
                    <a:pt x="90000" y="30000"/>
                  </a:lnTo>
                  <a:lnTo>
                    <a:pt x="90000" y="60000"/>
                  </a:lnTo>
                  <a:lnTo>
                    <a:pt x="105000" y="60000"/>
                  </a:lnTo>
                  <a:lnTo>
                    <a:pt x="105000" y="90000"/>
                  </a:lnTo>
                  <a:lnTo>
                    <a:pt x="90000" y="90000"/>
                  </a:lnTo>
                  <a:lnTo>
                    <a:pt x="75000"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93" name="Shape 2993"/>
            <p:cNvSpPr/>
            <p:nvPr/>
          </p:nvSpPr>
          <p:spPr>
            <a:xfrm>
              <a:off x="2767" y="3200"/>
              <a:ext cx="18" cy="14"/>
            </a:xfrm>
            <a:custGeom>
              <a:pathLst>
                <a:path extrusionOk="0" h="120000" w="120000">
                  <a:moveTo>
                    <a:pt x="78000" y="111428"/>
                  </a:moveTo>
                  <a:lnTo>
                    <a:pt x="78000" y="111428"/>
                  </a:lnTo>
                  <a:lnTo>
                    <a:pt x="54000" y="94285"/>
                  </a:lnTo>
                  <a:lnTo>
                    <a:pt x="42000" y="85714"/>
                  </a:lnTo>
                  <a:lnTo>
                    <a:pt x="24000" y="85714"/>
                  </a:lnTo>
                  <a:lnTo>
                    <a:pt x="12000" y="77142"/>
                  </a:lnTo>
                  <a:lnTo>
                    <a:pt x="6000" y="68571"/>
                  </a:lnTo>
                  <a:lnTo>
                    <a:pt x="0" y="51428"/>
                  </a:lnTo>
                  <a:lnTo>
                    <a:pt x="0" y="34285"/>
                  </a:lnTo>
                  <a:lnTo>
                    <a:pt x="6000" y="25714"/>
                  </a:lnTo>
                  <a:lnTo>
                    <a:pt x="12000" y="8571"/>
                  </a:lnTo>
                  <a:lnTo>
                    <a:pt x="24000" y="0"/>
                  </a:lnTo>
                  <a:lnTo>
                    <a:pt x="42000" y="0"/>
                  </a:lnTo>
                  <a:lnTo>
                    <a:pt x="54000" y="8571"/>
                  </a:lnTo>
                  <a:lnTo>
                    <a:pt x="60000" y="17142"/>
                  </a:lnTo>
                  <a:lnTo>
                    <a:pt x="72000" y="17142"/>
                  </a:lnTo>
                  <a:lnTo>
                    <a:pt x="90000" y="25714"/>
                  </a:lnTo>
                  <a:lnTo>
                    <a:pt x="102000" y="42857"/>
                  </a:lnTo>
                  <a:lnTo>
                    <a:pt x="102000" y="59999"/>
                  </a:lnTo>
                  <a:lnTo>
                    <a:pt x="108000" y="77142"/>
                  </a:lnTo>
                  <a:lnTo>
                    <a:pt x="114000" y="85714"/>
                  </a:lnTo>
                  <a:lnTo>
                    <a:pt x="114000" y="94285"/>
                  </a:lnTo>
                  <a:lnTo>
                    <a:pt x="108000" y="111428"/>
                  </a:lnTo>
                  <a:lnTo>
                    <a:pt x="102000" y="111428"/>
                  </a:lnTo>
                  <a:lnTo>
                    <a:pt x="90000" y="111428"/>
                  </a:lnTo>
                  <a:lnTo>
                    <a:pt x="78000" y="11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94" name="Shape 2994"/>
            <p:cNvSpPr/>
            <p:nvPr/>
          </p:nvSpPr>
          <p:spPr>
            <a:xfrm>
              <a:off x="2776" y="3095"/>
              <a:ext cx="9" cy="3"/>
            </a:xfrm>
            <a:custGeom>
              <a:pathLst>
                <a:path extrusionOk="0" h="120000" w="120000">
                  <a:moveTo>
                    <a:pt x="72000" y="90000"/>
                  </a:moveTo>
                  <a:lnTo>
                    <a:pt x="48000" y="90000"/>
                  </a:lnTo>
                  <a:lnTo>
                    <a:pt x="36000" y="60000"/>
                  </a:lnTo>
                  <a:lnTo>
                    <a:pt x="24000" y="60000"/>
                  </a:lnTo>
                  <a:lnTo>
                    <a:pt x="12000" y="60000"/>
                  </a:lnTo>
                  <a:lnTo>
                    <a:pt x="0" y="30000"/>
                  </a:lnTo>
                  <a:lnTo>
                    <a:pt x="12000" y="0"/>
                  </a:lnTo>
                  <a:lnTo>
                    <a:pt x="24000" y="0"/>
                  </a:lnTo>
                  <a:lnTo>
                    <a:pt x="36000" y="0"/>
                  </a:lnTo>
                  <a:lnTo>
                    <a:pt x="48000" y="0"/>
                  </a:lnTo>
                  <a:lnTo>
                    <a:pt x="60000" y="0"/>
                  </a:lnTo>
                  <a:lnTo>
                    <a:pt x="72000" y="0"/>
                  </a:lnTo>
                  <a:lnTo>
                    <a:pt x="84000" y="0"/>
                  </a:lnTo>
                  <a:lnTo>
                    <a:pt x="96000" y="0"/>
                  </a:lnTo>
                  <a:lnTo>
                    <a:pt x="108000" y="30000"/>
                  </a:lnTo>
                  <a:lnTo>
                    <a:pt x="108000" y="60000"/>
                  </a:lnTo>
                  <a:lnTo>
                    <a:pt x="108000" y="90000"/>
                  </a:lnTo>
                  <a:lnTo>
                    <a:pt x="96000" y="90000"/>
                  </a:lnTo>
                  <a:lnTo>
                    <a:pt x="84000" y="90000"/>
                  </a:lnTo>
                  <a:lnTo>
                    <a:pt x="72000"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95" name="Shape 2995"/>
            <p:cNvSpPr/>
            <p:nvPr/>
          </p:nvSpPr>
          <p:spPr>
            <a:xfrm>
              <a:off x="2776" y="3095"/>
              <a:ext cx="19" cy="14"/>
            </a:xfrm>
            <a:custGeom>
              <a:pathLst>
                <a:path extrusionOk="0" h="120000" w="120000">
                  <a:moveTo>
                    <a:pt x="74285" y="111428"/>
                  </a:moveTo>
                  <a:lnTo>
                    <a:pt x="74285" y="111428"/>
                  </a:lnTo>
                  <a:lnTo>
                    <a:pt x="45714" y="94285"/>
                  </a:lnTo>
                  <a:lnTo>
                    <a:pt x="40000" y="85714"/>
                  </a:lnTo>
                  <a:lnTo>
                    <a:pt x="22857" y="85714"/>
                  </a:lnTo>
                  <a:lnTo>
                    <a:pt x="11428" y="77142"/>
                  </a:lnTo>
                  <a:lnTo>
                    <a:pt x="5714" y="59999"/>
                  </a:lnTo>
                  <a:lnTo>
                    <a:pt x="0" y="51428"/>
                  </a:lnTo>
                  <a:lnTo>
                    <a:pt x="0" y="34285"/>
                  </a:lnTo>
                  <a:lnTo>
                    <a:pt x="5714" y="17142"/>
                  </a:lnTo>
                  <a:lnTo>
                    <a:pt x="11428" y="8571"/>
                  </a:lnTo>
                  <a:lnTo>
                    <a:pt x="22857" y="0"/>
                  </a:lnTo>
                  <a:lnTo>
                    <a:pt x="40000" y="0"/>
                  </a:lnTo>
                  <a:lnTo>
                    <a:pt x="45714" y="0"/>
                  </a:lnTo>
                  <a:lnTo>
                    <a:pt x="62857" y="0"/>
                  </a:lnTo>
                  <a:lnTo>
                    <a:pt x="74285" y="0"/>
                  </a:lnTo>
                  <a:lnTo>
                    <a:pt x="91428" y="0"/>
                  </a:lnTo>
                  <a:lnTo>
                    <a:pt x="102857" y="17142"/>
                  </a:lnTo>
                  <a:lnTo>
                    <a:pt x="108571" y="42857"/>
                  </a:lnTo>
                  <a:lnTo>
                    <a:pt x="108571" y="59999"/>
                  </a:lnTo>
                  <a:lnTo>
                    <a:pt x="114285" y="85714"/>
                  </a:lnTo>
                  <a:lnTo>
                    <a:pt x="114285" y="102857"/>
                  </a:lnTo>
                  <a:lnTo>
                    <a:pt x="108571" y="111428"/>
                  </a:lnTo>
                  <a:lnTo>
                    <a:pt x="97142" y="111428"/>
                  </a:lnTo>
                  <a:lnTo>
                    <a:pt x="80000" y="111428"/>
                  </a:lnTo>
                  <a:lnTo>
                    <a:pt x="74285" y="11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96" name="Shape 2996"/>
            <p:cNvSpPr/>
            <p:nvPr/>
          </p:nvSpPr>
          <p:spPr>
            <a:xfrm>
              <a:off x="2743" y="3170"/>
              <a:ext cx="1" cy="3"/>
            </a:xfrm>
            <a:custGeom>
              <a:pathLst>
                <a:path extrusionOk="0" h="120000" w="120000">
                  <a:moveTo>
                    <a:pt x="0" y="60000"/>
                  </a:moveTo>
                  <a:lnTo>
                    <a:pt x="0" y="30000"/>
                  </a:lnTo>
                  <a:lnTo>
                    <a:pt x="0" y="0"/>
                  </a:lnTo>
                  <a:lnTo>
                    <a:pt x="60000" y="0"/>
                  </a:lnTo>
                  <a:lnTo>
                    <a:pt x="60000" y="60000"/>
                  </a:lnTo>
                  <a:lnTo>
                    <a:pt x="60000" y="90000"/>
                  </a:lnTo>
                  <a:lnTo>
                    <a:pt x="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97" name="Shape 2997"/>
            <p:cNvSpPr/>
            <p:nvPr/>
          </p:nvSpPr>
          <p:spPr>
            <a:xfrm>
              <a:off x="2744" y="3170"/>
              <a:ext cx="11" cy="14"/>
            </a:xfrm>
            <a:custGeom>
              <a:pathLst>
                <a:path extrusionOk="0" h="120000" w="120000">
                  <a:moveTo>
                    <a:pt x="109090" y="59999"/>
                  </a:moveTo>
                  <a:lnTo>
                    <a:pt x="109090" y="59999"/>
                  </a:lnTo>
                  <a:lnTo>
                    <a:pt x="109090" y="42857"/>
                  </a:lnTo>
                  <a:lnTo>
                    <a:pt x="109090" y="17142"/>
                  </a:lnTo>
                  <a:lnTo>
                    <a:pt x="109090" y="8571"/>
                  </a:lnTo>
                  <a:lnTo>
                    <a:pt x="98181" y="0"/>
                  </a:lnTo>
                  <a:lnTo>
                    <a:pt x="76363" y="0"/>
                  </a:lnTo>
                  <a:lnTo>
                    <a:pt x="65454" y="0"/>
                  </a:lnTo>
                  <a:lnTo>
                    <a:pt x="43636" y="8571"/>
                  </a:lnTo>
                  <a:lnTo>
                    <a:pt x="32727" y="8571"/>
                  </a:lnTo>
                  <a:lnTo>
                    <a:pt x="0" y="59999"/>
                  </a:lnTo>
                  <a:lnTo>
                    <a:pt x="32727" y="111428"/>
                  </a:lnTo>
                  <a:lnTo>
                    <a:pt x="109090" y="5999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98" name="Shape 2998"/>
            <p:cNvSpPr/>
            <p:nvPr/>
          </p:nvSpPr>
          <p:spPr>
            <a:xfrm>
              <a:off x="2813" y="3175"/>
              <a:ext cx="0" cy="4"/>
            </a:xfrm>
            <a:custGeom>
              <a:pathLst>
                <a:path extrusionOk="0" h="120000" w="120000">
                  <a:moveTo>
                    <a:pt x="0" y="48000"/>
                  </a:moveTo>
                  <a:lnTo>
                    <a:pt x="0" y="24000"/>
                  </a:lnTo>
                  <a:lnTo>
                    <a:pt x="0" y="0"/>
                  </a:lnTo>
                  <a:lnTo>
                    <a:pt x="0" y="24000"/>
                  </a:lnTo>
                  <a:lnTo>
                    <a:pt x="0" y="48000"/>
                  </a:lnTo>
                  <a:lnTo>
                    <a:pt x="0" y="96000"/>
                  </a:lnTo>
                  <a:lnTo>
                    <a:pt x="0" y="4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99" name="Shape 2999"/>
            <p:cNvSpPr/>
            <p:nvPr/>
          </p:nvSpPr>
          <p:spPr>
            <a:xfrm>
              <a:off x="2813" y="3175"/>
              <a:ext cx="11" cy="14"/>
            </a:xfrm>
            <a:custGeom>
              <a:pathLst>
                <a:path extrusionOk="0" h="120000" w="120000">
                  <a:moveTo>
                    <a:pt x="110000" y="64000"/>
                  </a:moveTo>
                  <a:lnTo>
                    <a:pt x="110000" y="64000"/>
                  </a:lnTo>
                  <a:lnTo>
                    <a:pt x="110000" y="40000"/>
                  </a:lnTo>
                  <a:lnTo>
                    <a:pt x="110000" y="24000"/>
                  </a:lnTo>
                  <a:lnTo>
                    <a:pt x="110000" y="16000"/>
                  </a:lnTo>
                  <a:lnTo>
                    <a:pt x="100000" y="8000"/>
                  </a:lnTo>
                  <a:lnTo>
                    <a:pt x="80000" y="0"/>
                  </a:lnTo>
                  <a:lnTo>
                    <a:pt x="70000" y="8000"/>
                  </a:lnTo>
                  <a:lnTo>
                    <a:pt x="60000" y="16000"/>
                  </a:lnTo>
                  <a:lnTo>
                    <a:pt x="40000" y="16000"/>
                  </a:lnTo>
                  <a:lnTo>
                    <a:pt x="0" y="64000"/>
                  </a:lnTo>
                  <a:lnTo>
                    <a:pt x="40000" y="112000"/>
                  </a:lnTo>
                  <a:lnTo>
                    <a:pt x="110000" y="64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00" name="Shape 3000"/>
            <p:cNvSpPr/>
            <p:nvPr/>
          </p:nvSpPr>
          <p:spPr>
            <a:xfrm>
              <a:off x="2817" y="3129"/>
              <a:ext cx="0" cy="7"/>
            </a:xfrm>
            <a:custGeom>
              <a:pathLst>
                <a:path extrusionOk="0" h="120000" w="120000">
                  <a:moveTo>
                    <a:pt x="0" y="75000"/>
                  </a:moveTo>
                  <a:lnTo>
                    <a:pt x="0" y="45000"/>
                  </a:lnTo>
                  <a:lnTo>
                    <a:pt x="0" y="30000"/>
                  </a:lnTo>
                  <a:lnTo>
                    <a:pt x="0" y="15000"/>
                  </a:lnTo>
                  <a:lnTo>
                    <a:pt x="0" y="0"/>
                  </a:lnTo>
                  <a:lnTo>
                    <a:pt x="0" y="75000"/>
                  </a:lnTo>
                  <a:lnTo>
                    <a:pt x="0" y="105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01" name="Shape 3001"/>
            <p:cNvSpPr/>
            <p:nvPr/>
          </p:nvSpPr>
          <p:spPr>
            <a:xfrm>
              <a:off x="2817" y="3129"/>
              <a:ext cx="13" cy="18"/>
            </a:xfrm>
            <a:custGeom>
              <a:pathLst>
                <a:path extrusionOk="0" h="120000" w="120000">
                  <a:moveTo>
                    <a:pt x="101538" y="73333"/>
                  </a:moveTo>
                  <a:lnTo>
                    <a:pt x="101538" y="73333"/>
                  </a:lnTo>
                  <a:lnTo>
                    <a:pt x="110769" y="53333"/>
                  </a:lnTo>
                  <a:lnTo>
                    <a:pt x="110769" y="33333"/>
                  </a:lnTo>
                  <a:lnTo>
                    <a:pt x="101538" y="26666"/>
                  </a:lnTo>
                  <a:lnTo>
                    <a:pt x="92307" y="26666"/>
                  </a:lnTo>
                  <a:lnTo>
                    <a:pt x="73846" y="20000"/>
                  </a:lnTo>
                  <a:lnTo>
                    <a:pt x="46153" y="6666"/>
                  </a:lnTo>
                  <a:lnTo>
                    <a:pt x="9230" y="0"/>
                  </a:lnTo>
                  <a:lnTo>
                    <a:pt x="0" y="73333"/>
                  </a:lnTo>
                  <a:lnTo>
                    <a:pt x="46153" y="113333"/>
                  </a:lnTo>
                  <a:lnTo>
                    <a:pt x="101538" y="7333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02" name="Shape 3002"/>
            <p:cNvSpPr/>
            <p:nvPr/>
          </p:nvSpPr>
          <p:spPr>
            <a:xfrm>
              <a:off x="2757" y="3126"/>
              <a:ext cx="11" cy="4"/>
            </a:xfrm>
            <a:custGeom>
              <a:pathLst>
                <a:path extrusionOk="0" h="120000" w="120000">
                  <a:moveTo>
                    <a:pt x="0" y="72000"/>
                  </a:moveTo>
                  <a:lnTo>
                    <a:pt x="20000" y="48000"/>
                  </a:lnTo>
                  <a:lnTo>
                    <a:pt x="30000" y="48000"/>
                  </a:lnTo>
                  <a:lnTo>
                    <a:pt x="40000" y="48000"/>
                  </a:lnTo>
                  <a:lnTo>
                    <a:pt x="50000" y="48000"/>
                  </a:lnTo>
                  <a:lnTo>
                    <a:pt x="60000" y="72000"/>
                  </a:lnTo>
                  <a:lnTo>
                    <a:pt x="70000" y="72000"/>
                  </a:lnTo>
                  <a:lnTo>
                    <a:pt x="80000" y="96000"/>
                  </a:lnTo>
                  <a:lnTo>
                    <a:pt x="90000" y="96000"/>
                  </a:lnTo>
                  <a:lnTo>
                    <a:pt x="100000" y="96000"/>
                  </a:lnTo>
                  <a:lnTo>
                    <a:pt x="110000" y="72000"/>
                  </a:lnTo>
                  <a:lnTo>
                    <a:pt x="100000" y="72000"/>
                  </a:lnTo>
                  <a:lnTo>
                    <a:pt x="90000" y="48000"/>
                  </a:lnTo>
                  <a:lnTo>
                    <a:pt x="90000" y="24000"/>
                  </a:lnTo>
                  <a:lnTo>
                    <a:pt x="80000" y="24000"/>
                  </a:lnTo>
                  <a:lnTo>
                    <a:pt x="70000" y="0"/>
                  </a:lnTo>
                  <a:lnTo>
                    <a:pt x="50000" y="0"/>
                  </a:lnTo>
                  <a:lnTo>
                    <a:pt x="40000" y="0"/>
                  </a:lnTo>
                  <a:lnTo>
                    <a:pt x="30000" y="0"/>
                  </a:lnTo>
                  <a:lnTo>
                    <a:pt x="20000" y="24000"/>
                  </a:lnTo>
                  <a:lnTo>
                    <a:pt x="10000" y="48000"/>
                  </a:lnTo>
                  <a:lnTo>
                    <a:pt x="0" y="72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03" name="Shape 3003"/>
            <p:cNvSpPr/>
            <p:nvPr/>
          </p:nvSpPr>
          <p:spPr>
            <a:xfrm>
              <a:off x="2757" y="3126"/>
              <a:ext cx="22" cy="14"/>
            </a:xfrm>
            <a:custGeom>
              <a:pathLst>
                <a:path extrusionOk="0" h="120000" w="120000">
                  <a:moveTo>
                    <a:pt x="0" y="80000"/>
                  </a:moveTo>
                  <a:lnTo>
                    <a:pt x="0" y="80000"/>
                  </a:lnTo>
                  <a:lnTo>
                    <a:pt x="15652" y="64000"/>
                  </a:lnTo>
                  <a:lnTo>
                    <a:pt x="36521" y="56000"/>
                  </a:lnTo>
                  <a:lnTo>
                    <a:pt x="46956" y="48000"/>
                  </a:lnTo>
                  <a:lnTo>
                    <a:pt x="52173" y="56000"/>
                  </a:lnTo>
                  <a:lnTo>
                    <a:pt x="62608" y="72000"/>
                  </a:lnTo>
                  <a:lnTo>
                    <a:pt x="73043" y="88000"/>
                  </a:lnTo>
                  <a:lnTo>
                    <a:pt x="88695" y="104000"/>
                  </a:lnTo>
                  <a:lnTo>
                    <a:pt x="93913" y="112000"/>
                  </a:lnTo>
                  <a:lnTo>
                    <a:pt x="104347" y="112000"/>
                  </a:lnTo>
                  <a:lnTo>
                    <a:pt x="109565" y="104000"/>
                  </a:lnTo>
                  <a:lnTo>
                    <a:pt x="114782" y="96000"/>
                  </a:lnTo>
                  <a:lnTo>
                    <a:pt x="109565" y="80000"/>
                  </a:lnTo>
                  <a:lnTo>
                    <a:pt x="99130" y="56000"/>
                  </a:lnTo>
                  <a:lnTo>
                    <a:pt x="93913" y="40000"/>
                  </a:lnTo>
                  <a:lnTo>
                    <a:pt x="88695" y="32000"/>
                  </a:lnTo>
                  <a:lnTo>
                    <a:pt x="78260" y="16000"/>
                  </a:lnTo>
                  <a:lnTo>
                    <a:pt x="67826" y="8000"/>
                  </a:lnTo>
                  <a:lnTo>
                    <a:pt x="52173" y="8000"/>
                  </a:lnTo>
                  <a:lnTo>
                    <a:pt x="46956" y="0"/>
                  </a:lnTo>
                  <a:lnTo>
                    <a:pt x="36521" y="0"/>
                  </a:lnTo>
                  <a:lnTo>
                    <a:pt x="20869" y="16000"/>
                  </a:lnTo>
                  <a:lnTo>
                    <a:pt x="10434" y="48000"/>
                  </a:lnTo>
                  <a:lnTo>
                    <a:pt x="5217" y="64000"/>
                  </a:lnTo>
                  <a:lnTo>
                    <a:pt x="0" y="8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04" name="Shape 3004"/>
            <p:cNvSpPr/>
            <p:nvPr/>
          </p:nvSpPr>
          <p:spPr>
            <a:xfrm>
              <a:off x="2785" y="3162"/>
              <a:ext cx="9" cy="3"/>
            </a:xfrm>
            <a:custGeom>
              <a:pathLst>
                <a:path extrusionOk="0" h="120000" w="120000">
                  <a:moveTo>
                    <a:pt x="106666" y="0"/>
                  </a:moveTo>
                  <a:lnTo>
                    <a:pt x="106666" y="60000"/>
                  </a:lnTo>
                  <a:lnTo>
                    <a:pt x="66666" y="90000"/>
                  </a:lnTo>
                  <a:lnTo>
                    <a:pt x="40000" y="90000"/>
                  </a:lnTo>
                  <a:lnTo>
                    <a:pt x="0" y="90000"/>
                  </a:lnTo>
                  <a:lnTo>
                    <a:pt x="10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05" name="Shape 3005"/>
            <p:cNvSpPr/>
            <p:nvPr/>
          </p:nvSpPr>
          <p:spPr>
            <a:xfrm>
              <a:off x="2794" y="3164"/>
              <a:ext cx="2" cy="7"/>
            </a:xfrm>
            <a:custGeom>
              <a:pathLst>
                <a:path extrusionOk="0" h="120000" w="120000">
                  <a:moveTo>
                    <a:pt x="0" y="105000"/>
                  </a:moveTo>
                  <a:lnTo>
                    <a:pt x="0" y="105000"/>
                  </a:lnTo>
                  <a:lnTo>
                    <a:pt x="0" y="45000"/>
                  </a:lnTo>
                  <a:lnTo>
                    <a:pt x="30000" y="15000"/>
                  </a:lnTo>
                  <a:lnTo>
                    <a:pt x="60000" y="0"/>
                  </a:lnTo>
                  <a:lnTo>
                    <a:pt x="90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06" name="Shape 3006"/>
            <p:cNvSpPr/>
            <p:nvPr/>
          </p:nvSpPr>
          <p:spPr>
            <a:xfrm>
              <a:off x="2734" y="3120"/>
              <a:ext cx="0" cy="15"/>
            </a:xfrm>
            <a:custGeom>
              <a:pathLst>
                <a:path extrusionOk="0" h="120000" w="120000">
                  <a:moveTo>
                    <a:pt x="0" y="112500"/>
                  </a:moveTo>
                  <a:lnTo>
                    <a:pt x="0" y="97500"/>
                  </a:lnTo>
                  <a:lnTo>
                    <a:pt x="0" y="82500"/>
                  </a:lnTo>
                  <a:lnTo>
                    <a:pt x="0" y="75000"/>
                  </a:lnTo>
                  <a:lnTo>
                    <a:pt x="0" y="67500"/>
                  </a:lnTo>
                  <a:lnTo>
                    <a:pt x="0" y="60000"/>
                  </a:lnTo>
                  <a:lnTo>
                    <a:pt x="0" y="52500"/>
                  </a:lnTo>
                  <a:lnTo>
                    <a:pt x="0" y="45000"/>
                  </a:lnTo>
                  <a:lnTo>
                    <a:pt x="0" y="37500"/>
                  </a:lnTo>
                  <a:lnTo>
                    <a:pt x="0" y="30000"/>
                  </a:lnTo>
                  <a:lnTo>
                    <a:pt x="0" y="15000"/>
                  </a:lnTo>
                  <a:lnTo>
                    <a:pt x="0" y="0"/>
                  </a:lnTo>
                  <a:lnTo>
                    <a:pt x="0" y="1125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07" name="Shape 3007"/>
            <p:cNvSpPr/>
            <p:nvPr/>
          </p:nvSpPr>
          <p:spPr>
            <a:xfrm>
              <a:off x="2734" y="3120"/>
              <a:ext cx="11" cy="26"/>
            </a:xfrm>
            <a:custGeom>
              <a:pathLst>
                <a:path extrusionOk="0" h="120000" w="120000">
                  <a:moveTo>
                    <a:pt x="0" y="115384"/>
                  </a:moveTo>
                  <a:lnTo>
                    <a:pt x="0" y="115384"/>
                  </a:lnTo>
                  <a:lnTo>
                    <a:pt x="20000" y="96923"/>
                  </a:lnTo>
                  <a:lnTo>
                    <a:pt x="40000" y="87692"/>
                  </a:lnTo>
                  <a:lnTo>
                    <a:pt x="60000" y="73846"/>
                  </a:lnTo>
                  <a:lnTo>
                    <a:pt x="60000" y="69230"/>
                  </a:lnTo>
                  <a:lnTo>
                    <a:pt x="60000" y="64615"/>
                  </a:lnTo>
                  <a:lnTo>
                    <a:pt x="60000" y="55384"/>
                  </a:lnTo>
                  <a:lnTo>
                    <a:pt x="60000" y="46153"/>
                  </a:lnTo>
                  <a:lnTo>
                    <a:pt x="60000" y="36923"/>
                  </a:lnTo>
                  <a:lnTo>
                    <a:pt x="70000" y="27692"/>
                  </a:lnTo>
                  <a:lnTo>
                    <a:pt x="90000" y="13846"/>
                  </a:lnTo>
                  <a:lnTo>
                    <a:pt x="100000" y="0"/>
                  </a:lnTo>
                  <a:lnTo>
                    <a:pt x="110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08" name="Shape 3008"/>
            <p:cNvSpPr/>
            <p:nvPr/>
          </p:nvSpPr>
          <p:spPr>
            <a:xfrm>
              <a:off x="2742" y="3100"/>
              <a:ext cx="15" cy="3"/>
            </a:xfrm>
            <a:custGeom>
              <a:pathLst>
                <a:path extrusionOk="0" h="120000" w="120000">
                  <a:moveTo>
                    <a:pt x="0" y="0"/>
                  </a:moveTo>
                  <a:lnTo>
                    <a:pt x="22500" y="0"/>
                  </a:lnTo>
                  <a:lnTo>
                    <a:pt x="37500" y="30000"/>
                  </a:lnTo>
                  <a:lnTo>
                    <a:pt x="52500" y="60000"/>
                  </a:lnTo>
                  <a:lnTo>
                    <a:pt x="67500" y="60000"/>
                  </a:lnTo>
                  <a:lnTo>
                    <a:pt x="75000" y="60000"/>
                  </a:lnTo>
                  <a:lnTo>
                    <a:pt x="90000" y="90000"/>
                  </a:lnTo>
                  <a:lnTo>
                    <a:pt x="105000" y="90000"/>
                  </a:lnTo>
                  <a:lnTo>
                    <a:pt x="112500" y="90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09" name="Shape 3009"/>
            <p:cNvSpPr/>
            <p:nvPr/>
          </p:nvSpPr>
          <p:spPr>
            <a:xfrm>
              <a:off x="2742" y="3100"/>
              <a:ext cx="27" cy="14"/>
            </a:xfrm>
            <a:custGeom>
              <a:pathLst>
                <a:path extrusionOk="0" h="120000" w="120000">
                  <a:moveTo>
                    <a:pt x="0" y="0"/>
                  </a:moveTo>
                  <a:lnTo>
                    <a:pt x="0" y="0"/>
                  </a:lnTo>
                  <a:lnTo>
                    <a:pt x="22222" y="8571"/>
                  </a:lnTo>
                  <a:lnTo>
                    <a:pt x="40000" y="25714"/>
                  </a:lnTo>
                  <a:lnTo>
                    <a:pt x="53333" y="59999"/>
                  </a:lnTo>
                  <a:lnTo>
                    <a:pt x="71111" y="68571"/>
                  </a:lnTo>
                  <a:lnTo>
                    <a:pt x="80000" y="85714"/>
                  </a:lnTo>
                  <a:lnTo>
                    <a:pt x="93333" y="102857"/>
                  </a:lnTo>
                  <a:lnTo>
                    <a:pt x="111111" y="111428"/>
                  </a:lnTo>
                  <a:lnTo>
                    <a:pt x="115555" y="11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10" name="Shape 3010"/>
            <p:cNvSpPr/>
            <p:nvPr/>
          </p:nvSpPr>
          <p:spPr>
            <a:xfrm>
              <a:off x="2795" y="3185"/>
              <a:ext cx="9" cy="7"/>
            </a:xfrm>
            <a:custGeom>
              <a:pathLst>
                <a:path extrusionOk="0" h="120000" w="120000">
                  <a:moveTo>
                    <a:pt x="48000" y="75000"/>
                  </a:moveTo>
                  <a:lnTo>
                    <a:pt x="108000" y="105000"/>
                  </a:lnTo>
                  <a:lnTo>
                    <a:pt x="108000" y="75000"/>
                  </a:lnTo>
                  <a:lnTo>
                    <a:pt x="108000" y="30000"/>
                  </a:lnTo>
                  <a:lnTo>
                    <a:pt x="108000" y="0"/>
                  </a:lnTo>
                  <a:lnTo>
                    <a:pt x="48000" y="0"/>
                  </a:lnTo>
                  <a:lnTo>
                    <a:pt x="0" y="30000"/>
                  </a:lnTo>
                  <a:lnTo>
                    <a:pt x="0" y="75000"/>
                  </a:lnTo>
                  <a:lnTo>
                    <a:pt x="4800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11" name="Shape 3011"/>
            <p:cNvSpPr/>
            <p:nvPr/>
          </p:nvSpPr>
          <p:spPr>
            <a:xfrm>
              <a:off x="2768" y="3172"/>
              <a:ext cx="9" cy="7"/>
            </a:xfrm>
            <a:custGeom>
              <a:pathLst>
                <a:path extrusionOk="0" h="120000" w="120000">
                  <a:moveTo>
                    <a:pt x="40000" y="105000"/>
                  </a:moveTo>
                  <a:lnTo>
                    <a:pt x="40000" y="105000"/>
                  </a:lnTo>
                  <a:lnTo>
                    <a:pt x="66666" y="105000"/>
                  </a:lnTo>
                  <a:lnTo>
                    <a:pt x="106666" y="105000"/>
                  </a:lnTo>
                  <a:lnTo>
                    <a:pt x="106666" y="75000"/>
                  </a:lnTo>
                  <a:lnTo>
                    <a:pt x="106666" y="30000"/>
                  </a:lnTo>
                  <a:lnTo>
                    <a:pt x="66666" y="30000"/>
                  </a:lnTo>
                  <a:lnTo>
                    <a:pt x="66666" y="0"/>
                  </a:lnTo>
                  <a:lnTo>
                    <a:pt x="40000" y="0"/>
                  </a:lnTo>
                  <a:lnTo>
                    <a:pt x="0" y="30000"/>
                  </a:lnTo>
                  <a:lnTo>
                    <a:pt x="0" y="75000"/>
                  </a:lnTo>
                  <a:lnTo>
                    <a:pt x="0" y="10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12" name="Shape 3012"/>
            <p:cNvSpPr/>
            <p:nvPr/>
          </p:nvSpPr>
          <p:spPr>
            <a:xfrm>
              <a:off x="2768" y="3148"/>
              <a:ext cx="9" cy="7"/>
            </a:xfrm>
            <a:custGeom>
              <a:pathLst>
                <a:path extrusionOk="0" h="120000" w="120000">
                  <a:moveTo>
                    <a:pt x="0" y="105000"/>
                  </a:moveTo>
                  <a:lnTo>
                    <a:pt x="48000" y="105000"/>
                  </a:lnTo>
                  <a:lnTo>
                    <a:pt x="108000" y="105000"/>
                  </a:lnTo>
                  <a:lnTo>
                    <a:pt x="108000" y="75000"/>
                  </a:lnTo>
                  <a:lnTo>
                    <a:pt x="108000" y="30000"/>
                  </a:lnTo>
                  <a:lnTo>
                    <a:pt x="108000" y="0"/>
                  </a:lnTo>
                  <a:lnTo>
                    <a:pt x="48000" y="0"/>
                  </a:lnTo>
                  <a:lnTo>
                    <a:pt x="0" y="0"/>
                  </a:lnTo>
                  <a:lnTo>
                    <a:pt x="0" y="30000"/>
                  </a:lnTo>
                  <a:lnTo>
                    <a:pt x="0" y="75000"/>
                  </a:lnTo>
                  <a:lnTo>
                    <a:pt x="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13" name="Shape 3013"/>
            <p:cNvSpPr/>
            <p:nvPr/>
          </p:nvSpPr>
          <p:spPr>
            <a:xfrm>
              <a:off x="2822" y="3152"/>
              <a:ext cx="11" cy="7"/>
            </a:xfrm>
            <a:custGeom>
              <a:pathLst>
                <a:path extrusionOk="0" h="120000" w="120000">
                  <a:moveTo>
                    <a:pt x="0" y="75000"/>
                  </a:moveTo>
                  <a:lnTo>
                    <a:pt x="109090" y="105000"/>
                  </a:lnTo>
                  <a:lnTo>
                    <a:pt x="109090" y="75000"/>
                  </a:lnTo>
                  <a:lnTo>
                    <a:pt x="109090" y="30000"/>
                  </a:lnTo>
                  <a:lnTo>
                    <a:pt x="109090" y="0"/>
                  </a:lnTo>
                  <a:lnTo>
                    <a:pt x="0" y="0"/>
                  </a:lnTo>
                  <a:lnTo>
                    <a:pt x="0" y="30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14" name="Shape 3014"/>
            <p:cNvSpPr/>
            <p:nvPr/>
          </p:nvSpPr>
          <p:spPr>
            <a:xfrm>
              <a:off x="2813" y="3084"/>
              <a:ext cx="9" cy="7"/>
            </a:xfrm>
            <a:custGeom>
              <a:pathLst>
                <a:path extrusionOk="0" h="120000" w="120000">
                  <a:moveTo>
                    <a:pt x="0" y="75000"/>
                  </a:moveTo>
                  <a:lnTo>
                    <a:pt x="48000" y="105000"/>
                  </a:lnTo>
                  <a:lnTo>
                    <a:pt x="108000" y="75000"/>
                  </a:lnTo>
                  <a:lnTo>
                    <a:pt x="108000" y="30000"/>
                  </a:lnTo>
                  <a:lnTo>
                    <a:pt x="108000" y="0"/>
                  </a:lnTo>
                  <a:lnTo>
                    <a:pt x="48000" y="0"/>
                  </a:lnTo>
                  <a:lnTo>
                    <a:pt x="0" y="0"/>
                  </a:lnTo>
                  <a:lnTo>
                    <a:pt x="0" y="30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15" name="Shape 3015"/>
            <p:cNvSpPr/>
            <p:nvPr/>
          </p:nvSpPr>
          <p:spPr>
            <a:xfrm>
              <a:off x="2830" y="3104"/>
              <a:ext cx="9" cy="9"/>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16" name="Shape 3016"/>
            <p:cNvSpPr/>
            <p:nvPr/>
          </p:nvSpPr>
          <p:spPr>
            <a:xfrm>
              <a:off x="2737" y="3128"/>
              <a:ext cx="11" cy="7"/>
            </a:xfrm>
            <a:custGeom>
              <a:pathLst>
                <a:path extrusionOk="0" h="120000" w="120000">
                  <a:moveTo>
                    <a:pt x="0" y="105000"/>
                  </a:moveTo>
                  <a:lnTo>
                    <a:pt x="48000" y="105000"/>
                  </a:lnTo>
                  <a:lnTo>
                    <a:pt x="108000" y="105000"/>
                  </a:lnTo>
                  <a:lnTo>
                    <a:pt x="108000" y="75000"/>
                  </a:lnTo>
                  <a:lnTo>
                    <a:pt x="108000" y="30000"/>
                  </a:lnTo>
                  <a:lnTo>
                    <a:pt x="48000" y="0"/>
                  </a:lnTo>
                  <a:lnTo>
                    <a:pt x="0" y="0"/>
                  </a:lnTo>
                  <a:lnTo>
                    <a:pt x="0" y="30000"/>
                  </a:lnTo>
                  <a:lnTo>
                    <a:pt x="0" y="75000"/>
                  </a:lnTo>
                  <a:lnTo>
                    <a:pt x="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17" name="Shape 3017"/>
            <p:cNvSpPr/>
            <p:nvPr/>
          </p:nvSpPr>
          <p:spPr>
            <a:xfrm>
              <a:off x="2714" y="3152"/>
              <a:ext cx="9" cy="7"/>
            </a:xfrm>
            <a:custGeom>
              <a:pathLst>
                <a:path extrusionOk="0" h="120000" w="120000">
                  <a:moveTo>
                    <a:pt x="48000" y="75000"/>
                  </a:moveTo>
                  <a:lnTo>
                    <a:pt x="48000" y="105000"/>
                  </a:lnTo>
                  <a:lnTo>
                    <a:pt x="108000" y="75000"/>
                  </a:lnTo>
                  <a:lnTo>
                    <a:pt x="108000" y="30000"/>
                  </a:lnTo>
                  <a:lnTo>
                    <a:pt x="48000" y="0"/>
                  </a:lnTo>
                  <a:lnTo>
                    <a:pt x="48000" y="30000"/>
                  </a:lnTo>
                  <a:lnTo>
                    <a:pt x="0" y="30000"/>
                  </a:lnTo>
                  <a:lnTo>
                    <a:pt x="0" y="75000"/>
                  </a:lnTo>
                  <a:lnTo>
                    <a:pt x="4800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18" name="Shape 3018"/>
            <p:cNvSpPr/>
            <p:nvPr/>
          </p:nvSpPr>
          <p:spPr>
            <a:xfrm>
              <a:off x="2713" y="3120"/>
              <a:ext cx="9" cy="9"/>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19" name="Shape 3019"/>
            <p:cNvSpPr/>
            <p:nvPr/>
          </p:nvSpPr>
          <p:spPr>
            <a:xfrm>
              <a:off x="2759" y="3079"/>
              <a:ext cx="9" cy="9"/>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20" name="Shape 3020"/>
            <p:cNvSpPr/>
            <p:nvPr/>
          </p:nvSpPr>
          <p:spPr>
            <a:xfrm>
              <a:off x="2786" y="3209"/>
              <a:ext cx="9" cy="7"/>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40000" y="30000"/>
                  </a:lnTo>
                  <a:lnTo>
                    <a:pt x="0" y="7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21" name="Shape 3021"/>
            <p:cNvSpPr/>
            <p:nvPr/>
          </p:nvSpPr>
          <p:spPr>
            <a:xfrm>
              <a:off x="2823" y="3193"/>
              <a:ext cx="9" cy="9"/>
            </a:xfrm>
            <a:custGeom>
              <a:pathLst>
                <a:path extrusionOk="0" h="120000" w="120000">
                  <a:moveTo>
                    <a:pt x="48000" y="106666"/>
                  </a:moveTo>
                  <a:lnTo>
                    <a:pt x="108000" y="106666"/>
                  </a:lnTo>
                  <a:lnTo>
                    <a:pt x="108000" y="53333"/>
                  </a:lnTo>
                  <a:lnTo>
                    <a:pt x="108000" y="0"/>
                  </a:lnTo>
                  <a:lnTo>
                    <a:pt x="48000" y="0"/>
                  </a:lnTo>
                  <a:lnTo>
                    <a:pt x="0" y="53333"/>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22" name="Shape 3022"/>
            <p:cNvSpPr/>
            <p:nvPr/>
          </p:nvSpPr>
          <p:spPr>
            <a:xfrm>
              <a:off x="2847" y="3145"/>
              <a:ext cx="7" cy="7"/>
            </a:xfrm>
            <a:custGeom>
              <a:pathLst>
                <a:path extrusionOk="0" h="120000" w="120000">
                  <a:moveTo>
                    <a:pt x="30000" y="75000"/>
                  </a:moveTo>
                  <a:lnTo>
                    <a:pt x="75000" y="105000"/>
                  </a:lnTo>
                  <a:lnTo>
                    <a:pt x="105000" y="105000"/>
                  </a:lnTo>
                  <a:lnTo>
                    <a:pt x="105000" y="75000"/>
                  </a:lnTo>
                  <a:lnTo>
                    <a:pt x="105000" y="30000"/>
                  </a:lnTo>
                  <a:lnTo>
                    <a:pt x="105000" y="0"/>
                  </a:lnTo>
                  <a:lnTo>
                    <a:pt x="75000" y="0"/>
                  </a:lnTo>
                  <a:lnTo>
                    <a:pt x="30000" y="0"/>
                  </a:lnTo>
                  <a:lnTo>
                    <a:pt x="0" y="30000"/>
                  </a:lnTo>
                  <a:lnTo>
                    <a:pt x="0" y="75000"/>
                  </a:lnTo>
                  <a:lnTo>
                    <a:pt x="3000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23" name="Shape 3023"/>
            <p:cNvSpPr/>
            <p:nvPr/>
          </p:nvSpPr>
          <p:spPr>
            <a:xfrm>
              <a:off x="2822" y="3115"/>
              <a:ext cx="9" cy="7"/>
            </a:xfrm>
            <a:custGeom>
              <a:pathLst>
                <a:path extrusionOk="0" h="120000" w="120000">
                  <a:moveTo>
                    <a:pt x="48000" y="105000"/>
                  </a:moveTo>
                  <a:lnTo>
                    <a:pt x="48000" y="105000"/>
                  </a:lnTo>
                  <a:lnTo>
                    <a:pt x="108000" y="75000"/>
                  </a:lnTo>
                  <a:lnTo>
                    <a:pt x="108000" y="30000"/>
                  </a:lnTo>
                  <a:lnTo>
                    <a:pt x="48000" y="0"/>
                  </a:lnTo>
                  <a:lnTo>
                    <a:pt x="0" y="30000"/>
                  </a:lnTo>
                  <a:lnTo>
                    <a:pt x="0" y="7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24" name="Shape 3024"/>
            <p:cNvSpPr/>
            <p:nvPr/>
          </p:nvSpPr>
          <p:spPr>
            <a:xfrm>
              <a:off x="2843" y="3122"/>
              <a:ext cx="9" cy="7"/>
            </a:xfrm>
            <a:custGeom>
              <a:pathLst>
                <a:path extrusionOk="0" h="120000" w="120000">
                  <a:moveTo>
                    <a:pt x="0" y="105000"/>
                  </a:moveTo>
                  <a:lnTo>
                    <a:pt x="48000" y="105000"/>
                  </a:lnTo>
                  <a:lnTo>
                    <a:pt x="108000" y="75000"/>
                  </a:lnTo>
                  <a:lnTo>
                    <a:pt x="108000" y="30000"/>
                  </a:lnTo>
                  <a:lnTo>
                    <a:pt x="48000" y="0"/>
                  </a:lnTo>
                  <a:lnTo>
                    <a:pt x="0" y="0"/>
                  </a:lnTo>
                  <a:lnTo>
                    <a:pt x="0" y="30000"/>
                  </a:lnTo>
                  <a:lnTo>
                    <a:pt x="0" y="75000"/>
                  </a:lnTo>
                  <a:lnTo>
                    <a:pt x="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25" name="Shape 3025"/>
            <p:cNvSpPr/>
            <p:nvPr/>
          </p:nvSpPr>
          <p:spPr>
            <a:xfrm>
              <a:off x="2960" y="3045"/>
              <a:ext cx="175" cy="166"/>
            </a:xfrm>
            <a:custGeom>
              <a:pathLst>
                <a:path extrusionOk="0" h="120000" w="120000">
                  <a:moveTo>
                    <a:pt x="81379" y="118554"/>
                  </a:moveTo>
                  <a:lnTo>
                    <a:pt x="81379" y="118554"/>
                  </a:lnTo>
                  <a:lnTo>
                    <a:pt x="76551" y="119277"/>
                  </a:lnTo>
                  <a:lnTo>
                    <a:pt x="71724" y="119277"/>
                  </a:lnTo>
                  <a:lnTo>
                    <a:pt x="68965" y="119277"/>
                  </a:lnTo>
                  <a:lnTo>
                    <a:pt x="64827" y="118554"/>
                  </a:lnTo>
                  <a:lnTo>
                    <a:pt x="62068" y="118554"/>
                  </a:lnTo>
                  <a:lnTo>
                    <a:pt x="58620" y="118554"/>
                  </a:lnTo>
                  <a:lnTo>
                    <a:pt x="55172" y="117831"/>
                  </a:lnTo>
                  <a:lnTo>
                    <a:pt x="50344" y="117831"/>
                  </a:lnTo>
                  <a:lnTo>
                    <a:pt x="46206" y="117831"/>
                  </a:lnTo>
                  <a:lnTo>
                    <a:pt x="43448" y="117831"/>
                  </a:lnTo>
                  <a:lnTo>
                    <a:pt x="40000" y="117108"/>
                  </a:lnTo>
                  <a:lnTo>
                    <a:pt x="37241" y="115662"/>
                  </a:lnTo>
                  <a:lnTo>
                    <a:pt x="33793" y="114939"/>
                  </a:lnTo>
                  <a:lnTo>
                    <a:pt x="31034" y="114216"/>
                  </a:lnTo>
                  <a:lnTo>
                    <a:pt x="29655" y="113493"/>
                  </a:lnTo>
                  <a:lnTo>
                    <a:pt x="26896" y="112048"/>
                  </a:lnTo>
                  <a:lnTo>
                    <a:pt x="23448" y="109156"/>
                  </a:lnTo>
                  <a:lnTo>
                    <a:pt x="19310" y="104819"/>
                  </a:lnTo>
                  <a:lnTo>
                    <a:pt x="15172" y="99036"/>
                  </a:lnTo>
                  <a:lnTo>
                    <a:pt x="13103" y="93975"/>
                  </a:lnTo>
                  <a:lnTo>
                    <a:pt x="11034" y="91084"/>
                  </a:lnTo>
                  <a:lnTo>
                    <a:pt x="8965" y="87469"/>
                  </a:lnTo>
                  <a:lnTo>
                    <a:pt x="6896" y="83855"/>
                  </a:lnTo>
                  <a:lnTo>
                    <a:pt x="4827" y="80240"/>
                  </a:lnTo>
                  <a:lnTo>
                    <a:pt x="2068" y="76626"/>
                  </a:lnTo>
                  <a:lnTo>
                    <a:pt x="689" y="72289"/>
                  </a:lnTo>
                  <a:lnTo>
                    <a:pt x="0" y="68674"/>
                  </a:lnTo>
                  <a:lnTo>
                    <a:pt x="0" y="65060"/>
                  </a:lnTo>
                  <a:lnTo>
                    <a:pt x="689" y="61445"/>
                  </a:lnTo>
                  <a:lnTo>
                    <a:pt x="689" y="57108"/>
                  </a:lnTo>
                  <a:lnTo>
                    <a:pt x="2068" y="51325"/>
                  </a:lnTo>
                  <a:lnTo>
                    <a:pt x="4137" y="45542"/>
                  </a:lnTo>
                  <a:lnTo>
                    <a:pt x="5517" y="41204"/>
                  </a:lnTo>
                  <a:lnTo>
                    <a:pt x="6206" y="36144"/>
                  </a:lnTo>
                  <a:lnTo>
                    <a:pt x="8275" y="31807"/>
                  </a:lnTo>
                  <a:lnTo>
                    <a:pt x="10344" y="28915"/>
                  </a:lnTo>
                  <a:lnTo>
                    <a:pt x="12413" y="26024"/>
                  </a:lnTo>
                  <a:lnTo>
                    <a:pt x="16551" y="20963"/>
                  </a:lnTo>
                  <a:lnTo>
                    <a:pt x="20689" y="15903"/>
                  </a:lnTo>
                  <a:lnTo>
                    <a:pt x="27586" y="10120"/>
                  </a:lnTo>
                  <a:lnTo>
                    <a:pt x="35172" y="5783"/>
                  </a:lnTo>
                  <a:lnTo>
                    <a:pt x="42758" y="2168"/>
                  </a:lnTo>
                  <a:lnTo>
                    <a:pt x="50344" y="0"/>
                  </a:lnTo>
                  <a:lnTo>
                    <a:pt x="60000" y="722"/>
                  </a:lnTo>
                  <a:lnTo>
                    <a:pt x="62758" y="1445"/>
                  </a:lnTo>
                  <a:lnTo>
                    <a:pt x="66896" y="2891"/>
                  </a:lnTo>
                  <a:lnTo>
                    <a:pt x="71034" y="4337"/>
                  </a:lnTo>
                  <a:lnTo>
                    <a:pt x="75172" y="5783"/>
                  </a:lnTo>
                  <a:lnTo>
                    <a:pt x="80000" y="7951"/>
                  </a:lnTo>
                  <a:lnTo>
                    <a:pt x="84137" y="9397"/>
                  </a:lnTo>
                  <a:lnTo>
                    <a:pt x="88275" y="12289"/>
                  </a:lnTo>
                  <a:lnTo>
                    <a:pt x="90344" y="13734"/>
                  </a:lnTo>
                  <a:lnTo>
                    <a:pt x="93793" y="16626"/>
                  </a:lnTo>
                  <a:lnTo>
                    <a:pt x="96551" y="20240"/>
                  </a:lnTo>
                  <a:lnTo>
                    <a:pt x="100000" y="24578"/>
                  </a:lnTo>
                  <a:lnTo>
                    <a:pt x="104137" y="29638"/>
                  </a:lnTo>
                  <a:lnTo>
                    <a:pt x="106896" y="34698"/>
                  </a:lnTo>
                  <a:lnTo>
                    <a:pt x="108965" y="39759"/>
                  </a:lnTo>
                  <a:lnTo>
                    <a:pt x="112413" y="44096"/>
                  </a:lnTo>
                  <a:lnTo>
                    <a:pt x="113793" y="47710"/>
                  </a:lnTo>
                  <a:lnTo>
                    <a:pt x="115172" y="51325"/>
                  </a:lnTo>
                  <a:lnTo>
                    <a:pt x="117241" y="56385"/>
                  </a:lnTo>
                  <a:lnTo>
                    <a:pt x="118620" y="62168"/>
                  </a:lnTo>
                  <a:lnTo>
                    <a:pt x="118620" y="67951"/>
                  </a:lnTo>
                  <a:lnTo>
                    <a:pt x="119310" y="73012"/>
                  </a:lnTo>
                  <a:lnTo>
                    <a:pt x="119310" y="78072"/>
                  </a:lnTo>
                  <a:lnTo>
                    <a:pt x="118620" y="82409"/>
                  </a:lnTo>
                  <a:lnTo>
                    <a:pt x="117931" y="86746"/>
                  </a:lnTo>
                  <a:lnTo>
                    <a:pt x="115172" y="89638"/>
                  </a:lnTo>
                  <a:lnTo>
                    <a:pt x="113793" y="91807"/>
                  </a:lnTo>
                  <a:lnTo>
                    <a:pt x="112413" y="95421"/>
                  </a:lnTo>
                  <a:lnTo>
                    <a:pt x="111034" y="97590"/>
                  </a:lnTo>
                  <a:lnTo>
                    <a:pt x="108965" y="100481"/>
                  </a:lnTo>
                  <a:lnTo>
                    <a:pt x="108275" y="102650"/>
                  </a:lnTo>
                  <a:lnTo>
                    <a:pt x="106206" y="104819"/>
                  </a:lnTo>
                  <a:lnTo>
                    <a:pt x="104137" y="106265"/>
                  </a:lnTo>
                  <a:lnTo>
                    <a:pt x="101379" y="108433"/>
                  </a:lnTo>
                  <a:lnTo>
                    <a:pt x="98620" y="109879"/>
                  </a:lnTo>
                  <a:lnTo>
                    <a:pt x="94482" y="112771"/>
                  </a:lnTo>
                  <a:lnTo>
                    <a:pt x="90344" y="114216"/>
                  </a:lnTo>
                  <a:lnTo>
                    <a:pt x="86896" y="116385"/>
                  </a:lnTo>
                  <a:lnTo>
                    <a:pt x="84137" y="117831"/>
                  </a:lnTo>
                  <a:lnTo>
                    <a:pt x="82068" y="118554"/>
                  </a:lnTo>
                  <a:lnTo>
                    <a:pt x="81379" y="118554"/>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26" name="Shape 3026"/>
            <p:cNvSpPr/>
            <p:nvPr/>
          </p:nvSpPr>
          <p:spPr>
            <a:xfrm>
              <a:off x="3073" y="3172"/>
              <a:ext cx="9" cy="3"/>
            </a:xfrm>
            <a:custGeom>
              <a:pathLst>
                <a:path extrusionOk="0" h="120000" w="120000">
                  <a:moveTo>
                    <a:pt x="84000" y="60000"/>
                  </a:moveTo>
                  <a:lnTo>
                    <a:pt x="60000" y="60000"/>
                  </a:lnTo>
                  <a:lnTo>
                    <a:pt x="48000" y="90000"/>
                  </a:lnTo>
                  <a:lnTo>
                    <a:pt x="36000" y="90000"/>
                  </a:lnTo>
                  <a:lnTo>
                    <a:pt x="24000" y="90000"/>
                  </a:lnTo>
                  <a:lnTo>
                    <a:pt x="12000" y="90000"/>
                  </a:lnTo>
                  <a:lnTo>
                    <a:pt x="0" y="90000"/>
                  </a:lnTo>
                  <a:lnTo>
                    <a:pt x="0" y="60000"/>
                  </a:lnTo>
                  <a:lnTo>
                    <a:pt x="12000" y="30000"/>
                  </a:lnTo>
                  <a:lnTo>
                    <a:pt x="24000" y="30000"/>
                  </a:lnTo>
                  <a:lnTo>
                    <a:pt x="36000" y="0"/>
                  </a:lnTo>
                  <a:lnTo>
                    <a:pt x="48000" y="0"/>
                  </a:lnTo>
                  <a:lnTo>
                    <a:pt x="60000" y="0"/>
                  </a:lnTo>
                  <a:lnTo>
                    <a:pt x="72000" y="0"/>
                  </a:lnTo>
                  <a:lnTo>
                    <a:pt x="84000" y="0"/>
                  </a:lnTo>
                  <a:lnTo>
                    <a:pt x="96000" y="0"/>
                  </a:lnTo>
                  <a:lnTo>
                    <a:pt x="96000" y="30000"/>
                  </a:lnTo>
                  <a:lnTo>
                    <a:pt x="108000" y="30000"/>
                  </a:lnTo>
                  <a:lnTo>
                    <a:pt x="108000" y="60000"/>
                  </a:lnTo>
                  <a:lnTo>
                    <a:pt x="96000" y="60000"/>
                  </a:lnTo>
                  <a:lnTo>
                    <a:pt x="8400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27" name="Shape 3027"/>
            <p:cNvSpPr/>
            <p:nvPr/>
          </p:nvSpPr>
          <p:spPr>
            <a:xfrm>
              <a:off x="3073" y="3172"/>
              <a:ext cx="21" cy="14"/>
            </a:xfrm>
            <a:custGeom>
              <a:pathLst>
                <a:path extrusionOk="0" h="120000" w="120000">
                  <a:moveTo>
                    <a:pt x="91428" y="77142"/>
                  </a:moveTo>
                  <a:lnTo>
                    <a:pt x="91428" y="77142"/>
                  </a:lnTo>
                  <a:lnTo>
                    <a:pt x="62857" y="85714"/>
                  </a:lnTo>
                  <a:lnTo>
                    <a:pt x="51428" y="94285"/>
                  </a:lnTo>
                  <a:lnTo>
                    <a:pt x="51428" y="102857"/>
                  </a:lnTo>
                  <a:lnTo>
                    <a:pt x="40000" y="111428"/>
                  </a:lnTo>
                  <a:lnTo>
                    <a:pt x="17142" y="111428"/>
                  </a:lnTo>
                  <a:lnTo>
                    <a:pt x="11428" y="102857"/>
                  </a:lnTo>
                  <a:lnTo>
                    <a:pt x="0" y="94285"/>
                  </a:lnTo>
                  <a:lnTo>
                    <a:pt x="0" y="77142"/>
                  </a:lnTo>
                  <a:lnTo>
                    <a:pt x="0" y="59999"/>
                  </a:lnTo>
                  <a:lnTo>
                    <a:pt x="5714" y="42857"/>
                  </a:lnTo>
                  <a:lnTo>
                    <a:pt x="11428" y="34285"/>
                  </a:lnTo>
                  <a:lnTo>
                    <a:pt x="17142" y="25714"/>
                  </a:lnTo>
                  <a:lnTo>
                    <a:pt x="34285" y="17142"/>
                  </a:lnTo>
                  <a:lnTo>
                    <a:pt x="51428" y="8571"/>
                  </a:lnTo>
                  <a:lnTo>
                    <a:pt x="57142" y="0"/>
                  </a:lnTo>
                  <a:lnTo>
                    <a:pt x="68571" y="8571"/>
                  </a:lnTo>
                  <a:lnTo>
                    <a:pt x="91428" y="17142"/>
                  </a:lnTo>
                  <a:lnTo>
                    <a:pt x="97142" y="17142"/>
                  </a:lnTo>
                  <a:lnTo>
                    <a:pt x="102857" y="25714"/>
                  </a:lnTo>
                  <a:lnTo>
                    <a:pt x="114285" y="34285"/>
                  </a:lnTo>
                  <a:lnTo>
                    <a:pt x="114285" y="42857"/>
                  </a:lnTo>
                  <a:lnTo>
                    <a:pt x="108571" y="59999"/>
                  </a:lnTo>
                  <a:lnTo>
                    <a:pt x="97142" y="68571"/>
                  </a:lnTo>
                  <a:lnTo>
                    <a:pt x="91428" y="77142"/>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28" name="Shape 3028"/>
            <p:cNvSpPr/>
            <p:nvPr/>
          </p:nvSpPr>
          <p:spPr>
            <a:xfrm>
              <a:off x="2996" y="3089"/>
              <a:ext cx="11" cy="7"/>
            </a:xfrm>
            <a:custGeom>
              <a:pathLst>
                <a:path extrusionOk="0" h="120000" w="120000">
                  <a:moveTo>
                    <a:pt x="76363" y="85714"/>
                  </a:moveTo>
                  <a:lnTo>
                    <a:pt x="54545" y="85714"/>
                  </a:lnTo>
                  <a:lnTo>
                    <a:pt x="43636" y="85714"/>
                  </a:lnTo>
                  <a:lnTo>
                    <a:pt x="43636" y="102857"/>
                  </a:lnTo>
                  <a:lnTo>
                    <a:pt x="32727" y="102857"/>
                  </a:lnTo>
                  <a:lnTo>
                    <a:pt x="21818" y="102857"/>
                  </a:lnTo>
                  <a:lnTo>
                    <a:pt x="10909" y="102857"/>
                  </a:lnTo>
                  <a:lnTo>
                    <a:pt x="0" y="85714"/>
                  </a:lnTo>
                  <a:lnTo>
                    <a:pt x="0" y="68571"/>
                  </a:lnTo>
                  <a:lnTo>
                    <a:pt x="0" y="51428"/>
                  </a:lnTo>
                  <a:lnTo>
                    <a:pt x="10909" y="34285"/>
                  </a:lnTo>
                  <a:lnTo>
                    <a:pt x="21818" y="34285"/>
                  </a:lnTo>
                  <a:lnTo>
                    <a:pt x="32727" y="34285"/>
                  </a:lnTo>
                  <a:lnTo>
                    <a:pt x="32727" y="17142"/>
                  </a:lnTo>
                  <a:lnTo>
                    <a:pt x="43636" y="0"/>
                  </a:lnTo>
                  <a:lnTo>
                    <a:pt x="54545" y="0"/>
                  </a:lnTo>
                  <a:lnTo>
                    <a:pt x="65454" y="17142"/>
                  </a:lnTo>
                  <a:lnTo>
                    <a:pt x="87272" y="17142"/>
                  </a:lnTo>
                  <a:lnTo>
                    <a:pt x="98181" y="34285"/>
                  </a:lnTo>
                  <a:lnTo>
                    <a:pt x="109090" y="34285"/>
                  </a:lnTo>
                  <a:lnTo>
                    <a:pt x="109090" y="51428"/>
                  </a:lnTo>
                  <a:lnTo>
                    <a:pt x="98181" y="68571"/>
                  </a:lnTo>
                  <a:lnTo>
                    <a:pt x="87272" y="68571"/>
                  </a:lnTo>
                  <a:lnTo>
                    <a:pt x="76363" y="85714"/>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29" name="Shape 3029"/>
            <p:cNvSpPr/>
            <p:nvPr/>
          </p:nvSpPr>
          <p:spPr>
            <a:xfrm>
              <a:off x="2996" y="3089"/>
              <a:ext cx="22" cy="17"/>
            </a:xfrm>
            <a:custGeom>
              <a:pathLst>
                <a:path extrusionOk="0" h="120000" w="120000">
                  <a:moveTo>
                    <a:pt x="83478" y="84705"/>
                  </a:moveTo>
                  <a:lnTo>
                    <a:pt x="83478" y="84705"/>
                  </a:lnTo>
                  <a:lnTo>
                    <a:pt x="62608" y="84705"/>
                  </a:lnTo>
                  <a:lnTo>
                    <a:pt x="46956" y="91764"/>
                  </a:lnTo>
                  <a:lnTo>
                    <a:pt x="41739" y="105882"/>
                  </a:lnTo>
                  <a:lnTo>
                    <a:pt x="36521" y="112941"/>
                  </a:lnTo>
                  <a:lnTo>
                    <a:pt x="15652" y="112941"/>
                  </a:lnTo>
                  <a:lnTo>
                    <a:pt x="5217" y="105882"/>
                  </a:lnTo>
                  <a:lnTo>
                    <a:pt x="0" y="91764"/>
                  </a:lnTo>
                  <a:lnTo>
                    <a:pt x="0" y="84705"/>
                  </a:lnTo>
                  <a:lnTo>
                    <a:pt x="0" y="70588"/>
                  </a:lnTo>
                  <a:lnTo>
                    <a:pt x="0" y="56470"/>
                  </a:lnTo>
                  <a:lnTo>
                    <a:pt x="10434" y="42352"/>
                  </a:lnTo>
                  <a:lnTo>
                    <a:pt x="26086" y="35294"/>
                  </a:lnTo>
                  <a:lnTo>
                    <a:pt x="31304" y="28235"/>
                  </a:lnTo>
                  <a:lnTo>
                    <a:pt x="36521" y="14117"/>
                  </a:lnTo>
                  <a:lnTo>
                    <a:pt x="46956" y="0"/>
                  </a:lnTo>
                  <a:lnTo>
                    <a:pt x="62608" y="0"/>
                  </a:lnTo>
                  <a:lnTo>
                    <a:pt x="73043" y="14117"/>
                  </a:lnTo>
                  <a:lnTo>
                    <a:pt x="88695" y="21176"/>
                  </a:lnTo>
                  <a:lnTo>
                    <a:pt x="104347" y="35294"/>
                  </a:lnTo>
                  <a:lnTo>
                    <a:pt x="114782" y="42352"/>
                  </a:lnTo>
                  <a:lnTo>
                    <a:pt x="114782" y="56470"/>
                  </a:lnTo>
                  <a:lnTo>
                    <a:pt x="104347" y="70588"/>
                  </a:lnTo>
                  <a:lnTo>
                    <a:pt x="88695" y="77647"/>
                  </a:lnTo>
                  <a:lnTo>
                    <a:pt x="83478" y="8470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30" name="Shape 3030"/>
            <p:cNvSpPr/>
            <p:nvPr/>
          </p:nvSpPr>
          <p:spPr>
            <a:xfrm>
              <a:off x="3037" y="3168"/>
              <a:ext cx="0" cy="2"/>
            </a:xfrm>
            <a:custGeom>
              <a:pathLst>
                <a:path extrusionOk="0" h="120000" w="120000">
                  <a:moveTo>
                    <a:pt x="0" y="40000"/>
                  </a:moveTo>
                  <a:lnTo>
                    <a:pt x="0" y="40000"/>
                  </a:lnTo>
                  <a:lnTo>
                    <a:pt x="0" y="0"/>
                  </a:lnTo>
                  <a:lnTo>
                    <a:pt x="60000" y="0"/>
                  </a:lnTo>
                  <a:lnTo>
                    <a:pt x="60000" y="40000"/>
                  </a:lnTo>
                  <a:lnTo>
                    <a:pt x="60000" y="80000"/>
                  </a:lnTo>
                  <a:lnTo>
                    <a:pt x="0" y="8000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31" name="Shape 3031"/>
            <p:cNvSpPr/>
            <p:nvPr/>
          </p:nvSpPr>
          <p:spPr>
            <a:xfrm>
              <a:off x="3037" y="3168"/>
              <a:ext cx="11" cy="13"/>
            </a:xfrm>
            <a:custGeom>
              <a:pathLst>
                <a:path extrusionOk="0" h="120000" w="120000">
                  <a:moveTo>
                    <a:pt x="98181" y="36923"/>
                  </a:moveTo>
                  <a:lnTo>
                    <a:pt x="98181" y="36923"/>
                  </a:lnTo>
                  <a:lnTo>
                    <a:pt x="76363" y="27692"/>
                  </a:lnTo>
                  <a:lnTo>
                    <a:pt x="65454" y="9230"/>
                  </a:lnTo>
                  <a:lnTo>
                    <a:pt x="32727" y="0"/>
                  </a:lnTo>
                  <a:lnTo>
                    <a:pt x="10909" y="9230"/>
                  </a:lnTo>
                  <a:lnTo>
                    <a:pt x="0" y="27692"/>
                  </a:lnTo>
                  <a:lnTo>
                    <a:pt x="0" y="36923"/>
                  </a:lnTo>
                  <a:lnTo>
                    <a:pt x="10909" y="101538"/>
                  </a:lnTo>
                  <a:lnTo>
                    <a:pt x="109090" y="110769"/>
                  </a:lnTo>
                  <a:lnTo>
                    <a:pt x="98181" y="3692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32" name="Shape 3032"/>
            <p:cNvSpPr/>
            <p:nvPr/>
          </p:nvSpPr>
          <p:spPr>
            <a:xfrm>
              <a:off x="3087" y="3127"/>
              <a:ext cx="3" cy="2"/>
            </a:xfrm>
            <a:custGeom>
              <a:pathLst>
                <a:path extrusionOk="0" h="120000" w="120000">
                  <a:moveTo>
                    <a:pt x="0" y="40000"/>
                  </a:moveTo>
                  <a:lnTo>
                    <a:pt x="30000" y="0"/>
                  </a:lnTo>
                  <a:lnTo>
                    <a:pt x="60000" y="0"/>
                  </a:lnTo>
                  <a:lnTo>
                    <a:pt x="90000" y="0"/>
                  </a:lnTo>
                  <a:lnTo>
                    <a:pt x="90000" y="40000"/>
                  </a:lnTo>
                  <a:lnTo>
                    <a:pt x="90000" y="80000"/>
                  </a:lnTo>
                  <a:lnTo>
                    <a:pt x="0" y="8000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33" name="Shape 3033"/>
            <p:cNvSpPr/>
            <p:nvPr/>
          </p:nvSpPr>
          <p:spPr>
            <a:xfrm>
              <a:off x="3090" y="3127"/>
              <a:ext cx="9" cy="13"/>
            </a:xfrm>
            <a:custGeom>
              <a:pathLst>
                <a:path extrusionOk="0" h="120000" w="120000">
                  <a:moveTo>
                    <a:pt x="108000" y="46153"/>
                  </a:moveTo>
                  <a:lnTo>
                    <a:pt x="108000" y="46153"/>
                  </a:lnTo>
                  <a:lnTo>
                    <a:pt x="84000" y="18461"/>
                  </a:lnTo>
                  <a:lnTo>
                    <a:pt x="84000" y="9230"/>
                  </a:lnTo>
                  <a:lnTo>
                    <a:pt x="60000" y="0"/>
                  </a:lnTo>
                  <a:lnTo>
                    <a:pt x="24000" y="0"/>
                  </a:lnTo>
                  <a:lnTo>
                    <a:pt x="12000" y="9230"/>
                  </a:lnTo>
                  <a:lnTo>
                    <a:pt x="0" y="18461"/>
                  </a:lnTo>
                  <a:lnTo>
                    <a:pt x="0" y="27692"/>
                  </a:lnTo>
                  <a:lnTo>
                    <a:pt x="0" y="36923"/>
                  </a:lnTo>
                  <a:lnTo>
                    <a:pt x="12000" y="101538"/>
                  </a:lnTo>
                  <a:lnTo>
                    <a:pt x="108000" y="110769"/>
                  </a:lnTo>
                  <a:lnTo>
                    <a:pt x="108000" y="4615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34" name="Shape 3034"/>
            <p:cNvSpPr/>
            <p:nvPr/>
          </p:nvSpPr>
          <p:spPr>
            <a:xfrm>
              <a:off x="3052" y="3095"/>
              <a:ext cx="5" cy="2"/>
            </a:xfrm>
            <a:custGeom>
              <a:pathLst>
                <a:path extrusionOk="0" h="120000" w="120000">
                  <a:moveTo>
                    <a:pt x="100000" y="40000"/>
                  </a:moveTo>
                  <a:lnTo>
                    <a:pt x="80000" y="0"/>
                  </a:lnTo>
                  <a:lnTo>
                    <a:pt x="60000" y="0"/>
                  </a:lnTo>
                  <a:lnTo>
                    <a:pt x="40000" y="0"/>
                  </a:lnTo>
                  <a:lnTo>
                    <a:pt x="20000" y="0"/>
                  </a:lnTo>
                  <a:lnTo>
                    <a:pt x="0" y="0"/>
                  </a:lnTo>
                  <a:lnTo>
                    <a:pt x="0" y="40000"/>
                  </a:lnTo>
                  <a:lnTo>
                    <a:pt x="60000" y="80000"/>
                  </a:lnTo>
                  <a:lnTo>
                    <a:pt x="100000" y="80000"/>
                  </a:lnTo>
                  <a:lnTo>
                    <a:pt x="10000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35" name="Shape 3035"/>
            <p:cNvSpPr/>
            <p:nvPr/>
          </p:nvSpPr>
          <p:spPr>
            <a:xfrm>
              <a:off x="3052" y="3095"/>
              <a:ext cx="17" cy="13"/>
            </a:xfrm>
            <a:custGeom>
              <a:pathLst>
                <a:path extrusionOk="0" h="120000" w="120000">
                  <a:moveTo>
                    <a:pt x="112941" y="36923"/>
                  </a:moveTo>
                  <a:lnTo>
                    <a:pt x="112941" y="36923"/>
                  </a:lnTo>
                  <a:lnTo>
                    <a:pt x="98823" y="9230"/>
                  </a:lnTo>
                  <a:lnTo>
                    <a:pt x="91764" y="0"/>
                  </a:lnTo>
                  <a:lnTo>
                    <a:pt x="70588" y="0"/>
                  </a:lnTo>
                  <a:lnTo>
                    <a:pt x="63529" y="0"/>
                  </a:lnTo>
                  <a:lnTo>
                    <a:pt x="49411" y="0"/>
                  </a:lnTo>
                  <a:lnTo>
                    <a:pt x="21176" y="9230"/>
                  </a:lnTo>
                  <a:lnTo>
                    <a:pt x="7058" y="18461"/>
                  </a:lnTo>
                  <a:lnTo>
                    <a:pt x="0" y="27692"/>
                  </a:lnTo>
                  <a:lnTo>
                    <a:pt x="56470" y="92307"/>
                  </a:lnTo>
                  <a:lnTo>
                    <a:pt x="112941" y="110769"/>
                  </a:lnTo>
                  <a:lnTo>
                    <a:pt x="112941" y="3692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36" name="Shape 3036"/>
            <p:cNvSpPr/>
            <p:nvPr/>
          </p:nvSpPr>
          <p:spPr>
            <a:xfrm>
              <a:off x="3011" y="3126"/>
              <a:ext cx="11" cy="4"/>
            </a:xfrm>
            <a:custGeom>
              <a:pathLst>
                <a:path extrusionOk="0" h="120000" w="120000">
                  <a:moveTo>
                    <a:pt x="21818" y="96000"/>
                  </a:moveTo>
                  <a:lnTo>
                    <a:pt x="32727" y="72000"/>
                  </a:lnTo>
                  <a:lnTo>
                    <a:pt x="32727" y="48000"/>
                  </a:lnTo>
                  <a:lnTo>
                    <a:pt x="43636" y="48000"/>
                  </a:lnTo>
                  <a:lnTo>
                    <a:pt x="43636" y="24000"/>
                  </a:lnTo>
                  <a:lnTo>
                    <a:pt x="65454" y="48000"/>
                  </a:lnTo>
                  <a:lnTo>
                    <a:pt x="76363" y="48000"/>
                  </a:lnTo>
                  <a:lnTo>
                    <a:pt x="87272" y="48000"/>
                  </a:lnTo>
                  <a:lnTo>
                    <a:pt x="98181" y="24000"/>
                  </a:lnTo>
                  <a:lnTo>
                    <a:pt x="109090" y="24000"/>
                  </a:lnTo>
                  <a:lnTo>
                    <a:pt x="109090" y="0"/>
                  </a:lnTo>
                  <a:lnTo>
                    <a:pt x="98181" y="0"/>
                  </a:lnTo>
                  <a:lnTo>
                    <a:pt x="76363" y="0"/>
                  </a:lnTo>
                  <a:lnTo>
                    <a:pt x="65454" y="0"/>
                  </a:lnTo>
                  <a:lnTo>
                    <a:pt x="54545" y="0"/>
                  </a:lnTo>
                  <a:lnTo>
                    <a:pt x="43636" y="0"/>
                  </a:lnTo>
                  <a:lnTo>
                    <a:pt x="32727" y="0"/>
                  </a:lnTo>
                  <a:lnTo>
                    <a:pt x="21818" y="0"/>
                  </a:lnTo>
                  <a:lnTo>
                    <a:pt x="10909" y="0"/>
                  </a:lnTo>
                  <a:lnTo>
                    <a:pt x="0" y="24000"/>
                  </a:lnTo>
                  <a:lnTo>
                    <a:pt x="0" y="48000"/>
                  </a:lnTo>
                  <a:lnTo>
                    <a:pt x="10909" y="72000"/>
                  </a:lnTo>
                  <a:lnTo>
                    <a:pt x="21818" y="96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37" name="Shape 3037"/>
            <p:cNvSpPr/>
            <p:nvPr/>
          </p:nvSpPr>
          <p:spPr>
            <a:xfrm>
              <a:off x="3011" y="3126"/>
              <a:ext cx="22" cy="14"/>
            </a:xfrm>
            <a:custGeom>
              <a:pathLst>
                <a:path extrusionOk="0" h="120000" w="120000">
                  <a:moveTo>
                    <a:pt x="21818" y="112000"/>
                  </a:moveTo>
                  <a:lnTo>
                    <a:pt x="21818" y="112000"/>
                  </a:lnTo>
                  <a:lnTo>
                    <a:pt x="32727" y="80000"/>
                  </a:lnTo>
                  <a:lnTo>
                    <a:pt x="38181" y="56000"/>
                  </a:lnTo>
                  <a:lnTo>
                    <a:pt x="43636" y="48000"/>
                  </a:lnTo>
                  <a:lnTo>
                    <a:pt x="49090" y="40000"/>
                  </a:lnTo>
                  <a:lnTo>
                    <a:pt x="70909" y="48000"/>
                  </a:lnTo>
                  <a:lnTo>
                    <a:pt x="81818" y="48000"/>
                  </a:lnTo>
                  <a:lnTo>
                    <a:pt x="98181" y="48000"/>
                  </a:lnTo>
                  <a:lnTo>
                    <a:pt x="103636" y="40000"/>
                  </a:lnTo>
                  <a:lnTo>
                    <a:pt x="114545" y="32000"/>
                  </a:lnTo>
                  <a:lnTo>
                    <a:pt x="114545" y="16000"/>
                  </a:lnTo>
                  <a:lnTo>
                    <a:pt x="114545" y="8000"/>
                  </a:lnTo>
                  <a:lnTo>
                    <a:pt x="103636" y="8000"/>
                  </a:lnTo>
                  <a:lnTo>
                    <a:pt x="81818" y="0"/>
                  </a:lnTo>
                  <a:lnTo>
                    <a:pt x="70909" y="0"/>
                  </a:lnTo>
                  <a:lnTo>
                    <a:pt x="60000" y="0"/>
                  </a:lnTo>
                  <a:lnTo>
                    <a:pt x="49090" y="0"/>
                  </a:lnTo>
                  <a:lnTo>
                    <a:pt x="38181" y="0"/>
                  </a:lnTo>
                  <a:lnTo>
                    <a:pt x="21818" y="8000"/>
                  </a:lnTo>
                  <a:lnTo>
                    <a:pt x="5454" y="8000"/>
                  </a:lnTo>
                  <a:lnTo>
                    <a:pt x="0" y="24000"/>
                  </a:lnTo>
                  <a:lnTo>
                    <a:pt x="0" y="48000"/>
                  </a:lnTo>
                  <a:lnTo>
                    <a:pt x="10909" y="72000"/>
                  </a:lnTo>
                  <a:lnTo>
                    <a:pt x="16363" y="104000"/>
                  </a:lnTo>
                  <a:lnTo>
                    <a:pt x="21818" y="112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38" name="Shape 3038"/>
            <p:cNvSpPr/>
            <p:nvPr/>
          </p:nvSpPr>
          <p:spPr>
            <a:xfrm>
              <a:off x="3056" y="3134"/>
              <a:ext cx="7" cy="3"/>
            </a:xfrm>
            <a:custGeom>
              <a:pathLst>
                <a:path extrusionOk="0" h="120000" w="120000">
                  <a:moveTo>
                    <a:pt x="0" y="0"/>
                  </a:moveTo>
                  <a:lnTo>
                    <a:pt x="75000" y="30000"/>
                  </a:lnTo>
                  <a:lnTo>
                    <a:pt x="105000" y="60000"/>
                  </a:lnTo>
                  <a:lnTo>
                    <a:pt x="75000" y="90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39" name="Shape 3039"/>
            <p:cNvSpPr/>
            <p:nvPr/>
          </p:nvSpPr>
          <p:spPr>
            <a:xfrm>
              <a:off x="3063" y="3137"/>
              <a:ext cx="4" cy="7"/>
            </a:xfrm>
            <a:custGeom>
              <a:pathLst>
                <a:path extrusionOk="0" h="120000" w="120000">
                  <a:moveTo>
                    <a:pt x="96000" y="105000"/>
                  </a:moveTo>
                  <a:lnTo>
                    <a:pt x="96000" y="105000"/>
                  </a:lnTo>
                  <a:lnTo>
                    <a:pt x="24000" y="60000"/>
                  </a:lnTo>
                  <a:lnTo>
                    <a:pt x="0" y="30000"/>
                  </a:lnTo>
                  <a:lnTo>
                    <a:pt x="24000" y="15000"/>
                  </a:lnTo>
                  <a:lnTo>
                    <a:pt x="24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40" name="Shape 3040"/>
            <p:cNvSpPr/>
            <p:nvPr/>
          </p:nvSpPr>
          <p:spPr>
            <a:xfrm>
              <a:off x="2994" y="3137"/>
              <a:ext cx="0" cy="14"/>
            </a:xfrm>
            <a:custGeom>
              <a:pathLst>
                <a:path extrusionOk="0" h="120000" w="120000">
                  <a:moveTo>
                    <a:pt x="0" y="112000"/>
                  </a:moveTo>
                  <a:lnTo>
                    <a:pt x="0" y="96000"/>
                  </a:lnTo>
                  <a:lnTo>
                    <a:pt x="0" y="80000"/>
                  </a:lnTo>
                  <a:lnTo>
                    <a:pt x="0" y="72000"/>
                  </a:lnTo>
                  <a:lnTo>
                    <a:pt x="0" y="64000"/>
                  </a:lnTo>
                  <a:lnTo>
                    <a:pt x="0" y="56000"/>
                  </a:lnTo>
                  <a:lnTo>
                    <a:pt x="0" y="48000"/>
                  </a:lnTo>
                  <a:lnTo>
                    <a:pt x="0" y="40000"/>
                  </a:lnTo>
                  <a:lnTo>
                    <a:pt x="0" y="32000"/>
                  </a:lnTo>
                  <a:lnTo>
                    <a:pt x="0" y="16000"/>
                  </a:lnTo>
                  <a:lnTo>
                    <a:pt x="0" y="8000"/>
                  </a:lnTo>
                  <a:lnTo>
                    <a:pt x="0" y="0"/>
                  </a:lnTo>
                  <a:lnTo>
                    <a:pt x="0" y="112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41" name="Shape 3041"/>
            <p:cNvSpPr/>
            <p:nvPr/>
          </p:nvSpPr>
          <p:spPr>
            <a:xfrm>
              <a:off x="2994" y="3137"/>
              <a:ext cx="11" cy="25"/>
            </a:xfrm>
            <a:custGeom>
              <a:pathLst>
                <a:path extrusionOk="0" h="120000" w="120000">
                  <a:moveTo>
                    <a:pt x="110000" y="115200"/>
                  </a:moveTo>
                  <a:lnTo>
                    <a:pt x="110000" y="115200"/>
                  </a:lnTo>
                  <a:lnTo>
                    <a:pt x="100000" y="100800"/>
                  </a:lnTo>
                  <a:lnTo>
                    <a:pt x="90000" y="81600"/>
                  </a:lnTo>
                  <a:lnTo>
                    <a:pt x="80000" y="72000"/>
                  </a:lnTo>
                  <a:lnTo>
                    <a:pt x="80000" y="67200"/>
                  </a:lnTo>
                  <a:lnTo>
                    <a:pt x="70000" y="62400"/>
                  </a:lnTo>
                  <a:lnTo>
                    <a:pt x="60000" y="57600"/>
                  </a:lnTo>
                  <a:lnTo>
                    <a:pt x="30000" y="52800"/>
                  </a:lnTo>
                  <a:lnTo>
                    <a:pt x="30000" y="43200"/>
                  </a:lnTo>
                  <a:lnTo>
                    <a:pt x="30000" y="33600"/>
                  </a:lnTo>
                  <a:lnTo>
                    <a:pt x="20000" y="19200"/>
                  </a:lnTo>
                  <a:lnTo>
                    <a:pt x="0" y="4800"/>
                  </a:lnTo>
                  <a:lnTo>
                    <a:pt x="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42" name="Shape 3042"/>
            <p:cNvSpPr/>
            <p:nvPr/>
          </p:nvSpPr>
          <p:spPr>
            <a:xfrm>
              <a:off x="2976" y="3113"/>
              <a:ext cx="18" cy="4"/>
            </a:xfrm>
            <a:custGeom>
              <a:pathLst>
                <a:path extrusionOk="0" h="120000" w="120000">
                  <a:moveTo>
                    <a:pt x="0" y="0"/>
                  </a:moveTo>
                  <a:lnTo>
                    <a:pt x="13333" y="24000"/>
                  </a:lnTo>
                  <a:lnTo>
                    <a:pt x="33333" y="48000"/>
                  </a:lnTo>
                  <a:lnTo>
                    <a:pt x="53333" y="48000"/>
                  </a:lnTo>
                  <a:lnTo>
                    <a:pt x="66666" y="48000"/>
                  </a:lnTo>
                  <a:lnTo>
                    <a:pt x="80000" y="48000"/>
                  </a:lnTo>
                  <a:lnTo>
                    <a:pt x="93333" y="72000"/>
                  </a:lnTo>
                  <a:lnTo>
                    <a:pt x="106666" y="72000"/>
                  </a:lnTo>
                  <a:lnTo>
                    <a:pt x="113333" y="96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43" name="Shape 3043"/>
            <p:cNvSpPr/>
            <p:nvPr/>
          </p:nvSpPr>
          <p:spPr>
            <a:xfrm>
              <a:off x="2976" y="3118"/>
              <a:ext cx="28" cy="7"/>
            </a:xfrm>
            <a:custGeom>
              <a:pathLst>
                <a:path extrusionOk="0" h="120000" w="120000">
                  <a:moveTo>
                    <a:pt x="0" y="102857"/>
                  </a:moveTo>
                  <a:lnTo>
                    <a:pt x="0" y="102857"/>
                  </a:lnTo>
                  <a:lnTo>
                    <a:pt x="12413" y="68571"/>
                  </a:lnTo>
                  <a:lnTo>
                    <a:pt x="33103" y="51428"/>
                  </a:lnTo>
                  <a:lnTo>
                    <a:pt x="53793" y="51428"/>
                  </a:lnTo>
                  <a:lnTo>
                    <a:pt x="70344" y="51428"/>
                  </a:lnTo>
                  <a:lnTo>
                    <a:pt x="82758" y="51428"/>
                  </a:lnTo>
                  <a:lnTo>
                    <a:pt x="99310" y="34285"/>
                  </a:lnTo>
                  <a:lnTo>
                    <a:pt x="111724" y="17142"/>
                  </a:lnTo>
                  <a:lnTo>
                    <a:pt x="115862"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44" name="Shape 3044"/>
            <p:cNvSpPr/>
            <p:nvPr/>
          </p:nvSpPr>
          <p:spPr>
            <a:xfrm>
              <a:off x="3084" y="3143"/>
              <a:ext cx="9" cy="9"/>
            </a:xfrm>
            <a:custGeom>
              <a:pathLst>
                <a:path extrusionOk="0" h="120000" w="120000">
                  <a:moveTo>
                    <a:pt x="40000" y="106666"/>
                  </a:moveTo>
                  <a:lnTo>
                    <a:pt x="66666" y="106666"/>
                  </a:lnTo>
                  <a:lnTo>
                    <a:pt x="66666" y="53333"/>
                  </a:lnTo>
                  <a:lnTo>
                    <a:pt x="10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45" name="Shape 3045"/>
            <p:cNvSpPr/>
            <p:nvPr/>
          </p:nvSpPr>
          <p:spPr>
            <a:xfrm>
              <a:off x="3054" y="3151"/>
              <a:ext cx="9" cy="9"/>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46" name="Shape 3046"/>
            <p:cNvSpPr/>
            <p:nvPr/>
          </p:nvSpPr>
          <p:spPr>
            <a:xfrm>
              <a:off x="3037" y="3134"/>
              <a:ext cx="9" cy="7"/>
            </a:xfrm>
            <a:custGeom>
              <a:pathLst>
                <a:path extrusionOk="0" h="120000" w="120000">
                  <a:moveTo>
                    <a:pt x="48000" y="105000"/>
                  </a:moveTo>
                  <a:lnTo>
                    <a:pt x="48000" y="105000"/>
                  </a:lnTo>
                  <a:lnTo>
                    <a:pt x="48000" y="75000"/>
                  </a:lnTo>
                  <a:lnTo>
                    <a:pt x="108000" y="75000"/>
                  </a:lnTo>
                  <a:lnTo>
                    <a:pt x="108000" y="30000"/>
                  </a:lnTo>
                  <a:lnTo>
                    <a:pt x="48000" y="0"/>
                  </a:lnTo>
                  <a:lnTo>
                    <a:pt x="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47" name="Shape 3047"/>
            <p:cNvSpPr/>
            <p:nvPr/>
          </p:nvSpPr>
          <p:spPr>
            <a:xfrm>
              <a:off x="3078" y="3102"/>
              <a:ext cx="9" cy="7"/>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48" name="Shape 3048"/>
            <p:cNvSpPr/>
            <p:nvPr/>
          </p:nvSpPr>
          <p:spPr>
            <a:xfrm>
              <a:off x="3019" y="3059"/>
              <a:ext cx="9" cy="9"/>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49" name="Shape 3049"/>
            <p:cNvSpPr/>
            <p:nvPr/>
          </p:nvSpPr>
          <p:spPr>
            <a:xfrm>
              <a:off x="3045" y="3062"/>
              <a:ext cx="9" cy="7"/>
            </a:xfrm>
            <a:custGeom>
              <a:pathLst>
                <a:path extrusionOk="0" h="120000" w="120000">
                  <a:moveTo>
                    <a:pt x="48000" y="105000"/>
                  </a:moveTo>
                  <a:lnTo>
                    <a:pt x="108000" y="105000"/>
                  </a:lnTo>
                  <a:lnTo>
                    <a:pt x="108000" y="75000"/>
                  </a:lnTo>
                  <a:lnTo>
                    <a:pt x="108000" y="30000"/>
                  </a:lnTo>
                  <a:lnTo>
                    <a:pt x="48000" y="30000"/>
                  </a:lnTo>
                  <a:lnTo>
                    <a:pt x="48000" y="0"/>
                  </a:lnTo>
                  <a:lnTo>
                    <a:pt x="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50" name="Shape 3050"/>
            <p:cNvSpPr/>
            <p:nvPr/>
          </p:nvSpPr>
          <p:spPr>
            <a:xfrm>
              <a:off x="2997" y="3137"/>
              <a:ext cx="9" cy="9"/>
            </a:xfrm>
            <a:custGeom>
              <a:pathLst>
                <a:path extrusionOk="0" h="120000" w="120000">
                  <a:moveTo>
                    <a:pt x="66666" y="108000"/>
                  </a:moveTo>
                  <a:lnTo>
                    <a:pt x="106666" y="108000"/>
                  </a:lnTo>
                  <a:lnTo>
                    <a:pt x="106666" y="0"/>
                  </a:lnTo>
                  <a:lnTo>
                    <a:pt x="66666" y="0"/>
                  </a:lnTo>
                  <a:lnTo>
                    <a:pt x="40000" y="0"/>
                  </a:lnTo>
                  <a:lnTo>
                    <a:pt x="0" y="0"/>
                  </a:lnTo>
                  <a:lnTo>
                    <a:pt x="0" y="108000"/>
                  </a:lnTo>
                  <a:lnTo>
                    <a:pt x="40000" y="108000"/>
                  </a:lnTo>
                  <a:lnTo>
                    <a:pt x="66666"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51" name="Shape 3051"/>
            <p:cNvSpPr/>
            <p:nvPr/>
          </p:nvSpPr>
          <p:spPr>
            <a:xfrm>
              <a:off x="3001" y="3169"/>
              <a:ext cx="9" cy="9"/>
            </a:xfrm>
            <a:custGeom>
              <a:pathLst>
                <a:path extrusionOk="0" h="120000" w="120000">
                  <a:moveTo>
                    <a:pt x="48000" y="108000"/>
                  </a:moveTo>
                  <a:lnTo>
                    <a:pt x="48000" y="108000"/>
                  </a:lnTo>
                  <a:lnTo>
                    <a:pt x="108000" y="108000"/>
                  </a:lnTo>
                  <a:lnTo>
                    <a:pt x="48000" y="0"/>
                  </a:lnTo>
                  <a:lnTo>
                    <a:pt x="0" y="0"/>
                  </a:lnTo>
                  <a:lnTo>
                    <a:pt x="0" y="108000"/>
                  </a:lnTo>
                  <a:lnTo>
                    <a:pt x="48000"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52" name="Shape 3052"/>
            <p:cNvSpPr/>
            <p:nvPr/>
          </p:nvSpPr>
          <p:spPr>
            <a:xfrm>
              <a:off x="2976" y="3148"/>
              <a:ext cx="9" cy="7"/>
            </a:xfrm>
            <a:custGeom>
              <a:pathLst>
                <a:path extrusionOk="0" h="120000" w="120000">
                  <a:moveTo>
                    <a:pt x="66666" y="105000"/>
                  </a:moveTo>
                  <a:lnTo>
                    <a:pt x="66666" y="105000"/>
                  </a:lnTo>
                  <a:lnTo>
                    <a:pt x="66666" y="7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lnTo>
                    <a:pt x="66666"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53" name="Shape 3053"/>
            <p:cNvSpPr/>
            <p:nvPr/>
          </p:nvSpPr>
          <p:spPr>
            <a:xfrm>
              <a:off x="2975" y="3089"/>
              <a:ext cx="9" cy="7"/>
            </a:xfrm>
            <a:custGeom>
              <a:pathLst>
                <a:path extrusionOk="0" h="120000" w="120000">
                  <a:moveTo>
                    <a:pt x="48000" y="105000"/>
                  </a:move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54" name="Shape 3054"/>
            <p:cNvSpPr/>
            <p:nvPr/>
          </p:nvSpPr>
          <p:spPr>
            <a:xfrm>
              <a:off x="3095" y="3167"/>
              <a:ext cx="9" cy="7"/>
            </a:xfrm>
            <a:custGeom>
              <a:pathLst>
                <a:path extrusionOk="0" h="120000" w="120000">
                  <a:moveTo>
                    <a:pt x="66666" y="105000"/>
                  </a:moveTo>
                  <a:lnTo>
                    <a:pt x="66666" y="105000"/>
                  </a:lnTo>
                  <a:lnTo>
                    <a:pt x="66666" y="75000"/>
                  </a:lnTo>
                  <a:lnTo>
                    <a:pt x="106666" y="75000"/>
                  </a:lnTo>
                  <a:lnTo>
                    <a:pt x="106666" y="30000"/>
                  </a:lnTo>
                  <a:lnTo>
                    <a:pt x="66666" y="0"/>
                  </a:lnTo>
                  <a:lnTo>
                    <a:pt x="40000" y="0"/>
                  </a:lnTo>
                  <a:lnTo>
                    <a:pt x="0" y="0"/>
                  </a:lnTo>
                  <a:lnTo>
                    <a:pt x="0" y="30000"/>
                  </a:lnTo>
                  <a:lnTo>
                    <a:pt x="0" y="75000"/>
                  </a:lnTo>
                  <a:lnTo>
                    <a:pt x="40000" y="105000"/>
                  </a:lnTo>
                  <a:lnTo>
                    <a:pt x="66666"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55" name="Shape 3055"/>
            <p:cNvSpPr/>
            <p:nvPr/>
          </p:nvSpPr>
          <p:spPr>
            <a:xfrm>
              <a:off x="3111" y="3129"/>
              <a:ext cx="9" cy="9"/>
            </a:xfrm>
            <a:custGeom>
              <a:pathLst>
                <a:path extrusionOk="0" h="120000" w="120000">
                  <a:moveTo>
                    <a:pt x="48000" y="108000"/>
                  </a:moveTo>
                  <a:lnTo>
                    <a:pt x="108000" y="108000"/>
                  </a:lnTo>
                  <a:lnTo>
                    <a:pt x="108000" y="0"/>
                  </a:lnTo>
                  <a:lnTo>
                    <a:pt x="48000" y="0"/>
                  </a:lnTo>
                  <a:lnTo>
                    <a:pt x="0" y="0"/>
                  </a:lnTo>
                  <a:lnTo>
                    <a:pt x="0" y="108000"/>
                  </a:lnTo>
                  <a:lnTo>
                    <a:pt x="48000"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56" name="Shape 3056"/>
            <p:cNvSpPr/>
            <p:nvPr/>
          </p:nvSpPr>
          <p:spPr>
            <a:xfrm>
              <a:off x="3090" y="3084"/>
              <a:ext cx="7" cy="7"/>
            </a:xfrm>
            <a:custGeom>
              <a:pathLst>
                <a:path extrusionOk="0" h="120000" w="120000">
                  <a:moveTo>
                    <a:pt x="30000" y="105000"/>
                  </a:moveTo>
                  <a:lnTo>
                    <a:pt x="75000" y="105000"/>
                  </a:lnTo>
                  <a:lnTo>
                    <a:pt x="75000" y="75000"/>
                  </a:lnTo>
                  <a:lnTo>
                    <a:pt x="105000" y="75000"/>
                  </a:lnTo>
                  <a:lnTo>
                    <a:pt x="105000" y="30000"/>
                  </a:lnTo>
                  <a:lnTo>
                    <a:pt x="75000" y="30000"/>
                  </a:lnTo>
                  <a:lnTo>
                    <a:pt x="75000" y="0"/>
                  </a:lnTo>
                  <a:lnTo>
                    <a:pt x="30000" y="0"/>
                  </a:lnTo>
                  <a:lnTo>
                    <a:pt x="0" y="30000"/>
                  </a:lnTo>
                  <a:lnTo>
                    <a:pt x="0" y="75000"/>
                  </a:lnTo>
                  <a:lnTo>
                    <a:pt x="0" y="105000"/>
                  </a:lnTo>
                  <a:lnTo>
                    <a:pt x="3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57" name="Shape 3057"/>
            <p:cNvSpPr/>
            <p:nvPr/>
          </p:nvSpPr>
          <p:spPr>
            <a:xfrm>
              <a:off x="3050" y="3076"/>
              <a:ext cx="9" cy="7"/>
            </a:xfrm>
            <a:custGeom>
              <a:pathLst>
                <a:path extrusionOk="0" h="120000" w="120000">
                  <a:moveTo>
                    <a:pt x="66666" y="105000"/>
                  </a:moveTo>
                  <a:lnTo>
                    <a:pt x="106666" y="75000"/>
                  </a:lnTo>
                  <a:lnTo>
                    <a:pt x="106666" y="30000"/>
                  </a:lnTo>
                  <a:lnTo>
                    <a:pt x="106666" y="0"/>
                  </a:lnTo>
                  <a:lnTo>
                    <a:pt x="66666" y="0"/>
                  </a:lnTo>
                  <a:lnTo>
                    <a:pt x="40000" y="0"/>
                  </a:lnTo>
                  <a:lnTo>
                    <a:pt x="0" y="30000"/>
                  </a:lnTo>
                  <a:lnTo>
                    <a:pt x="0" y="75000"/>
                  </a:lnTo>
                  <a:lnTo>
                    <a:pt x="40000" y="105000"/>
                  </a:lnTo>
                  <a:lnTo>
                    <a:pt x="66666"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58" name="Shape 3058"/>
            <p:cNvSpPr/>
            <p:nvPr/>
          </p:nvSpPr>
          <p:spPr>
            <a:xfrm>
              <a:off x="3069" y="3068"/>
              <a:ext cx="9" cy="9"/>
            </a:xfrm>
            <a:custGeom>
              <a:pathLst>
                <a:path extrusionOk="0" h="120000" w="120000">
                  <a:moveTo>
                    <a:pt x="66666" y="106666"/>
                  </a:moveTo>
                  <a:lnTo>
                    <a:pt x="106666" y="106666"/>
                  </a:lnTo>
                  <a:lnTo>
                    <a:pt x="106666" y="53333"/>
                  </a:lnTo>
                  <a:lnTo>
                    <a:pt x="106666" y="0"/>
                  </a:lnTo>
                  <a:lnTo>
                    <a:pt x="66666" y="0"/>
                  </a:lnTo>
                  <a:lnTo>
                    <a:pt x="40000" y="0"/>
                  </a:lnTo>
                  <a:lnTo>
                    <a:pt x="0" y="0"/>
                  </a:lnTo>
                  <a:lnTo>
                    <a:pt x="0" y="53333"/>
                  </a:lnTo>
                  <a:lnTo>
                    <a:pt x="0" y="106666"/>
                  </a:lnTo>
                  <a:lnTo>
                    <a:pt x="40000" y="106666"/>
                  </a:lnTo>
                  <a:lnTo>
                    <a:pt x="66666"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59" name="Shape 3059"/>
            <p:cNvSpPr/>
            <p:nvPr/>
          </p:nvSpPr>
          <p:spPr>
            <a:xfrm>
              <a:off x="3247" y="3062"/>
              <a:ext cx="165" cy="169"/>
            </a:xfrm>
            <a:custGeom>
              <a:pathLst>
                <a:path extrusionOk="0" h="120000" w="120000">
                  <a:moveTo>
                    <a:pt x="65454" y="0"/>
                  </a:moveTo>
                  <a:lnTo>
                    <a:pt x="65454" y="0"/>
                  </a:lnTo>
                  <a:lnTo>
                    <a:pt x="70545" y="710"/>
                  </a:lnTo>
                  <a:lnTo>
                    <a:pt x="73454" y="2130"/>
                  </a:lnTo>
                  <a:lnTo>
                    <a:pt x="77818" y="4260"/>
                  </a:lnTo>
                  <a:lnTo>
                    <a:pt x="80727" y="5680"/>
                  </a:lnTo>
                  <a:lnTo>
                    <a:pt x="83636" y="7810"/>
                  </a:lnTo>
                  <a:lnTo>
                    <a:pt x="86545" y="9230"/>
                  </a:lnTo>
                  <a:lnTo>
                    <a:pt x="90181" y="10650"/>
                  </a:lnTo>
                  <a:lnTo>
                    <a:pt x="93818" y="12781"/>
                  </a:lnTo>
                  <a:lnTo>
                    <a:pt x="100363" y="15621"/>
                  </a:lnTo>
                  <a:lnTo>
                    <a:pt x="106181" y="19881"/>
                  </a:lnTo>
                  <a:lnTo>
                    <a:pt x="110545" y="23431"/>
                  </a:lnTo>
                  <a:lnTo>
                    <a:pt x="113454" y="27692"/>
                  </a:lnTo>
                  <a:lnTo>
                    <a:pt x="114181" y="29112"/>
                  </a:lnTo>
                  <a:lnTo>
                    <a:pt x="114909" y="31952"/>
                  </a:lnTo>
                  <a:lnTo>
                    <a:pt x="116363" y="34082"/>
                  </a:lnTo>
                  <a:lnTo>
                    <a:pt x="117090" y="36213"/>
                  </a:lnTo>
                  <a:lnTo>
                    <a:pt x="117818" y="39763"/>
                  </a:lnTo>
                  <a:lnTo>
                    <a:pt x="118545" y="42603"/>
                  </a:lnTo>
                  <a:lnTo>
                    <a:pt x="118545" y="45443"/>
                  </a:lnTo>
                  <a:lnTo>
                    <a:pt x="118545" y="48994"/>
                  </a:lnTo>
                  <a:lnTo>
                    <a:pt x="118545" y="51834"/>
                  </a:lnTo>
                  <a:lnTo>
                    <a:pt x="119272" y="56094"/>
                  </a:lnTo>
                  <a:lnTo>
                    <a:pt x="119272" y="59644"/>
                  </a:lnTo>
                  <a:lnTo>
                    <a:pt x="119272" y="63905"/>
                  </a:lnTo>
                  <a:lnTo>
                    <a:pt x="119272" y="68165"/>
                  </a:lnTo>
                  <a:lnTo>
                    <a:pt x="119272" y="72426"/>
                  </a:lnTo>
                  <a:lnTo>
                    <a:pt x="119272" y="76686"/>
                  </a:lnTo>
                  <a:lnTo>
                    <a:pt x="117818" y="79526"/>
                  </a:lnTo>
                  <a:lnTo>
                    <a:pt x="114909" y="82366"/>
                  </a:lnTo>
                  <a:lnTo>
                    <a:pt x="112000" y="85917"/>
                  </a:lnTo>
                  <a:lnTo>
                    <a:pt x="108363" y="90177"/>
                  </a:lnTo>
                  <a:lnTo>
                    <a:pt x="104727" y="95147"/>
                  </a:lnTo>
                  <a:lnTo>
                    <a:pt x="100363" y="99408"/>
                  </a:lnTo>
                  <a:lnTo>
                    <a:pt x="96727" y="102958"/>
                  </a:lnTo>
                  <a:lnTo>
                    <a:pt x="93090" y="105798"/>
                  </a:lnTo>
                  <a:lnTo>
                    <a:pt x="90181" y="107928"/>
                  </a:lnTo>
                  <a:lnTo>
                    <a:pt x="86545" y="109349"/>
                  </a:lnTo>
                  <a:lnTo>
                    <a:pt x="80000" y="112189"/>
                  </a:lnTo>
                  <a:lnTo>
                    <a:pt x="72727" y="115029"/>
                  </a:lnTo>
                  <a:lnTo>
                    <a:pt x="64727" y="117159"/>
                  </a:lnTo>
                  <a:lnTo>
                    <a:pt x="55272" y="118579"/>
                  </a:lnTo>
                  <a:lnTo>
                    <a:pt x="46545" y="119289"/>
                  </a:lnTo>
                  <a:lnTo>
                    <a:pt x="37090" y="117159"/>
                  </a:lnTo>
                  <a:lnTo>
                    <a:pt x="29090" y="112899"/>
                  </a:lnTo>
                  <a:lnTo>
                    <a:pt x="26181" y="111479"/>
                  </a:lnTo>
                  <a:lnTo>
                    <a:pt x="22545" y="108639"/>
                  </a:lnTo>
                  <a:lnTo>
                    <a:pt x="19636" y="105798"/>
                  </a:lnTo>
                  <a:lnTo>
                    <a:pt x="16000" y="102248"/>
                  </a:lnTo>
                  <a:lnTo>
                    <a:pt x="13090" y="99408"/>
                  </a:lnTo>
                  <a:lnTo>
                    <a:pt x="10909" y="95147"/>
                  </a:lnTo>
                  <a:lnTo>
                    <a:pt x="7272" y="92307"/>
                  </a:lnTo>
                  <a:lnTo>
                    <a:pt x="5818" y="89467"/>
                  </a:lnTo>
                  <a:lnTo>
                    <a:pt x="5090" y="85917"/>
                  </a:lnTo>
                  <a:lnTo>
                    <a:pt x="2909" y="81656"/>
                  </a:lnTo>
                  <a:lnTo>
                    <a:pt x="1454" y="75976"/>
                  </a:lnTo>
                  <a:lnTo>
                    <a:pt x="727" y="70295"/>
                  </a:lnTo>
                  <a:lnTo>
                    <a:pt x="0" y="64615"/>
                  </a:lnTo>
                  <a:lnTo>
                    <a:pt x="0" y="58934"/>
                  </a:lnTo>
                  <a:lnTo>
                    <a:pt x="0" y="54674"/>
                  </a:lnTo>
                  <a:lnTo>
                    <a:pt x="0" y="50414"/>
                  </a:lnTo>
                  <a:lnTo>
                    <a:pt x="0" y="46153"/>
                  </a:lnTo>
                  <a:lnTo>
                    <a:pt x="727" y="41183"/>
                  </a:lnTo>
                  <a:lnTo>
                    <a:pt x="2181" y="36213"/>
                  </a:lnTo>
                  <a:lnTo>
                    <a:pt x="5090" y="30532"/>
                  </a:lnTo>
                  <a:lnTo>
                    <a:pt x="6545" y="25562"/>
                  </a:lnTo>
                  <a:lnTo>
                    <a:pt x="8727" y="20591"/>
                  </a:lnTo>
                  <a:lnTo>
                    <a:pt x="11636" y="17041"/>
                  </a:lnTo>
                  <a:lnTo>
                    <a:pt x="15272" y="14201"/>
                  </a:lnTo>
                  <a:lnTo>
                    <a:pt x="18909" y="12781"/>
                  </a:lnTo>
                  <a:lnTo>
                    <a:pt x="21090" y="10650"/>
                  </a:lnTo>
                  <a:lnTo>
                    <a:pt x="24727" y="9230"/>
                  </a:lnTo>
                  <a:lnTo>
                    <a:pt x="26181" y="7100"/>
                  </a:lnTo>
                  <a:lnTo>
                    <a:pt x="29090" y="4970"/>
                  </a:lnTo>
                  <a:lnTo>
                    <a:pt x="31272" y="4260"/>
                  </a:lnTo>
                  <a:lnTo>
                    <a:pt x="34181" y="2840"/>
                  </a:lnTo>
                  <a:lnTo>
                    <a:pt x="37090" y="2130"/>
                  </a:lnTo>
                  <a:lnTo>
                    <a:pt x="40727" y="1420"/>
                  </a:lnTo>
                  <a:lnTo>
                    <a:pt x="45090" y="710"/>
                  </a:lnTo>
                  <a:lnTo>
                    <a:pt x="50181" y="710"/>
                  </a:lnTo>
                  <a:lnTo>
                    <a:pt x="54545" y="710"/>
                  </a:lnTo>
                  <a:lnTo>
                    <a:pt x="58909" y="0"/>
                  </a:lnTo>
                  <a:lnTo>
                    <a:pt x="61818" y="0"/>
                  </a:lnTo>
                  <a:lnTo>
                    <a:pt x="64727" y="0"/>
                  </a:lnTo>
                  <a:lnTo>
                    <a:pt x="65454" y="0"/>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60" name="Shape 3060"/>
            <p:cNvSpPr/>
            <p:nvPr/>
          </p:nvSpPr>
          <p:spPr>
            <a:xfrm>
              <a:off x="3306" y="3082"/>
              <a:ext cx="11" cy="1"/>
            </a:xfrm>
            <a:custGeom>
              <a:pathLst>
                <a:path extrusionOk="0" h="120000" w="120000">
                  <a:moveTo>
                    <a:pt x="32727" y="0"/>
                  </a:moveTo>
                  <a:lnTo>
                    <a:pt x="54545" y="0"/>
                  </a:lnTo>
                  <a:lnTo>
                    <a:pt x="65454" y="0"/>
                  </a:lnTo>
                  <a:lnTo>
                    <a:pt x="76363" y="0"/>
                  </a:lnTo>
                  <a:lnTo>
                    <a:pt x="87272" y="0"/>
                  </a:lnTo>
                  <a:lnTo>
                    <a:pt x="98181" y="0"/>
                  </a:lnTo>
                  <a:lnTo>
                    <a:pt x="109090" y="0"/>
                  </a:lnTo>
                  <a:lnTo>
                    <a:pt x="109090" y="60000"/>
                  </a:lnTo>
                  <a:lnTo>
                    <a:pt x="98181" y="60000"/>
                  </a:lnTo>
                  <a:lnTo>
                    <a:pt x="87272" y="60000"/>
                  </a:lnTo>
                  <a:lnTo>
                    <a:pt x="76363" y="60000"/>
                  </a:lnTo>
                  <a:lnTo>
                    <a:pt x="65454" y="60000"/>
                  </a:lnTo>
                  <a:lnTo>
                    <a:pt x="54545" y="60000"/>
                  </a:lnTo>
                  <a:lnTo>
                    <a:pt x="43636" y="60000"/>
                  </a:lnTo>
                  <a:lnTo>
                    <a:pt x="32727" y="60000"/>
                  </a:lnTo>
                  <a:lnTo>
                    <a:pt x="21818" y="60000"/>
                  </a:lnTo>
                  <a:lnTo>
                    <a:pt x="10909" y="60000"/>
                  </a:lnTo>
                  <a:lnTo>
                    <a:pt x="0" y="0"/>
                  </a:lnTo>
                  <a:lnTo>
                    <a:pt x="10909" y="0"/>
                  </a:lnTo>
                  <a:lnTo>
                    <a:pt x="21818" y="0"/>
                  </a:lnTo>
                  <a:lnTo>
                    <a:pt x="32727"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61" name="Shape 3061"/>
            <p:cNvSpPr/>
            <p:nvPr/>
          </p:nvSpPr>
          <p:spPr>
            <a:xfrm>
              <a:off x="3306" y="3082"/>
              <a:ext cx="22" cy="11"/>
            </a:xfrm>
            <a:custGeom>
              <a:pathLst>
                <a:path extrusionOk="0" h="120000" w="120000">
                  <a:moveTo>
                    <a:pt x="32727" y="0"/>
                  </a:moveTo>
                  <a:lnTo>
                    <a:pt x="32727" y="0"/>
                  </a:lnTo>
                  <a:lnTo>
                    <a:pt x="60000" y="10000"/>
                  </a:lnTo>
                  <a:lnTo>
                    <a:pt x="70909" y="10000"/>
                  </a:lnTo>
                  <a:lnTo>
                    <a:pt x="76363" y="0"/>
                  </a:lnTo>
                  <a:lnTo>
                    <a:pt x="92727" y="0"/>
                  </a:lnTo>
                  <a:lnTo>
                    <a:pt x="103636" y="10000"/>
                  </a:lnTo>
                  <a:lnTo>
                    <a:pt x="109090" y="30000"/>
                  </a:lnTo>
                  <a:lnTo>
                    <a:pt x="114545" y="50000"/>
                  </a:lnTo>
                  <a:lnTo>
                    <a:pt x="114545" y="60000"/>
                  </a:lnTo>
                  <a:lnTo>
                    <a:pt x="109090" y="80000"/>
                  </a:lnTo>
                  <a:lnTo>
                    <a:pt x="103636" y="100000"/>
                  </a:lnTo>
                  <a:lnTo>
                    <a:pt x="92727" y="110000"/>
                  </a:lnTo>
                  <a:lnTo>
                    <a:pt x="76363" y="110000"/>
                  </a:lnTo>
                  <a:lnTo>
                    <a:pt x="65454" y="110000"/>
                  </a:lnTo>
                  <a:lnTo>
                    <a:pt x="54545" y="110000"/>
                  </a:lnTo>
                  <a:lnTo>
                    <a:pt x="43636" y="110000"/>
                  </a:lnTo>
                  <a:lnTo>
                    <a:pt x="32727" y="90000"/>
                  </a:lnTo>
                  <a:lnTo>
                    <a:pt x="21818" y="70000"/>
                  </a:lnTo>
                  <a:lnTo>
                    <a:pt x="10909" y="60000"/>
                  </a:lnTo>
                  <a:lnTo>
                    <a:pt x="5454" y="60000"/>
                  </a:lnTo>
                  <a:lnTo>
                    <a:pt x="0" y="40000"/>
                  </a:lnTo>
                  <a:lnTo>
                    <a:pt x="5454" y="20000"/>
                  </a:lnTo>
                  <a:lnTo>
                    <a:pt x="16363" y="10000"/>
                  </a:lnTo>
                  <a:lnTo>
                    <a:pt x="21818" y="0"/>
                  </a:lnTo>
                  <a:lnTo>
                    <a:pt x="32727"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62" name="Shape 3062"/>
            <p:cNvSpPr/>
            <p:nvPr/>
          </p:nvSpPr>
          <p:spPr>
            <a:xfrm>
              <a:off x="3338" y="3185"/>
              <a:ext cx="11" cy="2"/>
            </a:xfrm>
            <a:custGeom>
              <a:pathLst>
                <a:path extrusionOk="0" h="120000" w="120000">
                  <a:moveTo>
                    <a:pt x="32727" y="0"/>
                  </a:moveTo>
                  <a:lnTo>
                    <a:pt x="54545" y="0"/>
                  </a:lnTo>
                  <a:lnTo>
                    <a:pt x="65454" y="0"/>
                  </a:lnTo>
                  <a:lnTo>
                    <a:pt x="87272" y="0"/>
                  </a:lnTo>
                  <a:lnTo>
                    <a:pt x="98181" y="0"/>
                  </a:lnTo>
                  <a:lnTo>
                    <a:pt x="109090" y="40000"/>
                  </a:lnTo>
                  <a:lnTo>
                    <a:pt x="98181" y="40000"/>
                  </a:lnTo>
                  <a:lnTo>
                    <a:pt x="87272" y="80000"/>
                  </a:lnTo>
                  <a:lnTo>
                    <a:pt x="76363" y="80000"/>
                  </a:lnTo>
                  <a:lnTo>
                    <a:pt x="65454" y="80000"/>
                  </a:lnTo>
                  <a:lnTo>
                    <a:pt x="54545" y="80000"/>
                  </a:lnTo>
                  <a:lnTo>
                    <a:pt x="43636" y="80000"/>
                  </a:lnTo>
                  <a:lnTo>
                    <a:pt x="32727" y="80000"/>
                  </a:lnTo>
                  <a:lnTo>
                    <a:pt x="21818" y="80000"/>
                  </a:lnTo>
                  <a:lnTo>
                    <a:pt x="10909" y="80000"/>
                  </a:lnTo>
                  <a:lnTo>
                    <a:pt x="10909" y="40000"/>
                  </a:lnTo>
                  <a:lnTo>
                    <a:pt x="0" y="40000"/>
                  </a:lnTo>
                  <a:lnTo>
                    <a:pt x="10909" y="0"/>
                  </a:lnTo>
                  <a:lnTo>
                    <a:pt x="21818" y="0"/>
                  </a:lnTo>
                  <a:lnTo>
                    <a:pt x="32727"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63" name="Shape 3063"/>
            <p:cNvSpPr/>
            <p:nvPr/>
          </p:nvSpPr>
          <p:spPr>
            <a:xfrm>
              <a:off x="3338" y="3185"/>
              <a:ext cx="22" cy="13"/>
            </a:xfrm>
            <a:custGeom>
              <a:pathLst>
                <a:path extrusionOk="0" h="120000" w="120000">
                  <a:moveTo>
                    <a:pt x="31304" y="0"/>
                  </a:moveTo>
                  <a:lnTo>
                    <a:pt x="31304" y="0"/>
                  </a:lnTo>
                  <a:lnTo>
                    <a:pt x="52173" y="0"/>
                  </a:lnTo>
                  <a:lnTo>
                    <a:pt x="67826" y="0"/>
                  </a:lnTo>
                  <a:lnTo>
                    <a:pt x="73043" y="0"/>
                  </a:lnTo>
                  <a:lnTo>
                    <a:pt x="88695" y="0"/>
                  </a:lnTo>
                  <a:lnTo>
                    <a:pt x="104347" y="9230"/>
                  </a:lnTo>
                  <a:lnTo>
                    <a:pt x="109565" y="18461"/>
                  </a:lnTo>
                  <a:lnTo>
                    <a:pt x="114782" y="46153"/>
                  </a:lnTo>
                  <a:lnTo>
                    <a:pt x="114782" y="55384"/>
                  </a:lnTo>
                  <a:lnTo>
                    <a:pt x="109565" y="64615"/>
                  </a:lnTo>
                  <a:lnTo>
                    <a:pt x="99130" y="83076"/>
                  </a:lnTo>
                  <a:lnTo>
                    <a:pt x="83478" y="92307"/>
                  </a:lnTo>
                  <a:lnTo>
                    <a:pt x="73043" y="92307"/>
                  </a:lnTo>
                  <a:lnTo>
                    <a:pt x="62608" y="101538"/>
                  </a:lnTo>
                  <a:lnTo>
                    <a:pt x="46956" y="110769"/>
                  </a:lnTo>
                  <a:lnTo>
                    <a:pt x="36521" y="110769"/>
                  </a:lnTo>
                  <a:lnTo>
                    <a:pt x="26086" y="110769"/>
                  </a:lnTo>
                  <a:lnTo>
                    <a:pt x="10434" y="92307"/>
                  </a:lnTo>
                  <a:lnTo>
                    <a:pt x="10434" y="64615"/>
                  </a:lnTo>
                  <a:lnTo>
                    <a:pt x="5217" y="46153"/>
                  </a:lnTo>
                  <a:lnTo>
                    <a:pt x="0" y="27692"/>
                  </a:lnTo>
                  <a:lnTo>
                    <a:pt x="5217" y="9230"/>
                  </a:lnTo>
                  <a:lnTo>
                    <a:pt x="10434" y="0"/>
                  </a:lnTo>
                  <a:lnTo>
                    <a:pt x="26086" y="0"/>
                  </a:lnTo>
                  <a:lnTo>
                    <a:pt x="31304"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64" name="Shape 3064"/>
            <p:cNvSpPr/>
            <p:nvPr/>
          </p:nvSpPr>
          <p:spPr>
            <a:xfrm>
              <a:off x="3347" y="3102"/>
              <a:ext cx="1" cy="3"/>
            </a:xfrm>
            <a:custGeom>
              <a:pathLst>
                <a:path extrusionOk="0" h="120000" w="120000">
                  <a:moveTo>
                    <a:pt x="60000" y="30000"/>
                  </a:moveTo>
                  <a:lnTo>
                    <a:pt x="60000" y="60000"/>
                  </a:lnTo>
                  <a:lnTo>
                    <a:pt x="60000" y="90000"/>
                  </a:lnTo>
                  <a:lnTo>
                    <a:pt x="0" y="90000"/>
                  </a:lnTo>
                  <a:lnTo>
                    <a:pt x="0" y="60000"/>
                  </a:lnTo>
                  <a:lnTo>
                    <a:pt x="0" y="30000"/>
                  </a:lnTo>
                  <a:lnTo>
                    <a:pt x="60000" y="0"/>
                  </a:lnTo>
                  <a:lnTo>
                    <a:pt x="60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65" name="Shape 3065"/>
            <p:cNvSpPr/>
            <p:nvPr/>
          </p:nvSpPr>
          <p:spPr>
            <a:xfrm>
              <a:off x="3347" y="3102"/>
              <a:ext cx="11" cy="14"/>
            </a:xfrm>
            <a:custGeom>
              <a:pathLst>
                <a:path extrusionOk="0" h="120000" w="120000">
                  <a:moveTo>
                    <a:pt x="0" y="51428"/>
                  </a:moveTo>
                  <a:lnTo>
                    <a:pt x="0" y="51428"/>
                  </a:lnTo>
                  <a:lnTo>
                    <a:pt x="10909" y="77142"/>
                  </a:lnTo>
                  <a:lnTo>
                    <a:pt x="10909" y="94285"/>
                  </a:lnTo>
                  <a:lnTo>
                    <a:pt x="21818" y="102857"/>
                  </a:lnTo>
                  <a:lnTo>
                    <a:pt x="43636" y="111428"/>
                  </a:lnTo>
                  <a:lnTo>
                    <a:pt x="65454" y="102857"/>
                  </a:lnTo>
                  <a:lnTo>
                    <a:pt x="76363" y="102857"/>
                  </a:lnTo>
                  <a:lnTo>
                    <a:pt x="87272" y="94285"/>
                  </a:lnTo>
                  <a:lnTo>
                    <a:pt x="87272" y="85714"/>
                  </a:lnTo>
                  <a:lnTo>
                    <a:pt x="109090" y="34285"/>
                  </a:lnTo>
                  <a:lnTo>
                    <a:pt x="32727" y="0"/>
                  </a:lnTo>
                  <a:lnTo>
                    <a:pt x="0" y="5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66" name="Shape 3066"/>
            <p:cNvSpPr/>
            <p:nvPr/>
          </p:nvSpPr>
          <p:spPr>
            <a:xfrm>
              <a:off x="3279" y="3119"/>
              <a:ext cx="1" cy="3"/>
            </a:xfrm>
            <a:custGeom>
              <a:pathLst>
                <a:path extrusionOk="0" h="120000" w="120000">
                  <a:moveTo>
                    <a:pt x="80000" y="60000"/>
                  </a:moveTo>
                  <a:lnTo>
                    <a:pt x="80000" y="60000"/>
                  </a:lnTo>
                  <a:lnTo>
                    <a:pt x="80000" y="90000"/>
                  </a:lnTo>
                  <a:lnTo>
                    <a:pt x="40000" y="90000"/>
                  </a:lnTo>
                  <a:lnTo>
                    <a:pt x="0" y="90000"/>
                  </a:lnTo>
                  <a:lnTo>
                    <a:pt x="0" y="60000"/>
                  </a:lnTo>
                  <a:lnTo>
                    <a:pt x="0" y="30000"/>
                  </a:lnTo>
                  <a:lnTo>
                    <a:pt x="40000" y="0"/>
                  </a:lnTo>
                  <a:lnTo>
                    <a:pt x="8000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67" name="Shape 3067"/>
            <p:cNvSpPr/>
            <p:nvPr/>
          </p:nvSpPr>
          <p:spPr>
            <a:xfrm>
              <a:off x="3281" y="3119"/>
              <a:ext cx="9" cy="14"/>
            </a:xfrm>
            <a:custGeom>
              <a:pathLst>
                <a:path extrusionOk="0" h="120000" w="120000">
                  <a:moveTo>
                    <a:pt x="0" y="59999"/>
                  </a:moveTo>
                  <a:lnTo>
                    <a:pt x="0" y="59999"/>
                  </a:lnTo>
                  <a:lnTo>
                    <a:pt x="12000" y="77142"/>
                  </a:lnTo>
                  <a:lnTo>
                    <a:pt x="12000" y="94285"/>
                  </a:lnTo>
                  <a:lnTo>
                    <a:pt x="24000" y="111428"/>
                  </a:lnTo>
                  <a:lnTo>
                    <a:pt x="60000" y="111428"/>
                  </a:lnTo>
                  <a:lnTo>
                    <a:pt x="72000" y="102857"/>
                  </a:lnTo>
                  <a:lnTo>
                    <a:pt x="84000" y="94285"/>
                  </a:lnTo>
                  <a:lnTo>
                    <a:pt x="84000" y="85714"/>
                  </a:lnTo>
                  <a:lnTo>
                    <a:pt x="108000" y="34285"/>
                  </a:lnTo>
                  <a:lnTo>
                    <a:pt x="24000" y="0"/>
                  </a:lnTo>
                  <a:lnTo>
                    <a:pt x="0" y="5999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68" name="Shape 3068"/>
            <p:cNvSpPr/>
            <p:nvPr/>
          </p:nvSpPr>
          <p:spPr>
            <a:xfrm>
              <a:off x="3293" y="3160"/>
              <a:ext cx="2" cy="4"/>
            </a:xfrm>
            <a:custGeom>
              <a:pathLst>
                <a:path extrusionOk="0" h="120000" w="120000">
                  <a:moveTo>
                    <a:pt x="0" y="48000"/>
                  </a:moveTo>
                  <a:lnTo>
                    <a:pt x="0" y="72000"/>
                  </a:lnTo>
                  <a:lnTo>
                    <a:pt x="0" y="96000"/>
                  </a:lnTo>
                  <a:lnTo>
                    <a:pt x="60000" y="96000"/>
                  </a:lnTo>
                  <a:lnTo>
                    <a:pt x="60000" y="24000"/>
                  </a:lnTo>
                  <a:lnTo>
                    <a:pt x="0" y="0"/>
                  </a:lnTo>
                  <a:lnTo>
                    <a:pt x="0" y="4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69" name="Shape 3069"/>
            <p:cNvSpPr/>
            <p:nvPr/>
          </p:nvSpPr>
          <p:spPr>
            <a:xfrm>
              <a:off x="3293" y="3160"/>
              <a:ext cx="14" cy="14"/>
            </a:xfrm>
            <a:custGeom>
              <a:pathLst>
                <a:path extrusionOk="0" h="120000" w="120000">
                  <a:moveTo>
                    <a:pt x="0" y="56000"/>
                  </a:moveTo>
                  <a:lnTo>
                    <a:pt x="0" y="56000"/>
                  </a:lnTo>
                  <a:lnTo>
                    <a:pt x="0" y="80000"/>
                  </a:lnTo>
                  <a:lnTo>
                    <a:pt x="8571" y="88000"/>
                  </a:lnTo>
                  <a:lnTo>
                    <a:pt x="17142" y="104000"/>
                  </a:lnTo>
                  <a:lnTo>
                    <a:pt x="34285" y="104000"/>
                  </a:lnTo>
                  <a:lnTo>
                    <a:pt x="51428" y="112000"/>
                  </a:lnTo>
                  <a:lnTo>
                    <a:pt x="77142" y="112000"/>
                  </a:lnTo>
                  <a:lnTo>
                    <a:pt x="102857" y="112000"/>
                  </a:lnTo>
                  <a:lnTo>
                    <a:pt x="111428" y="112000"/>
                  </a:lnTo>
                  <a:lnTo>
                    <a:pt x="94285" y="40000"/>
                  </a:lnTo>
                  <a:lnTo>
                    <a:pt x="34285" y="0"/>
                  </a:lnTo>
                  <a:lnTo>
                    <a:pt x="0" y="56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70" name="Shape 3070"/>
            <p:cNvSpPr/>
            <p:nvPr/>
          </p:nvSpPr>
          <p:spPr>
            <a:xfrm>
              <a:off x="3338" y="3150"/>
              <a:ext cx="13" cy="2"/>
            </a:xfrm>
            <a:custGeom>
              <a:pathLst>
                <a:path extrusionOk="0" h="120000" w="120000">
                  <a:moveTo>
                    <a:pt x="110769" y="0"/>
                  </a:moveTo>
                  <a:lnTo>
                    <a:pt x="92307" y="0"/>
                  </a:lnTo>
                  <a:lnTo>
                    <a:pt x="83076" y="40000"/>
                  </a:lnTo>
                  <a:lnTo>
                    <a:pt x="73846" y="40000"/>
                  </a:lnTo>
                  <a:lnTo>
                    <a:pt x="64615" y="40000"/>
                  </a:lnTo>
                  <a:lnTo>
                    <a:pt x="46153" y="40000"/>
                  </a:lnTo>
                  <a:lnTo>
                    <a:pt x="36923" y="0"/>
                  </a:lnTo>
                  <a:lnTo>
                    <a:pt x="27692" y="0"/>
                  </a:lnTo>
                  <a:lnTo>
                    <a:pt x="18461" y="0"/>
                  </a:lnTo>
                  <a:lnTo>
                    <a:pt x="9230" y="0"/>
                  </a:lnTo>
                  <a:lnTo>
                    <a:pt x="9230" y="40000"/>
                  </a:lnTo>
                  <a:lnTo>
                    <a:pt x="0" y="40000"/>
                  </a:lnTo>
                  <a:lnTo>
                    <a:pt x="9230" y="40000"/>
                  </a:lnTo>
                  <a:lnTo>
                    <a:pt x="18461" y="40000"/>
                  </a:lnTo>
                  <a:lnTo>
                    <a:pt x="36923" y="80000"/>
                  </a:lnTo>
                  <a:lnTo>
                    <a:pt x="46153" y="80000"/>
                  </a:lnTo>
                  <a:lnTo>
                    <a:pt x="64615" y="80000"/>
                  </a:lnTo>
                  <a:lnTo>
                    <a:pt x="73846" y="80000"/>
                  </a:lnTo>
                  <a:lnTo>
                    <a:pt x="92307" y="80000"/>
                  </a:lnTo>
                  <a:lnTo>
                    <a:pt x="101538" y="80000"/>
                  </a:lnTo>
                  <a:lnTo>
                    <a:pt x="101538" y="40000"/>
                  </a:lnTo>
                  <a:lnTo>
                    <a:pt x="110769"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71" name="Shape 3071"/>
            <p:cNvSpPr/>
            <p:nvPr/>
          </p:nvSpPr>
          <p:spPr>
            <a:xfrm>
              <a:off x="3338" y="3150"/>
              <a:ext cx="23" cy="13"/>
            </a:xfrm>
            <a:custGeom>
              <a:pathLst>
                <a:path extrusionOk="0" h="120000" w="120000">
                  <a:moveTo>
                    <a:pt x="115000" y="0"/>
                  </a:moveTo>
                  <a:lnTo>
                    <a:pt x="115000" y="0"/>
                  </a:lnTo>
                  <a:lnTo>
                    <a:pt x="100000" y="18461"/>
                  </a:lnTo>
                  <a:lnTo>
                    <a:pt x="85000" y="46153"/>
                  </a:lnTo>
                  <a:lnTo>
                    <a:pt x="80000" y="55384"/>
                  </a:lnTo>
                  <a:lnTo>
                    <a:pt x="65000" y="55384"/>
                  </a:lnTo>
                  <a:lnTo>
                    <a:pt x="50000" y="36923"/>
                  </a:lnTo>
                  <a:lnTo>
                    <a:pt x="40000" y="18461"/>
                  </a:lnTo>
                  <a:lnTo>
                    <a:pt x="30000" y="18461"/>
                  </a:lnTo>
                  <a:lnTo>
                    <a:pt x="15000" y="18461"/>
                  </a:lnTo>
                  <a:lnTo>
                    <a:pt x="5000" y="18461"/>
                  </a:lnTo>
                  <a:lnTo>
                    <a:pt x="5000" y="27692"/>
                  </a:lnTo>
                  <a:lnTo>
                    <a:pt x="0" y="36923"/>
                  </a:lnTo>
                  <a:lnTo>
                    <a:pt x="5000" y="55384"/>
                  </a:lnTo>
                  <a:lnTo>
                    <a:pt x="25000" y="73846"/>
                  </a:lnTo>
                  <a:lnTo>
                    <a:pt x="35000" y="83076"/>
                  </a:lnTo>
                  <a:lnTo>
                    <a:pt x="40000" y="92307"/>
                  </a:lnTo>
                  <a:lnTo>
                    <a:pt x="50000" y="101538"/>
                  </a:lnTo>
                  <a:lnTo>
                    <a:pt x="70000" y="101538"/>
                  </a:lnTo>
                  <a:lnTo>
                    <a:pt x="80000" y="110769"/>
                  </a:lnTo>
                  <a:lnTo>
                    <a:pt x="90000" y="110769"/>
                  </a:lnTo>
                  <a:lnTo>
                    <a:pt x="100000" y="101538"/>
                  </a:lnTo>
                  <a:lnTo>
                    <a:pt x="105000" y="83076"/>
                  </a:lnTo>
                  <a:lnTo>
                    <a:pt x="110000" y="46153"/>
                  </a:lnTo>
                  <a:lnTo>
                    <a:pt x="115000" y="18461"/>
                  </a:lnTo>
                  <a:lnTo>
                    <a:pt x="115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72" name="Shape 3072"/>
            <p:cNvSpPr/>
            <p:nvPr/>
          </p:nvSpPr>
          <p:spPr>
            <a:xfrm>
              <a:off x="3306" y="3122"/>
              <a:ext cx="9" cy="3"/>
            </a:xfrm>
            <a:custGeom>
              <a:pathLst>
                <a:path extrusionOk="0" h="120000" w="120000">
                  <a:moveTo>
                    <a:pt x="108000" y="90000"/>
                  </a:moveTo>
                  <a:lnTo>
                    <a:pt x="0" y="60000"/>
                  </a:lnTo>
                  <a:lnTo>
                    <a:pt x="0" y="0"/>
                  </a:lnTo>
                  <a:lnTo>
                    <a:pt x="48000" y="0"/>
                  </a:lnTo>
                  <a:lnTo>
                    <a:pt x="108000" y="0"/>
                  </a:lnTo>
                  <a:lnTo>
                    <a:pt x="108000"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73" name="Shape 3073"/>
            <p:cNvSpPr/>
            <p:nvPr/>
          </p:nvSpPr>
          <p:spPr>
            <a:xfrm>
              <a:off x="3315" y="3126"/>
              <a:ext cx="1" cy="7"/>
            </a:xfrm>
            <a:custGeom>
              <a:pathLst>
                <a:path extrusionOk="0" h="120000" w="120000">
                  <a:moveTo>
                    <a:pt x="0" y="0"/>
                  </a:moveTo>
                  <a:lnTo>
                    <a:pt x="0" y="0"/>
                  </a:lnTo>
                  <a:lnTo>
                    <a:pt x="80000" y="45000"/>
                  </a:lnTo>
                  <a:lnTo>
                    <a:pt x="80000" y="90000"/>
                  </a:lnTo>
                  <a:lnTo>
                    <a:pt x="40000" y="105000"/>
                  </a:lnTo>
                  <a:lnTo>
                    <a:pt x="0" y="105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74" name="Shape 3074"/>
            <p:cNvSpPr/>
            <p:nvPr/>
          </p:nvSpPr>
          <p:spPr>
            <a:xfrm>
              <a:off x="3370" y="3132"/>
              <a:ext cx="9" cy="18"/>
            </a:xfrm>
            <a:custGeom>
              <a:pathLst>
                <a:path extrusionOk="0" h="120000" w="120000">
                  <a:moveTo>
                    <a:pt x="40000" y="0"/>
                  </a:moveTo>
                  <a:lnTo>
                    <a:pt x="40000" y="20000"/>
                  </a:lnTo>
                  <a:lnTo>
                    <a:pt x="66666" y="33333"/>
                  </a:lnTo>
                  <a:lnTo>
                    <a:pt x="106666" y="46666"/>
                  </a:lnTo>
                  <a:lnTo>
                    <a:pt x="106666" y="53333"/>
                  </a:lnTo>
                  <a:lnTo>
                    <a:pt x="40000" y="60000"/>
                  </a:lnTo>
                  <a:lnTo>
                    <a:pt x="0" y="66666"/>
                  </a:lnTo>
                  <a:lnTo>
                    <a:pt x="0" y="73333"/>
                  </a:lnTo>
                  <a:lnTo>
                    <a:pt x="40000" y="86666"/>
                  </a:lnTo>
                  <a:lnTo>
                    <a:pt x="40000" y="93333"/>
                  </a:lnTo>
                  <a:lnTo>
                    <a:pt x="66666" y="106666"/>
                  </a:lnTo>
                  <a:lnTo>
                    <a:pt x="66666" y="113333"/>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75" name="Shape 3075"/>
            <p:cNvSpPr/>
            <p:nvPr/>
          </p:nvSpPr>
          <p:spPr>
            <a:xfrm>
              <a:off x="3379" y="3132"/>
              <a:ext cx="2" cy="28"/>
            </a:xfrm>
            <a:custGeom>
              <a:pathLst>
                <a:path extrusionOk="0" h="120000" w="120000">
                  <a:moveTo>
                    <a:pt x="60000" y="0"/>
                  </a:moveTo>
                  <a:lnTo>
                    <a:pt x="60000" y="0"/>
                  </a:lnTo>
                  <a:lnTo>
                    <a:pt x="60000" y="21428"/>
                  </a:lnTo>
                  <a:lnTo>
                    <a:pt x="30000" y="34285"/>
                  </a:lnTo>
                  <a:lnTo>
                    <a:pt x="0" y="47142"/>
                  </a:lnTo>
                  <a:lnTo>
                    <a:pt x="0" y="51428"/>
                  </a:lnTo>
                  <a:lnTo>
                    <a:pt x="0" y="55714"/>
                  </a:lnTo>
                  <a:lnTo>
                    <a:pt x="60000" y="59999"/>
                  </a:lnTo>
                  <a:lnTo>
                    <a:pt x="90000" y="68571"/>
                  </a:lnTo>
                  <a:lnTo>
                    <a:pt x="90000" y="77142"/>
                  </a:lnTo>
                  <a:lnTo>
                    <a:pt x="60000" y="85714"/>
                  </a:lnTo>
                  <a:lnTo>
                    <a:pt x="60000" y="98571"/>
                  </a:lnTo>
                  <a:lnTo>
                    <a:pt x="30000" y="111428"/>
                  </a:lnTo>
                  <a:lnTo>
                    <a:pt x="30000" y="115714"/>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76" name="Shape 3076"/>
            <p:cNvSpPr/>
            <p:nvPr/>
          </p:nvSpPr>
          <p:spPr>
            <a:xfrm>
              <a:off x="3361" y="3169"/>
              <a:ext cx="18" cy="5"/>
            </a:xfrm>
            <a:custGeom>
              <a:pathLst>
                <a:path extrusionOk="0" h="120000" w="120000">
                  <a:moveTo>
                    <a:pt x="113684" y="0"/>
                  </a:moveTo>
                  <a:lnTo>
                    <a:pt x="94736" y="0"/>
                  </a:lnTo>
                  <a:lnTo>
                    <a:pt x="75789" y="20000"/>
                  </a:lnTo>
                  <a:lnTo>
                    <a:pt x="56842" y="40000"/>
                  </a:lnTo>
                  <a:lnTo>
                    <a:pt x="44210" y="80000"/>
                  </a:lnTo>
                  <a:lnTo>
                    <a:pt x="31578" y="100000"/>
                  </a:lnTo>
                  <a:lnTo>
                    <a:pt x="18947" y="100000"/>
                  </a:lnTo>
                  <a:lnTo>
                    <a:pt x="6315" y="100000"/>
                  </a:lnTo>
                  <a:lnTo>
                    <a:pt x="0" y="100000"/>
                  </a:lnTo>
                  <a:lnTo>
                    <a:pt x="113684"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77" name="Shape 3077"/>
            <p:cNvSpPr/>
            <p:nvPr/>
          </p:nvSpPr>
          <p:spPr>
            <a:xfrm>
              <a:off x="3361" y="3173"/>
              <a:ext cx="29" cy="5"/>
            </a:xfrm>
            <a:custGeom>
              <a:pathLst>
                <a:path extrusionOk="0" h="120000" w="120000">
                  <a:moveTo>
                    <a:pt x="116000" y="100000"/>
                  </a:moveTo>
                  <a:lnTo>
                    <a:pt x="116000" y="100000"/>
                  </a:lnTo>
                  <a:lnTo>
                    <a:pt x="92000" y="100000"/>
                  </a:lnTo>
                  <a:lnTo>
                    <a:pt x="76000" y="80000"/>
                  </a:lnTo>
                  <a:lnTo>
                    <a:pt x="60000" y="60000"/>
                  </a:lnTo>
                  <a:lnTo>
                    <a:pt x="44000" y="20000"/>
                  </a:lnTo>
                  <a:lnTo>
                    <a:pt x="32000" y="0"/>
                  </a:lnTo>
                  <a:lnTo>
                    <a:pt x="16000" y="0"/>
                  </a:lnTo>
                  <a:lnTo>
                    <a:pt x="4000" y="0"/>
                  </a:lnTo>
                  <a:lnTo>
                    <a:pt x="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78" name="Shape 3078"/>
            <p:cNvSpPr/>
            <p:nvPr/>
          </p:nvSpPr>
          <p:spPr>
            <a:xfrm>
              <a:off x="3284" y="3100"/>
              <a:ext cx="9" cy="9"/>
            </a:xfrm>
            <a:custGeom>
              <a:pathLst>
                <a:path extrusionOk="0" h="120000" w="120000">
                  <a:moveTo>
                    <a:pt x="48000" y="0"/>
                  </a:moveTo>
                  <a:lnTo>
                    <a:pt x="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79" name="Shape 3079"/>
            <p:cNvSpPr/>
            <p:nvPr/>
          </p:nvSpPr>
          <p:spPr>
            <a:xfrm>
              <a:off x="3315" y="3104"/>
              <a:ext cx="9" cy="9"/>
            </a:xfrm>
            <a:custGeom>
              <a:pathLst>
                <a:path extrusionOk="0" h="120000" w="120000">
                  <a:moveTo>
                    <a:pt x="0" y="0"/>
                  </a:moveTo>
                  <a:lnTo>
                    <a:pt x="0" y="0"/>
                  </a:lnTo>
                  <a:lnTo>
                    <a:pt x="0" y="53333"/>
                  </a:lnTo>
                  <a:lnTo>
                    <a:pt x="0" y="106666"/>
                  </a:lnTo>
                  <a:lnTo>
                    <a:pt x="109090" y="106666"/>
                  </a:lnTo>
                  <a:lnTo>
                    <a:pt x="109090" y="53333"/>
                  </a:lnTo>
                  <a:lnTo>
                    <a:pt x="109090" y="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80" name="Shape 3080"/>
            <p:cNvSpPr/>
            <p:nvPr/>
          </p:nvSpPr>
          <p:spPr>
            <a:xfrm>
              <a:off x="3325" y="3127"/>
              <a:ext cx="9" cy="7"/>
            </a:xfrm>
            <a:custGeom>
              <a:pathLst>
                <a:path extrusionOk="0" h="120000" w="120000">
                  <a:moveTo>
                    <a:pt x="48000" y="0"/>
                  </a:moveTo>
                  <a:lnTo>
                    <a:pt x="48000" y="0"/>
                  </a:lnTo>
                  <a:lnTo>
                    <a:pt x="0" y="0"/>
                  </a:lnTo>
                  <a:lnTo>
                    <a:pt x="0" y="30000"/>
                  </a:lnTo>
                  <a:lnTo>
                    <a:pt x="0" y="75000"/>
                  </a:lnTo>
                  <a:lnTo>
                    <a:pt x="0" y="105000"/>
                  </a:lnTo>
                  <a:lnTo>
                    <a:pt x="48000" y="105000"/>
                  </a:lnTo>
                  <a:lnTo>
                    <a:pt x="108000" y="105000"/>
                  </a:lnTo>
                  <a:lnTo>
                    <a:pt x="108000" y="75000"/>
                  </a:lnTo>
                  <a:lnTo>
                    <a:pt x="108000" y="30000"/>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81" name="Shape 3081"/>
            <p:cNvSpPr/>
            <p:nvPr/>
          </p:nvSpPr>
          <p:spPr>
            <a:xfrm>
              <a:off x="3270" y="3139"/>
              <a:ext cx="9" cy="7"/>
            </a:xfrm>
            <a:custGeom>
              <a:pathLst>
                <a:path extrusionOk="0" h="120000" w="120000">
                  <a:moveTo>
                    <a:pt x="66666" y="0"/>
                  </a:moveTo>
                  <a:lnTo>
                    <a:pt x="40000" y="0"/>
                  </a:lnTo>
                  <a:lnTo>
                    <a:pt x="0" y="0"/>
                  </a:lnTo>
                  <a:lnTo>
                    <a:pt x="0" y="30000"/>
                  </a:lnTo>
                  <a:lnTo>
                    <a:pt x="0" y="75000"/>
                  </a:lnTo>
                  <a:lnTo>
                    <a:pt x="0" y="105000"/>
                  </a:lnTo>
                  <a:lnTo>
                    <a:pt x="40000" y="105000"/>
                  </a:lnTo>
                  <a:lnTo>
                    <a:pt x="66666" y="105000"/>
                  </a:lnTo>
                  <a:lnTo>
                    <a:pt x="106666" y="105000"/>
                  </a:lnTo>
                  <a:lnTo>
                    <a:pt x="106666" y="75000"/>
                  </a:lnTo>
                  <a:lnTo>
                    <a:pt x="106666" y="30000"/>
                  </a:lnTo>
                  <a:lnTo>
                    <a:pt x="66666" y="3000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82" name="Shape 3082"/>
            <p:cNvSpPr/>
            <p:nvPr/>
          </p:nvSpPr>
          <p:spPr>
            <a:xfrm>
              <a:off x="3306" y="3200"/>
              <a:ext cx="7" cy="9"/>
            </a:xfrm>
            <a:custGeom>
              <a:pathLst>
                <a:path extrusionOk="0" h="120000" w="120000">
                  <a:moveTo>
                    <a:pt x="75000" y="0"/>
                  </a:moveTo>
                  <a:lnTo>
                    <a:pt x="30000" y="0"/>
                  </a:lnTo>
                  <a:lnTo>
                    <a:pt x="0" y="53333"/>
                  </a:lnTo>
                  <a:lnTo>
                    <a:pt x="0" y="106666"/>
                  </a:lnTo>
                  <a:lnTo>
                    <a:pt x="30000" y="106666"/>
                  </a:lnTo>
                  <a:lnTo>
                    <a:pt x="75000" y="106666"/>
                  </a:lnTo>
                  <a:lnTo>
                    <a:pt x="105000" y="106666"/>
                  </a:lnTo>
                  <a:lnTo>
                    <a:pt x="105000" y="53333"/>
                  </a:lnTo>
                  <a:lnTo>
                    <a:pt x="105000" y="0"/>
                  </a:lnTo>
                  <a:lnTo>
                    <a:pt x="75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83" name="Shape 3083"/>
            <p:cNvSpPr/>
            <p:nvPr/>
          </p:nvSpPr>
          <p:spPr>
            <a:xfrm>
              <a:off x="3281" y="3187"/>
              <a:ext cx="9" cy="9"/>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84" name="Shape 3084"/>
            <p:cNvSpPr/>
            <p:nvPr/>
          </p:nvSpPr>
          <p:spPr>
            <a:xfrm>
              <a:off x="3361" y="3137"/>
              <a:ext cx="9" cy="9"/>
            </a:xfrm>
            <a:custGeom>
              <a:pathLst>
                <a:path extrusionOk="0" h="120000" w="120000">
                  <a:moveTo>
                    <a:pt x="66666" y="0"/>
                  </a:moveTo>
                  <a:lnTo>
                    <a:pt x="40000" y="0"/>
                  </a:lnTo>
                  <a:lnTo>
                    <a:pt x="0" y="0"/>
                  </a:lnTo>
                  <a:lnTo>
                    <a:pt x="0" y="108000"/>
                  </a:lnTo>
                  <a:lnTo>
                    <a:pt x="40000" y="108000"/>
                  </a:lnTo>
                  <a:lnTo>
                    <a:pt x="66666" y="108000"/>
                  </a:lnTo>
                  <a:lnTo>
                    <a:pt x="106666" y="108000"/>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85" name="Shape 3085"/>
            <p:cNvSpPr/>
            <p:nvPr/>
          </p:nvSpPr>
          <p:spPr>
            <a:xfrm>
              <a:off x="3372" y="3107"/>
              <a:ext cx="11" cy="7"/>
            </a:xfrm>
            <a:custGeom>
              <a:pathLst>
                <a:path extrusionOk="0" h="120000" w="120000">
                  <a:moveTo>
                    <a:pt x="0" y="0"/>
                  </a:moveTo>
                  <a:lnTo>
                    <a:pt x="0" y="0"/>
                  </a:lnTo>
                  <a:lnTo>
                    <a:pt x="0" y="30000"/>
                  </a:lnTo>
                  <a:lnTo>
                    <a:pt x="0" y="75000"/>
                  </a:lnTo>
                  <a:lnTo>
                    <a:pt x="0" y="105000"/>
                  </a:lnTo>
                  <a:lnTo>
                    <a:pt x="109090" y="105000"/>
                  </a:lnTo>
                  <a:lnTo>
                    <a:pt x="109090" y="75000"/>
                  </a:lnTo>
                  <a:lnTo>
                    <a:pt x="109090" y="30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86" name="Shape 3086"/>
            <p:cNvSpPr/>
            <p:nvPr/>
          </p:nvSpPr>
          <p:spPr>
            <a:xfrm>
              <a:off x="3388" y="3136"/>
              <a:ext cx="7" cy="9"/>
            </a:xfrm>
            <a:custGeom>
              <a:pathLst>
                <a:path extrusionOk="0" h="120000" w="120000">
                  <a:moveTo>
                    <a:pt x="75000" y="0"/>
                  </a:moveTo>
                  <a:lnTo>
                    <a:pt x="30000" y="0"/>
                  </a:lnTo>
                  <a:lnTo>
                    <a:pt x="0" y="0"/>
                  </a:lnTo>
                  <a:lnTo>
                    <a:pt x="0" y="53333"/>
                  </a:lnTo>
                  <a:lnTo>
                    <a:pt x="30000" y="106666"/>
                  </a:lnTo>
                  <a:lnTo>
                    <a:pt x="75000" y="106666"/>
                  </a:lnTo>
                  <a:lnTo>
                    <a:pt x="105000" y="106666"/>
                  </a:lnTo>
                  <a:lnTo>
                    <a:pt x="105000" y="53333"/>
                  </a:lnTo>
                  <a:lnTo>
                    <a:pt x="105000" y="0"/>
                  </a:lnTo>
                  <a:lnTo>
                    <a:pt x="75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87" name="Shape 3087"/>
            <p:cNvSpPr/>
            <p:nvPr/>
          </p:nvSpPr>
          <p:spPr>
            <a:xfrm>
              <a:off x="3356" y="3188"/>
              <a:ext cx="11" cy="9"/>
            </a:xfrm>
            <a:custGeom>
              <a:pathLst>
                <a:path extrusionOk="0" h="120000" w="120000">
                  <a:moveTo>
                    <a:pt x="0" y="0"/>
                  </a:moveTo>
                  <a:lnTo>
                    <a:pt x="0" y="0"/>
                  </a:lnTo>
                  <a:lnTo>
                    <a:pt x="0" y="53333"/>
                  </a:lnTo>
                  <a:lnTo>
                    <a:pt x="0" y="106666"/>
                  </a:lnTo>
                  <a:lnTo>
                    <a:pt x="109090" y="106666"/>
                  </a:lnTo>
                  <a:lnTo>
                    <a:pt x="109090" y="53333"/>
                  </a:lnTo>
                  <a:lnTo>
                    <a:pt x="109090" y="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88" name="Shape 3088"/>
            <p:cNvSpPr/>
            <p:nvPr/>
          </p:nvSpPr>
          <p:spPr>
            <a:xfrm>
              <a:off x="3284" y="3073"/>
              <a:ext cx="9" cy="9"/>
            </a:xfrm>
            <a:custGeom>
              <a:pathLst>
                <a:path extrusionOk="0" h="120000" w="120000">
                  <a:moveTo>
                    <a:pt x="48000" y="0"/>
                  </a:moveTo>
                  <a:lnTo>
                    <a:pt x="48000" y="0"/>
                  </a:lnTo>
                  <a:lnTo>
                    <a:pt x="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89" name="Shape 3089"/>
            <p:cNvSpPr/>
            <p:nvPr/>
          </p:nvSpPr>
          <p:spPr>
            <a:xfrm>
              <a:off x="3254" y="3101"/>
              <a:ext cx="9" cy="7"/>
            </a:xfrm>
            <a:custGeom>
              <a:pathLst>
                <a:path extrusionOk="0" h="120000" w="120000">
                  <a:moveTo>
                    <a:pt x="66666" y="0"/>
                  </a:moveTo>
                  <a:lnTo>
                    <a:pt x="40000" y="0"/>
                  </a:lnTo>
                  <a:lnTo>
                    <a:pt x="0" y="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90" name="Shape 3090"/>
            <p:cNvSpPr/>
            <p:nvPr/>
          </p:nvSpPr>
          <p:spPr>
            <a:xfrm>
              <a:off x="3252" y="3152"/>
              <a:ext cx="9" cy="9"/>
            </a:xfrm>
            <a:custGeom>
              <a:pathLst>
                <a:path extrusionOk="0" h="120000" w="120000">
                  <a:moveTo>
                    <a:pt x="48000" y="0"/>
                  </a:moveTo>
                  <a:lnTo>
                    <a:pt x="4800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91" name="Shape 3091"/>
            <p:cNvSpPr/>
            <p:nvPr/>
          </p:nvSpPr>
          <p:spPr>
            <a:xfrm>
              <a:off x="3284" y="3173"/>
              <a:ext cx="9" cy="9"/>
            </a:xfrm>
            <a:custGeom>
              <a:pathLst>
                <a:path extrusionOk="0" h="120000" w="120000">
                  <a:moveTo>
                    <a:pt x="66666" y="0"/>
                  </a:moveTo>
                  <a:lnTo>
                    <a:pt x="40000" y="0"/>
                  </a:lnTo>
                  <a:lnTo>
                    <a:pt x="0" y="53333"/>
                  </a:lnTo>
                  <a:lnTo>
                    <a:pt x="40000" y="106666"/>
                  </a:lnTo>
                  <a:lnTo>
                    <a:pt x="66666" y="106666"/>
                  </a:lnTo>
                  <a:lnTo>
                    <a:pt x="10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92" name="Shape 3092"/>
            <p:cNvSpPr/>
            <p:nvPr/>
          </p:nvSpPr>
          <p:spPr>
            <a:xfrm>
              <a:off x="3263" y="3173"/>
              <a:ext cx="9" cy="7"/>
            </a:xfrm>
            <a:custGeom>
              <a:pathLst>
                <a:path extrusionOk="0" h="120000" w="120000">
                  <a:moveTo>
                    <a:pt x="48000" y="0"/>
                  </a:moveTo>
                  <a:lnTo>
                    <a:pt x="48000" y="0"/>
                  </a:lnTo>
                  <a:lnTo>
                    <a:pt x="0" y="0"/>
                  </a:lnTo>
                  <a:lnTo>
                    <a:pt x="0" y="30000"/>
                  </a:lnTo>
                  <a:lnTo>
                    <a:pt x="0" y="75000"/>
                  </a:lnTo>
                  <a:lnTo>
                    <a:pt x="48000" y="105000"/>
                  </a:lnTo>
                  <a:lnTo>
                    <a:pt x="108000" y="75000"/>
                  </a:lnTo>
                  <a:lnTo>
                    <a:pt x="108000" y="30000"/>
                  </a:lnTo>
                  <a:lnTo>
                    <a:pt x="108000" y="0"/>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93" name="Shape 3093"/>
            <p:cNvSpPr/>
            <p:nvPr/>
          </p:nvSpPr>
          <p:spPr>
            <a:xfrm>
              <a:off x="2134" y="2479"/>
              <a:ext cx="41" cy="36"/>
            </a:xfrm>
            <a:custGeom>
              <a:pathLst>
                <a:path extrusionOk="0" h="120000" w="120000">
                  <a:moveTo>
                    <a:pt x="55609" y="116666"/>
                  </a:moveTo>
                  <a:lnTo>
                    <a:pt x="55609" y="116666"/>
                  </a:lnTo>
                  <a:lnTo>
                    <a:pt x="79024" y="110000"/>
                  </a:lnTo>
                  <a:lnTo>
                    <a:pt x="99512" y="100000"/>
                  </a:lnTo>
                  <a:lnTo>
                    <a:pt x="111219" y="83333"/>
                  </a:lnTo>
                  <a:lnTo>
                    <a:pt x="117073" y="60000"/>
                  </a:lnTo>
                  <a:lnTo>
                    <a:pt x="111219" y="36666"/>
                  </a:lnTo>
                  <a:lnTo>
                    <a:pt x="99512" y="16666"/>
                  </a:lnTo>
                  <a:lnTo>
                    <a:pt x="79024" y="3333"/>
                  </a:lnTo>
                  <a:lnTo>
                    <a:pt x="55609" y="0"/>
                  </a:lnTo>
                  <a:lnTo>
                    <a:pt x="32195" y="3333"/>
                  </a:lnTo>
                  <a:lnTo>
                    <a:pt x="17560" y="16666"/>
                  </a:lnTo>
                  <a:lnTo>
                    <a:pt x="2926" y="36666"/>
                  </a:lnTo>
                  <a:lnTo>
                    <a:pt x="0" y="60000"/>
                  </a:lnTo>
                  <a:lnTo>
                    <a:pt x="2926" y="83333"/>
                  </a:lnTo>
                  <a:lnTo>
                    <a:pt x="17560" y="100000"/>
                  </a:lnTo>
                  <a:lnTo>
                    <a:pt x="32195" y="110000"/>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94" name="Shape 3094"/>
            <p:cNvSpPr/>
            <p:nvPr/>
          </p:nvSpPr>
          <p:spPr>
            <a:xfrm>
              <a:off x="3436" y="2381"/>
              <a:ext cx="302" cy="873"/>
            </a:xfrm>
            <a:custGeom>
              <a:pathLst>
                <a:path extrusionOk="0" h="120000" w="120000">
                  <a:moveTo>
                    <a:pt x="27722" y="5491"/>
                  </a:moveTo>
                  <a:lnTo>
                    <a:pt x="27722" y="5491"/>
                  </a:lnTo>
                  <a:lnTo>
                    <a:pt x="30891" y="4393"/>
                  </a:lnTo>
                  <a:lnTo>
                    <a:pt x="34455" y="3295"/>
                  </a:lnTo>
                  <a:lnTo>
                    <a:pt x="37623" y="2471"/>
                  </a:lnTo>
                  <a:lnTo>
                    <a:pt x="40792" y="1647"/>
                  </a:lnTo>
                  <a:lnTo>
                    <a:pt x="43564" y="961"/>
                  </a:lnTo>
                  <a:lnTo>
                    <a:pt x="46732" y="549"/>
                  </a:lnTo>
                  <a:lnTo>
                    <a:pt x="49900" y="137"/>
                  </a:lnTo>
                  <a:lnTo>
                    <a:pt x="53069" y="0"/>
                  </a:lnTo>
                  <a:lnTo>
                    <a:pt x="56237" y="0"/>
                  </a:lnTo>
                  <a:lnTo>
                    <a:pt x="59801" y="0"/>
                  </a:lnTo>
                  <a:lnTo>
                    <a:pt x="63762" y="137"/>
                  </a:lnTo>
                  <a:lnTo>
                    <a:pt x="67722" y="411"/>
                  </a:lnTo>
                  <a:lnTo>
                    <a:pt x="72871" y="823"/>
                  </a:lnTo>
                  <a:lnTo>
                    <a:pt x="77623" y="1510"/>
                  </a:lnTo>
                  <a:lnTo>
                    <a:pt x="83168" y="2059"/>
                  </a:lnTo>
                  <a:lnTo>
                    <a:pt x="89108" y="2883"/>
                  </a:lnTo>
                  <a:lnTo>
                    <a:pt x="100594" y="4530"/>
                  </a:lnTo>
                  <a:lnTo>
                    <a:pt x="108514" y="6178"/>
                  </a:lnTo>
                  <a:lnTo>
                    <a:pt x="114059" y="7826"/>
                  </a:lnTo>
                  <a:lnTo>
                    <a:pt x="117623" y="9748"/>
                  </a:lnTo>
                  <a:lnTo>
                    <a:pt x="119207" y="11807"/>
                  </a:lnTo>
                  <a:lnTo>
                    <a:pt x="119603" y="14004"/>
                  </a:lnTo>
                  <a:lnTo>
                    <a:pt x="118811" y="16613"/>
                  </a:lnTo>
                  <a:lnTo>
                    <a:pt x="118415" y="19633"/>
                  </a:lnTo>
                  <a:lnTo>
                    <a:pt x="117227" y="21556"/>
                  </a:lnTo>
                  <a:lnTo>
                    <a:pt x="116435" y="24164"/>
                  </a:lnTo>
                  <a:lnTo>
                    <a:pt x="115643" y="27322"/>
                  </a:lnTo>
                  <a:lnTo>
                    <a:pt x="114059" y="31029"/>
                  </a:lnTo>
                  <a:lnTo>
                    <a:pt x="112871" y="34874"/>
                  </a:lnTo>
                  <a:lnTo>
                    <a:pt x="112079" y="39267"/>
                  </a:lnTo>
                  <a:lnTo>
                    <a:pt x="110099" y="43661"/>
                  </a:lnTo>
                  <a:lnTo>
                    <a:pt x="109306" y="48192"/>
                  </a:lnTo>
                  <a:lnTo>
                    <a:pt x="108118" y="52860"/>
                  </a:lnTo>
                  <a:lnTo>
                    <a:pt x="106930" y="57254"/>
                  </a:lnTo>
                  <a:lnTo>
                    <a:pt x="105742" y="61510"/>
                  </a:lnTo>
                  <a:lnTo>
                    <a:pt x="104950" y="65354"/>
                  </a:lnTo>
                  <a:lnTo>
                    <a:pt x="104554" y="68924"/>
                  </a:lnTo>
                  <a:lnTo>
                    <a:pt x="103366" y="71945"/>
                  </a:lnTo>
                  <a:lnTo>
                    <a:pt x="103366" y="74416"/>
                  </a:lnTo>
                  <a:lnTo>
                    <a:pt x="103366" y="76201"/>
                  </a:lnTo>
                  <a:lnTo>
                    <a:pt x="104158" y="77711"/>
                  </a:lnTo>
                  <a:lnTo>
                    <a:pt x="104554" y="79359"/>
                  </a:lnTo>
                  <a:lnTo>
                    <a:pt x="104554" y="81281"/>
                  </a:lnTo>
                  <a:lnTo>
                    <a:pt x="104950" y="83340"/>
                  </a:lnTo>
                  <a:lnTo>
                    <a:pt x="105346" y="85400"/>
                  </a:lnTo>
                  <a:lnTo>
                    <a:pt x="105742" y="87597"/>
                  </a:lnTo>
                  <a:lnTo>
                    <a:pt x="106138" y="89794"/>
                  </a:lnTo>
                  <a:lnTo>
                    <a:pt x="106930" y="92128"/>
                  </a:lnTo>
                  <a:lnTo>
                    <a:pt x="106930" y="94324"/>
                  </a:lnTo>
                  <a:lnTo>
                    <a:pt x="107722" y="96521"/>
                  </a:lnTo>
                  <a:lnTo>
                    <a:pt x="107722" y="98718"/>
                  </a:lnTo>
                  <a:lnTo>
                    <a:pt x="108118" y="100778"/>
                  </a:lnTo>
                  <a:lnTo>
                    <a:pt x="108118" y="102700"/>
                  </a:lnTo>
                  <a:lnTo>
                    <a:pt x="108118" y="104485"/>
                  </a:lnTo>
                  <a:lnTo>
                    <a:pt x="108118" y="106132"/>
                  </a:lnTo>
                  <a:lnTo>
                    <a:pt x="107722" y="107643"/>
                  </a:lnTo>
                  <a:lnTo>
                    <a:pt x="105346" y="110251"/>
                  </a:lnTo>
                  <a:lnTo>
                    <a:pt x="100594" y="112585"/>
                  </a:lnTo>
                  <a:lnTo>
                    <a:pt x="93465" y="114645"/>
                  </a:lnTo>
                  <a:lnTo>
                    <a:pt x="84752" y="116430"/>
                  </a:lnTo>
                  <a:lnTo>
                    <a:pt x="76039" y="117940"/>
                  </a:lnTo>
                  <a:lnTo>
                    <a:pt x="67326" y="119038"/>
                  </a:lnTo>
                  <a:lnTo>
                    <a:pt x="59801" y="119725"/>
                  </a:lnTo>
                  <a:lnTo>
                    <a:pt x="55049" y="119862"/>
                  </a:lnTo>
                  <a:lnTo>
                    <a:pt x="50297" y="119725"/>
                  </a:lnTo>
                  <a:lnTo>
                    <a:pt x="44752" y="119038"/>
                  </a:lnTo>
                  <a:lnTo>
                    <a:pt x="38415" y="118215"/>
                  </a:lnTo>
                  <a:lnTo>
                    <a:pt x="31683" y="117116"/>
                  </a:lnTo>
                  <a:lnTo>
                    <a:pt x="25346" y="115881"/>
                  </a:lnTo>
                  <a:lnTo>
                    <a:pt x="19801" y="114508"/>
                  </a:lnTo>
                  <a:lnTo>
                    <a:pt x="15445" y="113135"/>
                  </a:lnTo>
                  <a:lnTo>
                    <a:pt x="13069" y="112036"/>
                  </a:lnTo>
                  <a:lnTo>
                    <a:pt x="11089" y="110800"/>
                  </a:lnTo>
                  <a:lnTo>
                    <a:pt x="10297" y="109565"/>
                  </a:lnTo>
                  <a:lnTo>
                    <a:pt x="9108" y="108192"/>
                  </a:lnTo>
                  <a:lnTo>
                    <a:pt x="7920" y="106681"/>
                  </a:lnTo>
                  <a:lnTo>
                    <a:pt x="7128" y="104897"/>
                  </a:lnTo>
                  <a:lnTo>
                    <a:pt x="5940" y="102837"/>
                  </a:lnTo>
                  <a:lnTo>
                    <a:pt x="4356" y="100366"/>
                  </a:lnTo>
                  <a:lnTo>
                    <a:pt x="2772" y="97345"/>
                  </a:lnTo>
                  <a:lnTo>
                    <a:pt x="2376" y="95697"/>
                  </a:lnTo>
                  <a:lnTo>
                    <a:pt x="1980" y="93775"/>
                  </a:lnTo>
                  <a:lnTo>
                    <a:pt x="792" y="91853"/>
                  </a:lnTo>
                  <a:lnTo>
                    <a:pt x="396" y="89656"/>
                  </a:lnTo>
                  <a:lnTo>
                    <a:pt x="396" y="87459"/>
                  </a:lnTo>
                  <a:lnTo>
                    <a:pt x="0" y="85125"/>
                  </a:lnTo>
                  <a:lnTo>
                    <a:pt x="0" y="82654"/>
                  </a:lnTo>
                  <a:lnTo>
                    <a:pt x="0" y="80320"/>
                  </a:lnTo>
                  <a:lnTo>
                    <a:pt x="396" y="77986"/>
                  </a:lnTo>
                  <a:lnTo>
                    <a:pt x="396" y="75652"/>
                  </a:lnTo>
                  <a:lnTo>
                    <a:pt x="792" y="73455"/>
                  </a:lnTo>
                  <a:lnTo>
                    <a:pt x="1188" y="71258"/>
                  </a:lnTo>
                  <a:lnTo>
                    <a:pt x="1188" y="69473"/>
                  </a:lnTo>
                  <a:lnTo>
                    <a:pt x="2376" y="67688"/>
                  </a:lnTo>
                  <a:lnTo>
                    <a:pt x="2376" y="66041"/>
                  </a:lnTo>
                  <a:lnTo>
                    <a:pt x="2772" y="64805"/>
                  </a:lnTo>
                  <a:lnTo>
                    <a:pt x="3564" y="63432"/>
                  </a:lnTo>
                  <a:lnTo>
                    <a:pt x="4356" y="61784"/>
                  </a:lnTo>
                  <a:lnTo>
                    <a:pt x="5544" y="60000"/>
                  </a:lnTo>
                  <a:lnTo>
                    <a:pt x="6732" y="58077"/>
                  </a:lnTo>
                  <a:lnTo>
                    <a:pt x="7920" y="55881"/>
                  </a:lnTo>
                  <a:lnTo>
                    <a:pt x="9504" y="53684"/>
                  </a:lnTo>
                  <a:lnTo>
                    <a:pt x="10693" y="51212"/>
                  </a:lnTo>
                  <a:lnTo>
                    <a:pt x="12673" y="48878"/>
                  </a:lnTo>
                  <a:lnTo>
                    <a:pt x="13861" y="46544"/>
                  </a:lnTo>
                  <a:lnTo>
                    <a:pt x="14653" y="44210"/>
                  </a:lnTo>
                  <a:lnTo>
                    <a:pt x="16237" y="41876"/>
                  </a:lnTo>
                  <a:lnTo>
                    <a:pt x="16633" y="39816"/>
                  </a:lnTo>
                  <a:lnTo>
                    <a:pt x="17425" y="37894"/>
                  </a:lnTo>
                  <a:lnTo>
                    <a:pt x="17821" y="36109"/>
                  </a:lnTo>
                  <a:lnTo>
                    <a:pt x="17821" y="34599"/>
                  </a:lnTo>
                  <a:lnTo>
                    <a:pt x="17425" y="33363"/>
                  </a:lnTo>
                  <a:lnTo>
                    <a:pt x="16633" y="32128"/>
                  </a:lnTo>
                  <a:lnTo>
                    <a:pt x="16633" y="30892"/>
                  </a:lnTo>
                  <a:lnTo>
                    <a:pt x="15445" y="29519"/>
                  </a:lnTo>
                  <a:lnTo>
                    <a:pt x="15049" y="28009"/>
                  </a:lnTo>
                  <a:lnTo>
                    <a:pt x="14257" y="26498"/>
                  </a:lnTo>
                  <a:lnTo>
                    <a:pt x="13861" y="24988"/>
                  </a:lnTo>
                  <a:lnTo>
                    <a:pt x="13861" y="23478"/>
                  </a:lnTo>
                  <a:lnTo>
                    <a:pt x="13069" y="21830"/>
                  </a:lnTo>
                  <a:lnTo>
                    <a:pt x="12673" y="20320"/>
                  </a:lnTo>
                  <a:lnTo>
                    <a:pt x="12673" y="18947"/>
                  </a:lnTo>
                  <a:lnTo>
                    <a:pt x="11881" y="17437"/>
                  </a:lnTo>
                  <a:lnTo>
                    <a:pt x="11881" y="16338"/>
                  </a:lnTo>
                  <a:lnTo>
                    <a:pt x="11881" y="15240"/>
                  </a:lnTo>
                  <a:lnTo>
                    <a:pt x="11881" y="14279"/>
                  </a:lnTo>
                  <a:lnTo>
                    <a:pt x="12673" y="13592"/>
                  </a:lnTo>
                  <a:lnTo>
                    <a:pt x="13069" y="13043"/>
                  </a:lnTo>
                  <a:lnTo>
                    <a:pt x="13861" y="12219"/>
                  </a:lnTo>
                  <a:lnTo>
                    <a:pt x="14653" y="11395"/>
                  </a:lnTo>
                  <a:lnTo>
                    <a:pt x="16237" y="10709"/>
                  </a:lnTo>
                  <a:lnTo>
                    <a:pt x="17029" y="9885"/>
                  </a:lnTo>
                  <a:lnTo>
                    <a:pt x="18613" y="9061"/>
                  </a:lnTo>
                  <a:lnTo>
                    <a:pt x="20990" y="8100"/>
                  </a:lnTo>
                  <a:lnTo>
                    <a:pt x="23762" y="7002"/>
                  </a:lnTo>
                  <a:lnTo>
                    <a:pt x="27722" y="5491"/>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95" name="Shape 3095"/>
            <p:cNvSpPr/>
            <p:nvPr/>
          </p:nvSpPr>
          <p:spPr>
            <a:xfrm>
              <a:off x="3947" y="2387"/>
              <a:ext cx="296" cy="874"/>
            </a:xfrm>
            <a:custGeom>
              <a:pathLst>
                <a:path extrusionOk="0" h="120000" w="120000">
                  <a:moveTo>
                    <a:pt x="25858" y="5485"/>
                  </a:moveTo>
                  <a:lnTo>
                    <a:pt x="25858" y="5485"/>
                  </a:lnTo>
                  <a:lnTo>
                    <a:pt x="29494" y="4388"/>
                  </a:lnTo>
                  <a:lnTo>
                    <a:pt x="32727" y="3291"/>
                  </a:lnTo>
                  <a:lnTo>
                    <a:pt x="35959" y="2468"/>
                  </a:lnTo>
                  <a:lnTo>
                    <a:pt x="39191" y="1645"/>
                  </a:lnTo>
                  <a:lnTo>
                    <a:pt x="42424" y="960"/>
                  </a:lnTo>
                  <a:lnTo>
                    <a:pt x="45656" y="548"/>
                  </a:lnTo>
                  <a:lnTo>
                    <a:pt x="48484" y="137"/>
                  </a:lnTo>
                  <a:lnTo>
                    <a:pt x="51717" y="0"/>
                  </a:lnTo>
                  <a:lnTo>
                    <a:pt x="54949" y="0"/>
                  </a:lnTo>
                  <a:lnTo>
                    <a:pt x="58585" y="0"/>
                  </a:lnTo>
                  <a:lnTo>
                    <a:pt x="62626" y="137"/>
                  </a:lnTo>
                  <a:lnTo>
                    <a:pt x="67474" y="548"/>
                  </a:lnTo>
                  <a:lnTo>
                    <a:pt x="71919" y="960"/>
                  </a:lnTo>
                  <a:lnTo>
                    <a:pt x="76767" y="1508"/>
                  </a:lnTo>
                  <a:lnTo>
                    <a:pt x="82424" y="2194"/>
                  </a:lnTo>
                  <a:lnTo>
                    <a:pt x="88484" y="2880"/>
                  </a:lnTo>
                  <a:lnTo>
                    <a:pt x="100202" y="4525"/>
                  </a:lnTo>
                  <a:lnTo>
                    <a:pt x="108282" y="6171"/>
                  </a:lnTo>
                  <a:lnTo>
                    <a:pt x="113939" y="7817"/>
                  </a:lnTo>
                  <a:lnTo>
                    <a:pt x="117575" y="9737"/>
                  </a:lnTo>
                  <a:lnTo>
                    <a:pt x="119191" y="11931"/>
                  </a:lnTo>
                  <a:lnTo>
                    <a:pt x="119595" y="14125"/>
                  </a:lnTo>
                  <a:lnTo>
                    <a:pt x="119191" y="16731"/>
                  </a:lnTo>
                  <a:lnTo>
                    <a:pt x="118383" y="19748"/>
                  </a:lnTo>
                  <a:lnTo>
                    <a:pt x="117575" y="21531"/>
                  </a:lnTo>
                  <a:lnTo>
                    <a:pt x="116767" y="23862"/>
                  </a:lnTo>
                  <a:lnTo>
                    <a:pt x="116363" y="27017"/>
                  </a:lnTo>
                  <a:lnTo>
                    <a:pt x="115555" y="30445"/>
                  </a:lnTo>
                  <a:lnTo>
                    <a:pt x="114747" y="34285"/>
                  </a:lnTo>
                  <a:lnTo>
                    <a:pt x="113535" y="38537"/>
                  </a:lnTo>
                  <a:lnTo>
                    <a:pt x="113131" y="42925"/>
                  </a:lnTo>
                  <a:lnTo>
                    <a:pt x="112323" y="47451"/>
                  </a:lnTo>
                  <a:lnTo>
                    <a:pt x="111515" y="51977"/>
                  </a:lnTo>
                  <a:lnTo>
                    <a:pt x="111111" y="56502"/>
                  </a:lnTo>
                  <a:lnTo>
                    <a:pt x="110303" y="60754"/>
                  </a:lnTo>
                  <a:lnTo>
                    <a:pt x="109898" y="64731"/>
                  </a:lnTo>
                  <a:lnTo>
                    <a:pt x="109494" y="68297"/>
                  </a:lnTo>
                  <a:lnTo>
                    <a:pt x="109494" y="71451"/>
                  </a:lnTo>
                  <a:lnTo>
                    <a:pt x="109494" y="74057"/>
                  </a:lnTo>
                  <a:lnTo>
                    <a:pt x="109898" y="76114"/>
                  </a:lnTo>
                  <a:lnTo>
                    <a:pt x="109898" y="77622"/>
                  </a:lnTo>
                  <a:lnTo>
                    <a:pt x="110303" y="79268"/>
                  </a:lnTo>
                  <a:lnTo>
                    <a:pt x="110303" y="81188"/>
                  </a:lnTo>
                  <a:lnTo>
                    <a:pt x="110303" y="83245"/>
                  </a:lnTo>
                  <a:lnTo>
                    <a:pt x="110303" y="85302"/>
                  </a:lnTo>
                  <a:lnTo>
                    <a:pt x="109898" y="87497"/>
                  </a:lnTo>
                  <a:lnTo>
                    <a:pt x="109898" y="89691"/>
                  </a:lnTo>
                  <a:lnTo>
                    <a:pt x="109898" y="92022"/>
                  </a:lnTo>
                  <a:lnTo>
                    <a:pt x="109494" y="94217"/>
                  </a:lnTo>
                  <a:lnTo>
                    <a:pt x="109090" y="96411"/>
                  </a:lnTo>
                  <a:lnTo>
                    <a:pt x="109090" y="98605"/>
                  </a:lnTo>
                  <a:lnTo>
                    <a:pt x="108686" y="100662"/>
                  </a:lnTo>
                  <a:lnTo>
                    <a:pt x="108282" y="102720"/>
                  </a:lnTo>
                  <a:lnTo>
                    <a:pt x="108282" y="104502"/>
                  </a:lnTo>
                  <a:lnTo>
                    <a:pt x="107878" y="106148"/>
                  </a:lnTo>
                  <a:lnTo>
                    <a:pt x="107878" y="107657"/>
                  </a:lnTo>
                  <a:lnTo>
                    <a:pt x="105050" y="110125"/>
                  </a:lnTo>
                  <a:lnTo>
                    <a:pt x="100202" y="112457"/>
                  </a:lnTo>
                  <a:lnTo>
                    <a:pt x="92929" y="114651"/>
                  </a:lnTo>
                  <a:lnTo>
                    <a:pt x="84040" y="116297"/>
                  </a:lnTo>
                  <a:lnTo>
                    <a:pt x="75151" y="117942"/>
                  </a:lnTo>
                  <a:lnTo>
                    <a:pt x="66262" y="118902"/>
                  </a:lnTo>
                  <a:lnTo>
                    <a:pt x="58585" y="119725"/>
                  </a:lnTo>
                  <a:lnTo>
                    <a:pt x="53737" y="119862"/>
                  </a:lnTo>
                  <a:lnTo>
                    <a:pt x="49292" y="119725"/>
                  </a:lnTo>
                  <a:lnTo>
                    <a:pt x="43232" y="119040"/>
                  </a:lnTo>
                  <a:lnTo>
                    <a:pt x="36767" y="118217"/>
                  </a:lnTo>
                  <a:lnTo>
                    <a:pt x="29898" y="117120"/>
                  </a:lnTo>
                  <a:lnTo>
                    <a:pt x="23838" y="115885"/>
                  </a:lnTo>
                  <a:lnTo>
                    <a:pt x="18181" y="114514"/>
                  </a:lnTo>
                  <a:lnTo>
                    <a:pt x="13737" y="113142"/>
                  </a:lnTo>
                  <a:lnTo>
                    <a:pt x="10909" y="112045"/>
                  </a:lnTo>
                  <a:lnTo>
                    <a:pt x="9696" y="110811"/>
                  </a:lnTo>
                  <a:lnTo>
                    <a:pt x="9292" y="109440"/>
                  </a:lnTo>
                  <a:lnTo>
                    <a:pt x="8484" y="108068"/>
                  </a:lnTo>
                  <a:lnTo>
                    <a:pt x="8484" y="106422"/>
                  </a:lnTo>
                  <a:lnTo>
                    <a:pt x="8080" y="104502"/>
                  </a:lnTo>
                  <a:lnTo>
                    <a:pt x="7676" y="102308"/>
                  </a:lnTo>
                  <a:lnTo>
                    <a:pt x="6868" y="99840"/>
                  </a:lnTo>
                  <a:lnTo>
                    <a:pt x="6060" y="96822"/>
                  </a:lnTo>
                  <a:lnTo>
                    <a:pt x="4848" y="95177"/>
                  </a:lnTo>
                  <a:lnTo>
                    <a:pt x="4040" y="93257"/>
                  </a:lnTo>
                  <a:lnTo>
                    <a:pt x="3636" y="91200"/>
                  </a:lnTo>
                  <a:lnTo>
                    <a:pt x="2828" y="89142"/>
                  </a:lnTo>
                  <a:lnTo>
                    <a:pt x="2424" y="86811"/>
                  </a:lnTo>
                  <a:lnTo>
                    <a:pt x="1212" y="84617"/>
                  </a:lnTo>
                  <a:lnTo>
                    <a:pt x="808" y="82285"/>
                  </a:lnTo>
                  <a:lnTo>
                    <a:pt x="808" y="79817"/>
                  </a:lnTo>
                  <a:lnTo>
                    <a:pt x="404" y="77622"/>
                  </a:lnTo>
                  <a:lnTo>
                    <a:pt x="0" y="75428"/>
                  </a:lnTo>
                  <a:lnTo>
                    <a:pt x="0" y="73234"/>
                  </a:lnTo>
                  <a:lnTo>
                    <a:pt x="0" y="71177"/>
                  </a:lnTo>
                  <a:lnTo>
                    <a:pt x="0" y="69257"/>
                  </a:lnTo>
                  <a:lnTo>
                    <a:pt x="0" y="67611"/>
                  </a:lnTo>
                  <a:lnTo>
                    <a:pt x="404" y="65965"/>
                  </a:lnTo>
                  <a:lnTo>
                    <a:pt x="808" y="64731"/>
                  </a:lnTo>
                  <a:lnTo>
                    <a:pt x="1212" y="63360"/>
                  </a:lnTo>
                  <a:lnTo>
                    <a:pt x="2424" y="61851"/>
                  </a:lnTo>
                  <a:lnTo>
                    <a:pt x="3636" y="59931"/>
                  </a:lnTo>
                  <a:lnTo>
                    <a:pt x="4444" y="58148"/>
                  </a:lnTo>
                  <a:lnTo>
                    <a:pt x="6464" y="55817"/>
                  </a:lnTo>
                  <a:lnTo>
                    <a:pt x="7272" y="53622"/>
                  </a:lnTo>
                  <a:lnTo>
                    <a:pt x="9292" y="51291"/>
                  </a:lnTo>
                  <a:lnTo>
                    <a:pt x="10505" y="48822"/>
                  </a:lnTo>
                  <a:lnTo>
                    <a:pt x="11717" y="46491"/>
                  </a:lnTo>
                  <a:lnTo>
                    <a:pt x="12929" y="44297"/>
                  </a:lnTo>
                  <a:lnTo>
                    <a:pt x="14141" y="41965"/>
                  </a:lnTo>
                  <a:lnTo>
                    <a:pt x="14949" y="39908"/>
                  </a:lnTo>
                  <a:lnTo>
                    <a:pt x="15353" y="37851"/>
                  </a:lnTo>
                  <a:lnTo>
                    <a:pt x="15757" y="36068"/>
                  </a:lnTo>
                  <a:lnTo>
                    <a:pt x="15757" y="34560"/>
                  </a:lnTo>
                  <a:lnTo>
                    <a:pt x="15353" y="33325"/>
                  </a:lnTo>
                  <a:lnTo>
                    <a:pt x="14949" y="32228"/>
                  </a:lnTo>
                  <a:lnTo>
                    <a:pt x="14545" y="30994"/>
                  </a:lnTo>
                  <a:lnTo>
                    <a:pt x="13737" y="29622"/>
                  </a:lnTo>
                  <a:lnTo>
                    <a:pt x="13333" y="28114"/>
                  </a:lnTo>
                  <a:lnTo>
                    <a:pt x="12121" y="26605"/>
                  </a:lnTo>
                  <a:lnTo>
                    <a:pt x="12121" y="25097"/>
                  </a:lnTo>
                  <a:lnTo>
                    <a:pt x="11717" y="23451"/>
                  </a:lnTo>
                  <a:lnTo>
                    <a:pt x="10909" y="21805"/>
                  </a:lnTo>
                  <a:lnTo>
                    <a:pt x="10505" y="20434"/>
                  </a:lnTo>
                  <a:lnTo>
                    <a:pt x="10505" y="18925"/>
                  </a:lnTo>
                  <a:lnTo>
                    <a:pt x="10101" y="17554"/>
                  </a:lnTo>
                  <a:lnTo>
                    <a:pt x="10101" y="16457"/>
                  </a:lnTo>
                  <a:lnTo>
                    <a:pt x="10101" y="15222"/>
                  </a:lnTo>
                  <a:lnTo>
                    <a:pt x="10101" y="14400"/>
                  </a:lnTo>
                  <a:lnTo>
                    <a:pt x="10505" y="13577"/>
                  </a:lnTo>
                  <a:lnTo>
                    <a:pt x="10909" y="13028"/>
                  </a:lnTo>
                  <a:lnTo>
                    <a:pt x="12121" y="12205"/>
                  </a:lnTo>
                  <a:lnTo>
                    <a:pt x="12929" y="11520"/>
                  </a:lnTo>
                  <a:lnTo>
                    <a:pt x="14141" y="10697"/>
                  </a:lnTo>
                  <a:lnTo>
                    <a:pt x="14949" y="10011"/>
                  </a:lnTo>
                  <a:lnTo>
                    <a:pt x="16969" y="9051"/>
                  </a:lnTo>
                  <a:lnTo>
                    <a:pt x="18989" y="8091"/>
                  </a:lnTo>
                  <a:lnTo>
                    <a:pt x="21818" y="6994"/>
                  </a:lnTo>
                  <a:lnTo>
                    <a:pt x="25858" y="5485"/>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96" name="Shape 3096"/>
            <p:cNvSpPr/>
            <p:nvPr/>
          </p:nvSpPr>
          <p:spPr>
            <a:xfrm>
              <a:off x="3699" y="2387"/>
              <a:ext cx="290" cy="874"/>
            </a:xfrm>
            <a:custGeom>
              <a:pathLst>
                <a:path extrusionOk="0" h="120000" w="120000">
                  <a:moveTo>
                    <a:pt x="21517" y="5485"/>
                  </a:moveTo>
                  <a:lnTo>
                    <a:pt x="21517" y="5485"/>
                  </a:lnTo>
                  <a:lnTo>
                    <a:pt x="25241" y="4388"/>
                  </a:lnTo>
                  <a:lnTo>
                    <a:pt x="28965" y="3291"/>
                  </a:lnTo>
                  <a:lnTo>
                    <a:pt x="32689" y="2468"/>
                  </a:lnTo>
                  <a:lnTo>
                    <a:pt x="35172" y="1782"/>
                  </a:lnTo>
                  <a:lnTo>
                    <a:pt x="38482" y="1097"/>
                  </a:lnTo>
                  <a:lnTo>
                    <a:pt x="41793" y="685"/>
                  </a:lnTo>
                  <a:lnTo>
                    <a:pt x="45517" y="274"/>
                  </a:lnTo>
                  <a:lnTo>
                    <a:pt x="49241" y="0"/>
                  </a:lnTo>
                  <a:lnTo>
                    <a:pt x="52965" y="0"/>
                  </a:lnTo>
                  <a:lnTo>
                    <a:pt x="56689" y="0"/>
                  </a:lnTo>
                  <a:lnTo>
                    <a:pt x="61241" y="0"/>
                  </a:lnTo>
                  <a:lnTo>
                    <a:pt x="66206" y="137"/>
                  </a:lnTo>
                  <a:lnTo>
                    <a:pt x="71172" y="411"/>
                  </a:lnTo>
                  <a:lnTo>
                    <a:pt x="76965" y="822"/>
                  </a:lnTo>
                  <a:lnTo>
                    <a:pt x="82758" y="1097"/>
                  </a:lnTo>
                  <a:lnTo>
                    <a:pt x="89793" y="1645"/>
                  </a:lnTo>
                  <a:lnTo>
                    <a:pt x="103034" y="2742"/>
                  </a:lnTo>
                  <a:lnTo>
                    <a:pt x="111724" y="4388"/>
                  </a:lnTo>
                  <a:lnTo>
                    <a:pt x="116689" y="6308"/>
                  </a:lnTo>
                  <a:lnTo>
                    <a:pt x="119172" y="8502"/>
                  </a:lnTo>
                  <a:lnTo>
                    <a:pt x="119586" y="10971"/>
                  </a:lnTo>
                  <a:lnTo>
                    <a:pt x="118758" y="13714"/>
                  </a:lnTo>
                  <a:lnTo>
                    <a:pt x="117103" y="16594"/>
                  </a:lnTo>
                  <a:lnTo>
                    <a:pt x="115862" y="19748"/>
                  </a:lnTo>
                  <a:lnTo>
                    <a:pt x="115448" y="21531"/>
                  </a:lnTo>
                  <a:lnTo>
                    <a:pt x="115034" y="23862"/>
                  </a:lnTo>
                  <a:lnTo>
                    <a:pt x="114206" y="27017"/>
                  </a:lnTo>
                  <a:lnTo>
                    <a:pt x="112965" y="30445"/>
                  </a:lnTo>
                  <a:lnTo>
                    <a:pt x="112551" y="34285"/>
                  </a:lnTo>
                  <a:lnTo>
                    <a:pt x="111724" y="38537"/>
                  </a:lnTo>
                  <a:lnTo>
                    <a:pt x="110896" y="42925"/>
                  </a:lnTo>
                  <a:lnTo>
                    <a:pt x="109655" y="47451"/>
                  </a:lnTo>
                  <a:lnTo>
                    <a:pt x="109241" y="51977"/>
                  </a:lnTo>
                  <a:lnTo>
                    <a:pt x="108827" y="56502"/>
                  </a:lnTo>
                  <a:lnTo>
                    <a:pt x="108000" y="60754"/>
                  </a:lnTo>
                  <a:lnTo>
                    <a:pt x="107586" y="64731"/>
                  </a:lnTo>
                  <a:lnTo>
                    <a:pt x="107172" y="68297"/>
                  </a:lnTo>
                  <a:lnTo>
                    <a:pt x="107172" y="71451"/>
                  </a:lnTo>
                  <a:lnTo>
                    <a:pt x="107172" y="74057"/>
                  </a:lnTo>
                  <a:lnTo>
                    <a:pt x="107586" y="76114"/>
                  </a:lnTo>
                  <a:lnTo>
                    <a:pt x="107586" y="77622"/>
                  </a:lnTo>
                  <a:lnTo>
                    <a:pt x="108000" y="79268"/>
                  </a:lnTo>
                  <a:lnTo>
                    <a:pt x="108000" y="81188"/>
                  </a:lnTo>
                  <a:lnTo>
                    <a:pt x="108000" y="83245"/>
                  </a:lnTo>
                  <a:lnTo>
                    <a:pt x="108000" y="85302"/>
                  </a:lnTo>
                  <a:lnTo>
                    <a:pt x="108000" y="87497"/>
                  </a:lnTo>
                  <a:lnTo>
                    <a:pt x="107586" y="89691"/>
                  </a:lnTo>
                  <a:lnTo>
                    <a:pt x="107586" y="92022"/>
                  </a:lnTo>
                  <a:lnTo>
                    <a:pt x="107172" y="94217"/>
                  </a:lnTo>
                  <a:lnTo>
                    <a:pt x="107172" y="96411"/>
                  </a:lnTo>
                  <a:lnTo>
                    <a:pt x="106758" y="98605"/>
                  </a:lnTo>
                  <a:lnTo>
                    <a:pt x="106758" y="100662"/>
                  </a:lnTo>
                  <a:lnTo>
                    <a:pt x="106758" y="102720"/>
                  </a:lnTo>
                  <a:lnTo>
                    <a:pt x="105931" y="104502"/>
                  </a:lnTo>
                  <a:lnTo>
                    <a:pt x="105931" y="106148"/>
                  </a:lnTo>
                  <a:lnTo>
                    <a:pt x="105517" y="107657"/>
                  </a:lnTo>
                  <a:lnTo>
                    <a:pt x="103448" y="110125"/>
                  </a:lnTo>
                  <a:lnTo>
                    <a:pt x="97655" y="112457"/>
                  </a:lnTo>
                  <a:lnTo>
                    <a:pt x="89793" y="114651"/>
                  </a:lnTo>
                  <a:lnTo>
                    <a:pt x="81103" y="116297"/>
                  </a:lnTo>
                  <a:lnTo>
                    <a:pt x="71586" y="117942"/>
                  </a:lnTo>
                  <a:lnTo>
                    <a:pt x="62896" y="118902"/>
                  </a:lnTo>
                  <a:lnTo>
                    <a:pt x="55448" y="119725"/>
                  </a:lnTo>
                  <a:lnTo>
                    <a:pt x="50068" y="119862"/>
                  </a:lnTo>
                  <a:lnTo>
                    <a:pt x="45103" y="119725"/>
                  </a:lnTo>
                  <a:lnTo>
                    <a:pt x="38896" y="119040"/>
                  </a:lnTo>
                  <a:lnTo>
                    <a:pt x="32689" y="118217"/>
                  </a:lnTo>
                  <a:lnTo>
                    <a:pt x="26068" y="117120"/>
                  </a:lnTo>
                  <a:lnTo>
                    <a:pt x="19448" y="115885"/>
                  </a:lnTo>
                  <a:lnTo>
                    <a:pt x="13655" y="114514"/>
                  </a:lnTo>
                  <a:lnTo>
                    <a:pt x="8689" y="113142"/>
                  </a:lnTo>
                  <a:lnTo>
                    <a:pt x="6206" y="112045"/>
                  </a:lnTo>
                  <a:lnTo>
                    <a:pt x="4965" y="110811"/>
                  </a:lnTo>
                  <a:lnTo>
                    <a:pt x="4137" y="109440"/>
                  </a:lnTo>
                  <a:lnTo>
                    <a:pt x="3724" y="108068"/>
                  </a:lnTo>
                  <a:lnTo>
                    <a:pt x="3724" y="106422"/>
                  </a:lnTo>
                  <a:lnTo>
                    <a:pt x="3310" y="104502"/>
                  </a:lnTo>
                  <a:lnTo>
                    <a:pt x="3310" y="102308"/>
                  </a:lnTo>
                  <a:lnTo>
                    <a:pt x="2482" y="99840"/>
                  </a:lnTo>
                  <a:lnTo>
                    <a:pt x="827" y="96822"/>
                  </a:lnTo>
                  <a:lnTo>
                    <a:pt x="0" y="95177"/>
                  </a:lnTo>
                  <a:lnTo>
                    <a:pt x="0" y="93257"/>
                  </a:lnTo>
                  <a:lnTo>
                    <a:pt x="0" y="91200"/>
                  </a:lnTo>
                  <a:lnTo>
                    <a:pt x="0" y="89280"/>
                  </a:lnTo>
                  <a:lnTo>
                    <a:pt x="0" y="86948"/>
                  </a:lnTo>
                  <a:lnTo>
                    <a:pt x="827" y="84754"/>
                  </a:lnTo>
                  <a:lnTo>
                    <a:pt x="1241" y="82422"/>
                  </a:lnTo>
                  <a:lnTo>
                    <a:pt x="2482" y="80091"/>
                  </a:lnTo>
                  <a:lnTo>
                    <a:pt x="3310" y="77897"/>
                  </a:lnTo>
                  <a:lnTo>
                    <a:pt x="4137" y="75702"/>
                  </a:lnTo>
                  <a:lnTo>
                    <a:pt x="4965" y="73645"/>
                  </a:lnTo>
                  <a:lnTo>
                    <a:pt x="6206" y="71588"/>
                  </a:lnTo>
                  <a:lnTo>
                    <a:pt x="7034" y="69668"/>
                  </a:lnTo>
                  <a:lnTo>
                    <a:pt x="7862" y="67885"/>
                  </a:lnTo>
                  <a:lnTo>
                    <a:pt x="8689" y="66514"/>
                  </a:lnTo>
                  <a:lnTo>
                    <a:pt x="8689" y="65142"/>
                  </a:lnTo>
                  <a:lnTo>
                    <a:pt x="9103" y="63908"/>
                  </a:lnTo>
                  <a:lnTo>
                    <a:pt x="10344" y="62400"/>
                  </a:lnTo>
                  <a:lnTo>
                    <a:pt x="10758" y="60480"/>
                  </a:lnTo>
                  <a:lnTo>
                    <a:pt x="11172" y="58422"/>
                  </a:lnTo>
                  <a:lnTo>
                    <a:pt x="11586" y="56228"/>
                  </a:lnTo>
                  <a:lnTo>
                    <a:pt x="12000" y="53897"/>
                  </a:lnTo>
                  <a:lnTo>
                    <a:pt x="12000" y="51565"/>
                  </a:lnTo>
                  <a:lnTo>
                    <a:pt x="12000" y="49097"/>
                  </a:lnTo>
                  <a:lnTo>
                    <a:pt x="12000" y="46765"/>
                  </a:lnTo>
                  <a:lnTo>
                    <a:pt x="12000" y="44297"/>
                  </a:lnTo>
                  <a:lnTo>
                    <a:pt x="12000" y="42102"/>
                  </a:lnTo>
                  <a:lnTo>
                    <a:pt x="12000" y="39908"/>
                  </a:lnTo>
                  <a:lnTo>
                    <a:pt x="12000" y="37988"/>
                  </a:lnTo>
                  <a:lnTo>
                    <a:pt x="12000" y="36068"/>
                  </a:lnTo>
                  <a:lnTo>
                    <a:pt x="11586" y="34697"/>
                  </a:lnTo>
                  <a:lnTo>
                    <a:pt x="11172" y="33325"/>
                  </a:lnTo>
                  <a:lnTo>
                    <a:pt x="10344" y="31680"/>
                  </a:lnTo>
                  <a:lnTo>
                    <a:pt x="9103" y="30034"/>
                  </a:lnTo>
                  <a:lnTo>
                    <a:pt x="8689" y="28388"/>
                  </a:lnTo>
                  <a:lnTo>
                    <a:pt x="8689" y="26605"/>
                  </a:lnTo>
                  <a:lnTo>
                    <a:pt x="8275" y="24822"/>
                  </a:lnTo>
                  <a:lnTo>
                    <a:pt x="7862" y="23040"/>
                  </a:lnTo>
                  <a:lnTo>
                    <a:pt x="7862" y="21394"/>
                  </a:lnTo>
                  <a:lnTo>
                    <a:pt x="7448" y="19748"/>
                  </a:lnTo>
                  <a:lnTo>
                    <a:pt x="7448" y="18240"/>
                  </a:lnTo>
                  <a:lnTo>
                    <a:pt x="7448" y="16868"/>
                  </a:lnTo>
                  <a:lnTo>
                    <a:pt x="7034" y="15634"/>
                  </a:lnTo>
                  <a:lnTo>
                    <a:pt x="7034" y="14674"/>
                  </a:lnTo>
                  <a:lnTo>
                    <a:pt x="7034" y="13988"/>
                  </a:lnTo>
                  <a:lnTo>
                    <a:pt x="6620" y="13302"/>
                  </a:lnTo>
                  <a:lnTo>
                    <a:pt x="6620" y="13028"/>
                  </a:lnTo>
                  <a:lnTo>
                    <a:pt x="6206" y="13028"/>
                  </a:lnTo>
                  <a:lnTo>
                    <a:pt x="7448" y="12205"/>
                  </a:lnTo>
                  <a:lnTo>
                    <a:pt x="8275" y="11520"/>
                  </a:lnTo>
                  <a:lnTo>
                    <a:pt x="9103" y="10697"/>
                  </a:lnTo>
                  <a:lnTo>
                    <a:pt x="10758" y="10011"/>
                  </a:lnTo>
                  <a:lnTo>
                    <a:pt x="12000" y="9051"/>
                  </a:lnTo>
                  <a:lnTo>
                    <a:pt x="14896" y="8091"/>
                  </a:lnTo>
                  <a:lnTo>
                    <a:pt x="17793" y="6994"/>
                  </a:lnTo>
                  <a:lnTo>
                    <a:pt x="21517" y="5485"/>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97" name="Shape 3097"/>
            <p:cNvSpPr/>
            <p:nvPr/>
          </p:nvSpPr>
          <p:spPr>
            <a:xfrm>
              <a:off x="4204" y="2388"/>
              <a:ext cx="301" cy="876"/>
            </a:xfrm>
            <a:custGeom>
              <a:pathLst>
                <a:path extrusionOk="0" h="120000" w="120000">
                  <a:moveTo>
                    <a:pt x="92185" y="114246"/>
                  </a:moveTo>
                  <a:lnTo>
                    <a:pt x="92185" y="114246"/>
                  </a:lnTo>
                  <a:lnTo>
                    <a:pt x="89006" y="115342"/>
                  </a:lnTo>
                  <a:lnTo>
                    <a:pt x="85430" y="116438"/>
                  </a:lnTo>
                  <a:lnTo>
                    <a:pt x="82251" y="117397"/>
                  </a:lnTo>
                  <a:lnTo>
                    <a:pt x="79470" y="118082"/>
                  </a:lnTo>
                  <a:lnTo>
                    <a:pt x="76291" y="118630"/>
                  </a:lnTo>
                  <a:lnTo>
                    <a:pt x="73112" y="119315"/>
                  </a:lnTo>
                  <a:lnTo>
                    <a:pt x="69933" y="119589"/>
                  </a:lnTo>
                  <a:lnTo>
                    <a:pt x="66754" y="119726"/>
                  </a:lnTo>
                  <a:lnTo>
                    <a:pt x="63576" y="119863"/>
                  </a:lnTo>
                  <a:lnTo>
                    <a:pt x="60000" y="119726"/>
                  </a:lnTo>
                  <a:lnTo>
                    <a:pt x="56026" y="119589"/>
                  </a:lnTo>
                  <a:lnTo>
                    <a:pt x="52052" y="119315"/>
                  </a:lnTo>
                  <a:lnTo>
                    <a:pt x="46887" y="118904"/>
                  </a:lnTo>
                  <a:lnTo>
                    <a:pt x="42119" y="118356"/>
                  </a:lnTo>
                  <a:lnTo>
                    <a:pt x="36556" y="117671"/>
                  </a:lnTo>
                  <a:lnTo>
                    <a:pt x="30596" y="116986"/>
                  </a:lnTo>
                  <a:lnTo>
                    <a:pt x="19072" y="115205"/>
                  </a:lnTo>
                  <a:lnTo>
                    <a:pt x="10728" y="113561"/>
                  </a:lnTo>
                  <a:lnTo>
                    <a:pt x="5562" y="111780"/>
                  </a:lnTo>
                  <a:lnTo>
                    <a:pt x="1986" y="110000"/>
                  </a:lnTo>
                  <a:lnTo>
                    <a:pt x="397" y="107945"/>
                  </a:lnTo>
                  <a:lnTo>
                    <a:pt x="0" y="105616"/>
                  </a:lnTo>
                  <a:lnTo>
                    <a:pt x="794" y="103013"/>
                  </a:lnTo>
                  <a:lnTo>
                    <a:pt x="1192" y="100136"/>
                  </a:lnTo>
                  <a:lnTo>
                    <a:pt x="2384" y="98219"/>
                  </a:lnTo>
                  <a:lnTo>
                    <a:pt x="3178" y="95616"/>
                  </a:lnTo>
                  <a:lnTo>
                    <a:pt x="3973" y="92465"/>
                  </a:lnTo>
                  <a:lnTo>
                    <a:pt x="5562" y="88767"/>
                  </a:lnTo>
                  <a:lnTo>
                    <a:pt x="6754" y="84794"/>
                  </a:lnTo>
                  <a:lnTo>
                    <a:pt x="7549" y="80547"/>
                  </a:lnTo>
                  <a:lnTo>
                    <a:pt x="9536" y="76164"/>
                  </a:lnTo>
                  <a:lnTo>
                    <a:pt x="10331" y="71506"/>
                  </a:lnTo>
                  <a:lnTo>
                    <a:pt x="11523" y="66986"/>
                  </a:lnTo>
                  <a:lnTo>
                    <a:pt x="12715" y="62602"/>
                  </a:lnTo>
                  <a:lnTo>
                    <a:pt x="13907" y="58356"/>
                  </a:lnTo>
                  <a:lnTo>
                    <a:pt x="14701" y="54520"/>
                  </a:lnTo>
                  <a:lnTo>
                    <a:pt x="15099" y="50958"/>
                  </a:lnTo>
                  <a:lnTo>
                    <a:pt x="16291" y="47945"/>
                  </a:lnTo>
                  <a:lnTo>
                    <a:pt x="16291" y="45479"/>
                  </a:lnTo>
                  <a:lnTo>
                    <a:pt x="16291" y="43698"/>
                  </a:lnTo>
                  <a:lnTo>
                    <a:pt x="15496" y="42191"/>
                  </a:lnTo>
                  <a:lnTo>
                    <a:pt x="15099" y="40547"/>
                  </a:lnTo>
                  <a:lnTo>
                    <a:pt x="15099" y="38630"/>
                  </a:lnTo>
                  <a:lnTo>
                    <a:pt x="14701" y="36575"/>
                  </a:lnTo>
                  <a:lnTo>
                    <a:pt x="14304" y="34520"/>
                  </a:lnTo>
                  <a:lnTo>
                    <a:pt x="13907" y="32328"/>
                  </a:lnTo>
                  <a:lnTo>
                    <a:pt x="13112" y="30136"/>
                  </a:lnTo>
                  <a:lnTo>
                    <a:pt x="12715" y="27808"/>
                  </a:lnTo>
                  <a:lnTo>
                    <a:pt x="12715" y="25616"/>
                  </a:lnTo>
                  <a:lnTo>
                    <a:pt x="11920" y="23287"/>
                  </a:lnTo>
                  <a:lnTo>
                    <a:pt x="11920" y="21232"/>
                  </a:lnTo>
                  <a:lnTo>
                    <a:pt x="11523" y="19178"/>
                  </a:lnTo>
                  <a:lnTo>
                    <a:pt x="11523" y="17260"/>
                  </a:lnTo>
                  <a:lnTo>
                    <a:pt x="11125" y="15479"/>
                  </a:lnTo>
                  <a:lnTo>
                    <a:pt x="11523" y="13835"/>
                  </a:lnTo>
                  <a:lnTo>
                    <a:pt x="11523" y="12328"/>
                  </a:lnTo>
                  <a:lnTo>
                    <a:pt x="13907" y="9863"/>
                  </a:lnTo>
                  <a:lnTo>
                    <a:pt x="19072" y="7534"/>
                  </a:lnTo>
                  <a:lnTo>
                    <a:pt x="27019" y="5342"/>
                  </a:lnTo>
                  <a:lnTo>
                    <a:pt x="35364" y="3561"/>
                  </a:lnTo>
                  <a:lnTo>
                    <a:pt x="43708" y="2054"/>
                  </a:lnTo>
                  <a:lnTo>
                    <a:pt x="52450" y="958"/>
                  </a:lnTo>
                  <a:lnTo>
                    <a:pt x="60000" y="273"/>
                  </a:lnTo>
                  <a:lnTo>
                    <a:pt x="64768" y="0"/>
                  </a:lnTo>
                  <a:lnTo>
                    <a:pt x="69536" y="273"/>
                  </a:lnTo>
                  <a:lnTo>
                    <a:pt x="75099" y="821"/>
                  </a:lnTo>
                  <a:lnTo>
                    <a:pt x="81456" y="1643"/>
                  </a:lnTo>
                  <a:lnTo>
                    <a:pt x="88211" y="2876"/>
                  </a:lnTo>
                  <a:lnTo>
                    <a:pt x="94569" y="4109"/>
                  </a:lnTo>
                  <a:lnTo>
                    <a:pt x="100529" y="5479"/>
                  </a:lnTo>
                  <a:lnTo>
                    <a:pt x="104503" y="6849"/>
                  </a:lnTo>
                  <a:lnTo>
                    <a:pt x="106887" y="7945"/>
                  </a:lnTo>
                  <a:lnTo>
                    <a:pt x="108874" y="9178"/>
                  </a:lnTo>
                  <a:lnTo>
                    <a:pt x="109668" y="10273"/>
                  </a:lnTo>
                  <a:lnTo>
                    <a:pt x="111258" y="11780"/>
                  </a:lnTo>
                  <a:lnTo>
                    <a:pt x="112052" y="13287"/>
                  </a:lnTo>
                  <a:lnTo>
                    <a:pt x="112847" y="15068"/>
                  </a:lnTo>
                  <a:lnTo>
                    <a:pt x="114039" y="17123"/>
                  </a:lnTo>
                  <a:lnTo>
                    <a:pt x="115629" y="19589"/>
                  </a:lnTo>
                  <a:lnTo>
                    <a:pt x="117218" y="22465"/>
                  </a:lnTo>
                  <a:lnTo>
                    <a:pt x="117615" y="23972"/>
                  </a:lnTo>
                  <a:lnTo>
                    <a:pt x="118410" y="25479"/>
                  </a:lnTo>
                  <a:lnTo>
                    <a:pt x="118807" y="27397"/>
                  </a:lnTo>
                  <a:lnTo>
                    <a:pt x="119205" y="29315"/>
                  </a:lnTo>
                  <a:lnTo>
                    <a:pt x="119205" y="31369"/>
                  </a:lnTo>
                  <a:lnTo>
                    <a:pt x="119602" y="33698"/>
                  </a:lnTo>
                  <a:lnTo>
                    <a:pt x="119602" y="36027"/>
                  </a:lnTo>
                  <a:lnTo>
                    <a:pt x="119602" y="38356"/>
                  </a:lnTo>
                  <a:lnTo>
                    <a:pt x="119602" y="40684"/>
                  </a:lnTo>
                  <a:lnTo>
                    <a:pt x="119602" y="43150"/>
                  </a:lnTo>
                  <a:lnTo>
                    <a:pt x="119602" y="45479"/>
                  </a:lnTo>
                  <a:lnTo>
                    <a:pt x="119205" y="47534"/>
                  </a:lnTo>
                  <a:lnTo>
                    <a:pt x="118807" y="49726"/>
                  </a:lnTo>
                  <a:lnTo>
                    <a:pt x="118410" y="51780"/>
                  </a:lnTo>
                  <a:lnTo>
                    <a:pt x="117615" y="53561"/>
                  </a:lnTo>
                  <a:lnTo>
                    <a:pt x="117218" y="55205"/>
                  </a:lnTo>
                  <a:lnTo>
                    <a:pt x="116821" y="56301"/>
                  </a:lnTo>
                  <a:lnTo>
                    <a:pt x="116026" y="57808"/>
                  </a:lnTo>
                  <a:lnTo>
                    <a:pt x="115231" y="59452"/>
                  </a:lnTo>
                  <a:lnTo>
                    <a:pt x="114039" y="61369"/>
                  </a:lnTo>
                  <a:lnTo>
                    <a:pt x="113245" y="63287"/>
                  </a:lnTo>
                  <a:lnTo>
                    <a:pt x="112450" y="65479"/>
                  </a:lnTo>
                  <a:lnTo>
                    <a:pt x="111655" y="67671"/>
                  </a:lnTo>
                  <a:lnTo>
                    <a:pt x="110463" y="70000"/>
                  </a:lnTo>
                  <a:lnTo>
                    <a:pt x="109668" y="72328"/>
                  </a:lnTo>
                  <a:lnTo>
                    <a:pt x="109271" y="74657"/>
                  </a:lnTo>
                  <a:lnTo>
                    <a:pt x="108476" y="76986"/>
                  </a:lnTo>
                  <a:lnTo>
                    <a:pt x="108079" y="79041"/>
                  </a:lnTo>
                  <a:lnTo>
                    <a:pt x="108079" y="81095"/>
                  </a:lnTo>
                  <a:lnTo>
                    <a:pt x="107682" y="82876"/>
                  </a:lnTo>
                  <a:lnTo>
                    <a:pt x="108079" y="84520"/>
                  </a:lnTo>
                  <a:lnTo>
                    <a:pt x="108476" y="85890"/>
                  </a:lnTo>
                  <a:lnTo>
                    <a:pt x="108874" y="87123"/>
                  </a:lnTo>
                  <a:lnTo>
                    <a:pt x="109271" y="88356"/>
                  </a:lnTo>
                  <a:lnTo>
                    <a:pt x="109271" y="89863"/>
                  </a:lnTo>
                  <a:lnTo>
                    <a:pt x="109668" y="91232"/>
                  </a:lnTo>
                  <a:lnTo>
                    <a:pt x="109668" y="92876"/>
                  </a:lnTo>
                  <a:lnTo>
                    <a:pt x="109668" y="94383"/>
                  </a:lnTo>
                  <a:lnTo>
                    <a:pt x="109668" y="96164"/>
                  </a:lnTo>
                  <a:lnTo>
                    <a:pt x="109668" y="97671"/>
                  </a:lnTo>
                  <a:lnTo>
                    <a:pt x="109668" y="99178"/>
                  </a:lnTo>
                  <a:lnTo>
                    <a:pt x="109271" y="100684"/>
                  </a:lnTo>
                  <a:lnTo>
                    <a:pt x="109271" y="102191"/>
                  </a:lnTo>
                  <a:lnTo>
                    <a:pt x="109271" y="103287"/>
                  </a:lnTo>
                  <a:lnTo>
                    <a:pt x="108874" y="104520"/>
                  </a:lnTo>
                  <a:lnTo>
                    <a:pt x="108079" y="105479"/>
                  </a:lnTo>
                  <a:lnTo>
                    <a:pt x="107682" y="106164"/>
                  </a:lnTo>
                  <a:lnTo>
                    <a:pt x="106887" y="106712"/>
                  </a:lnTo>
                  <a:lnTo>
                    <a:pt x="106092" y="107534"/>
                  </a:lnTo>
                  <a:lnTo>
                    <a:pt x="105298" y="108219"/>
                  </a:lnTo>
                  <a:lnTo>
                    <a:pt x="104105" y="109178"/>
                  </a:lnTo>
                  <a:lnTo>
                    <a:pt x="102913" y="109863"/>
                  </a:lnTo>
                  <a:lnTo>
                    <a:pt x="101324" y="110821"/>
                  </a:lnTo>
                  <a:lnTo>
                    <a:pt x="98940" y="111780"/>
                  </a:lnTo>
                  <a:lnTo>
                    <a:pt x="96158" y="112876"/>
                  </a:lnTo>
                  <a:lnTo>
                    <a:pt x="92185" y="114246"/>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98" name="Shape 3098"/>
            <p:cNvSpPr/>
            <p:nvPr/>
          </p:nvSpPr>
          <p:spPr>
            <a:xfrm>
              <a:off x="3522" y="2432"/>
              <a:ext cx="39" cy="36"/>
            </a:xfrm>
            <a:custGeom>
              <a:pathLst>
                <a:path extrusionOk="0" h="120000" w="120000">
                  <a:moveTo>
                    <a:pt x="58536" y="116756"/>
                  </a:moveTo>
                  <a:lnTo>
                    <a:pt x="58536" y="116756"/>
                  </a:lnTo>
                  <a:lnTo>
                    <a:pt x="81951" y="110270"/>
                  </a:lnTo>
                  <a:lnTo>
                    <a:pt x="99512" y="100540"/>
                  </a:lnTo>
                  <a:lnTo>
                    <a:pt x="111219" y="81081"/>
                  </a:lnTo>
                  <a:lnTo>
                    <a:pt x="117073" y="61621"/>
                  </a:lnTo>
                  <a:lnTo>
                    <a:pt x="111219" y="38918"/>
                  </a:lnTo>
                  <a:lnTo>
                    <a:pt x="99512" y="19459"/>
                  </a:lnTo>
                  <a:lnTo>
                    <a:pt x="81951" y="6486"/>
                  </a:lnTo>
                  <a:lnTo>
                    <a:pt x="58536" y="0"/>
                  </a:lnTo>
                  <a:lnTo>
                    <a:pt x="38048" y="6486"/>
                  </a:lnTo>
                  <a:lnTo>
                    <a:pt x="20487" y="19459"/>
                  </a:lnTo>
                  <a:lnTo>
                    <a:pt x="5853" y="38918"/>
                  </a:lnTo>
                  <a:lnTo>
                    <a:pt x="0" y="61621"/>
                  </a:lnTo>
                  <a:lnTo>
                    <a:pt x="5853" y="81081"/>
                  </a:lnTo>
                  <a:lnTo>
                    <a:pt x="20487" y="100540"/>
                  </a:lnTo>
                  <a:lnTo>
                    <a:pt x="38048" y="110270"/>
                  </a:lnTo>
                  <a:lnTo>
                    <a:pt x="58536"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99" name="Shape 3099"/>
            <p:cNvSpPr/>
            <p:nvPr/>
          </p:nvSpPr>
          <p:spPr>
            <a:xfrm>
              <a:off x="3486" y="2472"/>
              <a:ext cx="41" cy="36"/>
            </a:xfrm>
            <a:custGeom>
              <a:pathLst>
                <a:path extrusionOk="0" h="120000" w="120000">
                  <a:moveTo>
                    <a:pt x="58536" y="116756"/>
                  </a:moveTo>
                  <a:lnTo>
                    <a:pt x="58536" y="116756"/>
                  </a:lnTo>
                  <a:lnTo>
                    <a:pt x="79024" y="110270"/>
                  </a:lnTo>
                  <a:lnTo>
                    <a:pt x="96585" y="97297"/>
                  </a:lnTo>
                  <a:lnTo>
                    <a:pt x="111219" y="81081"/>
                  </a:lnTo>
                  <a:lnTo>
                    <a:pt x="117073" y="58378"/>
                  </a:lnTo>
                  <a:lnTo>
                    <a:pt x="111219" y="35675"/>
                  </a:lnTo>
                  <a:lnTo>
                    <a:pt x="96585" y="16216"/>
                  </a:lnTo>
                  <a:lnTo>
                    <a:pt x="79024" y="6486"/>
                  </a:lnTo>
                  <a:lnTo>
                    <a:pt x="58536" y="0"/>
                  </a:lnTo>
                  <a:lnTo>
                    <a:pt x="35121" y="6486"/>
                  </a:lnTo>
                  <a:lnTo>
                    <a:pt x="17560" y="16216"/>
                  </a:lnTo>
                  <a:lnTo>
                    <a:pt x="5853" y="35675"/>
                  </a:lnTo>
                  <a:lnTo>
                    <a:pt x="0" y="58378"/>
                  </a:lnTo>
                  <a:lnTo>
                    <a:pt x="5853" y="81081"/>
                  </a:lnTo>
                  <a:lnTo>
                    <a:pt x="17560" y="97297"/>
                  </a:lnTo>
                  <a:lnTo>
                    <a:pt x="35121" y="110270"/>
                  </a:lnTo>
                  <a:lnTo>
                    <a:pt x="58536"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00" name="Shape 3100"/>
            <p:cNvSpPr/>
            <p:nvPr/>
          </p:nvSpPr>
          <p:spPr>
            <a:xfrm>
              <a:off x="3586" y="2421"/>
              <a:ext cx="38" cy="36"/>
            </a:xfrm>
            <a:custGeom>
              <a:pathLst>
                <a:path extrusionOk="0" h="120000" w="120000">
                  <a:moveTo>
                    <a:pt x="57000" y="116756"/>
                  </a:moveTo>
                  <a:lnTo>
                    <a:pt x="57000" y="116756"/>
                  </a:lnTo>
                  <a:lnTo>
                    <a:pt x="81000" y="110270"/>
                  </a:lnTo>
                  <a:lnTo>
                    <a:pt x="99000" y="97297"/>
                  </a:lnTo>
                  <a:lnTo>
                    <a:pt x="111000" y="81081"/>
                  </a:lnTo>
                  <a:lnTo>
                    <a:pt x="117000" y="58378"/>
                  </a:lnTo>
                  <a:lnTo>
                    <a:pt x="111000" y="35675"/>
                  </a:lnTo>
                  <a:lnTo>
                    <a:pt x="99000" y="16216"/>
                  </a:lnTo>
                  <a:lnTo>
                    <a:pt x="81000" y="6486"/>
                  </a:lnTo>
                  <a:lnTo>
                    <a:pt x="57000" y="0"/>
                  </a:lnTo>
                  <a:lnTo>
                    <a:pt x="33000" y="6486"/>
                  </a:lnTo>
                  <a:lnTo>
                    <a:pt x="18000" y="16216"/>
                  </a:lnTo>
                  <a:lnTo>
                    <a:pt x="3000" y="35675"/>
                  </a:lnTo>
                  <a:lnTo>
                    <a:pt x="0" y="58378"/>
                  </a:lnTo>
                  <a:lnTo>
                    <a:pt x="3000" y="81081"/>
                  </a:lnTo>
                  <a:lnTo>
                    <a:pt x="18000" y="97297"/>
                  </a:lnTo>
                  <a:lnTo>
                    <a:pt x="33000" y="110270"/>
                  </a:lnTo>
                  <a:lnTo>
                    <a:pt x="57000"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01" name="Shape 3101"/>
            <p:cNvSpPr/>
            <p:nvPr/>
          </p:nvSpPr>
          <p:spPr>
            <a:xfrm>
              <a:off x="3645" y="2437"/>
              <a:ext cx="41" cy="36"/>
            </a:xfrm>
            <a:custGeom>
              <a:pathLst>
                <a:path extrusionOk="0" h="120000" w="120000">
                  <a:moveTo>
                    <a:pt x="55609" y="116666"/>
                  </a:moveTo>
                  <a:lnTo>
                    <a:pt x="55609" y="116666"/>
                  </a:lnTo>
                  <a:lnTo>
                    <a:pt x="79024" y="113333"/>
                  </a:lnTo>
                  <a:lnTo>
                    <a:pt x="99512" y="100000"/>
                  </a:lnTo>
                  <a:lnTo>
                    <a:pt x="114146" y="83333"/>
                  </a:lnTo>
                  <a:lnTo>
                    <a:pt x="117073" y="60000"/>
                  </a:lnTo>
                  <a:lnTo>
                    <a:pt x="114146" y="36666"/>
                  </a:lnTo>
                  <a:lnTo>
                    <a:pt x="99512" y="16666"/>
                  </a:lnTo>
                  <a:lnTo>
                    <a:pt x="79024" y="6666"/>
                  </a:lnTo>
                  <a:lnTo>
                    <a:pt x="55609" y="0"/>
                  </a:lnTo>
                  <a:lnTo>
                    <a:pt x="32195" y="6666"/>
                  </a:lnTo>
                  <a:lnTo>
                    <a:pt x="17560" y="16666"/>
                  </a:lnTo>
                  <a:lnTo>
                    <a:pt x="5853" y="36666"/>
                  </a:lnTo>
                  <a:lnTo>
                    <a:pt x="0" y="60000"/>
                  </a:lnTo>
                  <a:lnTo>
                    <a:pt x="5853" y="83333"/>
                  </a:lnTo>
                  <a:lnTo>
                    <a:pt x="17560" y="100000"/>
                  </a:lnTo>
                  <a:lnTo>
                    <a:pt x="32195" y="113333"/>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02" name="Shape 3102"/>
            <p:cNvSpPr/>
            <p:nvPr/>
          </p:nvSpPr>
          <p:spPr>
            <a:xfrm>
              <a:off x="3663" y="2489"/>
              <a:ext cx="41" cy="36"/>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03" name="Shape 3103"/>
            <p:cNvSpPr/>
            <p:nvPr/>
          </p:nvSpPr>
          <p:spPr>
            <a:xfrm>
              <a:off x="3734" y="2479"/>
              <a:ext cx="41" cy="36"/>
            </a:xfrm>
            <a:custGeom>
              <a:pathLst>
                <a:path extrusionOk="0" h="120000" w="120000">
                  <a:moveTo>
                    <a:pt x="55609" y="116666"/>
                  </a:moveTo>
                  <a:lnTo>
                    <a:pt x="55609" y="116666"/>
                  </a:lnTo>
                  <a:lnTo>
                    <a:pt x="79024" y="110000"/>
                  </a:lnTo>
                  <a:lnTo>
                    <a:pt x="99512" y="96666"/>
                  </a:lnTo>
                  <a:lnTo>
                    <a:pt x="111219" y="80000"/>
                  </a:lnTo>
                  <a:lnTo>
                    <a:pt x="117073" y="56666"/>
                  </a:lnTo>
                  <a:lnTo>
                    <a:pt x="111219" y="33333"/>
                  </a:lnTo>
                  <a:lnTo>
                    <a:pt x="99512" y="16666"/>
                  </a:lnTo>
                  <a:lnTo>
                    <a:pt x="79024" y="6666"/>
                  </a:lnTo>
                  <a:lnTo>
                    <a:pt x="55609" y="0"/>
                  </a:lnTo>
                  <a:lnTo>
                    <a:pt x="32195" y="6666"/>
                  </a:lnTo>
                  <a:lnTo>
                    <a:pt x="17560" y="16666"/>
                  </a:lnTo>
                  <a:lnTo>
                    <a:pt x="2926" y="33333"/>
                  </a:lnTo>
                  <a:lnTo>
                    <a:pt x="0" y="56666"/>
                  </a:lnTo>
                  <a:lnTo>
                    <a:pt x="2926" y="80000"/>
                  </a:lnTo>
                  <a:lnTo>
                    <a:pt x="17560" y="96666"/>
                  </a:lnTo>
                  <a:lnTo>
                    <a:pt x="32195" y="110000"/>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04" name="Shape 3104"/>
            <p:cNvSpPr/>
            <p:nvPr/>
          </p:nvSpPr>
          <p:spPr>
            <a:xfrm>
              <a:off x="3763" y="2432"/>
              <a:ext cx="41" cy="36"/>
            </a:xfrm>
            <a:custGeom>
              <a:pathLst>
                <a:path extrusionOk="0" h="120000" w="120000">
                  <a:moveTo>
                    <a:pt x="55609" y="116756"/>
                  </a:moveTo>
                  <a:lnTo>
                    <a:pt x="55609" y="116756"/>
                  </a:lnTo>
                  <a:lnTo>
                    <a:pt x="79024" y="110270"/>
                  </a:lnTo>
                  <a:lnTo>
                    <a:pt x="99512" y="100540"/>
                  </a:lnTo>
                  <a:lnTo>
                    <a:pt x="111219" y="81081"/>
                  </a:lnTo>
                  <a:lnTo>
                    <a:pt x="117073" y="58378"/>
                  </a:lnTo>
                  <a:lnTo>
                    <a:pt x="111219" y="35675"/>
                  </a:lnTo>
                  <a:lnTo>
                    <a:pt x="99512" y="19459"/>
                  </a:lnTo>
                  <a:lnTo>
                    <a:pt x="79024" y="6486"/>
                  </a:lnTo>
                  <a:lnTo>
                    <a:pt x="55609" y="0"/>
                  </a:lnTo>
                  <a:lnTo>
                    <a:pt x="32195" y="6486"/>
                  </a:lnTo>
                  <a:lnTo>
                    <a:pt x="17560" y="19459"/>
                  </a:lnTo>
                  <a:lnTo>
                    <a:pt x="2926" y="35675"/>
                  </a:lnTo>
                  <a:lnTo>
                    <a:pt x="0" y="58378"/>
                  </a:lnTo>
                  <a:lnTo>
                    <a:pt x="2926" y="81081"/>
                  </a:lnTo>
                  <a:lnTo>
                    <a:pt x="17560" y="100540"/>
                  </a:lnTo>
                  <a:lnTo>
                    <a:pt x="32195" y="110270"/>
                  </a:lnTo>
                  <a:lnTo>
                    <a:pt x="55609"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05" name="Shape 3105"/>
            <p:cNvSpPr/>
            <p:nvPr/>
          </p:nvSpPr>
          <p:spPr>
            <a:xfrm>
              <a:off x="3829" y="2412"/>
              <a:ext cx="38" cy="36"/>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6666"/>
                  </a:lnTo>
                  <a:lnTo>
                    <a:pt x="58461" y="0"/>
                  </a:lnTo>
                  <a:lnTo>
                    <a:pt x="33846" y="6666"/>
                  </a:lnTo>
                  <a:lnTo>
                    <a:pt x="18461" y="16666"/>
                  </a:lnTo>
                  <a:lnTo>
                    <a:pt x="3076" y="33333"/>
                  </a:lnTo>
                  <a:lnTo>
                    <a:pt x="0" y="56666"/>
                  </a:lnTo>
                  <a:lnTo>
                    <a:pt x="3076" y="80000"/>
                  </a:lnTo>
                  <a:lnTo>
                    <a:pt x="18461" y="100000"/>
                  </a:lnTo>
                  <a:lnTo>
                    <a:pt x="33846" y="110000"/>
                  </a:lnTo>
                  <a:lnTo>
                    <a:pt x="58461"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06" name="Shape 3106"/>
            <p:cNvSpPr/>
            <p:nvPr/>
          </p:nvSpPr>
          <p:spPr>
            <a:xfrm>
              <a:off x="3891" y="2429"/>
              <a:ext cx="39" cy="36"/>
            </a:xfrm>
            <a:custGeom>
              <a:pathLst>
                <a:path extrusionOk="0" h="120000" w="120000">
                  <a:moveTo>
                    <a:pt x="60000" y="116666"/>
                  </a:moveTo>
                  <a:lnTo>
                    <a:pt x="60000" y="116666"/>
                  </a:lnTo>
                  <a:lnTo>
                    <a:pt x="84000" y="110000"/>
                  </a:lnTo>
                  <a:lnTo>
                    <a:pt x="99000" y="96666"/>
                  </a:lnTo>
                  <a:lnTo>
                    <a:pt x="111000" y="80000"/>
                  </a:lnTo>
                  <a:lnTo>
                    <a:pt x="117000" y="56666"/>
                  </a:lnTo>
                  <a:lnTo>
                    <a:pt x="111000" y="33333"/>
                  </a:lnTo>
                  <a:lnTo>
                    <a:pt x="99000" y="16666"/>
                  </a:lnTo>
                  <a:lnTo>
                    <a:pt x="84000" y="6666"/>
                  </a:lnTo>
                  <a:lnTo>
                    <a:pt x="60000" y="0"/>
                  </a:lnTo>
                  <a:lnTo>
                    <a:pt x="36000" y="6666"/>
                  </a:lnTo>
                  <a:lnTo>
                    <a:pt x="18000" y="16666"/>
                  </a:lnTo>
                  <a:lnTo>
                    <a:pt x="3000" y="33333"/>
                  </a:lnTo>
                  <a:lnTo>
                    <a:pt x="0" y="56666"/>
                  </a:lnTo>
                  <a:lnTo>
                    <a:pt x="3000" y="80000"/>
                  </a:lnTo>
                  <a:lnTo>
                    <a:pt x="18000" y="96666"/>
                  </a:lnTo>
                  <a:lnTo>
                    <a:pt x="36000" y="110000"/>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07" name="Shape 3107"/>
            <p:cNvSpPr/>
            <p:nvPr/>
          </p:nvSpPr>
          <p:spPr>
            <a:xfrm>
              <a:off x="3922" y="2479"/>
              <a:ext cx="42" cy="36"/>
            </a:xfrm>
            <a:custGeom>
              <a:pathLst>
                <a:path extrusionOk="0" h="120000" w="120000">
                  <a:moveTo>
                    <a:pt x="60000" y="116666"/>
                  </a:moveTo>
                  <a:lnTo>
                    <a:pt x="60000" y="116666"/>
                  </a:lnTo>
                  <a:lnTo>
                    <a:pt x="80000" y="113333"/>
                  </a:lnTo>
                  <a:lnTo>
                    <a:pt x="100000" y="100000"/>
                  </a:lnTo>
                  <a:lnTo>
                    <a:pt x="111428" y="83333"/>
                  </a:lnTo>
                  <a:lnTo>
                    <a:pt x="117142" y="60000"/>
                  </a:lnTo>
                  <a:lnTo>
                    <a:pt x="111428" y="36666"/>
                  </a:lnTo>
                  <a:lnTo>
                    <a:pt x="100000" y="16666"/>
                  </a:lnTo>
                  <a:lnTo>
                    <a:pt x="80000" y="6666"/>
                  </a:lnTo>
                  <a:lnTo>
                    <a:pt x="60000" y="0"/>
                  </a:lnTo>
                  <a:lnTo>
                    <a:pt x="40000" y="6666"/>
                  </a:lnTo>
                  <a:lnTo>
                    <a:pt x="20000" y="16666"/>
                  </a:lnTo>
                  <a:lnTo>
                    <a:pt x="5714" y="36666"/>
                  </a:lnTo>
                  <a:lnTo>
                    <a:pt x="0" y="60000"/>
                  </a:lnTo>
                  <a:lnTo>
                    <a:pt x="5714" y="83333"/>
                  </a:lnTo>
                  <a:lnTo>
                    <a:pt x="20000" y="100000"/>
                  </a:lnTo>
                  <a:lnTo>
                    <a:pt x="40000" y="113333"/>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08" name="Shape 3108"/>
            <p:cNvSpPr/>
            <p:nvPr/>
          </p:nvSpPr>
          <p:spPr>
            <a:xfrm>
              <a:off x="3993" y="2484"/>
              <a:ext cx="39" cy="36"/>
            </a:xfrm>
            <a:custGeom>
              <a:pathLst>
                <a:path extrusionOk="0" h="120000" w="120000">
                  <a:moveTo>
                    <a:pt x="57000" y="116756"/>
                  </a:moveTo>
                  <a:lnTo>
                    <a:pt x="57000" y="116756"/>
                  </a:lnTo>
                  <a:lnTo>
                    <a:pt x="81000" y="110270"/>
                  </a:lnTo>
                  <a:lnTo>
                    <a:pt x="99000" y="100540"/>
                  </a:lnTo>
                  <a:lnTo>
                    <a:pt x="111000" y="81081"/>
                  </a:lnTo>
                  <a:lnTo>
                    <a:pt x="117000" y="58378"/>
                  </a:lnTo>
                  <a:lnTo>
                    <a:pt x="111000" y="35675"/>
                  </a:lnTo>
                  <a:lnTo>
                    <a:pt x="99000" y="19459"/>
                  </a:lnTo>
                  <a:lnTo>
                    <a:pt x="81000" y="6486"/>
                  </a:lnTo>
                  <a:lnTo>
                    <a:pt x="57000" y="0"/>
                  </a:lnTo>
                  <a:lnTo>
                    <a:pt x="33000" y="6486"/>
                  </a:lnTo>
                  <a:lnTo>
                    <a:pt x="18000" y="19459"/>
                  </a:lnTo>
                  <a:lnTo>
                    <a:pt x="3000" y="35675"/>
                  </a:lnTo>
                  <a:lnTo>
                    <a:pt x="0" y="58378"/>
                  </a:lnTo>
                  <a:lnTo>
                    <a:pt x="3000" y="81081"/>
                  </a:lnTo>
                  <a:lnTo>
                    <a:pt x="18000" y="100540"/>
                  </a:lnTo>
                  <a:lnTo>
                    <a:pt x="33000" y="110270"/>
                  </a:lnTo>
                  <a:lnTo>
                    <a:pt x="57000"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09" name="Shape 3109"/>
            <p:cNvSpPr/>
            <p:nvPr/>
          </p:nvSpPr>
          <p:spPr>
            <a:xfrm>
              <a:off x="4020" y="2437"/>
              <a:ext cx="38" cy="36"/>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3333"/>
                  </a:lnTo>
                  <a:lnTo>
                    <a:pt x="58461" y="0"/>
                  </a:lnTo>
                  <a:lnTo>
                    <a:pt x="33846" y="3333"/>
                  </a:lnTo>
                  <a:lnTo>
                    <a:pt x="18461" y="16666"/>
                  </a:lnTo>
                  <a:lnTo>
                    <a:pt x="3076" y="33333"/>
                  </a:lnTo>
                  <a:lnTo>
                    <a:pt x="0" y="56666"/>
                  </a:lnTo>
                  <a:lnTo>
                    <a:pt x="3076" y="80000"/>
                  </a:lnTo>
                  <a:lnTo>
                    <a:pt x="18461" y="100000"/>
                  </a:lnTo>
                  <a:lnTo>
                    <a:pt x="33846" y="110000"/>
                  </a:lnTo>
                  <a:lnTo>
                    <a:pt x="58461"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10" name="Shape 3110"/>
            <p:cNvSpPr/>
            <p:nvPr/>
          </p:nvSpPr>
          <p:spPr>
            <a:xfrm>
              <a:off x="4084" y="2415"/>
              <a:ext cx="41" cy="36"/>
            </a:xfrm>
            <a:custGeom>
              <a:pathLst>
                <a:path extrusionOk="0" h="120000" w="120000">
                  <a:moveTo>
                    <a:pt x="61463" y="116756"/>
                  </a:moveTo>
                  <a:lnTo>
                    <a:pt x="61463" y="116756"/>
                  </a:lnTo>
                  <a:lnTo>
                    <a:pt x="84878" y="110270"/>
                  </a:lnTo>
                  <a:lnTo>
                    <a:pt x="99512" y="97297"/>
                  </a:lnTo>
                  <a:lnTo>
                    <a:pt x="111219" y="81081"/>
                  </a:lnTo>
                  <a:lnTo>
                    <a:pt x="117073" y="58378"/>
                  </a:lnTo>
                  <a:lnTo>
                    <a:pt x="111219" y="35675"/>
                  </a:lnTo>
                  <a:lnTo>
                    <a:pt x="99512" y="16216"/>
                  </a:lnTo>
                  <a:lnTo>
                    <a:pt x="84878" y="6486"/>
                  </a:lnTo>
                  <a:lnTo>
                    <a:pt x="61463" y="0"/>
                  </a:lnTo>
                  <a:lnTo>
                    <a:pt x="38048" y="6486"/>
                  </a:lnTo>
                  <a:lnTo>
                    <a:pt x="20487" y="16216"/>
                  </a:lnTo>
                  <a:lnTo>
                    <a:pt x="5853" y="35675"/>
                  </a:lnTo>
                  <a:lnTo>
                    <a:pt x="0" y="58378"/>
                  </a:lnTo>
                  <a:lnTo>
                    <a:pt x="5853" y="81081"/>
                  </a:lnTo>
                  <a:lnTo>
                    <a:pt x="20487" y="97297"/>
                  </a:lnTo>
                  <a:lnTo>
                    <a:pt x="38048" y="110270"/>
                  </a:lnTo>
                  <a:lnTo>
                    <a:pt x="61463"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11" name="Shape 3111"/>
            <p:cNvSpPr/>
            <p:nvPr/>
          </p:nvSpPr>
          <p:spPr>
            <a:xfrm>
              <a:off x="4149" y="2432"/>
              <a:ext cx="41" cy="36"/>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12" name="Shape 3112"/>
            <p:cNvSpPr/>
            <p:nvPr/>
          </p:nvSpPr>
          <p:spPr>
            <a:xfrm>
              <a:off x="4179" y="2484"/>
              <a:ext cx="41" cy="36"/>
            </a:xfrm>
            <a:custGeom>
              <a:pathLst>
                <a:path extrusionOk="0" h="120000" w="120000">
                  <a:moveTo>
                    <a:pt x="58536" y="116756"/>
                  </a:moveTo>
                  <a:lnTo>
                    <a:pt x="58536" y="116756"/>
                  </a:lnTo>
                  <a:lnTo>
                    <a:pt x="81951" y="110270"/>
                  </a:lnTo>
                  <a:lnTo>
                    <a:pt x="99512" y="100540"/>
                  </a:lnTo>
                  <a:lnTo>
                    <a:pt x="111219" y="81081"/>
                  </a:lnTo>
                  <a:lnTo>
                    <a:pt x="117073" y="58378"/>
                  </a:lnTo>
                  <a:lnTo>
                    <a:pt x="111219" y="38918"/>
                  </a:lnTo>
                  <a:lnTo>
                    <a:pt x="99512" y="19459"/>
                  </a:lnTo>
                  <a:lnTo>
                    <a:pt x="81951" y="6486"/>
                  </a:lnTo>
                  <a:lnTo>
                    <a:pt x="58536" y="0"/>
                  </a:lnTo>
                  <a:lnTo>
                    <a:pt x="38048" y="6486"/>
                  </a:lnTo>
                  <a:lnTo>
                    <a:pt x="17560" y="19459"/>
                  </a:lnTo>
                  <a:lnTo>
                    <a:pt x="5853" y="38918"/>
                  </a:lnTo>
                  <a:lnTo>
                    <a:pt x="0" y="58378"/>
                  </a:lnTo>
                  <a:lnTo>
                    <a:pt x="5853" y="81081"/>
                  </a:lnTo>
                  <a:lnTo>
                    <a:pt x="17560" y="100540"/>
                  </a:lnTo>
                  <a:lnTo>
                    <a:pt x="38048" y="110270"/>
                  </a:lnTo>
                  <a:lnTo>
                    <a:pt x="58536"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13" name="Shape 3113"/>
            <p:cNvSpPr/>
            <p:nvPr/>
          </p:nvSpPr>
          <p:spPr>
            <a:xfrm>
              <a:off x="4245" y="2486"/>
              <a:ext cx="41" cy="36"/>
            </a:xfrm>
            <a:custGeom>
              <a:pathLst>
                <a:path extrusionOk="0" h="120000" w="120000">
                  <a:moveTo>
                    <a:pt x="57000" y="116666"/>
                  </a:moveTo>
                  <a:lnTo>
                    <a:pt x="57000" y="116666"/>
                  </a:lnTo>
                  <a:lnTo>
                    <a:pt x="81000" y="113333"/>
                  </a:lnTo>
                  <a:lnTo>
                    <a:pt x="99000" y="100000"/>
                  </a:lnTo>
                  <a:lnTo>
                    <a:pt x="114000" y="83333"/>
                  </a:lnTo>
                  <a:lnTo>
                    <a:pt x="117000" y="60000"/>
                  </a:lnTo>
                  <a:lnTo>
                    <a:pt x="114000" y="36666"/>
                  </a:lnTo>
                  <a:lnTo>
                    <a:pt x="99000" y="16666"/>
                  </a:lnTo>
                  <a:lnTo>
                    <a:pt x="81000" y="6666"/>
                  </a:lnTo>
                  <a:lnTo>
                    <a:pt x="57000" y="0"/>
                  </a:lnTo>
                  <a:lnTo>
                    <a:pt x="33000" y="6666"/>
                  </a:lnTo>
                  <a:lnTo>
                    <a:pt x="18000" y="16666"/>
                  </a:lnTo>
                  <a:lnTo>
                    <a:pt x="6000" y="36666"/>
                  </a:lnTo>
                  <a:lnTo>
                    <a:pt x="0" y="60000"/>
                  </a:lnTo>
                  <a:lnTo>
                    <a:pt x="6000" y="83333"/>
                  </a:lnTo>
                  <a:lnTo>
                    <a:pt x="18000" y="100000"/>
                  </a:lnTo>
                  <a:lnTo>
                    <a:pt x="33000" y="113333"/>
                  </a:lnTo>
                  <a:lnTo>
                    <a:pt x="57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14" name="Shape 3114"/>
            <p:cNvSpPr/>
            <p:nvPr/>
          </p:nvSpPr>
          <p:spPr>
            <a:xfrm>
              <a:off x="4274" y="2439"/>
              <a:ext cx="41" cy="36"/>
            </a:xfrm>
            <a:custGeom>
              <a:pathLst>
                <a:path extrusionOk="0" h="120000" w="120000">
                  <a:moveTo>
                    <a:pt x="55609" y="116666"/>
                  </a:moveTo>
                  <a:lnTo>
                    <a:pt x="55609" y="116666"/>
                  </a:lnTo>
                  <a:lnTo>
                    <a:pt x="79024" y="110000"/>
                  </a:lnTo>
                  <a:lnTo>
                    <a:pt x="96585" y="100000"/>
                  </a:lnTo>
                  <a:lnTo>
                    <a:pt x="111219" y="80000"/>
                  </a:lnTo>
                  <a:lnTo>
                    <a:pt x="117073" y="60000"/>
                  </a:lnTo>
                  <a:lnTo>
                    <a:pt x="111219" y="36666"/>
                  </a:lnTo>
                  <a:lnTo>
                    <a:pt x="96585" y="16666"/>
                  </a:lnTo>
                  <a:lnTo>
                    <a:pt x="79024" y="6666"/>
                  </a:lnTo>
                  <a:lnTo>
                    <a:pt x="55609" y="0"/>
                  </a:lnTo>
                  <a:lnTo>
                    <a:pt x="32195" y="6666"/>
                  </a:lnTo>
                  <a:lnTo>
                    <a:pt x="17560" y="16666"/>
                  </a:lnTo>
                  <a:lnTo>
                    <a:pt x="5853" y="36666"/>
                  </a:lnTo>
                  <a:lnTo>
                    <a:pt x="0" y="60000"/>
                  </a:lnTo>
                  <a:lnTo>
                    <a:pt x="5853" y="80000"/>
                  </a:lnTo>
                  <a:lnTo>
                    <a:pt x="17560" y="100000"/>
                  </a:lnTo>
                  <a:lnTo>
                    <a:pt x="32195" y="110000"/>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15" name="Shape 3115"/>
            <p:cNvSpPr/>
            <p:nvPr/>
          </p:nvSpPr>
          <p:spPr>
            <a:xfrm>
              <a:off x="4338" y="2419"/>
              <a:ext cx="41" cy="36"/>
            </a:xfrm>
            <a:custGeom>
              <a:pathLst>
                <a:path extrusionOk="0" h="120000" w="120000">
                  <a:moveTo>
                    <a:pt x="55609" y="116666"/>
                  </a:moveTo>
                  <a:lnTo>
                    <a:pt x="55609" y="116666"/>
                  </a:lnTo>
                  <a:lnTo>
                    <a:pt x="79024" y="110000"/>
                  </a:lnTo>
                  <a:lnTo>
                    <a:pt x="96585" y="100000"/>
                  </a:lnTo>
                  <a:lnTo>
                    <a:pt x="111219" y="80000"/>
                  </a:lnTo>
                  <a:lnTo>
                    <a:pt x="117073" y="56666"/>
                  </a:lnTo>
                  <a:lnTo>
                    <a:pt x="111219" y="33333"/>
                  </a:lnTo>
                  <a:lnTo>
                    <a:pt x="96585" y="16666"/>
                  </a:lnTo>
                  <a:lnTo>
                    <a:pt x="79024" y="3333"/>
                  </a:lnTo>
                  <a:lnTo>
                    <a:pt x="55609" y="0"/>
                  </a:lnTo>
                  <a:lnTo>
                    <a:pt x="32195" y="3333"/>
                  </a:lnTo>
                  <a:lnTo>
                    <a:pt x="17560" y="16666"/>
                  </a:lnTo>
                  <a:lnTo>
                    <a:pt x="5853" y="33333"/>
                  </a:lnTo>
                  <a:lnTo>
                    <a:pt x="0" y="56666"/>
                  </a:lnTo>
                  <a:lnTo>
                    <a:pt x="5853" y="80000"/>
                  </a:lnTo>
                  <a:lnTo>
                    <a:pt x="17560" y="100000"/>
                  </a:lnTo>
                  <a:lnTo>
                    <a:pt x="32195" y="110000"/>
                  </a:lnTo>
                  <a:lnTo>
                    <a:pt x="55609"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16" name="Shape 3116"/>
            <p:cNvSpPr/>
            <p:nvPr/>
          </p:nvSpPr>
          <p:spPr>
            <a:xfrm>
              <a:off x="4402" y="2435"/>
              <a:ext cx="42" cy="36"/>
            </a:xfrm>
            <a:custGeom>
              <a:pathLst>
                <a:path extrusionOk="0" h="120000" w="120000">
                  <a:moveTo>
                    <a:pt x="60000" y="116756"/>
                  </a:moveTo>
                  <a:lnTo>
                    <a:pt x="60000" y="116756"/>
                  </a:lnTo>
                  <a:lnTo>
                    <a:pt x="80000" y="110270"/>
                  </a:lnTo>
                  <a:lnTo>
                    <a:pt x="97142" y="97297"/>
                  </a:lnTo>
                  <a:lnTo>
                    <a:pt x="111428" y="81081"/>
                  </a:lnTo>
                  <a:lnTo>
                    <a:pt x="117142" y="58378"/>
                  </a:lnTo>
                  <a:lnTo>
                    <a:pt x="111428" y="35675"/>
                  </a:lnTo>
                  <a:lnTo>
                    <a:pt x="97142" y="16216"/>
                  </a:lnTo>
                  <a:lnTo>
                    <a:pt x="80000" y="6486"/>
                  </a:lnTo>
                  <a:lnTo>
                    <a:pt x="60000" y="0"/>
                  </a:lnTo>
                  <a:lnTo>
                    <a:pt x="37142" y="6486"/>
                  </a:lnTo>
                  <a:lnTo>
                    <a:pt x="17142" y="16216"/>
                  </a:lnTo>
                  <a:lnTo>
                    <a:pt x="5714" y="35675"/>
                  </a:lnTo>
                  <a:lnTo>
                    <a:pt x="0" y="58378"/>
                  </a:lnTo>
                  <a:lnTo>
                    <a:pt x="5714" y="81081"/>
                  </a:lnTo>
                  <a:lnTo>
                    <a:pt x="17142" y="97297"/>
                  </a:lnTo>
                  <a:lnTo>
                    <a:pt x="37142" y="110270"/>
                  </a:lnTo>
                  <a:lnTo>
                    <a:pt x="60000"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17" name="Shape 3117"/>
            <p:cNvSpPr/>
            <p:nvPr/>
          </p:nvSpPr>
          <p:spPr>
            <a:xfrm>
              <a:off x="4434" y="2487"/>
              <a:ext cx="39" cy="36"/>
            </a:xfrm>
            <a:custGeom>
              <a:pathLst>
                <a:path extrusionOk="0" h="120000" w="120000">
                  <a:moveTo>
                    <a:pt x="60000" y="116666"/>
                  </a:moveTo>
                  <a:lnTo>
                    <a:pt x="60000" y="116666"/>
                  </a:lnTo>
                  <a:lnTo>
                    <a:pt x="84000" y="113333"/>
                  </a:lnTo>
                  <a:lnTo>
                    <a:pt x="99000" y="100000"/>
                  </a:lnTo>
                  <a:lnTo>
                    <a:pt x="114000" y="83333"/>
                  </a:lnTo>
                  <a:lnTo>
                    <a:pt x="117000" y="60000"/>
                  </a:lnTo>
                  <a:lnTo>
                    <a:pt x="114000" y="36666"/>
                  </a:lnTo>
                  <a:lnTo>
                    <a:pt x="99000" y="16666"/>
                  </a:lnTo>
                  <a:lnTo>
                    <a:pt x="84000" y="6666"/>
                  </a:lnTo>
                  <a:lnTo>
                    <a:pt x="60000" y="0"/>
                  </a:lnTo>
                  <a:lnTo>
                    <a:pt x="36000" y="6666"/>
                  </a:lnTo>
                  <a:lnTo>
                    <a:pt x="18000" y="16666"/>
                  </a:lnTo>
                  <a:lnTo>
                    <a:pt x="6000" y="36666"/>
                  </a:lnTo>
                  <a:lnTo>
                    <a:pt x="0" y="60000"/>
                  </a:lnTo>
                  <a:lnTo>
                    <a:pt x="6000" y="83333"/>
                  </a:lnTo>
                  <a:lnTo>
                    <a:pt x="18000" y="100000"/>
                  </a:lnTo>
                  <a:lnTo>
                    <a:pt x="36000" y="113333"/>
                  </a:lnTo>
                  <a:lnTo>
                    <a:pt x="60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18" name="Shape 3118"/>
            <p:cNvSpPr/>
            <p:nvPr/>
          </p:nvSpPr>
          <p:spPr>
            <a:xfrm>
              <a:off x="3741" y="3061"/>
              <a:ext cx="179" cy="160"/>
            </a:xfrm>
            <a:custGeom>
              <a:pathLst>
                <a:path extrusionOk="0" h="120000" w="120000">
                  <a:moveTo>
                    <a:pt x="105333" y="18633"/>
                  </a:moveTo>
                  <a:lnTo>
                    <a:pt x="105333" y="18633"/>
                  </a:lnTo>
                  <a:lnTo>
                    <a:pt x="107333" y="22360"/>
                  </a:lnTo>
                  <a:lnTo>
                    <a:pt x="109333" y="26086"/>
                  </a:lnTo>
                  <a:lnTo>
                    <a:pt x="110000" y="29068"/>
                  </a:lnTo>
                  <a:lnTo>
                    <a:pt x="112000" y="32049"/>
                  </a:lnTo>
                  <a:lnTo>
                    <a:pt x="112666" y="35776"/>
                  </a:lnTo>
                  <a:lnTo>
                    <a:pt x="114000" y="38757"/>
                  </a:lnTo>
                  <a:lnTo>
                    <a:pt x="114666" y="41739"/>
                  </a:lnTo>
                  <a:lnTo>
                    <a:pt x="116000" y="45465"/>
                  </a:lnTo>
                  <a:lnTo>
                    <a:pt x="118000" y="49192"/>
                  </a:lnTo>
                  <a:lnTo>
                    <a:pt x="118666" y="52173"/>
                  </a:lnTo>
                  <a:lnTo>
                    <a:pt x="119333" y="55155"/>
                  </a:lnTo>
                  <a:lnTo>
                    <a:pt x="119333" y="58136"/>
                  </a:lnTo>
                  <a:lnTo>
                    <a:pt x="119333" y="61118"/>
                  </a:lnTo>
                  <a:lnTo>
                    <a:pt x="119333" y="64099"/>
                  </a:lnTo>
                  <a:lnTo>
                    <a:pt x="119333" y="66335"/>
                  </a:lnTo>
                  <a:lnTo>
                    <a:pt x="119333" y="69316"/>
                  </a:lnTo>
                  <a:lnTo>
                    <a:pt x="119333" y="71552"/>
                  </a:lnTo>
                  <a:lnTo>
                    <a:pt x="118666" y="73788"/>
                  </a:lnTo>
                  <a:lnTo>
                    <a:pt x="117333" y="76024"/>
                  </a:lnTo>
                  <a:lnTo>
                    <a:pt x="115333" y="79006"/>
                  </a:lnTo>
                  <a:lnTo>
                    <a:pt x="114000" y="81987"/>
                  </a:lnTo>
                  <a:lnTo>
                    <a:pt x="112000" y="84223"/>
                  </a:lnTo>
                  <a:lnTo>
                    <a:pt x="109333" y="86459"/>
                  </a:lnTo>
                  <a:lnTo>
                    <a:pt x="108000" y="88695"/>
                  </a:lnTo>
                  <a:lnTo>
                    <a:pt x="106000" y="91677"/>
                  </a:lnTo>
                  <a:lnTo>
                    <a:pt x="103333" y="94658"/>
                  </a:lnTo>
                  <a:lnTo>
                    <a:pt x="101333" y="98385"/>
                  </a:lnTo>
                  <a:lnTo>
                    <a:pt x="99333" y="102111"/>
                  </a:lnTo>
                  <a:lnTo>
                    <a:pt x="95333" y="105838"/>
                  </a:lnTo>
                  <a:lnTo>
                    <a:pt x="93333" y="108819"/>
                  </a:lnTo>
                  <a:lnTo>
                    <a:pt x="90000" y="111801"/>
                  </a:lnTo>
                  <a:lnTo>
                    <a:pt x="86000" y="112546"/>
                  </a:lnTo>
                  <a:lnTo>
                    <a:pt x="82666" y="114037"/>
                  </a:lnTo>
                  <a:lnTo>
                    <a:pt x="78000" y="115527"/>
                  </a:lnTo>
                  <a:lnTo>
                    <a:pt x="72666" y="116273"/>
                  </a:lnTo>
                  <a:lnTo>
                    <a:pt x="66666" y="117018"/>
                  </a:lnTo>
                  <a:lnTo>
                    <a:pt x="61333" y="118509"/>
                  </a:lnTo>
                  <a:lnTo>
                    <a:pt x="56000" y="119254"/>
                  </a:lnTo>
                  <a:lnTo>
                    <a:pt x="52000" y="119254"/>
                  </a:lnTo>
                  <a:lnTo>
                    <a:pt x="48000" y="119254"/>
                  </a:lnTo>
                  <a:lnTo>
                    <a:pt x="44000" y="117763"/>
                  </a:lnTo>
                  <a:lnTo>
                    <a:pt x="38000" y="116273"/>
                  </a:lnTo>
                  <a:lnTo>
                    <a:pt x="31333" y="114037"/>
                  </a:lnTo>
                  <a:lnTo>
                    <a:pt x="24000" y="111055"/>
                  </a:lnTo>
                  <a:lnTo>
                    <a:pt x="16666" y="107329"/>
                  </a:lnTo>
                  <a:lnTo>
                    <a:pt x="10000" y="102111"/>
                  </a:lnTo>
                  <a:lnTo>
                    <a:pt x="5333" y="94658"/>
                  </a:lnTo>
                  <a:lnTo>
                    <a:pt x="1333" y="87204"/>
                  </a:lnTo>
                  <a:lnTo>
                    <a:pt x="666" y="83478"/>
                  </a:lnTo>
                  <a:lnTo>
                    <a:pt x="666" y="79751"/>
                  </a:lnTo>
                  <a:lnTo>
                    <a:pt x="0" y="75279"/>
                  </a:lnTo>
                  <a:lnTo>
                    <a:pt x="0" y="70807"/>
                  </a:lnTo>
                  <a:lnTo>
                    <a:pt x="0" y="66335"/>
                  </a:lnTo>
                  <a:lnTo>
                    <a:pt x="0" y="61863"/>
                  </a:lnTo>
                  <a:lnTo>
                    <a:pt x="666" y="57391"/>
                  </a:lnTo>
                  <a:lnTo>
                    <a:pt x="2000" y="54409"/>
                  </a:lnTo>
                  <a:lnTo>
                    <a:pt x="4000" y="50683"/>
                  </a:lnTo>
                  <a:lnTo>
                    <a:pt x="6000" y="46211"/>
                  </a:lnTo>
                  <a:lnTo>
                    <a:pt x="9333" y="40993"/>
                  </a:lnTo>
                  <a:lnTo>
                    <a:pt x="12000" y="36521"/>
                  </a:lnTo>
                  <a:lnTo>
                    <a:pt x="15333" y="31304"/>
                  </a:lnTo>
                  <a:lnTo>
                    <a:pt x="18666" y="26832"/>
                  </a:lnTo>
                  <a:lnTo>
                    <a:pt x="22000" y="22360"/>
                  </a:lnTo>
                  <a:lnTo>
                    <a:pt x="24000" y="19378"/>
                  </a:lnTo>
                  <a:lnTo>
                    <a:pt x="28000" y="16397"/>
                  </a:lnTo>
                  <a:lnTo>
                    <a:pt x="31333" y="12670"/>
                  </a:lnTo>
                  <a:lnTo>
                    <a:pt x="36666" y="9689"/>
                  </a:lnTo>
                  <a:lnTo>
                    <a:pt x="42000" y="6708"/>
                  </a:lnTo>
                  <a:lnTo>
                    <a:pt x="47333" y="2981"/>
                  </a:lnTo>
                  <a:lnTo>
                    <a:pt x="52000" y="1490"/>
                  </a:lnTo>
                  <a:lnTo>
                    <a:pt x="57333" y="0"/>
                  </a:lnTo>
                  <a:lnTo>
                    <a:pt x="60666" y="0"/>
                  </a:lnTo>
                  <a:lnTo>
                    <a:pt x="64000" y="745"/>
                  </a:lnTo>
                  <a:lnTo>
                    <a:pt x="66666" y="745"/>
                  </a:lnTo>
                  <a:lnTo>
                    <a:pt x="70666" y="1490"/>
                  </a:lnTo>
                  <a:lnTo>
                    <a:pt x="73333" y="1490"/>
                  </a:lnTo>
                  <a:lnTo>
                    <a:pt x="76666" y="1490"/>
                  </a:lnTo>
                  <a:lnTo>
                    <a:pt x="79333" y="2236"/>
                  </a:lnTo>
                  <a:lnTo>
                    <a:pt x="81333" y="2236"/>
                  </a:lnTo>
                  <a:lnTo>
                    <a:pt x="84000" y="2981"/>
                  </a:lnTo>
                  <a:lnTo>
                    <a:pt x="87333" y="5217"/>
                  </a:lnTo>
                  <a:lnTo>
                    <a:pt x="90666" y="7453"/>
                  </a:lnTo>
                  <a:lnTo>
                    <a:pt x="94000" y="9689"/>
                  </a:lnTo>
                  <a:lnTo>
                    <a:pt x="96666" y="12670"/>
                  </a:lnTo>
                  <a:lnTo>
                    <a:pt x="100666" y="14906"/>
                  </a:lnTo>
                  <a:lnTo>
                    <a:pt x="102666" y="17142"/>
                  </a:lnTo>
                  <a:lnTo>
                    <a:pt x="104000" y="17888"/>
                  </a:lnTo>
                  <a:lnTo>
                    <a:pt x="105333" y="18633"/>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19" name="Shape 3119"/>
            <p:cNvSpPr/>
            <p:nvPr/>
          </p:nvSpPr>
          <p:spPr>
            <a:xfrm>
              <a:off x="3859" y="3085"/>
              <a:ext cx="7" cy="7"/>
            </a:xfrm>
            <a:custGeom>
              <a:pathLst>
                <a:path extrusionOk="0" h="120000" w="120000">
                  <a:moveTo>
                    <a:pt x="34285" y="15000"/>
                  </a:moveTo>
                  <a:lnTo>
                    <a:pt x="68571" y="30000"/>
                  </a:lnTo>
                  <a:lnTo>
                    <a:pt x="68571" y="45000"/>
                  </a:lnTo>
                  <a:lnTo>
                    <a:pt x="85714" y="45000"/>
                  </a:lnTo>
                  <a:lnTo>
                    <a:pt x="102857" y="60000"/>
                  </a:lnTo>
                  <a:lnTo>
                    <a:pt x="102857" y="75000"/>
                  </a:lnTo>
                  <a:lnTo>
                    <a:pt x="102857" y="90000"/>
                  </a:lnTo>
                  <a:lnTo>
                    <a:pt x="85714" y="105000"/>
                  </a:lnTo>
                  <a:lnTo>
                    <a:pt x="68571" y="105000"/>
                  </a:lnTo>
                  <a:lnTo>
                    <a:pt x="51428" y="105000"/>
                  </a:lnTo>
                  <a:lnTo>
                    <a:pt x="34285" y="90000"/>
                  </a:lnTo>
                  <a:lnTo>
                    <a:pt x="17142" y="75000"/>
                  </a:lnTo>
                  <a:lnTo>
                    <a:pt x="0" y="45000"/>
                  </a:lnTo>
                  <a:lnTo>
                    <a:pt x="0" y="30000"/>
                  </a:lnTo>
                  <a:lnTo>
                    <a:pt x="0" y="15000"/>
                  </a:lnTo>
                  <a:lnTo>
                    <a:pt x="0" y="0"/>
                  </a:lnTo>
                  <a:lnTo>
                    <a:pt x="17142" y="0"/>
                  </a:lnTo>
                  <a:lnTo>
                    <a:pt x="34285" y="0"/>
                  </a:lnTo>
                  <a:lnTo>
                    <a:pt x="34285" y="1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20" name="Shape 3120"/>
            <p:cNvSpPr/>
            <p:nvPr/>
          </p:nvSpPr>
          <p:spPr>
            <a:xfrm>
              <a:off x="3859" y="3085"/>
              <a:ext cx="18" cy="18"/>
            </a:xfrm>
            <a:custGeom>
              <a:pathLst>
                <a:path extrusionOk="0" h="120000" w="120000">
                  <a:moveTo>
                    <a:pt x="46666" y="13333"/>
                  </a:moveTo>
                  <a:lnTo>
                    <a:pt x="46666" y="13333"/>
                  </a:lnTo>
                  <a:lnTo>
                    <a:pt x="66666" y="40000"/>
                  </a:lnTo>
                  <a:lnTo>
                    <a:pt x="80000" y="46666"/>
                  </a:lnTo>
                  <a:lnTo>
                    <a:pt x="93333" y="53333"/>
                  </a:lnTo>
                  <a:lnTo>
                    <a:pt x="106666" y="60000"/>
                  </a:lnTo>
                  <a:lnTo>
                    <a:pt x="113333" y="73333"/>
                  </a:lnTo>
                  <a:lnTo>
                    <a:pt x="113333" y="86666"/>
                  </a:lnTo>
                  <a:lnTo>
                    <a:pt x="106666" y="100000"/>
                  </a:lnTo>
                  <a:lnTo>
                    <a:pt x="93333" y="106666"/>
                  </a:lnTo>
                  <a:lnTo>
                    <a:pt x="80000" y="113333"/>
                  </a:lnTo>
                  <a:lnTo>
                    <a:pt x="66666" y="113333"/>
                  </a:lnTo>
                  <a:lnTo>
                    <a:pt x="53333" y="106666"/>
                  </a:lnTo>
                  <a:lnTo>
                    <a:pt x="40000" y="100000"/>
                  </a:lnTo>
                  <a:lnTo>
                    <a:pt x="33333" y="93333"/>
                  </a:lnTo>
                  <a:lnTo>
                    <a:pt x="20000" y="80000"/>
                  </a:lnTo>
                  <a:lnTo>
                    <a:pt x="13333" y="73333"/>
                  </a:lnTo>
                  <a:lnTo>
                    <a:pt x="6666" y="53333"/>
                  </a:lnTo>
                  <a:lnTo>
                    <a:pt x="6666" y="40000"/>
                  </a:lnTo>
                  <a:lnTo>
                    <a:pt x="0" y="33333"/>
                  </a:lnTo>
                  <a:lnTo>
                    <a:pt x="0" y="20000"/>
                  </a:lnTo>
                  <a:lnTo>
                    <a:pt x="0" y="6666"/>
                  </a:lnTo>
                  <a:lnTo>
                    <a:pt x="13333" y="0"/>
                  </a:lnTo>
                  <a:lnTo>
                    <a:pt x="33333" y="0"/>
                  </a:lnTo>
                  <a:lnTo>
                    <a:pt x="40000" y="6666"/>
                  </a:lnTo>
                  <a:lnTo>
                    <a:pt x="46666" y="1333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21" name="Shape 3121"/>
            <p:cNvSpPr/>
            <p:nvPr/>
          </p:nvSpPr>
          <p:spPr>
            <a:xfrm>
              <a:off x="3806" y="3179"/>
              <a:ext cx="7" cy="7"/>
            </a:xfrm>
            <a:custGeom>
              <a:pathLst>
                <a:path extrusionOk="0" h="120000" w="120000">
                  <a:moveTo>
                    <a:pt x="45000" y="17142"/>
                  </a:moveTo>
                  <a:lnTo>
                    <a:pt x="75000" y="34285"/>
                  </a:lnTo>
                  <a:lnTo>
                    <a:pt x="90000" y="34285"/>
                  </a:lnTo>
                  <a:lnTo>
                    <a:pt x="90000" y="51428"/>
                  </a:lnTo>
                  <a:lnTo>
                    <a:pt x="105000" y="51428"/>
                  </a:lnTo>
                  <a:lnTo>
                    <a:pt x="105000" y="68571"/>
                  </a:lnTo>
                  <a:lnTo>
                    <a:pt x="105000" y="85714"/>
                  </a:lnTo>
                  <a:lnTo>
                    <a:pt x="90000" y="102857"/>
                  </a:lnTo>
                  <a:lnTo>
                    <a:pt x="75000" y="102857"/>
                  </a:lnTo>
                  <a:lnTo>
                    <a:pt x="60000" y="102857"/>
                  </a:lnTo>
                  <a:lnTo>
                    <a:pt x="45000" y="102857"/>
                  </a:lnTo>
                  <a:lnTo>
                    <a:pt x="30000" y="85714"/>
                  </a:lnTo>
                  <a:lnTo>
                    <a:pt x="15000" y="85714"/>
                  </a:lnTo>
                  <a:lnTo>
                    <a:pt x="0" y="85714"/>
                  </a:lnTo>
                  <a:lnTo>
                    <a:pt x="0" y="68571"/>
                  </a:lnTo>
                  <a:lnTo>
                    <a:pt x="0" y="51428"/>
                  </a:lnTo>
                  <a:lnTo>
                    <a:pt x="0" y="34285"/>
                  </a:lnTo>
                  <a:lnTo>
                    <a:pt x="0" y="17142"/>
                  </a:lnTo>
                  <a:lnTo>
                    <a:pt x="0" y="0"/>
                  </a:lnTo>
                  <a:lnTo>
                    <a:pt x="15000" y="0"/>
                  </a:lnTo>
                  <a:lnTo>
                    <a:pt x="30000" y="0"/>
                  </a:lnTo>
                  <a:lnTo>
                    <a:pt x="45000" y="0"/>
                  </a:lnTo>
                  <a:lnTo>
                    <a:pt x="45000" y="17142"/>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22" name="Shape 3122"/>
            <p:cNvSpPr/>
            <p:nvPr/>
          </p:nvSpPr>
          <p:spPr>
            <a:xfrm>
              <a:off x="3806" y="3179"/>
              <a:ext cx="18" cy="17"/>
            </a:xfrm>
            <a:custGeom>
              <a:pathLst>
                <a:path extrusionOk="0" h="120000" w="120000">
                  <a:moveTo>
                    <a:pt x="50526" y="14117"/>
                  </a:moveTo>
                  <a:lnTo>
                    <a:pt x="50526" y="14117"/>
                  </a:lnTo>
                  <a:lnTo>
                    <a:pt x="75789" y="42352"/>
                  </a:lnTo>
                  <a:lnTo>
                    <a:pt x="94736" y="42352"/>
                  </a:lnTo>
                  <a:lnTo>
                    <a:pt x="94736" y="49411"/>
                  </a:lnTo>
                  <a:lnTo>
                    <a:pt x="107368" y="63529"/>
                  </a:lnTo>
                  <a:lnTo>
                    <a:pt x="113684" y="77647"/>
                  </a:lnTo>
                  <a:lnTo>
                    <a:pt x="113684" y="84705"/>
                  </a:lnTo>
                  <a:lnTo>
                    <a:pt x="107368" y="98823"/>
                  </a:lnTo>
                  <a:lnTo>
                    <a:pt x="101052" y="112941"/>
                  </a:lnTo>
                  <a:lnTo>
                    <a:pt x="94736" y="112941"/>
                  </a:lnTo>
                  <a:lnTo>
                    <a:pt x="75789" y="112941"/>
                  </a:lnTo>
                  <a:lnTo>
                    <a:pt x="56842" y="112941"/>
                  </a:lnTo>
                  <a:lnTo>
                    <a:pt x="50526" y="105882"/>
                  </a:lnTo>
                  <a:lnTo>
                    <a:pt x="37894" y="98823"/>
                  </a:lnTo>
                  <a:lnTo>
                    <a:pt x="12631" y="91764"/>
                  </a:lnTo>
                  <a:lnTo>
                    <a:pt x="6315" y="84705"/>
                  </a:lnTo>
                  <a:lnTo>
                    <a:pt x="0" y="77647"/>
                  </a:lnTo>
                  <a:lnTo>
                    <a:pt x="0" y="56470"/>
                  </a:lnTo>
                  <a:lnTo>
                    <a:pt x="6315" y="42352"/>
                  </a:lnTo>
                  <a:lnTo>
                    <a:pt x="6315" y="21176"/>
                  </a:lnTo>
                  <a:lnTo>
                    <a:pt x="6315" y="7058"/>
                  </a:lnTo>
                  <a:lnTo>
                    <a:pt x="18947" y="0"/>
                  </a:lnTo>
                  <a:lnTo>
                    <a:pt x="37894" y="0"/>
                  </a:lnTo>
                  <a:lnTo>
                    <a:pt x="50526" y="7058"/>
                  </a:lnTo>
                  <a:lnTo>
                    <a:pt x="50526" y="14117"/>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23" name="Shape 3123"/>
            <p:cNvSpPr/>
            <p:nvPr/>
          </p:nvSpPr>
          <p:spPr>
            <a:xfrm>
              <a:off x="3874" y="3122"/>
              <a:ext cx="0" cy="2"/>
            </a:xfrm>
            <a:custGeom>
              <a:pathLst>
                <a:path extrusionOk="0" h="120000" w="120000">
                  <a:moveTo>
                    <a:pt x="0" y="40000"/>
                  </a:moveTo>
                  <a:lnTo>
                    <a:pt x="0" y="40000"/>
                  </a:lnTo>
                  <a:lnTo>
                    <a:pt x="0" y="80000"/>
                  </a:lnTo>
                  <a:lnTo>
                    <a:pt x="60000" y="40000"/>
                  </a:lnTo>
                  <a:lnTo>
                    <a:pt x="60000" y="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24" name="Shape 3124"/>
            <p:cNvSpPr/>
            <p:nvPr/>
          </p:nvSpPr>
          <p:spPr>
            <a:xfrm>
              <a:off x="3874" y="3122"/>
              <a:ext cx="11" cy="13"/>
            </a:xfrm>
            <a:custGeom>
              <a:pathLst>
                <a:path extrusionOk="0" h="120000" w="120000">
                  <a:moveTo>
                    <a:pt x="18461" y="36923"/>
                  </a:moveTo>
                  <a:lnTo>
                    <a:pt x="18461" y="36923"/>
                  </a:lnTo>
                  <a:lnTo>
                    <a:pt x="9230" y="55384"/>
                  </a:lnTo>
                  <a:lnTo>
                    <a:pt x="0" y="73846"/>
                  </a:lnTo>
                  <a:lnTo>
                    <a:pt x="0" y="92307"/>
                  </a:lnTo>
                  <a:lnTo>
                    <a:pt x="0" y="101538"/>
                  </a:lnTo>
                  <a:lnTo>
                    <a:pt x="18461" y="110769"/>
                  </a:lnTo>
                  <a:lnTo>
                    <a:pt x="27692" y="110769"/>
                  </a:lnTo>
                  <a:lnTo>
                    <a:pt x="46153" y="110769"/>
                  </a:lnTo>
                  <a:lnTo>
                    <a:pt x="110769" y="73846"/>
                  </a:lnTo>
                  <a:lnTo>
                    <a:pt x="92307" y="0"/>
                  </a:lnTo>
                  <a:lnTo>
                    <a:pt x="18461" y="3692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25" name="Shape 3125"/>
            <p:cNvSpPr/>
            <p:nvPr/>
          </p:nvSpPr>
          <p:spPr>
            <a:xfrm>
              <a:off x="3808" y="3096"/>
              <a:ext cx="2" cy="2"/>
            </a:xfrm>
            <a:custGeom>
              <a:pathLst>
                <a:path extrusionOk="0" h="120000" w="120000">
                  <a:moveTo>
                    <a:pt x="0" y="40000"/>
                  </a:moveTo>
                  <a:lnTo>
                    <a:pt x="0" y="40000"/>
                  </a:lnTo>
                  <a:lnTo>
                    <a:pt x="0" y="80000"/>
                  </a:lnTo>
                  <a:lnTo>
                    <a:pt x="40000" y="80000"/>
                  </a:lnTo>
                  <a:lnTo>
                    <a:pt x="80000" y="40000"/>
                  </a:lnTo>
                  <a:lnTo>
                    <a:pt x="80000" y="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26" name="Shape 3126"/>
            <p:cNvSpPr/>
            <p:nvPr/>
          </p:nvSpPr>
          <p:spPr>
            <a:xfrm>
              <a:off x="3808" y="3096"/>
              <a:ext cx="14" cy="13"/>
            </a:xfrm>
            <a:custGeom>
              <a:pathLst>
                <a:path extrusionOk="0" h="120000" w="120000">
                  <a:moveTo>
                    <a:pt x="17142" y="27692"/>
                  </a:moveTo>
                  <a:lnTo>
                    <a:pt x="17142" y="27692"/>
                  </a:lnTo>
                  <a:lnTo>
                    <a:pt x="8571" y="55384"/>
                  </a:lnTo>
                  <a:lnTo>
                    <a:pt x="0" y="64615"/>
                  </a:lnTo>
                  <a:lnTo>
                    <a:pt x="0" y="83076"/>
                  </a:lnTo>
                  <a:lnTo>
                    <a:pt x="0" y="92307"/>
                  </a:lnTo>
                  <a:lnTo>
                    <a:pt x="17142" y="101538"/>
                  </a:lnTo>
                  <a:lnTo>
                    <a:pt x="34285" y="110769"/>
                  </a:lnTo>
                  <a:lnTo>
                    <a:pt x="51428" y="101538"/>
                  </a:lnTo>
                  <a:lnTo>
                    <a:pt x="111428" y="64615"/>
                  </a:lnTo>
                  <a:lnTo>
                    <a:pt x="94285" y="0"/>
                  </a:lnTo>
                  <a:lnTo>
                    <a:pt x="17142" y="27692"/>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27" name="Shape 3127"/>
            <p:cNvSpPr/>
            <p:nvPr/>
          </p:nvSpPr>
          <p:spPr>
            <a:xfrm>
              <a:off x="3788" y="3136"/>
              <a:ext cx="0" cy="7"/>
            </a:xfrm>
            <a:custGeom>
              <a:pathLst>
                <a:path extrusionOk="0" h="120000" w="120000">
                  <a:moveTo>
                    <a:pt x="0" y="30000"/>
                  </a:moveTo>
                  <a:lnTo>
                    <a:pt x="0" y="30000"/>
                  </a:lnTo>
                  <a:lnTo>
                    <a:pt x="0" y="45000"/>
                  </a:lnTo>
                  <a:lnTo>
                    <a:pt x="0" y="60000"/>
                  </a:lnTo>
                  <a:lnTo>
                    <a:pt x="0" y="75000"/>
                  </a:lnTo>
                  <a:lnTo>
                    <a:pt x="0" y="90000"/>
                  </a:lnTo>
                  <a:lnTo>
                    <a:pt x="0" y="105000"/>
                  </a:lnTo>
                  <a:lnTo>
                    <a:pt x="0" y="45000"/>
                  </a:lnTo>
                  <a:lnTo>
                    <a:pt x="0" y="0"/>
                  </a:lnTo>
                  <a:lnTo>
                    <a:pt x="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28" name="Shape 3128"/>
            <p:cNvSpPr/>
            <p:nvPr/>
          </p:nvSpPr>
          <p:spPr>
            <a:xfrm>
              <a:off x="3788" y="3136"/>
              <a:ext cx="13" cy="18"/>
            </a:xfrm>
            <a:custGeom>
              <a:pathLst>
                <a:path extrusionOk="0" h="120000" w="120000">
                  <a:moveTo>
                    <a:pt x="20000" y="26666"/>
                  </a:moveTo>
                  <a:lnTo>
                    <a:pt x="20000" y="26666"/>
                  </a:lnTo>
                  <a:lnTo>
                    <a:pt x="10000" y="40000"/>
                  </a:lnTo>
                  <a:lnTo>
                    <a:pt x="0" y="53333"/>
                  </a:lnTo>
                  <a:lnTo>
                    <a:pt x="0" y="60000"/>
                  </a:lnTo>
                  <a:lnTo>
                    <a:pt x="0" y="73333"/>
                  </a:lnTo>
                  <a:lnTo>
                    <a:pt x="20000" y="80000"/>
                  </a:lnTo>
                  <a:lnTo>
                    <a:pt x="40000" y="93333"/>
                  </a:lnTo>
                  <a:lnTo>
                    <a:pt x="70000" y="106666"/>
                  </a:lnTo>
                  <a:lnTo>
                    <a:pt x="80000" y="113333"/>
                  </a:lnTo>
                  <a:lnTo>
                    <a:pt x="110000" y="46666"/>
                  </a:lnTo>
                  <a:lnTo>
                    <a:pt x="100000" y="0"/>
                  </a:lnTo>
                  <a:lnTo>
                    <a:pt x="20000" y="26666"/>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29" name="Shape 3129"/>
            <p:cNvSpPr/>
            <p:nvPr/>
          </p:nvSpPr>
          <p:spPr>
            <a:xfrm>
              <a:off x="3834" y="3154"/>
              <a:ext cx="9" cy="9"/>
            </a:xfrm>
            <a:custGeom>
              <a:pathLst>
                <a:path extrusionOk="0" h="120000" w="120000">
                  <a:moveTo>
                    <a:pt x="108000" y="66666"/>
                  </a:moveTo>
                  <a:lnTo>
                    <a:pt x="84000" y="66666"/>
                  </a:lnTo>
                  <a:lnTo>
                    <a:pt x="72000" y="66666"/>
                  </a:lnTo>
                  <a:lnTo>
                    <a:pt x="48000" y="66666"/>
                  </a:lnTo>
                  <a:lnTo>
                    <a:pt x="48000" y="53333"/>
                  </a:lnTo>
                  <a:lnTo>
                    <a:pt x="48000" y="40000"/>
                  </a:lnTo>
                  <a:lnTo>
                    <a:pt x="36000" y="26666"/>
                  </a:lnTo>
                  <a:lnTo>
                    <a:pt x="36000" y="13333"/>
                  </a:lnTo>
                  <a:lnTo>
                    <a:pt x="24000" y="13333"/>
                  </a:lnTo>
                  <a:lnTo>
                    <a:pt x="12000" y="0"/>
                  </a:lnTo>
                  <a:lnTo>
                    <a:pt x="0" y="0"/>
                  </a:lnTo>
                  <a:lnTo>
                    <a:pt x="0" y="26666"/>
                  </a:lnTo>
                  <a:lnTo>
                    <a:pt x="12000" y="40000"/>
                  </a:lnTo>
                  <a:lnTo>
                    <a:pt x="12000" y="53333"/>
                  </a:lnTo>
                  <a:lnTo>
                    <a:pt x="12000" y="66666"/>
                  </a:lnTo>
                  <a:lnTo>
                    <a:pt x="24000" y="80000"/>
                  </a:lnTo>
                  <a:lnTo>
                    <a:pt x="36000" y="93333"/>
                  </a:lnTo>
                  <a:lnTo>
                    <a:pt x="48000" y="106666"/>
                  </a:lnTo>
                  <a:lnTo>
                    <a:pt x="60000" y="106666"/>
                  </a:lnTo>
                  <a:lnTo>
                    <a:pt x="72000" y="106666"/>
                  </a:lnTo>
                  <a:lnTo>
                    <a:pt x="84000" y="80000"/>
                  </a:lnTo>
                  <a:lnTo>
                    <a:pt x="108000" y="6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30" name="Shape 3130"/>
            <p:cNvSpPr/>
            <p:nvPr/>
          </p:nvSpPr>
          <p:spPr>
            <a:xfrm>
              <a:off x="3834" y="3154"/>
              <a:ext cx="22" cy="18"/>
            </a:xfrm>
            <a:custGeom>
              <a:pathLst>
                <a:path extrusionOk="0" h="120000" w="120000">
                  <a:moveTo>
                    <a:pt x="114545" y="69473"/>
                  </a:moveTo>
                  <a:lnTo>
                    <a:pt x="114545" y="69473"/>
                  </a:lnTo>
                  <a:lnTo>
                    <a:pt x="87272" y="69473"/>
                  </a:lnTo>
                  <a:lnTo>
                    <a:pt x="70909" y="75789"/>
                  </a:lnTo>
                  <a:lnTo>
                    <a:pt x="49090" y="75789"/>
                  </a:lnTo>
                  <a:lnTo>
                    <a:pt x="43636" y="63157"/>
                  </a:lnTo>
                  <a:lnTo>
                    <a:pt x="43636" y="44210"/>
                  </a:lnTo>
                  <a:lnTo>
                    <a:pt x="38181" y="31578"/>
                  </a:lnTo>
                  <a:lnTo>
                    <a:pt x="32727" y="18947"/>
                  </a:lnTo>
                  <a:lnTo>
                    <a:pt x="27272" y="12631"/>
                  </a:lnTo>
                  <a:lnTo>
                    <a:pt x="10909" y="6315"/>
                  </a:lnTo>
                  <a:lnTo>
                    <a:pt x="5454" y="0"/>
                  </a:lnTo>
                  <a:lnTo>
                    <a:pt x="0" y="6315"/>
                  </a:lnTo>
                  <a:lnTo>
                    <a:pt x="0" y="25263"/>
                  </a:lnTo>
                  <a:lnTo>
                    <a:pt x="5454" y="37894"/>
                  </a:lnTo>
                  <a:lnTo>
                    <a:pt x="5454" y="56842"/>
                  </a:lnTo>
                  <a:lnTo>
                    <a:pt x="5454" y="69473"/>
                  </a:lnTo>
                  <a:lnTo>
                    <a:pt x="10909" y="75789"/>
                  </a:lnTo>
                  <a:lnTo>
                    <a:pt x="27272" y="88421"/>
                  </a:lnTo>
                  <a:lnTo>
                    <a:pt x="38181" y="101052"/>
                  </a:lnTo>
                  <a:lnTo>
                    <a:pt x="43636" y="113684"/>
                  </a:lnTo>
                  <a:lnTo>
                    <a:pt x="60000" y="113684"/>
                  </a:lnTo>
                  <a:lnTo>
                    <a:pt x="70909" y="107368"/>
                  </a:lnTo>
                  <a:lnTo>
                    <a:pt x="87272" y="88421"/>
                  </a:lnTo>
                  <a:lnTo>
                    <a:pt x="109090" y="75789"/>
                  </a:lnTo>
                  <a:lnTo>
                    <a:pt x="114545" y="6947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31" name="Shape 3131"/>
            <p:cNvSpPr/>
            <p:nvPr/>
          </p:nvSpPr>
          <p:spPr>
            <a:xfrm>
              <a:off x="3825" y="3115"/>
              <a:ext cx="7" cy="5"/>
            </a:xfrm>
            <a:custGeom>
              <a:pathLst>
                <a:path extrusionOk="0" h="120000" w="120000">
                  <a:moveTo>
                    <a:pt x="0" y="100000"/>
                  </a:moveTo>
                  <a:lnTo>
                    <a:pt x="17142" y="40000"/>
                  </a:lnTo>
                  <a:lnTo>
                    <a:pt x="34285" y="0"/>
                  </a:lnTo>
                  <a:lnTo>
                    <a:pt x="85714" y="0"/>
                  </a:lnTo>
                  <a:lnTo>
                    <a:pt x="102857" y="0"/>
                  </a:lnTo>
                  <a:lnTo>
                    <a:pt x="0" y="10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32" name="Shape 3132"/>
            <p:cNvSpPr/>
            <p:nvPr/>
          </p:nvSpPr>
          <p:spPr>
            <a:xfrm>
              <a:off x="3831" y="3120"/>
              <a:ext cx="7" cy="5"/>
            </a:xfrm>
            <a:custGeom>
              <a:pathLst>
                <a:path extrusionOk="0" h="120000" w="120000">
                  <a:moveTo>
                    <a:pt x="102857" y="0"/>
                  </a:moveTo>
                  <a:lnTo>
                    <a:pt x="102857" y="0"/>
                  </a:lnTo>
                  <a:lnTo>
                    <a:pt x="85714" y="60000"/>
                  </a:lnTo>
                  <a:lnTo>
                    <a:pt x="68571" y="100000"/>
                  </a:lnTo>
                  <a:lnTo>
                    <a:pt x="17142" y="100000"/>
                  </a:lnTo>
                  <a:lnTo>
                    <a:pt x="0" y="10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33" name="Shape 3133"/>
            <p:cNvSpPr/>
            <p:nvPr/>
          </p:nvSpPr>
          <p:spPr>
            <a:xfrm>
              <a:off x="3859" y="3163"/>
              <a:ext cx="9" cy="11"/>
            </a:xfrm>
            <a:custGeom>
              <a:pathLst>
                <a:path extrusionOk="0" h="120000" w="120000">
                  <a:moveTo>
                    <a:pt x="108000" y="0"/>
                  </a:moveTo>
                  <a:lnTo>
                    <a:pt x="96000" y="21818"/>
                  </a:lnTo>
                  <a:lnTo>
                    <a:pt x="84000" y="32727"/>
                  </a:lnTo>
                  <a:lnTo>
                    <a:pt x="72000" y="43636"/>
                  </a:lnTo>
                  <a:lnTo>
                    <a:pt x="72000" y="54545"/>
                  </a:lnTo>
                  <a:lnTo>
                    <a:pt x="60000" y="54545"/>
                  </a:lnTo>
                  <a:lnTo>
                    <a:pt x="60000" y="65454"/>
                  </a:lnTo>
                  <a:lnTo>
                    <a:pt x="48000" y="76363"/>
                  </a:lnTo>
                  <a:lnTo>
                    <a:pt x="36000" y="87272"/>
                  </a:lnTo>
                  <a:lnTo>
                    <a:pt x="24000" y="98181"/>
                  </a:lnTo>
                  <a:lnTo>
                    <a:pt x="12000" y="109090"/>
                  </a:lnTo>
                  <a:lnTo>
                    <a:pt x="0" y="10909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34" name="Shape 3134"/>
            <p:cNvSpPr/>
            <p:nvPr/>
          </p:nvSpPr>
          <p:spPr>
            <a:xfrm>
              <a:off x="3859" y="3163"/>
              <a:ext cx="21" cy="21"/>
            </a:xfrm>
            <a:custGeom>
              <a:pathLst>
                <a:path extrusionOk="0" h="120000" w="120000">
                  <a:moveTo>
                    <a:pt x="114285" y="0"/>
                  </a:moveTo>
                  <a:lnTo>
                    <a:pt x="114285" y="0"/>
                  </a:lnTo>
                  <a:lnTo>
                    <a:pt x="102857" y="17142"/>
                  </a:lnTo>
                  <a:lnTo>
                    <a:pt x="80000" y="28571"/>
                  </a:lnTo>
                  <a:lnTo>
                    <a:pt x="68571" y="40000"/>
                  </a:lnTo>
                  <a:lnTo>
                    <a:pt x="68571" y="45714"/>
                  </a:lnTo>
                  <a:lnTo>
                    <a:pt x="68571" y="51428"/>
                  </a:lnTo>
                  <a:lnTo>
                    <a:pt x="62857" y="57142"/>
                  </a:lnTo>
                  <a:lnTo>
                    <a:pt x="57142" y="68571"/>
                  </a:lnTo>
                  <a:lnTo>
                    <a:pt x="51428" y="80000"/>
                  </a:lnTo>
                  <a:lnTo>
                    <a:pt x="40000" y="85714"/>
                  </a:lnTo>
                  <a:lnTo>
                    <a:pt x="22857" y="97142"/>
                  </a:lnTo>
                  <a:lnTo>
                    <a:pt x="5714" y="108571"/>
                  </a:lnTo>
                  <a:lnTo>
                    <a:pt x="0" y="11428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35" name="Shape 3135"/>
            <p:cNvSpPr/>
            <p:nvPr/>
          </p:nvSpPr>
          <p:spPr>
            <a:xfrm>
              <a:off x="3834" y="3184"/>
              <a:ext cx="9" cy="11"/>
            </a:xfrm>
            <a:custGeom>
              <a:pathLst>
                <a:path extrusionOk="0" h="120000" w="120000">
                  <a:moveTo>
                    <a:pt x="106666" y="110000"/>
                  </a:moveTo>
                  <a:lnTo>
                    <a:pt x="80000" y="90000"/>
                  </a:lnTo>
                  <a:lnTo>
                    <a:pt x="66666" y="70000"/>
                  </a:lnTo>
                  <a:lnTo>
                    <a:pt x="53333" y="50000"/>
                  </a:lnTo>
                  <a:lnTo>
                    <a:pt x="40000" y="40000"/>
                  </a:lnTo>
                  <a:lnTo>
                    <a:pt x="40000" y="20000"/>
                  </a:lnTo>
                  <a:lnTo>
                    <a:pt x="26666" y="10000"/>
                  </a:lnTo>
                  <a:lnTo>
                    <a:pt x="0" y="10000"/>
                  </a:lnTo>
                  <a:lnTo>
                    <a:pt x="0" y="0"/>
                  </a:lnTo>
                  <a:lnTo>
                    <a:pt x="106666" y="11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36" name="Shape 3136"/>
            <p:cNvSpPr/>
            <p:nvPr/>
          </p:nvSpPr>
          <p:spPr>
            <a:xfrm>
              <a:off x="3834" y="3184"/>
              <a:ext cx="21" cy="22"/>
            </a:xfrm>
            <a:custGeom>
              <a:pathLst>
                <a:path extrusionOk="0" h="120000" w="120000">
                  <a:moveTo>
                    <a:pt x="114285" y="114545"/>
                  </a:moveTo>
                  <a:lnTo>
                    <a:pt x="114285" y="114545"/>
                  </a:lnTo>
                  <a:lnTo>
                    <a:pt x="85714" y="98181"/>
                  </a:lnTo>
                  <a:lnTo>
                    <a:pt x="74285" y="76363"/>
                  </a:lnTo>
                  <a:lnTo>
                    <a:pt x="51428" y="54545"/>
                  </a:lnTo>
                  <a:lnTo>
                    <a:pt x="45714" y="38181"/>
                  </a:lnTo>
                  <a:lnTo>
                    <a:pt x="40000" y="21818"/>
                  </a:lnTo>
                  <a:lnTo>
                    <a:pt x="28571" y="10909"/>
                  </a:lnTo>
                  <a:lnTo>
                    <a:pt x="5714" y="5454"/>
                  </a:lnTo>
                  <a:lnTo>
                    <a:pt x="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37" name="Shape 3137"/>
            <p:cNvSpPr/>
            <p:nvPr/>
          </p:nvSpPr>
          <p:spPr>
            <a:xfrm>
              <a:off x="3824" y="3087"/>
              <a:ext cx="9" cy="9"/>
            </a:xfrm>
            <a:custGeom>
              <a:pathLst>
                <a:path extrusionOk="0" h="120000" w="120000">
                  <a:moveTo>
                    <a:pt x="108000" y="0"/>
                  </a:moveTo>
                  <a:lnTo>
                    <a:pt x="48000" y="0"/>
                  </a:lnTo>
                  <a:lnTo>
                    <a:pt x="0" y="0"/>
                  </a:lnTo>
                  <a:lnTo>
                    <a:pt x="0" y="108000"/>
                  </a:lnTo>
                  <a:lnTo>
                    <a:pt x="48000" y="108000"/>
                  </a:lnTo>
                  <a:lnTo>
                    <a:pt x="108000" y="10800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38" name="Shape 3138"/>
            <p:cNvSpPr/>
            <p:nvPr/>
          </p:nvSpPr>
          <p:spPr>
            <a:xfrm>
              <a:off x="3843" y="3107"/>
              <a:ext cx="9" cy="9"/>
            </a:xfrm>
            <a:custGeom>
              <a:pathLst>
                <a:path extrusionOk="0" h="120000" w="120000">
                  <a:moveTo>
                    <a:pt x="66666" y="53333"/>
                  </a:moveTo>
                  <a:lnTo>
                    <a:pt x="66666" y="0"/>
                  </a:lnTo>
                  <a:lnTo>
                    <a:pt x="40000" y="0"/>
                  </a:lnTo>
                  <a:lnTo>
                    <a:pt x="0" y="0"/>
                  </a:lnTo>
                  <a:lnTo>
                    <a:pt x="0" y="53333"/>
                  </a:lnTo>
                  <a:lnTo>
                    <a:pt x="0" y="106666"/>
                  </a:lnTo>
                  <a:lnTo>
                    <a:pt x="40000" y="106666"/>
                  </a:lnTo>
                  <a:lnTo>
                    <a:pt x="66666" y="106666"/>
                  </a:lnTo>
                  <a:lnTo>
                    <a:pt x="106666" y="106666"/>
                  </a:lnTo>
                  <a:lnTo>
                    <a:pt x="106666" y="53333"/>
                  </a:lnTo>
                  <a:lnTo>
                    <a:pt x="66666" y="53333"/>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39" name="Shape 3139"/>
            <p:cNvSpPr/>
            <p:nvPr/>
          </p:nvSpPr>
          <p:spPr>
            <a:xfrm>
              <a:off x="3834" y="3130"/>
              <a:ext cx="9" cy="7"/>
            </a:xfrm>
            <a:custGeom>
              <a:pathLst>
                <a:path extrusionOk="0" h="120000" w="120000">
                  <a:moveTo>
                    <a:pt x="106666" y="30000"/>
                  </a:moveTo>
                  <a:lnTo>
                    <a:pt x="66666" y="0"/>
                  </a:lnTo>
                  <a:lnTo>
                    <a:pt x="40000" y="0"/>
                  </a:lnTo>
                  <a:lnTo>
                    <a:pt x="40000" y="30000"/>
                  </a:lnTo>
                  <a:lnTo>
                    <a:pt x="0" y="30000"/>
                  </a:lnTo>
                  <a:lnTo>
                    <a:pt x="0" y="75000"/>
                  </a:lnTo>
                  <a:lnTo>
                    <a:pt x="0" y="105000"/>
                  </a:lnTo>
                  <a:lnTo>
                    <a:pt x="40000" y="105000"/>
                  </a:lnTo>
                  <a:lnTo>
                    <a:pt x="66666" y="105000"/>
                  </a:lnTo>
                  <a:lnTo>
                    <a:pt x="106666" y="75000"/>
                  </a:lnTo>
                  <a:lnTo>
                    <a:pt x="106666"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40" name="Shape 3140"/>
            <p:cNvSpPr/>
            <p:nvPr/>
          </p:nvSpPr>
          <p:spPr>
            <a:xfrm>
              <a:off x="3784" y="3109"/>
              <a:ext cx="9" cy="7"/>
            </a:xfrm>
            <a:custGeom>
              <a:pathLst>
                <a:path extrusionOk="0" h="120000" w="120000">
                  <a:moveTo>
                    <a:pt x="108000" y="30000"/>
                  </a:moveTo>
                  <a:lnTo>
                    <a:pt x="108000" y="0"/>
                  </a:lnTo>
                  <a:lnTo>
                    <a:pt x="48000" y="0"/>
                  </a:lnTo>
                  <a:lnTo>
                    <a:pt x="0" y="0"/>
                  </a:lnTo>
                  <a:lnTo>
                    <a:pt x="0" y="30000"/>
                  </a:lnTo>
                  <a:lnTo>
                    <a:pt x="0" y="75000"/>
                  </a:lnTo>
                  <a:lnTo>
                    <a:pt x="48000" y="105000"/>
                  </a:lnTo>
                  <a:lnTo>
                    <a:pt x="108000" y="105000"/>
                  </a:lnTo>
                  <a:lnTo>
                    <a:pt x="108000" y="75000"/>
                  </a:lnTo>
                  <a:lnTo>
                    <a:pt x="108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41" name="Shape 3141"/>
            <p:cNvSpPr/>
            <p:nvPr/>
          </p:nvSpPr>
          <p:spPr>
            <a:xfrm>
              <a:off x="3765" y="3176"/>
              <a:ext cx="9" cy="7"/>
            </a:xfrm>
            <a:custGeom>
              <a:pathLst>
                <a:path extrusionOk="0" h="120000" w="120000">
                  <a:moveTo>
                    <a:pt x="106666" y="0"/>
                  </a:moveTo>
                  <a:lnTo>
                    <a:pt x="106666" y="0"/>
                  </a:lnTo>
                  <a:lnTo>
                    <a:pt x="66666" y="0"/>
                  </a:lnTo>
                  <a:lnTo>
                    <a:pt x="40000" y="0"/>
                  </a:lnTo>
                  <a:lnTo>
                    <a:pt x="0" y="30000"/>
                  </a:lnTo>
                  <a:lnTo>
                    <a:pt x="40000" y="75000"/>
                  </a:lnTo>
                  <a:lnTo>
                    <a:pt x="40000" y="105000"/>
                  </a:lnTo>
                  <a:lnTo>
                    <a:pt x="66666" y="105000"/>
                  </a:lnTo>
                  <a:lnTo>
                    <a:pt x="106666" y="75000"/>
                  </a:lnTo>
                  <a:lnTo>
                    <a:pt x="106666" y="30000"/>
                  </a:lnTo>
                  <a:lnTo>
                    <a:pt x="10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42" name="Shape 3142"/>
            <p:cNvSpPr/>
            <p:nvPr/>
          </p:nvSpPr>
          <p:spPr>
            <a:xfrm>
              <a:off x="3758" y="3151"/>
              <a:ext cx="9" cy="9"/>
            </a:xfrm>
            <a:custGeom>
              <a:pathLst>
                <a:path extrusionOk="0" h="120000" w="120000">
                  <a:moveTo>
                    <a:pt x="106666" y="53333"/>
                  </a:moveTo>
                  <a:lnTo>
                    <a:pt x="66666" y="0"/>
                  </a:lnTo>
                  <a:lnTo>
                    <a:pt x="40000" y="53333"/>
                  </a:lnTo>
                  <a:lnTo>
                    <a:pt x="0" y="53333"/>
                  </a:lnTo>
                  <a:lnTo>
                    <a:pt x="40000" y="53333"/>
                  </a:lnTo>
                  <a:lnTo>
                    <a:pt x="40000" y="106666"/>
                  </a:lnTo>
                  <a:lnTo>
                    <a:pt x="66666" y="106666"/>
                  </a:lnTo>
                  <a:lnTo>
                    <a:pt x="106666" y="106666"/>
                  </a:lnTo>
                  <a:lnTo>
                    <a:pt x="106666" y="53333"/>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43" name="Shape 3143"/>
            <p:cNvSpPr/>
            <p:nvPr/>
          </p:nvSpPr>
          <p:spPr>
            <a:xfrm>
              <a:off x="3852" y="3160"/>
              <a:ext cx="11" cy="7"/>
            </a:xfrm>
            <a:custGeom>
              <a:pathLst>
                <a:path extrusionOk="0" h="120000" w="120000">
                  <a:moveTo>
                    <a:pt x="108000" y="30000"/>
                  </a:moveTo>
                  <a:lnTo>
                    <a:pt x="48000" y="0"/>
                  </a:lnTo>
                  <a:lnTo>
                    <a:pt x="48000" y="30000"/>
                  </a:lnTo>
                  <a:lnTo>
                    <a:pt x="0" y="30000"/>
                  </a:lnTo>
                  <a:lnTo>
                    <a:pt x="0" y="75000"/>
                  </a:lnTo>
                  <a:lnTo>
                    <a:pt x="0" y="105000"/>
                  </a:lnTo>
                  <a:lnTo>
                    <a:pt x="48000" y="105000"/>
                  </a:lnTo>
                  <a:lnTo>
                    <a:pt x="108000" y="75000"/>
                  </a:lnTo>
                  <a:lnTo>
                    <a:pt x="108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44" name="Shape 3144"/>
            <p:cNvSpPr/>
            <p:nvPr/>
          </p:nvSpPr>
          <p:spPr>
            <a:xfrm>
              <a:off x="3884" y="3144"/>
              <a:ext cx="9" cy="9"/>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45" name="Shape 3145"/>
            <p:cNvSpPr/>
            <p:nvPr/>
          </p:nvSpPr>
          <p:spPr>
            <a:xfrm>
              <a:off x="3874" y="3172"/>
              <a:ext cx="9" cy="9"/>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46" name="Shape 3146"/>
            <p:cNvSpPr/>
            <p:nvPr/>
          </p:nvSpPr>
          <p:spPr>
            <a:xfrm>
              <a:off x="3813" y="3197"/>
              <a:ext cx="9" cy="7"/>
            </a:xfrm>
            <a:custGeom>
              <a:pathLst>
                <a:path extrusionOk="0" h="120000" w="120000">
                  <a:moveTo>
                    <a:pt x="66666" y="30000"/>
                  </a:moveTo>
                  <a:lnTo>
                    <a:pt x="66666" y="0"/>
                  </a:lnTo>
                  <a:lnTo>
                    <a:pt x="40000" y="0"/>
                  </a:lnTo>
                  <a:lnTo>
                    <a:pt x="0" y="30000"/>
                  </a:lnTo>
                  <a:lnTo>
                    <a:pt x="0" y="75000"/>
                  </a:lnTo>
                  <a:lnTo>
                    <a:pt x="0" y="105000"/>
                  </a:lnTo>
                  <a:lnTo>
                    <a:pt x="40000" y="105000"/>
                  </a:lnTo>
                  <a:lnTo>
                    <a:pt x="66666" y="105000"/>
                  </a:lnTo>
                  <a:lnTo>
                    <a:pt x="106666" y="75000"/>
                  </a:lnTo>
                  <a:lnTo>
                    <a:pt x="66666"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47" name="Shape 3147"/>
            <p:cNvSpPr/>
            <p:nvPr/>
          </p:nvSpPr>
          <p:spPr>
            <a:xfrm>
              <a:off x="3843" y="3068"/>
              <a:ext cx="9" cy="9"/>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48" name="Shape 3148"/>
            <p:cNvSpPr/>
            <p:nvPr/>
          </p:nvSpPr>
          <p:spPr>
            <a:xfrm>
              <a:off x="3802" y="3070"/>
              <a:ext cx="7" cy="7"/>
            </a:xfrm>
            <a:custGeom>
              <a:pathLst>
                <a:path extrusionOk="0" h="120000" w="120000">
                  <a:moveTo>
                    <a:pt x="75000" y="30000"/>
                  </a:moveTo>
                  <a:lnTo>
                    <a:pt x="75000" y="0"/>
                  </a:lnTo>
                  <a:lnTo>
                    <a:pt x="30000" y="0"/>
                  </a:lnTo>
                  <a:lnTo>
                    <a:pt x="0" y="30000"/>
                  </a:lnTo>
                  <a:lnTo>
                    <a:pt x="0" y="75000"/>
                  </a:lnTo>
                  <a:lnTo>
                    <a:pt x="0" y="105000"/>
                  </a:lnTo>
                  <a:lnTo>
                    <a:pt x="30000" y="105000"/>
                  </a:lnTo>
                  <a:lnTo>
                    <a:pt x="75000" y="105000"/>
                  </a:lnTo>
                  <a:lnTo>
                    <a:pt x="105000" y="75000"/>
                  </a:lnTo>
                  <a:lnTo>
                    <a:pt x="75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49" name="Shape 3149"/>
            <p:cNvSpPr/>
            <p:nvPr/>
          </p:nvSpPr>
          <p:spPr>
            <a:xfrm>
              <a:off x="3759" y="3106"/>
              <a:ext cx="9" cy="9"/>
            </a:xfrm>
            <a:custGeom>
              <a:pathLst>
                <a:path extrusionOk="0" h="120000" w="120000">
                  <a:moveTo>
                    <a:pt x="48000" y="0"/>
                  </a:moveTo>
                  <a:lnTo>
                    <a:pt x="48000" y="0"/>
                  </a:lnTo>
                  <a:lnTo>
                    <a:pt x="0" y="0"/>
                  </a:lnTo>
                  <a:lnTo>
                    <a:pt x="0" y="53333"/>
                  </a:lnTo>
                  <a:lnTo>
                    <a:pt x="0" y="106666"/>
                  </a:lnTo>
                  <a:lnTo>
                    <a:pt x="48000" y="106666"/>
                  </a:lnTo>
                  <a:lnTo>
                    <a:pt x="48000" y="53333"/>
                  </a:lnTo>
                  <a:lnTo>
                    <a:pt x="108000" y="53333"/>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50" name="Shape 3150"/>
            <p:cNvSpPr/>
            <p:nvPr/>
          </p:nvSpPr>
          <p:spPr>
            <a:xfrm>
              <a:off x="3768" y="3143"/>
              <a:ext cx="9" cy="9"/>
            </a:xfrm>
            <a:custGeom>
              <a:pathLst>
                <a:path extrusionOk="0" h="120000" w="120000">
                  <a:moveTo>
                    <a:pt x="108000" y="0"/>
                  </a:moveTo>
                  <a:lnTo>
                    <a:pt x="108000" y="0"/>
                  </a:ln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51" name="Shape 3151"/>
            <p:cNvSpPr/>
            <p:nvPr/>
          </p:nvSpPr>
          <p:spPr>
            <a:xfrm>
              <a:off x="3752" y="3130"/>
              <a:ext cx="9" cy="7"/>
            </a:xfrm>
            <a:custGeom>
              <a:pathLst>
                <a:path extrusionOk="0" h="120000" w="120000">
                  <a:moveTo>
                    <a:pt x="108000" y="30000"/>
                  </a:moveTo>
                  <a:lnTo>
                    <a:pt x="48000" y="0"/>
                  </a:lnTo>
                  <a:lnTo>
                    <a:pt x="48000" y="30000"/>
                  </a:lnTo>
                  <a:lnTo>
                    <a:pt x="0" y="30000"/>
                  </a:lnTo>
                  <a:lnTo>
                    <a:pt x="0" y="75000"/>
                  </a:lnTo>
                  <a:lnTo>
                    <a:pt x="48000" y="75000"/>
                  </a:lnTo>
                  <a:lnTo>
                    <a:pt x="48000" y="105000"/>
                  </a:lnTo>
                  <a:lnTo>
                    <a:pt x="108000" y="75000"/>
                  </a:lnTo>
                  <a:lnTo>
                    <a:pt x="108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52" name="Shape 3152"/>
            <p:cNvSpPr/>
            <p:nvPr/>
          </p:nvSpPr>
          <p:spPr>
            <a:xfrm>
              <a:off x="3500" y="3043"/>
              <a:ext cx="172" cy="169"/>
            </a:xfrm>
            <a:custGeom>
              <a:pathLst>
                <a:path extrusionOk="0" h="120000" w="120000">
                  <a:moveTo>
                    <a:pt x="50232" y="0"/>
                  </a:moveTo>
                  <a:lnTo>
                    <a:pt x="50232" y="0"/>
                  </a:lnTo>
                  <a:lnTo>
                    <a:pt x="55116" y="0"/>
                  </a:lnTo>
                  <a:lnTo>
                    <a:pt x="58604" y="710"/>
                  </a:lnTo>
                  <a:lnTo>
                    <a:pt x="63488" y="2130"/>
                  </a:lnTo>
                  <a:lnTo>
                    <a:pt x="66976" y="2130"/>
                  </a:lnTo>
                  <a:lnTo>
                    <a:pt x="69069" y="3550"/>
                  </a:lnTo>
                  <a:lnTo>
                    <a:pt x="73255" y="4970"/>
                  </a:lnTo>
                  <a:lnTo>
                    <a:pt x="76744" y="6390"/>
                  </a:lnTo>
                  <a:lnTo>
                    <a:pt x="80930" y="7100"/>
                  </a:lnTo>
                  <a:lnTo>
                    <a:pt x="83720" y="7100"/>
                  </a:lnTo>
                  <a:lnTo>
                    <a:pt x="87906" y="8520"/>
                  </a:lnTo>
                  <a:lnTo>
                    <a:pt x="90000" y="9940"/>
                  </a:lnTo>
                  <a:lnTo>
                    <a:pt x="94186" y="11360"/>
                  </a:lnTo>
                  <a:lnTo>
                    <a:pt x="95581" y="12781"/>
                  </a:lnTo>
                  <a:lnTo>
                    <a:pt x="99069" y="14201"/>
                  </a:lnTo>
                  <a:lnTo>
                    <a:pt x="100465" y="15621"/>
                  </a:lnTo>
                  <a:lnTo>
                    <a:pt x="102558" y="17041"/>
                  </a:lnTo>
                  <a:lnTo>
                    <a:pt x="104651" y="19171"/>
                  </a:lnTo>
                  <a:lnTo>
                    <a:pt x="105348" y="20591"/>
                  </a:lnTo>
                  <a:lnTo>
                    <a:pt x="107441" y="23431"/>
                  </a:lnTo>
                  <a:lnTo>
                    <a:pt x="108837" y="25562"/>
                  </a:lnTo>
                  <a:lnTo>
                    <a:pt x="108837" y="28402"/>
                  </a:lnTo>
                  <a:lnTo>
                    <a:pt x="110930" y="31242"/>
                  </a:lnTo>
                  <a:lnTo>
                    <a:pt x="111627" y="34082"/>
                  </a:lnTo>
                  <a:lnTo>
                    <a:pt x="112325" y="37633"/>
                  </a:lnTo>
                  <a:lnTo>
                    <a:pt x="113023" y="40473"/>
                  </a:lnTo>
                  <a:lnTo>
                    <a:pt x="114418" y="44023"/>
                  </a:lnTo>
                  <a:lnTo>
                    <a:pt x="116511" y="47573"/>
                  </a:lnTo>
                  <a:lnTo>
                    <a:pt x="117906" y="51834"/>
                  </a:lnTo>
                  <a:lnTo>
                    <a:pt x="119302" y="56094"/>
                  </a:lnTo>
                  <a:lnTo>
                    <a:pt x="119302" y="60355"/>
                  </a:lnTo>
                  <a:lnTo>
                    <a:pt x="119302" y="63905"/>
                  </a:lnTo>
                  <a:lnTo>
                    <a:pt x="119302" y="66745"/>
                  </a:lnTo>
                  <a:lnTo>
                    <a:pt x="117906" y="70295"/>
                  </a:lnTo>
                  <a:lnTo>
                    <a:pt x="115116" y="74556"/>
                  </a:lnTo>
                  <a:lnTo>
                    <a:pt x="113720" y="79526"/>
                  </a:lnTo>
                  <a:lnTo>
                    <a:pt x="110930" y="84497"/>
                  </a:lnTo>
                  <a:lnTo>
                    <a:pt x="108139" y="89467"/>
                  </a:lnTo>
                  <a:lnTo>
                    <a:pt x="105348" y="93727"/>
                  </a:lnTo>
                  <a:lnTo>
                    <a:pt x="102558" y="97278"/>
                  </a:lnTo>
                  <a:lnTo>
                    <a:pt x="100465" y="100118"/>
                  </a:lnTo>
                  <a:lnTo>
                    <a:pt x="97674" y="102248"/>
                  </a:lnTo>
                  <a:lnTo>
                    <a:pt x="92790" y="105798"/>
                  </a:lnTo>
                  <a:lnTo>
                    <a:pt x="86511" y="110059"/>
                  </a:lnTo>
                  <a:lnTo>
                    <a:pt x="79534" y="114319"/>
                  </a:lnTo>
                  <a:lnTo>
                    <a:pt x="70465" y="117869"/>
                  </a:lnTo>
                  <a:lnTo>
                    <a:pt x="62093" y="119289"/>
                  </a:lnTo>
                  <a:lnTo>
                    <a:pt x="53720" y="119289"/>
                  </a:lnTo>
                  <a:lnTo>
                    <a:pt x="44651" y="117159"/>
                  </a:lnTo>
                  <a:lnTo>
                    <a:pt x="41860" y="115739"/>
                  </a:lnTo>
                  <a:lnTo>
                    <a:pt x="38372" y="114319"/>
                  </a:lnTo>
                  <a:lnTo>
                    <a:pt x="34883" y="111479"/>
                  </a:lnTo>
                  <a:lnTo>
                    <a:pt x="30000" y="109349"/>
                  </a:lnTo>
                  <a:lnTo>
                    <a:pt x="25813" y="106508"/>
                  </a:lnTo>
                  <a:lnTo>
                    <a:pt x="22325" y="104378"/>
                  </a:lnTo>
                  <a:lnTo>
                    <a:pt x="19534" y="101538"/>
                  </a:lnTo>
                  <a:lnTo>
                    <a:pt x="16744" y="98698"/>
                  </a:lnTo>
                  <a:lnTo>
                    <a:pt x="13953" y="95857"/>
                  </a:lnTo>
                  <a:lnTo>
                    <a:pt x="12558" y="91597"/>
                  </a:lnTo>
                  <a:lnTo>
                    <a:pt x="9767" y="86627"/>
                  </a:lnTo>
                  <a:lnTo>
                    <a:pt x="7674" y="80946"/>
                  </a:lnTo>
                  <a:lnTo>
                    <a:pt x="5581" y="75266"/>
                  </a:lnTo>
                  <a:lnTo>
                    <a:pt x="4883" y="70295"/>
                  </a:lnTo>
                  <a:lnTo>
                    <a:pt x="2093" y="65325"/>
                  </a:lnTo>
                  <a:lnTo>
                    <a:pt x="1395" y="61775"/>
                  </a:lnTo>
                  <a:lnTo>
                    <a:pt x="697" y="57514"/>
                  </a:lnTo>
                  <a:lnTo>
                    <a:pt x="0" y="52544"/>
                  </a:lnTo>
                  <a:lnTo>
                    <a:pt x="0" y="47573"/>
                  </a:lnTo>
                  <a:lnTo>
                    <a:pt x="697" y="41893"/>
                  </a:lnTo>
                  <a:lnTo>
                    <a:pt x="1395" y="36213"/>
                  </a:lnTo>
                  <a:lnTo>
                    <a:pt x="3488" y="30532"/>
                  </a:lnTo>
                  <a:lnTo>
                    <a:pt x="4883" y="26982"/>
                  </a:lnTo>
                  <a:lnTo>
                    <a:pt x="7674" y="24142"/>
                  </a:lnTo>
                  <a:lnTo>
                    <a:pt x="12558" y="19171"/>
                  </a:lnTo>
                  <a:lnTo>
                    <a:pt x="16744" y="14911"/>
                  </a:lnTo>
                  <a:lnTo>
                    <a:pt x="19534" y="10650"/>
                  </a:lnTo>
                  <a:lnTo>
                    <a:pt x="24418" y="7100"/>
                  </a:lnTo>
                  <a:lnTo>
                    <a:pt x="28604" y="6390"/>
                  </a:lnTo>
                  <a:lnTo>
                    <a:pt x="32093" y="4970"/>
                  </a:lnTo>
                  <a:lnTo>
                    <a:pt x="36279" y="3550"/>
                  </a:lnTo>
                  <a:lnTo>
                    <a:pt x="39767" y="2130"/>
                  </a:lnTo>
                  <a:lnTo>
                    <a:pt x="43953" y="1420"/>
                  </a:lnTo>
                  <a:lnTo>
                    <a:pt x="48139" y="710"/>
                  </a:lnTo>
                  <a:lnTo>
                    <a:pt x="49534" y="0"/>
                  </a:lnTo>
                  <a:lnTo>
                    <a:pt x="50232" y="0"/>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53" name="Shape 3153"/>
            <p:cNvSpPr/>
            <p:nvPr/>
          </p:nvSpPr>
          <p:spPr>
            <a:xfrm>
              <a:off x="3550" y="3064"/>
              <a:ext cx="11" cy="2"/>
            </a:xfrm>
            <a:custGeom>
              <a:pathLst>
                <a:path extrusionOk="0" h="120000" w="120000">
                  <a:moveTo>
                    <a:pt x="21818" y="40000"/>
                  </a:moveTo>
                  <a:lnTo>
                    <a:pt x="43636" y="0"/>
                  </a:lnTo>
                  <a:lnTo>
                    <a:pt x="65454" y="0"/>
                  </a:lnTo>
                  <a:lnTo>
                    <a:pt x="76363" y="0"/>
                  </a:lnTo>
                  <a:lnTo>
                    <a:pt x="87272" y="0"/>
                  </a:lnTo>
                  <a:lnTo>
                    <a:pt x="98181" y="0"/>
                  </a:lnTo>
                  <a:lnTo>
                    <a:pt x="109090" y="40000"/>
                  </a:lnTo>
                  <a:lnTo>
                    <a:pt x="98181" y="40000"/>
                  </a:lnTo>
                  <a:lnTo>
                    <a:pt x="98181" y="80000"/>
                  </a:lnTo>
                  <a:lnTo>
                    <a:pt x="87272" y="80000"/>
                  </a:lnTo>
                  <a:lnTo>
                    <a:pt x="76363" y="80000"/>
                  </a:lnTo>
                  <a:lnTo>
                    <a:pt x="65454" y="80000"/>
                  </a:lnTo>
                  <a:lnTo>
                    <a:pt x="54545" y="80000"/>
                  </a:lnTo>
                  <a:lnTo>
                    <a:pt x="43636" y="80000"/>
                  </a:lnTo>
                  <a:lnTo>
                    <a:pt x="32727" y="80000"/>
                  </a:lnTo>
                  <a:lnTo>
                    <a:pt x="21818" y="80000"/>
                  </a:lnTo>
                  <a:lnTo>
                    <a:pt x="10909" y="40000"/>
                  </a:lnTo>
                  <a:lnTo>
                    <a:pt x="0" y="40000"/>
                  </a:lnTo>
                  <a:lnTo>
                    <a:pt x="10909" y="40000"/>
                  </a:lnTo>
                  <a:lnTo>
                    <a:pt x="21818"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54" name="Shape 3154"/>
            <p:cNvSpPr/>
            <p:nvPr/>
          </p:nvSpPr>
          <p:spPr>
            <a:xfrm>
              <a:off x="3550" y="3064"/>
              <a:ext cx="22" cy="13"/>
            </a:xfrm>
            <a:custGeom>
              <a:pathLst>
                <a:path extrusionOk="0" h="120000" w="120000">
                  <a:moveTo>
                    <a:pt x="21818" y="27692"/>
                  </a:moveTo>
                  <a:lnTo>
                    <a:pt x="21818" y="27692"/>
                  </a:lnTo>
                  <a:lnTo>
                    <a:pt x="49090" y="18461"/>
                  </a:lnTo>
                  <a:lnTo>
                    <a:pt x="65454" y="9230"/>
                  </a:lnTo>
                  <a:lnTo>
                    <a:pt x="70909" y="9230"/>
                  </a:lnTo>
                  <a:lnTo>
                    <a:pt x="76363" y="0"/>
                  </a:lnTo>
                  <a:lnTo>
                    <a:pt x="98181" y="9230"/>
                  </a:lnTo>
                  <a:lnTo>
                    <a:pt x="109090" y="18461"/>
                  </a:lnTo>
                  <a:lnTo>
                    <a:pt x="114545" y="36923"/>
                  </a:lnTo>
                  <a:lnTo>
                    <a:pt x="114545" y="55384"/>
                  </a:lnTo>
                  <a:lnTo>
                    <a:pt x="109090" y="64615"/>
                  </a:lnTo>
                  <a:lnTo>
                    <a:pt x="103636" y="83076"/>
                  </a:lnTo>
                  <a:lnTo>
                    <a:pt x="92727" y="92307"/>
                  </a:lnTo>
                  <a:lnTo>
                    <a:pt x="76363" y="101538"/>
                  </a:lnTo>
                  <a:lnTo>
                    <a:pt x="70909" y="110769"/>
                  </a:lnTo>
                  <a:lnTo>
                    <a:pt x="60000" y="110769"/>
                  </a:lnTo>
                  <a:lnTo>
                    <a:pt x="43636" y="110769"/>
                  </a:lnTo>
                  <a:lnTo>
                    <a:pt x="38181" y="101538"/>
                  </a:lnTo>
                  <a:lnTo>
                    <a:pt x="21818" y="83076"/>
                  </a:lnTo>
                  <a:lnTo>
                    <a:pt x="10909" y="73846"/>
                  </a:lnTo>
                  <a:lnTo>
                    <a:pt x="0" y="73846"/>
                  </a:lnTo>
                  <a:lnTo>
                    <a:pt x="0" y="64615"/>
                  </a:lnTo>
                  <a:lnTo>
                    <a:pt x="0" y="55384"/>
                  </a:lnTo>
                  <a:lnTo>
                    <a:pt x="5454" y="36923"/>
                  </a:lnTo>
                  <a:lnTo>
                    <a:pt x="16363" y="27692"/>
                  </a:lnTo>
                  <a:lnTo>
                    <a:pt x="21818" y="27692"/>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55" name="Shape 3155"/>
            <p:cNvSpPr/>
            <p:nvPr/>
          </p:nvSpPr>
          <p:spPr>
            <a:xfrm>
              <a:off x="3604" y="3159"/>
              <a:ext cx="11" cy="4"/>
            </a:xfrm>
            <a:custGeom>
              <a:pathLst>
                <a:path extrusionOk="0" h="120000" w="120000">
                  <a:moveTo>
                    <a:pt x="21818" y="0"/>
                  </a:moveTo>
                  <a:lnTo>
                    <a:pt x="43636" y="0"/>
                  </a:lnTo>
                  <a:lnTo>
                    <a:pt x="65454" y="0"/>
                  </a:lnTo>
                  <a:lnTo>
                    <a:pt x="76363" y="0"/>
                  </a:lnTo>
                  <a:lnTo>
                    <a:pt x="87272" y="0"/>
                  </a:lnTo>
                  <a:lnTo>
                    <a:pt x="98181" y="0"/>
                  </a:lnTo>
                  <a:lnTo>
                    <a:pt x="109090" y="24000"/>
                  </a:lnTo>
                  <a:lnTo>
                    <a:pt x="98181" y="48000"/>
                  </a:lnTo>
                  <a:lnTo>
                    <a:pt x="87272" y="72000"/>
                  </a:lnTo>
                  <a:lnTo>
                    <a:pt x="76363" y="72000"/>
                  </a:lnTo>
                  <a:lnTo>
                    <a:pt x="65454" y="72000"/>
                  </a:lnTo>
                  <a:lnTo>
                    <a:pt x="54545" y="96000"/>
                  </a:lnTo>
                  <a:lnTo>
                    <a:pt x="43636" y="96000"/>
                  </a:lnTo>
                  <a:lnTo>
                    <a:pt x="32727" y="72000"/>
                  </a:lnTo>
                  <a:lnTo>
                    <a:pt x="10909" y="72000"/>
                  </a:lnTo>
                  <a:lnTo>
                    <a:pt x="10909" y="48000"/>
                  </a:lnTo>
                  <a:lnTo>
                    <a:pt x="0" y="48000"/>
                  </a:lnTo>
                  <a:lnTo>
                    <a:pt x="0" y="24000"/>
                  </a:lnTo>
                  <a:lnTo>
                    <a:pt x="10909" y="24000"/>
                  </a:lnTo>
                  <a:lnTo>
                    <a:pt x="21818"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56" name="Shape 3156"/>
            <p:cNvSpPr/>
            <p:nvPr/>
          </p:nvSpPr>
          <p:spPr>
            <a:xfrm>
              <a:off x="3604" y="3159"/>
              <a:ext cx="22" cy="14"/>
            </a:xfrm>
            <a:custGeom>
              <a:pathLst>
                <a:path extrusionOk="0" h="120000" w="120000">
                  <a:moveTo>
                    <a:pt x="21818" y="8000"/>
                  </a:moveTo>
                  <a:lnTo>
                    <a:pt x="21818" y="8000"/>
                  </a:lnTo>
                  <a:lnTo>
                    <a:pt x="49090" y="8000"/>
                  </a:lnTo>
                  <a:lnTo>
                    <a:pt x="65454" y="8000"/>
                  </a:lnTo>
                  <a:lnTo>
                    <a:pt x="70909" y="0"/>
                  </a:lnTo>
                  <a:lnTo>
                    <a:pt x="81818" y="0"/>
                  </a:lnTo>
                  <a:lnTo>
                    <a:pt x="98181" y="0"/>
                  </a:lnTo>
                  <a:lnTo>
                    <a:pt x="109090" y="8000"/>
                  </a:lnTo>
                  <a:lnTo>
                    <a:pt x="114545" y="24000"/>
                  </a:lnTo>
                  <a:lnTo>
                    <a:pt x="114545" y="40000"/>
                  </a:lnTo>
                  <a:lnTo>
                    <a:pt x="109090" y="56000"/>
                  </a:lnTo>
                  <a:lnTo>
                    <a:pt x="103636" y="64000"/>
                  </a:lnTo>
                  <a:lnTo>
                    <a:pt x="92727" y="72000"/>
                  </a:lnTo>
                  <a:lnTo>
                    <a:pt x="81818" y="80000"/>
                  </a:lnTo>
                  <a:lnTo>
                    <a:pt x="70909" y="88000"/>
                  </a:lnTo>
                  <a:lnTo>
                    <a:pt x="60000" y="104000"/>
                  </a:lnTo>
                  <a:lnTo>
                    <a:pt x="49090" y="112000"/>
                  </a:lnTo>
                  <a:lnTo>
                    <a:pt x="43636" y="104000"/>
                  </a:lnTo>
                  <a:lnTo>
                    <a:pt x="32727" y="88000"/>
                  </a:lnTo>
                  <a:lnTo>
                    <a:pt x="10909" y="72000"/>
                  </a:lnTo>
                  <a:lnTo>
                    <a:pt x="5454" y="64000"/>
                  </a:lnTo>
                  <a:lnTo>
                    <a:pt x="0" y="48000"/>
                  </a:lnTo>
                  <a:lnTo>
                    <a:pt x="0" y="32000"/>
                  </a:lnTo>
                  <a:lnTo>
                    <a:pt x="10909" y="16000"/>
                  </a:lnTo>
                  <a:lnTo>
                    <a:pt x="16363" y="8000"/>
                  </a:lnTo>
                  <a:lnTo>
                    <a:pt x="21818" y="8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57" name="Shape 3157"/>
            <p:cNvSpPr/>
            <p:nvPr/>
          </p:nvSpPr>
          <p:spPr>
            <a:xfrm>
              <a:off x="3595" y="3078"/>
              <a:ext cx="1" cy="3"/>
            </a:xfrm>
            <a:custGeom>
              <a:pathLst>
                <a:path extrusionOk="0" h="120000" w="120000">
                  <a:moveTo>
                    <a:pt x="80000" y="30000"/>
                  </a:moveTo>
                  <a:lnTo>
                    <a:pt x="80000" y="60000"/>
                  </a:lnTo>
                  <a:lnTo>
                    <a:pt x="40000" y="90000"/>
                  </a:lnTo>
                  <a:lnTo>
                    <a:pt x="0" y="90000"/>
                  </a:lnTo>
                  <a:lnTo>
                    <a:pt x="0" y="60000"/>
                  </a:lnTo>
                  <a:lnTo>
                    <a:pt x="0" y="0"/>
                  </a:lnTo>
                  <a:lnTo>
                    <a:pt x="80000" y="0"/>
                  </a:lnTo>
                  <a:lnTo>
                    <a:pt x="80000" y="3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58" name="Shape 3158"/>
            <p:cNvSpPr/>
            <p:nvPr/>
          </p:nvSpPr>
          <p:spPr>
            <a:xfrm>
              <a:off x="3595" y="3078"/>
              <a:ext cx="9" cy="14"/>
            </a:xfrm>
            <a:custGeom>
              <a:pathLst>
                <a:path extrusionOk="0" h="120000" w="120000">
                  <a:moveTo>
                    <a:pt x="0" y="51428"/>
                  </a:moveTo>
                  <a:lnTo>
                    <a:pt x="0" y="51428"/>
                  </a:lnTo>
                  <a:lnTo>
                    <a:pt x="12000" y="77142"/>
                  </a:lnTo>
                  <a:lnTo>
                    <a:pt x="24000" y="94285"/>
                  </a:lnTo>
                  <a:lnTo>
                    <a:pt x="36000" y="111428"/>
                  </a:lnTo>
                  <a:lnTo>
                    <a:pt x="60000" y="111428"/>
                  </a:lnTo>
                  <a:lnTo>
                    <a:pt x="84000" y="102857"/>
                  </a:lnTo>
                  <a:lnTo>
                    <a:pt x="96000" y="94285"/>
                  </a:lnTo>
                  <a:lnTo>
                    <a:pt x="96000" y="85714"/>
                  </a:lnTo>
                  <a:lnTo>
                    <a:pt x="96000" y="77142"/>
                  </a:lnTo>
                  <a:lnTo>
                    <a:pt x="108000" y="17142"/>
                  </a:lnTo>
                  <a:lnTo>
                    <a:pt x="12000" y="0"/>
                  </a:lnTo>
                  <a:lnTo>
                    <a:pt x="0" y="5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59" name="Shape 3159"/>
            <p:cNvSpPr/>
            <p:nvPr/>
          </p:nvSpPr>
          <p:spPr>
            <a:xfrm>
              <a:off x="3531" y="3107"/>
              <a:ext cx="1" cy="3"/>
            </a:xfrm>
            <a:custGeom>
              <a:pathLst>
                <a:path extrusionOk="0" h="120000" w="120000">
                  <a:moveTo>
                    <a:pt x="80000" y="60000"/>
                  </a:moveTo>
                  <a:lnTo>
                    <a:pt x="80000" y="60000"/>
                  </a:lnTo>
                  <a:lnTo>
                    <a:pt x="40000" y="90000"/>
                  </a:lnTo>
                  <a:lnTo>
                    <a:pt x="0" y="90000"/>
                  </a:lnTo>
                  <a:lnTo>
                    <a:pt x="0" y="60000"/>
                  </a:lnTo>
                  <a:lnTo>
                    <a:pt x="0" y="0"/>
                  </a:lnTo>
                  <a:lnTo>
                    <a:pt x="40000" y="0"/>
                  </a:lnTo>
                  <a:lnTo>
                    <a:pt x="8000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60" name="Shape 3160"/>
            <p:cNvSpPr/>
            <p:nvPr/>
          </p:nvSpPr>
          <p:spPr>
            <a:xfrm>
              <a:off x="3533" y="3107"/>
              <a:ext cx="9" cy="14"/>
            </a:xfrm>
            <a:custGeom>
              <a:pathLst>
                <a:path extrusionOk="0" h="120000" w="120000">
                  <a:moveTo>
                    <a:pt x="0" y="59999"/>
                  </a:moveTo>
                  <a:lnTo>
                    <a:pt x="0" y="59999"/>
                  </a:lnTo>
                  <a:lnTo>
                    <a:pt x="12000" y="77142"/>
                  </a:lnTo>
                  <a:lnTo>
                    <a:pt x="24000" y="94285"/>
                  </a:lnTo>
                  <a:lnTo>
                    <a:pt x="36000" y="111428"/>
                  </a:lnTo>
                  <a:lnTo>
                    <a:pt x="72000" y="111428"/>
                  </a:lnTo>
                  <a:lnTo>
                    <a:pt x="84000" y="102857"/>
                  </a:lnTo>
                  <a:lnTo>
                    <a:pt x="96000" y="94285"/>
                  </a:lnTo>
                  <a:lnTo>
                    <a:pt x="108000" y="85714"/>
                  </a:lnTo>
                  <a:lnTo>
                    <a:pt x="108000" y="77142"/>
                  </a:lnTo>
                  <a:lnTo>
                    <a:pt x="108000" y="17142"/>
                  </a:lnTo>
                  <a:lnTo>
                    <a:pt x="24000" y="0"/>
                  </a:lnTo>
                  <a:lnTo>
                    <a:pt x="0" y="5999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61" name="Shape 3161"/>
            <p:cNvSpPr/>
            <p:nvPr/>
          </p:nvSpPr>
          <p:spPr>
            <a:xfrm>
              <a:off x="3556" y="3145"/>
              <a:ext cx="4" cy="3"/>
            </a:xfrm>
            <a:custGeom>
              <a:pathLst>
                <a:path extrusionOk="0" h="120000" w="120000">
                  <a:moveTo>
                    <a:pt x="0" y="60000"/>
                  </a:moveTo>
                  <a:lnTo>
                    <a:pt x="0" y="60000"/>
                  </a:lnTo>
                  <a:lnTo>
                    <a:pt x="24000" y="90000"/>
                  </a:lnTo>
                  <a:lnTo>
                    <a:pt x="48000" y="90000"/>
                  </a:lnTo>
                  <a:lnTo>
                    <a:pt x="72000" y="90000"/>
                  </a:lnTo>
                  <a:lnTo>
                    <a:pt x="96000" y="90000"/>
                  </a:lnTo>
                  <a:lnTo>
                    <a:pt x="48000" y="0"/>
                  </a:lnTo>
                  <a:lnTo>
                    <a:pt x="0" y="0"/>
                  </a:lnTo>
                  <a:lnTo>
                    <a:pt x="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62" name="Shape 3162"/>
            <p:cNvSpPr/>
            <p:nvPr/>
          </p:nvSpPr>
          <p:spPr>
            <a:xfrm>
              <a:off x="3556" y="3145"/>
              <a:ext cx="15" cy="14"/>
            </a:xfrm>
            <a:custGeom>
              <a:pathLst>
                <a:path extrusionOk="0" h="120000" w="120000">
                  <a:moveTo>
                    <a:pt x="0" y="59999"/>
                  </a:moveTo>
                  <a:lnTo>
                    <a:pt x="0" y="59999"/>
                  </a:lnTo>
                  <a:lnTo>
                    <a:pt x="7500" y="77142"/>
                  </a:lnTo>
                  <a:lnTo>
                    <a:pt x="15000" y="94285"/>
                  </a:lnTo>
                  <a:lnTo>
                    <a:pt x="22500" y="111428"/>
                  </a:lnTo>
                  <a:lnTo>
                    <a:pt x="45000" y="111428"/>
                  </a:lnTo>
                  <a:lnTo>
                    <a:pt x="60000" y="111428"/>
                  </a:lnTo>
                  <a:lnTo>
                    <a:pt x="90000" y="102857"/>
                  </a:lnTo>
                  <a:lnTo>
                    <a:pt x="112500" y="94285"/>
                  </a:lnTo>
                  <a:lnTo>
                    <a:pt x="67500" y="17142"/>
                  </a:lnTo>
                  <a:lnTo>
                    <a:pt x="7500" y="0"/>
                  </a:lnTo>
                  <a:lnTo>
                    <a:pt x="0" y="5999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63" name="Shape 3163"/>
            <p:cNvSpPr/>
            <p:nvPr/>
          </p:nvSpPr>
          <p:spPr>
            <a:xfrm>
              <a:off x="3597" y="3121"/>
              <a:ext cx="11" cy="4"/>
            </a:xfrm>
            <a:custGeom>
              <a:pathLst>
                <a:path extrusionOk="0" h="120000" w="120000">
                  <a:moveTo>
                    <a:pt x="98181" y="0"/>
                  </a:moveTo>
                  <a:lnTo>
                    <a:pt x="87272" y="24000"/>
                  </a:lnTo>
                  <a:lnTo>
                    <a:pt x="76363" y="48000"/>
                  </a:lnTo>
                  <a:lnTo>
                    <a:pt x="65454" y="48000"/>
                  </a:lnTo>
                  <a:lnTo>
                    <a:pt x="43636" y="48000"/>
                  </a:lnTo>
                  <a:lnTo>
                    <a:pt x="32727" y="48000"/>
                  </a:lnTo>
                  <a:lnTo>
                    <a:pt x="21818" y="48000"/>
                  </a:lnTo>
                  <a:lnTo>
                    <a:pt x="10909" y="48000"/>
                  </a:lnTo>
                  <a:lnTo>
                    <a:pt x="0" y="48000"/>
                  </a:lnTo>
                  <a:lnTo>
                    <a:pt x="0" y="72000"/>
                  </a:lnTo>
                  <a:lnTo>
                    <a:pt x="10909" y="72000"/>
                  </a:lnTo>
                  <a:lnTo>
                    <a:pt x="21818" y="72000"/>
                  </a:lnTo>
                  <a:lnTo>
                    <a:pt x="43636" y="96000"/>
                  </a:lnTo>
                  <a:lnTo>
                    <a:pt x="54545" y="96000"/>
                  </a:lnTo>
                  <a:lnTo>
                    <a:pt x="76363" y="96000"/>
                  </a:lnTo>
                  <a:lnTo>
                    <a:pt x="98181" y="96000"/>
                  </a:lnTo>
                  <a:lnTo>
                    <a:pt x="109090" y="72000"/>
                  </a:lnTo>
                  <a:lnTo>
                    <a:pt x="109090" y="48000"/>
                  </a:lnTo>
                  <a:lnTo>
                    <a:pt x="98181" y="24000"/>
                  </a:lnTo>
                  <a:lnTo>
                    <a:pt x="98181"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64" name="Shape 3164"/>
            <p:cNvSpPr/>
            <p:nvPr/>
          </p:nvSpPr>
          <p:spPr>
            <a:xfrm>
              <a:off x="3597" y="3121"/>
              <a:ext cx="22" cy="14"/>
            </a:xfrm>
            <a:custGeom>
              <a:pathLst>
                <a:path extrusionOk="0" h="120000" w="120000">
                  <a:moveTo>
                    <a:pt x="109090" y="0"/>
                  </a:moveTo>
                  <a:lnTo>
                    <a:pt x="109090" y="0"/>
                  </a:lnTo>
                  <a:lnTo>
                    <a:pt x="98181" y="32000"/>
                  </a:lnTo>
                  <a:lnTo>
                    <a:pt x="81818" y="56000"/>
                  </a:lnTo>
                  <a:lnTo>
                    <a:pt x="76363" y="64000"/>
                  </a:lnTo>
                  <a:lnTo>
                    <a:pt x="65454" y="64000"/>
                  </a:lnTo>
                  <a:lnTo>
                    <a:pt x="49090" y="56000"/>
                  </a:lnTo>
                  <a:lnTo>
                    <a:pt x="38181" y="56000"/>
                  </a:lnTo>
                  <a:lnTo>
                    <a:pt x="21818" y="56000"/>
                  </a:lnTo>
                  <a:lnTo>
                    <a:pt x="10909" y="56000"/>
                  </a:lnTo>
                  <a:lnTo>
                    <a:pt x="5454" y="56000"/>
                  </a:lnTo>
                  <a:lnTo>
                    <a:pt x="0" y="64000"/>
                  </a:lnTo>
                  <a:lnTo>
                    <a:pt x="0" y="80000"/>
                  </a:lnTo>
                  <a:lnTo>
                    <a:pt x="5454" y="88000"/>
                  </a:lnTo>
                  <a:lnTo>
                    <a:pt x="21818" y="96000"/>
                  </a:lnTo>
                  <a:lnTo>
                    <a:pt x="43636" y="104000"/>
                  </a:lnTo>
                  <a:lnTo>
                    <a:pt x="49090" y="112000"/>
                  </a:lnTo>
                  <a:lnTo>
                    <a:pt x="60000" y="112000"/>
                  </a:lnTo>
                  <a:lnTo>
                    <a:pt x="76363" y="112000"/>
                  </a:lnTo>
                  <a:lnTo>
                    <a:pt x="81818" y="112000"/>
                  </a:lnTo>
                  <a:lnTo>
                    <a:pt x="103636" y="104000"/>
                  </a:lnTo>
                  <a:lnTo>
                    <a:pt x="109090" y="104000"/>
                  </a:lnTo>
                  <a:lnTo>
                    <a:pt x="114545" y="80000"/>
                  </a:lnTo>
                  <a:lnTo>
                    <a:pt x="114545" y="48000"/>
                  </a:lnTo>
                  <a:lnTo>
                    <a:pt x="109090" y="16000"/>
                  </a:lnTo>
                  <a:lnTo>
                    <a:pt x="10909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65" name="Shape 3165"/>
            <p:cNvSpPr/>
            <p:nvPr/>
          </p:nvSpPr>
          <p:spPr>
            <a:xfrm>
              <a:off x="3559" y="3105"/>
              <a:ext cx="9" cy="3"/>
            </a:xfrm>
            <a:custGeom>
              <a:pathLst>
                <a:path extrusionOk="0" h="120000" w="120000">
                  <a:moveTo>
                    <a:pt x="106666" y="90000"/>
                  </a:moveTo>
                  <a:lnTo>
                    <a:pt x="40000" y="60000"/>
                  </a:lnTo>
                  <a:lnTo>
                    <a:pt x="0" y="30000"/>
                  </a:lnTo>
                  <a:lnTo>
                    <a:pt x="40000" y="0"/>
                  </a:lnTo>
                  <a:lnTo>
                    <a:pt x="106666"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66" name="Shape 3166"/>
            <p:cNvSpPr/>
            <p:nvPr/>
          </p:nvSpPr>
          <p:spPr>
            <a:xfrm>
              <a:off x="3568" y="3109"/>
              <a:ext cx="2" cy="7"/>
            </a:xfrm>
            <a:custGeom>
              <a:pathLst>
                <a:path extrusionOk="0" h="120000" w="120000">
                  <a:moveTo>
                    <a:pt x="0" y="0"/>
                  </a:moveTo>
                  <a:lnTo>
                    <a:pt x="0" y="0"/>
                  </a:lnTo>
                  <a:lnTo>
                    <a:pt x="60000" y="45000"/>
                  </a:lnTo>
                  <a:lnTo>
                    <a:pt x="90000" y="75000"/>
                  </a:lnTo>
                  <a:lnTo>
                    <a:pt x="60000" y="105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67" name="Shape 3167"/>
            <p:cNvSpPr/>
            <p:nvPr/>
          </p:nvSpPr>
          <p:spPr>
            <a:xfrm>
              <a:off x="3625" y="3103"/>
              <a:ext cx="7" cy="17"/>
            </a:xfrm>
            <a:custGeom>
              <a:pathLst>
                <a:path extrusionOk="0" h="120000" w="120000">
                  <a:moveTo>
                    <a:pt x="102857" y="0"/>
                  </a:moveTo>
                  <a:lnTo>
                    <a:pt x="85714" y="14117"/>
                  </a:lnTo>
                  <a:lnTo>
                    <a:pt x="85714" y="28235"/>
                  </a:lnTo>
                  <a:lnTo>
                    <a:pt x="85714" y="49411"/>
                  </a:lnTo>
                  <a:lnTo>
                    <a:pt x="68571" y="56470"/>
                  </a:lnTo>
                  <a:lnTo>
                    <a:pt x="34285" y="56470"/>
                  </a:lnTo>
                  <a:lnTo>
                    <a:pt x="34285" y="63529"/>
                  </a:lnTo>
                  <a:lnTo>
                    <a:pt x="17142" y="70588"/>
                  </a:lnTo>
                  <a:lnTo>
                    <a:pt x="17142" y="84705"/>
                  </a:lnTo>
                  <a:lnTo>
                    <a:pt x="0" y="98823"/>
                  </a:lnTo>
                  <a:lnTo>
                    <a:pt x="0" y="112941"/>
                  </a:lnTo>
                  <a:lnTo>
                    <a:pt x="102857"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68" name="Shape 3168"/>
            <p:cNvSpPr/>
            <p:nvPr/>
          </p:nvSpPr>
          <p:spPr>
            <a:xfrm>
              <a:off x="3631" y="3103"/>
              <a:ext cx="7" cy="27"/>
            </a:xfrm>
            <a:custGeom>
              <a:pathLst>
                <a:path extrusionOk="0" h="120000" w="120000">
                  <a:moveTo>
                    <a:pt x="0" y="0"/>
                  </a:moveTo>
                  <a:lnTo>
                    <a:pt x="0" y="0"/>
                  </a:lnTo>
                  <a:lnTo>
                    <a:pt x="20000" y="17777"/>
                  </a:lnTo>
                  <a:lnTo>
                    <a:pt x="20000" y="31111"/>
                  </a:lnTo>
                  <a:lnTo>
                    <a:pt x="20000" y="48888"/>
                  </a:lnTo>
                  <a:lnTo>
                    <a:pt x="20000" y="53333"/>
                  </a:lnTo>
                  <a:lnTo>
                    <a:pt x="40000" y="57777"/>
                  </a:lnTo>
                  <a:lnTo>
                    <a:pt x="60000" y="57777"/>
                  </a:lnTo>
                  <a:lnTo>
                    <a:pt x="60000" y="66666"/>
                  </a:lnTo>
                  <a:lnTo>
                    <a:pt x="80000" y="75555"/>
                  </a:lnTo>
                  <a:lnTo>
                    <a:pt x="80000" y="84444"/>
                  </a:lnTo>
                  <a:lnTo>
                    <a:pt x="100000" y="97777"/>
                  </a:lnTo>
                  <a:lnTo>
                    <a:pt x="100000" y="11555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69" name="Shape 3169"/>
            <p:cNvSpPr/>
            <p:nvPr/>
          </p:nvSpPr>
          <p:spPr>
            <a:xfrm>
              <a:off x="3624" y="3137"/>
              <a:ext cx="18" cy="9"/>
            </a:xfrm>
            <a:custGeom>
              <a:pathLst>
                <a:path extrusionOk="0" h="120000" w="120000">
                  <a:moveTo>
                    <a:pt x="113684" y="53333"/>
                  </a:moveTo>
                  <a:lnTo>
                    <a:pt x="94736" y="0"/>
                  </a:lnTo>
                  <a:lnTo>
                    <a:pt x="75789" y="0"/>
                  </a:lnTo>
                  <a:lnTo>
                    <a:pt x="56842" y="0"/>
                  </a:lnTo>
                  <a:lnTo>
                    <a:pt x="44210" y="53333"/>
                  </a:lnTo>
                  <a:lnTo>
                    <a:pt x="31578" y="106666"/>
                  </a:lnTo>
                  <a:lnTo>
                    <a:pt x="18947" y="53333"/>
                  </a:lnTo>
                  <a:lnTo>
                    <a:pt x="6315" y="0"/>
                  </a:lnTo>
                  <a:lnTo>
                    <a:pt x="0" y="0"/>
                  </a:lnTo>
                  <a:lnTo>
                    <a:pt x="113684" y="53333"/>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70" name="Shape 3170"/>
            <p:cNvSpPr/>
            <p:nvPr/>
          </p:nvSpPr>
          <p:spPr>
            <a:xfrm>
              <a:off x="3624" y="3145"/>
              <a:ext cx="29" cy="2"/>
            </a:xfrm>
            <a:custGeom>
              <a:pathLst>
                <a:path extrusionOk="0" h="120000" w="120000">
                  <a:moveTo>
                    <a:pt x="116000" y="40000"/>
                  </a:moveTo>
                  <a:lnTo>
                    <a:pt x="116000" y="40000"/>
                  </a:lnTo>
                  <a:lnTo>
                    <a:pt x="100000" y="80000"/>
                  </a:lnTo>
                  <a:lnTo>
                    <a:pt x="76000" y="80000"/>
                  </a:lnTo>
                  <a:lnTo>
                    <a:pt x="60000" y="80000"/>
                  </a:lnTo>
                  <a:lnTo>
                    <a:pt x="44000" y="40000"/>
                  </a:lnTo>
                  <a:lnTo>
                    <a:pt x="32000" y="0"/>
                  </a:lnTo>
                  <a:lnTo>
                    <a:pt x="16000" y="40000"/>
                  </a:lnTo>
                  <a:lnTo>
                    <a:pt x="4000" y="80000"/>
                  </a:lnTo>
                  <a:lnTo>
                    <a:pt x="0" y="8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71" name="Shape 3171"/>
            <p:cNvSpPr/>
            <p:nvPr/>
          </p:nvSpPr>
          <p:spPr>
            <a:xfrm>
              <a:off x="3534" y="3087"/>
              <a:ext cx="9" cy="9"/>
            </a:xfrm>
            <a:custGeom>
              <a:pathLst>
                <a:path extrusionOk="0" h="120000" w="120000">
                  <a:moveTo>
                    <a:pt x="66666" y="0"/>
                  </a:moveTo>
                  <a:lnTo>
                    <a:pt x="40000" y="0"/>
                  </a:lnTo>
                  <a:lnTo>
                    <a:pt x="0" y="0"/>
                  </a:lnTo>
                  <a:lnTo>
                    <a:pt x="0" y="53333"/>
                  </a:lnTo>
                  <a:lnTo>
                    <a:pt x="40000" y="106666"/>
                  </a:lnTo>
                  <a:lnTo>
                    <a:pt x="6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72" name="Shape 3172"/>
            <p:cNvSpPr/>
            <p:nvPr/>
          </p:nvSpPr>
          <p:spPr>
            <a:xfrm>
              <a:off x="3563" y="3085"/>
              <a:ext cx="9" cy="9"/>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73" name="Shape 3173"/>
            <p:cNvSpPr/>
            <p:nvPr/>
          </p:nvSpPr>
          <p:spPr>
            <a:xfrm>
              <a:off x="3577" y="3105"/>
              <a:ext cx="9" cy="7"/>
            </a:xfrm>
            <a:custGeom>
              <a:pathLst>
                <a:path extrusionOk="0" h="120000" w="120000">
                  <a:moveTo>
                    <a:pt x="40000" y="0"/>
                  </a:moveTo>
                  <a:lnTo>
                    <a:pt x="0" y="0"/>
                  </a:lnTo>
                  <a:lnTo>
                    <a:pt x="0" y="30000"/>
                  </a:lnTo>
                  <a:lnTo>
                    <a:pt x="0" y="75000"/>
                  </a:lnTo>
                  <a:lnTo>
                    <a:pt x="0" y="105000"/>
                  </a:lnTo>
                  <a:lnTo>
                    <a:pt x="40000" y="105000"/>
                  </a:lnTo>
                  <a:lnTo>
                    <a:pt x="66666" y="105000"/>
                  </a:lnTo>
                  <a:lnTo>
                    <a:pt x="66666" y="75000"/>
                  </a:lnTo>
                  <a:lnTo>
                    <a:pt x="106666" y="75000"/>
                  </a:lnTo>
                  <a:lnTo>
                    <a:pt x="106666" y="30000"/>
                  </a:lnTo>
                  <a:lnTo>
                    <a:pt x="66666" y="3000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74" name="Shape 3174"/>
            <p:cNvSpPr/>
            <p:nvPr/>
          </p:nvSpPr>
          <p:spPr>
            <a:xfrm>
              <a:off x="3529" y="3129"/>
              <a:ext cx="9" cy="7"/>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75" name="Shape 3175"/>
            <p:cNvSpPr/>
            <p:nvPr/>
          </p:nvSpPr>
          <p:spPr>
            <a:xfrm>
              <a:off x="3577" y="3181"/>
              <a:ext cx="9" cy="9"/>
            </a:xfrm>
            <a:custGeom>
              <a:pathLst>
                <a:path extrusionOk="0" h="120000" w="120000">
                  <a:moveTo>
                    <a:pt x="40000" y="0"/>
                  </a:moveTo>
                  <a:lnTo>
                    <a:pt x="0" y="0"/>
                  </a:lnTo>
                  <a:lnTo>
                    <a:pt x="0" y="53333"/>
                  </a:lnTo>
                  <a:lnTo>
                    <a:pt x="0" y="106666"/>
                  </a:lnTo>
                  <a:lnTo>
                    <a:pt x="40000" y="106666"/>
                  </a:lnTo>
                  <a:lnTo>
                    <a:pt x="66666" y="106666"/>
                  </a:lnTo>
                  <a:lnTo>
                    <a:pt x="106666" y="106666"/>
                  </a:lnTo>
                  <a:lnTo>
                    <a:pt x="106666" y="53333"/>
                  </a:lnTo>
                  <a:lnTo>
                    <a:pt x="106666" y="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76" name="Shape 3176"/>
            <p:cNvSpPr/>
            <p:nvPr/>
          </p:nvSpPr>
          <p:spPr>
            <a:xfrm>
              <a:off x="3552" y="3172"/>
              <a:ext cx="9" cy="7"/>
            </a:xfrm>
            <a:custGeom>
              <a:pathLst>
                <a:path extrusionOk="0" h="120000" w="120000">
                  <a:moveTo>
                    <a:pt x="66666" y="0"/>
                  </a:moveTo>
                  <a:lnTo>
                    <a:pt x="40000" y="0"/>
                  </a:lnTo>
                  <a:lnTo>
                    <a:pt x="40000" y="30000"/>
                  </a:lnTo>
                  <a:lnTo>
                    <a:pt x="0" y="30000"/>
                  </a:lnTo>
                  <a:lnTo>
                    <a:pt x="0" y="75000"/>
                  </a:lnTo>
                  <a:lnTo>
                    <a:pt x="40000" y="75000"/>
                  </a:lnTo>
                  <a:lnTo>
                    <a:pt x="40000" y="105000"/>
                  </a:lnTo>
                  <a:lnTo>
                    <a:pt x="66666" y="105000"/>
                  </a:lnTo>
                  <a:lnTo>
                    <a:pt x="66666" y="75000"/>
                  </a:lnTo>
                  <a:lnTo>
                    <a:pt x="106666" y="75000"/>
                  </a:lnTo>
                  <a:lnTo>
                    <a:pt x="106666" y="30000"/>
                  </a:lnTo>
                  <a:lnTo>
                    <a:pt x="66666" y="3000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77" name="Shape 3177"/>
            <p:cNvSpPr/>
            <p:nvPr/>
          </p:nvSpPr>
          <p:spPr>
            <a:xfrm>
              <a:off x="3616" y="3109"/>
              <a:ext cx="9" cy="7"/>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78" name="Shape 3178"/>
            <p:cNvSpPr/>
            <p:nvPr/>
          </p:nvSpPr>
          <p:spPr>
            <a:xfrm>
              <a:off x="3622" y="3077"/>
              <a:ext cx="7" cy="7"/>
            </a:xfrm>
            <a:custGeom>
              <a:pathLst>
                <a:path extrusionOk="0" h="120000" w="120000">
                  <a:moveTo>
                    <a:pt x="30000" y="0"/>
                  </a:moveTo>
                  <a:lnTo>
                    <a:pt x="0" y="0"/>
                  </a:lnTo>
                  <a:lnTo>
                    <a:pt x="0" y="30000"/>
                  </a:lnTo>
                  <a:lnTo>
                    <a:pt x="0" y="75000"/>
                  </a:lnTo>
                  <a:lnTo>
                    <a:pt x="0" y="105000"/>
                  </a:lnTo>
                  <a:lnTo>
                    <a:pt x="30000" y="105000"/>
                  </a:lnTo>
                  <a:lnTo>
                    <a:pt x="75000" y="105000"/>
                  </a:lnTo>
                  <a:lnTo>
                    <a:pt x="75000" y="75000"/>
                  </a:lnTo>
                  <a:lnTo>
                    <a:pt x="105000" y="75000"/>
                  </a:lnTo>
                  <a:lnTo>
                    <a:pt x="105000" y="30000"/>
                  </a:lnTo>
                  <a:lnTo>
                    <a:pt x="75000" y="30000"/>
                  </a:lnTo>
                  <a:lnTo>
                    <a:pt x="75000" y="0"/>
                  </a:lnTo>
                  <a:lnTo>
                    <a:pt x="3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79" name="Shape 3179"/>
            <p:cNvSpPr/>
            <p:nvPr/>
          </p:nvSpPr>
          <p:spPr>
            <a:xfrm>
              <a:off x="3640" y="3103"/>
              <a:ext cx="9" cy="7"/>
            </a:xfrm>
            <a:custGeom>
              <a:pathLst>
                <a:path extrusionOk="0" h="120000" w="120000">
                  <a:moveTo>
                    <a:pt x="108000" y="0"/>
                  </a:moveTo>
                  <a:lnTo>
                    <a:pt x="48000" y="0"/>
                  </a:lnTo>
                  <a:lnTo>
                    <a:pt x="48000" y="30000"/>
                  </a:lnTo>
                  <a:lnTo>
                    <a:pt x="0" y="30000"/>
                  </a:lnTo>
                  <a:lnTo>
                    <a:pt x="0" y="75000"/>
                  </a:lnTo>
                  <a:lnTo>
                    <a:pt x="0" y="105000"/>
                  </a:lnTo>
                  <a:lnTo>
                    <a:pt x="48000" y="105000"/>
                  </a:lnTo>
                  <a:lnTo>
                    <a:pt x="108000" y="105000"/>
                  </a:lnTo>
                  <a:lnTo>
                    <a:pt x="108000" y="75000"/>
                  </a:lnTo>
                  <a:lnTo>
                    <a:pt x="108000" y="30000"/>
                  </a:lnTo>
                  <a:lnTo>
                    <a:pt x="10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80" name="Shape 3180"/>
            <p:cNvSpPr/>
            <p:nvPr/>
          </p:nvSpPr>
          <p:spPr>
            <a:xfrm>
              <a:off x="3627" y="3160"/>
              <a:ext cx="9" cy="7"/>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81" name="Shape 3181"/>
            <p:cNvSpPr/>
            <p:nvPr/>
          </p:nvSpPr>
          <p:spPr>
            <a:xfrm>
              <a:off x="3527" y="3062"/>
              <a:ext cx="9" cy="9"/>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82" name="Shape 3182"/>
            <p:cNvSpPr/>
            <p:nvPr/>
          </p:nvSpPr>
          <p:spPr>
            <a:xfrm>
              <a:off x="3504" y="3094"/>
              <a:ext cx="9" cy="9"/>
            </a:xfrm>
            <a:custGeom>
              <a:pathLst>
                <a:path extrusionOk="0" h="120000" w="120000">
                  <a:moveTo>
                    <a:pt x="48000" y="0"/>
                  </a:moveTo>
                  <a:lnTo>
                    <a:pt x="0" y="0"/>
                  </a:lnTo>
                  <a:lnTo>
                    <a:pt x="0" y="53333"/>
                  </a:lnTo>
                  <a:lnTo>
                    <a:pt x="0" y="106666"/>
                  </a:lnTo>
                  <a:lnTo>
                    <a:pt x="48000" y="106666"/>
                  </a:lnTo>
                  <a:lnTo>
                    <a:pt x="108000" y="53333"/>
                  </a:lnTo>
                  <a:lnTo>
                    <a:pt x="48000" y="53333"/>
                  </a:lnTo>
                  <a:lnTo>
                    <a:pt x="48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83" name="Shape 3183"/>
            <p:cNvSpPr/>
            <p:nvPr/>
          </p:nvSpPr>
          <p:spPr>
            <a:xfrm>
              <a:off x="3513" y="3144"/>
              <a:ext cx="9" cy="9"/>
            </a:xfrm>
            <a:custGeom>
              <a:pathLst>
                <a:path extrusionOk="0" h="120000" w="120000">
                  <a:moveTo>
                    <a:pt x="40000" y="0"/>
                  </a:moveTo>
                  <a:lnTo>
                    <a:pt x="40000" y="0"/>
                  </a:lnTo>
                  <a:lnTo>
                    <a:pt x="0" y="0"/>
                  </a:lnTo>
                  <a:lnTo>
                    <a:pt x="0" y="53333"/>
                  </a:lnTo>
                  <a:lnTo>
                    <a:pt x="40000" y="106666"/>
                  </a:lnTo>
                  <a:lnTo>
                    <a:pt x="66666" y="106666"/>
                  </a:lnTo>
                  <a:lnTo>
                    <a:pt x="66666" y="53333"/>
                  </a:lnTo>
                  <a:lnTo>
                    <a:pt x="106666" y="53333"/>
                  </a:lnTo>
                  <a:lnTo>
                    <a:pt x="106666" y="0"/>
                  </a:lnTo>
                  <a:lnTo>
                    <a:pt x="66666" y="0"/>
                  </a:lnTo>
                  <a:lnTo>
                    <a:pt x="4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84" name="Shape 3184"/>
            <p:cNvSpPr/>
            <p:nvPr/>
          </p:nvSpPr>
          <p:spPr>
            <a:xfrm>
              <a:off x="3552" y="3159"/>
              <a:ext cx="9" cy="9"/>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85" name="Shape 3185"/>
            <p:cNvSpPr/>
            <p:nvPr/>
          </p:nvSpPr>
          <p:spPr>
            <a:xfrm>
              <a:off x="3531" y="3162"/>
              <a:ext cx="7" cy="9"/>
            </a:xfrm>
            <a:custGeom>
              <a:pathLst>
                <a:path extrusionOk="0" h="120000" w="120000">
                  <a:moveTo>
                    <a:pt x="30000" y="0"/>
                  </a:moveTo>
                  <a:lnTo>
                    <a:pt x="30000" y="0"/>
                  </a:lnTo>
                  <a:lnTo>
                    <a:pt x="0" y="0"/>
                  </a:lnTo>
                  <a:lnTo>
                    <a:pt x="0" y="53333"/>
                  </a:lnTo>
                  <a:lnTo>
                    <a:pt x="0" y="106666"/>
                  </a:lnTo>
                  <a:lnTo>
                    <a:pt x="30000" y="106666"/>
                  </a:lnTo>
                  <a:lnTo>
                    <a:pt x="75000" y="106666"/>
                  </a:lnTo>
                  <a:lnTo>
                    <a:pt x="105000" y="53333"/>
                  </a:lnTo>
                  <a:lnTo>
                    <a:pt x="105000" y="0"/>
                  </a:lnTo>
                  <a:lnTo>
                    <a:pt x="75000" y="0"/>
                  </a:lnTo>
                  <a:lnTo>
                    <a:pt x="3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86" name="Shape 3186"/>
            <p:cNvSpPr/>
            <p:nvPr/>
          </p:nvSpPr>
          <p:spPr>
            <a:xfrm>
              <a:off x="3993" y="3077"/>
              <a:ext cx="176" cy="166"/>
            </a:xfrm>
            <a:custGeom>
              <a:pathLst>
                <a:path extrusionOk="0" h="120000" w="120000">
                  <a:moveTo>
                    <a:pt x="33600" y="112771"/>
                  </a:moveTo>
                  <a:lnTo>
                    <a:pt x="33600" y="112771"/>
                  </a:lnTo>
                  <a:lnTo>
                    <a:pt x="30171" y="110602"/>
                  </a:lnTo>
                  <a:lnTo>
                    <a:pt x="26742" y="106987"/>
                  </a:lnTo>
                  <a:lnTo>
                    <a:pt x="24685" y="104819"/>
                  </a:lnTo>
                  <a:lnTo>
                    <a:pt x="23314" y="101927"/>
                  </a:lnTo>
                  <a:lnTo>
                    <a:pt x="20571" y="99759"/>
                  </a:lnTo>
                  <a:lnTo>
                    <a:pt x="18514" y="96867"/>
                  </a:lnTo>
                  <a:lnTo>
                    <a:pt x="16457" y="94698"/>
                  </a:lnTo>
                  <a:lnTo>
                    <a:pt x="13028" y="91807"/>
                  </a:lnTo>
                  <a:lnTo>
                    <a:pt x="10285" y="88915"/>
                  </a:lnTo>
                  <a:lnTo>
                    <a:pt x="8228" y="86746"/>
                  </a:lnTo>
                  <a:lnTo>
                    <a:pt x="6857" y="83855"/>
                  </a:lnTo>
                  <a:lnTo>
                    <a:pt x="4800" y="81686"/>
                  </a:lnTo>
                  <a:lnTo>
                    <a:pt x="4114" y="78795"/>
                  </a:lnTo>
                  <a:lnTo>
                    <a:pt x="2742" y="76626"/>
                  </a:lnTo>
                  <a:lnTo>
                    <a:pt x="1371" y="73734"/>
                  </a:lnTo>
                  <a:lnTo>
                    <a:pt x="685" y="72289"/>
                  </a:lnTo>
                  <a:lnTo>
                    <a:pt x="0" y="69397"/>
                  </a:lnTo>
                  <a:lnTo>
                    <a:pt x="0" y="67228"/>
                  </a:lnTo>
                  <a:lnTo>
                    <a:pt x="685" y="65060"/>
                  </a:lnTo>
                  <a:lnTo>
                    <a:pt x="685" y="61445"/>
                  </a:lnTo>
                  <a:lnTo>
                    <a:pt x="1371" y="58554"/>
                  </a:lnTo>
                  <a:lnTo>
                    <a:pt x="2742" y="55662"/>
                  </a:lnTo>
                  <a:lnTo>
                    <a:pt x="4114" y="52771"/>
                  </a:lnTo>
                  <a:lnTo>
                    <a:pt x="4800" y="49879"/>
                  </a:lnTo>
                  <a:lnTo>
                    <a:pt x="5485" y="46265"/>
                  </a:lnTo>
                  <a:lnTo>
                    <a:pt x="6857" y="42650"/>
                  </a:lnTo>
                  <a:lnTo>
                    <a:pt x="8228" y="39036"/>
                  </a:lnTo>
                  <a:lnTo>
                    <a:pt x="8228" y="34698"/>
                  </a:lnTo>
                  <a:lnTo>
                    <a:pt x="10285" y="30361"/>
                  </a:lnTo>
                  <a:lnTo>
                    <a:pt x="12342" y="26746"/>
                  </a:lnTo>
                  <a:lnTo>
                    <a:pt x="13714" y="23855"/>
                  </a:lnTo>
                  <a:lnTo>
                    <a:pt x="16457" y="20963"/>
                  </a:lnTo>
                  <a:lnTo>
                    <a:pt x="19200" y="18795"/>
                  </a:lnTo>
                  <a:lnTo>
                    <a:pt x="24000" y="15903"/>
                  </a:lnTo>
                  <a:lnTo>
                    <a:pt x="28799" y="13012"/>
                  </a:lnTo>
                  <a:lnTo>
                    <a:pt x="32914" y="10120"/>
                  </a:lnTo>
                  <a:lnTo>
                    <a:pt x="38400" y="7228"/>
                  </a:lnTo>
                  <a:lnTo>
                    <a:pt x="43200" y="5060"/>
                  </a:lnTo>
                  <a:lnTo>
                    <a:pt x="48000" y="2891"/>
                  </a:lnTo>
                  <a:lnTo>
                    <a:pt x="50742" y="1445"/>
                  </a:lnTo>
                  <a:lnTo>
                    <a:pt x="54857" y="722"/>
                  </a:lnTo>
                  <a:lnTo>
                    <a:pt x="61714" y="722"/>
                  </a:lnTo>
                  <a:lnTo>
                    <a:pt x="68571" y="0"/>
                  </a:lnTo>
                  <a:lnTo>
                    <a:pt x="76800" y="722"/>
                  </a:lnTo>
                  <a:lnTo>
                    <a:pt x="86400" y="1445"/>
                  </a:lnTo>
                  <a:lnTo>
                    <a:pt x="93942" y="4337"/>
                  </a:lnTo>
                  <a:lnTo>
                    <a:pt x="101485" y="8674"/>
                  </a:lnTo>
                  <a:lnTo>
                    <a:pt x="106971" y="14457"/>
                  </a:lnTo>
                  <a:lnTo>
                    <a:pt x="108342" y="17349"/>
                  </a:lnTo>
                  <a:lnTo>
                    <a:pt x="111085" y="20963"/>
                  </a:lnTo>
                  <a:lnTo>
                    <a:pt x="112457" y="24578"/>
                  </a:lnTo>
                  <a:lnTo>
                    <a:pt x="114514" y="28192"/>
                  </a:lnTo>
                  <a:lnTo>
                    <a:pt x="116571" y="32530"/>
                  </a:lnTo>
                  <a:lnTo>
                    <a:pt x="117942" y="37590"/>
                  </a:lnTo>
                  <a:lnTo>
                    <a:pt x="118628" y="41204"/>
                  </a:lnTo>
                  <a:lnTo>
                    <a:pt x="119314" y="44819"/>
                  </a:lnTo>
                  <a:lnTo>
                    <a:pt x="119314" y="48433"/>
                  </a:lnTo>
                  <a:lnTo>
                    <a:pt x="118628" y="52771"/>
                  </a:lnTo>
                  <a:lnTo>
                    <a:pt x="117942" y="58554"/>
                  </a:lnTo>
                  <a:lnTo>
                    <a:pt x="116571" y="64337"/>
                  </a:lnTo>
                  <a:lnTo>
                    <a:pt x="115199" y="69397"/>
                  </a:lnTo>
                  <a:lnTo>
                    <a:pt x="113828" y="74457"/>
                  </a:lnTo>
                  <a:lnTo>
                    <a:pt x="111771" y="79518"/>
                  </a:lnTo>
                  <a:lnTo>
                    <a:pt x="111085" y="83132"/>
                  </a:lnTo>
                  <a:lnTo>
                    <a:pt x="108342" y="87469"/>
                  </a:lnTo>
                  <a:lnTo>
                    <a:pt x="106285" y="91807"/>
                  </a:lnTo>
                  <a:lnTo>
                    <a:pt x="102171" y="96867"/>
                  </a:lnTo>
                  <a:lnTo>
                    <a:pt x="99428" y="101204"/>
                  </a:lnTo>
                  <a:lnTo>
                    <a:pt x="95314" y="106265"/>
                  </a:lnTo>
                  <a:lnTo>
                    <a:pt x="91885" y="109879"/>
                  </a:lnTo>
                  <a:lnTo>
                    <a:pt x="87085" y="112048"/>
                  </a:lnTo>
                  <a:lnTo>
                    <a:pt x="83657" y="113493"/>
                  </a:lnTo>
                  <a:lnTo>
                    <a:pt x="80914" y="114216"/>
                  </a:lnTo>
                  <a:lnTo>
                    <a:pt x="76800" y="114939"/>
                  </a:lnTo>
                  <a:lnTo>
                    <a:pt x="74057" y="115662"/>
                  </a:lnTo>
                  <a:lnTo>
                    <a:pt x="71314" y="117108"/>
                  </a:lnTo>
                  <a:lnTo>
                    <a:pt x="67885" y="117831"/>
                  </a:lnTo>
                  <a:lnTo>
                    <a:pt x="65142" y="118554"/>
                  </a:lnTo>
                  <a:lnTo>
                    <a:pt x="62399" y="119277"/>
                  </a:lnTo>
                  <a:lnTo>
                    <a:pt x="60342" y="119277"/>
                  </a:lnTo>
                  <a:lnTo>
                    <a:pt x="56914" y="118554"/>
                  </a:lnTo>
                  <a:lnTo>
                    <a:pt x="52114" y="117831"/>
                  </a:lnTo>
                  <a:lnTo>
                    <a:pt x="48000" y="116385"/>
                  </a:lnTo>
                  <a:lnTo>
                    <a:pt x="43885" y="115662"/>
                  </a:lnTo>
                  <a:lnTo>
                    <a:pt x="39771" y="114939"/>
                  </a:lnTo>
                  <a:lnTo>
                    <a:pt x="37028" y="113493"/>
                  </a:lnTo>
                  <a:lnTo>
                    <a:pt x="34971" y="112771"/>
                  </a:lnTo>
                  <a:lnTo>
                    <a:pt x="33600" y="112771"/>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87" name="Shape 3187"/>
            <p:cNvSpPr/>
            <p:nvPr/>
          </p:nvSpPr>
          <p:spPr>
            <a:xfrm>
              <a:off x="4063" y="3208"/>
              <a:ext cx="7" cy="3"/>
            </a:xfrm>
            <a:custGeom>
              <a:pathLst>
                <a:path extrusionOk="0" h="120000" w="120000">
                  <a:moveTo>
                    <a:pt x="75000" y="90000"/>
                  </a:moveTo>
                  <a:lnTo>
                    <a:pt x="45000" y="90000"/>
                  </a:lnTo>
                  <a:lnTo>
                    <a:pt x="30000" y="60000"/>
                  </a:lnTo>
                  <a:lnTo>
                    <a:pt x="15000" y="60000"/>
                  </a:lnTo>
                  <a:lnTo>
                    <a:pt x="0" y="60000"/>
                  </a:lnTo>
                  <a:lnTo>
                    <a:pt x="0" y="30000"/>
                  </a:lnTo>
                  <a:lnTo>
                    <a:pt x="15000" y="0"/>
                  </a:lnTo>
                  <a:lnTo>
                    <a:pt x="30000" y="0"/>
                  </a:lnTo>
                  <a:lnTo>
                    <a:pt x="45000" y="0"/>
                  </a:lnTo>
                  <a:lnTo>
                    <a:pt x="60000" y="0"/>
                  </a:lnTo>
                  <a:lnTo>
                    <a:pt x="75000" y="0"/>
                  </a:lnTo>
                  <a:lnTo>
                    <a:pt x="75000" y="30000"/>
                  </a:lnTo>
                  <a:lnTo>
                    <a:pt x="90000" y="30000"/>
                  </a:lnTo>
                  <a:lnTo>
                    <a:pt x="90000" y="60000"/>
                  </a:lnTo>
                  <a:lnTo>
                    <a:pt x="105000" y="60000"/>
                  </a:lnTo>
                  <a:lnTo>
                    <a:pt x="105000" y="90000"/>
                  </a:lnTo>
                  <a:lnTo>
                    <a:pt x="90000" y="90000"/>
                  </a:lnTo>
                  <a:lnTo>
                    <a:pt x="75000"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88" name="Shape 3188"/>
            <p:cNvSpPr/>
            <p:nvPr/>
          </p:nvSpPr>
          <p:spPr>
            <a:xfrm>
              <a:off x="4063" y="3208"/>
              <a:ext cx="18" cy="14"/>
            </a:xfrm>
            <a:custGeom>
              <a:pathLst>
                <a:path extrusionOk="0" h="120000" w="120000">
                  <a:moveTo>
                    <a:pt x="78000" y="111428"/>
                  </a:moveTo>
                  <a:lnTo>
                    <a:pt x="78000" y="111428"/>
                  </a:lnTo>
                  <a:lnTo>
                    <a:pt x="54000" y="94285"/>
                  </a:lnTo>
                  <a:lnTo>
                    <a:pt x="42000" y="85714"/>
                  </a:lnTo>
                  <a:lnTo>
                    <a:pt x="24000" y="85714"/>
                  </a:lnTo>
                  <a:lnTo>
                    <a:pt x="12000" y="77142"/>
                  </a:lnTo>
                  <a:lnTo>
                    <a:pt x="6000" y="68571"/>
                  </a:lnTo>
                  <a:lnTo>
                    <a:pt x="0" y="51428"/>
                  </a:lnTo>
                  <a:lnTo>
                    <a:pt x="0" y="34285"/>
                  </a:lnTo>
                  <a:lnTo>
                    <a:pt x="6000" y="25714"/>
                  </a:lnTo>
                  <a:lnTo>
                    <a:pt x="12000" y="8571"/>
                  </a:lnTo>
                  <a:lnTo>
                    <a:pt x="24000" y="0"/>
                  </a:lnTo>
                  <a:lnTo>
                    <a:pt x="42000" y="0"/>
                  </a:lnTo>
                  <a:lnTo>
                    <a:pt x="54000" y="8571"/>
                  </a:lnTo>
                  <a:lnTo>
                    <a:pt x="60000" y="17142"/>
                  </a:lnTo>
                  <a:lnTo>
                    <a:pt x="72000" y="17142"/>
                  </a:lnTo>
                  <a:lnTo>
                    <a:pt x="90000" y="25714"/>
                  </a:lnTo>
                  <a:lnTo>
                    <a:pt x="102000" y="42857"/>
                  </a:lnTo>
                  <a:lnTo>
                    <a:pt x="102000" y="59999"/>
                  </a:lnTo>
                  <a:lnTo>
                    <a:pt x="108000" y="77142"/>
                  </a:lnTo>
                  <a:lnTo>
                    <a:pt x="114000" y="85714"/>
                  </a:lnTo>
                  <a:lnTo>
                    <a:pt x="114000" y="94285"/>
                  </a:lnTo>
                  <a:lnTo>
                    <a:pt x="108000" y="111428"/>
                  </a:lnTo>
                  <a:lnTo>
                    <a:pt x="102000" y="111428"/>
                  </a:lnTo>
                  <a:lnTo>
                    <a:pt x="90000" y="111428"/>
                  </a:lnTo>
                  <a:lnTo>
                    <a:pt x="78000" y="11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89" name="Shape 3189"/>
            <p:cNvSpPr/>
            <p:nvPr/>
          </p:nvSpPr>
          <p:spPr>
            <a:xfrm>
              <a:off x="4072" y="3103"/>
              <a:ext cx="9" cy="3"/>
            </a:xfrm>
            <a:custGeom>
              <a:pathLst>
                <a:path extrusionOk="0" h="120000" w="120000">
                  <a:moveTo>
                    <a:pt x="72000" y="90000"/>
                  </a:moveTo>
                  <a:lnTo>
                    <a:pt x="48000" y="90000"/>
                  </a:lnTo>
                  <a:lnTo>
                    <a:pt x="36000" y="60000"/>
                  </a:lnTo>
                  <a:lnTo>
                    <a:pt x="24000" y="60000"/>
                  </a:lnTo>
                  <a:lnTo>
                    <a:pt x="12000" y="60000"/>
                  </a:lnTo>
                  <a:lnTo>
                    <a:pt x="0" y="30000"/>
                  </a:lnTo>
                  <a:lnTo>
                    <a:pt x="12000" y="0"/>
                  </a:lnTo>
                  <a:lnTo>
                    <a:pt x="24000" y="0"/>
                  </a:lnTo>
                  <a:lnTo>
                    <a:pt x="36000" y="0"/>
                  </a:lnTo>
                  <a:lnTo>
                    <a:pt x="48000" y="0"/>
                  </a:lnTo>
                  <a:lnTo>
                    <a:pt x="60000" y="0"/>
                  </a:lnTo>
                  <a:lnTo>
                    <a:pt x="72000" y="0"/>
                  </a:lnTo>
                  <a:lnTo>
                    <a:pt x="84000" y="0"/>
                  </a:lnTo>
                  <a:lnTo>
                    <a:pt x="96000" y="0"/>
                  </a:lnTo>
                  <a:lnTo>
                    <a:pt x="108000" y="30000"/>
                  </a:lnTo>
                  <a:lnTo>
                    <a:pt x="108000" y="60000"/>
                  </a:lnTo>
                  <a:lnTo>
                    <a:pt x="108000" y="90000"/>
                  </a:lnTo>
                  <a:lnTo>
                    <a:pt x="96000" y="90000"/>
                  </a:lnTo>
                  <a:lnTo>
                    <a:pt x="84000" y="90000"/>
                  </a:lnTo>
                  <a:lnTo>
                    <a:pt x="72000"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90" name="Shape 3190"/>
            <p:cNvSpPr/>
            <p:nvPr/>
          </p:nvSpPr>
          <p:spPr>
            <a:xfrm>
              <a:off x="4072" y="3103"/>
              <a:ext cx="19" cy="14"/>
            </a:xfrm>
            <a:custGeom>
              <a:pathLst>
                <a:path extrusionOk="0" h="120000" w="120000">
                  <a:moveTo>
                    <a:pt x="74285" y="111428"/>
                  </a:moveTo>
                  <a:lnTo>
                    <a:pt x="74285" y="111428"/>
                  </a:lnTo>
                  <a:lnTo>
                    <a:pt x="45714" y="94285"/>
                  </a:lnTo>
                  <a:lnTo>
                    <a:pt x="40000" y="85714"/>
                  </a:lnTo>
                  <a:lnTo>
                    <a:pt x="22857" y="85714"/>
                  </a:lnTo>
                  <a:lnTo>
                    <a:pt x="11428" y="77142"/>
                  </a:lnTo>
                  <a:lnTo>
                    <a:pt x="5714" y="59999"/>
                  </a:lnTo>
                  <a:lnTo>
                    <a:pt x="0" y="51428"/>
                  </a:lnTo>
                  <a:lnTo>
                    <a:pt x="0" y="34285"/>
                  </a:lnTo>
                  <a:lnTo>
                    <a:pt x="5714" y="17142"/>
                  </a:lnTo>
                  <a:lnTo>
                    <a:pt x="11428" y="8571"/>
                  </a:lnTo>
                  <a:lnTo>
                    <a:pt x="22857" y="0"/>
                  </a:lnTo>
                  <a:lnTo>
                    <a:pt x="40000" y="0"/>
                  </a:lnTo>
                  <a:lnTo>
                    <a:pt x="45714" y="0"/>
                  </a:lnTo>
                  <a:lnTo>
                    <a:pt x="62857" y="0"/>
                  </a:lnTo>
                  <a:lnTo>
                    <a:pt x="74285" y="0"/>
                  </a:lnTo>
                  <a:lnTo>
                    <a:pt x="91428" y="0"/>
                  </a:lnTo>
                  <a:lnTo>
                    <a:pt x="102857" y="17142"/>
                  </a:lnTo>
                  <a:lnTo>
                    <a:pt x="108571" y="42857"/>
                  </a:lnTo>
                  <a:lnTo>
                    <a:pt x="108571" y="59999"/>
                  </a:lnTo>
                  <a:lnTo>
                    <a:pt x="114285" y="85714"/>
                  </a:lnTo>
                  <a:lnTo>
                    <a:pt x="114285" y="102857"/>
                  </a:lnTo>
                  <a:lnTo>
                    <a:pt x="108571" y="111428"/>
                  </a:lnTo>
                  <a:lnTo>
                    <a:pt x="97142" y="111428"/>
                  </a:lnTo>
                  <a:lnTo>
                    <a:pt x="80000" y="111428"/>
                  </a:lnTo>
                  <a:lnTo>
                    <a:pt x="74285" y="11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91" name="Shape 3191"/>
            <p:cNvSpPr/>
            <p:nvPr/>
          </p:nvSpPr>
          <p:spPr>
            <a:xfrm>
              <a:off x="4038" y="3179"/>
              <a:ext cx="1" cy="3"/>
            </a:xfrm>
            <a:custGeom>
              <a:pathLst>
                <a:path extrusionOk="0" h="120000" w="120000">
                  <a:moveTo>
                    <a:pt x="0" y="60000"/>
                  </a:moveTo>
                  <a:lnTo>
                    <a:pt x="0" y="30000"/>
                  </a:lnTo>
                  <a:lnTo>
                    <a:pt x="0" y="0"/>
                  </a:lnTo>
                  <a:lnTo>
                    <a:pt x="60000" y="0"/>
                  </a:lnTo>
                  <a:lnTo>
                    <a:pt x="60000" y="60000"/>
                  </a:lnTo>
                  <a:lnTo>
                    <a:pt x="60000" y="90000"/>
                  </a:lnTo>
                  <a:lnTo>
                    <a:pt x="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92" name="Shape 3192"/>
            <p:cNvSpPr/>
            <p:nvPr/>
          </p:nvSpPr>
          <p:spPr>
            <a:xfrm>
              <a:off x="4040" y="3179"/>
              <a:ext cx="11" cy="14"/>
            </a:xfrm>
            <a:custGeom>
              <a:pathLst>
                <a:path extrusionOk="0" h="120000" w="120000">
                  <a:moveTo>
                    <a:pt x="109090" y="59999"/>
                  </a:moveTo>
                  <a:lnTo>
                    <a:pt x="109090" y="59999"/>
                  </a:lnTo>
                  <a:lnTo>
                    <a:pt x="109090" y="42857"/>
                  </a:lnTo>
                  <a:lnTo>
                    <a:pt x="109090" y="17142"/>
                  </a:lnTo>
                  <a:lnTo>
                    <a:pt x="109090" y="8571"/>
                  </a:lnTo>
                  <a:lnTo>
                    <a:pt x="98181" y="0"/>
                  </a:lnTo>
                  <a:lnTo>
                    <a:pt x="76363" y="0"/>
                  </a:lnTo>
                  <a:lnTo>
                    <a:pt x="65454" y="0"/>
                  </a:lnTo>
                  <a:lnTo>
                    <a:pt x="43636" y="8571"/>
                  </a:lnTo>
                  <a:lnTo>
                    <a:pt x="32727" y="8571"/>
                  </a:lnTo>
                  <a:lnTo>
                    <a:pt x="0" y="59999"/>
                  </a:lnTo>
                  <a:lnTo>
                    <a:pt x="32727" y="111428"/>
                  </a:lnTo>
                  <a:lnTo>
                    <a:pt x="109090" y="5999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93" name="Shape 3193"/>
            <p:cNvSpPr/>
            <p:nvPr/>
          </p:nvSpPr>
          <p:spPr>
            <a:xfrm>
              <a:off x="4109" y="3182"/>
              <a:ext cx="0" cy="4"/>
            </a:xfrm>
            <a:custGeom>
              <a:pathLst>
                <a:path extrusionOk="0" h="120000" w="120000">
                  <a:moveTo>
                    <a:pt x="0" y="48000"/>
                  </a:moveTo>
                  <a:lnTo>
                    <a:pt x="0" y="24000"/>
                  </a:lnTo>
                  <a:lnTo>
                    <a:pt x="0" y="0"/>
                  </a:lnTo>
                  <a:lnTo>
                    <a:pt x="0" y="24000"/>
                  </a:lnTo>
                  <a:lnTo>
                    <a:pt x="0" y="48000"/>
                  </a:lnTo>
                  <a:lnTo>
                    <a:pt x="0" y="96000"/>
                  </a:lnTo>
                  <a:lnTo>
                    <a:pt x="0" y="4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94" name="Shape 3194"/>
            <p:cNvSpPr/>
            <p:nvPr/>
          </p:nvSpPr>
          <p:spPr>
            <a:xfrm>
              <a:off x="4109" y="3182"/>
              <a:ext cx="11" cy="14"/>
            </a:xfrm>
            <a:custGeom>
              <a:pathLst>
                <a:path extrusionOk="0" h="120000" w="120000">
                  <a:moveTo>
                    <a:pt x="110000" y="64000"/>
                  </a:moveTo>
                  <a:lnTo>
                    <a:pt x="110000" y="64000"/>
                  </a:lnTo>
                  <a:lnTo>
                    <a:pt x="110000" y="40000"/>
                  </a:lnTo>
                  <a:lnTo>
                    <a:pt x="110000" y="24000"/>
                  </a:lnTo>
                  <a:lnTo>
                    <a:pt x="110000" y="16000"/>
                  </a:lnTo>
                  <a:lnTo>
                    <a:pt x="100000" y="8000"/>
                  </a:lnTo>
                  <a:lnTo>
                    <a:pt x="80000" y="0"/>
                  </a:lnTo>
                  <a:lnTo>
                    <a:pt x="70000" y="8000"/>
                  </a:lnTo>
                  <a:lnTo>
                    <a:pt x="60000" y="16000"/>
                  </a:lnTo>
                  <a:lnTo>
                    <a:pt x="40000" y="16000"/>
                  </a:lnTo>
                  <a:lnTo>
                    <a:pt x="0" y="64000"/>
                  </a:lnTo>
                  <a:lnTo>
                    <a:pt x="40000" y="112000"/>
                  </a:lnTo>
                  <a:lnTo>
                    <a:pt x="110000" y="64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95" name="Shape 3195"/>
            <p:cNvSpPr/>
            <p:nvPr/>
          </p:nvSpPr>
          <p:spPr>
            <a:xfrm>
              <a:off x="4113" y="3137"/>
              <a:ext cx="0" cy="7"/>
            </a:xfrm>
            <a:custGeom>
              <a:pathLst>
                <a:path extrusionOk="0" h="120000" w="120000">
                  <a:moveTo>
                    <a:pt x="0" y="75000"/>
                  </a:moveTo>
                  <a:lnTo>
                    <a:pt x="0" y="45000"/>
                  </a:lnTo>
                  <a:lnTo>
                    <a:pt x="0" y="30000"/>
                  </a:lnTo>
                  <a:lnTo>
                    <a:pt x="0" y="15000"/>
                  </a:lnTo>
                  <a:lnTo>
                    <a:pt x="0" y="0"/>
                  </a:lnTo>
                  <a:lnTo>
                    <a:pt x="0" y="75000"/>
                  </a:lnTo>
                  <a:lnTo>
                    <a:pt x="0" y="105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96" name="Shape 3196"/>
            <p:cNvSpPr/>
            <p:nvPr/>
          </p:nvSpPr>
          <p:spPr>
            <a:xfrm>
              <a:off x="4113" y="3137"/>
              <a:ext cx="13" cy="18"/>
            </a:xfrm>
            <a:custGeom>
              <a:pathLst>
                <a:path extrusionOk="0" h="120000" w="120000">
                  <a:moveTo>
                    <a:pt x="101538" y="73333"/>
                  </a:moveTo>
                  <a:lnTo>
                    <a:pt x="101538" y="73333"/>
                  </a:lnTo>
                  <a:lnTo>
                    <a:pt x="110769" y="53333"/>
                  </a:lnTo>
                  <a:lnTo>
                    <a:pt x="110769" y="33333"/>
                  </a:lnTo>
                  <a:lnTo>
                    <a:pt x="101538" y="26666"/>
                  </a:lnTo>
                  <a:lnTo>
                    <a:pt x="92307" y="26666"/>
                  </a:lnTo>
                  <a:lnTo>
                    <a:pt x="73846" y="20000"/>
                  </a:lnTo>
                  <a:lnTo>
                    <a:pt x="46153" y="6666"/>
                  </a:lnTo>
                  <a:lnTo>
                    <a:pt x="9230" y="0"/>
                  </a:lnTo>
                  <a:lnTo>
                    <a:pt x="0" y="73333"/>
                  </a:lnTo>
                  <a:lnTo>
                    <a:pt x="46153" y="113333"/>
                  </a:lnTo>
                  <a:lnTo>
                    <a:pt x="101538" y="7333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97" name="Shape 3197"/>
            <p:cNvSpPr/>
            <p:nvPr/>
          </p:nvSpPr>
          <p:spPr>
            <a:xfrm>
              <a:off x="4054" y="3134"/>
              <a:ext cx="11" cy="4"/>
            </a:xfrm>
            <a:custGeom>
              <a:pathLst>
                <a:path extrusionOk="0" h="120000" w="120000">
                  <a:moveTo>
                    <a:pt x="0" y="72000"/>
                  </a:moveTo>
                  <a:lnTo>
                    <a:pt x="20000" y="48000"/>
                  </a:lnTo>
                  <a:lnTo>
                    <a:pt x="30000" y="48000"/>
                  </a:lnTo>
                  <a:lnTo>
                    <a:pt x="40000" y="48000"/>
                  </a:lnTo>
                  <a:lnTo>
                    <a:pt x="50000" y="48000"/>
                  </a:lnTo>
                  <a:lnTo>
                    <a:pt x="60000" y="72000"/>
                  </a:lnTo>
                  <a:lnTo>
                    <a:pt x="70000" y="72000"/>
                  </a:lnTo>
                  <a:lnTo>
                    <a:pt x="80000" y="96000"/>
                  </a:lnTo>
                  <a:lnTo>
                    <a:pt x="90000" y="96000"/>
                  </a:lnTo>
                  <a:lnTo>
                    <a:pt x="100000" y="96000"/>
                  </a:lnTo>
                  <a:lnTo>
                    <a:pt x="110000" y="72000"/>
                  </a:lnTo>
                  <a:lnTo>
                    <a:pt x="100000" y="72000"/>
                  </a:lnTo>
                  <a:lnTo>
                    <a:pt x="90000" y="48000"/>
                  </a:lnTo>
                  <a:lnTo>
                    <a:pt x="90000" y="24000"/>
                  </a:lnTo>
                  <a:lnTo>
                    <a:pt x="80000" y="24000"/>
                  </a:lnTo>
                  <a:lnTo>
                    <a:pt x="70000" y="0"/>
                  </a:lnTo>
                  <a:lnTo>
                    <a:pt x="50000" y="0"/>
                  </a:lnTo>
                  <a:lnTo>
                    <a:pt x="40000" y="0"/>
                  </a:lnTo>
                  <a:lnTo>
                    <a:pt x="30000" y="0"/>
                  </a:lnTo>
                  <a:lnTo>
                    <a:pt x="20000" y="24000"/>
                  </a:lnTo>
                  <a:lnTo>
                    <a:pt x="10000" y="48000"/>
                  </a:lnTo>
                  <a:lnTo>
                    <a:pt x="0" y="72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98" name="Shape 3198"/>
            <p:cNvSpPr/>
            <p:nvPr/>
          </p:nvSpPr>
          <p:spPr>
            <a:xfrm>
              <a:off x="4054" y="3134"/>
              <a:ext cx="22" cy="14"/>
            </a:xfrm>
            <a:custGeom>
              <a:pathLst>
                <a:path extrusionOk="0" h="120000" w="120000">
                  <a:moveTo>
                    <a:pt x="0" y="80000"/>
                  </a:moveTo>
                  <a:lnTo>
                    <a:pt x="0" y="80000"/>
                  </a:lnTo>
                  <a:lnTo>
                    <a:pt x="15652" y="64000"/>
                  </a:lnTo>
                  <a:lnTo>
                    <a:pt x="36521" y="56000"/>
                  </a:lnTo>
                  <a:lnTo>
                    <a:pt x="46956" y="48000"/>
                  </a:lnTo>
                  <a:lnTo>
                    <a:pt x="52173" y="56000"/>
                  </a:lnTo>
                  <a:lnTo>
                    <a:pt x="62608" y="72000"/>
                  </a:lnTo>
                  <a:lnTo>
                    <a:pt x="73043" y="88000"/>
                  </a:lnTo>
                  <a:lnTo>
                    <a:pt x="88695" y="104000"/>
                  </a:lnTo>
                  <a:lnTo>
                    <a:pt x="93913" y="112000"/>
                  </a:lnTo>
                  <a:lnTo>
                    <a:pt x="104347" y="112000"/>
                  </a:lnTo>
                  <a:lnTo>
                    <a:pt x="109565" y="104000"/>
                  </a:lnTo>
                  <a:lnTo>
                    <a:pt x="114782" y="96000"/>
                  </a:lnTo>
                  <a:lnTo>
                    <a:pt x="109565" y="80000"/>
                  </a:lnTo>
                  <a:lnTo>
                    <a:pt x="99130" y="56000"/>
                  </a:lnTo>
                  <a:lnTo>
                    <a:pt x="93913" y="40000"/>
                  </a:lnTo>
                  <a:lnTo>
                    <a:pt x="88695" y="32000"/>
                  </a:lnTo>
                  <a:lnTo>
                    <a:pt x="78260" y="16000"/>
                  </a:lnTo>
                  <a:lnTo>
                    <a:pt x="67826" y="8000"/>
                  </a:lnTo>
                  <a:lnTo>
                    <a:pt x="52173" y="8000"/>
                  </a:lnTo>
                  <a:lnTo>
                    <a:pt x="46956" y="0"/>
                  </a:lnTo>
                  <a:lnTo>
                    <a:pt x="36521" y="0"/>
                  </a:lnTo>
                  <a:lnTo>
                    <a:pt x="20869" y="16000"/>
                  </a:lnTo>
                  <a:lnTo>
                    <a:pt x="10434" y="48000"/>
                  </a:lnTo>
                  <a:lnTo>
                    <a:pt x="5217" y="64000"/>
                  </a:lnTo>
                  <a:lnTo>
                    <a:pt x="0" y="80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99" name="Shape 3199"/>
            <p:cNvSpPr/>
            <p:nvPr/>
          </p:nvSpPr>
          <p:spPr>
            <a:xfrm>
              <a:off x="4081" y="3170"/>
              <a:ext cx="9" cy="3"/>
            </a:xfrm>
            <a:custGeom>
              <a:pathLst>
                <a:path extrusionOk="0" h="120000" w="120000">
                  <a:moveTo>
                    <a:pt x="106666" y="0"/>
                  </a:moveTo>
                  <a:lnTo>
                    <a:pt x="106666" y="60000"/>
                  </a:lnTo>
                  <a:lnTo>
                    <a:pt x="66666" y="90000"/>
                  </a:lnTo>
                  <a:lnTo>
                    <a:pt x="40000" y="90000"/>
                  </a:lnTo>
                  <a:lnTo>
                    <a:pt x="0" y="90000"/>
                  </a:lnTo>
                  <a:lnTo>
                    <a:pt x="106666"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00" name="Shape 3200"/>
            <p:cNvSpPr/>
            <p:nvPr/>
          </p:nvSpPr>
          <p:spPr>
            <a:xfrm>
              <a:off x="4090" y="3172"/>
              <a:ext cx="2" cy="7"/>
            </a:xfrm>
            <a:custGeom>
              <a:pathLst>
                <a:path extrusionOk="0" h="120000" w="120000">
                  <a:moveTo>
                    <a:pt x="0" y="105000"/>
                  </a:moveTo>
                  <a:lnTo>
                    <a:pt x="0" y="105000"/>
                  </a:lnTo>
                  <a:lnTo>
                    <a:pt x="0" y="45000"/>
                  </a:lnTo>
                  <a:lnTo>
                    <a:pt x="30000" y="15000"/>
                  </a:lnTo>
                  <a:lnTo>
                    <a:pt x="60000" y="0"/>
                  </a:lnTo>
                  <a:lnTo>
                    <a:pt x="90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01" name="Shape 3201"/>
            <p:cNvSpPr/>
            <p:nvPr/>
          </p:nvSpPr>
          <p:spPr>
            <a:xfrm>
              <a:off x="4029" y="3129"/>
              <a:ext cx="0" cy="15"/>
            </a:xfrm>
            <a:custGeom>
              <a:pathLst>
                <a:path extrusionOk="0" h="120000" w="120000">
                  <a:moveTo>
                    <a:pt x="0" y="112500"/>
                  </a:moveTo>
                  <a:lnTo>
                    <a:pt x="0" y="97500"/>
                  </a:lnTo>
                  <a:lnTo>
                    <a:pt x="0" y="82500"/>
                  </a:lnTo>
                  <a:lnTo>
                    <a:pt x="0" y="75000"/>
                  </a:lnTo>
                  <a:lnTo>
                    <a:pt x="0" y="67500"/>
                  </a:lnTo>
                  <a:lnTo>
                    <a:pt x="0" y="60000"/>
                  </a:lnTo>
                  <a:lnTo>
                    <a:pt x="0" y="52500"/>
                  </a:lnTo>
                  <a:lnTo>
                    <a:pt x="0" y="45000"/>
                  </a:lnTo>
                  <a:lnTo>
                    <a:pt x="0" y="37500"/>
                  </a:lnTo>
                  <a:lnTo>
                    <a:pt x="0" y="30000"/>
                  </a:lnTo>
                  <a:lnTo>
                    <a:pt x="0" y="15000"/>
                  </a:lnTo>
                  <a:lnTo>
                    <a:pt x="0" y="0"/>
                  </a:lnTo>
                  <a:lnTo>
                    <a:pt x="0" y="1125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02" name="Shape 3202"/>
            <p:cNvSpPr/>
            <p:nvPr/>
          </p:nvSpPr>
          <p:spPr>
            <a:xfrm>
              <a:off x="4029" y="3129"/>
              <a:ext cx="11" cy="26"/>
            </a:xfrm>
            <a:custGeom>
              <a:pathLst>
                <a:path extrusionOk="0" h="120000" w="120000">
                  <a:moveTo>
                    <a:pt x="0" y="115384"/>
                  </a:moveTo>
                  <a:lnTo>
                    <a:pt x="0" y="115384"/>
                  </a:lnTo>
                  <a:lnTo>
                    <a:pt x="20000" y="96923"/>
                  </a:lnTo>
                  <a:lnTo>
                    <a:pt x="40000" y="87692"/>
                  </a:lnTo>
                  <a:lnTo>
                    <a:pt x="60000" y="73846"/>
                  </a:lnTo>
                  <a:lnTo>
                    <a:pt x="60000" y="69230"/>
                  </a:lnTo>
                  <a:lnTo>
                    <a:pt x="60000" y="64615"/>
                  </a:lnTo>
                  <a:lnTo>
                    <a:pt x="60000" y="55384"/>
                  </a:lnTo>
                  <a:lnTo>
                    <a:pt x="60000" y="46153"/>
                  </a:lnTo>
                  <a:lnTo>
                    <a:pt x="60000" y="36923"/>
                  </a:lnTo>
                  <a:lnTo>
                    <a:pt x="70000" y="27692"/>
                  </a:lnTo>
                  <a:lnTo>
                    <a:pt x="90000" y="13846"/>
                  </a:lnTo>
                  <a:lnTo>
                    <a:pt x="100000" y="0"/>
                  </a:lnTo>
                  <a:lnTo>
                    <a:pt x="110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03" name="Shape 3203"/>
            <p:cNvSpPr/>
            <p:nvPr/>
          </p:nvSpPr>
          <p:spPr>
            <a:xfrm>
              <a:off x="4038" y="3107"/>
              <a:ext cx="15" cy="3"/>
            </a:xfrm>
            <a:custGeom>
              <a:pathLst>
                <a:path extrusionOk="0" h="120000" w="120000">
                  <a:moveTo>
                    <a:pt x="0" y="0"/>
                  </a:moveTo>
                  <a:lnTo>
                    <a:pt x="22500" y="0"/>
                  </a:lnTo>
                  <a:lnTo>
                    <a:pt x="37500" y="30000"/>
                  </a:lnTo>
                  <a:lnTo>
                    <a:pt x="52500" y="60000"/>
                  </a:lnTo>
                  <a:lnTo>
                    <a:pt x="67500" y="60000"/>
                  </a:lnTo>
                  <a:lnTo>
                    <a:pt x="75000" y="60000"/>
                  </a:lnTo>
                  <a:lnTo>
                    <a:pt x="90000" y="90000"/>
                  </a:lnTo>
                  <a:lnTo>
                    <a:pt x="105000" y="90000"/>
                  </a:lnTo>
                  <a:lnTo>
                    <a:pt x="112500" y="90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04" name="Shape 3204"/>
            <p:cNvSpPr/>
            <p:nvPr/>
          </p:nvSpPr>
          <p:spPr>
            <a:xfrm>
              <a:off x="4038" y="3107"/>
              <a:ext cx="27" cy="14"/>
            </a:xfrm>
            <a:custGeom>
              <a:pathLst>
                <a:path extrusionOk="0" h="120000" w="120000">
                  <a:moveTo>
                    <a:pt x="0" y="0"/>
                  </a:moveTo>
                  <a:lnTo>
                    <a:pt x="0" y="0"/>
                  </a:lnTo>
                  <a:lnTo>
                    <a:pt x="22222" y="8571"/>
                  </a:lnTo>
                  <a:lnTo>
                    <a:pt x="40000" y="25714"/>
                  </a:lnTo>
                  <a:lnTo>
                    <a:pt x="53333" y="59999"/>
                  </a:lnTo>
                  <a:lnTo>
                    <a:pt x="71111" y="68571"/>
                  </a:lnTo>
                  <a:lnTo>
                    <a:pt x="80000" y="85714"/>
                  </a:lnTo>
                  <a:lnTo>
                    <a:pt x="93333" y="102857"/>
                  </a:lnTo>
                  <a:lnTo>
                    <a:pt x="111111" y="111428"/>
                  </a:lnTo>
                  <a:lnTo>
                    <a:pt x="115555" y="11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05" name="Shape 3205"/>
            <p:cNvSpPr/>
            <p:nvPr/>
          </p:nvSpPr>
          <p:spPr>
            <a:xfrm>
              <a:off x="4090" y="3193"/>
              <a:ext cx="9" cy="7"/>
            </a:xfrm>
            <a:custGeom>
              <a:pathLst>
                <a:path extrusionOk="0" h="120000" w="120000">
                  <a:moveTo>
                    <a:pt x="48000" y="75000"/>
                  </a:moveTo>
                  <a:lnTo>
                    <a:pt x="108000" y="105000"/>
                  </a:lnTo>
                  <a:lnTo>
                    <a:pt x="108000" y="75000"/>
                  </a:lnTo>
                  <a:lnTo>
                    <a:pt x="108000" y="30000"/>
                  </a:lnTo>
                  <a:lnTo>
                    <a:pt x="108000" y="0"/>
                  </a:lnTo>
                  <a:lnTo>
                    <a:pt x="48000" y="0"/>
                  </a:lnTo>
                  <a:lnTo>
                    <a:pt x="0" y="30000"/>
                  </a:lnTo>
                  <a:lnTo>
                    <a:pt x="0" y="75000"/>
                  </a:lnTo>
                  <a:lnTo>
                    <a:pt x="4800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06" name="Shape 3206"/>
            <p:cNvSpPr/>
            <p:nvPr/>
          </p:nvSpPr>
          <p:spPr>
            <a:xfrm>
              <a:off x="4063" y="3180"/>
              <a:ext cx="9" cy="7"/>
            </a:xfrm>
            <a:custGeom>
              <a:pathLst>
                <a:path extrusionOk="0" h="120000" w="120000">
                  <a:moveTo>
                    <a:pt x="40000" y="105000"/>
                  </a:moveTo>
                  <a:lnTo>
                    <a:pt x="40000" y="105000"/>
                  </a:lnTo>
                  <a:lnTo>
                    <a:pt x="66666" y="105000"/>
                  </a:lnTo>
                  <a:lnTo>
                    <a:pt x="106666" y="105000"/>
                  </a:lnTo>
                  <a:lnTo>
                    <a:pt x="106666" y="75000"/>
                  </a:lnTo>
                  <a:lnTo>
                    <a:pt x="106666" y="30000"/>
                  </a:lnTo>
                  <a:lnTo>
                    <a:pt x="66666" y="30000"/>
                  </a:lnTo>
                  <a:lnTo>
                    <a:pt x="66666" y="0"/>
                  </a:lnTo>
                  <a:lnTo>
                    <a:pt x="40000" y="0"/>
                  </a:lnTo>
                  <a:lnTo>
                    <a:pt x="0" y="30000"/>
                  </a:lnTo>
                  <a:lnTo>
                    <a:pt x="0" y="75000"/>
                  </a:lnTo>
                  <a:lnTo>
                    <a:pt x="0" y="10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07" name="Shape 3207"/>
            <p:cNvSpPr/>
            <p:nvPr/>
          </p:nvSpPr>
          <p:spPr>
            <a:xfrm>
              <a:off x="4063" y="3156"/>
              <a:ext cx="9" cy="7"/>
            </a:xfrm>
            <a:custGeom>
              <a:pathLst>
                <a:path extrusionOk="0" h="120000" w="120000">
                  <a:moveTo>
                    <a:pt x="0" y="105000"/>
                  </a:moveTo>
                  <a:lnTo>
                    <a:pt x="48000" y="105000"/>
                  </a:lnTo>
                  <a:lnTo>
                    <a:pt x="108000" y="105000"/>
                  </a:lnTo>
                  <a:lnTo>
                    <a:pt x="108000" y="75000"/>
                  </a:lnTo>
                  <a:lnTo>
                    <a:pt x="108000" y="30000"/>
                  </a:lnTo>
                  <a:lnTo>
                    <a:pt x="108000" y="0"/>
                  </a:lnTo>
                  <a:lnTo>
                    <a:pt x="48000" y="0"/>
                  </a:lnTo>
                  <a:lnTo>
                    <a:pt x="0" y="0"/>
                  </a:lnTo>
                  <a:lnTo>
                    <a:pt x="0" y="30000"/>
                  </a:lnTo>
                  <a:lnTo>
                    <a:pt x="0" y="75000"/>
                  </a:lnTo>
                  <a:lnTo>
                    <a:pt x="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08" name="Shape 3208"/>
            <p:cNvSpPr/>
            <p:nvPr/>
          </p:nvSpPr>
          <p:spPr>
            <a:xfrm>
              <a:off x="4118" y="3160"/>
              <a:ext cx="11" cy="7"/>
            </a:xfrm>
            <a:custGeom>
              <a:pathLst>
                <a:path extrusionOk="0" h="120000" w="120000">
                  <a:moveTo>
                    <a:pt x="0" y="75000"/>
                  </a:moveTo>
                  <a:lnTo>
                    <a:pt x="109090" y="105000"/>
                  </a:lnTo>
                  <a:lnTo>
                    <a:pt x="109090" y="75000"/>
                  </a:lnTo>
                  <a:lnTo>
                    <a:pt x="109090" y="30000"/>
                  </a:lnTo>
                  <a:lnTo>
                    <a:pt x="109090" y="0"/>
                  </a:lnTo>
                  <a:lnTo>
                    <a:pt x="0" y="0"/>
                  </a:lnTo>
                  <a:lnTo>
                    <a:pt x="0" y="30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09" name="Shape 3209"/>
            <p:cNvSpPr/>
            <p:nvPr/>
          </p:nvSpPr>
          <p:spPr>
            <a:xfrm>
              <a:off x="4109" y="3092"/>
              <a:ext cx="9" cy="7"/>
            </a:xfrm>
            <a:custGeom>
              <a:pathLst>
                <a:path extrusionOk="0" h="120000" w="120000">
                  <a:moveTo>
                    <a:pt x="0" y="75000"/>
                  </a:moveTo>
                  <a:lnTo>
                    <a:pt x="48000" y="105000"/>
                  </a:lnTo>
                  <a:lnTo>
                    <a:pt x="108000" y="75000"/>
                  </a:lnTo>
                  <a:lnTo>
                    <a:pt x="108000" y="30000"/>
                  </a:lnTo>
                  <a:lnTo>
                    <a:pt x="108000" y="0"/>
                  </a:lnTo>
                  <a:lnTo>
                    <a:pt x="48000" y="0"/>
                  </a:lnTo>
                  <a:lnTo>
                    <a:pt x="0" y="0"/>
                  </a:lnTo>
                  <a:lnTo>
                    <a:pt x="0" y="30000"/>
                  </a:lnTo>
                  <a:lnTo>
                    <a:pt x="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10" name="Shape 3210"/>
            <p:cNvSpPr/>
            <p:nvPr/>
          </p:nvSpPr>
          <p:spPr>
            <a:xfrm>
              <a:off x="4127" y="3112"/>
              <a:ext cx="9" cy="9"/>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11" name="Shape 3211"/>
            <p:cNvSpPr/>
            <p:nvPr/>
          </p:nvSpPr>
          <p:spPr>
            <a:xfrm>
              <a:off x="4033" y="3136"/>
              <a:ext cx="11" cy="7"/>
            </a:xfrm>
            <a:custGeom>
              <a:pathLst>
                <a:path extrusionOk="0" h="120000" w="120000">
                  <a:moveTo>
                    <a:pt x="0" y="105000"/>
                  </a:moveTo>
                  <a:lnTo>
                    <a:pt x="48000" y="105000"/>
                  </a:lnTo>
                  <a:lnTo>
                    <a:pt x="108000" y="105000"/>
                  </a:lnTo>
                  <a:lnTo>
                    <a:pt x="108000" y="75000"/>
                  </a:lnTo>
                  <a:lnTo>
                    <a:pt x="108000" y="30000"/>
                  </a:lnTo>
                  <a:lnTo>
                    <a:pt x="48000" y="0"/>
                  </a:lnTo>
                  <a:lnTo>
                    <a:pt x="0" y="0"/>
                  </a:lnTo>
                  <a:lnTo>
                    <a:pt x="0" y="30000"/>
                  </a:lnTo>
                  <a:lnTo>
                    <a:pt x="0" y="75000"/>
                  </a:lnTo>
                  <a:lnTo>
                    <a:pt x="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12" name="Shape 3212"/>
            <p:cNvSpPr/>
            <p:nvPr/>
          </p:nvSpPr>
          <p:spPr>
            <a:xfrm>
              <a:off x="4011" y="3160"/>
              <a:ext cx="9" cy="7"/>
            </a:xfrm>
            <a:custGeom>
              <a:pathLst>
                <a:path extrusionOk="0" h="120000" w="120000">
                  <a:moveTo>
                    <a:pt x="48000" y="75000"/>
                  </a:moveTo>
                  <a:lnTo>
                    <a:pt x="48000" y="105000"/>
                  </a:lnTo>
                  <a:lnTo>
                    <a:pt x="108000" y="75000"/>
                  </a:lnTo>
                  <a:lnTo>
                    <a:pt x="108000" y="30000"/>
                  </a:lnTo>
                  <a:lnTo>
                    <a:pt x="48000" y="0"/>
                  </a:lnTo>
                  <a:lnTo>
                    <a:pt x="48000" y="30000"/>
                  </a:lnTo>
                  <a:lnTo>
                    <a:pt x="0" y="30000"/>
                  </a:lnTo>
                  <a:lnTo>
                    <a:pt x="0" y="75000"/>
                  </a:lnTo>
                  <a:lnTo>
                    <a:pt x="4800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13" name="Shape 3213"/>
            <p:cNvSpPr/>
            <p:nvPr/>
          </p:nvSpPr>
          <p:spPr>
            <a:xfrm>
              <a:off x="4009" y="3129"/>
              <a:ext cx="9" cy="9"/>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14" name="Shape 3214"/>
            <p:cNvSpPr/>
            <p:nvPr/>
          </p:nvSpPr>
          <p:spPr>
            <a:xfrm>
              <a:off x="4054" y="3087"/>
              <a:ext cx="9" cy="9"/>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15" name="Shape 3215"/>
            <p:cNvSpPr/>
            <p:nvPr/>
          </p:nvSpPr>
          <p:spPr>
            <a:xfrm>
              <a:off x="4081" y="3218"/>
              <a:ext cx="9" cy="7"/>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40000" y="30000"/>
                  </a:lnTo>
                  <a:lnTo>
                    <a:pt x="0" y="7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16" name="Shape 3216"/>
            <p:cNvSpPr/>
            <p:nvPr/>
          </p:nvSpPr>
          <p:spPr>
            <a:xfrm>
              <a:off x="4120" y="3200"/>
              <a:ext cx="9" cy="9"/>
            </a:xfrm>
            <a:custGeom>
              <a:pathLst>
                <a:path extrusionOk="0" h="120000" w="120000">
                  <a:moveTo>
                    <a:pt x="48000" y="106666"/>
                  </a:moveTo>
                  <a:lnTo>
                    <a:pt x="108000" y="106666"/>
                  </a:lnTo>
                  <a:lnTo>
                    <a:pt x="108000" y="53333"/>
                  </a:lnTo>
                  <a:lnTo>
                    <a:pt x="108000" y="0"/>
                  </a:lnTo>
                  <a:lnTo>
                    <a:pt x="48000" y="0"/>
                  </a:lnTo>
                  <a:lnTo>
                    <a:pt x="0" y="53333"/>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17" name="Shape 3217"/>
            <p:cNvSpPr/>
            <p:nvPr/>
          </p:nvSpPr>
          <p:spPr>
            <a:xfrm>
              <a:off x="4143" y="3154"/>
              <a:ext cx="7" cy="7"/>
            </a:xfrm>
            <a:custGeom>
              <a:pathLst>
                <a:path extrusionOk="0" h="120000" w="120000">
                  <a:moveTo>
                    <a:pt x="30000" y="75000"/>
                  </a:moveTo>
                  <a:lnTo>
                    <a:pt x="75000" y="105000"/>
                  </a:lnTo>
                  <a:lnTo>
                    <a:pt x="105000" y="105000"/>
                  </a:lnTo>
                  <a:lnTo>
                    <a:pt x="105000" y="75000"/>
                  </a:lnTo>
                  <a:lnTo>
                    <a:pt x="105000" y="30000"/>
                  </a:lnTo>
                  <a:lnTo>
                    <a:pt x="105000" y="0"/>
                  </a:lnTo>
                  <a:lnTo>
                    <a:pt x="75000" y="0"/>
                  </a:lnTo>
                  <a:lnTo>
                    <a:pt x="30000" y="0"/>
                  </a:lnTo>
                  <a:lnTo>
                    <a:pt x="0" y="30000"/>
                  </a:lnTo>
                  <a:lnTo>
                    <a:pt x="0" y="75000"/>
                  </a:lnTo>
                  <a:lnTo>
                    <a:pt x="30000" y="7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18" name="Shape 3218"/>
            <p:cNvSpPr/>
            <p:nvPr/>
          </p:nvSpPr>
          <p:spPr>
            <a:xfrm>
              <a:off x="4118" y="3123"/>
              <a:ext cx="9" cy="7"/>
            </a:xfrm>
            <a:custGeom>
              <a:pathLst>
                <a:path extrusionOk="0" h="120000" w="120000">
                  <a:moveTo>
                    <a:pt x="48000" y="105000"/>
                  </a:moveTo>
                  <a:lnTo>
                    <a:pt x="48000" y="105000"/>
                  </a:lnTo>
                  <a:lnTo>
                    <a:pt x="108000" y="75000"/>
                  </a:lnTo>
                  <a:lnTo>
                    <a:pt x="108000" y="30000"/>
                  </a:lnTo>
                  <a:lnTo>
                    <a:pt x="48000" y="0"/>
                  </a:lnTo>
                  <a:lnTo>
                    <a:pt x="0" y="30000"/>
                  </a:lnTo>
                  <a:lnTo>
                    <a:pt x="0" y="7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19" name="Shape 3219"/>
            <p:cNvSpPr/>
            <p:nvPr/>
          </p:nvSpPr>
          <p:spPr>
            <a:xfrm>
              <a:off x="4138" y="3130"/>
              <a:ext cx="9" cy="7"/>
            </a:xfrm>
            <a:custGeom>
              <a:pathLst>
                <a:path extrusionOk="0" h="120000" w="120000">
                  <a:moveTo>
                    <a:pt x="0" y="105000"/>
                  </a:moveTo>
                  <a:lnTo>
                    <a:pt x="48000" y="105000"/>
                  </a:lnTo>
                  <a:lnTo>
                    <a:pt x="108000" y="75000"/>
                  </a:lnTo>
                  <a:lnTo>
                    <a:pt x="108000" y="30000"/>
                  </a:lnTo>
                  <a:lnTo>
                    <a:pt x="48000" y="0"/>
                  </a:lnTo>
                  <a:lnTo>
                    <a:pt x="0" y="0"/>
                  </a:lnTo>
                  <a:lnTo>
                    <a:pt x="0" y="30000"/>
                  </a:lnTo>
                  <a:lnTo>
                    <a:pt x="0" y="75000"/>
                  </a:lnTo>
                  <a:lnTo>
                    <a:pt x="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20" name="Shape 3220"/>
            <p:cNvSpPr/>
            <p:nvPr/>
          </p:nvSpPr>
          <p:spPr>
            <a:xfrm>
              <a:off x="4256" y="3053"/>
              <a:ext cx="175" cy="166"/>
            </a:xfrm>
            <a:custGeom>
              <a:pathLst>
                <a:path extrusionOk="0" h="120000" w="120000">
                  <a:moveTo>
                    <a:pt x="81379" y="118554"/>
                  </a:moveTo>
                  <a:lnTo>
                    <a:pt x="81379" y="118554"/>
                  </a:lnTo>
                  <a:lnTo>
                    <a:pt x="76551" y="119277"/>
                  </a:lnTo>
                  <a:lnTo>
                    <a:pt x="71724" y="119277"/>
                  </a:lnTo>
                  <a:lnTo>
                    <a:pt x="68965" y="119277"/>
                  </a:lnTo>
                  <a:lnTo>
                    <a:pt x="64827" y="118554"/>
                  </a:lnTo>
                  <a:lnTo>
                    <a:pt x="62068" y="118554"/>
                  </a:lnTo>
                  <a:lnTo>
                    <a:pt x="58620" y="118554"/>
                  </a:lnTo>
                  <a:lnTo>
                    <a:pt x="55172" y="117831"/>
                  </a:lnTo>
                  <a:lnTo>
                    <a:pt x="50344" y="117831"/>
                  </a:lnTo>
                  <a:lnTo>
                    <a:pt x="46206" y="117831"/>
                  </a:lnTo>
                  <a:lnTo>
                    <a:pt x="43448" y="117831"/>
                  </a:lnTo>
                  <a:lnTo>
                    <a:pt x="40000" y="117108"/>
                  </a:lnTo>
                  <a:lnTo>
                    <a:pt x="37241" y="115662"/>
                  </a:lnTo>
                  <a:lnTo>
                    <a:pt x="33793" y="114939"/>
                  </a:lnTo>
                  <a:lnTo>
                    <a:pt x="31034" y="114216"/>
                  </a:lnTo>
                  <a:lnTo>
                    <a:pt x="29655" y="113493"/>
                  </a:lnTo>
                  <a:lnTo>
                    <a:pt x="26896" y="112048"/>
                  </a:lnTo>
                  <a:lnTo>
                    <a:pt x="23448" y="109156"/>
                  </a:lnTo>
                  <a:lnTo>
                    <a:pt x="19310" y="104819"/>
                  </a:lnTo>
                  <a:lnTo>
                    <a:pt x="15172" y="99036"/>
                  </a:lnTo>
                  <a:lnTo>
                    <a:pt x="13103" y="93975"/>
                  </a:lnTo>
                  <a:lnTo>
                    <a:pt x="11034" y="91084"/>
                  </a:lnTo>
                  <a:lnTo>
                    <a:pt x="8965" y="87469"/>
                  </a:lnTo>
                  <a:lnTo>
                    <a:pt x="6896" y="83855"/>
                  </a:lnTo>
                  <a:lnTo>
                    <a:pt x="4827" y="80240"/>
                  </a:lnTo>
                  <a:lnTo>
                    <a:pt x="2068" y="76626"/>
                  </a:lnTo>
                  <a:lnTo>
                    <a:pt x="689" y="72289"/>
                  </a:lnTo>
                  <a:lnTo>
                    <a:pt x="0" y="68674"/>
                  </a:lnTo>
                  <a:lnTo>
                    <a:pt x="0" y="65060"/>
                  </a:lnTo>
                  <a:lnTo>
                    <a:pt x="689" y="61445"/>
                  </a:lnTo>
                  <a:lnTo>
                    <a:pt x="689" y="57108"/>
                  </a:lnTo>
                  <a:lnTo>
                    <a:pt x="2068" y="51325"/>
                  </a:lnTo>
                  <a:lnTo>
                    <a:pt x="4137" y="45542"/>
                  </a:lnTo>
                  <a:lnTo>
                    <a:pt x="5517" y="41204"/>
                  </a:lnTo>
                  <a:lnTo>
                    <a:pt x="6206" y="36144"/>
                  </a:lnTo>
                  <a:lnTo>
                    <a:pt x="8275" y="31807"/>
                  </a:lnTo>
                  <a:lnTo>
                    <a:pt x="10344" y="28915"/>
                  </a:lnTo>
                  <a:lnTo>
                    <a:pt x="12413" y="26024"/>
                  </a:lnTo>
                  <a:lnTo>
                    <a:pt x="16551" y="20963"/>
                  </a:lnTo>
                  <a:lnTo>
                    <a:pt x="20689" y="15903"/>
                  </a:lnTo>
                  <a:lnTo>
                    <a:pt x="27586" y="10120"/>
                  </a:lnTo>
                  <a:lnTo>
                    <a:pt x="35172" y="5783"/>
                  </a:lnTo>
                  <a:lnTo>
                    <a:pt x="42758" y="2168"/>
                  </a:lnTo>
                  <a:lnTo>
                    <a:pt x="50344" y="0"/>
                  </a:lnTo>
                  <a:lnTo>
                    <a:pt x="60000" y="722"/>
                  </a:lnTo>
                  <a:lnTo>
                    <a:pt x="62758" y="1445"/>
                  </a:lnTo>
                  <a:lnTo>
                    <a:pt x="66896" y="2891"/>
                  </a:lnTo>
                  <a:lnTo>
                    <a:pt x="71034" y="4337"/>
                  </a:lnTo>
                  <a:lnTo>
                    <a:pt x="75172" y="5783"/>
                  </a:lnTo>
                  <a:lnTo>
                    <a:pt x="80000" y="7951"/>
                  </a:lnTo>
                  <a:lnTo>
                    <a:pt x="84137" y="9397"/>
                  </a:lnTo>
                  <a:lnTo>
                    <a:pt x="88275" y="12289"/>
                  </a:lnTo>
                  <a:lnTo>
                    <a:pt x="90344" y="13734"/>
                  </a:lnTo>
                  <a:lnTo>
                    <a:pt x="93793" y="16626"/>
                  </a:lnTo>
                  <a:lnTo>
                    <a:pt x="96551" y="20240"/>
                  </a:lnTo>
                  <a:lnTo>
                    <a:pt x="100000" y="24578"/>
                  </a:lnTo>
                  <a:lnTo>
                    <a:pt x="104137" y="29638"/>
                  </a:lnTo>
                  <a:lnTo>
                    <a:pt x="106896" y="34698"/>
                  </a:lnTo>
                  <a:lnTo>
                    <a:pt x="108965" y="39759"/>
                  </a:lnTo>
                  <a:lnTo>
                    <a:pt x="112413" y="44096"/>
                  </a:lnTo>
                  <a:lnTo>
                    <a:pt x="113793" y="47710"/>
                  </a:lnTo>
                  <a:lnTo>
                    <a:pt x="115172" y="51325"/>
                  </a:lnTo>
                  <a:lnTo>
                    <a:pt x="117241" y="56385"/>
                  </a:lnTo>
                  <a:lnTo>
                    <a:pt x="118620" y="62168"/>
                  </a:lnTo>
                  <a:lnTo>
                    <a:pt x="118620" y="67951"/>
                  </a:lnTo>
                  <a:lnTo>
                    <a:pt x="119310" y="73012"/>
                  </a:lnTo>
                  <a:lnTo>
                    <a:pt x="119310" y="78072"/>
                  </a:lnTo>
                  <a:lnTo>
                    <a:pt x="118620" y="82409"/>
                  </a:lnTo>
                  <a:lnTo>
                    <a:pt x="117931" y="86746"/>
                  </a:lnTo>
                  <a:lnTo>
                    <a:pt x="115172" y="89638"/>
                  </a:lnTo>
                  <a:lnTo>
                    <a:pt x="113793" y="91807"/>
                  </a:lnTo>
                  <a:lnTo>
                    <a:pt x="112413" y="95421"/>
                  </a:lnTo>
                  <a:lnTo>
                    <a:pt x="111034" y="97590"/>
                  </a:lnTo>
                  <a:lnTo>
                    <a:pt x="108965" y="100481"/>
                  </a:lnTo>
                  <a:lnTo>
                    <a:pt x="108275" y="102650"/>
                  </a:lnTo>
                  <a:lnTo>
                    <a:pt x="106206" y="104819"/>
                  </a:lnTo>
                  <a:lnTo>
                    <a:pt x="104137" y="106265"/>
                  </a:lnTo>
                  <a:lnTo>
                    <a:pt x="101379" y="108433"/>
                  </a:lnTo>
                  <a:lnTo>
                    <a:pt x="98620" y="109879"/>
                  </a:lnTo>
                  <a:lnTo>
                    <a:pt x="94482" y="112771"/>
                  </a:lnTo>
                  <a:lnTo>
                    <a:pt x="90344" y="114216"/>
                  </a:lnTo>
                  <a:lnTo>
                    <a:pt x="86896" y="116385"/>
                  </a:lnTo>
                  <a:lnTo>
                    <a:pt x="84137" y="117831"/>
                  </a:lnTo>
                  <a:lnTo>
                    <a:pt x="82068" y="118554"/>
                  </a:lnTo>
                  <a:lnTo>
                    <a:pt x="81379" y="118554"/>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21" name="Shape 3221"/>
            <p:cNvSpPr/>
            <p:nvPr/>
          </p:nvSpPr>
          <p:spPr>
            <a:xfrm>
              <a:off x="4370" y="3180"/>
              <a:ext cx="9" cy="3"/>
            </a:xfrm>
            <a:custGeom>
              <a:pathLst>
                <a:path extrusionOk="0" h="120000" w="120000">
                  <a:moveTo>
                    <a:pt x="84000" y="60000"/>
                  </a:moveTo>
                  <a:lnTo>
                    <a:pt x="60000" y="60000"/>
                  </a:lnTo>
                  <a:lnTo>
                    <a:pt x="48000" y="90000"/>
                  </a:lnTo>
                  <a:lnTo>
                    <a:pt x="36000" y="90000"/>
                  </a:lnTo>
                  <a:lnTo>
                    <a:pt x="24000" y="90000"/>
                  </a:lnTo>
                  <a:lnTo>
                    <a:pt x="12000" y="90000"/>
                  </a:lnTo>
                  <a:lnTo>
                    <a:pt x="0" y="90000"/>
                  </a:lnTo>
                  <a:lnTo>
                    <a:pt x="0" y="60000"/>
                  </a:lnTo>
                  <a:lnTo>
                    <a:pt x="12000" y="30000"/>
                  </a:lnTo>
                  <a:lnTo>
                    <a:pt x="24000" y="30000"/>
                  </a:lnTo>
                  <a:lnTo>
                    <a:pt x="36000" y="0"/>
                  </a:lnTo>
                  <a:lnTo>
                    <a:pt x="48000" y="0"/>
                  </a:lnTo>
                  <a:lnTo>
                    <a:pt x="60000" y="0"/>
                  </a:lnTo>
                  <a:lnTo>
                    <a:pt x="72000" y="0"/>
                  </a:lnTo>
                  <a:lnTo>
                    <a:pt x="84000" y="0"/>
                  </a:lnTo>
                  <a:lnTo>
                    <a:pt x="96000" y="0"/>
                  </a:lnTo>
                  <a:lnTo>
                    <a:pt x="96000" y="30000"/>
                  </a:lnTo>
                  <a:lnTo>
                    <a:pt x="108000" y="30000"/>
                  </a:lnTo>
                  <a:lnTo>
                    <a:pt x="108000" y="60000"/>
                  </a:lnTo>
                  <a:lnTo>
                    <a:pt x="96000" y="60000"/>
                  </a:lnTo>
                  <a:lnTo>
                    <a:pt x="84000" y="6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22" name="Shape 3222"/>
            <p:cNvSpPr/>
            <p:nvPr/>
          </p:nvSpPr>
          <p:spPr>
            <a:xfrm>
              <a:off x="4370" y="3180"/>
              <a:ext cx="21" cy="14"/>
            </a:xfrm>
            <a:custGeom>
              <a:pathLst>
                <a:path extrusionOk="0" h="120000" w="120000">
                  <a:moveTo>
                    <a:pt x="91428" y="77142"/>
                  </a:moveTo>
                  <a:lnTo>
                    <a:pt x="91428" y="77142"/>
                  </a:lnTo>
                  <a:lnTo>
                    <a:pt x="62857" y="85714"/>
                  </a:lnTo>
                  <a:lnTo>
                    <a:pt x="51428" y="94285"/>
                  </a:lnTo>
                  <a:lnTo>
                    <a:pt x="51428" y="102857"/>
                  </a:lnTo>
                  <a:lnTo>
                    <a:pt x="40000" y="111428"/>
                  </a:lnTo>
                  <a:lnTo>
                    <a:pt x="17142" y="111428"/>
                  </a:lnTo>
                  <a:lnTo>
                    <a:pt x="11428" y="102857"/>
                  </a:lnTo>
                  <a:lnTo>
                    <a:pt x="0" y="94285"/>
                  </a:lnTo>
                  <a:lnTo>
                    <a:pt x="0" y="77142"/>
                  </a:lnTo>
                  <a:lnTo>
                    <a:pt x="0" y="59999"/>
                  </a:lnTo>
                  <a:lnTo>
                    <a:pt x="5714" y="42857"/>
                  </a:lnTo>
                  <a:lnTo>
                    <a:pt x="11428" y="34285"/>
                  </a:lnTo>
                  <a:lnTo>
                    <a:pt x="17142" y="25714"/>
                  </a:lnTo>
                  <a:lnTo>
                    <a:pt x="34285" y="17142"/>
                  </a:lnTo>
                  <a:lnTo>
                    <a:pt x="51428" y="8571"/>
                  </a:lnTo>
                  <a:lnTo>
                    <a:pt x="57142" y="0"/>
                  </a:lnTo>
                  <a:lnTo>
                    <a:pt x="68571" y="8571"/>
                  </a:lnTo>
                  <a:lnTo>
                    <a:pt x="91428" y="17142"/>
                  </a:lnTo>
                  <a:lnTo>
                    <a:pt x="97142" y="17142"/>
                  </a:lnTo>
                  <a:lnTo>
                    <a:pt x="102857" y="25714"/>
                  </a:lnTo>
                  <a:lnTo>
                    <a:pt x="114285" y="34285"/>
                  </a:lnTo>
                  <a:lnTo>
                    <a:pt x="114285" y="42857"/>
                  </a:lnTo>
                  <a:lnTo>
                    <a:pt x="108571" y="59999"/>
                  </a:lnTo>
                  <a:lnTo>
                    <a:pt x="97142" y="68571"/>
                  </a:lnTo>
                  <a:lnTo>
                    <a:pt x="91428" y="77142"/>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23" name="Shape 3223"/>
            <p:cNvSpPr/>
            <p:nvPr/>
          </p:nvSpPr>
          <p:spPr>
            <a:xfrm>
              <a:off x="4293" y="3097"/>
              <a:ext cx="11" cy="7"/>
            </a:xfrm>
            <a:custGeom>
              <a:pathLst>
                <a:path extrusionOk="0" h="120000" w="120000">
                  <a:moveTo>
                    <a:pt x="76363" y="85714"/>
                  </a:moveTo>
                  <a:lnTo>
                    <a:pt x="54545" y="85714"/>
                  </a:lnTo>
                  <a:lnTo>
                    <a:pt x="43636" y="85714"/>
                  </a:lnTo>
                  <a:lnTo>
                    <a:pt x="43636" y="102857"/>
                  </a:lnTo>
                  <a:lnTo>
                    <a:pt x="32727" y="102857"/>
                  </a:lnTo>
                  <a:lnTo>
                    <a:pt x="21818" y="102857"/>
                  </a:lnTo>
                  <a:lnTo>
                    <a:pt x="10909" y="102857"/>
                  </a:lnTo>
                  <a:lnTo>
                    <a:pt x="0" y="85714"/>
                  </a:lnTo>
                  <a:lnTo>
                    <a:pt x="0" y="68571"/>
                  </a:lnTo>
                  <a:lnTo>
                    <a:pt x="0" y="51428"/>
                  </a:lnTo>
                  <a:lnTo>
                    <a:pt x="10909" y="34285"/>
                  </a:lnTo>
                  <a:lnTo>
                    <a:pt x="21818" y="34285"/>
                  </a:lnTo>
                  <a:lnTo>
                    <a:pt x="32727" y="34285"/>
                  </a:lnTo>
                  <a:lnTo>
                    <a:pt x="32727" y="17142"/>
                  </a:lnTo>
                  <a:lnTo>
                    <a:pt x="43636" y="0"/>
                  </a:lnTo>
                  <a:lnTo>
                    <a:pt x="54545" y="0"/>
                  </a:lnTo>
                  <a:lnTo>
                    <a:pt x="65454" y="17142"/>
                  </a:lnTo>
                  <a:lnTo>
                    <a:pt x="87272" y="17142"/>
                  </a:lnTo>
                  <a:lnTo>
                    <a:pt x="98181" y="34285"/>
                  </a:lnTo>
                  <a:lnTo>
                    <a:pt x="109090" y="34285"/>
                  </a:lnTo>
                  <a:lnTo>
                    <a:pt x="109090" y="51428"/>
                  </a:lnTo>
                  <a:lnTo>
                    <a:pt x="98181" y="68571"/>
                  </a:lnTo>
                  <a:lnTo>
                    <a:pt x="87272" y="68571"/>
                  </a:lnTo>
                  <a:lnTo>
                    <a:pt x="76363" y="85714"/>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24" name="Shape 3224"/>
            <p:cNvSpPr/>
            <p:nvPr/>
          </p:nvSpPr>
          <p:spPr>
            <a:xfrm>
              <a:off x="4293" y="3097"/>
              <a:ext cx="22" cy="17"/>
            </a:xfrm>
            <a:custGeom>
              <a:pathLst>
                <a:path extrusionOk="0" h="120000" w="120000">
                  <a:moveTo>
                    <a:pt x="83478" y="84705"/>
                  </a:moveTo>
                  <a:lnTo>
                    <a:pt x="83478" y="84705"/>
                  </a:lnTo>
                  <a:lnTo>
                    <a:pt x="62608" y="84705"/>
                  </a:lnTo>
                  <a:lnTo>
                    <a:pt x="46956" y="91764"/>
                  </a:lnTo>
                  <a:lnTo>
                    <a:pt x="41739" y="105882"/>
                  </a:lnTo>
                  <a:lnTo>
                    <a:pt x="36521" y="112941"/>
                  </a:lnTo>
                  <a:lnTo>
                    <a:pt x="15652" y="112941"/>
                  </a:lnTo>
                  <a:lnTo>
                    <a:pt x="5217" y="105882"/>
                  </a:lnTo>
                  <a:lnTo>
                    <a:pt x="0" y="91764"/>
                  </a:lnTo>
                  <a:lnTo>
                    <a:pt x="0" y="84705"/>
                  </a:lnTo>
                  <a:lnTo>
                    <a:pt x="0" y="70588"/>
                  </a:lnTo>
                  <a:lnTo>
                    <a:pt x="0" y="56470"/>
                  </a:lnTo>
                  <a:lnTo>
                    <a:pt x="10434" y="42352"/>
                  </a:lnTo>
                  <a:lnTo>
                    <a:pt x="26086" y="35294"/>
                  </a:lnTo>
                  <a:lnTo>
                    <a:pt x="31304" y="28235"/>
                  </a:lnTo>
                  <a:lnTo>
                    <a:pt x="36521" y="14117"/>
                  </a:lnTo>
                  <a:lnTo>
                    <a:pt x="46956" y="0"/>
                  </a:lnTo>
                  <a:lnTo>
                    <a:pt x="62608" y="0"/>
                  </a:lnTo>
                  <a:lnTo>
                    <a:pt x="73043" y="14117"/>
                  </a:lnTo>
                  <a:lnTo>
                    <a:pt x="88695" y="21176"/>
                  </a:lnTo>
                  <a:lnTo>
                    <a:pt x="104347" y="35294"/>
                  </a:lnTo>
                  <a:lnTo>
                    <a:pt x="114782" y="42352"/>
                  </a:lnTo>
                  <a:lnTo>
                    <a:pt x="114782" y="56470"/>
                  </a:lnTo>
                  <a:lnTo>
                    <a:pt x="104347" y="70588"/>
                  </a:lnTo>
                  <a:lnTo>
                    <a:pt x="88695" y="77647"/>
                  </a:lnTo>
                  <a:lnTo>
                    <a:pt x="83478" y="84705"/>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25" name="Shape 3225"/>
            <p:cNvSpPr/>
            <p:nvPr/>
          </p:nvSpPr>
          <p:spPr>
            <a:xfrm>
              <a:off x="4333" y="3176"/>
              <a:ext cx="0" cy="2"/>
            </a:xfrm>
            <a:custGeom>
              <a:pathLst>
                <a:path extrusionOk="0" h="120000" w="120000">
                  <a:moveTo>
                    <a:pt x="0" y="40000"/>
                  </a:moveTo>
                  <a:lnTo>
                    <a:pt x="0" y="40000"/>
                  </a:lnTo>
                  <a:lnTo>
                    <a:pt x="0" y="0"/>
                  </a:lnTo>
                  <a:lnTo>
                    <a:pt x="60000" y="0"/>
                  </a:lnTo>
                  <a:lnTo>
                    <a:pt x="60000" y="40000"/>
                  </a:lnTo>
                  <a:lnTo>
                    <a:pt x="60000" y="80000"/>
                  </a:lnTo>
                  <a:lnTo>
                    <a:pt x="0" y="8000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26" name="Shape 3226"/>
            <p:cNvSpPr/>
            <p:nvPr/>
          </p:nvSpPr>
          <p:spPr>
            <a:xfrm>
              <a:off x="4333" y="3176"/>
              <a:ext cx="11" cy="13"/>
            </a:xfrm>
            <a:custGeom>
              <a:pathLst>
                <a:path extrusionOk="0" h="120000" w="120000">
                  <a:moveTo>
                    <a:pt x="98181" y="36923"/>
                  </a:moveTo>
                  <a:lnTo>
                    <a:pt x="98181" y="36923"/>
                  </a:lnTo>
                  <a:lnTo>
                    <a:pt x="76363" y="27692"/>
                  </a:lnTo>
                  <a:lnTo>
                    <a:pt x="65454" y="9230"/>
                  </a:lnTo>
                  <a:lnTo>
                    <a:pt x="32727" y="0"/>
                  </a:lnTo>
                  <a:lnTo>
                    <a:pt x="10909" y="9230"/>
                  </a:lnTo>
                  <a:lnTo>
                    <a:pt x="0" y="27692"/>
                  </a:lnTo>
                  <a:lnTo>
                    <a:pt x="0" y="36923"/>
                  </a:lnTo>
                  <a:lnTo>
                    <a:pt x="10909" y="101538"/>
                  </a:lnTo>
                  <a:lnTo>
                    <a:pt x="109090" y="110769"/>
                  </a:lnTo>
                  <a:lnTo>
                    <a:pt x="98181" y="3692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27" name="Shape 3227"/>
            <p:cNvSpPr/>
            <p:nvPr/>
          </p:nvSpPr>
          <p:spPr>
            <a:xfrm>
              <a:off x="4384" y="3135"/>
              <a:ext cx="3" cy="2"/>
            </a:xfrm>
            <a:custGeom>
              <a:pathLst>
                <a:path extrusionOk="0" h="120000" w="120000">
                  <a:moveTo>
                    <a:pt x="0" y="40000"/>
                  </a:moveTo>
                  <a:lnTo>
                    <a:pt x="30000" y="0"/>
                  </a:lnTo>
                  <a:lnTo>
                    <a:pt x="60000" y="0"/>
                  </a:lnTo>
                  <a:lnTo>
                    <a:pt x="90000" y="0"/>
                  </a:lnTo>
                  <a:lnTo>
                    <a:pt x="90000" y="40000"/>
                  </a:lnTo>
                  <a:lnTo>
                    <a:pt x="90000" y="80000"/>
                  </a:lnTo>
                  <a:lnTo>
                    <a:pt x="0" y="80000"/>
                  </a:lnTo>
                  <a:lnTo>
                    <a:pt x="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28" name="Shape 3228"/>
            <p:cNvSpPr/>
            <p:nvPr/>
          </p:nvSpPr>
          <p:spPr>
            <a:xfrm>
              <a:off x="4386" y="3135"/>
              <a:ext cx="9" cy="13"/>
            </a:xfrm>
            <a:custGeom>
              <a:pathLst>
                <a:path extrusionOk="0" h="120000" w="120000">
                  <a:moveTo>
                    <a:pt x="108000" y="46153"/>
                  </a:moveTo>
                  <a:lnTo>
                    <a:pt x="108000" y="46153"/>
                  </a:lnTo>
                  <a:lnTo>
                    <a:pt x="84000" y="18461"/>
                  </a:lnTo>
                  <a:lnTo>
                    <a:pt x="84000" y="9230"/>
                  </a:lnTo>
                  <a:lnTo>
                    <a:pt x="60000" y="0"/>
                  </a:lnTo>
                  <a:lnTo>
                    <a:pt x="24000" y="0"/>
                  </a:lnTo>
                  <a:lnTo>
                    <a:pt x="12000" y="9230"/>
                  </a:lnTo>
                  <a:lnTo>
                    <a:pt x="0" y="18461"/>
                  </a:lnTo>
                  <a:lnTo>
                    <a:pt x="0" y="27692"/>
                  </a:lnTo>
                  <a:lnTo>
                    <a:pt x="0" y="36923"/>
                  </a:lnTo>
                  <a:lnTo>
                    <a:pt x="12000" y="101538"/>
                  </a:lnTo>
                  <a:lnTo>
                    <a:pt x="108000" y="110769"/>
                  </a:lnTo>
                  <a:lnTo>
                    <a:pt x="108000" y="4615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29" name="Shape 3229"/>
            <p:cNvSpPr/>
            <p:nvPr/>
          </p:nvSpPr>
          <p:spPr>
            <a:xfrm>
              <a:off x="4347" y="3103"/>
              <a:ext cx="5" cy="2"/>
            </a:xfrm>
            <a:custGeom>
              <a:pathLst>
                <a:path extrusionOk="0" h="120000" w="120000">
                  <a:moveTo>
                    <a:pt x="100000" y="40000"/>
                  </a:moveTo>
                  <a:lnTo>
                    <a:pt x="80000" y="0"/>
                  </a:lnTo>
                  <a:lnTo>
                    <a:pt x="60000" y="0"/>
                  </a:lnTo>
                  <a:lnTo>
                    <a:pt x="40000" y="0"/>
                  </a:lnTo>
                  <a:lnTo>
                    <a:pt x="20000" y="0"/>
                  </a:lnTo>
                  <a:lnTo>
                    <a:pt x="0" y="0"/>
                  </a:lnTo>
                  <a:lnTo>
                    <a:pt x="0" y="40000"/>
                  </a:lnTo>
                  <a:lnTo>
                    <a:pt x="60000" y="80000"/>
                  </a:lnTo>
                  <a:lnTo>
                    <a:pt x="100000" y="80000"/>
                  </a:lnTo>
                  <a:lnTo>
                    <a:pt x="100000" y="4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30" name="Shape 3230"/>
            <p:cNvSpPr/>
            <p:nvPr/>
          </p:nvSpPr>
          <p:spPr>
            <a:xfrm>
              <a:off x="4347" y="3103"/>
              <a:ext cx="17" cy="13"/>
            </a:xfrm>
            <a:custGeom>
              <a:pathLst>
                <a:path extrusionOk="0" h="120000" w="120000">
                  <a:moveTo>
                    <a:pt x="112941" y="36923"/>
                  </a:moveTo>
                  <a:lnTo>
                    <a:pt x="112941" y="36923"/>
                  </a:lnTo>
                  <a:lnTo>
                    <a:pt x="98823" y="9230"/>
                  </a:lnTo>
                  <a:lnTo>
                    <a:pt x="91764" y="0"/>
                  </a:lnTo>
                  <a:lnTo>
                    <a:pt x="70588" y="0"/>
                  </a:lnTo>
                  <a:lnTo>
                    <a:pt x="63529" y="0"/>
                  </a:lnTo>
                  <a:lnTo>
                    <a:pt x="49411" y="0"/>
                  </a:lnTo>
                  <a:lnTo>
                    <a:pt x="21176" y="9230"/>
                  </a:lnTo>
                  <a:lnTo>
                    <a:pt x="7058" y="18461"/>
                  </a:lnTo>
                  <a:lnTo>
                    <a:pt x="0" y="27692"/>
                  </a:lnTo>
                  <a:lnTo>
                    <a:pt x="56470" y="92307"/>
                  </a:lnTo>
                  <a:lnTo>
                    <a:pt x="112941" y="110769"/>
                  </a:lnTo>
                  <a:lnTo>
                    <a:pt x="112941" y="36923"/>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31" name="Shape 3231"/>
            <p:cNvSpPr/>
            <p:nvPr/>
          </p:nvSpPr>
          <p:spPr>
            <a:xfrm>
              <a:off x="4306" y="3134"/>
              <a:ext cx="11" cy="4"/>
            </a:xfrm>
            <a:custGeom>
              <a:pathLst>
                <a:path extrusionOk="0" h="120000" w="120000">
                  <a:moveTo>
                    <a:pt x="21818" y="96000"/>
                  </a:moveTo>
                  <a:lnTo>
                    <a:pt x="32727" y="72000"/>
                  </a:lnTo>
                  <a:lnTo>
                    <a:pt x="32727" y="48000"/>
                  </a:lnTo>
                  <a:lnTo>
                    <a:pt x="43636" y="48000"/>
                  </a:lnTo>
                  <a:lnTo>
                    <a:pt x="43636" y="24000"/>
                  </a:lnTo>
                  <a:lnTo>
                    <a:pt x="65454" y="48000"/>
                  </a:lnTo>
                  <a:lnTo>
                    <a:pt x="76363" y="48000"/>
                  </a:lnTo>
                  <a:lnTo>
                    <a:pt x="87272" y="48000"/>
                  </a:lnTo>
                  <a:lnTo>
                    <a:pt x="98181" y="24000"/>
                  </a:lnTo>
                  <a:lnTo>
                    <a:pt x="109090" y="24000"/>
                  </a:lnTo>
                  <a:lnTo>
                    <a:pt x="109090" y="0"/>
                  </a:lnTo>
                  <a:lnTo>
                    <a:pt x="98181" y="0"/>
                  </a:lnTo>
                  <a:lnTo>
                    <a:pt x="76363" y="0"/>
                  </a:lnTo>
                  <a:lnTo>
                    <a:pt x="65454" y="0"/>
                  </a:lnTo>
                  <a:lnTo>
                    <a:pt x="54545" y="0"/>
                  </a:lnTo>
                  <a:lnTo>
                    <a:pt x="43636" y="0"/>
                  </a:lnTo>
                  <a:lnTo>
                    <a:pt x="32727" y="0"/>
                  </a:lnTo>
                  <a:lnTo>
                    <a:pt x="21818" y="0"/>
                  </a:lnTo>
                  <a:lnTo>
                    <a:pt x="10909" y="0"/>
                  </a:lnTo>
                  <a:lnTo>
                    <a:pt x="0" y="24000"/>
                  </a:lnTo>
                  <a:lnTo>
                    <a:pt x="0" y="48000"/>
                  </a:lnTo>
                  <a:lnTo>
                    <a:pt x="10909" y="72000"/>
                  </a:lnTo>
                  <a:lnTo>
                    <a:pt x="21818" y="96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32" name="Shape 3232"/>
            <p:cNvSpPr/>
            <p:nvPr/>
          </p:nvSpPr>
          <p:spPr>
            <a:xfrm>
              <a:off x="4306" y="3134"/>
              <a:ext cx="22" cy="14"/>
            </a:xfrm>
            <a:custGeom>
              <a:pathLst>
                <a:path extrusionOk="0" h="120000" w="120000">
                  <a:moveTo>
                    <a:pt x="21818" y="112000"/>
                  </a:moveTo>
                  <a:lnTo>
                    <a:pt x="21818" y="112000"/>
                  </a:lnTo>
                  <a:lnTo>
                    <a:pt x="32727" y="80000"/>
                  </a:lnTo>
                  <a:lnTo>
                    <a:pt x="38181" y="56000"/>
                  </a:lnTo>
                  <a:lnTo>
                    <a:pt x="43636" y="48000"/>
                  </a:lnTo>
                  <a:lnTo>
                    <a:pt x="49090" y="40000"/>
                  </a:lnTo>
                  <a:lnTo>
                    <a:pt x="70909" y="48000"/>
                  </a:lnTo>
                  <a:lnTo>
                    <a:pt x="81818" y="48000"/>
                  </a:lnTo>
                  <a:lnTo>
                    <a:pt x="98181" y="48000"/>
                  </a:lnTo>
                  <a:lnTo>
                    <a:pt x="103636" y="40000"/>
                  </a:lnTo>
                  <a:lnTo>
                    <a:pt x="114545" y="32000"/>
                  </a:lnTo>
                  <a:lnTo>
                    <a:pt x="114545" y="16000"/>
                  </a:lnTo>
                  <a:lnTo>
                    <a:pt x="114545" y="8000"/>
                  </a:lnTo>
                  <a:lnTo>
                    <a:pt x="103636" y="8000"/>
                  </a:lnTo>
                  <a:lnTo>
                    <a:pt x="81818" y="0"/>
                  </a:lnTo>
                  <a:lnTo>
                    <a:pt x="70909" y="0"/>
                  </a:lnTo>
                  <a:lnTo>
                    <a:pt x="60000" y="0"/>
                  </a:lnTo>
                  <a:lnTo>
                    <a:pt x="49090" y="0"/>
                  </a:lnTo>
                  <a:lnTo>
                    <a:pt x="38181" y="0"/>
                  </a:lnTo>
                  <a:lnTo>
                    <a:pt x="21818" y="8000"/>
                  </a:lnTo>
                  <a:lnTo>
                    <a:pt x="5454" y="8000"/>
                  </a:lnTo>
                  <a:lnTo>
                    <a:pt x="0" y="24000"/>
                  </a:lnTo>
                  <a:lnTo>
                    <a:pt x="0" y="48000"/>
                  </a:lnTo>
                  <a:lnTo>
                    <a:pt x="10909" y="72000"/>
                  </a:lnTo>
                  <a:lnTo>
                    <a:pt x="16363" y="104000"/>
                  </a:lnTo>
                  <a:lnTo>
                    <a:pt x="21818" y="112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33" name="Shape 3233"/>
            <p:cNvSpPr/>
            <p:nvPr/>
          </p:nvSpPr>
          <p:spPr>
            <a:xfrm>
              <a:off x="4352" y="3142"/>
              <a:ext cx="7" cy="3"/>
            </a:xfrm>
            <a:custGeom>
              <a:pathLst>
                <a:path extrusionOk="0" h="120000" w="120000">
                  <a:moveTo>
                    <a:pt x="0" y="0"/>
                  </a:moveTo>
                  <a:lnTo>
                    <a:pt x="75000" y="30000"/>
                  </a:lnTo>
                  <a:lnTo>
                    <a:pt x="105000" y="60000"/>
                  </a:lnTo>
                  <a:lnTo>
                    <a:pt x="75000" y="90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34" name="Shape 3234"/>
            <p:cNvSpPr/>
            <p:nvPr/>
          </p:nvSpPr>
          <p:spPr>
            <a:xfrm>
              <a:off x="4359" y="3145"/>
              <a:ext cx="4" cy="7"/>
            </a:xfrm>
            <a:custGeom>
              <a:pathLst>
                <a:path extrusionOk="0" h="120000" w="120000">
                  <a:moveTo>
                    <a:pt x="96000" y="105000"/>
                  </a:moveTo>
                  <a:lnTo>
                    <a:pt x="96000" y="105000"/>
                  </a:lnTo>
                  <a:lnTo>
                    <a:pt x="24000" y="60000"/>
                  </a:lnTo>
                  <a:lnTo>
                    <a:pt x="0" y="30000"/>
                  </a:lnTo>
                  <a:lnTo>
                    <a:pt x="24000" y="15000"/>
                  </a:lnTo>
                  <a:lnTo>
                    <a:pt x="24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35" name="Shape 3235"/>
            <p:cNvSpPr/>
            <p:nvPr/>
          </p:nvSpPr>
          <p:spPr>
            <a:xfrm>
              <a:off x="4290" y="3145"/>
              <a:ext cx="0" cy="14"/>
            </a:xfrm>
            <a:custGeom>
              <a:pathLst>
                <a:path extrusionOk="0" h="120000" w="120000">
                  <a:moveTo>
                    <a:pt x="0" y="112000"/>
                  </a:moveTo>
                  <a:lnTo>
                    <a:pt x="0" y="96000"/>
                  </a:lnTo>
                  <a:lnTo>
                    <a:pt x="0" y="80000"/>
                  </a:lnTo>
                  <a:lnTo>
                    <a:pt x="0" y="72000"/>
                  </a:lnTo>
                  <a:lnTo>
                    <a:pt x="0" y="64000"/>
                  </a:lnTo>
                  <a:lnTo>
                    <a:pt x="0" y="56000"/>
                  </a:lnTo>
                  <a:lnTo>
                    <a:pt x="0" y="48000"/>
                  </a:lnTo>
                  <a:lnTo>
                    <a:pt x="0" y="40000"/>
                  </a:lnTo>
                  <a:lnTo>
                    <a:pt x="0" y="32000"/>
                  </a:lnTo>
                  <a:lnTo>
                    <a:pt x="0" y="16000"/>
                  </a:lnTo>
                  <a:lnTo>
                    <a:pt x="0" y="8000"/>
                  </a:lnTo>
                  <a:lnTo>
                    <a:pt x="0" y="0"/>
                  </a:lnTo>
                  <a:lnTo>
                    <a:pt x="0" y="112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36" name="Shape 3236"/>
            <p:cNvSpPr/>
            <p:nvPr/>
          </p:nvSpPr>
          <p:spPr>
            <a:xfrm>
              <a:off x="4290" y="3145"/>
              <a:ext cx="11" cy="25"/>
            </a:xfrm>
            <a:custGeom>
              <a:pathLst>
                <a:path extrusionOk="0" h="120000" w="120000">
                  <a:moveTo>
                    <a:pt x="110000" y="115200"/>
                  </a:moveTo>
                  <a:lnTo>
                    <a:pt x="110000" y="115200"/>
                  </a:lnTo>
                  <a:lnTo>
                    <a:pt x="100000" y="100800"/>
                  </a:lnTo>
                  <a:lnTo>
                    <a:pt x="90000" y="81600"/>
                  </a:lnTo>
                  <a:lnTo>
                    <a:pt x="80000" y="72000"/>
                  </a:lnTo>
                  <a:lnTo>
                    <a:pt x="80000" y="67200"/>
                  </a:lnTo>
                  <a:lnTo>
                    <a:pt x="70000" y="62400"/>
                  </a:lnTo>
                  <a:lnTo>
                    <a:pt x="60000" y="57600"/>
                  </a:lnTo>
                  <a:lnTo>
                    <a:pt x="30000" y="52800"/>
                  </a:lnTo>
                  <a:lnTo>
                    <a:pt x="30000" y="43200"/>
                  </a:lnTo>
                  <a:lnTo>
                    <a:pt x="30000" y="33600"/>
                  </a:lnTo>
                  <a:lnTo>
                    <a:pt x="20000" y="19200"/>
                  </a:lnTo>
                  <a:lnTo>
                    <a:pt x="0" y="4800"/>
                  </a:lnTo>
                  <a:lnTo>
                    <a:pt x="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37" name="Shape 3237"/>
            <p:cNvSpPr/>
            <p:nvPr/>
          </p:nvSpPr>
          <p:spPr>
            <a:xfrm>
              <a:off x="4272" y="3121"/>
              <a:ext cx="18" cy="4"/>
            </a:xfrm>
            <a:custGeom>
              <a:pathLst>
                <a:path extrusionOk="0" h="120000" w="120000">
                  <a:moveTo>
                    <a:pt x="0" y="0"/>
                  </a:moveTo>
                  <a:lnTo>
                    <a:pt x="13333" y="24000"/>
                  </a:lnTo>
                  <a:lnTo>
                    <a:pt x="33333" y="48000"/>
                  </a:lnTo>
                  <a:lnTo>
                    <a:pt x="53333" y="48000"/>
                  </a:lnTo>
                  <a:lnTo>
                    <a:pt x="66666" y="48000"/>
                  </a:lnTo>
                  <a:lnTo>
                    <a:pt x="80000" y="48000"/>
                  </a:lnTo>
                  <a:lnTo>
                    <a:pt x="93333" y="72000"/>
                  </a:lnTo>
                  <a:lnTo>
                    <a:pt x="106666" y="72000"/>
                  </a:lnTo>
                  <a:lnTo>
                    <a:pt x="113333" y="96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38" name="Shape 3238"/>
            <p:cNvSpPr/>
            <p:nvPr/>
          </p:nvSpPr>
          <p:spPr>
            <a:xfrm>
              <a:off x="4272" y="3126"/>
              <a:ext cx="28" cy="7"/>
            </a:xfrm>
            <a:custGeom>
              <a:pathLst>
                <a:path extrusionOk="0" h="120000" w="120000">
                  <a:moveTo>
                    <a:pt x="0" y="102857"/>
                  </a:moveTo>
                  <a:lnTo>
                    <a:pt x="0" y="102857"/>
                  </a:lnTo>
                  <a:lnTo>
                    <a:pt x="12413" y="68571"/>
                  </a:lnTo>
                  <a:lnTo>
                    <a:pt x="33103" y="51428"/>
                  </a:lnTo>
                  <a:lnTo>
                    <a:pt x="53793" y="51428"/>
                  </a:lnTo>
                  <a:lnTo>
                    <a:pt x="70344" y="51428"/>
                  </a:lnTo>
                  <a:lnTo>
                    <a:pt x="82758" y="51428"/>
                  </a:lnTo>
                  <a:lnTo>
                    <a:pt x="99310" y="34285"/>
                  </a:lnTo>
                  <a:lnTo>
                    <a:pt x="111724" y="17142"/>
                  </a:lnTo>
                  <a:lnTo>
                    <a:pt x="115862"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39" name="Shape 3239"/>
            <p:cNvSpPr/>
            <p:nvPr/>
          </p:nvSpPr>
          <p:spPr>
            <a:xfrm>
              <a:off x="4379" y="3151"/>
              <a:ext cx="9" cy="9"/>
            </a:xfrm>
            <a:custGeom>
              <a:pathLst>
                <a:path extrusionOk="0" h="120000" w="120000">
                  <a:moveTo>
                    <a:pt x="40000" y="106666"/>
                  </a:moveTo>
                  <a:lnTo>
                    <a:pt x="66666" y="106666"/>
                  </a:lnTo>
                  <a:lnTo>
                    <a:pt x="66666" y="53333"/>
                  </a:lnTo>
                  <a:lnTo>
                    <a:pt x="10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40" name="Shape 3240"/>
            <p:cNvSpPr/>
            <p:nvPr/>
          </p:nvSpPr>
          <p:spPr>
            <a:xfrm>
              <a:off x="4350" y="3159"/>
              <a:ext cx="9" cy="9"/>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41" name="Shape 3241"/>
            <p:cNvSpPr/>
            <p:nvPr/>
          </p:nvSpPr>
          <p:spPr>
            <a:xfrm>
              <a:off x="4333" y="3142"/>
              <a:ext cx="9" cy="7"/>
            </a:xfrm>
            <a:custGeom>
              <a:pathLst>
                <a:path extrusionOk="0" h="120000" w="120000">
                  <a:moveTo>
                    <a:pt x="48000" y="105000"/>
                  </a:moveTo>
                  <a:lnTo>
                    <a:pt x="48000" y="105000"/>
                  </a:lnTo>
                  <a:lnTo>
                    <a:pt x="48000" y="75000"/>
                  </a:lnTo>
                  <a:lnTo>
                    <a:pt x="108000" y="75000"/>
                  </a:lnTo>
                  <a:lnTo>
                    <a:pt x="108000" y="30000"/>
                  </a:lnTo>
                  <a:lnTo>
                    <a:pt x="48000" y="0"/>
                  </a:lnTo>
                  <a:lnTo>
                    <a:pt x="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42" name="Shape 3242"/>
            <p:cNvSpPr/>
            <p:nvPr/>
          </p:nvSpPr>
          <p:spPr>
            <a:xfrm>
              <a:off x="4374" y="3110"/>
              <a:ext cx="9" cy="7"/>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43" name="Shape 3243"/>
            <p:cNvSpPr/>
            <p:nvPr/>
          </p:nvSpPr>
          <p:spPr>
            <a:xfrm>
              <a:off x="4315" y="3067"/>
              <a:ext cx="9" cy="9"/>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44" name="Shape 3244"/>
            <p:cNvSpPr/>
            <p:nvPr/>
          </p:nvSpPr>
          <p:spPr>
            <a:xfrm>
              <a:off x="4341" y="3070"/>
              <a:ext cx="9" cy="7"/>
            </a:xfrm>
            <a:custGeom>
              <a:pathLst>
                <a:path extrusionOk="0" h="120000" w="120000">
                  <a:moveTo>
                    <a:pt x="48000" y="105000"/>
                  </a:moveTo>
                  <a:lnTo>
                    <a:pt x="108000" y="105000"/>
                  </a:lnTo>
                  <a:lnTo>
                    <a:pt x="108000" y="75000"/>
                  </a:lnTo>
                  <a:lnTo>
                    <a:pt x="108000" y="30000"/>
                  </a:lnTo>
                  <a:lnTo>
                    <a:pt x="48000" y="30000"/>
                  </a:lnTo>
                  <a:lnTo>
                    <a:pt x="48000" y="0"/>
                  </a:lnTo>
                  <a:lnTo>
                    <a:pt x="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45" name="Shape 3245"/>
            <p:cNvSpPr/>
            <p:nvPr/>
          </p:nvSpPr>
          <p:spPr>
            <a:xfrm>
              <a:off x="4293" y="3145"/>
              <a:ext cx="9" cy="9"/>
            </a:xfrm>
            <a:custGeom>
              <a:pathLst>
                <a:path extrusionOk="0" h="120000" w="120000">
                  <a:moveTo>
                    <a:pt x="66666" y="108000"/>
                  </a:moveTo>
                  <a:lnTo>
                    <a:pt x="106666" y="108000"/>
                  </a:lnTo>
                  <a:lnTo>
                    <a:pt x="106666" y="0"/>
                  </a:lnTo>
                  <a:lnTo>
                    <a:pt x="66666" y="0"/>
                  </a:lnTo>
                  <a:lnTo>
                    <a:pt x="40000" y="0"/>
                  </a:lnTo>
                  <a:lnTo>
                    <a:pt x="0" y="0"/>
                  </a:lnTo>
                  <a:lnTo>
                    <a:pt x="0" y="108000"/>
                  </a:lnTo>
                  <a:lnTo>
                    <a:pt x="40000" y="108000"/>
                  </a:lnTo>
                  <a:lnTo>
                    <a:pt x="66666"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46" name="Shape 3246"/>
            <p:cNvSpPr/>
            <p:nvPr/>
          </p:nvSpPr>
          <p:spPr>
            <a:xfrm>
              <a:off x="4297" y="3177"/>
              <a:ext cx="9" cy="9"/>
            </a:xfrm>
            <a:custGeom>
              <a:pathLst>
                <a:path extrusionOk="0" h="120000" w="120000">
                  <a:moveTo>
                    <a:pt x="48000" y="108000"/>
                  </a:moveTo>
                  <a:lnTo>
                    <a:pt x="48000" y="108000"/>
                  </a:lnTo>
                  <a:lnTo>
                    <a:pt x="108000" y="108000"/>
                  </a:lnTo>
                  <a:lnTo>
                    <a:pt x="48000" y="0"/>
                  </a:lnTo>
                  <a:lnTo>
                    <a:pt x="0" y="0"/>
                  </a:lnTo>
                  <a:lnTo>
                    <a:pt x="0" y="108000"/>
                  </a:lnTo>
                  <a:lnTo>
                    <a:pt x="48000"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47" name="Shape 3247"/>
            <p:cNvSpPr/>
            <p:nvPr/>
          </p:nvSpPr>
          <p:spPr>
            <a:xfrm>
              <a:off x="4272" y="3156"/>
              <a:ext cx="9" cy="7"/>
            </a:xfrm>
            <a:custGeom>
              <a:pathLst>
                <a:path extrusionOk="0" h="120000" w="120000">
                  <a:moveTo>
                    <a:pt x="66666" y="105000"/>
                  </a:moveTo>
                  <a:lnTo>
                    <a:pt x="66666" y="105000"/>
                  </a:lnTo>
                  <a:lnTo>
                    <a:pt x="66666" y="7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lnTo>
                    <a:pt x="66666"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48" name="Shape 3248"/>
            <p:cNvSpPr/>
            <p:nvPr/>
          </p:nvSpPr>
          <p:spPr>
            <a:xfrm>
              <a:off x="4270" y="3097"/>
              <a:ext cx="9" cy="7"/>
            </a:xfrm>
            <a:custGeom>
              <a:pathLst>
                <a:path extrusionOk="0" h="120000" w="120000">
                  <a:moveTo>
                    <a:pt x="48000" y="105000"/>
                  </a:move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49" name="Shape 3249"/>
            <p:cNvSpPr/>
            <p:nvPr/>
          </p:nvSpPr>
          <p:spPr>
            <a:xfrm>
              <a:off x="4391" y="3175"/>
              <a:ext cx="9" cy="7"/>
            </a:xfrm>
            <a:custGeom>
              <a:pathLst>
                <a:path extrusionOk="0" h="120000" w="120000">
                  <a:moveTo>
                    <a:pt x="66666" y="105000"/>
                  </a:moveTo>
                  <a:lnTo>
                    <a:pt x="66666" y="105000"/>
                  </a:lnTo>
                  <a:lnTo>
                    <a:pt x="66666" y="75000"/>
                  </a:lnTo>
                  <a:lnTo>
                    <a:pt x="106666" y="75000"/>
                  </a:lnTo>
                  <a:lnTo>
                    <a:pt x="106666" y="30000"/>
                  </a:lnTo>
                  <a:lnTo>
                    <a:pt x="66666" y="0"/>
                  </a:lnTo>
                  <a:lnTo>
                    <a:pt x="40000" y="0"/>
                  </a:lnTo>
                  <a:lnTo>
                    <a:pt x="0" y="0"/>
                  </a:lnTo>
                  <a:lnTo>
                    <a:pt x="0" y="30000"/>
                  </a:lnTo>
                  <a:lnTo>
                    <a:pt x="0" y="75000"/>
                  </a:lnTo>
                  <a:lnTo>
                    <a:pt x="40000" y="105000"/>
                  </a:lnTo>
                  <a:lnTo>
                    <a:pt x="66666"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50" name="Shape 3250"/>
            <p:cNvSpPr/>
            <p:nvPr/>
          </p:nvSpPr>
          <p:spPr>
            <a:xfrm>
              <a:off x="4406" y="3137"/>
              <a:ext cx="9" cy="9"/>
            </a:xfrm>
            <a:custGeom>
              <a:pathLst>
                <a:path extrusionOk="0" h="120000" w="120000">
                  <a:moveTo>
                    <a:pt x="48000" y="108000"/>
                  </a:moveTo>
                  <a:lnTo>
                    <a:pt x="108000" y="108000"/>
                  </a:lnTo>
                  <a:lnTo>
                    <a:pt x="108000" y="0"/>
                  </a:lnTo>
                  <a:lnTo>
                    <a:pt x="48000" y="0"/>
                  </a:lnTo>
                  <a:lnTo>
                    <a:pt x="0" y="0"/>
                  </a:lnTo>
                  <a:lnTo>
                    <a:pt x="0" y="108000"/>
                  </a:lnTo>
                  <a:lnTo>
                    <a:pt x="48000"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51" name="Shape 3251"/>
            <p:cNvSpPr/>
            <p:nvPr/>
          </p:nvSpPr>
          <p:spPr>
            <a:xfrm>
              <a:off x="4386" y="3092"/>
              <a:ext cx="7" cy="7"/>
            </a:xfrm>
            <a:custGeom>
              <a:pathLst>
                <a:path extrusionOk="0" h="120000" w="120000">
                  <a:moveTo>
                    <a:pt x="30000" y="105000"/>
                  </a:moveTo>
                  <a:lnTo>
                    <a:pt x="75000" y="105000"/>
                  </a:lnTo>
                  <a:lnTo>
                    <a:pt x="75000" y="75000"/>
                  </a:lnTo>
                  <a:lnTo>
                    <a:pt x="105000" y="75000"/>
                  </a:lnTo>
                  <a:lnTo>
                    <a:pt x="105000" y="30000"/>
                  </a:lnTo>
                  <a:lnTo>
                    <a:pt x="75000" y="30000"/>
                  </a:lnTo>
                  <a:lnTo>
                    <a:pt x="75000" y="0"/>
                  </a:lnTo>
                  <a:lnTo>
                    <a:pt x="30000" y="0"/>
                  </a:lnTo>
                  <a:lnTo>
                    <a:pt x="0" y="30000"/>
                  </a:lnTo>
                  <a:lnTo>
                    <a:pt x="0" y="75000"/>
                  </a:lnTo>
                  <a:lnTo>
                    <a:pt x="0" y="105000"/>
                  </a:lnTo>
                  <a:lnTo>
                    <a:pt x="3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52" name="Shape 3252"/>
            <p:cNvSpPr/>
            <p:nvPr/>
          </p:nvSpPr>
          <p:spPr>
            <a:xfrm>
              <a:off x="4345" y="3084"/>
              <a:ext cx="9" cy="7"/>
            </a:xfrm>
            <a:custGeom>
              <a:pathLst>
                <a:path extrusionOk="0" h="120000" w="120000">
                  <a:moveTo>
                    <a:pt x="66666" y="105000"/>
                  </a:moveTo>
                  <a:lnTo>
                    <a:pt x="106666" y="75000"/>
                  </a:lnTo>
                  <a:lnTo>
                    <a:pt x="106666" y="30000"/>
                  </a:lnTo>
                  <a:lnTo>
                    <a:pt x="106666" y="0"/>
                  </a:lnTo>
                  <a:lnTo>
                    <a:pt x="66666" y="0"/>
                  </a:lnTo>
                  <a:lnTo>
                    <a:pt x="40000" y="0"/>
                  </a:lnTo>
                  <a:lnTo>
                    <a:pt x="0" y="30000"/>
                  </a:lnTo>
                  <a:lnTo>
                    <a:pt x="0" y="75000"/>
                  </a:lnTo>
                  <a:lnTo>
                    <a:pt x="40000" y="105000"/>
                  </a:lnTo>
                  <a:lnTo>
                    <a:pt x="66666"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53" name="Shape 3253"/>
            <p:cNvSpPr/>
            <p:nvPr/>
          </p:nvSpPr>
          <p:spPr>
            <a:xfrm>
              <a:off x="4365" y="3076"/>
              <a:ext cx="9" cy="9"/>
            </a:xfrm>
            <a:custGeom>
              <a:pathLst>
                <a:path extrusionOk="0" h="120000" w="120000">
                  <a:moveTo>
                    <a:pt x="66666" y="106666"/>
                  </a:moveTo>
                  <a:lnTo>
                    <a:pt x="106666" y="106666"/>
                  </a:lnTo>
                  <a:lnTo>
                    <a:pt x="106666" y="53333"/>
                  </a:lnTo>
                  <a:lnTo>
                    <a:pt x="106666" y="0"/>
                  </a:lnTo>
                  <a:lnTo>
                    <a:pt x="66666" y="0"/>
                  </a:lnTo>
                  <a:lnTo>
                    <a:pt x="40000" y="0"/>
                  </a:lnTo>
                  <a:lnTo>
                    <a:pt x="0" y="0"/>
                  </a:lnTo>
                  <a:lnTo>
                    <a:pt x="0" y="53333"/>
                  </a:lnTo>
                  <a:lnTo>
                    <a:pt x="0" y="106666"/>
                  </a:lnTo>
                  <a:lnTo>
                    <a:pt x="40000" y="106666"/>
                  </a:lnTo>
                  <a:lnTo>
                    <a:pt x="66666"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54" name="Shape 3254"/>
            <p:cNvSpPr/>
            <p:nvPr/>
          </p:nvSpPr>
          <p:spPr>
            <a:xfrm>
              <a:off x="4481" y="2394"/>
              <a:ext cx="282" cy="872"/>
            </a:xfrm>
            <a:custGeom>
              <a:pathLst>
                <a:path extrusionOk="0" h="120000" w="120000">
                  <a:moveTo>
                    <a:pt x="17935" y="5366"/>
                  </a:moveTo>
                  <a:lnTo>
                    <a:pt x="17935" y="5366"/>
                  </a:lnTo>
                  <a:lnTo>
                    <a:pt x="21779" y="4541"/>
                  </a:lnTo>
                  <a:lnTo>
                    <a:pt x="26049" y="3715"/>
                  </a:lnTo>
                  <a:lnTo>
                    <a:pt x="29893" y="3027"/>
                  </a:lnTo>
                  <a:lnTo>
                    <a:pt x="33309" y="2477"/>
                  </a:lnTo>
                  <a:lnTo>
                    <a:pt x="36298" y="1788"/>
                  </a:lnTo>
                  <a:lnTo>
                    <a:pt x="39715" y="1376"/>
                  </a:lnTo>
                  <a:lnTo>
                    <a:pt x="43131" y="825"/>
                  </a:lnTo>
                  <a:lnTo>
                    <a:pt x="46548" y="550"/>
                  </a:lnTo>
                  <a:lnTo>
                    <a:pt x="50391" y="275"/>
                  </a:lnTo>
                  <a:lnTo>
                    <a:pt x="54661" y="137"/>
                  </a:lnTo>
                  <a:lnTo>
                    <a:pt x="58932" y="0"/>
                  </a:lnTo>
                  <a:lnTo>
                    <a:pt x="64056" y="0"/>
                  </a:lnTo>
                  <a:lnTo>
                    <a:pt x="69181" y="0"/>
                  </a:lnTo>
                  <a:lnTo>
                    <a:pt x="74306" y="275"/>
                  </a:lnTo>
                  <a:lnTo>
                    <a:pt x="81138" y="550"/>
                  </a:lnTo>
                  <a:lnTo>
                    <a:pt x="88398" y="825"/>
                  </a:lnTo>
                  <a:lnTo>
                    <a:pt x="101209" y="1926"/>
                  </a:lnTo>
                  <a:lnTo>
                    <a:pt x="110604" y="3302"/>
                  </a:lnTo>
                  <a:lnTo>
                    <a:pt x="116156" y="5229"/>
                  </a:lnTo>
                  <a:lnTo>
                    <a:pt x="119145" y="7431"/>
                  </a:lnTo>
                  <a:lnTo>
                    <a:pt x="119572" y="9908"/>
                  </a:lnTo>
                  <a:lnTo>
                    <a:pt x="119145" y="12660"/>
                  </a:lnTo>
                  <a:lnTo>
                    <a:pt x="117864" y="15550"/>
                  </a:lnTo>
                  <a:lnTo>
                    <a:pt x="116156" y="18715"/>
                  </a:lnTo>
                  <a:lnTo>
                    <a:pt x="116156" y="20504"/>
                  </a:lnTo>
                  <a:lnTo>
                    <a:pt x="115729" y="22844"/>
                  </a:lnTo>
                  <a:lnTo>
                    <a:pt x="115302" y="26009"/>
                  </a:lnTo>
                  <a:lnTo>
                    <a:pt x="114875" y="29449"/>
                  </a:lnTo>
                  <a:lnTo>
                    <a:pt x="114448" y="33302"/>
                  </a:lnTo>
                  <a:lnTo>
                    <a:pt x="114021" y="37568"/>
                  </a:lnTo>
                  <a:lnTo>
                    <a:pt x="114021" y="41972"/>
                  </a:lnTo>
                  <a:lnTo>
                    <a:pt x="113167" y="46513"/>
                  </a:lnTo>
                  <a:lnTo>
                    <a:pt x="112740" y="51192"/>
                  </a:lnTo>
                  <a:lnTo>
                    <a:pt x="112740" y="55596"/>
                  </a:lnTo>
                  <a:lnTo>
                    <a:pt x="112740" y="59862"/>
                  </a:lnTo>
                  <a:lnTo>
                    <a:pt x="112740" y="63853"/>
                  </a:lnTo>
                  <a:lnTo>
                    <a:pt x="112740" y="67568"/>
                  </a:lnTo>
                  <a:lnTo>
                    <a:pt x="112740" y="70596"/>
                  </a:lnTo>
                  <a:lnTo>
                    <a:pt x="113167" y="73211"/>
                  </a:lnTo>
                  <a:lnTo>
                    <a:pt x="114021" y="75275"/>
                  </a:lnTo>
                  <a:lnTo>
                    <a:pt x="114448" y="76788"/>
                  </a:lnTo>
                  <a:lnTo>
                    <a:pt x="114875" y="78440"/>
                  </a:lnTo>
                  <a:lnTo>
                    <a:pt x="114875" y="80366"/>
                  </a:lnTo>
                  <a:lnTo>
                    <a:pt x="115302" y="82431"/>
                  </a:lnTo>
                  <a:lnTo>
                    <a:pt x="115302" y="84495"/>
                  </a:lnTo>
                  <a:lnTo>
                    <a:pt x="115729" y="86834"/>
                  </a:lnTo>
                  <a:lnTo>
                    <a:pt x="115729" y="89036"/>
                  </a:lnTo>
                  <a:lnTo>
                    <a:pt x="115729" y="91238"/>
                  </a:lnTo>
                  <a:lnTo>
                    <a:pt x="115729" y="93577"/>
                  </a:lnTo>
                  <a:lnTo>
                    <a:pt x="115729" y="95779"/>
                  </a:lnTo>
                  <a:lnTo>
                    <a:pt x="115729" y="97981"/>
                  </a:lnTo>
                  <a:lnTo>
                    <a:pt x="115729" y="100045"/>
                  </a:lnTo>
                  <a:lnTo>
                    <a:pt x="115729" y="101972"/>
                  </a:lnTo>
                  <a:lnTo>
                    <a:pt x="115729" y="103761"/>
                  </a:lnTo>
                  <a:lnTo>
                    <a:pt x="115302" y="105412"/>
                  </a:lnTo>
                  <a:lnTo>
                    <a:pt x="115302" y="106926"/>
                  </a:lnTo>
                  <a:lnTo>
                    <a:pt x="114021" y="109816"/>
                  </a:lnTo>
                  <a:lnTo>
                    <a:pt x="111032" y="112431"/>
                  </a:lnTo>
                  <a:lnTo>
                    <a:pt x="106761" y="114633"/>
                  </a:lnTo>
                  <a:lnTo>
                    <a:pt x="100355" y="116422"/>
                  </a:lnTo>
                  <a:lnTo>
                    <a:pt x="92241" y="117798"/>
                  </a:lnTo>
                  <a:lnTo>
                    <a:pt x="82419" y="118899"/>
                  </a:lnTo>
                  <a:lnTo>
                    <a:pt x="72170" y="119449"/>
                  </a:lnTo>
                  <a:lnTo>
                    <a:pt x="58932" y="119862"/>
                  </a:lnTo>
                  <a:lnTo>
                    <a:pt x="54234" y="119724"/>
                  </a:lnTo>
                  <a:lnTo>
                    <a:pt x="48683" y="119174"/>
                  </a:lnTo>
                  <a:lnTo>
                    <a:pt x="41423" y="118348"/>
                  </a:lnTo>
                  <a:lnTo>
                    <a:pt x="34163" y="117247"/>
                  </a:lnTo>
                  <a:lnTo>
                    <a:pt x="27330" y="116009"/>
                  </a:lnTo>
                  <a:lnTo>
                    <a:pt x="21779" y="114770"/>
                  </a:lnTo>
                  <a:lnTo>
                    <a:pt x="16227" y="113394"/>
                  </a:lnTo>
                  <a:lnTo>
                    <a:pt x="13238" y="112155"/>
                  </a:lnTo>
                  <a:lnTo>
                    <a:pt x="11957" y="111055"/>
                  </a:lnTo>
                  <a:lnTo>
                    <a:pt x="11103" y="109678"/>
                  </a:lnTo>
                  <a:lnTo>
                    <a:pt x="10676" y="108302"/>
                  </a:lnTo>
                  <a:lnTo>
                    <a:pt x="10249" y="106651"/>
                  </a:lnTo>
                  <a:lnTo>
                    <a:pt x="9395" y="104724"/>
                  </a:lnTo>
                  <a:lnTo>
                    <a:pt x="8967" y="102522"/>
                  </a:lnTo>
                  <a:lnTo>
                    <a:pt x="8113" y="100045"/>
                  </a:lnTo>
                  <a:lnTo>
                    <a:pt x="6405" y="97018"/>
                  </a:lnTo>
                  <a:lnTo>
                    <a:pt x="5124" y="95366"/>
                  </a:lnTo>
                  <a:lnTo>
                    <a:pt x="4270" y="93577"/>
                  </a:lnTo>
                  <a:lnTo>
                    <a:pt x="3416" y="91513"/>
                  </a:lnTo>
                  <a:lnTo>
                    <a:pt x="2989" y="89449"/>
                  </a:lnTo>
                  <a:lnTo>
                    <a:pt x="2562" y="87247"/>
                  </a:lnTo>
                  <a:lnTo>
                    <a:pt x="1281" y="85045"/>
                  </a:lnTo>
                  <a:lnTo>
                    <a:pt x="854" y="82706"/>
                  </a:lnTo>
                  <a:lnTo>
                    <a:pt x="427" y="80366"/>
                  </a:lnTo>
                  <a:lnTo>
                    <a:pt x="0" y="78165"/>
                  </a:lnTo>
                  <a:lnTo>
                    <a:pt x="0" y="75963"/>
                  </a:lnTo>
                  <a:lnTo>
                    <a:pt x="0" y="73899"/>
                  </a:lnTo>
                  <a:lnTo>
                    <a:pt x="0" y="71834"/>
                  </a:lnTo>
                  <a:lnTo>
                    <a:pt x="0" y="69908"/>
                  </a:lnTo>
                  <a:lnTo>
                    <a:pt x="0" y="68119"/>
                  </a:lnTo>
                  <a:lnTo>
                    <a:pt x="427" y="66743"/>
                  </a:lnTo>
                  <a:lnTo>
                    <a:pt x="854" y="65366"/>
                  </a:lnTo>
                  <a:lnTo>
                    <a:pt x="1281" y="64128"/>
                  </a:lnTo>
                  <a:lnTo>
                    <a:pt x="1708" y="62477"/>
                  </a:lnTo>
                  <a:lnTo>
                    <a:pt x="2989" y="60688"/>
                  </a:lnTo>
                  <a:lnTo>
                    <a:pt x="3416" y="58486"/>
                  </a:lnTo>
                  <a:lnTo>
                    <a:pt x="3416" y="56422"/>
                  </a:lnTo>
                  <a:lnTo>
                    <a:pt x="4270" y="53944"/>
                  </a:lnTo>
                  <a:lnTo>
                    <a:pt x="4697" y="51605"/>
                  </a:lnTo>
                  <a:lnTo>
                    <a:pt x="5124" y="49266"/>
                  </a:lnTo>
                  <a:lnTo>
                    <a:pt x="5124" y="46788"/>
                  </a:lnTo>
                  <a:lnTo>
                    <a:pt x="5551" y="44311"/>
                  </a:lnTo>
                  <a:lnTo>
                    <a:pt x="5551" y="42110"/>
                  </a:lnTo>
                  <a:lnTo>
                    <a:pt x="5551" y="39908"/>
                  </a:lnTo>
                  <a:lnTo>
                    <a:pt x="5551" y="37981"/>
                  </a:lnTo>
                  <a:lnTo>
                    <a:pt x="5124" y="36192"/>
                  </a:lnTo>
                  <a:lnTo>
                    <a:pt x="4697" y="34678"/>
                  </a:lnTo>
                  <a:lnTo>
                    <a:pt x="4270" y="33440"/>
                  </a:lnTo>
                  <a:lnTo>
                    <a:pt x="3416" y="31788"/>
                  </a:lnTo>
                  <a:lnTo>
                    <a:pt x="2989" y="30137"/>
                  </a:lnTo>
                  <a:lnTo>
                    <a:pt x="2562" y="28348"/>
                  </a:lnTo>
                  <a:lnTo>
                    <a:pt x="1708" y="26559"/>
                  </a:lnTo>
                  <a:lnTo>
                    <a:pt x="1708" y="24908"/>
                  </a:lnTo>
                  <a:lnTo>
                    <a:pt x="1708" y="23119"/>
                  </a:lnTo>
                  <a:lnTo>
                    <a:pt x="1708" y="21330"/>
                  </a:lnTo>
                  <a:lnTo>
                    <a:pt x="2562" y="19816"/>
                  </a:lnTo>
                  <a:lnTo>
                    <a:pt x="2562" y="18165"/>
                  </a:lnTo>
                  <a:lnTo>
                    <a:pt x="2989" y="16926"/>
                  </a:lnTo>
                  <a:lnTo>
                    <a:pt x="2989" y="15688"/>
                  </a:lnTo>
                  <a:lnTo>
                    <a:pt x="3416" y="14724"/>
                  </a:lnTo>
                  <a:lnTo>
                    <a:pt x="3416" y="13761"/>
                  </a:lnTo>
                  <a:lnTo>
                    <a:pt x="3416" y="13348"/>
                  </a:lnTo>
                  <a:lnTo>
                    <a:pt x="3416" y="13073"/>
                  </a:lnTo>
                  <a:lnTo>
                    <a:pt x="3843" y="12247"/>
                  </a:lnTo>
                  <a:lnTo>
                    <a:pt x="4270" y="11284"/>
                  </a:lnTo>
                  <a:lnTo>
                    <a:pt x="4697" y="10458"/>
                  </a:lnTo>
                  <a:lnTo>
                    <a:pt x="5551" y="9495"/>
                  </a:lnTo>
                  <a:lnTo>
                    <a:pt x="7259" y="8532"/>
                  </a:lnTo>
                  <a:lnTo>
                    <a:pt x="8967" y="7568"/>
                  </a:lnTo>
                  <a:lnTo>
                    <a:pt x="12384" y="6467"/>
                  </a:lnTo>
                  <a:lnTo>
                    <a:pt x="17935" y="5366"/>
                  </a:lnTo>
                </a:path>
              </a:pathLst>
            </a:custGeom>
            <a:solidFill>
              <a:srgbClr val="FFFFA3"/>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55" name="Shape 3255"/>
            <p:cNvSpPr/>
            <p:nvPr/>
          </p:nvSpPr>
          <p:spPr>
            <a:xfrm>
              <a:off x="4515" y="2487"/>
              <a:ext cx="39" cy="35"/>
            </a:xfrm>
            <a:custGeom>
              <a:pathLst>
                <a:path extrusionOk="0" h="120000" w="120000">
                  <a:moveTo>
                    <a:pt x="60000" y="116571"/>
                  </a:moveTo>
                  <a:lnTo>
                    <a:pt x="60000" y="116571"/>
                  </a:lnTo>
                  <a:lnTo>
                    <a:pt x="84000" y="113142"/>
                  </a:lnTo>
                  <a:lnTo>
                    <a:pt x="99000" y="99428"/>
                  </a:lnTo>
                  <a:lnTo>
                    <a:pt x="114000" y="82285"/>
                  </a:lnTo>
                  <a:lnTo>
                    <a:pt x="117000" y="58285"/>
                  </a:lnTo>
                  <a:lnTo>
                    <a:pt x="114000" y="34285"/>
                  </a:lnTo>
                  <a:lnTo>
                    <a:pt x="99000" y="17142"/>
                  </a:lnTo>
                  <a:lnTo>
                    <a:pt x="84000" y="3428"/>
                  </a:lnTo>
                  <a:lnTo>
                    <a:pt x="60000" y="0"/>
                  </a:lnTo>
                  <a:lnTo>
                    <a:pt x="36000" y="3428"/>
                  </a:lnTo>
                  <a:lnTo>
                    <a:pt x="18000" y="17142"/>
                  </a:lnTo>
                  <a:lnTo>
                    <a:pt x="6000" y="34285"/>
                  </a:lnTo>
                  <a:lnTo>
                    <a:pt x="0" y="58285"/>
                  </a:lnTo>
                  <a:lnTo>
                    <a:pt x="6000" y="82285"/>
                  </a:lnTo>
                  <a:lnTo>
                    <a:pt x="18000" y="99428"/>
                  </a:lnTo>
                  <a:lnTo>
                    <a:pt x="36000" y="113142"/>
                  </a:lnTo>
                  <a:lnTo>
                    <a:pt x="60000" y="116571"/>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56" name="Shape 3256"/>
            <p:cNvSpPr/>
            <p:nvPr/>
          </p:nvSpPr>
          <p:spPr>
            <a:xfrm>
              <a:off x="4543" y="2439"/>
              <a:ext cx="41" cy="36"/>
            </a:xfrm>
            <a:custGeom>
              <a:pathLst>
                <a:path extrusionOk="0" h="120000" w="120000">
                  <a:moveTo>
                    <a:pt x="57000" y="116666"/>
                  </a:moveTo>
                  <a:lnTo>
                    <a:pt x="57000" y="116666"/>
                  </a:lnTo>
                  <a:lnTo>
                    <a:pt x="81000" y="113333"/>
                  </a:lnTo>
                  <a:lnTo>
                    <a:pt x="99000" y="100000"/>
                  </a:lnTo>
                  <a:lnTo>
                    <a:pt x="114000" y="80000"/>
                  </a:lnTo>
                  <a:lnTo>
                    <a:pt x="117000" y="56666"/>
                  </a:lnTo>
                  <a:lnTo>
                    <a:pt x="114000" y="33333"/>
                  </a:lnTo>
                  <a:lnTo>
                    <a:pt x="99000" y="16666"/>
                  </a:lnTo>
                  <a:lnTo>
                    <a:pt x="81000" y="6666"/>
                  </a:lnTo>
                  <a:lnTo>
                    <a:pt x="57000" y="0"/>
                  </a:lnTo>
                  <a:lnTo>
                    <a:pt x="33000" y="6666"/>
                  </a:lnTo>
                  <a:lnTo>
                    <a:pt x="18000" y="16666"/>
                  </a:lnTo>
                  <a:lnTo>
                    <a:pt x="6000" y="33333"/>
                  </a:lnTo>
                  <a:lnTo>
                    <a:pt x="0" y="56666"/>
                  </a:lnTo>
                  <a:lnTo>
                    <a:pt x="6000" y="80000"/>
                  </a:lnTo>
                  <a:lnTo>
                    <a:pt x="18000" y="100000"/>
                  </a:lnTo>
                  <a:lnTo>
                    <a:pt x="33000" y="113333"/>
                  </a:lnTo>
                  <a:lnTo>
                    <a:pt x="57000"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57" name="Shape 3257"/>
            <p:cNvSpPr/>
            <p:nvPr/>
          </p:nvSpPr>
          <p:spPr>
            <a:xfrm>
              <a:off x="4608" y="2418"/>
              <a:ext cx="42" cy="36"/>
            </a:xfrm>
            <a:custGeom>
              <a:pathLst>
                <a:path extrusionOk="0" h="120000" w="120000">
                  <a:moveTo>
                    <a:pt x="55609" y="116756"/>
                  </a:moveTo>
                  <a:lnTo>
                    <a:pt x="55609" y="116756"/>
                  </a:lnTo>
                  <a:lnTo>
                    <a:pt x="79024" y="110270"/>
                  </a:lnTo>
                  <a:lnTo>
                    <a:pt x="99512" y="100540"/>
                  </a:lnTo>
                  <a:lnTo>
                    <a:pt x="114146" y="81081"/>
                  </a:lnTo>
                  <a:lnTo>
                    <a:pt x="117073" y="58378"/>
                  </a:lnTo>
                  <a:lnTo>
                    <a:pt x="114146" y="35675"/>
                  </a:lnTo>
                  <a:lnTo>
                    <a:pt x="99512" y="19459"/>
                  </a:lnTo>
                  <a:lnTo>
                    <a:pt x="79024" y="6486"/>
                  </a:lnTo>
                  <a:lnTo>
                    <a:pt x="55609" y="0"/>
                  </a:lnTo>
                  <a:lnTo>
                    <a:pt x="32195" y="6486"/>
                  </a:lnTo>
                  <a:lnTo>
                    <a:pt x="17560" y="19459"/>
                  </a:lnTo>
                  <a:lnTo>
                    <a:pt x="5853" y="35675"/>
                  </a:lnTo>
                  <a:lnTo>
                    <a:pt x="0" y="58378"/>
                  </a:lnTo>
                  <a:lnTo>
                    <a:pt x="5853" y="81081"/>
                  </a:lnTo>
                  <a:lnTo>
                    <a:pt x="17560" y="100540"/>
                  </a:lnTo>
                  <a:lnTo>
                    <a:pt x="32195" y="110270"/>
                  </a:lnTo>
                  <a:lnTo>
                    <a:pt x="55609" y="11675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58" name="Shape 3258"/>
            <p:cNvSpPr/>
            <p:nvPr/>
          </p:nvSpPr>
          <p:spPr>
            <a:xfrm>
              <a:off x="4670" y="2436"/>
              <a:ext cx="43" cy="35"/>
            </a:xfrm>
            <a:custGeom>
              <a:pathLst>
                <a:path extrusionOk="0" h="120000" w="120000">
                  <a:moveTo>
                    <a:pt x="60000" y="116571"/>
                  </a:moveTo>
                  <a:lnTo>
                    <a:pt x="60000" y="116571"/>
                  </a:lnTo>
                  <a:lnTo>
                    <a:pt x="80000" y="113142"/>
                  </a:lnTo>
                  <a:lnTo>
                    <a:pt x="97142" y="99428"/>
                  </a:lnTo>
                  <a:lnTo>
                    <a:pt x="111428" y="82285"/>
                  </a:lnTo>
                  <a:lnTo>
                    <a:pt x="117142" y="58285"/>
                  </a:lnTo>
                  <a:lnTo>
                    <a:pt x="111428" y="34285"/>
                  </a:lnTo>
                  <a:lnTo>
                    <a:pt x="97142" y="17142"/>
                  </a:lnTo>
                  <a:lnTo>
                    <a:pt x="80000" y="3428"/>
                  </a:lnTo>
                  <a:lnTo>
                    <a:pt x="60000" y="0"/>
                  </a:lnTo>
                  <a:lnTo>
                    <a:pt x="37142" y="3428"/>
                  </a:lnTo>
                  <a:lnTo>
                    <a:pt x="17142" y="17142"/>
                  </a:lnTo>
                  <a:lnTo>
                    <a:pt x="5714" y="34285"/>
                  </a:lnTo>
                  <a:lnTo>
                    <a:pt x="0" y="58285"/>
                  </a:lnTo>
                  <a:lnTo>
                    <a:pt x="5714" y="82285"/>
                  </a:lnTo>
                  <a:lnTo>
                    <a:pt x="17142" y="99428"/>
                  </a:lnTo>
                  <a:lnTo>
                    <a:pt x="37142" y="113142"/>
                  </a:lnTo>
                  <a:lnTo>
                    <a:pt x="60000" y="116571"/>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59" name="Shape 3259"/>
            <p:cNvSpPr/>
            <p:nvPr/>
          </p:nvSpPr>
          <p:spPr>
            <a:xfrm>
              <a:off x="4704" y="2487"/>
              <a:ext cx="37" cy="36"/>
            </a:xfrm>
            <a:custGeom>
              <a:pathLst>
                <a:path extrusionOk="0" h="120000" w="120000">
                  <a:moveTo>
                    <a:pt x="58461" y="116666"/>
                  </a:moveTo>
                  <a:lnTo>
                    <a:pt x="58461" y="116666"/>
                  </a:lnTo>
                  <a:lnTo>
                    <a:pt x="83076" y="110000"/>
                  </a:lnTo>
                  <a:lnTo>
                    <a:pt x="98461" y="100000"/>
                  </a:lnTo>
                  <a:lnTo>
                    <a:pt x="110769" y="83333"/>
                  </a:lnTo>
                  <a:lnTo>
                    <a:pt x="116923" y="60000"/>
                  </a:lnTo>
                  <a:lnTo>
                    <a:pt x="110769" y="36666"/>
                  </a:lnTo>
                  <a:lnTo>
                    <a:pt x="98461" y="16666"/>
                  </a:lnTo>
                  <a:lnTo>
                    <a:pt x="83076" y="3333"/>
                  </a:lnTo>
                  <a:lnTo>
                    <a:pt x="58461" y="0"/>
                  </a:lnTo>
                  <a:lnTo>
                    <a:pt x="33846" y="3333"/>
                  </a:lnTo>
                  <a:lnTo>
                    <a:pt x="18461" y="16666"/>
                  </a:lnTo>
                  <a:lnTo>
                    <a:pt x="3076" y="36666"/>
                  </a:lnTo>
                  <a:lnTo>
                    <a:pt x="0" y="60000"/>
                  </a:lnTo>
                  <a:lnTo>
                    <a:pt x="3076" y="83333"/>
                  </a:lnTo>
                  <a:lnTo>
                    <a:pt x="18461" y="100000"/>
                  </a:lnTo>
                  <a:lnTo>
                    <a:pt x="33846" y="110000"/>
                  </a:lnTo>
                  <a:lnTo>
                    <a:pt x="58461" y="116666"/>
                  </a:lnTo>
                </a:path>
              </a:pathLst>
            </a:custGeom>
            <a:solidFill>
              <a:srgbClr val="8000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60" name="Shape 3260"/>
            <p:cNvSpPr/>
            <p:nvPr/>
          </p:nvSpPr>
          <p:spPr>
            <a:xfrm>
              <a:off x="4534" y="3056"/>
              <a:ext cx="169" cy="169"/>
            </a:xfrm>
            <a:custGeom>
              <a:pathLst>
                <a:path extrusionOk="0" h="120000" w="120000">
                  <a:moveTo>
                    <a:pt x="55000" y="119289"/>
                  </a:moveTo>
                  <a:lnTo>
                    <a:pt x="55000" y="119289"/>
                  </a:lnTo>
                  <a:lnTo>
                    <a:pt x="50000" y="117869"/>
                  </a:lnTo>
                  <a:lnTo>
                    <a:pt x="45000" y="117159"/>
                  </a:lnTo>
                  <a:lnTo>
                    <a:pt x="42142" y="115739"/>
                  </a:lnTo>
                  <a:lnTo>
                    <a:pt x="39285" y="113609"/>
                  </a:lnTo>
                  <a:lnTo>
                    <a:pt x="36428" y="112189"/>
                  </a:lnTo>
                  <a:lnTo>
                    <a:pt x="33571" y="110059"/>
                  </a:lnTo>
                  <a:lnTo>
                    <a:pt x="30000" y="107928"/>
                  </a:lnTo>
                  <a:lnTo>
                    <a:pt x="25714" y="106508"/>
                  </a:lnTo>
                  <a:lnTo>
                    <a:pt x="19285" y="103668"/>
                  </a:lnTo>
                  <a:lnTo>
                    <a:pt x="14285" y="99408"/>
                  </a:lnTo>
                  <a:lnTo>
                    <a:pt x="10000" y="95857"/>
                  </a:lnTo>
                  <a:lnTo>
                    <a:pt x="6428" y="92307"/>
                  </a:lnTo>
                  <a:lnTo>
                    <a:pt x="5000" y="90177"/>
                  </a:lnTo>
                  <a:lnTo>
                    <a:pt x="4285" y="88047"/>
                  </a:lnTo>
                  <a:lnTo>
                    <a:pt x="4285" y="85917"/>
                  </a:lnTo>
                  <a:lnTo>
                    <a:pt x="3571" y="82366"/>
                  </a:lnTo>
                  <a:lnTo>
                    <a:pt x="2142" y="79526"/>
                  </a:lnTo>
                  <a:lnTo>
                    <a:pt x="2142" y="76686"/>
                  </a:lnTo>
                  <a:lnTo>
                    <a:pt x="2142" y="73846"/>
                  </a:lnTo>
                  <a:lnTo>
                    <a:pt x="2142" y="71005"/>
                  </a:lnTo>
                  <a:lnTo>
                    <a:pt x="2142" y="67455"/>
                  </a:lnTo>
                  <a:lnTo>
                    <a:pt x="1428" y="63195"/>
                  </a:lnTo>
                  <a:lnTo>
                    <a:pt x="714" y="59644"/>
                  </a:lnTo>
                  <a:lnTo>
                    <a:pt x="714" y="55384"/>
                  </a:lnTo>
                  <a:lnTo>
                    <a:pt x="0" y="51124"/>
                  </a:lnTo>
                  <a:lnTo>
                    <a:pt x="0" y="46863"/>
                  </a:lnTo>
                  <a:lnTo>
                    <a:pt x="1428" y="43313"/>
                  </a:lnTo>
                  <a:lnTo>
                    <a:pt x="3571" y="40473"/>
                  </a:lnTo>
                  <a:lnTo>
                    <a:pt x="5000" y="36923"/>
                  </a:lnTo>
                  <a:lnTo>
                    <a:pt x="7857" y="32662"/>
                  </a:lnTo>
                  <a:lnTo>
                    <a:pt x="11428" y="28402"/>
                  </a:lnTo>
                  <a:lnTo>
                    <a:pt x="15000" y="24142"/>
                  </a:lnTo>
                  <a:lnTo>
                    <a:pt x="19285" y="20591"/>
                  </a:lnTo>
                  <a:lnTo>
                    <a:pt x="23571" y="17041"/>
                  </a:lnTo>
                  <a:lnTo>
                    <a:pt x="26428" y="13491"/>
                  </a:lnTo>
                  <a:lnTo>
                    <a:pt x="30000" y="12071"/>
                  </a:lnTo>
                  <a:lnTo>
                    <a:pt x="33571" y="9940"/>
                  </a:lnTo>
                  <a:lnTo>
                    <a:pt x="39285" y="7810"/>
                  </a:lnTo>
                  <a:lnTo>
                    <a:pt x="46428" y="4970"/>
                  </a:lnTo>
                  <a:lnTo>
                    <a:pt x="55714" y="2130"/>
                  </a:lnTo>
                  <a:lnTo>
                    <a:pt x="64285" y="0"/>
                  </a:lnTo>
                  <a:lnTo>
                    <a:pt x="73571" y="0"/>
                  </a:lnTo>
                  <a:lnTo>
                    <a:pt x="81428" y="2130"/>
                  </a:lnTo>
                  <a:lnTo>
                    <a:pt x="90000" y="5680"/>
                  </a:lnTo>
                  <a:lnTo>
                    <a:pt x="92857" y="7810"/>
                  </a:lnTo>
                  <a:lnTo>
                    <a:pt x="95714" y="10650"/>
                  </a:lnTo>
                  <a:lnTo>
                    <a:pt x="99285" y="13491"/>
                  </a:lnTo>
                  <a:lnTo>
                    <a:pt x="102142" y="17041"/>
                  </a:lnTo>
                  <a:lnTo>
                    <a:pt x="106428" y="20591"/>
                  </a:lnTo>
                  <a:lnTo>
                    <a:pt x="108571" y="23431"/>
                  </a:lnTo>
                  <a:lnTo>
                    <a:pt x="112142" y="26982"/>
                  </a:lnTo>
                  <a:lnTo>
                    <a:pt x="112857" y="30532"/>
                  </a:lnTo>
                  <a:lnTo>
                    <a:pt x="114285" y="33372"/>
                  </a:lnTo>
                  <a:lnTo>
                    <a:pt x="115714" y="38343"/>
                  </a:lnTo>
                  <a:lnTo>
                    <a:pt x="117142" y="43313"/>
                  </a:lnTo>
                  <a:lnTo>
                    <a:pt x="117142" y="48994"/>
                  </a:lnTo>
                  <a:lnTo>
                    <a:pt x="117857" y="53964"/>
                  </a:lnTo>
                  <a:lnTo>
                    <a:pt x="118571" y="59644"/>
                  </a:lnTo>
                  <a:lnTo>
                    <a:pt x="119285" y="64615"/>
                  </a:lnTo>
                  <a:lnTo>
                    <a:pt x="119285" y="68875"/>
                  </a:lnTo>
                  <a:lnTo>
                    <a:pt x="118571" y="73136"/>
                  </a:lnTo>
                  <a:lnTo>
                    <a:pt x="117857" y="77396"/>
                  </a:lnTo>
                  <a:lnTo>
                    <a:pt x="117142" y="83076"/>
                  </a:lnTo>
                  <a:lnTo>
                    <a:pt x="115000" y="88757"/>
                  </a:lnTo>
                  <a:lnTo>
                    <a:pt x="112142" y="94437"/>
                  </a:lnTo>
                  <a:lnTo>
                    <a:pt x="110714" y="99408"/>
                  </a:lnTo>
                  <a:lnTo>
                    <a:pt x="107142" y="102958"/>
                  </a:lnTo>
                  <a:lnTo>
                    <a:pt x="104285" y="105088"/>
                  </a:lnTo>
                  <a:lnTo>
                    <a:pt x="100714" y="107218"/>
                  </a:lnTo>
                  <a:lnTo>
                    <a:pt x="97857" y="108639"/>
                  </a:lnTo>
                  <a:lnTo>
                    <a:pt x="95000" y="110769"/>
                  </a:lnTo>
                  <a:lnTo>
                    <a:pt x="92142" y="112899"/>
                  </a:lnTo>
                  <a:lnTo>
                    <a:pt x="90000" y="114319"/>
                  </a:lnTo>
                  <a:lnTo>
                    <a:pt x="87857" y="115739"/>
                  </a:lnTo>
                  <a:lnTo>
                    <a:pt x="85714" y="117159"/>
                  </a:lnTo>
                  <a:lnTo>
                    <a:pt x="82142" y="117159"/>
                  </a:lnTo>
                  <a:lnTo>
                    <a:pt x="79285" y="117869"/>
                  </a:lnTo>
                  <a:lnTo>
                    <a:pt x="75000" y="118579"/>
                  </a:lnTo>
                  <a:lnTo>
                    <a:pt x="70000" y="118579"/>
                  </a:lnTo>
                  <a:lnTo>
                    <a:pt x="65000" y="119289"/>
                  </a:lnTo>
                  <a:lnTo>
                    <a:pt x="60714" y="119289"/>
                  </a:lnTo>
                  <a:lnTo>
                    <a:pt x="57857" y="119289"/>
                  </a:lnTo>
                  <a:lnTo>
                    <a:pt x="55714" y="119289"/>
                  </a:lnTo>
                  <a:lnTo>
                    <a:pt x="55000" y="119289"/>
                  </a:lnTo>
                </a:path>
              </a:pathLst>
            </a:custGeom>
            <a:solidFill>
              <a:srgbClr val="FF9900"/>
            </a:solidFill>
            <a:ln cap="rnd" cmpd="sng" w="28575">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61" name="Shape 3261"/>
            <p:cNvSpPr/>
            <p:nvPr/>
          </p:nvSpPr>
          <p:spPr>
            <a:xfrm>
              <a:off x="4618" y="3194"/>
              <a:ext cx="13" cy="1"/>
            </a:xfrm>
            <a:custGeom>
              <a:pathLst>
                <a:path extrusionOk="0" h="120000" w="120000">
                  <a:moveTo>
                    <a:pt x="80000" y="0"/>
                  </a:moveTo>
                  <a:lnTo>
                    <a:pt x="60000" y="0"/>
                  </a:lnTo>
                  <a:lnTo>
                    <a:pt x="40000" y="0"/>
                  </a:lnTo>
                  <a:lnTo>
                    <a:pt x="30000" y="0"/>
                  </a:lnTo>
                  <a:lnTo>
                    <a:pt x="20000" y="0"/>
                  </a:lnTo>
                  <a:lnTo>
                    <a:pt x="10000" y="0"/>
                  </a:lnTo>
                  <a:lnTo>
                    <a:pt x="0" y="0"/>
                  </a:lnTo>
                  <a:lnTo>
                    <a:pt x="0" y="60000"/>
                  </a:lnTo>
                  <a:lnTo>
                    <a:pt x="10000" y="60000"/>
                  </a:lnTo>
                  <a:lnTo>
                    <a:pt x="20000" y="60000"/>
                  </a:lnTo>
                  <a:lnTo>
                    <a:pt x="30000" y="60000"/>
                  </a:lnTo>
                  <a:lnTo>
                    <a:pt x="50000" y="60000"/>
                  </a:lnTo>
                  <a:lnTo>
                    <a:pt x="60000" y="60000"/>
                  </a:lnTo>
                  <a:lnTo>
                    <a:pt x="80000" y="60000"/>
                  </a:lnTo>
                  <a:lnTo>
                    <a:pt x="90000" y="60000"/>
                  </a:lnTo>
                  <a:lnTo>
                    <a:pt x="100000" y="60000"/>
                  </a:lnTo>
                  <a:lnTo>
                    <a:pt x="110000" y="0"/>
                  </a:lnTo>
                  <a:lnTo>
                    <a:pt x="100000" y="0"/>
                  </a:lnTo>
                  <a:lnTo>
                    <a:pt x="90000" y="0"/>
                  </a:lnTo>
                  <a:lnTo>
                    <a:pt x="8000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62" name="Shape 3262"/>
            <p:cNvSpPr/>
            <p:nvPr/>
          </p:nvSpPr>
          <p:spPr>
            <a:xfrm>
              <a:off x="4618" y="3195"/>
              <a:ext cx="22" cy="9"/>
            </a:xfrm>
            <a:custGeom>
              <a:pathLst>
                <a:path extrusionOk="0" h="120000" w="120000">
                  <a:moveTo>
                    <a:pt x="83478" y="108000"/>
                  </a:moveTo>
                  <a:lnTo>
                    <a:pt x="83478" y="108000"/>
                  </a:lnTo>
                  <a:lnTo>
                    <a:pt x="62608" y="108000"/>
                  </a:lnTo>
                  <a:lnTo>
                    <a:pt x="41739" y="108000"/>
                  </a:lnTo>
                  <a:lnTo>
                    <a:pt x="36521" y="108000"/>
                  </a:lnTo>
                  <a:lnTo>
                    <a:pt x="26086" y="108000"/>
                  </a:lnTo>
                  <a:lnTo>
                    <a:pt x="10434" y="96000"/>
                  </a:lnTo>
                  <a:lnTo>
                    <a:pt x="0" y="96000"/>
                  </a:lnTo>
                  <a:lnTo>
                    <a:pt x="0" y="60000"/>
                  </a:lnTo>
                  <a:lnTo>
                    <a:pt x="0" y="36000"/>
                  </a:lnTo>
                  <a:lnTo>
                    <a:pt x="5217" y="24000"/>
                  </a:lnTo>
                  <a:lnTo>
                    <a:pt x="15652" y="12000"/>
                  </a:lnTo>
                  <a:lnTo>
                    <a:pt x="31304" y="0"/>
                  </a:lnTo>
                  <a:lnTo>
                    <a:pt x="36521" y="0"/>
                  </a:lnTo>
                  <a:lnTo>
                    <a:pt x="46956" y="0"/>
                  </a:lnTo>
                  <a:lnTo>
                    <a:pt x="67826" y="0"/>
                  </a:lnTo>
                  <a:lnTo>
                    <a:pt x="78260" y="0"/>
                  </a:lnTo>
                  <a:lnTo>
                    <a:pt x="83478" y="24000"/>
                  </a:lnTo>
                  <a:lnTo>
                    <a:pt x="99130" y="36000"/>
                  </a:lnTo>
                  <a:lnTo>
                    <a:pt x="109565" y="48000"/>
                  </a:lnTo>
                  <a:lnTo>
                    <a:pt x="114782" y="60000"/>
                  </a:lnTo>
                  <a:lnTo>
                    <a:pt x="114782" y="84000"/>
                  </a:lnTo>
                  <a:lnTo>
                    <a:pt x="114782" y="96000"/>
                  </a:lnTo>
                  <a:lnTo>
                    <a:pt x="104347" y="108000"/>
                  </a:lnTo>
                  <a:lnTo>
                    <a:pt x="88695" y="108000"/>
                  </a:lnTo>
                  <a:lnTo>
                    <a:pt x="83478" y="108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63" name="Shape 3263"/>
            <p:cNvSpPr/>
            <p:nvPr/>
          </p:nvSpPr>
          <p:spPr>
            <a:xfrm>
              <a:off x="4588" y="3089"/>
              <a:ext cx="11" cy="3"/>
            </a:xfrm>
            <a:custGeom>
              <a:pathLst>
                <a:path extrusionOk="0" h="120000" w="120000">
                  <a:moveTo>
                    <a:pt x="76363" y="90000"/>
                  </a:moveTo>
                  <a:lnTo>
                    <a:pt x="54545" y="90000"/>
                  </a:lnTo>
                  <a:lnTo>
                    <a:pt x="43636" y="90000"/>
                  </a:lnTo>
                  <a:lnTo>
                    <a:pt x="32727" y="90000"/>
                  </a:lnTo>
                  <a:lnTo>
                    <a:pt x="21818" y="90000"/>
                  </a:lnTo>
                  <a:lnTo>
                    <a:pt x="10909" y="90000"/>
                  </a:lnTo>
                  <a:lnTo>
                    <a:pt x="0" y="60000"/>
                  </a:lnTo>
                  <a:lnTo>
                    <a:pt x="10909" y="30000"/>
                  </a:lnTo>
                  <a:lnTo>
                    <a:pt x="21818" y="30000"/>
                  </a:lnTo>
                  <a:lnTo>
                    <a:pt x="32727" y="30000"/>
                  </a:lnTo>
                  <a:lnTo>
                    <a:pt x="43636" y="0"/>
                  </a:lnTo>
                  <a:lnTo>
                    <a:pt x="54545" y="0"/>
                  </a:lnTo>
                  <a:lnTo>
                    <a:pt x="65454" y="0"/>
                  </a:lnTo>
                  <a:lnTo>
                    <a:pt x="76363" y="0"/>
                  </a:lnTo>
                  <a:lnTo>
                    <a:pt x="87272" y="30000"/>
                  </a:lnTo>
                  <a:lnTo>
                    <a:pt x="98181" y="30000"/>
                  </a:lnTo>
                  <a:lnTo>
                    <a:pt x="98181" y="60000"/>
                  </a:lnTo>
                  <a:lnTo>
                    <a:pt x="109090" y="60000"/>
                  </a:lnTo>
                  <a:lnTo>
                    <a:pt x="98181" y="90000"/>
                  </a:lnTo>
                  <a:lnTo>
                    <a:pt x="87272" y="90000"/>
                  </a:lnTo>
                  <a:lnTo>
                    <a:pt x="76363" y="9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64" name="Shape 3264"/>
            <p:cNvSpPr/>
            <p:nvPr/>
          </p:nvSpPr>
          <p:spPr>
            <a:xfrm>
              <a:off x="4588" y="3089"/>
              <a:ext cx="22" cy="14"/>
            </a:xfrm>
            <a:custGeom>
              <a:pathLst>
                <a:path extrusionOk="0" h="120000" w="120000">
                  <a:moveTo>
                    <a:pt x="81818" y="111428"/>
                  </a:moveTo>
                  <a:lnTo>
                    <a:pt x="81818" y="111428"/>
                  </a:lnTo>
                  <a:lnTo>
                    <a:pt x="54545" y="102857"/>
                  </a:lnTo>
                  <a:lnTo>
                    <a:pt x="43636" y="102857"/>
                  </a:lnTo>
                  <a:lnTo>
                    <a:pt x="38181" y="111428"/>
                  </a:lnTo>
                  <a:lnTo>
                    <a:pt x="21818" y="111428"/>
                  </a:lnTo>
                  <a:lnTo>
                    <a:pt x="10909" y="102857"/>
                  </a:lnTo>
                  <a:lnTo>
                    <a:pt x="5454" y="94285"/>
                  </a:lnTo>
                  <a:lnTo>
                    <a:pt x="0" y="77142"/>
                  </a:lnTo>
                  <a:lnTo>
                    <a:pt x="0" y="59999"/>
                  </a:lnTo>
                  <a:lnTo>
                    <a:pt x="5454" y="42857"/>
                  </a:lnTo>
                  <a:lnTo>
                    <a:pt x="10909" y="34285"/>
                  </a:lnTo>
                  <a:lnTo>
                    <a:pt x="21818" y="25714"/>
                  </a:lnTo>
                  <a:lnTo>
                    <a:pt x="38181" y="25714"/>
                  </a:lnTo>
                  <a:lnTo>
                    <a:pt x="49090" y="17142"/>
                  </a:lnTo>
                  <a:lnTo>
                    <a:pt x="60000" y="8571"/>
                  </a:lnTo>
                  <a:lnTo>
                    <a:pt x="70909" y="0"/>
                  </a:lnTo>
                  <a:lnTo>
                    <a:pt x="81818" y="8571"/>
                  </a:lnTo>
                  <a:lnTo>
                    <a:pt x="92727" y="34285"/>
                  </a:lnTo>
                  <a:lnTo>
                    <a:pt x="103636" y="51428"/>
                  </a:lnTo>
                  <a:lnTo>
                    <a:pt x="109090" y="68571"/>
                  </a:lnTo>
                  <a:lnTo>
                    <a:pt x="114545" y="85714"/>
                  </a:lnTo>
                  <a:lnTo>
                    <a:pt x="109090" y="102857"/>
                  </a:lnTo>
                  <a:lnTo>
                    <a:pt x="98181" y="102857"/>
                  </a:lnTo>
                  <a:lnTo>
                    <a:pt x="81818" y="111428"/>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65" name="Shape 3265"/>
            <p:cNvSpPr/>
            <p:nvPr/>
          </p:nvSpPr>
          <p:spPr>
            <a:xfrm>
              <a:off x="4586" y="3172"/>
              <a:ext cx="2" cy="4"/>
            </a:xfrm>
            <a:custGeom>
              <a:pathLst>
                <a:path extrusionOk="0" h="120000" w="120000">
                  <a:moveTo>
                    <a:pt x="0" y="48000"/>
                  </a:moveTo>
                  <a:lnTo>
                    <a:pt x="0" y="24000"/>
                  </a:lnTo>
                  <a:lnTo>
                    <a:pt x="0" y="0"/>
                  </a:lnTo>
                  <a:lnTo>
                    <a:pt x="40000" y="0"/>
                  </a:lnTo>
                  <a:lnTo>
                    <a:pt x="80000" y="24000"/>
                  </a:lnTo>
                  <a:lnTo>
                    <a:pt x="80000" y="72000"/>
                  </a:lnTo>
                  <a:lnTo>
                    <a:pt x="40000" y="96000"/>
                  </a:lnTo>
                  <a:lnTo>
                    <a:pt x="0" y="4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66" name="Shape 3266"/>
            <p:cNvSpPr/>
            <p:nvPr/>
          </p:nvSpPr>
          <p:spPr>
            <a:xfrm>
              <a:off x="4588" y="3172"/>
              <a:ext cx="9" cy="14"/>
            </a:xfrm>
            <a:custGeom>
              <a:pathLst>
                <a:path extrusionOk="0" h="120000" w="120000">
                  <a:moveTo>
                    <a:pt x="108000" y="56000"/>
                  </a:moveTo>
                  <a:lnTo>
                    <a:pt x="108000" y="56000"/>
                  </a:lnTo>
                  <a:lnTo>
                    <a:pt x="96000" y="40000"/>
                  </a:lnTo>
                  <a:lnTo>
                    <a:pt x="96000" y="16000"/>
                  </a:lnTo>
                  <a:lnTo>
                    <a:pt x="96000" y="8000"/>
                  </a:lnTo>
                  <a:lnTo>
                    <a:pt x="72000" y="0"/>
                  </a:lnTo>
                  <a:lnTo>
                    <a:pt x="36000" y="0"/>
                  </a:lnTo>
                  <a:lnTo>
                    <a:pt x="24000" y="8000"/>
                  </a:lnTo>
                  <a:lnTo>
                    <a:pt x="12000" y="24000"/>
                  </a:lnTo>
                  <a:lnTo>
                    <a:pt x="0" y="80000"/>
                  </a:lnTo>
                  <a:lnTo>
                    <a:pt x="72000" y="112000"/>
                  </a:lnTo>
                  <a:lnTo>
                    <a:pt x="108000" y="56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67" name="Shape 3267"/>
            <p:cNvSpPr/>
            <p:nvPr/>
          </p:nvSpPr>
          <p:spPr>
            <a:xfrm>
              <a:off x="4656" y="3155"/>
              <a:ext cx="1" cy="4"/>
            </a:xfrm>
            <a:custGeom>
              <a:pathLst>
                <a:path extrusionOk="0" h="120000" w="120000">
                  <a:moveTo>
                    <a:pt x="0" y="48000"/>
                  </a:moveTo>
                  <a:lnTo>
                    <a:pt x="0" y="24000"/>
                  </a:lnTo>
                  <a:lnTo>
                    <a:pt x="0" y="0"/>
                  </a:lnTo>
                  <a:lnTo>
                    <a:pt x="60000" y="0"/>
                  </a:lnTo>
                  <a:lnTo>
                    <a:pt x="60000" y="24000"/>
                  </a:lnTo>
                  <a:lnTo>
                    <a:pt x="60000" y="72000"/>
                  </a:lnTo>
                  <a:lnTo>
                    <a:pt x="0" y="96000"/>
                  </a:lnTo>
                  <a:lnTo>
                    <a:pt x="0" y="4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68" name="Shape 3268"/>
            <p:cNvSpPr/>
            <p:nvPr/>
          </p:nvSpPr>
          <p:spPr>
            <a:xfrm>
              <a:off x="4658" y="3155"/>
              <a:ext cx="9" cy="14"/>
            </a:xfrm>
            <a:custGeom>
              <a:pathLst>
                <a:path extrusionOk="0" h="120000" w="120000">
                  <a:moveTo>
                    <a:pt x="109090" y="56000"/>
                  </a:moveTo>
                  <a:lnTo>
                    <a:pt x="109090" y="56000"/>
                  </a:lnTo>
                  <a:lnTo>
                    <a:pt x="98181" y="32000"/>
                  </a:lnTo>
                  <a:lnTo>
                    <a:pt x="98181" y="16000"/>
                  </a:lnTo>
                  <a:lnTo>
                    <a:pt x="87272" y="8000"/>
                  </a:lnTo>
                  <a:lnTo>
                    <a:pt x="65454" y="0"/>
                  </a:lnTo>
                  <a:lnTo>
                    <a:pt x="43636" y="8000"/>
                  </a:lnTo>
                  <a:lnTo>
                    <a:pt x="32727" y="16000"/>
                  </a:lnTo>
                  <a:lnTo>
                    <a:pt x="21818" y="24000"/>
                  </a:lnTo>
                  <a:lnTo>
                    <a:pt x="0" y="72000"/>
                  </a:lnTo>
                  <a:lnTo>
                    <a:pt x="76363" y="112000"/>
                  </a:lnTo>
                  <a:lnTo>
                    <a:pt x="109090" y="56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69" name="Shape 3269"/>
            <p:cNvSpPr/>
            <p:nvPr/>
          </p:nvSpPr>
          <p:spPr>
            <a:xfrm>
              <a:off x="4640" y="3113"/>
              <a:ext cx="1" cy="4"/>
            </a:xfrm>
            <a:custGeom>
              <a:pathLst>
                <a:path extrusionOk="0" h="120000" w="120000">
                  <a:moveTo>
                    <a:pt x="80000" y="48000"/>
                  </a:moveTo>
                  <a:lnTo>
                    <a:pt x="80000" y="24000"/>
                  </a:lnTo>
                  <a:lnTo>
                    <a:pt x="80000" y="0"/>
                  </a:lnTo>
                  <a:lnTo>
                    <a:pt x="40000" y="0"/>
                  </a:lnTo>
                  <a:lnTo>
                    <a:pt x="0" y="0"/>
                  </a:lnTo>
                  <a:lnTo>
                    <a:pt x="40000" y="72000"/>
                  </a:lnTo>
                  <a:lnTo>
                    <a:pt x="80000" y="96000"/>
                  </a:lnTo>
                  <a:lnTo>
                    <a:pt x="80000" y="4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70" name="Shape 3270"/>
            <p:cNvSpPr/>
            <p:nvPr/>
          </p:nvSpPr>
          <p:spPr>
            <a:xfrm>
              <a:off x="4640" y="3113"/>
              <a:ext cx="13" cy="14"/>
            </a:xfrm>
            <a:custGeom>
              <a:pathLst>
                <a:path extrusionOk="0" h="120000" w="120000">
                  <a:moveTo>
                    <a:pt x="111428" y="56000"/>
                  </a:moveTo>
                  <a:lnTo>
                    <a:pt x="111428" y="56000"/>
                  </a:lnTo>
                  <a:lnTo>
                    <a:pt x="102857" y="40000"/>
                  </a:lnTo>
                  <a:lnTo>
                    <a:pt x="102857" y="16000"/>
                  </a:lnTo>
                  <a:lnTo>
                    <a:pt x="94285" y="8000"/>
                  </a:lnTo>
                  <a:lnTo>
                    <a:pt x="77142" y="0"/>
                  </a:lnTo>
                  <a:lnTo>
                    <a:pt x="59999" y="0"/>
                  </a:lnTo>
                  <a:lnTo>
                    <a:pt x="25714" y="0"/>
                  </a:lnTo>
                  <a:lnTo>
                    <a:pt x="0" y="0"/>
                  </a:lnTo>
                  <a:lnTo>
                    <a:pt x="25714" y="80000"/>
                  </a:lnTo>
                  <a:lnTo>
                    <a:pt x="85714" y="112000"/>
                  </a:lnTo>
                  <a:lnTo>
                    <a:pt x="111428" y="5600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71" name="Shape 3271"/>
            <p:cNvSpPr/>
            <p:nvPr/>
          </p:nvSpPr>
          <p:spPr>
            <a:xfrm>
              <a:off x="4586" y="3127"/>
              <a:ext cx="11" cy="2"/>
            </a:xfrm>
            <a:custGeom>
              <a:pathLst>
                <a:path extrusionOk="0" h="120000" w="120000">
                  <a:moveTo>
                    <a:pt x="0" y="80000"/>
                  </a:moveTo>
                  <a:lnTo>
                    <a:pt x="20000" y="80000"/>
                  </a:lnTo>
                  <a:lnTo>
                    <a:pt x="20000" y="40000"/>
                  </a:lnTo>
                  <a:lnTo>
                    <a:pt x="30000" y="40000"/>
                  </a:lnTo>
                  <a:lnTo>
                    <a:pt x="50000" y="40000"/>
                  </a:lnTo>
                  <a:lnTo>
                    <a:pt x="60000" y="40000"/>
                  </a:lnTo>
                  <a:lnTo>
                    <a:pt x="70000" y="40000"/>
                  </a:lnTo>
                  <a:lnTo>
                    <a:pt x="80000" y="80000"/>
                  </a:lnTo>
                  <a:lnTo>
                    <a:pt x="90000" y="80000"/>
                  </a:lnTo>
                  <a:lnTo>
                    <a:pt x="100000" y="80000"/>
                  </a:lnTo>
                  <a:lnTo>
                    <a:pt x="100000" y="40000"/>
                  </a:lnTo>
                  <a:lnTo>
                    <a:pt x="110000" y="40000"/>
                  </a:lnTo>
                  <a:lnTo>
                    <a:pt x="100000" y="40000"/>
                  </a:lnTo>
                  <a:lnTo>
                    <a:pt x="90000" y="40000"/>
                  </a:lnTo>
                  <a:lnTo>
                    <a:pt x="70000" y="0"/>
                  </a:lnTo>
                  <a:lnTo>
                    <a:pt x="60000" y="0"/>
                  </a:lnTo>
                  <a:lnTo>
                    <a:pt x="40000" y="0"/>
                  </a:lnTo>
                  <a:lnTo>
                    <a:pt x="30000" y="0"/>
                  </a:lnTo>
                  <a:lnTo>
                    <a:pt x="20000" y="0"/>
                  </a:lnTo>
                  <a:lnTo>
                    <a:pt x="10000" y="0"/>
                  </a:lnTo>
                  <a:lnTo>
                    <a:pt x="10000" y="40000"/>
                  </a:lnTo>
                  <a:lnTo>
                    <a:pt x="0" y="40000"/>
                  </a:lnTo>
                  <a:lnTo>
                    <a:pt x="0" y="80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72" name="Shape 3272"/>
            <p:cNvSpPr/>
            <p:nvPr/>
          </p:nvSpPr>
          <p:spPr>
            <a:xfrm>
              <a:off x="4586" y="3127"/>
              <a:ext cx="22" cy="13"/>
            </a:xfrm>
            <a:custGeom>
              <a:pathLst>
                <a:path extrusionOk="0" h="120000" w="120000">
                  <a:moveTo>
                    <a:pt x="0" y="110769"/>
                  </a:moveTo>
                  <a:lnTo>
                    <a:pt x="0" y="110769"/>
                  </a:lnTo>
                  <a:lnTo>
                    <a:pt x="15652" y="83076"/>
                  </a:lnTo>
                  <a:lnTo>
                    <a:pt x="20869" y="55384"/>
                  </a:lnTo>
                  <a:lnTo>
                    <a:pt x="36521" y="55384"/>
                  </a:lnTo>
                  <a:lnTo>
                    <a:pt x="52173" y="55384"/>
                  </a:lnTo>
                  <a:lnTo>
                    <a:pt x="57391" y="55384"/>
                  </a:lnTo>
                  <a:lnTo>
                    <a:pt x="73043" y="73846"/>
                  </a:lnTo>
                  <a:lnTo>
                    <a:pt x="88695" y="83076"/>
                  </a:lnTo>
                  <a:lnTo>
                    <a:pt x="93913" y="83076"/>
                  </a:lnTo>
                  <a:lnTo>
                    <a:pt x="104347" y="83076"/>
                  </a:lnTo>
                  <a:lnTo>
                    <a:pt x="109565" y="73846"/>
                  </a:lnTo>
                  <a:lnTo>
                    <a:pt x="114782" y="55384"/>
                  </a:lnTo>
                  <a:lnTo>
                    <a:pt x="104347" y="46153"/>
                  </a:lnTo>
                  <a:lnTo>
                    <a:pt x="93913" y="27692"/>
                  </a:lnTo>
                  <a:lnTo>
                    <a:pt x="73043" y="9230"/>
                  </a:lnTo>
                  <a:lnTo>
                    <a:pt x="67826" y="0"/>
                  </a:lnTo>
                  <a:lnTo>
                    <a:pt x="57391" y="0"/>
                  </a:lnTo>
                  <a:lnTo>
                    <a:pt x="46956" y="0"/>
                  </a:lnTo>
                  <a:lnTo>
                    <a:pt x="36521" y="0"/>
                  </a:lnTo>
                  <a:lnTo>
                    <a:pt x="20869" y="0"/>
                  </a:lnTo>
                  <a:lnTo>
                    <a:pt x="10434" y="0"/>
                  </a:lnTo>
                  <a:lnTo>
                    <a:pt x="5217" y="27692"/>
                  </a:lnTo>
                  <a:lnTo>
                    <a:pt x="0" y="55384"/>
                  </a:lnTo>
                  <a:lnTo>
                    <a:pt x="0" y="92307"/>
                  </a:lnTo>
                  <a:lnTo>
                    <a:pt x="0" y="110769"/>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73" name="Shape 3273"/>
            <p:cNvSpPr/>
            <p:nvPr/>
          </p:nvSpPr>
          <p:spPr>
            <a:xfrm>
              <a:off x="4622" y="3152"/>
              <a:ext cx="9" cy="3"/>
            </a:xfrm>
            <a:custGeom>
              <a:pathLst>
                <a:path extrusionOk="0" h="120000" w="120000">
                  <a:moveTo>
                    <a:pt x="0" y="0"/>
                  </a:moveTo>
                  <a:lnTo>
                    <a:pt x="108000" y="30000"/>
                  </a:lnTo>
                  <a:lnTo>
                    <a:pt x="48000" y="60000"/>
                  </a:lnTo>
                  <a:lnTo>
                    <a:pt x="48000" y="90000"/>
                  </a:lnTo>
                  <a:lnTo>
                    <a:pt x="0" y="90000"/>
                  </a:lnTo>
                  <a:lnTo>
                    <a:pt x="0" y="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74" name="Shape 3274"/>
            <p:cNvSpPr/>
            <p:nvPr/>
          </p:nvSpPr>
          <p:spPr>
            <a:xfrm>
              <a:off x="4631" y="3154"/>
              <a:ext cx="1" cy="7"/>
            </a:xfrm>
            <a:custGeom>
              <a:pathLst>
                <a:path extrusionOk="0" h="120000" w="120000">
                  <a:moveTo>
                    <a:pt x="80000" y="105000"/>
                  </a:moveTo>
                  <a:lnTo>
                    <a:pt x="80000" y="105000"/>
                  </a:lnTo>
                  <a:lnTo>
                    <a:pt x="0" y="60000"/>
                  </a:lnTo>
                  <a:lnTo>
                    <a:pt x="40000" y="30000"/>
                  </a:lnTo>
                  <a:lnTo>
                    <a:pt x="40000" y="0"/>
                  </a:lnTo>
                  <a:lnTo>
                    <a:pt x="80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75" name="Shape 3275"/>
            <p:cNvSpPr/>
            <p:nvPr/>
          </p:nvSpPr>
          <p:spPr>
            <a:xfrm>
              <a:off x="4558" y="3128"/>
              <a:ext cx="11" cy="17"/>
            </a:xfrm>
            <a:custGeom>
              <a:pathLst>
                <a:path extrusionOk="0" h="120000" w="120000">
                  <a:moveTo>
                    <a:pt x="0" y="112941"/>
                  </a:moveTo>
                  <a:lnTo>
                    <a:pt x="0" y="98823"/>
                  </a:lnTo>
                  <a:lnTo>
                    <a:pt x="0" y="84705"/>
                  </a:lnTo>
                  <a:lnTo>
                    <a:pt x="0" y="70588"/>
                  </a:lnTo>
                  <a:lnTo>
                    <a:pt x="0" y="63529"/>
                  </a:lnTo>
                  <a:lnTo>
                    <a:pt x="0" y="56470"/>
                  </a:lnTo>
                  <a:lnTo>
                    <a:pt x="109090" y="49411"/>
                  </a:lnTo>
                  <a:lnTo>
                    <a:pt x="109090" y="42352"/>
                  </a:lnTo>
                  <a:lnTo>
                    <a:pt x="0" y="28235"/>
                  </a:lnTo>
                  <a:lnTo>
                    <a:pt x="0" y="21176"/>
                  </a:lnTo>
                  <a:lnTo>
                    <a:pt x="0" y="7058"/>
                  </a:lnTo>
                  <a:lnTo>
                    <a:pt x="0" y="0"/>
                  </a:lnTo>
                  <a:lnTo>
                    <a:pt x="0" y="112941"/>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76" name="Shape 3276"/>
            <p:cNvSpPr/>
            <p:nvPr/>
          </p:nvSpPr>
          <p:spPr>
            <a:xfrm>
              <a:off x="4568" y="3128"/>
              <a:ext cx="0" cy="27"/>
            </a:xfrm>
            <a:custGeom>
              <a:pathLst>
                <a:path extrusionOk="0" h="120000" w="120000">
                  <a:moveTo>
                    <a:pt x="60000" y="115555"/>
                  </a:moveTo>
                  <a:lnTo>
                    <a:pt x="60000" y="115555"/>
                  </a:lnTo>
                  <a:lnTo>
                    <a:pt x="60000" y="102222"/>
                  </a:lnTo>
                  <a:lnTo>
                    <a:pt x="60000" y="84444"/>
                  </a:lnTo>
                  <a:lnTo>
                    <a:pt x="60000" y="75555"/>
                  </a:lnTo>
                  <a:lnTo>
                    <a:pt x="60000" y="71111"/>
                  </a:lnTo>
                  <a:lnTo>
                    <a:pt x="60000" y="66666"/>
                  </a:lnTo>
                  <a:lnTo>
                    <a:pt x="60000" y="57777"/>
                  </a:lnTo>
                  <a:lnTo>
                    <a:pt x="0" y="53333"/>
                  </a:lnTo>
                  <a:lnTo>
                    <a:pt x="0" y="44444"/>
                  </a:lnTo>
                  <a:lnTo>
                    <a:pt x="60000" y="31111"/>
                  </a:lnTo>
                  <a:lnTo>
                    <a:pt x="60000" y="22222"/>
                  </a:lnTo>
                  <a:lnTo>
                    <a:pt x="60000" y="4444"/>
                  </a:lnTo>
                  <a:lnTo>
                    <a:pt x="60000" y="0"/>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77" name="Shape 3277"/>
            <p:cNvSpPr/>
            <p:nvPr/>
          </p:nvSpPr>
          <p:spPr>
            <a:xfrm>
              <a:off x="4559" y="3104"/>
              <a:ext cx="18" cy="4"/>
            </a:xfrm>
            <a:custGeom>
              <a:pathLst>
                <a:path extrusionOk="0" h="120000" w="120000">
                  <a:moveTo>
                    <a:pt x="0" y="72000"/>
                  </a:moveTo>
                  <a:lnTo>
                    <a:pt x="20000" y="96000"/>
                  </a:lnTo>
                  <a:lnTo>
                    <a:pt x="40000" y="72000"/>
                  </a:lnTo>
                  <a:lnTo>
                    <a:pt x="60000" y="48000"/>
                  </a:lnTo>
                  <a:lnTo>
                    <a:pt x="73333" y="24000"/>
                  </a:lnTo>
                  <a:lnTo>
                    <a:pt x="80000" y="0"/>
                  </a:lnTo>
                  <a:lnTo>
                    <a:pt x="100000" y="0"/>
                  </a:lnTo>
                  <a:lnTo>
                    <a:pt x="106666" y="0"/>
                  </a:lnTo>
                  <a:lnTo>
                    <a:pt x="113333" y="0"/>
                  </a:lnTo>
                  <a:lnTo>
                    <a:pt x="0" y="72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78" name="Shape 3278"/>
            <p:cNvSpPr/>
            <p:nvPr/>
          </p:nvSpPr>
          <p:spPr>
            <a:xfrm>
              <a:off x="4559" y="3107"/>
              <a:ext cx="28" cy="7"/>
            </a:xfrm>
            <a:custGeom>
              <a:pathLst>
                <a:path extrusionOk="0" h="120000" w="120000">
                  <a:moveTo>
                    <a:pt x="0" y="17142"/>
                  </a:moveTo>
                  <a:lnTo>
                    <a:pt x="0" y="17142"/>
                  </a:lnTo>
                  <a:lnTo>
                    <a:pt x="16551" y="0"/>
                  </a:lnTo>
                  <a:lnTo>
                    <a:pt x="41379" y="17142"/>
                  </a:lnTo>
                  <a:lnTo>
                    <a:pt x="62068" y="51428"/>
                  </a:lnTo>
                  <a:lnTo>
                    <a:pt x="74482" y="85714"/>
                  </a:lnTo>
                  <a:lnTo>
                    <a:pt x="82758" y="102857"/>
                  </a:lnTo>
                  <a:lnTo>
                    <a:pt x="103448" y="102857"/>
                  </a:lnTo>
                  <a:lnTo>
                    <a:pt x="111724" y="102857"/>
                  </a:lnTo>
                  <a:lnTo>
                    <a:pt x="115862" y="102857"/>
                  </a:lnTo>
                </a:path>
              </a:pathLst>
            </a:custGeom>
            <a:solidFill>
              <a:srgbClr val="FF9900"/>
            </a:solidFill>
            <a:ln cap="rnd" cmpd="sng" w="28575">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79" name="Shape 3279"/>
            <p:cNvSpPr/>
            <p:nvPr/>
          </p:nvSpPr>
          <p:spPr>
            <a:xfrm>
              <a:off x="4641" y="3170"/>
              <a:ext cx="9" cy="9"/>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80" name="Shape 3280"/>
            <p:cNvSpPr/>
            <p:nvPr/>
          </p:nvSpPr>
          <p:spPr>
            <a:xfrm>
              <a:off x="4613" y="3167"/>
              <a:ext cx="9" cy="7"/>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81" name="Shape 3281"/>
            <p:cNvSpPr/>
            <p:nvPr/>
          </p:nvSpPr>
          <p:spPr>
            <a:xfrm>
              <a:off x="4604" y="3144"/>
              <a:ext cx="9" cy="9"/>
            </a:xfrm>
            <a:custGeom>
              <a:pathLst>
                <a:path extrusionOk="0" h="120000" w="120000">
                  <a:moveTo>
                    <a:pt x="48000" y="106666"/>
                  </a:moveTo>
                  <a:lnTo>
                    <a:pt x="108000" y="106666"/>
                  </a:lnTo>
                  <a:lnTo>
                    <a:pt x="108000" y="53333"/>
                  </a:lnTo>
                  <a:lnTo>
                    <a:pt x="4800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82" name="Shape 3282"/>
            <p:cNvSpPr/>
            <p:nvPr/>
          </p:nvSpPr>
          <p:spPr>
            <a:xfrm>
              <a:off x="4658" y="3130"/>
              <a:ext cx="9" cy="9"/>
            </a:xfrm>
            <a:custGeom>
              <a:pathLst>
                <a:path extrusionOk="0" h="120000" w="120000">
                  <a:moveTo>
                    <a:pt x="48000" y="106666"/>
                  </a:moveTo>
                  <a:lnTo>
                    <a:pt x="48000" y="106666"/>
                  </a:lnTo>
                  <a:lnTo>
                    <a:pt x="108000" y="106666"/>
                  </a:lnTo>
                  <a:lnTo>
                    <a:pt x="108000" y="53333"/>
                  </a:lnTo>
                  <a:lnTo>
                    <a:pt x="48000" y="0"/>
                  </a:lnTo>
                  <a:lnTo>
                    <a:pt x="0" y="53333"/>
                  </a:lnTo>
                  <a:lnTo>
                    <a:pt x="0" y="106666"/>
                  </a:lnTo>
                  <a:lnTo>
                    <a:pt x="48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83" name="Shape 3283"/>
            <p:cNvSpPr/>
            <p:nvPr/>
          </p:nvSpPr>
          <p:spPr>
            <a:xfrm>
              <a:off x="4622" y="3069"/>
              <a:ext cx="9" cy="9"/>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84" name="Shape 3284"/>
            <p:cNvSpPr/>
            <p:nvPr/>
          </p:nvSpPr>
          <p:spPr>
            <a:xfrm>
              <a:off x="4645" y="3084"/>
              <a:ext cx="11" cy="7"/>
            </a:xfrm>
            <a:custGeom>
              <a:pathLst>
                <a:path extrusionOk="0" h="120000" w="120000">
                  <a:moveTo>
                    <a:pt x="48000" y="105000"/>
                  </a:moveTo>
                  <a:lnTo>
                    <a:pt x="48000" y="105000"/>
                  </a:lnTo>
                  <a:lnTo>
                    <a:pt x="108000" y="105000"/>
                  </a:lnTo>
                  <a:lnTo>
                    <a:pt x="108000" y="75000"/>
                  </a:lnTo>
                  <a:lnTo>
                    <a:pt x="108000" y="30000"/>
                  </a:lnTo>
                  <a:lnTo>
                    <a:pt x="48000" y="0"/>
                  </a:lnTo>
                  <a:lnTo>
                    <a:pt x="0" y="30000"/>
                  </a:lnTo>
                  <a:lnTo>
                    <a:pt x="0" y="75000"/>
                  </a:lnTo>
                  <a:lnTo>
                    <a:pt x="0" y="10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85" name="Shape 3285"/>
            <p:cNvSpPr/>
            <p:nvPr/>
          </p:nvSpPr>
          <p:spPr>
            <a:xfrm>
              <a:off x="4568" y="3132"/>
              <a:ext cx="9" cy="7"/>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86" name="Shape 3286"/>
            <p:cNvSpPr/>
            <p:nvPr/>
          </p:nvSpPr>
          <p:spPr>
            <a:xfrm>
              <a:off x="4554" y="3162"/>
              <a:ext cx="9" cy="9"/>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87" name="Shape 3287"/>
            <p:cNvSpPr/>
            <p:nvPr/>
          </p:nvSpPr>
          <p:spPr>
            <a:xfrm>
              <a:off x="4541" y="3135"/>
              <a:ext cx="9" cy="7"/>
            </a:xfrm>
            <a:custGeom>
              <a:pathLst>
                <a:path extrusionOk="0" h="120000" w="120000">
                  <a:moveTo>
                    <a:pt x="40000" y="105000"/>
                  </a:moveTo>
                  <a:lnTo>
                    <a:pt x="66666" y="105000"/>
                  </a:lnTo>
                  <a:lnTo>
                    <a:pt x="106666" y="105000"/>
                  </a:lnTo>
                  <a:lnTo>
                    <a:pt x="106666" y="75000"/>
                  </a:lnTo>
                  <a:lnTo>
                    <a:pt x="106666" y="30000"/>
                  </a:lnTo>
                  <a:lnTo>
                    <a:pt x="66666" y="0"/>
                  </a:lnTo>
                  <a:lnTo>
                    <a:pt x="40000" y="0"/>
                  </a:lnTo>
                  <a:lnTo>
                    <a:pt x="40000" y="30000"/>
                  </a:lnTo>
                  <a:lnTo>
                    <a:pt x="0" y="30000"/>
                  </a:lnTo>
                  <a:lnTo>
                    <a:pt x="0" y="75000"/>
                  </a:lnTo>
                  <a:lnTo>
                    <a:pt x="0" y="10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88" name="Shape 3288"/>
            <p:cNvSpPr/>
            <p:nvPr/>
          </p:nvSpPr>
          <p:spPr>
            <a:xfrm>
              <a:off x="4568" y="3080"/>
              <a:ext cx="9" cy="9"/>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89" name="Shape 3289"/>
            <p:cNvSpPr/>
            <p:nvPr/>
          </p:nvSpPr>
          <p:spPr>
            <a:xfrm>
              <a:off x="4641" y="3195"/>
              <a:ext cx="9" cy="9"/>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0" y="106666"/>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90" name="Shape 3290"/>
            <p:cNvSpPr/>
            <p:nvPr/>
          </p:nvSpPr>
          <p:spPr>
            <a:xfrm>
              <a:off x="4670" y="3169"/>
              <a:ext cx="11" cy="9"/>
            </a:xfrm>
            <a:custGeom>
              <a:pathLst>
                <a:path extrusionOk="0" h="120000" w="120000">
                  <a:moveTo>
                    <a:pt x="0" y="108000"/>
                  </a:moveTo>
                  <a:lnTo>
                    <a:pt x="0" y="108000"/>
                  </a:lnTo>
                  <a:lnTo>
                    <a:pt x="109090" y="108000"/>
                  </a:lnTo>
                  <a:lnTo>
                    <a:pt x="109090" y="0"/>
                  </a:lnTo>
                  <a:lnTo>
                    <a:pt x="0" y="0"/>
                  </a:lnTo>
                  <a:lnTo>
                    <a:pt x="0" y="108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91" name="Shape 3291"/>
            <p:cNvSpPr/>
            <p:nvPr/>
          </p:nvSpPr>
          <p:spPr>
            <a:xfrm>
              <a:off x="4677" y="3118"/>
              <a:ext cx="9" cy="9"/>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4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92" name="Shape 3292"/>
            <p:cNvSpPr/>
            <p:nvPr/>
          </p:nvSpPr>
          <p:spPr>
            <a:xfrm>
              <a:off x="4643" y="3096"/>
              <a:ext cx="9" cy="7"/>
            </a:xfrm>
            <a:custGeom>
              <a:pathLst>
                <a:path extrusionOk="0" h="120000" w="120000">
                  <a:moveTo>
                    <a:pt x="40000" y="105000"/>
                  </a:moveTo>
                  <a:lnTo>
                    <a:pt x="66666" y="105000"/>
                  </a:lnTo>
                  <a:lnTo>
                    <a:pt x="106666" y="75000"/>
                  </a:lnTo>
                  <a:lnTo>
                    <a:pt x="106666" y="30000"/>
                  </a:lnTo>
                  <a:lnTo>
                    <a:pt x="106666" y="0"/>
                  </a:lnTo>
                  <a:lnTo>
                    <a:pt x="66666" y="0"/>
                  </a:lnTo>
                  <a:lnTo>
                    <a:pt x="40000" y="0"/>
                  </a:lnTo>
                  <a:lnTo>
                    <a:pt x="0" y="0"/>
                  </a:lnTo>
                  <a:lnTo>
                    <a:pt x="0" y="30000"/>
                  </a:lnTo>
                  <a:lnTo>
                    <a:pt x="0" y="75000"/>
                  </a:lnTo>
                  <a:lnTo>
                    <a:pt x="0" y="105000"/>
                  </a:lnTo>
                  <a:lnTo>
                    <a:pt x="40000" y="105000"/>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93" name="Shape 3293"/>
            <p:cNvSpPr/>
            <p:nvPr/>
          </p:nvSpPr>
          <p:spPr>
            <a:xfrm>
              <a:off x="4665" y="3096"/>
              <a:ext cx="7" cy="9"/>
            </a:xfrm>
            <a:custGeom>
              <a:pathLst>
                <a:path extrusionOk="0" h="120000" w="120000">
                  <a:moveTo>
                    <a:pt x="30000" y="106666"/>
                  </a:moveTo>
                  <a:lnTo>
                    <a:pt x="75000" y="106666"/>
                  </a:lnTo>
                  <a:lnTo>
                    <a:pt x="105000" y="106666"/>
                  </a:lnTo>
                  <a:lnTo>
                    <a:pt x="105000" y="53333"/>
                  </a:lnTo>
                  <a:lnTo>
                    <a:pt x="75000" y="53333"/>
                  </a:lnTo>
                  <a:lnTo>
                    <a:pt x="75000" y="0"/>
                  </a:lnTo>
                  <a:lnTo>
                    <a:pt x="30000" y="0"/>
                  </a:lnTo>
                  <a:lnTo>
                    <a:pt x="0" y="0"/>
                  </a:lnTo>
                  <a:lnTo>
                    <a:pt x="0" y="53333"/>
                  </a:lnTo>
                  <a:lnTo>
                    <a:pt x="0" y="106666"/>
                  </a:lnTo>
                  <a:lnTo>
                    <a:pt x="30000" y="106666"/>
                  </a:lnTo>
                </a:path>
              </a:pathLst>
            </a:custGeom>
            <a:solidFill>
              <a:srgbClr val="FF9900"/>
            </a:solidFill>
            <a:ln cap="rnd" cmpd="sng" w="2857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
        <p:nvSpPr>
          <p:cNvPr id="3294" name="Shape 3294"/>
          <p:cNvSpPr txBox="1"/>
          <p:nvPr/>
        </p:nvSpPr>
        <p:spPr>
          <a:xfrm>
            <a:off x="7948613" y="6518275"/>
            <a:ext cx="184149" cy="4572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None/>
            </a:pPr>
            <a:r>
              <a:t/>
            </a:r>
            <a:endParaRPr sz="2400">
              <a:solidFill>
                <a:schemeClr val="lt1"/>
              </a:solidFill>
              <a:latin typeface="Times"/>
              <a:ea typeface="Times"/>
              <a:cs typeface="Times"/>
              <a:sym typeface="Times"/>
            </a:endParaRPr>
          </a:p>
        </p:txBody>
      </p:sp>
      <p:sp>
        <p:nvSpPr>
          <p:cNvPr id="3295" name="Shape 3295"/>
          <p:cNvSpPr/>
          <p:nvPr/>
        </p:nvSpPr>
        <p:spPr>
          <a:xfrm>
            <a:off x="4243387" y="2033588"/>
            <a:ext cx="3451225" cy="363536"/>
          </a:xfrm>
          <a:prstGeom prst="rect">
            <a:avLst/>
          </a:prstGeom>
          <a:noFill/>
          <a:ln>
            <a:noFill/>
          </a:ln>
        </p:spPr>
        <p:txBody>
          <a:bodyPr anchorCtr="0" anchor="t" bIns="44450" lIns="90475" rIns="90475" tIns="44450">
            <a:noAutofit/>
          </a:bodyPr>
          <a:lstStyle/>
          <a:p>
            <a:pPr indent="0" lvl="0" marL="0" marR="0" rtl="0" algn="l">
              <a:lnSpc>
                <a:spcPct val="90000"/>
              </a:lnSpc>
              <a:spcBef>
                <a:spcPts val="0"/>
              </a:spcBef>
              <a:spcAft>
                <a:spcPts val="0"/>
              </a:spcAft>
              <a:buSzPct val="25000"/>
              <a:buNone/>
            </a:pPr>
            <a:r>
              <a:rPr b="1" lang="el-GR" sz="2000">
                <a:solidFill>
                  <a:schemeClr val="dk1"/>
                </a:solidFill>
                <a:latin typeface="Arial"/>
                <a:ea typeface="Arial"/>
                <a:cs typeface="Arial"/>
                <a:sym typeface="Arial"/>
              </a:rPr>
              <a:t>ΕΠΙΘΕΤΙΚΟΙ ΠΑΡΑΓΟΝΤΕΣ</a:t>
            </a:r>
          </a:p>
        </p:txBody>
      </p:sp>
      <p:sp>
        <p:nvSpPr>
          <p:cNvPr id="3296" name="Shape 3296"/>
          <p:cNvSpPr/>
          <p:nvPr/>
        </p:nvSpPr>
        <p:spPr>
          <a:xfrm>
            <a:off x="4673600" y="2917825"/>
            <a:ext cx="1800225" cy="322263"/>
          </a:xfrm>
          <a:prstGeom prst="rect">
            <a:avLst/>
          </a:prstGeom>
          <a:noFill/>
          <a:ln>
            <a:noFill/>
          </a:ln>
        </p:spPr>
        <p:txBody>
          <a:bodyPr anchorCtr="0" anchor="t" bIns="44450" lIns="90475" rIns="90475" tIns="44450">
            <a:noAutofit/>
          </a:bodyPr>
          <a:lstStyle/>
          <a:p>
            <a:pPr indent="0" lvl="0" marL="0" marR="0" rtl="0" algn="ctr">
              <a:lnSpc>
                <a:spcPct val="85000"/>
              </a:lnSpc>
              <a:spcBef>
                <a:spcPts val="0"/>
              </a:spcBef>
              <a:spcAft>
                <a:spcPts val="0"/>
              </a:spcAft>
              <a:buSzPct val="25000"/>
              <a:buNone/>
            </a:pPr>
            <a:r>
              <a:rPr b="1" lang="el-GR" sz="1800">
                <a:solidFill>
                  <a:srgbClr val="FF0000"/>
                </a:solidFill>
                <a:latin typeface="Arial"/>
                <a:ea typeface="Arial"/>
                <a:cs typeface="Arial"/>
                <a:sym typeface="Arial"/>
              </a:rPr>
              <a:t>Οξύ+Πεψίνη</a:t>
            </a:r>
          </a:p>
        </p:txBody>
      </p:sp>
      <p:sp>
        <p:nvSpPr>
          <p:cNvPr id="3297" name="Shape 3297"/>
          <p:cNvSpPr/>
          <p:nvPr/>
        </p:nvSpPr>
        <p:spPr>
          <a:xfrm>
            <a:off x="3194050" y="2917825"/>
            <a:ext cx="947737" cy="322263"/>
          </a:xfrm>
          <a:prstGeom prst="rect">
            <a:avLst/>
          </a:prstGeom>
          <a:noFill/>
          <a:ln>
            <a:noFill/>
          </a:ln>
        </p:spPr>
        <p:txBody>
          <a:bodyPr anchorCtr="0" anchor="t" bIns="44450" lIns="90475" rIns="90475" tIns="44450">
            <a:noAutofit/>
          </a:bodyPr>
          <a:lstStyle/>
          <a:p>
            <a:pPr indent="0" lvl="0" marL="0" marR="0" rtl="0" algn="ctr">
              <a:lnSpc>
                <a:spcPct val="85000"/>
              </a:lnSpc>
              <a:spcBef>
                <a:spcPts val="0"/>
              </a:spcBef>
              <a:spcAft>
                <a:spcPts val="0"/>
              </a:spcAft>
              <a:buSzPct val="25000"/>
              <a:buNone/>
            </a:pPr>
            <a:r>
              <a:rPr b="1" lang="el-GR" sz="1800">
                <a:solidFill>
                  <a:srgbClr val="FF0000"/>
                </a:solidFill>
                <a:latin typeface="Arial"/>
                <a:ea typeface="Arial"/>
                <a:cs typeface="Arial"/>
                <a:sym typeface="Arial"/>
              </a:rPr>
              <a:t>ΜΣΑΦ</a:t>
            </a:r>
          </a:p>
        </p:txBody>
      </p:sp>
      <p:sp>
        <p:nvSpPr>
          <p:cNvPr id="3298" name="Shape 3298"/>
          <p:cNvSpPr txBox="1"/>
          <p:nvPr/>
        </p:nvSpPr>
        <p:spPr>
          <a:xfrm>
            <a:off x="4427537" y="6442075"/>
            <a:ext cx="3776661" cy="274637"/>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200">
                <a:solidFill>
                  <a:schemeClr val="dk2"/>
                </a:solidFill>
                <a:latin typeface="Arial"/>
                <a:ea typeface="Arial"/>
                <a:cs typeface="Arial"/>
                <a:sym typeface="Arial"/>
              </a:rPr>
              <a:t>Seager &amp; Hawkey, </a:t>
            </a:r>
            <a:r>
              <a:rPr i="1" lang="el-GR" sz="1200">
                <a:solidFill>
                  <a:schemeClr val="dk2"/>
                </a:solidFill>
                <a:latin typeface="Arial"/>
                <a:ea typeface="Arial"/>
                <a:cs typeface="Arial"/>
                <a:sym typeface="Arial"/>
              </a:rPr>
              <a:t>BMJ</a:t>
            </a:r>
            <a:r>
              <a:rPr lang="el-GR" sz="1200">
                <a:solidFill>
                  <a:schemeClr val="dk2"/>
                </a:solidFill>
                <a:latin typeface="Arial"/>
                <a:ea typeface="Arial"/>
                <a:cs typeface="Arial"/>
                <a:sym typeface="Arial"/>
              </a:rPr>
              <a:t> 2001; </a:t>
            </a:r>
            <a:r>
              <a:rPr b="1" lang="el-GR" sz="1200">
                <a:solidFill>
                  <a:schemeClr val="dk2"/>
                </a:solidFill>
                <a:latin typeface="Arial"/>
                <a:ea typeface="Arial"/>
                <a:cs typeface="Arial"/>
                <a:sym typeface="Arial"/>
              </a:rPr>
              <a:t>323</a:t>
            </a:r>
            <a:r>
              <a:rPr lang="el-GR" sz="1200">
                <a:solidFill>
                  <a:schemeClr val="dk2"/>
                </a:solidFill>
                <a:latin typeface="Arial"/>
                <a:ea typeface="Arial"/>
                <a:cs typeface="Arial"/>
                <a:sym typeface="Arial"/>
              </a:rPr>
              <a:t>: 1236–9.</a:t>
            </a:r>
          </a:p>
        </p:txBody>
      </p:sp>
      <p:sp>
        <p:nvSpPr>
          <p:cNvPr id="3299" name="Shape 3299"/>
          <p:cNvSpPr/>
          <p:nvPr/>
        </p:nvSpPr>
        <p:spPr>
          <a:xfrm>
            <a:off x="0" y="201613"/>
            <a:ext cx="9144000" cy="1323975"/>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b="1" lang="el-GR" sz="4000">
                <a:solidFill>
                  <a:srgbClr val="FF6600"/>
                </a:solidFill>
                <a:latin typeface="Calibri"/>
                <a:ea typeface="Calibri"/>
                <a:cs typeface="Calibri"/>
                <a:sym typeface="Calibri"/>
              </a:rPr>
              <a:t>Παθογένεση των ελκών που σχετίζονται με τα ΜΣΑΦ</a:t>
            </a:r>
          </a:p>
        </p:txBody>
      </p:sp>
      <p:sp>
        <p:nvSpPr>
          <p:cNvPr id="3300" name="Shape 3300"/>
          <p:cNvSpPr/>
          <p:nvPr/>
        </p:nvSpPr>
        <p:spPr>
          <a:xfrm>
            <a:off x="323850" y="2443163"/>
            <a:ext cx="2257425" cy="309561"/>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lang="el-GR" sz="1600">
                <a:solidFill>
                  <a:schemeClr val="lt2"/>
                </a:solidFill>
                <a:latin typeface="Arial"/>
                <a:ea typeface="Arial"/>
                <a:cs typeface="Arial"/>
                <a:sym typeface="Arial"/>
              </a:rPr>
              <a:t>Προσταγλανδίνες</a:t>
            </a:r>
          </a:p>
        </p:txBody>
      </p:sp>
      <p:sp>
        <p:nvSpPr>
          <p:cNvPr id="3301" name="Shape 3301"/>
          <p:cNvSpPr/>
          <p:nvPr/>
        </p:nvSpPr>
        <p:spPr>
          <a:xfrm>
            <a:off x="0" y="1752600"/>
            <a:ext cx="2784475" cy="638174"/>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2000">
                <a:solidFill>
                  <a:schemeClr val="lt2"/>
                </a:solidFill>
                <a:latin typeface="Arial"/>
                <a:ea typeface="Arial"/>
                <a:cs typeface="Arial"/>
                <a:sym typeface="Arial"/>
              </a:rPr>
              <a:t>ΠΡΟΣΤΑΤΕΥΤΙΚΟΙ ΠΑΡΑΓΟΝΤΕΣ</a:t>
            </a:r>
          </a:p>
        </p:txBody>
      </p:sp>
      <p:grpSp>
        <p:nvGrpSpPr>
          <p:cNvPr id="3302" name="Shape 3302"/>
          <p:cNvGrpSpPr/>
          <p:nvPr/>
        </p:nvGrpSpPr>
        <p:grpSpPr>
          <a:xfrm>
            <a:off x="999383" y="2357475"/>
            <a:ext cx="1379432" cy="1427086"/>
            <a:chOff x="629" y="1485"/>
            <a:chExt cx="868" cy="898"/>
          </a:xfrm>
        </p:grpSpPr>
        <p:sp>
          <p:nvSpPr>
            <p:cNvPr id="3303" name="Shape 3303"/>
            <p:cNvSpPr/>
            <p:nvPr/>
          </p:nvSpPr>
          <p:spPr>
            <a:xfrm flipH="1" rot="10800000">
              <a:off x="947" y="1773"/>
              <a:ext cx="176" cy="568"/>
            </a:xfrm>
            <a:prstGeom prst="upArrow">
              <a:avLst>
                <a:gd fmla="val 50000" name="adj1"/>
                <a:gd fmla="val 80824" name="adj2"/>
              </a:avLst>
            </a:prstGeom>
            <a:solidFill>
              <a:srgbClr val="A2C1FE"/>
            </a:solidFill>
            <a:ln>
              <a:noFill/>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04" name="Shape 3304"/>
            <p:cNvSpPr txBox="1"/>
            <p:nvPr/>
          </p:nvSpPr>
          <p:spPr>
            <a:xfrm rot="2568488">
              <a:off x="889" y="1482"/>
              <a:ext cx="348" cy="902"/>
            </a:xfrm>
            <a:prstGeom prst="rect">
              <a:avLst/>
            </a:prstGeom>
            <a:noFill/>
            <a:ln>
              <a:noFill/>
            </a:ln>
            <a:effectLst>
              <a:outerShdw rotWithShape="0" algn="ctr" dir="18900000" dist="35921">
                <a:schemeClr val="dk2"/>
              </a:outerShdw>
            </a:effectLst>
          </p:spPr>
          <p:txBody>
            <a:bodyPr anchorCtr="0" anchor="t" bIns="45700" lIns="91425" rIns="91425" tIns="45700">
              <a:noAutofit/>
            </a:bodyPr>
            <a:lstStyle/>
            <a:p>
              <a:pPr indent="0" lvl="0" marL="0" marR="0" rtl="0" algn="ctr">
                <a:spcBef>
                  <a:spcPts val="0"/>
                </a:spcBef>
                <a:spcAft>
                  <a:spcPts val="0"/>
                </a:spcAft>
                <a:buSzPct val="25000"/>
                <a:buNone/>
              </a:pPr>
              <a:r>
                <a:rPr b="1" lang="el-GR" sz="8800">
                  <a:solidFill>
                    <a:srgbClr val="FF0000"/>
                  </a:solidFill>
                  <a:latin typeface="Times"/>
                  <a:ea typeface="Times"/>
                  <a:cs typeface="Times"/>
                  <a:sym typeface="Times"/>
                </a:rPr>
                <a:t>+</a:t>
              </a:r>
            </a:p>
          </p:txBody>
        </p:sp>
      </p:grpSp>
      <p:sp>
        <p:nvSpPr>
          <p:cNvPr id="3305" name="Shape 3305"/>
          <p:cNvSpPr/>
          <p:nvPr/>
        </p:nvSpPr>
        <p:spPr>
          <a:xfrm>
            <a:off x="0" y="3709987"/>
            <a:ext cx="2700338" cy="309561"/>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rgbClr val="FF0000"/>
                </a:solidFill>
                <a:latin typeface="Arial"/>
                <a:ea typeface="Arial"/>
                <a:cs typeface="Arial"/>
                <a:sym typeface="Arial"/>
              </a:rPr>
              <a:t>Στιβάδα βλέννης</a:t>
            </a:r>
          </a:p>
        </p:txBody>
      </p:sp>
      <p:sp>
        <p:nvSpPr>
          <p:cNvPr id="3306" name="Shape 3306"/>
          <p:cNvSpPr/>
          <p:nvPr/>
        </p:nvSpPr>
        <p:spPr>
          <a:xfrm>
            <a:off x="0" y="4700587"/>
            <a:ext cx="2700338" cy="309561"/>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chemeClr val="lt2"/>
                </a:solidFill>
                <a:latin typeface="Arial"/>
                <a:ea typeface="Arial"/>
                <a:cs typeface="Arial"/>
                <a:sym typeface="Arial"/>
              </a:rPr>
              <a:t>Επιθηλιακά κύτταρα</a:t>
            </a:r>
          </a:p>
        </p:txBody>
      </p:sp>
      <p:sp>
        <p:nvSpPr>
          <p:cNvPr id="3307" name="Shape 3307"/>
          <p:cNvSpPr/>
          <p:nvPr/>
        </p:nvSpPr>
        <p:spPr>
          <a:xfrm>
            <a:off x="0" y="5661025"/>
            <a:ext cx="2627312" cy="309562"/>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chemeClr val="lt2"/>
                </a:solidFill>
                <a:latin typeface="Arial"/>
                <a:ea typeface="Arial"/>
                <a:cs typeface="Arial"/>
                <a:sym typeface="Arial"/>
              </a:rPr>
              <a:t>Παροχή αίματος</a:t>
            </a:r>
          </a:p>
        </p:txBody>
      </p:sp>
      <p:sp>
        <p:nvSpPr>
          <p:cNvPr id="3308" name="Shape 3308"/>
          <p:cNvSpPr/>
          <p:nvPr/>
        </p:nvSpPr>
        <p:spPr>
          <a:xfrm>
            <a:off x="395287" y="4133850"/>
            <a:ext cx="2166936" cy="309562"/>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chemeClr val="lt2"/>
                </a:solidFill>
                <a:latin typeface="Arial"/>
                <a:ea typeface="Arial"/>
                <a:cs typeface="Arial"/>
                <a:sym typeface="Arial"/>
              </a:rPr>
              <a:t>Διττανθρακικά</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13" name="Shape 3313"/>
        <p:cNvGrpSpPr/>
        <p:nvPr/>
      </p:nvGrpSpPr>
      <p:grpSpPr>
        <a:xfrm>
          <a:off x="0" y="0"/>
          <a:ext cx="0" cy="0"/>
          <a:chOff x="0" y="0"/>
          <a:chExt cx="0" cy="0"/>
        </a:xfrm>
      </p:grpSpPr>
      <p:sp>
        <p:nvSpPr>
          <p:cNvPr id="3314" name="Shape 3314"/>
          <p:cNvSpPr/>
          <p:nvPr/>
        </p:nvSpPr>
        <p:spPr>
          <a:xfrm>
            <a:off x="2819400" y="1625600"/>
            <a:ext cx="5854700" cy="3060700"/>
          </a:xfrm>
          <a:prstGeom prst="rect">
            <a:avLst/>
          </a:prstGeom>
          <a:gradFill>
            <a:gsLst>
              <a:gs pos="0">
                <a:srgbClr val="FF0000"/>
              </a:gs>
              <a:gs pos="100000">
                <a:srgbClr val="FFCCCC"/>
              </a:gs>
            </a:gsLst>
            <a:lin ang="5400000" scaled="0"/>
          </a:gradFill>
          <a:ln cap="rnd" cmpd="sng" w="12700">
            <a:solidFill>
              <a:schemeClr val="lt1"/>
            </a:solidFill>
            <a:prstDash val="solid"/>
            <a:miter/>
            <a:headEnd len="med" w="med" type="none"/>
            <a:tailEnd len="med" w="med" type="none"/>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15" name="Shape 3315"/>
          <p:cNvSpPr/>
          <p:nvPr/>
        </p:nvSpPr>
        <p:spPr>
          <a:xfrm>
            <a:off x="2784475" y="4719637"/>
            <a:ext cx="5932488" cy="1563687"/>
          </a:xfrm>
          <a:custGeom>
            <a:pathLst>
              <a:path extrusionOk="0" h="120000" w="120000">
                <a:moveTo>
                  <a:pt x="119971" y="0"/>
                </a:moveTo>
                <a:lnTo>
                  <a:pt x="119971" y="119925"/>
                </a:lnTo>
                <a:lnTo>
                  <a:pt x="0" y="119925"/>
                </a:lnTo>
                <a:lnTo>
                  <a:pt x="0" y="0"/>
                </a:lnTo>
                <a:lnTo>
                  <a:pt x="119971" y="0"/>
                </a:lnTo>
              </a:path>
            </a:pathLst>
          </a:custGeom>
          <a:solidFill>
            <a:srgbClr val="D9B3FF"/>
          </a:solidFill>
          <a:ln cap="rnd" cmpd="sng" w="12700">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cxnSp>
        <p:nvCxnSpPr>
          <p:cNvPr id="3316" name="Shape 3316"/>
          <p:cNvCxnSpPr/>
          <p:nvPr/>
        </p:nvCxnSpPr>
        <p:spPr>
          <a:xfrm>
            <a:off x="6432550" y="6384925"/>
            <a:ext cx="12699" cy="4763"/>
          </a:xfrm>
          <a:prstGeom prst="straightConnector1">
            <a:avLst/>
          </a:prstGeom>
          <a:noFill/>
          <a:ln>
            <a:noFill/>
          </a:ln>
        </p:spPr>
      </p:cxnSp>
      <p:cxnSp>
        <p:nvCxnSpPr>
          <p:cNvPr id="3317" name="Shape 3317"/>
          <p:cNvCxnSpPr/>
          <p:nvPr/>
        </p:nvCxnSpPr>
        <p:spPr>
          <a:xfrm>
            <a:off x="6434137" y="6391275"/>
            <a:ext cx="7937" cy="3174"/>
          </a:xfrm>
          <a:prstGeom prst="straightConnector1">
            <a:avLst/>
          </a:prstGeom>
          <a:noFill/>
          <a:ln>
            <a:noFill/>
          </a:ln>
        </p:spPr>
      </p:cxnSp>
      <p:cxnSp>
        <p:nvCxnSpPr>
          <p:cNvPr id="3318" name="Shape 3318"/>
          <p:cNvCxnSpPr/>
          <p:nvPr/>
        </p:nvCxnSpPr>
        <p:spPr>
          <a:xfrm>
            <a:off x="4800600" y="3324225"/>
            <a:ext cx="12699" cy="6349"/>
          </a:xfrm>
          <a:prstGeom prst="straightConnector1">
            <a:avLst/>
          </a:prstGeom>
          <a:noFill/>
          <a:ln>
            <a:noFill/>
          </a:ln>
        </p:spPr>
      </p:cxnSp>
      <p:sp>
        <p:nvSpPr>
          <p:cNvPr id="3319" name="Shape 3319"/>
          <p:cNvSpPr/>
          <p:nvPr/>
        </p:nvSpPr>
        <p:spPr>
          <a:xfrm>
            <a:off x="2800350" y="5772150"/>
            <a:ext cx="5815013" cy="147638"/>
          </a:xfrm>
          <a:custGeom>
            <a:pathLst>
              <a:path extrusionOk="0" h="120000" w="120000">
                <a:moveTo>
                  <a:pt x="119971" y="119281"/>
                </a:moveTo>
                <a:lnTo>
                  <a:pt x="119971" y="119281"/>
                </a:lnTo>
                <a:lnTo>
                  <a:pt x="119053" y="117844"/>
                </a:lnTo>
                <a:lnTo>
                  <a:pt x="117877" y="117125"/>
                </a:lnTo>
                <a:lnTo>
                  <a:pt x="116586" y="115688"/>
                </a:lnTo>
                <a:lnTo>
                  <a:pt x="115180" y="115688"/>
                </a:lnTo>
                <a:lnTo>
                  <a:pt x="113573" y="114251"/>
                </a:lnTo>
                <a:lnTo>
                  <a:pt x="111910" y="112814"/>
                </a:lnTo>
                <a:lnTo>
                  <a:pt x="110074" y="112095"/>
                </a:lnTo>
                <a:lnTo>
                  <a:pt x="108152" y="111377"/>
                </a:lnTo>
                <a:lnTo>
                  <a:pt x="106143" y="109940"/>
                </a:lnTo>
                <a:lnTo>
                  <a:pt x="104049" y="108502"/>
                </a:lnTo>
                <a:lnTo>
                  <a:pt x="101898" y="107784"/>
                </a:lnTo>
                <a:lnTo>
                  <a:pt x="99717" y="106347"/>
                </a:lnTo>
                <a:lnTo>
                  <a:pt x="97508" y="106347"/>
                </a:lnTo>
                <a:lnTo>
                  <a:pt x="95271" y="104910"/>
                </a:lnTo>
                <a:lnTo>
                  <a:pt x="93005" y="104191"/>
                </a:lnTo>
                <a:lnTo>
                  <a:pt x="90738" y="102754"/>
                </a:lnTo>
                <a:lnTo>
                  <a:pt x="88472" y="102035"/>
                </a:lnTo>
                <a:lnTo>
                  <a:pt x="86263" y="102035"/>
                </a:lnTo>
                <a:lnTo>
                  <a:pt x="84083" y="101317"/>
                </a:lnTo>
                <a:lnTo>
                  <a:pt x="81931" y="100598"/>
                </a:lnTo>
                <a:lnTo>
                  <a:pt x="79837" y="99880"/>
                </a:lnTo>
                <a:lnTo>
                  <a:pt x="77829" y="99161"/>
                </a:lnTo>
                <a:lnTo>
                  <a:pt x="75935" y="98443"/>
                </a:lnTo>
                <a:lnTo>
                  <a:pt x="74099" y="98443"/>
                </a:lnTo>
                <a:lnTo>
                  <a:pt x="72436" y="97724"/>
                </a:lnTo>
                <a:lnTo>
                  <a:pt x="70858" y="97724"/>
                </a:lnTo>
                <a:lnTo>
                  <a:pt x="69423" y="97724"/>
                </a:lnTo>
                <a:lnTo>
                  <a:pt x="68132" y="97724"/>
                </a:lnTo>
                <a:lnTo>
                  <a:pt x="67014" y="97724"/>
                </a:lnTo>
                <a:lnTo>
                  <a:pt x="66067" y="98443"/>
                </a:lnTo>
                <a:lnTo>
                  <a:pt x="65292" y="98443"/>
                </a:lnTo>
                <a:lnTo>
                  <a:pt x="64719" y="99161"/>
                </a:lnTo>
                <a:lnTo>
                  <a:pt x="64059" y="99880"/>
                </a:lnTo>
                <a:lnTo>
                  <a:pt x="63112" y="101317"/>
                </a:lnTo>
                <a:lnTo>
                  <a:pt x="61965" y="102035"/>
                </a:lnTo>
                <a:lnTo>
                  <a:pt x="60616" y="102754"/>
                </a:lnTo>
                <a:lnTo>
                  <a:pt x="59038" y="103473"/>
                </a:lnTo>
                <a:lnTo>
                  <a:pt x="57289" y="104191"/>
                </a:lnTo>
                <a:lnTo>
                  <a:pt x="55366" y="105628"/>
                </a:lnTo>
                <a:lnTo>
                  <a:pt x="53330" y="106347"/>
                </a:lnTo>
                <a:lnTo>
                  <a:pt x="51121" y="106347"/>
                </a:lnTo>
                <a:lnTo>
                  <a:pt x="48826" y="107065"/>
                </a:lnTo>
                <a:lnTo>
                  <a:pt x="46416" y="107784"/>
                </a:lnTo>
                <a:lnTo>
                  <a:pt x="43891" y="108502"/>
                </a:lnTo>
                <a:lnTo>
                  <a:pt x="41338" y="109221"/>
                </a:lnTo>
                <a:lnTo>
                  <a:pt x="38728" y="109940"/>
                </a:lnTo>
                <a:lnTo>
                  <a:pt x="36060" y="109940"/>
                </a:lnTo>
                <a:lnTo>
                  <a:pt x="33363" y="110658"/>
                </a:lnTo>
                <a:lnTo>
                  <a:pt x="30666" y="111377"/>
                </a:lnTo>
                <a:lnTo>
                  <a:pt x="27999" y="111377"/>
                </a:lnTo>
                <a:lnTo>
                  <a:pt x="25331" y="111377"/>
                </a:lnTo>
                <a:lnTo>
                  <a:pt x="22720" y="111377"/>
                </a:lnTo>
                <a:lnTo>
                  <a:pt x="20196" y="111377"/>
                </a:lnTo>
                <a:lnTo>
                  <a:pt x="17671" y="111377"/>
                </a:lnTo>
                <a:lnTo>
                  <a:pt x="15290" y="111377"/>
                </a:lnTo>
                <a:lnTo>
                  <a:pt x="12995" y="111377"/>
                </a:lnTo>
                <a:lnTo>
                  <a:pt x="10786" y="111377"/>
                </a:lnTo>
                <a:lnTo>
                  <a:pt x="8749" y="111377"/>
                </a:lnTo>
                <a:lnTo>
                  <a:pt x="6885" y="111377"/>
                </a:lnTo>
                <a:lnTo>
                  <a:pt x="5135" y="111377"/>
                </a:lnTo>
                <a:lnTo>
                  <a:pt x="3585" y="111377"/>
                </a:lnTo>
                <a:lnTo>
                  <a:pt x="2237" y="110658"/>
                </a:lnTo>
                <a:lnTo>
                  <a:pt x="1118" y="109940"/>
                </a:lnTo>
                <a:lnTo>
                  <a:pt x="0" y="109940"/>
                </a:lnTo>
                <a:lnTo>
                  <a:pt x="0" y="19401"/>
                </a:lnTo>
                <a:lnTo>
                  <a:pt x="803" y="17245"/>
                </a:lnTo>
                <a:lnTo>
                  <a:pt x="1290" y="15808"/>
                </a:lnTo>
                <a:lnTo>
                  <a:pt x="1836" y="15808"/>
                </a:lnTo>
                <a:lnTo>
                  <a:pt x="2438" y="15089"/>
                </a:lnTo>
                <a:lnTo>
                  <a:pt x="3126" y="13652"/>
                </a:lnTo>
                <a:lnTo>
                  <a:pt x="3844" y="12934"/>
                </a:lnTo>
                <a:lnTo>
                  <a:pt x="4647" y="12215"/>
                </a:lnTo>
                <a:lnTo>
                  <a:pt x="5508" y="11497"/>
                </a:lnTo>
                <a:lnTo>
                  <a:pt x="6368" y="10778"/>
                </a:lnTo>
                <a:lnTo>
                  <a:pt x="7286" y="10778"/>
                </a:lnTo>
                <a:lnTo>
                  <a:pt x="8233" y="10778"/>
                </a:lnTo>
                <a:lnTo>
                  <a:pt x="9237" y="10059"/>
                </a:lnTo>
                <a:lnTo>
                  <a:pt x="10241" y="9341"/>
                </a:lnTo>
                <a:lnTo>
                  <a:pt x="11302" y="9341"/>
                </a:lnTo>
                <a:lnTo>
                  <a:pt x="12364" y="8622"/>
                </a:lnTo>
                <a:lnTo>
                  <a:pt x="13454" y="8622"/>
                </a:lnTo>
                <a:lnTo>
                  <a:pt x="14544" y="8622"/>
                </a:lnTo>
                <a:lnTo>
                  <a:pt x="15692" y="7904"/>
                </a:lnTo>
                <a:lnTo>
                  <a:pt x="16782" y="7904"/>
                </a:lnTo>
                <a:lnTo>
                  <a:pt x="17901" y="7904"/>
                </a:lnTo>
                <a:lnTo>
                  <a:pt x="18991" y="7904"/>
                </a:lnTo>
                <a:lnTo>
                  <a:pt x="20081" y="7904"/>
                </a:lnTo>
                <a:lnTo>
                  <a:pt x="21200" y="7904"/>
                </a:lnTo>
                <a:lnTo>
                  <a:pt x="22232" y="8622"/>
                </a:lnTo>
                <a:lnTo>
                  <a:pt x="23294" y="8622"/>
                </a:lnTo>
                <a:lnTo>
                  <a:pt x="24327" y="8622"/>
                </a:lnTo>
                <a:lnTo>
                  <a:pt x="25331" y="9341"/>
                </a:lnTo>
                <a:lnTo>
                  <a:pt x="26335" y="10059"/>
                </a:lnTo>
                <a:lnTo>
                  <a:pt x="27253" y="10059"/>
                </a:lnTo>
                <a:lnTo>
                  <a:pt x="28142" y="10778"/>
                </a:lnTo>
                <a:lnTo>
                  <a:pt x="28974" y="10778"/>
                </a:lnTo>
                <a:lnTo>
                  <a:pt x="29777" y="11497"/>
                </a:lnTo>
                <a:lnTo>
                  <a:pt x="30638" y="12215"/>
                </a:lnTo>
                <a:lnTo>
                  <a:pt x="31527" y="12934"/>
                </a:lnTo>
                <a:lnTo>
                  <a:pt x="32445" y="12934"/>
                </a:lnTo>
                <a:lnTo>
                  <a:pt x="33478" y="13652"/>
                </a:lnTo>
                <a:lnTo>
                  <a:pt x="34568" y="13652"/>
                </a:lnTo>
                <a:lnTo>
                  <a:pt x="35715" y="13652"/>
                </a:lnTo>
                <a:lnTo>
                  <a:pt x="36892" y="13652"/>
                </a:lnTo>
                <a:lnTo>
                  <a:pt x="38125" y="13652"/>
                </a:lnTo>
                <a:lnTo>
                  <a:pt x="39359" y="13652"/>
                </a:lnTo>
                <a:lnTo>
                  <a:pt x="40621" y="13652"/>
                </a:lnTo>
                <a:lnTo>
                  <a:pt x="41941" y="12934"/>
                </a:lnTo>
                <a:lnTo>
                  <a:pt x="43260" y="12934"/>
                </a:lnTo>
                <a:lnTo>
                  <a:pt x="44609" y="12215"/>
                </a:lnTo>
                <a:lnTo>
                  <a:pt x="45928" y="12215"/>
                </a:lnTo>
                <a:lnTo>
                  <a:pt x="47277" y="11497"/>
                </a:lnTo>
                <a:lnTo>
                  <a:pt x="48625" y="10778"/>
                </a:lnTo>
                <a:lnTo>
                  <a:pt x="49973" y="10778"/>
                </a:lnTo>
                <a:lnTo>
                  <a:pt x="51264" y="10778"/>
                </a:lnTo>
                <a:lnTo>
                  <a:pt x="52584" y="10059"/>
                </a:lnTo>
                <a:lnTo>
                  <a:pt x="53817" y="9341"/>
                </a:lnTo>
                <a:lnTo>
                  <a:pt x="55080" y="8622"/>
                </a:lnTo>
                <a:lnTo>
                  <a:pt x="56284" y="7904"/>
                </a:lnTo>
                <a:lnTo>
                  <a:pt x="57432" y="7185"/>
                </a:lnTo>
                <a:lnTo>
                  <a:pt x="58551" y="6467"/>
                </a:lnTo>
                <a:lnTo>
                  <a:pt x="59612" y="6467"/>
                </a:lnTo>
                <a:lnTo>
                  <a:pt x="60616" y="5748"/>
                </a:lnTo>
                <a:lnTo>
                  <a:pt x="61534" y="5029"/>
                </a:lnTo>
                <a:lnTo>
                  <a:pt x="62424" y="4311"/>
                </a:lnTo>
                <a:lnTo>
                  <a:pt x="63169" y="3592"/>
                </a:lnTo>
                <a:lnTo>
                  <a:pt x="63915" y="2874"/>
                </a:lnTo>
                <a:lnTo>
                  <a:pt x="64546" y="2155"/>
                </a:lnTo>
                <a:lnTo>
                  <a:pt x="65034" y="2155"/>
                </a:lnTo>
                <a:lnTo>
                  <a:pt x="65551" y="1437"/>
                </a:lnTo>
                <a:lnTo>
                  <a:pt x="66239" y="718"/>
                </a:lnTo>
                <a:lnTo>
                  <a:pt x="67042" y="718"/>
                </a:lnTo>
                <a:lnTo>
                  <a:pt x="68018" y="0"/>
                </a:lnTo>
                <a:lnTo>
                  <a:pt x="68993" y="0"/>
                </a:lnTo>
                <a:lnTo>
                  <a:pt x="70198" y="0"/>
                </a:lnTo>
                <a:lnTo>
                  <a:pt x="71431" y="0"/>
                </a:lnTo>
                <a:lnTo>
                  <a:pt x="72751" y="0"/>
                </a:lnTo>
                <a:lnTo>
                  <a:pt x="74185" y="0"/>
                </a:lnTo>
                <a:lnTo>
                  <a:pt x="75677" y="0"/>
                </a:lnTo>
                <a:lnTo>
                  <a:pt x="77255" y="718"/>
                </a:lnTo>
                <a:lnTo>
                  <a:pt x="78862" y="718"/>
                </a:lnTo>
                <a:lnTo>
                  <a:pt x="80525" y="1437"/>
                </a:lnTo>
                <a:lnTo>
                  <a:pt x="82247" y="1437"/>
                </a:lnTo>
                <a:lnTo>
                  <a:pt x="83939" y="2155"/>
                </a:lnTo>
                <a:lnTo>
                  <a:pt x="85718" y="2155"/>
                </a:lnTo>
                <a:lnTo>
                  <a:pt x="87468" y="2874"/>
                </a:lnTo>
                <a:lnTo>
                  <a:pt x="89246" y="3592"/>
                </a:lnTo>
                <a:lnTo>
                  <a:pt x="91025" y="4311"/>
                </a:lnTo>
                <a:lnTo>
                  <a:pt x="92746" y="5029"/>
                </a:lnTo>
                <a:lnTo>
                  <a:pt x="94525" y="5748"/>
                </a:lnTo>
                <a:lnTo>
                  <a:pt x="96189" y="6467"/>
                </a:lnTo>
                <a:lnTo>
                  <a:pt x="97853" y="6467"/>
                </a:lnTo>
                <a:lnTo>
                  <a:pt x="99459" y="7904"/>
                </a:lnTo>
                <a:lnTo>
                  <a:pt x="101037" y="8622"/>
                </a:lnTo>
                <a:lnTo>
                  <a:pt x="102529" y="9341"/>
                </a:lnTo>
                <a:lnTo>
                  <a:pt x="103934" y="10778"/>
                </a:lnTo>
                <a:lnTo>
                  <a:pt x="105254" y="10778"/>
                </a:lnTo>
                <a:lnTo>
                  <a:pt x="106516" y="12215"/>
                </a:lnTo>
                <a:lnTo>
                  <a:pt x="107664" y="12934"/>
                </a:lnTo>
                <a:lnTo>
                  <a:pt x="108697" y="14371"/>
                </a:lnTo>
                <a:lnTo>
                  <a:pt x="109615" y="15089"/>
                </a:lnTo>
                <a:lnTo>
                  <a:pt x="111221" y="16526"/>
                </a:lnTo>
                <a:lnTo>
                  <a:pt x="112655" y="18682"/>
                </a:lnTo>
                <a:lnTo>
                  <a:pt x="113860" y="20119"/>
                </a:lnTo>
                <a:lnTo>
                  <a:pt x="114922" y="22275"/>
                </a:lnTo>
                <a:lnTo>
                  <a:pt x="115811" y="24431"/>
                </a:lnTo>
                <a:lnTo>
                  <a:pt x="116586" y="25868"/>
                </a:lnTo>
                <a:lnTo>
                  <a:pt x="117217" y="28023"/>
                </a:lnTo>
                <a:lnTo>
                  <a:pt x="117762" y="29461"/>
                </a:lnTo>
                <a:lnTo>
                  <a:pt x="118192" y="30179"/>
                </a:lnTo>
                <a:lnTo>
                  <a:pt x="118565" y="31616"/>
                </a:lnTo>
                <a:lnTo>
                  <a:pt x="118852" y="32335"/>
                </a:lnTo>
                <a:lnTo>
                  <a:pt x="119081" y="33053"/>
                </a:lnTo>
                <a:lnTo>
                  <a:pt x="119282" y="33053"/>
                </a:lnTo>
                <a:lnTo>
                  <a:pt x="119512" y="33053"/>
                </a:lnTo>
                <a:lnTo>
                  <a:pt x="119741" y="32335"/>
                </a:lnTo>
                <a:lnTo>
                  <a:pt x="119971" y="30898"/>
                </a:lnTo>
                <a:lnTo>
                  <a:pt x="119971" y="119281"/>
                </a:lnTo>
              </a:path>
            </a:pathLst>
          </a:custGeom>
          <a:solidFill>
            <a:srgbClr val="FF2F3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20" name="Shape 3320"/>
          <p:cNvSpPr/>
          <p:nvPr/>
        </p:nvSpPr>
        <p:spPr>
          <a:xfrm>
            <a:off x="2797175" y="5681662"/>
            <a:ext cx="5913437" cy="366711"/>
          </a:xfrm>
          <a:custGeom>
            <a:pathLst>
              <a:path extrusionOk="0" h="120000" w="120000">
                <a:moveTo>
                  <a:pt x="119971" y="119281"/>
                </a:moveTo>
                <a:lnTo>
                  <a:pt x="119971" y="119281"/>
                </a:lnTo>
                <a:lnTo>
                  <a:pt x="119053" y="117844"/>
                </a:lnTo>
                <a:lnTo>
                  <a:pt x="117877" y="117125"/>
                </a:lnTo>
                <a:lnTo>
                  <a:pt x="116586" y="115688"/>
                </a:lnTo>
                <a:lnTo>
                  <a:pt x="115180" y="115688"/>
                </a:lnTo>
                <a:lnTo>
                  <a:pt x="113573" y="114251"/>
                </a:lnTo>
                <a:lnTo>
                  <a:pt x="111910" y="112814"/>
                </a:lnTo>
                <a:lnTo>
                  <a:pt x="110074" y="112095"/>
                </a:lnTo>
                <a:lnTo>
                  <a:pt x="108152" y="111377"/>
                </a:lnTo>
                <a:lnTo>
                  <a:pt x="106143" y="109940"/>
                </a:lnTo>
                <a:lnTo>
                  <a:pt x="104049" y="108502"/>
                </a:lnTo>
                <a:lnTo>
                  <a:pt x="101898" y="107784"/>
                </a:lnTo>
                <a:lnTo>
                  <a:pt x="99717" y="106347"/>
                </a:lnTo>
                <a:lnTo>
                  <a:pt x="97508" y="106347"/>
                </a:lnTo>
                <a:lnTo>
                  <a:pt x="95271" y="104910"/>
                </a:lnTo>
                <a:lnTo>
                  <a:pt x="93005" y="104191"/>
                </a:lnTo>
                <a:lnTo>
                  <a:pt x="90738" y="102754"/>
                </a:lnTo>
                <a:lnTo>
                  <a:pt x="88472" y="102035"/>
                </a:lnTo>
                <a:lnTo>
                  <a:pt x="86263" y="102035"/>
                </a:lnTo>
                <a:lnTo>
                  <a:pt x="84083" y="101317"/>
                </a:lnTo>
                <a:lnTo>
                  <a:pt x="81931" y="100598"/>
                </a:lnTo>
                <a:lnTo>
                  <a:pt x="79837" y="99880"/>
                </a:lnTo>
                <a:lnTo>
                  <a:pt x="77829" y="99161"/>
                </a:lnTo>
                <a:lnTo>
                  <a:pt x="75935" y="98443"/>
                </a:lnTo>
                <a:lnTo>
                  <a:pt x="74099" y="98443"/>
                </a:lnTo>
                <a:lnTo>
                  <a:pt x="72436" y="97724"/>
                </a:lnTo>
                <a:lnTo>
                  <a:pt x="70858" y="97724"/>
                </a:lnTo>
                <a:lnTo>
                  <a:pt x="69423" y="97724"/>
                </a:lnTo>
                <a:lnTo>
                  <a:pt x="68132" y="97724"/>
                </a:lnTo>
                <a:lnTo>
                  <a:pt x="67014" y="97724"/>
                </a:lnTo>
                <a:lnTo>
                  <a:pt x="66067" y="98443"/>
                </a:lnTo>
                <a:lnTo>
                  <a:pt x="65292" y="98443"/>
                </a:lnTo>
                <a:lnTo>
                  <a:pt x="64719" y="99161"/>
                </a:lnTo>
                <a:lnTo>
                  <a:pt x="64059" y="99880"/>
                </a:lnTo>
                <a:lnTo>
                  <a:pt x="63112" y="101317"/>
                </a:lnTo>
                <a:lnTo>
                  <a:pt x="61965" y="102035"/>
                </a:lnTo>
                <a:lnTo>
                  <a:pt x="60616" y="102754"/>
                </a:lnTo>
                <a:lnTo>
                  <a:pt x="59038" y="103473"/>
                </a:lnTo>
                <a:lnTo>
                  <a:pt x="57289" y="104191"/>
                </a:lnTo>
                <a:lnTo>
                  <a:pt x="55366" y="105628"/>
                </a:lnTo>
                <a:lnTo>
                  <a:pt x="53330" y="106347"/>
                </a:lnTo>
                <a:lnTo>
                  <a:pt x="51121" y="106347"/>
                </a:lnTo>
                <a:lnTo>
                  <a:pt x="48826" y="107065"/>
                </a:lnTo>
                <a:lnTo>
                  <a:pt x="46416" y="107784"/>
                </a:lnTo>
                <a:lnTo>
                  <a:pt x="43891" y="108502"/>
                </a:lnTo>
                <a:lnTo>
                  <a:pt x="41338" y="109221"/>
                </a:lnTo>
                <a:lnTo>
                  <a:pt x="38728" y="109940"/>
                </a:lnTo>
                <a:lnTo>
                  <a:pt x="36060" y="109940"/>
                </a:lnTo>
                <a:lnTo>
                  <a:pt x="33363" y="110658"/>
                </a:lnTo>
                <a:lnTo>
                  <a:pt x="30666" y="111377"/>
                </a:lnTo>
                <a:lnTo>
                  <a:pt x="27999" y="111377"/>
                </a:lnTo>
                <a:lnTo>
                  <a:pt x="25331" y="111377"/>
                </a:lnTo>
                <a:lnTo>
                  <a:pt x="22720" y="111377"/>
                </a:lnTo>
                <a:lnTo>
                  <a:pt x="20196" y="111377"/>
                </a:lnTo>
                <a:lnTo>
                  <a:pt x="17671" y="111377"/>
                </a:lnTo>
                <a:lnTo>
                  <a:pt x="15290" y="111377"/>
                </a:lnTo>
                <a:lnTo>
                  <a:pt x="12995" y="111377"/>
                </a:lnTo>
                <a:lnTo>
                  <a:pt x="10786" y="111377"/>
                </a:lnTo>
                <a:lnTo>
                  <a:pt x="8749" y="111377"/>
                </a:lnTo>
                <a:lnTo>
                  <a:pt x="6885" y="111377"/>
                </a:lnTo>
                <a:lnTo>
                  <a:pt x="5135" y="111377"/>
                </a:lnTo>
                <a:lnTo>
                  <a:pt x="3585" y="111377"/>
                </a:lnTo>
                <a:lnTo>
                  <a:pt x="2237" y="110658"/>
                </a:lnTo>
                <a:lnTo>
                  <a:pt x="1118" y="109940"/>
                </a:lnTo>
                <a:lnTo>
                  <a:pt x="0" y="109940"/>
                </a:lnTo>
                <a:lnTo>
                  <a:pt x="0" y="19401"/>
                </a:lnTo>
                <a:lnTo>
                  <a:pt x="803" y="17245"/>
                </a:lnTo>
                <a:lnTo>
                  <a:pt x="1290" y="15808"/>
                </a:lnTo>
                <a:lnTo>
                  <a:pt x="1836" y="15808"/>
                </a:lnTo>
                <a:lnTo>
                  <a:pt x="2438" y="15089"/>
                </a:lnTo>
                <a:lnTo>
                  <a:pt x="3126" y="13652"/>
                </a:lnTo>
                <a:lnTo>
                  <a:pt x="3844" y="12934"/>
                </a:lnTo>
                <a:lnTo>
                  <a:pt x="4647" y="12215"/>
                </a:lnTo>
                <a:lnTo>
                  <a:pt x="5508" y="11497"/>
                </a:lnTo>
                <a:lnTo>
                  <a:pt x="6368" y="10778"/>
                </a:lnTo>
                <a:lnTo>
                  <a:pt x="7286" y="10778"/>
                </a:lnTo>
                <a:lnTo>
                  <a:pt x="8233" y="10778"/>
                </a:lnTo>
                <a:lnTo>
                  <a:pt x="9237" y="10059"/>
                </a:lnTo>
                <a:lnTo>
                  <a:pt x="10241" y="9341"/>
                </a:lnTo>
                <a:lnTo>
                  <a:pt x="11302" y="9341"/>
                </a:lnTo>
                <a:lnTo>
                  <a:pt x="12364" y="8622"/>
                </a:lnTo>
                <a:lnTo>
                  <a:pt x="13454" y="8622"/>
                </a:lnTo>
                <a:lnTo>
                  <a:pt x="14544" y="8622"/>
                </a:lnTo>
                <a:lnTo>
                  <a:pt x="15692" y="7904"/>
                </a:lnTo>
                <a:lnTo>
                  <a:pt x="16782" y="7904"/>
                </a:lnTo>
                <a:lnTo>
                  <a:pt x="17901" y="7904"/>
                </a:lnTo>
                <a:lnTo>
                  <a:pt x="18991" y="7904"/>
                </a:lnTo>
                <a:lnTo>
                  <a:pt x="20081" y="7904"/>
                </a:lnTo>
                <a:lnTo>
                  <a:pt x="21200" y="7904"/>
                </a:lnTo>
                <a:lnTo>
                  <a:pt x="22232" y="8622"/>
                </a:lnTo>
                <a:lnTo>
                  <a:pt x="23294" y="8622"/>
                </a:lnTo>
                <a:lnTo>
                  <a:pt x="24327" y="8622"/>
                </a:lnTo>
                <a:lnTo>
                  <a:pt x="25331" y="9341"/>
                </a:lnTo>
                <a:lnTo>
                  <a:pt x="26335" y="10059"/>
                </a:lnTo>
                <a:lnTo>
                  <a:pt x="27253" y="10059"/>
                </a:lnTo>
                <a:lnTo>
                  <a:pt x="28142" y="10778"/>
                </a:lnTo>
                <a:lnTo>
                  <a:pt x="28974" y="10778"/>
                </a:lnTo>
                <a:lnTo>
                  <a:pt x="29777" y="11497"/>
                </a:lnTo>
                <a:lnTo>
                  <a:pt x="30638" y="12215"/>
                </a:lnTo>
                <a:lnTo>
                  <a:pt x="31527" y="12934"/>
                </a:lnTo>
                <a:lnTo>
                  <a:pt x="32445" y="12934"/>
                </a:lnTo>
                <a:lnTo>
                  <a:pt x="33478" y="13652"/>
                </a:lnTo>
                <a:lnTo>
                  <a:pt x="34568" y="13652"/>
                </a:lnTo>
                <a:lnTo>
                  <a:pt x="35715" y="13652"/>
                </a:lnTo>
                <a:lnTo>
                  <a:pt x="36892" y="13652"/>
                </a:lnTo>
                <a:lnTo>
                  <a:pt x="38125" y="13652"/>
                </a:lnTo>
                <a:lnTo>
                  <a:pt x="39359" y="13652"/>
                </a:lnTo>
                <a:lnTo>
                  <a:pt x="40621" y="13652"/>
                </a:lnTo>
                <a:lnTo>
                  <a:pt x="41941" y="12934"/>
                </a:lnTo>
                <a:lnTo>
                  <a:pt x="43260" y="12934"/>
                </a:lnTo>
                <a:lnTo>
                  <a:pt x="44609" y="12215"/>
                </a:lnTo>
                <a:lnTo>
                  <a:pt x="45928" y="12215"/>
                </a:lnTo>
                <a:lnTo>
                  <a:pt x="47277" y="11497"/>
                </a:lnTo>
                <a:lnTo>
                  <a:pt x="48625" y="10778"/>
                </a:lnTo>
                <a:lnTo>
                  <a:pt x="49973" y="10778"/>
                </a:lnTo>
                <a:lnTo>
                  <a:pt x="51264" y="10778"/>
                </a:lnTo>
                <a:lnTo>
                  <a:pt x="52584" y="10059"/>
                </a:lnTo>
                <a:lnTo>
                  <a:pt x="53817" y="9341"/>
                </a:lnTo>
                <a:lnTo>
                  <a:pt x="55080" y="8622"/>
                </a:lnTo>
                <a:lnTo>
                  <a:pt x="56284" y="7904"/>
                </a:lnTo>
                <a:lnTo>
                  <a:pt x="57432" y="7185"/>
                </a:lnTo>
                <a:lnTo>
                  <a:pt x="58551" y="6467"/>
                </a:lnTo>
                <a:lnTo>
                  <a:pt x="59612" y="6467"/>
                </a:lnTo>
                <a:lnTo>
                  <a:pt x="60616" y="5748"/>
                </a:lnTo>
                <a:lnTo>
                  <a:pt x="61534" y="5029"/>
                </a:lnTo>
                <a:lnTo>
                  <a:pt x="62424" y="4311"/>
                </a:lnTo>
                <a:lnTo>
                  <a:pt x="63169" y="3592"/>
                </a:lnTo>
                <a:lnTo>
                  <a:pt x="63915" y="2874"/>
                </a:lnTo>
                <a:lnTo>
                  <a:pt x="64546" y="2155"/>
                </a:lnTo>
                <a:lnTo>
                  <a:pt x="65034" y="2155"/>
                </a:lnTo>
                <a:lnTo>
                  <a:pt x="65551" y="1437"/>
                </a:lnTo>
                <a:lnTo>
                  <a:pt x="66239" y="718"/>
                </a:lnTo>
                <a:lnTo>
                  <a:pt x="67042" y="718"/>
                </a:lnTo>
                <a:lnTo>
                  <a:pt x="68018" y="0"/>
                </a:lnTo>
                <a:lnTo>
                  <a:pt x="68993" y="0"/>
                </a:lnTo>
                <a:lnTo>
                  <a:pt x="70198" y="0"/>
                </a:lnTo>
                <a:lnTo>
                  <a:pt x="71431" y="0"/>
                </a:lnTo>
                <a:lnTo>
                  <a:pt x="72751" y="0"/>
                </a:lnTo>
                <a:lnTo>
                  <a:pt x="74185" y="0"/>
                </a:lnTo>
                <a:lnTo>
                  <a:pt x="75677" y="0"/>
                </a:lnTo>
                <a:lnTo>
                  <a:pt x="77255" y="718"/>
                </a:lnTo>
                <a:lnTo>
                  <a:pt x="78862" y="718"/>
                </a:lnTo>
                <a:lnTo>
                  <a:pt x="80525" y="1437"/>
                </a:lnTo>
                <a:lnTo>
                  <a:pt x="82247" y="1437"/>
                </a:lnTo>
                <a:lnTo>
                  <a:pt x="83939" y="2155"/>
                </a:lnTo>
                <a:lnTo>
                  <a:pt x="85718" y="2155"/>
                </a:lnTo>
                <a:lnTo>
                  <a:pt x="87468" y="2874"/>
                </a:lnTo>
                <a:lnTo>
                  <a:pt x="89246" y="3592"/>
                </a:lnTo>
                <a:lnTo>
                  <a:pt x="91025" y="4311"/>
                </a:lnTo>
                <a:lnTo>
                  <a:pt x="92746" y="5029"/>
                </a:lnTo>
                <a:lnTo>
                  <a:pt x="94525" y="5748"/>
                </a:lnTo>
                <a:lnTo>
                  <a:pt x="96189" y="6467"/>
                </a:lnTo>
                <a:lnTo>
                  <a:pt x="97853" y="6467"/>
                </a:lnTo>
                <a:lnTo>
                  <a:pt x="99459" y="7904"/>
                </a:lnTo>
                <a:lnTo>
                  <a:pt x="101037" y="8622"/>
                </a:lnTo>
                <a:lnTo>
                  <a:pt x="102529" y="9341"/>
                </a:lnTo>
                <a:lnTo>
                  <a:pt x="103934" y="10778"/>
                </a:lnTo>
                <a:lnTo>
                  <a:pt x="105254" y="10778"/>
                </a:lnTo>
                <a:lnTo>
                  <a:pt x="106516" y="12215"/>
                </a:lnTo>
                <a:lnTo>
                  <a:pt x="107664" y="12934"/>
                </a:lnTo>
                <a:lnTo>
                  <a:pt x="108697" y="14371"/>
                </a:lnTo>
                <a:lnTo>
                  <a:pt x="109615" y="15089"/>
                </a:lnTo>
                <a:lnTo>
                  <a:pt x="111221" y="16526"/>
                </a:lnTo>
                <a:lnTo>
                  <a:pt x="112655" y="18682"/>
                </a:lnTo>
                <a:lnTo>
                  <a:pt x="113860" y="20119"/>
                </a:lnTo>
                <a:lnTo>
                  <a:pt x="114922" y="22275"/>
                </a:lnTo>
                <a:lnTo>
                  <a:pt x="115811" y="24431"/>
                </a:lnTo>
                <a:lnTo>
                  <a:pt x="116586" y="25868"/>
                </a:lnTo>
                <a:lnTo>
                  <a:pt x="117217" y="28023"/>
                </a:lnTo>
                <a:lnTo>
                  <a:pt x="117762" y="29461"/>
                </a:lnTo>
                <a:lnTo>
                  <a:pt x="118192" y="30179"/>
                </a:lnTo>
                <a:lnTo>
                  <a:pt x="118565" y="31616"/>
                </a:lnTo>
                <a:lnTo>
                  <a:pt x="118852" y="32335"/>
                </a:lnTo>
                <a:lnTo>
                  <a:pt x="119081" y="33053"/>
                </a:lnTo>
                <a:lnTo>
                  <a:pt x="119282" y="33053"/>
                </a:lnTo>
                <a:lnTo>
                  <a:pt x="119512" y="33053"/>
                </a:lnTo>
                <a:lnTo>
                  <a:pt x="119741" y="32335"/>
                </a:lnTo>
                <a:lnTo>
                  <a:pt x="119971" y="30898"/>
                </a:lnTo>
                <a:lnTo>
                  <a:pt x="119971" y="119281"/>
                </a:lnTo>
              </a:path>
            </a:pathLst>
          </a:custGeom>
          <a:solidFill>
            <a:srgbClr val="FF201B"/>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21" name="Shape 3321"/>
          <p:cNvSpPr/>
          <p:nvPr/>
        </p:nvSpPr>
        <p:spPr>
          <a:xfrm>
            <a:off x="2805113" y="3970337"/>
            <a:ext cx="5926136" cy="225425"/>
          </a:xfrm>
          <a:custGeom>
            <a:pathLst>
              <a:path extrusionOk="0" h="120000" w="120000">
                <a:moveTo>
                  <a:pt x="291" y="101973"/>
                </a:moveTo>
                <a:cubicBezTo>
                  <a:pt x="0" y="97399"/>
                  <a:pt x="291" y="90134"/>
                  <a:pt x="291" y="84753"/>
                </a:cubicBezTo>
                <a:cubicBezTo>
                  <a:pt x="291" y="79372"/>
                  <a:pt x="291" y="76143"/>
                  <a:pt x="291" y="69686"/>
                </a:cubicBezTo>
                <a:cubicBezTo>
                  <a:pt x="291" y="63228"/>
                  <a:pt x="291" y="52197"/>
                  <a:pt x="291" y="46008"/>
                </a:cubicBezTo>
                <a:cubicBezTo>
                  <a:pt x="291" y="39820"/>
                  <a:pt x="32" y="36322"/>
                  <a:pt x="291" y="33094"/>
                </a:cubicBezTo>
                <a:cubicBezTo>
                  <a:pt x="551" y="29865"/>
                  <a:pt x="64" y="30672"/>
                  <a:pt x="1847" y="26636"/>
                </a:cubicBezTo>
                <a:cubicBezTo>
                  <a:pt x="3630" y="22600"/>
                  <a:pt x="7649" y="12376"/>
                  <a:pt x="10923" y="9417"/>
                </a:cubicBezTo>
                <a:cubicBezTo>
                  <a:pt x="14197" y="6457"/>
                  <a:pt x="17957" y="6188"/>
                  <a:pt x="21555" y="9417"/>
                </a:cubicBezTo>
                <a:cubicBezTo>
                  <a:pt x="25153" y="12645"/>
                  <a:pt x="28719" y="25829"/>
                  <a:pt x="32447" y="28789"/>
                </a:cubicBezTo>
                <a:cubicBezTo>
                  <a:pt x="36175" y="31748"/>
                  <a:pt x="40486" y="30134"/>
                  <a:pt x="43857" y="26636"/>
                </a:cubicBezTo>
                <a:cubicBezTo>
                  <a:pt x="47228" y="23139"/>
                  <a:pt x="49724" y="9417"/>
                  <a:pt x="52674" y="7264"/>
                </a:cubicBezTo>
                <a:cubicBezTo>
                  <a:pt x="55623" y="5112"/>
                  <a:pt x="58897" y="12376"/>
                  <a:pt x="61491" y="13721"/>
                </a:cubicBezTo>
                <a:cubicBezTo>
                  <a:pt x="64084" y="15067"/>
                  <a:pt x="65996" y="18026"/>
                  <a:pt x="68233" y="15874"/>
                </a:cubicBezTo>
                <a:cubicBezTo>
                  <a:pt x="70470" y="13721"/>
                  <a:pt x="72285" y="1614"/>
                  <a:pt x="74975" y="807"/>
                </a:cubicBezTo>
                <a:cubicBezTo>
                  <a:pt x="77666" y="0"/>
                  <a:pt x="80777" y="10224"/>
                  <a:pt x="84311" y="11569"/>
                </a:cubicBezTo>
                <a:cubicBezTo>
                  <a:pt x="87844" y="12914"/>
                  <a:pt x="92901" y="10493"/>
                  <a:pt x="96239" y="9417"/>
                </a:cubicBezTo>
                <a:cubicBezTo>
                  <a:pt x="99578" y="8340"/>
                  <a:pt x="101264" y="3766"/>
                  <a:pt x="104278" y="5112"/>
                </a:cubicBezTo>
                <a:cubicBezTo>
                  <a:pt x="107293" y="6457"/>
                  <a:pt x="112155" y="13991"/>
                  <a:pt x="114392" y="18026"/>
                </a:cubicBezTo>
                <a:cubicBezTo>
                  <a:pt x="116628" y="22062"/>
                  <a:pt x="116888" y="25291"/>
                  <a:pt x="117763" y="28789"/>
                </a:cubicBezTo>
                <a:cubicBezTo>
                  <a:pt x="118638" y="32286"/>
                  <a:pt x="119222" y="33094"/>
                  <a:pt x="119578" y="39551"/>
                </a:cubicBezTo>
                <a:cubicBezTo>
                  <a:pt x="119935" y="46008"/>
                  <a:pt x="119805" y="59730"/>
                  <a:pt x="119837" y="67533"/>
                </a:cubicBezTo>
                <a:cubicBezTo>
                  <a:pt x="119870" y="75336"/>
                  <a:pt x="119999" y="79103"/>
                  <a:pt x="119837" y="86905"/>
                </a:cubicBezTo>
                <a:cubicBezTo>
                  <a:pt x="119675" y="94708"/>
                  <a:pt x="119448" y="109775"/>
                  <a:pt x="118800" y="114887"/>
                </a:cubicBezTo>
                <a:cubicBezTo>
                  <a:pt x="118152" y="119999"/>
                  <a:pt x="116952" y="116233"/>
                  <a:pt x="115948" y="117040"/>
                </a:cubicBezTo>
                <a:cubicBezTo>
                  <a:pt x="114943" y="117847"/>
                  <a:pt x="117536" y="119999"/>
                  <a:pt x="112836" y="119192"/>
                </a:cubicBezTo>
                <a:cubicBezTo>
                  <a:pt x="108136" y="118385"/>
                  <a:pt x="93419" y="112735"/>
                  <a:pt x="87682" y="112735"/>
                </a:cubicBezTo>
                <a:cubicBezTo>
                  <a:pt x="81944" y="112735"/>
                  <a:pt x="81880" y="119999"/>
                  <a:pt x="78346" y="119192"/>
                </a:cubicBezTo>
                <a:cubicBezTo>
                  <a:pt x="74813" y="118385"/>
                  <a:pt x="70275" y="109775"/>
                  <a:pt x="66418" y="108430"/>
                </a:cubicBezTo>
                <a:cubicBezTo>
                  <a:pt x="62560" y="107085"/>
                  <a:pt x="59513" y="109237"/>
                  <a:pt x="55267" y="110582"/>
                </a:cubicBezTo>
                <a:cubicBezTo>
                  <a:pt x="51021" y="111928"/>
                  <a:pt x="45056" y="117847"/>
                  <a:pt x="41004" y="117040"/>
                </a:cubicBezTo>
                <a:cubicBezTo>
                  <a:pt x="36952" y="116233"/>
                  <a:pt x="34230" y="107085"/>
                  <a:pt x="30891" y="106278"/>
                </a:cubicBezTo>
                <a:cubicBezTo>
                  <a:pt x="27552" y="105470"/>
                  <a:pt x="24959" y="113004"/>
                  <a:pt x="21037" y="112735"/>
                </a:cubicBezTo>
                <a:cubicBezTo>
                  <a:pt x="17115" y="112466"/>
                  <a:pt x="10437" y="104125"/>
                  <a:pt x="7293" y="104125"/>
                </a:cubicBezTo>
                <a:cubicBezTo>
                  <a:pt x="4149" y="104125"/>
                  <a:pt x="3306" y="113542"/>
                  <a:pt x="2106" y="112735"/>
                </a:cubicBezTo>
                <a:cubicBezTo>
                  <a:pt x="907" y="111928"/>
                  <a:pt x="583" y="106547"/>
                  <a:pt x="291" y="101973"/>
                </a:cubicBezTo>
                <a:close/>
              </a:path>
            </a:pathLst>
          </a:custGeom>
          <a:gradFill>
            <a:gsLst>
              <a:gs pos="0">
                <a:schemeClr val="lt2"/>
              </a:gs>
              <a:gs pos="100000">
                <a:srgbClr val="FF99CC"/>
              </a:gs>
            </a:gsLst>
            <a:lin ang="5400000" scaled="0"/>
          </a:gradFill>
          <a:ln cap="rnd" cmpd="sng" w="9525">
            <a:solidFill>
              <a:srgbClr val="FF41C0"/>
            </a:solidFill>
            <a:prstDash val="solid"/>
            <a:round/>
            <a:headEnd len="med" w="med" type="none"/>
            <a:tailEnd len="med" w="med" type="none"/>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22" name="Shape 3322"/>
          <p:cNvSpPr/>
          <p:nvPr/>
        </p:nvSpPr>
        <p:spPr>
          <a:xfrm>
            <a:off x="7216775" y="2955925"/>
            <a:ext cx="1270000" cy="363538"/>
          </a:xfrm>
          <a:prstGeom prst="rect">
            <a:avLst/>
          </a:prstGeom>
          <a:noFill/>
          <a:ln>
            <a:noFill/>
          </a:ln>
        </p:spPr>
        <p:txBody>
          <a:bodyPr anchorCtr="0" anchor="t" bIns="44450" lIns="90475" rIns="90475" tIns="44450">
            <a:noAutofit/>
          </a:bodyPr>
          <a:lstStyle/>
          <a:p>
            <a:pPr indent="0" lvl="0" marL="0" marR="0" rtl="0" algn="l">
              <a:spcBef>
                <a:spcPts val="0"/>
              </a:spcBef>
              <a:spcAft>
                <a:spcPts val="0"/>
              </a:spcAft>
              <a:buSzPct val="25000"/>
              <a:buNone/>
            </a:pPr>
            <a:r>
              <a:rPr b="1" i="1" lang="el-GR" sz="1800">
                <a:solidFill>
                  <a:srgbClr val="FF0000"/>
                </a:solidFill>
                <a:latin typeface="Arial"/>
                <a:ea typeface="Arial"/>
                <a:cs typeface="Arial"/>
                <a:sym typeface="Arial"/>
              </a:rPr>
              <a:t>H. pylori</a:t>
            </a:r>
          </a:p>
        </p:txBody>
      </p:sp>
      <p:grpSp>
        <p:nvGrpSpPr>
          <p:cNvPr id="3323" name="Shape 3323"/>
          <p:cNvGrpSpPr/>
          <p:nvPr/>
        </p:nvGrpSpPr>
        <p:grpSpPr>
          <a:xfrm>
            <a:off x="7243763" y="3292474"/>
            <a:ext cx="1152524" cy="228600"/>
            <a:chOff x="4563" y="1737"/>
            <a:chExt cx="725" cy="144"/>
          </a:xfrm>
        </p:grpSpPr>
        <p:sp>
          <p:nvSpPr>
            <p:cNvPr id="3324" name="Shape 3324"/>
            <p:cNvSpPr/>
            <p:nvPr/>
          </p:nvSpPr>
          <p:spPr>
            <a:xfrm>
              <a:off x="4563" y="1770"/>
              <a:ext cx="481" cy="73"/>
            </a:xfrm>
            <a:custGeom>
              <a:pathLst>
                <a:path extrusionOk="0" h="120000" w="120000">
                  <a:moveTo>
                    <a:pt x="103837" y="30810"/>
                  </a:moveTo>
                  <a:lnTo>
                    <a:pt x="99188" y="25945"/>
                  </a:lnTo>
                  <a:lnTo>
                    <a:pt x="94981" y="22702"/>
                  </a:lnTo>
                  <a:lnTo>
                    <a:pt x="91217" y="19459"/>
                  </a:lnTo>
                  <a:lnTo>
                    <a:pt x="87896" y="16216"/>
                  </a:lnTo>
                  <a:lnTo>
                    <a:pt x="84575" y="12972"/>
                  </a:lnTo>
                  <a:lnTo>
                    <a:pt x="81918" y="11351"/>
                  </a:lnTo>
                  <a:lnTo>
                    <a:pt x="79261" y="9729"/>
                  </a:lnTo>
                  <a:lnTo>
                    <a:pt x="76826" y="9729"/>
                  </a:lnTo>
                  <a:lnTo>
                    <a:pt x="74612" y="9729"/>
                  </a:lnTo>
                  <a:lnTo>
                    <a:pt x="72398" y="9729"/>
                  </a:lnTo>
                  <a:lnTo>
                    <a:pt x="70405" y="9729"/>
                  </a:lnTo>
                  <a:lnTo>
                    <a:pt x="68634" y="9729"/>
                  </a:lnTo>
                  <a:lnTo>
                    <a:pt x="66420" y="9729"/>
                  </a:lnTo>
                  <a:lnTo>
                    <a:pt x="64428" y="11351"/>
                  </a:lnTo>
                  <a:lnTo>
                    <a:pt x="61992" y="11351"/>
                  </a:lnTo>
                  <a:lnTo>
                    <a:pt x="59778" y="12972"/>
                  </a:lnTo>
                  <a:lnTo>
                    <a:pt x="55129" y="14594"/>
                  </a:lnTo>
                  <a:lnTo>
                    <a:pt x="50922" y="16216"/>
                  </a:lnTo>
                  <a:lnTo>
                    <a:pt x="47601" y="16216"/>
                  </a:lnTo>
                  <a:lnTo>
                    <a:pt x="43837" y="16216"/>
                  </a:lnTo>
                  <a:lnTo>
                    <a:pt x="40738" y="16216"/>
                  </a:lnTo>
                  <a:lnTo>
                    <a:pt x="36974" y="12972"/>
                  </a:lnTo>
                  <a:lnTo>
                    <a:pt x="33653" y="9729"/>
                  </a:lnTo>
                  <a:lnTo>
                    <a:pt x="29225" y="8108"/>
                  </a:lnTo>
                  <a:lnTo>
                    <a:pt x="24797" y="3243"/>
                  </a:lnTo>
                  <a:lnTo>
                    <a:pt x="21033" y="0"/>
                  </a:lnTo>
                  <a:lnTo>
                    <a:pt x="17047" y="0"/>
                  </a:lnTo>
                  <a:lnTo>
                    <a:pt x="13948" y="0"/>
                  </a:lnTo>
                  <a:lnTo>
                    <a:pt x="11070" y="0"/>
                  </a:lnTo>
                  <a:lnTo>
                    <a:pt x="8634" y="1621"/>
                  </a:lnTo>
                  <a:lnTo>
                    <a:pt x="6642" y="4864"/>
                  </a:lnTo>
                  <a:lnTo>
                    <a:pt x="5313" y="8108"/>
                  </a:lnTo>
                  <a:lnTo>
                    <a:pt x="4428" y="9729"/>
                  </a:lnTo>
                  <a:lnTo>
                    <a:pt x="3099" y="17837"/>
                  </a:lnTo>
                  <a:lnTo>
                    <a:pt x="2214" y="22702"/>
                  </a:lnTo>
                  <a:lnTo>
                    <a:pt x="1328" y="30810"/>
                  </a:lnTo>
                  <a:lnTo>
                    <a:pt x="442" y="38918"/>
                  </a:lnTo>
                  <a:lnTo>
                    <a:pt x="0" y="47027"/>
                  </a:lnTo>
                  <a:lnTo>
                    <a:pt x="0" y="55135"/>
                  </a:lnTo>
                  <a:lnTo>
                    <a:pt x="442" y="63243"/>
                  </a:lnTo>
                  <a:lnTo>
                    <a:pt x="1549" y="68108"/>
                  </a:lnTo>
                  <a:lnTo>
                    <a:pt x="2878" y="76216"/>
                  </a:lnTo>
                  <a:lnTo>
                    <a:pt x="4870" y="82702"/>
                  </a:lnTo>
                  <a:lnTo>
                    <a:pt x="7306" y="90810"/>
                  </a:lnTo>
                  <a:lnTo>
                    <a:pt x="9963" y="95675"/>
                  </a:lnTo>
                  <a:lnTo>
                    <a:pt x="12841" y="102162"/>
                  </a:lnTo>
                  <a:lnTo>
                    <a:pt x="16383" y="105405"/>
                  </a:lnTo>
                  <a:lnTo>
                    <a:pt x="19704" y="107027"/>
                  </a:lnTo>
                  <a:lnTo>
                    <a:pt x="23247" y="105405"/>
                  </a:lnTo>
                  <a:lnTo>
                    <a:pt x="26568" y="102162"/>
                  </a:lnTo>
                  <a:lnTo>
                    <a:pt x="30332" y="95675"/>
                  </a:lnTo>
                  <a:lnTo>
                    <a:pt x="33874" y="92432"/>
                  </a:lnTo>
                  <a:lnTo>
                    <a:pt x="37859" y="87567"/>
                  </a:lnTo>
                  <a:lnTo>
                    <a:pt x="42066" y="84324"/>
                  </a:lnTo>
                  <a:lnTo>
                    <a:pt x="46051" y="85945"/>
                  </a:lnTo>
                  <a:lnTo>
                    <a:pt x="50701" y="90810"/>
                  </a:lnTo>
                  <a:lnTo>
                    <a:pt x="53136" y="94054"/>
                  </a:lnTo>
                  <a:lnTo>
                    <a:pt x="55571" y="95675"/>
                  </a:lnTo>
                  <a:lnTo>
                    <a:pt x="58228" y="98918"/>
                  </a:lnTo>
                  <a:lnTo>
                    <a:pt x="60664" y="100540"/>
                  </a:lnTo>
                  <a:lnTo>
                    <a:pt x="63099" y="102162"/>
                  </a:lnTo>
                  <a:lnTo>
                    <a:pt x="65756" y="103783"/>
                  </a:lnTo>
                  <a:lnTo>
                    <a:pt x="68634" y="107027"/>
                  </a:lnTo>
                  <a:lnTo>
                    <a:pt x="71070" y="108648"/>
                  </a:lnTo>
                  <a:lnTo>
                    <a:pt x="73726" y="110270"/>
                  </a:lnTo>
                  <a:lnTo>
                    <a:pt x="76162" y="110270"/>
                  </a:lnTo>
                  <a:lnTo>
                    <a:pt x="78597" y="110270"/>
                  </a:lnTo>
                  <a:lnTo>
                    <a:pt x="81033" y="111891"/>
                  </a:lnTo>
                  <a:lnTo>
                    <a:pt x="83468" y="111891"/>
                  </a:lnTo>
                  <a:lnTo>
                    <a:pt x="85461" y="113513"/>
                  </a:lnTo>
                  <a:lnTo>
                    <a:pt x="87675" y="115135"/>
                  </a:lnTo>
                  <a:lnTo>
                    <a:pt x="89446" y="116756"/>
                  </a:lnTo>
                  <a:lnTo>
                    <a:pt x="93431" y="118378"/>
                  </a:lnTo>
                  <a:lnTo>
                    <a:pt x="96752" y="116756"/>
                  </a:lnTo>
                  <a:lnTo>
                    <a:pt x="100073" y="115135"/>
                  </a:lnTo>
                  <a:lnTo>
                    <a:pt x="102730" y="110270"/>
                  </a:lnTo>
                  <a:lnTo>
                    <a:pt x="105166" y="110270"/>
                  </a:lnTo>
                  <a:lnTo>
                    <a:pt x="107380" y="105405"/>
                  </a:lnTo>
                  <a:lnTo>
                    <a:pt x="109151" y="102162"/>
                  </a:lnTo>
                  <a:lnTo>
                    <a:pt x="110479" y="98918"/>
                  </a:lnTo>
                  <a:lnTo>
                    <a:pt x="111808" y="95675"/>
                  </a:lnTo>
                  <a:lnTo>
                    <a:pt x="113136" y="94054"/>
                  </a:lnTo>
                  <a:lnTo>
                    <a:pt x="114686" y="94054"/>
                  </a:lnTo>
                  <a:lnTo>
                    <a:pt x="115793" y="90810"/>
                  </a:lnTo>
                  <a:lnTo>
                    <a:pt x="117343" y="89189"/>
                  </a:lnTo>
                  <a:lnTo>
                    <a:pt x="118228" y="85945"/>
                  </a:lnTo>
                  <a:lnTo>
                    <a:pt x="119114" y="85945"/>
                  </a:lnTo>
                  <a:lnTo>
                    <a:pt x="119778" y="84324"/>
                  </a:lnTo>
                  <a:lnTo>
                    <a:pt x="119557" y="82702"/>
                  </a:lnTo>
                  <a:lnTo>
                    <a:pt x="119114" y="77837"/>
                  </a:lnTo>
                  <a:lnTo>
                    <a:pt x="118007" y="72972"/>
                  </a:lnTo>
                  <a:lnTo>
                    <a:pt x="116014" y="66486"/>
                  </a:lnTo>
                  <a:lnTo>
                    <a:pt x="115129" y="66486"/>
                  </a:lnTo>
                  <a:lnTo>
                    <a:pt x="114243" y="64864"/>
                  </a:lnTo>
                  <a:lnTo>
                    <a:pt x="112915" y="61621"/>
                  </a:lnTo>
                  <a:lnTo>
                    <a:pt x="111808" y="60000"/>
                  </a:lnTo>
                  <a:lnTo>
                    <a:pt x="110701" y="56756"/>
                  </a:lnTo>
                  <a:lnTo>
                    <a:pt x="109815" y="55135"/>
                  </a:lnTo>
                  <a:lnTo>
                    <a:pt x="108708" y="51891"/>
                  </a:lnTo>
                  <a:lnTo>
                    <a:pt x="108044" y="48648"/>
                  </a:lnTo>
                  <a:lnTo>
                    <a:pt x="106273" y="40540"/>
                  </a:lnTo>
                  <a:lnTo>
                    <a:pt x="105166" y="37297"/>
                  </a:lnTo>
                  <a:lnTo>
                    <a:pt x="104059" y="32432"/>
                  </a:lnTo>
                  <a:lnTo>
                    <a:pt x="103837" y="30810"/>
                  </a:lnTo>
                </a:path>
              </a:pathLst>
            </a:custGeom>
            <a:solidFill>
              <a:srgbClr val="818182"/>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25" name="Shape 3325"/>
            <p:cNvSpPr/>
            <p:nvPr/>
          </p:nvSpPr>
          <p:spPr>
            <a:xfrm>
              <a:off x="4563" y="1770"/>
              <a:ext cx="491" cy="82"/>
            </a:xfrm>
            <a:custGeom>
              <a:pathLst>
                <a:path extrusionOk="0" h="120000" w="120000">
                  <a:moveTo>
                    <a:pt x="103942" y="30731"/>
                  </a:moveTo>
                  <a:lnTo>
                    <a:pt x="103942" y="30731"/>
                  </a:lnTo>
                  <a:lnTo>
                    <a:pt x="99385" y="26341"/>
                  </a:lnTo>
                  <a:lnTo>
                    <a:pt x="94828" y="21951"/>
                  </a:lnTo>
                  <a:lnTo>
                    <a:pt x="91139" y="19024"/>
                  </a:lnTo>
                  <a:lnTo>
                    <a:pt x="87884" y="16097"/>
                  </a:lnTo>
                  <a:lnTo>
                    <a:pt x="84629" y="13170"/>
                  </a:lnTo>
                  <a:lnTo>
                    <a:pt x="82025" y="11707"/>
                  </a:lnTo>
                  <a:lnTo>
                    <a:pt x="79204" y="10243"/>
                  </a:lnTo>
                  <a:lnTo>
                    <a:pt x="76817" y="10243"/>
                  </a:lnTo>
                  <a:lnTo>
                    <a:pt x="74647" y="10243"/>
                  </a:lnTo>
                  <a:lnTo>
                    <a:pt x="72477" y="10243"/>
                  </a:lnTo>
                  <a:lnTo>
                    <a:pt x="70524" y="10243"/>
                  </a:lnTo>
                  <a:lnTo>
                    <a:pt x="68571" y="10243"/>
                  </a:lnTo>
                  <a:lnTo>
                    <a:pt x="66401" y="10243"/>
                  </a:lnTo>
                  <a:lnTo>
                    <a:pt x="64448" y="11707"/>
                  </a:lnTo>
                  <a:lnTo>
                    <a:pt x="62061" y="11707"/>
                  </a:lnTo>
                  <a:lnTo>
                    <a:pt x="59674" y="13170"/>
                  </a:lnTo>
                  <a:lnTo>
                    <a:pt x="55117" y="14634"/>
                  </a:lnTo>
                  <a:lnTo>
                    <a:pt x="50994" y="16097"/>
                  </a:lnTo>
                  <a:lnTo>
                    <a:pt x="47522" y="16097"/>
                  </a:lnTo>
                  <a:lnTo>
                    <a:pt x="43833" y="16097"/>
                  </a:lnTo>
                  <a:lnTo>
                    <a:pt x="40795" y="16097"/>
                  </a:lnTo>
                  <a:lnTo>
                    <a:pt x="37106" y="13170"/>
                  </a:lnTo>
                  <a:lnTo>
                    <a:pt x="33634" y="10243"/>
                  </a:lnTo>
                  <a:lnTo>
                    <a:pt x="29294" y="7317"/>
                  </a:lnTo>
                  <a:lnTo>
                    <a:pt x="24954" y="2926"/>
                  </a:lnTo>
                  <a:lnTo>
                    <a:pt x="21048" y="0"/>
                  </a:lnTo>
                  <a:lnTo>
                    <a:pt x="17142" y="0"/>
                  </a:lnTo>
                  <a:lnTo>
                    <a:pt x="13887" y="0"/>
                  </a:lnTo>
                  <a:lnTo>
                    <a:pt x="11066" y="0"/>
                  </a:lnTo>
                  <a:lnTo>
                    <a:pt x="8462" y="1463"/>
                  </a:lnTo>
                  <a:lnTo>
                    <a:pt x="6509" y="4390"/>
                  </a:lnTo>
                  <a:lnTo>
                    <a:pt x="5424" y="7317"/>
                  </a:lnTo>
                  <a:lnTo>
                    <a:pt x="4339" y="10243"/>
                  </a:lnTo>
                  <a:lnTo>
                    <a:pt x="3254" y="17560"/>
                  </a:lnTo>
                  <a:lnTo>
                    <a:pt x="2169" y="23414"/>
                  </a:lnTo>
                  <a:lnTo>
                    <a:pt x="1301" y="30731"/>
                  </a:lnTo>
                  <a:lnTo>
                    <a:pt x="433" y="39512"/>
                  </a:lnTo>
                  <a:lnTo>
                    <a:pt x="0" y="46829"/>
                  </a:lnTo>
                  <a:lnTo>
                    <a:pt x="0" y="55609"/>
                  </a:lnTo>
                  <a:lnTo>
                    <a:pt x="433" y="62926"/>
                  </a:lnTo>
                  <a:lnTo>
                    <a:pt x="1518" y="68780"/>
                  </a:lnTo>
                  <a:lnTo>
                    <a:pt x="2820" y="76097"/>
                  </a:lnTo>
                  <a:lnTo>
                    <a:pt x="4773" y="83414"/>
                  </a:lnTo>
                  <a:lnTo>
                    <a:pt x="7377" y="90731"/>
                  </a:lnTo>
                  <a:lnTo>
                    <a:pt x="9981" y="96585"/>
                  </a:lnTo>
                  <a:lnTo>
                    <a:pt x="13019" y="102439"/>
                  </a:lnTo>
                  <a:lnTo>
                    <a:pt x="16274" y="105365"/>
                  </a:lnTo>
                  <a:lnTo>
                    <a:pt x="19746" y="106829"/>
                  </a:lnTo>
                  <a:lnTo>
                    <a:pt x="23218" y="105365"/>
                  </a:lnTo>
                  <a:lnTo>
                    <a:pt x="26690" y="102439"/>
                  </a:lnTo>
                  <a:lnTo>
                    <a:pt x="30162" y="96585"/>
                  </a:lnTo>
                  <a:lnTo>
                    <a:pt x="33851" y="92195"/>
                  </a:lnTo>
                  <a:lnTo>
                    <a:pt x="37757" y="87804"/>
                  </a:lnTo>
                  <a:lnTo>
                    <a:pt x="41880" y="84878"/>
                  </a:lnTo>
                  <a:lnTo>
                    <a:pt x="46003" y="86341"/>
                  </a:lnTo>
                  <a:lnTo>
                    <a:pt x="50777" y="90731"/>
                  </a:lnTo>
                  <a:lnTo>
                    <a:pt x="53164" y="93658"/>
                  </a:lnTo>
                  <a:lnTo>
                    <a:pt x="55551" y="96585"/>
                  </a:lnTo>
                  <a:lnTo>
                    <a:pt x="58372" y="99512"/>
                  </a:lnTo>
                  <a:lnTo>
                    <a:pt x="60759" y="100975"/>
                  </a:lnTo>
                  <a:lnTo>
                    <a:pt x="63146" y="102439"/>
                  </a:lnTo>
                  <a:lnTo>
                    <a:pt x="65967" y="103902"/>
                  </a:lnTo>
                  <a:lnTo>
                    <a:pt x="68571" y="106829"/>
                  </a:lnTo>
                  <a:lnTo>
                    <a:pt x="70958" y="108292"/>
                  </a:lnTo>
                  <a:lnTo>
                    <a:pt x="73779" y="109756"/>
                  </a:lnTo>
                  <a:lnTo>
                    <a:pt x="76166" y="111219"/>
                  </a:lnTo>
                  <a:lnTo>
                    <a:pt x="78553" y="111219"/>
                  </a:lnTo>
                  <a:lnTo>
                    <a:pt x="80940" y="112682"/>
                  </a:lnTo>
                  <a:lnTo>
                    <a:pt x="83327" y="112682"/>
                  </a:lnTo>
                  <a:lnTo>
                    <a:pt x="85280" y="114146"/>
                  </a:lnTo>
                  <a:lnTo>
                    <a:pt x="87667" y="115609"/>
                  </a:lnTo>
                  <a:lnTo>
                    <a:pt x="89620" y="117073"/>
                  </a:lnTo>
                  <a:lnTo>
                    <a:pt x="93526" y="118536"/>
                  </a:lnTo>
                  <a:lnTo>
                    <a:pt x="96781" y="117073"/>
                  </a:lnTo>
                  <a:lnTo>
                    <a:pt x="100036" y="115609"/>
                  </a:lnTo>
                  <a:lnTo>
                    <a:pt x="102640" y="111219"/>
                  </a:lnTo>
                  <a:lnTo>
                    <a:pt x="105244" y="109756"/>
                  </a:lnTo>
                  <a:lnTo>
                    <a:pt x="107414" y="105365"/>
                  </a:lnTo>
                  <a:lnTo>
                    <a:pt x="109150" y="102439"/>
                  </a:lnTo>
                  <a:lnTo>
                    <a:pt x="110452" y="99512"/>
                  </a:lnTo>
                  <a:lnTo>
                    <a:pt x="111754" y="96585"/>
                  </a:lnTo>
                  <a:lnTo>
                    <a:pt x="113273" y="93658"/>
                  </a:lnTo>
                  <a:lnTo>
                    <a:pt x="114575" y="93658"/>
                  </a:lnTo>
                  <a:lnTo>
                    <a:pt x="115877" y="90731"/>
                  </a:lnTo>
                  <a:lnTo>
                    <a:pt x="117396" y="89268"/>
                  </a:lnTo>
                  <a:lnTo>
                    <a:pt x="118264" y="86341"/>
                  </a:lnTo>
                  <a:lnTo>
                    <a:pt x="119132" y="86341"/>
                  </a:lnTo>
                  <a:lnTo>
                    <a:pt x="119783" y="84878"/>
                  </a:lnTo>
                  <a:lnTo>
                    <a:pt x="119566" y="83414"/>
                  </a:lnTo>
                  <a:lnTo>
                    <a:pt x="119132" y="77560"/>
                  </a:lnTo>
                  <a:lnTo>
                    <a:pt x="118047" y="73170"/>
                  </a:lnTo>
                  <a:lnTo>
                    <a:pt x="116094" y="67317"/>
                  </a:lnTo>
                  <a:lnTo>
                    <a:pt x="115226" y="65853"/>
                  </a:lnTo>
                  <a:lnTo>
                    <a:pt x="114141" y="64390"/>
                  </a:lnTo>
                  <a:lnTo>
                    <a:pt x="113056" y="61463"/>
                  </a:lnTo>
                  <a:lnTo>
                    <a:pt x="111754" y="60000"/>
                  </a:lnTo>
                  <a:lnTo>
                    <a:pt x="110669" y="57073"/>
                  </a:lnTo>
                  <a:lnTo>
                    <a:pt x="109801" y="55609"/>
                  </a:lnTo>
                  <a:lnTo>
                    <a:pt x="108716" y="52682"/>
                  </a:lnTo>
                  <a:lnTo>
                    <a:pt x="108065" y="48292"/>
                  </a:lnTo>
                  <a:lnTo>
                    <a:pt x="106329" y="40975"/>
                  </a:lnTo>
                  <a:lnTo>
                    <a:pt x="105244" y="36585"/>
                  </a:lnTo>
                  <a:lnTo>
                    <a:pt x="104159" y="32195"/>
                  </a:lnTo>
                  <a:lnTo>
                    <a:pt x="103942" y="30731"/>
                  </a:lnTo>
                </a:path>
              </a:pathLst>
            </a:custGeom>
            <a:solidFill>
              <a:srgbClr val="FFCC66"/>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26" name="Shape 3326"/>
            <p:cNvSpPr/>
            <p:nvPr/>
          </p:nvSpPr>
          <p:spPr>
            <a:xfrm>
              <a:off x="5052" y="1829"/>
              <a:ext cx="235" cy="53"/>
            </a:xfrm>
            <a:custGeom>
              <a:pathLst>
                <a:path extrusionOk="0" h="120000" w="120000">
                  <a:moveTo>
                    <a:pt x="119547" y="117735"/>
                  </a:moveTo>
                  <a:lnTo>
                    <a:pt x="119547" y="117735"/>
                  </a:lnTo>
                  <a:lnTo>
                    <a:pt x="115471" y="110943"/>
                  </a:lnTo>
                  <a:lnTo>
                    <a:pt x="110490" y="101886"/>
                  </a:lnTo>
                  <a:lnTo>
                    <a:pt x="103698" y="90566"/>
                  </a:lnTo>
                  <a:lnTo>
                    <a:pt x="96452" y="81509"/>
                  </a:lnTo>
                  <a:lnTo>
                    <a:pt x="89660" y="70188"/>
                  </a:lnTo>
                  <a:lnTo>
                    <a:pt x="82415" y="61132"/>
                  </a:lnTo>
                  <a:lnTo>
                    <a:pt x="76528" y="54339"/>
                  </a:lnTo>
                  <a:lnTo>
                    <a:pt x="70641" y="49811"/>
                  </a:lnTo>
                  <a:lnTo>
                    <a:pt x="66566" y="47547"/>
                  </a:lnTo>
                  <a:lnTo>
                    <a:pt x="62490" y="49811"/>
                  </a:lnTo>
                  <a:lnTo>
                    <a:pt x="58415" y="52075"/>
                  </a:lnTo>
                  <a:lnTo>
                    <a:pt x="54339" y="54339"/>
                  </a:lnTo>
                  <a:lnTo>
                    <a:pt x="50264" y="56603"/>
                  </a:lnTo>
                  <a:lnTo>
                    <a:pt x="45735" y="56603"/>
                  </a:lnTo>
                  <a:lnTo>
                    <a:pt x="40301" y="56603"/>
                  </a:lnTo>
                  <a:lnTo>
                    <a:pt x="33509" y="56603"/>
                  </a:lnTo>
                  <a:lnTo>
                    <a:pt x="27169" y="52075"/>
                  </a:lnTo>
                  <a:lnTo>
                    <a:pt x="21735" y="47547"/>
                  </a:lnTo>
                  <a:lnTo>
                    <a:pt x="17660" y="43018"/>
                  </a:lnTo>
                  <a:lnTo>
                    <a:pt x="14943" y="38490"/>
                  </a:lnTo>
                  <a:lnTo>
                    <a:pt x="11773" y="31698"/>
                  </a:lnTo>
                  <a:lnTo>
                    <a:pt x="8603" y="24905"/>
                  </a:lnTo>
                  <a:lnTo>
                    <a:pt x="4981" y="13584"/>
                  </a:lnTo>
                  <a:lnTo>
                    <a:pt x="0" y="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27" name="Shape 3327"/>
            <p:cNvSpPr/>
            <p:nvPr/>
          </p:nvSpPr>
          <p:spPr>
            <a:xfrm>
              <a:off x="5049" y="1737"/>
              <a:ext cx="211" cy="84"/>
            </a:xfrm>
            <a:custGeom>
              <a:pathLst>
                <a:path extrusionOk="0" h="120000" w="120000">
                  <a:moveTo>
                    <a:pt x="0" y="118571"/>
                  </a:moveTo>
                  <a:lnTo>
                    <a:pt x="0" y="118571"/>
                  </a:lnTo>
                  <a:lnTo>
                    <a:pt x="4537" y="111428"/>
                  </a:lnTo>
                  <a:lnTo>
                    <a:pt x="9075" y="101428"/>
                  </a:lnTo>
                  <a:lnTo>
                    <a:pt x="14117" y="90000"/>
                  </a:lnTo>
                  <a:lnTo>
                    <a:pt x="19159" y="80000"/>
                  </a:lnTo>
                  <a:lnTo>
                    <a:pt x="24705" y="70000"/>
                  </a:lnTo>
                  <a:lnTo>
                    <a:pt x="29747" y="62857"/>
                  </a:lnTo>
                  <a:lnTo>
                    <a:pt x="34789" y="57142"/>
                  </a:lnTo>
                  <a:lnTo>
                    <a:pt x="40336" y="54285"/>
                  </a:lnTo>
                  <a:lnTo>
                    <a:pt x="45378" y="54285"/>
                  </a:lnTo>
                  <a:lnTo>
                    <a:pt x="51428" y="54285"/>
                  </a:lnTo>
                  <a:lnTo>
                    <a:pt x="56974" y="55714"/>
                  </a:lnTo>
                  <a:lnTo>
                    <a:pt x="62016" y="55714"/>
                  </a:lnTo>
                  <a:lnTo>
                    <a:pt x="67058" y="55714"/>
                  </a:lnTo>
                  <a:lnTo>
                    <a:pt x="72100" y="54285"/>
                  </a:lnTo>
                  <a:lnTo>
                    <a:pt x="76638" y="50000"/>
                  </a:lnTo>
                  <a:lnTo>
                    <a:pt x="80168" y="45714"/>
                  </a:lnTo>
                  <a:lnTo>
                    <a:pt x="84201" y="38571"/>
                  </a:lnTo>
                  <a:lnTo>
                    <a:pt x="89243" y="31428"/>
                  </a:lnTo>
                  <a:lnTo>
                    <a:pt x="94789" y="27142"/>
                  </a:lnTo>
                  <a:lnTo>
                    <a:pt x="100840" y="20000"/>
                  </a:lnTo>
                  <a:lnTo>
                    <a:pt x="106386" y="15714"/>
                  </a:lnTo>
                  <a:lnTo>
                    <a:pt x="111428" y="10000"/>
                  </a:lnTo>
                  <a:lnTo>
                    <a:pt x="115966" y="4285"/>
                  </a:lnTo>
                  <a:lnTo>
                    <a:pt x="119495" y="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28" name="Shape 3328"/>
            <p:cNvSpPr/>
            <p:nvPr/>
          </p:nvSpPr>
          <p:spPr>
            <a:xfrm>
              <a:off x="5052" y="1801"/>
              <a:ext cx="217" cy="25"/>
            </a:xfrm>
            <a:custGeom>
              <a:pathLst>
                <a:path extrusionOk="0" h="120000" w="120000">
                  <a:moveTo>
                    <a:pt x="0" y="115200"/>
                  </a:moveTo>
                  <a:lnTo>
                    <a:pt x="0" y="115200"/>
                  </a:lnTo>
                  <a:lnTo>
                    <a:pt x="4918" y="100800"/>
                  </a:lnTo>
                  <a:lnTo>
                    <a:pt x="9344" y="86400"/>
                  </a:lnTo>
                  <a:lnTo>
                    <a:pt x="13770" y="67200"/>
                  </a:lnTo>
                  <a:lnTo>
                    <a:pt x="18688" y="43200"/>
                  </a:lnTo>
                  <a:lnTo>
                    <a:pt x="23114" y="24000"/>
                  </a:lnTo>
                  <a:lnTo>
                    <a:pt x="27049" y="9600"/>
                  </a:lnTo>
                  <a:lnTo>
                    <a:pt x="31475" y="0"/>
                  </a:lnTo>
                  <a:lnTo>
                    <a:pt x="35901" y="0"/>
                  </a:lnTo>
                  <a:lnTo>
                    <a:pt x="39344" y="0"/>
                  </a:lnTo>
                  <a:lnTo>
                    <a:pt x="43278" y="4800"/>
                  </a:lnTo>
                  <a:lnTo>
                    <a:pt x="48196" y="9600"/>
                  </a:lnTo>
                  <a:lnTo>
                    <a:pt x="53114" y="14400"/>
                  </a:lnTo>
                  <a:lnTo>
                    <a:pt x="58524" y="24000"/>
                  </a:lnTo>
                  <a:lnTo>
                    <a:pt x="64918" y="33600"/>
                  </a:lnTo>
                  <a:lnTo>
                    <a:pt x="70819" y="38400"/>
                  </a:lnTo>
                  <a:lnTo>
                    <a:pt x="76721" y="48000"/>
                  </a:lnTo>
                  <a:lnTo>
                    <a:pt x="83606" y="57600"/>
                  </a:lnTo>
                  <a:lnTo>
                    <a:pt x="89508" y="67200"/>
                  </a:lnTo>
                  <a:lnTo>
                    <a:pt x="95901" y="72000"/>
                  </a:lnTo>
                  <a:lnTo>
                    <a:pt x="101311" y="76800"/>
                  </a:lnTo>
                  <a:lnTo>
                    <a:pt x="107213" y="81600"/>
                  </a:lnTo>
                  <a:lnTo>
                    <a:pt x="111639" y="86400"/>
                  </a:lnTo>
                  <a:lnTo>
                    <a:pt x="116065" y="86400"/>
                  </a:lnTo>
                  <a:lnTo>
                    <a:pt x="119508" y="8160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29" name="Shape 3329"/>
            <p:cNvSpPr/>
            <p:nvPr/>
          </p:nvSpPr>
          <p:spPr>
            <a:xfrm>
              <a:off x="5118" y="1850"/>
              <a:ext cx="73" cy="4"/>
            </a:xfrm>
            <a:custGeom>
              <a:pathLst>
                <a:path extrusionOk="0" h="120000" w="120000">
                  <a:moveTo>
                    <a:pt x="118554" y="24000"/>
                  </a:moveTo>
                  <a:lnTo>
                    <a:pt x="118554" y="24000"/>
                  </a:lnTo>
                  <a:lnTo>
                    <a:pt x="105542" y="0"/>
                  </a:lnTo>
                  <a:lnTo>
                    <a:pt x="92530" y="0"/>
                  </a:lnTo>
                  <a:lnTo>
                    <a:pt x="80963" y="24000"/>
                  </a:lnTo>
                  <a:lnTo>
                    <a:pt x="69397" y="24000"/>
                  </a:lnTo>
                  <a:lnTo>
                    <a:pt x="54939" y="48000"/>
                  </a:lnTo>
                  <a:lnTo>
                    <a:pt x="40481" y="72000"/>
                  </a:lnTo>
                  <a:lnTo>
                    <a:pt x="23132" y="96000"/>
                  </a:lnTo>
                  <a:lnTo>
                    <a:pt x="0" y="9600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nvGrpSpPr>
          <p:cNvPr id="3330" name="Shape 3330"/>
          <p:cNvGrpSpPr/>
          <p:nvPr/>
        </p:nvGrpSpPr>
        <p:grpSpPr>
          <a:xfrm>
            <a:off x="3306762" y="2481263"/>
            <a:ext cx="773112" cy="490536"/>
            <a:chOff x="2058" y="1579"/>
            <a:chExt cx="488" cy="308"/>
          </a:xfrm>
        </p:grpSpPr>
        <p:grpSp>
          <p:nvGrpSpPr>
            <p:cNvPr id="3331" name="Shape 3331"/>
            <p:cNvGrpSpPr/>
            <p:nvPr/>
          </p:nvGrpSpPr>
          <p:grpSpPr>
            <a:xfrm>
              <a:off x="2330" y="1579"/>
              <a:ext cx="216" cy="140"/>
              <a:chOff x="1919" y="4108"/>
              <a:chExt cx="216" cy="140"/>
            </a:xfrm>
          </p:grpSpPr>
          <p:sp>
            <p:nvSpPr>
              <p:cNvPr id="3332" name="Shape 3332"/>
              <p:cNvSpPr/>
              <p:nvPr/>
            </p:nvSpPr>
            <p:spPr>
              <a:xfrm>
                <a:off x="1919" y="4150"/>
                <a:ext cx="214" cy="99"/>
              </a:xfrm>
              <a:custGeom>
                <a:pathLst>
                  <a:path extrusionOk="0" h="120000" w="120000">
                    <a:moveTo>
                      <a:pt x="0" y="0"/>
                    </a:moveTo>
                    <a:lnTo>
                      <a:pt x="0" y="0"/>
                    </a:lnTo>
                    <a:lnTo>
                      <a:pt x="0" y="3636"/>
                    </a:lnTo>
                    <a:lnTo>
                      <a:pt x="497" y="10909"/>
                    </a:lnTo>
                    <a:lnTo>
                      <a:pt x="497" y="21818"/>
                    </a:lnTo>
                    <a:lnTo>
                      <a:pt x="995" y="32727"/>
                    </a:lnTo>
                    <a:lnTo>
                      <a:pt x="1493" y="44848"/>
                    </a:lnTo>
                    <a:lnTo>
                      <a:pt x="1493" y="55757"/>
                    </a:lnTo>
                    <a:lnTo>
                      <a:pt x="1493" y="64242"/>
                    </a:lnTo>
                    <a:lnTo>
                      <a:pt x="2489" y="67878"/>
                    </a:lnTo>
                    <a:lnTo>
                      <a:pt x="5477" y="76363"/>
                    </a:lnTo>
                    <a:lnTo>
                      <a:pt x="9958" y="84848"/>
                    </a:lnTo>
                    <a:lnTo>
                      <a:pt x="15933" y="94545"/>
                    </a:lnTo>
                    <a:lnTo>
                      <a:pt x="21908" y="101818"/>
                    </a:lnTo>
                    <a:lnTo>
                      <a:pt x="29875" y="107878"/>
                    </a:lnTo>
                    <a:lnTo>
                      <a:pt x="37344" y="113939"/>
                    </a:lnTo>
                    <a:lnTo>
                      <a:pt x="47800" y="116363"/>
                    </a:lnTo>
                    <a:lnTo>
                      <a:pt x="58257" y="118787"/>
                    </a:lnTo>
                    <a:lnTo>
                      <a:pt x="67219" y="118787"/>
                    </a:lnTo>
                    <a:lnTo>
                      <a:pt x="76182" y="116363"/>
                    </a:lnTo>
                    <a:lnTo>
                      <a:pt x="85145" y="113939"/>
                    </a:lnTo>
                    <a:lnTo>
                      <a:pt x="93609" y="107878"/>
                    </a:lnTo>
                    <a:lnTo>
                      <a:pt x="101078" y="101818"/>
                    </a:lnTo>
                    <a:lnTo>
                      <a:pt x="107551" y="93333"/>
                    </a:lnTo>
                    <a:lnTo>
                      <a:pt x="113526" y="83636"/>
                    </a:lnTo>
                    <a:lnTo>
                      <a:pt x="118506" y="70303"/>
                    </a:lnTo>
                    <a:lnTo>
                      <a:pt x="119502" y="8484"/>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33" name="Shape 3333"/>
              <p:cNvSpPr/>
              <p:nvPr/>
            </p:nvSpPr>
            <p:spPr>
              <a:xfrm>
                <a:off x="1920" y="4109"/>
                <a:ext cx="215" cy="117"/>
              </a:xfrm>
              <a:custGeom>
                <a:pathLst>
                  <a:path extrusionOk="0" h="120000" w="120000">
                    <a:moveTo>
                      <a:pt x="60000" y="118983"/>
                    </a:moveTo>
                    <a:lnTo>
                      <a:pt x="60000" y="118983"/>
                    </a:lnTo>
                    <a:lnTo>
                      <a:pt x="71900" y="117966"/>
                    </a:lnTo>
                    <a:lnTo>
                      <a:pt x="83305" y="114915"/>
                    </a:lnTo>
                    <a:lnTo>
                      <a:pt x="93719" y="108813"/>
                    </a:lnTo>
                    <a:lnTo>
                      <a:pt x="102148" y="101694"/>
                    </a:lnTo>
                    <a:lnTo>
                      <a:pt x="109586" y="92542"/>
                    </a:lnTo>
                    <a:lnTo>
                      <a:pt x="115041" y="82372"/>
                    </a:lnTo>
                    <a:lnTo>
                      <a:pt x="119008" y="71186"/>
                    </a:lnTo>
                    <a:lnTo>
                      <a:pt x="119504" y="58983"/>
                    </a:lnTo>
                    <a:lnTo>
                      <a:pt x="119008" y="46779"/>
                    </a:lnTo>
                    <a:lnTo>
                      <a:pt x="115041" y="35593"/>
                    </a:lnTo>
                    <a:lnTo>
                      <a:pt x="109586" y="25423"/>
                    </a:lnTo>
                    <a:lnTo>
                      <a:pt x="102148" y="17288"/>
                    </a:lnTo>
                    <a:lnTo>
                      <a:pt x="93719" y="9152"/>
                    </a:lnTo>
                    <a:lnTo>
                      <a:pt x="83305" y="4067"/>
                    </a:lnTo>
                    <a:lnTo>
                      <a:pt x="71900" y="0"/>
                    </a:lnTo>
                    <a:lnTo>
                      <a:pt x="60000" y="0"/>
                    </a:lnTo>
                    <a:lnTo>
                      <a:pt x="48099" y="0"/>
                    </a:lnTo>
                    <a:lnTo>
                      <a:pt x="36694" y="4067"/>
                    </a:lnTo>
                    <a:lnTo>
                      <a:pt x="26280" y="9152"/>
                    </a:lnTo>
                    <a:lnTo>
                      <a:pt x="17851" y="17288"/>
                    </a:lnTo>
                    <a:lnTo>
                      <a:pt x="9917" y="25423"/>
                    </a:lnTo>
                    <a:lnTo>
                      <a:pt x="4958" y="35593"/>
                    </a:lnTo>
                    <a:lnTo>
                      <a:pt x="1487" y="46779"/>
                    </a:lnTo>
                    <a:lnTo>
                      <a:pt x="0" y="58983"/>
                    </a:lnTo>
                    <a:lnTo>
                      <a:pt x="1487" y="71186"/>
                    </a:lnTo>
                    <a:lnTo>
                      <a:pt x="4958" y="82372"/>
                    </a:lnTo>
                    <a:lnTo>
                      <a:pt x="9917" y="92542"/>
                    </a:lnTo>
                    <a:lnTo>
                      <a:pt x="17851" y="101694"/>
                    </a:lnTo>
                    <a:lnTo>
                      <a:pt x="26280" y="108813"/>
                    </a:lnTo>
                    <a:lnTo>
                      <a:pt x="36694" y="114915"/>
                    </a:lnTo>
                    <a:lnTo>
                      <a:pt x="48099" y="117966"/>
                    </a:lnTo>
                    <a:lnTo>
                      <a:pt x="60000" y="118983"/>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34" name="Shape 3334"/>
              <p:cNvSpPr/>
              <p:nvPr/>
            </p:nvSpPr>
            <p:spPr>
              <a:xfrm>
                <a:off x="1937" y="4108"/>
                <a:ext cx="150" cy="108"/>
              </a:xfrm>
              <a:custGeom>
                <a:pathLst>
                  <a:path extrusionOk="0" h="120000" w="120000">
                    <a:moveTo>
                      <a:pt x="0" y="112222"/>
                    </a:moveTo>
                    <a:lnTo>
                      <a:pt x="107294" y="13333"/>
                    </a:lnTo>
                    <a:lnTo>
                      <a:pt x="107294" y="0"/>
                    </a:lnTo>
                    <a:lnTo>
                      <a:pt x="0" y="98888"/>
                    </a:lnTo>
                    <a:lnTo>
                      <a:pt x="0" y="112222"/>
                    </a:lnTo>
                    <a:lnTo>
                      <a:pt x="11294" y="118888"/>
                    </a:lnTo>
                    <a:lnTo>
                      <a:pt x="11294" y="106666"/>
                    </a:lnTo>
                    <a:lnTo>
                      <a:pt x="119294" y="7777"/>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nvGrpSpPr>
            <p:cNvPr id="3335" name="Shape 3335"/>
            <p:cNvGrpSpPr/>
            <p:nvPr/>
          </p:nvGrpSpPr>
          <p:grpSpPr>
            <a:xfrm>
              <a:off x="2058" y="1651"/>
              <a:ext cx="216" cy="140"/>
              <a:chOff x="1919" y="4108"/>
              <a:chExt cx="216" cy="140"/>
            </a:xfrm>
          </p:grpSpPr>
          <p:sp>
            <p:nvSpPr>
              <p:cNvPr id="3336" name="Shape 3336"/>
              <p:cNvSpPr/>
              <p:nvPr/>
            </p:nvSpPr>
            <p:spPr>
              <a:xfrm>
                <a:off x="1919" y="4150"/>
                <a:ext cx="214" cy="99"/>
              </a:xfrm>
              <a:custGeom>
                <a:pathLst>
                  <a:path extrusionOk="0" h="120000" w="120000">
                    <a:moveTo>
                      <a:pt x="0" y="0"/>
                    </a:moveTo>
                    <a:lnTo>
                      <a:pt x="0" y="0"/>
                    </a:lnTo>
                    <a:lnTo>
                      <a:pt x="0" y="3636"/>
                    </a:lnTo>
                    <a:lnTo>
                      <a:pt x="497" y="10909"/>
                    </a:lnTo>
                    <a:lnTo>
                      <a:pt x="497" y="21818"/>
                    </a:lnTo>
                    <a:lnTo>
                      <a:pt x="995" y="32727"/>
                    </a:lnTo>
                    <a:lnTo>
                      <a:pt x="1493" y="44848"/>
                    </a:lnTo>
                    <a:lnTo>
                      <a:pt x="1493" y="55757"/>
                    </a:lnTo>
                    <a:lnTo>
                      <a:pt x="1493" y="64242"/>
                    </a:lnTo>
                    <a:lnTo>
                      <a:pt x="2489" y="67878"/>
                    </a:lnTo>
                    <a:lnTo>
                      <a:pt x="5477" y="76363"/>
                    </a:lnTo>
                    <a:lnTo>
                      <a:pt x="9958" y="84848"/>
                    </a:lnTo>
                    <a:lnTo>
                      <a:pt x="15933" y="94545"/>
                    </a:lnTo>
                    <a:lnTo>
                      <a:pt x="21908" y="101818"/>
                    </a:lnTo>
                    <a:lnTo>
                      <a:pt x="29875" y="107878"/>
                    </a:lnTo>
                    <a:lnTo>
                      <a:pt x="37344" y="113939"/>
                    </a:lnTo>
                    <a:lnTo>
                      <a:pt x="47800" y="116363"/>
                    </a:lnTo>
                    <a:lnTo>
                      <a:pt x="58257" y="118787"/>
                    </a:lnTo>
                    <a:lnTo>
                      <a:pt x="67219" y="118787"/>
                    </a:lnTo>
                    <a:lnTo>
                      <a:pt x="76182" y="116363"/>
                    </a:lnTo>
                    <a:lnTo>
                      <a:pt x="85145" y="113939"/>
                    </a:lnTo>
                    <a:lnTo>
                      <a:pt x="93609" y="107878"/>
                    </a:lnTo>
                    <a:lnTo>
                      <a:pt x="101078" y="101818"/>
                    </a:lnTo>
                    <a:lnTo>
                      <a:pt x="107551" y="93333"/>
                    </a:lnTo>
                    <a:lnTo>
                      <a:pt x="113526" y="83636"/>
                    </a:lnTo>
                    <a:lnTo>
                      <a:pt x="118506" y="70303"/>
                    </a:lnTo>
                    <a:lnTo>
                      <a:pt x="119502" y="8484"/>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37" name="Shape 3337"/>
              <p:cNvSpPr/>
              <p:nvPr/>
            </p:nvSpPr>
            <p:spPr>
              <a:xfrm>
                <a:off x="1920" y="4109"/>
                <a:ext cx="215" cy="117"/>
              </a:xfrm>
              <a:custGeom>
                <a:pathLst>
                  <a:path extrusionOk="0" h="120000" w="120000">
                    <a:moveTo>
                      <a:pt x="60000" y="118983"/>
                    </a:moveTo>
                    <a:lnTo>
                      <a:pt x="60000" y="118983"/>
                    </a:lnTo>
                    <a:lnTo>
                      <a:pt x="71900" y="117966"/>
                    </a:lnTo>
                    <a:lnTo>
                      <a:pt x="83305" y="114915"/>
                    </a:lnTo>
                    <a:lnTo>
                      <a:pt x="93719" y="108813"/>
                    </a:lnTo>
                    <a:lnTo>
                      <a:pt x="102148" y="101694"/>
                    </a:lnTo>
                    <a:lnTo>
                      <a:pt x="109586" y="92542"/>
                    </a:lnTo>
                    <a:lnTo>
                      <a:pt x="115041" y="82372"/>
                    </a:lnTo>
                    <a:lnTo>
                      <a:pt x="119008" y="71186"/>
                    </a:lnTo>
                    <a:lnTo>
                      <a:pt x="119504" y="58983"/>
                    </a:lnTo>
                    <a:lnTo>
                      <a:pt x="119008" y="46779"/>
                    </a:lnTo>
                    <a:lnTo>
                      <a:pt x="115041" y="35593"/>
                    </a:lnTo>
                    <a:lnTo>
                      <a:pt x="109586" y="25423"/>
                    </a:lnTo>
                    <a:lnTo>
                      <a:pt x="102148" y="17288"/>
                    </a:lnTo>
                    <a:lnTo>
                      <a:pt x="93719" y="9152"/>
                    </a:lnTo>
                    <a:lnTo>
                      <a:pt x="83305" y="4067"/>
                    </a:lnTo>
                    <a:lnTo>
                      <a:pt x="71900" y="0"/>
                    </a:lnTo>
                    <a:lnTo>
                      <a:pt x="60000" y="0"/>
                    </a:lnTo>
                    <a:lnTo>
                      <a:pt x="48099" y="0"/>
                    </a:lnTo>
                    <a:lnTo>
                      <a:pt x="36694" y="4067"/>
                    </a:lnTo>
                    <a:lnTo>
                      <a:pt x="26280" y="9152"/>
                    </a:lnTo>
                    <a:lnTo>
                      <a:pt x="17851" y="17288"/>
                    </a:lnTo>
                    <a:lnTo>
                      <a:pt x="9917" y="25423"/>
                    </a:lnTo>
                    <a:lnTo>
                      <a:pt x="4958" y="35593"/>
                    </a:lnTo>
                    <a:lnTo>
                      <a:pt x="1487" y="46779"/>
                    </a:lnTo>
                    <a:lnTo>
                      <a:pt x="0" y="58983"/>
                    </a:lnTo>
                    <a:lnTo>
                      <a:pt x="1487" y="71186"/>
                    </a:lnTo>
                    <a:lnTo>
                      <a:pt x="4958" y="82372"/>
                    </a:lnTo>
                    <a:lnTo>
                      <a:pt x="9917" y="92542"/>
                    </a:lnTo>
                    <a:lnTo>
                      <a:pt x="17851" y="101694"/>
                    </a:lnTo>
                    <a:lnTo>
                      <a:pt x="26280" y="108813"/>
                    </a:lnTo>
                    <a:lnTo>
                      <a:pt x="36694" y="114915"/>
                    </a:lnTo>
                    <a:lnTo>
                      <a:pt x="48099" y="117966"/>
                    </a:lnTo>
                    <a:lnTo>
                      <a:pt x="60000" y="118983"/>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38" name="Shape 3338"/>
              <p:cNvSpPr/>
              <p:nvPr/>
            </p:nvSpPr>
            <p:spPr>
              <a:xfrm>
                <a:off x="1937" y="4108"/>
                <a:ext cx="150" cy="108"/>
              </a:xfrm>
              <a:custGeom>
                <a:pathLst>
                  <a:path extrusionOk="0" h="120000" w="120000">
                    <a:moveTo>
                      <a:pt x="0" y="112222"/>
                    </a:moveTo>
                    <a:lnTo>
                      <a:pt x="107294" y="13333"/>
                    </a:lnTo>
                    <a:lnTo>
                      <a:pt x="107294" y="0"/>
                    </a:lnTo>
                    <a:lnTo>
                      <a:pt x="0" y="98888"/>
                    </a:lnTo>
                    <a:lnTo>
                      <a:pt x="0" y="112222"/>
                    </a:lnTo>
                    <a:lnTo>
                      <a:pt x="11294" y="118888"/>
                    </a:lnTo>
                    <a:lnTo>
                      <a:pt x="11294" y="106666"/>
                    </a:lnTo>
                    <a:lnTo>
                      <a:pt x="119294" y="7777"/>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nvGrpSpPr>
            <p:cNvPr id="3339" name="Shape 3339"/>
            <p:cNvGrpSpPr/>
            <p:nvPr/>
          </p:nvGrpSpPr>
          <p:grpSpPr>
            <a:xfrm>
              <a:off x="2154" y="1747"/>
              <a:ext cx="216" cy="140"/>
              <a:chOff x="1919" y="4108"/>
              <a:chExt cx="216" cy="140"/>
            </a:xfrm>
          </p:grpSpPr>
          <p:sp>
            <p:nvSpPr>
              <p:cNvPr id="3340" name="Shape 3340"/>
              <p:cNvSpPr/>
              <p:nvPr/>
            </p:nvSpPr>
            <p:spPr>
              <a:xfrm>
                <a:off x="1919" y="4150"/>
                <a:ext cx="214" cy="99"/>
              </a:xfrm>
              <a:custGeom>
                <a:pathLst>
                  <a:path extrusionOk="0" h="120000" w="120000">
                    <a:moveTo>
                      <a:pt x="0" y="0"/>
                    </a:moveTo>
                    <a:lnTo>
                      <a:pt x="0" y="0"/>
                    </a:lnTo>
                    <a:lnTo>
                      <a:pt x="0" y="3636"/>
                    </a:lnTo>
                    <a:lnTo>
                      <a:pt x="497" y="10909"/>
                    </a:lnTo>
                    <a:lnTo>
                      <a:pt x="497" y="21818"/>
                    </a:lnTo>
                    <a:lnTo>
                      <a:pt x="995" y="32727"/>
                    </a:lnTo>
                    <a:lnTo>
                      <a:pt x="1493" y="44848"/>
                    </a:lnTo>
                    <a:lnTo>
                      <a:pt x="1493" y="55757"/>
                    </a:lnTo>
                    <a:lnTo>
                      <a:pt x="1493" y="64242"/>
                    </a:lnTo>
                    <a:lnTo>
                      <a:pt x="2489" y="67878"/>
                    </a:lnTo>
                    <a:lnTo>
                      <a:pt x="5477" y="76363"/>
                    </a:lnTo>
                    <a:lnTo>
                      <a:pt x="9958" y="84848"/>
                    </a:lnTo>
                    <a:lnTo>
                      <a:pt x="15933" y="94545"/>
                    </a:lnTo>
                    <a:lnTo>
                      <a:pt x="21908" y="101818"/>
                    </a:lnTo>
                    <a:lnTo>
                      <a:pt x="29875" y="107878"/>
                    </a:lnTo>
                    <a:lnTo>
                      <a:pt x="37344" y="113939"/>
                    </a:lnTo>
                    <a:lnTo>
                      <a:pt x="47800" y="116363"/>
                    </a:lnTo>
                    <a:lnTo>
                      <a:pt x="58257" y="118787"/>
                    </a:lnTo>
                    <a:lnTo>
                      <a:pt x="67219" y="118787"/>
                    </a:lnTo>
                    <a:lnTo>
                      <a:pt x="76182" y="116363"/>
                    </a:lnTo>
                    <a:lnTo>
                      <a:pt x="85145" y="113939"/>
                    </a:lnTo>
                    <a:lnTo>
                      <a:pt x="93609" y="107878"/>
                    </a:lnTo>
                    <a:lnTo>
                      <a:pt x="101078" y="101818"/>
                    </a:lnTo>
                    <a:lnTo>
                      <a:pt x="107551" y="93333"/>
                    </a:lnTo>
                    <a:lnTo>
                      <a:pt x="113526" y="83636"/>
                    </a:lnTo>
                    <a:lnTo>
                      <a:pt x="118506" y="70303"/>
                    </a:lnTo>
                    <a:lnTo>
                      <a:pt x="119502" y="8484"/>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41" name="Shape 3341"/>
              <p:cNvSpPr/>
              <p:nvPr/>
            </p:nvSpPr>
            <p:spPr>
              <a:xfrm>
                <a:off x="1920" y="4109"/>
                <a:ext cx="215" cy="117"/>
              </a:xfrm>
              <a:custGeom>
                <a:pathLst>
                  <a:path extrusionOk="0" h="120000" w="120000">
                    <a:moveTo>
                      <a:pt x="60000" y="118983"/>
                    </a:moveTo>
                    <a:lnTo>
                      <a:pt x="60000" y="118983"/>
                    </a:lnTo>
                    <a:lnTo>
                      <a:pt x="71900" y="117966"/>
                    </a:lnTo>
                    <a:lnTo>
                      <a:pt x="83305" y="114915"/>
                    </a:lnTo>
                    <a:lnTo>
                      <a:pt x="93719" y="108813"/>
                    </a:lnTo>
                    <a:lnTo>
                      <a:pt x="102148" y="101694"/>
                    </a:lnTo>
                    <a:lnTo>
                      <a:pt x="109586" y="92542"/>
                    </a:lnTo>
                    <a:lnTo>
                      <a:pt x="115041" y="82372"/>
                    </a:lnTo>
                    <a:lnTo>
                      <a:pt x="119008" y="71186"/>
                    </a:lnTo>
                    <a:lnTo>
                      <a:pt x="119504" y="58983"/>
                    </a:lnTo>
                    <a:lnTo>
                      <a:pt x="119008" y="46779"/>
                    </a:lnTo>
                    <a:lnTo>
                      <a:pt x="115041" y="35593"/>
                    </a:lnTo>
                    <a:lnTo>
                      <a:pt x="109586" y="25423"/>
                    </a:lnTo>
                    <a:lnTo>
                      <a:pt x="102148" y="17288"/>
                    </a:lnTo>
                    <a:lnTo>
                      <a:pt x="93719" y="9152"/>
                    </a:lnTo>
                    <a:lnTo>
                      <a:pt x="83305" y="4067"/>
                    </a:lnTo>
                    <a:lnTo>
                      <a:pt x="71900" y="0"/>
                    </a:lnTo>
                    <a:lnTo>
                      <a:pt x="60000" y="0"/>
                    </a:lnTo>
                    <a:lnTo>
                      <a:pt x="48099" y="0"/>
                    </a:lnTo>
                    <a:lnTo>
                      <a:pt x="36694" y="4067"/>
                    </a:lnTo>
                    <a:lnTo>
                      <a:pt x="26280" y="9152"/>
                    </a:lnTo>
                    <a:lnTo>
                      <a:pt x="17851" y="17288"/>
                    </a:lnTo>
                    <a:lnTo>
                      <a:pt x="9917" y="25423"/>
                    </a:lnTo>
                    <a:lnTo>
                      <a:pt x="4958" y="35593"/>
                    </a:lnTo>
                    <a:lnTo>
                      <a:pt x="1487" y="46779"/>
                    </a:lnTo>
                    <a:lnTo>
                      <a:pt x="0" y="58983"/>
                    </a:lnTo>
                    <a:lnTo>
                      <a:pt x="1487" y="71186"/>
                    </a:lnTo>
                    <a:lnTo>
                      <a:pt x="4958" y="82372"/>
                    </a:lnTo>
                    <a:lnTo>
                      <a:pt x="9917" y="92542"/>
                    </a:lnTo>
                    <a:lnTo>
                      <a:pt x="17851" y="101694"/>
                    </a:lnTo>
                    <a:lnTo>
                      <a:pt x="26280" y="108813"/>
                    </a:lnTo>
                    <a:lnTo>
                      <a:pt x="36694" y="114915"/>
                    </a:lnTo>
                    <a:lnTo>
                      <a:pt x="48099" y="117966"/>
                    </a:lnTo>
                    <a:lnTo>
                      <a:pt x="60000" y="118983"/>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42" name="Shape 3342"/>
              <p:cNvSpPr/>
              <p:nvPr/>
            </p:nvSpPr>
            <p:spPr>
              <a:xfrm>
                <a:off x="1937" y="4108"/>
                <a:ext cx="150" cy="108"/>
              </a:xfrm>
              <a:custGeom>
                <a:pathLst>
                  <a:path extrusionOk="0" h="120000" w="120000">
                    <a:moveTo>
                      <a:pt x="0" y="112222"/>
                    </a:moveTo>
                    <a:lnTo>
                      <a:pt x="107294" y="13333"/>
                    </a:lnTo>
                    <a:lnTo>
                      <a:pt x="107294" y="0"/>
                    </a:lnTo>
                    <a:lnTo>
                      <a:pt x="0" y="98888"/>
                    </a:lnTo>
                    <a:lnTo>
                      <a:pt x="0" y="112222"/>
                    </a:lnTo>
                    <a:lnTo>
                      <a:pt x="11294" y="118888"/>
                    </a:lnTo>
                    <a:lnTo>
                      <a:pt x="11294" y="106666"/>
                    </a:lnTo>
                    <a:lnTo>
                      <a:pt x="119294" y="7777"/>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sp>
        <p:nvSpPr>
          <p:cNvPr id="3343" name="Shape 3343"/>
          <p:cNvSpPr/>
          <p:nvPr/>
        </p:nvSpPr>
        <p:spPr>
          <a:xfrm rot="-5400000">
            <a:off x="2386013" y="2500313"/>
            <a:ext cx="266699" cy="1206499"/>
          </a:xfrm>
          <a:prstGeom prst="upArrow">
            <a:avLst>
              <a:gd fmla="val 50000" name="adj1"/>
              <a:gd fmla="val 113095" name="adj2"/>
            </a:avLst>
          </a:prstGeom>
          <a:solidFill>
            <a:schemeClr val="lt2"/>
          </a:solidFill>
          <a:ln>
            <a:noFill/>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44" name="Shape 3344"/>
          <p:cNvSpPr/>
          <p:nvPr/>
        </p:nvSpPr>
        <p:spPr>
          <a:xfrm>
            <a:off x="6688138" y="4446587"/>
            <a:ext cx="11112" cy="47625"/>
          </a:xfrm>
          <a:custGeom>
            <a:pathLst>
              <a:path extrusionOk="0" h="120000" w="120000">
                <a:moveTo>
                  <a:pt x="0" y="0"/>
                </a:moveTo>
                <a:lnTo>
                  <a:pt x="34285" y="36000"/>
                </a:lnTo>
                <a:lnTo>
                  <a:pt x="85714" y="92000"/>
                </a:lnTo>
                <a:lnTo>
                  <a:pt x="102857" y="116000"/>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45" name="Shape 3345"/>
          <p:cNvSpPr/>
          <p:nvPr/>
        </p:nvSpPr>
        <p:spPr>
          <a:xfrm>
            <a:off x="6699250" y="4502150"/>
            <a:ext cx="6349" cy="50799"/>
          </a:xfrm>
          <a:custGeom>
            <a:pathLst>
              <a:path extrusionOk="0" h="120000" w="120000">
                <a:moveTo>
                  <a:pt x="0" y="0"/>
                </a:moveTo>
                <a:lnTo>
                  <a:pt x="24000" y="26250"/>
                </a:lnTo>
                <a:lnTo>
                  <a:pt x="96000" y="105000"/>
                </a:lnTo>
                <a:lnTo>
                  <a:pt x="96000" y="116250"/>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46" name="Shape 3346"/>
          <p:cNvSpPr/>
          <p:nvPr/>
        </p:nvSpPr>
        <p:spPr>
          <a:xfrm>
            <a:off x="6705600" y="4560887"/>
            <a:ext cx="6349" cy="47625"/>
          </a:xfrm>
          <a:custGeom>
            <a:pathLst>
              <a:path extrusionOk="0" h="120000" w="120000">
                <a:moveTo>
                  <a:pt x="0" y="0"/>
                </a:moveTo>
                <a:lnTo>
                  <a:pt x="24000" y="12000"/>
                </a:lnTo>
                <a:lnTo>
                  <a:pt x="72000" y="68000"/>
                </a:lnTo>
                <a:lnTo>
                  <a:pt x="96000" y="116000"/>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47" name="Shape 3347"/>
          <p:cNvSpPr/>
          <p:nvPr/>
        </p:nvSpPr>
        <p:spPr>
          <a:xfrm>
            <a:off x="6710363" y="4616450"/>
            <a:ext cx="1587" cy="49212"/>
          </a:xfrm>
          <a:custGeom>
            <a:pathLst>
              <a:path extrusionOk="0" h="120000" w="120000">
                <a:moveTo>
                  <a:pt x="0" y="0"/>
                </a:moveTo>
                <a:lnTo>
                  <a:pt x="60000" y="50322"/>
                </a:lnTo>
                <a:lnTo>
                  <a:pt x="60000" y="116129"/>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48" name="Shape 3348"/>
          <p:cNvSpPr/>
          <p:nvPr/>
        </p:nvSpPr>
        <p:spPr>
          <a:xfrm>
            <a:off x="6711950" y="4673600"/>
            <a:ext cx="3174" cy="50799"/>
          </a:xfrm>
          <a:custGeom>
            <a:pathLst>
              <a:path extrusionOk="0" h="120000" w="120000">
                <a:moveTo>
                  <a:pt x="0" y="0"/>
                </a:moveTo>
                <a:lnTo>
                  <a:pt x="60000" y="41250"/>
                </a:lnTo>
                <a:lnTo>
                  <a:pt x="60000" y="105000"/>
                </a:lnTo>
                <a:lnTo>
                  <a:pt x="60000" y="116250"/>
                </a:lnTo>
              </a:path>
            </a:pathLst>
          </a:custGeom>
          <a:solidFill>
            <a:srgbClr val="FFFFA3"/>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49" name="Shape 3349"/>
          <p:cNvSpPr/>
          <p:nvPr/>
        </p:nvSpPr>
        <p:spPr>
          <a:xfrm>
            <a:off x="6711950" y="4732337"/>
            <a:ext cx="3174" cy="49211"/>
          </a:xfrm>
          <a:custGeom>
            <a:pathLst>
              <a:path extrusionOk="0" h="120000" w="120000">
                <a:moveTo>
                  <a:pt x="60000" y="0"/>
                </a:moveTo>
                <a:lnTo>
                  <a:pt x="60000" y="30967"/>
                </a:lnTo>
                <a:lnTo>
                  <a:pt x="0" y="100645"/>
                </a:lnTo>
                <a:lnTo>
                  <a:pt x="0" y="116129"/>
                </a:lnTo>
              </a:path>
            </a:pathLst>
          </a:custGeom>
          <a:solidFill>
            <a:srgbClr val="FFFFA3"/>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50" name="Shape 3350"/>
          <p:cNvSpPr/>
          <p:nvPr/>
        </p:nvSpPr>
        <p:spPr>
          <a:xfrm>
            <a:off x="6710363" y="4789487"/>
            <a:ext cx="1587" cy="49211"/>
          </a:xfrm>
          <a:custGeom>
            <a:pathLst>
              <a:path extrusionOk="0" h="120000" w="120000">
                <a:moveTo>
                  <a:pt x="60000" y="0"/>
                </a:moveTo>
                <a:lnTo>
                  <a:pt x="60000" y="27096"/>
                </a:lnTo>
                <a:lnTo>
                  <a:pt x="0" y="85161"/>
                </a:lnTo>
                <a:lnTo>
                  <a:pt x="0" y="116129"/>
                </a:lnTo>
              </a:path>
            </a:pathLst>
          </a:custGeom>
          <a:solidFill>
            <a:srgbClr val="FFFFA3"/>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51" name="Shape 3351"/>
          <p:cNvSpPr/>
          <p:nvPr/>
        </p:nvSpPr>
        <p:spPr>
          <a:xfrm>
            <a:off x="6707188" y="4846637"/>
            <a:ext cx="4762" cy="49211"/>
          </a:xfrm>
          <a:custGeom>
            <a:pathLst>
              <a:path extrusionOk="0" h="120000" w="120000">
                <a:moveTo>
                  <a:pt x="90000" y="0"/>
                </a:moveTo>
                <a:lnTo>
                  <a:pt x="90000" y="7741"/>
                </a:lnTo>
                <a:lnTo>
                  <a:pt x="90000" y="61935"/>
                </a:lnTo>
                <a:lnTo>
                  <a:pt x="0" y="112258"/>
                </a:lnTo>
                <a:lnTo>
                  <a:pt x="0" y="116129"/>
                </a:lnTo>
              </a:path>
            </a:pathLst>
          </a:custGeom>
          <a:solidFill>
            <a:srgbClr val="FFFFA3"/>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52" name="Shape 3352"/>
          <p:cNvSpPr/>
          <p:nvPr/>
        </p:nvSpPr>
        <p:spPr>
          <a:xfrm>
            <a:off x="6700838" y="4903787"/>
            <a:ext cx="7937" cy="50799"/>
          </a:xfrm>
          <a:custGeom>
            <a:pathLst>
              <a:path extrusionOk="0" h="120000" w="120000">
                <a:moveTo>
                  <a:pt x="96000" y="0"/>
                </a:moveTo>
                <a:lnTo>
                  <a:pt x="72000" y="15000"/>
                </a:lnTo>
                <a:lnTo>
                  <a:pt x="48000" y="48750"/>
                </a:lnTo>
                <a:lnTo>
                  <a:pt x="0" y="86250"/>
                </a:lnTo>
                <a:lnTo>
                  <a:pt x="0" y="116250"/>
                </a:lnTo>
              </a:path>
            </a:pathLst>
          </a:custGeom>
          <a:solidFill>
            <a:srgbClr val="FFFFA3"/>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53" name="Shape 3353"/>
          <p:cNvSpPr/>
          <p:nvPr/>
        </p:nvSpPr>
        <p:spPr>
          <a:xfrm>
            <a:off x="6694488" y="4962525"/>
            <a:ext cx="7937" cy="49212"/>
          </a:xfrm>
          <a:custGeom>
            <a:pathLst>
              <a:path extrusionOk="0" h="120000" w="120000">
                <a:moveTo>
                  <a:pt x="100000" y="0"/>
                </a:moveTo>
                <a:lnTo>
                  <a:pt x="60000" y="42580"/>
                </a:lnTo>
                <a:lnTo>
                  <a:pt x="0" y="100645"/>
                </a:lnTo>
                <a:lnTo>
                  <a:pt x="0" y="116129"/>
                </a:lnTo>
              </a:path>
            </a:pathLst>
          </a:custGeom>
          <a:solidFill>
            <a:srgbClr val="FFFFA3"/>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54" name="Shape 3354"/>
          <p:cNvSpPr/>
          <p:nvPr/>
        </p:nvSpPr>
        <p:spPr>
          <a:xfrm>
            <a:off x="6689725" y="5018087"/>
            <a:ext cx="7937" cy="49211"/>
          </a:xfrm>
          <a:custGeom>
            <a:pathLst>
              <a:path extrusionOk="0" h="120000" w="120000">
                <a:moveTo>
                  <a:pt x="90000" y="0"/>
                </a:moveTo>
                <a:lnTo>
                  <a:pt x="30000" y="27096"/>
                </a:lnTo>
                <a:lnTo>
                  <a:pt x="0" y="89032"/>
                </a:lnTo>
                <a:lnTo>
                  <a:pt x="0" y="116129"/>
                </a:lnTo>
              </a:path>
            </a:pathLst>
          </a:custGeom>
          <a:solidFill>
            <a:srgbClr val="FFFFA3"/>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55" name="Shape 3355"/>
          <p:cNvSpPr/>
          <p:nvPr/>
        </p:nvSpPr>
        <p:spPr>
          <a:xfrm>
            <a:off x="6684963" y="5075237"/>
            <a:ext cx="4762" cy="50799"/>
          </a:xfrm>
          <a:custGeom>
            <a:pathLst>
              <a:path extrusionOk="0" h="120000" w="120000">
                <a:moveTo>
                  <a:pt x="90000" y="0"/>
                </a:moveTo>
                <a:lnTo>
                  <a:pt x="60000" y="22500"/>
                </a:lnTo>
                <a:lnTo>
                  <a:pt x="0" y="86250"/>
                </a:lnTo>
                <a:lnTo>
                  <a:pt x="0" y="116250"/>
                </a:lnTo>
              </a:path>
            </a:pathLst>
          </a:custGeom>
          <a:solidFill>
            <a:srgbClr val="FFFFA3"/>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56" name="Shape 3356"/>
          <p:cNvSpPr/>
          <p:nvPr/>
        </p:nvSpPr>
        <p:spPr>
          <a:xfrm>
            <a:off x="6680200" y="5133975"/>
            <a:ext cx="4763" cy="49212"/>
          </a:xfrm>
          <a:custGeom>
            <a:pathLst>
              <a:path extrusionOk="0" h="120000" w="120000">
                <a:moveTo>
                  <a:pt x="90000" y="0"/>
                </a:moveTo>
                <a:lnTo>
                  <a:pt x="60000" y="11612"/>
                </a:lnTo>
                <a:lnTo>
                  <a:pt x="0" y="81290"/>
                </a:lnTo>
                <a:lnTo>
                  <a:pt x="0" y="116129"/>
                </a:lnTo>
              </a:path>
            </a:pathLst>
          </a:custGeom>
          <a:solidFill>
            <a:srgbClr val="FFFFA3"/>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57" name="Shape 3357"/>
          <p:cNvSpPr/>
          <p:nvPr/>
        </p:nvSpPr>
        <p:spPr>
          <a:xfrm>
            <a:off x="8121650" y="4302125"/>
            <a:ext cx="427037" cy="1389063"/>
          </a:xfrm>
          <a:custGeom>
            <a:pathLst>
              <a:path extrusionOk="0" h="120000" w="120000">
                <a:moveTo>
                  <a:pt x="92093" y="114240"/>
                </a:moveTo>
                <a:lnTo>
                  <a:pt x="92093" y="114240"/>
                </a:lnTo>
                <a:lnTo>
                  <a:pt x="88504" y="115337"/>
                </a:lnTo>
                <a:lnTo>
                  <a:pt x="85714" y="116434"/>
                </a:lnTo>
                <a:lnTo>
                  <a:pt x="82524" y="117394"/>
                </a:lnTo>
                <a:lnTo>
                  <a:pt x="79335" y="118080"/>
                </a:lnTo>
                <a:lnTo>
                  <a:pt x="76146" y="118765"/>
                </a:lnTo>
                <a:lnTo>
                  <a:pt x="72956" y="119314"/>
                </a:lnTo>
                <a:lnTo>
                  <a:pt x="69767" y="119588"/>
                </a:lnTo>
                <a:lnTo>
                  <a:pt x="66578" y="119725"/>
                </a:lnTo>
                <a:lnTo>
                  <a:pt x="62990" y="119862"/>
                </a:lnTo>
                <a:lnTo>
                  <a:pt x="60199" y="119725"/>
                </a:lnTo>
                <a:lnTo>
                  <a:pt x="55813" y="119725"/>
                </a:lnTo>
                <a:lnTo>
                  <a:pt x="51428" y="119314"/>
                </a:lnTo>
                <a:lnTo>
                  <a:pt x="47043" y="118902"/>
                </a:lnTo>
                <a:lnTo>
                  <a:pt x="42259" y="118354"/>
                </a:lnTo>
                <a:lnTo>
                  <a:pt x="36279" y="117668"/>
                </a:lnTo>
                <a:lnTo>
                  <a:pt x="29900" y="116982"/>
                </a:lnTo>
                <a:lnTo>
                  <a:pt x="18737" y="115337"/>
                </a:lnTo>
                <a:lnTo>
                  <a:pt x="10764" y="113691"/>
                </a:lnTo>
                <a:lnTo>
                  <a:pt x="4784" y="111908"/>
                </a:lnTo>
                <a:lnTo>
                  <a:pt x="1594" y="109988"/>
                </a:lnTo>
                <a:lnTo>
                  <a:pt x="0" y="107931"/>
                </a:lnTo>
                <a:lnTo>
                  <a:pt x="0" y="105737"/>
                </a:lnTo>
                <a:lnTo>
                  <a:pt x="0" y="103131"/>
                </a:lnTo>
                <a:lnTo>
                  <a:pt x="1196" y="100114"/>
                </a:lnTo>
                <a:lnTo>
                  <a:pt x="1594" y="98194"/>
                </a:lnTo>
                <a:lnTo>
                  <a:pt x="2790" y="95588"/>
                </a:lnTo>
                <a:lnTo>
                  <a:pt x="3189" y="92571"/>
                </a:lnTo>
                <a:lnTo>
                  <a:pt x="3986" y="88868"/>
                </a:lnTo>
                <a:lnTo>
                  <a:pt x="5182" y="85028"/>
                </a:lnTo>
                <a:lnTo>
                  <a:pt x="5980" y="80777"/>
                </a:lnTo>
                <a:lnTo>
                  <a:pt x="7176" y="76251"/>
                </a:lnTo>
                <a:lnTo>
                  <a:pt x="8372" y="71862"/>
                </a:lnTo>
                <a:lnTo>
                  <a:pt x="8770" y="67474"/>
                </a:lnTo>
                <a:lnTo>
                  <a:pt x="10365" y="62948"/>
                </a:lnTo>
                <a:lnTo>
                  <a:pt x="11561" y="58834"/>
                </a:lnTo>
                <a:lnTo>
                  <a:pt x="11960" y="54720"/>
                </a:lnTo>
                <a:lnTo>
                  <a:pt x="13554" y="51154"/>
                </a:lnTo>
                <a:lnTo>
                  <a:pt x="14352" y="48137"/>
                </a:lnTo>
                <a:lnTo>
                  <a:pt x="14750" y="45531"/>
                </a:lnTo>
                <a:lnTo>
                  <a:pt x="15548" y="43611"/>
                </a:lnTo>
                <a:lnTo>
                  <a:pt x="15946" y="42102"/>
                </a:lnTo>
                <a:lnTo>
                  <a:pt x="16744" y="40457"/>
                </a:lnTo>
                <a:lnTo>
                  <a:pt x="16744" y="38537"/>
                </a:lnTo>
                <a:lnTo>
                  <a:pt x="15946" y="36480"/>
                </a:lnTo>
                <a:lnTo>
                  <a:pt x="15548" y="34560"/>
                </a:lnTo>
                <a:lnTo>
                  <a:pt x="15149" y="32228"/>
                </a:lnTo>
                <a:lnTo>
                  <a:pt x="14750" y="30034"/>
                </a:lnTo>
                <a:lnTo>
                  <a:pt x="14352" y="27702"/>
                </a:lnTo>
                <a:lnTo>
                  <a:pt x="13554" y="25508"/>
                </a:lnTo>
                <a:lnTo>
                  <a:pt x="13156" y="23451"/>
                </a:lnTo>
                <a:lnTo>
                  <a:pt x="11960" y="21120"/>
                </a:lnTo>
                <a:lnTo>
                  <a:pt x="11561" y="19062"/>
                </a:lnTo>
                <a:lnTo>
                  <a:pt x="11561" y="17142"/>
                </a:lnTo>
                <a:lnTo>
                  <a:pt x="11561" y="15360"/>
                </a:lnTo>
                <a:lnTo>
                  <a:pt x="11561" y="13714"/>
                </a:lnTo>
                <a:lnTo>
                  <a:pt x="11561" y="12205"/>
                </a:lnTo>
                <a:lnTo>
                  <a:pt x="13953" y="9600"/>
                </a:lnTo>
                <a:lnTo>
                  <a:pt x="19136" y="7268"/>
                </a:lnTo>
                <a:lnTo>
                  <a:pt x="26312" y="5211"/>
                </a:lnTo>
                <a:lnTo>
                  <a:pt x="35083" y="3428"/>
                </a:lnTo>
                <a:lnTo>
                  <a:pt x="43853" y="1920"/>
                </a:lnTo>
                <a:lnTo>
                  <a:pt x="52225" y="822"/>
                </a:lnTo>
                <a:lnTo>
                  <a:pt x="60199" y="137"/>
                </a:lnTo>
                <a:lnTo>
                  <a:pt x="64983" y="0"/>
                </a:lnTo>
                <a:lnTo>
                  <a:pt x="69368" y="137"/>
                </a:lnTo>
                <a:lnTo>
                  <a:pt x="74950" y="822"/>
                </a:lnTo>
                <a:lnTo>
                  <a:pt x="81328" y="1645"/>
                </a:lnTo>
                <a:lnTo>
                  <a:pt x="88106" y="2742"/>
                </a:lnTo>
                <a:lnTo>
                  <a:pt x="94086" y="3977"/>
                </a:lnTo>
                <a:lnTo>
                  <a:pt x="100066" y="5348"/>
                </a:lnTo>
                <a:lnTo>
                  <a:pt x="104053" y="6720"/>
                </a:lnTo>
                <a:lnTo>
                  <a:pt x="106445" y="7817"/>
                </a:lnTo>
                <a:lnTo>
                  <a:pt x="108438" y="9051"/>
                </a:lnTo>
                <a:lnTo>
                  <a:pt x="109235" y="10285"/>
                </a:lnTo>
                <a:lnTo>
                  <a:pt x="110830" y="11657"/>
                </a:lnTo>
                <a:lnTo>
                  <a:pt x="111627" y="13165"/>
                </a:lnTo>
                <a:lnTo>
                  <a:pt x="112823" y="14948"/>
                </a:lnTo>
                <a:lnTo>
                  <a:pt x="113621" y="17005"/>
                </a:lnTo>
                <a:lnTo>
                  <a:pt x="115215" y="19474"/>
                </a:lnTo>
                <a:lnTo>
                  <a:pt x="116810" y="22491"/>
                </a:lnTo>
                <a:lnTo>
                  <a:pt x="117209" y="24137"/>
                </a:lnTo>
                <a:lnTo>
                  <a:pt x="118006" y="26057"/>
                </a:lnTo>
                <a:lnTo>
                  <a:pt x="118803" y="27977"/>
                </a:lnTo>
                <a:lnTo>
                  <a:pt x="119202" y="30308"/>
                </a:lnTo>
                <a:lnTo>
                  <a:pt x="119202" y="32502"/>
                </a:lnTo>
                <a:lnTo>
                  <a:pt x="119601" y="34834"/>
                </a:lnTo>
                <a:lnTo>
                  <a:pt x="119601" y="37302"/>
                </a:lnTo>
                <a:lnTo>
                  <a:pt x="119601" y="39634"/>
                </a:lnTo>
                <a:lnTo>
                  <a:pt x="119601" y="41965"/>
                </a:lnTo>
                <a:lnTo>
                  <a:pt x="119202" y="44297"/>
                </a:lnTo>
                <a:lnTo>
                  <a:pt x="119202" y="46491"/>
                </a:lnTo>
                <a:lnTo>
                  <a:pt x="118803" y="48548"/>
                </a:lnTo>
                <a:lnTo>
                  <a:pt x="118405" y="50468"/>
                </a:lnTo>
                <a:lnTo>
                  <a:pt x="118006" y="52251"/>
                </a:lnTo>
                <a:lnTo>
                  <a:pt x="116810" y="53760"/>
                </a:lnTo>
                <a:lnTo>
                  <a:pt x="116810" y="55131"/>
                </a:lnTo>
                <a:lnTo>
                  <a:pt x="116411" y="56365"/>
                </a:lnTo>
                <a:lnTo>
                  <a:pt x="115614" y="58011"/>
                </a:lnTo>
                <a:lnTo>
                  <a:pt x="114817" y="59794"/>
                </a:lnTo>
                <a:lnTo>
                  <a:pt x="113621" y="61851"/>
                </a:lnTo>
                <a:lnTo>
                  <a:pt x="113222" y="64182"/>
                </a:lnTo>
                <a:lnTo>
                  <a:pt x="112425" y="66377"/>
                </a:lnTo>
                <a:lnTo>
                  <a:pt x="111627" y="68708"/>
                </a:lnTo>
                <a:lnTo>
                  <a:pt x="111229" y="71177"/>
                </a:lnTo>
                <a:lnTo>
                  <a:pt x="110033" y="73645"/>
                </a:lnTo>
                <a:lnTo>
                  <a:pt x="109235" y="75977"/>
                </a:lnTo>
                <a:lnTo>
                  <a:pt x="108837" y="78171"/>
                </a:lnTo>
                <a:lnTo>
                  <a:pt x="108438" y="80365"/>
                </a:lnTo>
                <a:lnTo>
                  <a:pt x="108438" y="82422"/>
                </a:lnTo>
                <a:lnTo>
                  <a:pt x="108438" y="84068"/>
                </a:lnTo>
                <a:lnTo>
                  <a:pt x="108438" y="85714"/>
                </a:lnTo>
                <a:lnTo>
                  <a:pt x="108837" y="86811"/>
                </a:lnTo>
                <a:lnTo>
                  <a:pt x="109235" y="88045"/>
                </a:lnTo>
                <a:lnTo>
                  <a:pt x="109634" y="89280"/>
                </a:lnTo>
                <a:lnTo>
                  <a:pt x="110033" y="90651"/>
                </a:lnTo>
                <a:lnTo>
                  <a:pt x="110830" y="92022"/>
                </a:lnTo>
                <a:lnTo>
                  <a:pt x="110830" y="93668"/>
                </a:lnTo>
                <a:lnTo>
                  <a:pt x="110830" y="95177"/>
                </a:lnTo>
                <a:lnTo>
                  <a:pt x="110033" y="96685"/>
                </a:lnTo>
                <a:lnTo>
                  <a:pt x="110033" y="98057"/>
                </a:lnTo>
                <a:lnTo>
                  <a:pt x="109634" y="99702"/>
                </a:lnTo>
                <a:lnTo>
                  <a:pt x="109634" y="100937"/>
                </a:lnTo>
                <a:lnTo>
                  <a:pt x="109235" y="102308"/>
                </a:lnTo>
                <a:lnTo>
                  <a:pt x="108438" y="103542"/>
                </a:lnTo>
                <a:lnTo>
                  <a:pt x="108438" y="104640"/>
                </a:lnTo>
                <a:lnTo>
                  <a:pt x="108039" y="105462"/>
                </a:lnTo>
                <a:lnTo>
                  <a:pt x="107242" y="106285"/>
                </a:lnTo>
                <a:lnTo>
                  <a:pt x="106445" y="106697"/>
                </a:lnTo>
                <a:lnTo>
                  <a:pt x="105647" y="107520"/>
                </a:lnTo>
                <a:lnTo>
                  <a:pt x="104850" y="108342"/>
                </a:lnTo>
                <a:lnTo>
                  <a:pt x="104053" y="109165"/>
                </a:lnTo>
                <a:lnTo>
                  <a:pt x="102458" y="109851"/>
                </a:lnTo>
                <a:lnTo>
                  <a:pt x="101262" y="110811"/>
                </a:lnTo>
                <a:lnTo>
                  <a:pt x="98870" y="111771"/>
                </a:lnTo>
                <a:lnTo>
                  <a:pt x="96478" y="112868"/>
                </a:lnTo>
                <a:lnTo>
                  <a:pt x="92093" y="114240"/>
                </a:lnTo>
              </a:path>
            </a:pathLst>
          </a:custGeom>
          <a:solidFill>
            <a:srgbClr val="FFFFA3"/>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58" name="Shape 3358"/>
          <p:cNvSpPr/>
          <p:nvPr/>
        </p:nvSpPr>
        <p:spPr>
          <a:xfrm>
            <a:off x="7400925" y="4311650"/>
            <a:ext cx="427037" cy="1371599"/>
          </a:xfrm>
          <a:custGeom>
            <a:pathLst>
              <a:path extrusionOk="0" h="120000" w="120000">
                <a:moveTo>
                  <a:pt x="94257" y="114027"/>
                </a:moveTo>
                <a:lnTo>
                  <a:pt x="94257" y="114027"/>
                </a:lnTo>
                <a:lnTo>
                  <a:pt x="90693" y="115138"/>
                </a:lnTo>
                <a:lnTo>
                  <a:pt x="87128" y="116250"/>
                </a:lnTo>
                <a:lnTo>
                  <a:pt x="83960" y="117083"/>
                </a:lnTo>
                <a:lnTo>
                  <a:pt x="80792" y="117916"/>
                </a:lnTo>
                <a:lnTo>
                  <a:pt x="77623" y="118611"/>
                </a:lnTo>
                <a:lnTo>
                  <a:pt x="74059" y="119027"/>
                </a:lnTo>
                <a:lnTo>
                  <a:pt x="70495" y="119444"/>
                </a:lnTo>
                <a:lnTo>
                  <a:pt x="66930" y="119722"/>
                </a:lnTo>
                <a:lnTo>
                  <a:pt x="63762" y="119861"/>
                </a:lnTo>
                <a:lnTo>
                  <a:pt x="59405" y="119861"/>
                </a:lnTo>
                <a:lnTo>
                  <a:pt x="55445" y="119722"/>
                </a:lnTo>
                <a:lnTo>
                  <a:pt x="50297" y="119583"/>
                </a:lnTo>
                <a:lnTo>
                  <a:pt x="45544" y="119305"/>
                </a:lnTo>
                <a:lnTo>
                  <a:pt x="39603" y="118888"/>
                </a:lnTo>
                <a:lnTo>
                  <a:pt x="33663" y="118611"/>
                </a:lnTo>
                <a:lnTo>
                  <a:pt x="27326" y="117916"/>
                </a:lnTo>
                <a:lnTo>
                  <a:pt x="15445" y="116666"/>
                </a:lnTo>
                <a:lnTo>
                  <a:pt x="7524" y="115138"/>
                </a:lnTo>
                <a:lnTo>
                  <a:pt x="3168" y="113055"/>
                </a:lnTo>
                <a:lnTo>
                  <a:pt x="792" y="110833"/>
                </a:lnTo>
                <a:lnTo>
                  <a:pt x="0" y="108333"/>
                </a:lnTo>
                <a:lnTo>
                  <a:pt x="792" y="105694"/>
                </a:lnTo>
                <a:lnTo>
                  <a:pt x="2376" y="102777"/>
                </a:lnTo>
                <a:lnTo>
                  <a:pt x="3564" y="99722"/>
                </a:lnTo>
                <a:lnTo>
                  <a:pt x="3960" y="97916"/>
                </a:lnTo>
                <a:lnTo>
                  <a:pt x="4356" y="95555"/>
                </a:lnTo>
                <a:lnTo>
                  <a:pt x="5544" y="92361"/>
                </a:lnTo>
                <a:lnTo>
                  <a:pt x="5940" y="88888"/>
                </a:lnTo>
                <a:lnTo>
                  <a:pt x="6732" y="85000"/>
                </a:lnTo>
                <a:lnTo>
                  <a:pt x="7524" y="80694"/>
                </a:lnTo>
                <a:lnTo>
                  <a:pt x="7920" y="76250"/>
                </a:lnTo>
                <a:lnTo>
                  <a:pt x="9108" y="71666"/>
                </a:lnTo>
                <a:lnTo>
                  <a:pt x="9900" y="66944"/>
                </a:lnTo>
                <a:lnTo>
                  <a:pt x="10297" y="62500"/>
                </a:lnTo>
                <a:lnTo>
                  <a:pt x="10693" y="58194"/>
                </a:lnTo>
                <a:lnTo>
                  <a:pt x="11089" y="54166"/>
                </a:lnTo>
                <a:lnTo>
                  <a:pt x="11485" y="50416"/>
                </a:lnTo>
                <a:lnTo>
                  <a:pt x="11485" y="47361"/>
                </a:lnTo>
                <a:lnTo>
                  <a:pt x="11485" y="44722"/>
                </a:lnTo>
                <a:lnTo>
                  <a:pt x="11485" y="42638"/>
                </a:lnTo>
                <a:lnTo>
                  <a:pt x="11089" y="41111"/>
                </a:lnTo>
                <a:lnTo>
                  <a:pt x="11089" y="39444"/>
                </a:lnTo>
                <a:lnTo>
                  <a:pt x="11089" y="37500"/>
                </a:lnTo>
                <a:lnTo>
                  <a:pt x="11089" y="35416"/>
                </a:lnTo>
                <a:lnTo>
                  <a:pt x="11089" y="33333"/>
                </a:lnTo>
                <a:lnTo>
                  <a:pt x="11089" y="30972"/>
                </a:lnTo>
                <a:lnTo>
                  <a:pt x="11089" y="28750"/>
                </a:lnTo>
                <a:lnTo>
                  <a:pt x="11485" y="26388"/>
                </a:lnTo>
                <a:lnTo>
                  <a:pt x="11485" y="24166"/>
                </a:lnTo>
                <a:lnTo>
                  <a:pt x="11881" y="21944"/>
                </a:lnTo>
                <a:lnTo>
                  <a:pt x="11881" y="19722"/>
                </a:lnTo>
                <a:lnTo>
                  <a:pt x="12673" y="17638"/>
                </a:lnTo>
                <a:lnTo>
                  <a:pt x="13069" y="15694"/>
                </a:lnTo>
                <a:lnTo>
                  <a:pt x="13069" y="13888"/>
                </a:lnTo>
                <a:lnTo>
                  <a:pt x="13069" y="12222"/>
                </a:lnTo>
                <a:lnTo>
                  <a:pt x="13465" y="10694"/>
                </a:lnTo>
                <a:lnTo>
                  <a:pt x="16237" y="8194"/>
                </a:lnTo>
                <a:lnTo>
                  <a:pt x="20990" y="6111"/>
                </a:lnTo>
                <a:lnTo>
                  <a:pt x="28118" y="4166"/>
                </a:lnTo>
                <a:lnTo>
                  <a:pt x="36435" y="2638"/>
                </a:lnTo>
                <a:lnTo>
                  <a:pt x="45544" y="1527"/>
                </a:lnTo>
                <a:lnTo>
                  <a:pt x="53465" y="694"/>
                </a:lnTo>
                <a:lnTo>
                  <a:pt x="60990" y="0"/>
                </a:lnTo>
                <a:lnTo>
                  <a:pt x="66138" y="0"/>
                </a:lnTo>
                <a:lnTo>
                  <a:pt x="70495" y="0"/>
                </a:lnTo>
                <a:lnTo>
                  <a:pt x="76435" y="416"/>
                </a:lnTo>
                <a:lnTo>
                  <a:pt x="82376" y="1111"/>
                </a:lnTo>
                <a:lnTo>
                  <a:pt x="89900" y="1805"/>
                </a:lnTo>
                <a:lnTo>
                  <a:pt x="95445" y="2777"/>
                </a:lnTo>
                <a:lnTo>
                  <a:pt x="101386" y="3888"/>
                </a:lnTo>
                <a:lnTo>
                  <a:pt x="105742" y="5000"/>
                </a:lnTo>
                <a:lnTo>
                  <a:pt x="108514" y="6111"/>
                </a:lnTo>
                <a:lnTo>
                  <a:pt x="109306" y="7361"/>
                </a:lnTo>
                <a:lnTo>
                  <a:pt x="110099" y="8750"/>
                </a:lnTo>
                <a:lnTo>
                  <a:pt x="110495" y="10277"/>
                </a:lnTo>
                <a:lnTo>
                  <a:pt x="111287" y="11944"/>
                </a:lnTo>
                <a:lnTo>
                  <a:pt x="111287" y="13888"/>
                </a:lnTo>
                <a:lnTo>
                  <a:pt x="111683" y="16111"/>
                </a:lnTo>
                <a:lnTo>
                  <a:pt x="112475" y="18611"/>
                </a:lnTo>
                <a:lnTo>
                  <a:pt x="113663" y="21666"/>
                </a:lnTo>
                <a:lnTo>
                  <a:pt x="114851" y="23333"/>
                </a:lnTo>
                <a:lnTo>
                  <a:pt x="115247" y="25277"/>
                </a:lnTo>
                <a:lnTo>
                  <a:pt x="116039" y="27222"/>
                </a:lnTo>
                <a:lnTo>
                  <a:pt x="116831" y="29305"/>
                </a:lnTo>
                <a:lnTo>
                  <a:pt x="117227" y="31666"/>
                </a:lnTo>
                <a:lnTo>
                  <a:pt x="117623" y="33888"/>
                </a:lnTo>
                <a:lnTo>
                  <a:pt x="118415" y="36250"/>
                </a:lnTo>
                <a:lnTo>
                  <a:pt x="118811" y="38611"/>
                </a:lnTo>
                <a:lnTo>
                  <a:pt x="119207" y="40972"/>
                </a:lnTo>
                <a:lnTo>
                  <a:pt x="119603" y="43194"/>
                </a:lnTo>
                <a:lnTo>
                  <a:pt x="119603" y="45416"/>
                </a:lnTo>
                <a:lnTo>
                  <a:pt x="119603" y="47500"/>
                </a:lnTo>
                <a:lnTo>
                  <a:pt x="119603" y="49444"/>
                </a:lnTo>
                <a:lnTo>
                  <a:pt x="119207" y="51111"/>
                </a:lnTo>
                <a:lnTo>
                  <a:pt x="118811" y="52777"/>
                </a:lnTo>
                <a:lnTo>
                  <a:pt x="118415" y="54027"/>
                </a:lnTo>
                <a:lnTo>
                  <a:pt x="117623" y="55416"/>
                </a:lnTo>
                <a:lnTo>
                  <a:pt x="116831" y="56944"/>
                </a:lnTo>
                <a:lnTo>
                  <a:pt x="115643" y="58888"/>
                </a:lnTo>
                <a:lnTo>
                  <a:pt x="114851" y="60694"/>
                </a:lnTo>
                <a:lnTo>
                  <a:pt x="113267" y="63055"/>
                </a:lnTo>
                <a:lnTo>
                  <a:pt x="112079" y="65277"/>
                </a:lnTo>
                <a:lnTo>
                  <a:pt x="110099" y="67638"/>
                </a:lnTo>
                <a:lnTo>
                  <a:pt x="109306" y="70138"/>
                </a:lnTo>
                <a:lnTo>
                  <a:pt x="107722" y="72500"/>
                </a:lnTo>
                <a:lnTo>
                  <a:pt x="106534" y="74722"/>
                </a:lnTo>
                <a:lnTo>
                  <a:pt x="105742" y="77083"/>
                </a:lnTo>
                <a:lnTo>
                  <a:pt x="104554" y="79166"/>
                </a:lnTo>
                <a:lnTo>
                  <a:pt x="104158" y="81250"/>
                </a:lnTo>
                <a:lnTo>
                  <a:pt x="104158" y="83055"/>
                </a:lnTo>
                <a:lnTo>
                  <a:pt x="104158" y="84583"/>
                </a:lnTo>
                <a:lnTo>
                  <a:pt x="104158" y="85833"/>
                </a:lnTo>
                <a:lnTo>
                  <a:pt x="104554" y="86944"/>
                </a:lnTo>
                <a:lnTo>
                  <a:pt x="105346" y="88194"/>
                </a:lnTo>
                <a:lnTo>
                  <a:pt x="105742" y="89583"/>
                </a:lnTo>
                <a:lnTo>
                  <a:pt x="106534" y="91111"/>
                </a:lnTo>
                <a:lnTo>
                  <a:pt x="106534" y="92638"/>
                </a:lnTo>
                <a:lnTo>
                  <a:pt x="107722" y="94166"/>
                </a:lnTo>
                <a:lnTo>
                  <a:pt x="108118" y="95833"/>
                </a:lnTo>
                <a:lnTo>
                  <a:pt x="108514" y="97500"/>
                </a:lnTo>
                <a:lnTo>
                  <a:pt x="108910" y="98888"/>
                </a:lnTo>
                <a:lnTo>
                  <a:pt x="109306" y="100416"/>
                </a:lnTo>
                <a:lnTo>
                  <a:pt x="109306" y="101805"/>
                </a:lnTo>
                <a:lnTo>
                  <a:pt x="109306" y="102916"/>
                </a:lnTo>
                <a:lnTo>
                  <a:pt x="109306" y="104166"/>
                </a:lnTo>
                <a:lnTo>
                  <a:pt x="109306" y="105000"/>
                </a:lnTo>
                <a:lnTo>
                  <a:pt x="108910" y="105833"/>
                </a:lnTo>
                <a:lnTo>
                  <a:pt x="108514" y="106388"/>
                </a:lnTo>
                <a:lnTo>
                  <a:pt x="107722" y="107222"/>
                </a:lnTo>
                <a:lnTo>
                  <a:pt x="106534" y="107916"/>
                </a:lnTo>
                <a:lnTo>
                  <a:pt x="105742" y="108750"/>
                </a:lnTo>
                <a:lnTo>
                  <a:pt x="104554" y="109444"/>
                </a:lnTo>
                <a:lnTo>
                  <a:pt x="102970" y="110416"/>
                </a:lnTo>
                <a:lnTo>
                  <a:pt x="100990" y="111388"/>
                </a:lnTo>
                <a:lnTo>
                  <a:pt x="98217" y="112500"/>
                </a:lnTo>
                <a:lnTo>
                  <a:pt x="94257" y="114027"/>
                </a:lnTo>
              </a:path>
            </a:pathLst>
          </a:custGeom>
          <a:solidFill>
            <a:srgbClr val="FFFFA3"/>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59" name="Shape 3359"/>
          <p:cNvSpPr/>
          <p:nvPr/>
        </p:nvSpPr>
        <p:spPr>
          <a:xfrm>
            <a:off x="7767638" y="4291012"/>
            <a:ext cx="412749" cy="1389061"/>
          </a:xfrm>
          <a:custGeom>
            <a:pathLst>
              <a:path extrusionOk="0" h="120000" w="120000">
                <a:moveTo>
                  <a:pt x="97397" y="114377"/>
                </a:moveTo>
                <a:lnTo>
                  <a:pt x="97397" y="114377"/>
                </a:lnTo>
                <a:lnTo>
                  <a:pt x="94109" y="115474"/>
                </a:lnTo>
                <a:lnTo>
                  <a:pt x="90410" y="116571"/>
                </a:lnTo>
                <a:lnTo>
                  <a:pt x="86712" y="117394"/>
                </a:lnTo>
                <a:lnTo>
                  <a:pt x="83424" y="118080"/>
                </a:lnTo>
                <a:lnTo>
                  <a:pt x="80136" y="118765"/>
                </a:lnTo>
                <a:lnTo>
                  <a:pt x="77260" y="119177"/>
                </a:lnTo>
                <a:lnTo>
                  <a:pt x="73972" y="119588"/>
                </a:lnTo>
                <a:lnTo>
                  <a:pt x="70273" y="119725"/>
                </a:lnTo>
                <a:lnTo>
                  <a:pt x="66575" y="119862"/>
                </a:lnTo>
                <a:lnTo>
                  <a:pt x="62465" y="119862"/>
                </a:lnTo>
                <a:lnTo>
                  <a:pt x="57534" y="119725"/>
                </a:lnTo>
                <a:lnTo>
                  <a:pt x="53424" y="119725"/>
                </a:lnTo>
                <a:lnTo>
                  <a:pt x="48082" y="119451"/>
                </a:lnTo>
                <a:lnTo>
                  <a:pt x="42328" y="119040"/>
                </a:lnTo>
                <a:lnTo>
                  <a:pt x="36164" y="118765"/>
                </a:lnTo>
                <a:lnTo>
                  <a:pt x="29589" y="118217"/>
                </a:lnTo>
                <a:lnTo>
                  <a:pt x="16438" y="117120"/>
                </a:lnTo>
                <a:lnTo>
                  <a:pt x="8219" y="115474"/>
                </a:lnTo>
                <a:lnTo>
                  <a:pt x="3287" y="113691"/>
                </a:lnTo>
                <a:lnTo>
                  <a:pt x="821" y="111360"/>
                </a:lnTo>
                <a:lnTo>
                  <a:pt x="0" y="108891"/>
                </a:lnTo>
                <a:lnTo>
                  <a:pt x="821" y="106148"/>
                </a:lnTo>
                <a:lnTo>
                  <a:pt x="2465" y="103268"/>
                </a:lnTo>
                <a:lnTo>
                  <a:pt x="3698" y="100251"/>
                </a:lnTo>
                <a:lnTo>
                  <a:pt x="4109" y="98468"/>
                </a:lnTo>
                <a:lnTo>
                  <a:pt x="4931" y="96137"/>
                </a:lnTo>
                <a:lnTo>
                  <a:pt x="6164" y="92982"/>
                </a:lnTo>
                <a:lnTo>
                  <a:pt x="6575" y="89554"/>
                </a:lnTo>
                <a:lnTo>
                  <a:pt x="6986" y="85714"/>
                </a:lnTo>
                <a:lnTo>
                  <a:pt x="7808" y="81462"/>
                </a:lnTo>
                <a:lnTo>
                  <a:pt x="8630" y="77074"/>
                </a:lnTo>
                <a:lnTo>
                  <a:pt x="9863" y="72548"/>
                </a:lnTo>
                <a:lnTo>
                  <a:pt x="10273" y="67885"/>
                </a:lnTo>
                <a:lnTo>
                  <a:pt x="11095" y="63497"/>
                </a:lnTo>
                <a:lnTo>
                  <a:pt x="11506" y="59245"/>
                </a:lnTo>
                <a:lnTo>
                  <a:pt x="11917" y="55268"/>
                </a:lnTo>
                <a:lnTo>
                  <a:pt x="12328" y="51565"/>
                </a:lnTo>
                <a:lnTo>
                  <a:pt x="12328" y="48548"/>
                </a:lnTo>
                <a:lnTo>
                  <a:pt x="12328" y="45942"/>
                </a:lnTo>
                <a:lnTo>
                  <a:pt x="12328" y="43885"/>
                </a:lnTo>
                <a:lnTo>
                  <a:pt x="11917" y="42377"/>
                </a:lnTo>
                <a:lnTo>
                  <a:pt x="11917" y="40731"/>
                </a:lnTo>
                <a:lnTo>
                  <a:pt x="11917" y="38811"/>
                </a:lnTo>
                <a:lnTo>
                  <a:pt x="11917" y="36754"/>
                </a:lnTo>
                <a:lnTo>
                  <a:pt x="11917" y="34697"/>
                </a:lnTo>
                <a:lnTo>
                  <a:pt x="11917" y="32365"/>
                </a:lnTo>
                <a:lnTo>
                  <a:pt x="11917" y="30171"/>
                </a:lnTo>
                <a:lnTo>
                  <a:pt x="12328" y="27840"/>
                </a:lnTo>
                <a:lnTo>
                  <a:pt x="12328" y="25645"/>
                </a:lnTo>
                <a:lnTo>
                  <a:pt x="12328" y="23451"/>
                </a:lnTo>
                <a:lnTo>
                  <a:pt x="12328" y="21257"/>
                </a:lnTo>
                <a:lnTo>
                  <a:pt x="12739" y="19200"/>
                </a:lnTo>
                <a:lnTo>
                  <a:pt x="13561" y="17280"/>
                </a:lnTo>
                <a:lnTo>
                  <a:pt x="13561" y="15497"/>
                </a:lnTo>
                <a:lnTo>
                  <a:pt x="13972" y="13851"/>
                </a:lnTo>
                <a:lnTo>
                  <a:pt x="14383" y="12342"/>
                </a:lnTo>
                <a:lnTo>
                  <a:pt x="15616" y="9737"/>
                </a:lnTo>
                <a:lnTo>
                  <a:pt x="19315" y="7268"/>
                </a:lnTo>
                <a:lnTo>
                  <a:pt x="23835" y="5211"/>
                </a:lnTo>
                <a:lnTo>
                  <a:pt x="30821" y="3154"/>
                </a:lnTo>
                <a:lnTo>
                  <a:pt x="38630" y="1645"/>
                </a:lnTo>
                <a:lnTo>
                  <a:pt x="48082" y="548"/>
                </a:lnTo>
                <a:lnTo>
                  <a:pt x="58356" y="0"/>
                </a:lnTo>
                <a:lnTo>
                  <a:pt x="69452" y="0"/>
                </a:lnTo>
                <a:lnTo>
                  <a:pt x="74383" y="274"/>
                </a:lnTo>
                <a:lnTo>
                  <a:pt x="79726" y="960"/>
                </a:lnTo>
                <a:lnTo>
                  <a:pt x="86301" y="1782"/>
                </a:lnTo>
                <a:lnTo>
                  <a:pt x="93287" y="2880"/>
                </a:lnTo>
                <a:lnTo>
                  <a:pt x="99863" y="4114"/>
                </a:lnTo>
                <a:lnTo>
                  <a:pt x="105205" y="5348"/>
                </a:lnTo>
                <a:lnTo>
                  <a:pt x="109315" y="6720"/>
                </a:lnTo>
                <a:lnTo>
                  <a:pt x="112191" y="7817"/>
                </a:lnTo>
                <a:lnTo>
                  <a:pt x="113424" y="9051"/>
                </a:lnTo>
                <a:lnTo>
                  <a:pt x="114657" y="10422"/>
                </a:lnTo>
                <a:lnTo>
                  <a:pt x="115068" y="11931"/>
                </a:lnTo>
                <a:lnTo>
                  <a:pt x="115479" y="13577"/>
                </a:lnTo>
                <a:lnTo>
                  <a:pt x="115479" y="15497"/>
                </a:lnTo>
                <a:lnTo>
                  <a:pt x="115479" y="17691"/>
                </a:lnTo>
                <a:lnTo>
                  <a:pt x="116301" y="20160"/>
                </a:lnTo>
                <a:lnTo>
                  <a:pt x="118356" y="23177"/>
                </a:lnTo>
                <a:lnTo>
                  <a:pt x="118767" y="24822"/>
                </a:lnTo>
                <a:lnTo>
                  <a:pt x="119178" y="26742"/>
                </a:lnTo>
                <a:lnTo>
                  <a:pt x="119589" y="28662"/>
                </a:lnTo>
                <a:lnTo>
                  <a:pt x="119589" y="30857"/>
                </a:lnTo>
                <a:lnTo>
                  <a:pt x="119589" y="33051"/>
                </a:lnTo>
                <a:lnTo>
                  <a:pt x="119589" y="35520"/>
                </a:lnTo>
                <a:lnTo>
                  <a:pt x="119589" y="37851"/>
                </a:lnTo>
                <a:lnTo>
                  <a:pt x="119178" y="40182"/>
                </a:lnTo>
                <a:lnTo>
                  <a:pt x="118767" y="42514"/>
                </a:lnTo>
                <a:lnTo>
                  <a:pt x="118356" y="44845"/>
                </a:lnTo>
                <a:lnTo>
                  <a:pt x="117945" y="47040"/>
                </a:lnTo>
                <a:lnTo>
                  <a:pt x="117123" y="49097"/>
                </a:lnTo>
                <a:lnTo>
                  <a:pt x="116301" y="51017"/>
                </a:lnTo>
                <a:lnTo>
                  <a:pt x="115890" y="52800"/>
                </a:lnTo>
                <a:lnTo>
                  <a:pt x="115479" y="54308"/>
                </a:lnTo>
                <a:lnTo>
                  <a:pt x="115068" y="55542"/>
                </a:lnTo>
                <a:lnTo>
                  <a:pt x="114246" y="56914"/>
                </a:lnTo>
                <a:lnTo>
                  <a:pt x="113424" y="58422"/>
                </a:lnTo>
                <a:lnTo>
                  <a:pt x="112602" y="60205"/>
                </a:lnTo>
                <a:lnTo>
                  <a:pt x="112191" y="62262"/>
                </a:lnTo>
                <a:lnTo>
                  <a:pt x="111369" y="64320"/>
                </a:lnTo>
                <a:lnTo>
                  <a:pt x="110547" y="66651"/>
                </a:lnTo>
                <a:lnTo>
                  <a:pt x="109315" y="68845"/>
                </a:lnTo>
                <a:lnTo>
                  <a:pt x="109315" y="71177"/>
                </a:lnTo>
                <a:lnTo>
                  <a:pt x="108493" y="73508"/>
                </a:lnTo>
                <a:lnTo>
                  <a:pt x="108082" y="75840"/>
                </a:lnTo>
                <a:lnTo>
                  <a:pt x="107671" y="78034"/>
                </a:lnTo>
                <a:lnTo>
                  <a:pt x="107260" y="80091"/>
                </a:lnTo>
                <a:lnTo>
                  <a:pt x="107260" y="82011"/>
                </a:lnTo>
                <a:lnTo>
                  <a:pt x="107260" y="83794"/>
                </a:lnTo>
                <a:lnTo>
                  <a:pt x="107671" y="85302"/>
                </a:lnTo>
                <a:lnTo>
                  <a:pt x="108082" y="86537"/>
                </a:lnTo>
                <a:lnTo>
                  <a:pt x="108904" y="88182"/>
                </a:lnTo>
                <a:lnTo>
                  <a:pt x="109315" y="89828"/>
                </a:lnTo>
                <a:lnTo>
                  <a:pt x="109726" y="91611"/>
                </a:lnTo>
                <a:lnTo>
                  <a:pt x="110547" y="93394"/>
                </a:lnTo>
                <a:lnTo>
                  <a:pt x="110958" y="95040"/>
                </a:lnTo>
                <a:lnTo>
                  <a:pt x="111369" y="96822"/>
                </a:lnTo>
                <a:lnTo>
                  <a:pt x="111369" y="98605"/>
                </a:lnTo>
                <a:lnTo>
                  <a:pt x="111780" y="100114"/>
                </a:lnTo>
                <a:lnTo>
                  <a:pt x="111780" y="101622"/>
                </a:lnTo>
                <a:lnTo>
                  <a:pt x="111780" y="102994"/>
                </a:lnTo>
                <a:lnTo>
                  <a:pt x="111780" y="104228"/>
                </a:lnTo>
                <a:lnTo>
                  <a:pt x="112191" y="105188"/>
                </a:lnTo>
                <a:lnTo>
                  <a:pt x="112191" y="106011"/>
                </a:lnTo>
                <a:lnTo>
                  <a:pt x="112191" y="106560"/>
                </a:lnTo>
                <a:lnTo>
                  <a:pt x="112191" y="106834"/>
                </a:lnTo>
                <a:lnTo>
                  <a:pt x="111780" y="107657"/>
                </a:lnTo>
                <a:lnTo>
                  <a:pt x="110547" y="108342"/>
                </a:lnTo>
                <a:lnTo>
                  <a:pt x="109315" y="109165"/>
                </a:lnTo>
                <a:lnTo>
                  <a:pt x="108493" y="109851"/>
                </a:lnTo>
                <a:lnTo>
                  <a:pt x="106849" y="110811"/>
                </a:lnTo>
                <a:lnTo>
                  <a:pt x="104383" y="111771"/>
                </a:lnTo>
                <a:lnTo>
                  <a:pt x="101506" y="112868"/>
                </a:lnTo>
                <a:lnTo>
                  <a:pt x="97397" y="114377"/>
                </a:lnTo>
              </a:path>
            </a:pathLst>
          </a:custGeom>
          <a:solidFill>
            <a:srgbClr val="FFFFA3"/>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60" name="Shape 3360"/>
          <p:cNvSpPr/>
          <p:nvPr/>
        </p:nvSpPr>
        <p:spPr>
          <a:xfrm>
            <a:off x="7042150" y="4289425"/>
            <a:ext cx="422275" cy="1389063"/>
          </a:xfrm>
          <a:custGeom>
            <a:pathLst>
              <a:path extrusionOk="0" h="120000" w="120000">
                <a:moveTo>
                  <a:pt x="26710" y="5485"/>
                </a:moveTo>
                <a:lnTo>
                  <a:pt x="26710" y="5485"/>
                </a:lnTo>
                <a:lnTo>
                  <a:pt x="30299" y="4388"/>
                </a:lnTo>
                <a:lnTo>
                  <a:pt x="33887" y="3291"/>
                </a:lnTo>
                <a:lnTo>
                  <a:pt x="37076" y="2468"/>
                </a:lnTo>
                <a:lnTo>
                  <a:pt x="40265" y="1645"/>
                </a:lnTo>
                <a:lnTo>
                  <a:pt x="43455" y="1097"/>
                </a:lnTo>
                <a:lnTo>
                  <a:pt x="46644" y="548"/>
                </a:lnTo>
                <a:lnTo>
                  <a:pt x="49833" y="137"/>
                </a:lnTo>
                <a:lnTo>
                  <a:pt x="52225" y="0"/>
                </a:lnTo>
                <a:lnTo>
                  <a:pt x="55813" y="0"/>
                </a:lnTo>
                <a:lnTo>
                  <a:pt x="59401" y="0"/>
                </a:lnTo>
                <a:lnTo>
                  <a:pt x="63787" y="137"/>
                </a:lnTo>
                <a:lnTo>
                  <a:pt x="67774" y="411"/>
                </a:lnTo>
                <a:lnTo>
                  <a:pt x="72558" y="960"/>
                </a:lnTo>
                <a:lnTo>
                  <a:pt x="77342" y="1508"/>
                </a:lnTo>
                <a:lnTo>
                  <a:pt x="83322" y="2057"/>
                </a:lnTo>
                <a:lnTo>
                  <a:pt x="89700" y="2880"/>
                </a:lnTo>
                <a:lnTo>
                  <a:pt x="100863" y="4525"/>
                </a:lnTo>
                <a:lnTo>
                  <a:pt x="108837" y="6308"/>
                </a:lnTo>
                <a:lnTo>
                  <a:pt x="114817" y="7954"/>
                </a:lnTo>
                <a:lnTo>
                  <a:pt x="118006" y="9737"/>
                </a:lnTo>
                <a:lnTo>
                  <a:pt x="119601" y="11794"/>
                </a:lnTo>
                <a:lnTo>
                  <a:pt x="119601" y="14125"/>
                </a:lnTo>
                <a:lnTo>
                  <a:pt x="119202" y="16731"/>
                </a:lnTo>
                <a:lnTo>
                  <a:pt x="118405" y="19611"/>
                </a:lnTo>
                <a:lnTo>
                  <a:pt x="117209" y="21531"/>
                </a:lnTo>
                <a:lnTo>
                  <a:pt x="116411" y="24137"/>
                </a:lnTo>
                <a:lnTo>
                  <a:pt x="115614" y="27291"/>
                </a:lnTo>
                <a:lnTo>
                  <a:pt x="114817" y="30994"/>
                </a:lnTo>
                <a:lnTo>
                  <a:pt x="113222" y="34834"/>
                </a:lnTo>
                <a:lnTo>
                  <a:pt x="112026" y="39222"/>
                </a:lnTo>
                <a:lnTo>
                  <a:pt x="110830" y="43611"/>
                </a:lnTo>
                <a:lnTo>
                  <a:pt x="109235" y="48137"/>
                </a:lnTo>
                <a:lnTo>
                  <a:pt x="108039" y="52800"/>
                </a:lnTo>
                <a:lnTo>
                  <a:pt x="106445" y="57188"/>
                </a:lnTo>
                <a:lnTo>
                  <a:pt x="105647" y="61440"/>
                </a:lnTo>
                <a:lnTo>
                  <a:pt x="104850" y="65280"/>
                </a:lnTo>
                <a:lnTo>
                  <a:pt x="104053" y="68845"/>
                </a:lnTo>
                <a:lnTo>
                  <a:pt x="104053" y="71862"/>
                </a:lnTo>
                <a:lnTo>
                  <a:pt x="104053" y="74331"/>
                </a:lnTo>
                <a:lnTo>
                  <a:pt x="104053" y="76114"/>
                </a:lnTo>
                <a:lnTo>
                  <a:pt x="104053" y="77622"/>
                </a:lnTo>
                <a:lnTo>
                  <a:pt x="104451" y="79268"/>
                </a:lnTo>
                <a:lnTo>
                  <a:pt x="104850" y="81188"/>
                </a:lnTo>
                <a:lnTo>
                  <a:pt x="105249" y="83245"/>
                </a:lnTo>
                <a:lnTo>
                  <a:pt x="105647" y="85302"/>
                </a:lnTo>
                <a:lnTo>
                  <a:pt x="106046" y="87497"/>
                </a:lnTo>
                <a:lnTo>
                  <a:pt x="106445" y="89691"/>
                </a:lnTo>
                <a:lnTo>
                  <a:pt x="107242" y="92022"/>
                </a:lnTo>
                <a:lnTo>
                  <a:pt x="107242" y="94217"/>
                </a:lnTo>
                <a:lnTo>
                  <a:pt x="107641" y="96548"/>
                </a:lnTo>
                <a:lnTo>
                  <a:pt x="108039" y="98605"/>
                </a:lnTo>
                <a:lnTo>
                  <a:pt x="108438" y="100662"/>
                </a:lnTo>
                <a:lnTo>
                  <a:pt x="108438" y="102582"/>
                </a:lnTo>
                <a:lnTo>
                  <a:pt x="108438" y="104365"/>
                </a:lnTo>
                <a:lnTo>
                  <a:pt x="108438" y="106011"/>
                </a:lnTo>
                <a:lnTo>
                  <a:pt x="108039" y="107520"/>
                </a:lnTo>
                <a:lnTo>
                  <a:pt x="105647" y="110125"/>
                </a:lnTo>
                <a:lnTo>
                  <a:pt x="100465" y="112457"/>
                </a:lnTo>
                <a:lnTo>
                  <a:pt x="92890" y="114514"/>
                </a:lnTo>
                <a:lnTo>
                  <a:pt x="84119" y="116297"/>
                </a:lnTo>
                <a:lnTo>
                  <a:pt x="75348" y="117805"/>
                </a:lnTo>
                <a:lnTo>
                  <a:pt x="66578" y="118902"/>
                </a:lnTo>
                <a:lnTo>
                  <a:pt x="59401" y="119588"/>
                </a:lnTo>
                <a:lnTo>
                  <a:pt x="54617" y="119862"/>
                </a:lnTo>
                <a:lnTo>
                  <a:pt x="49833" y="119588"/>
                </a:lnTo>
                <a:lnTo>
                  <a:pt x="44252" y="119040"/>
                </a:lnTo>
                <a:lnTo>
                  <a:pt x="38272" y="118217"/>
                </a:lnTo>
                <a:lnTo>
                  <a:pt x="31495" y="116982"/>
                </a:lnTo>
                <a:lnTo>
                  <a:pt x="25116" y="115748"/>
                </a:lnTo>
                <a:lnTo>
                  <a:pt x="19534" y="114377"/>
                </a:lnTo>
                <a:lnTo>
                  <a:pt x="15548" y="113005"/>
                </a:lnTo>
                <a:lnTo>
                  <a:pt x="12358" y="111908"/>
                </a:lnTo>
                <a:lnTo>
                  <a:pt x="11162" y="110674"/>
                </a:lnTo>
                <a:lnTo>
                  <a:pt x="9966" y="109577"/>
                </a:lnTo>
                <a:lnTo>
                  <a:pt x="8770" y="108068"/>
                </a:lnTo>
                <a:lnTo>
                  <a:pt x="7574" y="106560"/>
                </a:lnTo>
                <a:lnTo>
                  <a:pt x="6777" y="104777"/>
                </a:lnTo>
                <a:lnTo>
                  <a:pt x="5182" y="102720"/>
                </a:lnTo>
                <a:lnTo>
                  <a:pt x="3986" y="100251"/>
                </a:lnTo>
                <a:lnTo>
                  <a:pt x="2790" y="97371"/>
                </a:lnTo>
                <a:lnTo>
                  <a:pt x="1594" y="95862"/>
                </a:lnTo>
                <a:lnTo>
                  <a:pt x="1196" y="94354"/>
                </a:lnTo>
                <a:lnTo>
                  <a:pt x="1196" y="92434"/>
                </a:lnTo>
                <a:lnTo>
                  <a:pt x="797" y="90514"/>
                </a:lnTo>
                <a:lnTo>
                  <a:pt x="398" y="88457"/>
                </a:lnTo>
                <a:lnTo>
                  <a:pt x="0" y="86125"/>
                </a:lnTo>
                <a:lnTo>
                  <a:pt x="0" y="83794"/>
                </a:lnTo>
                <a:lnTo>
                  <a:pt x="0" y="81462"/>
                </a:lnTo>
                <a:lnTo>
                  <a:pt x="0" y="79131"/>
                </a:lnTo>
                <a:lnTo>
                  <a:pt x="0" y="76662"/>
                </a:lnTo>
                <a:lnTo>
                  <a:pt x="398" y="74331"/>
                </a:lnTo>
                <a:lnTo>
                  <a:pt x="797" y="72274"/>
                </a:lnTo>
                <a:lnTo>
                  <a:pt x="1196" y="70080"/>
                </a:lnTo>
                <a:lnTo>
                  <a:pt x="1196" y="68022"/>
                </a:lnTo>
                <a:lnTo>
                  <a:pt x="1594" y="66240"/>
                </a:lnTo>
                <a:lnTo>
                  <a:pt x="2790" y="64594"/>
                </a:lnTo>
                <a:lnTo>
                  <a:pt x="3189" y="63497"/>
                </a:lnTo>
                <a:lnTo>
                  <a:pt x="3986" y="61988"/>
                </a:lnTo>
                <a:lnTo>
                  <a:pt x="4385" y="60342"/>
                </a:lnTo>
                <a:lnTo>
                  <a:pt x="5182" y="58422"/>
                </a:lnTo>
                <a:lnTo>
                  <a:pt x="6777" y="56502"/>
                </a:lnTo>
                <a:lnTo>
                  <a:pt x="7176" y="54308"/>
                </a:lnTo>
                <a:lnTo>
                  <a:pt x="7973" y="52114"/>
                </a:lnTo>
                <a:lnTo>
                  <a:pt x="9568" y="49645"/>
                </a:lnTo>
                <a:lnTo>
                  <a:pt x="9966" y="47451"/>
                </a:lnTo>
                <a:lnTo>
                  <a:pt x="10764" y="45120"/>
                </a:lnTo>
                <a:lnTo>
                  <a:pt x="11162" y="42788"/>
                </a:lnTo>
                <a:lnTo>
                  <a:pt x="11561" y="40731"/>
                </a:lnTo>
                <a:lnTo>
                  <a:pt x="11960" y="38674"/>
                </a:lnTo>
                <a:lnTo>
                  <a:pt x="11960" y="36891"/>
                </a:lnTo>
                <a:lnTo>
                  <a:pt x="11561" y="35245"/>
                </a:lnTo>
                <a:lnTo>
                  <a:pt x="11162" y="33874"/>
                </a:lnTo>
                <a:lnTo>
                  <a:pt x="10764" y="32640"/>
                </a:lnTo>
                <a:lnTo>
                  <a:pt x="10365" y="31405"/>
                </a:lnTo>
                <a:lnTo>
                  <a:pt x="9966" y="30034"/>
                </a:lnTo>
                <a:lnTo>
                  <a:pt x="9966" y="28525"/>
                </a:lnTo>
                <a:lnTo>
                  <a:pt x="9966" y="27017"/>
                </a:lnTo>
                <a:lnTo>
                  <a:pt x="9966" y="25371"/>
                </a:lnTo>
                <a:lnTo>
                  <a:pt x="9966" y="23725"/>
                </a:lnTo>
                <a:lnTo>
                  <a:pt x="9966" y="22080"/>
                </a:lnTo>
                <a:lnTo>
                  <a:pt x="9966" y="20571"/>
                </a:lnTo>
                <a:lnTo>
                  <a:pt x="10365" y="19062"/>
                </a:lnTo>
                <a:lnTo>
                  <a:pt x="10764" y="17691"/>
                </a:lnTo>
                <a:lnTo>
                  <a:pt x="10764" y="16457"/>
                </a:lnTo>
                <a:lnTo>
                  <a:pt x="11162" y="15222"/>
                </a:lnTo>
                <a:lnTo>
                  <a:pt x="11960" y="14262"/>
                </a:lnTo>
                <a:lnTo>
                  <a:pt x="12358" y="13577"/>
                </a:lnTo>
                <a:lnTo>
                  <a:pt x="12358" y="13028"/>
                </a:lnTo>
                <a:lnTo>
                  <a:pt x="13554" y="12342"/>
                </a:lnTo>
                <a:lnTo>
                  <a:pt x="14750" y="11520"/>
                </a:lnTo>
                <a:lnTo>
                  <a:pt x="15548" y="10697"/>
                </a:lnTo>
                <a:lnTo>
                  <a:pt x="16744" y="9874"/>
                </a:lnTo>
                <a:lnTo>
                  <a:pt x="18338" y="9051"/>
                </a:lnTo>
                <a:lnTo>
                  <a:pt x="20730" y="8091"/>
                </a:lnTo>
                <a:lnTo>
                  <a:pt x="23122" y="6994"/>
                </a:lnTo>
                <a:lnTo>
                  <a:pt x="26710" y="5485"/>
                </a:lnTo>
              </a:path>
            </a:pathLst>
          </a:custGeom>
          <a:solidFill>
            <a:srgbClr val="FFFFA3"/>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61" name="Shape 3361"/>
          <p:cNvSpPr/>
          <p:nvPr/>
        </p:nvSpPr>
        <p:spPr>
          <a:xfrm>
            <a:off x="7105650" y="4437062"/>
            <a:ext cx="58738" cy="57150"/>
          </a:xfrm>
          <a:custGeom>
            <a:pathLst>
              <a:path extrusionOk="0" h="120000" w="120000">
                <a:moveTo>
                  <a:pt x="58536" y="116666"/>
                </a:moveTo>
                <a:lnTo>
                  <a:pt x="58536" y="116666"/>
                </a:lnTo>
                <a:lnTo>
                  <a:pt x="81951" y="113333"/>
                </a:lnTo>
                <a:lnTo>
                  <a:pt x="99512" y="100000"/>
                </a:lnTo>
                <a:lnTo>
                  <a:pt x="111219" y="80000"/>
                </a:lnTo>
                <a:lnTo>
                  <a:pt x="117073" y="56666"/>
                </a:lnTo>
                <a:lnTo>
                  <a:pt x="111219" y="33333"/>
                </a:lnTo>
                <a:lnTo>
                  <a:pt x="99512" y="16666"/>
                </a:lnTo>
                <a:lnTo>
                  <a:pt x="81951" y="6666"/>
                </a:lnTo>
                <a:lnTo>
                  <a:pt x="58536" y="0"/>
                </a:lnTo>
                <a:lnTo>
                  <a:pt x="35121" y="6666"/>
                </a:lnTo>
                <a:lnTo>
                  <a:pt x="20487" y="16666"/>
                </a:lnTo>
                <a:lnTo>
                  <a:pt x="5853" y="33333"/>
                </a:lnTo>
                <a:lnTo>
                  <a:pt x="0" y="56666"/>
                </a:lnTo>
                <a:lnTo>
                  <a:pt x="5853" y="80000"/>
                </a:lnTo>
                <a:lnTo>
                  <a:pt x="20487" y="100000"/>
                </a:lnTo>
                <a:lnTo>
                  <a:pt x="35121" y="113333"/>
                </a:lnTo>
                <a:lnTo>
                  <a:pt x="58536"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62" name="Shape 3362"/>
          <p:cNvSpPr/>
          <p:nvPr/>
        </p:nvSpPr>
        <p:spPr>
          <a:xfrm>
            <a:off x="7145338" y="4362450"/>
            <a:ext cx="58737" cy="58738"/>
          </a:xfrm>
          <a:custGeom>
            <a:pathLst>
              <a:path extrusionOk="0" h="120000" w="120000">
                <a:moveTo>
                  <a:pt x="58536" y="116756"/>
                </a:moveTo>
                <a:lnTo>
                  <a:pt x="58536" y="116756"/>
                </a:lnTo>
                <a:lnTo>
                  <a:pt x="81951" y="110270"/>
                </a:lnTo>
                <a:lnTo>
                  <a:pt x="99512" y="100540"/>
                </a:lnTo>
                <a:lnTo>
                  <a:pt x="111219" y="81081"/>
                </a:lnTo>
                <a:lnTo>
                  <a:pt x="117073" y="58378"/>
                </a:lnTo>
                <a:lnTo>
                  <a:pt x="111219" y="35675"/>
                </a:lnTo>
                <a:lnTo>
                  <a:pt x="99512" y="19459"/>
                </a:lnTo>
                <a:lnTo>
                  <a:pt x="81951" y="6486"/>
                </a:lnTo>
                <a:lnTo>
                  <a:pt x="58536" y="0"/>
                </a:lnTo>
                <a:lnTo>
                  <a:pt x="35121" y="6486"/>
                </a:lnTo>
                <a:lnTo>
                  <a:pt x="20487" y="19459"/>
                </a:lnTo>
                <a:lnTo>
                  <a:pt x="5853" y="35675"/>
                </a:lnTo>
                <a:lnTo>
                  <a:pt x="0" y="58378"/>
                </a:lnTo>
                <a:lnTo>
                  <a:pt x="5853" y="81081"/>
                </a:lnTo>
                <a:lnTo>
                  <a:pt x="20487" y="100540"/>
                </a:lnTo>
                <a:lnTo>
                  <a:pt x="35121" y="110270"/>
                </a:lnTo>
                <a:lnTo>
                  <a:pt x="58536"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63" name="Shape 3363"/>
          <p:cNvSpPr/>
          <p:nvPr/>
        </p:nvSpPr>
        <p:spPr>
          <a:xfrm>
            <a:off x="7237413" y="4329112"/>
            <a:ext cx="41275" cy="41275"/>
          </a:xfrm>
          <a:custGeom>
            <a:pathLst>
              <a:path extrusionOk="0" h="120000" w="120000">
                <a:moveTo>
                  <a:pt x="57931" y="115384"/>
                </a:moveTo>
                <a:lnTo>
                  <a:pt x="78620" y="110769"/>
                </a:lnTo>
                <a:lnTo>
                  <a:pt x="99310" y="96923"/>
                </a:lnTo>
                <a:lnTo>
                  <a:pt x="107586" y="83076"/>
                </a:lnTo>
                <a:lnTo>
                  <a:pt x="115862" y="60000"/>
                </a:lnTo>
                <a:lnTo>
                  <a:pt x="107586" y="36923"/>
                </a:lnTo>
                <a:lnTo>
                  <a:pt x="99310" y="18461"/>
                </a:lnTo>
                <a:lnTo>
                  <a:pt x="78620" y="4615"/>
                </a:lnTo>
                <a:lnTo>
                  <a:pt x="57931" y="0"/>
                </a:lnTo>
                <a:lnTo>
                  <a:pt x="37241" y="4615"/>
                </a:lnTo>
                <a:lnTo>
                  <a:pt x="16551" y="18461"/>
                </a:lnTo>
                <a:lnTo>
                  <a:pt x="8275" y="36923"/>
                </a:lnTo>
                <a:lnTo>
                  <a:pt x="0" y="60000"/>
                </a:lnTo>
                <a:lnTo>
                  <a:pt x="8275" y="83076"/>
                </a:lnTo>
                <a:lnTo>
                  <a:pt x="16551" y="96923"/>
                </a:lnTo>
                <a:lnTo>
                  <a:pt x="37241" y="110769"/>
                </a:lnTo>
                <a:lnTo>
                  <a:pt x="57931" y="115384"/>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64" name="Shape 3364"/>
          <p:cNvSpPr/>
          <p:nvPr/>
        </p:nvSpPr>
        <p:spPr>
          <a:xfrm>
            <a:off x="7237413" y="4329112"/>
            <a:ext cx="57150" cy="57150"/>
          </a:xfrm>
          <a:custGeom>
            <a:pathLst>
              <a:path extrusionOk="0" h="120000" w="120000">
                <a:moveTo>
                  <a:pt x="61463" y="116666"/>
                </a:moveTo>
                <a:lnTo>
                  <a:pt x="61463" y="116666"/>
                </a:lnTo>
                <a:lnTo>
                  <a:pt x="79024" y="110000"/>
                </a:lnTo>
                <a:lnTo>
                  <a:pt x="99512" y="100000"/>
                </a:lnTo>
                <a:lnTo>
                  <a:pt x="111219" y="83333"/>
                </a:lnTo>
                <a:lnTo>
                  <a:pt x="117073" y="60000"/>
                </a:lnTo>
                <a:lnTo>
                  <a:pt x="111219" y="36666"/>
                </a:lnTo>
                <a:lnTo>
                  <a:pt x="99512" y="16666"/>
                </a:lnTo>
                <a:lnTo>
                  <a:pt x="79024" y="6666"/>
                </a:lnTo>
                <a:lnTo>
                  <a:pt x="61463" y="0"/>
                </a:lnTo>
                <a:lnTo>
                  <a:pt x="38048" y="6666"/>
                </a:lnTo>
                <a:lnTo>
                  <a:pt x="17560" y="16666"/>
                </a:lnTo>
                <a:lnTo>
                  <a:pt x="5853" y="36666"/>
                </a:lnTo>
                <a:lnTo>
                  <a:pt x="0" y="60000"/>
                </a:lnTo>
                <a:lnTo>
                  <a:pt x="5853" y="83333"/>
                </a:lnTo>
                <a:lnTo>
                  <a:pt x="17560" y="100000"/>
                </a:lnTo>
                <a:lnTo>
                  <a:pt x="38048" y="110000"/>
                </a:lnTo>
                <a:lnTo>
                  <a:pt x="61463"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65" name="Shape 3365"/>
          <p:cNvSpPr/>
          <p:nvPr/>
        </p:nvSpPr>
        <p:spPr>
          <a:xfrm>
            <a:off x="7326313" y="4356100"/>
            <a:ext cx="58737" cy="57150"/>
          </a:xfrm>
          <a:custGeom>
            <a:pathLst>
              <a:path extrusionOk="0" h="120000" w="120000">
                <a:moveTo>
                  <a:pt x="62857" y="116666"/>
                </a:moveTo>
                <a:lnTo>
                  <a:pt x="62857" y="116666"/>
                </a:lnTo>
                <a:lnTo>
                  <a:pt x="80000" y="113333"/>
                </a:lnTo>
                <a:lnTo>
                  <a:pt x="100000" y="100000"/>
                </a:lnTo>
                <a:lnTo>
                  <a:pt x="111428" y="80000"/>
                </a:lnTo>
                <a:lnTo>
                  <a:pt x="117142" y="56666"/>
                </a:lnTo>
                <a:lnTo>
                  <a:pt x="111428" y="33333"/>
                </a:lnTo>
                <a:lnTo>
                  <a:pt x="100000" y="16666"/>
                </a:lnTo>
                <a:lnTo>
                  <a:pt x="80000" y="6666"/>
                </a:lnTo>
                <a:lnTo>
                  <a:pt x="62857" y="0"/>
                </a:lnTo>
                <a:lnTo>
                  <a:pt x="40000" y="6666"/>
                </a:lnTo>
                <a:lnTo>
                  <a:pt x="20000" y="16666"/>
                </a:lnTo>
                <a:lnTo>
                  <a:pt x="5714" y="33333"/>
                </a:lnTo>
                <a:lnTo>
                  <a:pt x="0" y="56666"/>
                </a:lnTo>
                <a:lnTo>
                  <a:pt x="5714" y="80000"/>
                </a:lnTo>
                <a:lnTo>
                  <a:pt x="20000" y="100000"/>
                </a:lnTo>
                <a:lnTo>
                  <a:pt x="40000" y="113333"/>
                </a:lnTo>
                <a:lnTo>
                  <a:pt x="62857"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66" name="Shape 3366"/>
          <p:cNvSpPr/>
          <p:nvPr/>
        </p:nvSpPr>
        <p:spPr>
          <a:xfrm>
            <a:off x="7370763" y="4438650"/>
            <a:ext cx="58737" cy="55562"/>
          </a:xfrm>
          <a:custGeom>
            <a:pathLst>
              <a:path extrusionOk="0" h="120000" w="120000">
                <a:moveTo>
                  <a:pt x="58536" y="116571"/>
                </a:moveTo>
                <a:lnTo>
                  <a:pt x="58536" y="116571"/>
                </a:lnTo>
                <a:lnTo>
                  <a:pt x="81951" y="113142"/>
                </a:lnTo>
                <a:lnTo>
                  <a:pt x="96585" y="99428"/>
                </a:lnTo>
                <a:lnTo>
                  <a:pt x="111219" y="82285"/>
                </a:lnTo>
                <a:lnTo>
                  <a:pt x="117073" y="58285"/>
                </a:lnTo>
                <a:lnTo>
                  <a:pt x="111219" y="34285"/>
                </a:lnTo>
                <a:lnTo>
                  <a:pt x="96585" y="17142"/>
                </a:lnTo>
                <a:lnTo>
                  <a:pt x="81951" y="6857"/>
                </a:lnTo>
                <a:lnTo>
                  <a:pt x="58536" y="0"/>
                </a:lnTo>
                <a:lnTo>
                  <a:pt x="35121" y="6857"/>
                </a:lnTo>
                <a:lnTo>
                  <a:pt x="17560" y="17142"/>
                </a:lnTo>
                <a:lnTo>
                  <a:pt x="5853" y="34285"/>
                </a:lnTo>
                <a:lnTo>
                  <a:pt x="0" y="58285"/>
                </a:lnTo>
                <a:lnTo>
                  <a:pt x="5853" y="82285"/>
                </a:lnTo>
                <a:lnTo>
                  <a:pt x="17560" y="99428"/>
                </a:lnTo>
                <a:lnTo>
                  <a:pt x="35121" y="113142"/>
                </a:lnTo>
                <a:lnTo>
                  <a:pt x="58536" y="116571"/>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67" name="Shape 3367"/>
          <p:cNvSpPr/>
          <p:nvPr/>
        </p:nvSpPr>
        <p:spPr>
          <a:xfrm>
            <a:off x="7461250" y="4445000"/>
            <a:ext cx="57150" cy="58738"/>
          </a:xfrm>
          <a:custGeom>
            <a:pathLst>
              <a:path extrusionOk="0" h="120000" w="120000">
                <a:moveTo>
                  <a:pt x="58536" y="116756"/>
                </a:moveTo>
                <a:lnTo>
                  <a:pt x="58536" y="116756"/>
                </a:lnTo>
                <a:lnTo>
                  <a:pt x="81951" y="110270"/>
                </a:lnTo>
                <a:lnTo>
                  <a:pt x="96585" y="97297"/>
                </a:lnTo>
                <a:lnTo>
                  <a:pt x="111219" y="81081"/>
                </a:lnTo>
                <a:lnTo>
                  <a:pt x="117073" y="58378"/>
                </a:lnTo>
                <a:lnTo>
                  <a:pt x="111219" y="35675"/>
                </a:lnTo>
                <a:lnTo>
                  <a:pt x="96585" y="16216"/>
                </a:lnTo>
                <a:lnTo>
                  <a:pt x="81951" y="6486"/>
                </a:lnTo>
                <a:lnTo>
                  <a:pt x="58536" y="0"/>
                </a:lnTo>
                <a:lnTo>
                  <a:pt x="35121" y="6486"/>
                </a:lnTo>
                <a:lnTo>
                  <a:pt x="17560" y="16216"/>
                </a:lnTo>
                <a:lnTo>
                  <a:pt x="5853" y="35675"/>
                </a:lnTo>
                <a:lnTo>
                  <a:pt x="0" y="58378"/>
                </a:lnTo>
                <a:lnTo>
                  <a:pt x="5853" y="81081"/>
                </a:lnTo>
                <a:lnTo>
                  <a:pt x="17560" y="97297"/>
                </a:lnTo>
                <a:lnTo>
                  <a:pt x="35121" y="110270"/>
                </a:lnTo>
                <a:lnTo>
                  <a:pt x="58536"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68" name="Shape 3368"/>
          <p:cNvSpPr/>
          <p:nvPr/>
        </p:nvSpPr>
        <p:spPr>
          <a:xfrm>
            <a:off x="7499350" y="4371975"/>
            <a:ext cx="58738" cy="57150"/>
          </a:xfrm>
          <a:custGeom>
            <a:pathLst>
              <a:path extrusionOk="0" h="120000" w="120000">
                <a:moveTo>
                  <a:pt x="58536" y="116666"/>
                </a:moveTo>
                <a:lnTo>
                  <a:pt x="58536" y="116666"/>
                </a:lnTo>
                <a:lnTo>
                  <a:pt x="81951" y="110000"/>
                </a:lnTo>
                <a:lnTo>
                  <a:pt x="99512" y="100000"/>
                </a:lnTo>
                <a:lnTo>
                  <a:pt x="111219" y="83333"/>
                </a:lnTo>
                <a:lnTo>
                  <a:pt x="117073" y="60000"/>
                </a:lnTo>
                <a:lnTo>
                  <a:pt x="111219" y="36666"/>
                </a:lnTo>
                <a:lnTo>
                  <a:pt x="99512" y="20000"/>
                </a:lnTo>
                <a:lnTo>
                  <a:pt x="81951" y="6666"/>
                </a:lnTo>
                <a:lnTo>
                  <a:pt x="58536" y="0"/>
                </a:lnTo>
                <a:lnTo>
                  <a:pt x="38048" y="6666"/>
                </a:lnTo>
                <a:lnTo>
                  <a:pt x="17560" y="20000"/>
                </a:lnTo>
                <a:lnTo>
                  <a:pt x="5853" y="36666"/>
                </a:lnTo>
                <a:lnTo>
                  <a:pt x="0" y="60000"/>
                </a:lnTo>
                <a:lnTo>
                  <a:pt x="5853" y="83333"/>
                </a:lnTo>
                <a:lnTo>
                  <a:pt x="17560" y="100000"/>
                </a:lnTo>
                <a:lnTo>
                  <a:pt x="38048" y="110000"/>
                </a:lnTo>
                <a:lnTo>
                  <a:pt x="58536"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69" name="Shape 3369"/>
          <p:cNvSpPr/>
          <p:nvPr/>
        </p:nvSpPr>
        <p:spPr>
          <a:xfrm>
            <a:off x="7591425" y="4338637"/>
            <a:ext cx="60324" cy="57150"/>
          </a:xfrm>
          <a:custGeom>
            <a:pathLst>
              <a:path extrusionOk="0" h="120000" w="120000">
                <a:moveTo>
                  <a:pt x="54285" y="116666"/>
                </a:moveTo>
                <a:lnTo>
                  <a:pt x="54285" y="116666"/>
                </a:lnTo>
                <a:lnTo>
                  <a:pt x="77142" y="113333"/>
                </a:lnTo>
                <a:lnTo>
                  <a:pt x="97142" y="100000"/>
                </a:lnTo>
                <a:lnTo>
                  <a:pt x="111428" y="80000"/>
                </a:lnTo>
                <a:lnTo>
                  <a:pt x="117142" y="56666"/>
                </a:lnTo>
                <a:lnTo>
                  <a:pt x="111428" y="33333"/>
                </a:lnTo>
                <a:lnTo>
                  <a:pt x="97142" y="16666"/>
                </a:lnTo>
                <a:lnTo>
                  <a:pt x="77142" y="6666"/>
                </a:lnTo>
                <a:lnTo>
                  <a:pt x="54285" y="0"/>
                </a:lnTo>
                <a:lnTo>
                  <a:pt x="37142" y="6666"/>
                </a:lnTo>
                <a:lnTo>
                  <a:pt x="17142" y="16666"/>
                </a:lnTo>
                <a:lnTo>
                  <a:pt x="5714" y="33333"/>
                </a:lnTo>
                <a:lnTo>
                  <a:pt x="0" y="56666"/>
                </a:lnTo>
                <a:lnTo>
                  <a:pt x="5714" y="80000"/>
                </a:lnTo>
                <a:lnTo>
                  <a:pt x="17142" y="100000"/>
                </a:lnTo>
                <a:lnTo>
                  <a:pt x="37142" y="113333"/>
                </a:lnTo>
                <a:lnTo>
                  <a:pt x="54285"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70" name="Shape 3370"/>
          <p:cNvSpPr/>
          <p:nvPr/>
        </p:nvSpPr>
        <p:spPr>
          <a:xfrm>
            <a:off x="7681913" y="4364037"/>
            <a:ext cx="57150" cy="58737"/>
          </a:xfrm>
          <a:custGeom>
            <a:pathLst>
              <a:path extrusionOk="0" h="120000" w="120000">
                <a:moveTo>
                  <a:pt x="61463" y="116756"/>
                </a:moveTo>
                <a:lnTo>
                  <a:pt x="61463" y="116756"/>
                </a:lnTo>
                <a:lnTo>
                  <a:pt x="79024" y="110270"/>
                </a:lnTo>
                <a:lnTo>
                  <a:pt x="99512" y="97297"/>
                </a:lnTo>
                <a:lnTo>
                  <a:pt x="111219" y="81081"/>
                </a:lnTo>
                <a:lnTo>
                  <a:pt x="117073" y="58378"/>
                </a:lnTo>
                <a:lnTo>
                  <a:pt x="111219" y="35675"/>
                </a:lnTo>
                <a:lnTo>
                  <a:pt x="99512" y="16216"/>
                </a:lnTo>
                <a:lnTo>
                  <a:pt x="79024" y="6486"/>
                </a:lnTo>
                <a:lnTo>
                  <a:pt x="61463" y="0"/>
                </a:lnTo>
                <a:lnTo>
                  <a:pt x="38048" y="6486"/>
                </a:lnTo>
                <a:lnTo>
                  <a:pt x="17560" y="16216"/>
                </a:lnTo>
                <a:lnTo>
                  <a:pt x="5853" y="35675"/>
                </a:lnTo>
                <a:lnTo>
                  <a:pt x="0" y="58378"/>
                </a:lnTo>
                <a:lnTo>
                  <a:pt x="5853" y="81081"/>
                </a:lnTo>
                <a:lnTo>
                  <a:pt x="17560" y="97297"/>
                </a:lnTo>
                <a:lnTo>
                  <a:pt x="38048" y="110270"/>
                </a:lnTo>
                <a:lnTo>
                  <a:pt x="61463"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71" name="Shape 3371"/>
          <p:cNvSpPr/>
          <p:nvPr/>
        </p:nvSpPr>
        <p:spPr>
          <a:xfrm>
            <a:off x="7727950" y="4446587"/>
            <a:ext cx="55562" cy="57150"/>
          </a:xfrm>
          <a:custGeom>
            <a:pathLst>
              <a:path extrusionOk="0" h="120000" w="120000">
                <a:moveTo>
                  <a:pt x="57000" y="116666"/>
                </a:moveTo>
                <a:lnTo>
                  <a:pt x="57000" y="116666"/>
                </a:lnTo>
                <a:lnTo>
                  <a:pt x="81000" y="113333"/>
                </a:lnTo>
                <a:lnTo>
                  <a:pt x="99000" y="100000"/>
                </a:lnTo>
                <a:lnTo>
                  <a:pt x="114000" y="80000"/>
                </a:lnTo>
                <a:lnTo>
                  <a:pt x="117000" y="56666"/>
                </a:lnTo>
                <a:lnTo>
                  <a:pt x="114000" y="33333"/>
                </a:lnTo>
                <a:lnTo>
                  <a:pt x="99000" y="16666"/>
                </a:lnTo>
                <a:lnTo>
                  <a:pt x="81000" y="6666"/>
                </a:lnTo>
                <a:lnTo>
                  <a:pt x="57000" y="0"/>
                </a:lnTo>
                <a:lnTo>
                  <a:pt x="33000" y="6666"/>
                </a:lnTo>
                <a:lnTo>
                  <a:pt x="18000" y="16666"/>
                </a:lnTo>
                <a:lnTo>
                  <a:pt x="6000" y="33333"/>
                </a:lnTo>
                <a:lnTo>
                  <a:pt x="0" y="56666"/>
                </a:lnTo>
                <a:lnTo>
                  <a:pt x="6000" y="80000"/>
                </a:lnTo>
                <a:lnTo>
                  <a:pt x="18000" y="100000"/>
                </a:lnTo>
                <a:lnTo>
                  <a:pt x="33000" y="113333"/>
                </a:lnTo>
                <a:lnTo>
                  <a:pt x="57000"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72" name="Shape 3372"/>
          <p:cNvSpPr/>
          <p:nvPr/>
        </p:nvSpPr>
        <p:spPr>
          <a:xfrm>
            <a:off x="7832725" y="4437062"/>
            <a:ext cx="58738" cy="57150"/>
          </a:xfrm>
          <a:custGeom>
            <a:pathLst>
              <a:path extrusionOk="0" h="120000" w="120000">
                <a:moveTo>
                  <a:pt x="60000" y="116666"/>
                </a:moveTo>
                <a:lnTo>
                  <a:pt x="60000" y="116666"/>
                </a:lnTo>
                <a:lnTo>
                  <a:pt x="77142" y="113333"/>
                </a:lnTo>
                <a:lnTo>
                  <a:pt x="100000" y="100000"/>
                </a:lnTo>
                <a:lnTo>
                  <a:pt x="111428" y="80000"/>
                </a:lnTo>
                <a:lnTo>
                  <a:pt x="117142" y="56666"/>
                </a:lnTo>
                <a:lnTo>
                  <a:pt x="111428" y="33333"/>
                </a:lnTo>
                <a:lnTo>
                  <a:pt x="100000" y="16666"/>
                </a:lnTo>
                <a:lnTo>
                  <a:pt x="77142" y="6666"/>
                </a:lnTo>
                <a:lnTo>
                  <a:pt x="60000" y="0"/>
                </a:lnTo>
                <a:lnTo>
                  <a:pt x="37142" y="6666"/>
                </a:lnTo>
                <a:lnTo>
                  <a:pt x="17142" y="16666"/>
                </a:lnTo>
                <a:lnTo>
                  <a:pt x="5714" y="33333"/>
                </a:lnTo>
                <a:lnTo>
                  <a:pt x="0" y="56666"/>
                </a:lnTo>
                <a:lnTo>
                  <a:pt x="5714" y="80000"/>
                </a:lnTo>
                <a:lnTo>
                  <a:pt x="17142" y="100000"/>
                </a:lnTo>
                <a:lnTo>
                  <a:pt x="37142" y="113333"/>
                </a:lnTo>
                <a:lnTo>
                  <a:pt x="60000"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73" name="Shape 3373"/>
          <p:cNvSpPr/>
          <p:nvPr/>
        </p:nvSpPr>
        <p:spPr>
          <a:xfrm>
            <a:off x="7872413" y="4362450"/>
            <a:ext cx="57150" cy="58738"/>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20487" y="19459"/>
                </a:lnTo>
                <a:lnTo>
                  <a:pt x="5853" y="35675"/>
                </a:lnTo>
                <a:lnTo>
                  <a:pt x="0" y="58378"/>
                </a:lnTo>
                <a:lnTo>
                  <a:pt x="5853" y="81081"/>
                </a:lnTo>
                <a:lnTo>
                  <a:pt x="20487" y="100540"/>
                </a:lnTo>
                <a:lnTo>
                  <a:pt x="38048" y="110270"/>
                </a:lnTo>
                <a:lnTo>
                  <a:pt x="61463"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74" name="Shape 3374"/>
          <p:cNvSpPr/>
          <p:nvPr/>
        </p:nvSpPr>
        <p:spPr>
          <a:xfrm>
            <a:off x="7964488" y="4329112"/>
            <a:ext cx="57150" cy="57150"/>
          </a:xfrm>
          <a:custGeom>
            <a:pathLst>
              <a:path extrusionOk="0" h="120000" w="120000">
                <a:moveTo>
                  <a:pt x="55609" y="116666"/>
                </a:moveTo>
                <a:lnTo>
                  <a:pt x="55609" y="116666"/>
                </a:lnTo>
                <a:lnTo>
                  <a:pt x="79024" y="110000"/>
                </a:lnTo>
                <a:lnTo>
                  <a:pt x="99512" y="100000"/>
                </a:lnTo>
                <a:lnTo>
                  <a:pt x="111219" y="83333"/>
                </a:lnTo>
                <a:lnTo>
                  <a:pt x="117073" y="60000"/>
                </a:lnTo>
                <a:lnTo>
                  <a:pt x="111219" y="36666"/>
                </a:lnTo>
                <a:lnTo>
                  <a:pt x="99512" y="16666"/>
                </a:lnTo>
                <a:lnTo>
                  <a:pt x="79024" y="6666"/>
                </a:lnTo>
                <a:lnTo>
                  <a:pt x="55609" y="0"/>
                </a:lnTo>
                <a:lnTo>
                  <a:pt x="38048" y="6666"/>
                </a:lnTo>
                <a:lnTo>
                  <a:pt x="17560" y="16666"/>
                </a:lnTo>
                <a:lnTo>
                  <a:pt x="5853" y="36666"/>
                </a:lnTo>
                <a:lnTo>
                  <a:pt x="0" y="60000"/>
                </a:lnTo>
                <a:lnTo>
                  <a:pt x="5853" y="83333"/>
                </a:lnTo>
                <a:lnTo>
                  <a:pt x="17560" y="100000"/>
                </a:lnTo>
                <a:lnTo>
                  <a:pt x="38048" y="110000"/>
                </a:lnTo>
                <a:lnTo>
                  <a:pt x="55609"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75" name="Shape 3375"/>
          <p:cNvSpPr/>
          <p:nvPr/>
        </p:nvSpPr>
        <p:spPr>
          <a:xfrm>
            <a:off x="8053388" y="4356100"/>
            <a:ext cx="58737" cy="57150"/>
          </a:xfrm>
          <a:custGeom>
            <a:pathLst>
              <a:path extrusionOk="0" h="120000" w="120000">
                <a:moveTo>
                  <a:pt x="62857" y="116666"/>
                </a:moveTo>
                <a:lnTo>
                  <a:pt x="62857" y="116666"/>
                </a:lnTo>
                <a:lnTo>
                  <a:pt x="80000" y="113333"/>
                </a:lnTo>
                <a:lnTo>
                  <a:pt x="100000" y="100000"/>
                </a:lnTo>
                <a:lnTo>
                  <a:pt x="111428" y="80000"/>
                </a:lnTo>
                <a:lnTo>
                  <a:pt x="117142" y="56666"/>
                </a:lnTo>
                <a:lnTo>
                  <a:pt x="111428" y="33333"/>
                </a:lnTo>
                <a:lnTo>
                  <a:pt x="100000" y="16666"/>
                </a:lnTo>
                <a:lnTo>
                  <a:pt x="80000" y="6666"/>
                </a:lnTo>
                <a:lnTo>
                  <a:pt x="62857" y="0"/>
                </a:lnTo>
                <a:lnTo>
                  <a:pt x="40000" y="6666"/>
                </a:lnTo>
                <a:lnTo>
                  <a:pt x="20000" y="16666"/>
                </a:lnTo>
                <a:lnTo>
                  <a:pt x="5714" y="33333"/>
                </a:lnTo>
                <a:lnTo>
                  <a:pt x="0" y="56666"/>
                </a:lnTo>
                <a:lnTo>
                  <a:pt x="5714" y="80000"/>
                </a:lnTo>
                <a:lnTo>
                  <a:pt x="20000" y="100000"/>
                </a:lnTo>
                <a:lnTo>
                  <a:pt x="40000" y="113333"/>
                </a:lnTo>
                <a:lnTo>
                  <a:pt x="62857"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76" name="Shape 3376"/>
          <p:cNvSpPr/>
          <p:nvPr/>
        </p:nvSpPr>
        <p:spPr>
          <a:xfrm>
            <a:off x="8097838" y="4438650"/>
            <a:ext cx="57150" cy="55562"/>
          </a:xfrm>
          <a:custGeom>
            <a:pathLst>
              <a:path extrusionOk="0" h="120000" w="120000">
                <a:moveTo>
                  <a:pt x="60000" y="116571"/>
                </a:moveTo>
                <a:lnTo>
                  <a:pt x="60000" y="116571"/>
                </a:lnTo>
                <a:lnTo>
                  <a:pt x="84000" y="113142"/>
                </a:lnTo>
                <a:lnTo>
                  <a:pt x="99000" y="99428"/>
                </a:lnTo>
                <a:lnTo>
                  <a:pt x="114000" y="82285"/>
                </a:lnTo>
                <a:lnTo>
                  <a:pt x="117000" y="58285"/>
                </a:lnTo>
                <a:lnTo>
                  <a:pt x="114000" y="34285"/>
                </a:lnTo>
                <a:lnTo>
                  <a:pt x="99000" y="17142"/>
                </a:lnTo>
                <a:lnTo>
                  <a:pt x="84000" y="6857"/>
                </a:lnTo>
                <a:lnTo>
                  <a:pt x="60000" y="0"/>
                </a:lnTo>
                <a:lnTo>
                  <a:pt x="36000" y="6857"/>
                </a:lnTo>
                <a:lnTo>
                  <a:pt x="18000" y="17142"/>
                </a:lnTo>
                <a:lnTo>
                  <a:pt x="6000" y="34285"/>
                </a:lnTo>
                <a:lnTo>
                  <a:pt x="0" y="58285"/>
                </a:lnTo>
                <a:lnTo>
                  <a:pt x="6000" y="82285"/>
                </a:lnTo>
                <a:lnTo>
                  <a:pt x="18000" y="99428"/>
                </a:lnTo>
                <a:lnTo>
                  <a:pt x="36000" y="113142"/>
                </a:lnTo>
                <a:lnTo>
                  <a:pt x="60000" y="116571"/>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77" name="Shape 3377"/>
          <p:cNvSpPr/>
          <p:nvPr/>
        </p:nvSpPr>
        <p:spPr>
          <a:xfrm>
            <a:off x="8185150" y="4445000"/>
            <a:ext cx="38099" cy="42862"/>
          </a:xfrm>
          <a:custGeom>
            <a:pathLst>
              <a:path extrusionOk="0" h="120000" w="120000">
                <a:moveTo>
                  <a:pt x="57931" y="115555"/>
                </a:moveTo>
                <a:lnTo>
                  <a:pt x="82758" y="111111"/>
                </a:lnTo>
                <a:lnTo>
                  <a:pt x="99310" y="97777"/>
                </a:lnTo>
                <a:lnTo>
                  <a:pt x="107586" y="80000"/>
                </a:lnTo>
                <a:lnTo>
                  <a:pt x="115862" y="57777"/>
                </a:lnTo>
                <a:lnTo>
                  <a:pt x="107586" y="35555"/>
                </a:lnTo>
                <a:lnTo>
                  <a:pt x="99310" y="17777"/>
                </a:lnTo>
                <a:lnTo>
                  <a:pt x="82758" y="4444"/>
                </a:lnTo>
                <a:lnTo>
                  <a:pt x="57931" y="0"/>
                </a:lnTo>
                <a:lnTo>
                  <a:pt x="37241" y="4444"/>
                </a:lnTo>
                <a:lnTo>
                  <a:pt x="16551" y="17777"/>
                </a:lnTo>
                <a:lnTo>
                  <a:pt x="4137" y="35555"/>
                </a:lnTo>
                <a:lnTo>
                  <a:pt x="0" y="57777"/>
                </a:lnTo>
                <a:lnTo>
                  <a:pt x="4137" y="80000"/>
                </a:lnTo>
                <a:lnTo>
                  <a:pt x="16551" y="97777"/>
                </a:lnTo>
                <a:lnTo>
                  <a:pt x="37241" y="111111"/>
                </a:lnTo>
                <a:lnTo>
                  <a:pt x="57931" y="115555"/>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78" name="Shape 3378"/>
          <p:cNvSpPr/>
          <p:nvPr/>
        </p:nvSpPr>
        <p:spPr>
          <a:xfrm>
            <a:off x="8185150" y="4445000"/>
            <a:ext cx="53974" cy="58738"/>
          </a:xfrm>
          <a:custGeom>
            <a:pathLst>
              <a:path extrusionOk="0" h="120000" w="120000">
                <a:moveTo>
                  <a:pt x="60000" y="116756"/>
                </a:moveTo>
                <a:lnTo>
                  <a:pt x="60000" y="116756"/>
                </a:lnTo>
                <a:lnTo>
                  <a:pt x="84000" y="110270"/>
                </a:lnTo>
                <a:lnTo>
                  <a:pt x="99000" y="97297"/>
                </a:lnTo>
                <a:lnTo>
                  <a:pt x="111000" y="81081"/>
                </a:lnTo>
                <a:lnTo>
                  <a:pt x="117000" y="58378"/>
                </a:lnTo>
                <a:lnTo>
                  <a:pt x="111000" y="35675"/>
                </a:lnTo>
                <a:lnTo>
                  <a:pt x="99000" y="16216"/>
                </a:lnTo>
                <a:lnTo>
                  <a:pt x="84000" y="6486"/>
                </a:lnTo>
                <a:lnTo>
                  <a:pt x="60000" y="0"/>
                </a:lnTo>
                <a:lnTo>
                  <a:pt x="36000" y="6486"/>
                </a:lnTo>
                <a:lnTo>
                  <a:pt x="18000" y="16216"/>
                </a:lnTo>
                <a:lnTo>
                  <a:pt x="3000" y="35675"/>
                </a:lnTo>
                <a:lnTo>
                  <a:pt x="0" y="58378"/>
                </a:lnTo>
                <a:lnTo>
                  <a:pt x="3000" y="81081"/>
                </a:lnTo>
                <a:lnTo>
                  <a:pt x="18000" y="97297"/>
                </a:lnTo>
                <a:lnTo>
                  <a:pt x="36000" y="110270"/>
                </a:lnTo>
                <a:lnTo>
                  <a:pt x="60000"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79" name="Shape 3379"/>
          <p:cNvSpPr/>
          <p:nvPr/>
        </p:nvSpPr>
        <p:spPr>
          <a:xfrm>
            <a:off x="8223250" y="4371975"/>
            <a:ext cx="55562" cy="57150"/>
          </a:xfrm>
          <a:custGeom>
            <a:pathLst>
              <a:path extrusionOk="0" h="120000" w="120000">
                <a:moveTo>
                  <a:pt x="60000" y="116666"/>
                </a:moveTo>
                <a:lnTo>
                  <a:pt x="60000" y="116666"/>
                </a:lnTo>
                <a:lnTo>
                  <a:pt x="84000" y="110000"/>
                </a:lnTo>
                <a:lnTo>
                  <a:pt x="99000" y="100000"/>
                </a:lnTo>
                <a:lnTo>
                  <a:pt x="111000" y="83333"/>
                </a:lnTo>
                <a:lnTo>
                  <a:pt x="117000" y="60000"/>
                </a:lnTo>
                <a:lnTo>
                  <a:pt x="111000" y="36666"/>
                </a:lnTo>
                <a:lnTo>
                  <a:pt x="99000" y="20000"/>
                </a:lnTo>
                <a:lnTo>
                  <a:pt x="84000" y="6666"/>
                </a:lnTo>
                <a:lnTo>
                  <a:pt x="60000" y="0"/>
                </a:lnTo>
                <a:lnTo>
                  <a:pt x="36000" y="6666"/>
                </a:lnTo>
                <a:lnTo>
                  <a:pt x="18000" y="20000"/>
                </a:lnTo>
                <a:lnTo>
                  <a:pt x="6000" y="36666"/>
                </a:lnTo>
                <a:lnTo>
                  <a:pt x="0" y="60000"/>
                </a:lnTo>
                <a:lnTo>
                  <a:pt x="6000" y="83333"/>
                </a:lnTo>
                <a:lnTo>
                  <a:pt x="18000" y="100000"/>
                </a:lnTo>
                <a:lnTo>
                  <a:pt x="36000" y="110000"/>
                </a:lnTo>
                <a:lnTo>
                  <a:pt x="60000"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80" name="Shape 3380"/>
          <p:cNvSpPr/>
          <p:nvPr/>
        </p:nvSpPr>
        <p:spPr>
          <a:xfrm>
            <a:off x="8312150" y="4338637"/>
            <a:ext cx="58738" cy="57150"/>
          </a:xfrm>
          <a:custGeom>
            <a:pathLst>
              <a:path extrusionOk="0" h="120000" w="120000">
                <a:moveTo>
                  <a:pt x="57000" y="116666"/>
                </a:moveTo>
                <a:lnTo>
                  <a:pt x="57000" y="116666"/>
                </a:lnTo>
                <a:lnTo>
                  <a:pt x="81000" y="113333"/>
                </a:lnTo>
                <a:lnTo>
                  <a:pt x="99000" y="100000"/>
                </a:lnTo>
                <a:lnTo>
                  <a:pt x="111000" y="80000"/>
                </a:lnTo>
                <a:lnTo>
                  <a:pt x="117000" y="56666"/>
                </a:lnTo>
                <a:lnTo>
                  <a:pt x="111000" y="33333"/>
                </a:lnTo>
                <a:lnTo>
                  <a:pt x="99000" y="16666"/>
                </a:lnTo>
                <a:lnTo>
                  <a:pt x="81000" y="6666"/>
                </a:lnTo>
                <a:lnTo>
                  <a:pt x="57000" y="0"/>
                </a:lnTo>
                <a:lnTo>
                  <a:pt x="33000" y="6666"/>
                </a:lnTo>
                <a:lnTo>
                  <a:pt x="18000" y="16666"/>
                </a:lnTo>
                <a:lnTo>
                  <a:pt x="3000" y="33333"/>
                </a:lnTo>
                <a:lnTo>
                  <a:pt x="0" y="56666"/>
                </a:lnTo>
                <a:lnTo>
                  <a:pt x="3000" y="80000"/>
                </a:lnTo>
                <a:lnTo>
                  <a:pt x="18000" y="100000"/>
                </a:lnTo>
                <a:lnTo>
                  <a:pt x="33000" y="113333"/>
                </a:lnTo>
                <a:lnTo>
                  <a:pt x="57000"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81" name="Shape 3381"/>
          <p:cNvSpPr/>
          <p:nvPr/>
        </p:nvSpPr>
        <p:spPr>
          <a:xfrm>
            <a:off x="8404225" y="4364037"/>
            <a:ext cx="55562" cy="58737"/>
          </a:xfrm>
          <a:custGeom>
            <a:pathLst>
              <a:path extrusionOk="0" h="120000" w="120000">
                <a:moveTo>
                  <a:pt x="58461" y="116756"/>
                </a:moveTo>
                <a:lnTo>
                  <a:pt x="58461" y="116756"/>
                </a:lnTo>
                <a:lnTo>
                  <a:pt x="83076" y="110270"/>
                </a:lnTo>
                <a:lnTo>
                  <a:pt x="98461" y="97297"/>
                </a:lnTo>
                <a:lnTo>
                  <a:pt x="113846" y="81081"/>
                </a:lnTo>
                <a:lnTo>
                  <a:pt x="116923" y="58378"/>
                </a:lnTo>
                <a:lnTo>
                  <a:pt x="113846" y="35675"/>
                </a:lnTo>
                <a:lnTo>
                  <a:pt x="98461" y="16216"/>
                </a:lnTo>
                <a:lnTo>
                  <a:pt x="83076" y="6486"/>
                </a:lnTo>
                <a:lnTo>
                  <a:pt x="58461" y="0"/>
                </a:lnTo>
                <a:lnTo>
                  <a:pt x="33846" y="6486"/>
                </a:lnTo>
                <a:lnTo>
                  <a:pt x="18461" y="16216"/>
                </a:lnTo>
                <a:lnTo>
                  <a:pt x="3076" y="35675"/>
                </a:lnTo>
                <a:lnTo>
                  <a:pt x="0" y="58378"/>
                </a:lnTo>
                <a:lnTo>
                  <a:pt x="3076" y="81081"/>
                </a:lnTo>
                <a:lnTo>
                  <a:pt x="18461" y="97297"/>
                </a:lnTo>
                <a:lnTo>
                  <a:pt x="33846" y="110270"/>
                </a:lnTo>
                <a:lnTo>
                  <a:pt x="58461"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82" name="Shape 3382"/>
          <p:cNvSpPr/>
          <p:nvPr/>
        </p:nvSpPr>
        <p:spPr>
          <a:xfrm>
            <a:off x="8447088" y="4446587"/>
            <a:ext cx="58737" cy="57150"/>
          </a:xfrm>
          <a:custGeom>
            <a:pathLst>
              <a:path extrusionOk="0" h="120000" w="120000">
                <a:moveTo>
                  <a:pt x="60000" y="116666"/>
                </a:moveTo>
                <a:lnTo>
                  <a:pt x="60000" y="116666"/>
                </a:lnTo>
                <a:lnTo>
                  <a:pt x="80000" y="113333"/>
                </a:lnTo>
                <a:lnTo>
                  <a:pt x="100000" y="100000"/>
                </a:lnTo>
                <a:lnTo>
                  <a:pt x="111428" y="80000"/>
                </a:lnTo>
                <a:lnTo>
                  <a:pt x="117142" y="56666"/>
                </a:lnTo>
                <a:lnTo>
                  <a:pt x="111428" y="33333"/>
                </a:lnTo>
                <a:lnTo>
                  <a:pt x="100000" y="16666"/>
                </a:lnTo>
                <a:lnTo>
                  <a:pt x="80000" y="6666"/>
                </a:lnTo>
                <a:lnTo>
                  <a:pt x="60000" y="0"/>
                </a:lnTo>
                <a:lnTo>
                  <a:pt x="37142" y="6666"/>
                </a:lnTo>
                <a:lnTo>
                  <a:pt x="20000" y="16666"/>
                </a:lnTo>
                <a:lnTo>
                  <a:pt x="5714" y="33333"/>
                </a:lnTo>
                <a:lnTo>
                  <a:pt x="0" y="56666"/>
                </a:lnTo>
                <a:lnTo>
                  <a:pt x="5714" y="80000"/>
                </a:lnTo>
                <a:lnTo>
                  <a:pt x="20000" y="100000"/>
                </a:lnTo>
                <a:lnTo>
                  <a:pt x="37142" y="113333"/>
                </a:lnTo>
                <a:lnTo>
                  <a:pt x="60000"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83" name="Shape 3383"/>
          <p:cNvSpPr/>
          <p:nvPr/>
        </p:nvSpPr>
        <p:spPr>
          <a:xfrm>
            <a:off x="8507413" y="4318000"/>
            <a:ext cx="200024" cy="1395412"/>
          </a:xfrm>
          <a:custGeom>
            <a:pathLst>
              <a:path extrusionOk="0" h="120000" w="120000">
                <a:moveTo>
                  <a:pt x="118309" y="136"/>
                </a:moveTo>
                <a:lnTo>
                  <a:pt x="118309" y="136"/>
                </a:lnTo>
                <a:lnTo>
                  <a:pt x="117464" y="0"/>
                </a:lnTo>
                <a:lnTo>
                  <a:pt x="118309" y="0"/>
                </a:lnTo>
                <a:lnTo>
                  <a:pt x="119154" y="0"/>
                </a:lnTo>
                <a:lnTo>
                  <a:pt x="117464" y="273"/>
                </a:lnTo>
                <a:lnTo>
                  <a:pt x="114929" y="409"/>
                </a:lnTo>
                <a:lnTo>
                  <a:pt x="106478" y="1092"/>
                </a:lnTo>
                <a:lnTo>
                  <a:pt x="92957" y="1774"/>
                </a:lnTo>
                <a:lnTo>
                  <a:pt x="73521" y="2866"/>
                </a:lnTo>
                <a:lnTo>
                  <a:pt x="49859" y="4232"/>
                </a:lnTo>
                <a:lnTo>
                  <a:pt x="32112" y="5733"/>
                </a:lnTo>
                <a:lnTo>
                  <a:pt x="20281" y="7372"/>
                </a:lnTo>
                <a:lnTo>
                  <a:pt x="12676" y="9283"/>
                </a:lnTo>
                <a:lnTo>
                  <a:pt x="9295" y="11331"/>
                </a:lnTo>
                <a:lnTo>
                  <a:pt x="7605" y="13515"/>
                </a:lnTo>
                <a:lnTo>
                  <a:pt x="8450" y="16109"/>
                </a:lnTo>
                <a:lnTo>
                  <a:pt x="9295" y="19112"/>
                </a:lnTo>
                <a:lnTo>
                  <a:pt x="10140" y="21023"/>
                </a:lnTo>
                <a:lnTo>
                  <a:pt x="10985" y="23617"/>
                </a:lnTo>
                <a:lnTo>
                  <a:pt x="10985" y="26757"/>
                </a:lnTo>
                <a:lnTo>
                  <a:pt x="12676" y="30443"/>
                </a:lnTo>
                <a:lnTo>
                  <a:pt x="13521" y="34402"/>
                </a:lnTo>
                <a:lnTo>
                  <a:pt x="14366" y="38634"/>
                </a:lnTo>
                <a:lnTo>
                  <a:pt x="16901" y="43139"/>
                </a:lnTo>
                <a:lnTo>
                  <a:pt x="17746" y="47645"/>
                </a:lnTo>
                <a:lnTo>
                  <a:pt x="17746" y="52150"/>
                </a:lnTo>
                <a:lnTo>
                  <a:pt x="18591" y="56518"/>
                </a:lnTo>
                <a:lnTo>
                  <a:pt x="19436" y="60750"/>
                </a:lnTo>
                <a:lnTo>
                  <a:pt x="20281" y="64709"/>
                </a:lnTo>
                <a:lnTo>
                  <a:pt x="20281" y="68259"/>
                </a:lnTo>
                <a:lnTo>
                  <a:pt x="20281" y="71262"/>
                </a:lnTo>
                <a:lnTo>
                  <a:pt x="19436" y="73720"/>
                </a:lnTo>
                <a:lnTo>
                  <a:pt x="18591" y="75494"/>
                </a:lnTo>
                <a:lnTo>
                  <a:pt x="17746" y="77133"/>
                </a:lnTo>
                <a:lnTo>
                  <a:pt x="16901" y="78771"/>
                </a:lnTo>
                <a:lnTo>
                  <a:pt x="14366" y="80682"/>
                </a:lnTo>
                <a:lnTo>
                  <a:pt x="12676" y="82457"/>
                </a:lnTo>
                <a:lnTo>
                  <a:pt x="10985" y="84641"/>
                </a:lnTo>
                <a:lnTo>
                  <a:pt x="10140" y="86689"/>
                </a:lnTo>
                <a:lnTo>
                  <a:pt x="8450" y="89010"/>
                </a:lnTo>
                <a:lnTo>
                  <a:pt x="6760" y="91194"/>
                </a:lnTo>
                <a:lnTo>
                  <a:pt x="5915" y="93515"/>
                </a:lnTo>
                <a:lnTo>
                  <a:pt x="3380" y="95563"/>
                </a:lnTo>
                <a:lnTo>
                  <a:pt x="2535" y="97883"/>
                </a:lnTo>
                <a:lnTo>
                  <a:pt x="845" y="99795"/>
                </a:lnTo>
                <a:lnTo>
                  <a:pt x="0" y="101706"/>
                </a:lnTo>
                <a:lnTo>
                  <a:pt x="0" y="103481"/>
                </a:lnTo>
                <a:lnTo>
                  <a:pt x="0" y="105119"/>
                </a:lnTo>
                <a:lnTo>
                  <a:pt x="0" y="106621"/>
                </a:lnTo>
                <a:lnTo>
                  <a:pt x="3380" y="109215"/>
                </a:lnTo>
                <a:lnTo>
                  <a:pt x="16056" y="111672"/>
                </a:lnTo>
                <a:lnTo>
                  <a:pt x="31267" y="113856"/>
                </a:lnTo>
                <a:lnTo>
                  <a:pt x="51549" y="115904"/>
                </a:lnTo>
                <a:lnTo>
                  <a:pt x="70985" y="117542"/>
                </a:lnTo>
                <a:lnTo>
                  <a:pt x="91267" y="118634"/>
                </a:lnTo>
                <a:lnTo>
                  <a:pt x="107323" y="119453"/>
                </a:lnTo>
                <a:lnTo>
                  <a:pt x="118309" y="119863"/>
                </a:lnTo>
                <a:lnTo>
                  <a:pt x="117464" y="113447"/>
                </a:lnTo>
                <a:lnTo>
                  <a:pt x="116619" y="14470"/>
                </a:lnTo>
                <a:lnTo>
                  <a:pt x="116619" y="13242"/>
                </a:lnTo>
                <a:lnTo>
                  <a:pt x="116619" y="11331"/>
                </a:lnTo>
                <a:lnTo>
                  <a:pt x="117464" y="9010"/>
                </a:lnTo>
                <a:lnTo>
                  <a:pt x="117464" y="6416"/>
                </a:lnTo>
                <a:lnTo>
                  <a:pt x="117464" y="4095"/>
                </a:lnTo>
                <a:lnTo>
                  <a:pt x="117464" y="2047"/>
                </a:lnTo>
                <a:lnTo>
                  <a:pt x="118309" y="546"/>
                </a:lnTo>
                <a:lnTo>
                  <a:pt x="118309" y="136"/>
                </a:lnTo>
              </a:path>
            </a:pathLst>
          </a:custGeom>
          <a:solidFill>
            <a:srgbClr val="FFFFA3"/>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84" name="Shape 3384"/>
          <p:cNvSpPr/>
          <p:nvPr/>
        </p:nvSpPr>
        <p:spPr>
          <a:xfrm>
            <a:off x="8670925" y="4381500"/>
            <a:ext cx="31750" cy="57150"/>
          </a:xfrm>
          <a:custGeom>
            <a:pathLst>
              <a:path extrusionOk="0" h="120000" w="120000">
                <a:moveTo>
                  <a:pt x="103636" y="116666"/>
                </a:moveTo>
                <a:lnTo>
                  <a:pt x="103636" y="116666"/>
                </a:lnTo>
                <a:lnTo>
                  <a:pt x="60000" y="110000"/>
                </a:lnTo>
                <a:lnTo>
                  <a:pt x="32727" y="100000"/>
                </a:lnTo>
                <a:lnTo>
                  <a:pt x="5454" y="80000"/>
                </a:lnTo>
                <a:lnTo>
                  <a:pt x="0" y="56666"/>
                </a:lnTo>
                <a:lnTo>
                  <a:pt x="10909" y="33333"/>
                </a:lnTo>
                <a:lnTo>
                  <a:pt x="38181" y="16666"/>
                </a:lnTo>
                <a:lnTo>
                  <a:pt x="70909" y="3333"/>
                </a:lnTo>
                <a:lnTo>
                  <a:pt x="114545" y="0"/>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85" name="Shape 3385"/>
          <p:cNvSpPr/>
          <p:nvPr/>
        </p:nvSpPr>
        <p:spPr>
          <a:xfrm>
            <a:off x="8591550" y="4400550"/>
            <a:ext cx="58738" cy="57150"/>
          </a:xfrm>
          <a:custGeom>
            <a:pathLst>
              <a:path extrusionOk="0" h="120000" w="120000">
                <a:moveTo>
                  <a:pt x="55609" y="116666"/>
                </a:moveTo>
                <a:lnTo>
                  <a:pt x="55609" y="116666"/>
                </a:lnTo>
                <a:lnTo>
                  <a:pt x="32195" y="110000"/>
                </a:lnTo>
                <a:lnTo>
                  <a:pt x="11707" y="100000"/>
                </a:lnTo>
                <a:lnTo>
                  <a:pt x="2926" y="80000"/>
                </a:lnTo>
                <a:lnTo>
                  <a:pt x="0" y="56666"/>
                </a:lnTo>
                <a:lnTo>
                  <a:pt x="5853" y="33333"/>
                </a:lnTo>
                <a:lnTo>
                  <a:pt x="20487" y="16666"/>
                </a:lnTo>
                <a:lnTo>
                  <a:pt x="35121" y="3333"/>
                </a:lnTo>
                <a:lnTo>
                  <a:pt x="58536" y="0"/>
                </a:lnTo>
                <a:lnTo>
                  <a:pt x="81951" y="3333"/>
                </a:lnTo>
                <a:lnTo>
                  <a:pt x="99512" y="20000"/>
                </a:lnTo>
                <a:lnTo>
                  <a:pt x="114146" y="40000"/>
                </a:lnTo>
                <a:lnTo>
                  <a:pt x="117073" y="63333"/>
                </a:lnTo>
                <a:lnTo>
                  <a:pt x="111219" y="86666"/>
                </a:lnTo>
                <a:lnTo>
                  <a:pt x="93658" y="103333"/>
                </a:lnTo>
                <a:lnTo>
                  <a:pt x="76097" y="113333"/>
                </a:lnTo>
                <a:lnTo>
                  <a:pt x="55609"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86" name="Shape 3386"/>
          <p:cNvSpPr/>
          <p:nvPr/>
        </p:nvSpPr>
        <p:spPr>
          <a:xfrm>
            <a:off x="8566150" y="4483100"/>
            <a:ext cx="53974" cy="58738"/>
          </a:xfrm>
          <a:custGeom>
            <a:pathLst>
              <a:path extrusionOk="0" h="120000" w="120000">
                <a:moveTo>
                  <a:pt x="54000" y="116756"/>
                </a:moveTo>
                <a:lnTo>
                  <a:pt x="54000" y="116756"/>
                </a:lnTo>
                <a:lnTo>
                  <a:pt x="30000" y="110270"/>
                </a:lnTo>
                <a:lnTo>
                  <a:pt x="12000" y="97297"/>
                </a:lnTo>
                <a:lnTo>
                  <a:pt x="3000" y="77837"/>
                </a:lnTo>
                <a:lnTo>
                  <a:pt x="0" y="55135"/>
                </a:lnTo>
                <a:lnTo>
                  <a:pt x="6000" y="32432"/>
                </a:lnTo>
                <a:lnTo>
                  <a:pt x="18000" y="16216"/>
                </a:lnTo>
                <a:lnTo>
                  <a:pt x="36000" y="3243"/>
                </a:lnTo>
                <a:lnTo>
                  <a:pt x="60000" y="0"/>
                </a:lnTo>
                <a:lnTo>
                  <a:pt x="84000" y="6486"/>
                </a:lnTo>
                <a:lnTo>
                  <a:pt x="99000" y="19459"/>
                </a:lnTo>
                <a:lnTo>
                  <a:pt x="114000" y="38918"/>
                </a:lnTo>
                <a:lnTo>
                  <a:pt x="117000" y="61621"/>
                </a:lnTo>
                <a:lnTo>
                  <a:pt x="111000" y="81081"/>
                </a:lnTo>
                <a:lnTo>
                  <a:pt x="96000" y="100540"/>
                </a:lnTo>
                <a:lnTo>
                  <a:pt x="78000" y="113513"/>
                </a:lnTo>
                <a:lnTo>
                  <a:pt x="54000"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87" name="Shape 3387"/>
          <p:cNvSpPr/>
          <p:nvPr/>
        </p:nvSpPr>
        <p:spPr>
          <a:xfrm>
            <a:off x="8531225" y="5365750"/>
            <a:ext cx="168274" cy="268288"/>
          </a:xfrm>
          <a:custGeom>
            <a:pathLst>
              <a:path extrusionOk="0" h="120000" w="120000">
                <a:moveTo>
                  <a:pt x="105882" y="0"/>
                </a:moveTo>
                <a:lnTo>
                  <a:pt x="105882" y="0"/>
                </a:lnTo>
                <a:lnTo>
                  <a:pt x="98823" y="0"/>
                </a:lnTo>
                <a:lnTo>
                  <a:pt x="92773" y="0"/>
                </a:lnTo>
                <a:lnTo>
                  <a:pt x="87731" y="710"/>
                </a:lnTo>
                <a:lnTo>
                  <a:pt x="82689" y="1420"/>
                </a:lnTo>
                <a:lnTo>
                  <a:pt x="78655" y="2840"/>
                </a:lnTo>
                <a:lnTo>
                  <a:pt x="73613" y="3550"/>
                </a:lnTo>
                <a:lnTo>
                  <a:pt x="67563" y="4970"/>
                </a:lnTo>
                <a:lnTo>
                  <a:pt x="62521" y="4970"/>
                </a:lnTo>
                <a:lnTo>
                  <a:pt x="56470" y="5680"/>
                </a:lnTo>
                <a:lnTo>
                  <a:pt x="51428" y="6390"/>
                </a:lnTo>
                <a:lnTo>
                  <a:pt x="47394" y="7810"/>
                </a:lnTo>
                <a:lnTo>
                  <a:pt x="42352" y="9230"/>
                </a:lnTo>
                <a:lnTo>
                  <a:pt x="38319" y="10650"/>
                </a:lnTo>
                <a:lnTo>
                  <a:pt x="35294" y="12071"/>
                </a:lnTo>
                <a:lnTo>
                  <a:pt x="33277" y="13491"/>
                </a:lnTo>
                <a:lnTo>
                  <a:pt x="29243" y="14201"/>
                </a:lnTo>
                <a:lnTo>
                  <a:pt x="26218" y="16331"/>
                </a:lnTo>
                <a:lnTo>
                  <a:pt x="25210" y="18461"/>
                </a:lnTo>
                <a:lnTo>
                  <a:pt x="22184" y="20591"/>
                </a:lnTo>
                <a:lnTo>
                  <a:pt x="20168" y="22721"/>
                </a:lnTo>
                <a:lnTo>
                  <a:pt x="18151" y="25562"/>
                </a:lnTo>
                <a:lnTo>
                  <a:pt x="17142" y="28402"/>
                </a:lnTo>
                <a:lnTo>
                  <a:pt x="15126" y="31242"/>
                </a:lnTo>
                <a:lnTo>
                  <a:pt x="13109" y="34082"/>
                </a:lnTo>
                <a:lnTo>
                  <a:pt x="11092" y="36923"/>
                </a:lnTo>
                <a:lnTo>
                  <a:pt x="10084" y="40473"/>
                </a:lnTo>
                <a:lnTo>
                  <a:pt x="7058" y="44733"/>
                </a:lnTo>
                <a:lnTo>
                  <a:pt x="4033" y="48994"/>
                </a:lnTo>
                <a:lnTo>
                  <a:pt x="2016" y="52544"/>
                </a:lnTo>
                <a:lnTo>
                  <a:pt x="1008" y="56804"/>
                </a:lnTo>
                <a:lnTo>
                  <a:pt x="0" y="60355"/>
                </a:lnTo>
                <a:lnTo>
                  <a:pt x="1008" y="63195"/>
                </a:lnTo>
                <a:lnTo>
                  <a:pt x="3025" y="67455"/>
                </a:lnTo>
                <a:lnTo>
                  <a:pt x="4033" y="71715"/>
                </a:lnTo>
                <a:lnTo>
                  <a:pt x="9075" y="76686"/>
                </a:lnTo>
                <a:lnTo>
                  <a:pt x="11092" y="80946"/>
                </a:lnTo>
                <a:lnTo>
                  <a:pt x="16134" y="86627"/>
                </a:lnTo>
                <a:lnTo>
                  <a:pt x="18151" y="90887"/>
                </a:lnTo>
                <a:lnTo>
                  <a:pt x="22184" y="94437"/>
                </a:lnTo>
                <a:lnTo>
                  <a:pt x="26218" y="97278"/>
                </a:lnTo>
                <a:lnTo>
                  <a:pt x="29243" y="100118"/>
                </a:lnTo>
                <a:lnTo>
                  <a:pt x="36302" y="103668"/>
                </a:lnTo>
                <a:lnTo>
                  <a:pt x="45378" y="107928"/>
                </a:lnTo>
                <a:lnTo>
                  <a:pt x="55462" y="112899"/>
                </a:lnTo>
                <a:lnTo>
                  <a:pt x="66554" y="116449"/>
                </a:lnTo>
                <a:lnTo>
                  <a:pt x="79663" y="118579"/>
                </a:lnTo>
                <a:lnTo>
                  <a:pt x="90756" y="119289"/>
                </a:lnTo>
                <a:lnTo>
                  <a:pt x="103865" y="117159"/>
                </a:lnTo>
                <a:lnTo>
                  <a:pt x="109915" y="116449"/>
                </a:lnTo>
                <a:lnTo>
                  <a:pt x="111932" y="116449"/>
                </a:lnTo>
                <a:lnTo>
                  <a:pt x="114957" y="115029"/>
                </a:lnTo>
                <a:lnTo>
                  <a:pt x="118991" y="112189"/>
                </a:lnTo>
                <a:lnTo>
                  <a:pt x="118991" y="4260"/>
                </a:lnTo>
                <a:lnTo>
                  <a:pt x="111932" y="1420"/>
                </a:lnTo>
                <a:lnTo>
                  <a:pt x="107899" y="0"/>
                </a:lnTo>
                <a:lnTo>
                  <a:pt x="105882"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88" name="Shape 3388"/>
          <p:cNvSpPr/>
          <p:nvPr/>
        </p:nvSpPr>
        <p:spPr>
          <a:xfrm>
            <a:off x="8616950" y="5546725"/>
            <a:ext cx="17462" cy="9524"/>
          </a:xfrm>
          <a:custGeom>
            <a:pathLst>
              <a:path extrusionOk="0" h="120000" w="120000">
                <a:moveTo>
                  <a:pt x="80000" y="20000"/>
                </a:moveTo>
                <a:lnTo>
                  <a:pt x="60000" y="20000"/>
                </a:lnTo>
                <a:lnTo>
                  <a:pt x="40000" y="0"/>
                </a:lnTo>
                <a:lnTo>
                  <a:pt x="30000" y="0"/>
                </a:lnTo>
                <a:lnTo>
                  <a:pt x="20000" y="0"/>
                </a:lnTo>
                <a:lnTo>
                  <a:pt x="10000" y="0"/>
                </a:lnTo>
                <a:lnTo>
                  <a:pt x="10000" y="20000"/>
                </a:lnTo>
                <a:lnTo>
                  <a:pt x="0" y="40000"/>
                </a:lnTo>
                <a:lnTo>
                  <a:pt x="10000" y="40000"/>
                </a:lnTo>
                <a:lnTo>
                  <a:pt x="10000" y="60000"/>
                </a:lnTo>
                <a:lnTo>
                  <a:pt x="20000" y="60000"/>
                </a:lnTo>
                <a:lnTo>
                  <a:pt x="30000" y="80000"/>
                </a:lnTo>
                <a:lnTo>
                  <a:pt x="40000" y="80000"/>
                </a:lnTo>
                <a:lnTo>
                  <a:pt x="60000" y="100000"/>
                </a:lnTo>
                <a:lnTo>
                  <a:pt x="70000" y="100000"/>
                </a:lnTo>
                <a:lnTo>
                  <a:pt x="80000" y="80000"/>
                </a:lnTo>
                <a:lnTo>
                  <a:pt x="90000" y="80000"/>
                </a:lnTo>
                <a:lnTo>
                  <a:pt x="100000" y="60000"/>
                </a:lnTo>
                <a:lnTo>
                  <a:pt x="110000" y="40000"/>
                </a:lnTo>
                <a:lnTo>
                  <a:pt x="100000" y="40000"/>
                </a:lnTo>
                <a:lnTo>
                  <a:pt x="90000" y="20000"/>
                </a:lnTo>
                <a:lnTo>
                  <a:pt x="80000" y="2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89" name="Shape 3389"/>
          <p:cNvSpPr/>
          <p:nvPr/>
        </p:nvSpPr>
        <p:spPr>
          <a:xfrm>
            <a:off x="8616950" y="5546725"/>
            <a:ext cx="33338" cy="25399"/>
          </a:xfrm>
          <a:custGeom>
            <a:pathLst>
              <a:path extrusionOk="0" h="120000" w="120000">
                <a:moveTo>
                  <a:pt x="88695" y="22500"/>
                </a:moveTo>
                <a:lnTo>
                  <a:pt x="88695" y="22500"/>
                </a:lnTo>
                <a:lnTo>
                  <a:pt x="62608" y="15000"/>
                </a:lnTo>
                <a:lnTo>
                  <a:pt x="46956" y="7500"/>
                </a:lnTo>
                <a:lnTo>
                  <a:pt x="41739" y="7500"/>
                </a:lnTo>
                <a:lnTo>
                  <a:pt x="36521" y="0"/>
                </a:lnTo>
                <a:lnTo>
                  <a:pt x="15652" y="0"/>
                </a:lnTo>
                <a:lnTo>
                  <a:pt x="5217" y="7500"/>
                </a:lnTo>
                <a:lnTo>
                  <a:pt x="5217" y="30000"/>
                </a:lnTo>
                <a:lnTo>
                  <a:pt x="0" y="45000"/>
                </a:lnTo>
                <a:lnTo>
                  <a:pt x="5217" y="52500"/>
                </a:lnTo>
                <a:lnTo>
                  <a:pt x="5217" y="60000"/>
                </a:lnTo>
                <a:lnTo>
                  <a:pt x="15652" y="75000"/>
                </a:lnTo>
                <a:lnTo>
                  <a:pt x="31304" y="82500"/>
                </a:lnTo>
                <a:lnTo>
                  <a:pt x="41739" y="90000"/>
                </a:lnTo>
                <a:lnTo>
                  <a:pt x="46956" y="97500"/>
                </a:lnTo>
                <a:lnTo>
                  <a:pt x="57391" y="112500"/>
                </a:lnTo>
                <a:lnTo>
                  <a:pt x="67826" y="105000"/>
                </a:lnTo>
                <a:lnTo>
                  <a:pt x="78260" y="97500"/>
                </a:lnTo>
                <a:lnTo>
                  <a:pt x="93913" y="82500"/>
                </a:lnTo>
                <a:lnTo>
                  <a:pt x="104347" y="67500"/>
                </a:lnTo>
                <a:lnTo>
                  <a:pt x="114782" y="52500"/>
                </a:lnTo>
                <a:lnTo>
                  <a:pt x="114782" y="45000"/>
                </a:lnTo>
                <a:lnTo>
                  <a:pt x="104347" y="37500"/>
                </a:lnTo>
                <a:lnTo>
                  <a:pt x="93913" y="22500"/>
                </a:lnTo>
                <a:lnTo>
                  <a:pt x="88695" y="225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90" name="Shape 3390"/>
          <p:cNvSpPr/>
          <p:nvPr/>
        </p:nvSpPr>
        <p:spPr>
          <a:xfrm>
            <a:off x="8653463" y="5421312"/>
            <a:ext cx="1587" cy="6349"/>
          </a:xfrm>
          <a:custGeom>
            <a:pathLst>
              <a:path extrusionOk="0" h="120000" w="120000">
                <a:moveTo>
                  <a:pt x="0" y="60000"/>
                </a:moveTo>
                <a:lnTo>
                  <a:pt x="0" y="60000"/>
                </a:lnTo>
                <a:lnTo>
                  <a:pt x="40000" y="90000"/>
                </a:lnTo>
                <a:lnTo>
                  <a:pt x="80000" y="90000"/>
                </a:lnTo>
                <a:lnTo>
                  <a:pt x="80000" y="60000"/>
                </a:lnTo>
                <a:lnTo>
                  <a:pt x="80000" y="30000"/>
                </a:lnTo>
                <a:lnTo>
                  <a:pt x="0" y="0"/>
                </a:lnTo>
                <a:lnTo>
                  <a:pt x="0" y="6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91" name="Shape 3391"/>
          <p:cNvSpPr/>
          <p:nvPr/>
        </p:nvSpPr>
        <p:spPr>
          <a:xfrm>
            <a:off x="8655050" y="5421312"/>
            <a:ext cx="14288" cy="22225"/>
          </a:xfrm>
          <a:custGeom>
            <a:pathLst>
              <a:path extrusionOk="0" h="120000" w="120000">
                <a:moveTo>
                  <a:pt x="108000" y="59999"/>
                </a:moveTo>
                <a:lnTo>
                  <a:pt x="108000" y="59999"/>
                </a:lnTo>
                <a:lnTo>
                  <a:pt x="84000" y="85714"/>
                </a:lnTo>
                <a:lnTo>
                  <a:pt x="72000" y="94285"/>
                </a:lnTo>
                <a:lnTo>
                  <a:pt x="60000" y="111428"/>
                </a:lnTo>
                <a:lnTo>
                  <a:pt x="24000" y="111428"/>
                </a:lnTo>
                <a:lnTo>
                  <a:pt x="12000" y="102857"/>
                </a:lnTo>
                <a:lnTo>
                  <a:pt x="0" y="85714"/>
                </a:lnTo>
                <a:lnTo>
                  <a:pt x="0" y="77142"/>
                </a:lnTo>
                <a:lnTo>
                  <a:pt x="0" y="25714"/>
                </a:lnTo>
                <a:lnTo>
                  <a:pt x="96000" y="0"/>
                </a:lnTo>
                <a:lnTo>
                  <a:pt x="108000" y="59999"/>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92" name="Shape 3392"/>
          <p:cNvSpPr/>
          <p:nvPr/>
        </p:nvSpPr>
        <p:spPr>
          <a:xfrm>
            <a:off x="8629650" y="5491162"/>
            <a:ext cx="15875" cy="6349"/>
          </a:xfrm>
          <a:custGeom>
            <a:pathLst>
              <a:path extrusionOk="0" h="120000" w="120000">
                <a:moveTo>
                  <a:pt x="10909" y="0"/>
                </a:moveTo>
                <a:lnTo>
                  <a:pt x="21818" y="30000"/>
                </a:lnTo>
                <a:lnTo>
                  <a:pt x="32727" y="30000"/>
                </a:lnTo>
                <a:lnTo>
                  <a:pt x="32727" y="60000"/>
                </a:lnTo>
                <a:lnTo>
                  <a:pt x="43636" y="60000"/>
                </a:lnTo>
                <a:lnTo>
                  <a:pt x="65454" y="60000"/>
                </a:lnTo>
                <a:lnTo>
                  <a:pt x="76363" y="60000"/>
                </a:lnTo>
                <a:lnTo>
                  <a:pt x="87272" y="30000"/>
                </a:lnTo>
                <a:lnTo>
                  <a:pt x="98181" y="30000"/>
                </a:lnTo>
                <a:lnTo>
                  <a:pt x="98181" y="60000"/>
                </a:lnTo>
                <a:lnTo>
                  <a:pt x="109090" y="60000"/>
                </a:lnTo>
                <a:lnTo>
                  <a:pt x="98181" y="60000"/>
                </a:lnTo>
                <a:lnTo>
                  <a:pt x="98181" y="90000"/>
                </a:lnTo>
                <a:lnTo>
                  <a:pt x="76363" y="90000"/>
                </a:lnTo>
                <a:lnTo>
                  <a:pt x="65454" y="90000"/>
                </a:lnTo>
                <a:lnTo>
                  <a:pt x="54545" y="90000"/>
                </a:lnTo>
                <a:lnTo>
                  <a:pt x="43636" y="90000"/>
                </a:lnTo>
                <a:lnTo>
                  <a:pt x="32727" y="90000"/>
                </a:lnTo>
                <a:lnTo>
                  <a:pt x="21818" y="90000"/>
                </a:lnTo>
                <a:lnTo>
                  <a:pt x="10909" y="90000"/>
                </a:lnTo>
                <a:lnTo>
                  <a:pt x="0" y="90000"/>
                </a:lnTo>
                <a:lnTo>
                  <a:pt x="0" y="60000"/>
                </a:lnTo>
                <a:lnTo>
                  <a:pt x="0" y="30000"/>
                </a:lnTo>
                <a:lnTo>
                  <a:pt x="10909"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93" name="Shape 3393"/>
          <p:cNvSpPr/>
          <p:nvPr/>
        </p:nvSpPr>
        <p:spPr>
          <a:xfrm>
            <a:off x="8629650" y="5491162"/>
            <a:ext cx="31750" cy="22225"/>
          </a:xfrm>
          <a:custGeom>
            <a:pathLst>
              <a:path extrusionOk="0" h="120000" w="120000">
                <a:moveTo>
                  <a:pt x="5454" y="0"/>
                </a:moveTo>
                <a:lnTo>
                  <a:pt x="5454" y="0"/>
                </a:lnTo>
                <a:lnTo>
                  <a:pt x="16363" y="34285"/>
                </a:lnTo>
                <a:lnTo>
                  <a:pt x="32727" y="51428"/>
                </a:lnTo>
                <a:lnTo>
                  <a:pt x="38181" y="68571"/>
                </a:lnTo>
                <a:lnTo>
                  <a:pt x="49090" y="68571"/>
                </a:lnTo>
                <a:lnTo>
                  <a:pt x="65454" y="59999"/>
                </a:lnTo>
                <a:lnTo>
                  <a:pt x="76363" y="59999"/>
                </a:lnTo>
                <a:lnTo>
                  <a:pt x="92727" y="51428"/>
                </a:lnTo>
                <a:lnTo>
                  <a:pt x="103636" y="51428"/>
                </a:lnTo>
                <a:lnTo>
                  <a:pt x="109090" y="59999"/>
                </a:lnTo>
                <a:lnTo>
                  <a:pt x="114545" y="77142"/>
                </a:lnTo>
                <a:lnTo>
                  <a:pt x="109090" y="85714"/>
                </a:lnTo>
                <a:lnTo>
                  <a:pt x="103636" y="94285"/>
                </a:lnTo>
                <a:lnTo>
                  <a:pt x="81818" y="102857"/>
                </a:lnTo>
                <a:lnTo>
                  <a:pt x="70909" y="111428"/>
                </a:lnTo>
                <a:lnTo>
                  <a:pt x="60000" y="111428"/>
                </a:lnTo>
                <a:lnTo>
                  <a:pt x="49090" y="111428"/>
                </a:lnTo>
                <a:lnTo>
                  <a:pt x="38181" y="111428"/>
                </a:lnTo>
                <a:lnTo>
                  <a:pt x="21818" y="111428"/>
                </a:lnTo>
                <a:lnTo>
                  <a:pt x="10909" y="111428"/>
                </a:lnTo>
                <a:lnTo>
                  <a:pt x="0" y="94285"/>
                </a:lnTo>
                <a:lnTo>
                  <a:pt x="0" y="77142"/>
                </a:lnTo>
                <a:lnTo>
                  <a:pt x="0" y="34285"/>
                </a:lnTo>
                <a:lnTo>
                  <a:pt x="5454" y="17142"/>
                </a:lnTo>
                <a:lnTo>
                  <a:pt x="5454"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94" name="Shape 3394"/>
          <p:cNvSpPr/>
          <p:nvPr/>
        </p:nvSpPr>
        <p:spPr>
          <a:xfrm>
            <a:off x="8691563" y="5468937"/>
            <a:ext cx="11112" cy="4762"/>
          </a:xfrm>
          <a:custGeom>
            <a:pathLst>
              <a:path extrusionOk="0" h="120000" w="120000">
                <a:moveTo>
                  <a:pt x="0" y="80000"/>
                </a:moveTo>
                <a:lnTo>
                  <a:pt x="105000" y="40000"/>
                </a:lnTo>
                <a:lnTo>
                  <a:pt x="105000" y="0"/>
                </a:lnTo>
                <a:lnTo>
                  <a:pt x="75000" y="0"/>
                </a:lnTo>
                <a:lnTo>
                  <a:pt x="0" y="8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95" name="Shape 3395"/>
          <p:cNvSpPr/>
          <p:nvPr/>
        </p:nvSpPr>
        <p:spPr>
          <a:xfrm>
            <a:off x="8701088" y="5472112"/>
            <a:ext cx="6349" cy="14287"/>
          </a:xfrm>
          <a:custGeom>
            <a:pathLst>
              <a:path extrusionOk="0" h="120000" w="120000">
                <a:moveTo>
                  <a:pt x="96000" y="0"/>
                </a:moveTo>
                <a:lnTo>
                  <a:pt x="96000" y="0"/>
                </a:lnTo>
                <a:lnTo>
                  <a:pt x="0" y="40000"/>
                </a:lnTo>
                <a:lnTo>
                  <a:pt x="0" y="66666"/>
                </a:lnTo>
                <a:lnTo>
                  <a:pt x="0" y="93333"/>
                </a:lnTo>
                <a:lnTo>
                  <a:pt x="24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96" name="Shape 3396"/>
          <p:cNvSpPr/>
          <p:nvPr/>
        </p:nvSpPr>
        <p:spPr>
          <a:xfrm>
            <a:off x="8597900" y="5459412"/>
            <a:ext cx="7937" cy="26987"/>
          </a:xfrm>
          <a:custGeom>
            <a:pathLst>
              <a:path extrusionOk="0" h="120000" w="120000">
                <a:moveTo>
                  <a:pt x="0" y="0"/>
                </a:moveTo>
                <a:lnTo>
                  <a:pt x="20000" y="14117"/>
                </a:lnTo>
                <a:lnTo>
                  <a:pt x="20000" y="28235"/>
                </a:lnTo>
                <a:lnTo>
                  <a:pt x="40000" y="42352"/>
                </a:lnTo>
                <a:lnTo>
                  <a:pt x="40000" y="49411"/>
                </a:lnTo>
                <a:lnTo>
                  <a:pt x="60000" y="56470"/>
                </a:lnTo>
                <a:lnTo>
                  <a:pt x="60000" y="63529"/>
                </a:lnTo>
                <a:lnTo>
                  <a:pt x="80000" y="70588"/>
                </a:lnTo>
                <a:lnTo>
                  <a:pt x="80000" y="84705"/>
                </a:lnTo>
                <a:lnTo>
                  <a:pt x="80000" y="98823"/>
                </a:lnTo>
                <a:lnTo>
                  <a:pt x="100000" y="105882"/>
                </a:lnTo>
                <a:lnTo>
                  <a:pt x="100000" y="112941"/>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97" name="Shape 3397"/>
          <p:cNvSpPr/>
          <p:nvPr/>
        </p:nvSpPr>
        <p:spPr>
          <a:xfrm>
            <a:off x="8604250" y="5459412"/>
            <a:ext cx="11113" cy="42861"/>
          </a:xfrm>
          <a:custGeom>
            <a:pathLst>
              <a:path extrusionOk="0" h="120000" w="120000">
                <a:moveTo>
                  <a:pt x="105000" y="0"/>
                </a:moveTo>
                <a:lnTo>
                  <a:pt x="105000" y="0"/>
                </a:lnTo>
                <a:lnTo>
                  <a:pt x="90000" y="17777"/>
                </a:lnTo>
                <a:lnTo>
                  <a:pt x="90000" y="31111"/>
                </a:lnTo>
                <a:lnTo>
                  <a:pt x="75000" y="44444"/>
                </a:lnTo>
                <a:lnTo>
                  <a:pt x="75000" y="48888"/>
                </a:lnTo>
                <a:lnTo>
                  <a:pt x="60000" y="48888"/>
                </a:lnTo>
                <a:lnTo>
                  <a:pt x="30000" y="57777"/>
                </a:lnTo>
                <a:lnTo>
                  <a:pt x="30000" y="66666"/>
                </a:lnTo>
                <a:lnTo>
                  <a:pt x="15000" y="75555"/>
                </a:lnTo>
                <a:lnTo>
                  <a:pt x="15000" y="84444"/>
                </a:lnTo>
                <a:lnTo>
                  <a:pt x="15000" y="97777"/>
                </a:lnTo>
                <a:lnTo>
                  <a:pt x="0" y="111111"/>
                </a:lnTo>
                <a:lnTo>
                  <a:pt x="0" y="115555"/>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98" name="Shape 3398"/>
          <p:cNvSpPr/>
          <p:nvPr/>
        </p:nvSpPr>
        <p:spPr>
          <a:xfrm>
            <a:off x="8578850" y="5511800"/>
            <a:ext cx="28575" cy="14288"/>
          </a:xfrm>
          <a:custGeom>
            <a:pathLst>
              <a:path extrusionOk="0" h="120000" w="120000">
                <a:moveTo>
                  <a:pt x="0" y="106666"/>
                </a:moveTo>
                <a:lnTo>
                  <a:pt x="18947" y="0"/>
                </a:lnTo>
                <a:lnTo>
                  <a:pt x="37894" y="0"/>
                </a:lnTo>
                <a:lnTo>
                  <a:pt x="56842" y="0"/>
                </a:lnTo>
                <a:lnTo>
                  <a:pt x="75789" y="53333"/>
                </a:lnTo>
                <a:lnTo>
                  <a:pt x="82105" y="53333"/>
                </a:lnTo>
                <a:lnTo>
                  <a:pt x="101052" y="0"/>
                </a:lnTo>
                <a:lnTo>
                  <a:pt x="107368" y="0"/>
                </a:lnTo>
                <a:lnTo>
                  <a:pt x="113684" y="0"/>
                </a:lnTo>
                <a:lnTo>
                  <a:pt x="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99" name="Shape 3399"/>
          <p:cNvSpPr/>
          <p:nvPr/>
        </p:nvSpPr>
        <p:spPr>
          <a:xfrm>
            <a:off x="8578850" y="5524500"/>
            <a:ext cx="44450" cy="4763"/>
          </a:xfrm>
          <a:custGeom>
            <a:pathLst>
              <a:path extrusionOk="0" h="120000" w="120000">
                <a:moveTo>
                  <a:pt x="0" y="0"/>
                </a:moveTo>
                <a:lnTo>
                  <a:pt x="0" y="0"/>
                </a:lnTo>
                <a:lnTo>
                  <a:pt x="16000" y="80000"/>
                </a:lnTo>
                <a:lnTo>
                  <a:pt x="40000" y="80000"/>
                </a:lnTo>
                <a:lnTo>
                  <a:pt x="60000" y="80000"/>
                </a:lnTo>
                <a:lnTo>
                  <a:pt x="76000" y="40000"/>
                </a:lnTo>
                <a:lnTo>
                  <a:pt x="84000" y="40000"/>
                </a:lnTo>
                <a:lnTo>
                  <a:pt x="104000" y="80000"/>
                </a:lnTo>
                <a:lnTo>
                  <a:pt x="112000" y="80000"/>
                </a:lnTo>
                <a:lnTo>
                  <a:pt x="116000" y="8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00" name="Shape 3400"/>
          <p:cNvSpPr/>
          <p:nvPr/>
        </p:nvSpPr>
        <p:spPr>
          <a:xfrm>
            <a:off x="8682038" y="5434012"/>
            <a:ext cx="14287" cy="14287"/>
          </a:xfrm>
          <a:custGeom>
            <a:pathLst>
              <a:path extrusionOk="0" h="120000" w="120000">
                <a:moveTo>
                  <a:pt x="48000" y="0"/>
                </a:moveTo>
                <a:lnTo>
                  <a:pt x="108000" y="0"/>
                </a:lnTo>
                <a:lnTo>
                  <a:pt x="108000" y="53333"/>
                </a:lnTo>
                <a:lnTo>
                  <a:pt x="108000" y="106666"/>
                </a:lnTo>
                <a:lnTo>
                  <a:pt x="48000" y="106666"/>
                </a:lnTo>
                <a:lnTo>
                  <a:pt x="0" y="106666"/>
                </a:lnTo>
                <a:lnTo>
                  <a:pt x="0" y="53333"/>
                </a:lnTo>
                <a:lnTo>
                  <a:pt x="0" y="0"/>
                </a:lnTo>
                <a:lnTo>
                  <a:pt x="4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01" name="Shape 3401"/>
          <p:cNvSpPr/>
          <p:nvPr/>
        </p:nvSpPr>
        <p:spPr>
          <a:xfrm>
            <a:off x="8661400" y="5465762"/>
            <a:ext cx="12699" cy="12699"/>
          </a:xfrm>
          <a:custGeom>
            <a:pathLst>
              <a:path extrusionOk="0" h="120000" w="120000">
                <a:moveTo>
                  <a:pt x="40000" y="0"/>
                </a:moveTo>
                <a:lnTo>
                  <a:pt x="66666" y="0"/>
                </a:lnTo>
                <a:lnTo>
                  <a:pt x="66666" y="30000"/>
                </a:lnTo>
                <a:lnTo>
                  <a:pt x="106666" y="30000"/>
                </a:lnTo>
                <a:lnTo>
                  <a:pt x="106666" y="75000"/>
                </a:lnTo>
                <a:lnTo>
                  <a:pt x="66666" y="75000"/>
                </a:lnTo>
                <a:lnTo>
                  <a:pt x="66666" y="105000"/>
                </a:lnTo>
                <a:lnTo>
                  <a:pt x="40000" y="105000"/>
                </a:lnTo>
                <a:lnTo>
                  <a:pt x="0" y="105000"/>
                </a:lnTo>
                <a:lnTo>
                  <a:pt x="0" y="75000"/>
                </a:lnTo>
                <a:lnTo>
                  <a:pt x="0" y="30000"/>
                </a:lnTo>
                <a:lnTo>
                  <a:pt x="4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02" name="Shape 3402"/>
          <p:cNvSpPr/>
          <p:nvPr/>
        </p:nvSpPr>
        <p:spPr>
          <a:xfrm>
            <a:off x="8655050" y="5586412"/>
            <a:ext cx="14288" cy="14287"/>
          </a:xfrm>
          <a:custGeom>
            <a:pathLst>
              <a:path extrusionOk="0" h="120000" w="120000">
                <a:moveTo>
                  <a:pt x="108000" y="0"/>
                </a:moveTo>
                <a:lnTo>
                  <a:pt x="108000" y="0"/>
                </a:lnTo>
                <a:lnTo>
                  <a:pt x="108000" y="53333"/>
                </a:lnTo>
                <a:lnTo>
                  <a:pt x="108000" y="106666"/>
                </a:lnTo>
                <a:lnTo>
                  <a:pt x="48000" y="106666"/>
                </a:lnTo>
                <a:lnTo>
                  <a:pt x="0" y="106666"/>
                </a:lnTo>
                <a:lnTo>
                  <a:pt x="0" y="53333"/>
                </a:lnTo>
                <a:lnTo>
                  <a:pt x="0" y="0"/>
                </a:lnTo>
                <a:lnTo>
                  <a:pt x="48000" y="0"/>
                </a:lnTo>
                <a:lnTo>
                  <a:pt x="10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03" name="Shape 3403"/>
          <p:cNvSpPr/>
          <p:nvPr/>
        </p:nvSpPr>
        <p:spPr>
          <a:xfrm>
            <a:off x="8693150" y="5573712"/>
            <a:ext cx="14288" cy="15875"/>
          </a:xfrm>
          <a:custGeom>
            <a:pathLst>
              <a:path extrusionOk="0" h="120000" w="120000">
                <a:moveTo>
                  <a:pt x="48000" y="0"/>
                </a:moveTo>
                <a:lnTo>
                  <a:pt x="108000" y="0"/>
                </a:lnTo>
                <a:lnTo>
                  <a:pt x="108000" y="108000"/>
                </a:lnTo>
                <a:lnTo>
                  <a:pt x="48000" y="108000"/>
                </a:lnTo>
                <a:lnTo>
                  <a:pt x="0" y="108000"/>
                </a:lnTo>
                <a:lnTo>
                  <a:pt x="0" y="0"/>
                </a:lnTo>
                <a:lnTo>
                  <a:pt x="4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04" name="Shape 3404"/>
          <p:cNvSpPr/>
          <p:nvPr/>
        </p:nvSpPr>
        <p:spPr>
          <a:xfrm>
            <a:off x="8607425" y="5468937"/>
            <a:ext cx="12699" cy="12699"/>
          </a:xfrm>
          <a:custGeom>
            <a:pathLst>
              <a:path extrusionOk="0" h="120000" w="120000">
                <a:moveTo>
                  <a:pt x="66666" y="0"/>
                </a:moveTo>
                <a:lnTo>
                  <a:pt x="106666" y="0"/>
                </a:lnTo>
                <a:lnTo>
                  <a:pt x="106666" y="30000"/>
                </a:lnTo>
                <a:lnTo>
                  <a:pt x="106666" y="75000"/>
                </a:lnTo>
                <a:lnTo>
                  <a:pt x="66666" y="105000"/>
                </a:lnTo>
                <a:lnTo>
                  <a:pt x="40000" y="105000"/>
                </a:lnTo>
                <a:lnTo>
                  <a:pt x="40000" y="75000"/>
                </a:lnTo>
                <a:lnTo>
                  <a:pt x="0" y="75000"/>
                </a:lnTo>
                <a:lnTo>
                  <a:pt x="0" y="30000"/>
                </a:lnTo>
                <a:lnTo>
                  <a:pt x="40000" y="30000"/>
                </a:lnTo>
                <a:lnTo>
                  <a:pt x="40000" y="0"/>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05" name="Shape 3405"/>
          <p:cNvSpPr/>
          <p:nvPr/>
        </p:nvSpPr>
        <p:spPr>
          <a:xfrm>
            <a:off x="8604250" y="5418137"/>
            <a:ext cx="12699" cy="12699"/>
          </a:xfrm>
          <a:custGeom>
            <a:pathLst>
              <a:path extrusionOk="0" h="120000" w="120000">
                <a:moveTo>
                  <a:pt x="48000" y="0"/>
                </a:moveTo>
                <a:lnTo>
                  <a:pt x="48000" y="0"/>
                </a:lnTo>
                <a:lnTo>
                  <a:pt x="48000" y="30000"/>
                </a:lnTo>
                <a:lnTo>
                  <a:pt x="108000" y="30000"/>
                </a:lnTo>
                <a:lnTo>
                  <a:pt x="108000" y="75000"/>
                </a:lnTo>
                <a:lnTo>
                  <a:pt x="48000" y="75000"/>
                </a:lnTo>
                <a:lnTo>
                  <a:pt x="48000" y="105000"/>
                </a:lnTo>
                <a:lnTo>
                  <a:pt x="0" y="105000"/>
                </a:lnTo>
                <a:lnTo>
                  <a:pt x="0" y="75000"/>
                </a:lnTo>
                <a:lnTo>
                  <a:pt x="0" y="30000"/>
                </a:lnTo>
                <a:lnTo>
                  <a:pt x="0" y="0"/>
                </a:lnTo>
                <a:lnTo>
                  <a:pt x="4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06" name="Shape 3406"/>
          <p:cNvSpPr/>
          <p:nvPr/>
        </p:nvSpPr>
        <p:spPr>
          <a:xfrm>
            <a:off x="8572500" y="5456237"/>
            <a:ext cx="14288" cy="14287"/>
          </a:xfrm>
          <a:custGeom>
            <a:pathLst>
              <a:path extrusionOk="0" h="120000" w="120000">
                <a:moveTo>
                  <a:pt x="48000" y="0"/>
                </a:moveTo>
                <a:lnTo>
                  <a:pt x="48000" y="0"/>
                </a:lnTo>
                <a:lnTo>
                  <a:pt x="108000" y="0"/>
                </a:lnTo>
                <a:lnTo>
                  <a:pt x="108000" y="53333"/>
                </a:lnTo>
                <a:lnTo>
                  <a:pt x="108000" y="106666"/>
                </a:lnTo>
                <a:lnTo>
                  <a:pt x="48000" y="106666"/>
                </a:lnTo>
                <a:lnTo>
                  <a:pt x="0" y="106666"/>
                </a:lnTo>
                <a:lnTo>
                  <a:pt x="0" y="53333"/>
                </a:lnTo>
                <a:lnTo>
                  <a:pt x="0" y="0"/>
                </a:lnTo>
                <a:lnTo>
                  <a:pt x="4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07" name="Shape 3407"/>
          <p:cNvSpPr/>
          <p:nvPr/>
        </p:nvSpPr>
        <p:spPr>
          <a:xfrm>
            <a:off x="8586788" y="5548312"/>
            <a:ext cx="15875" cy="14287"/>
          </a:xfrm>
          <a:custGeom>
            <a:pathLst>
              <a:path extrusionOk="0" h="120000" w="120000">
                <a:moveTo>
                  <a:pt x="48000" y="0"/>
                </a:moveTo>
                <a:lnTo>
                  <a:pt x="108000" y="0"/>
                </a:lnTo>
                <a:lnTo>
                  <a:pt x="108000" y="53333"/>
                </a:lnTo>
                <a:lnTo>
                  <a:pt x="108000" y="106666"/>
                </a:lnTo>
                <a:lnTo>
                  <a:pt x="48000" y="106666"/>
                </a:lnTo>
                <a:lnTo>
                  <a:pt x="0" y="106666"/>
                </a:lnTo>
                <a:lnTo>
                  <a:pt x="0" y="53333"/>
                </a:lnTo>
                <a:lnTo>
                  <a:pt x="0" y="0"/>
                </a:lnTo>
                <a:lnTo>
                  <a:pt x="4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08" name="Shape 3408"/>
          <p:cNvSpPr/>
          <p:nvPr/>
        </p:nvSpPr>
        <p:spPr>
          <a:xfrm>
            <a:off x="8693150" y="5553075"/>
            <a:ext cx="15875" cy="14288"/>
          </a:xfrm>
          <a:custGeom>
            <a:pathLst>
              <a:path extrusionOk="0" h="120000" w="120000">
                <a:moveTo>
                  <a:pt x="0" y="0"/>
                </a:moveTo>
                <a:lnTo>
                  <a:pt x="109090" y="0"/>
                </a:lnTo>
                <a:lnTo>
                  <a:pt x="109090" y="53333"/>
                </a:lnTo>
                <a:lnTo>
                  <a:pt x="109090" y="106666"/>
                </a:lnTo>
                <a:lnTo>
                  <a:pt x="0" y="106666"/>
                </a:lnTo>
                <a:lnTo>
                  <a:pt x="0" y="53333"/>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09" name="Shape 3409"/>
          <p:cNvSpPr/>
          <p:nvPr/>
        </p:nvSpPr>
        <p:spPr>
          <a:xfrm>
            <a:off x="7820025" y="5378450"/>
            <a:ext cx="254000" cy="255588"/>
          </a:xfrm>
          <a:custGeom>
            <a:pathLst>
              <a:path extrusionOk="0" h="120000" w="120000">
                <a:moveTo>
                  <a:pt x="15333" y="101366"/>
                </a:moveTo>
                <a:lnTo>
                  <a:pt x="15333" y="101366"/>
                </a:lnTo>
                <a:lnTo>
                  <a:pt x="12666" y="97639"/>
                </a:lnTo>
                <a:lnTo>
                  <a:pt x="10666" y="93167"/>
                </a:lnTo>
                <a:lnTo>
                  <a:pt x="10000" y="90186"/>
                </a:lnTo>
                <a:lnTo>
                  <a:pt x="8000" y="87204"/>
                </a:lnTo>
                <a:lnTo>
                  <a:pt x="7333" y="84223"/>
                </a:lnTo>
                <a:lnTo>
                  <a:pt x="6000" y="80496"/>
                </a:lnTo>
                <a:lnTo>
                  <a:pt x="5333" y="77515"/>
                </a:lnTo>
                <a:lnTo>
                  <a:pt x="4000" y="73788"/>
                </a:lnTo>
                <a:lnTo>
                  <a:pt x="2000" y="70062"/>
                </a:lnTo>
                <a:lnTo>
                  <a:pt x="1333" y="67080"/>
                </a:lnTo>
                <a:lnTo>
                  <a:pt x="666" y="64099"/>
                </a:lnTo>
                <a:lnTo>
                  <a:pt x="0" y="60372"/>
                </a:lnTo>
                <a:lnTo>
                  <a:pt x="0" y="58136"/>
                </a:lnTo>
                <a:lnTo>
                  <a:pt x="0" y="55900"/>
                </a:lnTo>
                <a:lnTo>
                  <a:pt x="0" y="52919"/>
                </a:lnTo>
                <a:lnTo>
                  <a:pt x="0" y="50683"/>
                </a:lnTo>
                <a:lnTo>
                  <a:pt x="666" y="47701"/>
                </a:lnTo>
                <a:lnTo>
                  <a:pt x="1333" y="46211"/>
                </a:lnTo>
                <a:lnTo>
                  <a:pt x="3333" y="43229"/>
                </a:lnTo>
                <a:lnTo>
                  <a:pt x="4666" y="40993"/>
                </a:lnTo>
                <a:lnTo>
                  <a:pt x="6000" y="38012"/>
                </a:lnTo>
                <a:lnTo>
                  <a:pt x="8000" y="35776"/>
                </a:lnTo>
                <a:lnTo>
                  <a:pt x="10000" y="32795"/>
                </a:lnTo>
                <a:lnTo>
                  <a:pt x="12000" y="30559"/>
                </a:lnTo>
                <a:lnTo>
                  <a:pt x="14000" y="27577"/>
                </a:lnTo>
                <a:lnTo>
                  <a:pt x="16666" y="24596"/>
                </a:lnTo>
                <a:lnTo>
                  <a:pt x="19333" y="20869"/>
                </a:lnTo>
                <a:lnTo>
                  <a:pt x="22000" y="17888"/>
                </a:lnTo>
                <a:lnTo>
                  <a:pt x="24000" y="13416"/>
                </a:lnTo>
                <a:lnTo>
                  <a:pt x="27333" y="10434"/>
                </a:lnTo>
                <a:lnTo>
                  <a:pt x="30000" y="8198"/>
                </a:lnTo>
                <a:lnTo>
                  <a:pt x="34000" y="6708"/>
                </a:lnTo>
                <a:lnTo>
                  <a:pt x="37333" y="5217"/>
                </a:lnTo>
                <a:lnTo>
                  <a:pt x="42000" y="3726"/>
                </a:lnTo>
                <a:lnTo>
                  <a:pt x="48000" y="3726"/>
                </a:lnTo>
                <a:lnTo>
                  <a:pt x="52666" y="2236"/>
                </a:lnTo>
                <a:lnTo>
                  <a:pt x="58666" y="745"/>
                </a:lnTo>
                <a:lnTo>
                  <a:pt x="64000" y="745"/>
                </a:lnTo>
                <a:lnTo>
                  <a:pt x="69333" y="0"/>
                </a:lnTo>
                <a:lnTo>
                  <a:pt x="72000" y="745"/>
                </a:lnTo>
                <a:lnTo>
                  <a:pt x="76666" y="1490"/>
                </a:lnTo>
                <a:lnTo>
                  <a:pt x="82000" y="2981"/>
                </a:lnTo>
                <a:lnTo>
                  <a:pt x="89333" y="5217"/>
                </a:lnTo>
                <a:lnTo>
                  <a:pt x="96000" y="8198"/>
                </a:lnTo>
                <a:lnTo>
                  <a:pt x="104000" y="12670"/>
                </a:lnTo>
                <a:lnTo>
                  <a:pt x="110000" y="17888"/>
                </a:lnTo>
                <a:lnTo>
                  <a:pt x="115333" y="24596"/>
                </a:lnTo>
                <a:lnTo>
                  <a:pt x="118666" y="32049"/>
                </a:lnTo>
                <a:lnTo>
                  <a:pt x="119333" y="35776"/>
                </a:lnTo>
                <a:lnTo>
                  <a:pt x="119333" y="39503"/>
                </a:lnTo>
                <a:lnTo>
                  <a:pt x="119333" y="43975"/>
                </a:lnTo>
                <a:lnTo>
                  <a:pt x="119333" y="48447"/>
                </a:lnTo>
                <a:lnTo>
                  <a:pt x="119333" y="52919"/>
                </a:lnTo>
                <a:lnTo>
                  <a:pt x="119333" y="57391"/>
                </a:lnTo>
                <a:lnTo>
                  <a:pt x="119333" y="61863"/>
                </a:lnTo>
                <a:lnTo>
                  <a:pt x="118666" y="64844"/>
                </a:lnTo>
                <a:lnTo>
                  <a:pt x="116000" y="69316"/>
                </a:lnTo>
                <a:lnTo>
                  <a:pt x="114666" y="73043"/>
                </a:lnTo>
                <a:lnTo>
                  <a:pt x="111333" y="78260"/>
                </a:lnTo>
                <a:lnTo>
                  <a:pt x="108000" y="83478"/>
                </a:lnTo>
                <a:lnTo>
                  <a:pt x="105333" y="88695"/>
                </a:lnTo>
                <a:lnTo>
                  <a:pt x="101333" y="93167"/>
                </a:lnTo>
                <a:lnTo>
                  <a:pt x="98000" y="96894"/>
                </a:lnTo>
                <a:lnTo>
                  <a:pt x="96000" y="99875"/>
                </a:lnTo>
                <a:lnTo>
                  <a:pt x="92000" y="102857"/>
                </a:lnTo>
                <a:lnTo>
                  <a:pt x="88666" y="106583"/>
                </a:lnTo>
                <a:lnTo>
                  <a:pt x="83333" y="109565"/>
                </a:lnTo>
                <a:lnTo>
                  <a:pt x="78666" y="112546"/>
                </a:lnTo>
                <a:lnTo>
                  <a:pt x="73333" y="116273"/>
                </a:lnTo>
                <a:lnTo>
                  <a:pt x="68000" y="117763"/>
                </a:lnTo>
                <a:lnTo>
                  <a:pt x="64000" y="119254"/>
                </a:lnTo>
                <a:lnTo>
                  <a:pt x="60000" y="119254"/>
                </a:lnTo>
                <a:lnTo>
                  <a:pt x="57333" y="118509"/>
                </a:lnTo>
                <a:lnTo>
                  <a:pt x="52666" y="118509"/>
                </a:lnTo>
                <a:lnTo>
                  <a:pt x="49333" y="118509"/>
                </a:lnTo>
                <a:lnTo>
                  <a:pt x="47333" y="118509"/>
                </a:lnTo>
                <a:lnTo>
                  <a:pt x="43333" y="117763"/>
                </a:lnTo>
                <a:lnTo>
                  <a:pt x="41333" y="117763"/>
                </a:lnTo>
                <a:lnTo>
                  <a:pt x="38000" y="117018"/>
                </a:lnTo>
                <a:lnTo>
                  <a:pt x="36000" y="116273"/>
                </a:lnTo>
                <a:lnTo>
                  <a:pt x="33333" y="114037"/>
                </a:lnTo>
                <a:lnTo>
                  <a:pt x="29333" y="112546"/>
                </a:lnTo>
                <a:lnTo>
                  <a:pt x="26000" y="109565"/>
                </a:lnTo>
                <a:lnTo>
                  <a:pt x="23333" y="107329"/>
                </a:lnTo>
                <a:lnTo>
                  <a:pt x="19333" y="105093"/>
                </a:lnTo>
                <a:lnTo>
                  <a:pt x="17333" y="102857"/>
                </a:lnTo>
                <a:lnTo>
                  <a:pt x="16000" y="102111"/>
                </a:lnTo>
                <a:lnTo>
                  <a:pt x="15333" y="1013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10" name="Shape 3410"/>
          <p:cNvSpPr/>
          <p:nvPr/>
        </p:nvSpPr>
        <p:spPr>
          <a:xfrm>
            <a:off x="7885113" y="5568950"/>
            <a:ext cx="7937" cy="11113"/>
          </a:xfrm>
          <a:custGeom>
            <a:pathLst>
              <a:path extrusionOk="0" h="120000" w="120000">
                <a:moveTo>
                  <a:pt x="68571" y="85714"/>
                </a:moveTo>
                <a:lnTo>
                  <a:pt x="34285" y="68571"/>
                </a:lnTo>
                <a:lnTo>
                  <a:pt x="34285" y="51428"/>
                </a:lnTo>
                <a:lnTo>
                  <a:pt x="17142" y="51428"/>
                </a:lnTo>
                <a:lnTo>
                  <a:pt x="0" y="34285"/>
                </a:lnTo>
                <a:lnTo>
                  <a:pt x="0" y="17142"/>
                </a:lnTo>
                <a:lnTo>
                  <a:pt x="17142" y="0"/>
                </a:lnTo>
                <a:lnTo>
                  <a:pt x="34285" y="0"/>
                </a:lnTo>
                <a:lnTo>
                  <a:pt x="51428" y="0"/>
                </a:lnTo>
                <a:lnTo>
                  <a:pt x="68571" y="0"/>
                </a:lnTo>
                <a:lnTo>
                  <a:pt x="68571" y="17142"/>
                </a:lnTo>
                <a:lnTo>
                  <a:pt x="85714" y="34285"/>
                </a:lnTo>
                <a:lnTo>
                  <a:pt x="102857" y="34285"/>
                </a:lnTo>
                <a:lnTo>
                  <a:pt x="102857" y="51428"/>
                </a:lnTo>
                <a:lnTo>
                  <a:pt x="102857" y="68571"/>
                </a:lnTo>
                <a:lnTo>
                  <a:pt x="102857" y="85714"/>
                </a:lnTo>
                <a:lnTo>
                  <a:pt x="102857" y="102857"/>
                </a:lnTo>
                <a:lnTo>
                  <a:pt x="85714" y="102857"/>
                </a:lnTo>
                <a:lnTo>
                  <a:pt x="68571" y="102857"/>
                </a:lnTo>
                <a:lnTo>
                  <a:pt x="68571" y="85714"/>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11" name="Shape 3411"/>
          <p:cNvSpPr/>
          <p:nvPr/>
        </p:nvSpPr>
        <p:spPr>
          <a:xfrm>
            <a:off x="7885113" y="5568950"/>
            <a:ext cx="25399" cy="26987"/>
          </a:xfrm>
          <a:custGeom>
            <a:pathLst>
              <a:path extrusionOk="0" h="120000" w="120000">
                <a:moveTo>
                  <a:pt x="66666" y="98823"/>
                </a:moveTo>
                <a:lnTo>
                  <a:pt x="66666" y="98823"/>
                </a:lnTo>
                <a:lnTo>
                  <a:pt x="46666" y="77647"/>
                </a:lnTo>
                <a:lnTo>
                  <a:pt x="33333" y="63529"/>
                </a:lnTo>
                <a:lnTo>
                  <a:pt x="13333" y="49411"/>
                </a:lnTo>
                <a:lnTo>
                  <a:pt x="0" y="35294"/>
                </a:lnTo>
                <a:lnTo>
                  <a:pt x="0" y="28235"/>
                </a:lnTo>
                <a:lnTo>
                  <a:pt x="6666" y="14117"/>
                </a:lnTo>
                <a:lnTo>
                  <a:pt x="20000" y="0"/>
                </a:lnTo>
                <a:lnTo>
                  <a:pt x="33333" y="0"/>
                </a:lnTo>
                <a:lnTo>
                  <a:pt x="46666" y="0"/>
                </a:lnTo>
                <a:lnTo>
                  <a:pt x="60000" y="0"/>
                </a:lnTo>
                <a:lnTo>
                  <a:pt x="73333" y="7058"/>
                </a:lnTo>
                <a:lnTo>
                  <a:pt x="80000" y="21176"/>
                </a:lnTo>
                <a:lnTo>
                  <a:pt x="100000" y="28235"/>
                </a:lnTo>
                <a:lnTo>
                  <a:pt x="106666" y="35294"/>
                </a:lnTo>
                <a:lnTo>
                  <a:pt x="106666" y="56470"/>
                </a:lnTo>
                <a:lnTo>
                  <a:pt x="106666" y="77647"/>
                </a:lnTo>
                <a:lnTo>
                  <a:pt x="113333" y="84705"/>
                </a:lnTo>
                <a:lnTo>
                  <a:pt x="113333" y="91764"/>
                </a:lnTo>
                <a:lnTo>
                  <a:pt x="113333" y="105882"/>
                </a:lnTo>
                <a:lnTo>
                  <a:pt x="100000" y="112941"/>
                </a:lnTo>
                <a:lnTo>
                  <a:pt x="80000" y="112941"/>
                </a:lnTo>
                <a:lnTo>
                  <a:pt x="73333" y="105882"/>
                </a:lnTo>
                <a:lnTo>
                  <a:pt x="66666" y="98823"/>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12" name="Shape 3412"/>
          <p:cNvSpPr/>
          <p:nvPr/>
        </p:nvSpPr>
        <p:spPr>
          <a:xfrm>
            <a:off x="7958138" y="5418137"/>
            <a:ext cx="11112" cy="12699"/>
          </a:xfrm>
          <a:custGeom>
            <a:pathLst>
              <a:path extrusionOk="0" h="120000" w="120000">
                <a:moveTo>
                  <a:pt x="60000" y="90000"/>
                </a:moveTo>
                <a:lnTo>
                  <a:pt x="30000" y="75000"/>
                </a:lnTo>
                <a:lnTo>
                  <a:pt x="15000" y="60000"/>
                </a:lnTo>
                <a:lnTo>
                  <a:pt x="0" y="45000"/>
                </a:lnTo>
                <a:lnTo>
                  <a:pt x="0" y="30000"/>
                </a:lnTo>
                <a:lnTo>
                  <a:pt x="0" y="15000"/>
                </a:lnTo>
                <a:lnTo>
                  <a:pt x="15000" y="0"/>
                </a:lnTo>
                <a:lnTo>
                  <a:pt x="45000" y="0"/>
                </a:lnTo>
                <a:lnTo>
                  <a:pt x="60000" y="0"/>
                </a:lnTo>
                <a:lnTo>
                  <a:pt x="60000" y="15000"/>
                </a:lnTo>
                <a:lnTo>
                  <a:pt x="75000" y="15000"/>
                </a:lnTo>
                <a:lnTo>
                  <a:pt x="90000" y="15000"/>
                </a:lnTo>
                <a:lnTo>
                  <a:pt x="105000" y="30000"/>
                </a:lnTo>
                <a:lnTo>
                  <a:pt x="105000" y="45000"/>
                </a:lnTo>
                <a:lnTo>
                  <a:pt x="105000" y="75000"/>
                </a:lnTo>
                <a:lnTo>
                  <a:pt x="105000" y="105000"/>
                </a:lnTo>
                <a:lnTo>
                  <a:pt x="90000" y="105000"/>
                </a:lnTo>
                <a:lnTo>
                  <a:pt x="75000" y="105000"/>
                </a:lnTo>
                <a:lnTo>
                  <a:pt x="60000" y="9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13" name="Shape 3413"/>
          <p:cNvSpPr/>
          <p:nvPr/>
        </p:nvSpPr>
        <p:spPr>
          <a:xfrm>
            <a:off x="7958138" y="5418137"/>
            <a:ext cx="26987" cy="28575"/>
          </a:xfrm>
          <a:custGeom>
            <a:pathLst>
              <a:path extrusionOk="0" h="120000" w="120000">
                <a:moveTo>
                  <a:pt x="63157" y="93333"/>
                </a:moveTo>
                <a:lnTo>
                  <a:pt x="63157" y="93333"/>
                </a:lnTo>
                <a:lnTo>
                  <a:pt x="37894" y="73333"/>
                </a:lnTo>
                <a:lnTo>
                  <a:pt x="18947" y="66666"/>
                </a:lnTo>
                <a:lnTo>
                  <a:pt x="12631" y="60000"/>
                </a:lnTo>
                <a:lnTo>
                  <a:pt x="6315" y="53333"/>
                </a:lnTo>
                <a:lnTo>
                  <a:pt x="0" y="33333"/>
                </a:lnTo>
                <a:lnTo>
                  <a:pt x="0" y="26666"/>
                </a:lnTo>
                <a:lnTo>
                  <a:pt x="6315" y="13333"/>
                </a:lnTo>
                <a:lnTo>
                  <a:pt x="12631" y="0"/>
                </a:lnTo>
                <a:lnTo>
                  <a:pt x="18947" y="0"/>
                </a:lnTo>
                <a:lnTo>
                  <a:pt x="44210" y="0"/>
                </a:lnTo>
                <a:lnTo>
                  <a:pt x="56842" y="6666"/>
                </a:lnTo>
                <a:lnTo>
                  <a:pt x="63157" y="13333"/>
                </a:lnTo>
                <a:lnTo>
                  <a:pt x="75789" y="13333"/>
                </a:lnTo>
                <a:lnTo>
                  <a:pt x="101052" y="20000"/>
                </a:lnTo>
                <a:lnTo>
                  <a:pt x="107368" y="26666"/>
                </a:lnTo>
                <a:lnTo>
                  <a:pt x="113684" y="33333"/>
                </a:lnTo>
                <a:lnTo>
                  <a:pt x="113684" y="53333"/>
                </a:lnTo>
                <a:lnTo>
                  <a:pt x="107368" y="73333"/>
                </a:lnTo>
                <a:lnTo>
                  <a:pt x="107368" y="86666"/>
                </a:lnTo>
                <a:lnTo>
                  <a:pt x="107368" y="106666"/>
                </a:lnTo>
                <a:lnTo>
                  <a:pt x="94736" y="113333"/>
                </a:lnTo>
                <a:lnTo>
                  <a:pt x="75789" y="106666"/>
                </a:lnTo>
                <a:lnTo>
                  <a:pt x="63157" y="100000"/>
                </a:lnTo>
                <a:lnTo>
                  <a:pt x="63157" y="93333"/>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14" name="Shape 3414"/>
          <p:cNvSpPr/>
          <p:nvPr/>
        </p:nvSpPr>
        <p:spPr>
          <a:xfrm>
            <a:off x="7872413" y="5516562"/>
            <a:ext cx="3174" cy="3174"/>
          </a:xfrm>
          <a:custGeom>
            <a:pathLst>
              <a:path extrusionOk="0" h="120000" w="120000">
                <a:moveTo>
                  <a:pt x="60000" y="60000"/>
                </a:moveTo>
                <a:lnTo>
                  <a:pt x="60000" y="0"/>
                </a:lnTo>
                <a:lnTo>
                  <a:pt x="0" y="0"/>
                </a:lnTo>
                <a:lnTo>
                  <a:pt x="0" y="60000"/>
                </a:lnTo>
                <a:lnTo>
                  <a:pt x="60000" y="6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15" name="Shape 3415"/>
          <p:cNvSpPr/>
          <p:nvPr/>
        </p:nvSpPr>
        <p:spPr>
          <a:xfrm>
            <a:off x="7872413" y="5516562"/>
            <a:ext cx="19049" cy="19049"/>
          </a:xfrm>
          <a:custGeom>
            <a:pathLst>
              <a:path extrusionOk="0" h="120000" w="120000">
                <a:moveTo>
                  <a:pt x="94285" y="70000"/>
                </a:moveTo>
                <a:lnTo>
                  <a:pt x="94285" y="70000"/>
                </a:lnTo>
                <a:lnTo>
                  <a:pt x="102857" y="50000"/>
                </a:lnTo>
                <a:lnTo>
                  <a:pt x="111428" y="30000"/>
                </a:lnTo>
                <a:lnTo>
                  <a:pt x="111428" y="10000"/>
                </a:lnTo>
                <a:lnTo>
                  <a:pt x="111428" y="0"/>
                </a:lnTo>
                <a:lnTo>
                  <a:pt x="94285" y="0"/>
                </a:lnTo>
                <a:lnTo>
                  <a:pt x="77142" y="0"/>
                </a:lnTo>
                <a:lnTo>
                  <a:pt x="68571" y="0"/>
                </a:lnTo>
                <a:lnTo>
                  <a:pt x="59999" y="0"/>
                </a:lnTo>
                <a:lnTo>
                  <a:pt x="0" y="40000"/>
                </a:lnTo>
                <a:lnTo>
                  <a:pt x="17142" y="110000"/>
                </a:lnTo>
                <a:lnTo>
                  <a:pt x="94285" y="7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16" name="Shape 3416"/>
          <p:cNvSpPr/>
          <p:nvPr/>
        </p:nvSpPr>
        <p:spPr>
          <a:xfrm>
            <a:off x="7962900" y="5557837"/>
            <a:ext cx="4763" cy="4762"/>
          </a:xfrm>
          <a:custGeom>
            <a:pathLst>
              <a:path extrusionOk="0" h="120000" w="120000">
                <a:moveTo>
                  <a:pt x="60000" y="40000"/>
                </a:moveTo>
                <a:lnTo>
                  <a:pt x="90000" y="40000"/>
                </a:lnTo>
                <a:lnTo>
                  <a:pt x="90000" y="0"/>
                </a:lnTo>
                <a:lnTo>
                  <a:pt x="60000" y="0"/>
                </a:lnTo>
                <a:lnTo>
                  <a:pt x="0" y="40000"/>
                </a:lnTo>
                <a:lnTo>
                  <a:pt x="30000" y="80000"/>
                </a:lnTo>
                <a:lnTo>
                  <a:pt x="60000" y="4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17" name="Shape 3417"/>
          <p:cNvSpPr/>
          <p:nvPr/>
        </p:nvSpPr>
        <p:spPr>
          <a:xfrm>
            <a:off x="7962900" y="5557837"/>
            <a:ext cx="20638" cy="20636"/>
          </a:xfrm>
          <a:custGeom>
            <a:pathLst>
              <a:path extrusionOk="0" h="120000" w="120000">
                <a:moveTo>
                  <a:pt x="88000" y="73846"/>
                </a:moveTo>
                <a:lnTo>
                  <a:pt x="88000" y="73846"/>
                </a:lnTo>
                <a:lnTo>
                  <a:pt x="96000" y="55384"/>
                </a:lnTo>
                <a:lnTo>
                  <a:pt x="112000" y="36923"/>
                </a:lnTo>
                <a:lnTo>
                  <a:pt x="112000" y="27692"/>
                </a:lnTo>
                <a:lnTo>
                  <a:pt x="104000" y="9230"/>
                </a:lnTo>
                <a:lnTo>
                  <a:pt x="88000" y="0"/>
                </a:lnTo>
                <a:lnTo>
                  <a:pt x="72000" y="0"/>
                </a:lnTo>
                <a:lnTo>
                  <a:pt x="64000" y="0"/>
                </a:lnTo>
                <a:lnTo>
                  <a:pt x="56000" y="0"/>
                </a:lnTo>
                <a:lnTo>
                  <a:pt x="0" y="46153"/>
                </a:lnTo>
                <a:lnTo>
                  <a:pt x="16000" y="110769"/>
                </a:lnTo>
                <a:lnTo>
                  <a:pt x="88000" y="7384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18" name="Shape 3418"/>
          <p:cNvSpPr/>
          <p:nvPr/>
        </p:nvSpPr>
        <p:spPr>
          <a:xfrm>
            <a:off x="7994650" y="5486400"/>
            <a:ext cx="1587" cy="12699"/>
          </a:xfrm>
          <a:custGeom>
            <a:pathLst>
              <a:path extrusionOk="0" h="120000" w="120000">
                <a:moveTo>
                  <a:pt x="80000" y="75000"/>
                </a:moveTo>
                <a:lnTo>
                  <a:pt x="80000" y="75000"/>
                </a:lnTo>
                <a:lnTo>
                  <a:pt x="80000" y="60000"/>
                </a:lnTo>
                <a:lnTo>
                  <a:pt x="80000" y="45000"/>
                </a:lnTo>
                <a:lnTo>
                  <a:pt x="80000" y="30000"/>
                </a:lnTo>
                <a:lnTo>
                  <a:pt x="40000" y="15000"/>
                </a:lnTo>
                <a:lnTo>
                  <a:pt x="40000" y="0"/>
                </a:lnTo>
                <a:lnTo>
                  <a:pt x="0" y="60000"/>
                </a:lnTo>
                <a:lnTo>
                  <a:pt x="0" y="105000"/>
                </a:lnTo>
                <a:lnTo>
                  <a:pt x="80000" y="7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19" name="Shape 3419"/>
          <p:cNvSpPr/>
          <p:nvPr/>
        </p:nvSpPr>
        <p:spPr>
          <a:xfrm>
            <a:off x="7994650" y="5486400"/>
            <a:ext cx="17462" cy="28575"/>
          </a:xfrm>
          <a:custGeom>
            <a:pathLst>
              <a:path extrusionOk="0" h="120000" w="120000">
                <a:moveTo>
                  <a:pt x="85714" y="86666"/>
                </a:moveTo>
                <a:lnTo>
                  <a:pt x="85714" y="86666"/>
                </a:lnTo>
                <a:lnTo>
                  <a:pt x="94285" y="73333"/>
                </a:lnTo>
                <a:lnTo>
                  <a:pt x="111428" y="60000"/>
                </a:lnTo>
                <a:lnTo>
                  <a:pt x="111428" y="53333"/>
                </a:lnTo>
                <a:lnTo>
                  <a:pt x="102857" y="46666"/>
                </a:lnTo>
                <a:lnTo>
                  <a:pt x="85714" y="33333"/>
                </a:lnTo>
                <a:lnTo>
                  <a:pt x="68571" y="20000"/>
                </a:lnTo>
                <a:lnTo>
                  <a:pt x="59999" y="6666"/>
                </a:lnTo>
                <a:lnTo>
                  <a:pt x="42857" y="0"/>
                </a:lnTo>
                <a:lnTo>
                  <a:pt x="0" y="66666"/>
                </a:lnTo>
                <a:lnTo>
                  <a:pt x="17142" y="113333"/>
                </a:lnTo>
                <a:lnTo>
                  <a:pt x="85714" y="8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20" name="Shape 3420"/>
          <p:cNvSpPr/>
          <p:nvPr/>
        </p:nvSpPr>
        <p:spPr>
          <a:xfrm>
            <a:off x="7918450" y="5456237"/>
            <a:ext cx="11113" cy="12699"/>
          </a:xfrm>
          <a:custGeom>
            <a:pathLst>
              <a:path extrusionOk="0" h="120000" w="120000">
                <a:moveTo>
                  <a:pt x="0" y="45000"/>
                </a:moveTo>
                <a:lnTo>
                  <a:pt x="26666" y="45000"/>
                </a:lnTo>
                <a:lnTo>
                  <a:pt x="40000" y="30000"/>
                </a:lnTo>
                <a:lnTo>
                  <a:pt x="53333" y="45000"/>
                </a:lnTo>
                <a:lnTo>
                  <a:pt x="66666" y="60000"/>
                </a:lnTo>
                <a:lnTo>
                  <a:pt x="66666" y="75000"/>
                </a:lnTo>
                <a:lnTo>
                  <a:pt x="80000" y="90000"/>
                </a:lnTo>
                <a:lnTo>
                  <a:pt x="80000" y="105000"/>
                </a:lnTo>
                <a:lnTo>
                  <a:pt x="93333" y="105000"/>
                </a:lnTo>
                <a:lnTo>
                  <a:pt x="106666" y="105000"/>
                </a:lnTo>
                <a:lnTo>
                  <a:pt x="106666" y="75000"/>
                </a:lnTo>
                <a:lnTo>
                  <a:pt x="106666" y="45000"/>
                </a:lnTo>
                <a:lnTo>
                  <a:pt x="93333" y="30000"/>
                </a:lnTo>
                <a:lnTo>
                  <a:pt x="80000" y="15000"/>
                </a:lnTo>
                <a:lnTo>
                  <a:pt x="80000" y="0"/>
                </a:lnTo>
                <a:lnTo>
                  <a:pt x="66666" y="0"/>
                </a:lnTo>
                <a:lnTo>
                  <a:pt x="53333" y="0"/>
                </a:lnTo>
                <a:lnTo>
                  <a:pt x="40000" y="0"/>
                </a:lnTo>
                <a:lnTo>
                  <a:pt x="13333" y="15000"/>
                </a:lnTo>
                <a:lnTo>
                  <a:pt x="0" y="30000"/>
                </a:lnTo>
                <a:lnTo>
                  <a:pt x="0" y="4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21" name="Shape 3421"/>
          <p:cNvSpPr/>
          <p:nvPr/>
        </p:nvSpPr>
        <p:spPr>
          <a:xfrm>
            <a:off x="7918450" y="5456237"/>
            <a:ext cx="26987" cy="28575"/>
          </a:xfrm>
          <a:custGeom>
            <a:pathLst>
              <a:path extrusionOk="0" h="120000" w="120000">
                <a:moveTo>
                  <a:pt x="0" y="46666"/>
                </a:moveTo>
                <a:lnTo>
                  <a:pt x="0" y="46666"/>
                </a:lnTo>
                <a:lnTo>
                  <a:pt x="24000" y="46666"/>
                </a:lnTo>
                <a:lnTo>
                  <a:pt x="48000" y="40000"/>
                </a:lnTo>
                <a:lnTo>
                  <a:pt x="60000" y="46666"/>
                </a:lnTo>
                <a:lnTo>
                  <a:pt x="60000" y="53333"/>
                </a:lnTo>
                <a:lnTo>
                  <a:pt x="66000" y="66666"/>
                </a:lnTo>
                <a:lnTo>
                  <a:pt x="72000" y="86666"/>
                </a:lnTo>
                <a:lnTo>
                  <a:pt x="78000" y="93333"/>
                </a:lnTo>
                <a:lnTo>
                  <a:pt x="90000" y="106666"/>
                </a:lnTo>
                <a:lnTo>
                  <a:pt x="102000" y="113333"/>
                </a:lnTo>
                <a:lnTo>
                  <a:pt x="108000" y="113333"/>
                </a:lnTo>
                <a:lnTo>
                  <a:pt x="114000" y="106666"/>
                </a:lnTo>
                <a:lnTo>
                  <a:pt x="114000" y="86666"/>
                </a:lnTo>
                <a:lnTo>
                  <a:pt x="108000" y="73333"/>
                </a:lnTo>
                <a:lnTo>
                  <a:pt x="108000" y="53333"/>
                </a:lnTo>
                <a:lnTo>
                  <a:pt x="108000" y="46666"/>
                </a:lnTo>
                <a:lnTo>
                  <a:pt x="102000" y="33333"/>
                </a:lnTo>
                <a:lnTo>
                  <a:pt x="90000" y="20000"/>
                </a:lnTo>
                <a:lnTo>
                  <a:pt x="78000" y="6666"/>
                </a:lnTo>
                <a:lnTo>
                  <a:pt x="66000" y="0"/>
                </a:lnTo>
                <a:lnTo>
                  <a:pt x="60000" y="0"/>
                </a:lnTo>
                <a:lnTo>
                  <a:pt x="42000" y="0"/>
                </a:lnTo>
                <a:lnTo>
                  <a:pt x="18000" y="20000"/>
                </a:lnTo>
                <a:lnTo>
                  <a:pt x="6000" y="40000"/>
                </a:lnTo>
                <a:lnTo>
                  <a:pt x="0" y="4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22" name="Shape 3422"/>
          <p:cNvSpPr/>
          <p:nvPr/>
        </p:nvSpPr>
        <p:spPr>
          <a:xfrm>
            <a:off x="7934325" y="5521325"/>
            <a:ext cx="7937" cy="9524"/>
          </a:xfrm>
          <a:custGeom>
            <a:pathLst>
              <a:path extrusionOk="0" h="120000" w="120000">
                <a:moveTo>
                  <a:pt x="100000" y="0"/>
                </a:moveTo>
                <a:lnTo>
                  <a:pt x="80000" y="60000"/>
                </a:lnTo>
                <a:lnTo>
                  <a:pt x="40000" y="100000"/>
                </a:lnTo>
                <a:lnTo>
                  <a:pt x="20000" y="100000"/>
                </a:lnTo>
                <a:lnTo>
                  <a:pt x="0" y="100000"/>
                </a:lnTo>
                <a:lnTo>
                  <a:pt x="10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23" name="Shape 3423"/>
          <p:cNvSpPr/>
          <p:nvPr/>
        </p:nvSpPr>
        <p:spPr>
          <a:xfrm>
            <a:off x="7942263" y="5529262"/>
            <a:ext cx="9524" cy="9524"/>
          </a:xfrm>
          <a:custGeom>
            <a:pathLst>
              <a:path extrusionOk="0" h="120000" w="120000">
                <a:moveTo>
                  <a:pt x="0" y="100000"/>
                </a:moveTo>
                <a:lnTo>
                  <a:pt x="0" y="100000"/>
                </a:lnTo>
                <a:lnTo>
                  <a:pt x="17142" y="40000"/>
                </a:lnTo>
                <a:lnTo>
                  <a:pt x="51428" y="0"/>
                </a:lnTo>
                <a:lnTo>
                  <a:pt x="85714" y="0"/>
                </a:lnTo>
                <a:lnTo>
                  <a:pt x="102857"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24" name="Shape 3424"/>
          <p:cNvSpPr/>
          <p:nvPr/>
        </p:nvSpPr>
        <p:spPr>
          <a:xfrm>
            <a:off x="7880350" y="5437187"/>
            <a:ext cx="12699" cy="17461"/>
          </a:xfrm>
          <a:custGeom>
            <a:pathLst>
              <a:path extrusionOk="0" h="120000" w="120000">
                <a:moveTo>
                  <a:pt x="0" y="109090"/>
                </a:moveTo>
                <a:lnTo>
                  <a:pt x="12000" y="98181"/>
                </a:lnTo>
                <a:lnTo>
                  <a:pt x="36000" y="87272"/>
                </a:lnTo>
                <a:lnTo>
                  <a:pt x="48000" y="76363"/>
                </a:lnTo>
                <a:lnTo>
                  <a:pt x="48000" y="65454"/>
                </a:lnTo>
                <a:lnTo>
                  <a:pt x="48000" y="54545"/>
                </a:lnTo>
                <a:lnTo>
                  <a:pt x="60000" y="43636"/>
                </a:lnTo>
                <a:lnTo>
                  <a:pt x="60000" y="32727"/>
                </a:lnTo>
                <a:lnTo>
                  <a:pt x="72000" y="32727"/>
                </a:lnTo>
                <a:lnTo>
                  <a:pt x="84000" y="21818"/>
                </a:lnTo>
                <a:lnTo>
                  <a:pt x="108000" y="10909"/>
                </a:lnTo>
                <a:lnTo>
                  <a:pt x="108000" y="0"/>
                </a:lnTo>
                <a:lnTo>
                  <a:pt x="0" y="10909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25" name="Shape 3425"/>
          <p:cNvSpPr/>
          <p:nvPr/>
        </p:nvSpPr>
        <p:spPr>
          <a:xfrm>
            <a:off x="7880350" y="5437187"/>
            <a:ext cx="30162" cy="33336"/>
          </a:xfrm>
          <a:custGeom>
            <a:pathLst>
              <a:path extrusionOk="0" h="120000" w="120000">
                <a:moveTo>
                  <a:pt x="0" y="114285"/>
                </a:moveTo>
                <a:lnTo>
                  <a:pt x="0" y="114285"/>
                </a:lnTo>
                <a:lnTo>
                  <a:pt x="11428" y="102857"/>
                </a:lnTo>
                <a:lnTo>
                  <a:pt x="34285" y="85714"/>
                </a:lnTo>
                <a:lnTo>
                  <a:pt x="45714" y="74285"/>
                </a:lnTo>
                <a:lnTo>
                  <a:pt x="45714" y="68571"/>
                </a:lnTo>
                <a:lnTo>
                  <a:pt x="51428" y="57142"/>
                </a:lnTo>
                <a:lnTo>
                  <a:pt x="57142" y="45714"/>
                </a:lnTo>
                <a:lnTo>
                  <a:pt x="62857" y="34285"/>
                </a:lnTo>
                <a:lnTo>
                  <a:pt x="74285" y="28571"/>
                </a:lnTo>
                <a:lnTo>
                  <a:pt x="91428" y="17142"/>
                </a:lnTo>
                <a:lnTo>
                  <a:pt x="108571" y="5714"/>
                </a:lnTo>
                <a:lnTo>
                  <a:pt x="114285"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26" name="Shape 3426"/>
          <p:cNvSpPr/>
          <p:nvPr/>
        </p:nvSpPr>
        <p:spPr>
          <a:xfrm>
            <a:off x="7918450" y="5407025"/>
            <a:ext cx="9524" cy="15875"/>
          </a:xfrm>
          <a:custGeom>
            <a:pathLst>
              <a:path extrusionOk="0" h="120000" w="120000">
                <a:moveTo>
                  <a:pt x="0" y="0"/>
                </a:moveTo>
                <a:lnTo>
                  <a:pt x="30000" y="0"/>
                </a:lnTo>
                <a:lnTo>
                  <a:pt x="45000" y="36000"/>
                </a:lnTo>
                <a:lnTo>
                  <a:pt x="60000" y="60000"/>
                </a:lnTo>
                <a:lnTo>
                  <a:pt x="60000" y="72000"/>
                </a:lnTo>
                <a:lnTo>
                  <a:pt x="75000" y="84000"/>
                </a:lnTo>
                <a:lnTo>
                  <a:pt x="90000" y="96000"/>
                </a:lnTo>
                <a:lnTo>
                  <a:pt x="105000" y="108000"/>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27" name="Shape 3427"/>
          <p:cNvSpPr/>
          <p:nvPr/>
        </p:nvSpPr>
        <p:spPr>
          <a:xfrm>
            <a:off x="7918450" y="5407025"/>
            <a:ext cx="25399" cy="31750"/>
          </a:xfrm>
          <a:custGeom>
            <a:pathLst>
              <a:path extrusionOk="0" h="120000" w="120000">
                <a:moveTo>
                  <a:pt x="0" y="0"/>
                </a:moveTo>
                <a:lnTo>
                  <a:pt x="0" y="0"/>
                </a:lnTo>
                <a:lnTo>
                  <a:pt x="24000" y="6000"/>
                </a:lnTo>
                <a:lnTo>
                  <a:pt x="48000" y="36000"/>
                </a:lnTo>
                <a:lnTo>
                  <a:pt x="66000" y="60000"/>
                </a:lnTo>
                <a:lnTo>
                  <a:pt x="66000" y="72000"/>
                </a:lnTo>
                <a:lnTo>
                  <a:pt x="72000" y="90000"/>
                </a:lnTo>
                <a:lnTo>
                  <a:pt x="96000" y="102000"/>
                </a:lnTo>
                <a:lnTo>
                  <a:pt x="108000" y="114000"/>
                </a:lnTo>
                <a:lnTo>
                  <a:pt x="114000" y="114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28" name="Shape 3428"/>
          <p:cNvSpPr/>
          <p:nvPr/>
        </p:nvSpPr>
        <p:spPr>
          <a:xfrm>
            <a:off x="7929563" y="5562600"/>
            <a:ext cx="14287" cy="14288"/>
          </a:xfrm>
          <a:custGeom>
            <a:pathLst>
              <a:path extrusionOk="0" h="120000" w="120000">
                <a:moveTo>
                  <a:pt x="0" y="106666"/>
                </a:moveTo>
                <a:lnTo>
                  <a:pt x="48000" y="106666"/>
                </a:lnTo>
                <a:lnTo>
                  <a:pt x="108000" y="106666"/>
                </a:lnTo>
                <a:lnTo>
                  <a:pt x="108000" y="53333"/>
                </a:lnTo>
                <a:lnTo>
                  <a:pt x="108000" y="0"/>
                </a:lnTo>
                <a:lnTo>
                  <a:pt x="48000" y="0"/>
                </a:lnTo>
                <a:lnTo>
                  <a:pt x="0" y="53333"/>
                </a:lnTo>
                <a:lnTo>
                  <a:pt x="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29" name="Shape 3429"/>
          <p:cNvSpPr/>
          <p:nvPr/>
        </p:nvSpPr>
        <p:spPr>
          <a:xfrm>
            <a:off x="7904163" y="5530850"/>
            <a:ext cx="12699" cy="12699"/>
          </a:xfrm>
          <a:custGeom>
            <a:pathLst>
              <a:path extrusionOk="0" h="120000" w="120000">
                <a:moveTo>
                  <a:pt x="0" y="75000"/>
                </a:moveTo>
                <a:lnTo>
                  <a:pt x="30000" y="105000"/>
                </a:lnTo>
                <a:lnTo>
                  <a:pt x="75000" y="105000"/>
                </a:lnTo>
                <a:lnTo>
                  <a:pt x="105000" y="75000"/>
                </a:lnTo>
                <a:lnTo>
                  <a:pt x="105000" y="30000"/>
                </a:lnTo>
                <a:lnTo>
                  <a:pt x="75000" y="0"/>
                </a:lnTo>
                <a:lnTo>
                  <a:pt x="30000" y="0"/>
                </a:lnTo>
                <a:lnTo>
                  <a:pt x="0" y="30000"/>
                </a:lnTo>
                <a:lnTo>
                  <a:pt x="0" y="7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30" name="Shape 3430"/>
          <p:cNvSpPr/>
          <p:nvPr/>
        </p:nvSpPr>
        <p:spPr>
          <a:xfrm>
            <a:off x="7918450" y="5494337"/>
            <a:ext cx="11113" cy="14287"/>
          </a:xfrm>
          <a:custGeom>
            <a:pathLst>
              <a:path extrusionOk="0" h="120000" w="120000">
                <a:moveTo>
                  <a:pt x="0" y="106666"/>
                </a:moveTo>
                <a:lnTo>
                  <a:pt x="0" y="106666"/>
                </a:lnTo>
                <a:lnTo>
                  <a:pt x="48000" y="106666"/>
                </a:lnTo>
                <a:lnTo>
                  <a:pt x="108000" y="106666"/>
                </a:lnTo>
                <a:lnTo>
                  <a:pt x="108000" y="53333"/>
                </a:lnTo>
                <a:lnTo>
                  <a:pt x="48000" y="0"/>
                </a:lnTo>
                <a:lnTo>
                  <a:pt x="0" y="0"/>
                </a:lnTo>
                <a:lnTo>
                  <a:pt x="0" y="53333"/>
                </a:lnTo>
                <a:lnTo>
                  <a:pt x="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31" name="Shape 3431"/>
          <p:cNvSpPr/>
          <p:nvPr/>
        </p:nvSpPr>
        <p:spPr>
          <a:xfrm>
            <a:off x="7986713" y="5529262"/>
            <a:ext cx="14287" cy="12699"/>
          </a:xfrm>
          <a:custGeom>
            <a:pathLst>
              <a:path extrusionOk="0" h="120000" w="120000">
                <a:moveTo>
                  <a:pt x="0" y="75000"/>
                </a:moveTo>
                <a:lnTo>
                  <a:pt x="0" y="105000"/>
                </a:lnTo>
                <a:lnTo>
                  <a:pt x="48000" y="105000"/>
                </a:lnTo>
                <a:lnTo>
                  <a:pt x="108000" y="75000"/>
                </a:lnTo>
                <a:lnTo>
                  <a:pt x="108000" y="30000"/>
                </a:lnTo>
                <a:lnTo>
                  <a:pt x="48000" y="0"/>
                </a:lnTo>
                <a:lnTo>
                  <a:pt x="0" y="0"/>
                </a:lnTo>
                <a:lnTo>
                  <a:pt x="0" y="30000"/>
                </a:lnTo>
                <a:lnTo>
                  <a:pt x="0" y="7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32" name="Shape 3432"/>
          <p:cNvSpPr/>
          <p:nvPr/>
        </p:nvSpPr>
        <p:spPr>
          <a:xfrm>
            <a:off x="8015288" y="5422900"/>
            <a:ext cx="12699" cy="14288"/>
          </a:xfrm>
          <a:custGeom>
            <a:pathLst>
              <a:path extrusionOk="0" h="120000" w="120000">
                <a:moveTo>
                  <a:pt x="40000" y="53333"/>
                </a:moveTo>
                <a:lnTo>
                  <a:pt x="40000" y="106666"/>
                </a:lnTo>
                <a:lnTo>
                  <a:pt x="66666" y="106666"/>
                </a:lnTo>
                <a:lnTo>
                  <a:pt x="106666" y="106666"/>
                </a:lnTo>
                <a:lnTo>
                  <a:pt x="106666" y="53333"/>
                </a:lnTo>
                <a:lnTo>
                  <a:pt x="106666" y="0"/>
                </a:lnTo>
                <a:lnTo>
                  <a:pt x="66666" y="0"/>
                </a:lnTo>
                <a:lnTo>
                  <a:pt x="40000" y="0"/>
                </a:lnTo>
                <a:lnTo>
                  <a:pt x="0" y="53333"/>
                </a:lnTo>
                <a:lnTo>
                  <a:pt x="40000" y="53333"/>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33" name="Shape 3433"/>
          <p:cNvSpPr/>
          <p:nvPr/>
        </p:nvSpPr>
        <p:spPr>
          <a:xfrm>
            <a:off x="8024813" y="5461000"/>
            <a:ext cx="14287" cy="14288"/>
          </a:xfrm>
          <a:custGeom>
            <a:pathLst>
              <a:path extrusionOk="0" h="120000" w="120000">
                <a:moveTo>
                  <a:pt x="0" y="53333"/>
                </a:moveTo>
                <a:lnTo>
                  <a:pt x="0" y="106666"/>
                </a:lnTo>
                <a:lnTo>
                  <a:pt x="48000" y="106666"/>
                </a:lnTo>
                <a:lnTo>
                  <a:pt x="108000" y="53333"/>
                </a:lnTo>
                <a:lnTo>
                  <a:pt x="108000" y="0"/>
                </a:lnTo>
                <a:lnTo>
                  <a:pt x="48000" y="0"/>
                </a:lnTo>
                <a:lnTo>
                  <a:pt x="0" y="0"/>
                </a:lnTo>
                <a:lnTo>
                  <a:pt x="0" y="53333"/>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34" name="Shape 3434"/>
          <p:cNvSpPr/>
          <p:nvPr/>
        </p:nvSpPr>
        <p:spPr>
          <a:xfrm>
            <a:off x="7888288" y="5448300"/>
            <a:ext cx="14287" cy="12699"/>
          </a:xfrm>
          <a:custGeom>
            <a:pathLst>
              <a:path extrusionOk="0" h="120000" w="120000">
                <a:moveTo>
                  <a:pt x="0" y="75000"/>
                </a:moveTo>
                <a:lnTo>
                  <a:pt x="48000" y="105000"/>
                </a:lnTo>
                <a:lnTo>
                  <a:pt x="108000" y="105000"/>
                </a:lnTo>
                <a:lnTo>
                  <a:pt x="108000" y="75000"/>
                </a:lnTo>
                <a:lnTo>
                  <a:pt x="108000" y="30000"/>
                </a:lnTo>
                <a:lnTo>
                  <a:pt x="108000" y="0"/>
                </a:lnTo>
                <a:lnTo>
                  <a:pt x="48000" y="0"/>
                </a:lnTo>
                <a:lnTo>
                  <a:pt x="0" y="0"/>
                </a:lnTo>
                <a:lnTo>
                  <a:pt x="0" y="30000"/>
                </a:lnTo>
                <a:lnTo>
                  <a:pt x="0" y="7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35" name="Shape 3435"/>
          <p:cNvSpPr/>
          <p:nvPr/>
        </p:nvSpPr>
        <p:spPr>
          <a:xfrm>
            <a:off x="7845425" y="5472112"/>
            <a:ext cx="12699" cy="15875"/>
          </a:xfrm>
          <a:custGeom>
            <a:pathLst>
              <a:path extrusionOk="0" h="120000" w="120000">
                <a:moveTo>
                  <a:pt x="40000" y="108000"/>
                </a:moveTo>
                <a:lnTo>
                  <a:pt x="40000" y="108000"/>
                </a:lnTo>
                <a:lnTo>
                  <a:pt x="66666" y="108000"/>
                </a:lnTo>
                <a:lnTo>
                  <a:pt x="106666" y="108000"/>
                </a:lnTo>
                <a:lnTo>
                  <a:pt x="106666" y="0"/>
                </a:lnTo>
                <a:lnTo>
                  <a:pt x="66666" y="0"/>
                </a:lnTo>
                <a:lnTo>
                  <a:pt x="40000" y="0"/>
                </a:lnTo>
                <a:lnTo>
                  <a:pt x="0" y="0"/>
                </a:lnTo>
                <a:lnTo>
                  <a:pt x="0" y="108000"/>
                </a:lnTo>
                <a:lnTo>
                  <a:pt x="40000" y="108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36" name="Shape 3436"/>
          <p:cNvSpPr/>
          <p:nvPr/>
        </p:nvSpPr>
        <p:spPr>
          <a:xfrm>
            <a:off x="7859713" y="5427662"/>
            <a:ext cx="14287" cy="12699"/>
          </a:xfrm>
          <a:custGeom>
            <a:pathLst>
              <a:path extrusionOk="0" h="120000" w="120000">
                <a:moveTo>
                  <a:pt x="0" y="105000"/>
                </a:moveTo>
                <a:lnTo>
                  <a:pt x="0" y="105000"/>
                </a:lnTo>
                <a:lnTo>
                  <a:pt x="48000" y="105000"/>
                </a:lnTo>
                <a:lnTo>
                  <a:pt x="108000" y="105000"/>
                </a:lnTo>
                <a:lnTo>
                  <a:pt x="108000" y="75000"/>
                </a:lnTo>
                <a:lnTo>
                  <a:pt x="108000" y="30000"/>
                </a:lnTo>
                <a:lnTo>
                  <a:pt x="108000" y="0"/>
                </a:lnTo>
                <a:lnTo>
                  <a:pt x="48000" y="0"/>
                </a:lnTo>
                <a:lnTo>
                  <a:pt x="0" y="30000"/>
                </a:lnTo>
                <a:lnTo>
                  <a:pt x="0" y="75000"/>
                </a:lnTo>
                <a:lnTo>
                  <a:pt x="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37" name="Shape 3437"/>
          <p:cNvSpPr/>
          <p:nvPr/>
        </p:nvSpPr>
        <p:spPr>
          <a:xfrm>
            <a:off x="7945438" y="5387975"/>
            <a:ext cx="12699" cy="12699"/>
          </a:xfrm>
          <a:custGeom>
            <a:pathLst>
              <a:path extrusionOk="0" h="120000" w="120000">
                <a:moveTo>
                  <a:pt x="0" y="75000"/>
                </a:moveTo>
                <a:lnTo>
                  <a:pt x="40000" y="105000"/>
                </a:lnTo>
                <a:lnTo>
                  <a:pt x="66666" y="105000"/>
                </a:lnTo>
                <a:lnTo>
                  <a:pt x="66666" y="75000"/>
                </a:lnTo>
                <a:lnTo>
                  <a:pt x="106666" y="75000"/>
                </a:lnTo>
                <a:lnTo>
                  <a:pt x="106666" y="30000"/>
                </a:lnTo>
                <a:lnTo>
                  <a:pt x="106666" y="0"/>
                </a:lnTo>
                <a:lnTo>
                  <a:pt x="66666" y="0"/>
                </a:lnTo>
                <a:lnTo>
                  <a:pt x="40000" y="0"/>
                </a:lnTo>
                <a:lnTo>
                  <a:pt x="0" y="0"/>
                </a:lnTo>
                <a:lnTo>
                  <a:pt x="0" y="30000"/>
                </a:lnTo>
                <a:lnTo>
                  <a:pt x="0" y="7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38" name="Shape 3438"/>
          <p:cNvSpPr/>
          <p:nvPr/>
        </p:nvSpPr>
        <p:spPr>
          <a:xfrm>
            <a:off x="7904163" y="5594350"/>
            <a:ext cx="14287" cy="14288"/>
          </a:xfrm>
          <a:custGeom>
            <a:pathLst>
              <a:path extrusionOk="0" h="120000" w="120000">
                <a:moveTo>
                  <a:pt x="40000" y="106666"/>
                </a:moveTo>
                <a:lnTo>
                  <a:pt x="40000" y="106666"/>
                </a:lnTo>
                <a:lnTo>
                  <a:pt x="66666" y="106666"/>
                </a:lnTo>
                <a:lnTo>
                  <a:pt x="106666" y="106666"/>
                </a:lnTo>
                <a:lnTo>
                  <a:pt x="106666" y="53333"/>
                </a:lnTo>
                <a:lnTo>
                  <a:pt x="66666" y="0"/>
                </a:lnTo>
                <a:lnTo>
                  <a:pt x="40000" y="0"/>
                </a:lnTo>
                <a:lnTo>
                  <a:pt x="40000" y="53333"/>
                </a:lnTo>
                <a:lnTo>
                  <a:pt x="0" y="53333"/>
                </a:lnTo>
                <a:lnTo>
                  <a:pt x="0" y="106666"/>
                </a:lnTo>
                <a:lnTo>
                  <a:pt x="40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39" name="Shape 3439"/>
          <p:cNvSpPr/>
          <p:nvPr/>
        </p:nvSpPr>
        <p:spPr>
          <a:xfrm>
            <a:off x="7964488" y="5589587"/>
            <a:ext cx="12699" cy="12699"/>
          </a:xfrm>
          <a:custGeom>
            <a:pathLst>
              <a:path extrusionOk="0" h="120000" w="120000">
                <a:moveTo>
                  <a:pt x="0" y="75000"/>
                </a:moveTo>
                <a:lnTo>
                  <a:pt x="40000" y="105000"/>
                </a:lnTo>
                <a:lnTo>
                  <a:pt x="66666" y="105000"/>
                </a:lnTo>
                <a:lnTo>
                  <a:pt x="66666" y="75000"/>
                </a:lnTo>
                <a:lnTo>
                  <a:pt x="106666" y="75000"/>
                </a:lnTo>
                <a:lnTo>
                  <a:pt x="106666" y="30000"/>
                </a:lnTo>
                <a:lnTo>
                  <a:pt x="106666" y="0"/>
                </a:lnTo>
                <a:lnTo>
                  <a:pt x="66666" y="0"/>
                </a:lnTo>
                <a:lnTo>
                  <a:pt x="40000" y="0"/>
                </a:lnTo>
                <a:lnTo>
                  <a:pt x="0" y="0"/>
                </a:lnTo>
                <a:lnTo>
                  <a:pt x="0" y="30000"/>
                </a:lnTo>
                <a:lnTo>
                  <a:pt x="0" y="7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40" name="Shape 3440"/>
          <p:cNvSpPr/>
          <p:nvPr/>
        </p:nvSpPr>
        <p:spPr>
          <a:xfrm>
            <a:off x="8020050" y="5530850"/>
            <a:ext cx="14288" cy="14288"/>
          </a:xfrm>
          <a:custGeom>
            <a:pathLst>
              <a:path extrusionOk="0" h="120000" w="120000">
                <a:moveTo>
                  <a:pt x="0" y="53333"/>
                </a:moveTo>
                <a:lnTo>
                  <a:pt x="48000" y="106666"/>
                </a:lnTo>
                <a:lnTo>
                  <a:pt x="108000" y="106666"/>
                </a:lnTo>
                <a:lnTo>
                  <a:pt x="108000" y="53333"/>
                </a:lnTo>
                <a:lnTo>
                  <a:pt x="108000" y="0"/>
                </a:lnTo>
                <a:lnTo>
                  <a:pt x="48000" y="0"/>
                </a:lnTo>
                <a:lnTo>
                  <a:pt x="0" y="0"/>
                </a:lnTo>
                <a:lnTo>
                  <a:pt x="0" y="53333"/>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41" name="Shape 3441"/>
          <p:cNvSpPr/>
          <p:nvPr/>
        </p:nvSpPr>
        <p:spPr>
          <a:xfrm>
            <a:off x="8007350" y="5475287"/>
            <a:ext cx="14288" cy="12699"/>
          </a:xfrm>
          <a:custGeom>
            <a:pathLst>
              <a:path extrusionOk="0" h="120000" w="120000">
                <a:moveTo>
                  <a:pt x="0" y="105000"/>
                </a:moveTo>
                <a:lnTo>
                  <a:pt x="0" y="105000"/>
                </a:lnTo>
                <a:lnTo>
                  <a:pt x="48000" y="105000"/>
                </a:lnTo>
                <a:lnTo>
                  <a:pt x="108000" y="105000"/>
                </a:lnTo>
                <a:lnTo>
                  <a:pt x="108000" y="75000"/>
                </a:lnTo>
                <a:lnTo>
                  <a:pt x="108000" y="30000"/>
                </a:lnTo>
                <a:lnTo>
                  <a:pt x="48000" y="0"/>
                </a:lnTo>
                <a:lnTo>
                  <a:pt x="0" y="0"/>
                </a:lnTo>
                <a:lnTo>
                  <a:pt x="0" y="30000"/>
                </a:lnTo>
                <a:lnTo>
                  <a:pt x="0" y="75000"/>
                </a:lnTo>
                <a:lnTo>
                  <a:pt x="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42" name="Shape 3442"/>
          <p:cNvSpPr/>
          <p:nvPr/>
        </p:nvSpPr>
        <p:spPr>
          <a:xfrm>
            <a:off x="8032750" y="5494337"/>
            <a:ext cx="11113" cy="14287"/>
          </a:xfrm>
          <a:custGeom>
            <a:pathLst>
              <a:path extrusionOk="0" h="120000" w="120000">
                <a:moveTo>
                  <a:pt x="0" y="106666"/>
                </a:moveTo>
                <a:lnTo>
                  <a:pt x="0" y="106666"/>
                </a:ln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43" name="Shape 3443"/>
          <p:cNvSpPr/>
          <p:nvPr/>
        </p:nvSpPr>
        <p:spPr>
          <a:xfrm>
            <a:off x="8186738" y="5367337"/>
            <a:ext cx="242886" cy="271461"/>
          </a:xfrm>
          <a:custGeom>
            <a:pathLst>
              <a:path extrusionOk="0" h="120000" w="120000">
                <a:moveTo>
                  <a:pt x="69069" y="119298"/>
                </a:moveTo>
                <a:lnTo>
                  <a:pt x="69069" y="119298"/>
                </a:lnTo>
                <a:lnTo>
                  <a:pt x="64186" y="119298"/>
                </a:lnTo>
                <a:lnTo>
                  <a:pt x="60697" y="118596"/>
                </a:lnTo>
                <a:lnTo>
                  <a:pt x="56511" y="117192"/>
                </a:lnTo>
                <a:lnTo>
                  <a:pt x="53720" y="116491"/>
                </a:lnTo>
                <a:lnTo>
                  <a:pt x="50232" y="115087"/>
                </a:lnTo>
                <a:lnTo>
                  <a:pt x="47441" y="114385"/>
                </a:lnTo>
                <a:lnTo>
                  <a:pt x="43255" y="112982"/>
                </a:lnTo>
                <a:lnTo>
                  <a:pt x="38372" y="112280"/>
                </a:lnTo>
                <a:lnTo>
                  <a:pt x="35581" y="111578"/>
                </a:lnTo>
                <a:lnTo>
                  <a:pt x="32093" y="110877"/>
                </a:lnTo>
                <a:lnTo>
                  <a:pt x="29302" y="109473"/>
                </a:lnTo>
                <a:lnTo>
                  <a:pt x="25813" y="108070"/>
                </a:lnTo>
                <a:lnTo>
                  <a:pt x="23720" y="105964"/>
                </a:lnTo>
                <a:lnTo>
                  <a:pt x="20930" y="105263"/>
                </a:lnTo>
                <a:lnTo>
                  <a:pt x="18837" y="103157"/>
                </a:lnTo>
                <a:lnTo>
                  <a:pt x="17441" y="101754"/>
                </a:lnTo>
                <a:lnTo>
                  <a:pt x="16046" y="100350"/>
                </a:lnTo>
                <a:lnTo>
                  <a:pt x="13953" y="98245"/>
                </a:lnTo>
                <a:lnTo>
                  <a:pt x="12558" y="96140"/>
                </a:lnTo>
                <a:lnTo>
                  <a:pt x="11860" y="93333"/>
                </a:lnTo>
                <a:lnTo>
                  <a:pt x="10465" y="90526"/>
                </a:lnTo>
                <a:lnTo>
                  <a:pt x="8372" y="87719"/>
                </a:lnTo>
                <a:lnTo>
                  <a:pt x="8372" y="84912"/>
                </a:lnTo>
                <a:lnTo>
                  <a:pt x="7674" y="82105"/>
                </a:lnTo>
                <a:lnTo>
                  <a:pt x="6976" y="79298"/>
                </a:lnTo>
                <a:lnTo>
                  <a:pt x="4883" y="75087"/>
                </a:lnTo>
                <a:lnTo>
                  <a:pt x="4186" y="70877"/>
                </a:lnTo>
                <a:lnTo>
                  <a:pt x="2093" y="66666"/>
                </a:lnTo>
                <a:lnTo>
                  <a:pt x="697" y="63157"/>
                </a:lnTo>
                <a:lnTo>
                  <a:pt x="0" y="58947"/>
                </a:lnTo>
                <a:lnTo>
                  <a:pt x="0" y="55438"/>
                </a:lnTo>
                <a:lnTo>
                  <a:pt x="697" y="52631"/>
                </a:lnTo>
                <a:lnTo>
                  <a:pt x="2093" y="48421"/>
                </a:lnTo>
                <a:lnTo>
                  <a:pt x="4186" y="44210"/>
                </a:lnTo>
                <a:lnTo>
                  <a:pt x="6976" y="39298"/>
                </a:lnTo>
                <a:lnTo>
                  <a:pt x="8372" y="35087"/>
                </a:lnTo>
                <a:lnTo>
                  <a:pt x="11860" y="30175"/>
                </a:lnTo>
                <a:lnTo>
                  <a:pt x="13953" y="25964"/>
                </a:lnTo>
                <a:lnTo>
                  <a:pt x="17441" y="22456"/>
                </a:lnTo>
                <a:lnTo>
                  <a:pt x="18837" y="20350"/>
                </a:lnTo>
                <a:lnTo>
                  <a:pt x="23023" y="17543"/>
                </a:lnTo>
                <a:lnTo>
                  <a:pt x="27209" y="14035"/>
                </a:lnTo>
                <a:lnTo>
                  <a:pt x="33488" y="9824"/>
                </a:lnTo>
                <a:lnTo>
                  <a:pt x="41162" y="5614"/>
                </a:lnTo>
                <a:lnTo>
                  <a:pt x="48837" y="2807"/>
                </a:lnTo>
                <a:lnTo>
                  <a:pt x="57906" y="701"/>
                </a:lnTo>
                <a:lnTo>
                  <a:pt x="66976" y="0"/>
                </a:lnTo>
                <a:lnTo>
                  <a:pt x="74651" y="2807"/>
                </a:lnTo>
                <a:lnTo>
                  <a:pt x="78837" y="4210"/>
                </a:lnTo>
                <a:lnTo>
                  <a:pt x="81627" y="6315"/>
                </a:lnTo>
                <a:lnTo>
                  <a:pt x="85813" y="8421"/>
                </a:lnTo>
                <a:lnTo>
                  <a:pt x="89302" y="11228"/>
                </a:lnTo>
                <a:lnTo>
                  <a:pt x="93488" y="13333"/>
                </a:lnTo>
                <a:lnTo>
                  <a:pt x="98372" y="16140"/>
                </a:lnTo>
                <a:lnTo>
                  <a:pt x="100465" y="18947"/>
                </a:lnTo>
                <a:lnTo>
                  <a:pt x="103953" y="21754"/>
                </a:lnTo>
                <a:lnTo>
                  <a:pt x="105348" y="24561"/>
                </a:lnTo>
                <a:lnTo>
                  <a:pt x="107441" y="28771"/>
                </a:lnTo>
                <a:lnTo>
                  <a:pt x="110232" y="33684"/>
                </a:lnTo>
                <a:lnTo>
                  <a:pt x="112325" y="38596"/>
                </a:lnTo>
                <a:lnTo>
                  <a:pt x="113720" y="44210"/>
                </a:lnTo>
                <a:lnTo>
                  <a:pt x="115116" y="49122"/>
                </a:lnTo>
                <a:lnTo>
                  <a:pt x="117906" y="54035"/>
                </a:lnTo>
                <a:lnTo>
                  <a:pt x="118604" y="57543"/>
                </a:lnTo>
                <a:lnTo>
                  <a:pt x="118604" y="61754"/>
                </a:lnTo>
                <a:lnTo>
                  <a:pt x="119302" y="66666"/>
                </a:lnTo>
                <a:lnTo>
                  <a:pt x="119302" y="72280"/>
                </a:lnTo>
                <a:lnTo>
                  <a:pt x="118604" y="77894"/>
                </a:lnTo>
                <a:lnTo>
                  <a:pt x="118604" y="83508"/>
                </a:lnTo>
                <a:lnTo>
                  <a:pt x="117209" y="88421"/>
                </a:lnTo>
                <a:lnTo>
                  <a:pt x="115116" y="92631"/>
                </a:lnTo>
                <a:lnTo>
                  <a:pt x="113023" y="95438"/>
                </a:lnTo>
                <a:lnTo>
                  <a:pt x="107441" y="100350"/>
                </a:lnTo>
                <a:lnTo>
                  <a:pt x="103953" y="104561"/>
                </a:lnTo>
                <a:lnTo>
                  <a:pt x="99767" y="108771"/>
                </a:lnTo>
                <a:lnTo>
                  <a:pt x="94883" y="111578"/>
                </a:lnTo>
                <a:lnTo>
                  <a:pt x="92093" y="112982"/>
                </a:lnTo>
                <a:lnTo>
                  <a:pt x="87906" y="114385"/>
                </a:lnTo>
                <a:lnTo>
                  <a:pt x="83023" y="115087"/>
                </a:lnTo>
                <a:lnTo>
                  <a:pt x="79534" y="116491"/>
                </a:lnTo>
                <a:lnTo>
                  <a:pt x="75348" y="117894"/>
                </a:lnTo>
                <a:lnTo>
                  <a:pt x="72558" y="118596"/>
                </a:lnTo>
                <a:lnTo>
                  <a:pt x="69767" y="119298"/>
                </a:lnTo>
                <a:lnTo>
                  <a:pt x="69069" y="119298"/>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44" name="Shape 3444"/>
          <p:cNvSpPr/>
          <p:nvPr/>
        </p:nvSpPr>
        <p:spPr>
          <a:xfrm>
            <a:off x="8329613" y="5581650"/>
            <a:ext cx="15875" cy="4763"/>
          </a:xfrm>
          <a:custGeom>
            <a:pathLst>
              <a:path extrusionOk="0" h="120000" w="120000">
                <a:moveTo>
                  <a:pt x="87272" y="80000"/>
                </a:moveTo>
                <a:lnTo>
                  <a:pt x="54545" y="80000"/>
                </a:lnTo>
                <a:lnTo>
                  <a:pt x="43636" y="80000"/>
                </a:lnTo>
                <a:lnTo>
                  <a:pt x="32727" y="80000"/>
                </a:lnTo>
                <a:lnTo>
                  <a:pt x="21818" y="80000"/>
                </a:lnTo>
                <a:lnTo>
                  <a:pt x="10909" y="80000"/>
                </a:lnTo>
                <a:lnTo>
                  <a:pt x="0" y="80000"/>
                </a:lnTo>
                <a:lnTo>
                  <a:pt x="0" y="40000"/>
                </a:lnTo>
                <a:lnTo>
                  <a:pt x="10909" y="40000"/>
                </a:lnTo>
                <a:lnTo>
                  <a:pt x="21818" y="40000"/>
                </a:lnTo>
                <a:lnTo>
                  <a:pt x="32727" y="0"/>
                </a:lnTo>
                <a:lnTo>
                  <a:pt x="43636" y="0"/>
                </a:lnTo>
                <a:lnTo>
                  <a:pt x="54545" y="0"/>
                </a:lnTo>
                <a:lnTo>
                  <a:pt x="65454" y="0"/>
                </a:lnTo>
                <a:lnTo>
                  <a:pt x="76363" y="0"/>
                </a:lnTo>
                <a:lnTo>
                  <a:pt x="87272" y="40000"/>
                </a:lnTo>
                <a:lnTo>
                  <a:pt x="98181" y="40000"/>
                </a:lnTo>
                <a:lnTo>
                  <a:pt x="109090" y="40000"/>
                </a:lnTo>
                <a:lnTo>
                  <a:pt x="98181" y="80000"/>
                </a:lnTo>
                <a:lnTo>
                  <a:pt x="87272" y="8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45" name="Shape 3445"/>
          <p:cNvSpPr/>
          <p:nvPr/>
        </p:nvSpPr>
        <p:spPr>
          <a:xfrm>
            <a:off x="8329613" y="5581650"/>
            <a:ext cx="31750" cy="20638"/>
          </a:xfrm>
          <a:custGeom>
            <a:pathLst>
              <a:path extrusionOk="0" h="120000" w="120000">
                <a:moveTo>
                  <a:pt x="88695" y="92307"/>
                </a:moveTo>
                <a:lnTo>
                  <a:pt x="88695" y="92307"/>
                </a:lnTo>
                <a:lnTo>
                  <a:pt x="62608" y="92307"/>
                </a:lnTo>
                <a:lnTo>
                  <a:pt x="46956" y="92307"/>
                </a:lnTo>
                <a:lnTo>
                  <a:pt x="41739" y="101538"/>
                </a:lnTo>
                <a:lnTo>
                  <a:pt x="31304" y="110769"/>
                </a:lnTo>
                <a:lnTo>
                  <a:pt x="15652" y="101538"/>
                </a:lnTo>
                <a:lnTo>
                  <a:pt x="5217" y="92307"/>
                </a:lnTo>
                <a:lnTo>
                  <a:pt x="0" y="83076"/>
                </a:lnTo>
                <a:lnTo>
                  <a:pt x="0" y="64615"/>
                </a:lnTo>
                <a:lnTo>
                  <a:pt x="5217" y="46153"/>
                </a:lnTo>
                <a:lnTo>
                  <a:pt x="10434" y="36923"/>
                </a:lnTo>
                <a:lnTo>
                  <a:pt x="26086" y="27692"/>
                </a:lnTo>
                <a:lnTo>
                  <a:pt x="31304" y="18461"/>
                </a:lnTo>
                <a:lnTo>
                  <a:pt x="41739" y="9230"/>
                </a:lnTo>
                <a:lnTo>
                  <a:pt x="52173" y="0"/>
                </a:lnTo>
                <a:lnTo>
                  <a:pt x="67826" y="9230"/>
                </a:lnTo>
                <a:lnTo>
                  <a:pt x="78260" y="18461"/>
                </a:lnTo>
                <a:lnTo>
                  <a:pt x="88695" y="27692"/>
                </a:lnTo>
                <a:lnTo>
                  <a:pt x="99130" y="36923"/>
                </a:lnTo>
                <a:lnTo>
                  <a:pt x="109565" y="36923"/>
                </a:lnTo>
                <a:lnTo>
                  <a:pt x="114782" y="46153"/>
                </a:lnTo>
                <a:lnTo>
                  <a:pt x="114782" y="64615"/>
                </a:lnTo>
                <a:lnTo>
                  <a:pt x="104347" y="83076"/>
                </a:lnTo>
                <a:lnTo>
                  <a:pt x="99130" y="92307"/>
                </a:lnTo>
                <a:lnTo>
                  <a:pt x="88695" y="92307"/>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46" name="Shape 3446"/>
          <p:cNvSpPr/>
          <p:nvPr/>
        </p:nvSpPr>
        <p:spPr>
          <a:xfrm>
            <a:off x="8251825" y="5430837"/>
            <a:ext cx="15875" cy="7937"/>
          </a:xfrm>
          <a:custGeom>
            <a:pathLst>
              <a:path extrusionOk="0" h="120000" w="120000">
                <a:moveTo>
                  <a:pt x="76363" y="72000"/>
                </a:moveTo>
                <a:lnTo>
                  <a:pt x="54545" y="72000"/>
                </a:lnTo>
                <a:lnTo>
                  <a:pt x="43636" y="72000"/>
                </a:lnTo>
                <a:lnTo>
                  <a:pt x="43636" y="96000"/>
                </a:lnTo>
                <a:lnTo>
                  <a:pt x="32727" y="96000"/>
                </a:lnTo>
                <a:lnTo>
                  <a:pt x="10909" y="96000"/>
                </a:lnTo>
                <a:lnTo>
                  <a:pt x="10909" y="72000"/>
                </a:lnTo>
                <a:lnTo>
                  <a:pt x="0" y="72000"/>
                </a:lnTo>
                <a:lnTo>
                  <a:pt x="10909" y="48000"/>
                </a:lnTo>
                <a:lnTo>
                  <a:pt x="21818" y="24000"/>
                </a:lnTo>
                <a:lnTo>
                  <a:pt x="32727" y="24000"/>
                </a:lnTo>
                <a:lnTo>
                  <a:pt x="43636" y="24000"/>
                </a:lnTo>
                <a:lnTo>
                  <a:pt x="43636" y="0"/>
                </a:lnTo>
                <a:lnTo>
                  <a:pt x="54545" y="0"/>
                </a:lnTo>
                <a:lnTo>
                  <a:pt x="65454" y="0"/>
                </a:lnTo>
                <a:lnTo>
                  <a:pt x="76363" y="24000"/>
                </a:lnTo>
                <a:lnTo>
                  <a:pt x="87272" y="24000"/>
                </a:lnTo>
                <a:lnTo>
                  <a:pt x="98181" y="48000"/>
                </a:lnTo>
                <a:lnTo>
                  <a:pt x="109090" y="48000"/>
                </a:lnTo>
                <a:lnTo>
                  <a:pt x="109090" y="72000"/>
                </a:lnTo>
                <a:lnTo>
                  <a:pt x="98181" y="72000"/>
                </a:lnTo>
                <a:lnTo>
                  <a:pt x="87272" y="72000"/>
                </a:lnTo>
                <a:lnTo>
                  <a:pt x="76363" y="72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47" name="Shape 3447"/>
          <p:cNvSpPr/>
          <p:nvPr/>
        </p:nvSpPr>
        <p:spPr>
          <a:xfrm>
            <a:off x="8251825" y="5430837"/>
            <a:ext cx="31750" cy="23812"/>
          </a:xfrm>
          <a:custGeom>
            <a:pathLst>
              <a:path extrusionOk="0" h="120000" w="120000">
                <a:moveTo>
                  <a:pt x="81818" y="88000"/>
                </a:moveTo>
                <a:lnTo>
                  <a:pt x="81818" y="88000"/>
                </a:lnTo>
                <a:lnTo>
                  <a:pt x="60000" y="96000"/>
                </a:lnTo>
                <a:lnTo>
                  <a:pt x="49090" y="96000"/>
                </a:lnTo>
                <a:lnTo>
                  <a:pt x="43636" y="104000"/>
                </a:lnTo>
                <a:lnTo>
                  <a:pt x="32727" y="112000"/>
                </a:lnTo>
                <a:lnTo>
                  <a:pt x="10909" y="112000"/>
                </a:lnTo>
                <a:lnTo>
                  <a:pt x="5454" y="96000"/>
                </a:lnTo>
                <a:lnTo>
                  <a:pt x="0" y="80000"/>
                </a:lnTo>
                <a:lnTo>
                  <a:pt x="0" y="72000"/>
                </a:lnTo>
                <a:lnTo>
                  <a:pt x="5454" y="56000"/>
                </a:lnTo>
                <a:lnTo>
                  <a:pt x="10909" y="48000"/>
                </a:lnTo>
                <a:lnTo>
                  <a:pt x="16363" y="32000"/>
                </a:lnTo>
                <a:lnTo>
                  <a:pt x="32727" y="32000"/>
                </a:lnTo>
                <a:lnTo>
                  <a:pt x="43636" y="24000"/>
                </a:lnTo>
                <a:lnTo>
                  <a:pt x="49090" y="8000"/>
                </a:lnTo>
                <a:lnTo>
                  <a:pt x="60000" y="0"/>
                </a:lnTo>
                <a:lnTo>
                  <a:pt x="70909" y="0"/>
                </a:lnTo>
                <a:lnTo>
                  <a:pt x="81818" y="16000"/>
                </a:lnTo>
                <a:lnTo>
                  <a:pt x="98181" y="32000"/>
                </a:lnTo>
                <a:lnTo>
                  <a:pt x="109090" y="48000"/>
                </a:lnTo>
                <a:lnTo>
                  <a:pt x="114545" y="64000"/>
                </a:lnTo>
                <a:lnTo>
                  <a:pt x="114545" y="72000"/>
                </a:lnTo>
                <a:lnTo>
                  <a:pt x="103636" y="80000"/>
                </a:lnTo>
                <a:lnTo>
                  <a:pt x="92727" y="88000"/>
                </a:lnTo>
                <a:lnTo>
                  <a:pt x="81818" y="88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48" name="Shape 3448"/>
          <p:cNvSpPr/>
          <p:nvPr/>
        </p:nvSpPr>
        <p:spPr>
          <a:xfrm>
            <a:off x="8278813" y="5561012"/>
            <a:ext cx="4762" cy="6349"/>
          </a:xfrm>
          <a:custGeom>
            <a:pathLst>
              <a:path extrusionOk="0" h="120000" w="120000">
                <a:moveTo>
                  <a:pt x="0" y="30000"/>
                </a:moveTo>
                <a:lnTo>
                  <a:pt x="0" y="30000"/>
                </a:lnTo>
                <a:lnTo>
                  <a:pt x="0" y="0"/>
                </a:lnTo>
                <a:lnTo>
                  <a:pt x="40000" y="0"/>
                </a:lnTo>
                <a:lnTo>
                  <a:pt x="80000" y="0"/>
                </a:lnTo>
                <a:lnTo>
                  <a:pt x="80000" y="30000"/>
                </a:lnTo>
                <a:lnTo>
                  <a:pt x="80000" y="60000"/>
                </a:lnTo>
                <a:lnTo>
                  <a:pt x="0" y="90000"/>
                </a:lnTo>
                <a:lnTo>
                  <a:pt x="0" y="3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49" name="Shape 3449"/>
          <p:cNvSpPr/>
          <p:nvPr/>
        </p:nvSpPr>
        <p:spPr>
          <a:xfrm>
            <a:off x="8281988" y="5561012"/>
            <a:ext cx="15875" cy="22225"/>
          </a:xfrm>
          <a:custGeom>
            <a:pathLst>
              <a:path extrusionOk="0" h="120000" w="120000">
                <a:moveTo>
                  <a:pt x="108000" y="42857"/>
                </a:moveTo>
                <a:lnTo>
                  <a:pt x="108000" y="42857"/>
                </a:lnTo>
                <a:lnTo>
                  <a:pt x="96000" y="25714"/>
                </a:lnTo>
                <a:lnTo>
                  <a:pt x="84000" y="8571"/>
                </a:lnTo>
                <a:lnTo>
                  <a:pt x="72000" y="0"/>
                </a:lnTo>
                <a:lnTo>
                  <a:pt x="36000" y="0"/>
                </a:lnTo>
                <a:lnTo>
                  <a:pt x="24000" y="8571"/>
                </a:lnTo>
                <a:lnTo>
                  <a:pt x="12000" y="17142"/>
                </a:lnTo>
                <a:lnTo>
                  <a:pt x="12000" y="25714"/>
                </a:lnTo>
                <a:lnTo>
                  <a:pt x="12000" y="34285"/>
                </a:lnTo>
                <a:lnTo>
                  <a:pt x="0" y="85714"/>
                </a:lnTo>
                <a:lnTo>
                  <a:pt x="96000" y="111428"/>
                </a:lnTo>
                <a:lnTo>
                  <a:pt x="108000" y="42857"/>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50" name="Shape 3450"/>
          <p:cNvSpPr/>
          <p:nvPr/>
        </p:nvSpPr>
        <p:spPr>
          <a:xfrm>
            <a:off x="8367713" y="5513387"/>
            <a:ext cx="3174" cy="6349"/>
          </a:xfrm>
          <a:custGeom>
            <a:pathLst>
              <a:path extrusionOk="0" h="120000" w="120000">
                <a:moveTo>
                  <a:pt x="0" y="30000"/>
                </a:moveTo>
                <a:lnTo>
                  <a:pt x="0" y="30000"/>
                </a:lnTo>
                <a:lnTo>
                  <a:pt x="0" y="0"/>
                </a:lnTo>
                <a:lnTo>
                  <a:pt x="60000" y="0"/>
                </a:lnTo>
                <a:lnTo>
                  <a:pt x="60000" y="30000"/>
                </a:lnTo>
                <a:lnTo>
                  <a:pt x="60000" y="60000"/>
                </a:lnTo>
                <a:lnTo>
                  <a:pt x="0" y="90000"/>
                </a:lnTo>
                <a:lnTo>
                  <a:pt x="0" y="3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51" name="Shape 3451"/>
          <p:cNvSpPr/>
          <p:nvPr/>
        </p:nvSpPr>
        <p:spPr>
          <a:xfrm>
            <a:off x="8369300" y="5513387"/>
            <a:ext cx="15875" cy="22225"/>
          </a:xfrm>
          <a:custGeom>
            <a:pathLst>
              <a:path extrusionOk="0" h="120000" w="120000">
                <a:moveTo>
                  <a:pt x="109090" y="51428"/>
                </a:moveTo>
                <a:lnTo>
                  <a:pt x="109090" y="51428"/>
                </a:lnTo>
                <a:lnTo>
                  <a:pt x="98181" y="25714"/>
                </a:lnTo>
                <a:lnTo>
                  <a:pt x="76363" y="17142"/>
                </a:lnTo>
                <a:lnTo>
                  <a:pt x="65454" y="0"/>
                </a:lnTo>
                <a:lnTo>
                  <a:pt x="43636" y="0"/>
                </a:lnTo>
                <a:lnTo>
                  <a:pt x="32727" y="8571"/>
                </a:lnTo>
                <a:lnTo>
                  <a:pt x="21818" y="17142"/>
                </a:lnTo>
                <a:lnTo>
                  <a:pt x="10909" y="17142"/>
                </a:lnTo>
                <a:lnTo>
                  <a:pt x="10909" y="25714"/>
                </a:lnTo>
                <a:lnTo>
                  <a:pt x="0" y="85714"/>
                </a:lnTo>
                <a:lnTo>
                  <a:pt x="87272" y="111428"/>
                </a:lnTo>
                <a:lnTo>
                  <a:pt x="109090" y="51428"/>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52" name="Shape 3452"/>
          <p:cNvSpPr/>
          <p:nvPr/>
        </p:nvSpPr>
        <p:spPr>
          <a:xfrm>
            <a:off x="8328025" y="5453062"/>
            <a:ext cx="7937" cy="6349"/>
          </a:xfrm>
          <a:custGeom>
            <a:pathLst>
              <a:path extrusionOk="0" h="120000" w="120000">
                <a:moveTo>
                  <a:pt x="90000" y="30000"/>
                </a:moveTo>
                <a:lnTo>
                  <a:pt x="90000" y="30000"/>
                </a:lnTo>
                <a:lnTo>
                  <a:pt x="90000" y="0"/>
                </a:lnTo>
                <a:lnTo>
                  <a:pt x="60000" y="0"/>
                </a:lnTo>
                <a:lnTo>
                  <a:pt x="30000" y="0"/>
                </a:lnTo>
                <a:lnTo>
                  <a:pt x="0" y="0"/>
                </a:lnTo>
                <a:lnTo>
                  <a:pt x="30000" y="60000"/>
                </a:lnTo>
                <a:lnTo>
                  <a:pt x="90000" y="90000"/>
                </a:lnTo>
                <a:lnTo>
                  <a:pt x="90000" y="3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53" name="Shape 3453"/>
          <p:cNvSpPr/>
          <p:nvPr/>
        </p:nvSpPr>
        <p:spPr>
          <a:xfrm>
            <a:off x="8328025" y="5453062"/>
            <a:ext cx="22225" cy="22225"/>
          </a:xfrm>
          <a:custGeom>
            <a:pathLst>
              <a:path extrusionOk="0" h="120000" w="120000">
                <a:moveTo>
                  <a:pt x="112500" y="51428"/>
                </a:moveTo>
                <a:lnTo>
                  <a:pt x="112500" y="51428"/>
                </a:lnTo>
                <a:lnTo>
                  <a:pt x="105000" y="25714"/>
                </a:lnTo>
                <a:lnTo>
                  <a:pt x="97500" y="17142"/>
                </a:lnTo>
                <a:lnTo>
                  <a:pt x="97500" y="0"/>
                </a:lnTo>
                <a:lnTo>
                  <a:pt x="75000" y="0"/>
                </a:lnTo>
                <a:lnTo>
                  <a:pt x="52500" y="0"/>
                </a:lnTo>
                <a:lnTo>
                  <a:pt x="37500" y="8571"/>
                </a:lnTo>
                <a:lnTo>
                  <a:pt x="7500" y="17142"/>
                </a:lnTo>
                <a:lnTo>
                  <a:pt x="0" y="17142"/>
                </a:lnTo>
                <a:lnTo>
                  <a:pt x="45000" y="85714"/>
                </a:lnTo>
                <a:lnTo>
                  <a:pt x="105000" y="111428"/>
                </a:lnTo>
                <a:lnTo>
                  <a:pt x="112500" y="51428"/>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54" name="Shape 3454"/>
          <p:cNvSpPr/>
          <p:nvPr/>
        </p:nvSpPr>
        <p:spPr>
          <a:xfrm>
            <a:off x="8261350" y="5487987"/>
            <a:ext cx="15875" cy="6349"/>
          </a:xfrm>
          <a:custGeom>
            <a:pathLst>
              <a:path extrusionOk="0" h="120000" w="120000">
                <a:moveTo>
                  <a:pt x="10909" y="90000"/>
                </a:moveTo>
                <a:lnTo>
                  <a:pt x="10909" y="60000"/>
                </a:lnTo>
                <a:lnTo>
                  <a:pt x="21818" y="60000"/>
                </a:lnTo>
                <a:lnTo>
                  <a:pt x="32727" y="30000"/>
                </a:lnTo>
                <a:lnTo>
                  <a:pt x="43636" y="30000"/>
                </a:lnTo>
                <a:lnTo>
                  <a:pt x="54545" y="60000"/>
                </a:lnTo>
                <a:lnTo>
                  <a:pt x="76363" y="60000"/>
                </a:lnTo>
                <a:lnTo>
                  <a:pt x="87272" y="60000"/>
                </a:lnTo>
                <a:lnTo>
                  <a:pt x="98181" y="60000"/>
                </a:lnTo>
                <a:lnTo>
                  <a:pt x="109090" y="30000"/>
                </a:lnTo>
                <a:lnTo>
                  <a:pt x="98181" y="30000"/>
                </a:lnTo>
                <a:lnTo>
                  <a:pt x="87272" y="30000"/>
                </a:lnTo>
                <a:lnTo>
                  <a:pt x="65454" y="0"/>
                </a:lnTo>
                <a:lnTo>
                  <a:pt x="54545" y="0"/>
                </a:lnTo>
                <a:lnTo>
                  <a:pt x="43636" y="0"/>
                </a:lnTo>
                <a:lnTo>
                  <a:pt x="32727" y="0"/>
                </a:lnTo>
                <a:lnTo>
                  <a:pt x="21818" y="0"/>
                </a:lnTo>
                <a:lnTo>
                  <a:pt x="10909" y="0"/>
                </a:lnTo>
                <a:lnTo>
                  <a:pt x="0" y="30000"/>
                </a:lnTo>
                <a:lnTo>
                  <a:pt x="0" y="60000"/>
                </a:lnTo>
                <a:lnTo>
                  <a:pt x="10909" y="9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55" name="Shape 3455"/>
          <p:cNvSpPr/>
          <p:nvPr/>
        </p:nvSpPr>
        <p:spPr>
          <a:xfrm>
            <a:off x="8261350" y="5487987"/>
            <a:ext cx="31750" cy="22225"/>
          </a:xfrm>
          <a:custGeom>
            <a:pathLst>
              <a:path extrusionOk="0" h="120000" w="120000">
                <a:moveTo>
                  <a:pt x="5454" y="111428"/>
                </a:moveTo>
                <a:lnTo>
                  <a:pt x="5454" y="111428"/>
                </a:lnTo>
                <a:lnTo>
                  <a:pt x="10909" y="85714"/>
                </a:lnTo>
                <a:lnTo>
                  <a:pt x="21818" y="59999"/>
                </a:lnTo>
                <a:lnTo>
                  <a:pt x="38181" y="51428"/>
                </a:lnTo>
                <a:lnTo>
                  <a:pt x="49090" y="51428"/>
                </a:lnTo>
                <a:lnTo>
                  <a:pt x="60000" y="59999"/>
                </a:lnTo>
                <a:lnTo>
                  <a:pt x="76363" y="59999"/>
                </a:lnTo>
                <a:lnTo>
                  <a:pt x="92727" y="68571"/>
                </a:lnTo>
                <a:lnTo>
                  <a:pt x="98181" y="68571"/>
                </a:lnTo>
                <a:lnTo>
                  <a:pt x="109090" y="59999"/>
                </a:lnTo>
                <a:lnTo>
                  <a:pt x="114545" y="51428"/>
                </a:lnTo>
                <a:lnTo>
                  <a:pt x="114545" y="42857"/>
                </a:lnTo>
                <a:lnTo>
                  <a:pt x="103636" y="34285"/>
                </a:lnTo>
                <a:lnTo>
                  <a:pt x="92727" y="25714"/>
                </a:lnTo>
                <a:lnTo>
                  <a:pt x="70909" y="8571"/>
                </a:lnTo>
                <a:lnTo>
                  <a:pt x="60000" y="0"/>
                </a:lnTo>
                <a:lnTo>
                  <a:pt x="49090" y="0"/>
                </a:lnTo>
                <a:lnTo>
                  <a:pt x="38181" y="0"/>
                </a:lnTo>
                <a:lnTo>
                  <a:pt x="21818" y="0"/>
                </a:lnTo>
                <a:lnTo>
                  <a:pt x="10909" y="8571"/>
                </a:lnTo>
                <a:lnTo>
                  <a:pt x="5454" y="17142"/>
                </a:lnTo>
                <a:lnTo>
                  <a:pt x="0" y="42857"/>
                </a:lnTo>
                <a:lnTo>
                  <a:pt x="0" y="77142"/>
                </a:lnTo>
                <a:lnTo>
                  <a:pt x="5454" y="102857"/>
                </a:lnTo>
                <a:lnTo>
                  <a:pt x="5454" y="111428"/>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56" name="Shape 3456"/>
          <p:cNvSpPr/>
          <p:nvPr/>
        </p:nvSpPr>
        <p:spPr>
          <a:xfrm>
            <a:off x="8320088" y="5516562"/>
            <a:ext cx="15875" cy="4762"/>
          </a:xfrm>
          <a:custGeom>
            <a:pathLst>
              <a:path extrusionOk="0" h="120000" w="120000">
                <a:moveTo>
                  <a:pt x="0" y="0"/>
                </a:moveTo>
                <a:lnTo>
                  <a:pt x="108000" y="40000"/>
                </a:lnTo>
                <a:lnTo>
                  <a:pt x="108000" y="80000"/>
                </a:lnTo>
                <a:lnTo>
                  <a:pt x="48000" y="80000"/>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57" name="Shape 3457"/>
          <p:cNvSpPr/>
          <p:nvPr/>
        </p:nvSpPr>
        <p:spPr>
          <a:xfrm>
            <a:off x="8332788" y="5519737"/>
            <a:ext cx="4762" cy="14287"/>
          </a:xfrm>
          <a:custGeom>
            <a:pathLst>
              <a:path extrusionOk="0" h="120000" w="120000">
                <a:moveTo>
                  <a:pt x="90000" y="106666"/>
                </a:moveTo>
                <a:lnTo>
                  <a:pt x="90000" y="106666"/>
                </a:lnTo>
                <a:lnTo>
                  <a:pt x="0" y="66666"/>
                </a:lnTo>
                <a:lnTo>
                  <a:pt x="0" y="40000"/>
                </a:lnTo>
                <a:lnTo>
                  <a:pt x="0" y="13333"/>
                </a:lnTo>
                <a:lnTo>
                  <a:pt x="6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58" name="Shape 3458"/>
          <p:cNvSpPr/>
          <p:nvPr/>
        </p:nvSpPr>
        <p:spPr>
          <a:xfrm>
            <a:off x="8228013" y="5499100"/>
            <a:ext cx="7937" cy="26987"/>
          </a:xfrm>
          <a:custGeom>
            <a:pathLst>
              <a:path extrusionOk="0" h="120000" w="120000">
                <a:moveTo>
                  <a:pt x="0" y="112941"/>
                </a:moveTo>
                <a:lnTo>
                  <a:pt x="20000" y="98823"/>
                </a:lnTo>
                <a:lnTo>
                  <a:pt x="20000" y="77647"/>
                </a:lnTo>
                <a:lnTo>
                  <a:pt x="20000" y="70588"/>
                </a:lnTo>
                <a:lnTo>
                  <a:pt x="20000" y="63529"/>
                </a:lnTo>
                <a:lnTo>
                  <a:pt x="40000" y="63529"/>
                </a:lnTo>
                <a:lnTo>
                  <a:pt x="40000" y="56470"/>
                </a:lnTo>
                <a:lnTo>
                  <a:pt x="60000" y="49411"/>
                </a:lnTo>
                <a:lnTo>
                  <a:pt x="80000" y="42352"/>
                </a:lnTo>
                <a:lnTo>
                  <a:pt x="80000" y="28235"/>
                </a:lnTo>
                <a:lnTo>
                  <a:pt x="80000" y="21176"/>
                </a:lnTo>
                <a:lnTo>
                  <a:pt x="100000" y="7058"/>
                </a:lnTo>
                <a:lnTo>
                  <a:pt x="100000" y="0"/>
                </a:lnTo>
                <a:lnTo>
                  <a:pt x="0" y="112941"/>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59" name="Shape 3459"/>
          <p:cNvSpPr/>
          <p:nvPr/>
        </p:nvSpPr>
        <p:spPr>
          <a:xfrm>
            <a:off x="8234363" y="5499100"/>
            <a:ext cx="11112" cy="42862"/>
          </a:xfrm>
          <a:custGeom>
            <a:pathLst>
              <a:path extrusionOk="0" h="120000" w="120000">
                <a:moveTo>
                  <a:pt x="102857" y="115555"/>
                </a:moveTo>
                <a:lnTo>
                  <a:pt x="102857" y="115555"/>
                </a:lnTo>
                <a:lnTo>
                  <a:pt x="85714" y="97777"/>
                </a:lnTo>
                <a:lnTo>
                  <a:pt x="85714" y="80000"/>
                </a:lnTo>
                <a:lnTo>
                  <a:pt x="85714" y="71111"/>
                </a:lnTo>
                <a:lnTo>
                  <a:pt x="85714" y="66666"/>
                </a:lnTo>
                <a:lnTo>
                  <a:pt x="68571" y="62222"/>
                </a:lnTo>
                <a:lnTo>
                  <a:pt x="51428" y="57777"/>
                </a:lnTo>
                <a:lnTo>
                  <a:pt x="34285" y="48888"/>
                </a:lnTo>
                <a:lnTo>
                  <a:pt x="17142" y="44444"/>
                </a:lnTo>
                <a:lnTo>
                  <a:pt x="17142" y="31111"/>
                </a:lnTo>
                <a:lnTo>
                  <a:pt x="17142" y="22222"/>
                </a:lnTo>
                <a:lnTo>
                  <a:pt x="0" y="4444"/>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60" name="Shape 3460"/>
          <p:cNvSpPr/>
          <p:nvPr/>
        </p:nvSpPr>
        <p:spPr>
          <a:xfrm>
            <a:off x="8213725" y="5457825"/>
            <a:ext cx="26987" cy="14288"/>
          </a:xfrm>
          <a:custGeom>
            <a:pathLst>
              <a:path extrusionOk="0" h="120000" w="120000">
                <a:moveTo>
                  <a:pt x="0" y="0"/>
                </a:moveTo>
                <a:lnTo>
                  <a:pt x="18947" y="53333"/>
                </a:lnTo>
                <a:lnTo>
                  <a:pt x="37894" y="106666"/>
                </a:lnTo>
                <a:lnTo>
                  <a:pt x="56842" y="53333"/>
                </a:lnTo>
                <a:lnTo>
                  <a:pt x="69473" y="0"/>
                </a:lnTo>
                <a:lnTo>
                  <a:pt x="82105" y="0"/>
                </a:lnTo>
                <a:lnTo>
                  <a:pt x="94736" y="0"/>
                </a:lnTo>
                <a:lnTo>
                  <a:pt x="107368" y="53333"/>
                </a:lnTo>
                <a:lnTo>
                  <a:pt x="113684" y="53333"/>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61" name="Shape 3461"/>
          <p:cNvSpPr/>
          <p:nvPr/>
        </p:nvSpPr>
        <p:spPr>
          <a:xfrm>
            <a:off x="8213725" y="5470525"/>
            <a:ext cx="42862" cy="4763"/>
          </a:xfrm>
          <a:custGeom>
            <a:pathLst>
              <a:path extrusionOk="0" h="120000" w="120000">
                <a:moveTo>
                  <a:pt x="0" y="80000"/>
                </a:moveTo>
                <a:lnTo>
                  <a:pt x="0" y="80000"/>
                </a:lnTo>
                <a:lnTo>
                  <a:pt x="16000" y="40000"/>
                </a:lnTo>
                <a:lnTo>
                  <a:pt x="36000" y="0"/>
                </a:lnTo>
                <a:lnTo>
                  <a:pt x="60000" y="40000"/>
                </a:lnTo>
                <a:lnTo>
                  <a:pt x="72000" y="80000"/>
                </a:lnTo>
                <a:lnTo>
                  <a:pt x="84000" y="80000"/>
                </a:lnTo>
                <a:lnTo>
                  <a:pt x="100000" y="80000"/>
                </a:lnTo>
                <a:lnTo>
                  <a:pt x="112000" y="40000"/>
                </a:lnTo>
                <a:lnTo>
                  <a:pt x="116000" y="4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62" name="Shape 3462"/>
          <p:cNvSpPr/>
          <p:nvPr/>
        </p:nvSpPr>
        <p:spPr>
          <a:xfrm>
            <a:off x="8353425" y="5538787"/>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63" name="Shape 3463"/>
          <p:cNvSpPr/>
          <p:nvPr/>
        </p:nvSpPr>
        <p:spPr>
          <a:xfrm>
            <a:off x="8310563" y="5541962"/>
            <a:ext cx="14287" cy="14287"/>
          </a:xfrm>
          <a:custGeom>
            <a:pathLst>
              <a:path extrusionOk="0" h="120000" w="120000">
                <a:moveTo>
                  <a:pt x="48000" y="106666"/>
                </a:moveTo>
                <a:lnTo>
                  <a:pt x="48000" y="106666"/>
                </a:ln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64" name="Shape 3464"/>
          <p:cNvSpPr/>
          <p:nvPr/>
        </p:nvSpPr>
        <p:spPr>
          <a:xfrm>
            <a:off x="8291513" y="5510212"/>
            <a:ext cx="14287" cy="12699"/>
          </a:xfrm>
          <a:custGeom>
            <a:pathLst>
              <a:path extrusionOk="0" h="120000" w="120000">
                <a:moveTo>
                  <a:pt x="48000" y="105000"/>
                </a:moveTo>
                <a:lnTo>
                  <a:pt x="108000" y="105000"/>
                </a:lnTo>
                <a:lnTo>
                  <a:pt x="108000" y="75000"/>
                </a:lnTo>
                <a:lnTo>
                  <a:pt x="108000" y="30000"/>
                </a:lnTo>
                <a:lnTo>
                  <a:pt x="108000" y="0"/>
                </a:lnTo>
                <a:lnTo>
                  <a:pt x="48000" y="0"/>
                </a:lnTo>
                <a:lnTo>
                  <a:pt x="48000" y="30000"/>
                </a:lnTo>
                <a:lnTo>
                  <a:pt x="0" y="30000"/>
                </a:lnTo>
                <a:lnTo>
                  <a:pt x="0" y="75000"/>
                </a:lnTo>
                <a:lnTo>
                  <a:pt x="48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65" name="Shape 3465"/>
          <p:cNvSpPr/>
          <p:nvPr/>
        </p:nvSpPr>
        <p:spPr>
          <a:xfrm>
            <a:off x="8361363" y="5472112"/>
            <a:ext cx="14287" cy="14287"/>
          </a:xfrm>
          <a:custGeom>
            <a:pathLst>
              <a:path extrusionOk="0" h="120000" w="120000">
                <a:moveTo>
                  <a:pt x="0" y="106666"/>
                </a:moveTo>
                <a:lnTo>
                  <a:pt x="48000" y="106666"/>
                </a:lnTo>
                <a:lnTo>
                  <a:pt x="108000" y="53333"/>
                </a:lnTo>
                <a:lnTo>
                  <a:pt x="48000" y="53333"/>
                </a:lnTo>
                <a:lnTo>
                  <a:pt x="48000" y="0"/>
                </a:lnTo>
                <a:lnTo>
                  <a:pt x="0" y="0"/>
                </a:lnTo>
                <a:lnTo>
                  <a:pt x="0" y="53333"/>
                </a:lnTo>
                <a:lnTo>
                  <a:pt x="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66" name="Shape 3466"/>
          <p:cNvSpPr/>
          <p:nvPr/>
        </p:nvSpPr>
        <p:spPr>
          <a:xfrm>
            <a:off x="8291513" y="5387975"/>
            <a:ext cx="14287"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75000"/>
                </a:lnTo>
                <a:lnTo>
                  <a:pt x="48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67" name="Shape 3467"/>
          <p:cNvSpPr/>
          <p:nvPr/>
        </p:nvSpPr>
        <p:spPr>
          <a:xfrm>
            <a:off x="8329613" y="5402262"/>
            <a:ext cx="12699"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53333"/>
                </a:lnTo>
                <a:lnTo>
                  <a:pt x="0" y="106666"/>
                </a:lnTo>
                <a:lnTo>
                  <a:pt x="40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68" name="Shape 3468"/>
          <p:cNvSpPr/>
          <p:nvPr/>
        </p:nvSpPr>
        <p:spPr>
          <a:xfrm>
            <a:off x="8235950" y="5503862"/>
            <a:ext cx="14288"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69" name="Shape 3469"/>
          <p:cNvSpPr/>
          <p:nvPr/>
        </p:nvSpPr>
        <p:spPr>
          <a:xfrm>
            <a:off x="8231188" y="5553075"/>
            <a:ext cx="14287" cy="15875"/>
          </a:xfrm>
          <a:custGeom>
            <a:pathLst>
              <a:path extrusionOk="0" h="120000" w="120000">
                <a:moveTo>
                  <a:pt x="108000" y="108000"/>
                </a:moveTo>
                <a:lnTo>
                  <a:pt x="108000" y="108000"/>
                </a:lnTo>
                <a:lnTo>
                  <a:pt x="108000" y="0"/>
                </a:lnTo>
                <a:lnTo>
                  <a:pt x="48000" y="0"/>
                </a:lnTo>
                <a:lnTo>
                  <a:pt x="0" y="0"/>
                </a:lnTo>
                <a:lnTo>
                  <a:pt x="0" y="108000"/>
                </a:lnTo>
                <a:lnTo>
                  <a:pt x="48000" y="108000"/>
                </a:lnTo>
                <a:lnTo>
                  <a:pt x="108000" y="108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70" name="Shape 3470"/>
          <p:cNvSpPr/>
          <p:nvPr/>
        </p:nvSpPr>
        <p:spPr>
          <a:xfrm>
            <a:off x="8202613" y="5513387"/>
            <a:ext cx="14287" cy="14287"/>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71" name="Shape 3471"/>
          <p:cNvSpPr/>
          <p:nvPr/>
        </p:nvSpPr>
        <p:spPr>
          <a:xfrm>
            <a:off x="8223250" y="5422900"/>
            <a:ext cx="12699" cy="14288"/>
          </a:xfrm>
          <a:custGeom>
            <a:pathLst>
              <a:path extrusionOk="0" h="120000" w="120000">
                <a:moveTo>
                  <a:pt x="48000" y="106666"/>
                </a:moveTo>
                <a:lnTo>
                  <a:pt x="108000" y="106666"/>
                </a:lnTo>
                <a:lnTo>
                  <a:pt x="108000" y="53333"/>
                </a:lnTo>
                <a:lnTo>
                  <a:pt x="108000" y="0"/>
                </a:lnTo>
                <a:lnTo>
                  <a:pt x="48000" y="0"/>
                </a:lnTo>
                <a:lnTo>
                  <a:pt x="0" y="53333"/>
                </a:lnTo>
                <a:lnTo>
                  <a:pt x="0" y="106666"/>
                </a:lnTo>
                <a:lnTo>
                  <a:pt x="48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72" name="Shape 3472"/>
          <p:cNvSpPr/>
          <p:nvPr/>
        </p:nvSpPr>
        <p:spPr>
          <a:xfrm>
            <a:off x="8362950" y="5578475"/>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73" name="Shape 3473"/>
          <p:cNvSpPr/>
          <p:nvPr/>
        </p:nvSpPr>
        <p:spPr>
          <a:xfrm>
            <a:off x="8396288" y="5527675"/>
            <a:ext cx="12699" cy="12699"/>
          </a:xfrm>
          <a:custGeom>
            <a:pathLst>
              <a:path extrusionOk="0" h="120000" w="120000">
                <a:moveTo>
                  <a:pt x="66666" y="105000"/>
                </a:moveTo>
                <a:lnTo>
                  <a:pt x="106666" y="105000"/>
                </a:lnTo>
                <a:lnTo>
                  <a:pt x="106666" y="75000"/>
                </a:lnTo>
                <a:lnTo>
                  <a:pt x="106666" y="30000"/>
                </a:lnTo>
                <a:lnTo>
                  <a:pt x="106666" y="0"/>
                </a:lnTo>
                <a:lnTo>
                  <a:pt x="66666" y="0"/>
                </a:lnTo>
                <a:lnTo>
                  <a:pt x="40000" y="0"/>
                </a:lnTo>
                <a:lnTo>
                  <a:pt x="40000" y="30000"/>
                </a:lnTo>
                <a:lnTo>
                  <a:pt x="0" y="30000"/>
                </a:lnTo>
                <a:lnTo>
                  <a:pt x="0" y="75000"/>
                </a:lnTo>
                <a:lnTo>
                  <a:pt x="40000" y="105000"/>
                </a:lnTo>
                <a:lnTo>
                  <a:pt x="66666"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74" name="Shape 3474"/>
          <p:cNvSpPr/>
          <p:nvPr/>
        </p:nvSpPr>
        <p:spPr>
          <a:xfrm>
            <a:off x="8382000" y="5446712"/>
            <a:ext cx="14288" cy="14287"/>
          </a:xfrm>
          <a:custGeom>
            <a:pathLst>
              <a:path extrusionOk="0" h="120000" w="120000">
                <a:moveTo>
                  <a:pt x="48000" y="106666"/>
                </a:moveTo>
                <a:lnTo>
                  <a:pt x="48000" y="106666"/>
                </a:ln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75" name="Shape 3475"/>
          <p:cNvSpPr/>
          <p:nvPr/>
        </p:nvSpPr>
        <p:spPr>
          <a:xfrm>
            <a:off x="8329613" y="5422900"/>
            <a:ext cx="12699" cy="15875"/>
          </a:xfrm>
          <a:custGeom>
            <a:pathLst>
              <a:path extrusionOk="0" h="120000" w="120000">
                <a:moveTo>
                  <a:pt x="40000" y="108000"/>
                </a:moveTo>
                <a:lnTo>
                  <a:pt x="66666" y="108000"/>
                </a:lnTo>
                <a:lnTo>
                  <a:pt x="106666" y="108000"/>
                </a:lnTo>
                <a:lnTo>
                  <a:pt x="106666" y="0"/>
                </a:lnTo>
                <a:lnTo>
                  <a:pt x="66666" y="0"/>
                </a:lnTo>
                <a:lnTo>
                  <a:pt x="40000" y="0"/>
                </a:lnTo>
                <a:lnTo>
                  <a:pt x="0" y="0"/>
                </a:lnTo>
                <a:lnTo>
                  <a:pt x="0" y="108000"/>
                </a:lnTo>
                <a:lnTo>
                  <a:pt x="40000" y="108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76" name="Shape 3476"/>
          <p:cNvSpPr/>
          <p:nvPr/>
        </p:nvSpPr>
        <p:spPr>
          <a:xfrm>
            <a:off x="8361363" y="5418137"/>
            <a:ext cx="12699" cy="12699"/>
          </a:xfrm>
          <a:custGeom>
            <a:pathLst>
              <a:path extrusionOk="0" h="120000" w="120000">
                <a:moveTo>
                  <a:pt x="75000" y="105000"/>
                </a:moveTo>
                <a:lnTo>
                  <a:pt x="75000" y="105000"/>
                </a:lnTo>
                <a:lnTo>
                  <a:pt x="105000" y="75000"/>
                </a:lnTo>
                <a:lnTo>
                  <a:pt x="105000" y="30000"/>
                </a:lnTo>
                <a:lnTo>
                  <a:pt x="75000" y="30000"/>
                </a:lnTo>
                <a:lnTo>
                  <a:pt x="75000" y="0"/>
                </a:lnTo>
                <a:lnTo>
                  <a:pt x="30000" y="0"/>
                </a:lnTo>
                <a:lnTo>
                  <a:pt x="30000" y="30000"/>
                </a:lnTo>
                <a:lnTo>
                  <a:pt x="0" y="30000"/>
                </a:lnTo>
                <a:lnTo>
                  <a:pt x="0" y="75000"/>
                </a:lnTo>
                <a:lnTo>
                  <a:pt x="30000" y="105000"/>
                </a:lnTo>
                <a:lnTo>
                  <a:pt x="75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77" name="Shape 3477"/>
          <p:cNvSpPr/>
          <p:nvPr/>
        </p:nvSpPr>
        <p:spPr>
          <a:xfrm>
            <a:off x="7480300" y="5384800"/>
            <a:ext cx="247649" cy="261938"/>
          </a:xfrm>
          <a:custGeom>
            <a:pathLst>
              <a:path extrusionOk="0" h="120000" w="120000">
                <a:moveTo>
                  <a:pt x="85227" y="5818"/>
                </a:moveTo>
                <a:lnTo>
                  <a:pt x="85227" y="5818"/>
                </a:lnTo>
                <a:lnTo>
                  <a:pt x="89318" y="8727"/>
                </a:lnTo>
                <a:lnTo>
                  <a:pt x="92045" y="10909"/>
                </a:lnTo>
                <a:lnTo>
                  <a:pt x="94772" y="13818"/>
                </a:lnTo>
                <a:lnTo>
                  <a:pt x="96818" y="16000"/>
                </a:lnTo>
                <a:lnTo>
                  <a:pt x="98863" y="18909"/>
                </a:lnTo>
                <a:lnTo>
                  <a:pt x="101590" y="21090"/>
                </a:lnTo>
                <a:lnTo>
                  <a:pt x="102954" y="24000"/>
                </a:lnTo>
                <a:lnTo>
                  <a:pt x="106363" y="26909"/>
                </a:lnTo>
                <a:lnTo>
                  <a:pt x="109090" y="29090"/>
                </a:lnTo>
                <a:lnTo>
                  <a:pt x="111818" y="32000"/>
                </a:lnTo>
                <a:lnTo>
                  <a:pt x="112500" y="34181"/>
                </a:lnTo>
                <a:lnTo>
                  <a:pt x="114545" y="37090"/>
                </a:lnTo>
                <a:lnTo>
                  <a:pt x="115909" y="40000"/>
                </a:lnTo>
                <a:lnTo>
                  <a:pt x="115909" y="42181"/>
                </a:lnTo>
                <a:lnTo>
                  <a:pt x="117954" y="44363"/>
                </a:lnTo>
                <a:lnTo>
                  <a:pt x="118636" y="46545"/>
                </a:lnTo>
                <a:lnTo>
                  <a:pt x="119318" y="48727"/>
                </a:lnTo>
                <a:lnTo>
                  <a:pt x="119318" y="51636"/>
                </a:lnTo>
                <a:lnTo>
                  <a:pt x="118636" y="53818"/>
                </a:lnTo>
                <a:lnTo>
                  <a:pt x="118636" y="56727"/>
                </a:lnTo>
                <a:lnTo>
                  <a:pt x="117954" y="60363"/>
                </a:lnTo>
                <a:lnTo>
                  <a:pt x="115909" y="63272"/>
                </a:lnTo>
                <a:lnTo>
                  <a:pt x="115909" y="65454"/>
                </a:lnTo>
                <a:lnTo>
                  <a:pt x="114545" y="69090"/>
                </a:lnTo>
                <a:lnTo>
                  <a:pt x="113863" y="72000"/>
                </a:lnTo>
                <a:lnTo>
                  <a:pt x="112500" y="75636"/>
                </a:lnTo>
                <a:lnTo>
                  <a:pt x="111818" y="80000"/>
                </a:lnTo>
                <a:lnTo>
                  <a:pt x="111136" y="84363"/>
                </a:lnTo>
                <a:lnTo>
                  <a:pt x="109090" y="88000"/>
                </a:lnTo>
                <a:lnTo>
                  <a:pt x="107727" y="93090"/>
                </a:lnTo>
                <a:lnTo>
                  <a:pt x="106363" y="96000"/>
                </a:lnTo>
                <a:lnTo>
                  <a:pt x="102954" y="98181"/>
                </a:lnTo>
                <a:lnTo>
                  <a:pt x="100227" y="101090"/>
                </a:lnTo>
                <a:lnTo>
                  <a:pt x="96136" y="103272"/>
                </a:lnTo>
                <a:lnTo>
                  <a:pt x="91363" y="106181"/>
                </a:lnTo>
                <a:lnTo>
                  <a:pt x="85909" y="109090"/>
                </a:lnTo>
                <a:lnTo>
                  <a:pt x="81136" y="112000"/>
                </a:lnTo>
                <a:lnTo>
                  <a:pt x="76363" y="114909"/>
                </a:lnTo>
                <a:lnTo>
                  <a:pt x="72272" y="115636"/>
                </a:lnTo>
                <a:lnTo>
                  <a:pt x="68181" y="117090"/>
                </a:lnTo>
                <a:lnTo>
                  <a:pt x="64772" y="117818"/>
                </a:lnTo>
                <a:lnTo>
                  <a:pt x="57954" y="118545"/>
                </a:lnTo>
                <a:lnTo>
                  <a:pt x="51136" y="119272"/>
                </a:lnTo>
                <a:lnTo>
                  <a:pt x="42272" y="119272"/>
                </a:lnTo>
                <a:lnTo>
                  <a:pt x="33409" y="117818"/>
                </a:lnTo>
                <a:lnTo>
                  <a:pt x="25227" y="115636"/>
                </a:lnTo>
                <a:lnTo>
                  <a:pt x="18409" y="111272"/>
                </a:lnTo>
                <a:lnTo>
                  <a:pt x="12272" y="104727"/>
                </a:lnTo>
                <a:lnTo>
                  <a:pt x="10909" y="101818"/>
                </a:lnTo>
                <a:lnTo>
                  <a:pt x="8181" y="98181"/>
                </a:lnTo>
                <a:lnTo>
                  <a:pt x="6818" y="94545"/>
                </a:lnTo>
                <a:lnTo>
                  <a:pt x="4772" y="90181"/>
                </a:lnTo>
                <a:lnTo>
                  <a:pt x="3409" y="86545"/>
                </a:lnTo>
                <a:lnTo>
                  <a:pt x="1363" y="82181"/>
                </a:lnTo>
                <a:lnTo>
                  <a:pt x="681" y="78545"/>
                </a:lnTo>
                <a:lnTo>
                  <a:pt x="0" y="74181"/>
                </a:lnTo>
                <a:lnTo>
                  <a:pt x="0" y="70545"/>
                </a:lnTo>
                <a:lnTo>
                  <a:pt x="681" y="65454"/>
                </a:lnTo>
                <a:lnTo>
                  <a:pt x="1363" y="60363"/>
                </a:lnTo>
                <a:lnTo>
                  <a:pt x="3409" y="55272"/>
                </a:lnTo>
                <a:lnTo>
                  <a:pt x="4090" y="49454"/>
                </a:lnTo>
                <a:lnTo>
                  <a:pt x="5454" y="44363"/>
                </a:lnTo>
                <a:lnTo>
                  <a:pt x="7500" y="39272"/>
                </a:lnTo>
                <a:lnTo>
                  <a:pt x="8181" y="35636"/>
                </a:lnTo>
                <a:lnTo>
                  <a:pt x="10909" y="32000"/>
                </a:lnTo>
                <a:lnTo>
                  <a:pt x="12954" y="27636"/>
                </a:lnTo>
                <a:lnTo>
                  <a:pt x="17045" y="22545"/>
                </a:lnTo>
                <a:lnTo>
                  <a:pt x="19772" y="17454"/>
                </a:lnTo>
                <a:lnTo>
                  <a:pt x="23863" y="13090"/>
                </a:lnTo>
                <a:lnTo>
                  <a:pt x="27954" y="9454"/>
                </a:lnTo>
                <a:lnTo>
                  <a:pt x="32045" y="6545"/>
                </a:lnTo>
                <a:lnTo>
                  <a:pt x="35454" y="5090"/>
                </a:lnTo>
                <a:lnTo>
                  <a:pt x="38181" y="5090"/>
                </a:lnTo>
                <a:lnTo>
                  <a:pt x="42272" y="3636"/>
                </a:lnTo>
                <a:lnTo>
                  <a:pt x="45681" y="2181"/>
                </a:lnTo>
                <a:lnTo>
                  <a:pt x="48409" y="1454"/>
                </a:lnTo>
                <a:lnTo>
                  <a:pt x="51818" y="727"/>
                </a:lnTo>
                <a:lnTo>
                  <a:pt x="53863" y="0"/>
                </a:lnTo>
                <a:lnTo>
                  <a:pt x="57272" y="0"/>
                </a:lnTo>
                <a:lnTo>
                  <a:pt x="59318" y="0"/>
                </a:lnTo>
                <a:lnTo>
                  <a:pt x="62045" y="727"/>
                </a:lnTo>
                <a:lnTo>
                  <a:pt x="66818" y="727"/>
                </a:lnTo>
                <a:lnTo>
                  <a:pt x="71590" y="2181"/>
                </a:lnTo>
                <a:lnTo>
                  <a:pt x="75681" y="2909"/>
                </a:lnTo>
                <a:lnTo>
                  <a:pt x="79090" y="4363"/>
                </a:lnTo>
                <a:lnTo>
                  <a:pt x="82500" y="5090"/>
                </a:lnTo>
                <a:lnTo>
                  <a:pt x="84545" y="5818"/>
                </a:lnTo>
                <a:lnTo>
                  <a:pt x="85227" y="5818"/>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78" name="Shape 3478"/>
          <p:cNvSpPr/>
          <p:nvPr/>
        </p:nvSpPr>
        <p:spPr>
          <a:xfrm>
            <a:off x="7604125" y="5416550"/>
            <a:ext cx="12699" cy="6349"/>
          </a:xfrm>
          <a:custGeom>
            <a:pathLst>
              <a:path extrusionOk="0" h="120000" w="120000">
                <a:moveTo>
                  <a:pt x="26666" y="0"/>
                </a:moveTo>
                <a:lnTo>
                  <a:pt x="53333" y="0"/>
                </a:lnTo>
                <a:lnTo>
                  <a:pt x="66666" y="30000"/>
                </a:lnTo>
                <a:lnTo>
                  <a:pt x="80000" y="30000"/>
                </a:lnTo>
                <a:lnTo>
                  <a:pt x="93333" y="30000"/>
                </a:lnTo>
                <a:lnTo>
                  <a:pt x="106666" y="30000"/>
                </a:lnTo>
                <a:lnTo>
                  <a:pt x="106666" y="60000"/>
                </a:lnTo>
                <a:lnTo>
                  <a:pt x="106666" y="90000"/>
                </a:lnTo>
                <a:lnTo>
                  <a:pt x="80000" y="90000"/>
                </a:lnTo>
                <a:lnTo>
                  <a:pt x="66666" y="90000"/>
                </a:lnTo>
                <a:lnTo>
                  <a:pt x="53333" y="90000"/>
                </a:lnTo>
                <a:lnTo>
                  <a:pt x="40000" y="90000"/>
                </a:lnTo>
                <a:lnTo>
                  <a:pt x="26666" y="60000"/>
                </a:lnTo>
                <a:lnTo>
                  <a:pt x="13333" y="60000"/>
                </a:lnTo>
                <a:lnTo>
                  <a:pt x="13333" y="30000"/>
                </a:lnTo>
                <a:lnTo>
                  <a:pt x="0" y="30000"/>
                </a:lnTo>
                <a:lnTo>
                  <a:pt x="0" y="0"/>
                </a:lnTo>
                <a:lnTo>
                  <a:pt x="13333" y="0"/>
                </a:lnTo>
                <a:lnTo>
                  <a:pt x="2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79" name="Shape 3479"/>
          <p:cNvSpPr/>
          <p:nvPr/>
        </p:nvSpPr>
        <p:spPr>
          <a:xfrm>
            <a:off x="7604125" y="5416550"/>
            <a:ext cx="28575" cy="22225"/>
          </a:xfrm>
          <a:custGeom>
            <a:pathLst>
              <a:path extrusionOk="0" h="120000" w="120000">
                <a:moveTo>
                  <a:pt x="36000" y="0"/>
                </a:moveTo>
                <a:lnTo>
                  <a:pt x="36000" y="0"/>
                </a:lnTo>
                <a:lnTo>
                  <a:pt x="60000" y="17142"/>
                </a:lnTo>
                <a:lnTo>
                  <a:pt x="72000" y="25714"/>
                </a:lnTo>
                <a:lnTo>
                  <a:pt x="90000" y="25714"/>
                </a:lnTo>
                <a:lnTo>
                  <a:pt x="102000" y="34285"/>
                </a:lnTo>
                <a:lnTo>
                  <a:pt x="108000" y="51428"/>
                </a:lnTo>
                <a:lnTo>
                  <a:pt x="114000" y="59999"/>
                </a:lnTo>
                <a:lnTo>
                  <a:pt x="114000" y="77142"/>
                </a:lnTo>
                <a:lnTo>
                  <a:pt x="108000" y="94285"/>
                </a:lnTo>
                <a:lnTo>
                  <a:pt x="108000" y="102857"/>
                </a:lnTo>
                <a:lnTo>
                  <a:pt x="90000" y="111428"/>
                </a:lnTo>
                <a:lnTo>
                  <a:pt x="72000" y="111428"/>
                </a:lnTo>
                <a:lnTo>
                  <a:pt x="60000" y="111428"/>
                </a:lnTo>
                <a:lnTo>
                  <a:pt x="54000" y="102857"/>
                </a:lnTo>
                <a:lnTo>
                  <a:pt x="42000" y="102857"/>
                </a:lnTo>
                <a:lnTo>
                  <a:pt x="24000" y="85714"/>
                </a:lnTo>
                <a:lnTo>
                  <a:pt x="18000" y="68571"/>
                </a:lnTo>
                <a:lnTo>
                  <a:pt x="12000" y="51428"/>
                </a:lnTo>
                <a:lnTo>
                  <a:pt x="6000" y="42857"/>
                </a:lnTo>
                <a:lnTo>
                  <a:pt x="0" y="25714"/>
                </a:lnTo>
                <a:lnTo>
                  <a:pt x="0" y="8571"/>
                </a:lnTo>
                <a:lnTo>
                  <a:pt x="6000" y="0"/>
                </a:lnTo>
                <a:lnTo>
                  <a:pt x="18000" y="0"/>
                </a:lnTo>
                <a:lnTo>
                  <a:pt x="24000" y="0"/>
                </a:lnTo>
                <a:lnTo>
                  <a:pt x="36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80" name="Shape 3480"/>
          <p:cNvSpPr/>
          <p:nvPr/>
        </p:nvSpPr>
        <p:spPr>
          <a:xfrm>
            <a:off x="7588250" y="5583237"/>
            <a:ext cx="15875" cy="6349"/>
          </a:xfrm>
          <a:custGeom>
            <a:pathLst>
              <a:path extrusionOk="0" h="120000" w="120000">
                <a:moveTo>
                  <a:pt x="36000" y="0"/>
                </a:moveTo>
                <a:lnTo>
                  <a:pt x="72000" y="30000"/>
                </a:lnTo>
                <a:lnTo>
                  <a:pt x="84000" y="30000"/>
                </a:lnTo>
                <a:lnTo>
                  <a:pt x="96000" y="30000"/>
                </a:lnTo>
                <a:lnTo>
                  <a:pt x="108000" y="30000"/>
                </a:lnTo>
                <a:lnTo>
                  <a:pt x="108000" y="60000"/>
                </a:lnTo>
                <a:lnTo>
                  <a:pt x="108000" y="90000"/>
                </a:lnTo>
                <a:lnTo>
                  <a:pt x="96000" y="90000"/>
                </a:lnTo>
                <a:lnTo>
                  <a:pt x="84000" y="90000"/>
                </a:lnTo>
                <a:lnTo>
                  <a:pt x="72000" y="90000"/>
                </a:lnTo>
                <a:lnTo>
                  <a:pt x="48000" y="90000"/>
                </a:lnTo>
                <a:lnTo>
                  <a:pt x="36000" y="90000"/>
                </a:lnTo>
                <a:lnTo>
                  <a:pt x="24000" y="90000"/>
                </a:lnTo>
                <a:lnTo>
                  <a:pt x="12000" y="90000"/>
                </a:lnTo>
                <a:lnTo>
                  <a:pt x="12000" y="60000"/>
                </a:lnTo>
                <a:lnTo>
                  <a:pt x="12000" y="30000"/>
                </a:lnTo>
                <a:lnTo>
                  <a:pt x="0" y="30000"/>
                </a:lnTo>
                <a:lnTo>
                  <a:pt x="0" y="0"/>
                </a:lnTo>
                <a:lnTo>
                  <a:pt x="12000" y="0"/>
                </a:lnTo>
                <a:lnTo>
                  <a:pt x="24000" y="0"/>
                </a:lnTo>
                <a:lnTo>
                  <a:pt x="36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81" name="Shape 3481"/>
          <p:cNvSpPr/>
          <p:nvPr/>
        </p:nvSpPr>
        <p:spPr>
          <a:xfrm>
            <a:off x="7588250" y="5583237"/>
            <a:ext cx="31750" cy="22225"/>
          </a:xfrm>
          <a:custGeom>
            <a:pathLst>
              <a:path extrusionOk="0" h="120000" w="120000">
                <a:moveTo>
                  <a:pt x="40000" y="8571"/>
                </a:moveTo>
                <a:lnTo>
                  <a:pt x="40000" y="8571"/>
                </a:lnTo>
                <a:lnTo>
                  <a:pt x="68571" y="25714"/>
                </a:lnTo>
                <a:lnTo>
                  <a:pt x="74285" y="25714"/>
                </a:lnTo>
                <a:lnTo>
                  <a:pt x="91428" y="25714"/>
                </a:lnTo>
                <a:lnTo>
                  <a:pt x="102857" y="25714"/>
                </a:lnTo>
                <a:lnTo>
                  <a:pt x="114285" y="42857"/>
                </a:lnTo>
                <a:lnTo>
                  <a:pt x="114285" y="59999"/>
                </a:lnTo>
                <a:lnTo>
                  <a:pt x="114285" y="77142"/>
                </a:lnTo>
                <a:lnTo>
                  <a:pt x="114285" y="94285"/>
                </a:lnTo>
                <a:lnTo>
                  <a:pt x="102857" y="102857"/>
                </a:lnTo>
                <a:lnTo>
                  <a:pt x="91428" y="111428"/>
                </a:lnTo>
                <a:lnTo>
                  <a:pt x="74285" y="111428"/>
                </a:lnTo>
                <a:lnTo>
                  <a:pt x="68571" y="102857"/>
                </a:lnTo>
                <a:lnTo>
                  <a:pt x="51428" y="102857"/>
                </a:lnTo>
                <a:lnTo>
                  <a:pt x="40000" y="111428"/>
                </a:lnTo>
                <a:lnTo>
                  <a:pt x="22857" y="111428"/>
                </a:lnTo>
                <a:lnTo>
                  <a:pt x="11428" y="94285"/>
                </a:lnTo>
                <a:lnTo>
                  <a:pt x="5714" y="77142"/>
                </a:lnTo>
                <a:lnTo>
                  <a:pt x="5714" y="51428"/>
                </a:lnTo>
                <a:lnTo>
                  <a:pt x="0" y="25714"/>
                </a:lnTo>
                <a:lnTo>
                  <a:pt x="0" y="17142"/>
                </a:lnTo>
                <a:lnTo>
                  <a:pt x="5714" y="8571"/>
                </a:lnTo>
                <a:lnTo>
                  <a:pt x="22857" y="0"/>
                </a:lnTo>
                <a:lnTo>
                  <a:pt x="40000" y="8571"/>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82" name="Shape 3482"/>
          <p:cNvSpPr/>
          <p:nvPr/>
        </p:nvSpPr>
        <p:spPr>
          <a:xfrm>
            <a:off x="7645400" y="5462587"/>
            <a:ext cx="4763" cy="6349"/>
          </a:xfrm>
          <a:custGeom>
            <a:pathLst>
              <a:path extrusionOk="0" h="120000" w="120000">
                <a:moveTo>
                  <a:pt x="60000" y="30000"/>
                </a:moveTo>
                <a:lnTo>
                  <a:pt x="60000" y="60000"/>
                </a:lnTo>
                <a:lnTo>
                  <a:pt x="60000" y="90000"/>
                </a:lnTo>
                <a:lnTo>
                  <a:pt x="0" y="90000"/>
                </a:lnTo>
                <a:lnTo>
                  <a:pt x="0" y="30000"/>
                </a:lnTo>
                <a:lnTo>
                  <a:pt x="0" y="0"/>
                </a:lnTo>
                <a:lnTo>
                  <a:pt x="60000" y="3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83" name="Shape 3483"/>
          <p:cNvSpPr/>
          <p:nvPr/>
        </p:nvSpPr>
        <p:spPr>
          <a:xfrm>
            <a:off x="7646988" y="5462587"/>
            <a:ext cx="15875" cy="22225"/>
          </a:xfrm>
          <a:custGeom>
            <a:pathLst>
              <a:path extrusionOk="0" h="120000" w="120000">
                <a:moveTo>
                  <a:pt x="10000" y="51428"/>
                </a:moveTo>
                <a:lnTo>
                  <a:pt x="10000" y="51428"/>
                </a:lnTo>
                <a:lnTo>
                  <a:pt x="0" y="77142"/>
                </a:lnTo>
                <a:lnTo>
                  <a:pt x="0" y="85714"/>
                </a:lnTo>
                <a:lnTo>
                  <a:pt x="10000" y="102857"/>
                </a:lnTo>
                <a:lnTo>
                  <a:pt x="10000" y="111428"/>
                </a:lnTo>
                <a:lnTo>
                  <a:pt x="40000" y="111428"/>
                </a:lnTo>
                <a:lnTo>
                  <a:pt x="50000" y="102857"/>
                </a:lnTo>
                <a:lnTo>
                  <a:pt x="70000" y="94285"/>
                </a:lnTo>
                <a:lnTo>
                  <a:pt x="110000" y="51428"/>
                </a:lnTo>
                <a:lnTo>
                  <a:pt x="70000" y="0"/>
                </a:lnTo>
                <a:lnTo>
                  <a:pt x="10000" y="51428"/>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84" name="Shape 3484"/>
          <p:cNvSpPr/>
          <p:nvPr/>
        </p:nvSpPr>
        <p:spPr>
          <a:xfrm>
            <a:off x="7548563" y="5456237"/>
            <a:ext cx="0" cy="6349"/>
          </a:xfrm>
          <a:custGeom>
            <a:pathLst>
              <a:path extrusionOk="0" h="120000" w="120000">
                <a:moveTo>
                  <a:pt x="0" y="30000"/>
                </a:moveTo>
                <a:lnTo>
                  <a:pt x="0" y="60000"/>
                </a:lnTo>
                <a:lnTo>
                  <a:pt x="0" y="90000"/>
                </a:lnTo>
                <a:lnTo>
                  <a:pt x="0" y="30000"/>
                </a:lnTo>
                <a:lnTo>
                  <a:pt x="0" y="0"/>
                </a:lnTo>
                <a:lnTo>
                  <a:pt x="0" y="3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85" name="Shape 3485"/>
          <p:cNvSpPr/>
          <p:nvPr/>
        </p:nvSpPr>
        <p:spPr>
          <a:xfrm>
            <a:off x="7548563" y="5456237"/>
            <a:ext cx="15875" cy="22225"/>
          </a:xfrm>
          <a:custGeom>
            <a:pathLst>
              <a:path extrusionOk="0" h="120000" w="120000">
                <a:moveTo>
                  <a:pt x="10000" y="51428"/>
                </a:moveTo>
                <a:lnTo>
                  <a:pt x="10000" y="51428"/>
                </a:lnTo>
                <a:lnTo>
                  <a:pt x="0" y="68571"/>
                </a:lnTo>
                <a:lnTo>
                  <a:pt x="0" y="85714"/>
                </a:lnTo>
                <a:lnTo>
                  <a:pt x="10000" y="102857"/>
                </a:lnTo>
                <a:lnTo>
                  <a:pt x="10000" y="111428"/>
                </a:lnTo>
                <a:lnTo>
                  <a:pt x="30000" y="111428"/>
                </a:lnTo>
                <a:lnTo>
                  <a:pt x="40000" y="102857"/>
                </a:lnTo>
                <a:lnTo>
                  <a:pt x="70000" y="94285"/>
                </a:lnTo>
                <a:lnTo>
                  <a:pt x="110000" y="51428"/>
                </a:lnTo>
                <a:lnTo>
                  <a:pt x="70000" y="0"/>
                </a:lnTo>
                <a:lnTo>
                  <a:pt x="10000" y="51428"/>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86" name="Shape 3486"/>
          <p:cNvSpPr/>
          <p:nvPr/>
        </p:nvSpPr>
        <p:spPr>
          <a:xfrm>
            <a:off x="7542213" y="5524500"/>
            <a:ext cx="1587" cy="11113"/>
          </a:xfrm>
          <a:custGeom>
            <a:pathLst>
              <a:path extrusionOk="0" h="120000" w="120000">
                <a:moveTo>
                  <a:pt x="0" y="34285"/>
                </a:moveTo>
                <a:lnTo>
                  <a:pt x="0" y="51428"/>
                </a:lnTo>
                <a:lnTo>
                  <a:pt x="0" y="68571"/>
                </a:lnTo>
                <a:lnTo>
                  <a:pt x="0" y="85714"/>
                </a:lnTo>
                <a:lnTo>
                  <a:pt x="0" y="102857"/>
                </a:lnTo>
                <a:lnTo>
                  <a:pt x="0" y="34285"/>
                </a:lnTo>
                <a:lnTo>
                  <a:pt x="0" y="0"/>
                </a:lnTo>
                <a:lnTo>
                  <a:pt x="0" y="34285"/>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87" name="Shape 3487"/>
          <p:cNvSpPr/>
          <p:nvPr/>
        </p:nvSpPr>
        <p:spPr>
          <a:xfrm>
            <a:off x="7542213" y="5524500"/>
            <a:ext cx="17461" cy="26987"/>
          </a:xfrm>
          <a:custGeom>
            <a:pathLst>
              <a:path extrusionOk="0" h="120000" w="120000">
                <a:moveTo>
                  <a:pt x="10000" y="42352"/>
                </a:moveTo>
                <a:lnTo>
                  <a:pt x="10000" y="42352"/>
                </a:lnTo>
                <a:lnTo>
                  <a:pt x="0" y="56470"/>
                </a:lnTo>
                <a:lnTo>
                  <a:pt x="0" y="70588"/>
                </a:lnTo>
                <a:lnTo>
                  <a:pt x="10000" y="84705"/>
                </a:lnTo>
                <a:lnTo>
                  <a:pt x="20000" y="91764"/>
                </a:lnTo>
                <a:lnTo>
                  <a:pt x="40000" y="98823"/>
                </a:lnTo>
                <a:lnTo>
                  <a:pt x="70000" y="98823"/>
                </a:lnTo>
                <a:lnTo>
                  <a:pt x="100000" y="112941"/>
                </a:lnTo>
                <a:lnTo>
                  <a:pt x="110000" y="112941"/>
                </a:lnTo>
                <a:lnTo>
                  <a:pt x="110000" y="42352"/>
                </a:lnTo>
                <a:lnTo>
                  <a:pt x="70000" y="0"/>
                </a:lnTo>
                <a:lnTo>
                  <a:pt x="10000" y="42352"/>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88" name="Shape 3488"/>
          <p:cNvSpPr/>
          <p:nvPr/>
        </p:nvSpPr>
        <p:spPr>
          <a:xfrm>
            <a:off x="7613650" y="5534025"/>
            <a:ext cx="12699" cy="7937"/>
          </a:xfrm>
          <a:custGeom>
            <a:pathLst>
              <a:path extrusionOk="0" h="120000" w="120000">
                <a:moveTo>
                  <a:pt x="110000" y="24000"/>
                </a:moveTo>
                <a:lnTo>
                  <a:pt x="90000" y="24000"/>
                </a:lnTo>
                <a:lnTo>
                  <a:pt x="80000" y="48000"/>
                </a:lnTo>
                <a:lnTo>
                  <a:pt x="70000" y="48000"/>
                </a:lnTo>
                <a:lnTo>
                  <a:pt x="60000" y="48000"/>
                </a:lnTo>
                <a:lnTo>
                  <a:pt x="50000" y="24000"/>
                </a:lnTo>
                <a:lnTo>
                  <a:pt x="40000" y="24000"/>
                </a:lnTo>
                <a:lnTo>
                  <a:pt x="30000" y="0"/>
                </a:lnTo>
                <a:lnTo>
                  <a:pt x="20000" y="0"/>
                </a:lnTo>
                <a:lnTo>
                  <a:pt x="10000" y="0"/>
                </a:lnTo>
                <a:lnTo>
                  <a:pt x="0" y="24000"/>
                </a:lnTo>
                <a:lnTo>
                  <a:pt x="10000" y="24000"/>
                </a:lnTo>
                <a:lnTo>
                  <a:pt x="20000" y="48000"/>
                </a:lnTo>
                <a:lnTo>
                  <a:pt x="30000" y="72000"/>
                </a:lnTo>
                <a:lnTo>
                  <a:pt x="40000" y="72000"/>
                </a:lnTo>
                <a:lnTo>
                  <a:pt x="60000" y="96000"/>
                </a:lnTo>
                <a:lnTo>
                  <a:pt x="70000" y="96000"/>
                </a:lnTo>
                <a:lnTo>
                  <a:pt x="80000" y="96000"/>
                </a:lnTo>
                <a:lnTo>
                  <a:pt x="90000" y="72000"/>
                </a:lnTo>
                <a:lnTo>
                  <a:pt x="100000" y="48000"/>
                </a:lnTo>
                <a:lnTo>
                  <a:pt x="100000" y="24000"/>
                </a:lnTo>
                <a:lnTo>
                  <a:pt x="110000" y="24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89" name="Shape 3489"/>
          <p:cNvSpPr/>
          <p:nvPr/>
        </p:nvSpPr>
        <p:spPr>
          <a:xfrm>
            <a:off x="7613650" y="5534025"/>
            <a:ext cx="30162" cy="23813"/>
          </a:xfrm>
          <a:custGeom>
            <a:pathLst>
              <a:path extrusionOk="0" h="120000" w="120000">
                <a:moveTo>
                  <a:pt x="114782" y="24000"/>
                </a:moveTo>
                <a:lnTo>
                  <a:pt x="114782" y="24000"/>
                </a:lnTo>
                <a:lnTo>
                  <a:pt x="99130" y="40000"/>
                </a:lnTo>
                <a:lnTo>
                  <a:pt x="78260" y="56000"/>
                </a:lnTo>
                <a:lnTo>
                  <a:pt x="67826" y="56000"/>
                </a:lnTo>
                <a:lnTo>
                  <a:pt x="62608" y="48000"/>
                </a:lnTo>
                <a:lnTo>
                  <a:pt x="52173" y="32000"/>
                </a:lnTo>
                <a:lnTo>
                  <a:pt x="41739" y="16000"/>
                </a:lnTo>
                <a:lnTo>
                  <a:pt x="31304" y="8000"/>
                </a:lnTo>
                <a:lnTo>
                  <a:pt x="20869" y="0"/>
                </a:lnTo>
                <a:lnTo>
                  <a:pt x="10434" y="0"/>
                </a:lnTo>
                <a:lnTo>
                  <a:pt x="5217" y="0"/>
                </a:lnTo>
                <a:lnTo>
                  <a:pt x="0" y="16000"/>
                </a:lnTo>
                <a:lnTo>
                  <a:pt x="5217" y="24000"/>
                </a:lnTo>
                <a:lnTo>
                  <a:pt x="15652" y="48000"/>
                </a:lnTo>
                <a:lnTo>
                  <a:pt x="20869" y="64000"/>
                </a:lnTo>
                <a:lnTo>
                  <a:pt x="31304" y="72000"/>
                </a:lnTo>
                <a:lnTo>
                  <a:pt x="36521" y="80000"/>
                </a:lnTo>
                <a:lnTo>
                  <a:pt x="46956" y="96000"/>
                </a:lnTo>
                <a:lnTo>
                  <a:pt x="62608" y="104000"/>
                </a:lnTo>
                <a:lnTo>
                  <a:pt x="67826" y="112000"/>
                </a:lnTo>
                <a:lnTo>
                  <a:pt x="78260" y="112000"/>
                </a:lnTo>
                <a:lnTo>
                  <a:pt x="93913" y="88000"/>
                </a:lnTo>
                <a:lnTo>
                  <a:pt x="104347" y="64000"/>
                </a:lnTo>
                <a:lnTo>
                  <a:pt x="109565" y="40000"/>
                </a:lnTo>
                <a:lnTo>
                  <a:pt x="114782" y="24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90" name="Shape 3490"/>
          <p:cNvSpPr/>
          <p:nvPr/>
        </p:nvSpPr>
        <p:spPr>
          <a:xfrm>
            <a:off x="7577138" y="5476875"/>
            <a:ext cx="11112" cy="6349"/>
          </a:xfrm>
          <a:custGeom>
            <a:pathLst>
              <a:path extrusionOk="0" h="120000" w="120000">
                <a:moveTo>
                  <a:pt x="0" y="90000"/>
                </a:moveTo>
                <a:lnTo>
                  <a:pt x="0" y="60000"/>
                </a:lnTo>
                <a:lnTo>
                  <a:pt x="40000" y="0"/>
                </a:lnTo>
                <a:lnTo>
                  <a:pt x="66666" y="0"/>
                </a:lnTo>
                <a:lnTo>
                  <a:pt x="106666" y="0"/>
                </a:lnTo>
                <a:lnTo>
                  <a:pt x="0" y="9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91" name="Shape 3491"/>
          <p:cNvSpPr/>
          <p:nvPr/>
        </p:nvSpPr>
        <p:spPr>
          <a:xfrm>
            <a:off x="7588250" y="5481637"/>
            <a:ext cx="6349" cy="12699"/>
          </a:xfrm>
          <a:custGeom>
            <a:pathLst>
              <a:path extrusionOk="0" h="120000" w="120000">
                <a:moveTo>
                  <a:pt x="90000" y="0"/>
                </a:moveTo>
                <a:lnTo>
                  <a:pt x="90000" y="0"/>
                </a:lnTo>
                <a:lnTo>
                  <a:pt x="90000" y="45000"/>
                </a:lnTo>
                <a:lnTo>
                  <a:pt x="60000" y="90000"/>
                </a:lnTo>
                <a:lnTo>
                  <a:pt x="30000" y="105000"/>
                </a:lnTo>
                <a:lnTo>
                  <a:pt x="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92" name="Shape 3492"/>
          <p:cNvSpPr/>
          <p:nvPr/>
        </p:nvSpPr>
        <p:spPr>
          <a:xfrm>
            <a:off x="7659688" y="5524500"/>
            <a:ext cx="1587" cy="25399"/>
          </a:xfrm>
          <a:custGeom>
            <a:pathLst>
              <a:path extrusionOk="0" h="120000" w="120000">
                <a:moveTo>
                  <a:pt x="0" y="0"/>
                </a:moveTo>
                <a:lnTo>
                  <a:pt x="0" y="15000"/>
                </a:lnTo>
                <a:lnTo>
                  <a:pt x="0" y="30000"/>
                </a:lnTo>
                <a:lnTo>
                  <a:pt x="0" y="37500"/>
                </a:lnTo>
                <a:lnTo>
                  <a:pt x="0" y="45000"/>
                </a:lnTo>
                <a:lnTo>
                  <a:pt x="0" y="52500"/>
                </a:lnTo>
                <a:lnTo>
                  <a:pt x="0" y="60000"/>
                </a:lnTo>
                <a:lnTo>
                  <a:pt x="0" y="75000"/>
                </a:lnTo>
                <a:lnTo>
                  <a:pt x="0" y="82500"/>
                </a:lnTo>
                <a:lnTo>
                  <a:pt x="0" y="97500"/>
                </a:lnTo>
                <a:lnTo>
                  <a:pt x="0" y="105000"/>
                </a:lnTo>
                <a:lnTo>
                  <a:pt x="0" y="112500"/>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93" name="Shape 3493"/>
          <p:cNvSpPr/>
          <p:nvPr/>
        </p:nvSpPr>
        <p:spPr>
          <a:xfrm>
            <a:off x="7659688" y="5524500"/>
            <a:ext cx="17461" cy="41275"/>
          </a:xfrm>
          <a:custGeom>
            <a:pathLst>
              <a:path extrusionOk="0" h="120000" w="120000">
                <a:moveTo>
                  <a:pt x="110769" y="0"/>
                </a:moveTo>
                <a:lnTo>
                  <a:pt x="110769" y="0"/>
                </a:lnTo>
                <a:lnTo>
                  <a:pt x="92307" y="13846"/>
                </a:lnTo>
                <a:lnTo>
                  <a:pt x="64615" y="27692"/>
                </a:lnTo>
                <a:lnTo>
                  <a:pt x="64615" y="36923"/>
                </a:lnTo>
                <a:lnTo>
                  <a:pt x="55384" y="41538"/>
                </a:lnTo>
                <a:lnTo>
                  <a:pt x="55384" y="46153"/>
                </a:lnTo>
                <a:lnTo>
                  <a:pt x="55384" y="55384"/>
                </a:lnTo>
                <a:lnTo>
                  <a:pt x="55384" y="64615"/>
                </a:lnTo>
                <a:lnTo>
                  <a:pt x="55384" y="73846"/>
                </a:lnTo>
                <a:lnTo>
                  <a:pt x="46153" y="83076"/>
                </a:lnTo>
                <a:lnTo>
                  <a:pt x="18461" y="96923"/>
                </a:lnTo>
                <a:lnTo>
                  <a:pt x="9230" y="110769"/>
                </a:lnTo>
                <a:lnTo>
                  <a:pt x="0" y="115384"/>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94" name="Shape 3494"/>
          <p:cNvSpPr/>
          <p:nvPr/>
        </p:nvSpPr>
        <p:spPr>
          <a:xfrm>
            <a:off x="7629525" y="5575300"/>
            <a:ext cx="22225" cy="7937"/>
          </a:xfrm>
          <a:custGeom>
            <a:pathLst>
              <a:path extrusionOk="0" h="120000" w="120000">
                <a:moveTo>
                  <a:pt x="112000" y="96000"/>
                </a:moveTo>
                <a:lnTo>
                  <a:pt x="96000" y="96000"/>
                </a:lnTo>
                <a:lnTo>
                  <a:pt x="72000" y="72000"/>
                </a:lnTo>
                <a:lnTo>
                  <a:pt x="56000" y="48000"/>
                </a:lnTo>
                <a:lnTo>
                  <a:pt x="40000" y="24000"/>
                </a:lnTo>
                <a:lnTo>
                  <a:pt x="32000" y="24000"/>
                </a:lnTo>
                <a:lnTo>
                  <a:pt x="16000" y="0"/>
                </a:lnTo>
                <a:lnTo>
                  <a:pt x="0" y="0"/>
                </a:lnTo>
                <a:lnTo>
                  <a:pt x="112000" y="96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95" name="Shape 3495"/>
          <p:cNvSpPr/>
          <p:nvPr/>
        </p:nvSpPr>
        <p:spPr>
          <a:xfrm>
            <a:off x="7629525" y="5575300"/>
            <a:ext cx="34924" cy="23813"/>
          </a:xfrm>
          <a:custGeom>
            <a:pathLst>
              <a:path extrusionOk="0" h="120000" w="120000">
                <a:moveTo>
                  <a:pt x="115384" y="112000"/>
                </a:moveTo>
                <a:lnTo>
                  <a:pt x="115384" y="112000"/>
                </a:lnTo>
                <a:lnTo>
                  <a:pt x="101538" y="104000"/>
                </a:lnTo>
                <a:lnTo>
                  <a:pt x="73846" y="80000"/>
                </a:lnTo>
                <a:lnTo>
                  <a:pt x="60000" y="56000"/>
                </a:lnTo>
                <a:lnTo>
                  <a:pt x="41538" y="32000"/>
                </a:lnTo>
                <a:lnTo>
                  <a:pt x="32307" y="16000"/>
                </a:lnTo>
                <a:lnTo>
                  <a:pt x="13846" y="8000"/>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96" name="Shape 3496"/>
          <p:cNvSpPr/>
          <p:nvPr/>
        </p:nvSpPr>
        <p:spPr>
          <a:xfrm>
            <a:off x="7562850" y="5432425"/>
            <a:ext cx="14288" cy="14288"/>
          </a:xfrm>
          <a:custGeom>
            <a:pathLst>
              <a:path extrusionOk="0" h="120000" w="120000">
                <a:moveTo>
                  <a:pt x="108000" y="0"/>
                </a:moveTo>
                <a:lnTo>
                  <a:pt x="48000" y="0"/>
                </a:lnTo>
                <a:lnTo>
                  <a:pt x="0" y="0"/>
                </a:lnTo>
                <a:lnTo>
                  <a:pt x="0" y="53333"/>
                </a:lnTo>
                <a:lnTo>
                  <a:pt x="48000" y="106666"/>
                </a:lnTo>
                <a:lnTo>
                  <a:pt x="108000" y="106666"/>
                </a:lnTo>
                <a:lnTo>
                  <a:pt x="108000" y="53333"/>
                </a:lnTo>
                <a:lnTo>
                  <a:pt x="10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97" name="Shape 3497"/>
          <p:cNvSpPr/>
          <p:nvPr/>
        </p:nvSpPr>
        <p:spPr>
          <a:xfrm>
            <a:off x="7600950" y="5453062"/>
            <a:ext cx="12699" cy="14287"/>
          </a:xfrm>
          <a:custGeom>
            <a:pathLst>
              <a:path extrusionOk="0" h="120000" w="120000">
                <a:moveTo>
                  <a:pt x="66666" y="0"/>
                </a:moveTo>
                <a:lnTo>
                  <a:pt x="66666" y="0"/>
                </a:lnTo>
                <a:lnTo>
                  <a:pt x="40000" y="0"/>
                </a:lnTo>
                <a:lnTo>
                  <a:pt x="0" y="53333"/>
                </a:lnTo>
                <a:lnTo>
                  <a:pt x="40000" y="106666"/>
                </a:lnTo>
                <a:lnTo>
                  <a:pt x="66666" y="106666"/>
                </a:lnTo>
                <a:lnTo>
                  <a:pt x="106666" y="53333"/>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98" name="Shape 3498"/>
          <p:cNvSpPr/>
          <p:nvPr/>
        </p:nvSpPr>
        <p:spPr>
          <a:xfrm>
            <a:off x="7599363" y="5491162"/>
            <a:ext cx="14287"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99" name="Shape 3499"/>
          <p:cNvSpPr/>
          <p:nvPr/>
        </p:nvSpPr>
        <p:spPr>
          <a:xfrm>
            <a:off x="7523163" y="5484812"/>
            <a:ext cx="14287"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00" name="Shape 3500"/>
          <p:cNvSpPr/>
          <p:nvPr/>
        </p:nvSpPr>
        <p:spPr>
          <a:xfrm>
            <a:off x="7537450" y="5592762"/>
            <a:ext cx="11113" cy="15875"/>
          </a:xfrm>
          <a:custGeom>
            <a:pathLst>
              <a:path extrusionOk="0" h="120000" w="120000">
                <a:moveTo>
                  <a:pt x="48000" y="0"/>
                </a:moveTo>
                <a:lnTo>
                  <a:pt x="48000" y="0"/>
                </a:lnTo>
                <a:lnTo>
                  <a:pt x="0" y="0"/>
                </a:lnTo>
                <a:lnTo>
                  <a:pt x="0" y="108000"/>
                </a:lnTo>
                <a:lnTo>
                  <a:pt x="48000" y="108000"/>
                </a:lnTo>
                <a:lnTo>
                  <a:pt x="108000" y="108000"/>
                </a:lnTo>
                <a:lnTo>
                  <a:pt x="108000" y="0"/>
                </a:lnTo>
                <a:lnTo>
                  <a:pt x="4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01" name="Shape 3501"/>
          <p:cNvSpPr/>
          <p:nvPr/>
        </p:nvSpPr>
        <p:spPr>
          <a:xfrm>
            <a:off x="7510463" y="5561012"/>
            <a:ext cx="14287"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02" name="Shape 3502"/>
          <p:cNvSpPr/>
          <p:nvPr/>
        </p:nvSpPr>
        <p:spPr>
          <a:xfrm>
            <a:off x="7643813" y="5524500"/>
            <a:ext cx="12699" cy="14288"/>
          </a:xfrm>
          <a:custGeom>
            <a:pathLst>
              <a:path extrusionOk="0" h="120000" w="120000">
                <a:moveTo>
                  <a:pt x="106666" y="0"/>
                </a:moveTo>
                <a:lnTo>
                  <a:pt x="66666" y="0"/>
                </a:lnTo>
                <a:lnTo>
                  <a:pt x="40000" y="0"/>
                </a:lnTo>
                <a:lnTo>
                  <a:pt x="40000" y="53333"/>
                </a:lnTo>
                <a:lnTo>
                  <a:pt x="0" y="53333"/>
                </a:lnTo>
                <a:lnTo>
                  <a:pt x="0" y="106666"/>
                </a:lnTo>
                <a:lnTo>
                  <a:pt x="40000" y="106666"/>
                </a:lnTo>
                <a:lnTo>
                  <a:pt x="66666" y="106666"/>
                </a:lnTo>
                <a:lnTo>
                  <a:pt x="106666" y="106666"/>
                </a:lnTo>
                <a:lnTo>
                  <a:pt x="106666" y="53333"/>
                </a:lnTo>
                <a:lnTo>
                  <a:pt x="10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03" name="Shape 3503"/>
          <p:cNvSpPr/>
          <p:nvPr/>
        </p:nvSpPr>
        <p:spPr>
          <a:xfrm>
            <a:off x="7675563" y="5484812"/>
            <a:ext cx="14287" cy="14287"/>
          </a:xfrm>
          <a:custGeom>
            <a:pathLst>
              <a:path extrusionOk="0" h="120000" w="120000">
                <a:moveTo>
                  <a:pt x="48000" y="0"/>
                </a:moveTo>
                <a:lnTo>
                  <a:pt x="0" y="0"/>
                </a:lnTo>
                <a:lnTo>
                  <a:pt x="0" y="53333"/>
                </a:lnTo>
                <a:lnTo>
                  <a:pt x="0" y="106666"/>
                </a:lnTo>
                <a:lnTo>
                  <a:pt x="48000" y="106666"/>
                </a:lnTo>
                <a:lnTo>
                  <a:pt x="108000" y="53333"/>
                </a:lnTo>
                <a:lnTo>
                  <a:pt x="108000" y="0"/>
                </a:lnTo>
                <a:lnTo>
                  <a:pt x="4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04" name="Shape 3504"/>
          <p:cNvSpPr/>
          <p:nvPr/>
        </p:nvSpPr>
        <p:spPr>
          <a:xfrm>
            <a:off x="7675563" y="5534025"/>
            <a:ext cx="15875" cy="14288"/>
          </a:xfrm>
          <a:custGeom>
            <a:pathLst>
              <a:path extrusionOk="0" h="120000" w="120000">
                <a:moveTo>
                  <a:pt x="109090" y="0"/>
                </a:moveTo>
                <a:lnTo>
                  <a:pt x="109090" y="0"/>
                </a:lnTo>
                <a:lnTo>
                  <a:pt x="0" y="0"/>
                </a:lnTo>
                <a:lnTo>
                  <a:pt x="0" y="53333"/>
                </a:lnTo>
                <a:lnTo>
                  <a:pt x="0" y="106666"/>
                </a:lnTo>
                <a:lnTo>
                  <a:pt x="109090" y="106666"/>
                </a:lnTo>
                <a:lnTo>
                  <a:pt x="109090" y="53333"/>
                </a:lnTo>
                <a:lnTo>
                  <a:pt x="10909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05" name="Shape 3505"/>
          <p:cNvSpPr/>
          <p:nvPr/>
        </p:nvSpPr>
        <p:spPr>
          <a:xfrm>
            <a:off x="7613650" y="5602287"/>
            <a:ext cx="12699" cy="12699"/>
          </a:xfrm>
          <a:custGeom>
            <a:pathLst>
              <a:path extrusionOk="0" h="120000" w="120000">
                <a:moveTo>
                  <a:pt x="108000" y="0"/>
                </a:moveTo>
                <a:lnTo>
                  <a:pt x="48000" y="0"/>
                </a:lnTo>
                <a:lnTo>
                  <a:pt x="0" y="0"/>
                </a:lnTo>
                <a:lnTo>
                  <a:pt x="0" y="30000"/>
                </a:lnTo>
                <a:lnTo>
                  <a:pt x="0" y="75000"/>
                </a:lnTo>
                <a:lnTo>
                  <a:pt x="0" y="105000"/>
                </a:lnTo>
                <a:lnTo>
                  <a:pt x="48000" y="105000"/>
                </a:lnTo>
                <a:lnTo>
                  <a:pt x="108000" y="105000"/>
                </a:lnTo>
                <a:lnTo>
                  <a:pt x="108000" y="75000"/>
                </a:lnTo>
                <a:lnTo>
                  <a:pt x="108000" y="30000"/>
                </a:lnTo>
                <a:lnTo>
                  <a:pt x="10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06" name="Shape 3506"/>
          <p:cNvSpPr/>
          <p:nvPr/>
        </p:nvSpPr>
        <p:spPr>
          <a:xfrm>
            <a:off x="7575550" y="5394325"/>
            <a:ext cx="12699" cy="14288"/>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07" name="Shape 3507"/>
          <p:cNvSpPr/>
          <p:nvPr/>
        </p:nvSpPr>
        <p:spPr>
          <a:xfrm>
            <a:off x="7523163" y="5421312"/>
            <a:ext cx="12699" cy="12699"/>
          </a:xfrm>
          <a:custGeom>
            <a:pathLst>
              <a:path extrusionOk="0" h="120000" w="120000">
                <a:moveTo>
                  <a:pt x="75000" y="0"/>
                </a:moveTo>
                <a:lnTo>
                  <a:pt x="30000" y="0"/>
                </a:lnTo>
                <a:lnTo>
                  <a:pt x="0" y="0"/>
                </a:lnTo>
                <a:lnTo>
                  <a:pt x="0" y="30000"/>
                </a:lnTo>
                <a:lnTo>
                  <a:pt x="0" y="75000"/>
                </a:lnTo>
                <a:lnTo>
                  <a:pt x="0" y="105000"/>
                </a:lnTo>
                <a:lnTo>
                  <a:pt x="30000" y="105000"/>
                </a:lnTo>
                <a:lnTo>
                  <a:pt x="75000" y="105000"/>
                </a:lnTo>
                <a:lnTo>
                  <a:pt x="75000" y="75000"/>
                </a:lnTo>
                <a:lnTo>
                  <a:pt x="105000" y="75000"/>
                </a:lnTo>
                <a:lnTo>
                  <a:pt x="105000" y="30000"/>
                </a:lnTo>
                <a:lnTo>
                  <a:pt x="75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08" name="Shape 3508"/>
          <p:cNvSpPr/>
          <p:nvPr/>
        </p:nvSpPr>
        <p:spPr>
          <a:xfrm>
            <a:off x="7489825" y="5494337"/>
            <a:ext cx="12699" cy="14287"/>
          </a:xfrm>
          <a:custGeom>
            <a:pathLst>
              <a:path extrusionOk="0" h="120000" w="120000">
                <a:moveTo>
                  <a:pt x="66666" y="0"/>
                </a:moveTo>
                <a:lnTo>
                  <a:pt x="40000" y="0"/>
                </a:lnTo>
                <a:lnTo>
                  <a:pt x="0" y="0"/>
                </a:lnTo>
                <a:lnTo>
                  <a:pt x="0" y="53333"/>
                </a:lnTo>
                <a:lnTo>
                  <a:pt x="0" y="106666"/>
                </a:lnTo>
                <a:lnTo>
                  <a:pt x="40000" y="106666"/>
                </a:lnTo>
                <a:lnTo>
                  <a:pt x="66666" y="106666"/>
                </a:lnTo>
                <a:lnTo>
                  <a:pt x="106666" y="53333"/>
                </a:lnTo>
                <a:lnTo>
                  <a:pt x="106666" y="0"/>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09" name="Shape 3509"/>
          <p:cNvSpPr/>
          <p:nvPr/>
        </p:nvSpPr>
        <p:spPr>
          <a:xfrm>
            <a:off x="7523163" y="5541962"/>
            <a:ext cx="14287" cy="15875"/>
          </a:xfrm>
          <a:custGeom>
            <a:pathLst>
              <a:path extrusionOk="0" h="120000" w="120000">
                <a:moveTo>
                  <a:pt x="48000" y="0"/>
                </a:moveTo>
                <a:lnTo>
                  <a:pt x="48000" y="0"/>
                </a:lnTo>
                <a:lnTo>
                  <a:pt x="0" y="0"/>
                </a:lnTo>
                <a:lnTo>
                  <a:pt x="0" y="108000"/>
                </a:lnTo>
                <a:lnTo>
                  <a:pt x="48000" y="108000"/>
                </a:lnTo>
                <a:lnTo>
                  <a:pt x="108000" y="108000"/>
                </a:lnTo>
                <a:lnTo>
                  <a:pt x="108000" y="0"/>
                </a:lnTo>
                <a:lnTo>
                  <a:pt x="4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10" name="Shape 3510"/>
          <p:cNvSpPr/>
          <p:nvPr/>
        </p:nvSpPr>
        <p:spPr>
          <a:xfrm>
            <a:off x="7493000" y="5532437"/>
            <a:ext cx="14288" cy="14287"/>
          </a:xfrm>
          <a:custGeom>
            <a:pathLst>
              <a:path extrusionOk="0" h="120000" w="120000">
                <a:moveTo>
                  <a:pt x="48000" y="0"/>
                </a:moveTo>
                <a:lnTo>
                  <a:pt x="48000" y="0"/>
                </a:lnTo>
                <a:lnTo>
                  <a:pt x="0" y="53333"/>
                </a:lnTo>
                <a:lnTo>
                  <a:pt x="48000" y="106666"/>
                </a:lnTo>
                <a:lnTo>
                  <a:pt x="48000" y="53333"/>
                </a:lnTo>
                <a:lnTo>
                  <a:pt x="108000" y="53333"/>
                </a:lnTo>
                <a:lnTo>
                  <a:pt x="4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11" name="Shape 3511"/>
          <p:cNvSpPr/>
          <p:nvPr/>
        </p:nvSpPr>
        <p:spPr>
          <a:xfrm>
            <a:off x="7124700" y="5370512"/>
            <a:ext cx="247649" cy="263525"/>
          </a:xfrm>
          <a:custGeom>
            <a:pathLst>
              <a:path extrusionOk="0" h="120000" w="120000">
                <a:moveTo>
                  <a:pt x="38181" y="722"/>
                </a:moveTo>
                <a:lnTo>
                  <a:pt x="38181" y="722"/>
                </a:lnTo>
                <a:lnTo>
                  <a:pt x="42954" y="0"/>
                </a:lnTo>
                <a:lnTo>
                  <a:pt x="47727" y="0"/>
                </a:lnTo>
                <a:lnTo>
                  <a:pt x="51136" y="0"/>
                </a:lnTo>
                <a:lnTo>
                  <a:pt x="53863" y="0"/>
                </a:lnTo>
                <a:lnTo>
                  <a:pt x="57954" y="722"/>
                </a:lnTo>
                <a:lnTo>
                  <a:pt x="60681" y="1445"/>
                </a:lnTo>
                <a:lnTo>
                  <a:pt x="64772" y="1445"/>
                </a:lnTo>
                <a:lnTo>
                  <a:pt x="68181" y="1445"/>
                </a:lnTo>
                <a:lnTo>
                  <a:pt x="72954" y="1445"/>
                </a:lnTo>
                <a:lnTo>
                  <a:pt x="76363" y="2168"/>
                </a:lnTo>
                <a:lnTo>
                  <a:pt x="79090" y="2891"/>
                </a:lnTo>
                <a:lnTo>
                  <a:pt x="83181" y="2891"/>
                </a:lnTo>
                <a:lnTo>
                  <a:pt x="85227" y="4337"/>
                </a:lnTo>
                <a:lnTo>
                  <a:pt x="87954" y="5783"/>
                </a:lnTo>
                <a:lnTo>
                  <a:pt x="90000" y="6506"/>
                </a:lnTo>
                <a:lnTo>
                  <a:pt x="92045" y="7228"/>
                </a:lnTo>
                <a:lnTo>
                  <a:pt x="96136" y="10843"/>
                </a:lnTo>
                <a:lnTo>
                  <a:pt x="100227" y="15180"/>
                </a:lnTo>
                <a:lnTo>
                  <a:pt x="102954" y="20963"/>
                </a:lnTo>
                <a:lnTo>
                  <a:pt x="106363" y="25301"/>
                </a:lnTo>
                <a:lnTo>
                  <a:pt x="107727" y="28915"/>
                </a:lnTo>
                <a:lnTo>
                  <a:pt x="109772" y="31807"/>
                </a:lnTo>
                <a:lnTo>
                  <a:pt x="112500" y="35421"/>
                </a:lnTo>
                <a:lnTo>
                  <a:pt x="114545" y="39036"/>
                </a:lnTo>
                <a:lnTo>
                  <a:pt x="117272" y="43373"/>
                </a:lnTo>
                <a:lnTo>
                  <a:pt x="118636" y="47710"/>
                </a:lnTo>
                <a:lnTo>
                  <a:pt x="119318" y="50602"/>
                </a:lnTo>
                <a:lnTo>
                  <a:pt x="119318" y="54216"/>
                </a:lnTo>
                <a:lnTo>
                  <a:pt x="118636" y="57831"/>
                </a:lnTo>
                <a:lnTo>
                  <a:pt x="117954" y="62168"/>
                </a:lnTo>
                <a:lnTo>
                  <a:pt x="117272" y="67228"/>
                </a:lnTo>
                <a:lnTo>
                  <a:pt x="115909" y="73012"/>
                </a:lnTo>
                <a:lnTo>
                  <a:pt x="114545" y="78795"/>
                </a:lnTo>
                <a:lnTo>
                  <a:pt x="112500" y="83855"/>
                </a:lnTo>
                <a:lnTo>
                  <a:pt x="111818" y="87469"/>
                </a:lnTo>
                <a:lnTo>
                  <a:pt x="109090" y="90361"/>
                </a:lnTo>
                <a:lnTo>
                  <a:pt x="107045" y="93975"/>
                </a:lnTo>
                <a:lnTo>
                  <a:pt x="102272" y="98313"/>
                </a:lnTo>
                <a:lnTo>
                  <a:pt x="97500" y="103373"/>
                </a:lnTo>
                <a:lnTo>
                  <a:pt x="92045" y="108433"/>
                </a:lnTo>
                <a:lnTo>
                  <a:pt x="84545" y="113493"/>
                </a:lnTo>
                <a:lnTo>
                  <a:pt x="77045" y="117108"/>
                </a:lnTo>
                <a:lnTo>
                  <a:pt x="68181" y="119277"/>
                </a:lnTo>
                <a:lnTo>
                  <a:pt x="60000" y="118554"/>
                </a:lnTo>
                <a:lnTo>
                  <a:pt x="57272" y="117831"/>
                </a:lnTo>
                <a:lnTo>
                  <a:pt x="53181" y="117108"/>
                </a:lnTo>
                <a:lnTo>
                  <a:pt x="48409" y="114939"/>
                </a:lnTo>
                <a:lnTo>
                  <a:pt x="43636" y="113493"/>
                </a:lnTo>
                <a:lnTo>
                  <a:pt x="39545" y="112048"/>
                </a:lnTo>
                <a:lnTo>
                  <a:pt x="35454" y="109879"/>
                </a:lnTo>
                <a:lnTo>
                  <a:pt x="31363" y="107710"/>
                </a:lnTo>
                <a:lnTo>
                  <a:pt x="29318" y="105542"/>
                </a:lnTo>
                <a:lnTo>
                  <a:pt x="25909" y="102650"/>
                </a:lnTo>
                <a:lnTo>
                  <a:pt x="23181" y="99036"/>
                </a:lnTo>
                <a:lnTo>
                  <a:pt x="19090" y="93975"/>
                </a:lnTo>
                <a:lnTo>
                  <a:pt x="16363" y="89638"/>
                </a:lnTo>
                <a:lnTo>
                  <a:pt x="12954" y="85301"/>
                </a:lnTo>
                <a:lnTo>
                  <a:pt x="10227" y="80240"/>
                </a:lnTo>
                <a:lnTo>
                  <a:pt x="7500" y="75903"/>
                </a:lnTo>
                <a:lnTo>
                  <a:pt x="5454" y="71566"/>
                </a:lnTo>
                <a:lnTo>
                  <a:pt x="4772" y="67951"/>
                </a:lnTo>
                <a:lnTo>
                  <a:pt x="3409" y="62891"/>
                </a:lnTo>
                <a:lnTo>
                  <a:pt x="1363" y="57831"/>
                </a:lnTo>
                <a:lnTo>
                  <a:pt x="681" y="52048"/>
                </a:lnTo>
                <a:lnTo>
                  <a:pt x="0" y="46265"/>
                </a:lnTo>
                <a:lnTo>
                  <a:pt x="0" y="40481"/>
                </a:lnTo>
                <a:lnTo>
                  <a:pt x="681" y="36144"/>
                </a:lnTo>
                <a:lnTo>
                  <a:pt x="2045" y="32530"/>
                </a:lnTo>
                <a:lnTo>
                  <a:pt x="4772" y="29638"/>
                </a:lnTo>
                <a:lnTo>
                  <a:pt x="6136" y="26746"/>
                </a:lnTo>
                <a:lnTo>
                  <a:pt x="7500" y="23855"/>
                </a:lnTo>
                <a:lnTo>
                  <a:pt x="9545" y="20963"/>
                </a:lnTo>
                <a:lnTo>
                  <a:pt x="10227" y="18795"/>
                </a:lnTo>
                <a:lnTo>
                  <a:pt x="11590" y="16626"/>
                </a:lnTo>
                <a:lnTo>
                  <a:pt x="13636" y="15180"/>
                </a:lnTo>
                <a:lnTo>
                  <a:pt x="15681" y="13012"/>
                </a:lnTo>
                <a:lnTo>
                  <a:pt x="18409" y="11566"/>
                </a:lnTo>
                <a:lnTo>
                  <a:pt x="21818" y="8674"/>
                </a:lnTo>
                <a:lnTo>
                  <a:pt x="25227" y="7228"/>
                </a:lnTo>
                <a:lnTo>
                  <a:pt x="29318" y="5060"/>
                </a:lnTo>
                <a:lnTo>
                  <a:pt x="33409" y="2891"/>
                </a:lnTo>
                <a:lnTo>
                  <a:pt x="35454" y="2168"/>
                </a:lnTo>
                <a:lnTo>
                  <a:pt x="37500" y="1445"/>
                </a:lnTo>
                <a:lnTo>
                  <a:pt x="38181" y="722"/>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12" name="Shape 3512"/>
          <p:cNvSpPr/>
          <p:nvPr/>
        </p:nvSpPr>
        <p:spPr>
          <a:xfrm>
            <a:off x="7181850" y="5408612"/>
            <a:ext cx="14288" cy="6349"/>
          </a:xfrm>
          <a:custGeom>
            <a:pathLst>
              <a:path extrusionOk="0" h="120000" w="120000">
                <a:moveTo>
                  <a:pt x="24000" y="30000"/>
                </a:moveTo>
                <a:lnTo>
                  <a:pt x="48000" y="30000"/>
                </a:lnTo>
                <a:lnTo>
                  <a:pt x="60000" y="0"/>
                </a:lnTo>
                <a:lnTo>
                  <a:pt x="72000" y="0"/>
                </a:lnTo>
                <a:lnTo>
                  <a:pt x="96000" y="0"/>
                </a:lnTo>
                <a:lnTo>
                  <a:pt x="108000" y="30000"/>
                </a:lnTo>
                <a:lnTo>
                  <a:pt x="108000" y="60000"/>
                </a:lnTo>
                <a:lnTo>
                  <a:pt x="96000" y="60000"/>
                </a:lnTo>
                <a:lnTo>
                  <a:pt x="96000" y="90000"/>
                </a:lnTo>
                <a:lnTo>
                  <a:pt x="84000" y="90000"/>
                </a:lnTo>
                <a:lnTo>
                  <a:pt x="72000" y="90000"/>
                </a:lnTo>
                <a:lnTo>
                  <a:pt x="60000" y="90000"/>
                </a:lnTo>
                <a:lnTo>
                  <a:pt x="48000" y="90000"/>
                </a:lnTo>
                <a:lnTo>
                  <a:pt x="24000" y="90000"/>
                </a:lnTo>
                <a:lnTo>
                  <a:pt x="12000" y="90000"/>
                </a:lnTo>
                <a:lnTo>
                  <a:pt x="0" y="60000"/>
                </a:lnTo>
                <a:lnTo>
                  <a:pt x="12000" y="30000"/>
                </a:lnTo>
                <a:lnTo>
                  <a:pt x="24000" y="3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13" name="Shape 3513"/>
          <p:cNvSpPr/>
          <p:nvPr/>
        </p:nvSpPr>
        <p:spPr>
          <a:xfrm>
            <a:off x="7181850" y="5408612"/>
            <a:ext cx="30162" cy="22225"/>
          </a:xfrm>
          <a:custGeom>
            <a:pathLst>
              <a:path extrusionOk="0" h="120000" w="120000">
                <a:moveTo>
                  <a:pt x="17142" y="42857"/>
                </a:moveTo>
                <a:lnTo>
                  <a:pt x="17142" y="42857"/>
                </a:lnTo>
                <a:lnTo>
                  <a:pt x="51428" y="34285"/>
                </a:lnTo>
                <a:lnTo>
                  <a:pt x="57142" y="17142"/>
                </a:lnTo>
                <a:lnTo>
                  <a:pt x="62857" y="8571"/>
                </a:lnTo>
                <a:lnTo>
                  <a:pt x="74285" y="0"/>
                </a:lnTo>
                <a:lnTo>
                  <a:pt x="97142" y="0"/>
                </a:lnTo>
                <a:lnTo>
                  <a:pt x="102857" y="8571"/>
                </a:lnTo>
                <a:lnTo>
                  <a:pt x="114285" y="25714"/>
                </a:lnTo>
                <a:lnTo>
                  <a:pt x="114285" y="42857"/>
                </a:lnTo>
                <a:lnTo>
                  <a:pt x="114285" y="51428"/>
                </a:lnTo>
                <a:lnTo>
                  <a:pt x="108571" y="68571"/>
                </a:lnTo>
                <a:lnTo>
                  <a:pt x="102857" y="85714"/>
                </a:lnTo>
                <a:lnTo>
                  <a:pt x="97142" y="94285"/>
                </a:lnTo>
                <a:lnTo>
                  <a:pt x="80000" y="94285"/>
                </a:lnTo>
                <a:lnTo>
                  <a:pt x="68571" y="102857"/>
                </a:lnTo>
                <a:lnTo>
                  <a:pt x="57142" y="111428"/>
                </a:lnTo>
                <a:lnTo>
                  <a:pt x="45714" y="102857"/>
                </a:lnTo>
                <a:lnTo>
                  <a:pt x="22857" y="94285"/>
                </a:lnTo>
                <a:lnTo>
                  <a:pt x="11428" y="94285"/>
                </a:lnTo>
                <a:lnTo>
                  <a:pt x="0" y="85714"/>
                </a:lnTo>
                <a:lnTo>
                  <a:pt x="0" y="68571"/>
                </a:lnTo>
                <a:lnTo>
                  <a:pt x="5714" y="51428"/>
                </a:lnTo>
                <a:lnTo>
                  <a:pt x="11428" y="42857"/>
                </a:lnTo>
                <a:lnTo>
                  <a:pt x="17142" y="42857"/>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14" name="Shape 3514"/>
          <p:cNvSpPr/>
          <p:nvPr/>
        </p:nvSpPr>
        <p:spPr>
          <a:xfrm>
            <a:off x="7288213" y="5537200"/>
            <a:ext cx="15875" cy="7937"/>
          </a:xfrm>
          <a:custGeom>
            <a:pathLst>
              <a:path extrusionOk="0" h="120000" w="120000">
                <a:moveTo>
                  <a:pt x="32727" y="24000"/>
                </a:moveTo>
                <a:lnTo>
                  <a:pt x="54545" y="24000"/>
                </a:lnTo>
                <a:lnTo>
                  <a:pt x="65454" y="0"/>
                </a:lnTo>
                <a:lnTo>
                  <a:pt x="76363" y="0"/>
                </a:lnTo>
                <a:lnTo>
                  <a:pt x="87272" y="0"/>
                </a:lnTo>
                <a:lnTo>
                  <a:pt x="98181" y="0"/>
                </a:lnTo>
                <a:lnTo>
                  <a:pt x="98181" y="24000"/>
                </a:lnTo>
                <a:lnTo>
                  <a:pt x="109090" y="24000"/>
                </a:lnTo>
                <a:lnTo>
                  <a:pt x="109090" y="48000"/>
                </a:lnTo>
                <a:lnTo>
                  <a:pt x="98181" y="48000"/>
                </a:lnTo>
                <a:lnTo>
                  <a:pt x="98181" y="72000"/>
                </a:lnTo>
                <a:lnTo>
                  <a:pt x="87272" y="72000"/>
                </a:lnTo>
                <a:lnTo>
                  <a:pt x="76363" y="72000"/>
                </a:lnTo>
                <a:lnTo>
                  <a:pt x="65454" y="96000"/>
                </a:lnTo>
                <a:lnTo>
                  <a:pt x="54545" y="96000"/>
                </a:lnTo>
                <a:lnTo>
                  <a:pt x="32727" y="96000"/>
                </a:lnTo>
                <a:lnTo>
                  <a:pt x="21818" y="72000"/>
                </a:lnTo>
                <a:lnTo>
                  <a:pt x="10909" y="72000"/>
                </a:lnTo>
                <a:lnTo>
                  <a:pt x="0" y="72000"/>
                </a:lnTo>
                <a:lnTo>
                  <a:pt x="0" y="48000"/>
                </a:lnTo>
                <a:lnTo>
                  <a:pt x="10909" y="48000"/>
                </a:lnTo>
                <a:lnTo>
                  <a:pt x="21818" y="24000"/>
                </a:lnTo>
                <a:lnTo>
                  <a:pt x="32727" y="24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15" name="Shape 3515"/>
          <p:cNvSpPr/>
          <p:nvPr/>
        </p:nvSpPr>
        <p:spPr>
          <a:xfrm>
            <a:off x="7288213" y="5537200"/>
            <a:ext cx="31750" cy="23813"/>
          </a:xfrm>
          <a:custGeom>
            <a:pathLst>
              <a:path extrusionOk="0" h="120000" w="120000">
                <a:moveTo>
                  <a:pt x="31304" y="32000"/>
                </a:moveTo>
                <a:lnTo>
                  <a:pt x="31304" y="32000"/>
                </a:lnTo>
                <a:lnTo>
                  <a:pt x="52173" y="16000"/>
                </a:lnTo>
                <a:lnTo>
                  <a:pt x="67826" y="8000"/>
                </a:lnTo>
                <a:lnTo>
                  <a:pt x="67826" y="0"/>
                </a:lnTo>
                <a:lnTo>
                  <a:pt x="78260" y="0"/>
                </a:lnTo>
                <a:lnTo>
                  <a:pt x="99130" y="0"/>
                </a:lnTo>
                <a:lnTo>
                  <a:pt x="109565" y="0"/>
                </a:lnTo>
                <a:lnTo>
                  <a:pt x="109565" y="16000"/>
                </a:lnTo>
                <a:lnTo>
                  <a:pt x="114782" y="32000"/>
                </a:lnTo>
                <a:lnTo>
                  <a:pt x="114782" y="48000"/>
                </a:lnTo>
                <a:lnTo>
                  <a:pt x="109565" y="56000"/>
                </a:lnTo>
                <a:lnTo>
                  <a:pt x="104347" y="72000"/>
                </a:lnTo>
                <a:lnTo>
                  <a:pt x="88695" y="80000"/>
                </a:lnTo>
                <a:lnTo>
                  <a:pt x="83478" y="88000"/>
                </a:lnTo>
                <a:lnTo>
                  <a:pt x="73043" y="104000"/>
                </a:lnTo>
                <a:lnTo>
                  <a:pt x="67826" y="112000"/>
                </a:lnTo>
                <a:lnTo>
                  <a:pt x="52173" y="112000"/>
                </a:lnTo>
                <a:lnTo>
                  <a:pt x="36521" y="104000"/>
                </a:lnTo>
                <a:lnTo>
                  <a:pt x="26086" y="96000"/>
                </a:lnTo>
                <a:lnTo>
                  <a:pt x="10434" y="88000"/>
                </a:lnTo>
                <a:lnTo>
                  <a:pt x="0" y="72000"/>
                </a:lnTo>
                <a:lnTo>
                  <a:pt x="0" y="56000"/>
                </a:lnTo>
                <a:lnTo>
                  <a:pt x="10434" y="48000"/>
                </a:lnTo>
                <a:lnTo>
                  <a:pt x="26086" y="40000"/>
                </a:lnTo>
                <a:lnTo>
                  <a:pt x="31304" y="32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16" name="Shape 3516"/>
          <p:cNvSpPr/>
          <p:nvPr/>
        </p:nvSpPr>
        <p:spPr>
          <a:xfrm>
            <a:off x="7245350" y="5418137"/>
            <a:ext cx="4763" cy="4762"/>
          </a:xfrm>
          <a:custGeom>
            <a:pathLst>
              <a:path extrusionOk="0" h="120000" w="120000">
                <a:moveTo>
                  <a:pt x="60000" y="40000"/>
                </a:moveTo>
                <a:lnTo>
                  <a:pt x="60000" y="80000"/>
                </a:lnTo>
                <a:lnTo>
                  <a:pt x="0" y="80000"/>
                </a:lnTo>
                <a:lnTo>
                  <a:pt x="0" y="40000"/>
                </a:lnTo>
                <a:lnTo>
                  <a:pt x="0" y="0"/>
                </a:lnTo>
                <a:lnTo>
                  <a:pt x="60000" y="0"/>
                </a:lnTo>
                <a:lnTo>
                  <a:pt x="60000" y="4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17" name="Shape 3517"/>
          <p:cNvSpPr/>
          <p:nvPr/>
        </p:nvSpPr>
        <p:spPr>
          <a:xfrm>
            <a:off x="7248525" y="5418137"/>
            <a:ext cx="15875" cy="20636"/>
          </a:xfrm>
          <a:custGeom>
            <a:pathLst>
              <a:path extrusionOk="0" h="120000" w="120000">
                <a:moveTo>
                  <a:pt x="10909" y="64615"/>
                </a:moveTo>
                <a:lnTo>
                  <a:pt x="10909" y="64615"/>
                </a:lnTo>
                <a:lnTo>
                  <a:pt x="32727" y="92307"/>
                </a:lnTo>
                <a:lnTo>
                  <a:pt x="43636" y="101538"/>
                </a:lnTo>
                <a:lnTo>
                  <a:pt x="65454" y="110769"/>
                </a:lnTo>
                <a:lnTo>
                  <a:pt x="76363" y="110769"/>
                </a:lnTo>
                <a:lnTo>
                  <a:pt x="98181" y="110769"/>
                </a:lnTo>
                <a:lnTo>
                  <a:pt x="109090" y="92307"/>
                </a:lnTo>
                <a:lnTo>
                  <a:pt x="109090" y="83076"/>
                </a:lnTo>
                <a:lnTo>
                  <a:pt x="109090" y="73846"/>
                </a:lnTo>
                <a:lnTo>
                  <a:pt x="98181" y="9230"/>
                </a:lnTo>
                <a:lnTo>
                  <a:pt x="0" y="0"/>
                </a:lnTo>
                <a:lnTo>
                  <a:pt x="10909" y="64615"/>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18" name="Shape 3518"/>
          <p:cNvSpPr/>
          <p:nvPr/>
        </p:nvSpPr>
        <p:spPr>
          <a:xfrm>
            <a:off x="7169150" y="5483225"/>
            <a:ext cx="6349" cy="4763"/>
          </a:xfrm>
          <a:custGeom>
            <a:pathLst>
              <a:path extrusionOk="0" h="120000" w="120000">
                <a:moveTo>
                  <a:pt x="90000" y="40000"/>
                </a:moveTo>
                <a:lnTo>
                  <a:pt x="90000" y="80000"/>
                </a:lnTo>
                <a:lnTo>
                  <a:pt x="60000" y="80000"/>
                </a:lnTo>
                <a:lnTo>
                  <a:pt x="30000" y="80000"/>
                </a:lnTo>
                <a:lnTo>
                  <a:pt x="0" y="80000"/>
                </a:lnTo>
                <a:lnTo>
                  <a:pt x="0" y="0"/>
                </a:lnTo>
                <a:lnTo>
                  <a:pt x="90000" y="0"/>
                </a:lnTo>
                <a:lnTo>
                  <a:pt x="90000" y="4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19" name="Shape 3519"/>
          <p:cNvSpPr/>
          <p:nvPr/>
        </p:nvSpPr>
        <p:spPr>
          <a:xfrm>
            <a:off x="7173913" y="5483225"/>
            <a:ext cx="12699" cy="20638"/>
          </a:xfrm>
          <a:custGeom>
            <a:pathLst>
              <a:path extrusionOk="0" h="120000" w="120000">
                <a:moveTo>
                  <a:pt x="0" y="73846"/>
                </a:moveTo>
                <a:lnTo>
                  <a:pt x="0" y="73846"/>
                </a:lnTo>
                <a:lnTo>
                  <a:pt x="13333" y="92307"/>
                </a:lnTo>
                <a:lnTo>
                  <a:pt x="40000" y="101538"/>
                </a:lnTo>
                <a:lnTo>
                  <a:pt x="66666" y="110769"/>
                </a:lnTo>
                <a:lnTo>
                  <a:pt x="93333" y="110769"/>
                </a:lnTo>
                <a:lnTo>
                  <a:pt x="106666" y="101538"/>
                </a:lnTo>
                <a:lnTo>
                  <a:pt x="106666" y="92307"/>
                </a:lnTo>
                <a:lnTo>
                  <a:pt x="106666" y="83076"/>
                </a:lnTo>
                <a:lnTo>
                  <a:pt x="106666" y="18461"/>
                </a:lnTo>
                <a:lnTo>
                  <a:pt x="0" y="0"/>
                </a:lnTo>
                <a:lnTo>
                  <a:pt x="0" y="7384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20" name="Shape 3520"/>
          <p:cNvSpPr/>
          <p:nvPr/>
        </p:nvSpPr>
        <p:spPr>
          <a:xfrm>
            <a:off x="7218363" y="5535612"/>
            <a:ext cx="7937" cy="4762"/>
          </a:xfrm>
          <a:custGeom>
            <a:pathLst>
              <a:path extrusionOk="0" h="120000" w="120000">
                <a:moveTo>
                  <a:pt x="0" y="40000"/>
                </a:moveTo>
                <a:lnTo>
                  <a:pt x="24000" y="80000"/>
                </a:lnTo>
                <a:lnTo>
                  <a:pt x="48000" y="80000"/>
                </a:lnTo>
                <a:lnTo>
                  <a:pt x="72000" y="80000"/>
                </a:lnTo>
                <a:lnTo>
                  <a:pt x="96000" y="80000"/>
                </a:lnTo>
                <a:lnTo>
                  <a:pt x="96000" y="40000"/>
                </a:lnTo>
                <a:lnTo>
                  <a:pt x="48000" y="0"/>
                </a:lnTo>
                <a:lnTo>
                  <a:pt x="0" y="0"/>
                </a:lnTo>
                <a:lnTo>
                  <a:pt x="0" y="4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21" name="Shape 3521"/>
          <p:cNvSpPr/>
          <p:nvPr/>
        </p:nvSpPr>
        <p:spPr>
          <a:xfrm>
            <a:off x="7218363" y="5535612"/>
            <a:ext cx="23812" cy="20636"/>
          </a:xfrm>
          <a:custGeom>
            <a:pathLst>
              <a:path extrusionOk="0" h="120000" w="120000">
                <a:moveTo>
                  <a:pt x="0" y="64615"/>
                </a:moveTo>
                <a:lnTo>
                  <a:pt x="0" y="64615"/>
                </a:lnTo>
                <a:lnTo>
                  <a:pt x="15000" y="92307"/>
                </a:lnTo>
                <a:lnTo>
                  <a:pt x="30000" y="101538"/>
                </a:lnTo>
                <a:lnTo>
                  <a:pt x="30000" y="110769"/>
                </a:lnTo>
                <a:lnTo>
                  <a:pt x="45000" y="110769"/>
                </a:lnTo>
                <a:lnTo>
                  <a:pt x="67500" y="101538"/>
                </a:lnTo>
                <a:lnTo>
                  <a:pt x="90000" y="92307"/>
                </a:lnTo>
                <a:lnTo>
                  <a:pt x="105000" y="83076"/>
                </a:lnTo>
                <a:lnTo>
                  <a:pt x="112500" y="73846"/>
                </a:lnTo>
                <a:lnTo>
                  <a:pt x="60000" y="9230"/>
                </a:lnTo>
                <a:lnTo>
                  <a:pt x="0" y="0"/>
                </a:lnTo>
                <a:lnTo>
                  <a:pt x="0" y="64615"/>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22" name="Shape 3522"/>
          <p:cNvSpPr/>
          <p:nvPr/>
        </p:nvSpPr>
        <p:spPr>
          <a:xfrm>
            <a:off x="7270750" y="5481637"/>
            <a:ext cx="12699" cy="9524"/>
          </a:xfrm>
          <a:custGeom>
            <a:pathLst>
              <a:path extrusionOk="0" h="120000" w="120000">
                <a:moveTo>
                  <a:pt x="98181" y="0"/>
                </a:moveTo>
                <a:lnTo>
                  <a:pt x="87272" y="20000"/>
                </a:lnTo>
                <a:lnTo>
                  <a:pt x="76363" y="40000"/>
                </a:lnTo>
                <a:lnTo>
                  <a:pt x="76363" y="60000"/>
                </a:lnTo>
                <a:lnTo>
                  <a:pt x="65454" y="60000"/>
                </a:lnTo>
                <a:lnTo>
                  <a:pt x="54545" y="60000"/>
                </a:lnTo>
                <a:lnTo>
                  <a:pt x="32727" y="60000"/>
                </a:lnTo>
                <a:lnTo>
                  <a:pt x="21818" y="60000"/>
                </a:lnTo>
                <a:lnTo>
                  <a:pt x="10909" y="60000"/>
                </a:lnTo>
                <a:lnTo>
                  <a:pt x="0" y="80000"/>
                </a:lnTo>
                <a:lnTo>
                  <a:pt x="10909" y="80000"/>
                </a:lnTo>
                <a:lnTo>
                  <a:pt x="21818" y="100000"/>
                </a:lnTo>
                <a:lnTo>
                  <a:pt x="32727" y="100000"/>
                </a:lnTo>
                <a:lnTo>
                  <a:pt x="43636" y="100000"/>
                </a:lnTo>
                <a:lnTo>
                  <a:pt x="54545" y="100000"/>
                </a:lnTo>
                <a:lnTo>
                  <a:pt x="65454" y="100000"/>
                </a:lnTo>
                <a:lnTo>
                  <a:pt x="76363" y="100000"/>
                </a:lnTo>
                <a:lnTo>
                  <a:pt x="87272" y="100000"/>
                </a:lnTo>
                <a:lnTo>
                  <a:pt x="98181" y="80000"/>
                </a:lnTo>
                <a:lnTo>
                  <a:pt x="109090" y="80000"/>
                </a:lnTo>
                <a:lnTo>
                  <a:pt x="109090" y="60000"/>
                </a:lnTo>
                <a:lnTo>
                  <a:pt x="98181" y="20000"/>
                </a:lnTo>
                <a:lnTo>
                  <a:pt x="98181"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23" name="Shape 3523"/>
          <p:cNvSpPr/>
          <p:nvPr/>
        </p:nvSpPr>
        <p:spPr>
          <a:xfrm>
            <a:off x="7270750" y="5481637"/>
            <a:ext cx="28575" cy="25399"/>
          </a:xfrm>
          <a:custGeom>
            <a:pathLst>
              <a:path extrusionOk="0" h="120000" w="120000">
                <a:moveTo>
                  <a:pt x="103636" y="0"/>
                </a:moveTo>
                <a:lnTo>
                  <a:pt x="103636" y="0"/>
                </a:lnTo>
                <a:lnTo>
                  <a:pt x="92727" y="30000"/>
                </a:lnTo>
                <a:lnTo>
                  <a:pt x="81818" y="52500"/>
                </a:lnTo>
                <a:lnTo>
                  <a:pt x="76363" y="67500"/>
                </a:lnTo>
                <a:lnTo>
                  <a:pt x="70909" y="67500"/>
                </a:lnTo>
                <a:lnTo>
                  <a:pt x="54545" y="67500"/>
                </a:lnTo>
                <a:lnTo>
                  <a:pt x="38181" y="67500"/>
                </a:lnTo>
                <a:lnTo>
                  <a:pt x="21818" y="67500"/>
                </a:lnTo>
                <a:lnTo>
                  <a:pt x="16363" y="75000"/>
                </a:lnTo>
                <a:lnTo>
                  <a:pt x="5454" y="75000"/>
                </a:lnTo>
                <a:lnTo>
                  <a:pt x="0" y="82500"/>
                </a:lnTo>
                <a:lnTo>
                  <a:pt x="5454" y="97500"/>
                </a:lnTo>
                <a:lnTo>
                  <a:pt x="16363" y="105000"/>
                </a:lnTo>
                <a:lnTo>
                  <a:pt x="32727" y="112500"/>
                </a:lnTo>
                <a:lnTo>
                  <a:pt x="49090" y="112500"/>
                </a:lnTo>
                <a:lnTo>
                  <a:pt x="60000" y="112500"/>
                </a:lnTo>
                <a:lnTo>
                  <a:pt x="70909" y="112500"/>
                </a:lnTo>
                <a:lnTo>
                  <a:pt x="81818" y="105000"/>
                </a:lnTo>
                <a:lnTo>
                  <a:pt x="98181" y="105000"/>
                </a:lnTo>
                <a:lnTo>
                  <a:pt x="109090" y="97500"/>
                </a:lnTo>
                <a:lnTo>
                  <a:pt x="114545" y="82500"/>
                </a:lnTo>
                <a:lnTo>
                  <a:pt x="114545" y="67500"/>
                </a:lnTo>
                <a:lnTo>
                  <a:pt x="109090" y="30000"/>
                </a:lnTo>
                <a:lnTo>
                  <a:pt x="109090" y="15000"/>
                </a:lnTo>
                <a:lnTo>
                  <a:pt x="10363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24" name="Shape 3524"/>
          <p:cNvSpPr/>
          <p:nvPr/>
        </p:nvSpPr>
        <p:spPr>
          <a:xfrm>
            <a:off x="7207250" y="5470525"/>
            <a:ext cx="12699" cy="7937"/>
          </a:xfrm>
          <a:custGeom>
            <a:pathLst>
              <a:path extrusionOk="0" h="120000" w="120000">
                <a:moveTo>
                  <a:pt x="105000" y="96000"/>
                </a:moveTo>
                <a:lnTo>
                  <a:pt x="30000" y="72000"/>
                </a:lnTo>
                <a:lnTo>
                  <a:pt x="0" y="24000"/>
                </a:lnTo>
                <a:lnTo>
                  <a:pt x="30000" y="0"/>
                </a:lnTo>
                <a:lnTo>
                  <a:pt x="105000" y="96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25" name="Shape 3525"/>
          <p:cNvSpPr/>
          <p:nvPr/>
        </p:nvSpPr>
        <p:spPr>
          <a:xfrm>
            <a:off x="7218363" y="5476875"/>
            <a:ext cx="7937" cy="11113"/>
          </a:xfrm>
          <a:custGeom>
            <a:pathLst>
              <a:path extrusionOk="0" h="120000" w="120000">
                <a:moveTo>
                  <a:pt x="0" y="0"/>
                </a:moveTo>
                <a:lnTo>
                  <a:pt x="0" y="0"/>
                </a:lnTo>
                <a:lnTo>
                  <a:pt x="72000" y="34285"/>
                </a:lnTo>
                <a:lnTo>
                  <a:pt x="96000" y="68571"/>
                </a:lnTo>
                <a:lnTo>
                  <a:pt x="72000" y="102857"/>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26" name="Shape 3526"/>
          <p:cNvSpPr/>
          <p:nvPr/>
        </p:nvSpPr>
        <p:spPr>
          <a:xfrm>
            <a:off x="7308850" y="5448300"/>
            <a:ext cx="0" cy="23813"/>
          </a:xfrm>
          <a:custGeom>
            <a:pathLst>
              <a:path extrusionOk="0" h="120000" w="120000">
                <a:moveTo>
                  <a:pt x="0" y="0"/>
                </a:moveTo>
                <a:lnTo>
                  <a:pt x="0" y="16000"/>
                </a:lnTo>
                <a:lnTo>
                  <a:pt x="0" y="32000"/>
                </a:lnTo>
                <a:lnTo>
                  <a:pt x="0" y="40000"/>
                </a:lnTo>
                <a:lnTo>
                  <a:pt x="0" y="48000"/>
                </a:lnTo>
                <a:lnTo>
                  <a:pt x="0" y="56000"/>
                </a:lnTo>
                <a:lnTo>
                  <a:pt x="0" y="64000"/>
                </a:lnTo>
                <a:lnTo>
                  <a:pt x="0" y="72000"/>
                </a:lnTo>
                <a:lnTo>
                  <a:pt x="0" y="88000"/>
                </a:lnTo>
                <a:lnTo>
                  <a:pt x="0" y="96000"/>
                </a:lnTo>
                <a:lnTo>
                  <a:pt x="0" y="112000"/>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27" name="Shape 3527"/>
          <p:cNvSpPr/>
          <p:nvPr/>
        </p:nvSpPr>
        <p:spPr>
          <a:xfrm>
            <a:off x="7308850" y="5448300"/>
            <a:ext cx="15875" cy="39688"/>
          </a:xfrm>
          <a:custGeom>
            <a:pathLst>
              <a:path extrusionOk="0" h="120000" w="120000">
                <a:moveTo>
                  <a:pt x="0" y="0"/>
                </a:moveTo>
                <a:lnTo>
                  <a:pt x="0" y="0"/>
                </a:lnTo>
                <a:lnTo>
                  <a:pt x="9230" y="14400"/>
                </a:lnTo>
                <a:lnTo>
                  <a:pt x="27692" y="28800"/>
                </a:lnTo>
                <a:lnTo>
                  <a:pt x="36923" y="43200"/>
                </a:lnTo>
                <a:lnTo>
                  <a:pt x="36923" y="48000"/>
                </a:lnTo>
                <a:lnTo>
                  <a:pt x="46153" y="52800"/>
                </a:lnTo>
                <a:lnTo>
                  <a:pt x="73846" y="57600"/>
                </a:lnTo>
                <a:lnTo>
                  <a:pt x="73846" y="62400"/>
                </a:lnTo>
                <a:lnTo>
                  <a:pt x="83076" y="72000"/>
                </a:lnTo>
                <a:lnTo>
                  <a:pt x="83076" y="86400"/>
                </a:lnTo>
                <a:lnTo>
                  <a:pt x="101538" y="96000"/>
                </a:lnTo>
                <a:lnTo>
                  <a:pt x="110769" y="1152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28" name="Shape 3528"/>
          <p:cNvSpPr/>
          <p:nvPr/>
        </p:nvSpPr>
        <p:spPr>
          <a:xfrm>
            <a:off x="7308850" y="5500687"/>
            <a:ext cx="25399" cy="7937"/>
          </a:xfrm>
          <a:custGeom>
            <a:pathLst>
              <a:path extrusionOk="0" h="120000" w="120000">
                <a:moveTo>
                  <a:pt x="113333" y="96000"/>
                </a:moveTo>
                <a:lnTo>
                  <a:pt x="100000" y="72000"/>
                </a:lnTo>
                <a:lnTo>
                  <a:pt x="80000" y="48000"/>
                </a:lnTo>
                <a:lnTo>
                  <a:pt x="60000" y="48000"/>
                </a:lnTo>
                <a:lnTo>
                  <a:pt x="46666" y="48000"/>
                </a:lnTo>
                <a:lnTo>
                  <a:pt x="33333" y="24000"/>
                </a:lnTo>
                <a:lnTo>
                  <a:pt x="20000" y="24000"/>
                </a:lnTo>
                <a:lnTo>
                  <a:pt x="6666" y="0"/>
                </a:lnTo>
                <a:lnTo>
                  <a:pt x="0" y="0"/>
                </a:lnTo>
                <a:lnTo>
                  <a:pt x="113333" y="96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29" name="Shape 3529"/>
          <p:cNvSpPr/>
          <p:nvPr/>
        </p:nvSpPr>
        <p:spPr>
          <a:xfrm>
            <a:off x="7308850" y="5507037"/>
            <a:ext cx="41275" cy="11112"/>
          </a:xfrm>
          <a:custGeom>
            <a:pathLst>
              <a:path extrusionOk="0" h="120000" w="120000">
                <a:moveTo>
                  <a:pt x="115862" y="0"/>
                </a:moveTo>
                <a:lnTo>
                  <a:pt x="115862" y="0"/>
                </a:lnTo>
                <a:lnTo>
                  <a:pt x="103448" y="34285"/>
                </a:lnTo>
                <a:lnTo>
                  <a:pt x="78620" y="51428"/>
                </a:lnTo>
                <a:lnTo>
                  <a:pt x="62068" y="51428"/>
                </a:lnTo>
                <a:lnTo>
                  <a:pt x="45517" y="51428"/>
                </a:lnTo>
                <a:lnTo>
                  <a:pt x="33103" y="68571"/>
                </a:lnTo>
                <a:lnTo>
                  <a:pt x="16551" y="85714"/>
                </a:lnTo>
                <a:lnTo>
                  <a:pt x="4137" y="102857"/>
                </a:lnTo>
                <a:lnTo>
                  <a:pt x="0" y="102857"/>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30" name="Shape 3530"/>
          <p:cNvSpPr/>
          <p:nvPr/>
        </p:nvSpPr>
        <p:spPr>
          <a:xfrm>
            <a:off x="7169150" y="5449887"/>
            <a:ext cx="12699" cy="12699"/>
          </a:xfrm>
          <a:custGeom>
            <a:pathLst>
              <a:path extrusionOk="0" h="120000" w="120000">
                <a:moveTo>
                  <a:pt x="40000" y="0"/>
                </a:moveTo>
                <a:lnTo>
                  <a:pt x="40000" y="0"/>
                </a:lnTo>
                <a:lnTo>
                  <a:pt x="0" y="30000"/>
                </a:lnTo>
                <a:lnTo>
                  <a:pt x="0" y="75000"/>
                </a:lnTo>
                <a:lnTo>
                  <a:pt x="40000" y="105000"/>
                </a:lnTo>
                <a:lnTo>
                  <a:pt x="66666" y="105000"/>
                </a:lnTo>
                <a:lnTo>
                  <a:pt x="106666" y="105000"/>
                </a:lnTo>
                <a:lnTo>
                  <a:pt x="106666" y="75000"/>
                </a:lnTo>
                <a:lnTo>
                  <a:pt x="106666" y="30000"/>
                </a:lnTo>
                <a:lnTo>
                  <a:pt x="66666" y="30000"/>
                </a:lnTo>
                <a:lnTo>
                  <a:pt x="66666" y="0"/>
                </a:lnTo>
                <a:lnTo>
                  <a:pt x="4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31" name="Shape 3531"/>
          <p:cNvSpPr/>
          <p:nvPr/>
        </p:nvSpPr>
        <p:spPr>
          <a:xfrm>
            <a:off x="7207250" y="5437187"/>
            <a:ext cx="15875" cy="12699"/>
          </a:xfrm>
          <a:custGeom>
            <a:pathLst>
              <a:path extrusionOk="0" h="120000" w="120000">
                <a:moveTo>
                  <a:pt x="48000" y="0"/>
                </a:moveTo>
                <a:lnTo>
                  <a:pt x="0" y="0"/>
                </a:lnTo>
                <a:lnTo>
                  <a:pt x="0" y="30000"/>
                </a:lnTo>
                <a:lnTo>
                  <a:pt x="0" y="75000"/>
                </a:lnTo>
                <a:lnTo>
                  <a:pt x="0" y="105000"/>
                </a:lnTo>
                <a:lnTo>
                  <a:pt x="48000" y="105000"/>
                </a:lnTo>
                <a:lnTo>
                  <a:pt x="108000" y="105000"/>
                </a:lnTo>
                <a:lnTo>
                  <a:pt x="108000" y="75000"/>
                </a:lnTo>
                <a:lnTo>
                  <a:pt x="108000" y="30000"/>
                </a:lnTo>
                <a:lnTo>
                  <a:pt x="48000" y="30000"/>
                </a:lnTo>
                <a:lnTo>
                  <a:pt x="4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32" name="Shape 3532"/>
          <p:cNvSpPr/>
          <p:nvPr/>
        </p:nvSpPr>
        <p:spPr>
          <a:xfrm>
            <a:off x="7235825" y="5464175"/>
            <a:ext cx="12699" cy="14288"/>
          </a:xfrm>
          <a:custGeom>
            <a:pathLst>
              <a:path extrusionOk="0" h="120000" w="120000">
                <a:moveTo>
                  <a:pt x="40000" y="0"/>
                </a:moveTo>
                <a:lnTo>
                  <a:pt x="40000" y="0"/>
                </a:lnTo>
                <a:lnTo>
                  <a:pt x="0" y="53333"/>
                </a:lnTo>
                <a:lnTo>
                  <a:pt x="0" y="106666"/>
                </a:lnTo>
                <a:lnTo>
                  <a:pt x="40000" y="106666"/>
                </a:lnTo>
                <a:lnTo>
                  <a:pt x="66666" y="106666"/>
                </a:lnTo>
                <a:lnTo>
                  <a:pt x="106666" y="106666"/>
                </a:lnTo>
                <a:lnTo>
                  <a:pt x="106666" y="53333"/>
                </a:lnTo>
                <a:lnTo>
                  <a:pt x="66666" y="53333"/>
                </a:lnTo>
                <a:lnTo>
                  <a:pt x="66666" y="0"/>
                </a:lnTo>
                <a:lnTo>
                  <a:pt x="4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33" name="Shape 3533"/>
          <p:cNvSpPr/>
          <p:nvPr/>
        </p:nvSpPr>
        <p:spPr>
          <a:xfrm>
            <a:off x="7175500" y="5514975"/>
            <a:ext cx="12699" cy="14288"/>
          </a:xfrm>
          <a:custGeom>
            <a:pathLst>
              <a:path extrusionOk="0" h="120000" w="120000">
                <a:moveTo>
                  <a:pt x="40000" y="0"/>
                </a:moveTo>
                <a:lnTo>
                  <a:pt x="0" y="0"/>
                </a:lnTo>
                <a:lnTo>
                  <a:pt x="0" y="53333"/>
                </a:lnTo>
                <a:lnTo>
                  <a:pt x="0" y="106666"/>
                </a:lnTo>
                <a:lnTo>
                  <a:pt x="40000" y="106666"/>
                </a:lnTo>
                <a:lnTo>
                  <a:pt x="66666" y="106666"/>
                </a:lnTo>
                <a:lnTo>
                  <a:pt x="106666" y="106666"/>
                </a:lnTo>
                <a:lnTo>
                  <a:pt x="106666" y="53333"/>
                </a:lnTo>
                <a:lnTo>
                  <a:pt x="66666" y="53333"/>
                </a:lnTo>
                <a:lnTo>
                  <a:pt x="66666" y="0"/>
                </a:lnTo>
                <a:lnTo>
                  <a:pt x="4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34" name="Shape 3534"/>
          <p:cNvSpPr/>
          <p:nvPr/>
        </p:nvSpPr>
        <p:spPr>
          <a:xfrm>
            <a:off x="7261225" y="5581650"/>
            <a:ext cx="14288" cy="14288"/>
          </a:xfrm>
          <a:custGeom>
            <a:pathLst>
              <a:path extrusionOk="0" h="120000" w="120000">
                <a:moveTo>
                  <a:pt x="48000" y="0"/>
                </a:moveTo>
                <a:lnTo>
                  <a:pt x="48000" y="0"/>
                </a:lnTo>
                <a:lnTo>
                  <a:pt x="0" y="0"/>
                </a:lnTo>
                <a:lnTo>
                  <a:pt x="48000" y="53333"/>
                </a:lnTo>
                <a:lnTo>
                  <a:pt x="48000" y="106666"/>
                </a:lnTo>
                <a:lnTo>
                  <a:pt x="108000" y="53333"/>
                </a:lnTo>
                <a:lnTo>
                  <a:pt x="108000" y="0"/>
                </a:lnTo>
                <a:lnTo>
                  <a:pt x="4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35" name="Shape 3535"/>
          <p:cNvSpPr/>
          <p:nvPr/>
        </p:nvSpPr>
        <p:spPr>
          <a:xfrm>
            <a:off x="7219950" y="5576887"/>
            <a:ext cx="15875" cy="12699"/>
          </a:xfrm>
          <a:custGeom>
            <a:pathLst>
              <a:path extrusionOk="0" h="120000" w="120000">
                <a:moveTo>
                  <a:pt x="0" y="0"/>
                </a:moveTo>
                <a:lnTo>
                  <a:pt x="0" y="0"/>
                </a:lnTo>
                <a:lnTo>
                  <a:pt x="0" y="30000"/>
                </a:lnTo>
                <a:lnTo>
                  <a:pt x="0" y="75000"/>
                </a:lnTo>
                <a:lnTo>
                  <a:pt x="0" y="105000"/>
                </a:lnTo>
                <a:lnTo>
                  <a:pt x="109090" y="105000"/>
                </a:lnTo>
                <a:lnTo>
                  <a:pt x="109090" y="75000"/>
                </a:lnTo>
                <a:lnTo>
                  <a:pt x="109090" y="30000"/>
                </a:lnTo>
                <a:lnTo>
                  <a:pt x="109090" y="0"/>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36" name="Shape 3536"/>
          <p:cNvSpPr/>
          <p:nvPr/>
        </p:nvSpPr>
        <p:spPr>
          <a:xfrm>
            <a:off x="7289800" y="5457825"/>
            <a:ext cx="12699" cy="12699"/>
          </a:xfrm>
          <a:custGeom>
            <a:pathLst>
              <a:path extrusionOk="0" h="120000" w="120000">
                <a:moveTo>
                  <a:pt x="40000" y="0"/>
                </a:moveTo>
                <a:lnTo>
                  <a:pt x="0" y="0"/>
                </a:lnTo>
                <a:lnTo>
                  <a:pt x="0" y="30000"/>
                </a:lnTo>
                <a:lnTo>
                  <a:pt x="0" y="75000"/>
                </a:lnTo>
                <a:lnTo>
                  <a:pt x="40000" y="105000"/>
                </a:lnTo>
                <a:lnTo>
                  <a:pt x="66666" y="105000"/>
                </a:lnTo>
                <a:lnTo>
                  <a:pt x="66666" y="75000"/>
                </a:lnTo>
                <a:lnTo>
                  <a:pt x="106666" y="75000"/>
                </a:lnTo>
                <a:lnTo>
                  <a:pt x="106666" y="30000"/>
                </a:lnTo>
                <a:lnTo>
                  <a:pt x="106666" y="0"/>
                </a:lnTo>
                <a:lnTo>
                  <a:pt x="66666" y="0"/>
                </a:lnTo>
                <a:lnTo>
                  <a:pt x="4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37" name="Shape 3537"/>
          <p:cNvSpPr/>
          <p:nvPr/>
        </p:nvSpPr>
        <p:spPr>
          <a:xfrm>
            <a:off x="7283450" y="5407025"/>
            <a:ext cx="14288" cy="14288"/>
          </a:xfrm>
          <a:custGeom>
            <a:pathLst>
              <a:path extrusionOk="0" h="120000" w="120000">
                <a:moveTo>
                  <a:pt x="40000" y="0"/>
                </a:moveTo>
                <a:lnTo>
                  <a:pt x="40000" y="0"/>
                </a:lnTo>
                <a:lnTo>
                  <a:pt x="0" y="53333"/>
                </a:lnTo>
                <a:lnTo>
                  <a:pt x="40000" y="106666"/>
                </a:lnTo>
                <a:lnTo>
                  <a:pt x="66666" y="106666"/>
                </a:lnTo>
                <a:lnTo>
                  <a:pt x="106666" y="106666"/>
                </a:lnTo>
                <a:lnTo>
                  <a:pt x="106666" y="53333"/>
                </a:lnTo>
                <a:lnTo>
                  <a:pt x="106666" y="0"/>
                </a:lnTo>
                <a:lnTo>
                  <a:pt x="66666" y="0"/>
                </a:lnTo>
                <a:lnTo>
                  <a:pt x="4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38" name="Shape 3538"/>
          <p:cNvSpPr/>
          <p:nvPr/>
        </p:nvSpPr>
        <p:spPr>
          <a:xfrm>
            <a:off x="7319963" y="5440362"/>
            <a:ext cx="14287" cy="14287"/>
          </a:xfrm>
          <a:custGeom>
            <a:pathLst>
              <a:path extrusionOk="0" h="120000" w="120000">
                <a:moveTo>
                  <a:pt x="0" y="0"/>
                </a:moveTo>
                <a:lnTo>
                  <a:pt x="0" y="0"/>
                </a:lnTo>
                <a:lnTo>
                  <a:pt x="0" y="53333"/>
                </a:lnTo>
                <a:lnTo>
                  <a:pt x="0" y="106666"/>
                </a:lnTo>
                <a:lnTo>
                  <a:pt x="48000" y="106666"/>
                </a:lnTo>
                <a:lnTo>
                  <a:pt x="108000" y="106666"/>
                </a:lnTo>
                <a:lnTo>
                  <a:pt x="108000" y="53333"/>
                </a:lnTo>
                <a:lnTo>
                  <a:pt x="108000" y="0"/>
                </a:lnTo>
                <a:lnTo>
                  <a:pt x="48000" y="0"/>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39" name="Shape 3539"/>
          <p:cNvSpPr/>
          <p:nvPr/>
        </p:nvSpPr>
        <p:spPr>
          <a:xfrm>
            <a:off x="7319963" y="5532437"/>
            <a:ext cx="15875" cy="15875"/>
          </a:xfrm>
          <a:custGeom>
            <a:pathLst>
              <a:path extrusionOk="0" h="120000" w="120000">
                <a:moveTo>
                  <a:pt x="0" y="0"/>
                </a:moveTo>
                <a:lnTo>
                  <a:pt x="0" y="0"/>
                </a:lnTo>
                <a:lnTo>
                  <a:pt x="0" y="108000"/>
                </a:lnTo>
                <a:lnTo>
                  <a:pt x="109090" y="108000"/>
                </a:lnTo>
                <a:lnTo>
                  <a:pt x="109090" y="0"/>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40" name="Shape 3540"/>
          <p:cNvSpPr/>
          <p:nvPr/>
        </p:nvSpPr>
        <p:spPr>
          <a:xfrm>
            <a:off x="7150100" y="5411787"/>
            <a:ext cx="14288" cy="14287"/>
          </a:xfrm>
          <a:custGeom>
            <a:pathLst>
              <a:path extrusionOk="0" h="120000" w="120000">
                <a:moveTo>
                  <a:pt x="48000" y="0"/>
                </a:moveTo>
                <a:lnTo>
                  <a:pt x="48000" y="53333"/>
                </a:lnTo>
                <a:lnTo>
                  <a:pt x="0" y="53333"/>
                </a:lnTo>
                <a:lnTo>
                  <a:pt x="48000" y="106666"/>
                </a:lnTo>
                <a:lnTo>
                  <a:pt x="108000" y="106666"/>
                </a:lnTo>
                <a:lnTo>
                  <a:pt x="108000" y="53333"/>
                </a:lnTo>
                <a:lnTo>
                  <a:pt x="48000" y="53333"/>
                </a:lnTo>
                <a:lnTo>
                  <a:pt x="4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41" name="Shape 3541"/>
          <p:cNvSpPr/>
          <p:nvPr/>
        </p:nvSpPr>
        <p:spPr>
          <a:xfrm>
            <a:off x="7129463" y="5468937"/>
            <a:ext cx="14287" cy="12699"/>
          </a:xfrm>
          <a:custGeom>
            <a:pathLst>
              <a:path extrusionOk="0" h="120000" w="120000">
                <a:moveTo>
                  <a:pt x="48000" y="0"/>
                </a:moveTo>
                <a:lnTo>
                  <a:pt x="0" y="0"/>
                </a:lnTo>
                <a:lnTo>
                  <a:pt x="0" y="30000"/>
                </a:lnTo>
                <a:lnTo>
                  <a:pt x="0" y="75000"/>
                </a:lnTo>
                <a:lnTo>
                  <a:pt x="0" y="105000"/>
                </a:lnTo>
                <a:lnTo>
                  <a:pt x="48000" y="105000"/>
                </a:lnTo>
                <a:lnTo>
                  <a:pt x="108000" y="75000"/>
                </a:lnTo>
                <a:lnTo>
                  <a:pt x="108000" y="30000"/>
                </a:lnTo>
                <a:lnTo>
                  <a:pt x="108000" y="0"/>
                </a:lnTo>
                <a:lnTo>
                  <a:pt x="4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42" name="Shape 3542"/>
          <p:cNvSpPr/>
          <p:nvPr/>
        </p:nvSpPr>
        <p:spPr>
          <a:xfrm>
            <a:off x="7159625" y="5543550"/>
            <a:ext cx="14288" cy="14288"/>
          </a:xfrm>
          <a:custGeom>
            <a:pathLst>
              <a:path extrusionOk="0" h="120000" w="120000">
                <a:moveTo>
                  <a:pt x="0" y="0"/>
                </a:moveTo>
                <a:lnTo>
                  <a:pt x="0" y="0"/>
                </a:lnTo>
                <a:lnTo>
                  <a:pt x="0" y="53333"/>
                </a:lnTo>
                <a:lnTo>
                  <a:pt x="0" y="106666"/>
                </a:lnTo>
                <a:lnTo>
                  <a:pt x="48000" y="106666"/>
                </a:lnTo>
                <a:lnTo>
                  <a:pt x="108000" y="106666"/>
                </a:lnTo>
                <a:lnTo>
                  <a:pt x="108000" y="53333"/>
                </a:lnTo>
                <a:lnTo>
                  <a:pt x="108000" y="0"/>
                </a:lnTo>
                <a:lnTo>
                  <a:pt x="48000" y="0"/>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43" name="Shape 3543"/>
          <p:cNvSpPr/>
          <p:nvPr/>
        </p:nvSpPr>
        <p:spPr>
          <a:xfrm>
            <a:off x="7218363" y="5554662"/>
            <a:ext cx="12699" cy="14287"/>
          </a:xfrm>
          <a:custGeom>
            <a:pathLst>
              <a:path extrusionOk="0" h="120000" w="120000">
                <a:moveTo>
                  <a:pt x="30000" y="0"/>
                </a:moveTo>
                <a:lnTo>
                  <a:pt x="0" y="0"/>
                </a:lnTo>
                <a:lnTo>
                  <a:pt x="0" y="53333"/>
                </a:lnTo>
                <a:lnTo>
                  <a:pt x="0" y="106666"/>
                </a:lnTo>
                <a:lnTo>
                  <a:pt x="30000" y="106666"/>
                </a:lnTo>
                <a:lnTo>
                  <a:pt x="75000" y="106666"/>
                </a:lnTo>
                <a:lnTo>
                  <a:pt x="105000" y="53333"/>
                </a:lnTo>
                <a:lnTo>
                  <a:pt x="105000" y="0"/>
                </a:lnTo>
                <a:lnTo>
                  <a:pt x="75000" y="0"/>
                </a:lnTo>
                <a:lnTo>
                  <a:pt x="3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44" name="Shape 3544"/>
          <p:cNvSpPr/>
          <p:nvPr/>
        </p:nvSpPr>
        <p:spPr>
          <a:xfrm>
            <a:off x="7189788" y="5568950"/>
            <a:ext cx="12699" cy="12699"/>
          </a:xfrm>
          <a:custGeom>
            <a:pathLst>
              <a:path extrusionOk="0" h="120000" w="120000">
                <a:moveTo>
                  <a:pt x="40000" y="0"/>
                </a:moveTo>
                <a:lnTo>
                  <a:pt x="0" y="30000"/>
                </a:lnTo>
                <a:lnTo>
                  <a:pt x="0" y="75000"/>
                </a:lnTo>
                <a:lnTo>
                  <a:pt x="0" y="105000"/>
                </a:lnTo>
                <a:lnTo>
                  <a:pt x="40000" y="105000"/>
                </a:lnTo>
                <a:lnTo>
                  <a:pt x="66666" y="105000"/>
                </a:lnTo>
                <a:lnTo>
                  <a:pt x="106666" y="105000"/>
                </a:lnTo>
                <a:lnTo>
                  <a:pt x="106666" y="75000"/>
                </a:lnTo>
                <a:lnTo>
                  <a:pt x="106666" y="30000"/>
                </a:lnTo>
                <a:lnTo>
                  <a:pt x="66666" y="30000"/>
                </a:lnTo>
                <a:lnTo>
                  <a:pt x="66666" y="0"/>
                </a:lnTo>
                <a:lnTo>
                  <a:pt x="4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45" name="Shape 3545"/>
          <p:cNvSpPr/>
          <p:nvPr/>
        </p:nvSpPr>
        <p:spPr>
          <a:xfrm>
            <a:off x="6680200" y="4283075"/>
            <a:ext cx="398462" cy="1384299"/>
          </a:xfrm>
          <a:custGeom>
            <a:pathLst>
              <a:path extrusionOk="0" h="120000" w="120000">
                <a:moveTo>
                  <a:pt x="17935" y="5366"/>
                </a:moveTo>
                <a:lnTo>
                  <a:pt x="17935" y="5366"/>
                </a:lnTo>
                <a:lnTo>
                  <a:pt x="21779" y="4541"/>
                </a:lnTo>
                <a:lnTo>
                  <a:pt x="26049" y="3715"/>
                </a:lnTo>
                <a:lnTo>
                  <a:pt x="29893" y="3027"/>
                </a:lnTo>
                <a:lnTo>
                  <a:pt x="33309" y="2477"/>
                </a:lnTo>
                <a:lnTo>
                  <a:pt x="36298" y="1788"/>
                </a:lnTo>
                <a:lnTo>
                  <a:pt x="39715" y="1376"/>
                </a:lnTo>
                <a:lnTo>
                  <a:pt x="43131" y="825"/>
                </a:lnTo>
                <a:lnTo>
                  <a:pt x="46548" y="550"/>
                </a:lnTo>
                <a:lnTo>
                  <a:pt x="50391" y="275"/>
                </a:lnTo>
                <a:lnTo>
                  <a:pt x="54661" y="137"/>
                </a:lnTo>
                <a:lnTo>
                  <a:pt x="58932" y="0"/>
                </a:lnTo>
                <a:lnTo>
                  <a:pt x="64056" y="0"/>
                </a:lnTo>
                <a:lnTo>
                  <a:pt x="69181" y="0"/>
                </a:lnTo>
                <a:lnTo>
                  <a:pt x="74306" y="275"/>
                </a:lnTo>
                <a:lnTo>
                  <a:pt x="81138" y="550"/>
                </a:lnTo>
                <a:lnTo>
                  <a:pt x="88398" y="825"/>
                </a:lnTo>
                <a:lnTo>
                  <a:pt x="101209" y="1926"/>
                </a:lnTo>
                <a:lnTo>
                  <a:pt x="110604" y="3302"/>
                </a:lnTo>
                <a:lnTo>
                  <a:pt x="116156" y="5229"/>
                </a:lnTo>
                <a:lnTo>
                  <a:pt x="119145" y="7431"/>
                </a:lnTo>
                <a:lnTo>
                  <a:pt x="119572" y="9908"/>
                </a:lnTo>
                <a:lnTo>
                  <a:pt x="119145" y="12660"/>
                </a:lnTo>
                <a:lnTo>
                  <a:pt x="117864" y="15550"/>
                </a:lnTo>
                <a:lnTo>
                  <a:pt x="116156" y="18715"/>
                </a:lnTo>
                <a:lnTo>
                  <a:pt x="116156" y="20504"/>
                </a:lnTo>
                <a:lnTo>
                  <a:pt x="115729" y="22844"/>
                </a:lnTo>
                <a:lnTo>
                  <a:pt x="115302" y="26009"/>
                </a:lnTo>
                <a:lnTo>
                  <a:pt x="114875" y="29449"/>
                </a:lnTo>
                <a:lnTo>
                  <a:pt x="114448" y="33302"/>
                </a:lnTo>
                <a:lnTo>
                  <a:pt x="114021" y="37568"/>
                </a:lnTo>
                <a:lnTo>
                  <a:pt x="114021" y="41972"/>
                </a:lnTo>
                <a:lnTo>
                  <a:pt x="113167" y="46513"/>
                </a:lnTo>
                <a:lnTo>
                  <a:pt x="112740" y="51192"/>
                </a:lnTo>
                <a:lnTo>
                  <a:pt x="112740" y="55596"/>
                </a:lnTo>
                <a:lnTo>
                  <a:pt x="112740" y="59862"/>
                </a:lnTo>
                <a:lnTo>
                  <a:pt x="112740" y="63853"/>
                </a:lnTo>
                <a:lnTo>
                  <a:pt x="112740" y="67568"/>
                </a:lnTo>
                <a:lnTo>
                  <a:pt x="112740" y="70596"/>
                </a:lnTo>
                <a:lnTo>
                  <a:pt x="113167" y="73211"/>
                </a:lnTo>
                <a:lnTo>
                  <a:pt x="114021" y="75275"/>
                </a:lnTo>
                <a:lnTo>
                  <a:pt x="114448" y="76788"/>
                </a:lnTo>
                <a:lnTo>
                  <a:pt x="114875" y="78440"/>
                </a:lnTo>
                <a:lnTo>
                  <a:pt x="114875" y="80366"/>
                </a:lnTo>
                <a:lnTo>
                  <a:pt x="115302" y="82431"/>
                </a:lnTo>
                <a:lnTo>
                  <a:pt x="115302" y="84495"/>
                </a:lnTo>
                <a:lnTo>
                  <a:pt x="115729" y="86834"/>
                </a:lnTo>
                <a:lnTo>
                  <a:pt x="115729" y="89036"/>
                </a:lnTo>
                <a:lnTo>
                  <a:pt x="115729" y="91238"/>
                </a:lnTo>
                <a:lnTo>
                  <a:pt x="115729" y="93577"/>
                </a:lnTo>
                <a:lnTo>
                  <a:pt x="115729" y="95779"/>
                </a:lnTo>
                <a:lnTo>
                  <a:pt x="115729" y="97981"/>
                </a:lnTo>
                <a:lnTo>
                  <a:pt x="115729" y="100045"/>
                </a:lnTo>
                <a:lnTo>
                  <a:pt x="115729" y="101972"/>
                </a:lnTo>
                <a:lnTo>
                  <a:pt x="115729" y="103761"/>
                </a:lnTo>
                <a:lnTo>
                  <a:pt x="115302" y="105412"/>
                </a:lnTo>
                <a:lnTo>
                  <a:pt x="115302" y="106926"/>
                </a:lnTo>
                <a:lnTo>
                  <a:pt x="114021" y="109816"/>
                </a:lnTo>
                <a:lnTo>
                  <a:pt x="111032" y="112431"/>
                </a:lnTo>
                <a:lnTo>
                  <a:pt x="106761" y="114633"/>
                </a:lnTo>
                <a:lnTo>
                  <a:pt x="100355" y="116422"/>
                </a:lnTo>
                <a:lnTo>
                  <a:pt x="92241" y="117798"/>
                </a:lnTo>
                <a:lnTo>
                  <a:pt x="82419" y="118899"/>
                </a:lnTo>
                <a:lnTo>
                  <a:pt x="72170" y="119449"/>
                </a:lnTo>
                <a:lnTo>
                  <a:pt x="58932" y="119862"/>
                </a:lnTo>
                <a:lnTo>
                  <a:pt x="54234" y="119724"/>
                </a:lnTo>
                <a:lnTo>
                  <a:pt x="48683" y="119174"/>
                </a:lnTo>
                <a:lnTo>
                  <a:pt x="41423" y="118348"/>
                </a:lnTo>
                <a:lnTo>
                  <a:pt x="34163" y="117247"/>
                </a:lnTo>
                <a:lnTo>
                  <a:pt x="27330" y="116009"/>
                </a:lnTo>
                <a:lnTo>
                  <a:pt x="21779" y="114770"/>
                </a:lnTo>
                <a:lnTo>
                  <a:pt x="16227" y="113394"/>
                </a:lnTo>
                <a:lnTo>
                  <a:pt x="13238" y="112155"/>
                </a:lnTo>
                <a:lnTo>
                  <a:pt x="11957" y="111055"/>
                </a:lnTo>
                <a:lnTo>
                  <a:pt x="11103" y="109678"/>
                </a:lnTo>
                <a:lnTo>
                  <a:pt x="10676" y="108302"/>
                </a:lnTo>
                <a:lnTo>
                  <a:pt x="10249" y="106651"/>
                </a:lnTo>
                <a:lnTo>
                  <a:pt x="9395" y="104724"/>
                </a:lnTo>
                <a:lnTo>
                  <a:pt x="8967" y="102522"/>
                </a:lnTo>
                <a:lnTo>
                  <a:pt x="8113" y="100045"/>
                </a:lnTo>
                <a:lnTo>
                  <a:pt x="6405" y="97018"/>
                </a:lnTo>
                <a:lnTo>
                  <a:pt x="5124" y="95366"/>
                </a:lnTo>
                <a:lnTo>
                  <a:pt x="4270" y="93577"/>
                </a:lnTo>
                <a:lnTo>
                  <a:pt x="3416" y="91513"/>
                </a:lnTo>
                <a:lnTo>
                  <a:pt x="2989" y="89449"/>
                </a:lnTo>
                <a:lnTo>
                  <a:pt x="2562" y="87247"/>
                </a:lnTo>
                <a:lnTo>
                  <a:pt x="1281" y="85045"/>
                </a:lnTo>
                <a:lnTo>
                  <a:pt x="854" y="82706"/>
                </a:lnTo>
                <a:lnTo>
                  <a:pt x="427" y="80366"/>
                </a:lnTo>
                <a:lnTo>
                  <a:pt x="0" y="78165"/>
                </a:lnTo>
                <a:lnTo>
                  <a:pt x="0" y="75963"/>
                </a:lnTo>
                <a:lnTo>
                  <a:pt x="0" y="73899"/>
                </a:lnTo>
                <a:lnTo>
                  <a:pt x="0" y="71834"/>
                </a:lnTo>
                <a:lnTo>
                  <a:pt x="0" y="69908"/>
                </a:lnTo>
                <a:lnTo>
                  <a:pt x="0" y="68119"/>
                </a:lnTo>
                <a:lnTo>
                  <a:pt x="427" y="66743"/>
                </a:lnTo>
                <a:lnTo>
                  <a:pt x="854" y="65366"/>
                </a:lnTo>
                <a:lnTo>
                  <a:pt x="1281" y="64128"/>
                </a:lnTo>
                <a:lnTo>
                  <a:pt x="1708" y="62477"/>
                </a:lnTo>
                <a:lnTo>
                  <a:pt x="2989" y="60688"/>
                </a:lnTo>
                <a:lnTo>
                  <a:pt x="3416" y="58486"/>
                </a:lnTo>
                <a:lnTo>
                  <a:pt x="3416" y="56422"/>
                </a:lnTo>
                <a:lnTo>
                  <a:pt x="4270" y="53944"/>
                </a:lnTo>
                <a:lnTo>
                  <a:pt x="4697" y="51605"/>
                </a:lnTo>
                <a:lnTo>
                  <a:pt x="5124" y="49266"/>
                </a:lnTo>
                <a:lnTo>
                  <a:pt x="5124" y="46788"/>
                </a:lnTo>
                <a:lnTo>
                  <a:pt x="5551" y="44311"/>
                </a:lnTo>
                <a:lnTo>
                  <a:pt x="5551" y="42110"/>
                </a:lnTo>
                <a:lnTo>
                  <a:pt x="5551" y="39908"/>
                </a:lnTo>
                <a:lnTo>
                  <a:pt x="5551" y="37981"/>
                </a:lnTo>
                <a:lnTo>
                  <a:pt x="5124" y="36192"/>
                </a:lnTo>
                <a:lnTo>
                  <a:pt x="4697" y="34678"/>
                </a:lnTo>
                <a:lnTo>
                  <a:pt x="4270" y="33440"/>
                </a:lnTo>
                <a:lnTo>
                  <a:pt x="3416" y="31788"/>
                </a:lnTo>
                <a:lnTo>
                  <a:pt x="2989" y="30137"/>
                </a:lnTo>
                <a:lnTo>
                  <a:pt x="2562" y="28348"/>
                </a:lnTo>
                <a:lnTo>
                  <a:pt x="1708" y="26559"/>
                </a:lnTo>
                <a:lnTo>
                  <a:pt x="1708" y="24908"/>
                </a:lnTo>
                <a:lnTo>
                  <a:pt x="1708" y="23119"/>
                </a:lnTo>
                <a:lnTo>
                  <a:pt x="1708" y="21330"/>
                </a:lnTo>
                <a:lnTo>
                  <a:pt x="2562" y="19816"/>
                </a:lnTo>
                <a:lnTo>
                  <a:pt x="2562" y="18165"/>
                </a:lnTo>
                <a:lnTo>
                  <a:pt x="2989" y="16926"/>
                </a:lnTo>
                <a:lnTo>
                  <a:pt x="2989" y="15688"/>
                </a:lnTo>
                <a:lnTo>
                  <a:pt x="3416" y="14724"/>
                </a:lnTo>
                <a:lnTo>
                  <a:pt x="3416" y="13761"/>
                </a:lnTo>
                <a:lnTo>
                  <a:pt x="3416" y="13348"/>
                </a:lnTo>
                <a:lnTo>
                  <a:pt x="3416" y="13073"/>
                </a:lnTo>
                <a:lnTo>
                  <a:pt x="3843" y="12247"/>
                </a:lnTo>
                <a:lnTo>
                  <a:pt x="4270" y="11284"/>
                </a:lnTo>
                <a:lnTo>
                  <a:pt x="4697" y="10458"/>
                </a:lnTo>
                <a:lnTo>
                  <a:pt x="5551" y="9495"/>
                </a:lnTo>
                <a:lnTo>
                  <a:pt x="7259" y="8532"/>
                </a:lnTo>
                <a:lnTo>
                  <a:pt x="8967" y="7568"/>
                </a:lnTo>
                <a:lnTo>
                  <a:pt x="12384" y="6467"/>
                </a:lnTo>
                <a:lnTo>
                  <a:pt x="17935" y="5366"/>
                </a:lnTo>
              </a:path>
            </a:pathLst>
          </a:custGeom>
          <a:solidFill>
            <a:srgbClr val="FFFFA3"/>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46" name="Shape 3546"/>
          <p:cNvSpPr/>
          <p:nvPr/>
        </p:nvSpPr>
        <p:spPr>
          <a:xfrm>
            <a:off x="6726238" y="4430712"/>
            <a:ext cx="57150" cy="55561"/>
          </a:xfrm>
          <a:custGeom>
            <a:pathLst>
              <a:path extrusionOk="0" h="120000" w="120000">
                <a:moveTo>
                  <a:pt x="60000" y="116571"/>
                </a:moveTo>
                <a:lnTo>
                  <a:pt x="60000" y="116571"/>
                </a:lnTo>
                <a:lnTo>
                  <a:pt x="84000" y="113142"/>
                </a:lnTo>
                <a:lnTo>
                  <a:pt x="99000" y="99428"/>
                </a:lnTo>
                <a:lnTo>
                  <a:pt x="114000" y="82285"/>
                </a:lnTo>
                <a:lnTo>
                  <a:pt x="117000" y="58285"/>
                </a:lnTo>
                <a:lnTo>
                  <a:pt x="114000" y="34285"/>
                </a:lnTo>
                <a:lnTo>
                  <a:pt x="99000" y="17142"/>
                </a:lnTo>
                <a:lnTo>
                  <a:pt x="84000" y="3428"/>
                </a:lnTo>
                <a:lnTo>
                  <a:pt x="60000" y="0"/>
                </a:lnTo>
                <a:lnTo>
                  <a:pt x="36000" y="3428"/>
                </a:lnTo>
                <a:lnTo>
                  <a:pt x="18000" y="17142"/>
                </a:lnTo>
                <a:lnTo>
                  <a:pt x="6000" y="34285"/>
                </a:lnTo>
                <a:lnTo>
                  <a:pt x="0" y="58285"/>
                </a:lnTo>
                <a:lnTo>
                  <a:pt x="6000" y="82285"/>
                </a:lnTo>
                <a:lnTo>
                  <a:pt x="18000" y="99428"/>
                </a:lnTo>
                <a:lnTo>
                  <a:pt x="36000" y="113142"/>
                </a:lnTo>
                <a:lnTo>
                  <a:pt x="60000" y="116571"/>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47" name="Shape 3547"/>
          <p:cNvSpPr/>
          <p:nvPr/>
        </p:nvSpPr>
        <p:spPr>
          <a:xfrm>
            <a:off x="6765925" y="4356100"/>
            <a:ext cx="57150" cy="57150"/>
          </a:xfrm>
          <a:custGeom>
            <a:pathLst>
              <a:path extrusionOk="0" h="120000" w="120000">
                <a:moveTo>
                  <a:pt x="57000" y="116666"/>
                </a:moveTo>
                <a:lnTo>
                  <a:pt x="57000" y="116666"/>
                </a:lnTo>
                <a:lnTo>
                  <a:pt x="81000" y="113333"/>
                </a:lnTo>
                <a:lnTo>
                  <a:pt x="99000" y="100000"/>
                </a:lnTo>
                <a:lnTo>
                  <a:pt x="114000" y="80000"/>
                </a:lnTo>
                <a:lnTo>
                  <a:pt x="117000" y="56666"/>
                </a:lnTo>
                <a:lnTo>
                  <a:pt x="114000" y="33333"/>
                </a:lnTo>
                <a:lnTo>
                  <a:pt x="99000" y="16666"/>
                </a:lnTo>
                <a:lnTo>
                  <a:pt x="81000" y="6666"/>
                </a:lnTo>
                <a:lnTo>
                  <a:pt x="57000" y="0"/>
                </a:lnTo>
                <a:lnTo>
                  <a:pt x="33000" y="6666"/>
                </a:lnTo>
                <a:lnTo>
                  <a:pt x="18000" y="16666"/>
                </a:lnTo>
                <a:lnTo>
                  <a:pt x="6000" y="33333"/>
                </a:lnTo>
                <a:lnTo>
                  <a:pt x="0" y="56666"/>
                </a:lnTo>
                <a:lnTo>
                  <a:pt x="6000" y="80000"/>
                </a:lnTo>
                <a:lnTo>
                  <a:pt x="18000" y="100000"/>
                </a:lnTo>
                <a:lnTo>
                  <a:pt x="33000" y="113333"/>
                </a:lnTo>
                <a:lnTo>
                  <a:pt x="57000"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48" name="Shape 3548"/>
          <p:cNvSpPr/>
          <p:nvPr/>
        </p:nvSpPr>
        <p:spPr>
          <a:xfrm>
            <a:off x="6858000" y="4321175"/>
            <a:ext cx="58738" cy="58738"/>
          </a:xfrm>
          <a:custGeom>
            <a:pathLst>
              <a:path extrusionOk="0" h="120000" w="120000">
                <a:moveTo>
                  <a:pt x="55609" y="116756"/>
                </a:moveTo>
                <a:lnTo>
                  <a:pt x="55609" y="116756"/>
                </a:lnTo>
                <a:lnTo>
                  <a:pt x="79024" y="110270"/>
                </a:lnTo>
                <a:lnTo>
                  <a:pt x="99512" y="100540"/>
                </a:lnTo>
                <a:lnTo>
                  <a:pt x="114146" y="81081"/>
                </a:lnTo>
                <a:lnTo>
                  <a:pt x="117073" y="58378"/>
                </a:lnTo>
                <a:lnTo>
                  <a:pt x="114146" y="35675"/>
                </a:lnTo>
                <a:lnTo>
                  <a:pt x="99512" y="19459"/>
                </a:lnTo>
                <a:lnTo>
                  <a:pt x="79024" y="6486"/>
                </a:lnTo>
                <a:lnTo>
                  <a:pt x="55609" y="0"/>
                </a:lnTo>
                <a:lnTo>
                  <a:pt x="32195" y="6486"/>
                </a:lnTo>
                <a:lnTo>
                  <a:pt x="17560" y="19459"/>
                </a:lnTo>
                <a:lnTo>
                  <a:pt x="5853" y="35675"/>
                </a:lnTo>
                <a:lnTo>
                  <a:pt x="0" y="58378"/>
                </a:lnTo>
                <a:lnTo>
                  <a:pt x="5853" y="81081"/>
                </a:lnTo>
                <a:lnTo>
                  <a:pt x="17560" y="100540"/>
                </a:lnTo>
                <a:lnTo>
                  <a:pt x="32195" y="110270"/>
                </a:lnTo>
                <a:lnTo>
                  <a:pt x="55609"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49" name="Shape 3549"/>
          <p:cNvSpPr/>
          <p:nvPr/>
        </p:nvSpPr>
        <p:spPr>
          <a:xfrm>
            <a:off x="6946900" y="4349750"/>
            <a:ext cx="60324" cy="55562"/>
          </a:xfrm>
          <a:custGeom>
            <a:pathLst>
              <a:path extrusionOk="0" h="120000" w="120000">
                <a:moveTo>
                  <a:pt x="60000" y="116571"/>
                </a:moveTo>
                <a:lnTo>
                  <a:pt x="60000" y="116571"/>
                </a:lnTo>
                <a:lnTo>
                  <a:pt x="80000" y="113142"/>
                </a:lnTo>
                <a:lnTo>
                  <a:pt x="97142" y="99428"/>
                </a:lnTo>
                <a:lnTo>
                  <a:pt x="111428" y="82285"/>
                </a:lnTo>
                <a:lnTo>
                  <a:pt x="117142" y="58285"/>
                </a:lnTo>
                <a:lnTo>
                  <a:pt x="111428" y="34285"/>
                </a:lnTo>
                <a:lnTo>
                  <a:pt x="97142" y="17142"/>
                </a:lnTo>
                <a:lnTo>
                  <a:pt x="80000" y="3428"/>
                </a:lnTo>
                <a:lnTo>
                  <a:pt x="60000" y="0"/>
                </a:lnTo>
                <a:lnTo>
                  <a:pt x="37142" y="3428"/>
                </a:lnTo>
                <a:lnTo>
                  <a:pt x="17142" y="17142"/>
                </a:lnTo>
                <a:lnTo>
                  <a:pt x="5714" y="34285"/>
                </a:lnTo>
                <a:lnTo>
                  <a:pt x="0" y="58285"/>
                </a:lnTo>
                <a:lnTo>
                  <a:pt x="5714" y="82285"/>
                </a:lnTo>
                <a:lnTo>
                  <a:pt x="17142" y="99428"/>
                </a:lnTo>
                <a:lnTo>
                  <a:pt x="37142" y="113142"/>
                </a:lnTo>
                <a:lnTo>
                  <a:pt x="60000" y="116571"/>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50" name="Shape 3550"/>
          <p:cNvSpPr/>
          <p:nvPr/>
        </p:nvSpPr>
        <p:spPr>
          <a:xfrm>
            <a:off x="6994525" y="4430712"/>
            <a:ext cx="53974" cy="57150"/>
          </a:xfrm>
          <a:custGeom>
            <a:pathLst>
              <a:path extrusionOk="0" h="120000" w="120000">
                <a:moveTo>
                  <a:pt x="58461" y="116666"/>
                </a:moveTo>
                <a:lnTo>
                  <a:pt x="58461" y="116666"/>
                </a:lnTo>
                <a:lnTo>
                  <a:pt x="83076" y="110000"/>
                </a:lnTo>
                <a:lnTo>
                  <a:pt x="98461" y="100000"/>
                </a:lnTo>
                <a:lnTo>
                  <a:pt x="110769" y="83333"/>
                </a:lnTo>
                <a:lnTo>
                  <a:pt x="116923" y="60000"/>
                </a:lnTo>
                <a:lnTo>
                  <a:pt x="110769" y="36666"/>
                </a:lnTo>
                <a:lnTo>
                  <a:pt x="98461" y="16666"/>
                </a:lnTo>
                <a:lnTo>
                  <a:pt x="83076" y="3333"/>
                </a:lnTo>
                <a:lnTo>
                  <a:pt x="58461" y="0"/>
                </a:lnTo>
                <a:lnTo>
                  <a:pt x="33846" y="3333"/>
                </a:lnTo>
                <a:lnTo>
                  <a:pt x="18461" y="16666"/>
                </a:lnTo>
                <a:lnTo>
                  <a:pt x="3076" y="36666"/>
                </a:lnTo>
                <a:lnTo>
                  <a:pt x="0" y="60000"/>
                </a:lnTo>
                <a:lnTo>
                  <a:pt x="3076" y="83333"/>
                </a:lnTo>
                <a:lnTo>
                  <a:pt x="18461" y="100000"/>
                </a:lnTo>
                <a:lnTo>
                  <a:pt x="33846" y="110000"/>
                </a:lnTo>
                <a:lnTo>
                  <a:pt x="58461"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51" name="Shape 3551"/>
          <p:cNvSpPr/>
          <p:nvPr/>
        </p:nvSpPr>
        <p:spPr>
          <a:xfrm>
            <a:off x="6753225" y="5335587"/>
            <a:ext cx="238124" cy="268286"/>
          </a:xfrm>
          <a:custGeom>
            <a:pathLst>
              <a:path extrusionOk="0" h="120000" w="120000">
                <a:moveTo>
                  <a:pt x="55000" y="119289"/>
                </a:moveTo>
                <a:lnTo>
                  <a:pt x="55000" y="119289"/>
                </a:lnTo>
                <a:lnTo>
                  <a:pt x="50000" y="117869"/>
                </a:lnTo>
                <a:lnTo>
                  <a:pt x="45000" y="117159"/>
                </a:lnTo>
                <a:lnTo>
                  <a:pt x="42142" y="115739"/>
                </a:lnTo>
                <a:lnTo>
                  <a:pt x="39285" y="113609"/>
                </a:lnTo>
                <a:lnTo>
                  <a:pt x="36428" y="112189"/>
                </a:lnTo>
                <a:lnTo>
                  <a:pt x="33571" y="110059"/>
                </a:lnTo>
                <a:lnTo>
                  <a:pt x="30000" y="107928"/>
                </a:lnTo>
                <a:lnTo>
                  <a:pt x="25714" y="106508"/>
                </a:lnTo>
                <a:lnTo>
                  <a:pt x="19285" y="103668"/>
                </a:lnTo>
                <a:lnTo>
                  <a:pt x="14285" y="99408"/>
                </a:lnTo>
                <a:lnTo>
                  <a:pt x="10000" y="95857"/>
                </a:lnTo>
                <a:lnTo>
                  <a:pt x="6428" y="92307"/>
                </a:lnTo>
                <a:lnTo>
                  <a:pt x="5000" y="90177"/>
                </a:lnTo>
                <a:lnTo>
                  <a:pt x="4285" y="88047"/>
                </a:lnTo>
                <a:lnTo>
                  <a:pt x="4285" y="85917"/>
                </a:lnTo>
                <a:lnTo>
                  <a:pt x="3571" y="82366"/>
                </a:lnTo>
                <a:lnTo>
                  <a:pt x="2142" y="79526"/>
                </a:lnTo>
                <a:lnTo>
                  <a:pt x="2142" y="76686"/>
                </a:lnTo>
                <a:lnTo>
                  <a:pt x="2142" y="73846"/>
                </a:lnTo>
                <a:lnTo>
                  <a:pt x="2142" y="71005"/>
                </a:lnTo>
                <a:lnTo>
                  <a:pt x="2142" y="67455"/>
                </a:lnTo>
                <a:lnTo>
                  <a:pt x="1428" y="63195"/>
                </a:lnTo>
                <a:lnTo>
                  <a:pt x="714" y="59644"/>
                </a:lnTo>
                <a:lnTo>
                  <a:pt x="714" y="55384"/>
                </a:lnTo>
                <a:lnTo>
                  <a:pt x="0" y="51124"/>
                </a:lnTo>
                <a:lnTo>
                  <a:pt x="0" y="46863"/>
                </a:lnTo>
                <a:lnTo>
                  <a:pt x="1428" y="43313"/>
                </a:lnTo>
                <a:lnTo>
                  <a:pt x="3571" y="40473"/>
                </a:lnTo>
                <a:lnTo>
                  <a:pt x="5000" y="36923"/>
                </a:lnTo>
                <a:lnTo>
                  <a:pt x="7857" y="32662"/>
                </a:lnTo>
                <a:lnTo>
                  <a:pt x="11428" y="28402"/>
                </a:lnTo>
                <a:lnTo>
                  <a:pt x="15000" y="24142"/>
                </a:lnTo>
                <a:lnTo>
                  <a:pt x="19285" y="20591"/>
                </a:lnTo>
                <a:lnTo>
                  <a:pt x="23571" y="17041"/>
                </a:lnTo>
                <a:lnTo>
                  <a:pt x="26428" y="13491"/>
                </a:lnTo>
                <a:lnTo>
                  <a:pt x="30000" y="12071"/>
                </a:lnTo>
                <a:lnTo>
                  <a:pt x="33571" y="9940"/>
                </a:lnTo>
                <a:lnTo>
                  <a:pt x="39285" y="7810"/>
                </a:lnTo>
                <a:lnTo>
                  <a:pt x="46428" y="4970"/>
                </a:lnTo>
                <a:lnTo>
                  <a:pt x="55714" y="2130"/>
                </a:lnTo>
                <a:lnTo>
                  <a:pt x="64285" y="0"/>
                </a:lnTo>
                <a:lnTo>
                  <a:pt x="73571" y="0"/>
                </a:lnTo>
                <a:lnTo>
                  <a:pt x="81428" y="2130"/>
                </a:lnTo>
                <a:lnTo>
                  <a:pt x="90000" y="5680"/>
                </a:lnTo>
                <a:lnTo>
                  <a:pt x="92857" y="7810"/>
                </a:lnTo>
                <a:lnTo>
                  <a:pt x="95714" y="10650"/>
                </a:lnTo>
                <a:lnTo>
                  <a:pt x="99285" y="13491"/>
                </a:lnTo>
                <a:lnTo>
                  <a:pt x="102142" y="17041"/>
                </a:lnTo>
                <a:lnTo>
                  <a:pt x="106428" y="20591"/>
                </a:lnTo>
                <a:lnTo>
                  <a:pt x="108571" y="23431"/>
                </a:lnTo>
                <a:lnTo>
                  <a:pt x="112142" y="26982"/>
                </a:lnTo>
                <a:lnTo>
                  <a:pt x="112857" y="30532"/>
                </a:lnTo>
                <a:lnTo>
                  <a:pt x="114285" y="33372"/>
                </a:lnTo>
                <a:lnTo>
                  <a:pt x="115714" y="38343"/>
                </a:lnTo>
                <a:lnTo>
                  <a:pt x="117142" y="43313"/>
                </a:lnTo>
                <a:lnTo>
                  <a:pt x="117142" y="48994"/>
                </a:lnTo>
                <a:lnTo>
                  <a:pt x="117857" y="53964"/>
                </a:lnTo>
                <a:lnTo>
                  <a:pt x="118571" y="59644"/>
                </a:lnTo>
                <a:lnTo>
                  <a:pt x="119285" y="64615"/>
                </a:lnTo>
                <a:lnTo>
                  <a:pt x="119285" y="68875"/>
                </a:lnTo>
                <a:lnTo>
                  <a:pt x="118571" y="73136"/>
                </a:lnTo>
                <a:lnTo>
                  <a:pt x="117857" y="77396"/>
                </a:lnTo>
                <a:lnTo>
                  <a:pt x="117142" y="83076"/>
                </a:lnTo>
                <a:lnTo>
                  <a:pt x="115000" y="88757"/>
                </a:lnTo>
                <a:lnTo>
                  <a:pt x="112142" y="94437"/>
                </a:lnTo>
                <a:lnTo>
                  <a:pt x="110714" y="99408"/>
                </a:lnTo>
                <a:lnTo>
                  <a:pt x="107142" y="102958"/>
                </a:lnTo>
                <a:lnTo>
                  <a:pt x="104285" y="105088"/>
                </a:lnTo>
                <a:lnTo>
                  <a:pt x="100714" y="107218"/>
                </a:lnTo>
                <a:lnTo>
                  <a:pt x="97857" y="108639"/>
                </a:lnTo>
                <a:lnTo>
                  <a:pt x="95000" y="110769"/>
                </a:lnTo>
                <a:lnTo>
                  <a:pt x="92142" y="112899"/>
                </a:lnTo>
                <a:lnTo>
                  <a:pt x="90000" y="114319"/>
                </a:lnTo>
                <a:lnTo>
                  <a:pt x="87857" y="115739"/>
                </a:lnTo>
                <a:lnTo>
                  <a:pt x="85714" y="117159"/>
                </a:lnTo>
                <a:lnTo>
                  <a:pt x="82142" y="117159"/>
                </a:lnTo>
                <a:lnTo>
                  <a:pt x="79285" y="117869"/>
                </a:lnTo>
                <a:lnTo>
                  <a:pt x="75000" y="118579"/>
                </a:lnTo>
                <a:lnTo>
                  <a:pt x="70000" y="118579"/>
                </a:lnTo>
                <a:lnTo>
                  <a:pt x="65000" y="119289"/>
                </a:lnTo>
                <a:lnTo>
                  <a:pt x="60714" y="119289"/>
                </a:lnTo>
                <a:lnTo>
                  <a:pt x="57857" y="119289"/>
                </a:lnTo>
                <a:lnTo>
                  <a:pt x="55714" y="119289"/>
                </a:lnTo>
                <a:lnTo>
                  <a:pt x="55000" y="119289"/>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52" name="Shape 3552"/>
          <p:cNvSpPr/>
          <p:nvPr/>
        </p:nvSpPr>
        <p:spPr>
          <a:xfrm>
            <a:off x="6872288" y="5553075"/>
            <a:ext cx="17461" cy="3174"/>
          </a:xfrm>
          <a:custGeom>
            <a:pathLst>
              <a:path extrusionOk="0" h="120000" w="120000">
                <a:moveTo>
                  <a:pt x="80000" y="0"/>
                </a:moveTo>
                <a:lnTo>
                  <a:pt x="60000" y="0"/>
                </a:lnTo>
                <a:lnTo>
                  <a:pt x="40000" y="0"/>
                </a:lnTo>
                <a:lnTo>
                  <a:pt x="30000" y="0"/>
                </a:lnTo>
                <a:lnTo>
                  <a:pt x="20000" y="0"/>
                </a:lnTo>
                <a:lnTo>
                  <a:pt x="10000" y="0"/>
                </a:lnTo>
                <a:lnTo>
                  <a:pt x="0" y="0"/>
                </a:lnTo>
                <a:lnTo>
                  <a:pt x="0" y="60000"/>
                </a:lnTo>
                <a:lnTo>
                  <a:pt x="10000" y="60000"/>
                </a:lnTo>
                <a:lnTo>
                  <a:pt x="20000" y="60000"/>
                </a:lnTo>
                <a:lnTo>
                  <a:pt x="30000" y="60000"/>
                </a:lnTo>
                <a:lnTo>
                  <a:pt x="50000" y="60000"/>
                </a:lnTo>
                <a:lnTo>
                  <a:pt x="60000" y="60000"/>
                </a:lnTo>
                <a:lnTo>
                  <a:pt x="80000" y="60000"/>
                </a:lnTo>
                <a:lnTo>
                  <a:pt x="90000" y="60000"/>
                </a:lnTo>
                <a:lnTo>
                  <a:pt x="100000" y="60000"/>
                </a:lnTo>
                <a:lnTo>
                  <a:pt x="110000" y="0"/>
                </a:lnTo>
                <a:lnTo>
                  <a:pt x="100000" y="0"/>
                </a:lnTo>
                <a:lnTo>
                  <a:pt x="90000" y="0"/>
                </a:lnTo>
                <a:lnTo>
                  <a:pt x="8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53" name="Shape 3553"/>
          <p:cNvSpPr/>
          <p:nvPr/>
        </p:nvSpPr>
        <p:spPr>
          <a:xfrm>
            <a:off x="6872288" y="5554662"/>
            <a:ext cx="30161" cy="15875"/>
          </a:xfrm>
          <a:custGeom>
            <a:pathLst>
              <a:path extrusionOk="0" h="120000" w="120000">
                <a:moveTo>
                  <a:pt x="83478" y="108000"/>
                </a:moveTo>
                <a:lnTo>
                  <a:pt x="83478" y="108000"/>
                </a:lnTo>
                <a:lnTo>
                  <a:pt x="62608" y="108000"/>
                </a:lnTo>
                <a:lnTo>
                  <a:pt x="41739" y="108000"/>
                </a:lnTo>
                <a:lnTo>
                  <a:pt x="36521" y="108000"/>
                </a:lnTo>
                <a:lnTo>
                  <a:pt x="26086" y="108000"/>
                </a:lnTo>
                <a:lnTo>
                  <a:pt x="10434" y="96000"/>
                </a:lnTo>
                <a:lnTo>
                  <a:pt x="0" y="96000"/>
                </a:lnTo>
                <a:lnTo>
                  <a:pt x="0" y="60000"/>
                </a:lnTo>
                <a:lnTo>
                  <a:pt x="0" y="36000"/>
                </a:lnTo>
                <a:lnTo>
                  <a:pt x="5217" y="24000"/>
                </a:lnTo>
                <a:lnTo>
                  <a:pt x="15652" y="12000"/>
                </a:lnTo>
                <a:lnTo>
                  <a:pt x="31304" y="0"/>
                </a:lnTo>
                <a:lnTo>
                  <a:pt x="36521" y="0"/>
                </a:lnTo>
                <a:lnTo>
                  <a:pt x="46956" y="0"/>
                </a:lnTo>
                <a:lnTo>
                  <a:pt x="67826" y="0"/>
                </a:lnTo>
                <a:lnTo>
                  <a:pt x="78260" y="0"/>
                </a:lnTo>
                <a:lnTo>
                  <a:pt x="83478" y="24000"/>
                </a:lnTo>
                <a:lnTo>
                  <a:pt x="99130" y="36000"/>
                </a:lnTo>
                <a:lnTo>
                  <a:pt x="109565" y="48000"/>
                </a:lnTo>
                <a:lnTo>
                  <a:pt x="114782" y="60000"/>
                </a:lnTo>
                <a:lnTo>
                  <a:pt x="114782" y="84000"/>
                </a:lnTo>
                <a:lnTo>
                  <a:pt x="114782" y="96000"/>
                </a:lnTo>
                <a:lnTo>
                  <a:pt x="104347" y="108000"/>
                </a:lnTo>
                <a:lnTo>
                  <a:pt x="88695" y="108000"/>
                </a:lnTo>
                <a:lnTo>
                  <a:pt x="83478" y="108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54" name="Shape 3554"/>
          <p:cNvSpPr/>
          <p:nvPr/>
        </p:nvSpPr>
        <p:spPr>
          <a:xfrm>
            <a:off x="6829425" y="5387975"/>
            <a:ext cx="15875" cy="6349"/>
          </a:xfrm>
          <a:custGeom>
            <a:pathLst>
              <a:path extrusionOk="0" h="120000" w="120000">
                <a:moveTo>
                  <a:pt x="76363" y="90000"/>
                </a:moveTo>
                <a:lnTo>
                  <a:pt x="54545" y="90000"/>
                </a:lnTo>
                <a:lnTo>
                  <a:pt x="43636" y="90000"/>
                </a:lnTo>
                <a:lnTo>
                  <a:pt x="32727" y="90000"/>
                </a:lnTo>
                <a:lnTo>
                  <a:pt x="21818" y="90000"/>
                </a:lnTo>
                <a:lnTo>
                  <a:pt x="10909" y="90000"/>
                </a:lnTo>
                <a:lnTo>
                  <a:pt x="0" y="60000"/>
                </a:lnTo>
                <a:lnTo>
                  <a:pt x="10909" y="30000"/>
                </a:lnTo>
                <a:lnTo>
                  <a:pt x="21818" y="30000"/>
                </a:lnTo>
                <a:lnTo>
                  <a:pt x="32727" y="30000"/>
                </a:lnTo>
                <a:lnTo>
                  <a:pt x="43636" y="0"/>
                </a:lnTo>
                <a:lnTo>
                  <a:pt x="54545" y="0"/>
                </a:lnTo>
                <a:lnTo>
                  <a:pt x="65454" y="0"/>
                </a:lnTo>
                <a:lnTo>
                  <a:pt x="76363" y="0"/>
                </a:lnTo>
                <a:lnTo>
                  <a:pt x="87272" y="30000"/>
                </a:lnTo>
                <a:lnTo>
                  <a:pt x="98181" y="30000"/>
                </a:lnTo>
                <a:lnTo>
                  <a:pt x="98181" y="60000"/>
                </a:lnTo>
                <a:lnTo>
                  <a:pt x="109090" y="60000"/>
                </a:lnTo>
                <a:lnTo>
                  <a:pt x="98181" y="90000"/>
                </a:lnTo>
                <a:lnTo>
                  <a:pt x="87272" y="90000"/>
                </a:lnTo>
                <a:lnTo>
                  <a:pt x="76363" y="9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55" name="Shape 3555"/>
          <p:cNvSpPr/>
          <p:nvPr/>
        </p:nvSpPr>
        <p:spPr>
          <a:xfrm>
            <a:off x="6829425" y="5387975"/>
            <a:ext cx="31750" cy="22225"/>
          </a:xfrm>
          <a:custGeom>
            <a:pathLst>
              <a:path extrusionOk="0" h="120000" w="120000">
                <a:moveTo>
                  <a:pt x="81818" y="111428"/>
                </a:moveTo>
                <a:lnTo>
                  <a:pt x="81818" y="111428"/>
                </a:lnTo>
                <a:lnTo>
                  <a:pt x="54545" y="102857"/>
                </a:lnTo>
                <a:lnTo>
                  <a:pt x="43636" y="102857"/>
                </a:lnTo>
                <a:lnTo>
                  <a:pt x="38181" y="111428"/>
                </a:lnTo>
                <a:lnTo>
                  <a:pt x="21818" y="111428"/>
                </a:lnTo>
                <a:lnTo>
                  <a:pt x="10909" y="102857"/>
                </a:lnTo>
                <a:lnTo>
                  <a:pt x="5454" y="94285"/>
                </a:lnTo>
                <a:lnTo>
                  <a:pt x="0" y="77142"/>
                </a:lnTo>
                <a:lnTo>
                  <a:pt x="0" y="59999"/>
                </a:lnTo>
                <a:lnTo>
                  <a:pt x="5454" y="42857"/>
                </a:lnTo>
                <a:lnTo>
                  <a:pt x="10909" y="34285"/>
                </a:lnTo>
                <a:lnTo>
                  <a:pt x="21818" y="25714"/>
                </a:lnTo>
                <a:lnTo>
                  <a:pt x="38181" y="25714"/>
                </a:lnTo>
                <a:lnTo>
                  <a:pt x="49090" y="17142"/>
                </a:lnTo>
                <a:lnTo>
                  <a:pt x="60000" y="8571"/>
                </a:lnTo>
                <a:lnTo>
                  <a:pt x="70909" y="0"/>
                </a:lnTo>
                <a:lnTo>
                  <a:pt x="81818" y="8571"/>
                </a:lnTo>
                <a:lnTo>
                  <a:pt x="92727" y="34285"/>
                </a:lnTo>
                <a:lnTo>
                  <a:pt x="103636" y="51428"/>
                </a:lnTo>
                <a:lnTo>
                  <a:pt x="109090" y="68571"/>
                </a:lnTo>
                <a:lnTo>
                  <a:pt x="114545" y="85714"/>
                </a:lnTo>
                <a:lnTo>
                  <a:pt x="109090" y="102857"/>
                </a:lnTo>
                <a:lnTo>
                  <a:pt x="98181" y="102857"/>
                </a:lnTo>
                <a:lnTo>
                  <a:pt x="81818" y="111428"/>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56" name="Shape 3556"/>
          <p:cNvSpPr/>
          <p:nvPr/>
        </p:nvSpPr>
        <p:spPr>
          <a:xfrm>
            <a:off x="6826250" y="5519737"/>
            <a:ext cx="6349" cy="7937"/>
          </a:xfrm>
          <a:custGeom>
            <a:pathLst>
              <a:path extrusionOk="0" h="120000" w="120000">
                <a:moveTo>
                  <a:pt x="0" y="48000"/>
                </a:moveTo>
                <a:lnTo>
                  <a:pt x="0" y="24000"/>
                </a:lnTo>
                <a:lnTo>
                  <a:pt x="0" y="0"/>
                </a:lnTo>
                <a:lnTo>
                  <a:pt x="40000" y="0"/>
                </a:lnTo>
                <a:lnTo>
                  <a:pt x="80000" y="24000"/>
                </a:lnTo>
                <a:lnTo>
                  <a:pt x="80000" y="72000"/>
                </a:lnTo>
                <a:lnTo>
                  <a:pt x="40000" y="96000"/>
                </a:lnTo>
                <a:lnTo>
                  <a:pt x="0" y="48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57" name="Shape 3557"/>
          <p:cNvSpPr/>
          <p:nvPr/>
        </p:nvSpPr>
        <p:spPr>
          <a:xfrm>
            <a:off x="6831013" y="5519737"/>
            <a:ext cx="14287" cy="23812"/>
          </a:xfrm>
          <a:custGeom>
            <a:pathLst>
              <a:path extrusionOk="0" h="120000" w="120000">
                <a:moveTo>
                  <a:pt x="108000" y="56000"/>
                </a:moveTo>
                <a:lnTo>
                  <a:pt x="108000" y="56000"/>
                </a:lnTo>
                <a:lnTo>
                  <a:pt x="96000" y="40000"/>
                </a:lnTo>
                <a:lnTo>
                  <a:pt x="96000" y="16000"/>
                </a:lnTo>
                <a:lnTo>
                  <a:pt x="96000" y="8000"/>
                </a:lnTo>
                <a:lnTo>
                  <a:pt x="72000" y="0"/>
                </a:lnTo>
                <a:lnTo>
                  <a:pt x="36000" y="0"/>
                </a:lnTo>
                <a:lnTo>
                  <a:pt x="24000" y="8000"/>
                </a:lnTo>
                <a:lnTo>
                  <a:pt x="12000" y="24000"/>
                </a:lnTo>
                <a:lnTo>
                  <a:pt x="0" y="80000"/>
                </a:lnTo>
                <a:lnTo>
                  <a:pt x="72000" y="112000"/>
                </a:lnTo>
                <a:lnTo>
                  <a:pt x="108000" y="56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58" name="Shape 3558"/>
          <p:cNvSpPr/>
          <p:nvPr/>
        </p:nvSpPr>
        <p:spPr>
          <a:xfrm>
            <a:off x="6927850" y="5492750"/>
            <a:ext cx="1587" cy="7937"/>
          </a:xfrm>
          <a:custGeom>
            <a:pathLst>
              <a:path extrusionOk="0" h="120000" w="120000">
                <a:moveTo>
                  <a:pt x="0" y="48000"/>
                </a:moveTo>
                <a:lnTo>
                  <a:pt x="0" y="24000"/>
                </a:lnTo>
                <a:lnTo>
                  <a:pt x="0" y="0"/>
                </a:lnTo>
                <a:lnTo>
                  <a:pt x="60000" y="0"/>
                </a:lnTo>
                <a:lnTo>
                  <a:pt x="60000" y="24000"/>
                </a:lnTo>
                <a:lnTo>
                  <a:pt x="60000" y="72000"/>
                </a:lnTo>
                <a:lnTo>
                  <a:pt x="0" y="96000"/>
                </a:lnTo>
                <a:lnTo>
                  <a:pt x="0" y="48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59" name="Shape 3559"/>
          <p:cNvSpPr/>
          <p:nvPr/>
        </p:nvSpPr>
        <p:spPr>
          <a:xfrm>
            <a:off x="6927850" y="5492750"/>
            <a:ext cx="12699" cy="23813"/>
          </a:xfrm>
          <a:custGeom>
            <a:pathLst>
              <a:path extrusionOk="0" h="120000" w="120000">
                <a:moveTo>
                  <a:pt x="109090" y="56000"/>
                </a:moveTo>
                <a:lnTo>
                  <a:pt x="109090" y="56000"/>
                </a:lnTo>
                <a:lnTo>
                  <a:pt x="98181" y="32000"/>
                </a:lnTo>
                <a:lnTo>
                  <a:pt x="98181" y="16000"/>
                </a:lnTo>
                <a:lnTo>
                  <a:pt x="87272" y="8000"/>
                </a:lnTo>
                <a:lnTo>
                  <a:pt x="65454" y="0"/>
                </a:lnTo>
                <a:lnTo>
                  <a:pt x="43636" y="8000"/>
                </a:lnTo>
                <a:lnTo>
                  <a:pt x="32727" y="16000"/>
                </a:lnTo>
                <a:lnTo>
                  <a:pt x="21818" y="24000"/>
                </a:lnTo>
                <a:lnTo>
                  <a:pt x="0" y="72000"/>
                </a:lnTo>
                <a:lnTo>
                  <a:pt x="76363" y="112000"/>
                </a:lnTo>
                <a:lnTo>
                  <a:pt x="109090" y="56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60" name="Shape 3560"/>
          <p:cNvSpPr/>
          <p:nvPr/>
        </p:nvSpPr>
        <p:spPr>
          <a:xfrm>
            <a:off x="6902450" y="5426075"/>
            <a:ext cx="4763" cy="7937"/>
          </a:xfrm>
          <a:custGeom>
            <a:pathLst>
              <a:path extrusionOk="0" h="120000" w="120000">
                <a:moveTo>
                  <a:pt x="80000" y="48000"/>
                </a:moveTo>
                <a:lnTo>
                  <a:pt x="80000" y="24000"/>
                </a:lnTo>
                <a:lnTo>
                  <a:pt x="80000" y="0"/>
                </a:lnTo>
                <a:lnTo>
                  <a:pt x="40000" y="0"/>
                </a:lnTo>
                <a:lnTo>
                  <a:pt x="0" y="0"/>
                </a:lnTo>
                <a:lnTo>
                  <a:pt x="40000" y="72000"/>
                </a:lnTo>
                <a:lnTo>
                  <a:pt x="80000" y="96000"/>
                </a:lnTo>
                <a:lnTo>
                  <a:pt x="80000" y="48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61" name="Shape 3561"/>
          <p:cNvSpPr/>
          <p:nvPr/>
        </p:nvSpPr>
        <p:spPr>
          <a:xfrm>
            <a:off x="6902450" y="5426075"/>
            <a:ext cx="20638" cy="23813"/>
          </a:xfrm>
          <a:custGeom>
            <a:pathLst>
              <a:path extrusionOk="0" h="120000" w="120000">
                <a:moveTo>
                  <a:pt x="111428" y="56000"/>
                </a:moveTo>
                <a:lnTo>
                  <a:pt x="111428" y="56000"/>
                </a:lnTo>
                <a:lnTo>
                  <a:pt x="102857" y="40000"/>
                </a:lnTo>
                <a:lnTo>
                  <a:pt x="102857" y="16000"/>
                </a:lnTo>
                <a:lnTo>
                  <a:pt x="94285" y="8000"/>
                </a:lnTo>
                <a:lnTo>
                  <a:pt x="77142" y="0"/>
                </a:lnTo>
                <a:lnTo>
                  <a:pt x="59999" y="0"/>
                </a:lnTo>
                <a:lnTo>
                  <a:pt x="25714" y="0"/>
                </a:lnTo>
                <a:lnTo>
                  <a:pt x="0" y="0"/>
                </a:lnTo>
                <a:lnTo>
                  <a:pt x="25714" y="80000"/>
                </a:lnTo>
                <a:lnTo>
                  <a:pt x="85714" y="112000"/>
                </a:lnTo>
                <a:lnTo>
                  <a:pt x="111428" y="56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62" name="Shape 3562"/>
          <p:cNvSpPr/>
          <p:nvPr/>
        </p:nvSpPr>
        <p:spPr>
          <a:xfrm>
            <a:off x="6826250" y="5446712"/>
            <a:ext cx="17462" cy="4762"/>
          </a:xfrm>
          <a:custGeom>
            <a:pathLst>
              <a:path extrusionOk="0" h="120000" w="120000">
                <a:moveTo>
                  <a:pt x="0" y="80000"/>
                </a:moveTo>
                <a:lnTo>
                  <a:pt x="20000" y="80000"/>
                </a:lnTo>
                <a:lnTo>
                  <a:pt x="20000" y="40000"/>
                </a:lnTo>
                <a:lnTo>
                  <a:pt x="30000" y="40000"/>
                </a:lnTo>
                <a:lnTo>
                  <a:pt x="50000" y="40000"/>
                </a:lnTo>
                <a:lnTo>
                  <a:pt x="60000" y="40000"/>
                </a:lnTo>
                <a:lnTo>
                  <a:pt x="70000" y="40000"/>
                </a:lnTo>
                <a:lnTo>
                  <a:pt x="80000" y="80000"/>
                </a:lnTo>
                <a:lnTo>
                  <a:pt x="90000" y="80000"/>
                </a:lnTo>
                <a:lnTo>
                  <a:pt x="100000" y="80000"/>
                </a:lnTo>
                <a:lnTo>
                  <a:pt x="100000" y="40000"/>
                </a:lnTo>
                <a:lnTo>
                  <a:pt x="110000" y="40000"/>
                </a:lnTo>
                <a:lnTo>
                  <a:pt x="100000" y="40000"/>
                </a:lnTo>
                <a:lnTo>
                  <a:pt x="90000" y="40000"/>
                </a:lnTo>
                <a:lnTo>
                  <a:pt x="70000" y="0"/>
                </a:lnTo>
                <a:lnTo>
                  <a:pt x="60000" y="0"/>
                </a:lnTo>
                <a:lnTo>
                  <a:pt x="40000" y="0"/>
                </a:lnTo>
                <a:lnTo>
                  <a:pt x="30000" y="0"/>
                </a:lnTo>
                <a:lnTo>
                  <a:pt x="20000" y="0"/>
                </a:lnTo>
                <a:lnTo>
                  <a:pt x="10000" y="0"/>
                </a:lnTo>
                <a:lnTo>
                  <a:pt x="10000" y="40000"/>
                </a:lnTo>
                <a:lnTo>
                  <a:pt x="0" y="40000"/>
                </a:lnTo>
                <a:lnTo>
                  <a:pt x="0" y="8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63" name="Shape 3563"/>
          <p:cNvSpPr/>
          <p:nvPr/>
        </p:nvSpPr>
        <p:spPr>
          <a:xfrm>
            <a:off x="6826250" y="5446712"/>
            <a:ext cx="33338" cy="20636"/>
          </a:xfrm>
          <a:custGeom>
            <a:pathLst>
              <a:path extrusionOk="0" h="120000" w="120000">
                <a:moveTo>
                  <a:pt x="0" y="110769"/>
                </a:moveTo>
                <a:lnTo>
                  <a:pt x="0" y="110769"/>
                </a:lnTo>
                <a:lnTo>
                  <a:pt x="15652" y="83076"/>
                </a:lnTo>
                <a:lnTo>
                  <a:pt x="20869" y="55384"/>
                </a:lnTo>
                <a:lnTo>
                  <a:pt x="36521" y="55384"/>
                </a:lnTo>
                <a:lnTo>
                  <a:pt x="52173" y="55384"/>
                </a:lnTo>
                <a:lnTo>
                  <a:pt x="57391" y="55384"/>
                </a:lnTo>
                <a:lnTo>
                  <a:pt x="73043" y="73846"/>
                </a:lnTo>
                <a:lnTo>
                  <a:pt x="88695" y="83076"/>
                </a:lnTo>
                <a:lnTo>
                  <a:pt x="93913" y="83076"/>
                </a:lnTo>
                <a:lnTo>
                  <a:pt x="104347" y="83076"/>
                </a:lnTo>
                <a:lnTo>
                  <a:pt x="109565" y="73846"/>
                </a:lnTo>
                <a:lnTo>
                  <a:pt x="114782" y="55384"/>
                </a:lnTo>
                <a:lnTo>
                  <a:pt x="104347" y="46153"/>
                </a:lnTo>
                <a:lnTo>
                  <a:pt x="93913" y="27692"/>
                </a:lnTo>
                <a:lnTo>
                  <a:pt x="73043" y="9230"/>
                </a:lnTo>
                <a:lnTo>
                  <a:pt x="67826" y="0"/>
                </a:lnTo>
                <a:lnTo>
                  <a:pt x="57391" y="0"/>
                </a:lnTo>
                <a:lnTo>
                  <a:pt x="46956" y="0"/>
                </a:lnTo>
                <a:lnTo>
                  <a:pt x="36521" y="0"/>
                </a:lnTo>
                <a:lnTo>
                  <a:pt x="20869" y="0"/>
                </a:lnTo>
                <a:lnTo>
                  <a:pt x="10434" y="0"/>
                </a:lnTo>
                <a:lnTo>
                  <a:pt x="5217" y="27692"/>
                </a:lnTo>
                <a:lnTo>
                  <a:pt x="0" y="55384"/>
                </a:lnTo>
                <a:lnTo>
                  <a:pt x="0" y="92307"/>
                </a:lnTo>
                <a:lnTo>
                  <a:pt x="0" y="110769"/>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64" name="Shape 3564"/>
          <p:cNvSpPr/>
          <p:nvPr/>
        </p:nvSpPr>
        <p:spPr>
          <a:xfrm>
            <a:off x="6878638" y="5486400"/>
            <a:ext cx="12699" cy="6349"/>
          </a:xfrm>
          <a:custGeom>
            <a:pathLst>
              <a:path extrusionOk="0" h="120000" w="120000">
                <a:moveTo>
                  <a:pt x="0" y="0"/>
                </a:moveTo>
                <a:lnTo>
                  <a:pt x="108000" y="30000"/>
                </a:lnTo>
                <a:lnTo>
                  <a:pt x="48000" y="60000"/>
                </a:lnTo>
                <a:lnTo>
                  <a:pt x="48000" y="90000"/>
                </a:lnTo>
                <a:lnTo>
                  <a:pt x="0" y="90000"/>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65" name="Shape 3565"/>
          <p:cNvSpPr/>
          <p:nvPr/>
        </p:nvSpPr>
        <p:spPr>
          <a:xfrm>
            <a:off x="6891338" y="5491162"/>
            <a:ext cx="3174" cy="12699"/>
          </a:xfrm>
          <a:custGeom>
            <a:pathLst>
              <a:path extrusionOk="0" h="120000" w="120000">
                <a:moveTo>
                  <a:pt x="80000" y="105000"/>
                </a:moveTo>
                <a:lnTo>
                  <a:pt x="80000" y="105000"/>
                </a:lnTo>
                <a:lnTo>
                  <a:pt x="0" y="60000"/>
                </a:lnTo>
                <a:lnTo>
                  <a:pt x="40000" y="30000"/>
                </a:lnTo>
                <a:lnTo>
                  <a:pt x="40000" y="0"/>
                </a:lnTo>
                <a:lnTo>
                  <a:pt x="8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66" name="Shape 3566"/>
          <p:cNvSpPr/>
          <p:nvPr/>
        </p:nvSpPr>
        <p:spPr>
          <a:xfrm>
            <a:off x="6786563" y="5448300"/>
            <a:ext cx="15875" cy="26987"/>
          </a:xfrm>
          <a:custGeom>
            <a:pathLst>
              <a:path extrusionOk="0" h="120000" w="120000">
                <a:moveTo>
                  <a:pt x="0" y="112941"/>
                </a:moveTo>
                <a:lnTo>
                  <a:pt x="0" y="98823"/>
                </a:lnTo>
                <a:lnTo>
                  <a:pt x="0" y="84705"/>
                </a:lnTo>
                <a:lnTo>
                  <a:pt x="0" y="70588"/>
                </a:lnTo>
                <a:lnTo>
                  <a:pt x="0" y="63529"/>
                </a:lnTo>
                <a:lnTo>
                  <a:pt x="0" y="56470"/>
                </a:lnTo>
                <a:lnTo>
                  <a:pt x="109090" y="49411"/>
                </a:lnTo>
                <a:lnTo>
                  <a:pt x="109090" y="42352"/>
                </a:lnTo>
                <a:lnTo>
                  <a:pt x="0" y="28235"/>
                </a:lnTo>
                <a:lnTo>
                  <a:pt x="0" y="21176"/>
                </a:lnTo>
                <a:lnTo>
                  <a:pt x="0" y="7058"/>
                </a:lnTo>
                <a:lnTo>
                  <a:pt x="0" y="0"/>
                </a:lnTo>
                <a:lnTo>
                  <a:pt x="0" y="112941"/>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67" name="Shape 3567"/>
          <p:cNvSpPr/>
          <p:nvPr/>
        </p:nvSpPr>
        <p:spPr>
          <a:xfrm>
            <a:off x="6800850" y="5448300"/>
            <a:ext cx="1587" cy="42862"/>
          </a:xfrm>
          <a:custGeom>
            <a:pathLst>
              <a:path extrusionOk="0" h="120000" w="120000">
                <a:moveTo>
                  <a:pt x="60000" y="115555"/>
                </a:moveTo>
                <a:lnTo>
                  <a:pt x="60000" y="115555"/>
                </a:lnTo>
                <a:lnTo>
                  <a:pt x="60000" y="102222"/>
                </a:lnTo>
                <a:lnTo>
                  <a:pt x="60000" y="84444"/>
                </a:lnTo>
                <a:lnTo>
                  <a:pt x="60000" y="75555"/>
                </a:lnTo>
                <a:lnTo>
                  <a:pt x="60000" y="71111"/>
                </a:lnTo>
                <a:lnTo>
                  <a:pt x="60000" y="66666"/>
                </a:lnTo>
                <a:lnTo>
                  <a:pt x="60000" y="57777"/>
                </a:lnTo>
                <a:lnTo>
                  <a:pt x="0" y="53333"/>
                </a:lnTo>
                <a:lnTo>
                  <a:pt x="0" y="44444"/>
                </a:lnTo>
                <a:lnTo>
                  <a:pt x="60000" y="31111"/>
                </a:lnTo>
                <a:lnTo>
                  <a:pt x="60000" y="22222"/>
                </a:lnTo>
                <a:lnTo>
                  <a:pt x="60000" y="4444"/>
                </a:lnTo>
                <a:lnTo>
                  <a:pt x="6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68" name="Shape 3568"/>
          <p:cNvSpPr/>
          <p:nvPr/>
        </p:nvSpPr>
        <p:spPr>
          <a:xfrm>
            <a:off x="6788150" y="5410200"/>
            <a:ext cx="25399" cy="7937"/>
          </a:xfrm>
          <a:custGeom>
            <a:pathLst>
              <a:path extrusionOk="0" h="120000" w="120000">
                <a:moveTo>
                  <a:pt x="0" y="72000"/>
                </a:moveTo>
                <a:lnTo>
                  <a:pt x="20000" y="96000"/>
                </a:lnTo>
                <a:lnTo>
                  <a:pt x="40000" y="72000"/>
                </a:lnTo>
                <a:lnTo>
                  <a:pt x="60000" y="48000"/>
                </a:lnTo>
                <a:lnTo>
                  <a:pt x="73333" y="24000"/>
                </a:lnTo>
                <a:lnTo>
                  <a:pt x="80000" y="0"/>
                </a:lnTo>
                <a:lnTo>
                  <a:pt x="100000" y="0"/>
                </a:lnTo>
                <a:lnTo>
                  <a:pt x="106666" y="0"/>
                </a:lnTo>
                <a:lnTo>
                  <a:pt x="113333" y="0"/>
                </a:lnTo>
                <a:lnTo>
                  <a:pt x="0" y="72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69" name="Shape 3569"/>
          <p:cNvSpPr/>
          <p:nvPr/>
        </p:nvSpPr>
        <p:spPr>
          <a:xfrm>
            <a:off x="6788150" y="5416550"/>
            <a:ext cx="38099" cy="11113"/>
          </a:xfrm>
          <a:custGeom>
            <a:pathLst>
              <a:path extrusionOk="0" h="120000" w="120000">
                <a:moveTo>
                  <a:pt x="0" y="17142"/>
                </a:moveTo>
                <a:lnTo>
                  <a:pt x="0" y="17142"/>
                </a:lnTo>
                <a:lnTo>
                  <a:pt x="16551" y="0"/>
                </a:lnTo>
                <a:lnTo>
                  <a:pt x="41379" y="17142"/>
                </a:lnTo>
                <a:lnTo>
                  <a:pt x="62068" y="51428"/>
                </a:lnTo>
                <a:lnTo>
                  <a:pt x="74482" y="85714"/>
                </a:lnTo>
                <a:lnTo>
                  <a:pt x="82758" y="102857"/>
                </a:lnTo>
                <a:lnTo>
                  <a:pt x="103448" y="102857"/>
                </a:lnTo>
                <a:lnTo>
                  <a:pt x="111724" y="102857"/>
                </a:lnTo>
                <a:lnTo>
                  <a:pt x="115862" y="102857"/>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70" name="Shape 3570"/>
          <p:cNvSpPr/>
          <p:nvPr/>
        </p:nvSpPr>
        <p:spPr>
          <a:xfrm>
            <a:off x="6905625" y="5514975"/>
            <a:ext cx="12699" cy="14288"/>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71" name="Shape 3571"/>
          <p:cNvSpPr/>
          <p:nvPr/>
        </p:nvSpPr>
        <p:spPr>
          <a:xfrm>
            <a:off x="6864350" y="5510212"/>
            <a:ext cx="12699" cy="12699"/>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72" name="Shape 3572"/>
          <p:cNvSpPr/>
          <p:nvPr/>
        </p:nvSpPr>
        <p:spPr>
          <a:xfrm>
            <a:off x="6851650" y="5473700"/>
            <a:ext cx="12699" cy="14288"/>
          </a:xfrm>
          <a:custGeom>
            <a:pathLst>
              <a:path extrusionOk="0" h="120000" w="120000">
                <a:moveTo>
                  <a:pt x="48000" y="106666"/>
                </a:moveTo>
                <a:lnTo>
                  <a:pt x="108000" y="106666"/>
                </a:lnTo>
                <a:lnTo>
                  <a:pt x="108000" y="53333"/>
                </a:lnTo>
                <a:lnTo>
                  <a:pt x="48000" y="0"/>
                </a:lnTo>
                <a:lnTo>
                  <a:pt x="0" y="53333"/>
                </a:lnTo>
                <a:lnTo>
                  <a:pt x="0" y="106666"/>
                </a:lnTo>
                <a:lnTo>
                  <a:pt x="48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73" name="Shape 3573"/>
          <p:cNvSpPr/>
          <p:nvPr/>
        </p:nvSpPr>
        <p:spPr>
          <a:xfrm>
            <a:off x="6927850" y="5453062"/>
            <a:ext cx="12699" cy="14287"/>
          </a:xfrm>
          <a:custGeom>
            <a:pathLst>
              <a:path extrusionOk="0" h="120000" w="120000">
                <a:moveTo>
                  <a:pt x="48000" y="106666"/>
                </a:moveTo>
                <a:lnTo>
                  <a:pt x="48000" y="106666"/>
                </a:lnTo>
                <a:lnTo>
                  <a:pt x="108000" y="106666"/>
                </a:lnTo>
                <a:lnTo>
                  <a:pt x="108000" y="53333"/>
                </a:lnTo>
                <a:lnTo>
                  <a:pt x="48000" y="0"/>
                </a:lnTo>
                <a:lnTo>
                  <a:pt x="0" y="53333"/>
                </a:lnTo>
                <a:lnTo>
                  <a:pt x="0" y="106666"/>
                </a:lnTo>
                <a:lnTo>
                  <a:pt x="48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74" name="Shape 3574"/>
          <p:cNvSpPr/>
          <p:nvPr/>
        </p:nvSpPr>
        <p:spPr>
          <a:xfrm>
            <a:off x="6878638" y="5354637"/>
            <a:ext cx="12699"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75" name="Shape 3575"/>
          <p:cNvSpPr/>
          <p:nvPr/>
        </p:nvSpPr>
        <p:spPr>
          <a:xfrm>
            <a:off x="6910388" y="5378450"/>
            <a:ext cx="15875" cy="12699"/>
          </a:xfrm>
          <a:custGeom>
            <a:pathLst>
              <a:path extrusionOk="0" h="120000" w="120000">
                <a:moveTo>
                  <a:pt x="48000" y="105000"/>
                </a:moveTo>
                <a:lnTo>
                  <a:pt x="48000" y="105000"/>
                </a:lnTo>
                <a:lnTo>
                  <a:pt x="108000" y="105000"/>
                </a:lnTo>
                <a:lnTo>
                  <a:pt x="108000" y="75000"/>
                </a:lnTo>
                <a:lnTo>
                  <a:pt x="108000" y="30000"/>
                </a:lnTo>
                <a:lnTo>
                  <a:pt x="48000" y="0"/>
                </a:lnTo>
                <a:lnTo>
                  <a:pt x="0" y="30000"/>
                </a:lnTo>
                <a:lnTo>
                  <a:pt x="0" y="75000"/>
                </a:lnTo>
                <a:lnTo>
                  <a:pt x="0" y="105000"/>
                </a:lnTo>
                <a:lnTo>
                  <a:pt x="48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76" name="Shape 3576"/>
          <p:cNvSpPr/>
          <p:nvPr/>
        </p:nvSpPr>
        <p:spPr>
          <a:xfrm>
            <a:off x="6800850" y="5456237"/>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77" name="Shape 3577"/>
          <p:cNvSpPr/>
          <p:nvPr/>
        </p:nvSpPr>
        <p:spPr>
          <a:xfrm>
            <a:off x="6781800" y="5503862"/>
            <a:ext cx="12699"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78" name="Shape 3578"/>
          <p:cNvSpPr/>
          <p:nvPr/>
        </p:nvSpPr>
        <p:spPr>
          <a:xfrm>
            <a:off x="6764338" y="5459412"/>
            <a:ext cx="12699" cy="12699"/>
          </a:xfrm>
          <a:custGeom>
            <a:pathLst>
              <a:path extrusionOk="0" h="120000" w="120000">
                <a:moveTo>
                  <a:pt x="40000" y="105000"/>
                </a:moveTo>
                <a:lnTo>
                  <a:pt x="66666" y="105000"/>
                </a:lnTo>
                <a:lnTo>
                  <a:pt x="106666" y="105000"/>
                </a:lnTo>
                <a:lnTo>
                  <a:pt x="106666" y="75000"/>
                </a:lnTo>
                <a:lnTo>
                  <a:pt x="106666" y="30000"/>
                </a:lnTo>
                <a:lnTo>
                  <a:pt x="66666" y="0"/>
                </a:lnTo>
                <a:lnTo>
                  <a:pt x="40000" y="0"/>
                </a:lnTo>
                <a:lnTo>
                  <a:pt x="40000" y="30000"/>
                </a:lnTo>
                <a:lnTo>
                  <a:pt x="0" y="30000"/>
                </a:lnTo>
                <a:lnTo>
                  <a:pt x="0" y="75000"/>
                </a:lnTo>
                <a:lnTo>
                  <a:pt x="0" y="105000"/>
                </a:lnTo>
                <a:lnTo>
                  <a:pt x="40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79" name="Shape 3579"/>
          <p:cNvSpPr/>
          <p:nvPr/>
        </p:nvSpPr>
        <p:spPr>
          <a:xfrm>
            <a:off x="6802438" y="5373687"/>
            <a:ext cx="12699"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80" name="Shape 3580"/>
          <p:cNvSpPr/>
          <p:nvPr/>
        </p:nvSpPr>
        <p:spPr>
          <a:xfrm>
            <a:off x="6905625" y="5556250"/>
            <a:ext cx="12699" cy="14288"/>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0" y="106666"/>
                </a:lnTo>
                <a:lnTo>
                  <a:pt x="40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81" name="Shape 3581"/>
          <p:cNvSpPr/>
          <p:nvPr/>
        </p:nvSpPr>
        <p:spPr>
          <a:xfrm>
            <a:off x="6946900" y="5513387"/>
            <a:ext cx="17462" cy="15875"/>
          </a:xfrm>
          <a:custGeom>
            <a:pathLst>
              <a:path extrusionOk="0" h="120000" w="120000">
                <a:moveTo>
                  <a:pt x="0" y="108000"/>
                </a:moveTo>
                <a:lnTo>
                  <a:pt x="0" y="108000"/>
                </a:lnTo>
                <a:lnTo>
                  <a:pt x="109090" y="108000"/>
                </a:lnTo>
                <a:lnTo>
                  <a:pt x="109090" y="0"/>
                </a:lnTo>
                <a:lnTo>
                  <a:pt x="0" y="0"/>
                </a:lnTo>
                <a:lnTo>
                  <a:pt x="0" y="108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82" name="Shape 3582"/>
          <p:cNvSpPr/>
          <p:nvPr/>
        </p:nvSpPr>
        <p:spPr>
          <a:xfrm>
            <a:off x="6954838" y="5432425"/>
            <a:ext cx="12699" cy="14288"/>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40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83" name="Shape 3583"/>
          <p:cNvSpPr/>
          <p:nvPr/>
        </p:nvSpPr>
        <p:spPr>
          <a:xfrm>
            <a:off x="6907213" y="5399087"/>
            <a:ext cx="12699" cy="12699"/>
          </a:xfrm>
          <a:custGeom>
            <a:pathLst>
              <a:path extrusionOk="0" h="120000" w="120000">
                <a:moveTo>
                  <a:pt x="40000" y="105000"/>
                </a:moveTo>
                <a:lnTo>
                  <a:pt x="66666" y="105000"/>
                </a:lnTo>
                <a:lnTo>
                  <a:pt x="106666" y="75000"/>
                </a:lnTo>
                <a:lnTo>
                  <a:pt x="106666" y="30000"/>
                </a:lnTo>
                <a:lnTo>
                  <a:pt x="106666" y="0"/>
                </a:lnTo>
                <a:lnTo>
                  <a:pt x="66666" y="0"/>
                </a:lnTo>
                <a:lnTo>
                  <a:pt x="40000" y="0"/>
                </a:lnTo>
                <a:lnTo>
                  <a:pt x="0" y="0"/>
                </a:lnTo>
                <a:lnTo>
                  <a:pt x="0" y="30000"/>
                </a:lnTo>
                <a:lnTo>
                  <a:pt x="0" y="75000"/>
                </a:lnTo>
                <a:lnTo>
                  <a:pt x="0" y="105000"/>
                </a:lnTo>
                <a:lnTo>
                  <a:pt x="40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84" name="Shape 3584"/>
          <p:cNvSpPr/>
          <p:nvPr/>
        </p:nvSpPr>
        <p:spPr>
          <a:xfrm>
            <a:off x="6938963" y="5399087"/>
            <a:ext cx="11112" cy="14287"/>
          </a:xfrm>
          <a:custGeom>
            <a:pathLst>
              <a:path extrusionOk="0" h="120000" w="120000">
                <a:moveTo>
                  <a:pt x="30000" y="106666"/>
                </a:moveTo>
                <a:lnTo>
                  <a:pt x="75000" y="106666"/>
                </a:lnTo>
                <a:lnTo>
                  <a:pt x="105000" y="106666"/>
                </a:lnTo>
                <a:lnTo>
                  <a:pt x="105000" y="53333"/>
                </a:lnTo>
                <a:lnTo>
                  <a:pt x="75000" y="53333"/>
                </a:lnTo>
                <a:lnTo>
                  <a:pt x="75000" y="0"/>
                </a:lnTo>
                <a:lnTo>
                  <a:pt x="30000" y="0"/>
                </a:lnTo>
                <a:lnTo>
                  <a:pt x="0" y="0"/>
                </a:lnTo>
                <a:lnTo>
                  <a:pt x="0" y="53333"/>
                </a:lnTo>
                <a:lnTo>
                  <a:pt x="0" y="106666"/>
                </a:lnTo>
                <a:lnTo>
                  <a:pt x="30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85" name="Shape 3585"/>
          <p:cNvSpPr/>
          <p:nvPr/>
        </p:nvSpPr>
        <p:spPr>
          <a:xfrm>
            <a:off x="4491037" y="4273550"/>
            <a:ext cx="388936" cy="1390650"/>
          </a:xfrm>
          <a:custGeom>
            <a:pathLst>
              <a:path extrusionOk="0" h="120000" w="120000">
                <a:moveTo>
                  <a:pt x="103854" y="113972"/>
                </a:moveTo>
                <a:lnTo>
                  <a:pt x="103854" y="113972"/>
                </a:lnTo>
                <a:lnTo>
                  <a:pt x="99927" y="115068"/>
                </a:lnTo>
                <a:lnTo>
                  <a:pt x="96436" y="116164"/>
                </a:lnTo>
                <a:lnTo>
                  <a:pt x="92945" y="117123"/>
                </a:lnTo>
                <a:lnTo>
                  <a:pt x="89890" y="117808"/>
                </a:lnTo>
                <a:lnTo>
                  <a:pt x="86400" y="118630"/>
                </a:lnTo>
                <a:lnTo>
                  <a:pt x="82909" y="119041"/>
                </a:lnTo>
                <a:lnTo>
                  <a:pt x="79418" y="119452"/>
                </a:lnTo>
                <a:lnTo>
                  <a:pt x="75490" y="119589"/>
                </a:lnTo>
                <a:lnTo>
                  <a:pt x="71563" y="119726"/>
                </a:lnTo>
                <a:lnTo>
                  <a:pt x="67200" y="119863"/>
                </a:lnTo>
                <a:lnTo>
                  <a:pt x="62400" y="119726"/>
                </a:lnTo>
                <a:lnTo>
                  <a:pt x="58036" y="119589"/>
                </a:lnTo>
                <a:lnTo>
                  <a:pt x="52363" y="119452"/>
                </a:lnTo>
                <a:lnTo>
                  <a:pt x="46690" y="119178"/>
                </a:lnTo>
                <a:lnTo>
                  <a:pt x="39709" y="118767"/>
                </a:lnTo>
                <a:lnTo>
                  <a:pt x="32290" y="118493"/>
                </a:lnTo>
                <a:lnTo>
                  <a:pt x="18763" y="117397"/>
                </a:lnTo>
                <a:lnTo>
                  <a:pt x="9163" y="116027"/>
                </a:lnTo>
                <a:lnTo>
                  <a:pt x="3490" y="114109"/>
                </a:lnTo>
                <a:lnTo>
                  <a:pt x="872" y="111780"/>
                </a:lnTo>
                <a:lnTo>
                  <a:pt x="0" y="109452"/>
                </a:lnTo>
                <a:lnTo>
                  <a:pt x="436" y="106712"/>
                </a:lnTo>
                <a:lnTo>
                  <a:pt x="1745" y="103835"/>
                </a:lnTo>
                <a:lnTo>
                  <a:pt x="3054" y="100684"/>
                </a:lnTo>
                <a:lnTo>
                  <a:pt x="3490" y="98904"/>
                </a:lnTo>
                <a:lnTo>
                  <a:pt x="3927" y="96575"/>
                </a:lnTo>
                <a:lnTo>
                  <a:pt x="4363" y="93424"/>
                </a:lnTo>
                <a:lnTo>
                  <a:pt x="4800" y="90000"/>
                </a:lnTo>
                <a:lnTo>
                  <a:pt x="5236" y="86164"/>
                </a:lnTo>
                <a:lnTo>
                  <a:pt x="5672" y="81917"/>
                </a:lnTo>
                <a:lnTo>
                  <a:pt x="6545" y="77534"/>
                </a:lnTo>
                <a:lnTo>
                  <a:pt x="6545" y="73013"/>
                </a:lnTo>
                <a:lnTo>
                  <a:pt x="6545" y="68356"/>
                </a:lnTo>
                <a:lnTo>
                  <a:pt x="6981" y="63972"/>
                </a:lnTo>
                <a:lnTo>
                  <a:pt x="6981" y="59726"/>
                </a:lnTo>
                <a:lnTo>
                  <a:pt x="6981" y="55753"/>
                </a:lnTo>
                <a:lnTo>
                  <a:pt x="6981" y="52054"/>
                </a:lnTo>
                <a:lnTo>
                  <a:pt x="6981" y="49041"/>
                </a:lnTo>
                <a:lnTo>
                  <a:pt x="6545" y="46438"/>
                </a:lnTo>
                <a:lnTo>
                  <a:pt x="6545" y="44383"/>
                </a:lnTo>
                <a:lnTo>
                  <a:pt x="5672" y="42876"/>
                </a:lnTo>
                <a:lnTo>
                  <a:pt x="5236" y="41232"/>
                </a:lnTo>
                <a:lnTo>
                  <a:pt x="4800" y="39315"/>
                </a:lnTo>
                <a:lnTo>
                  <a:pt x="4800" y="37260"/>
                </a:lnTo>
                <a:lnTo>
                  <a:pt x="4363" y="35205"/>
                </a:lnTo>
                <a:lnTo>
                  <a:pt x="4363" y="33013"/>
                </a:lnTo>
                <a:lnTo>
                  <a:pt x="4363" y="30821"/>
                </a:lnTo>
                <a:lnTo>
                  <a:pt x="4363" y="28493"/>
                </a:lnTo>
                <a:lnTo>
                  <a:pt x="3927" y="26164"/>
                </a:lnTo>
                <a:lnTo>
                  <a:pt x="3927" y="23972"/>
                </a:lnTo>
                <a:lnTo>
                  <a:pt x="4363" y="21780"/>
                </a:lnTo>
                <a:lnTo>
                  <a:pt x="4363" y="19726"/>
                </a:lnTo>
                <a:lnTo>
                  <a:pt x="4363" y="17808"/>
                </a:lnTo>
                <a:lnTo>
                  <a:pt x="4363" y="16027"/>
                </a:lnTo>
                <a:lnTo>
                  <a:pt x="4800" y="14383"/>
                </a:lnTo>
                <a:lnTo>
                  <a:pt x="4800" y="12876"/>
                </a:lnTo>
                <a:lnTo>
                  <a:pt x="6981" y="10273"/>
                </a:lnTo>
                <a:lnTo>
                  <a:pt x="12218" y="7945"/>
                </a:lnTo>
                <a:lnTo>
                  <a:pt x="20072" y="5753"/>
                </a:lnTo>
                <a:lnTo>
                  <a:pt x="29236" y="3835"/>
                </a:lnTo>
                <a:lnTo>
                  <a:pt x="39272" y="2328"/>
                </a:lnTo>
                <a:lnTo>
                  <a:pt x="48000" y="1095"/>
                </a:lnTo>
                <a:lnTo>
                  <a:pt x="55854" y="410"/>
                </a:lnTo>
                <a:lnTo>
                  <a:pt x="61527" y="0"/>
                </a:lnTo>
                <a:lnTo>
                  <a:pt x="66763" y="136"/>
                </a:lnTo>
                <a:lnTo>
                  <a:pt x="72872" y="684"/>
                </a:lnTo>
                <a:lnTo>
                  <a:pt x="80290" y="1506"/>
                </a:lnTo>
                <a:lnTo>
                  <a:pt x="87272" y="2602"/>
                </a:lnTo>
                <a:lnTo>
                  <a:pt x="94690" y="3835"/>
                </a:lnTo>
                <a:lnTo>
                  <a:pt x="100363" y="5068"/>
                </a:lnTo>
                <a:lnTo>
                  <a:pt x="106036" y="6438"/>
                </a:lnTo>
                <a:lnTo>
                  <a:pt x="108654" y="7671"/>
                </a:lnTo>
                <a:lnTo>
                  <a:pt x="110400" y="8767"/>
                </a:lnTo>
                <a:lnTo>
                  <a:pt x="111272" y="10136"/>
                </a:lnTo>
                <a:lnTo>
                  <a:pt x="111709" y="11506"/>
                </a:lnTo>
                <a:lnTo>
                  <a:pt x="112145" y="13150"/>
                </a:lnTo>
                <a:lnTo>
                  <a:pt x="112145" y="15068"/>
                </a:lnTo>
                <a:lnTo>
                  <a:pt x="113018" y="17260"/>
                </a:lnTo>
                <a:lnTo>
                  <a:pt x="114327" y="19726"/>
                </a:lnTo>
                <a:lnTo>
                  <a:pt x="115636" y="22739"/>
                </a:lnTo>
                <a:lnTo>
                  <a:pt x="116509" y="24383"/>
                </a:lnTo>
                <a:lnTo>
                  <a:pt x="117818" y="26301"/>
                </a:lnTo>
                <a:lnTo>
                  <a:pt x="118254" y="28356"/>
                </a:lnTo>
                <a:lnTo>
                  <a:pt x="118690" y="30410"/>
                </a:lnTo>
                <a:lnTo>
                  <a:pt x="119127" y="32739"/>
                </a:lnTo>
                <a:lnTo>
                  <a:pt x="119563" y="34931"/>
                </a:lnTo>
                <a:lnTo>
                  <a:pt x="119563" y="37260"/>
                </a:lnTo>
                <a:lnTo>
                  <a:pt x="119563" y="39726"/>
                </a:lnTo>
                <a:lnTo>
                  <a:pt x="119563" y="41917"/>
                </a:lnTo>
                <a:lnTo>
                  <a:pt x="119563" y="44246"/>
                </a:lnTo>
                <a:lnTo>
                  <a:pt x="119127" y="46438"/>
                </a:lnTo>
                <a:lnTo>
                  <a:pt x="119127" y="48356"/>
                </a:lnTo>
                <a:lnTo>
                  <a:pt x="118690" y="50410"/>
                </a:lnTo>
                <a:lnTo>
                  <a:pt x="118254" y="52054"/>
                </a:lnTo>
                <a:lnTo>
                  <a:pt x="118254" y="53561"/>
                </a:lnTo>
                <a:lnTo>
                  <a:pt x="117818" y="54931"/>
                </a:lnTo>
                <a:lnTo>
                  <a:pt x="116945" y="56164"/>
                </a:lnTo>
                <a:lnTo>
                  <a:pt x="116072" y="57808"/>
                </a:lnTo>
                <a:lnTo>
                  <a:pt x="115636" y="59589"/>
                </a:lnTo>
                <a:lnTo>
                  <a:pt x="115200" y="61506"/>
                </a:lnTo>
                <a:lnTo>
                  <a:pt x="114763" y="63698"/>
                </a:lnTo>
                <a:lnTo>
                  <a:pt x="113890" y="65890"/>
                </a:lnTo>
                <a:lnTo>
                  <a:pt x="112581" y="68356"/>
                </a:lnTo>
                <a:lnTo>
                  <a:pt x="112145" y="70684"/>
                </a:lnTo>
                <a:lnTo>
                  <a:pt x="112145" y="73013"/>
                </a:lnTo>
                <a:lnTo>
                  <a:pt x="111709" y="75342"/>
                </a:lnTo>
                <a:lnTo>
                  <a:pt x="111272" y="77671"/>
                </a:lnTo>
                <a:lnTo>
                  <a:pt x="110836" y="79589"/>
                </a:lnTo>
                <a:lnTo>
                  <a:pt x="110836" y="81643"/>
                </a:lnTo>
                <a:lnTo>
                  <a:pt x="111272" y="83424"/>
                </a:lnTo>
                <a:lnTo>
                  <a:pt x="111709" y="84931"/>
                </a:lnTo>
                <a:lnTo>
                  <a:pt x="112145" y="86164"/>
                </a:lnTo>
                <a:lnTo>
                  <a:pt x="112581" y="87671"/>
                </a:lnTo>
                <a:lnTo>
                  <a:pt x="113890" y="89315"/>
                </a:lnTo>
                <a:lnTo>
                  <a:pt x="114763" y="91095"/>
                </a:lnTo>
                <a:lnTo>
                  <a:pt x="115200" y="92876"/>
                </a:lnTo>
                <a:lnTo>
                  <a:pt x="115636" y="94657"/>
                </a:lnTo>
                <a:lnTo>
                  <a:pt x="116072" y="96438"/>
                </a:lnTo>
                <a:lnTo>
                  <a:pt x="116509" y="98082"/>
                </a:lnTo>
                <a:lnTo>
                  <a:pt x="116945" y="99589"/>
                </a:lnTo>
                <a:lnTo>
                  <a:pt x="117818" y="101232"/>
                </a:lnTo>
                <a:lnTo>
                  <a:pt x="118254" y="102602"/>
                </a:lnTo>
                <a:lnTo>
                  <a:pt x="118254" y="103835"/>
                </a:lnTo>
                <a:lnTo>
                  <a:pt x="118254" y="104657"/>
                </a:lnTo>
                <a:lnTo>
                  <a:pt x="118254" y="105616"/>
                </a:lnTo>
                <a:lnTo>
                  <a:pt x="118690" y="106164"/>
                </a:lnTo>
                <a:lnTo>
                  <a:pt x="118690" y="106438"/>
                </a:lnTo>
                <a:lnTo>
                  <a:pt x="119127" y="106438"/>
                </a:lnTo>
                <a:lnTo>
                  <a:pt x="118254" y="107260"/>
                </a:lnTo>
                <a:lnTo>
                  <a:pt x="117818" y="107945"/>
                </a:lnTo>
                <a:lnTo>
                  <a:pt x="116072" y="108767"/>
                </a:lnTo>
                <a:lnTo>
                  <a:pt x="115200" y="109452"/>
                </a:lnTo>
                <a:lnTo>
                  <a:pt x="113018" y="110410"/>
                </a:lnTo>
                <a:lnTo>
                  <a:pt x="111272" y="111369"/>
                </a:lnTo>
                <a:lnTo>
                  <a:pt x="108218" y="112465"/>
                </a:lnTo>
                <a:lnTo>
                  <a:pt x="103854" y="113972"/>
                </a:lnTo>
              </a:path>
            </a:pathLst>
          </a:custGeom>
          <a:solidFill>
            <a:srgbClr val="FFFFA3"/>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86" name="Shape 3586"/>
          <p:cNvSpPr/>
          <p:nvPr/>
        </p:nvSpPr>
        <p:spPr>
          <a:xfrm>
            <a:off x="2798763" y="4249737"/>
            <a:ext cx="290512" cy="1392236"/>
          </a:xfrm>
          <a:custGeom>
            <a:pathLst>
              <a:path extrusionOk="0" h="120000" w="120000">
                <a:moveTo>
                  <a:pt x="2341" y="5199"/>
                </a:moveTo>
                <a:lnTo>
                  <a:pt x="2341" y="5199"/>
                </a:lnTo>
                <a:lnTo>
                  <a:pt x="9951" y="2736"/>
                </a:lnTo>
                <a:lnTo>
                  <a:pt x="16390" y="1094"/>
                </a:lnTo>
                <a:lnTo>
                  <a:pt x="22829" y="136"/>
                </a:lnTo>
                <a:lnTo>
                  <a:pt x="30439" y="0"/>
                </a:lnTo>
                <a:lnTo>
                  <a:pt x="38048" y="136"/>
                </a:lnTo>
                <a:lnTo>
                  <a:pt x="48000" y="957"/>
                </a:lnTo>
                <a:lnTo>
                  <a:pt x="59707" y="1915"/>
                </a:lnTo>
                <a:lnTo>
                  <a:pt x="74341" y="3283"/>
                </a:lnTo>
                <a:lnTo>
                  <a:pt x="90731" y="4925"/>
                </a:lnTo>
                <a:lnTo>
                  <a:pt x="103024" y="6567"/>
                </a:lnTo>
                <a:lnTo>
                  <a:pt x="111804" y="8209"/>
                </a:lnTo>
                <a:lnTo>
                  <a:pt x="115902" y="10125"/>
                </a:lnTo>
                <a:lnTo>
                  <a:pt x="118829" y="12177"/>
                </a:lnTo>
                <a:lnTo>
                  <a:pt x="119414" y="14367"/>
                </a:lnTo>
                <a:lnTo>
                  <a:pt x="118243" y="16966"/>
                </a:lnTo>
                <a:lnTo>
                  <a:pt x="117073" y="19977"/>
                </a:lnTo>
                <a:lnTo>
                  <a:pt x="115317" y="21755"/>
                </a:lnTo>
                <a:lnTo>
                  <a:pt x="114731" y="24355"/>
                </a:lnTo>
                <a:lnTo>
                  <a:pt x="112975" y="27639"/>
                </a:lnTo>
                <a:lnTo>
                  <a:pt x="111804" y="31334"/>
                </a:lnTo>
                <a:lnTo>
                  <a:pt x="109463" y="35165"/>
                </a:lnTo>
                <a:lnTo>
                  <a:pt x="107707" y="39543"/>
                </a:lnTo>
                <a:lnTo>
                  <a:pt x="105365" y="43922"/>
                </a:lnTo>
                <a:lnTo>
                  <a:pt x="103609" y="48437"/>
                </a:lnTo>
                <a:lnTo>
                  <a:pt x="102439" y="52953"/>
                </a:lnTo>
                <a:lnTo>
                  <a:pt x="100097" y="57331"/>
                </a:lnTo>
                <a:lnTo>
                  <a:pt x="98926" y="61573"/>
                </a:lnTo>
                <a:lnTo>
                  <a:pt x="97756" y="65541"/>
                </a:lnTo>
                <a:lnTo>
                  <a:pt x="96585" y="69099"/>
                </a:lnTo>
                <a:lnTo>
                  <a:pt x="95414" y="71972"/>
                </a:lnTo>
                <a:lnTo>
                  <a:pt x="95414" y="74572"/>
                </a:lnTo>
                <a:lnTo>
                  <a:pt x="95414" y="76351"/>
                </a:lnTo>
                <a:lnTo>
                  <a:pt x="96000" y="77856"/>
                </a:lnTo>
                <a:lnTo>
                  <a:pt x="96585" y="79498"/>
                </a:lnTo>
                <a:lnTo>
                  <a:pt x="97170" y="81413"/>
                </a:lnTo>
                <a:lnTo>
                  <a:pt x="97756" y="83329"/>
                </a:lnTo>
                <a:lnTo>
                  <a:pt x="98341" y="85518"/>
                </a:lnTo>
                <a:lnTo>
                  <a:pt x="98926" y="87571"/>
                </a:lnTo>
                <a:lnTo>
                  <a:pt x="98926" y="89897"/>
                </a:lnTo>
                <a:lnTo>
                  <a:pt x="100097" y="92086"/>
                </a:lnTo>
                <a:lnTo>
                  <a:pt x="100097" y="94412"/>
                </a:lnTo>
                <a:lnTo>
                  <a:pt x="101268" y="96602"/>
                </a:lnTo>
                <a:lnTo>
                  <a:pt x="101853" y="98791"/>
                </a:lnTo>
                <a:lnTo>
                  <a:pt x="102439" y="100706"/>
                </a:lnTo>
                <a:lnTo>
                  <a:pt x="102439" y="102759"/>
                </a:lnTo>
                <a:lnTo>
                  <a:pt x="102439" y="104538"/>
                </a:lnTo>
                <a:lnTo>
                  <a:pt x="102439" y="106180"/>
                </a:lnTo>
                <a:lnTo>
                  <a:pt x="101853" y="107548"/>
                </a:lnTo>
                <a:lnTo>
                  <a:pt x="98341" y="110148"/>
                </a:lnTo>
                <a:lnTo>
                  <a:pt x="90731" y="112611"/>
                </a:lnTo>
                <a:lnTo>
                  <a:pt x="80195" y="114526"/>
                </a:lnTo>
                <a:lnTo>
                  <a:pt x="67317" y="116305"/>
                </a:lnTo>
                <a:lnTo>
                  <a:pt x="54439" y="117947"/>
                </a:lnTo>
                <a:lnTo>
                  <a:pt x="42146" y="118905"/>
                </a:lnTo>
                <a:lnTo>
                  <a:pt x="31609" y="119589"/>
                </a:lnTo>
                <a:lnTo>
                  <a:pt x="23414" y="119863"/>
                </a:lnTo>
                <a:lnTo>
                  <a:pt x="19317" y="119726"/>
                </a:lnTo>
                <a:lnTo>
                  <a:pt x="15219" y="119179"/>
                </a:lnTo>
                <a:lnTo>
                  <a:pt x="11121" y="118494"/>
                </a:lnTo>
                <a:lnTo>
                  <a:pt x="9365" y="117537"/>
                </a:lnTo>
                <a:lnTo>
                  <a:pt x="7024" y="116442"/>
                </a:lnTo>
                <a:lnTo>
                  <a:pt x="5268" y="115347"/>
                </a:lnTo>
                <a:lnTo>
                  <a:pt x="3512" y="114116"/>
                </a:lnTo>
                <a:lnTo>
                  <a:pt x="1170" y="112884"/>
                </a:lnTo>
                <a:lnTo>
                  <a:pt x="0" y="14367"/>
                </a:lnTo>
                <a:lnTo>
                  <a:pt x="585" y="13272"/>
                </a:lnTo>
                <a:lnTo>
                  <a:pt x="585" y="11904"/>
                </a:lnTo>
                <a:lnTo>
                  <a:pt x="1170" y="10535"/>
                </a:lnTo>
                <a:lnTo>
                  <a:pt x="1756" y="8757"/>
                </a:lnTo>
                <a:lnTo>
                  <a:pt x="1756" y="7388"/>
                </a:lnTo>
                <a:lnTo>
                  <a:pt x="2341" y="6157"/>
                </a:lnTo>
                <a:lnTo>
                  <a:pt x="2341" y="5473"/>
                </a:lnTo>
                <a:lnTo>
                  <a:pt x="2341" y="5199"/>
                </a:lnTo>
              </a:path>
            </a:pathLst>
          </a:custGeom>
          <a:solidFill>
            <a:srgbClr val="FFFFA3"/>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87" name="Shape 3587"/>
          <p:cNvSpPr/>
          <p:nvPr/>
        </p:nvSpPr>
        <p:spPr>
          <a:xfrm>
            <a:off x="2805113" y="4337050"/>
            <a:ext cx="14287" cy="41275"/>
          </a:xfrm>
          <a:custGeom>
            <a:pathLst>
              <a:path extrusionOk="0" h="120000" w="120000">
                <a:moveTo>
                  <a:pt x="0" y="115384"/>
                </a:moveTo>
                <a:lnTo>
                  <a:pt x="48000" y="110769"/>
                </a:lnTo>
                <a:lnTo>
                  <a:pt x="84000" y="96923"/>
                </a:lnTo>
                <a:lnTo>
                  <a:pt x="96000" y="78461"/>
                </a:lnTo>
                <a:lnTo>
                  <a:pt x="108000" y="55384"/>
                </a:lnTo>
                <a:lnTo>
                  <a:pt x="96000" y="32307"/>
                </a:lnTo>
                <a:lnTo>
                  <a:pt x="84000" y="18461"/>
                </a:lnTo>
                <a:lnTo>
                  <a:pt x="48000" y="4615"/>
                </a:lnTo>
                <a:lnTo>
                  <a:pt x="0" y="0"/>
                </a:lnTo>
                <a:lnTo>
                  <a:pt x="0" y="115384"/>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88" name="Shape 3588"/>
          <p:cNvSpPr/>
          <p:nvPr/>
        </p:nvSpPr>
        <p:spPr>
          <a:xfrm>
            <a:off x="2805113" y="4337050"/>
            <a:ext cx="30161" cy="57150"/>
          </a:xfrm>
          <a:custGeom>
            <a:pathLst>
              <a:path extrusionOk="0" h="120000" w="120000">
                <a:moveTo>
                  <a:pt x="0" y="116666"/>
                </a:moveTo>
                <a:lnTo>
                  <a:pt x="0" y="116666"/>
                </a:lnTo>
                <a:lnTo>
                  <a:pt x="45714" y="113333"/>
                </a:lnTo>
                <a:lnTo>
                  <a:pt x="80000" y="100000"/>
                </a:lnTo>
                <a:lnTo>
                  <a:pt x="102857" y="80000"/>
                </a:lnTo>
                <a:lnTo>
                  <a:pt x="114285" y="56666"/>
                </a:lnTo>
                <a:lnTo>
                  <a:pt x="102857" y="33333"/>
                </a:lnTo>
                <a:lnTo>
                  <a:pt x="80000" y="16666"/>
                </a:lnTo>
                <a:lnTo>
                  <a:pt x="45714" y="6666"/>
                </a:lnTo>
                <a:lnTo>
                  <a:pt x="0" y="0"/>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89" name="Shape 3589"/>
          <p:cNvSpPr/>
          <p:nvPr/>
        </p:nvSpPr>
        <p:spPr>
          <a:xfrm>
            <a:off x="2870200" y="4318000"/>
            <a:ext cx="58738" cy="57150"/>
          </a:xfrm>
          <a:custGeom>
            <a:pathLst>
              <a:path extrusionOk="0" h="120000" w="120000">
                <a:moveTo>
                  <a:pt x="54285" y="116666"/>
                </a:moveTo>
                <a:lnTo>
                  <a:pt x="54285" y="116666"/>
                </a:lnTo>
                <a:lnTo>
                  <a:pt x="77142" y="113333"/>
                </a:lnTo>
                <a:lnTo>
                  <a:pt x="97142" y="100000"/>
                </a:lnTo>
                <a:lnTo>
                  <a:pt x="111428" y="83333"/>
                </a:lnTo>
                <a:lnTo>
                  <a:pt x="117142" y="60000"/>
                </a:lnTo>
                <a:lnTo>
                  <a:pt x="111428" y="36666"/>
                </a:lnTo>
                <a:lnTo>
                  <a:pt x="97142" y="16666"/>
                </a:lnTo>
                <a:lnTo>
                  <a:pt x="77142" y="6666"/>
                </a:lnTo>
                <a:lnTo>
                  <a:pt x="54285" y="0"/>
                </a:lnTo>
                <a:lnTo>
                  <a:pt x="31428" y="6666"/>
                </a:lnTo>
                <a:lnTo>
                  <a:pt x="17142" y="16666"/>
                </a:lnTo>
                <a:lnTo>
                  <a:pt x="5714" y="36666"/>
                </a:lnTo>
                <a:lnTo>
                  <a:pt x="0" y="60000"/>
                </a:lnTo>
                <a:lnTo>
                  <a:pt x="5714" y="83333"/>
                </a:lnTo>
                <a:lnTo>
                  <a:pt x="17142" y="100000"/>
                </a:lnTo>
                <a:lnTo>
                  <a:pt x="31428" y="113333"/>
                </a:lnTo>
                <a:lnTo>
                  <a:pt x="54285"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90" name="Shape 3590"/>
          <p:cNvSpPr/>
          <p:nvPr/>
        </p:nvSpPr>
        <p:spPr>
          <a:xfrm>
            <a:off x="2959100" y="4348162"/>
            <a:ext cx="57150" cy="57150"/>
          </a:xfrm>
          <a:custGeom>
            <a:pathLst>
              <a:path extrusionOk="0" h="120000" w="120000">
                <a:moveTo>
                  <a:pt x="55609" y="116666"/>
                </a:moveTo>
                <a:lnTo>
                  <a:pt x="55609" y="116666"/>
                </a:lnTo>
                <a:lnTo>
                  <a:pt x="79024" y="110000"/>
                </a:lnTo>
                <a:lnTo>
                  <a:pt x="99512" y="100000"/>
                </a:lnTo>
                <a:lnTo>
                  <a:pt x="111219" y="83333"/>
                </a:lnTo>
                <a:lnTo>
                  <a:pt x="117073" y="60000"/>
                </a:lnTo>
                <a:lnTo>
                  <a:pt x="111219" y="36666"/>
                </a:lnTo>
                <a:lnTo>
                  <a:pt x="99512" y="16666"/>
                </a:lnTo>
                <a:lnTo>
                  <a:pt x="79024" y="3333"/>
                </a:lnTo>
                <a:lnTo>
                  <a:pt x="55609" y="0"/>
                </a:lnTo>
                <a:lnTo>
                  <a:pt x="32195" y="3333"/>
                </a:lnTo>
                <a:lnTo>
                  <a:pt x="17560" y="16666"/>
                </a:lnTo>
                <a:lnTo>
                  <a:pt x="2926" y="36666"/>
                </a:lnTo>
                <a:lnTo>
                  <a:pt x="0" y="60000"/>
                </a:lnTo>
                <a:lnTo>
                  <a:pt x="2926" y="83333"/>
                </a:lnTo>
                <a:lnTo>
                  <a:pt x="17560" y="100000"/>
                </a:lnTo>
                <a:lnTo>
                  <a:pt x="32195" y="110000"/>
                </a:lnTo>
                <a:lnTo>
                  <a:pt x="55609"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91" name="Shape 3591"/>
          <p:cNvSpPr/>
          <p:nvPr/>
        </p:nvSpPr>
        <p:spPr>
          <a:xfrm>
            <a:off x="2806700" y="5303837"/>
            <a:ext cx="188913" cy="268286"/>
          </a:xfrm>
          <a:custGeom>
            <a:pathLst>
              <a:path extrusionOk="0" h="120000" w="120000">
                <a:moveTo>
                  <a:pt x="30447" y="0"/>
                </a:moveTo>
                <a:lnTo>
                  <a:pt x="30447" y="0"/>
                </a:lnTo>
                <a:lnTo>
                  <a:pt x="36716" y="0"/>
                </a:lnTo>
                <a:lnTo>
                  <a:pt x="41194" y="710"/>
                </a:lnTo>
                <a:lnTo>
                  <a:pt x="46567" y="1420"/>
                </a:lnTo>
                <a:lnTo>
                  <a:pt x="50149" y="2130"/>
                </a:lnTo>
                <a:lnTo>
                  <a:pt x="54626" y="3550"/>
                </a:lnTo>
                <a:lnTo>
                  <a:pt x="58208" y="4970"/>
                </a:lnTo>
                <a:lnTo>
                  <a:pt x="63582" y="5680"/>
                </a:lnTo>
                <a:lnTo>
                  <a:pt x="69850" y="6390"/>
                </a:lnTo>
                <a:lnTo>
                  <a:pt x="73432" y="7100"/>
                </a:lnTo>
                <a:lnTo>
                  <a:pt x="77910" y="8520"/>
                </a:lnTo>
                <a:lnTo>
                  <a:pt x="81492" y="9940"/>
                </a:lnTo>
                <a:lnTo>
                  <a:pt x="85970" y="10650"/>
                </a:lnTo>
                <a:lnTo>
                  <a:pt x="88656" y="12781"/>
                </a:lnTo>
                <a:lnTo>
                  <a:pt x="92238" y="14201"/>
                </a:lnTo>
                <a:lnTo>
                  <a:pt x="94925" y="15621"/>
                </a:lnTo>
                <a:lnTo>
                  <a:pt x="96716" y="17041"/>
                </a:lnTo>
                <a:lnTo>
                  <a:pt x="98507" y="19171"/>
                </a:lnTo>
                <a:lnTo>
                  <a:pt x="101194" y="20591"/>
                </a:lnTo>
                <a:lnTo>
                  <a:pt x="102985" y="23431"/>
                </a:lnTo>
                <a:lnTo>
                  <a:pt x="104776" y="25562"/>
                </a:lnTo>
                <a:lnTo>
                  <a:pt x="105671" y="27692"/>
                </a:lnTo>
                <a:lnTo>
                  <a:pt x="108358" y="31242"/>
                </a:lnTo>
                <a:lnTo>
                  <a:pt x="109253" y="34082"/>
                </a:lnTo>
                <a:lnTo>
                  <a:pt x="109253" y="36923"/>
                </a:lnTo>
                <a:lnTo>
                  <a:pt x="110149" y="40473"/>
                </a:lnTo>
                <a:lnTo>
                  <a:pt x="112835" y="44023"/>
                </a:lnTo>
                <a:lnTo>
                  <a:pt x="114626" y="47573"/>
                </a:lnTo>
                <a:lnTo>
                  <a:pt x="116417" y="51834"/>
                </a:lnTo>
                <a:lnTo>
                  <a:pt x="118208" y="55384"/>
                </a:lnTo>
                <a:lnTo>
                  <a:pt x="119104" y="59644"/>
                </a:lnTo>
                <a:lnTo>
                  <a:pt x="119104" y="63905"/>
                </a:lnTo>
                <a:lnTo>
                  <a:pt x="118208" y="66745"/>
                </a:lnTo>
                <a:lnTo>
                  <a:pt x="116417" y="70295"/>
                </a:lnTo>
                <a:lnTo>
                  <a:pt x="113731" y="74556"/>
                </a:lnTo>
                <a:lnTo>
                  <a:pt x="111044" y="79526"/>
                </a:lnTo>
                <a:lnTo>
                  <a:pt x="108358" y="84497"/>
                </a:lnTo>
                <a:lnTo>
                  <a:pt x="103880" y="89467"/>
                </a:lnTo>
                <a:lnTo>
                  <a:pt x="101194" y="93727"/>
                </a:lnTo>
                <a:lnTo>
                  <a:pt x="96716" y="97278"/>
                </a:lnTo>
                <a:lnTo>
                  <a:pt x="94925" y="100118"/>
                </a:lnTo>
                <a:lnTo>
                  <a:pt x="89552" y="102248"/>
                </a:lnTo>
                <a:lnTo>
                  <a:pt x="84179" y="105798"/>
                </a:lnTo>
                <a:lnTo>
                  <a:pt x="77014" y="110059"/>
                </a:lnTo>
                <a:lnTo>
                  <a:pt x="66268" y="113609"/>
                </a:lnTo>
                <a:lnTo>
                  <a:pt x="56417" y="117869"/>
                </a:lnTo>
                <a:lnTo>
                  <a:pt x="44776" y="119289"/>
                </a:lnTo>
                <a:lnTo>
                  <a:pt x="33134" y="119289"/>
                </a:lnTo>
                <a:lnTo>
                  <a:pt x="23283" y="117159"/>
                </a:lnTo>
                <a:lnTo>
                  <a:pt x="16119" y="115029"/>
                </a:lnTo>
                <a:lnTo>
                  <a:pt x="10746" y="112899"/>
                </a:lnTo>
                <a:lnTo>
                  <a:pt x="5373" y="110059"/>
                </a:lnTo>
                <a:lnTo>
                  <a:pt x="0" y="105798"/>
                </a:lnTo>
                <a:lnTo>
                  <a:pt x="0" y="5680"/>
                </a:lnTo>
                <a:lnTo>
                  <a:pt x="5373" y="4970"/>
                </a:lnTo>
                <a:lnTo>
                  <a:pt x="8955" y="3550"/>
                </a:lnTo>
                <a:lnTo>
                  <a:pt x="14328" y="2840"/>
                </a:lnTo>
                <a:lnTo>
                  <a:pt x="18805" y="1420"/>
                </a:lnTo>
                <a:lnTo>
                  <a:pt x="23283" y="710"/>
                </a:lnTo>
                <a:lnTo>
                  <a:pt x="25970" y="710"/>
                </a:lnTo>
                <a:lnTo>
                  <a:pt x="29552" y="0"/>
                </a:lnTo>
                <a:lnTo>
                  <a:pt x="30447"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92" name="Shape 3592"/>
          <p:cNvSpPr/>
          <p:nvPr/>
        </p:nvSpPr>
        <p:spPr>
          <a:xfrm>
            <a:off x="2820988" y="5338762"/>
            <a:ext cx="15875" cy="3174"/>
          </a:xfrm>
          <a:custGeom>
            <a:pathLst>
              <a:path extrusionOk="0" h="120000" w="120000">
                <a:moveTo>
                  <a:pt x="20000" y="0"/>
                </a:moveTo>
                <a:lnTo>
                  <a:pt x="50000" y="0"/>
                </a:lnTo>
                <a:lnTo>
                  <a:pt x="60000" y="0"/>
                </a:lnTo>
                <a:lnTo>
                  <a:pt x="70000" y="0"/>
                </a:lnTo>
                <a:lnTo>
                  <a:pt x="80000" y="0"/>
                </a:lnTo>
                <a:lnTo>
                  <a:pt x="90000" y="0"/>
                </a:lnTo>
                <a:lnTo>
                  <a:pt x="100000" y="0"/>
                </a:lnTo>
                <a:lnTo>
                  <a:pt x="110000" y="0"/>
                </a:lnTo>
                <a:lnTo>
                  <a:pt x="100000" y="60000"/>
                </a:lnTo>
                <a:lnTo>
                  <a:pt x="90000" y="60000"/>
                </a:lnTo>
                <a:lnTo>
                  <a:pt x="80000" y="60000"/>
                </a:lnTo>
                <a:lnTo>
                  <a:pt x="70000" y="60000"/>
                </a:lnTo>
                <a:lnTo>
                  <a:pt x="60000" y="60000"/>
                </a:lnTo>
                <a:lnTo>
                  <a:pt x="50000" y="60000"/>
                </a:lnTo>
                <a:lnTo>
                  <a:pt x="30000" y="60000"/>
                </a:lnTo>
                <a:lnTo>
                  <a:pt x="20000" y="60000"/>
                </a:lnTo>
                <a:lnTo>
                  <a:pt x="10000" y="60000"/>
                </a:lnTo>
                <a:lnTo>
                  <a:pt x="0" y="60000"/>
                </a:lnTo>
                <a:lnTo>
                  <a:pt x="0" y="0"/>
                </a:lnTo>
                <a:lnTo>
                  <a:pt x="10000" y="0"/>
                </a:lnTo>
                <a:lnTo>
                  <a:pt x="2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93" name="Shape 3593"/>
          <p:cNvSpPr/>
          <p:nvPr/>
        </p:nvSpPr>
        <p:spPr>
          <a:xfrm>
            <a:off x="2820988" y="5338762"/>
            <a:ext cx="31750" cy="19049"/>
          </a:xfrm>
          <a:custGeom>
            <a:pathLst>
              <a:path extrusionOk="0" h="120000" w="120000">
                <a:moveTo>
                  <a:pt x="26086" y="30000"/>
                </a:moveTo>
                <a:lnTo>
                  <a:pt x="26086" y="30000"/>
                </a:lnTo>
                <a:lnTo>
                  <a:pt x="52173" y="20000"/>
                </a:lnTo>
                <a:lnTo>
                  <a:pt x="67826" y="10000"/>
                </a:lnTo>
                <a:lnTo>
                  <a:pt x="73043" y="10000"/>
                </a:lnTo>
                <a:lnTo>
                  <a:pt x="83478" y="0"/>
                </a:lnTo>
                <a:lnTo>
                  <a:pt x="99130" y="0"/>
                </a:lnTo>
                <a:lnTo>
                  <a:pt x="109565" y="10000"/>
                </a:lnTo>
                <a:lnTo>
                  <a:pt x="114782" y="40000"/>
                </a:lnTo>
                <a:lnTo>
                  <a:pt x="114782" y="50000"/>
                </a:lnTo>
                <a:lnTo>
                  <a:pt x="109565" y="70000"/>
                </a:lnTo>
                <a:lnTo>
                  <a:pt x="104347" y="90000"/>
                </a:lnTo>
                <a:lnTo>
                  <a:pt x="99130" y="100000"/>
                </a:lnTo>
                <a:lnTo>
                  <a:pt x="83478" y="110000"/>
                </a:lnTo>
                <a:lnTo>
                  <a:pt x="73043" y="110000"/>
                </a:lnTo>
                <a:lnTo>
                  <a:pt x="62608" y="110000"/>
                </a:lnTo>
                <a:lnTo>
                  <a:pt x="46956" y="110000"/>
                </a:lnTo>
                <a:lnTo>
                  <a:pt x="36521" y="110000"/>
                </a:lnTo>
                <a:lnTo>
                  <a:pt x="26086" y="90000"/>
                </a:lnTo>
                <a:lnTo>
                  <a:pt x="15652" y="80000"/>
                </a:lnTo>
                <a:lnTo>
                  <a:pt x="5217" y="80000"/>
                </a:lnTo>
                <a:lnTo>
                  <a:pt x="0" y="60000"/>
                </a:lnTo>
                <a:lnTo>
                  <a:pt x="0" y="50000"/>
                </a:lnTo>
                <a:lnTo>
                  <a:pt x="10434" y="40000"/>
                </a:lnTo>
                <a:lnTo>
                  <a:pt x="15652" y="30000"/>
                </a:lnTo>
                <a:lnTo>
                  <a:pt x="26086" y="3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94" name="Shape 3594"/>
          <p:cNvSpPr/>
          <p:nvPr/>
        </p:nvSpPr>
        <p:spPr>
          <a:xfrm>
            <a:off x="2900363" y="5486400"/>
            <a:ext cx="14287" cy="7937"/>
          </a:xfrm>
          <a:custGeom>
            <a:pathLst>
              <a:path extrusionOk="0" h="120000" w="120000">
                <a:moveTo>
                  <a:pt x="32727" y="24000"/>
                </a:moveTo>
                <a:lnTo>
                  <a:pt x="54545" y="24000"/>
                </a:lnTo>
                <a:lnTo>
                  <a:pt x="65454" y="0"/>
                </a:lnTo>
                <a:lnTo>
                  <a:pt x="76363" y="0"/>
                </a:lnTo>
                <a:lnTo>
                  <a:pt x="98181" y="0"/>
                </a:lnTo>
                <a:lnTo>
                  <a:pt x="109090" y="24000"/>
                </a:lnTo>
                <a:lnTo>
                  <a:pt x="109090" y="48000"/>
                </a:lnTo>
                <a:lnTo>
                  <a:pt x="98181" y="48000"/>
                </a:lnTo>
                <a:lnTo>
                  <a:pt x="87272" y="72000"/>
                </a:lnTo>
                <a:lnTo>
                  <a:pt x="76363" y="72000"/>
                </a:lnTo>
                <a:lnTo>
                  <a:pt x="65454" y="72000"/>
                </a:lnTo>
                <a:lnTo>
                  <a:pt x="65454" y="96000"/>
                </a:lnTo>
                <a:lnTo>
                  <a:pt x="54545" y="96000"/>
                </a:lnTo>
                <a:lnTo>
                  <a:pt x="43636" y="96000"/>
                </a:lnTo>
                <a:lnTo>
                  <a:pt x="32727" y="72000"/>
                </a:lnTo>
                <a:lnTo>
                  <a:pt x="21818" y="72000"/>
                </a:lnTo>
                <a:lnTo>
                  <a:pt x="10909" y="48000"/>
                </a:lnTo>
                <a:lnTo>
                  <a:pt x="0" y="48000"/>
                </a:lnTo>
                <a:lnTo>
                  <a:pt x="0" y="24000"/>
                </a:lnTo>
                <a:lnTo>
                  <a:pt x="10909" y="24000"/>
                </a:lnTo>
                <a:lnTo>
                  <a:pt x="21818" y="24000"/>
                </a:lnTo>
                <a:lnTo>
                  <a:pt x="32727" y="24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95" name="Shape 3595"/>
          <p:cNvSpPr/>
          <p:nvPr/>
        </p:nvSpPr>
        <p:spPr>
          <a:xfrm>
            <a:off x="2900363" y="5486400"/>
            <a:ext cx="30161" cy="23813"/>
          </a:xfrm>
          <a:custGeom>
            <a:pathLst>
              <a:path extrusionOk="0" h="120000" w="120000">
                <a:moveTo>
                  <a:pt x="32727" y="16000"/>
                </a:moveTo>
                <a:lnTo>
                  <a:pt x="32727" y="16000"/>
                </a:lnTo>
                <a:lnTo>
                  <a:pt x="54545" y="16000"/>
                </a:lnTo>
                <a:lnTo>
                  <a:pt x="65454" y="8000"/>
                </a:lnTo>
                <a:lnTo>
                  <a:pt x="70909" y="0"/>
                </a:lnTo>
                <a:lnTo>
                  <a:pt x="81818" y="0"/>
                </a:lnTo>
                <a:lnTo>
                  <a:pt x="103636" y="0"/>
                </a:lnTo>
                <a:lnTo>
                  <a:pt x="109090" y="8000"/>
                </a:lnTo>
                <a:lnTo>
                  <a:pt x="114545" y="32000"/>
                </a:lnTo>
                <a:lnTo>
                  <a:pt x="114545" y="48000"/>
                </a:lnTo>
                <a:lnTo>
                  <a:pt x="109090" y="56000"/>
                </a:lnTo>
                <a:lnTo>
                  <a:pt x="109090" y="64000"/>
                </a:lnTo>
                <a:lnTo>
                  <a:pt x="98181" y="80000"/>
                </a:lnTo>
                <a:lnTo>
                  <a:pt x="81818" y="88000"/>
                </a:lnTo>
                <a:lnTo>
                  <a:pt x="70909" y="96000"/>
                </a:lnTo>
                <a:lnTo>
                  <a:pt x="65454" y="104000"/>
                </a:lnTo>
                <a:lnTo>
                  <a:pt x="54545" y="112000"/>
                </a:lnTo>
                <a:lnTo>
                  <a:pt x="43636" y="104000"/>
                </a:lnTo>
                <a:lnTo>
                  <a:pt x="32727" y="96000"/>
                </a:lnTo>
                <a:lnTo>
                  <a:pt x="16363" y="80000"/>
                </a:lnTo>
                <a:lnTo>
                  <a:pt x="5454" y="64000"/>
                </a:lnTo>
                <a:lnTo>
                  <a:pt x="0" y="56000"/>
                </a:lnTo>
                <a:lnTo>
                  <a:pt x="0" y="40000"/>
                </a:lnTo>
                <a:lnTo>
                  <a:pt x="10909" y="24000"/>
                </a:lnTo>
                <a:lnTo>
                  <a:pt x="21818" y="16000"/>
                </a:lnTo>
                <a:lnTo>
                  <a:pt x="32727" y="16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96" name="Shape 3596"/>
          <p:cNvSpPr/>
          <p:nvPr/>
        </p:nvSpPr>
        <p:spPr>
          <a:xfrm>
            <a:off x="2882900" y="5357812"/>
            <a:ext cx="6349" cy="6349"/>
          </a:xfrm>
          <a:custGeom>
            <a:pathLst>
              <a:path extrusionOk="0" h="120000" w="120000">
                <a:moveTo>
                  <a:pt x="90000" y="60000"/>
                </a:moveTo>
                <a:lnTo>
                  <a:pt x="90000" y="60000"/>
                </a:lnTo>
                <a:lnTo>
                  <a:pt x="60000" y="90000"/>
                </a:lnTo>
                <a:lnTo>
                  <a:pt x="30000" y="90000"/>
                </a:lnTo>
                <a:lnTo>
                  <a:pt x="0" y="90000"/>
                </a:lnTo>
                <a:lnTo>
                  <a:pt x="0" y="60000"/>
                </a:lnTo>
                <a:lnTo>
                  <a:pt x="0" y="30000"/>
                </a:lnTo>
                <a:lnTo>
                  <a:pt x="90000" y="0"/>
                </a:lnTo>
                <a:lnTo>
                  <a:pt x="90000" y="6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97" name="Shape 3597"/>
          <p:cNvSpPr/>
          <p:nvPr/>
        </p:nvSpPr>
        <p:spPr>
          <a:xfrm>
            <a:off x="2889250" y="5357812"/>
            <a:ext cx="11113" cy="22225"/>
          </a:xfrm>
          <a:custGeom>
            <a:pathLst>
              <a:path extrusionOk="0" h="120000" w="120000">
                <a:moveTo>
                  <a:pt x="0" y="59999"/>
                </a:moveTo>
                <a:lnTo>
                  <a:pt x="0" y="59999"/>
                </a:lnTo>
                <a:lnTo>
                  <a:pt x="12000" y="85714"/>
                </a:lnTo>
                <a:lnTo>
                  <a:pt x="24000" y="102857"/>
                </a:lnTo>
                <a:lnTo>
                  <a:pt x="36000" y="111428"/>
                </a:lnTo>
                <a:lnTo>
                  <a:pt x="72000" y="111428"/>
                </a:lnTo>
                <a:lnTo>
                  <a:pt x="96000" y="102857"/>
                </a:lnTo>
                <a:lnTo>
                  <a:pt x="96000" y="94285"/>
                </a:lnTo>
                <a:lnTo>
                  <a:pt x="96000" y="85714"/>
                </a:lnTo>
                <a:lnTo>
                  <a:pt x="108000" y="25714"/>
                </a:lnTo>
                <a:lnTo>
                  <a:pt x="12000" y="0"/>
                </a:lnTo>
                <a:lnTo>
                  <a:pt x="0" y="59999"/>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98" name="Shape 3598"/>
          <p:cNvSpPr/>
          <p:nvPr/>
        </p:nvSpPr>
        <p:spPr>
          <a:xfrm>
            <a:off x="2832100" y="5467350"/>
            <a:ext cx="6349" cy="4763"/>
          </a:xfrm>
          <a:custGeom>
            <a:pathLst>
              <a:path extrusionOk="0" h="120000" w="120000">
                <a:moveTo>
                  <a:pt x="0" y="40000"/>
                </a:moveTo>
                <a:lnTo>
                  <a:pt x="0" y="80000"/>
                </a:lnTo>
                <a:lnTo>
                  <a:pt x="24000" y="80000"/>
                </a:lnTo>
                <a:lnTo>
                  <a:pt x="48000" y="80000"/>
                </a:lnTo>
                <a:lnTo>
                  <a:pt x="72000" y="80000"/>
                </a:lnTo>
                <a:lnTo>
                  <a:pt x="96000" y="80000"/>
                </a:lnTo>
                <a:lnTo>
                  <a:pt x="48000" y="0"/>
                </a:lnTo>
                <a:lnTo>
                  <a:pt x="0" y="0"/>
                </a:lnTo>
                <a:lnTo>
                  <a:pt x="0" y="4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99" name="Shape 3599"/>
          <p:cNvSpPr/>
          <p:nvPr/>
        </p:nvSpPr>
        <p:spPr>
          <a:xfrm>
            <a:off x="2832100" y="5467350"/>
            <a:ext cx="22225" cy="20638"/>
          </a:xfrm>
          <a:custGeom>
            <a:pathLst>
              <a:path extrusionOk="0" h="120000" w="120000">
                <a:moveTo>
                  <a:pt x="0" y="55384"/>
                </a:moveTo>
                <a:lnTo>
                  <a:pt x="0" y="55384"/>
                </a:lnTo>
                <a:lnTo>
                  <a:pt x="7500" y="83076"/>
                </a:lnTo>
                <a:lnTo>
                  <a:pt x="15000" y="101538"/>
                </a:lnTo>
                <a:lnTo>
                  <a:pt x="22500" y="110769"/>
                </a:lnTo>
                <a:lnTo>
                  <a:pt x="37500" y="110769"/>
                </a:lnTo>
                <a:lnTo>
                  <a:pt x="60000" y="110769"/>
                </a:lnTo>
                <a:lnTo>
                  <a:pt x="75000" y="110769"/>
                </a:lnTo>
                <a:lnTo>
                  <a:pt x="105000" y="101538"/>
                </a:lnTo>
                <a:lnTo>
                  <a:pt x="112500" y="101538"/>
                </a:lnTo>
                <a:lnTo>
                  <a:pt x="67500" y="18461"/>
                </a:lnTo>
                <a:lnTo>
                  <a:pt x="7500" y="0"/>
                </a:lnTo>
                <a:lnTo>
                  <a:pt x="0" y="55384"/>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00" name="Shape 3600"/>
          <p:cNvSpPr/>
          <p:nvPr/>
        </p:nvSpPr>
        <p:spPr>
          <a:xfrm>
            <a:off x="2889250" y="5429250"/>
            <a:ext cx="15875" cy="6349"/>
          </a:xfrm>
          <a:custGeom>
            <a:pathLst>
              <a:path extrusionOk="0" h="120000" w="120000">
                <a:moveTo>
                  <a:pt x="98181" y="0"/>
                </a:moveTo>
                <a:lnTo>
                  <a:pt x="98181" y="30000"/>
                </a:lnTo>
                <a:lnTo>
                  <a:pt x="87272" y="30000"/>
                </a:lnTo>
                <a:lnTo>
                  <a:pt x="76363" y="60000"/>
                </a:lnTo>
                <a:lnTo>
                  <a:pt x="65454" y="60000"/>
                </a:lnTo>
                <a:lnTo>
                  <a:pt x="54545" y="60000"/>
                </a:lnTo>
                <a:lnTo>
                  <a:pt x="32727" y="30000"/>
                </a:lnTo>
                <a:lnTo>
                  <a:pt x="21818" y="30000"/>
                </a:lnTo>
                <a:lnTo>
                  <a:pt x="10909" y="60000"/>
                </a:lnTo>
                <a:lnTo>
                  <a:pt x="0" y="60000"/>
                </a:lnTo>
                <a:lnTo>
                  <a:pt x="10909" y="90000"/>
                </a:lnTo>
                <a:lnTo>
                  <a:pt x="32727" y="90000"/>
                </a:lnTo>
                <a:lnTo>
                  <a:pt x="43636" y="90000"/>
                </a:lnTo>
                <a:lnTo>
                  <a:pt x="54545" y="90000"/>
                </a:lnTo>
                <a:lnTo>
                  <a:pt x="65454" y="90000"/>
                </a:lnTo>
                <a:lnTo>
                  <a:pt x="76363" y="90000"/>
                </a:lnTo>
                <a:lnTo>
                  <a:pt x="87272" y="90000"/>
                </a:lnTo>
                <a:lnTo>
                  <a:pt x="98181" y="90000"/>
                </a:lnTo>
                <a:lnTo>
                  <a:pt x="109090" y="60000"/>
                </a:lnTo>
                <a:lnTo>
                  <a:pt x="109090" y="30000"/>
                </a:lnTo>
                <a:lnTo>
                  <a:pt x="98181"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01" name="Shape 3601"/>
          <p:cNvSpPr/>
          <p:nvPr/>
        </p:nvSpPr>
        <p:spPr>
          <a:xfrm>
            <a:off x="2889250" y="5429250"/>
            <a:ext cx="31750" cy="22225"/>
          </a:xfrm>
          <a:custGeom>
            <a:pathLst>
              <a:path extrusionOk="0" h="120000" w="120000">
                <a:moveTo>
                  <a:pt x="109090" y="0"/>
                </a:moveTo>
                <a:lnTo>
                  <a:pt x="109090" y="0"/>
                </a:lnTo>
                <a:lnTo>
                  <a:pt x="103636" y="34285"/>
                </a:lnTo>
                <a:lnTo>
                  <a:pt x="92727" y="51428"/>
                </a:lnTo>
                <a:lnTo>
                  <a:pt x="76363" y="68571"/>
                </a:lnTo>
                <a:lnTo>
                  <a:pt x="65454" y="68571"/>
                </a:lnTo>
                <a:lnTo>
                  <a:pt x="54545" y="59999"/>
                </a:lnTo>
                <a:lnTo>
                  <a:pt x="38181" y="51428"/>
                </a:lnTo>
                <a:lnTo>
                  <a:pt x="32727" y="51428"/>
                </a:lnTo>
                <a:lnTo>
                  <a:pt x="16363" y="51428"/>
                </a:lnTo>
                <a:lnTo>
                  <a:pt x="5454" y="59999"/>
                </a:lnTo>
                <a:lnTo>
                  <a:pt x="0" y="68571"/>
                </a:lnTo>
                <a:lnTo>
                  <a:pt x="0" y="85714"/>
                </a:lnTo>
                <a:lnTo>
                  <a:pt x="10909" y="94285"/>
                </a:lnTo>
                <a:lnTo>
                  <a:pt x="32727" y="94285"/>
                </a:lnTo>
                <a:lnTo>
                  <a:pt x="43636" y="102857"/>
                </a:lnTo>
                <a:lnTo>
                  <a:pt x="54545" y="111428"/>
                </a:lnTo>
                <a:lnTo>
                  <a:pt x="65454" y="111428"/>
                </a:lnTo>
                <a:lnTo>
                  <a:pt x="76363" y="111428"/>
                </a:lnTo>
                <a:lnTo>
                  <a:pt x="92727" y="111428"/>
                </a:lnTo>
                <a:lnTo>
                  <a:pt x="103636" y="111428"/>
                </a:lnTo>
                <a:lnTo>
                  <a:pt x="109090" y="102857"/>
                </a:lnTo>
                <a:lnTo>
                  <a:pt x="114545" y="85714"/>
                </a:lnTo>
                <a:lnTo>
                  <a:pt x="114545" y="42857"/>
                </a:lnTo>
                <a:lnTo>
                  <a:pt x="109090" y="17142"/>
                </a:lnTo>
                <a:lnTo>
                  <a:pt x="10909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02" name="Shape 3602"/>
          <p:cNvSpPr/>
          <p:nvPr/>
        </p:nvSpPr>
        <p:spPr>
          <a:xfrm>
            <a:off x="2833688" y="5403850"/>
            <a:ext cx="15875" cy="4763"/>
          </a:xfrm>
          <a:custGeom>
            <a:pathLst>
              <a:path extrusionOk="0" h="120000" w="120000">
                <a:moveTo>
                  <a:pt x="108000" y="80000"/>
                </a:moveTo>
                <a:lnTo>
                  <a:pt x="48000" y="40000"/>
                </a:lnTo>
                <a:lnTo>
                  <a:pt x="0" y="0"/>
                </a:lnTo>
                <a:lnTo>
                  <a:pt x="48000" y="0"/>
                </a:lnTo>
                <a:lnTo>
                  <a:pt x="108000" y="8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03" name="Shape 3603"/>
          <p:cNvSpPr/>
          <p:nvPr/>
        </p:nvSpPr>
        <p:spPr>
          <a:xfrm>
            <a:off x="2846388" y="5407025"/>
            <a:ext cx="4762" cy="14288"/>
          </a:xfrm>
          <a:custGeom>
            <a:pathLst>
              <a:path extrusionOk="0" h="120000" w="120000">
                <a:moveTo>
                  <a:pt x="0" y="0"/>
                </a:moveTo>
                <a:lnTo>
                  <a:pt x="0" y="0"/>
                </a:lnTo>
                <a:lnTo>
                  <a:pt x="60000" y="53333"/>
                </a:lnTo>
                <a:lnTo>
                  <a:pt x="90000" y="80000"/>
                </a:lnTo>
                <a:lnTo>
                  <a:pt x="60000" y="93333"/>
                </a:lnTo>
                <a:lnTo>
                  <a:pt x="60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04" name="Shape 3604"/>
          <p:cNvSpPr/>
          <p:nvPr/>
        </p:nvSpPr>
        <p:spPr>
          <a:xfrm>
            <a:off x="2930525" y="5399087"/>
            <a:ext cx="7937" cy="26987"/>
          </a:xfrm>
          <a:custGeom>
            <a:pathLst>
              <a:path extrusionOk="0" h="120000" w="120000">
                <a:moveTo>
                  <a:pt x="100000" y="0"/>
                </a:moveTo>
                <a:lnTo>
                  <a:pt x="80000" y="14117"/>
                </a:lnTo>
                <a:lnTo>
                  <a:pt x="80000" y="28235"/>
                </a:lnTo>
                <a:lnTo>
                  <a:pt x="80000" y="49411"/>
                </a:lnTo>
                <a:lnTo>
                  <a:pt x="60000" y="49411"/>
                </a:lnTo>
                <a:lnTo>
                  <a:pt x="40000" y="56470"/>
                </a:lnTo>
                <a:lnTo>
                  <a:pt x="40000" y="63529"/>
                </a:lnTo>
                <a:lnTo>
                  <a:pt x="20000" y="70588"/>
                </a:lnTo>
                <a:lnTo>
                  <a:pt x="20000" y="84705"/>
                </a:lnTo>
                <a:lnTo>
                  <a:pt x="0" y="98823"/>
                </a:lnTo>
                <a:lnTo>
                  <a:pt x="0" y="105882"/>
                </a:lnTo>
                <a:lnTo>
                  <a:pt x="0" y="112941"/>
                </a:lnTo>
                <a:lnTo>
                  <a:pt x="10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05" name="Shape 3605"/>
          <p:cNvSpPr/>
          <p:nvPr/>
        </p:nvSpPr>
        <p:spPr>
          <a:xfrm>
            <a:off x="2938463" y="5399087"/>
            <a:ext cx="9524" cy="42861"/>
          </a:xfrm>
          <a:custGeom>
            <a:pathLst>
              <a:path extrusionOk="0" h="120000" w="120000">
                <a:moveTo>
                  <a:pt x="0" y="0"/>
                </a:moveTo>
                <a:lnTo>
                  <a:pt x="0" y="0"/>
                </a:lnTo>
                <a:lnTo>
                  <a:pt x="17142" y="17777"/>
                </a:lnTo>
                <a:lnTo>
                  <a:pt x="17142" y="31111"/>
                </a:lnTo>
                <a:lnTo>
                  <a:pt x="17142" y="48888"/>
                </a:lnTo>
                <a:lnTo>
                  <a:pt x="34285" y="53333"/>
                </a:lnTo>
                <a:lnTo>
                  <a:pt x="51428" y="57777"/>
                </a:lnTo>
                <a:lnTo>
                  <a:pt x="68571" y="66666"/>
                </a:lnTo>
                <a:lnTo>
                  <a:pt x="85714" y="75555"/>
                </a:lnTo>
                <a:lnTo>
                  <a:pt x="85714" y="84444"/>
                </a:lnTo>
                <a:lnTo>
                  <a:pt x="102857" y="97777"/>
                </a:lnTo>
                <a:lnTo>
                  <a:pt x="102857" y="111111"/>
                </a:lnTo>
                <a:lnTo>
                  <a:pt x="102857" y="115555"/>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06" name="Shape 3606"/>
          <p:cNvSpPr/>
          <p:nvPr/>
        </p:nvSpPr>
        <p:spPr>
          <a:xfrm>
            <a:off x="2927350" y="5451475"/>
            <a:ext cx="25399" cy="15875"/>
          </a:xfrm>
          <a:custGeom>
            <a:pathLst>
              <a:path extrusionOk="0" h="120000" w="120000">
                <a:moveTo>
                  <a:pt x="113333" y="0"/>
                </a:moveTo>
                <a:lnTo>
                  <a:pt x="93333" y="0"/>
                </a:lnTo>
                <a:lnTo>
                  <a:pt x="80000" y="0"/>
                </a:lnTo>
                <a:lnTo>
                  <a:pt x="60000" y="0"/>
                </a:lnTo>
                <a:lnTo>
                  <a:pt x="40000" y="0"/>
                </a:lnTo>
                <a:lnTo>
                  <a:pt x="26666" y="108000"/>
                </a:lnTo>
                <a:lnTo>
                  <a:pt x="13333" y="0"/>
                </a:lnTo>
                <a:lnTo>
                  <a:pt x="0" y="0"/>
                </a:lnTo>
                <a:lnTo>
                  <a:pt x="113333"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07" name="Shape 3607"/>
          <p:cNvSpPr/>
          <p:nvPr/>
        </p:nvSpPr>
        <p:spPr>
          <a:xfrm>
            <a:off x="2927350" y="5465762"/>
            <a:ext cx="41275" cy="3174"/>
          </a:xfrm>
          <a:custGeom>
            <a:pathLst>
              <a:path extrusionOk="0" h="120000" w="120000">
                <a:moveTo>
                  <a:pt x="115862" y="60000"/>
                </a:moveTo>
                <a:lnTo>
                  <a:pt x="115862" y="60000"/>
                </a:lnTo>
                <a:lnTo>
                  <a:pt x="99310" y="60000"/>
                </a:lnTo>
                <a:lnTo>
                  <a:pt x="78620" y="60000"/>
                </a:lnTo>
                <a:lnTo>
                  <a:pt x="62068" y="60000"/>
                </a:lnTo>
                <a:lnTo>
                  <a:pt x="41379" y="60000"/>
                </a:lnTo>
                <a:lnTo>
                  <a:pt x="28965" y="0"/>
                </a:lnTo>
                <a:lnTo>
                  <a:pt x="12413" y="60000"/>
                </a:lnTo>
                <a:lnTo>
                  <a:pt x="0" y="6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08" name="Shape 3608"/>
          <p:cNvSpPr/>
          <p:nvPr/>
        </p:nvSpPr>
        <p:spPr>
          <a:xfrm>
            <a:off x="2800350" y="5373687"/>
            <a:ext cx="12699" cy="14287"/>
          </a:xfrm>
          <a:custGeom>
            <a:pathLst>
              <a:path extrusionOk="0" h="120000" w="120000">
                <a:moveTo>
                  <a:pt x="66666" y="0"/>
                </a:moveTo>
                <a:lnTo>
                  <a:pt x="40000" y="0"/>
                </a:lnTo>
                <a:lnTo>
                  <a:pt x="40000" y="53333"/>
                </a:lnTo>
                <a:lnTo>
                  <a:pt x="0" y="53333"/>
                </a:lnTo>
                <a:lnTo>
                  <a:pt x="0" y="106666"/>
                </a:lnTo>
                <a:lnTo>
                  <a:pt x="40000" y="106666"/>
                </a:lnTo>
                <a:lnTo>
                  <a:pt x="66666" y="106666"/>
                </a:lnTo>
                <a:lnTo>
                  <a:pt x="106666" y="106666"/>
                </a:lnTo>
                <a:lnTo>
                  <a:pt x="106666" y="53333"/>
                </a:lnTo>
                <a:lnTo>
                  <a:pt x="66666" y="53333"/>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09" name="Shape 3609"/>
          <p:cNvSpPr/>
          <p:nvPr/>
        </p:nvSpPr>
        <p:spPr>
          <a:xfrm>
            <a:off x="2841625" y="5370512"/>
            <a:ext cx="14288" cy="12699"/>
          </a:xfrm>
          <a:custGeom>
            <a:pathLst>
              <a:path extrusionOk="0" h="120000" w="120000">
                <a:moveTo>
                  <a:pt x="48000" y="0"/>
                </a:moveTo>
                <a:lnTo>
                  <a:pt x="48000" y="0"/>
                </a:lnTo>
                <a:lnTo>
                  <a:pt x="0" y="0"/>
                </a:lnTo>
                <a:lnTo>
                  <a:pt x="0" y="30000"/>
                </a:lnTo>
                <a:lnTo>
                  <a:pt x="0" y="75000"/>
                </a:lnTo>
                <a:lnTo>
                  <a:pt x="48000" y="75000"/>
                </a:lnTo>
                <a:lnTo>
                  <a:pt x="48000" y="105000"/>
                </a:lnTo>
                <a:lnTo>
                  <a:pt x="48000" y="75000"/>
                </a:lnTo>
                <a:lnTo>
                  <a:pt x="108000" y="75000"/>
                </a:lnTo>
                <a:lnTo>
                  <a:pt x="108000" y="30000"/>
                </a:lnTo>
                <a:lnTo>
                  <a:pt x="108000" y="0"/>
                </a:lnTo>
                <a:lnTo>
                  <a:pt x="4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10" name="Shape 3610"/>
          <p:cNvSpPr/>
          <p:nvPr/>
        </p:nvSpPr>
        <p:spPr>
          <a:xfrm>
            <a:off x="2862263" y="5402262"/>
            <a:ext cx="12699" cy="14287"/>
          </a:xfrm>
          <a:custGeom>
            <a:pathLst>
              <a:path extrusionOk="0" h="120000" w="120000">
                <a:moveTo>
                  <a:pt x="0" y="0"/>
                </a:moveTo>
                <a:lnTo>
                  <a:pt x="0" y="0"/>
                </a:lnTo>
                <a:lnTo>
                  <a:pt x="0" y="53333"/>
                </a:lnTo>
                <a:lnTo>
                  <a:pt x="0" y="106666"/>
                </a:lnTo>
                <a:lnTo>
                  <a:pt x="48000" y="106666"/>
                </a:lnTo>
                <a:lnTo>
                  <a:pt x="108000" y="53333"/>
                </a:lnTo>
                <a:lnTo>
                  <a:pt x="48000" y="53333"/>
                </a:lnTo>
                <a:lnTo>
                  <a:pt x="48000" y="0"/>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11" name="Shape 3611"/>
          <p:cNvSpPr/>
          <p:nvPr/>
        </p:nvSpPr>
        <p:spPr>
          <a:xfrm>
            <a:off x="2792413" y="5440362"/>
            <a:ext cx="14287" cy="12699"/>
          </a:xfrm>
          <a:custGeom>
            <a:pathLst>
              <a:path extrusionOk="0" h="120000" w="120000">
                <a:moveTo>
                  <a:pt x="48000" y="0"/>
                </a:moveTo>
                <a:lnTo>
                  <a:pt x="48000" y="0"/>
                </a:lnTo>
                <a:lnTo>
                  <a:pt x="48000" y="30000"/>
                </a:lnTo>
                <a:lnTo>
                  <a:pt x="0" y="30000"/>
                </a:lnTo>
                <a:lnTo>
                  <a:pt x="0" y="75000"/>
                </a:lnTo>
                <a:lnTo>
                  <a:pt x="48000" y="105000"/>
                </a:lnTo>
                <a:lnTo>
                  <a:pt x="108000" y="75000"/>
                </a:lnTo>
                <a:lnTo>
                  <a:pt x="108000" y="30000"/>
                </a:lnTo>
                <a:lnTo>
                  <a:pt x="48000" y="30000"/>
                </a:lnTo>
                <a:lnTo>
                  <a:pt x="4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12" name="Shape 3612"/>
          <p:cNvSpPr/>
          <p:nvPr/>
        </p:nvSpPr>
        <p:spPr>
          <a:xfrm>
            <a:off x="2862263" y="5522912"/>
            <a:ext cx="12699" cy="15875"/>
          </a:xfrm>
          <a:custGeom>
            <a:pathLst>
              <a:path extrusionOk="0" h="120000" w="120000">
                <a:moveTo>
                  <a:pt x="0" y="0"/>
                </a:moveTo>
                <a:lnTo>
                  <a:pt x="0" y="0"/>
                </a:lnTo>
                <a:lnTo>
                  <a:pt x="0" y="108000"/>
                </a:lnTo>
                <a:lnTo>
                  <a:pt x="48000" y="108000"/>
                </a:lnTo>
                <a:lnTo>
                  <a:pt x="108000" y="108000"/>
                </a:lnTo>
                <a:lnTo>
                  <a:pt x="108000" y="0"/>
                </a:lnTo>
                <a:lnTo>
                  <a:pt x="48000" y="0"/>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13" name="Shape 3613"/>
          <p:cNvSpPr/>
          <p:nvPr/>
        </p:nvSpPr>
        <p:spPr>
          <a:xfrm>
            <a:off x="2824163" y="5510212"/>
            <a:ext cx="14287" cy="12699"/>
          </a:xfrm>
          <a:custGeom>
            <a:pathLst>
              <a:path extrusionOk="0" h="120000" w="120000">
                <a:moveTo>
                  <a:pt x="108000" y="0"/>
                </a:moveTo>
                <a:lnTo>
                  <a:pt x="48000" y="0"/>
                </a:lnTo>
                <a:lnTo>
                  <a:pt x="48000" y="30000"/>
                </a:lnTo>
                <a:lnTo>
                  <a:pt x="0" y="30000"/>
                </a:lnTo>
                <a:lnTo>
                  <a:pt x="0" y="75000"/>
                </a:lnTo>
                <a:lnTo>
                  <a:pt x="48000" y="75000"/>
                </a:lnTo>
                <a:lnTo>
                  <a:pt x="48000" y="105000"/>
                </a:lnTo>
                <a:lnTo>
                  <a:pt x="108000" y="105000"/>
                </a:lnTo>
                <a:lnTo>
                  <a:pt x="108000" y="75000"/>
                </a:lnTo>
                <a:lnTo>
                  <a:pt x="108000" y="30000"/>
                </a:lnTo>
                <a:lnTo>
                  <a:pt x="10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14" name="Shape 3614"/>
          <p:cNvSpPr/>
          <p:nvPr/>
        </p:nvSpPr>
        <p:spPr>
          <a:xfrm>
            <a:off x="2916238" y="5408612"/>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15" name="Shape 3615"/>
          <p:cNvSpPr/>
          <p:nvPr/>
        </p:nvSpPr>
        <p:spPr>
          <a:xfrm>
            <a:off x="2921000" y="5357812"/>
            <a:ext cx="14288" cy="12699"/>
          </a:xfrm>
          <a:custGeom>
            <a:pathLst>
              <a:path extrusionOk="0" h="120000" w="120000">
                <a:moveTo>
                  <a:pt x="0" y="0"/>
                </a:moveTo>
                <a:lnTo>
                  <a:pt x="0" y="0"/>
                </a:lnTo>
                <a:lnTo>
                  <a:pt x="0" y="30000"/>
                </a:lnTo>
                <a:lnTo>
                  <a:pt x="0" y="75000"/>
                </a:lnTo>
                <a:lnTo>
                  <a:pt x="0" y="105000"/>
                </a:lnTo>
                <a:lnTo>
                  <a:pt x="48000" y="105000"/>
                </a:lnTo>
                <a:lnTo>
                  <a:pt x="48000" y="75000"/>
                </a:lnTo>
                <a:lnTo>
                  <a:pt x="108000" y="75000"/>
                </a:lnTo>
                <a:lnTo>
                  <a:pt x="108000" y="30000"/>
                </a:lnTo>
                <a:lnTo>
                  <a:pt x="48000" y="30000"/>
                </a:lnTo>
                <a:lnTo>
                  <a:pt x="48000" y="0"/>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16" name="Shape 3616"/>
          <p:cNvSpPr/>
          <p:nvPr/>
        </p:nvSpPr>
        <p:spPr>
          <a:xfrm>
            <a:off x="2951163" y="5399087"/>
            <a:ext cx="14287" cy="12699"/>
          </a:xfrm>
          <a:custGeom>
            <a:pathLst>
              <a:path extrusionOk="0" h="120000" w="120000">
                <a:moveTo>
                  <a:pt x="66666" y="0"/>
                </a:moveTo>
                <a:lnTo>
                  <a:pt x="40000" y="0"/>
                </a:lnTo>
                <a:lnTo>
                  <a:pt x="40000" y="30000"/>
                </a:lnTo>
                <a:lnTo>
                  <a:pt x="0" y="30000"/>
                </a:lnTo>
                <a:lnTo>
                  <a:pt x="0" y="75000"/>
                </a:lnTo>
                <a:lnTo>
                  <a:pt x="0" y="10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17" name="Shape 3617"/>
          <p:cNvSpPr/>
          <p:nvPr/>
        </p:nvSpPr>
        <p:spPr>
          <a:xfrm>
            <a:off x="2932113" y="5489575"/>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18" name="Shape 3618"/>
          <p:cNvSpPr/>
          <p:nvPr/>
        </p:nvSpPr>
        <p:spPr>
          <a:xfrm>
            <a:off x="2790825" y="5332412"/>
            <a:ext cx="12699" cy="15875"/>
          </a:xfrm>
          <a:custGeom>
            <a:pathLst>
              <a:path extrusionOk="0" h="120000" w="120000">
                <a:moveTo>
                  <a:pt x="66666" y="0"/>
                </a:moveTo>
                <a:lnTo>
                  <a:pt x="40000" y="0"/>
                </a:lnTo>
                <a:lnTo>
                  <a:pt x="0" y="0"/>
                </a:lnTo>
                <a:lnTo>
                  <a:pt x="0" y="108000"/>
                </a:lnTo>
                <a:lnTo>
                  <a:pt x="40000" y="108000"/>
                </a:lnTo>
                <a:lnTo>
                  <a:pt x="66666" y="108000"/>
                </a:lnTo>
                <a:lnTo>
                  <a:pt x="106666" y="108000"/>
                </a:lnTo>
                <a:lnTo>
                  <a:pt x="106666" y="0"/>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19" name="Shape 3619"/>
          <p:cNvSpPr/>
          <p:nvPr/>
        </p:nvSpPr>
        <p:spPr>
          <a:xfrm>
            <a:off x="2824163" y="5487987"/>
            <a:ext cx="14287" cy="12699"/>
          </a:xfrm>
          <a:custGeom>
            <a:pathLst>
              <a:path extrusionOk="0" h="120000" w="120000">
                <a:moveTo>
                  <a:pt x="108000" y="0"/>
                </a:moveTo>
                <a:lnTo>
                  <a:pt x="48000" y="0"/>
                </a:lnTo>
                <a:lnTo>
                  <a:pt x="0" y="0"/>
                </a:lnTo>
                <a:lnTo>
                  <a:pt x="0" y="30000"/>
                </a:lnTo>
                <a:lnTo>
                  <a:pt x="0" y="75000"/>
                </a:lnTo>
                <a:lnTo>
                  <a:pt x="48000" y="75000"/>
                </a:lnTo>
                <a:lnTo>
                  <a:pt x="48000" y="105000"/>
                </a:lnTo>
                <a:lnTo>
                  <a:pt x="108000" y="105000"/>
                </a:lnTo>
                <a:lnTo>
                  <a:pt x="108000" y="75000"/>
                </a:lnTo>
                <a:lnTo>
                  <a:pt x="108000" y="30000"/>
                </a:lnTo>
                <a:lnTo>
                  <a:pt x="10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20" name="Shape 3620"/>
          <p:cNvSpPr/>
          <p:nvPr/>
        </p:nvSpPr>
        <p:spPr>
          <a:xfrm>
            <a:off x="2794000" y="5494337"/>
            <a:ext cx="14288" cy="14287"/>
          </a:xfrm>
          <a:custGeom>
            <a:pathLst>
              <a:path extrusionOk="0" h="120000" w="120000">
                <a:moveTo>
                  <a:pt x="48000" y="0"/>
                </a:moveTo>
                <a:lnTo>
                  <a:pt x="4800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21" name="Shape 3621"/>
          <p:cNvSpPr/>
          <p:nvPr/>
        </p:nvSpPr>
        <p:spPr>
          <a:xfrm>
            <a:off x="3019425" y="4251325"/>
            <a:ext cx="427037" cy="1387474"/>
          </a:xfrm>
          <a:custGeom>
            <a:pathLst>
              <a:path extrusionOk="0" h="120000" w="120000">
                <a:moveTo>
                  <a:pt x="27722" y="5491"/>
                </a:moveTo>
                <a:lnTo>
                  <a:pt x="27722" y="5491"/>
                </a:lnTo>
                <a:lnTo>
                  <a:pt x="30891" y="4393"/>
                </a:lnTo>
                <a:lnTo>
                  <a:pt x="34455" y="3295"/>
                </a:lnTo>
                <a:lnTo>
                  <a:pt x="37623" y="2471"/>
                </a:lnTo>
                <a:lnTo>
                  <a:pt x="40792" y="1647"/>
                </a:lnTo>
                <a:lnTo>
                  <a:pt x="43564" y="961"/>
                </a:lnTo>
                <a:lnTo>
                  <a:pt x="46732" y="549"/>
                </a:lnTo>
                <a:lnTo>
                  <a:pt x="49900" y="137"/>
                </a:lnTo>
                <a:lnTo>
                  <a:pt x="53069" y="0"/>
                </a:lnTo>
                <a:lnTo>
                  <a:pt x="56237" y="0"/>
                </a:lnTo>
                <a:lnTo>
                  <a:pt x="59801" y="0"/>
                </a:lnTo>
                <a:lnTo>
                  <a:pt x="63762" y="137"/>
                </a:lnTo>
                <a:lnTo>
                  <a:pt x="67722" y="411"/>
                </a:lnTo>
                <a:lnTo>
                  <a:pt x="72871" y="823"/>
                </a:lnTo>
                <a:lnTo>
                  <a:pt x="77623" y="1510"/>
                </a:lnTo>
                <a:lnTo>
                  <a:pt x="83168" y="2059"/>
                </a:lnTo>
                <a:lnTo>
                  <a:pt x="89108" y="2883"/>
                </a:lnTo>
                <a:lnTo>
                  <a:pt x="100594" y="4530"/>
                </a:lnTo>
                <a:lnTo>
                  <a:pt x="108514" y="6178"/>
                </a:lnTo>
                <a:lnTo>
                  <a:pt x="114059" y="7826"/>
                </a:lnTo>
                <a:lnTo>
                  <a:pt x="117623" y="9748"/>
                </a:lnTo>
                <a:lnTo>
                  <a:pt x="119207" y="11807"/>
                </a:lnTo>
                <a:lnTo>
                  <a:pt x="119603" y="14004"/>
                </a:lnTo>
                <a:lnTo>
                  <a:pt x="118811" y="16613"/>
                </a:lnTo>
                <a:lnTo>
                  <a:pt x="118415" y="19633"/>
                </a:lnTo>
                <a:lnTo>
                  <a:pt x="117227" y="21556"/>
                </a:lnTo>
                <a:lnTo>
                  <a:pt x="116435" y="24164"/>
                </a:lnTo>
                <a:lnTo>
                  <a:pt x="115643" y="27322"/>
                </a:lnTo>
                <a:lnTo>
                  <a:pt x="114059" y="31029"/>
                </a:lnTo>
                <a:lnTo>
                  <a:pt x="112871" y="34874"/>
                </a:lnTo>
                <a:lnTo>
                  <a:pt x="112079" y="39267"/>
                </a:lnTo>
                <a:lnTo>
                  <a:pt x="110099" y="43661"/>
                </a:lnTo>
                <a:lnTo>
                  <a:pt x="109306" y="48192"/>
                </a:lnTo>
                <a:lnTo>
                  <a:pt x="108118" y="52860"/>
                </a:lnTo>
                <a:lnTo>
                  <a:pt x="106930" y="57254"/>
                </a:lnTo>
                <a:lnTo>
                  <a:pt x="105742" y="61510"/>
                </a:lnTo>
                <a:lnTo>
                  <a:pt x="104950" y="65354"/>
                </a:lnTo>
                <a:lnTo>
                  <a:pt x="104554" y="68924"/>
                </a:lnTo>
                <a:lnTo>
                  <a:pt x="103366" y="71945"/>
                </a:lnTo>
                <a:lnTo>
                  <a:pt x="103366" y="74416"/>
                </a:lnTo>
                <a:lnTo>
                  <a:pt x="103366" y="76201"/>
                </a:lnTo>
                <a:lnTo>
                  <a:pt x="104158" y="77711"/>
                </a:lnTo>
                <a:lnTo>
                  <a:pt x="104554" y="79359"/>
                </a:lnTo>
                <a:lnTo>
                  <a:pt x="104554" y="81281"/>
                </a:lnTo>
                <a:lnTo>
                  <a:pt x="104950" y="83340"/>
                </a:lnTo>
                <a:lnTo>
                  <a:pt x="105346" y="85400"/>
                </a:lnTo>
                <a:lnTo>
                  <a:pt x="105742" y="87597"/>
                </a:lnTo>
                <a:lnTo>
                  <a:pt x="106138" y="89794"/>
                </a:lnTo>
                <a:lnTo>
                  <a:pt x="106930" y="92128"/>
                </a:lnTo>
                <a:lnTo>
                  <a:pt x="106930" y="94324"/>
                </a:lnTo>
                <a:lnTo>
                  <a:pt x="107722" y="96521"/>
                </a:lnTo>
                <a:lnTo>
                  <a:pt x="107722" y="98718"/>
                </a:lnTo>
                <a:lnTo>
                  <a:pt x="108118" y="100778"/>
                </a:lnTo>
                <a:lnTo>
                  <a:pt x="108118" y="102700"/>
                </a:lnTo>
                <a:lnTo>
                  <a:pt x="108118" y="104485"/>
                </a:lnTo>
                <a:lnTo>
                  <a:pt x="108118" y="106132"/>
                </a:lnTo>
                <a:lnTo>
                  <a:pt x="107722" y="107643"/>
                </a:lnTo>
                <a:lnTo>
                  <a:pt x="105346" y="110251"/>
                </a:lnTo>
                <a:lnTo>
                  <a:pt x="100594" y="112585"/>
                </a:lnTo>
                <a:lnTo>
                  <a:pt x="93465" y="114645"/>
                </a:lnTo>
                <a:lnTo>
                  <a:pt x="84752" y="116430"/>
                </a:lnTo>
                <a:lnTo>
                  <a:pt x="76039" y="117940"/>
                </a:lnTo>
                <a:lnTo>
                  <a:pt x="67326" y="119038"/>
                </a:lnTo>
                <a:lnTo>
                  <a:pt x="59801" y="119725"/>
                </a:lnTo>
                <a:lnTo>
                  <a:pt x="55049" y="119862"/>
                </a:lnTo>
                <a:lnTo>
                  <a:pt x="50297" y="119725"/>
                </a:lnTo>
                <a:lnTo>
                  <a:pt x="44752" y="119038"/>
                </a:lnTo>
                <a:lnTo>
                  <a:pt x="38415" y="118215"/>
                </a:lnTo>
                <a:lnTo>
                  <a:pt x="31683" y="117116"/>
                </a:lnTo>
                <a:lnTo>
                  <a:pt x="25346" y="115881"/>
                </a:lnTo>
                <a:lnTo>
                  <a:pt x="19801" y="114508"/>
                </a:lnTo>
                <a:lnTo>
                  <a:pt x="15445" y="113135"/>
                </a:lnTo>
                <a:lnTo>
                  <a:pt x="13069" y="112036"/>
                </a:lnTo>
                <a:lnTo>
                  <a:pt x="11089" y="110800"/>
                </a:lnTo>
                <a:lnTo>
                  <a:pt x="10297" y="109565"/>
                </a:lnTo>
                <a:lnTo>
                  <a:pt x="9108" y="108192"/>
                </a:lnTo>
                <a:lnTo>
                  <a:pt x="7920" y="106681"/>
                </a:lnTo>
                <a:lnTo>
                  <a:pt x="7128" y="104897"/>
                </a:lnTo>
                <a:lnTo>
                  <a:pt x="5940" y="102837"/>
                </a:lnTo>
                <a:lnTo>
                  <a:pt x="4356" y="100366"/>
                </a:lnTo>
                <a:lnTo>
                  <a:pt x="2772" y="97345"/>
                </a:lnTo>
                <a:lnTo>
                  <a:pt x="2376" y="95697"/>
                </a:lnTo>
                <a:lnTo>
                  <a:pt x="1980" y="93775"/>
                </a:lnTo>
                <a:lnTo>
                  <a:pt x="792" y="91853"/>
                </a:lnTo>
                <a:lnTo>
                  <a:pt x="396" y="89656"/>
                </a:lnTo>
                <a:lnTo>
                  <a:pt x="396" y="87459"/>
                </a:lnTo>
                <a:lnTo>
                  <a:pt x="0" y="85125"/>
                </a:lnTo>
                <a:lnTo>
                  <a:pt x="0" y="82654"/>
                </a:lnTo>
                <a:lnTo>
                  <a:pt x="0" y="80320"/>
                </a:lnTo>
                <a:lnTo>
                  <a:pt x="396" y="77986"/>
                </a:lnTo>
                <a:lnTo>
                  <a:pt x="396" y="75652"/>
                </a:lnTo>
                <a:lnTo>
                  <a:pt x="792" y="73455"/>
                </a:lnTo>
                <a:lnTo>
                  <a:pt x="1188" y="71258"/>
                </a:lnTo>
                <a:lnTo>
                  <a:pt x="1188" y="69473"/>
                </a:lnTo>
                <a:lnTo>
                  <a:pt x="2376" y="67688"/>
                </a:lnTo>
                <a:lnTo>
                  <a:pt x="2376" y="66041"/>
                </a:lnTo>
                <a:lnTo>
                  <a:pt x="2772" y="64805"/>
                </a:lnTo>
                <a:lnTo>
                  <a:pt x="3564" y="63432"/>
                </a:lnTo>
                <a:lnTo>
                  <a:pt x="4356" y="61784"/>
                </a:lnTo>
                <a:lnTo>
                  <a:pt x="5544" y="60000"/>
                </a:lnTo>
                <a:lnTo>
                  <a:pt x="6732" y="58077"/>
                </a:lnTo>
                <a:lnTo>
                  <a:pt x="7920" y="55881"/>
                </a:lnTo>
                <a:lnTo>
                  <a:pt x="9504" y="53684"/>
                </a:lnTo>
                <a:lnTo>
                  <a:pt x="10693" y="51212"/>
                </a:lnTo>
                <a:lnTo>
                  <a:pt x="12673" y="48878"/>
                </a:lnTo>
                <a:lnTo>
                  <a:pt x="13861" y="46544"/>
                </a:lnTo>
                <a:lnTo>
                  <a:pt x="14653" y="44210"/>
                </a:lnTo>
                <a:lnTo>
                  <a:pt x="16237" y="41876"/>
                </a:lnTo>
                <a:lnTo>
                  <a:pt x="16633" y="39816"/>
                </a:lnTo>
                <a:lnTo>
                  <a:pt x="17425" y="37894"/>
                </a:lnTo>
                <a:lnTo>
                  <a:pt x="17821" y="36109"/>
                </a:lnTo>
                <a:lnTo>
                  <a:pt x="17821" y="34599"/>
                </a:lnTo>
                <a:lnTo>
                  <a:pt x="17425" y="33363"/>
                </a:lnTo>
                <a:lnTo>
                  <a:pt x="16633" y="32128"/>
                </a:lnTo>
                <a:lnTo>
                  <a:pt x="16633" y="30892"/>
                </a:lnTo>
                <a:lnTo>
                  <a:pt x="15445" y="29519"/>
                </a:lnTo>
                <a:lnTo>
                  <a:pt x="15049" y="28009"/>
                </a:lnTo>
                <a:lnTo>
                  <a:pt x="14257" y="26498"/>
                </a:lnTo>
                <a:lnTo>
                  <a:pt x="13861" y="24988"/>
                </a:lnTo>
                <a:lnTo>
                  <a:pt x="13861" y="23478"/>
                </a:lnTo>
                <a:lnTo>
                  <a:pt x="13069" y="21830"/>
                </a:lnTo>
                <a:lnTo>
                  <a:pt x="12673" y="20320"/>
                </a:lnTo>
                <a:lnTo>
                  <a:pt x="12673" y="18947"/>
                </a:lnTo>
                <a:lnTo>
                  <a:pt x="11881" y="17437"/>
                </a:lnTo>
                <a:lnTo>
                  <a:pt x="11881" y="16338"/>
                </a:lnTo>
                <a:lnTo>
                  <a:pt x="11881" y="15240"/>
                </a:lnTo>
                <a:lnTo>
                  <a:pt x="11881" y="14279"/>
                </a:lnTo>
                <a:lnTo>
                  <a:pt x="12673" y="13592"/>
                </a:lnTo>
                <a:lnTo>
                  <a:pt x="13069" y="13043"/>
                </a:lnTo>
                <a:lnTo>
                  <a:pt x="13861" y="12219"/>
                </a:lnTo>
                <a:lnTo>
                  <a:pt x="14653" y="11395"/>
                </a:lnTo>
                <a:lnTo>
                  <a:pt x="16237" y="10709"/>
                </a:lnTo>
                <a:lnTo>
                  <a:pt x="17029" y="9885"/>
                </a:lnTo>
                <a:lnTo>
                  <a:pt x="18613" y="9061"/>
                </a:lnTo>
                <a:lnTo>
                  <a:pt x="20990" y="8100"/>
                </a:lnTo>
                <a:lnTo>
                  <a:pt x="23762" y="7002"/>
                </a:lnTo>
                <a:lnTo>
                  <a:pt x="27722" y="5491"/>
                </a:lnTo>
              </a:path>
            </a:pathLst>
          </a:custGeom>
          <a:solidFill>
            <a:srgbClr val="FFFFA3"/>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22" name="Shape 3622"/>
          <p:cNvSpPr/>
          <p:nvPr/>
        </p:nvSpPr>
        <p:spPr>
          <a:xfrm>
            <a:off x="3740150" y="4260850"/>
            <a:ext cx="419099" cy="1389063"/>
          </a:xfrm>
          <a:custGeom>
            <a:pathLst>
              <a:path extrusionOk="0" h="120000" w="120000">
                <a:moveTo>
                  <a:pt x="25858" y="5485"/>
                </a:moveTo>
                <a:lnTo>
                  <a:pt x="25858" y="5485"/>
                </a:lnTo>
                <a:lnTo>
                  <a:pt x="29494" y="4388"/>
                </a:lnTo>
                <a:lnTo>
                  <a:pt x="32727" y="3291"/>
                </a:lnTo>
                <a:lnTo>
                  <a:pt x="35959" y="2468"/>
                </a:lnTo>
                <a:lnTo>
                  <a:pt x="39191" y="1645"/>
                </a:lnTo>
                <a:lnTo>
                  <a:pt x="42424" y="960"/>
                </a:lnTo>
                <a:lnTo>
                  <a:pt x="45656" y="548"/>
                </a:lnTo>
                <a:lnTo>
                  <a:pt x="48484" y="137"/>
                </a:lnTo>
                <a:lnTo>
                  <a:pt x="51717" y="0"/>
                </a:lnTo>
                <a:lnTo>
                  <a:pt x="54949" y="0"/>
                </a:lnTo>
                <a:lnTo>
                  <a:pt x="58585" y="0"/>
                </a:lnTo>
                <a:lnTo>
                  <a:pt x="62626" y="137"/>
                </a:lnTo>
                <a:lnTo>
                  <a:pt x="67474" y="548"/>
                </a:lnTo>
                <a:lnTo>
                  <a:pt x="71919" y="960"/>
                </a:lnTo>
                <a:lnTo>
                  <a:pt x="76767" y="1508"/>
                </a:lnTo>
                <a:lnTo>
                  <a:pt x="82424" y="2194"/>
                </a:lnTo>
                <a:lnTo>
                  <a:pt x="88484" y="2880"/>
                </a:lnTo>
                <a:lnTo>
                  <a:pt x="100202" y="4525"/>
                </a:lnTo>
                <a:lnTo>
                  <a:pt x="108282" y="6171"/>
                </a:lnTo>
                <a:lnTo>
                  <a:pt x="113939" y="7817"/>
                </a:lnTo>
                <a:lnTo>
                  <a:pt x="117575" y="9737"/>
                </a:lnTo>
                <a:lnTo>
                  <a:pt x="119191" y="11931"/>
                </a:lnTo>
                <a:lnTo>
                  <a:pt x="119595" y="14125"/>
                </a:lnTo>
                <a:lnTo>
                  <a:pt x="119191" y="16731"/>
                </a:lnTo>
                <a:lnTo>
                  <a:pt x="118383" y="19748"/>
                </a:lnTo>
                <a:lnTo>
                  <a:pt x="117575" y="21531"/>
                </a:lnTo>
                <a:lnTo>
                  <a:pt x="116767" y="23862"/>
                </a:lnTo>
                <a:lnTo>
                  <a:pt x="116363" y="27017"/>
                </a:lnTo>
                <a:lnTo>
                  <a:pt x="115555" y="30445"/>
                </a:lnTo>
                <a:lnTo>
                  <a:pt x="114747" y="34285"/>
                </a:lnTo>
                <a:lnTo>
                  <a:pt x="113535" y="38537"/>
                </a:lnTo>
                <a:lnTo>
                  <a:pt x="113131" y="42925"/>
                </a:lnTo>
                <a:lnTo>
                  <a:pt x="112323" y="47451"/>
                </a:lnTo>
                <a:lnTo>
                  <a:pt x="111515" y="51977"/>
                </a:lnTo>
                <a:lnTo>
                  <a:pt x="111111" y="56502"/>
                </a:lnTo>
                <a:lnTo>
                  <a:pt x="110303" y="60754"/>
                </a:lnTo>
                <a:lnTo>
                  <a:pt x="109898" y="64731"/>
                </a:lnTo>
                <a:lnTo>
                  <a:pt x="109494" y="68297"/>
                </a:lnTo>
                <a:lnTo>
                  <a:pt x="109494" y="71451"/>
                </a:lnTo>
                <a:lnTo>
                  <a:pt x="109494" y="74057"/>
                </a:lnTo>
                <a:lnTo>
                  <a:pt x="109898" y="76114"/>
                </a:lnTo>
                <a:lnTo>
                  <a:pt x="109898" y="77622"/>
                </a:lnTo>
                <a:lnTo>
                  <a:pt x="110303" y="79268"/>
                </a:lnTo>
                <a:lnTo>
                  <a:pt x="110303" y="81188"/>
                </a:lnTo>
                <a:lnTo>
                  <a:pt x="110303" y="83245"/>
                </a:lnTo>
                <a:lnTo>
                  <a:pt x="110303" y="85302"/>
                </a:lnTo>
                <a:lnTo>
                  <a:pt x="109898" y="87497"/>
                </a:lnTo>
                <a:lnTo>
                  <a:pt x="109898" y="89691"/>
                </a:lnTo>
                <a:lnTo>
                  <a:pt x="109898" y="92022"/>
                </a:lnTo>
                <a:lnTo>
                  <a:pt x="109494" y="94217"/>
                </a:lnTo>
                <a:lnTo>
                  <a:pt x="109090" y="96411"/>
                </a:lnTo>
                <a:lnTo>
                  <a:pt x="109090" y="98605"/>
                </a:lnTo>
                <a:lnTo>
                  <a:pt x="108686" y="100662"/>
                </a:lnTo>
                <a:lnTo>
                  <a:pt x="108282" y="102720"/>
                </a:lnTo>
                <a:lnTo>
                  <a:pt x="108282" y="104502"/>
                </a:lnTo>
                <a:lnTo>
                  <a:pt x="107878" y="106148"/>
                </a:lnTo>
                <a:lnTo>
                  <a:pt x="107878" y="107657"/>
                </a:lnTo>
                <a:lnTo>
                  <a:pt x="105050" y="110125"/>
                </a:lnTo>
                <a:lnTo>
                  <a:pt x="100202" y="112457"/>
                </a:lnTo>
                <a:lnTo>
                  <a:pt x="92929" y="114651"/>
                </a:lnTo>
                <a:lnTo>
                  <a:pt x="84040" y="116297"/>
                </a:lnTo>
                <a:lnTo>
                  <a:pt x="75151" y="117942"/>
                </a:lnTo>
                <a:lnTo>
                  <a:pt x="66262" y="118902"/>
                </a:lnTo>
                <a:lnTo>
                  <a:pt x="58585" y="119725"/>
                </a:lnTo>
                <a:lnTo>
                  <a:pt x="53737" y="119862"/>
                </a:lnTo>
                <a:lnTo>
                  <a:pt x="49292" y="119725"/>
                </a:lnTo>
                <a:lnTo>
                  <a:pt x="43232" y="119040"/>
                </a:lnTo>
                <a:lnTo>
                  <a:pt x="36767" y="118217"/>
                </a:lnTo>
                <a:lnTo>
                  <a:pt x="29898" y="117120"/>
                </a:lnTo>
                <a:lnTo>
                  <a:pt x="23838" y="115885"/>
                </a:lnTo>
                <a:lnTo>
                  <a:pt x="18181" y="114514"/>
                </a:lnTo>
                <a:lnTo>
                  <a:pt x="13737" y="113142"/>
                </a:lnTo>
                <a:lnTo>
                  <a:pt x="10909" y="112045"/>
                </a:lnTo>
                <a:lnTo>
                  <a:pt x="9696" y="110811"/>
                </a:lnTo>
                <a:lnTo>
                  <a:pt x="9292" y="109440"/>
                </a:lnTo>
                <a:lnTo>
                  <a:pt x="8484" y="108068"/>
                </a:lnTo>
                <a:lnTo>
                  <a:pt x="8484" y="106422"/>
                </a:lnTo>
                <a:lnTo>
                  <a:pt x="8080" y="104502"/>
                </a:lnTo>
                <a:lnTo>
                  <a:pt x="7676" y="102308"/>
                </a:lnTo>
                <a:lnTo>
                  <a:pt x="6868" y="99840"/>
                </a:lnTo>
                <a:lnTo>
                  <a:pt x="6060" y="96822"/>
                </a:lnTo>
                <a:lnTo>
                  <a:pt x="4848" y="95177"/>
                </a:lnTo>
                <a:lnTo>
                  <a:pt x="4040" y="93257"/>
                </a:lnTo>
                <a:lnTo>
                  <a:pt x="3636" y="91200"/>
                </a:lnTo>
                <a:lnTo>
                  <a:pt x="2828" y="89142"/>
                </a:lnTo>
                <a:lnTo>
                  <a:pt x="2424" y="86811"/>
                </a:lnTo>
                <a:lnTo>
                  <a:pt x="1212" y="84617"/>
                </a:lnTo>
                <a:lnTo>
                  <a:pt x="808" y="82285"/>
                </a:lnTo>
                <a:lnTo>
                  <a:pt x="808" y="79817"/>
                </a:lnTo>
                <a:lnTo>
                  <a:pt x="404" y="77622"/>
                </a:lnTo>
                <a:lnTo>
                  <a:pt x="0" y="75428"/>
                </a:lnTo>
                <a:lnTo>
                  <a:pt x="0" y="73234"/>
                </a:lnTo>
                <a:lnTo>
                  <a:pt x="0" y="71177"/>
                </a:lnTo>
                <a:lnTo>
                  <a:pt x="0" y="69257"/>
                </a:lnTo>
                <a:lnTo>
                  <a:pt x="0" y="67611"/>
                </a:lnTo>
                <a:lnTo>
                  <a:pt x="404" y="65965"/>
                </a:lnTo>
                <a:lnTo>
                  <a:pt x="808" y="64731"/>
                </a:lnTo>
                <a:lnTo>
                  <a:pt x="1212" y="63360"/>
                </a:lnTo>
                <a:lnTo>
                  <a:pt x="2424" y="61851"/>
                </a:lnTo>
                <a:lnTo>
                  <a:pt x="3636" y="59931"/>
                </a:lnTo>
                <a:lnTo>
                  <a:pt x="4444" y="58148"/>
                </a:lnTo>
                <a:lnTo>
                  <a:pt x="6464" y="55817"/>
                </a:lnTo>
                <a:lnTo>
                  <a:pt x="7272" y="53622"/>
                </a:lnTo>
                <a:lnTo>
                  <a:pt x="9292" y="51291"/>
                </a:lnTo>
                <a:lnTo>
                  <a:pt x="10505" y="48822"/>
                </a:lnTo>
                <a:lnTo>
                  <a:pt x="11717" y="46491"/>
                </a:lnTo>
                <a:lnTo>
                  <a:pt x="12929" y="44297"/>
                </a:lnTo>
                <a:lnTo>
                  <a:pt x="14141" y="41965"/>
                </a:lnTo>
                <a:lnTo>
                  <a:pt x="14949" y="39908"/>
                </a:lnTo>
                <a:lnTo>
                  <a:pt x="15353" y="37851"/>
                </a:lnTo>
                <a:lnTo>
                  <a:pt x="15757" y="36068"/>
                </a:lnTo>
                <a:lnTo>
                  <a:pt x="15757" y="34560"/>
                </a:lnTo>
                <a:lnTo>
                  <a:pt x="15353" y="33325"/>
                </a:lnTo>
                <a:lnTo>
                  <a:pt x="14949" y="32228"/>
                </a:lnTo>
                <a:lnTo>
                  <a:pt x="14545" y="30994"/>
                </a:lnTo>
                <a:lnTo>
                  <a:pt x="13737" y="29622"/>
                </a:lnTo>
                <a:lnTo>
                  <a:pt x="13333" y="28114"/>
                </a:lnTo>
                <a:lnTo>
                  <a:pt x="12121" y="26605"/>
                </a:lnTo>
                <a:lnTo>
                  <a:pt x="12121" y="25097"/>
                </a:lnTo>
                <a:lnTo>
                  <a:pt x="11717" y="23451"/>
                </a:lnTo>
                <a:lnTo>
                  <a:pt x="10909" y="21805"/>
                </a:lnTo>
                <a:lnTo>
                  <a:pt x="10505" y="20434"/>
                </a:lnTo>
                <a:lnTo>
                  <a:pt x="10505" y="18925"/>
                </a:lnTo>
                <a:lnTo>
                  <a:pt x="10101" y="17554"/>
                </a:lnTo>
                <a:lnTo>
                  <a:pt x="10101" y="16457"/>
                </a:lnTo>
                <a:lnTo>
                  <a:pt x="10101" y="15222"/>
                </a:lnTo>
                <a:lnTo>
                  <a:pt x="10101" y="14400"/>
                </a:lnTo>
                <a:lnTo>
                  <a:pt x="10505" y="13577"/>
                </a:lnTo>
                <a:lnTo>
                  <a:pt x="10909" y="13028"/>
                </a:lnTo>
                <a:lnTo>
                  <a:pt x="12121" y="12205"/>
                </a:lnTo>
                <a:lnTo>
                  <a:pt x="12929" y="11520"/>
                </a:lnTo>
                <a:lnTo>
                  <a:pt x="14141" y="10697"/>
                </a:lnTo>
                <a:lnTo>
                  <a:pt x="14949" y="10011"/>
                </a:lnTo>
                <a:lnTo>
                  <a:pt x="16969" y="9051"/>
                </a:lnTo>
                <a:lnTo>
                  <a:pt x="18989" y="8091"/>
                </a:lnTo>
                <a:lnTo>
                  <a:pt x="21818" y="6994"/>
                </a:lnTo>
                <a:lnTo>
                  <a:pt x="25858" y="5485"/>
                </a:lnTo>
              </a:path>
            </a:pathLst>
          </a:custGeom>
          <a:solidFill>
            <a:srgbClr val="FFFFA3"/>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23" name="Shape 3623"/>
          <p:cNvSpPr/>
          <p:nvPr/>
        </p:nvSpPr>
        <p:spPr>
          <a:xfrm>
            <a:off x="3390900" y="4260850"/>
            <a:ext cx="411163" cy="1389063"/>
          </a:xfrm>
          <a:custGeom>
            <a:pathLst>
              <a:path extrusionOk="0" h="120000" w="120000">
                <a:moveTo>
                  <a:pt x="21517" y="5485"/>
                </a:moveTo>
                <a:lnTo>
                  <a:pt x="21517" y="5485"/>
                </a:lnTo>
                <a:lnTo>
                  <a:pt x="25241" y="4388"/>
                </a:lnTo>
                <a:lnTo>
                  <a:pt x="28965" y="3291"/>
                </a:lnTo>
                <a:lnTo>
                  <a:pt x="32689" y="2468"/>
                </a:lnTo>
                <a:lnTo>
                  <a:pt x="35172" y="1782"/>
                </a:lnTo>
                <a:lnTo>
                  <a:pt x="38482" y="1097"/>
                </a:lnTo>
                <a:lnTo>
                  <a:pt x="41793" y="685"/>
                </a:lnTo>
                <a:lnTo>
                  <a:pt x="45517" y="274"/>
                </a:lnTo>
                <a:lnTo>
                  <a:pt x="49241" y="0"/>
                </a:lnTo>
                <a:lnTo>
                  <a:pt x="52965" y="0"/>
                </a:lnTo>
                <a:lnTo>
                  <a:pt x="56689" y="0"/>
                </a:lnTo>
                <a:lnTo>
                  <a:pt x="61241" y="0"/>
                </a:lnTo>
                <a:lnTo>
                  <a:pt x="66206" y="137"/>
                </a:lnTo>
                <a:lnTo>
                  <a:pt x="71172" y="411"/>
                </a:lnTo>
                <a:lnTo>
                  <a:pt x="76965" y="822"/>
                </a:lnTo>
                <a:lnTo>
                  <a:pt x="82758" y="1097"/>
                </a:lnTo>
                <a:lnTo>
                  <a:pt x="89793" y="1645"/>
                </a:lnTo>
                <a:lnTo>
                  <a:pt x="103034" y="2742"/>
                </a:lnTo>
                <a:lnTo>
                  <a:pt x="111724" y="4388"/>
                </a:lnTo>
                <a:lnTo>
                  <a:pt x="116689" y="6308"/>
                </a:lnTo>
                <a:lnTo>
                  <a:pt x="119172" y="8502"/>
                </a:lnTo>
                <a:lnTo>
                  <a:pt x="119586" y="10971"/>
                </a:lnTo>
                <a:lnTo>
                  <a:pt x="118758" y="13714"/>
                </a:lnTo>
                <a:lnTo>
                  <a:pt x="117103" y="16594"/>
                </a:lnTo>
                <a:lnTo>
                  <a:pt x="115862" y="19748"/>
                </a:lnTo>
                <a:lnTo>
                  <a:pt x="115448" y="21531"/>
                </a:lnTo>
                <a:lnTo>
                  <a:pt x="115034" y="23862"/>
                </a:lnTo>
                <a:lnTo>
                  <a:pt x="114206" y="27017"/>
                </a:lnTo>
                <a:lnTo>
                  <a:pt x="112965" y="30445"/>
                </a:lnTo>
                <a:lnTo>
                  <a:pt x="112551" y="34285"/>
                </a:lnTo>
                <a:lnTo>
                  <a:pt x="111724" y="38537"/>
                </a:lnTo>
                <a:lnTo>
                  <a:pt x="110896" y="42925"/>
                </a:lnTo>
                <a:lnTo>
                  <a:pt x="109655" y="47451"/>
                </a:lnTo>
                <a:lnTo>
                  <a:pt x="109241" y="51977"/>
                </a:lnTo>
                <a:lnTo>
                  <a:pt x="108827" y="56502"/>
                </a:lnTo>
                <a:lnTo>
                  <a:pt x="108000" y="60754"/>
                </a:lnTo>
                <a:lnTo>
                  <a:pt x="107586" y="64731"/>
                </a:lnTo>
                <a:lnTo>
                  <a:pt x="107172" y="68297"/>
                </a:lnTo>
                <a:lnTo>
                  <a:pt x="107172" y="71451"/>
                </a:lnTo>
                <a:lnTo>
                  <a:pt x="107172" y="74057"/>
                </a:lnTo>
                <a:lnTo>
                  <a:pt x="107586" y="76114"/>
                </a:lnTo>
                <a:lnTo>
                  <a:pt x="107586" y="77622"/>
                </a:lnTo>
                <a:lnTo>
                  <a:pt x="108000" y="79268"/>
                </a:lnTo>
                <a:lnTo>
                  <a:pt x="108000" y="81188"/>
                </a:lnTo>
                <a:lnTo>
                  <a:pt x="108000" y="83245"/>
                </a:lnTo>
                <a:lnTo>
                  <a:pt x="108000" y="85302"/>
                </a:lnTo>
                <a:lnTo>
                  <a:pt x="108000" y="87497"/>
                </a:lnTo>
                <a:lnTo>
                  <a:pt x="107586" y="89691"/>
                </a:lnTo>
                <a:lnTo>
                  <a:pt x="107586" y="92022"/>
                </a:lnTo>
                <a:lnTo>
                  <a:pt x="107172" y="94217"/>
                </a:lnTo>
                <a:lnTo>
                  <a:pt x="107172" y="96411"/>
                </a:lnTo>
                <a:lnTo>
                  <a:pt x="106758" y="98605"/>
                </a:lnTo>
                <a:lnTo>
                  <a:pt x="106758" y="100662"/>
                </a:lnTo>
                <a:lnTo>
                  <a:pt x="106758" y="102720"/>
                </a:lnTo>
                <a:lnTo>
                  <a:pt x="105931" y="104502"/>
                </a:lnTo>
                <a:lnTo>
                  <a:pt x="105931" y="106148"/>
                </a:lnTo>
                <a:lnTo>
                  <a:pt x="105517" y="107657"/>
                </a:lnTo>
                <a:lnTo>
                  <a:pt x="103448" y="110125"/>
                </a:lnTo>
                <a:lnTo>
                  <a:pt x="97655" y="112457"/>
                </a:lnTo>
                <a:lnTo>
                  <a:pt x="89793" y="114651"/>
                </a:lnTo>
                <a:lnTo>
                  <a:pt x="81103" y="116297"/>
                </a:lnTo>
                <a:lnTo>
                  <a:pt x="71586" y="117942"/>
                </a:lnTo>
                <a:lnTo>
                  <a:pt x="62896" y="118902"/>
                </a:lnTo>
                <a:lnTo>
                  <a:pt x="55448" y="119725"/>
                </a:lnTo>
                <a:lnTo>
                  <a:pt x="50068" y="119862"/>
                </a:lnTo>
                <a:lnTo>
                  <a:pt x="45103" y="119725"/>
                </a:lnTo>
                <a:lnTo>
                  <a:pt x="38896" y="119040"/>
                </a:lnTo>
                <a:lnTo>
                  <a:pt x="32689" y="118217"/>
                </a:lnTo>
                <a:lnTo>
                  <a:pt x="26068" y="117120"/>
                </a:lnTo>
                <a:lnTo>
                  <a:pt x="19448" y="115885"/>
                </a:lnTo>
                <a:lnTo>
                  <a:pt x="13655" y="114514"/>
                </a:lnTo>
                <a:lnTo>
                  <a:pt x="8689" y="113142"/>
                </a:lnTo>
                <a:lnTo>
                  <a:pt x="6206" y="112045"/>
                </a:lnTo>
                <a:lnTo>
                  <a:pt x="4965" y="110811"/>
                </a:lnTo>
                <a:lnTo>
                  <a:pt x="4137" y="109440"/>
                </a:lnTo>
                <a:lnTo>
                  <a:pt x="3724" y="108068"/>
                </a:lnTo>
                <a:lnTo>
                  <a:pt x="3724" y="106422"/>
                </a:lnTo>
                <a:lnTo>
                  <a:pt x="3310" y="104502"/>
                </a:lnTo>
                <a:lnTo>
                  <a:pt x="3310" y="102308"/>
                </a:lnTo>
                <a:lnTo>
                  <a:pt x="2482" y="99840"/>
                </a:lnTo>
                <a:lnTo>
                  <a:pt x="827" y="96822"/>
                </a:lnTo>
                <a:lnTo>
                  <a:pt x="0" y="95177"/>
                </a:lnTo>
                <a:lnTo>
                  <a:pt x="0" y="93257"/>
                </a:lnTo>
                <a:lnTo>
                  <a:pt x="0" y="91200"/>
                </a:lnTo>
                <a:lnTo>
                  <a:pt x="0" y="89280"/>
                </a:lnTo>
                <a:lnTo>
                  <a:pt x="0" y="86948"/>
                </a:lnTo>
                <a:lnTo>
                  <a:pt x="827" y="84754"/>
                </a:lnTo>
                <a:lnTo>
                  <a:pt x="1241" y="82422"/>
                </a:lnTo>
                <a:lnTo>
                  <a:pt x="2482" y="80091"/>
                </a:lnTo>
                <a:lnTo>
                  <a:pt x="3310" y="77897"/>
                </a:lnTo>
                <a:lnTo>
                  <a:pt x="4137" y="75702"/>
                </a:lnTo>
                <a:lnTo>
                  <a:pt x="4965" y="73645"/>
                </a:lnTo>
                <a:lnTo>
                  <a:pt x="6206" y="71588"/>
                </a:lnTo>
                <a:lnTo>
                  <a:pt x="7034" y="69668"/>
                </a:lnTo>
                <a:lnTo>
                  <a:pt x="7862" y="67885"/>
                </a:lnTo>
                <a:lnTo>
                  <a:pt x="8689" y="66514"/>
                </a:lnTo>
                <a:lnTo>
                  <a:pt x="8689" y="65142"/>
                </a:lnTo>
                <a:lnTo>
                  <a:pt x="9103" y="63908"/>
                </a:lnTo>
                <a:lnTo>
                  <a:pt x="10344" y="62400"/>
                </a:lnTo>
                <a:lnTo>
                  <a:pt x="10758" y="60480"/>
                </a:lnTo>
                <a:lnTo>
                  <a:pt x="11172" y="58422"/>
                </a:lnTo>
                <a:lnTo>
                  <a:pt x="11586" y="56228"/>
                </a:lnTo>
                <a:lnTo>
                  <a:pt x="12000" y="53897"/>
                </a:lnTo>
                <a:lnTo>
                  <a:pt x="12000" y="51565"/>
                </a:lnTo>
                <a:lnTo>
                  <a:pt x="12000" y="49097"/>
                </a:lnTo>
                <a:lnTo>
                  <a:pt x="12000" y="46765"/>
                </a:lnTo>
                <a:lnTo>
                  <a:pt x="12000" y="44297"/>
                </a:lnTo>
                <a:lnTo>
                  <a:pt x="12000" y="42102"/>
                </a:lnTo>
                <a:lnTo>
                  <a:pt x="12000" y="39908"/>
                </a:lnTo>
                <a:lnTo>
                  <a:pt x="12000" y="37988"/>
                </a:lnTo>
                <a:lnTo>
                  <a:pt x="12000" y="36068"/>
                </a:lnTo>
                <a:lnTo>
                  <a:pt x="11586" y="34697"/>
                </a:lnTo>
                <a:lnTo>
                  <a:pt x="11172" y="33325"/>
                </a:lnTo>
                <a:lnTo>
                  <a:pt x="10344" y="31680"/>
                </a:lnTo>
                <a:lnTo>
                  <a:pt x="9103" y="30034"/>
                </a:lnTo>
                <a:lnTo>
                  <a:pt x="8689" y="28388"/>
                </a:lnTo>
                <a:lnTo>
                  <a:pt x="8689" y="26605"/>
                </a:lnTo>
                <a:lnTo>
                  <a:pt x="8275" y="24822"/>
                </a:lnTo>
                <a:lnTo>
                  <a:pt x="7862" y="23040"/>
                </a:lnTo>
                <a:lnTo>
                  <a:pt x="7862" y="21394"/>
                </a:lnTo>
                <a:lnTo>
                  <a:pt x="7448" y="19748"/>
                </a:lnTo>
                <a:lnTo>
                  <a:pt x="7448" y="18240"/>
                </a:lnTo>
                <a:lnTo>
                  <a:pt x="7448" y="16868"/>
                </a:lnTo>
                <a:lnTo>
                  <a:pt x="7034" y="15634"/>
                </a:lnTo>
                <a:lnTo>
                  <a:pt x="7034" y="14674"/>
                </a:lnTo>
                <a:lnTo>
                  <a:pt x="7034" y="13988"/>
                </a:lnTo>
                <a:lnTo>
                  <a:pt x="6620" y="13302"/>
                </a:lnTo>
                <a:lnTo>
                  <a:pt x="6620" y="13028"/>
                </a:lnTo>
                <a:lnTo>
                  <a:pt x="6206" y="13028"/>
                </a:lnTo>
                <a:lnTo>
                  <a:pt x="7448" y="12205"/>
                </a:lnTo>
                <a:lnTo>
                  <a:pt x="8275" y="11520"/>
                </a:lnTo>
                <a:lnTo>
                  <a:pt x="9103" y="10697"/>
                </a:lnTo>
                <a:lnTo>
                  <a:pt x="10758" y="10011"/>
                </a:lnTo>
                <a:lnTo>
                  <a:pt x="12000" y="9051"/>
                </a:lnTo>
                <a:lnTo>
                  <a:pt x="14896" y="8091"/>
                </a:lnTo>
                <a:lnTo>
                  <a:pt x="17793" y="6994"/>
                </a:lnTo>
                <a:lnTo>
                  <a:pt x="21517" y="5485"/>
                </a:lnTo>
              </a:path>
            </a:pathLst>
          </a:custGeom>
          <a:solidFill>
            <a:srgbClr val="FFFFA3"/>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24" name="Shape 3624"/>
          <p:cNvSpPr/>
          <p:nvPr/>
        </p:nvSpPr>
        <p:spPr>
          <a:xfrm>
            <a:off x="4103687" y="4262437"/>
            <a:ext cx="425449" cy="1390650"/>
          </a:xfrm>
          <a:custGeom>
            <a:pathLst>
              <a:path extrusionOk="0" h="120000" w="120000">
                <a:moveTo>
                  <a:pt x="92185" y="114246"/>
                </a:moveTo>
                <a:lnTo>
                  <a:pt x="92185" y="114246"/>
                </a:lnTo>
                <a:lnTo>
                  <a:pt x="89006" y="115342"/>
                </a:lnTo>
                <a:lnTo>
                  <a:pt x="85430" y="116438"/>
                </a:lnTo>
                <a:lnTo>
                  <a:pt x="82251" y="117397"/>
                </a:lnTo>
                <a:lnTo>
                  <a:pt x="79470" y="118082"/>
                </a:lnTo>
                <a:lnTo>
                  <a:pt x="76291" y="118630"/>
                </a:lnTo>
                <a:lnTo>
                  <a:pt x="73112" y="119315"/>
                </a:lnTo>
                <a:lnTo>
                  <a:pt x="69933" y="119589"/>
                </a:lnTo>
                <a:lnTo>
                  <a:pt x="66754" y="119726"/>
                </a:lnTo>
                <a:lnTo>
                  <a:pt x="63576" y="119863"/>
                </a:lnTo>
                <a:lnTo>
                  <a:pt x="60000" y="119726"/>
                </a:lnTo>
                <a:lnTo>
                  <a:pt x="56026" y="119589"/>
                </a:lnTo>
                <a:lnTo>
                  <a:pt x="52052" y="119315"/>
                </a:lnTo>
                <a:lnTo>
                  <a:pt x="46887" y="118904"/>
                </a:lnTo>
                <a:lnTo>
                  <a:pt x="42119" y="118356"/>
                </a:lnTo>
                <a:lnTo>
                  <a:pt x="36556" y="117671"/>
                </a:lnTo>
                <a:lnTo>
                  <a:pt x="30596" y="116986"/>
                </a:lnTo>
                <a:lnTo>
                  <a:pt x="19072" y="115205"/>
                </a:lnTo>
                <a:lnTo>
                  <a:pt x="10728" y="113561"/>
                </a:lnTo>
                <a:lnTo>
                  <a:pt x="5562" y="111780"/>
                </a:lnTo>
                <a:lnTo>
                  <a:pt x="1986" y="110000"/>
                </a:lnTo>
                <a:lnTo>
                  <a:pt x="397" y="107945"/>
                </a:lnTo>
                <a:lnTo>
                  <a:pt x="0" y="105616"/>
                </a:lnTo>
                <a:lnTo>
                  <a:pt x="794" y="103013"/>
                </a:lnTo>
                <a:lnTo>
                  <a:pt x="1192" y="100136"/>
                </a:lnTo>
                <a:lnTo>
                  <a:pt x="2384" y="98219"/>
                </a:lnTo>
                <a:lnTo>
                  <a:pt x="3178" y="95616"/>
                </a:lnTo>
                <a:lnTo>
                  <a:pt x="3973" y="92465"/>
                </a:lnTo>
                <a:lnTo>
                  <a:pt x="5562" y="88767"/>
                </a:lnTo>
                <a:lnTo>
                  <a:pt x="6754" y="84794"/>
                </a:lnTo>
                <a:lnTo>
                  <a:pt x="7549" y="80547"/>
                </a:lnTo>
                <a:lnTo>
                  <a:pt x="9536" y="76164"/>
                </a:lnTo>
                <a:lnTo>
                  <a:pt x="10331" y="71506"/>
                </a:lnTo>
                <a:lnTo>
                  <a:pt x="11523" y="66986"/>
                </a:lnTo>
                <a:lnTo>
                  <a:pt x="12715" y="62602"/>
                </a:lnTo>
                <a:lnTo>
                  <a:pt x="13907" y="58356"/>
                </a:lnTo>
                <a:lnTo>
                  <a:pt x="14701" y="54520"/>
                </a:lnTo>
                <a:lnTo>
                  <a:pt x="15099" y="50958"/>
                </a:lnTo>
                <a:lnTo>
                  <a:pt x="16291" y="47945"/>
                </a:lnTo>
                <a:lnTo>
                  <a:pt x="16291" y="45479"/>
                </a:lnTo>
                <a:lnTo>
                  <a:pt x="16291" y="43698"/>
                </a:lnTo>
                <a:lnTo>
                  <a:pt x="15496" y="42191"/>
                </a:lnTo>
                <a:lnTo>
                  <a:pt x="15099" y="40547"/>
                </a:lnTo>
                <a:lnTo>
                  <a:pt x="15099" y="38630"/>
                </a:lnTo>
                <a:lnTo>
                  <a:pt x="14701" y="36575"/>
                </a:lnTo>
                <a:lnTo>
                  <a:pt x="14304" y="34520"/>
                </a:lnTo>
                <a:lnTo>
                  <a:pt x="13907" y="32328"/>
                </a:lnTo>
                <a:lnTo>
                  <a:pt x="13112" y="30136"/>
                </a:lnTo>
                <a:lnTo>
                  <a:pt x="12715" y="27808"/>
                </a:lnTo>
                <a:lnTo>
                  <a:pt x="12715" y="25616"/>
                </a:lnTo>
                <a:lnTo>
                  <a:pt x="11920" y="23287"/>
                </a:lnTo>
                <a:lnTo>
                  <a:pt x="11920" y="21232"/>
                </a:lnTo>
                <a:lnTo>
                  <a:pt x="11523" y="19178"/>
                </a:lnTo>
                <a:lnTo>
                  <a:pt x="11523" y="17260"/>
                </a:lnTo>
                <a:lnTo>
                  <a:pt x="11125" y="15479"/>
                </a:lnTo>
                <a:lnTo>
                  <a:pt x="11523" y="13835"/>
                </a:lnTo>
                <a:lnTo>
                  <a:pt x="11523" y="12328"/>
                </a:lnTo>
                <a:lnTo>
                  <a:pt x="13907" y="9863"/>
                </a:lnTo>
                <a:lnTo>
                  <a:pt x="19072" y="7534"/>
                </a:lnTo>
                <a:lnTo>
                  <a:pt x="27019" y="5342"/>
                </a:lnTo>
                <a:lnTo>
                  <a:pt x="35364" y="3561"/>
                </a:lnTo>
                <a:lnTo>
                  <a:pt x="43708" y="2054"/>
                </a:lnTo>
                <a:lnTo>
                  <a:pt x="52450" y="958"/>
                </a:lnTo>
                <a:lnTo>
                  <a:pt x="60000" y="273"/>
                </a:lnTo>
                <a:lnTo>
                  <a:pt x="64768" y="0"/>
                </a:lnTo>
                <a:lnTo>
                  <a:pt x="69536" y="273"/>
                </a:lnTo>
                <a:lnTo>
                  <a:pt x="75099" y="821"/>
                </a:lnTo>
                <a:lnTo>
                  <a:pt x="81456" y="1643"/>
                </a:lnTo>
                <a:lnTo>
                  <a:pt x="88211" y="2876"/>
                </a:lnTo>
                <a:lnTo>
                  <a:pt x="94569" y="4109"/>
                </a:lnTo>
                <a:lnTo>
                  <a:pt x="100529" y="5479"/>
                </a:lnTo>
                <a:lnTo>
                  <a:pt x="104503" y="6849"/>
                </a:lnTo>
                <a:lnTo>
                  <a:pt x="106887" y="7945"/>
                </a:lnTo>
                <a:lnTo>
                  <a:pt x="108874" y="9178"/>
                </a:lnTo>
                <a:lnTo>
                  <a:pt x="109668" y="10273"/>
                </a:lnTo>
                <a:lnTo>
                  <a:pt x="111258" y="11780"/>
                </a:lnTo>
                <a:lnTo>
                  <a:pt x="112052" y="13287"/>
                </a:lnTo>
                <a:lnTo>
                  <a:pt x="112847" y="15068"/>
                </a:lnTo>
                <a:lnTo>
                  <a:pt x="114039" y="17123"/>
                </a:lnTo>
                <a:lnTo>
                  <a:pt x="115629" y="19589"/>
                </a:lnTo>
                <a:lnTo>
                  <a:pt x="117218" y="22465"/>
                </a:lnTo>
                <a:lnTo>
                  <a:pt x="117615" y="23972"/>
                </a:lnTo>
                <a:lnTo>
                  <a:pt x="118410" y="25479"/>
                </a:lnTo>
                <a:lnTo>
                  <a:pt x="118807" y="27397"/>
                </a:lnTo>
                <a:lnTo>
                  <a:pt x="119205" y="29315"/>
                </a:lnTo>
                <a:lnTo>
                  <a:pt x="119205" y="31369"/>
                </a:lnTo>
                <a:lnTo>
                  <a:pt x="119602" y="33698"/>
                </a:lnTo>
                <a:lnTo>
                  <a:pt x="119602" y="36027"/>
                </a:lnTo>
                <a:lnTo>
                  <a:pt x="119602" y="38356"/>
                </a:lnTo>
                <a:lnTo>
                  <a:pt x="119602" y="40684"/>
                </a:lnTo>
                <a:lnTo>
                  <a:pt x="119602" y="43150"/>
                </a:lnTo>
                <a:lnTo>
                  <a:pt x="119602" y="45479"/>
                </a:lnTo>
                <a:lnTo>
                  <a:pt x="119205" y="47534"/>
                </a:lnTo>
                <a:lnTo>
                  <a:pt x="118807" y="49726"/>
                </a:lnTo>
                <a:lnTo>
                  <a:pt x="118410" y="51780"/>
                </a:lnTo>
                <a:lnTo>
                  <a:pt x="117615" y="53561"/>
                </a:lnTo>
                <a:lnTo>
                  <a:pt x="117218" y="55205"/>
                </a:lnTo>
                <a:lnTo>
                  <a:pt x="116821" y="56301"/>
                </a:lnTo>
                <a:lnTo>
                  <a:pt x="116026" y="57808"/>
                </a:lnTo>
                <a:lnTo>
                  <a:pt x="115231" y="59452"/>
                </a:lnTo>
                <a:lnTo>
                  <a:pt x="114039" y="61369"/>
                </a:lnTo>
                <a:lnTo>
                  <a:pt x="113245" y="63287"/>
                </a:lnTo>
                <a:lnTo>
                  <a:pt x="112450" y="65479"/>
                </a:lnTo>
                <a:lnTo>
                  <a:pt x="111655" y="67671"/>
                </a:lnTo>
                <a:lnTo>
                  <a:pt x="110463" y="70000"/>
                </a:lnTo>
                <a:lnTo>
                  <a:pt x="109668" y="72328"/>
                </a:lnTo>
                <a:lnTo>
                  <a:pt x="109271" y="74657"/>
                </a:lnTo>
                <a:lnTo>
                  <a:pt x="108476" y="76986"/>
                </a:lnTo>
                <a:lnTo>
                  <a:pt x="108079" y="79041"/>
                </a:lnTo>
                <a:lnTo>
                  <a:pt x="108079" y="81095"/>
                </a:lnTo>
                <a:lnTo>
                  <a:pt x="107682" y="82876"/>
                </a:lnTo>
                <a:lnTo>
                  <a:pt x="108079" y="84520"/>
                </a:lnTo>
                <a:lnTo>
                  <a:pt x="108476" y="85890"/>
                </a:lnTo>
                <a:lnTo>
                  <a:pt x="108874" y="87123"/>
                </a:lnTo>
                <a:lnTo>
                  <a:pt x="109271" y="88356"/>
                </a:lnTo>
                <a:lnTo>
                  <a:pt x="109271" y="89863"/>
                </a:lnTo>
                <a:lnTo>
                  <a:pt x="109668" y="91232"/>
                </a:lnTo>
                <a:lnTo>
                  <a:pt x="109668" y="92876"/>
                </a:lnTo>
                <a:lnTo>
                  <a:pt x="109668" y="94383"/>
                </a:lnTo>
                <a:lnTo>
                  <a:pt x="109668" y="96164"/>
                </a:lnTo>
                <a:lnTo>
                  <a:pt x="109668" y="97671"/>
                </a:lnTo>
                <a:lnTo>
                  <a:pt x="109668" y="99178"/>
                </a:lnTo>
                <a:lnTo>
                  <a:pt x="109271" y="100684"/>
                </a:lnTo>
                <a:lnTo>
                  <a:pt x="109271" y="102191"/>
                </a:lnTo>
                <a:lnTo>
                  <a:pt x="109271" y="103287"/>
                </a:lnTo>
                <a:lnTo>
                  <a:pt x="108874" y="104520"/>
                </a:lnTo>
                <a:lnTo>
                  <a:pt x="108079" y="105479"/>
                </a:lnTo>
                <a:lnTo>
                  <a:pt x="107682" y="106164"/>
                </a:lnTo>
                <a:lnTo>
                  <a:pt x="106887" y="106712"/>
                </a:lnTo>
                <a:lnTo>
                  <a:pt x="106092" y="107534"/>
                </a:lnTo>
                <a:lnTo>
                  <a:pt x="105298" y="108219"/>
                </a:lnTo>
                <a:lnTo>
                  <a:pt x="104105" y="109178"/>
                </a:lnTo>
                <a:lnTo>
                  <a:pt x="102913" y="109863"/>
                </a:lnTo>
                <a:lnTo>
                  <a:pt x="101324" y="110821"/>
                </a:lnTo>
                <a:lnTo>
                  <a:pt x="98940" y="111780"/>
                </a:lnTo>
                <a:lnTo>
                  <a:pt x="96158" y="112876"/>
                </a:lnTo>
                <a:lnTo>
                  <a:pt x="92185" y="114246"/>
                </a:lnTo>
              </a:path>
            </a:pathLst>
          </a:custGeom>
          <a:solidFill>
            <a:srgbClr val="FFFFA3"/>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25" name="Shape 3625"/>
          <p:cNvSpPr/>
          <p:nvPr/>
        </p:nvSpPr>
        <p:spPr>
          <a:xfrm>
            <a:off x="3141663" y="4332287"/>
            <a:ext cx="57150" cy="58737"/>
          </a:xfrm>
          <a:custGeom>
            <a:pathLst>
              <a:path extrusionOk="0" h="120000" w="120000">
                <a:moveTo>
                  <a:pt x="58536" y="116756"/>
                </a:moveTo>
                <a:lnTo>
                  <a:pt x="58536" y="116756"/>
                </a:lnTo>
                <a:lnTo>
                  <a:pt x="81951" y="110270"/>
                </a:lnTo>
                <a:lnTo>
                  <a:pt x="99512" y="100540"/>
                </a:lnTo>
                <a:lnTo>
                  <a:pt x="111219" y="81081"/>
                </a:lnTo>
                <a:lnTo>
                  <a:pt x="117073" y="61621"/>
                </a:lnTo>
                <a:lnTo>
                  <a:pt x="111219" y="38918"/>
                </a:lnTo>
                <a:lnTo>
                  <a:pt x="99512" y="19459"/>
                </a:lnTo>
                <a:lnTo>
                  <a:pt x="81951" y="6486"/>
                </a:lnTo>
                <a:lnTo>
                  <a:pt x="58536" y="0"/>
                </a:lnTo>
                <a:lnTo>
                  <a:pt x="38048" y="6486"/>
                </a:lnTo>
                <a:lnTo>
                  <a:pt x="20487" y="19459"/>
                </a:lnTo>
                <a:lnTo>
                  <a:pt x="5853" y="38918"/>
                </a:lnTo>
                <a:lnTo>
                  <a:pt x="0" y="61621"/>
                </a:lnTo>
                <a:lnTo>
                  <a:pt x="5853" y="81081"/>
                </a:lnTo>
                <a:lnTo>
                  <a:pt x="20487" y="100540"/>
                </a:lnTo>
                <a:lnTo>
                  <a:pt x="38048" y="110270"/>
                </a:lnTo>
                <a:lnTo>
                  <a:pt x="58536"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26" name="Shape 3626"/>
          <p:cNvSpPr/>
          <p:nvPr/>
        </p:nvSpPr>
        <p:spPr>
          <a:xfrm>
            <a:off x="3090863" y="4395787"/>
            <a:ext cx="58737" cy="58737"/>
          </a:xfrm>
          <a:custGeom>
            <a:pathLst>
              <a:path extrusionOk="0" h="120000" w="120000">
                <a:moveTo>
                  <a:pt x="58536" y="116756"/>
                </a:moveTo>
                <a:lnTo>
                  <a:pt x="58536" y="116756"/>
                </a:lnTo>
                <a:lnTo>
                  <a:pt x="79024" y="110270"/>
                </a:lnTo>
                <a:lnTo>
                  <a:pt x="96585" y="97297"/>
                </a:lnTo>
                <a:lnTo>
                  <a:pt x="111219" y="81081"/>
                </a:lnTo>
                <a:lnTo>
                  <a:pt x="117073" y="58378"/>
                </a:lnTo>
                <a:lnTo>
                  <a:pt x="111219" y="35675"/>
                </a:lnTo>
                <a:lnTo>
                  <a:pt x="96585" y="16216"/>
                </a:lnTo>
                <a:lnTo>
                  <a:pt x="79024" y="6486"/>
                </a:lnTo>
                <a:lnTo>
                  <a:pt x="58536" y="0"/>
                </a:lnTo>
                <a:lnTo>
                  <a:pt x="35121" y="6486"/>
                </a:lnTo>
                <a:lnTo>
                  <a:pt x="17560" y="16216"/>
                </a:lnTo>
                <a:lnTo>
                  <a:pt x="5853" y="35675"/>
                </a:lnTo>
                <a:lnTo>
                  <a:pt x="0" y="58378"/>
                </a:lnTo>
                <a:lnTo>
                  <a:pt x="5853" y="81081"/>
                </a:lnTo>
                <a:lnTo>
                  <a:pt x="17560" y="97297"/>
                </a:lnTo>
                <a:lnTo>
                  <a:pt x="35121" y="110270"/>
                </a:lnTo>
                <a:lnTo>
                  <a:pt x="58536"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27" name="Shape 3627"/>
          <p:cNvSpPr/>
          <p:nvPr/>
        </p:nvSpPr>
        <p:spPr>
          <a:xfrm>
            <a:off x="3232150" y="4314825"/>
            <a:ext cx="53974" cy="58738"/>
          </a:xfrm>
          <a:custGeom>
            <a:pathLst>
              <a:path extrusionOk="0" h="120000" w="120000">
                <a:moveTo>
                  <a:pt x="57000" y="116756"/>
                </a:moveTo>
                <a:lnTo>
                  <a:pt x="57000" y="116756"/>
                </a:lnTo>
                <a:lnTo>
                  <a:pt x="81000" y="110270"/>
                </a:lnTo>
                <a:lnTo>
                  <a:pt x="99000" y="97297"/>
                </a:lnTo>
                <a:lnTo>
                  <a:pt x="111000" y="81081"/>
                </a:lnTo>
                <a:lnTo>
                  <a:pt x="117000" y="58378"/>
                </a:lnTo>
                <a:lnTo>
                  <a:pt x="111000" y="35675"/>
                </a:lnTo>
                <a:lnTo>
                  <a:pt x="99000" y="16216"/>
                </a:lnTo>
                <a:lnTo>
                  <a:pt x="81000" y="6486"/>
                </a:lnTo>
                <a:lnTo>
                  <a:pt x="57000" y="0"/>
                </a:lnTo>
                <a:lnTo>
                  <a:pt x="33000" y="6486"/>
                </a:lnTo>
                <a:lnTo>
                  <a:pt x="18000" y="16216"/>
                </a:lnTo>
                <a:lnTo>
                  <a:pt x="3000" y="35675"/>
                </a:lnTo>
                <a:lnTo>
                  <a:pt x="0" y="58378"/>
                </a:lnTo>
                <a:lnTo>
                  <a:pt x="3000" y="81081"/>
                </a:lnTo>
                <a:lnTo>
                  <a:pt x="18000" y="97297"/>
                </a:lnTo>
                <a:lnTo>
                  <a:pt x="33000" y="110270"/>
                </a:lnTo>
                <a:lnTo>
                  <a:pt x="57000"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28" name="Shape 3628"/>
          <p:cNvSpPr/>
          <p:nvPr/>
        </p:nvSpPr>
        <p:spPr>
          <a:xfrm>
            <a:off x="3314700" y="4338637"/>
            <a:ext cx="57150" cy="57150"/>
          </a:xfrm>
          <a:custGeom>
            <a:pathLst>
              <a:path extrusionOk="0" h="120000" w="120000">
                <a:moveTo>
                  <a:pt x="55609" y="116666"/>
                </a:moveTo>
                <a:lnTo>
                  <a:pt x="55609" y="116666"/>
                </a:lnTo>
                <a:lnTo>
                  <a:pt x="79024" y="113333"/>
                </a:lnTo>
                <a:lnTo>
                  <a:pt x="99512" y="100000"/>
                </a:lnTo>
                <a:lnTo>
                  <a:pt x="114146" y="83333"/>
                </a:lnTo>
                <a:lnTo>
                  <a:pt x="117073" y="60000"/>
                </a:lnTo>
                <a:lnTo>
                  <a:pt x="114146" y="36666"/>
                </a:lnTo>
                <a:lnTo>
                  <a:pt x="99512" y="16666"/>
                </a:lnTo>
                <a:lnTo>
                  <a:pt x="79024" y="6666"/>
                </a:lnTo>
                <a:lnTo>
                  <a:pt x="55609" y="0"/>
                </a:lnTo>
                <a:lnTo>
                  <a:pt x="32195" y="6666"/>
                </a:lnTo>
                <a:lnTo>
                  <a:pt x="17560" y="16666"/>
                </a:lnTo>
                <a:lnTo>
                  <a:pt x="5853" y="36666"/>
                </a:lnTo>
                <a:lnTo>
                  <a:pt x="0" y="60000"/>
                </a:lnTo>
                <a:lnTo>
                  <a:pt x="5853" y="83333"/>
                </a:lnTo>
                <a:lnTo>
                  <a:pt x="17560" y="100000"/>
                </a:lnTo>
                <a:lnTo>
                  <a:pt x="32195" y="113333"/>
                </a:lnTo>
                <a:lnTo>
                  <a:pt x="55609"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29" name="Shape 3629"/>
          <p:cNvSpPr/>
          <p:nvPr/>
        </p:nvSpPr>
        <p:spPr>
          <a:xfrm>
            <a:off x="3340100" y="4422775"/>
            <a:ext cx="57150" cy="58738"/>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30" name="Shape 3630"/>
          <p:cNvSpPr/>
          <p:nvPr/>
        </p:nvSpPr>
        <p:spPr>
          <a:xfrm>
            <a:off x="3441700" y="4406900"/>
            <a:ext cx="57150" cy="57150"/>
          </a:xfrm>
          <a:custGeom>
            <a:pathLst>
              <a:path extrusionOk="0" h="120000" w="120000">
                <a:moveTo>
                  <a:pt x="55609" y="116666"/>
                </a:moveTo>
                <a:lnTo>
                  <a:pt x="55609" y="116666"/>
                </a:lnTo>
                <a:lnTo>
                  <a:pt x="79024" y="110000"/>
                </a:lnTo>
                <a:lnTo>
                  <a:pt x="99512" y="96666"/>
                </a:lnTo>
                <a:lnTo>
                  <a:pt x="111219" y="80000"/>
                </a:lnTo>
                <a:lnTo>
                  <a:pt x="117073" y="56666"/>
                </a:lnTo>
                <a:lnTo>
                  <a:pt x="111219" y="33333"/>
                </a:lnTo>
                <a:lnTo>
                  <a:pt x="99512" y="16666"/>
                </a:lnTo>
                <a:lnTo>
                  <a:pt x="79024" y="6666"/>
                </a:lnTo>
                <a:lnTo>
                  <a:pt x="55609" y="0"/>
                </a:lnTo>
                <a:lnTo>
                  <a:pt x="32195" y="6666"/>
                </a:lnTo>
                <a:lnTo>
                  <a:pt x="17560" y="16666"/>
                </a:lnTo>
                <a:lnTo>
                  <a:pt x="2926" y="33333"/>
                </a:lnTo>
                <a:lnTo>
                  <a:pt x="0" y="56666"/>
                </a:lnTo>
                <a:lnTo>
                  <a:pt x="2926" y="80000"/>
                </a:lnTo>
                <a:lnTo>
                  <a:pt x="17560" y="96666"/>
                </a:lnTo>
                <a:lnTo>
                  <a:pt x="32195" y="110000"/>
                </a:lnTo>
                <a:lnTo>
                  <a:pt x="55609"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31" name="Shape 3631"/>
          <p:cNvSpPr/>
          <p:nvPr/>
        </p:nvSpPr>
        <p:spPr>
          <a:xfrm>
            <a:off x="3481387" y="4332287"/>
            <a:ext cx="57150" cy="58737"/>
          </a:xfrm>
          <a:custGeom>
            <a:pathLst>
              <a:path extrusionOk="0" h="120000" w="120000">
                <a:moveTo>
                  <a:pt x="55609" y="116756"/>
                </a:moveTo>
                <a:lnTo>
                  <a:pt x="55609" y="116756"/>
                </a:lnTo>
                <a:lnTo>
                  <a:pt x="79024" y="110270"/>
                </a:lnTo>
                <a:lnTo>
                  <a:pt x="99512" y="100540"/>
                </a:lnTo>
                <a:lnTo>
                  <a:pt x="111219" y="81081"/>
                </a:lnTo>
                <a:lnTo>
                  <a:pt x="117073" y="58378"/>
                </a:lnTo>
                <a:lnTo>
                  <a:pt x="111219" y="35675"/>
                </a:lnTo>
                <a:lnTo>
                  <a:pt x="99512" y="19459"/>
                </a:lnTo>
                <a:lnTo>
                  <a:pt x="79024" y="6486"/>
                </a:lnTo>
                <a:lnTo>
                  <a:pt x="55609" y="0"/>
                </a:lnTo>
                <a:lnTo>
                  <a:pt x="32195" y="6486"/>
                </a:lnTo>
                <a:lnTo>
                  <a:pt x="17560" y="19459"/>
                </a:lnTo>
                <a:lnTo>
                  <a:pt x="2926" y="35675"/>
                </a:lnTo>
                <a:lnTo>
                  <a:pt x="0" y="58378"/>
                </a:lnTo>
                <a:lnTo>
                  <a:pt x="2926" y="81081"/>
                </a:lnTo>
                <a:lnTo>
                  <a:pt x="17560" y="100540"/>
                </a:lnTo>
                <a:lnTo>
                  <a:pt x="32195" y="110270"/>
                </a:lnTo>
                <a:lnTo>
                  <a:pt x="55609"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32" name="Shape 3632"/>
          <p:cNvSpPr/>
          <p:nvPr/>
        </p:nvSpPr>
        <p:spPr>
          <a:xfrm>
            <a:off x="3575050" y="4298950"/>
            <a:ext cx="53974" cy="57150"/>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6666"/>
                </a:lnTo>
                <a:lnTo>
                  <a:pt x="58461" y="0"/>
                </a:lnTo>
                <a:lnTo>
                  <a:pt x="33846" y="6666"/>
                </a:lnTo>
                <a:lnTo>
                  <a:pt x="18461" y="16666"/>
                </a:lnTo>
                <a:lnTo>
                  <a:pt x="3076" y="33333"/>
                </a:lnTo>
                <a:lnTo>
                  <a:pt x="0" y="56666"/>
                </a:lnTo>
                <a:lnTo>
                  <a:pt x="3076" y="80000"/>
                </a:lnTo>
                <a:lnTo>
                  <a:pt x="18461" y="100000"/>
                </a:lnTo>
                <a:lnTo>
                  <a:pt x="33846" y="110000"/>
                </a:lnTo>
                <a:lnTo>
                  <a:pt x="58461"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33" name="Shape 3633"/>
          <p:cNvSpPr/>
          <p:nvPr/>
        </p:nvSpPr>
        <p:spPr>
          <a:xfrm>
            <a:off x="3662362" y="4325937"/>
            <a:ext cx="57150" cy="57150"/>
          </a:xfrm>
          <a:custGeom>
            <a:pathLst>
              <a:path extrusionOk="0" h="120000" w="120000">
                <a:moveTo>
                  <a:pt x="60000" y="116666"/>
                </a:moveTo>
                <a:lnTo>
                  <a:pt x="60000" y="116666"/>
                </a:lnTo>
                <a:lnTo>
                  <a:pt x="84000" y="110000"/>
                </a:lnTo>
                <a:lnTo>
                  <a:pt x="99000" y="96666"/>
                </a:lnTo>
                <a:lnTo>
                  <a:pt x="111000" y="80000"/>
                </a:lnTo>
                <a:lnTo>
                  <a:pt x="117000" y="56666"/>
                </a:lnTo>
                <a:lnTo>
                  <a:pt x="111000" y="33333"/>
                </a:lnTo>
                <a:lnTo>
                  <a:pt x="99000" y="16666"/>
                </a:lnTo>
                <a:lnTo>
                  <a:pt x="84000" y="6666"/>
                </a:lnTo>
                <a:lnTo>
                  <a:pt x="60000" y="0"/>
                </a:lnTo>
                <a:lnTo>
                  <a:pt x="36000" y="6666"/>
                </a:lnTo>
                <a:lnTo>
                  <a:pt x="18000" y="16666"/>
                </a:lnTo>
                <a:lnTo>
                  <a:pt x="3000" y="33333"/>
                </a:lnTo>
                <a:lnTo>
                  <a:pt x="0" y="56666"/>
                </a:lnTo>
                <a:lnTo>
                  <a:pt x="3000" y="80000"/>
                </a:lnTo>
                <a:lnTo>
                  <a:pt x="18000" y="96666"/>
                </a:lnTo>
                <a:lnTo>
                  <a:pt x="36000" y="110000"/>
                </a:lnTo>
                <a:lnTo>
                  <a:pt x="60000"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34" name="Shape 3634"/>
          <p:cNvSpPr/>
          <p:nvPr/>
        </p:nvSpPr>
        <p:spPr>
          <a:xfrm>
            <a:off x="3705225" y="4406900"/>
            <a:ext cx="60324" cy="57150"/>
          </a:xfrm>
          <a:custGeom>
            <a:pathLst>
              <a:path extrusionOk="0" h="120000" w="120000">
                <a:moveTo>
                  <a:pt x="60000" y="116666"/>
                </a:moveTo>
                <a:lnTo>
                  <a:pt x="60000" y="116666"/>
                </a:lnTo>
                <a:lnTo>
                  <a:pt x="80000" y="113333"/>
                </a:lnTo>
                <a:lnTo>
                  <a:pt x="100000" y="100000"/>
                </a:lnTo>
                <a:lnTo>
                  <a:pt x="111428" y="83333"/>
                </a:lnTo>
                <a:lnTo>
                  <a:pt x="117142" y="60000"/>
                </a:lnTo>
                <a:lnTo>
                  <a:pt x="111428" y="36666"/>
                </a:lnTo>
                <a:lnTo>
                  <a:pt x="100000" y="16666"/>
                </a:lnTo>
                <a:lnTo>
                  <a:pt x="80000" y="6666"/>
                </a:lnTo>
                <a:lnTo>
                  <a:pt x="60000" y="0"/>
                </a:lnTo>
                <a:lnTo>
                  <a:pt x="40000" y="6666"/>
                </a:lnTo>
                <a:lnTo>
                  <a:pt x="20000" y="16666"/>
                </a:lnTo>
                <a:lnTo>
                  <a:pt x="5714" y="36666"/>
                </a:lnTo>
                <a:lnTo>
                  <a:pt x="0" y="60000"/>
                </a:lnTo>
                <a:lnTo>
                  <a:pt x="5714" y="83333"/>
                </a:lnTo>
                <a:lnTo>
                  <a:pt x="20000" y="100000"/>
                </a:lnTo>
                <a:lnTo>
                  <a:pt x="40000" y="113333"/>
                </a:lnTo>
                <a:lnTo>
                  <a:pt x="60000"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35" name="Shape 3635"/>
          <p:cNvSpPr/>
          <p:nvPr/>
        </p:nvSpPr>
        <p:spPr>
          <a:xfrm>
            <a:off x="3805237" y="4413250"/>
            <a:ext cx="57150" cy="58738"/>
          </a:xfrm>
          <a:custGeom>
            <a:pathLst>
              <a:path extrusionOk="0" h="120000" w="120000">
                <a:moveTo>
                  <a:pt x="57000" y="116756"/>
                </a:moveTo>
                <a:lnTo>
                  <a:pt x="57000" y="116756"/>
                </a:lnTo>
                <a:lnTo>
                  <a:pt x="81000" y="110270"/>
                </a:lnTo>
                <a:lnTo>
                  <a:pt x="99000" y="100540"/>
                </a:lnTo>
                <a:lnTo>
                  <a:pt x="111000" y="81081"/>
                </a:lnTo>
                <a:lnTo>
                  <a:pt x="117000" y="58378"/>
                </a:lnTo>
                <a:lnTo>
                  <a:pt x="111000" y="35675"/>
                </a:lnTo>
                <a:lnTo>
                  <a:pt x="99000" y="19459"/>
                </a:lnTo>
                <a:lnTo>
                  <a:pt x="81000" y="6486"/>
                </a:lnTo>
                <a:lnTo>
                  <a:pt x="57000" y="0"/>
                </a:lnTo>
                <a:lnTo>
                  <a:pt x="33000" y="6486"/>
                </a:lnTo>
                <a:lnTo>
                  <a:pt x="18000" y="19459"/>
                </a:lnTo>
                <a:lnTo>
                  <a:pt x="3000" y="35675"/>
                </a:lnTo>
                <a:lnTo>
                  <a:pt x="0" y="58378"/>
                </a:lnTo>
                <a:lnTo>
                  <a:pt x="3000" y="81081"/>
                </a:lnTo>
                <a:lnTo>
                  <a:pt x="18000" y="100540"/>
                </a:lnTo>
                <a:lnTo>
                  <a:pt x="33000" y="110270"/>
                </a:lnTo>
                <a:lnTo>
                  <a:pt x="57000"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36" name="Shape 3636"/>
          <p:cNvSpPr/>
          <p:nvPr/>
        </p:nvSpPr>
        <p:spPr>
          <a:xfrm>
            <a:off x="3844925" y="4340225"/>
            <a:ext cx="55562" cy="57150"/>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3333"/>
                </a:lnTo>
                <a:lnTo>
                  <a:pt x="58461" y="0"/>
                </a:lnTo>
                <a:lnTo>
                  <a:pt x="33846" y="3333"/>
                </a:lnTo>
                <a:lnTo>
                  <a:pt x="18461" y="16666"/>
                </a:lnTo>
                <a:lnTo>
                  <a:pt x="3076" y="33333"/>
                </a:lnTo>
                <a:lnTo>
                  <a:pt x="0" y="56666"/>
                </a:lnTo>
                <a:lnTo>
                  <a:pt x="3076" y="80000"/>
                </a:lnTo>
                <a:lnTo>
                  <a:pt x="18461" y="100000"/>
                </a:lnTo>
                <a:lnTo>
                  <a:pt x="33846" y="110000"/>
                </a:lnTo>
                <a:lnTo>
                  <a:pt x="58461"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37" name="Shape 3637"/>
          <p:cNvSpPr/>
          <p:nvPr/>
        </p:nvSpPr>
        <p:spPr>
          <a:xfrm>
            <a:off x="3935412" y="4305300"/>
            <a:ext cx="58737" cy="58738"/>
          </a:xfrm>
          <a:custGeom>
            <a:pathLst>
              <a:path extrusionOk="0" h="120000" w="120000">
                <a:moveTo>
                  <a:pt x="61463" y="116756"/>
                </a:moveTo>
                <a:lnTo>
                  <a:pt x="61463" y="116756"/>
                </a:lnTo>
                <a:lnTo>
                  <a:pt x="84878" y="110270"/>
                </a:lnTo>
                <a:lnTo>
                  <a:pt x="99512" y="97297"/>
                </a:lnTo>
                <a:lnTo>
                  <a:pt x="111219" y="81081"/>
                </a:lnTo>
                <a:lnTo>
                  <a:pt x="117073" y="58378"/>
                </a:lnTo>
                <a:lnTo>
                  <a:pt x="111219" y="35675"/>
                </a:lnTo>
                <a:lnTo>
                  <a:pt x="99512" y="16216"/>
                </a:lnTo>
                <a:lnTo>
                  <a:pt x="84878" y="6486"/>
                </a:lnTo>
                <a:lnTo>
                  <a:pt x="61463" y="0"/>
                </a:lnTo>
                <a:lnTo>
                  <a:pt x="38048" y="6486"/>
                </a:lnTo>
                <a:lnTo>
                  <a:pt x="20487" y="16216"/>
                </a:lnTo>
                <a:lnTo>
                  <a:pt x="5853" y="35675"/>
                </a:lnTo>
                <a:lnTo>
                  <a:pt x="0" y="58378"/>
                </a:lnTo>
                <a:lnTo>
                  <a:pt x="5853" y="81081"/>
                </a:lnTo>
                <a:lnTo>
                  <a:pt x="20487" y="97297"/>
                </a:lnTo>
                <a:lnTo>
                  <a:pt x="38048" y="110270"/>
                </a:lnTo>
                <a:lnTo>
                  <a:pt x="61463"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38" name="Shape 3638"/>
          <p:cNvSpPr/>
          <p:nvPr/>
        </p:nvSpPr>
        <p:spPr>
          <a:xfrm>
            <a:off x="4025900" y="4332287"/>
            <a:ext cx="57150" cy="58737"/>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39" name="Shape 3639"/>
          <p:cNvSpPr/>
          <p:nvPr/>
        </p:nvSpPr>
        <p:spPr>
          <a:xfrm>
            <a:off x="4070350" y="4413250"/>
            <a:ext cx="57150" cy="58738"/>
          </a:xfrm>
          <a:custGeom>
            <a:pathLst>
              <a:path extrusionOk="0" h="120000" w="120000">
                <a:moveTo>
                  <a:pt x="58536" y="116756"/>
                </a:moveTo>
                <a:lnTo>
                  <a:pt x="58536" y="116756"/>
                </a:lnTo>
                <a:lnTo>
                  <a:pt x="81951" y="110270"/>
                </a:lnTo>
                <a:lnTo>
                  <a:pt x="99512" y="100540"/>
                </a:lnTo>
                <a:lnTo>
                  <a:pt x="111219" y="81081"/>
                </a:lnTo>
                <a:lnTo>
                  <a:pt x="117073" y="58378"/>
                </a:lnTo>
                <a:lnTo>
                  <a:pt x="111219" y="38918"/>
                </a:lnTo>
                <a:lnTo>
                  <a:pt x="99512" y="19459"/>
                </a:lnTo>
                <a:lnTo>
                  <a:pt x="81951" y="6486"/>
                </a:lnTo>
                <a:lnTo>
                  <a:pt x="58536" y="0"/>
                </a:lnTo>
                <a:lnTo>
                  <a:pt x="38048" y="6486"/>
                </a:lnTo>
                <a:lnTo>
                  <a:pt x="17560" y="19459"/>
                </a:lnTo>
                <a:lnTo>
                  <a:pt x="5853" y="38918"/>
                </a:lnTo>
                <a:lnTo>
                  <a:pt x="0" y="58378"/>
                </a:lnTo>
                <a:lnTo>
                  <a:pt x="5853" y="81081"/>
                </a:lnTo>
                <a:lnTo>
                  <a:pt x="17560" y="100540"/>
                </a:lnTo>
                <a:lnTo>
                  <a:pt x="38048" y="110270"/>
                </a:lnTo>
                <a:lnTo>
                  <a:pt x="58536"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40" name="Shape 3640"/>
          <p:cNvSpPr/>
          <p:nvPr/>
        </p:nvSpPr>
        <p:spPr>
          <a:xfrm>
            <a:off x="4162425" y="4416425"/>
            <a:ext cx="58738" cy="57150"/>
          </a:xfrm>
          <a:custGeom>
            <a:pathLst>
              <a:path extrusionOk="0" h="120000" w="120000">
                <a:moveTo>
                  <a:pt x="57000" y="116666"/>
                </a:moveTo>
                <a:lnTo>
                  <a:pt x="57000" y="116666"/>
                </a:lnTo>
                <a:lnTo>
                  <a:pt x="81000" y="113333"/>
                </a:lnTo>
                <a:lnTo>
                  <a:pt x="99000" y="100000"/>
                </a:lnTo>
                <a:lnTo>
                  <a:pt x="114000" y="83333"/>
                </a:lnTo>
                <a:lnTo>
                  <a:pt x="117000" y="60000"/>
                </a:lnTo>
                <a:lnTo>
                  <a:pt x="114000" y="36666"/>
                </a:lnTo>
                <a:lnTo>
                  <a:pt x="99000" y="16666"/>
                </a:lnTo>
                <a:lnTo>
                  <a:pt x="81000" y="6666"/>
                </a:lnTo>
                <a:lnTo>
                  <a:pt x="57000" y="0"/>
                </a:lnTo>
                <a:lnTo>
                  <a:pt x="33000" y="6666"/>
                </a:lnTo>
                <a:lnTo>
                  <a:pt x="18000" y="16666"/>
                </a:lnTo>
                <a:lnTo>
                  <a:pt x="6000" y="36666"/>
                </a:lnTo>
                <a:lnTo>
                  <a:pt x="0" y="60000"/>
                </a:lnTo>
                <a:lnTo>
                  <a:pt x="6000" y="83333"/>
                </a:lnTo>
                <a:lnTo>
                  <a:pt x="18000" y="100000"/>
                </a:lnTo>
                <a:lnTo>
                  <a:pt x="33000" y="113333"/>
                </a:lnTo>
                <a:lnTo>
                  <a:pt x="57000"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41" name="Shape 3641"/>
          <p:cNvSpPr/>
          <p:nvPr/>
        </p:nvSpPr>
        <p:spPr>
          <a:xfrm>
            <a:off x="4202112" y="4343400"/>
            <a:ext cx="58737" cy="57150"/>
          </a:xfrm>
          <a:custGeom>
            <a:pathLst>
              <a:path extrusionOk="0" h="120000" w="120000">
                <a:moveTo>
                  <a:pt x="55609" y="116666"/>
                </a:moveTo>
                <a:lnTo>
                  <a:pt x="55609" y="116666"/>
                </a:lnTo>
                <a:lnTo>
                  <a:pt x="79024" y="110000"/>
                </a:lnTo>
                <a:lnTo>
                  <a:pt x="96585" y="100000"/>
                </a:lnTo>
                <a:lnTo>
                  <a:pt x="111219" y="80000"/>
                </a:lnTo>
                <a:lnTo>
                  <a:pt x="117073" y="60000"/>
                </a:lnTo>
                <a:lnTo>
                  <a:pt x="111219" y="36666"/>
                </a:lnTo>
                <a:lnTo>
                  <a:pt x="96585" y="16666"/>
                </a:lnTo>
                <a:lnTo>
                  <a:pt x="79024" y="6666"/>
                </a:lnTo>
                <a:lnTo>
                  <a:pt x="55609" y="0"/>
                </a:lnTo>
                <a:lnTo>
                  <a:pt x="32195" y="6666"/>
                </a:lnTo>
                <a:lnTo>
                  <a:pt x="17560" y="16666"/>
                </a:lnTo>
                <a:lnTo>
                  <a:pt x="5853" y="36666"/>
                </a:lnTo>
                <a:lnTo>
                  <a:pt x="0" y="60000"/>
                </a:lnTo>
                <a:lnTo>
                  <a:pt x="5853" y="80000"/>
                </a:lnTo>
                <a:lnTo>
                  <a:pt x="17560" y="100000"/>
                </a:lnTo>
                <a:lnTo>
                  <a:pt x="32195" y="110000"/>
                </a:lnTo>
                <a:lnTo>
                  <a:pt x="55609"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42" name="Shape 3642"/>
          <p:cNvSpPr/>
          <p:nvPr/>
        </p:nvSpPr>
        <p:spPr>
          <a:xfrm>
            <a:off x="4294187" y="4310062"/>
            <a:ext cx="55561" cy="57150"/>
          </a:xfrm>
          <a:custGeom>
            <a:pathLst>
              <a:path extrusionOk="0" h="120000" w="120000">
                <a:moveTo>
                  <a:pt x="55609" y="116666"/>
                </a:moveTo>
                <a:lnTo>
                  <a:pt x="55609" y="116666"/>
                </a:lnTo>
                <a:lnTo>
                  <a:pt x="79024" y="110000"/>
                </a:lnTo>
                <a:lnTo>
                  <a:pt x="96585" y="100000"/>
                </a:lnTo>
                <a:lnTo>
                  <a:pt x="111219" y="80000"/>
                </a:lnTo>
                <a:lnTo>
                  <a:pt x="117073" y="56666"/>
                </a:lnTo>
                <a:lnTo>
                  <a:pt x="111219" y="33333"/>
                </a:lnTo>
                <a:lnTo>
                  <a:pt x="96585" y="16666"/>
                </a:lnTo>
                <a:lnTo>
                  <a:pt x="79024" y="3333"/>
                </a:lnTo>
                <a:lnTo>
                  <a:pt x="55609" y="0"/>
                </a:lnTo>
                <a:lnTo>
                  <a:pt x="32195" y="3333"/>
                </a:lnTo>
                <a:lnTo>
                  <a:pt x="17560" y="16666"/>
                </a:lnTo>
                <a:lnTo>
                  <a:pt x="5853" y="33333"/>
                </a:lnTo>
                <a:lnTo>
                  <a:pt x="0" y="56666"/>
                </a:lnTo>
                <a:lnTo>
                  <a:pt x="5853" y="80000"/>
                </a:lnTo>
                <a:lnTo>
                  <a:pt x="17560" y="100000"/>
                </a:lnTo>
                <a:lnTo>
                  <a:pt x="32195" y="110000"/>
                </a:lnTo>
                <a:lnTo>
                  <a:pt x="55609"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43" name="Shape 3643"/>
          <p:cNvSpPr/>
          <p:nvPr/>
        </p:nvSpPr>
        <p:spPr>
          <a:xfrm>
            <a:off x="4383087" y="4335462"/>
            <a:ext cx="58737" cy="58737"/>
          </a:xfrm>
          <a:custGeom>
            <a:pathLst>
              <a:path extrusionOk="0" h="120000" w="120000">
                <a:moveTo>
                  <a:pt x="60000" y="116756"/>
                </a:moveTo>
                <a:lnTo>
                  <a:pt x="60000" y="116756"/>
                </a:lnTo>
                <a:lnTo>
                  <a:pt x="80000" y="110270"/>
                </a:lnTo>
                <a:lnTo>
                  <a:pt x="97142" y="97297"/>
                </a:lnTo>
                <a:lnTo>
                  <a:pt x="111428" y="81081"/>
                </a:lnTo>
                <a:lnTo>
                  <a:pt x="117142" y="58378"/>
                </a:lnTo>
                <a:lnTo>
                  <a:pt x="111428" y="35675"/>
                </a:lnTo>
                <a:lnTo>
                  <a:pt x="97142" y="16216"/>
                </a:lnTo>
                <a:lnTo>
                  <a:pt x="80000" y="6486"/>
                </a:lnTo>
                <a:lnTo>
                  <a:pt x="60000" y="0"/>
                </a:lnTo>
                <a:lnTo>
                  <a:pt x="37142" y="6486"/>
                </a:lnTo>
                <a:lnTo>
                  <a:pt x="17142" y="16216"/>
                </a:lnTo>
                <a:lnTo>
                  <a:pt x="5714" y="35675"/>
                </a:lnTo>
                <a:lnTo>
                  <a:pt x="0" y="58378"/>
                </a:lnTo>
                <a:lnTo>
                  <a:pt x="5714" y="81081"/>
                </a:lnTo>
                <a:lnTo>
                  <a:pt x="17142" y="97297"/>
                </a:lnTo>
                <a:lnTo>
                  <a:pt x="37142" y="110270"/>
                </a:lnTo>
                <a:lnTo>
                  <a:pt x="60000"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44" name="Shape 3644"/>
          <p:cNvSpPr/>
          <p:nvPr/>
        </p:nvSpPr>
        <p:spPr>
          <a:xfrm>
            <a:off x="4425950" y="4418012"/>
            <a:ext cx="58738" cy="57150"/>
          </a:xfrm>
          <a:custGeom>
            <a:pathLst>
              <a:path extrusionOk="0" h="120000" w="120000">
                <a:moveTo>
                  <a:pt x="60000" y="116666"/>
                </a:moveTo>
                <a:lnTo>
                  <a:pt x="60000" y="116666"/>
                </a:lnTo>
                <a:lnTo>
                  <a:pt x="84000" y="113333"/>
                </a:lnTo>
                <a:lnTo>
                  <a:pt x="99000" y="100000"/>
                </a:lnTo>
                <a:lnTo>
                  <a:pt x="114000" y="83333"/>
                </a:lnTo>
                <a:lnTo>
                  <a:pt x="117000" y="60000"/>
                </a:lnTo>
                <a:lnTo>
                  <a:pt x="114000" y="36666"/>
                </a:lnTo>
                <a:lnTo>
                  <a:pt x="99000" y="16666"/>
                </a:lnTo>
                <a:lnTo>
                  <a:pt x="84000" y="6666"/>
                </a:lnTo>
                <a:lnTo>
                  <a:pt x="60000" y="0"/>
                </a:lnTo>
                <a:lnTo>
                  <a:pt x="36000" y="6666"/>
                </a:lnTo>
                <a:lnTo>
                  <a:pt x="18000" y="16666"/>
                </a:lnTo>
                <a:lnTo>
                  <a:pt x="6000" y="36666"/>
                </a:lnTo>
                <a:lnTo>
                  <a:pt x="0" y="60000"/>
                </a:lnTo>
                <a:lnTo>
                  <a:pt x="6000" y="83333"/>
                </a:lnTo>
                <a:lnTo>
                  <a:pt x="18000" y="100000"/>
                </a:lnTo>
                <a:lnTo>
                  <a:pt x="36000" y="113333"/>
                </a:lnTo>
                <a:lnTo>
                  <a:pt x="60000"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45" name="Shape 3645"/>
          <p:cNvSpPr/>
          <p:nvPr/>
        </p:nvSpPr>
        <p:spPr>
          <a:xfrm>
            <a:off x="4521200" y="4422775"/>
            <a:ext cx="57150" cy="57150"/>
          </a:xfrm>
          <a:custGeom>
            <a:pathLst>
              <a:path extrusionOk="0" h="120000" w="120000">
                <a:moveTo>
                  <a:pt x="62857" y="116666"/>
                </a:moveTo>
                <a:lnTo>
                  <a:pt x="62857" y="116666"/>
                </a:lnTo>
                <a:lnTo>
                  <a:pt x="80000" y="110000"/>
                </a:lnTo>
                <a:lnTo>
                  <a:pt x="100000" y="100000"/>
                </a:lnTo>
                <a:lnTo>
                  <a:pt x="111428" y="83333"/>
                </a:lnTo>
                <a:lnTo>
                  <a:pt x="117142" y="60000"/>
                </a:lnTo>
                <a:lnTo>
                  <a:pt x="111428" y="36666"/>
                </a:lnTo>
                <a:lnTo>
                  <a:pt x="100000" y="16666"/>
                </a:lnTo>
                <a:lnTo>
                  <a:pt x="80000" y="3333"/>
                </a:lnTo>
                <a:lnTo>
                  <a:pt x="62857" y="0"/>
                </a:lnTo>
                <a:lnTo>
                  <a:pt x="40000" y="3333"/>
                </a:lnTo>
                <a:lnTo>
                  <a:pt x="20000" y="16666"/>
                </a:lnTo>
                <a:lnTo>
                  <a:pt x="5714" y="36666"/>
                </a:lnTo>
                <a:lnTo>
                  <a:pt x="0" y="60000"/>
                </a:lnTo>
                <a:lnTo>
                  <a:pt x="5714" y="83333"/>
                </a:lnTo>
                <a:lnTo>
                  <a:pt x="20000" y="100000"/>
                </a:lnTo>
                <a:lnTo>
                  <a:pt x="40000" y="110000"/>
                </a:lnTo>
                <a:lnTo>
                  <a:pt x="62857"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46" name="Shape 3646"/>
          <p:cNvSpPr/>
          <p:nvPr/>
        </p:nvSpPr>
        <p:spPr>
          <a:xfrm>
            <a:off x="4560887" y="4349750"/>
            <a:ext cx="58737" cy="55562"/>
          </a:xfrm>
          <a:custGeom>
            <a:pathLst>
              <a:path extrusionOk="0" h="120000" w="120000">
                <a:moveTo>
                  <a:pt x="60000" y="116571"/>
                </a:moveTo>
                <a:lnTo>
                  <a:pt x="60000" y="116571"/>
                </a:lnTo>
                <a:lnTo>
                  <a:pt x="80000" y="113142"/>
                </a:lnTo>
                <a:lnTo>
                  <a:pt x="100000" y="99428"/>
                </a:lnTo>
                <a:lnTo>
                  <a:pt x="111428" y="82285"/>
                </a:lnTo>
                <a:lnTo>
                  <a:pt x="117142" y="58285"/>
                </a:lnTo>
                <a:lnTo>
                  <a:pt x="111428" y="34285"/>
                </a:lnTo>
                <a:lnTo>
                  <a:pt x="100000" y="17142"/>
                </a:lnTo>
                <a:lnTo>
                  <a:pt x="80000" y="3428"/>
                </a:lnTo>
                <a:lnTo>
                  <a:pt x="60000" y="0"/>
                </a:lnTo>
                <a:lnTo>
                  <a:pt x="37142" y="3428"/>
                </a:lnTo>
                <a:lnTo>
                  <a:pt x="20000" y="17142"/>
                </a:lnTo>
                <a:lnTo>
                  <a:pt x="5714" y="34285"/>
                </a:lnTo>
                <a:lnTo>
                  <a:pt x="0" y="58285"/>
                </a:lnTo>
                <a:lnTo>
                  <a:pt x="5714" y="82285"/>
                </a:lnTo>
                <a:lnTo>
                  <a:pt x="20000" y="99428"/>
                </a:lnTo>
                <a:lnTo>
                  <a:pt x="37142" y="113142"/>
                </a:lnTo>
                <a:lnTo>
                  <a:pt x="60000" y="116571"/>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47" name="Shape 3647"/>
          <p:cNvSpPr/>
          <p:nvPr/>
        </p:nvSpPr>
        <p:spPr>
          <a:xfrm>
            <a:off x="4652962" y="4314825"/>
            <a:ext cx="58737" cy="57150"/>
          </a:xfrm>
          <a:custGeom>
            <a:pathLst>
              <a:path extrusionOk="0" h="120000" w="120000">
                <a:moveTo>
                  <a:pt x="58536" y="116666"/>
                </a:moveTo>
                <a:lnTo>
                  <a:pt x="58536" y="116666"/>
                </a:lnTo>
                <a:lnTo>
                  <a:pt x="81951" y="110000"/>
                </a:lnTo>
                <a:lnTo>
                  <a:pt x="99512" y="100000"/>
                </a:lnTo>
                <a:lnTo>
                  <a:pt x="111219" y="80000"/>
                </a:lnTo>
                <a:lnTo>
                  <a:pt x="117073" y="56666"/>
                </a:lnTo>
                <a:lnTo>
                  <a:pt x="111219" y="36666"/>
                </a:lnTo>
                <a:lnTo>
                  <a:pt x="99512" y="16666"/>
                </a:lnTo>
                <a:lnTo>
                  <a:pt x="81951" y="6666"/>
                </a:lnTo>
                <a:lnTo>
                  <a:pt x="58536" y="0"/>
                </a:lnTo>
                <a:lnTo>
                  <a:pt x="35121" y="6666"/>
                </a:lnTo>
                <a:lnTo>
                  <a:pt x="20487" y="16666"/>
                </a:lnTo>
                <a:lnTo>
                  <a:pt x="5853" y="36666"/>
                </a:lnTo>
                <a:lnTo>
                  <a:pt x="0" y="56666"/>
                </a:lnTo>
                <a:lnTo>
                  <a:pt x="5853" y="80000"/>
                </a:lnTo>
                <a:lnTo>
                  <a:pt x="20487" y="100000"/>
                </a:lnTo>
                <a:lnTo>
                  <a:pt x="35121" y="110000"/>
                </a:lnTo>
                <a:lnTo>
                  <a:pt x="58536"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48" name="Shape 3648"/>
          <p:cNvSpPr/>
          <p:nvPr/>
        </p:nvSpPr>
        <p:spPr>
          <a:xfrm>
            <a:off x="4743450" y="4341812"/>
            <a:ext cx="57150" cy="57150"/>
          </a:xfrm>
          <a:custGeom>
            <a:pathLst>
              <a:path extrusionOk="0" h="120000" w="120000">
                <a:moveTo>
                  <a:pt x="60000" y="116666"/>
                </a:moveTo>
                <a:lnTo>
                  <a:pt x="60000" y="116666"/>
                </a:lnTo>
                <a:lnTo>
                  <a:pt x="84000" y="110000"/>
                </a:lnTo>
                <a:lnTo>
                  <a:pt x="99000" y="100000"/>
                </a:lnTo>
                <a:lnTo>
                  <a:pt x="111000" y="83333"/>
                </a:lnTo>
                <a:lnTo>
                  <a:pt x="117000" y="60000"/>
                </a:lnTo>
                <a:lnTo>
                  <a:pt x="111000" y="36666"/>
                </a:lnTo>
                <a:lnTo>
                  <a:pt x="99000" y="16666"/>
                </a:lnTo>
                <a:lnTo>
                  <a:pt x="84000" y="3333"/>
                </a:lnTo>
                <a:lnTo>
                  <a:pt x="60000" y="0"/>
                </a:lnTo>
                <a:lnTo>
                  <a:pt x="36000" y="3333"/>
                </a:lnTo>
                <a:lnTo>
                  <a:pt x="18000" y="16666"/>
                </a:lnTo>
                <a:lnTo>
                  <a:pt x="3000" y="36666"/>
                </a:lnTo>
                <a:lnTo>
                  <a:pt x="0" y="60000"/>
                </a:lnTo>
                <a:lnTo>
                  <a:pt x="3000" y="83333"/>
                </a:lnTo>
                <a:lnTo>
                  <a:pt x="18000" y="100000"/>
                </a:lnTo>
                <a:lnTo>
                  <a:pt x="36000" y="110000"/>
                </a:lnTo>
                <a:lnTo>
                  <a:pt x="60000"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49" name="Shape 3649"/>
          <p:cNvSpPr/>
          <p:nvPr/>
        </p:nvSpPr>
        <p:spPr>
          <a:xfrm>
            <a:off x="4787900" y="4422775"/>
            <a:ext cx="57150" cy="58738"/>
          </a:xfrm>
          <a:custGeom>
            <a:pathLst>
              <a:path extrusionOk="0" h="120000" w="120000">
                <a:moveTo>
                  <a:pt x="55609" y="116756"/>
                </a:moveTo>
                <a:lnTo>
                  <a:pt x="55609" y="116756"/>
                </a:lnTo>
                <a:lnTo>
                  <a:pt x="79024" y="110270"/>
                </a:lnTo>
                <a:lnTo>
                  <a:pt x="96585" y="100540"/>
                </a:lnTo>
                <a:lnTo>
                  <a:pt x="111219" y="81081"/>
                </a:lnTo>
                <a:lnTo>
                  <a:pt x="117073" y="58378"/>
                </a:lnTo>
                <a:lnTo>
                  <a:pt x="111219" y="35675"/>
                </a:lnTo>
                <a:lnTo>
                  <a:pt x="96585" y="19459"/>
                </a:lnTo>
                <a:lnTo>
                  <a:pt x="79024" y="6486"/>
                </a:lnTo>
                <a:lnTo>
                  <a:pt x="55609" y="0"/>
                </a:lnTo>
                <a:lnTo>
                  <a:pt x="32195" y="6486"/>
                </a:lnTo>
                <a:lnTo>
                  <a:pt x="17560" y="19459"/>
                </a:lnTo>
                <a:lnTo>
                  <a:pt x="5853" y="35675"/>
                </a:lnTo>
                <a:lnTo>
                  <a:pt x="0" y="58378"/>
                </a:lnTo>
                <a:lnTo>
                  <a:pt x="5853" y="81081"/>
                </a:lnTo>
                <a:lnTo>
                  <a:pt x="17560" y="100540"/>
                </a:lnTo>
                <a:lnTo>
                  <a:pt x="32195" y="110270"/>
                </a:lnTo>
                <a:lnTo>
                  <a:pt x="55609"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50" name="Shape 3650"/>
          <p:cNvSpPr/>
          <p:nvPr/>
        </p:nvSpPr>
        <p:spPr>
          <a:xfrm>
            <a:off x="3451225" y="5329237"/>
            <a:ext cx="254000" cy="255587"/>
          </a:xfrm>
          <a:custGeom>
            <a:pathLst>
              <a:path extrusionOk="0" h="120000" w="120000">
                <a:moveTo>
                  <a:pt x="105333" y="18633"/>
                </a:moveTo>
                <a:lnTo>
                  <a:pt x="105333" y="18633"/>
                </a:lnTo>
                <a:lnTo>
                  <a:pt x="107333" y="22360"/>
                </a:lnTo>
                <a:lnTo>
                  <a:pt x="109333" y="26086"/>
                </a:lnTo>
                <a:lnTo>
                  <a:pt x="110000" y="29068"/>
                </a:lnTo>
                <a:lnTo>
                  <a:pt x="112000" y="32049"/>
                </a:lnTo>
                <a:lnTo>
                  <a:pt x="112666" y="35776"/>
                </a:lnTo>
                <a:lnTo>
                  <a:pt x="114000" y="38757"/>
                </a:lnTo>
                <a:lnTo>
                  <a:pt x="114666" y="41739"/>
                </a:lnTo>
                <a:lnTo>
                  <a:pt x="116000" y="45465"/>
                </a:lnTo>
                <a:lnTo>
                  <a:pt x="118000" y="49192"/>
                </a:lnTo>
                <a:lnTo>
                  <a:pt x="118666" y="52173"/>
                </a:lnTo>
                <a:lnTo>
                  <a:pt x="119333" y="55155"/>
                </a:lnTo>
                <a:lnTo>
                  <a:pt x="119333" y="58136"/>
                </a:lnTo>
                <a:lnTo>
                  <a:pt x="119333" y="61118"/>
                </a:lnTo>
                <a:lnTo>
                  <a:pt x="119333" y="64099"/>
                </a:lnTo>
                <a:lnTo>
                  <a:pt x="119333" y="66335"/>
                </a:lnTo>
                <a:lnTo>
                  <a:pt x="119333" y="69316"/>
                </a:lnTo>
                <a:lnTo>
                  <a:pt x="119333" y="71552"/>
                </a:lnTo>
                <a:lnTo>
                  <a:pt x="118666" y="73788"/>
                </a:lnTo>
                <a:lnTo>
                  <a:pt x="117333" y="76024"/>
                </a:lnTo>
                <a:lnTo>
                  <a:pt x="115333" y="79006"/>
                </a:lnTo>
                <a:lnTo>
                  <a:pt x="114000" y="81987"/>
                </a:lnTo>
                <a:lnTo>
                  <a:pt x="112000" y="84223"/>
                </a:lnTo>
                <a:lnTo>
                  <a:pt x="109333" y="86459"/>
                </a:lnTo>
                <a:lnTo>
                  <a:pt x="108000" y="88695"/>
                </a:lnTo>
                <a:lnTo>
                  <a:pt x="106000" y="91677"/>
                </a:lnTo>
                <a:lnTo>
                  <a:pt x="103333" y="94658"/>
                </a:lnTo>
                <a:lnTo>
                  <a:pt x="101333" y="98385"/>
                </a:lnTo>
                <a:lnTo>
                  <a:pt x="99333" y="102111"/>
                </a:lnTo>
                <a:lnTo>
                  <a:pt x="95333" y="105838"/>
                </a:lnTo>
                <a:lnTo>
                  <a:pt x="93333" y="108819"/>
                </a:lnTo>
                <a:lnTo>
                  <a:pt x="90000" y="111801"/>
                </a:lnTo>
                <a:lnTo>
                  <a:pt x="86000" y="112546"/>
                </a:lnTo>
                <a:lnTo>
                  <a:pt x="82666" y="114037"/>
                </a:lnTo>
                <a:lnTo>
                  <a:pt x="78000" y="115527"/>
                </a:lnTo>
                <a:lnTo>
                  <a:pt x="72666" y="116273"/>
                </a:lnTo>
                <a:lnTo>
                  <a:pt x="66666" y="117018"/>
                </a:lnTo>
                <a:lnTo>
                  <a:pt x="61333" y="118509"/>
                </a:lnTo>
                <a:lnTo>
                  <a:pt x="56000" y="119254"/>
                </a:lnTo>
                <a:lnTo>
                  <a:pt x="52000" y="119254"/>
                </a:lnTo>
                <a:lnTo>
                  <a:pt x="48000" y="119254"/>
                </a:lnTo>
                <a:lnTo>
                  <a:pt x="44000" y="117763"/>
                </a:lnTo>
                <a:lnTo>
                  <a:pt x="38000" y="116273"/>
                </a:lnTo>
                <a:lnTo>
                  <a:pt x="31333" y="114037"/>
                </a:lnTo>
                <a:lnTo>
                  <a:pt x="24000" y="111055"/>
                </a:lnTo>
                <a:lnTo>
                  <a:pt x="16666" y="107329"/>
                </a:lnTo>
                <a:lnTo>
                  <a:pt x="10000" y="102111"/>
                </a:lnTo>
                <a:lnTo>
                  <a:pt x="5333" y="94658"/>
                </a:lnTo>
                <a:lnTo>
                  <a:pt x="1333" y="87204"/>
                </a:lnTo>
                <a:lnTo>
                  <a:pt x="666" y="83478"/>
                </a:lnTo>
                <a:lnTo>
                  <a:pt x="666" y="79751"/>
                </a:lnTo>
                <a:lnTo>
                  <a:pt x="0" y="75279"/>
                </a:lnTo>
                <a:lnTo>
                  <a:pt x="0" y="70807"/>
                </a:lnTo>
                <a:lnTo>
                  <a:pt x="0" y="66335"/>
                </a:lnTo>
                <a:lnTo>
                  <a:pt x="0" y="61863"/>
                </a:lnTo>
                <a:lnTo>
                  <a:pt x="666" y="57391"/>
                </a:lnTo>
                <a:lnTo>
                  <a:pt x="2000" y="54409"/>
                </a:lnTo>
                <a:lnTo>
                  <a:pt x="4000" y="50683"/>
                </a:lnTo>
                <a:lnTo>
                  <a:pt x="6000" y="46211"/>
                </a:lnTo>
                <a:lnTo>
                  <a:pt x="9333" y="40993"/>
                </a:lnTo>
                <a:lnTo>
                  <a:pt x="12000" y="36521"/>
                </a:lnTo>
                <a:lnTo>
                  <a:pt x="15333" y="31304"/>
                </a:lnTo>
                <a:lnTo>
                  <a:pt x="18666" y="26832"/>
                </a:lnTo>
                <a:lnTo>
                  <a:pt x="22000" y="22360"/>
                </a:lnTo>
                <a:lnTo>
                  <a:pt x="24000" y="19378"/>
                </a:lnTo>
                <a:lnTo>
                  <a:pt x="28000" y="16397"/>
                </a:lnTo>
                <a:lnTo>
                  <a:pt x="31333" y="12670"/>
                </a:lnTo>
                <a:lnTo>
                  <a:pt x="36666" y="9689"/>
                </a:lnTo>
                <a:lnTo>
                  <a:pt x="42000" y="6708"/>
                </a:lnTo>
                <a:lnTo>
                  <a:pt x="47333" y="2981"/>
                </a:lnTo>
                <a:lnTo>
                  <a:pt x="52000" y="1490"/>
                </a:lnTo>
                <a:lnTo>
                  <a:pt x="57333" y="0"/>
                </a:lnTo>
                <a:lnTo>
                  <a:pt x="60666" y="0"/>
                </a:lnTo>
                <a:lnTo>
                  <a:pt x="64000" y="745"/>
                </a:lnTo>
                <a:lnTo>
                  <a:pt x="66666" y="745"/>
                </a:lnTo>
                <a:lnTo>
                  <a:pt x="70666" y="1490"/>
                </a:lnTo>
                <a:lnTo>
                  <a:pt x="73333" y="1490"/>
                </a:lnTo>
                <a:lnTo>
                  <a:pt x="76666" y="1490"/>
                </a:lnTo>
                <a:lnTo>
                  <a:pt x="79333" y="2236"/>
                </a:lnTo>
                <a:lnTo>
                  <a:pt x="81333" y="2236"/>
                </a:lnTo>
                <a:lnTo>
                  <a:pt x="84000" y="2981"/>
                </a:lnTo>
                <a:lnTo>
                  <a:pt x="87333" y="5217"/>
                </a:lnTo>
                <a:lnTo>
                  <a:pt x="90666" y="7453"/>
                </a:lnTo>
                <a:lnTo>
                  <a:pt x="94000" y="9689"/>
                </a:lnTo>
                <a:lnTo>
                  <a:pt x="96666" y="12670"/>
                </a:lnTo>
                <a:lnTo>
                  <a:pt x="100666" y="14906"/>
                </a:lnTo>
                <a:lnTo>
                  <a:pt x="102666" y="17142"/>
                </a:lnTo>
                <a:lnTo>
                  <a:pt x="104000" y="17888"/>
                </a:lnTo>
                <a:lnTo>
                  <a:pt x="105333" y="18633"/>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51" name="Shape 3651"/>
          <p:cNvSpPr/>
          <p:nvPr/>
        </p:nvSpPr>
        <p:spPr>
          <a:xfrm>
            <a:off x="3616325" y="5367337"/>
            <a:ext cx="9524" cy="12699"/>
          </a:xfrm>
          <a:custGeom>
            <a:pathLst>
              <a:path extrusionOk="0" h="120000" w="120000">
                <a:moveTo>
                  <a:pt x="34285" y="15000"/>
                </a:moveTo>
                <a:lnTo>
                  <a:pt x="68571" y="30000"/>
                </a:lnTo>
                <a:lnTo>
                  <a:pt x="68571" y="45000"/>
                </a:lnTo>
                <a:lnTo>
                  <a:pt x="85714" y="45000"/>
                </a:lnTo>
                <a:lnTo>
                  <a:pt x="102857" y="60000"/>
                </a:lnTo>
                <a:lnTo>
                  <a:pt x="102857" y="75000"/>
                </a:lnTo>
                <a:lnTo>
                  <a:pt x="102857" y="90000"/>
                </a:lnTo>
                <a:lnTo>
                  <a:pt x="85714" y="105000"/>
                </a:lnTo>
                <a:lnTo>
                  <a:pt x="68571" y="105000"/>
                </a:lnTo>
                <a:lnTo>
                  <a:pt x="51428" y="105000"/>
                </a:lnTo>
                <a:lnTo>
                  <a:pt x="34285" y="90000"/>
                </a:lnTo>
                <a:lnTo>
                  <a:pt x="17142" y="75000"/>
                </a:lnTo>
                <a:lnTo>
                  <a:pt x="0" y="45000"/>
                </a:lnTo>
                <a:lnTo>
                  <a:pt x="0" y="30000"/>
                </a:lnTo>
                <a:lnTo>
                  <a:pt x="0" y="15000"/>
                </a:lnTo>
                <a:lnTo>
                  <a:pt x="0" y="0"/>
                </a:lnTo>
                <a:lnTo>
                  <a:pt x="17142" y="0"/>
                </a:lnTo>
                <a:lnTo>
                  <a:pt x="34285" y="0"/>
                </a:lnTo>
                <a:lnTo>
                  <a:pt x="34285" y="1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52" name="Shape 3652"/>
          <p:cNvSpPr/>
          <p:nvPr/>
        </p:nvSpPr>
        <p:spPr>
          <a:xfrm>
            <a:off x="3616325" y="5367337"/>
            <a:ext cx="25399" cy="28575"/>
          </a:xfrm>
          <a:custGeom>
            <a:pathLst>
              <a:path extrusionOk="0" h="120000" w="120000">
                <a:moveTo>
                  <a:pt x="46666" y="13333"/>
                </a:moveTo>
                <a:lnTo>
                  <a:pt x="46666" y="13333"/>
                </a:lnTo>
                <a:lnTo>
                  <a:pt x="66666" y="40000"/>
                </a:lnTo>
                <a:lnTo>
                  <a:pt x="80000" y="46666"/>
                </a:lnTo>
                <a:lnTo>
                  <a:pt x="93333" y="53333"/>
                </a:lnTo>
                <a:lnTo>
                  <a:pt x="106666" y="60000"/>
                </a:lnTo>
                <a:lnTo>
                  <a:pt x="113333" y="73333"/>
                </a:lnTo>
                <a:lnTo>
                  <a:pt x="113333" y="86666"/>
                </a:lnTo>
                <a:lnTo>
                  <a:pt x="106666" y="100000"/>
                </a:lnTo>
                <a:lnTo>
                  <a:pt x="93333" y="106666"/>
                </a:lnTo>
                <a:lnTo>
                  <a:pt x="80000" y="113333"/>
                </a:lnTo>
                <a:lnTo>
                  <a:pt x="66666" y="113333"/>
                </a:lnTo>
                <a:lnTo>
                  <a:pt x="53333" y="106666"/>
                </a:lnTo>
                <a:lnTo>
                  <a:pt x="40000" y="100000"/>
                </a:lnTo>
                <a:lnTo>
                  <a:pt x="33333" y="93333"/>
                </a:lnTo>
                <a:lnTo>
                  <a:pt x="20000" y="80000"/>
                </a:lnTo>
                <a:lnTo>
                  <a:pt x="13333" y="73333"/>
                </a:lnTo>
                <a:lnTo>
                  <a:pt x="6666" y="53333"/>
                </a:lnTo>
                <a:lnTo>
                  <a:pt x="6666" y="40000"/>
                </a:lnTo>
                <a:lnTo>
                  <a:pt x="0" y="33333"/>
                </a:lnTo>
                <a:lnTo>
                  <a:pt x="0" y="20000"/>
                </a:lnTo>
                <a:lnTo>
                  <a:pt x="0" y="6666"/>
                </a:lnTo>
                <a:lnTo>
                  <a:pt x="13333" y="0"/>
                </a:lnTo>
                <a:lnTo>
                  <a:pt x="33333" y="0"/>
                </a:lnTo>
                <a:lnTo>
                  <a:pt x="40000" y="6666"/>
                </a:lnTo>
                <a:lnTo>
                  <a:pt x="46666" y="13333"/>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53" name="Shape 3653"/>
          <p:cNvSpPr/>
          <p:nvPr/>
        </p:nvSpPr>
        <p:spPr>
          <a:xfrm>
            <a:off x="3541712" y="5518150"/>
            <a:ext cx="11112" cy="11113"/>
          </a:xfrm>
          <a:custGeom>
            <a:pathLst>
              <a:path extrusionOk="0" h="120000" w="120000">
                <a:moveTo>
                  <a:pt x="45000" y="17142"/>
                </a:moveTo>
                <a:lnTo>
                  <a:pt x="75000" y="34285"/>
                </a:lnTo>
                <a:lnTo>
                  <a:pt x="90000" y="34285"/>
                </a:lnTo>
                <a:lnTo>
                  <a:pt x="90000" y="51428"/>
                </a:lnTo>
                <a:lnTo>
                  <a:pt x="105000" y="51428"/>
                </a:lnTo>
                <a:lnTo>
                  <a:pt x="105000" y="68571"/>
                </a:lnTo>
                <a:lnTo>
                  <a:pt x="105000" y="85714"/>
                </a:lnTo>
                <a:lnTo>
                  <a:pt x="90000" y="102857"/>
                </a:lnTo>
                <a:lnTo>
                  <a:pt x="75000" y="102857"/>
                </a:lnTo>
                <a:lnTo>
                  <a:pt x="60000" y="102857"/>
                </a:lnTo>
                <a:lnTo>
                  <a:pt x="45000" y="102857"/>
                </a:lnTo>
                <a:lnTo>
                  <a:pt x="30000" y="85714"/>
                </a:lnTo>
                <a:lnTo>
                  <a:pt x="15000" y="85714"/>
                </a:lnTo>
                <a:lnTo>
                  <a:pt x="0" y="85714"/>
                </a:lnTo>
                <a:lnTo>
                  <a:pt x="0" y="68571"/>
                </a:lnTo>
                <a:lnTo>
                  <a:pt x="0" y="51428"/>
                </a:lnTo>
                <a:lnTo>
                  <a:pt x="0" y="34285"/>
                </a:lnTo>
                <a:lnTo>
                  <a:pt x="0" y="17142"/>
                </a:lnTo>
                <a:lnTo>
                  <a:pt x="0" y="0"/>
                </a:lnTo>
                <a:lnTo>
                  <a:pt x="15000" y="0"/>
                </a:lnTo>
                <a:lnTo>
                  <a:pt x="30000" y="0"/>
                </a:lnTo>
                <a:lnTo>
                  <a:pt x="45000" y="0"/>
                </a:lnTo>
                <a:lnTo>
                  <a:pt x="45000" y="17142"/>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54" name="Shape 3654"/>
          <p:cNvSpPr/>
          <p:nvPr/>
        </p:nvSpPr>
        <p:spPr>
          <a:xfrm>
            <a:off x="3541712" y="5518150"/>
            <a:ext cx="26987" cy="26987"/>
          </a:xfrm>
          <a:custGeom>
            <a:pathLst>
              <a:path extrusionOk="0" h="120000" w="120000">
                <a:moveTo>
                  <a:pt x="50526" y="14117"/>
                </a:moveTo>
                <a:lnTo>
                  <a:pt x="50526" y="14117"/>
                </a:lnTo>
                <a:lnTo>
                  <a:pt x="75789" y="42352"/>
                </a:lnTo>
                <a:lnTo>
                  <a:pt x="94736" y="42352"/>
                </a:lnTo>
                <a:lnTo>
                  <a:pt x="94736" y="49411"/>
                </a:lnTo>
                <a:lnTo>
                  <a:pt x="107368" y="63529"/>
                </a:lnTo>
                <a:lnTo>
                  <a:pt x="113684" y="77647"/>
                </a:lnTo>
                <a:lnTo>
                  <a:pt x="113684" y="84705"/>
                </a:lnTo>
                <a:lnTo>
                  <a:pt x="107368" y="98823"/>
                </a:lnTo>
                <a:lnTo>
                  <a:pt x="101052" y="112941"/>
                </a:lnTo>
                <a:lnTo>
                  <a:pt x="94736" y="112941"/>
                </a:lnTo>
                <a:lnTo>
                  <a:pt x="75789" y="112941"/>
                </a:lnTo>
                <a:lnTo>
                  <a:pt x="56842" y="112941"/>
                </a:lnTo>
                <a:lnTo>
                  <a:pt x="50526" y="105882"/>
                </a:lnTo>
                <a:lnTo>
                  <a:pt x="37894" y="98823"/>
                </a:lnTo>
                <a:lnTo>
                  <a:pt x="12631" y="91764"/>
                </a:lnTo>
                <a:lnTo>
                  <a:pt x="6315" y="84705"/>
                </a:lnTo>
                <a:lnTo>
                  <a:pt x="0" y="77647"/>
                </a:lnTo>
                <a:lnTo>
                  <a:pt x="0" y="56470"/>
                </a:lnTo>
                <a:lnTo>
                  <a:pt x="6315" y="42352"/>
                </a:lnTo>
                <a:lnTo>
                  <a:pt x="6315" y="21176"/>
                </a:lnTo>
                <a:lnTo>
                  <a:pt x="6315" y="7058"/>
                </a:lnTo>
                <a:lnTo>
                  <a:pt x="18947" y="0"/>
                </a:lnTo>
                <a:lnTo>
                  <a:pt x="37894" y="0"/>
                </a:lnTo>
                <a:lnTo>
                  <a:pt x="50526" y="7058"/>
                </a:lnTo>
                <a:lnTo>
                  <a:pt x="50526" y="14117"/>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55" name="Shape 3655"/>
          <p:cNvSpPr/>
          <p:nvPr/>
        </p:nvSpPr>
        <p:spPr>
          <a:xfrm>
            <a:off x="3636962" y="5427662"/>
            <a:ext cx="1587" cy="4762"/>
          </a:xfrm>
          <a:custGeom>
            <a:pathLst>
              <a:path extrusionOk="0" h="120000" w="120000">
                <a:moveTo>
                  <a:pt x="0" y="40000"/>
                </a:moveTo>
                <a:lnTo>
                  <a:pt x="0" y="40000"/>
                </a:lnTo>
                <a:lnTo>
                  <a:pt x="0" y="80000"/>
                </a:lnTo>
                <a:lnTo>
                  <a:pt x="60000" y="40000"/>
                </a:lnTo>
                <a:lnTo>
                  <a:pt x="60000" y="0"/>
                </a:lnTo>
                <a:lnTo>
                  <a:pt x="0" y="4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56" name="Shape 3656"/>
          <p:cNvSpPr/>
          <p:nvPr/>
        </p:nvSpPr>
        <p:spPr>
          <a:xfrm>
            <a:off x="3636962" y="5427662"/>
            <a:ext cx="17461" cy="20636"/>
          </a:xfrm>
          <a:custGeom>
            <a:pathLst>
              <a:path extrusionOk="0" h="120000" w="120000">
                <a:moveTo>
                  <a:pt x="18461" y="36923"/>
                </a:moveTo>
                <a:lnTo>
                  <a:pt x="18461" y="36923"/>
                </a:lnTo>
                <a:lnTo>
                  <a:pt x="9230" y="55384"/>
                </a:lnTo>
                <a:lnTo>
                  <a:pt x="0" y="73846"/>
                </a:lnTo>
                <a:lnTo>
                  <a:pt x="0" y="92307"/>
                </a:lnTo>
                <a:lnTo>
                  <a:pt x="0" y="101538"/>
                </a:lnTo>
                <a:lnTo>
                  <a:pt x="18461" y="110769"/>
                </a:lnTo>
                <a:lnTo>
                  <a:pt x="27692" y="110769"/>
                </a:lnTo>
                <a:lnTo>
                  <a:pt x="46153" y="110769"/>
                </a:lnTo>
                <a:lnTo>
                  <a:pt x="110769" y="73846"/>
                </a:lnTo>
                <a:lnTo>
                  <a:pt x="92307" y="0"/>
                </a:lnTo>
                <a:lnTo>
                  <a:pt x="18461" y="36923"/>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57" name="Shape 3657"/>
          <p:cNvSpPr/>
          <p:nvPr/>
        </p:nvSpPr>
        <p:spPr>
          <a:xfrm>
            <a:off x="3544887" y="5386387"/>
            <a:ext cx="3174" cy="4762"/>
          </a:xfrm>
          <a:custGeom>
            <a:pathLst>
              <a:path extrusionOk="0" h="120000" w="120000">
                <a:moveTo>
                  <a:pt x="0" y="40000"/>
                </a:moveTo>
                <a:lnTo>
                  <a:pt x="0" y="40000"/>
                </a:lnTo>
                <a:lnTo>
                  <a:pt x="0" y="80000"/>
                </a:lnTo>
                <a:lnTo>
                  <a:pt x="40000" y="80000"/>
                </a:lnTo>
                <a:lnTo>
                  <a:pt x="80000" y="40000"/>
                </a:lnTo>
                <a:lnTo>
                  <a:pt x="80000" y="0"/>
                </a:lnTo>
                <a:lnTo>
                  <a:pt x="0" y="4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58" name="Shape 3658"/>
          <p:cNvSpPr/>
          <p:nvPr/>
        </p:nvSpPr>
        <p:spPr>
          <a:xfrm>
            <a:off x="3544887" y="5386387"/>
            <a:ext cx="19049" cy="20636"/>
          </a:xfrm>
          <a:custGeom>
            <a:pathLst>
              <a:path extrusionOk="0" h="120000" w="120000">
                <a:moveTo>
                  <a:pt x="17142" y="27692"/>
                </a:moveTo>
                <a:lnTo>
                  <a:pt x="17142" y="27692"/>
                </a:lnTo>
                <a:lnTo>
                  <a:pt x="8571" y="55384"/>
                </a:lnTo>
                <a:lnTo>
                  <a:pt x="0" y="64615"/>
                </a:lnTo>
                <a:lnTo>
                  <a:pt x="0" y="83076"/>
                </a:lnTo>
                <a:lnTo>
                  <a:pt x="0" y="92307"/>
                </a:lnTo>
                <a:lnTo>
                  <a:pt x="17142" y="101538"/>
                </a:lnTo>
                <a:lnTo>
                  <a:pt x="34285" y="110769"/>
                </a:lnTo>
                <a:lnTo>
                  <a:pt x="51428" y="101538"/>
                </a:lnTo>
                <a:lnTo>
                  <a:pt x="111428" y="64615"/>
                </a:lnTo>
                <a:lnTo>
                  <a:pt x="94285" y="0"/>
                </a:lnTo>
                <a:lnTo>
                  <a:pt x="17142" y="27692"/>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59" name="Shape 3659"/>
          <p:cNvSpPr/>
          <p:nvPr/>
        </p:nvSpPr>
        <p:spPr>
          <a:xfrm>
            <a:off x="3516312" y="5448300"/>
            <a:ext cx="1587" cy="12699"/>
          </a:xfrm>
          <a:custGeom>
            <a:pathLst>
              <a:path extrusionOk="0" h="120000" w="120000">
                <a:moveTo>
                  <a:pt x="0" y="30000"/>
                </a:moveTo>
                <a:lnTo>
                  <a:pt x="0" y="30000"/>
                </a:lnTo>
                <a:lnTo>
                  <a:pt x="0" y="45000"/>
                </a:lnTo>
                <a:lnTo>
                  <a:pt x="0" y="60000"/>
                </a:lnTo>
                <a:lnTo>
                  <a:pt x="0" y="75000"/>
                </a:lnTo>
                <a:lnTo>
                  <a:pt x="0" y="90000"/>
                </a:lnTo>
                <a:lnTo>
                  <a:pt x="0" y="105000"/>
                </a:lnTo>
                <a:lnTo>
                  <a:pt x="0" y="45000"/>
                </a:lnTo>
                <a:lnTo>
                  <a:pt x="0" y="0"/>
                </a:lnTo>
                <a:lnTo>
                  <a:pt x="0" y="3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60" name="Shape 3660"/>
          <p:cNvSpPr/>
          <p:nvPr/>
        </p:nvSpPr>
        <p:spPr>
          <a:xfrm>
            <a:off x="3516312" y="5448300"/>
            <a:ext cx="19049" cy="28575"/>
          </a:xfrm>
          <a:custGeom>
            <a:pathLst>
              <a:path extrusionOk="0" h="120000" w="120000">
                <a:moveTo>
                  <a:pt x="20000" y="26666"/>
                </a:moveTo>
                <a:lnTo>
                  <a:pt x="20000" y="26666"/>
                </a:lnTo>
                <a:lnTo>
                  <a:pt x="10000" y="40000"/>
                </a:lnTo>
                <a:lnTo>
                  <a:pt x="0" y="53333"/>
                </a:lnTo>
                <a:lnTo>
                  <a:pt x="0" y="60000"/>
                </a:lnTo>
                <a:lnTo>
                  <a:pt x="0" y="73333"/>
                </a:lnTo>
                <a:lnTo>
                  <a:pt x="20000" y="80000"/>
                </a:lnTo>
                <a:lnTo>
                  <a:pt x="40000" y="93333"/>
                </a:lnTo>
                <a:lnTo>
                  <a:pt x="70000" y="106666"/>
                </a:lnTo>
                <a:lnTo>
                  <a:pt x="80000" y="113333"/>
                </a:lnTo>
                <a:lnTo>
                  <a:pt x="110000" y="46666"/>
                </a:lnTo>
                <a:lnTo>
                  <a:pt x="100000" y="0"/>
                </a:lnTo>
                <a:lnTo>
                  <a:pt x="20000" y="2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61" name="Shape 3661"/>
          <p:cNvSpPr/>
          <p:nvPr/>
        </p:nvSpPr>
        <p:spPr>
          <a:xfrm>
            <a:off x="3581400" y="5478462"/>
            <a:ext cx="14288" cy="14287"/>
          </a:xfrm>
          <a:custGeom>
            <a:pathLst>
              <a:path extrusionOk="0" h="120000" w="120000">
                <a:moveTo>
                  <a:pt x="108000" y="66666"/>
                </a:moveTo>
                <a:lnTo>
                  <a:pt x="84000" y="66666"/>
                </a:lnTo>
                <a:lnTo>
                  <a:pt x="72000" y="66666"/>
                </a:lnTo>
                <a:lnTo>
                  <a:pt x="48000" y="66666"/>
                </a:lnTo>
                <a:lnTo>
                  <a:pt x="48000" y="53333"/>
                </a:lnTo>
                <a:lnTo>
                  <a:pt x="48000" y="40000"/>
                </a:lnTo>
                <a:lnTo>
                  <a:pt x="36000" y="26666"/>
                </a:lnTo>
                <a:lnTo>
                  <a:pt x="36000" y="13333"/>
                </a:lnTo>
                <a:lnTo>
                  <a:pt x="24000" y="13333"/>
                </a:lnTo>
                <a:lnTo>
                  <a:pt x="12000" y="0"/>
                </a:lnTo>
                <a:lnTo>
                  <a:pt x="0" y="0"/>
                </a:lnTo>
                <a:lnTo>
                  <a:pt x="0" y="26666"/>
                </a:lnTo>
                <a:lnTo>
                  <a:pt x="12000" y="40000"/>
                </a:lnTo>
                <a:lnTo>
                  <a:pt x="12000" y="53333"/>
                </a:lnTo>
                <a:lnTo>
                  <a:pt x="12000" y="66666"/>
                </a:lnTo>
                <a:lnTo>
                  <a:pt x="24000" y="80000"/>
                </a:lnTo>
                <a:lnTo>
                  <a:pt x="36000" y="93333"/>
                </a:lnTo>
                <a:lnTo>
                  <a:pt x="48000" y="106666"/>
                </a:lnTo>
                <a:lnTo>
                  <a:pt x="60000" y="106666"/>
                </a:lnTo>
                <a:lnTo>
                  <a:pt x="72000" y="106666"/>
                </a:lnTo>
                <a:lnTo>
                  <a:pt x="84000" y="80000"/>
                </a:lnTo>
                <a:lnTo>
                  <a:pt x="108000" y="6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62" name="Shape 3662"/>
          <p:cNvSpPr/>
          <p:nvPr/>
        </p:nvSpPr>
        <p:spPr>
          <a:xfrm>
            <a:off x="3581400" y="5478462"/>
            <a:ext cx="31750" cy="30161"/>
          </a:xfrm>
          <a:custGeom>
            <a:pathLst>
              <a:path extrusionOk="0" h="120000" w="120000">
                <a:moveTo>
                  <a:pt x="114545" y="69473"/>
                </a:moveTo>
                <a:lnTo>
                  <a:pt x="114545" y="69473"/>
                </a:lnTo>
                <a:lnTo>
                  <a:pt x="87272" y="69473"/>
                </a:lnTo>
                <a:lnTo>
                  <a:pt x="70909" y="75789"/>
                </a:lnTo>
                <a:lnTo>
                  <a:pt x="49090" y="75789"/>
                </a:lnTo>
                <a:lnTo>
                  <a:pt x="43636" y="63157"/>
                </a:lnTo>
                <a:lnTo>
                  <a:pt x="43636" y="44210"/>
                </a:lnTo>
                <a:lnTo>
                  <a:pt x="38181" y="31578"/>
                </a:lnTo>
                <a:lnTo>
                  <a:pt x="32727" y="18947"/>
                </a:lnTo>
                <a:lnTo>
                  <a:pt x="27272" y="12631"/>
                </a:lnTo>
                <a:lnTo>
                  <a:pt x="10909" y="6315"/>
                </a:lnTo>
                <a:lnTo>
                  <a:pt x="5454" y="0"/>
                </a:lnTo>
                <a:lnTo>
                  <a:pt x="0" y="6315"/>
                </a:lnTo>
                <a:lnTo>
                  <a:pt x="0" y="25263"/>
                </a:lnTo>
                <a:lnTo>
                  <a:pt x="5454" y="37894"/>
                </a:lnTo>
                <a:lnTo>
                  <a:pt x="5454" y="56842"/>
                </a:lnTo>
                <a:lnTo>
                  <a:pt x="5454" y="69473"/>
                </a:lnTo>
                <a:lnTo>
                  <a:pt x="10909" y="75789"/>
                </a:lnTo>
                <a:lnTo>
                  <a:pt x="27272" y="88421"/>
                </a:lnTo>
                <a:lnTo>
                  <a:pt x="38181" y="101052"/>
                </a:lnTo>
                <a:lnTo>
                  <a:pt x="43636" y="113684"/>
                </a:lnTo>
                <a:lnTo>
                  <a:pt x="60000" y="113684"/>
                </a:lnTo>
                <a:lnTo>
                  <a:pt x="70909" y="107368"/>
                </a:lnTo>
                <a:lnTo>
                  <a:pt x="87272" y="88421"/>
                </a:lnTo>
                <a:lnTo>
                  <a:pt x="109090" y="75789"/>
                </a:lnTo>
                <a:lnTo>
                  <a:pt x="114545" y="69473"/>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63" name="Shape 3663"/>
          <p:cNvSpPr/>
          <p:nvPr/>
        </p:nvSpPr>
        <p:spPr>
          <a:xfrm>
            <a:off x="3568700" y="5416550"/>
            <a:ext cx="9524" cy="9524"/>
          </a:xfrm>
          <a:custGeom>
            <a:pathLst>
              <a:path extrusionOk="0" h="120000" w="120000">
                <a:moveTo>
                  <a:pt x="0" y="100000"/>
                </a:moveTo>
                <a:lnTo>
                  <a:pt x="17142" y="40000"/>
                </a:lnTo>
                <a:lnTo>
                  <a:pt x="34285" y="0"/>
                </a:lnTo>
                <a:lnTo>
                  <a:pt x="85714" y="0"/>
                </a:lnTo>
                <a:lnTo>
                  <a:pt x="102857" y="0"/>
                </a:lnTo>
                <a:lnTo>
                  <a:pt x="0" y="10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64" name="Shape 3664"/>
          <p:cNvSpPr/>
          <p:nvPr/>
        </p:nvSpPr>
        <p:spPr>
          <a:xfrm>
            <a:off x="3576637" y="5424487"/>
            <a:ext cx="9524" cy="9524"/>
          </a:xfrm>
          <a:custGeom>
            <a:pathLst>
              <a:path extrusionOk="0" h="120000" w="120000">
                <a:moveTo>
                  <a:pt x="102857" y="0"/>
                </a:moveTo>
                <a:lnTo>
                  <a:pt x="102857" y="0"/>
                </a:lnTo>
                <a:lnTo>
                  <a:pt x="85714" y="60000"/>
                </a:lnTo>
                <a:lnTo>
                  <a:pt x="68571" y="100000"/>
                </a:lnTo>
                <a:lnTo>
                  <a:pt x="17142" y="100000"/>
                </a:lnTo>
                <a:lnTo>
                  <a:pt x="0" y="10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65" name="Shape 3665"/>
          <p:cNvSpPr/>
          <p:nvPr/>
        </p:nvSpPr>
        <p:spPr>
          <a:xfrm>
            <a:off x="3616325" y="5492750"/>
            <a:ext cx="14288" cy="17462"/>
          </a:xfrm>
          <a:custGeom>
            <a:pathLst>
              <a:path extrusionOk="0" h="120000" w="120000">
                <a:moveTo>
                  <a:pt x="108000" y="0"/>
                </a:moveTo>
                <a:lnTo>
                  <a:pt x="96000" y="21818"/>
                </a:lnTo>
                <a:lnTo>
                  <a:pt x="84000" y="32727"/>
                </a:lnTo>
                <a:lnTo>
                  <a:pt x="72000" y="43636"/>
                </a:lnTo>
                <a:lnTo>
                  <a:pt x="72000" y="54545"/>
                </a:lnTo>
                <a:lnTo>
                  <a:pt x="60000" y="54545"/>
                </a:lnTo>
                <a:lnTo>
                  <a:pt x="60000" y="65454"/>
                </a:lnTo>
                <a:lnTo>
                  <a:pt x="48000" y="76363"/>
                </a:lnTo>
                <a:lnTo>
                  <a:pt x="36000" y="87272"/>
                </a:lnTo>
                <a:lnTo>
                  <a:pt x="24000" y="98181"/>
                </a:lnTo>
                <a:lnTo>
                  <a:pt x="12000" y="109090"/>
                </a:lnTo>
                <a:lnTo>
                  <a:pt x="0" y="109090"/>
                </a:lnTo>
                <a:lnTo>
                  <a:pt x="10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66" name="Shape 3666"/>
          <p:cNvSpPr/>
          <p:nvPr/>
        </p:nvSpPr>
        <p:spPr>
          <a:xfrm>
            <a:off x="3616325" y="5492750"/>
            <a:ext cx="30162" cy="33338"/>
          </a:xfrm>
          <a:custGeom>
            <a:pathLst>
              <a:path extrusionOk="0" h="120000" w="120000">
                <a:moveTo>
                  <a:pt x="114285" y="0"/>
                </a:moveTo>
                <a:lnTo>
                  <a:pt x="114285" y="0"/>
                </a:lnTo>
                <a:lnTo>
                  <a:pt x="102857" y="17142"/>
                </a:lnTo>
                <a:lnTo>
                  <a:pt x="80000" y="28571"/>
                </a:lnTo>
                <a:lnTo>
                  <a:pt x="68571" y="40000"/>
                </a:lnTo>
                <a:lnTo>
                  <a:pt x="68571" y="45714"/>
                </a:lnTo>
                <a:lnTo>
                  <a:pt x="68571" y="51428"/>
                </a:lnTo>
                <a:lnTo>
                  <a:pt x="62857" y="57142"/>
                </a:lnTo>
                <a:lnTo>
                  <a:pt x="57142" y="68571"/>
                </a:lnTo>
                <a:lnTo>
                  <a:pt x="51428" y="80000"/>
                </a:lnTo>
                <a:lnTo>
                  <a:pt x="40000" y="85714"/>
                </a:lnTo>
                <a:lnTo>
                  <a:pt x="22857" y="97142"/>
                </a:lnTo>
                <a:lnTo>
                  <a:pt x="5714" y="108571"/>
                </a:lnTo>
                <a:lnTo>
                  <a:pt x="0" y="114285"/>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67" name="Shape 3667"/>
          <p:cNvSpPr/>
          <p:nvPr/>
        </p:nvSpPr>
        <p:spPr>
          <a:xfrm>
            <a:off x="3582987" y="5524500"/>
            <a:ext cx="12699" cy="19049"/>
          </a:xfrm>
          <a:custGeom>
            <a:pathLst>
              <a:path extrusionOk="0" h="120000" w="120000">
                <a:moveTo>
                  <a:pt x="106666" y="110000"/>
                </a:moveTo>
                <a:lnTo>
                  <a:pt x="80000" y="90000"/>
                </a:lnTo>
                <a:lnTo>
                  <a:pt x="66666" y="70000"/>
                </a:lnTo>
                <a:lnTo>
                  <a:pt x="53333" y="50000"/>
                </a:lnTo>
                <a:lnTo>
                  <a:pt x="40000" y="40000"/>
                </a:lnTo>
                <a:lnTo>
                  <a:pt x="40000" y="20000"/>
                </a:lnTo>
                <a:lnTo>
                  <a:pt x="26666" y="10000"/>
                </a:lnTo>
                <a:lnTo>
                  <a:pt x="0" y="10000"/>
                </a:lnTo>
                <a:lnTo>
                  <a:pt x="0" y="0"/>
                </a:lnTo>
                <a:lnTo>
                  <a:pt x="106666" y="11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68" name="Shape 3668"/>
          <p:cNvSpPr/>
          <p:nvPr/>
        </p:nvSpPr>
        <p:spPr>
          <a:xfrm>
            <a:off x="3582987" y="5524500"/>
            <a:ext cx="30161" cy="34924"/>
          </a:xfrm>
          <a:custGeom>
            <a:pathLst>
              <a:path extrusionOk="0" h="120000" w="120000">
                <a:moveTo>
                  <a:pt x="114285" y="114545"/>
                </a:moveTo>
                <a:lnTo>
                  <a:pt x="114285" y="114545"/>
                </a:lnTo>
                <a:lnTo>
                  <a:pt x="85714" y="98181"/>
                </a:lnTo>
                <a:lnTo>
                  <a:pt x="74285" y="76363"/>
                </a:lnTo>
                <a:lnTo>
                  <a:pt x="51428" y="54545"/>
                </a:lnTo>
                <a:lnTo>
                  <a:pt x="45714" y="38181"/>
                </a:lnTo>
                <a:lnTo>
                  <a:pt x="40000" y="21818"/>
                </a:lnTo>
                <a:lnTo>
                  <a:pt x="28571" y="10909"/>
                </a:lnTo>
                <a:lnTo>
                  <a:pt x="5714" y="5454"/>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69" name="Shape 3669"/>
          <p:cNvSpPr/>
          <p:nvPr/>
        </p:nvSpPr>
        <p:spPr>
          <a:xfrm>
            <a:off x="3567112" y="5370512"/>
            <a:ext cx="14287" cy="15875"/>
          </a:xfrm>
          <a:custGeom>
            <a:pathLst>
              <a:path extrusionOk="0" h="120000" w="120000">
                <a:moveTo>
                  <a:pt x="108000" y="0"/>
                </a:moveTo>
                <a:lnTo>
                  <a:pt x="48000" y="0"/>
                </a:lnTo>
                <a:lnTo>
                  <a:pt x="0" y="0"/>
                </a:lnTo>
                <a:lnTo>
                  <a:pt x="0" y="108000"/>
                </a:lnTo>
                <a:lnTo>
                  <a:pt x="48000" y="108000"/>
                </a:lnTo>
                <a:lnTo>
                  <a:pt x="108000" y="108000"/>
                </a:lnTo>
                <a:lnTo>
                  <a:pt x="10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70" name="Shape 3670"/>
          <p:cNvSpPr/>
          <p:nvPr/>
        </p:nvSpPr>
        <p:spPr>
          <a:xfrm>
            <a:off x="3595687" y="5403850"/>
            <a:ext cx="12699" cy="14288"/>
          </a:xfrm>
          <a:custGeom>
            <a:pathLst>
              <a:path extrusionOk="0" h="120000" w="120000">
                <a:moveTo>
                  <a:pt x="66666" y="53333"/>
                </a:moveTo>
                <a:lnTo>
                  <a:pt x="66666" y="0"/>
                </a:lnTo>
                <a:lnTo>
                  <a:pt x="40000" y="0"/>
                </a:lnTo>
                <a:lnTo>
                  <a:pt x="0" y="0"/>
                </a:lnTo>
                <a:lnTo>
                  <a:pt x="0" y="53333"/>
                </a:lnTo>
                <a:lnTo>
                  <a:pt x="0" y="106666"/>
                </a:lnTo>
                <a:lnTo>
                  <a:pt x="40000" y="106666"/>
                </a:lnTo>
                <a:lnTo>
                  <a:pt x="66666" y="106666"/>
                </a:lnTo>
                <a:lnTo>
                  <a:pt x="106666" y="106666"/>
                </a:lnTo>
                <a:lnTo>
                  <a:pt x="106666" y="53333"/>
                </a:lnTo>
                <a:lnTo>
                  <a:pt x="66666" y="53333"/>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71" name="Shape 3671"/>
          <p:cNvSpPr/>
          <p:nvPr/>
        </p:nvSpPr>
        <p:spPr>
          <a:xfrm>
            <a:off x="3581400" y="5440362"/>
            <a:ext cx="12699" cy="12699"/>
          </a:xfrm>
          <a:custGeom>
            <a:pathLst>
              <a:path extrusionOk="0" h="120000" w="120000">
                <a:moveTo>
                  <a:pt x="106666" y="30000"/>
                </a:moveTo>
                <a:lnTo>
                  <a:pt x="66666" y="0"/>
                </a:lnTo>
                <a:lnTo>
                  <a:pt x="40000" y="0"/>
                </a:lnTo>
                <a:lnTo>
                  <a:pt x="40000" y="30000"/>
                </a:lnTo>
                <a:lnTo>
                  <a:pt x="0" y="30000"/>
                </a:lnTo>
                <a:lnTo>
                  <a:pt x="0" y="75000"/>
                </a:lnTo>
                <a:lnTo>
                  <a:pt x="0" y="105000"/>
                </a:lnTo>
                <a:lnTo>
                  <a:pt x="40000" y="105000"/>
                </a:lnTo>
                <a:lnTo>
                  <a:pt x="66666" y="105000"/>
                </a:lnTo>
                <a:lnTo>
                  <a:pt x="106666" y="75000"/>
                </a:lnTo>
                <a:lnTo>
                  <a:pt x="106666" y="3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72" name="Shape 3672"/>
          <p:cNvSpPr/>
          <p:nvPr/>
        </p:nvSpPr>
        <p:spPr>
          <a:xfrm>
            <a:off x="3509962" y="5405437"/>
            <a:ext cx="14287" cy="12699"/>
          </a:xfrm>
          <a:custGeom>
            <a:pathLst>
              <a:path extrusionOk="0" h="120000" w="120000">
                <a:moveTo>
                  <a:pt x="108000" y="30000"/>
                </a:moveTo>
                <a:lnTo>
                  <a:pt x="108000" y="0"/>
                </a:lnTo>
                <a:lnTo>
                  <a:pt x="48000" y="0"/>
                </a:lnTo>
                <a:lnTo>
                  <a:pt x="0" y="0"/>
                </a:lnTo>
                <a:lnTo>
                  <a:pt x="0" y="30000"/>
                </a:lnTo>
                <a:lnTo>
                  <a:pt x="0" y="75000"/>
                </a:lnTo>
                <a:lnTo>
                  <a:pt x="48000" y="105000"/>
                </a:lnTo>
                <a:lnTo>
                  <a:pt x="108000" y="105000"/>
                </a:lnTo>
                <a:lnTo>
                  <a:pt x="108000" y="75000"/>
                </a:lnTo>
                <a:lnTo>
                  <a:pt x="108000" y="3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73" name="Shape 3673"/>
          <p:cNvSpPr/>
          <p:nvPr/>
        </p:nvSpPr>
        <p:spPr>
          <a:xfrm>
            <a:off x="3484562" y="5511800"/>
            <a:ext cx="14287" cy="12699"/>
          </a:xfrm>
          <a:custGeom>
            <a:pathLst>
              <a:path extrusionOk="0" h="120000" w="120000">
                <a:moveTo>
                  <a:pt x="106666" y="0"/>
                </a:moveTo>
                <a:lnTo>
                  <a:pt x="106666" y="0"/>
                </a:lnTo>
                <a:lnTo>
                  <a:pt x="66666" y="0"/>
                </a:lnTo>
                <a:lnTo>
                  <a:pt x="40000" y="0"/>
                </a:lnTo>
                <a:lnTo>
                  <a:pt x="0" y="30000"/>
                </a:lnTo>
                <a:lnTo>
                  <a:pt x="40000" y="75000"/>
                </a:lnTo>
                <a:lnTo>
                  <a:pt x="40000" y="105000"/>
                </a:lnTo>
                <a:lnTo>
                  <a:pt x="66666" y="105000"/>
                </a:lnTo>
                <a:lnTo>
                  <a:pt x="106666" y="75000"/>
                </a:lnTo>
                <a:lnTo>
                  <a:pt x="106666" y="30000"/>
                </a:lnTo>
                <a:lnTo>
                  <a:pt x="10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74" name="Shape 3674"/>
          <p:cNvSpPr/>
          <p:nvPr/>
        </p:nvSpPr>
        <p:spPr>
          <a:xfrm>
            <a:off x="3473450" y="5472112"/>
            <a:ext cx="12699" cy="14287"/>
          </a:xfrm>
          <a:custGeom>
            <a:pathLst>
              <a:path extrusionOk="0" h="120000" w="120000">
                <a:moveTo>
                  <a:pt x="106666" y="53333"/>
                </a:moveTo>
                <a:lnTo>
                  <a:pt x="66666" y="0"/>
                </a:lnTo>
                <a:lnTo>
                  <a:pt x="40000" y="53333"/>
                </a:lnTo>
                <a:lnTo>
                  <a:pt x="0" y="53333"/>
                </a:lnTo>
                <a:lnTo>
                  <a:pt x="40000" y="53333"/>
                </a:lnTo>
                <a:lnTo>
                  <a:pt x="40000" y="106666"/>
                </a:lnTo>
                <a:lnTo>
                  <a:pt x="66666" y="106666"/>
                </a:lnTo>
                <a:lnTo>
                  <a:pt x="106666" y="106666"/>
                </a:lnTo>
                <a:lnTo>
                  <a:pt x="106666" y="53333"/>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75" name="Shape 3675"/>
          <p:cNvSpPr/>
          <p:nvPr/>
        </p:nvSpPr>
        <p:spPr>
          <a:xfrm>
            <a:off x="3608387" y="5486400"/>
            <a:ext cx="14287" cy="12699"/>
          </a:xfrm>
          <a:custGeom>
            <a:pathLst>
              <a:path extrusionOk="0" h="120000" w="120000">
                <a:moveTo>
                  <a:pt x="108000" y="30000"/>
                </a:moveTo>
                <a:lnTo>
                  <a:pt x="48000" y="0"/>
                </a:lnTo>
                <a:lnTo>
                  <a:pt x="48000" y="30000"/>
                </a:lnTo>
                <a:lnTo>
                  <a:pt x="0" y="30000"/>
                </a:lnTo>
                <a:lnTo>
                  <a:pt x="0" y="75000"/>
                </a:lnTo>
                <a:lnTo>
                  <a:pt x="0" y="105000"/>
                </a:lnTo>
                <a:lnTo>
                  <a:pt x="48000" y="105000"/>
                </a:lnTo>
                <a:lnTo>
                  <a:pt x="108000" y="75000"/>
                </a:lnTo>
                <a:lnTo>
                  <a:pt x="108000" y="3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76" name="Shape 3676"/>
          <p:cNvSpPr/>
          <p:nvPr/>
        </p:nvSpPr>
        <p:spPr>
          <a:xfrm>
            <a:off x="3652837" y="5461000"/>
            <a:ext cx="11112" cy="14288"/>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77" name="Shape 3677"/>
          <p:cNvSpPr/>
          <p:nvPr/>
        </p:nvSpPr>
        <p:spPr>
          <a:xfrm>
            <a:off x="3636962" y="5507037"/>
            <a:ext cx="14287"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78" name="Shape 3678"/>
          <p:cNvSpPr/>
          <p:nvPr/>
        </p:nvSpPr>
        <p:spPr>
          <a:xfrm>
            <a:off x="3552825" y="5546725"/>
            <a:ext cx="12699" cy="12699"/>
          </a:xfrm>
          <a:custGeom>
            <a:pathLst>
              <a:path extrusionOk="0" h="120000" w="120000">
                <a:moveTo>
                  <a:pt x="66666" y="30000"/>
                </a:moveTo>
                <a:lnTo>
                  <a:pt x="66666" y="0"/>
                </a:lnTo>
                <a:lnTo>
                  <a:pt x="40000" y="0"/>
                </a:lnTo>
                <a:lnTo>
                  <a:pt x="0" y="30000"/>
                </a:lnTo>
                <a:lnTo>
                  <a:pt x="0" y="75000"/>
                </a:lnTo>
                <a:lnTo>
                  <a:pt x="0" y="105000"/>
                </a:lnTo>
                <a:lnTo>
                  <a:pt x="40000" y="105000"/>
                </a:lnTo>
                <a:lnTo>
                  <a:pt x="66666" y="105000"/>
                </a:lnTo>
                <a:lnTo>
                  <a:pt x="106666" y="75000"/>
                </a:lnTo>
                <a:lnTo>
                  <a:pt x="66666" y="3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79" name="Shape 3679"/>
          <p:cNvSpPr/>
          <p:nvPr/>
        </p:nvSpPr>
        <p:spPr>
          <a:xfrm>
            <a:off x="3594100" y="5340350"/>
            <a:ext cx="12699" cy="14288"/>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80" name="Shape 3680"/>
          <p:cNvSpPr/>
          <p:nvPr/>
        </p:nvSpPr>
        <p:spPr>
          <a:xfrm>
            <a:off x="3536950" y="5345112"/>
            <a:ext cx="9524" cy="12699"/>
          </a:xfrm>
          <a:custGeom>
            <a:pathLst>
              <a:path extrusionOk="0" h="120000" w="120000">
                <a:moveTo>
                  <a:pt x="75000" y="30000"/>
                </a:moveTo>
                <a:lnTo>
                  <a:pt x="75000" y="0"/>
                </a:lnTo>
                <a:lnTo>
                  <a:pt x="30000" y="0"/>
                </a:lnTo>
                <a:lnTo>
                  <a:pt x="0" y="30000"/>
                </a:lnTo>
                <a:lnTo>
                  <a:pt x="0" y="75000"/>
                </a:lnTo>
                <a:lnTo>
                  <a:pt x="0" y="105000"/>
                </a:lnTo>
                <a:lnTo>
                  <a:pt x="30000" y="105000"/>
                </a:lnTo>
                <a:lnTo>
                  <a:pt x="75000" y="105000"/>
                </a:lnTo>
                <a:lnTo>
                  <a:pt x="105000" y="75000"/>
                </a:lnTo>
                <a:lnTo>
                  <a:pt x="75000" y="3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81" name="Shape 3681"/>
          <p:cNvSpPr/>
          <p:nvPr/>
        </p:nvSpPr>
        <p:spPr>
          <a:xfrm>
            <a:off x="3476625" y="5402262"/>
            <a:ext cx="14288" cy="14287"/>
          </a:xfrm>
          <a:custGeom>
            <a:pathLst>
              <a:path extrusionOk="0" h="120000" w="120000">
                <a:moveTo>
                  <a:pt x="48000" y="0"/>
                </a:moveTo>
                <a:lnTo>
                  <a:pt x="48000" y="0"/>
                </a:lnTo>
                <a:lnTo>
                  <a:pt x="0" y="0"/>
                </a:lnTo>
                <a:lnTo>
                  <a:pt x="0" y="53333"/>
                </a:lnTo>
                <a:lnTo>
                  <a:pt x="0" y="106666"/>
                </a:lnTo>
                <a:lnTo>
                  <a:pt x="48000" y="106666"/>
                </a:lnTo>
                <a:lnTo>
                  <a:pt x="48000" y="53333"/>
                </a:lnTo>
                <a:lnTo>
                  <a:pt x="108000" y="53333"/>
                </a:lnTo>
                <a:lnTo>
                  <a:pt x="4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82" name="Shape 3682"/>
          <p:cNvSpPr/>
          <p:nvPr/>
        </p:nvSpPr>
        <p:spPr>
          <a:xfrm>
            <a:off x="3489325" y="5459412"/>
            <a:ext cx="14288" cy="14287"/>
          </a:xfrm>
          <a:custGeom>
            <a:pathLst>
              <a:path extrusionOk="0" h="120000" w="120000">
                <a:moveTo>
                  <a:pt x="108000" y="0"/>
                </a:moveTo>
                <a:lnTo>
                  <a:pt x="108000" y="0"/>
                </a:ln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83" name="Shape 3683"/>
          <p:cNvSpPr/>
          <p:nvPr/>
        </p:nvSpPr>
        <p:spPr>
          <a:xfrm>
            <a:off x="3467100" y="5440362"/>
            <a:ext cx="14288" cy="12699"/>
          </a:xfrm>
          <a:custGeom>
            <a:pathLst>
              <a:path extrusionOk="0" h="120000" w="120000">
                <a:moveTo>
                  <a:pt x="108000" y="30000"/>
                </a:moveTo>
                <a:lnTo>
                  <a:pt x="48000" y="0"/>
                </a:lnTo>
                <a:lnTo>
                  <a:pt x="48000" y="30000"/>
                </a:lnTo>
                <a:lnTo>
                  <a:pt x="0" y="30000"/>
                </a:lnTo>
                <a:lnTo>
                  <a:pt x="0" y="75000"/>
                </a:lnTo>
                <a:lnTo>
                  <a:pt x="48000" y="75000"/>
                </a:lnTo>
                <a:lnTo>
                  <a:pt x="48000" y="105000"/>
                </a:lnTo>
                <a:lnTo>
                  <a:pt x="108000" y="75000"/>
                </a:lnTo>
                <a:lnTo>
                  <a:pt x="108000" y="3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84" name="Shape 3684"/>
          <p:cNvSpPr/>
          <p:nvPr/>
        </p:nvSpPr>
        <p:spPr>
          <a:xfrm>
            <a:off x="3109913" y="5300662"/>
            <a:ext cx="242886" cy="268286"/>
          </a:xfrm>
          <a:custGeom>
            <a:pathLst>
              <a:path extrusionOk="0" h="120000" w="120000">
                <a:moveTo>
                  <a:pt x="50232" y="0"/>
                </a:moveTo>
                <a:lnTo>
                  <a:pt x="50232" y="0"/>
                </a:lnTo>
                <a:lnTo>
                  <a:pt x="55116" y="0"/>
                </a:lnTo>
                <a:lnTo>
                  <a:pt x="58604" y="710"/>
                </a:lnTo>
                <a:lnTo>
                  <a:pt x="63488" y="2130"/>
                </a:lnTo>
                <a:lnTo>
                  <a:pt x="66976" y="2130"/>
                </a:lnTo>
                <a:lnTo>
                  <a:pt x="69069" y="3550"/>
                </a:lnTo>
                <a:lnTo>
                  <a:pt x="73255" y="4970"/>
                </a:lnTo>
                <a:lnTo>
                  <a:pt x="76744" y="6390"/>
                </a:lnTo>
                <a:lnTo>
                  <a:pt x="80930" y="7100"/>
                </a:lnTo>
                <a:lnTo>
                  <a:pt x="83720" y="7100"/>
                </a:lnTo>
                <a:lnTo>
                  <a:pt x="87906" y="8520"/>
                </a:lnTo>
                <a:lnTo>
                  <a:pt x="90000" y="9940"/>
                </a:lnTo>
                <a:lnTo>
                  <a:pt x="94186" y="11360"/>
                </a:lnTo>
                <a:lnTo>
                  <a:pt x="95581" y="12781"/>
                </a:lnTo>
                <a:lnTo>
                  <a:pt x="99069" y="14201"/>
                </a:lnTo>
                <a:lnTo>
                  <a:pt x="100465" y="15621"/>
                </a:lnTo>
                <a:lnTo>
                  <a:pt x="102558" y="17041"/>
                </a:lnTo>
                <a:lnTo>
                  <a:pt x="104651" y="19171"/>
                </a:lnTo>
                <a:lnTo>
                  <a:pt x="105348" y="20591"/>
                </a:lnTo>
                <a:lnTo>
                  <a:pt x="107441" y="23431"/>
                </a:lnTo>
                <a:lnTo>
                  <a:pt x="108837" y="25562"/>
                </a:lnTo>
                <a:lnTo>
                  <a:pt x="108837" y="28402"/>
                </a:lnTo>
                <a:lnTo>
                  <a:pt x="110930" y="31242"/>
                </a:lnTo>
                <a:lnTo>
                  <a:pt x="111627" y="34082"/>
                </a:lnTo>
                <a:lnTo>
                  <a:pt x="112325" y="37633"/>
                </a:lnTo>
                <a:lnTo>
                  <a:pt x="113023" y="40473"/>
                </a:lnTo>
                <a:lnTo>
                  <a:pt x="114418" y="44023"/>
                </a:lnTo>
                <a:lnTo>
                  <a:pt x="116511" y="47573"/>
                </a:lnTo>
                <a:lnTo>
                  <a:pt x="117906" y="51834"/>
                </a:lnTo>
                <a:lnTo>
                  <a:pt x="119302" y="56094"/>
                </a:lnTo>
                <a:lnTo>
                  <a:pt x="119302" y="60355"/>
                </a:lnTo>
                <a:lnTo>
                  <a:pt x="119302" y="63905"/>
                </a:lnTo>
                <a:lnTo>
                  <a:pt x="119302" y="66745"/>
                </a:lnTo>
                <a:lnTo>
                  <a:pt x="117906" y="70295"/>
                </a:lnTo>
                <a:lnTo>
                  <a:pt x="115116" y="74556"/>
                </a:lnTo>
                <a:lnTo>
                  <a:pt x="113720" y="79526"/>
                </a:lnTo>
                <a:lnTo>
                  <a:pt x="110930" y="84497"/>
                </a:lnTo>
                <a:lnTo>
                  <a:pt x="108139" y="89467"/>
                </a:lnTo>
                <a:lnTo>
                  <a:pt x="105348" y="93727"/>
                </a:lnTo>
                <a:lnTo>
                  <a:pt x="102558" y="97278"/>
                </a:lnTo>
                <a:lnTo>
                  <a:pt x="100465" y="100118"/>
                </a:lnTo>
                <a:lnTo>
                  <a:pt x="97674" y="102248"/>
                </a:lnTo>
                <a:lnTo>
                  <a:pt x="92790" y="105798"/>
                </a:lnTo>
                <a:lnTo>
                  <a:pt x="86511" y="110059"/>
                </a:lnTo>
                <a:lnTo>
                  <a:pt x="79534" y="114319"/>
                </a:lnTo>
                <a:lnTo>
                  <a:pt x="70465" y="117869"/>
                </a:lnTo>
                <a:lnTo>
                  <a:pt x="62093" y="119289"/>
                </a:lnTo>
                <a:lnTo>
                  <a:pt x="53720" y="119289"/>
                </a:lnTo>
                <a:lnTo>
                  <a:pt x="44651" y="117159"/>
                </a:lnTo>
                <a:lnTo>
                  <a:pt x="41860" y="115739"/>
                </a:lnTo>
                <a:lnTo>
                  <a:pt x="38372" y="114319"/>
                </a:lnTo>
                <a:lnTo>
                  <a:pt x="34883" y="111479"/>
                </a:lnTo>
                <a:lnTo>
                  <a:pt x="30000" y="109349"/>
                </a:lnTo>
                <a:lnTo>
                  <a:pt x="25813" y="106508"/>
                </a:lnTo>
                <a:lnTo>
                  <a:pt x="22325" y="104378"/>
                </a:lnTo>
                <a:lnTo>
                  <a:pt x="19534" y="101538"/>
                </a:lnTo>
                <a:lnTo>
                  <a:pt x="16744" y="98698"/>
                </a:lnTo>
                <a:lnTo>
                  <a:pt x="13953" y="95857"/>
                </a:lnTo>
                <a:lnTo>
                  <a:pt x="12558" y="91597"/>
                </a:lnTo>
                <a:lnTo>
                  <a:pt x="9767" y="86627"/>
                </a:lnTo>
                <a:lnTo>
                  <a:pt x="7674" y="80946"/>
                </a:lnTo>
                <a:lnTo>
                  <a:pt x="5581" y="75266"/>
                </a:lnTo>
                <a:lnTo>
                  <a:pt x="4883" y="70295"/>
                </a:lnTo>
                <a:lnTo>
                  <a:pt x="2093" y="65325"/>
                </a:lnTo>
                <a:lnTo>
                  <a:pt x="1395" y="61775"/>
                </a:lnTo>
                <a:lnTo>
                  <a:pt x="697" y="57514"/>
                </a:lnTo>
                <a:lnTo>
                  <a:pt x="0" y="52544"/>
                </a:lnTo>
                <a:lnTo>
                  <a:pt x="0" y="47573"/>
                </a:lnTo>
                <a:lnTo>
                  <a:pt x="697" y="41893"/>
                </a:lnTo>
                <a:lnTo>
                  <a:pt x="1395" y="36213"/>
                </a:lnTo>
                <a:lnTo>
                  <a:pt x="3488" y="30532"/>
                </a:lnTo>
                <a:lnTo>
                  <a:pt x="4883" y="26982"/>
                </a:lnTo>
                <a:lnTo>
                  <a:pt x="7674" y="24142"/>
                </a:lnTo>
                <a:lnTo>
                  <a:pt x="12558" y="19171"/>
                </a:lnTo>
                <a:lnTo>
                  <a:pt x="16744" y="14911"/>
                </a:lnTo>
                <a:lnTo>
                  <a:pt x="19534" y="10650"/>
                </a:lnTo>
                <a:lnTo>
                  <a:pt x="24418" y="7100"/>
                </a:lnTo>
                <a:lnTo>
                  <a:pt x="28604" y="6390"/>
                </a:lnTo>
                <a:lnTo>
                  <a:pt x="32093" y="4970"/>
                </a:lnTo>
                <a:lnTo>
                  <a:pt x="36279" y="3550"/>
                </a:lnTo>
                <a:lnTo>
                  <a:pt x="39767" y="2130"/>
                </a:lnTo>
                <a:lnTo>
                  <a:pt x="43953" y="1420"/>
                </a:lnTo>
                <a:lnTo>
                  <a:pt x="48139" y="710"/>
                </a:lnTo>
                <a:lnTo>
                  <a:pt x="49534" y="0"/>
                </a:lnTo>
                <a:lnTo>
                  <a:pt x="50232"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85" name="Shape 3685"/>
          <p:cNvSpPr/>
          <p:nvPr/>
        </p:nvSpPr>
        <p:spPr>
          <a:xfrm>
            <a:off x="3179763" y="5335587"/>
            <a:ext cx="15875" cy="4762"/>
          </a:xfrm>
          <a:custGeom>
            <a:pathLst>
              <a:path extrusionOk="0" h="120000" w="120000">
                <a:moveTo>
                  <a:pt x="21818" y="40000"/>
                </a:moveTo>
                <a:lnTo>
                  <a:pt x="43636" y="0"/>
                </a:lnTo>
                <a:lnTo>
                  <a:pt x="65454" y="0"/>
                </a:lnTo>
                <a:lnTo>
                  <a:pt x="76363" y="0"/>
                </a:lnTo>
                <a:lnTo>
                  <a:pt x="87272" y="0"/>
                </a:lnTo>
                <a:lnTo>
                  <a:pt x="98181" y="0"/>
                </a:lnTo>
                <a:lnTo>
                  <a:pt x="109090" y="40000"/>
                </a:lnTo>
                <a:lnTo>
                  <a:pt x="98181" y="40000"/>
                </a:lnTo>
                <a:lnTo>
                  <a:pt x="98181" y="80000"/>
                </a:lnTo>
                <a:lnTo>
                  <a:pt x="87272" y="80000"/>
                </a:lnTo>
                <a:lnTo>
                  <a:pt x="76363" y="80000"/>
                </a:lnTo>
                <a:lnTo>
                  <a:pt x="65454" y="80000"/>
                </a:lnTo>
                <a:lnTo>
                  <a:pt x="54545" y="80000"/>
                </a:lnTo>
                <a:lnTo>
                  <a:pt x="43636" y="80000"/>
                </a:lnTo>
                <a:lnTo>
                  <a:pt x="32727" y="80000"/>
                </a:lnTo>
                <a:lnTo>
                  <a:pt x="21818" y="80000"/>
                </a:lnTo>
                <a:lnTo>
                  <a:pt x="10909" y="40000"/>
                </a:lnTo>
                <a:lnTo>
                  <a:pt x="0" y="40000"/>
                </a:lnTo>
                <a:lnTo>
                  <a:pt x="10909" y="40000"/>
                </a:lnTo>
                <a:lnTo>
                  <a:pt x="21818" y="4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86" name="Shape 3686"/>
          <p:cNvSpPr/>
          <p:nvPr/>
        </p:nvSpPr>
        <p:spPr>
          <a:xfrm>
            <a:off x="3179763" y="5335587"/>
            <a:ext cx="31750" cy="20636"/>
          </a:xfrm>
          <a:custGeom>
            <a:pathLst>
              <a:path extrusionOk="0" h="120000" w="120000">
                <a:moveTo>
                  <a:pt x="21818" y="27692"/>
                </a:moveTo>
                <a:lnTo>
                  <a:pt x="21818" y="27692"/>
                </a:lnTo>
                <a:lnTo>
                  <a:pt x="49090" y="18461"/>
                </a:lnTo>
                <a:lnTo>
                  <a:pt x="65454" y="9230"/>
                </a:lnTo>
                <a:lnTo>
                  <a:pt x="70909" y="9230"/>
                </a:lnTo>
                <a:lnTo>
                  <a:pt x="76363" y="0"/>
                </a:lnTo>
                <a:lnTo>
                  <a:pt x="98181" y="9230"/>
                </a:lnTo>
                <a:lnTo>
                  <a:pt x="109090" y="18461"/>
                </a:lnTo>
                <a:lnTo>
                  <a:pt x="114545" y="36923"/>
                </a:lnTo>
                <a:lnTo>
                  <a:pt x="114545" y="55384"/>
                </a:lnTo>
                <a:lnTo>
                  <a:pt x="109090" y="64615"/>
                </a:lnTo>
                <a:lnTo>
                  <a:pt x="103636" y="83076"/>
                </a:lnTo>
                <a:lnTo>
                  <a:pt x="92727" y="92307"/>
                </a:lnTo>
                <a:lnTo>
                  <a:pt x="76363" y="101538"/>
                </a:lnTo>
                <a:lnTo>
                  <a:pt x="70909" y="110769"/>
                </a:lnTo>
                <a:lnTo>
                  <a:pt x="60000" y="110769"/>
                </a:lnTo>
                <a:lnTo>
                  <a:pt x="43636" y="110769"/>
                </a:lnTo>
                <a:lnTo>
                  <a:pt x="38181" y="101538"/>
                </a:lnTo>
                <a:lnTo>
                  <a:pt x="21818" y="83076"/>
                </a:lnTo>
                <a:lnTo>
                  <a:pt x="10909" y="73846"/>
                </a:lnTo>
                <a:lnTo>
                  <a:pt x="0" y="73846"/>
                </a:lnTo>
                <a:lnTo>
                  <a:pt x="0" y="64615"/>
                </a:lnTo>
                <a:lnTo>
                  <a:pt x="0" y="55384"/>
                </a:lnTo>
                <a:lnTo>
                  <a:pt x="5454" y="36923"/>
                </a:lnTo>
                <a:lnTo>
                  <a:pt x="16363" y="27692"/>
                </a:lnTo>
                <a:lnTo>
                  <a:pt x="21818" y="27692"/>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87" name="Shape 3687"/>
          <p:cNvSpPr/>
          <p:nvPr/>
        </p:nvSpPr>
        <p:spPr>
          <a:xfrm>
            <a:off x="3257550" y="5484812"/>
            <a:ext cx="15875" cy="7937"/>
          </a:xfrm>
          <a:custGeom>
            <a:pathLst>
              <a:path extrusionOk="0" h="120000" w="120000">
                <a:moveTo>
                  <a:pt x="21818" y="0"/>
                </a:moveTo>
                <a:lnTo>
                  <a:pt x="43636" y="0"/>
                </a:lnTo>
                <a:lnTo>
                  <a:pt x="65454" y="0"/>
                </a:lnTo>
                <a:lnTo>
                  <a:pt x="76363" y="0"/>
                </a:lnTo>
                <a:lnTo>
                  <a:pt x="87272" y="0"/>
                </a:lnTo>
                <a:lnTo>
                  <a:pt x="98181" y="0"/>
                </a:lnTo>
                <a:lnTo>
                  <a:pt x="109090" y="24000"/>
                </a:lnTo>
                <a:lnTo>
                  <a:pt x="98181" y="48000"/>
                </a:lnTo>
                <a:lnTo>
                  <a:pt x="87272" y="72000"/>
                </a:lnTo>
                <a:lnTo>
                  <a:pt x="76363" y="72000"/>
                </a:lnTo>
                <a:lnTo>
                  <a:pt x="65454" y="72000"/>
                </a:lnTo>
                <a:lnTo>
                  <a:pt x="54545" y="96000"/>
                </a:lnTo>
                <a:lnTo>
                  <a:pt x="43636" y="96000"/>
                </a:lnTo>
                <a:lnTo>
                  <a:pt x="32727" y="72000"/>
                </a:lnTo>
                <a:lnTo>
                  <a:pt x="10909" y="72000"/>
                </a:lnTo>
                <a:lnTo>
                  <a:pt x="10909" y="48000"/>
                </a:lnTo>
                <a:lnTo>
                  <a:pt x="0" y="48000"/>
                </a:lnTo>
                <a:lnTo>
                  <a:pt x="0" y="24000"/>
                </a:lnTo>
                <a:lnTo>
                  <a:pt x="10909" y="24000"/>
                </a:lnTo>
                <a:lnTo>
                  <a:pt x="21818"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88" name="Shape 3688"/>
          <p:cNvSpPr/>
          <p:nvPr/>
        </p:nvSpPr>
        <p:spPr>
          <a:xfrm>
            <a:off x="3257550" y="5484812"/>
            <a:ext cx="31750" cy="23812"/>
          </a:xfrm>
          <a:custGeom>
            <a:pathLst>
              <a:path extrusionOk="0" h="120000" w="120000">
                <a:moveTo>
                  <a:pt x="21818" y="8000"/>
                </a:moveTo>
                <a:lnTo>
                  <a:pt x="21818" y="8000"/>
                </a:lnTo>
                <a:lnTo>
                  <a:pt x="49090" y="8000"/>
                </a:lnTo>
                <a:lnTo>
                  <a:pt x="65454" y="8000"/>
                </a:lnTo>
                <a:lnTo>
                  <a:pt x="70909" y="0"/>
                </a:lnTo>
                <a:lnTo>
                  <a:pt x="81818" y="0"/>
                </a:lnTo>
                <a:lnTo>
                  <a:pt x="98181" y="0"/>
                </a:lnTo>
                <a:lnTo>
                  <a:pt x="109090" y="8000"/>
                </a:lnTo>
                <a:lnTo>
                  <a:pt x="114545" y="24000"/>
                </a:lnTo>
                <a:lnTo>
                  <a:pt x="114545" y="40000"/>
                </a:lnTo>
                <a:lnTo>
                  <a:pt x="109090" y="56000"/>
                </a:lnTo>
                <a:lnTo>
                  <a:pt x="103636" y="64000"/>
                </a:lnTo>
                <a:lnTo>
                  <a:pt x="92727" y="72000"/>
                </a:lnTo>
                <a:lnTo>
                  <a:pt x="81818" y="80000"/>
                </a:lnTo>
                <a:lnTo>
                  <a:pt x="70909" y="88000"/>
                </a:lnTo>
                <a:lnTo>
                  <a:pt x="60000" y="104000"/>
                </a:lnTo>
                <a:lnTo>
                  <a:pt x="49090" y="112000"/>
                </a:lnTo>
                <a:lnTo>
                  <a:pt x="43636" y="104000"/>
                </a:lnTo>
                <a:lnTo>
                  <a:pt x="32727" y="88000"/>
                </a:lnTo>
                <a:lnTo>
                  <a:pt x="10909" y="72000"/>
                </a:lnTo>
                <a:lnTo>
                  <a:pt x="5454" y="64000"/>
                </a:lnTo>
                <a:lnTo>
                  <a:pt x="0" y="48000"/>
                </a:lnTo>
                <a:lnTo>
                  <a:pt x="0" y="32000"/>
                </a:lnTo>
                <a:lnTo>
                  <a:pt x="10909" y="16000"/>
                </a:lnTo>
                <a:lnTo>
                  <a:pt x="16363" y="8000"/>
                </a:lnTo>
                <a:lnTo>
                  <a:pt x="21818" y="8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89" name="Shape 3689"/>
          <p:cNvSpPr/>
          <p:nvPr/>
        </p:nvSpPr>
        <p:spPr>
          <a:xfrm>
            <a:off x="3243263" y="5356225"/>
            <a:ext cx="1587" cy="6349"/>
          </a:xfrm>
          <a:custGeom>
            <a:pathLst>
              <a:path extrusionOk="0" h="120000" w="120000">
                <a:moveTo>
                  <a:pt x="80000" y="30000"/>
                </a:moveTo>
                <a:lnTo>
                  <a:pt x="80000" y="60000"/>
                </a:lnTo>
                <a:lnTo>
                  <a:pt x="40000" y="90000"/>
                </a:lnTo>
                <a:lnTo>
                  <a:pt x="0" y="90000"/>
                </a:lnTo>
                <a:lnTo>
                  <a:pt x="0" y="60000"/>
                </a:lnTo>
                <a:lnTo>
                  <a:pt x="0" y="0"/>
                </a:lnTo>
                <a:lnTo>
                  <a:pt x="80000" y="0"/>
                </a:lnTo>
                <a:lnTo>
                  <a:pt x="80000" y="3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90" name="Shape 3690"/>
          <p:cNvSpPr/>
          <p:nvPr/>
        </p:nvSpPr>
        <p:spPr>
          <a:xfrm>
            <a:off x="3244850" y="5356225"/>
            <a:ext cx="14288" cy="22225"/>
          </a:xfrm>
          <a:custGeom>
            <a:pathLst>
              <a:path extrusionOk="0" h="120000" w="120000">
                <a:moveTo>
                  <a:pt x="0" y="51428"/>
                </a:moveTo>
                <a:lnTo>
                  <a:pt x="0" y="51428"/>
                </a:lnTo>
                <a:lnTo>
                  <a:pt x="12000" y="77142"/>
                </a:lnTo>
                <a:lnTo>
                  <a:pt x="24000" y="94285"/>
                </a:lnTo>
                <a:lnTo>
                  <a:pt x="36000" y="111428"/>
                </a:lnTo>
                <a:lnTo>
                  <a:pt x="60000" y="111428"/>
                </a:lnTo>
                <a:lnTo>
                  <a:pt x="84000" y="102857"/>
                </a:lnTo>
                <a:lnTo>
                  <a:pt x="96000" y="94285"/>
                </a:lnTo>
                <a:lnTo>
                  <a:pt x="96000" y="85714"/>
                </a:lnTo>
                <a:lnTo>
                  <a:pt x="96000" y="77142"/>
                </a:lnTo>
                <a:lnTo>
                  <a:pt x="108000" y="17142"/>
                </a:lnTo>
                <a:lnTo>
                  <a:pt x="12000" y="0"/>
                </a:lnTo>
                <a:lnTo>
                  <a:pt x="0" y="51428"/>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91" name="Shape 3691"/>
          <p:cNvSpPr/>
          <p:nvPr/>
        </p:nvSpPr>
        <p:spPr>
          <a:xfrm>
            <a:off x="3155950" y="5403850"/>
            <a:ext cx="1587" cy="6349"/>
          </a:xfrm>
          <a:custGeom>
            <a:pathLst>
              <a:path extrusionOk="0" h="120000" w="120000">
                <a:moveTo>
                  <a:pt x="80000" y="60000"/>
                </a:moveTo>
                <a:lnTo>
                  <a:pt x="80000" y="60000"/>
                </a:lnTo>
                <a:lnTo>
                  <a:pt x="40000" y="90000"/>
                </a:lnTo>
                <a:lnTo>
                  <a:pt x="0" y="90000"/>
                </a:lnTo>
                <a:lnTo>
                  <a:pt x="0" y="60000"/>
                </a:lnTo>
                <a:lnTo>
                  <a:pt x="0" y="0"/>
                </a:lnTo>
                <a:lnTo>
                  <a:pt x="40000" y="0"/>
                </a:lnTo>
                <a:lnTo>
                  <a:pt x="80000" y="6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92" name="Shape 3692"/>
          <p:cNvSpPr/>
          <p:nvPr/>
        </p:nvSpPr>
        <p:spPr>
          <a:xfrm>
            <a:off x="3155950" y="5403850"/>
            <a:ext cx="12699" cy="22225"/>
          </a:xfrm>
          <a:custGeom>
            <a:pathLst>
              <a:path extrusionOk="0" h="120000" w="120000">
                <a:moveTo>
                  <a:pt x="0" y="59999"/>
                </a:moveTo>
                <a:lnTo>
                  <a:pt x="0" y="59999"/>
                </a:lnTo>
                <a:lnTo>
                  <a:pt x="12000" y="77142"/>
                </a:lnTo>
                <a:lnTo>
                  <a:pt x="24000" y="94285"/>
                </a:lnTo>
                <a:lnTo>
                  <a:pt x="36000" y="111428"/>
                </a:lnTo>
                <a:lnTo>
                  <a:pt x="72000" y="111428"/>
                </a:lnTo>
                <a:lnTo>
                  <a:pt x="84000" y="102857"/>
                </a:lnTo>
                <a:lnTo>
                  <a:pt x="96000" y="94285"/>
                </a:lnTo>
                <a:lnTo>
                  <a:pt x="108000" y="85714"/>
                </a:lnTo>
                <a:lnTo>
                  <a:pt x="108000" y="77142"/>
                </a:lnTo>
                <a:lnTo>
                  <a:pt x="108000" y="17142"/>
                </a:lnTo>
                <a:lnTo>
                  <a:pt x="24000" y="0"/>
                </a:lnTo>
                <a:lnTo>
                  <a:pt x="0" y="59999"/>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93" name="Shape 3693"/>
          <p:cNvSpPr/>
          <p:nvPr/>
        </p:nvSpPr>
        <p:spPr>
          <a:xfrm>
            <a:off x="3189288" y="5464175"/>
            <a:ext cx="6349" cy="6349"/>
          </a:xfrm>
          <a:custGeom>
            <a:pathLst>
              <a:path extrusionOk="0" h="120000" w="120000">
                <a:moveTo>
                  <a:pt x="0" y="60000"/>
                </a:moveTo>
                <a:lnTo>
                  <a:pt x="0" y="60000"/>
                </a:lnTo>
                <a:lnTo>
                  <a:pt x="24000" y="90000"/>
                </a:lnTo>
                <a:lnTo>
                  <a:pt x="48000" y="90000"/>
                </a:lnTo>
                <a:lnTo>
                  <a:pt x="72000" y="90000"/>
                </a:lnTo>
                <a:lnTo>
                  <a:pt x="96000" y="90000"/>
                </a:lnTo>
                <a:lnTo>
                  <a:pt x="48000" y="0"/>
                </a:lnTo>
                <a:lnTo>
                  <a:pt x="0" y="0"/>
                </a:lnTo>
                <a:lnTo>
                  <a:pt x="0" y="6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94" name="Shape 3694"/>
          <p:cNvSpPr/>
          <p:nvPr/>
        </p:nvSpPr>
        <p:spPr>
          <a:xfrm>
            <a:off x="3189288" y="5464175"/>
            <a:ext cx="22225" cy="22225"/>
          </a:xfrm>
          <a:custGeom>
            <a:pathLst>
              <a:path extrusionOk="0" h="120000" w="120000">
                <a:moveTo>
                  <a:pt x="0" y="59999"/>
                </a:moveTo>
                <a:lnTo>
                  <a:pt x="0" y="59999"/>
                </a:lnTo>
                <a:lnTo>
                  <a:pt x="7500" y="77142"/>
                </a:lnTo>
                <a:lnTo>
                  <a:pt x="15000" y="94285"/>
                </a:lnTo>
                <a:lnTo>
                  <a:pt x="22500" y="111428"/>
                </a:lnTo>
                <a:lnTo>
                  <a:pt x="45000" y="111428"/>
                </a:lnTo>
                <a:lnTo>
                  <a:pt x="60000" y="111428"/>
                </a:lnTo>
                <a:lnTo>
                  <a:pt x="90000" y="102857"/>
                </a:lnTo>
                <a:lnTo>
                  <a:pt x="112500" y="94285"/>
                </a:lnTo>
                <a:lnTo>
                  <a:pt x="67500" y="17142"/>
                </a:lnTo>
                <a:lnTo>
                  <a:pt x="7500" y="0"/>
                </a:lnTo>
                <a:lnTo>
                  <a:pt x="0" y="59999"/>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95" name="Shape 3695"/>
          <p:cNvSpPr/>
          <p:nvPr/>
        </p:nvSpPr>
        <p:spPr>
          <a:xfrm>
            <a:off x="3248025" y="5426075"/>
            <a:ext cx="15875" cy="7937"/>
          </a:xfrm>
          <a:custGeom>
            <a:pathLst>
              <a:path extrusionOk="0" h="120000" w="120000">
                <a:moveTo>
                  <a:pt x="98181" y="0"/>
                </a:moveTo>
                <a:lnTo>
                  <a:pt x="87272" y="24000"/>
                </a:lnTo>
                <a:lnTo>
                  <a:pt x="76363" y="48000"/>
                </a:lnTo>
                <a:lnTo>
                  <a:pt x="65454" y="48000"/>
                </a:lnTo>
                <a:lnTo>
                  <a:pt x="43636" y="48000"/>
                </a:lnTo>
                <a:lnTo>
                  <a:pt x="32727" y="48000"/>
                </a:lnTo>
                <a:lnTo>
                  <a:pt x="21818" y="48000"/>
                </a:lnTo>
                <a:lnTo>
                  <a:pt x="10909" y="48000"/>
                </a:lnTo>
                <a:lnTo>
                  <a:pt x="0" y="48000"/>
                </a:lnTo>
                <a:lnTo>
                  <a:pt x="0" y="72000"/>
                </a:lnTo>
                <a:lnTo>
                  <a:pt x="10909" y="72000"/>
                </a:lnTo>
                <a:lnTo>
                  <a:pt x="21818" y="72000"/>
                </a:lnTo>
                <a:lnTo>
                  <a:pt x="43636" y="96000"/>
                </a:lnTo>
                <a:lnTo>
                  <a:pt x="54545" y="96000"/>
                </a:lnTo>
                <a:lnTo>
                  <a:pt x="76363" y="96000"/>
                </a:lnTo>
                <a:lnTo>
                  <a:pt x="98181" y="96000"/>
                </a:lnTo>
                <a:lnTo>
                  <a:pt x="109090" y="72000"/>
                </a:lnTo>
                <a:lnTo>
                  <a:pt x="109090" y="48000"/>
                </a:lnTo>
                <a:lnTo>
                  <a:pt x="98181" y="24000"/>
                </a:lnTo>
                <a:lnTo>
                  <a:pt x="98181"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96" name="Shape 3696"/>
          <p:cNvSpPr/>
          <p:nvPr/>
        </p:nvSpPr>
        <p:spPr>
          <a:xfrm>
            <a:off x="3248025" y="5426075"/>
            <a:ext cx="31750" cy="23813"/>
          </a:xfrm>
          <a:custGeom>
            <a:pathLst>
              <a:path extrusionOk="0" h="120000" w="120000">
                <a:moveTo>
                  <a:pt x="109090" y="0"/>
                </a:moveTo>
                <a:lnTo>
                  <a:pt x="109090" y="0"/>
                </a:lnTo>
                <a:lnTo>
                  <a:pt x="98181" y="32000"/>
                </a:lnTo>
                <a:lnTo>
                  <a:pt x="81818" y="56000"/>
                </a:lnTo>
                <a:lnTo>
                  <a:pt x="76363" y="64000"/>
                </a:lnTo>
                <a:lnTo>
                  <a:pt x="65454" y="64000"/>
                </a:lnTo>
                <a:lnTo>
                  <a:pt x="49090" y="56000"/>
                </a:lnTo>
                <a:lnTo>
                  <a:pt x="38181" y="56000"/>
                </a:lnTo>
                <a:lnTo>
                  <a:pt x="21818" y="56000"/>
                </a:lnTo>
                <a:lnTo>
                  <a:pt x="10909" y="56000"/>
                </a:lnTo>
                <a:lnTo>
                  <a:pt x="5454" y="56000"/>
                </a:lnTo>
                <a:lnTo>
                  <a:pt x="0" y="64000"/>
                </a:lnTo>
                <a:lnTo>
                  <a:pt x="0" y="80000"/>
                </a:lnTo>
                <a:lnTo>
                  <a:pt x="5454" y="88000"/>
                </a:lnTo>
                <a:lnTo>
                  <a:pt x="21818" y="96000"/>
                </a:lnTo>
                <a:lnTo>
                  <a:pt x="43636" y="104000"/>
                </a:lnTo>
                <a:lnTo>
                  <a:pt x="49090" y="112000"/>
                </a:lnTo>
                <a:lnTo>
                  <a:pt x="60000" y="112000"/>
                </a:lnTo>
                <a:lnTo>
                  <a:pt x="76363" y="112000"/>
                </a:lnTo>
                <a:lnTo>
                  <a:pt x="81818" y="112000"/>
                </a:lnTo>
                <a:lnTo>
                  <a:pt x="103636" y="104000"/>
                </a:lnTo>
                <a:lnTo>
                  <a:pt x="109090" y="104000"/>
                </a:lnTo>
                <a:lnTo>
                  <a:pt x="114545" y="80000"/>
                </a:lnTo>
                <a:lnTo>
                  <a:pt x="114545" y="48000"/>
                </a:lnTo>
                <a:lnTo>
                  <a:pt x="109090" y="16000"/>
                </a:lnTo>
                <a:lnTo>
                  <a:pt x="10909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97" name="Shape 3697"/>
          <p:cNvSpPr/>
          <p:nvPr/>
        </p:nvSpPr>
        <p:spPr>
          <a:xfrm>
            <a:off x="3194050" y="5400675"/>
            <a:ext cx="11113" cy="6349"/>
          </a:xfrm>
          <a:custGeom>
            <a:pathLst>
              <a:path extrusionOk="0" h="120000" w="120000">
                <a:moveTo>
                  <a:pt x="106666" y="90000"/>
                </a:moveTo>
                <a:lnTo>
                  <a:pt x="40000" y="60000"/>
                </a:lnTo>
                <a:lnTo>
                  <a:pt x="0" y="30000"/>
                </a:lnTo>
                <a:lnTo>
                  <a:pt x="40000" y="0"/>
                </a:lnTo>
                <a:lnTo>
                  <a:pt x="106666" y="9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98" name="Shape 3698"/>
          <p:cNvSpPr/>
          <p:nvPr/>
        </p:nvSpPr>
        <p:spPr>
          <a:xfrm>
            <a:off x="3205163" y="5405437"/>
            <a:ext cx="4762" cy="12699"/>
          </a:xfrm>
          <a:custGeom>
            <a:pathLst>
              <a:path extrusionOk="0" h="120000" w="120000">
                <a:moveTo>
                  <a:pt x="0" y="0"/>
                </a:moveTo>
                <a:lnTo>
                  <a:pt x="0" y="0"/>
                </a:lnTo>
                <a:lnTo>
                  <a:pt x="60000" y="45000"/>
                </a:lnTo>
                <a:lnTo>
                  <a:pt x="90000" y="75000"/>
                </a:lnTo>
                <a:lnTo>
                  <a:pt x="60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99" name="Shape 3699"/>
          <p:cNvSpPr/>
          <p:nvPr/>
        </p:nvSpPr>
        <p:spPr>
          <a:xfrm>
            <a:off x="3287712" y="5395912"/>
            <a:ext cx="9524" cy="26987"/>
          </a:xfrm>
          <a:custGeom>
            <a:pathLst>
              <a:path extrusionOk="0" h="120000" w="120000">
                <a:moveTo>
                  <a:pt x="102857" y="0"/>
                </a:moveTo>
                <a:lnTo>
                  <a:pt x="85714" y="14117"/>
                </a:lnTo>
                <a:lnTo>
                  <a:pt x="85714" y="28235"/>
                </a:lnTo>
                <a:lnTo>
                  <a:pt x="85714" y="49411"/>
                </a:lnTo>
                <a:lnTo>
                  <a:pt x="68571" y="56470"/>
                </a:lnTo>
                <a:lnTo>
                  <a:pt x="34285" y="56470"/>
                </a:lnTo>
                <a:lnTo>
                  <a:pt x="34285" y="63529"/>
                </a:lnTo>
                <a:lnTo>
                  <a:pt x="17142" y="70588"/>
                </a:lnTo>
                <a:lnTo>
                  <a:pt x="17142" y="84705"/>
                </a:lnTo>
                <a:lnTo>
                  <a:pt x="0" y="98823"/>
                </a:lnTo>
                <a:lnTo>
                  <a:pt x="0" y="112941"/>
                </a:lnTo>
                <a:lnTo>
                  <a:pt x="102857"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00" name="Shape 3700"/>
          <p:cNvSpPr/>
          <p:nvPr/>
        </p:nvSpPr>
        <p:spPr>
          <a:xfrm>
            <a:off x="3295650" y="5395912"/>
            <a:ext cx="11113" cy="42861"/>
          </a:xfrm>
          <a:custGeom>
            <a:pathLst>
              <a:path extrusionOk="0" h="120000" w="120000">
                <a:moveTo>
                  <a:pt x="0" y="0"/>
                </a:moveTo>
                <a:lnTo>
                  <a:pt x="0" y="0"/>
                </a:lnTo>
                <a:lnTo>
                  <a:pt x="20000" y="17777"/>
                </a:lnTo>
                <a:lnTo>
                  <a:pt x="20000" y="31111"/>
                </a:lnTo>
                <a:lnTo>
                  <a:pt x="20000" y="48888"/>
                </a:lnTo>
                <a:lnTo>
                  <a:pt x="20000" y="53333"/>
                </a:lnTo>
                <a:lnTo>
                  <a:pt x="40000" y="57777"/>
                </a:lnTo>
                <a:lnTo>
                  <a:pt x="60000" y="57777"/>
                </a:lnTo>
                <a:lnTo>
                  <a:pt x="60000" y="66666"/>
                </a:lnTo>
                <a:lnTo>
                  <a:pt x="80000" y="75555"/>
                </a:lnTo>
                <a:lnTo>
                  <a:pt x="80000" y="84444"/>
                </a:lnTo>
                <a:lnTo>
                  <a:pt x="100000" y="97777"/>
                </a:lnTo>
                <a:lnTo>
                  <a:pt x="100000" y="115555"/>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01" name="Shape 3701"/>
          <p:cNvSpPr/>
          <p:nvPr/>
        </p:nvSpPr>
        <p:spPr>
          <a:xfrm>
            <a:off x="3282950" y="5449887"/>
            <a:ext cx="28575" cy="14287"/>
          </a:xfrm>
          <a:custGeom>
            <a:pathLst>
              <a:path extrusionOk="0" h="120000" w="120000">
                <a:moveTo>
                  <a:pt x="113684" y="53333"/>
                </a:moveTo>
                <a:lnTo>
                  <a:pt x="94736" y="0"/>
                </a:lnTo>
                <a:lnTo>
                  <a:pt x="75789" y="0"/>
                </a:lnTo>
                <a:lnTo>
                  <a:pt x="56842" y="0"/>
                </a:lnTo>
                <a:lnTo>
                  <a:pt x="44210" y="53333"/>
                </a:lnTo>
                <a:lnTo>
                  <a:pt x="31578" y="106666"/>
                </a:lnTo>
                <a:lnTo>
                  <a:pt x="18947" y="53333"/>
                </a:lnTo>
                <a:lnTo>
                  <a:pt x="6315" y="0"/>
                </a:lnTo>
                <a:lnTo>
                  <a:pt x="0" y="0"/>
                </a:lnTo>
                <a:lnTo>
                  <a:pt x="113684" y="53333"/>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02" name="Shape 3702"/>
          <p:cNvSpPr/>
          <p:nvPr/>
        </p:nvSpPr>
        <p:spPr>
          <a:xfrm>
            <a:off x="3282950" y="5462587"/>
            <a:ext cx="44450" cy="4762"/>
          </a:xfrm>
          <a:custGeom>
            <a:pathLst>
              <a:path extrusionOk="0" h="120000" w="120000">
                <a:moveTo>
                  <a:pt x="116000" y="40000"/>
                </a:moveTo>
                <a:lnTo>
                  <a:pt x="116000" y="40000"/>
                </a:lnTo>
                <a:lnTo>
                  <a:pt x="100000" y="80000"/>
                </a:lnTo>
                <a:lnTo>
                  <a:pt x="76000" y="80000"/>
                </a:lnTo>
                <a:lnTo>
                  <a:pt x="60000" y="80000"/>
                </a:lnTo>
                <a:lnTo>
                  <a:pt x="44000" y="40000"/>
                </a:lnTo>
                <a:lnTo>
                  <a:pt x="32000" y="0"/>
                </a:lnTo>
                <a:lnTo>
                  <a:pt x="16000" y="40000"/>
                </a:lnTo>
                <a:lnTo>
                  <a:pt x="4000" y="80000"/>
                </a:lnTo>
                <a:lnTo>
                  <a:pt x="0" y="8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03" name="Shape 3703"/>
          <p:cNvSpPr/>
          <p:nvPr/>
        </p:nvSpPr>
        <p:spPr>
          <a:xfrm>
            <a:off x="3157538" y="5370512"/>
            <a:ext cx="11112" cy="14287"/>
          </a:xfrm>
          <a:custGeom>
            <a:pathLst>
              <a:path extrusionOk="0" h="120000" w="120000">
                <a:moveTo>
                  <a:pt x="66666" y="0"/>
                </a:moveTo>
                <a:lnTo>
                  <a:pt x="40000" y="0"/>
                </a:lnTo>
                <a:lnTo>
                  <a:pt x="0" y="0"/>
                </a:lnTo>
                <a:lnTo>
                  <a:pt x="0" y="53333"/>
                </a:lnTo>
                <a:lnTo>
                  <a:pt x="40000" y="106666"/>
                </a:lnTo>
                <a:lnTo>
                  <a:pt x="66666" y="106666"/>
                </a:lnTo>
                <a:lnTo>
                  <a:pt x="106666" y="53333"/>
                </a:lnTo>
                <a:lnTo>
                  <a:pt x="106666" y="0"/>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04" name="Shape 3704"/>
          <p:cNvSpPr/>
          <p:nvPr/>
        </p:nvSpPr>
        <p:spPr>
          <a:xfrm>
            <a:off x="3200400" y="5367337"/>
            <a:ext cx="12699" cy="14287"/>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05" name="Shape 3705"/>
          <p:cNvSpPr/>
          <p:nvPr/>
        </p:nvSpPr>
        <p:spPr>
          <a:xfrm>
            <a:off x="3219450" y="5400675"/>
            <a:ext cx="12699" cy="12699"/>
          </a:xfrm>
          <a:custGeom>
            <a:pathLst>
              <a:path extrusionOk="0" h="120000" w="120000">
                <a:moveTo>
                  <a:pt x="40000" y="0"/>
                </a:moveTo>
                <a:lnTo>
                  <a:pt x="0" y="0"/>
                </a:lnTo>
                <a:lnTo>
                  <a:pt x="0" y="30000"/>
                </a:lnTo>
                <a:lnTo>
                  <a:pt x="0" y="75000"/>
                </a:lnTo>
                <a:lnTo>
                  <a:pt x="0" y="105000"/>
                </a:lnTo>
                <a:lnTo>
                  <a:pt x="40000" y="105000"/>
                </a:lnTo>
                <a:lnTo>
                  <a:pt x="66666" y="105000"/>
                </a:lnTo>
                <a:lnTo>
                  <a:pt x="66666" y="75000"/>
                </a:lnTo>
                <a:lnTo>
                  <a:pt x="106666" y="75000"/>
                </a:lnTo>
                <a:lnTo>
                  <a:pt x="106666" y="30000"/>
                </a:lnTo>
                <a:lnTo>
                  <a:pt x="66666" y="30000"/>
                </a:lnTo>
                <a:lnTo>
                  <a:pt x="66666" y="0"/>
                </a:lnTo>
                <a:lnTo>
                  <a:pt x="4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06" name="Shape 3706"/>
          <p:cNvSpPr/>
          <p:nvPr/>
        </p:nvSpPr>
        <p:spPr>
          <a:xfrm>
            <a:off x="3151188" y="5437187"/>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07" name="Shape 3707"/>
          <p:cNvSpPr/>
          <p:nvPr/>
        </p:nvSpPr>
        <p:spPr>
          <a:xfrm>
            <a:off x="3219450" y="5521325"/>
            <a:ext cx="12699" cy="14288"/>
          </a:xfrm>
          <a:custGeom>
            <a:pathLst>
              <a:path extrusionOk="0" h="120000" w="120000">
                <a:moveTo>
                  <a:pt x="40000" y="0"/>
                </a:moveTo>
                <a:lnTo>
                  <a:pt x="0" y="0"/>
                </a:lnTo>
                <a:lnTo>
                  <a:pt x="0" y="53333"/>
                </a:lnTo>
                <a:lnTo>
                  <a:pt x="0" y="106666"/>
                </a:lnTo>
                <a:lnTo>
                  <a:pt x="40000" y="106666"/>
                </a:lnTo>
                <a:lnTo>
                  <a:pt x="66666" y="106666"/>
                </a:lnTo>
                <a:lnTo>
                  <a:pt x="106666" y="106666"/>
                </a:lnTo>
                <a:lnTo>
                  <a:pt x="106666" y="53333"/>
                </a:lnTo>
                <a:lnTo>
                  <a:pt x="106666" y="0"/>
                </a:lnTo>
                <a:lnTo>
                  <a:pt x="66666" y="0"/>
                </a:lnTo>
                <a:lnTo>
                  <a:pt x="4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08" name="Shape 3708"/>
          <p:cNvSpPr/>
          <p:nvPr/>
        </p:nvSpPr>
        <p:spPr>
          <a:xfrm>
            <a:off x="3182938" y="5507037"/>
            <a:ext cx="12699" cy="12699"/>
          </a:xfrm>
          <a:custGeom>
            <a:pathLst>
              <a:path extrusionOk="0" h="120000" w="120000">
                <a:moveTo>
                  <a:pt x="66666" y="0"/>
                </a:moveTo>
                <a:lnTo>
                  <a:pt x="40000" y="0"/>
                </a:lnTo>
                <a:lnTo>
                  <a:pt x="40000" y="30000"/>
                </a:lnTo>
                <a:lnTo>
                  <a:pt x="0" y="30000"/>
                </a:lnTo>
                <a:lnTo>
                  <a:pt x="0" y="75000"/>
                </a:lnTo>
                <a:lnTo>
                  <a:pt x="40000" y="75000"/>
                </a:lnTo>
                <a:lnTo>
                  <a:pt x="40000" y="105000"/>
                </a:lnTo>
                <a:lnTo>
                  <a:pt x="66666" y="105000"/>
                </a:lnTo>
                <a:lnTo>
                  <a:pt x="66666" y="75000"/>
                </a:lnTo>
                <a:lnTo>
                  <a:pt x="106666" y="75000"/>
                </a:lnTo>
                <a:lnTo>
                  <a:pt x="106666" y="30000"/>
                </a:lnTo>
                <a:lnTo>
                  <a:pt x="66666" y="30000"/>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09" name="Shape 3709"/>
          <p:cNvSpPr/>
          <p:nvPr/>
        </p:nvSpPr>
        <p:spPr>
          <a:xfrm>
            <a:off x="3275013" y="5405437"/>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10" name="Shape 3710"/>
          <p:cNvSpPr/>
          <p:nvPr/>
        </p:nvSpPr>
        <p:spPr>
          <a:xfrm>
            <a:off x="3281362" y="5354637"/>
            <a:ext cx="11112" cy="12699"/>
          </a:xfrm>
          <a:custGeom>
            <a:pathLst>
              <a:path extrusionOk="0" h="120000" w="120000">
                <a:moveTo>
                  <a:pt x="30000" y="0"/>
                </a:moveTo>
                <a:lnTo>
                  <a:pt x="0" y="0"/>
                </a:lnTo>
                <a:lnTo>
                  <a:pt x="0" y="30000"/>
                </a:lnTo>
                <a:lnTo>
                  <a:pt x="0" y="75000"/>
                </a:lnTo>
                <a:lnTo>
                  <a:pt x="0" y="105000"/>
                </a:lnTo>
                <a:lnTo>
                  <a:pt x="30000" y="105000"/>
                </a:lnTo>
                <a:lnTo>
                  <a:pt x="75000" y="105000"/>
                </a:lnTo>
                <a:lnTo>
                  <a:pt x="75000" y="75000"/>
                </a:lnTo>
                <a:lnTo>
                  <a:pt x="105000" y="75000"/>
                </a:lnTo>
                <a:lnTo>
                  <a:pt x="105000" y="30000"/>
                </a:lnTo>
                <a:lnTo>
                  <a:pt x="75000" y="30000"/>
                </a:lnTo>
                <a:lnTo>
                  <a:pt x="75000" y="0"/>
                </a:lnTo>
                <a:lnTo>
                  <a:pt x="3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11" name="Shape 3711"/>
          <p:cNvSpPr/>
          <p:nvPr/>
        </p:nvSpPr>
        <p:spPr>
          <a:xfrm>
            <a:off x="3308350" y="5395912"/>
            <a:ext cx="12699" cy="12699"/>
          </a:xfrm>
          <a:custGeom>
            <a:pathLst>
              <a:path extrusionOk="0" h="120000" w="120000">
                <a:moveTo>
                  <a:pt x="108000" y="0"/>
                </a:moveTo>
                <a:lnTo>
                  <a:pt x="48000" y="0"/>
                </a:lnTo>
                <a:lnTo>
                  <a:pt x="48000" y="30000"/>
                </a:lnTo>
                <a:lnTo>
                  <a:pt x="0" y="30000"/>
                </a:lnTo>
                <a:lnTo>
                  <a:pt x="0" y="75000"/>
                </a:lnTo>
                <a:lnTo>
                  <a:pt x="0" y="105000"/>
                </a:lnTo>
                <a:lnTo>
                  <a:pt x="48000" y="105000"/>
                </a:lnTo>
                <a:lnTo>
                  <a:pt x="108000" y="105000"/>
                </a:lnTo>
                <a:lnTo>
                  <a:pt x="108000" y="75000"/>
                </a:lnTo>
                <a:lnTo>
                  <a:pt x="108000" y="30000"/>
                </a:lnTo>
                <a:lnTo>
                  <a:pt x="10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12" name="Shape 3712"/>
          <p:cNvSpPr/>
          <p:nvPr/>
        </p:nvSpPr>
        <p:spPr>
          <a:xfrm>
            <a:off x="3289300" y="5486400"/>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13" name="Shape 3713"/>
          <p:cNvSpPr/>
          <p:nvPr/>
        </p:nvSpPr>
        <p:spPr>
          <a:xfrm>
            <a:off x="3148013" y="5330825"/>
            <a:ext cx="12699" cy="14288"/>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14" name="Shape 3714"/>
          <p:cNvSpPr/>
          <p:nvPr/>
        </p:nvSpPr>
        <p:spPr>
          <a:xfrm>
            <a:off x="3117850" y="5381625"/>
            <a:ext cx="11113" cy="14288"/>
          </a:xfrm>
          <a:custGeom>
            <a:pathLst>
              <a:path extrusionOk="0" h="120000" w="120000">
                <a:moveTo>
                  <a:pt x="48000" y="0"/>
                </a:moveTo>
                <a:lnTo>
                  <a:pt x="0" y="0"/>
                </a:lnTo>
                <a:lnTo>
                  <a:pt x="0" y="53333"/>
                </a:lnTo>
                <a:lnTo>
                  <a:pt x="0" y="106666"/>
                </a:lnTo>
                <a:lnTo>
                  <a:pt x="48000" y="106666"/>
                </a:lnTo>
                <a:lnTo>
                  <a:pt x="108000" y="53333"/>
                </a:lnTo>
                <a:lnTo>
                  <a:pt x="48000" y="53333"/>
                </a:lnTo>
                <a:lnTo>
                  <a:pt x="4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15" name="Shape 3715"/>
          <p:cNvSpPr/>
          <p:nvPr/>
        </p:nvSpPr>
        <p:spPr>
          <a:xfrm>
            <a:off x="3128963" y="5461000"/>
            <a:ext cx="12699" cy="14288"/>
          </a:xfrm>
          <a:custGeom>
            <a:pathLst>
              <a:path extrusionOk="0" h="120000" w="120000">
                <a:moveTo>
                  <a:pt x="40000" y="0"/>
                </a:moveTo>
                <a:lnTo>
                  <a:pt x="40000" y="0"/>
                </a:lnTo>
                <a:lnTo>
                  <a:pt x="0" y="0"/>
                </a:lnTo>
                <a:lnTo>
                  <a:pt x="0" y="53333"/>
                </a:lnTo>
                <a:lnTo>
                  <a:pt x="40000" y="106666"/>
                </a:lnTo>
                <a:lnTo>
                  <a:pt x="66666" y="106666"/>
                </a:lnTo>
                <a:lnTo>
                  <a:pt x="66666" y="53333"/>
                </a:lnTo>
                <a:lnTo>
                  <a:pt x="106666" y="53333"/>
                </a:lnTo>
                <a:lnTo>
                  <a:pt x="106666" y="0"/>
                </a:lnTo>
                <a:lnTo>
                  <a:pt x="66666" y="0"/>
                </a:lnTo>
                <a:lnTo>
                  <a:pt x="4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16" name="Shape 3716"/>
          <p:cNvSpPr/>
          <p:nvPr/>
        </p:nvSpPr>
        <p:spPr>
          <a:xfrm>
            <a:off x="3182938" y="5484812"/>
            <a:ext cx="12699" cy="14287"/>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17" name="Shape 3717"/>
          <p:cNvSpPr/>
          <p:nvPr/>
        </p:nvSpPr>
        <p:spPr>
          <a:xfrm>
            <a:off x="3155950" y="5491162"/>
            <a:ext cx="9524" cy="14287"/>
          </a:xfrm>
          <a:custGeom>
            <a:pathLst>
              <a:path extrusionOk="0" h="120000" w="120000">
                <a:moveTo>
                  <a:pt x="30000" y="0"/>
                </a:moveTo>
                <a:lnTo>
                  <a:pt x="30000" y="0"/>
                </a:lnTo>
                <a:lnTo>
                  <a:pt x="0" y="0"/>
                </a:lnTo>
                <a:lnTo>
                  <a:pt x="0" y="53333"/>
                </a:lnTo>
                <a:lnTo>
                  <a:pt x="0" y="106666"/>
                </a:lnTo>
                <a:lnTo>
                  <a:pt x="30000" y="106666"/>
                </a:lnTo>
                <a:lnTo>
                  <a:pt x="75000" y="106666"/>
                </a:lnTo>
                <a:lnTo>
                  <a:pt x="105000" y="53333"/>
                </a:lnTo>
                <a:lnTo>
                  <a:pt x="105000" y="0"/>
                </a:lnTo>
                <a:lnTo>
                  <a:pt x="75000" y="0"/>
                </a:lnTo>
                <a:lnTo>
                  <a:pt x="3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18" name="Shape 3718"/>
          <p:cNvSpPr/>
          <p:nvPr/>
        </p:nvSpPr>
        <p:spPr>
          <a:xfrm>
            <a:off x="3806825" y="5354637"/>
            <a:ext cx="247649" cy="263525"/>
          </a:xfrm>
          <a:custGeom>
            <a:pathLst>
              <a:path extrusionOk="0" h="120000" w="120000">
                <a:moveTo>
                  <a:pt x="33600" y="112771"/>
                </a:moveTo>
                <a:lnTo>
                  <a:pt x="33600" y="112771"/>
                </a:lnTo>
                <a:lnTo>
                  <a:pt x="30171" y="110602"/>
                </a:lnTo>
                <a:lnTo>
                  <a:pt x="26742" y="106987"/>
                </a:lnTo>
                <a:lnTo>
                  <a:pt x="24685" y="104819"/>
                </a:lnTo>
                <a:lnTo>
                  <a:pt x="23314" y="101927"/>
                </a:lnTo>
                <a:lnTo>
                  <a:pt x="20571" y="99759"/>
                </a:lnTo>
                <a:lnTo>
                  <a:pt x="18514" y="96867"/>
                </a:lnTo>
                <a:lnTo>
                  <a:pt x="16457" y="94698"/>
                </a:lnTo>
                <a:lnTo>
                  <a:pt x="13028" y="91807"/>
                </a:lnTo>
                <a:lnTo>
                  <a:pt x="10285" y="88915"/>
                </a:lnTo>
                <a:lnTo>
                  <a:pt x="8228" y="86746"/>
                </a:lnTo>
                <a:lnTo>
                  <a:pt x="6857" y="83855"/>
                </a:lnTo>
                <a:lnTo>
                  <a:pt x="4800" y="81686"/>
                </a:lnTo>
                <a:lnTo>
                  <a:pt x="4114" y="78795"/>
                </a:lnTo>
                <a:lnTo>
                  <a:pt x="2742" y="76626"/>
                </a:lnTo>
                <a:lnTo>
                  <a:pt x="1371" y="73734"/>
                </a:lnTo>
                <a:lnTo>
                  <a:pt x="685" y="72289"/>
                </a:lnTo>
                <a:lnTo>
                  <a:pt x="0" y="69397"/>
                </a:lnTo>
                <a:lnTo>
                  <a:pt x="0" y="67228"/>
                </a:lnTo>
                <a:lnTo>
                  <a:pt x="685" y="65060"/>
                </a:lnTo>
                <a:lnTo>
                  <a:pt x="685" y="61445"/>
                </a:lnTo>
                <a:lnTo>
                  <a:pt x="1371" y="58554"/>
                </a:lnTo>
                <a:lnTo>
                  <a:pt x="2742" y="55662"/>
                </a:lnTo>
                <a:lnTo>
                  <a:pt x="4114" y="52771"/>
                </a:lnTo>
                <a:lnTo>
                  <a:pt x="4800" y="49879"/>
                </a:lnTo>
                <a:lnTo>
                  <a:pt x="5485" y="46265"/>
                </a:lnTo>
                <a:lnTo>
                  <a:pt x="6857" y="42650"/>
                </a:lnTo>
                <a:lnTo>
                  <a:pt x="8228" y="39036"/>
                </a:lnTo>
                <a:lnTo>
                  <a:pt x="8228" y="34698"/>
                </a:lnTo>
                <a:lnTo>
                  <a:pt x="10285" y="30361"/>
                </a:lnTo>
                <a:lnTo>
                  <a:pt x="12342" y="26746"/>
                </a:lnTo>
                <a:lnTo>
                  <a:pt x="13714" y="23855"/>
                </a:lnTo>
                <a:lnTo>
                  <a:pt x="16457" y="20963"/>
                </a:lnTo>
                <a:lnTo>
                  <a:pt x="19200" y="18795"/>
                </a:lnTo>
                <a:lnTo>
                  <a:pt x="24000" y="15903"/>
                </a:lnTo>
                <a:lnTo>
                  <a:pt x="28799" y="13012"/>
                </a:lnTo>
                <a:lnTo>
                  <a:pt x="32914" y="10120"/>
                </a:lnTo>
                <a:lnTo>
                  <a:pt x="38400" y="7228"/>
                </a:lnTo>
                <a:lnTo>
                  <a:pt x="43200" y="5060"/>
                </a:lnTo>
                <a:lnTo>
                  <a:pt x="48000" y="2891"/>
                </a:lnTo>
                <a:lnTo>
                  <a:pt x="50742" y="1445"/>
                </a:lnTo>
                <a:lnTo>
                  <a:pt x="54857" y="722"/>
                </a:lnTo>
                <a:lnTo>
                  <a:pt x="61714" y="722"/>
                </a:lnTo>
                <a:lnTo>
                  <a:pt x="68571" y="0"/>
                </a:lnTo>
                <a:lnTo>
                  <a:pt x="76800" y="722"/>
                </a:lnTo>
                <a:lnTo>
                  <a:pt x="86400" y="1445"/>
                </a:lnTo>
                <a:lnTo>
                  <a:pt x="93942" y="4337"/>
                </a:lnTo>
                <a:lnTo>
                  <a:pt x="101485" y="8674"/>
                </a:lnTo>
                <a:lnTo>
                  <a:pt x="106971" y="14457"/>
                </a:lnTo>
                <a:lnTo>
                  <a:pt x="108342" y="17349"/>
                </a:lnTo>
                <a:lnTo>
                  <a:pt x="111085" y="20963"/>
                </a:lnTo>
                <a:lnTo>
                  <a:pt x="112457" y="24578"/>
                </a:lnTo>
                <a:lnTo>
                  <a:pt x="114514" y="28192"/>
                </a:lnTo>
                <a:lnTo>
                  <a:pt x="116571" y="32530"/>
                </a:lnTo>
                <a:lnTo>
                  <a:pt x="117942" y="37590"/>
                </a:lnTo>
                <a:lnTo>
                  <a:pt x="118628" y="41204"/>
                </a:lnTo>
                <a:lnTo>
                  <a:pt x="119314" y="44819"/>
                </a:lnTo>
                <a:lnTo>
                  <a:pt x="119314" y="48433"/>
                </a:lnTo>
                <a:lnTo>
                  <a:pt x="118628" y="52771"/>
                </a:lnTo>
                <a:lnTo>
                  <a:pt x="117942" y="58554"/>
                </a:lnTo>
                <a:lnTo>
                  <a:pt x="116571" y="64337"/>
                </a:lnTo>
                <a:lnTo>
                  <a:pt x="115199" y="69397"/>
                </a:lnTo>
                <a:lnTo>
                  <a:pt x="113828" y="74457"/>
                </a:lnTo>
                <a:lnTo>
                  <a:pt x="111771" y="79518"/>
                </a:lnTo>
                <a:lnTo>
                  <a:pt x="111085" y="83132"/>
                </a:lnTo>
                <a:lnTo>
                  <a:pt x="108342" y="87469"/>
                </a:lnTo>
                <a:lnTo>
                  <a:pt x="106285" y="91807"/>
                </a:lnTo>
                <a:lnTo>
                  <a:pt x="102171" y="96867"/>
                </a:lnTo>
                <a:lnTo>
                  <a:pt x="99428" y="101204"/>
                </a:lnTo>
                <a:lnTo>
                  <a:pt x="95314" y="106265"/>
                </a:lnTo>
                <a:lnTo>
                  <a:pt x="91885" y="109879"/>
                </a:lnTo>
                <a:lnTo>
                  <a:pt x="87085" y="112048"/>
                </a:lnTo>
                <a:lnTo>
                  <a:pt x="83657" y="113493"/>
                </a:lnTo>
                <a:lnTo>
                  <a:pt x="80914" y="114216"/>
                </a:lnTo>
                <a:lnTo>
                  <a:pt x="76800" y="114939"/>
                </a:lnTo>
                <a:lnTo>
                  <a:pt x="74057" y="115662"/>
                </a:lnTo>
                <a:lnTo>
                  <a:pt x="71314" y="117108"/>
                </a:lnTo>
                <a:lnTo>
                  <a:pt x="67885" y="117831"/>
                </a:lnTo>
                <a:lnTo>
                  <a:pt x="65142" y="118554"/>
                </a:lnTo>
                <a:lnTo>
                  <a:pt x="62399" y="119277"/>
                </a:lnTo>
                <a:lnTo>
                  <a:pt x="60342" y="119277"/>
                </a:lnTo>
                <a:lnTo>
                  <a:pt x="56914" y="118554"/>
                </a:lnTo>
                <a:lnTo>
                  <a:pt x="52114" y="117831"/>
                </a:lnTo>
                <a:lnTo>
                  <a:pt x="48000" y="116385"/>
                </a:lnTo>
                <a:lnTo>
                  <a:pt x="43885" y="115662"/>
                </a:lnTo>
                <a:lnTo>
                  <a:pt x="39771" y="114939"/>
                </a:lnTo>
                <a:lnTo>
                  <a:pt x="37028" y="113493"/>
                </a:lnTo>
                <a:lnTo>
                  <a:pt x="34971" y="112771"/>
                </a:lnTo>
                <a:lnTo>
                  <a:pt x="33600" y="112771"/>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19" name="Shape 3719"/>
          <p:cNvSpPr/>
          <p:nvPr/>
        </p:nvSpPr>
        <p:spPr>
          <a:xfrm>
            <a:off x="3903662" y="5562600"/>
            <a:ext cx="12699" cy="6349"/>
          </a:xfrm>
          <a:custGeom>
            <a:pathLst>
              <a:path extrusionOk="0" h="120000" w="120000">
                <a:moveTo>
                  <a:pt x="75000" y="90000"/>
                </a:moveTo>
                <a:lnTo>
                  <a:pt x="45000" y="90000"/>
                </a:lnTo>
                <a:lnTo>
                  <a:pt x="30000" y="60000"/>
                </a:lnTo>
                <a:lnTo>
                  <a:pt x="15000" y="60000"/>
                </a:lnTo>
                <a:lnTo>
                  <a:pt x="0" y="60000"/>
                </a:lnTo>
                <a:lnTo>
                  <a:pt x="0" y="30000"/>
                </a:lnTo>
                <a:lnTo>
                  <a:pt x="15000" y="0"/>
                </a:lnTo>
                <a:lnTo>
                  <a:pt x="30000" y="0"/>
                </a:lnTo>
                <a:lnTo>
                  <a:pt x="45000" y="0"/>
                </a:lnTo>
                <a:lnTo>
                  <a:pt x="60000" y="0"/>
                </a:lnTo>
                <a:lnTo>
                  <a:pt x="75000" y="0"/>
                </a:lnTo>
                <a:lnTo>
                  <a:pt x="75000" y="30000"/>
                </a:lnTo>
                <a:lnTo>
                  <a:pt x="90000" y="30000"/>
                </a:lnTo>
                <a:lnTo>
                  <a:pt x="90000" y="60000"/>
                </a:lnTo>
                <a:lnTo>
                  <a:pt x="105000" y="60000"/>
                </a:lnTo>
                <a:lnTo>
                  <a:pt x="105000" y="90000"/>
                </a:lnTo>
                <a:lnTo>
                  <a:pt x="90000" y="90000"/>
                </a:lnTo>
                <a:lnTo>
                  <a:pt x="75000" y="9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20" name="Shape 3720"/>
          <p:cNvSpPr/>
          <p:nvPr/>
        </p:nvSpPr>
        <p:spPr>
          <a:xfrm>
            <a:off x="3903662" y="5562600"/>
            <a:ext cx="26987" cy="22225"/>
          </a:xfrm>
          <a:custGeom>
            <a:pathLst>
              <a:path extrusionOk="0" h="120000" w="120000">
                <a:moveTo>
                  <a:pt x="78000" y="111428"/>
                </a:moveTo>
                <a:lnTo>
                  <a:pt x="78000" y="111428"/>
                </a:lnTo>
                <a:lnTo>
                  <a:pt x="54000" y="94285"/>
                </a:lnTo>
                <a:lnTo>
                  <a:pt x="42000" y="85714"/>
                </a:lnTo>
                <a:lnTo>
                  <a:pt x="24000" y="85714"/>
                </a:lnTo>
                <a:lnTo>
                  <a:pt x="12000" y="77142"/>
                </a:lnTo>
                <a:lnTo>
                  <a:pt x="6000" y="68571"/>
                </a:lnTo>
                <a:lnTo>
                  <a:pt x="0" y="51428"/>
                </a:lnTo>
                <a:lnTo>
                  <a:pt x="0" y="34285"/>
                </a:lnTo>
                <a:lnTo>
                  <a:pt x="6000" y="25714"/>
                </a:lnTo>
                <a:lnTo>
                  <a:pt x="12000" y="8571"/>
                </a:lnTo>
                <a:lnTo>
                  <a:pt x="24000" y="0"/>
                </a:lnTo>
                <a:lnTo>
                  <a:pt x="42000" y="0"/>
                </a:lnTo>
                <a:lnTo>
                  <a:pt x="54000" y="8571"/>
                </a:lnTo>
                <a:lnTo>
                  <a:pt x="60000" y="17142"/>
                </a:lnTo>
                <a:lnTo>
                  <a:pt x="72000" y="17142"/>
                </a:lnTo>
                <a:lnTo>
                  <a:pt x="90000" y="25714"/>
                </a:lnTo>
                <a:lnTo>
                  <a:pt x="102000" y="42857"/>
                </a:lnTo>
                <a:lnTo>
                  <a:pt x="102000" y="59999"/>
                </a:lnTo>
                <a:lnTo>
                  <a:pt x="108000" y="77142"/>
                </a:lnTo>
                <a:lnTo>
                  <a:pt x="114000" y="85714"/>
                </a:lnTo>
                <a:lnTo>
                  <a:pt x="114000" y="94285"/>
                </a:lnTo>
                <a:lnTo>
                  <a:pt x="108000" y="111428"/>
                </a:lnTo>
                <a:lnTo>
                  <a:pt x="102000" y="111428"/>
                </a:lnTo>
                <a:lnTo>
                  <a:pt x="90000" y="111428"/>
                </a:lnTo>
                <a:lnTo>
                  <a:pt x="78000" y="111428"/>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21" name="Shape 3721"/>
          <p:cNvSpPr/>
          <p:nvPr/>
        </p:nvSpPr>
        <p:spPr>
          <a:xfrm>
            <a:off x="3917950" y="5395912"/>
            <a:ext cx="11113" cy="6349"/>
          </a:xfrm>
          <a:custGeom>
            <a:pathLst>
              <a:path extrusionOk="0" h="120000" w="120000">
                <a:moveTo>
                  <a:pt x="72000" y="90000"/>
                </a:moveTo>
                <a:lnTo>
                  <a:pt x="48000" y="90000"/>
                </a:lnTo>
                <a:lnTo>
                  <a:pt x="36000" y="60000"/>
                </a:lnTo>
                <a:lnTo>
                  <a:pt x="24000" y="60000"/>
                </a:lnTo>
                <a:lnTo>
                  <a:pt x="12000" y="60000"/>
                </a:lnTo>
                <a:lnTo>
                  <a:pt x="0" y="30000"/>
                </a:lnTo>
                <a:lnTo>
                  <a:pt x="12000" y="0"/>
                </a:lnTo>
                <a:lnTo>
                  <a:pt x="24000" y="0"/>
                </a:lnTo>
                <a:lnTo>
                  <a:pt x="36000" y="0"/>
                </a:lnTo>
                <a:lnTo>
                  <a:pt x="48000" y="0"/>
                </a:lnTo>
                <a:lnTo>
                  <a:pt x="60000" y="0"/>
                </a:lnTo>
                <a:lnTo>
                  <a:pt x="72000" y="0"/>
                </a:lnTo>
                <a:lnTo>
                  <a:pt x="84000" y="0"/>
                </a:lnTo>
                <a:lnTo>
                  <a:pt x="96000" y="0"/>
                </a:lnTo>
                <a:lnTo>
                  <a:pt x="108000" y="30000"/>
                </a:lnTo>
                <a:lnTo>
                  <a:pt x="108000" y="60000"/>
                </a:lnTo>
                <a:lnTo>
                  <a:pt x="108000" y="90000"/>
                </a:lnTo>
                <a:lnTo>
                  <a:pt x="96000" y="90000"/>
                </a:lnTo>
                <a:lnTo>
                  <a:pt x="84000" y="90000"/>
                </a:lnTo>
                <a:lnTo>
                  <a:pt x="72000" y="9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22" name="Shape 3722"/>
          <p:cNvSpPr/>
          <p:nvPr/>
        </p:nvSpPr>
        <p:spPr>
          <a:xfrm>
            <a:off x="3917950" y="5395912"/>
            <a:ext cx="26987" cy="22225"/>
          </a:xfrm>
          <a:custGeom>
            <a:pathLst>
              <a:path extrusionOk="0" h="120000" w="120000">
                <a:moveTo>
                  <a:pt x="74285" y="111428"/>
                </a:moveTo>
                <a:lnTo>
                  <a:pt x="74285" y="111428"/>
                </a:lnTo>
                <a:lnTo>
                  <a:pt x="45714" y="94285"/>
                </a:lnTo>
                <a:lnTo>
                  <a:pt x="40000" y="85714"/>
                </a:lnTo>
                <a:lnTo>
                  <a:pt x="22857" y="85714"/>
                </a:lnTo>
                <a:lnTo>
                  <a:pt x="11428" y="77142"/>
                </a:lnTo>
                <a:lnTo>
                  <a:pt x="5714" y="59999"/>
                </a:lnTo>
                <a:lnTo>
                  <a:pt x="0" y="51428"/>
                </a:lnTo>
                <a:lnTo>
                  <a:pt x="0" y="34285"/>
                </a:lnTo>
                <a:lnTo>
                  <a:pt x="5714" y="17142"/>
                </a:lnTo>
                <a:lnTo>
                  <a:pt x="11428" y="8571"/>
                </a:lnTo>
                <a:lnTo>
                  <a:pt x="22857" y="0"/>
                </a:lnTo>
                <a:lnTo>
                  <a:pt x="40000" y="0"/>
                </a:lnTo>
                <a:lnTo>
                  <a:pt x="45714" y="0"/>
                </a:lnTo>
                <a:lnTo>
                  <a:pt x="62857" y="0"/>
                </a:lnTo>
                <a:lnTo>
                  <a:pt x="74285" y="0"/>
                </a:lnTo>
                <a:lnTo>
                  <a:pt x="91428" y="0"/>
                </a:lnTo>
                <a:lnTo>
                  <a:pt x="102857" y="17142"/>
                </a:lnTo>
                <a:lnTo>
                  <a:pt x="108571" y="42857"/>
                </a:lnTo>
                <a:lnTo>
                  <a:pt x="108571" y="59999"/>
                </a:lnTo>
                <a:lnTo>
                  <a:pt x="114285" y="85714"/>
                </a:lnTo>
                <a:lnTo>
                  <a:pt x="114285" y="102857"/>
                </a:lnTo>
                <a:lnTo>
                  <a:pt x="108571" y="111428"/>
                </a:lnTo>
                <a:lnTo>
                  <a:pt x="97142" y="111428"/>
                </a:lnTo>
                <a:lnTo>
                  <a:pt x="80000" y="111428"/>
                </a:lnTo>
                <a:lnTo>
                  <a:pt x="74285" y="111428"/>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23" name="Shape 3723"/>
          <p:cNvSpPr/>
          <p:nvPr/>
        </p:nvSpPr>
        <p:spPr>
          <a:xfrm>
            <a:off x="3870325" y="5516562"/>
            <a:ext cx="3174" cy="6349"/>
          </a:xfrm>
          <a:custGeom>
            <a:pathLst>
              <a:path extrusionOk="0" h="120000" w="120000">
                <a:moveTo>
                  <a:pt x="0" y="60000"/>
                </a:moveTo>
                <a:lnTo>
                  <a:pt x="0" y="30000"/>
                </a:lnTo>
                <a:lnTo>
                  <a:pt x="0" y="0"/>
                </a:lnTo>
                <a:lnTo>
                  <a:pt x="60000" y="0"/>
                </a:lnTo>
                <a:lnTo>
                  <a:pt x="60000" y="60000"/>
                </a:lnTo>
                <a:lnTo>
                  <a:pt x="60000" y="90000"/>
                </a:lnTo>
                <a:lnTo>
                  <a:pt x="0" y="6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24" name="Shape 3724"/>
          <p:cNvSpPr/>
          <p:nvPr/>
        </p:nvSpPr>
        <p:spPr>
          <a:xfrm>
            <a:off x="3871912" y="5516562"/>
            <a:ext cx="15875" cy="22225"/>
          </a:xfrm>
          <a:custGeom>
            <a:pathLst>
              <a:path extrusionOk="0" h="120000" w="120000">
                <a:moveTo>
                  <a:pt x="109090" y="59999"/>
                </a:moveTo>
                <a:lnTo>
                  <a:pt x="109090" y="59999"/>
                </a:lnTo>
                <a:lnTo>
                  <a:pt x="109090" y="42857"/>
                </a:lnTo>
                <a:lnTo>
                  <a:pt x="109090" y="17142"/>
                </a:lnTo>
                <a:lnTo>
                  <a:pt x="109090" y="8571"/>
                </a:lnTo>
                <a:lnTo>
                  <a:pt x="98181" y="0"/>
                </a:lnTo>
                <a:lnTo>
                  <a:pt x="76363" y="0"/>
                </a:lnTo>
                <a:lnTo>
                  <a:pt x="65454" y="0"/>
                </a:lnTo>
                <a:lnTo>
                  <a:pt x="43636" y="8571"/>
                </a:lnTo>
                <a:lnTo>
                  <a:pt x="32727" y="8571"/>
                </a:lnTo>
                <a:lnTo>
                  <a:pt x="0" y="59999"/>
                </a:lnTo>
                <a:lnTo>
                  <a:pt x="32727" y="111428"/>
                </a:lnTo>
                <a:lnTo>
                  <a:pt x="109090" y="59999"/>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25" name="Shape 3725"/>
          <p:cNvSpPr/>
          <p:nvPr/>
        </p:nvSpPr>
        <p:spPr>
          <a:xfrm>
            <a:off x="3968750" y="5522912"/>
            <a:ext cx="3174" cy="7937"/>
          </a:xfrm>
          <a:custGeom>
            <a:pathLst>
              <a:path extrusionOk="0" h="120000" w="120000">
                <a:moveTo>
                  <a:pt x="0" y="48000"/>
                </a:moveTo>
                <a:lnTo>
                  <a:pt x="0" y="24000"/>
                </a:lnTo>
                <a:lnTo>
                  <a:pt x="0" y="0"/>
                </a:lnTo>
                <a:lnTo>
                  <a:pt x="0" y="24000"/>
                </a:lnTo>
                <a:lnTo>
                  <a:pt x="0" y="48000"/>
                </a:lnTo>
                <a:lnTo>
                  <a:pt x="0" y="96000"/>
                </a:lnTo>
                <a:lnTo>
                  <a:pt x="0" y="48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26" name="Shape 3726"/>
          <p:cNvSpPr/>
          <p:nvPr/>
        </p:nvSpPr>
        <p:spPr>
          <a:xfrm>
            <a:off x="3968750" y="5522912"/>
            <a:ext cx="19049" cy="23812"/>
          </a:xfrm>
          <a:custGeom>
            <a:pathLst>
              <a:path extrusionOk="0" h="120000" w="120000">
                <a:moveTo>
                  <a:pt x="110000" y="64000"/>
                </a:moveTo>
                <a:lnTo>
                  <a:pt x="110000" y="64000"/>
                </a:lnTo>
                <a:lnTo>
                  <a:pt x="110000" y="40000"/>
                </a:lnTo>
                <a:lnTo>
                  <a:pt x="110000" y="24000"/>
                </a:lnTo>
                <a:lnTo>
                  <a:pt x="110000" y="16000"/>
                </a:lnTo>
                <a:lnTo>
                  <a:pt x="100000" y="8000"/>
                </a:lnTo>
                <a:lnTo>
                  <a:pt x="80000" y="0"/>
                </a:lnTo>
                <a:lnTo>
                  <a:pt x="70000" y="8000"/>
                </a:lnTo>
                <a:lnTo>
                  <a:pt x="60000" y="16000"/>
                </a:lnTo>
                <a:lnTo>
                  <a:pt x="40000" y="16000"/>
                </a:lnTo>
                <a:lnTo>
                  <a:pt x="0" y="64000"/>
                </a:lnTo>
                <a:lnTo>
                  <a:pt x="40000" y="112000"/>
                </a:lnTo>
                <a:lnTo>
                  <a:pt x="110000" y="64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27" name="Shape 3727"/>
          <p:cNvSpPr/>
          <p:nvPr/>
        </p:nvSpPr>
        <p:spPr>
          <a:xfrm>
            <a:off x="3975100" y="5449887"/>
            <a:ext cx="1587" cy="12699"/>
          </a:xfrm>
          <a:custGeom>
            <a:pathLst>
              <a:path extrusionOk="0" h="120000" w="120000">
                <a:moveTo>
                  <a:pt x="0" y="75000"/>
                </a:moveTo>
                <a:lnTo>
                  <a:pt x="0" y="45000"/>
                </a:lnTo>
                <a:lnTo>
                  <a:pt x="0" y="30000"/>
                </a:lnTo>
                <a:lnTo>
                  <a:pt x="0" y="15000"/>
                </a:lnTo>
                <a:lnTo>
                  <a:pt x="0" y="0"/>
                </a:lnTo>
                <a:lnTo>
                  <a:pt x="0" y="75000"/>
                </a:lnTo>
                <a:lnTo>
                  <a:pt x="0" y="105000"/>
                </a:lnTo>
                <a:lnTo>
                  <a:pt x="0" y="7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28" name="Shape 3728"/>
          <p:cNvSpPr/>
          <p:nvPr/>
        </p:nvSpPr>
        <p:spPr>
          <a:xfrm>
            <a:off x="3975100" y="5449887"/>
            <a:ext cx="19049" cy="28575"/>
          </a:xfrm>
          <a:custGeom>
            <a:pathLst>
              <a:path extrusionOk="0" h="120000" w="120000">
                <a:moveTo>
                  <a:pt x="101538" y="73333"/>
                </a:moveTo>
                <a:lnTo>
                  <a:pt x="101538" y="73333"/>
                </a:lnTo>
                <a:lnTo>
                  <a:pt x="110769" y="53333"/>
                </a:lnTo>
                <a:lnTo>
                  <a:pt x="110769" y="33333"/>
                </a:lnTo>
                <a:lnTo>
                  <a:pt x="101538" y="26666"/>
                </a:lnTo>
                <a:lnTo>
                  <a:pt x="92307" y="26666"/>
                </a:lnTo>
                <a:lnTo>
                  <a:pt x="73846" y="20000"/>
                </a:lnTo>
                <a:lnTo>
                  <a:pt x="46153" y="6666"/>
                </a:lnTo>
                <a:lnTo>
                  <a:pt x="9230" y="0"/>
                </a:lnTo>
                <a:lnTo>
                  <a:pt x="0" y="73333"/>
                </a:lnTo>
                <a:lnTo>
                  <a:pt x="46153" y="113333"/>
                </a:lnTo>
                <a:lnTo>
                  <a:pt x="101538" y="73333"/>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29" name="Shape 3729"/>
          <p:cNvSpPr/>
          <p:nvPr/>
        </p:nvSpPr>
        <p:spPr>
          <a:xfrm>
            <a:off x="3890962" y="5445125"/>
            <a:ext cx="17461" cy="7937"/>
          </a:xfrm>
          <a:custGeom>
            <a:pathLst>
              <a:path extrusionOk="0" h="120000" w="120000">
                <a:moveTo>
                  <a:pt x="0" y="72000"/>
                </a:moveTo>
                <a:lnTo>
                  <a:pt x="20000" y="48000"/>
                </a:lnTo>
                <a:lnTo>
                  <a:pt x="30000" y="48000"/>
                </a:lnTo>
                <a:lnTo>
                  <a:pt x="40000" y="48000"/>
                </a:lnTo>
                <a:lnTo>
                  <a:pt x="50000" y="48000"/>
                </a:lnTo>
                <a:lnTo>
                  <a:pt x="60000" y="72000"/>
                </a:lnTo>
                <a:lnTo>
                  <a:pt x="70000" y="72000"/>
                </a:lnTo>
                <a:lnTo>
                  <a:pt x="80000" y="96000"/>
                </a:lnTo>
                <a:lnTo>
                  <a:pt x="90000" y="96000"/>
                </a:lnTo>
                <a:lnTo>
                  <a:pt x="100000" y="96000"/>
                </a:lnTo>
                <a:lnTo>
                  <a:pt x="110000" y="72000"/>
                </a:lnTo>
                <a:lnTo>
                  <a:pt x="100000" y="72000"/>
                </a:lnTo>
                <a:lnTo>
                  <a:pt x="90000" y="48000"/>
                </a:lnTo>
                <a:lnTo>
                  <a:pt x="90000" y="24000"/>
                </a:lnTo>
                <a:lnTo>
                  <a:pt x="80000" y="24000"/>
                </a:lnTo>
                <a:lnTo>
                  <a:pt x="70000" y="0"/>
                </a:lnTo>
                <a:lnTo>
                  <a:pt x="50000" y="0"/>
                </a:lnTo>
                <a:lnTo>
                  <a:pt x="40000" y="0"/>
                </a:lnTo>
                <a:lnTo>
                  <a:pt x="30000" y="0"/>
                </a:lnTo>
                <a:lnTo>
                  <a:pt x="20000" y="24000"/>
                </a:lnTo>
                <a:lnTo>
                  <a:pt x="10000" y="48000"/>
                </a:lnTo>
                <a:lnTo>
                  <a:pt x="0" y="72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30" name="Shape 3730"/>
          <p:cNvSpPr/>
          <p:nvPr/>
        </p:nvSpPr>
        <p:spPr>
          <a:xfrm>
            <a:off x="3890962" y="5445125"/>
            <a:ext cx="33336" cy="23813"/>
          </a:xfrm>
          <a:custGeom>
            <a:pathLst>
              <a:path extrusionOk="0" h="120000" w="120000">
                <a:moveTo>
                  <a:pt x="0" y="80000"/>
                </a:moveTo>
                <a:lnTo>
                  <a:pt x="0" y="80000"/>
                </a:lnTo>
                <a:lnTo>
                  <a:pt x="15652" y="64000"/>
                </a:lnTo>
                <a:lnTo>
                  <a:pt x="36521" y="56000"/>
                </a:lnTo>
                <a:lnTo>
                  <a:pt x="46956" y="48000"/>
                </a:lnTo>
                <a:lnTo>
                  <a:pt x="52173" y="56000"/>
                </a:lnTo>
                <a:lnTo>
                  <a:pt x="62608" y="72000"/>
                </a:lnTo>
                <a:lnTo>
                  <a:pt x="73043" y="88000"/>
                </a:lnTo>
                <a:lnTo>
                  <a:pt x="88695" y="104000"/>
                </a:lnTo>
                <a:lnTo>
                  <a:pt x="93913" y="112000"/>
                </a:lnTo>
                <a:lnTo>
                  <a:pt x="104347" y="112000"/>
                </a:lnTo>
                <a:lnTo>
                  <a:pt x="109565" y="104000"/>
                </a:lnTo>
                <a:lnTo>
                  <a:pt x="114782" y="96000"/>
                </a:lnTo>
                <a:lnTo>
                  <a:pt x="109565" y="80000"/>
                </a:lnTo>
                <a:lnTo>
                  <a:pt x="99130" y="56000"/>
                </a:lnTo>
                <a:lnTo>
                  <a:pt x="93913" y="40000"/>
                </a:lnTo>
                <a:lnTo>
                  <a:pt x="88695" y="32000"/>
                </a:lnTo>
                <a:lnTo>
                  <a:pt x="78260" y="16000"/>
                </a:lnTo>
                <a:lnTo>
                  <a:pt x="67826" y="8000"/>
                </a:lnTo>
                <a:lnTo>
                  <a:pt x="52173" y="8000"/>
                </a:lnTo>
                <a:lnTo>
                  <a:pt x="46956" y="0"/>
                </a:lnTo>
                <a:lnTo>
                  <a:pt x="36521" y="0"/>
                </a:lnTo>
                <a:lnTo>
                  <a:pt x="20869" y="16000"/>
                </a:lnTo>
                <a:lnTo>
                  <a:pt x="10434" y="48000"/>
                </a:lnTo>
                <a:lnTo>
                  <a:pt x="5217" y="64000"/>
                </a:lnTo>
                <a:lnTo>
                  <a:pt x="0" y="8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31" name="Shape 3731"/>
          <p:cNvSpPr/>
          <p:nvPr/>
        </p:nvSpPr>
        <p:spPr>
          <a:xfrm>
            <a:off x="3929062" y="5502275"/>
            <a:ext cx="12699" cy="6349"/>
          </a:xfrm>
          <a:custGeom>
            <a:pathLst>
              <a:path extrusionOk="0" h="120000" w="120000">
                <a:moveTo>
                  <a:pt x="106666" y="0"/>
                </a:moveTo>
                <a:lnTo>
                  <a:pt x="106666" y="60000"/>
                </a:lnTo>
                <a:lnTo>
                  <a:pt x="66666" y="90000"/>
                </a:lnTo>
                <a:lnTo>
                  <a:pt x="40000" y="90000"/>
                </a:lnTo>
                <a:lnTo>
                  <a:pt x="0" y="90000"/>
                </a:lnTo>
                <a:lnTo>
                  <a:pt x="10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32" name="Shape 3732"/>
          <p:cNvSpPr/>
          <p:nvPr/>
        </p:nvSpPr>
        <p:spPr>
          <a:xfrm>
            <a:off x="3941762" y="5507037"/>
            <a:ext cx="4762" cy="12699"/>
          </a:xfrm>
          <a:custGeom>
            <a:pathLst>
              <a:path extrusionOk="0" h="120000" w="120000">
                <a:moveTo>
                  <a:pt x="0" y="105000"/>
                </a:moveTo>
                <a:lnTo>
                  <a:pt x="0" y="105000"/>
                </a:lnTo>
                <a:lnTo>
                  <a:pt x="0" y="45000"/>
                </a:lnTo>
                <a:lnTo>
                  <a:pt x="30000" y="15000"/>
                </a:lnTo>
                <a:lnTo>
                  <a:pt x="60000" y="0"/>
                </a:lnTo>
                <a:lnTo>
                  <a:pt x="9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33" name="Shape 3733"/>
          <p:cNvSpPr/>
          <p:nvPr/>
        </p:nvSpPr>
        <p:spPr>
          <a:xfrm>
            <a:off x="3857625" y="5437187"/>
            <a:ext cx="1587" cy="25399"/>
          </a:xfrm>
          <a:custGeom>
            <a:pathLst>
              <a:path extrusionOk="0" h="120000" w="120000">
                <a:moveTo>
                  <a:pt x="0" y="112500"/>
                </a:moveTo>
                <a:lnTo>
                  <a:pt x="0" y="97500"/>
                </a:lnTo>
                <a:lnTo>
                  <a:pt x="0" y="82500"/>
                </a:lnTo>
                <a:lnTo>
                  <a:pt x="0" y="75000"/>
                </a:lnTo>
                <a:lnTo>
                  <a:pt x="0" y="67500"/>
                </a:lnTo>
                <a:lnTo>
                  <a:pt x="0" y="60000"/>
                </a:lnTo>
                <a:lnTo>
                  <a:pt x="0" y="52500"/>
                </a:lnTo>
                <a:lnTo>
                  <a:pt x="0" y="45000"/>
                </a:lnTo>
                <a:lnTo>
                  <a:pt x="0" y="37500"/>
                </a:lnTo>
                <a:lnTo>
                  <a:pt x="0" y="30000"/>
                </a:lnTo>
                <a:lnTo>
                  <a:pt x="0" y="15000"/>
                </a:lnTo>
                <a:lnTo>
                  <a:pt x="0" y="0"/>
                </a:lnTo>
                <a:lnTo>
                  <a:pt x="0" y="1125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34" name="Shape 3734"/>
          <p:cNvSpPr/>
          <p:nvPr/>
        </p:nvSpPr>
        <p:spPr>
          <a:xfrm>
            <a:off x="3857625" y="5437187"/>
            <a:ext cx="17462" cy="41275"/>
          </a:xfrm>
          <a:custGeom>
            <a:pathLst>
              <a:path extrusionOk="0" h="120000" w="120000">
                <a:moveTo>
                  <a:pt x="0" y="115384"/>
                </a:moveTo>
                <a:lnTo>
                  <a:pt x="0" y="115384"/>
                </a:lnTo>
                <a:lnTo>
                  <a:pt x="20000" y="96923"/>
                </a:lnTo>
                <a:lnTo>
                  <a:pt x="40000" y="87692"/>
                </a:lnTo>
                <a:lnTo>
                  <a:pt x="60000" y="73846"/>
                </a:lnTo>
                <a:lnTo>
                  <a:pt x="60000" y="69230"/>
                </a:lnTo>
                <a:lnTo>
                  <a:pt x="60000" y="64615"/>
                </a:lnTo>
                <a:lnTo>
                  <a:pt x="60000" y="55384"/>
                </a:lnTo>
                <a:lnTo>
                  <a:pt x="60000" y="46153"/>
                </a:lnTo>
                <a:lnTo>
                  <a:pt x="60000" y="36923"/>
                </a:lnTo>
                <a:lnTo>
                  <a:pt x="70000" y="27692"/>
                </a:lnTo>
                <a:lnTo>
                  <a:pt x="90000" y="13846"/>
                </a:lnTo>
                <a:lnTo>
                  <a:pt x="100000" y="0"/>
                </a:lnTo>
                <a:lnTo>
                  <a:pt x="11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35" name="Shape 3735"/>
          <p:cNvSpPr/>
          <p:nvPr/>
        </p:nvSpPr>
        <p:spPr>
          <a:xfrm>
            <a:off x="3868737" y="5403850"/>
            <a:ext cx="22225" cy="6349"/>
          </a:xfrm>
          <a:custGeom>
            <a:pathLst>
              <a:path extrusionOk="0" h="120000" w="120000">
                <a:moveTo>
                  <a:pt x="0" y="0"/>
                </a:moveTo>
                <a:lnTo>
                  <a:pt x="22500" y="0"/>
                </a:lnTo>
                <a:lnTo>
                  <a:pt x="37500" y="30000"/>
                </a:lnTo>
                <a:lnTo>
                  <a:pt x="52500" y="60000"/>
                </a:lnTo>
                <a:lnTo>
                  <a:pt x="67500" y="60000"/>
                </a:lnTo>
                <a:lnTo>
                  <a:pt x="75000" y="60000"/>
                </a:lnTo>
                <a:lnTo>
                  <a:pt x="90000" y="90000"/>
                </a:lnTo>
                <a:lnTo>
                  <a:pt x="105000" y="90000"/>
                </a:lnTo>
                <a:lnTo>
                  <a:pt x="112500" y="90000"/>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36" name="Shape 3736"/>
          <p:cNvSpPr/>
          <p:nvPr/>
        </p:nvSpPr>
        <p:spPr>
          <a:xfrm>
            <a:off x="3868737" y="5403850"/>
            <a:ext cx="38099" cy="22225"/>
          </a:xfrm>
          <a:custGeom>
            <a:pathLst>
              <a:path extrusionOk="0" h="120000" w="120000">
                <a:moveTo>
                  <a:pt x="0" y="0"/>
                </a:moveTo>
                <a:lnTo>
                  <a:pt x="0" y="0"/>
                </a:lnTo>
                <a:lnTo>
                  <a:pt x="22222" y="8571"/>
                </a:lnTo>
                <a:lnTo>
                  <a:pt x="40000" y="25714"/>
                </a:lnTo>
                <a:lnTo>
                  <a:pt x="53333" y="59999"/>
                </a:lnTo>
                <a:lnTo>
                  <a:pt x="71111" y="68571"/>
                </a:lnTo>
                <a:lnTo>
                  <a:pt x="80000" y="85714"/>
                </a:lnTo>
                <a:lnTo>
                  <a:pt x="93333" y="102857"/>
                </a:lnTo>
                <a:lnTo>
                  <a:pt x="111111" y="111428"/>
                </a:lnTo>
                <a:lnTo>
                  <a:pt x="115555" y="111428"/>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37" name="Shape 3737"/>
          <p:cNvSpPr/>
          <p:nvPr/>
        </p:nvSpPr>
        <p:spPr>
          <a:xfrm>
            <a:off x="3943350" y="5538787"/>
            <a:ext cx="14288" cy="12699"/>
          </a:xfrm>
          <a:custGeom>
            <a:pathLst>
              <a:path extrusionOk="0" h="120000" w="120000">
                <a:moveTo>
                  <a:pt x="48000" y="75000"/>
                </a:moveTo>
                <a:lnTo>
                  <a:pt x="108000" y="105000"/>
                </a:lnTo>
                <a:lnTo>
                  <a:pt x="108000" y="75000"/>
                </a:lnTo>
                <a:lnTo>
                  <a:pt x="108000" y="30000"/>
                </a:lnTo>
                <a:lnTo>
                  <a:pt x="108000" y="0"/>
                </a:lnTo>
                <a:lnTo>
                  <a:pt x="48000" y="0"/>
                </a:lnTo>
                <a:lnTo>
                  <a:pt x="0" y="30000"/>
                </a:lnTo>
                <a:lnTo>
                  <a:pt x="0" y="75000"/>
                </a:lnTo>
                <a:lnTo>
                  <a:pt x="48000" y="7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38" name="Shape 3738"/>
          <p:cNvSpPr/>
          <p:nvPr/>
        </p:nvSpPr>
        <p:spPr>
          <a:xfrm>
            <a:off x="3905250" y="5519737"/>
            <a:ext cx="12699" cy="12699"/>
          </a:xfrm>
          <a:custGeom>
            <a:pathLst>
              <a:path extrusionOk="0" h="120000" w="120000">
                <a:moveTo>
                  <a:pt x="40000" y="105000"/>
                </a:moveTo>
                <a:lnTo>
                  <a:pt x="40000" y="105000"/>
                </a:lnTo>
                <a:lnTo>
                  <a:pt x="66666" y="105000"/>
                </a:lnTo>
                <a:lnTo>
                  <a:pt x="106666" y="105000"/>
                </a:lnTo>
                <a:lnTo>
                  <a:pt x="106666" y="75000"/>
                </a:lnTo>
                <a:lnTo>
                  <a:pt x="106666" y="30000"/>
                </a:lnTo>
                <a:lnTo>
                  <a:pt x="66666" y="30000"/>
                </a:lnTo>
                <a:lnTo>
                  <a:pt x="66666" y="0"/>
                </a:lnTo>
                <a:lnTo>
                  <a:pt x="40000" y="0"/>
                </a:lnTo>
                <a:lnTo>
                  <a:pt x="0" y="30000"/>
                </a:lnTo>
                <a:lnTo>
                  <a:pt x="0" y="75000"/>
                </a:lnTo>
                <a:lnTo>
                  <a:pt x="0" y="105000"/>
                </a:lnTo>
                <a:lnTo>
                  <a:pt x="40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39" name="Shape 3739"/>
          <p:cNvSpPr/>
          <p:nvPr/>
        </p:nvSpPr>
        <p:spPr>
          <a:xfrm>
            <a:off x="3905250" y="5481637"/>
            <a:ext cx="14288" cy="12699"/>
          </a:xfrm>
          <a:custGeom>
            <a:pathLst>
              <a:path extrusionOk="0" h="120000" w="120000">
                <a:moveTo>
                  <a:pt x="0" y="105000"/>
                </a:moveTo>
                <a:lnTo>
                  <a:pt x="48000" y="105000"/>
                </a:lnTo>
                <a:lnTo>
                  <a:pt x="108000" y="105000"/>
                </a:lnTo>
                <a:lnTo>
                  <a:pt x="108000" y="75000"/>
                </a:lnTo>
                <a:lnTo>
                  <a:pt x="108000" y="30000"/>
                </a:lnTo>
                <a:lnTo>
                  <a:pt x="108000" y="0"/>
                </a:lnTo>
                <a:lnTo>
                  <a:pt x="48000" y="0"/>
                </a:lnTo>
                <a:lnTo>
                  <a:pt x="0" y="0"/>
                </a:lnTo>
                <a:lnTo>
                  <a:pt x="0" y="30000"/>
                </a:lnTo>
                <a:lnTo>
                  <a:pt x="0" y="75000"/>
                </a:lnTo>
                <a:lnTo>
                  <a:pt x="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40" name="Shape 3740"/>
          <p:cNvSpPr/>
          <p:nvPr/>
        </p:nvSpPr>
        <p:spPr>
          <a:xfrm>
            <a:off x="3983037" y="5486400"/>
            <a:ext cx="15875" cy="12699"/>
          </a:xfrm>
          <a:custGeom>
            <a:pathLst>
              <a:path extrusionOk="0" h="120000" w="120000">
                <a:moveTo>
                  <a:pt x="0" y="75000"/>
                </a:moveTo>
                <a:lnTo>
                  <a:pt x="109090" y="105000"/>
                </a:lnTo>
                <a:lnTo>
                  <a:pt x="109090" y="75000"/>
                </a:lnTo>
                <a:lnTo>
                  <a:pt x="109090" y="30000"/>
                </a:lnTo>
                <a:lnTo>
                  <a:pt x="109090" y="0"/>
                </a:lnTo>
                <a:lnTo>
                  <a:pt x="0" y="0"/>
                </a:lnTo>
                <a:lnTo>
                  <a:pt x="0" y="30000"/>
                </a:lnTo>
                <a:lnTo>
                  <a:pt x="0" y="7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41" name="Shape 3741"/>
          <p:cNvSpPr/>
          <p:nvPr/>
        </p:nvSpPr>
        <p:spPr>
          <a:xfrm>
            <a:off x="3968750" y="5378450"/>
            <a:ext cx="15875" cy="12699"/>
          </a:xfrm>
          <a:custGeom>
            <a:pathLst>
              <a:path extrusionOk="0" h="120000" w="120000">
                <a:moveTo>
                  <a:pt x="0" y="75000"/>
                </a:moveTo>
                <a:lnTo>
                  <a:pt x="48000" y="105000"/>
                </a:lnTo>
                <a:lnTo>
                  <a:pt x="108000" y="75000"/>
                </a:lnTo>
                <a:lnTo>
                  <a:pt x="108000" y="30000"/>
                </a:lnTo>
                <a:lnTo>
                  <a:pt x="108000" y="0"/>
                </a:lnTo>
                <a:lnTo>
                  <a:pt x="48000" y="0"/>
                </a:lnTo>
                <a:lnTo>
                  <a:pt x="0" y="0"/>
                </a:lnTo>
                <a:lnTo>
                  <a:pt x="0" y="30000"/>
                </a:lnTo>
                <a:lnTo>
                  <a:pt x="0" y="7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42" name="Shape 3742"/>
          <p:cNvSpPr/>
          <p:nvPr/>
        </p:nvSpPr>
        <p:spPr>
          <a:xfrm>
            <a:off x="3994150" y="5410200"/>
            <a:ext cx="12699" cy="14288"/>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43" name="Shape 3743"/>
          <p:cNvSpPr/>
          <p:nvPr/>
        </p:nvSpPr>
        <p:spPr>
          <a:xfrm>
            <a:off x="3862387" y="5448300"/>
            <a:ext cx="15875" cy="12699"/>
          </a:xfrm>
          <a:custGeom>
            <a:pathLst>
              <a:path extrusionOk="0" h="120000" w="120000">
                <a:moveTo>
                  <a:pt x="0" y="105000"/>
                </a:moveTo>
                <a:lnTo>
                  <a:pt x="48000" y="105000"/>
                </a:lnTo>
                <a:lnTo>
                  <a:pt x="108000" y="105000"/>
                </a:lnTo>
                <a:lnTo>
                  <a:pt x="108000" y="75000"/>
                </a:lnTo>
                <a:lnTo>
                  <a:pt x="108000" y="30000"/>
                </a:lnTo>
                <a:lnTo>
                  <a:pt x="48000" y="0"/>
                </a:lnTo>
                <a:lnTo>
                  <a:pt x="0" y="0"/>
                </a:lnTo>
                <a:lnTo>
                  <a:pt x="0" y="30000"/>
                </a:lnTo>
                <a:lnTo>
                  <a:pt x="0" y="75000"/>
                </a:lnTo>
                <a:lnTo>
                  <a:pt x="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44" name="Shape 3744"/>
          <p:cNvSpPr/>
          <p:nvPr/>
        </p:nvSpPr>
        <p:spPr>
          <a:xfrm>
            <a:off x="3830637" y="5486400"/>
            <a:ext cx="14287" cy="12699"/>
          </a:xfrm>
          <a:custGeom>
            <a:pathLst>
              <a:path extrusionOk="0" h="120000" w="120000">
                <a:moveTo>
                  <a:pt x="48000" y="75000"/>
                </a:moveTo>
                <a:lnTo>
                  <a:pt x="48000" y="105000"/>
                </a:lnTo>
                <a:lnTo>
                  <a:pt x="108000" y="75000"/>
                </a:lnTo>
                <a:lnTo>
                  <a:pt x="108000" y="30000"/>
                </a:lnTo>
                <a:lnTo>
                  <a:pt x="48000" y="0"/>
                </a:lnTo>
                <a:lnTo>
                  <a:pt x="48000" y="30000"/>
                </a:lnTo>
                <a:lnTo>
                  <a:pt x="0" y="30000"/>
                </a:lnTo>
                <a:lnTo>
                  <a:pt x="0" y="75000"/>
                </a:lnTo>
                <a:lnTo>
                  <a:pt x="48000" y="7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45" name="Shape 3745"/>
          <p:cNvSpPr/>
          <p:nvPr/>
        </p:nvSpPr>
        <p:spPr>
          <a:xfrm>
            <a:off x="3829050" y="5437187"/>
            <a:ext cx="14288"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46" name="Shape 3746"/>
          <p:cNvSpPr/>
          <p:nvPr/>
        </p:nvSpPr>
        <p:spPr>
          <a:xfrm>
            <a:off x="3892550" y="5370512"/>
            <a:ext cx="14288"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47" name="Shape 3747"/>
          <p:cNvSpPr/>
          <p:nvPr/>
        </p:nvSpPr>
        <p:spPr>
          <a:xfrm>
            <a:off x="3930650" y="5578475"/>
            <a:ext cx="12699" cy="12699"/>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40000" y="30000"/>
                </a:lnTo>
                <a:lnTo>
                  <a:pt x="0" y="75000"/>
                </a:lnTo>
                <a:lnTo>
                  <a:pt x="40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48" name="Shape 3748"/>
          <p:cNvSpPr/>
          <p:nvPr/>
        </p:nvSpPr>
        <p:spPr>
          <a:xfrm>
            <a:off x="3984625" y="5551487"/>
            <a:ext cx="14288" cy="14287"/>
          </a:xfrm>
          <a:custGeom>
            <a:pathLst>
              <a:path extrusionOk="0" h="120000" w="120000">
                <a:moveTo>
                  <a:pt x="48000" y="106666"/>
                </a:moveTo>
                <a:lnTo>
                  <a:pt x="108000" y="106666"/>
                </a:lnTo>
                <a:lnTo>
                  <a:pt x="108000" y="53333"/>
                </a:lnTo>
                <a:lnTo>
                  <a:pt x="108000" y="0"/>
                </a:lnTo>
                <a:lnTo>
                  <a:pt x="48000" y="0"/>
                </a:lnTo>
                <a:lnTo>
                  <a:pt x="0" y="53333"/>
                </a:lnTo>
                <a:lnTo>
                  <a:pt x="48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49" name="Shape 3749"/>
          <p:cNvSpPr/>
          <p:nvPr/>
        </p:nvSpPr>
        <p:spPr>
          <a:xfrm>
            <a:off x="4017962" y="5476875"/>
            <a:ext cx="12699" cy="12699"/>
          </a:xfrm>
          <a:custGeom>
            <a:pathLst>
              <a:path extrusionOk="0" h="120000" w="120000">
                <a:moveTo>
                  <a:pt x="30000" y="75000"/>
                </a:moveTo>
                <a:lnTo>
                  <a:pt x="75000" y="105000"/>
                </a:lnTo>
                <a:lnTo>
                  <a:pt x="105000" y="105000"/>
                </a:lnTo>
                <a:lnTo>
                  <a:pt x="105000" y="75000"/>
                </a:lnTo>
                <a:lnTo>
                  <a:pt x="105000" y="30000"/>
                </a:lnTo>
                <a:lnTo>
                  <a:pt x="105000" y="0"/>
                </a:lnTo>
                <a:lnTo>
                  <a:pt x="75000" y="0"/>
                </a:lnTo>
                <a:lnTo>
                  <a:pt x="30000" y="0"/>
                </a:lnTo>
                <a:lnTo>
                  <a:pt x="0" y="30000"/>
                </a:lnTo>
                <a:lnTo>
                  <a:pt x="0" y="75000"/>
                </a:lnTo>
                <a:lnTo>
                  <a:pt x="30000" y="7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50" name="Shape 3750"/>
          <p:cNvSpPr/>
          <p:nvPr/>
        </p:nvSpPr>
        <p:spPr>
          <a:xfrm>
            <a:off x="3983037" y="5429250"/>
            <a:ext cx="14287" cy="12699"/>
          </a:xfrm>
          <a:custGeom>
            <a:pathLst>
              <a:path extrusionOk="0" h="120000" w="120000">
                <a:moveTo>
                  <a:pt x="48000" y="105000"/>
                </a:moveTo>
                <a:lnTo>
                  <a:pt x="48000" y="105000"/>
                </a:lnTo>
                <a:lnTo>
                  <a:pt x="108000" y="75000"/>
                </a:lnTo>
                <a:lnTo>
                  <a:pt x="108000" y="30000"/>
                </a:lnTo>
                <a:lnTo>
                  <a:pt x="48000" y="0"/>
                </a:lnTo>
                <a:lnTo>
                  <a:pt x="0" y="30000"/>
                </a:lnTo>
                <a:lnTo>
                  <a:pt x="0" y="75000"/>
                </a:lnTo>
                <a:lnTo>
                  <a:pt x="48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51" name="Shape 3751"/>
          <p:cNvSpPr/>
          <p:nvPr/>
        </p:nvSpPr>
        <p:spPr>
          <a:xfrm>
            <a:off x="4011612" y="5440362"/>
            <a:ext cx="14287" cy="12699"/>
          </a:xfrm>
          <a:custGeom>
            <a:pathLst>
              <a:path extrusionOk="0" h="120000" w="120000">
                <a:moveTo>
                  <a:pt x="0" y="105000"/>
                </a:moveTo>
                <a:lnTo>
                  <a:pt x="48000" y="105000"/>
                </a:lnTo>
                <a:lnTo>
                  <a:pt x="108000" y="75000"/>
                </a:lnTo>
                <a:lnTo>
                  <a:pt x="108000" y="30000"/>
                </a:lnTo>
                <a:lnTo>
                  <a:pt x="48000" y="0"/>
                </a:lnTo>
                <a:lnTo>
                  <a:pt x="0" y="0"/>
                </a:lnTo>
                <a:lnTo>
                  <a:pt x="0" y="30000"/>
                </a:lnTo>
                <a:lnTo>
                  <a:pt x="0" y="75000"/>
                </a:lnTo>
                <a:lnTo>
                  <a:pt x="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52" name="Shape 3752"/>
          <p:cNvSpPr/>
          <p:nvPr/>
        </p:nvSpPr>
        <p:spPr>
          <a:xfrm>
            <a:off x="4176712" y="5316537"/>
            <a:ext cx="246062" cy="263525"/>
          </a:xfrm>
          <a:custGeom>
            <a:pathLst>
              <a:path extrusionOk="0" h="120000" w="120000">
                <a:moveTo>
                  <a:pt x="81379" y="118554"/>
                </a:moveTo>
                <a:lnTo>
                  <a:pt x="81379" y="118554"/>
                </a:lnTo>
                <a:lnTo>
                  <a:pt x="76551" y="119277"/>
                </a:lnTo>
                <a:lnTo>
                  <a:pt x="71724" y="119277"/>
                </a:lnTo>
                <a:lnTo>
                  <a:pt x="68965" y="119277"/>
                </a:lnTo>
                <a:lnTo>
                  <a:pt x="64827" y="118554"/>
                </a:lnTo>
                <a:lnTo>
                  <a:pt x="62068" y="118554"/>
                </a:lnTo>
                <a:lnTo>
                  <a:pt x="58620" y="118554"/>
                </a:lnTo>
                <a:lnTo>
                  <a:pt x="55172" y="117831"/>
                </a:lnTo>
                <a:lnTo>
                  <a:pt x="50344" y="117831"/>
                </a:lnTo>
                <a:lnTo>
                  <a:pt x="46206" y="117831"/>
                </a:lnTo>
                <a:lnTo>
                  <a:pt x="43448" y="117831"/>
                </a:lnTo>
                <a:lnTo>
                  <a:pt x="40000" y="117108"/>
                </a:lnTo>
                <a:lnTo>
                  <a:pt x="37241" y="115662"/>
                </a:lnTo>
                <a:lnTo>
                  <a:pt x="33793" y="114939"/>
                </a:lnTo>
                <a:lnTo>
                  <a:pt x="31034" y="114216"/>
                </a:lnTo>
                <a:lnTo>
                  <a:pt x="29655" y="113493"/>
                </a:lnTo>
                <a:lnTo>
                  <a:pt x="26896" y="112048"/>
                </a:lnTo>
                <a:lnTo>
                  <a:pt x="23448" y="109156"/>
                </a:lnTo>
                <a:lnTo>
                  <a:pt x="19310" y="104819"/>
                </a:lnTo>
                <a:lnTo>
                  <a:pt x="15172" y="99036"/>
                </a:lnTo>
                <a:lnTo>
                  <a:pt x="13103" y="93975"/>
                </a:lnTo>
                <a:lnTo>
                  <a:pt x="11034" y="91084"/>
                </a:lnTo>
                <a:lnTo>
                  <a:pt x="8965" y="87469"/>
                </a:lnTo>
                <a:lnTo>
                  <a:pt x="6896" y="83855"/>
                </a:lnTo>
                <a:lnTo>
                  <a:pt x="4827" y="80240"/>
                </a:lnTo>
                <a:lnTo>
                  <a:pt x="2068" y="76626"/>
                </a:lnTo>
                <a:lnTo>
                  <a:pt x="689" y="72289"/>
                </a:lnTo>
                <a:lnTo>
                  <a:pt x="0" y="68674"/>
                </a:lnTo>
                <a:lnTo>
                  <a:pt x="0" y="65060"/>
                </a:lnTo>
                <a:lnTo>
                  <a:pt x="689" y="61445"/>
                </a:lnTo>
                <a:lnTo>
                  <a:pt x="689" y="57108"/>
                </a:lnTo>
                <a:lnTo>
                  <a:pt x="2068" y="51325"/>
                </a:lnTo>
                <a:lnTo>
                  <a:pt x="4137" y="45542"/>
                </a:lnTo>
                <a:lnTo>
                  <a:pt x="5517" y="41204"/>
                </a:lnTo>
                <a:lnTo>
                  <a:pt x="6206" y="36144"/>
                </a:lnTo>
                <a:lnTo>
                  <a:pt x="8275" y="31807"/>
                </a:lnTo>
                <a:lnTo>
                  <a:pt x="10344" y="28915"/>
                </a:lnTo>
                <a:lnTo>
                  <a:pt x="12413" y="26024"/>
                </a:lnTo>
                <a:lnTo>
                  <a:pt x="16551" y="20963"/>
                </a:lnTo>
                <a:lnTo>
                  <a:pt x="20689" y="15903"/>
                </a:lnTo>
                <a:lnTo>
                  <a:pt x="27586" y="10120"/>
                </a:lnTo>
                <a:lnTo>
                  <a:pt x="35172" y="5783"/>
                </a:lnTo>
                <a:lnTo>
                  <a:pt x="42758" y="2168"/>
                </a:lnTo>
                <a:lnTo>
                  <a:pt x="50344" y="0"/>
                </a:lnTo>
                <a:lnTo>
                  <a:pt x="60000" y="722"/>
                </a:lnTo>
                <a:lnTo>
                  <a:pt x="62758" y="1445"/>
                </a:lnTo>
                <a:lnTo>
                  <a:pt x="66896" y="2891"/>
                </a:lnTo>
                <a:lnTo>
                  <a:pt x="71034" y="4337"/>
                </a:lnTo>
                <a:lnTo>
                  <a:pt x="75172" y="5783"/>
                </a:lnTo>
                <a:lnTo>
                  <a:pt x="80000" y="7951"/>
                </a:lnTo>
                <a:lnTo>
                  <a:pt x="84137" y="9397"/>
                </a:lnTo>
                <a:lnTo>
                  <a:pt x="88275" y="12289"/>
                </a:lnTo>
                <a:lnTo>
                  <a:pt x="90344" y="13734"/>
                </a:lnTo>
                <a:lnTo>
                  <a:pt x="93793" y="16626"/>
                </a:lnTo>
                <a:lnTo>
                  <a:pt x="96551" y="20240"/>
                </a:lnTo>
                <a:lnTo>
                  <a:pt x="100000" y="24578"/>
                </a:lnTo>
                <a:lnTo>
                  <a:pt x="104137" y="29638"/>
                </a:lnTo>
                <a:lnTo>
                  <a:pt x="106896" y="34698"/>
                </a:lnTo>
                <a:lnTo>
                  <a:pt x="108965" y="39759"/>
                </a:lnTo>
                <a:lnTo>
                  <a:pt x="112413" y="44096"/>
                </a:lnTo>
                <a:lnTo>
                  <a:pt x="113793" y="47710"/>
                </a:lnTo>
                <a:lnTo>
                  <a:pt x="115172" y="51325"/>
                </a:lnTo>
                <a:lnTo>
                  <a:pt x="117241" y="56385"/>
                </a:lnTo>
                <a:lnTo>
                  <a:pt x="118620" y="62168"/>
                </a:lnTo>
                <a:lnTo>
                  <a:pt x="118620" y="67951"/>
                </a:lnTo>
                <a:lnTo>
                  <a:pt x="119310" y="73012"/>
                </a:lnTo>
                <a:lnTo>
                  <a:pt x="119310" y="78072"/>
                </a:lnTo>
                <a:lnTo>
                  <a:pt x="118620" y="82409"/>
                </a:lnTo>
                <a:lnTo>
                  <a:pt x="117931" y="86746"/>
                </a:lnTo>
                <a:lnTo>
                  <a:pt x="115172" y="89638"/>
                </a:lnTo>
                <a:lnTo>
                  <a:pt x="113793" y="91807"/>
                </a:lnTo>
                <a:lnTo>
                  <a:pt x="112413" y="95421"/>
                </a:lnTo>
                <a:lnTo>
                  <a:pt x="111034" y="97590"/>
                </a:lnTo>
                <a:lnTo>
                  <a:pt x="108965" y="100481"/>
                </a:lnTo>
                <a:lnTo>
                  <a:pt x="108275" y="102650"/>
                </a:lnTo>
                <a:lnTo>
                  <a:pt x="106206" y="104819"/>
                </a:lnTo>
                <a:lnTo>
                  <a:pt x="104137" y="106265"/>
                </a:lnTo>
                <a:lnTo>
                  <a:pt x="101379" y="108433"/>
                </a:lnTo>
                <a:lnTo>
                  <a:pt x="98620" y="109879"/>
                </a:lnTo>
                <a:lnTo>
                  <a:pt x="94482" y="112771"/>
                </a:lnTo>
                <a:lnTo>
                  <a:pt x="90344" y="114216"/>
                </a:lnTo>
                <a:lnTo>
                  <a:pt x="86896" y="116385"/>
                </a:lnTo>
                <a:lnTo>
                  <a:pt x="84137" y="117831"/>
                </a:lnTo>
                <a:lnTo>
                  <a:pt x="82068" y="118554"/>
                </a:lnTo>
                <a:lnTo>
                  <a:pt x="81379" y="118554"/>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53" name="Shape 3753"/>
          <p:cNvSpPr/>
          <p:nvPr/>
        </p:nvSpPr>
        <p:spPr>
          <a:xfrm>
            <a:off x="4337050" y="5519737"/>
            <a:ext cx="12699" cy="6349"/>
          </a:xfrm>
          <a:custGeom>
            <a:pathLst>
              <a:path extrusionOk="0" h="120000" w="120000">
                <a:moveTo>
                  <a:pt x="84000" y="60000"/>
                </a:moveTo>
                <a:lnTo>
                  <a:pt x="60000" y="60000"/>
                </a:lnTo>
                <a:lnTo>
                  <a:pt x="48000" y="90000"/>
                </a:lnTo>
                <a:lnTo>
                  <a:pt x="36000" y="90000"/>
                </a:lnTo>
                <a:lnTo>
                  <a:pt x="24000" y="90000"/>
                </a:lnTo>
                <a:lnTo>
                  <a:pt x="12000" y="90000"/>
                </a:lnTo>
                <a:lnTo>
                  <a:pt x="0" y="90000"/>
                </a:lnTo>
                <a:lnTo>
                  <a:pt x="0" y="60000"/>
                </a:lnTo>
                <a:lnTo>
                  <a:pt x="12000" y="30000"/>
                </a:lnTo>
                <a:lnTo>
                  <a:pt x="24000" y="30000"/>
                </a:lnTo>
                <a:lnTo>
                  <a:pt x="36000" y="0"/>
                </a:lnTo>
                <a:lnTo>
                  <a:pt x="48000" y="0"/>
                </a:lnTo>
                <a:lnTo>
                  <a:pt x="60000" y="0"/>
                </a:lnTo>
                <a:lnTo>
                  <a:pt x="72000" y="0"/>
                </a:lnTo>
                <a:lnTo>
                  <a:pt x="84000" y="0"/>
                </a:lnTo>
                <a:lnTo>
                  <a:pt x="96000" y="0"/>
                </a:lnTo>
                <a:lnTo>
                  <a:pt x="96000" y="30000"/>
                </a:lnTo>
                <a:lnTo>
                  <a:pt x="108000" y="30000"/>
                </a:lnTo>
                <a:lnTo>
                  <a:pt x="108000" y="60000"/>
                </a:lnTo>
                <a:lnTo>
                  <a:pt x="96000" y="60000"/>
                </a:lnTo>
                <a:lnTo>
                  <a:pt x="84000" y="6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54" name="Shape 3754"/>
          <p:cNvSpPr/>
          <p:nvPr/>
        </p:nvSpPr>
        <p:spPr>
          <a:xfrm>
            <a:off x="4337050" y="5519737"/>
            <a:ext cx="30162" cy="22225"/>
          </a:xfrm>
          <a:custGeom>
            <a:pathLst>
              <a:path extrusionOk="0" h="120000" w="120000">
                <a:moveTo>
                  <a:pt x="91428" y="77142"/>
                </a:moveTo>
                <a:lnTo>
                  <a:pt x="91428" y="77142"/>
                </a:lnTo>
                <a:lnTo>
                  <a:pt x="62857" y="85714"/>
                </a:lnTo>
                <a:lnTo>
                  <a:pt x="51428" y="94285"/>
                </a:lnTo>
                <a:lnTo>
                  <a:pt x="51428" y="102857"/>
                </a:lnTo>
                <a:lnTo>
                  <a:pt x="40000" y="111428"/>
                </a:lnTo>
                <a:lnTo>
                  <a:pt x="17142" y="111428"/>
                </a:lnTo>
                <a:lnTo>
                  <a:pt x="11428" y="102857"/>
                </a:lnTo>
                <a:lnTo>
                  <a:pt x="0" y="94285"/>
                </a:lnTo>
                <a:lnTo>
                  <a:pt x="0" y="77142"/>
                </a:lnTo>
                <a:lnTo>
                  <a:pt x="0" y="59999"/>
                </a:lnTo>
                <a:lnTo>
                  <a:pt x="5714" y="42857"/>
                </a:lnTo>
                <a:lnTo>
                  <a:pt x="11428" y="34285"/>
                </a:lnTo>
                <a:lnTo>
                  <a:pt x="17142" y="25714"/>
                </a:lnTo>
                <a:lnTo>
                  <a:pt x="34285" y="17142"/>
                </a:lnTo>
                <a:lnTo>
                  <a:pt x="51428" y="8571"/>
                </a:lnTo>
                <a:lnTo>
                  <a:pt x="57142" y="0"/>
                </a:lnTo>
                <a:lnTo>
                  <a:pt x="68571" y="8571"/>
                </a:lnTo>
                <a:lnTo>
                  <a:pt x="91428" y="17142"/>
                </a:lnTo>
                <a:lnTo>
                  <a:pt x="97142" y="17142"/>
                </a:lnTo>
                <a:lnTo>
                  <a:pt x="102857" y="25714"/>
                </a:lnTo>
                <a:lnTo>
                  <a:pt x="114285" y="34285"/>
                </a:lnTo>
                <a:lnTo>
                  <a:pt x="114285" y="42857"/>
                </a:lnTo>
                <a:lnTo>
                  <a:pt x="108571" y="59999"/>
                </a:lnTo>
                <a:lnTo>
                  <a:pt x="97142" y="68571"/>
                </a:lnTo>
                <a:lnTo>
                  <a:pt x="91428" y="77142"/>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55" name="Shape 3755"/>
          <p:cNvSpPr/>
          <p:nvPr/>
        </p:nvSpPr>
        <p:spPr>
          <a:xfrm>
            <a:off x="4229100" y="5387975"/>
            <a:ext cx="15875" cy="11113"/>
          </a:xfrm>
          <a:custGeom>
            <a:pathLst>
              <a:path extrusionOk="0" h="120000" w="120000">
                <a:moveTo>
                  <a:pt x="76363" y="85714"/>
                </a:moveTo>
                <a:lnTo>
                  <a:pt x="54545" y="85714"/>
                </a:lnTo>
                <a:lnTo>
                  <a:pt x="43636" y="85714"/>
                </a:lnTo>
                <a:lnTo>
                  <a:pt x="43636" y="102857"/>
                </a:lnTo>
                <a:lnTo>
                  <a:pt x="32727" y="102857"/>
                </a:lnTo>
                <a:lnTo>
                  <a:pt x="21818" y="102857"/>
                </a:lnTo>
                <a:lnTo>
                  <a:pt x="10909" y="102857"/>
                </a:lnTo>
                <a:lnTo>
                  <a:pt x="0" y="85714"/>
                </a:lnTo>
                <a:lnTo>
                  <a:pt x="0" y="68571"/>
                </a:lnTo>
                <a:lnTo>
                  <a:pt x="0" y="51428"/>
                </a:lnTo>
                <a:lnTo>
                  <a:pt x="10909" y="34285"/>
                </a:lnTo>
                <a:lnTo>
                  <a:pt x="21818" y="34285"/>
                </a:lnTo>
                <a:lnTo>
                  <a:pt x="32727" y="34285"/>
                </a:lnTo>
                <a:lnTo>
                  <a:pt x="32727" y="17142"/>
                </a:lnTo>
                <a:lnTo>
                  <a:pt x="43636" y="0"/>
                </a:lnTo>
                <a:lnTo>
                  <a:pt x="54545" y="0"/>
                </a:lnTo>
                <a:lnTo>
                  <a:pt x="65454" y="17142"/>
                </a:lnTo>
                <a:lnTo>
                  <a:pt x="87272" y="17142"/>
                </a:lnTo>
                <a:lnTo>
                  <a:pt x="98181" y="34285"/>
                </a:lnTo>
                <a:lnTo>
                  <a:pt x="109090" y="34285"/>
                </a:lnTo>
                <a:lnTo>
                  <a:pt x="109090" y="51428"/>
                </a:lnTo>
                <a:lnTo>
                  <a:pt x="98181" y="68571"/>
                </a:lnTo>
                <a:lnTo>
                  <a:pt x="87272" y="68571"/>
                </a:lnTo>
                <a:lnTo>
                  <a:pt x="76363" y="85714"/>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56" name="Shape 3756"/>
          <p:cNvSpPr/>
          <p:nvPr/>
        </p:nvSpPr>
        <p:spPr>
          <a:xfrm>
            <a:off x="4229100" y="5387975"/>
            <a:ext cx="31750" cy="26987"/>
          </a:xfrm>
          <a:custGeom>
            <a:pathLst>
              <a:path extrusionOk="0" h="120000" w="120000">
                <a:moveTo>
                  <a:pt x="83478" y="84705"/>
                </a:moveTo>
                <a:lnTo>
                  <a:pt x="83478" y="84705"/>
                </a:lnTo>
                <a:lnTo>
                  <a:pt x="62608" y="84705"/>
                </a:lnTo>
                <a:lnTo>
                  <a:pt x="46956" y="91764"/>
                </a:lnTo>
                <a:lnTo>
                  <a:pt x="41739" y="105882"/>
                </a:lnTo>
                <a:lnTo>
                  <a:pt x="36521" y="112941"/>
                </a:lnTo>
                <a:lnTo>
                  <a:pt x="15652" y="112941"/>
                </a:lnTo>
                <a:lnTo>
                  <a:pt x="5217" y="105882"/>
                </a:lnTo>
                <a:lnTo>
                  <a:pt x="0" y="91764"/>
                </a:lnTo>
                <a:lnTo>
                  <a:pt x="0" y="84705"/>
                </a:lnTo>
                <a:lnTo>
                  <a:pt x="0" y="70588"/>
                </a:lnTo>
                <a:lnTo>
                  <a:pt x="0" y="56470"/>
                </a:lnTo>
                <a:lnTo>
                  <a:pt x="10434" y="42352"/>
                </a:lnTo>
                <a:lnTo>
                  <a:pt x="26086" y="35294"/>
                </a:lnTo>
                <a:lnTo>
                  <a:pt x="31304" y="28235"/>
                </a:lnTo>
                <a:lnTo>
                  <a:pt x="36521" y="14117"/>
                </a:lnTo>
                <a:lnTo>
                  <a:pt x="46956" y="0"/>
                </a:lnTo>
                <a:lnTo>
                  <a:pt x="62608" y="0"/>
                </a:lnTo>
                <a:lnTo>
                  <a:pt x="73043" y="14117"/>
                </a:lnTo>
                <a:lnTo>
                  <a:pt x="88695" y="21176"/>
                </a:lnTo>
                <a:lnTo>
                  <a:pt x="104347" y="35294"/>
                </a:lnTo>
                <a:lnTo>
                  <a:pt x="114782" y="42352"/>
                </a:lnTo>
                <a:lnTo>
                  <a:pt x="114782" y="56470"/>
                </a:lnTo>
                <a:lnTo>
                  <a:pt x="104347" y="70588"/>
                </a:lnTo>
                <a:lnTo>
                  <a:pt x="88695" y="77647"/>
                </a:lnTo>
                <a:lnTo>
                  <a:pt x="83478" y="84705"/>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57" name="Shape 3757"/>
          <p:cNvSpPr/>
          <p:nvPr/>
        </p:nvSpPr>
        <p:spPr>
          <a:xfrm>
            <a:off x="4284662" y="5511800"/>
            <a:ext cx="1587" cy="4763"/>
          </a:xfrm>
          <a:custGeom>
            <a:pathLst>
              <a:path extrusionOk="0" h="120000" w="120000">
                <a:moveTo>
                  <a:pt x="0" y="40000"/>
                </a:moveTo>
                <a:lnTo>
                  <a:pt x="0" y="40000"/>
                </a:lnTo>
                <a:lnTo>
                  <a:pt x="0" y="0"/>
                </a:lnTo>
                <a:lnTo>
                  <a:pt x="60000" y="0"/>
                </a:lnTo>
                <a:lnTo>
                  <a:pt x="60000" y="40000"/>
                </a:lnTo>
                <a:lnTo>
                  <a:pt x="60000" y="80000"/>
                </a:lnTo>
                <a:lnTo>
                  <a:pt x="0" y="80000"/>
                </a:lnTo>
                <a:lnTo>
                  <a:pt x="0" y="4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58" name="Shape 3758"/>
          <p:cNvSpPr/>
          <p:nvPr/>
        </p:nvSpPr>
        <p:spPr>
          <a:xfrm>
            <a:off x="4284662" y="5511800"/>
            <a:ext cx="15875" cy="20638"/>
          </a:xfrm>
          <a:custGeom>
            <a:pathLst>
              <a:path extrusionOk="0" h="120000" w="120000">
                <a:moveTo>
                  <a:pt x="98181" y="36923"/>
                </a:moveTo>
                <a:lnTo>
                  <a:pt x="98181" y="36923"/>
                </a:lnTo>
                <a:lnTo>
                  <a:pt x="76363" y="27692"/>
                </a:lnTo>
                <a:lnTo>
                  <a:pt x="65454" y="9230"/>
                </a:lnTo>
                <a:lnTo>
                  <a:pt x="32727" y="0"/>
                </a:lnTo>
                <a:lnTo>
                  <a:pt x="10909" y="9230"/>
                </a:lnTo>
                <a:lnTo>
                  <a:pt x="0" y="27692"/>
                </a:lnTo>
                <a:lnTo>
                  <a:pt x="0" y="36923"/>
                </a:lnTo>
                <a:lnTo>
                  <a:pt x="10909" y="101538"/>
                </a:lnTo>
                <a:lnTo>
                  <a:pt x="109090" y="110769"/>
                </a:lnTo>
                <a:lnTo>
                  <a:pt x="98181" y="36923"/>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59" name="Shape 3759"/>
          <p:cNvSpPr/>
          <p:nvPr/>
        </p:nvSpPr>
        <p:spPr>
          <a:xfrm>
            <a:off x="4357687" y="5446712"/>
            <a:ext cx="4762" cy="4762"/>
          </a:xfrm>
          <a:custGeom>
            <a:pathLst>
              <a:path extrusionOk="0" h="120000" w="120000">
                <a:moveTo>
                  <a:pt x="0" y="40000"/>
                </a:moveTo>
                <a:lnTo>
                  <a:pt x="30000" y="0"/>
                </a:lnTo>
                <a:lnTo>
                  <a:pt x="60000" y="0"/>
                </a:lnTo>
                <a:lnTo>
                  <a:pt x="90000" y="0"/>
                </a:lnTo>
                <a:lnTo>
                  <a:pt x="90000" y="40000"/>
                </a:lnTo>
                <a:lnTo>
                  <a:pt x="90000" y="80000"/>
                </a:lnTo>
                <a:lnTo>
                  <a:pt x="0" y="80000"/>
                </a:lnTo>
                <a:lnTo>
                  <a:pt x="0" y="4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60" name="Shape 3760"/>
          <p:cNvSpPr/>
          <p:nvPr/>
        </p:nvSpPr>
        <p:spPr>
          <a:xfrm>
            <a:off x="4360862" y="5446712"/>
            <a:ext cx="14287" cy="20636"/>
          </a:xfrm>
          <a:custGeom>
            <a:pathLst>
              <a:path extrusionOk="0" h="120000" w="120000">
                <a:moveTo>
                  <a:pt x="108000" y="46153"/>
                </a:moveTo>
                <a:lnTo>
                  <a:pt x="108000" y="46153"/>
                </a:lnTo>
                <a:lnTo>
                  <a:pt x="84000" y="18461"/>
                </a:lnTo>
                <a:lnTo>
                  <a:pt x="84000" y="9230"/>
                </a:lnTo>
                <a:lnTo>
                  <a:pt x="60000" y="0"/>
                </a:lnTo>
                <a:lnTo>
                  <a:pt x="24000" y="0"/>
                </a:lnTo>
                <a:lnTo>
                  <a:pt x="12000" y="9230"/>
                </a:lnTo>
                <a:lnTo>
                  <a:pt x="0" y="18461"/>
                </a:lnTo>
                <a:lnTo>
                  <a:pt x="0" y="27692"/>
                </a:lnTo>
                <a:lnTo>
                  <a:pt x="0" y="36923"/>
                </a:lnTo>
                <a:lnTo>
                  <a:pt x="12000" y="101538"/>
                </a:lnTo>
                <a:lnTo>
                  <a:pt x="108000" y="110769"/>
                </a:lnTo>
                <a:lnTo>
                  <a:pt x="108000" y="46153"/>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61" name="Shape 3761"/>
          <p:cNvSpPr/>
          <p:nvPr/>
        </p:nvSpPr>
        <p:spPr>
          <a:xfrm>
            <a:off x="4306887" y="5395912"/>
            <a:ext cx="7937" cy="4762"/>
          </a:xfrm>
          <a:custGeom>
            <a:pathLst>
              <a:path extrusionOk="0" h="120000" w="120000">
                <a:moveTo>
                  <a:pt x="100000" y="40000"/>
                </a:moveTo>
                <a:lnTo>
                  <a:pt x="80000" y="0"/>
                </a:lnTo>
                <a:lnTo>
                  <a:pt x="60000" y="0"/>
                </a:lnTo>
                <a:lnTo>
                  <a:pt x="40000" y="0"/>
                </a:lnTo>
                <a:lnTo>
                  <a:pt x="20000" y="0"/>
                </a:lnTo>
                <a:lnTo>
                  <a:pt x="0" y="0"/>
                </a:lnTo>
                <a:lnTo>
                  <a:pt x="0" y="40000"/>
                </a:lnTo>
                <a:lnTo>
                  <a:pt x="60000" y="80000"/>
                </a:lnTo>
                <a:lnTo>
                  <a:pt x="100000" y="80000"/>
                </a:lnTo>
                <a:lnTo>
                  <a:pt x="100000" y="4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62" name="Shape 3762"/>
          <p:cNvSpPr/>
          <p:nvPr/>
        </p:nvSpPr>
        <p:spPr>
          <a:xfrm>
            <a:off x="4306887" y="5395912"/>
            <a:ext cx="23812" cy="20636"/>
          </a:xfrm>
          <a:custGeom>
            <a:pathLst>
              <a:path extrusionOk="0" h="120000" w="120000">
                <a:moveTo>
                  <a:pt x="112941" y="36923"/>
                </a:moveTo>
                <a:lnTo>
                  <a:pt x="112941" y="36923"/>
                </a:lnTo>
                <a:lnTo>
                  <a:pt x="98823" y="9230"/>
                </a:lnTo>
                <a:lnTo>
                  <a:pt x="91764" y="0"/>
                </a:lnTo>
                <a:lnTo>
                  <a:pt x="70588" y="0"/>
                </a:lnTo>
                <a:lnTo>
                  <a:pt x="63529" y="0"/>
                </a:lnTo>
                <a:lnTo>
                  <a:pt x="49411" y="0"/>
                </a:lnTo>
                <a:lnTo>
                  <a:pt x="21176" y="9230"/>
                </a:lnTo>
                <a:lnTo>
                  <a:pt x="7058" y="18461"/>
                </a:lnTo>
                <a:lnTo>
                  <a:pt x="0" y="27692"/>
                </a:lnTo>
                <a:lnTo>
                  <a:pt x="56470" y="92307"/>
                </a:lnTo>
                <a:lnTo>
                  <a:pt x="112941" y="110769"/>
                </a:lnTo>
                <a:lnTo>
                  <a:pt x="112941" y="36923"/>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63" name="Shape 3763"/>
          <p:cNvSpPr/>
          <p:nvPr/>
        </p:nvSpPr>
        <p:spPr>
          <a:xfrm>
            <a:off x="4248150" y="5445125"/>
            <a:ext cx="15875" cy="7937"/>
          </a:xfrm>
          <a:custGeom>
            <a:pathLst>
              <a:path extrusionOk="0" h="120000" w="120000">
                <a:moveTo>
                  <a:pt x="21818" y="96000"/>
                </a:moveTo>
                <a:lnTo>
                  <a:pt x="32727" y="72000"/>
                </a:lnTo>
                <a:lnTo>
                  <a:pt x="32727" y="48000"/>
                </a:lnTo>
                <a:lnTo>
                  <a:pt x="43636" y="48000"/>
                </a:lnTo>
                <a:lnTo>
                  <a:pt x="43636" y="24000"/>
                </a:lnTo>
                <a:lnTo>
                  <a:pt x="65454" y="48000"/>
                </a:lnTo>
                <a:lnTo>
                  <a:pt x="76363" y="48000"/>
                </a:lnTo>
                <a:lnTo>
                  <a:pt x="87272" y="48000"/>
                </a:lnTo>
                <a:lnTo>
                  <a:pt x="98181" y="24000"/>
                </a:lnTo>
                <a:lnTo>
                  <a:pt x="109090" y="24000"/>
                </a:lnTo>
                <a:lnTo>
                  <a:pt x="109090" y="0"/>
                </a:lnTo>
                <a:lnTo>
                  <a:pt x="98181" y="0"/>
                </a:lnTo>
                <a:lnTo>
                  <a:pt x="76363" y="0"/>
                </a:lnTo>
                <a:lnTo>
                  <a:pt x="65454" y="0"/>
                </a:lnTo>
                <a:lnTo>
                  <a:pt x="54545" y="0"/>
                </a:lnTo>
                <a:lnTo>
                  <a:pt x="43636" y="0"/>
                </a:lnTo>
                <a:lnTo>
                  <a:pt x="32727" y="0"/>
                </a:lnTo>
                <a:lnTo>
                  <a:pt x="21818" y="0"/>
                </a:lnTo>
                <a:lnTo>
                  <a:pt x="10909" y="0"/>
                </a:lnTo>
                <a:lnTo>
                  <a:pt x="0" y="24000"/>
                </a:lnTo>
                <a:lnTo>
                  <a:pt x="0" y="48000"/>
                </a:lnTo>
                <a:lnTo>
                  <a:pt x="10909" y="72000"/>
                </a:lnTo>
                <a:lnTo>
                  <a:pt x="21818" y="96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64" name="Shape 3764"/>
          <p:cNvSpPr/>
          <p:nvPr/>
        </p:nvSpPr>
        <p:spPr>
          <a:xfrm>
            <a:off x="4248150" y="5445125"/>
            <a:ext cx="31750" cy="23813"/>
          </a:xfrm>
          <a:custGeom>
            <a:pathLst>
              <a:path extrusionOk="0" h="120000" w="120000">
                <a:moveTo>
                  <a:pt x="21818" y="112000"/>
                </a:moveTo>
                <a:lnTo>
                  <a:pt x="21818" y="112000"/>
                </a:lnTo>
                <a:lnTo>
                  <a:pt x="32727" y="80000"/>
                </a:lnTo>
                <a:lnTo>
                  <a:pt x="38181" y="56000"/>
                </a:lnTo>
                <a:lnTo>
                  <a:pt x="43636" y="48000"/>
                </a:lnTo>
                <a:lnTo>
                  <a:pt x="49090" y="40000"/>
                </a:lnTo>
                <a:lnTo>
                  <a:pt x="70909" y="48000"/>
                </a:lnTo>
                <a:lnTo>
                  <a:pt x="81818" y="48000"/>
                </a:lnTo>
                <a:lnTo>
                  <a:pt x="98181" y="48000"/>
                </a:lnTo>
                <a:lnTo>
                  <a:pt x="103636" y="40000"/>
                </a:lnTo>
                <a:lnTo>
                  <a:pt x="114545" y="32000"/>
                </a:lnTo>
                <a:lnTo>
                  <a:pt x="114545" y="16000"/>
                </a:lnTo>
                <a:lnTo>
                  <a:pt x="114545" y="8000"/>
                </a:lnTo>
                <a:lnTo>
                  <a:pt x="103636" y="8000"/>
                </a:lnTo>
                <a:lnTo>
                  <a:pt x="81818" y="0"/>
                </a:lnTo>
                <a:lnTo>
                  <a:pt x="70909" y="0"/>
                </a:lnTo>
                <a:lnTo>
                  <a:pt x="60000" y="0"/>
                </a:lnTo>
                <a:lnTo>
                  <a:pt x="49090" y="0"/>
                </a:lnTo>
                <a:lnTo>
                  <a:pt x="38181" y="0"/>
                </a:lnTo>
                <a:lnTo>
                  <a:pt x="21818" y="8000"/>
                </a:lnTo>
                <a:lnTo>
                  <a:pt x="5454" y="8000"/>
                </a:lnTo>
                <a:lnTo>
                  <a:pt x="0" y="24000"/>
                </a:lnTo>
                <a:lnTo>
                  <a:pt x="0" y="48000"/>
                </a:lnTo>
                <a:lnTo>
                  <a:pt x="10909" y="72000"/>
                </a:lnTo>
                <a:lnTo>
                  <a:pt x="16363" y="104000"/>
                </a:lnTo>
                <a:lnTo>
                  <a:pt x="21818" y="112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65" name="Shape 3765"/>
          <p:cNvSpPr/>
          <p:nvPr/>
        </p:nvSpPr>
        <p:spPr>
          <a:xfrm>
            <a:off x="4311650" y="5457825"/>
            <a:ext cx="12699" cy="6349"/>
          </a:xfrm>
          <a:custGeom>
            <a:pathLst>
              <a:path extrusionOk="0" h="120000" w="120000">
                <a:moveTo>
                  <a:pt x="0" y="0"/>
                </a:moveTo>
                <a:lnTo>
                  <a:pt x="75000" y="30000"/>
                </a:lnTo>
                <a:lnTo>
                  <a:pt x="105000" y="60000"/>
                </a:lnTo>
                <a:lnTo>
                  <a:pt x="75000" y="90000"/>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66" name="Shape 3766"/>
          <p:cNvSpPr/>
          <p:nvPr/>
        </p:nvSpPr>
        <p:spPr>
          <a:xfrm>
            <a:off x="4322762" y="5462587"/>
            <a:ext cx="7937" cy="12699"/>
          </a:xfrm>
          <a:custGeom>
            <a:pathLst>
              <a:path extrusionOk="0" h="120000" w="120000">
                <a:moveTo>
                  <a:pt x="96000" y="105000"/>
                </a:moveTo>
                <a:lnTo>
                  <a:pt x="96000" y="105000"/>
                </a:lnTo>
                <a:lnTo>
                  <a:pt x="24000" y="60000"/>
                </a:lnTo>
                <a:lnTo>
                  <a:pt x="0" y="30000"/>
                </a:lnTo>
                <a:lnTo>
                  <a:pt x="24000" y="15000"/>
                </a:lnTo>
                <a:lnTo>
                  <a:pt x="24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67" name="Shape 3767"/>
          <p:cNvSpPr/>
          <p:nvPr/>
        </p:nvSpPr>
        <p:spPr>
          <a:xfrm>
            <a:off x="4224337" y="5462587"/>
            <a:ext cx="1587" cy="23812"/>
          </a:xfrm>
          <a:custGeom>
            <a:pathLst>
              <a:path extrusionOk="0" h="120000" w="120000">
                <a:moveTo>
                  <a:pt x="0" y="112000"/>
                </a:moveTo>
                <a:lnTo>
                  <a:pt x="0" y="96000"/>
                </a:lnTo>
                <a:lnTo>
                  <a:pt x="0" y="80000"/>
                </a:lnTo>
                <a:lnTo>
                  <a:pt x="0" y="72000"/>
                </a:lnTo>
                <a:lnTo>
                  <a:pt x="0" y="64000"/>
                </a:lnTo>
                <a:lnTo>
                  <a:pt x="0" y="56000"/>
                </a:lnTo>
                <a:lnTo>
                  <a:pt x="0" y="48000"/>
                </a:lnTo>
                <a:lnTo>
                  <a:pt x="0" y="40000"/>
                </a:lnTo>
                <a:lnTo>
                  <a:pt x="0" y="32000"/>
                </a:lnTo>
                <a:lnTo>
                  <a:pt x="0" y="16000"/>
                </a:lnTo>
                <a:lnTo>
                  <a:pt x="0" y="8000"/>
                </a:lnTo>
                <a:lnTo>
                  <a:pt x="0" y="0"/>
                </a:lnTo>
                <a:lnTo>
                  <a:pt x="0" y="112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68" name="Shape 3768"/>
          <p:cNvSpPr/>
          <p:nvPr/>
        </p:nvSpPr>
        <p:spPr>
          <a:xfrm>
            <a:off x="4224337" y="5462587"/>
            <a:ext cx="17461" cy="39687"/>
          </a:xfrm>
          <a:custGeom>
            <a:pathLst>
              <a:path extrusionOk="0" h="120000" w="120000">
                <a:moveTo>
                  <a:pt x="110000" y="115200"/>
                </a:moveTo>
                <a:lnTo>
                  <a:pt x="110000" y="115200"/>
                </a:lnTo>
                <a:lnTo>
                  <a:pt x="100000" y="100800"/>
                </a:lnTo>
                <a:lnTo>
                  <a:pt x="90000" y="81600"/>
                </a:lnTo>
                <a:lnTo>
                  <a:pt x="80000" y="72000"/>
                </a:lnTo>
                <a:lnTo>
                  <a:pt x="80000" y="67200"/>
                </a:lnTo>
                <a:lnTo>
                  <a:pt x="70000" y="62400"/>
                </a:lnTo>
                <a:lnTo>
                  <a:pt x="60000" y="57600"/>
                </a:lnTo>
                <a:lnTo>
                  <a:pt x="30000" y="52800"/>
                </a:lnTo>
                <a:lnTo>
                  <a:pt x="30000" y="43200"/>
                </a:lnTo>
                <a:lnTo>
                  <a:pt x="30000" y="33600"/>
                </a:lnTo>
                <a:lnTo>
                  <a:pt x="20000" y="19200"/>
                </a:lnTo>
                <a:lnTo>
                  <a:pt x="0" y="4800"/>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69" name="Shape 3769"/>
          <p:cNvSpPr/>
          <p:nvPr/>
        </p:nvSpPr>
        <p:spPr>
          <a:xfrm>
            <a:off x="4197350" y="5426075"/>
            <a:ext cx="26987" cy="7937"/>
          </a:xfrm>
          <a:custGeom>
            <a:pathLst>
              <a:path extrusionOk="0" h="120000" w="120000">
                <a:moveTo>
                  <a:pt x="0" y="0"/>
                </a:moveTo>
                <a:lnTo>
                  <a:pt x="13333" y="24000"/>
                </a:lnTo>
                <a:lnTo>
                  <a:pt x="33333" y="48000"/>
                </a:lnTo>
                <a:lnTo>
                  <a:pt x="53333" y="48000"/>
                </a:lnTo>
                <a:lnTo>
                  <a:pt x="66666" y="48000"/>
                </a:lnTo>
                <a:lnTo>
                  <a:pt x="80000" y="48000"/>
                </a:lnTo>
                <a:lnTo>
                  <a:pt x="93333" y="72000"/>
                </a:lnTo>
                <a:lnTo>
                  <a:pt x="106666" y="72000"/>
                </a:lnTo>
                <a:lnTo>
                  <a:pt x="113333" y="96000"/>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70" name="Shape 3770"/>
          <p:cNvSpPr/>
          <p:nvPr/>
        </p:nvSpPr>
        <p:spPr>
          <a:xfrm>
            <a:off x="4197350" y="5432425"/>
            <a:ext cx="42862" cy="11113"/>
          </a:xfrm>
          <a:custGeom>
            <a:pathLst>
              <a:path extrusionOk="0" h="120000" w="120000">
                <a:moveTo>
                  <a:pt x="0" y="102857"/>
                </a:moveTo>
                <a:lnTo>
                  <a:pt x="0" y="102857"/>
                </a:lnTo>
                <a:lnTo>
                  <a:pt x="12413" y="68571"/>
                </a:lnTo>
                <a:lnTo>
                  <a:pt x="33103" y="51428"/>
                </a:lnTo>
                <a:lnTo>
                  <a:pt x="53793" y="51428"/>
                </a:lnTo>
                <a:lnTo>
                  <a:pt x="70344" y="51428"/>
                </a:lnTo>
                <a:lnTo>
                  <a:pt x="82758" y="51428"/>
                </a:lnTo>
                <a:lnTo>
                  <a:pt x="99310" y="34285"/>
                </a:lnTo>
                <a:lnTo>
                  <a:pt x="111724" y="17142"/>
                </a:lnTo>
                <a:lnTo>
                  <a:pt x="115862"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71" name="Shape 3771"/>
          <p:cNvSpPr/>
          <p:nvPr/>
        </p:nvSpPr>
        <p:spPr>
          <a:xfrm>
            <a:off x="4349750" y="5472112"/>
            <a:ext cx="14288" cy="14287"/>
          </a:xfrm>
          <a:custGeom>
            <a:pathLst>
              <a:path extrusionOk="0" h="120000" w="120000">
                <a:moveTo>
                  <a:pt x="40000" y="106666"/>
                </a:moveTo>
                <a:lnTo>
                  <a:pt x="66666" y="106666"/>
                </a:lnTo>
                <a:lnTo>
                  <a:pt x="66666" y="53333"/>
                </a:lnTo>
                <a:lnTo>
                  <a:pt x="10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72" name="Shape 3772"/>
          <p:cNvSpPr/>
          <p:nvPr/>
        </p:nvSpPr>
        <p:spPr>
          <a:xfrm>
            <a:off x="4310062" y="5484812"/>
            <a:ext cx="14287" cy="14287"/>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73" name="Shape 3773"/>
          <p:cNvSpPr/>
          <p:nvPr/>
        </p:nvSpPr>
        <p:spPr>
          <a:xfrm>
            <a:off x="4284662" y="5457825"/>
            <a:ext cx="14287" cy="12699"/>
          </a:xfrm>
          <a:custGeom>
            <a:pathLst>
              <a:path extrusionOk="0" h="120000" w="120000">
                <a:moveTo>
                  <a:pt x="48000" y="105000"/>
                </a:moveTo>
                <a:lnTo>
                  <a:pt x="48000" y="105000"/>
                </a:lnTo>
                <a:lnTo>
                  <a:pt x="48000" y="75000"/>
                </a:lnTo>
                <a:lnTo>
                  <a:pt x="108000" y="75000"/>
                </a:lnTo>
                <a:lnTo>
                  <a:pt x="108000" y="30000"/>
                </a:lnTo>
                <a:lnTo>
                  <a:pt x="48000" y="0"/>
                </a:lnTo>
                <a:lnTo>
                  <a:pt x="0" y="0"/>
                </a:lnTo>
                <a:lnTo>
                  <a:pt x="0" y="30000"/>
                </a:lnTo>
                <a:lnTo>
                  <a:pt x="0" y="75000"/>
                </a:lnTo>
                <a:lnTo>
                  <a:pt x="0" y="105000"/>
                </a:lnTo>
                <a:lnTo>
                  <a:pt x="48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74" name="Shape 3774"/>
          <p:cNvSpPr/>
          <p:nvPr/>
        </p:nvSpPr>
        <p:spPr>
          <a:xfrm>
            <a:off x="4343400" y="5407025"/>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75" name="Shape 3775"/>
          <p:cNvSpPr/>
          <p:nvPr/>
        </p:nvSpPr>
        <p:spPr>
          <a:xfrm>
            <a:off x="4260850" y="5338762"/>
            <a:ext cx="11113" cy="14287"/>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76" name="Shape 3776"/>
          <p:cNvSpPr/>
          <p:nvPr/>
        </p:nvSpPr>
        <p:spPr>
          <a:xfrm>
            <a:off x="4298950" y="5345112"/>
            <a:ext cx="12699" cy="12699"/>
          </a:xfrm>
          <a:custGeom>
            <a:pathLst>
              <a:path extrusionOk="0" h="120000" w="120000">
                <a:moveTo>
                  <a:pt x="48000" y="105000"/>
                </a:moveTo>
                <a:lnTo>
                  <a:pt x="108000" y="105000"/>
                </a:lnTo>
                <a:lnTo>
                  <a:pt x="108000" y="75000"/>
                </a:lnTo>
                <a:lnTo>
                  <a:pt x="108000" y="30000"/>
                </a:lnTo>
                <a:lnTo>
                  <a:pt x="48000" y="30000"/>
                </a:lnTo>
                <a:lnTo>
                  <a:pt x="48000" y="0"/>
                </a:lnTo>
                <a:lnTo>
                  <a:pt x="0" y="0"/>
                </a:lnTo>
                <a:lnTo>
                  <a:pt x="0" y="30000"/>
                </a:lnTo>
                <a:lnTo>
                  <a:pt x="0" y="75000"/>
                </a:lnTo>
                <a:lnTo>
                  <a:pt x="0" y="105000"/>
                </a:lnTo>
                <a:lnTo>
                  <a:pt x="48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77" name="Shape 3777"/>
          <p:cNvSpPr/>
          <p:nvPr/>
        </p:nvSpPr>
        <p:spPr>
          <a:xfrm>
            <a:off x="4230687" y="5462587"/>
            <a:ext cx="12699" cy="15875"/>
          </a:xfrm>
          <a:custGeom>
            <a:pathLst>
              <a:path extrusionOk="0" h="120000" w="120000">
                <a:moveTo>
                  <a:pt x="66666" y="108000"/>
                </a:moveTo>
                <a:lnTo>
                  <a:pt x="106666" y="108000"/>
                </a:lnTo>
                <a:lnTo>
                  <a:pt x="106666" y="0"/>
                </a:lnTo>
                <a:lnTo>
                  <a:pt x="66666" y="0"/>
                </a:lnTo>
                <a:lnTo>
                  <a:pt x="40000" y="0"/>
                </a:lnTo>
                <a:lnTo>
                  <a:pt x="0" y="0"/>
                </a:lnTo>
                <a:lnTo>
                  <a:pt x="0" y="108000"/>
                </a:lnTo>
                <a:lnTo>
                  <a:pt x="40000" y="108000"/>
                </a:lnTo>
                <a:lnTo>
                  <a:pt x="66666" y="108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78" name="Shape 3778"/>
          <p:cNvSpPr/>
          <p:nvPr/>
        </p:nvSpPr>
        <p:spPr>
          <a:xfrm>
            <a:off x="4233862" y="5513387"/>
            <a:ext cx="14287" cy="15875"/>
          </a:xfrm>
          <a:custGeom>
            <a:pathLst>
              <a:path extrusionOk="0" h="120000" w="120000">
                <a:moveTo>
                  <a:pt x="48000" y="108000"/>
                </a:moveTo>
                <a:lnTo>
                  <a:pt x="48000" y="108000"/>
                </a:lnTo>
                <a:lnTo>
                  <a:pt x="108000" y="108000"/>
                </a:lnTo>
                <a:lnTo>
                  <a:pt x="48000" y="0"/>
                </a:lnTo>
                <a:lnTo>
                  <a:pt x="0" y="0"/>
                </a:lnTo>
                <a:lnTo>
                  <a:pt x="0" y="108000"/>
                </a:lnTo>
                <a:lnTo>
                  <a:pt x="48000" y="108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79" name="Shape 3779"/>
          <p:cNvSpPr/>
          <p:nvPr/>
        </p:nvSpPr>
        <p:spPr>
          <a:xfrm>
            <a:off x="4197350" y="5481637"/>
            <a:ext cx="14288" cy="12699"/>
          </a:xfrm>
          <a:custGeom>
            <a:pathLst>
              <a:path extrusionOk="0" h="120000" w="120000">
                <a:moveTo>
                  <a:pt x="66666" y="105000"/>
                </a:moveTo>
                <a:lnTo>
                  <a:pt x="66666" y="105000"/>
                </a:lnTo>
                <a:lnTo>
                  <a:pt x="66666" y="7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lnTo>
                  <a:pt x="66666"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80" name="Shape 3780"/>
          <p:cNvSpPr/>
          <p:nvPr/>
        </p:nvSpPr>
        <p:spPr>
          <a:xfrm>
            <a:off x="4197350" y="5387975"/>
            <a:ext cx="14288" cy="12699"/>
          </a:xfrm>
          <a:custGeom>
            <a:pathLst>
              <a:path extrusionOk="0" h="120000" w="120000">
                <a:moveTo>
                  <a:pt x="48000" y="105000"/>
                </a:move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81" name="Shape 3781"/>
          <p:cNvSpPr/>
          <p:nvPr/>
        </p:nvSpPr>
        <p:spPr>
          <a:xfrm>
            <a:off x="4368800" y="5510212"/>
            <a:ext cx="12699" cy="12699"/>
          </a:xfrm>
          <a:custGeom>
            <a:pathLst>
              <a:path extrusionOk="0" h="120000" w="120000">
                <a:moveTo>
                  <a:pt x="66666" y="105000"/>
                </a:moveTo>
                <a:lnTo>
                  <a:pt x="66666" y="105000"/>
                </a:lnTo>
                <a:lnTo>
                  <a:pt x="66666" y="75000"/>
                </a:lnTo>
                <a:lnTo>
                  <a:pt x="106666" y="75000"/>
                </a:lnTo>
                <a:lnTo>
                  <a:pt x="106666" y="30000"/>
                </a:lnTo>
                <a:lnTo>
                  <a:pt x="66666" y="0"/>
                </a:lnTo>
                <a:lnTo>
                  <a:pt x="40000" y="0"/>
                </a:lnTo>
                <a:lnTo>
                  <a:pt x="0" y="0"/>
                </a:lnTo>
                <a:lnTo>
                  <a:pt x="0" y="30000"/>
                </a:lnTo>
                <a:lnTo>
                  <a:pt x="0" y="75000"/>
                </a:lnTo>
                <a:lnTo>
                  <a:pt x="40000" y="105000"/>
                </a:lnTo>
                <a:lnTo>
                  <a:pt x="66666"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82" name="Shape 3782"/>
          <p:cNvSpPr/>
          <p:nvPr/>
        </p:nvSpPr>
        <p:spPr>
          <a:xfrm>
            <a:off x="4387850" y="5451475"/>
            <a:ext cx="15875" cy="15875"/>
          </a:xfrm>
          <a:custGeom>
            <a:pathLst>
              <a:path extrusionOk="0" h="120000" w="120000">
                <a:moveTo>
                  <a:pt x="48000" y="108000"/>
                </a:moveTo>
                <a:lnTo>
                  <a:pt x="108000" y="108000"/>
                </a:lnTo>
                <a:lnTo>
                  <a:pt x="108000" y="0"/>
                </a:lnTo>
                <a:lnTo>
                  <a:pt x="48000" y="0"/>
                </a:lnTo>
                <a:lnTo>
                  <a:pt x="0" y="0"/>
                </a:lnTo>
                <a:lnTo>
                  <a:pt x="0" y="108000"/>
                </a:lnTo>
                <a:lnTo>
                  <a:pt x="48000" y="108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83" name="Shape 3783"/>
          <p:cNvSpPr/>
          <p:nvPr/>
        </p:nvSpPr>
        <p:spPr>
          <a:xfrm>
            <a:off x="4360862" y="5378450"/>
            <a:ext cx="12699" cy="12699"/>
          </a:xfrm>
          <a:custGeom>
            <a:pathLst>
              <a:path extrusionOk="0" h="120000" w="120000">
                <a:moveTo>
                  <a:pt x="30000" y="105000"/>
                </a:moveTo>
                <a:lnTo>
                  <a:pt x="75000" y="105000"/>
                </a:lnTo>
                <a:lnTo>
                  <a:pt x="75000" y="75000"/>
                </a:lnTo>
                <a:lnTo>
                  <a:pt x="105000" y="75000"/>
                </a:lnTo>
                <a:lnTo>
                  <a:pt x="105000" y="30000"/>
                </a:lnTo>
                <a:lnTo>
                  <a:pt x="75000" y="30000"/>
                </a:lnTo>
                <a:lnTo>
                  <a:pt x="75000" y="0"/>
                </a:lnTo>
                <a:lnTo>
                  <a:pt x="30000" y="0"/>
                </a:lnTo>
                <a:lnTo>
                  <a:pt x="0" y="30000"/>
                </a:lnTo>
                <a:lnTo>
                  <a:pt x="0" y="75000"/>
                </a:lnTo>
                <a:lnTo>
                  <a:pt x="0" y="105000"/>
                </a:lnTo>
                <a:lnTo>
                  <a:pt x="30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84" name="Shape 3784"/>
          <p:cNvSpPr/>
          <p:nvPr/>
        </p:nvSpPr>
        <p:spPr>
          <a:xfrm>
            <a:off x="4303712" y="5365750"/>
            <a:ext cx="12699" cy="12699"/>
          </a:xfrm>
          <a:custGeom>
            <a:pathLst>
              <a:path extrusionOk="0" h="120000" w="120000">
                <a:moveTo>
                  <a:pt x="66666" y="105000"/>
                </a:moveTo>
                <a:lnTo>
                  <a:pt x="106666" y="75000"/>
                </a:lnTo>
                <a:lnTo>
                  <a:pt x="106666" y="30000"/>
                </a:lnTo>
                <a:lnTo>
                  <a:pt x="106666" y="0"/>
                </a:lnTo>
                <a:lnTo>
                  <a:pt x="66666" y="0"/>
                </a:lnTo>
                <a:lnTo>
                  <a:pt x="40000" y="0"/>
                </a:lnTo>
                <a:lnTo>
                  <a:pt x="0" y="30000"/>
                </a:lnTo>
                <a:lnTo>
                  <a:pt x="0" y="75000"/>
                </a:lnTo>
                <a:lnTo>
                  <a:pt x="40000" y="105000"/>
                </a:lnTo>
                <a:lnTo>
                  <a:pt x="66666"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85" name="Shape 3785"/>
          <p:cNvSpPr/>
          <p:nvPr/>
        </p:nvSpPr>
        <p:spPr>
          <a:xfrm>
            <a:off x="4330700" y="5353050"/>
            <a:ext cx="12699" cy="14288"/>
          </a:xfrm>
          <a:custGeom>
            <a:pathLst>
              <a:path extrusionOk="0" h="120000" w="120000">
                <a:moveTo>
                  <a:pt x="66666" y="106666"/>
                </a:moveTo>
                <a:lnTo>
                  <a:pt x="106666" y="106666"/>
                </a:lnTo>
                <a:lnTo>
                  <a:pt x="106666" y="53333"/>
                </a:lnTo>
                <a:lnTo>
                  <a:pt x="106666" y="0"/>
                </a:lnTo>
                <a:lnTo>
                  <a:pt x="66666" y="0"/>
                </a:lnTo>
                <a:lnTo>
                  <a:pt x="40000" y="0"/>
                </a:lnTo>
                <a:lnTo>
                  <a:pt x="0" y="0"/>
                </a:lnTo>
                <a:lnTo>
                  <a:pt x="0" y="53333"/>
                </a:lnTo>
                <a:lnTo>
                  <a:pt x="0" y="106666"/>
                </a:lnTo>
                <a:lnTo>
                  <a:pt x="40000" y="106666"/>
                </a:lnTo>
                <a:lnTo>
                  <a:pt x="66666"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86" name="Shape 3786"/>
          <p:cNvSpPr/>
          <p:nvPr/>
        </p:nvSpPr>
        <p:spPr>
          <a:xfrm>
            <a:off x="4581525" y="5345112"/>
            <a:ext cx="233363" cy="268286"/>
          </a:xfrm>
          <a:custGeom>
            <a:pathLst>
              <a:path extrusionOk="0" h="120000" w="120000">
                <a:moveTo>
                  <a:pt x="65454" y="0"/>
                </a:moveTo>
                <a:lnTo>
                  <a:pt x="65454" y="0"/>
                </a:lnTo>
                <a:lnTo>
                  <a:pt x="70545" y="710"/>
                </a:lnTo>
                <a:lnTo>
                  <a:pt x="73454" y="2130"/>
                </a:lnTo>
                <a:lnTo>
                  <a:pt x="77818" y="4260"/>
                </a:lnTo>
                <a:lnTo>
                  <a:pt x="80727" y="5680"/>
                </a:lnTo>
                <a:lnTo>
                  <a:pt x="83636" y="7810"/>
                </a:lnTo>
                <a:lnTo>
                  <a:pt x="86545" y="9230"/>
                </a:lnTo>
                <a:lnTo>
                  <a:pt x="90181" y="10650"/>
                </a:lnTo>
                <a:lnTo>
                  <a:pt x="93818" y="12781"/>
                </a:lnTo>
                <a:lnTo>
                  <a:pt x="100363" y="15621"/>
                </a:lnTo>
                <a:lnTo>
                  <a:pt x="106181" y="19881"/>
                </a:lnTo>
                <a:lnTo>
                  <a:pt x="110545" y="23431"/>
                </a:lnTo>
                <a:lnTo>
                  <a:pt x="113454" y="27692"/>
                </a:lnTo>
                <a:lnTo>
                  <a:pt x="114181" y="29112"/>
                </a:lnTo>
                <a:lnTo>
                  <a:pt x="114909" y="31952"/>
                </a:lnTo>
                <a:lnTo>
                  <a:pt x="116363" y="34082"/>
                </a:lnTo>
                <a:lnTo>
                  <a:pt x="117090" y="36213"/>
                </a:lnTo>
                <a:lnTo>
                  <a:pt x="117818" y="39763"/>
                </a:lnTo>
                <a:lnTo>
                  <a:pt x="118545" y="42603"/>
                </a:lnTo>
                <a:lnTo>
                  <a:pt x="118545" y="45443"/>
                </a:lnTo>
                <a:lnTo>
                  <a:pt x="118545" y="48994"/>
                </a:lnTo>
                <a:lnTo>
                  <a:pt x="118545" y="51834"/>
                </a:lnTo>
                <a:lnTo>
                  <a:pt x="119272" y="56094"/>
                </a:lnTo>
                <a:lnTo>
                  <a:pt x="119272" y="59644"/>
                </a:lnTo>
                <a:lnTo>
                  <a:pt x="119272" y="63905"/>
                </a:lnTo>
                <a:lnTo>
                  <a:pt x="119272" y="68165"/>
                </a:lnTo>
                <a:lnTo>
                  <a:pt x="119272" y="72426"/>
                </a:lnTo>
                <a:lnTo>
                  <a:pt x="119272" y="76686"/>
                </a:lnTo>
                <a:lnTo>
                  <a:pt x="117818" y="79526"/>
                </a:lnTo>
                <a:lnTo>
                  <a:pt x="114909" y="82366"/>
                </a:lnTo>
                <a:lnTo>
                  <a:pt x="112000" y="85917"/>
                </a:lnTo>
                <a:lnTo>
                  <a:pt x="108363" y="90177"/>
                </a:lnTo>
                <a:lnTo>
                  <a:pt x="104727" y="95147"/>
                </a:lnTo>
                <a:lnTo>
                  <a:pt x="100363" y="99408"/>
                </a:lnTo>
                <a:lnTo>
                  <a:pt x="96727" y="102958"/>
                </a:lnTo>
                <a:lnTo>
                  <a:pt x="93090" y="105798"/>
                </a:lnTo>
                <a:lnTo>
                  <a:pt x="90181" y="107928"/>
                </a:lnTo>
                <a:lnTo>
                  <a:pt x="86545" y="109349"/>
                </a:lnTo>
                <a:lnTo>
                  <a:pt x="80000" y="112189"/>
                </a:lnTo>
                <a:lnTo>
                  <a:pt x="72727" y="115029"/>
                </a:lnTo>
                <a:lnTo>
                  <a:pt x="64727" y="117159"/>
                </a:lnTo>
                <a:lnTo>
                  <a:pt x="55272" y="118579"/>
                </a:lnTo>
                <a:lnTo>
                  <a:pt x="46545" y="119289"/>
                </a:lnTo>
                <a:lnTo>
                  <a:pt x="37090" y="117159"/>
                </a:lnTo>
                <a:lnTo>
                  <a:pt x="29090" y="112899"/>
                </a:lnTo>
                <a:lnTo>
                  <a:pt x="26181" y="111479"/>
                </a:lnTo>
                <a:lnTo>
                  <a:pt x="22545" y="108639"/>
                </a:lnTo>
                <a:lnTo>
                  <a:pt x="19636" y="105798"/>
                </a:lnTo>
                <a:lnTo>
                  <a:pt x="16000" y="102248"/>
                </a:lnTo>
                <a:lnTo>
                  <a:pt x="13090" y="99408"/>
                </a:lnTo>
                <a:lnTo>
                  <a:pt x="10909" y="95147"/>
                </a:lnTo>
                <a:lnTo>
                  <a:pt x="7272" y="92307"/>
                </a:lnTo>
                <a:lnTo>
                  <a:pt x="5818" y="89467"/>
                </a:lnTo>
                <a:lnTo>
                  <a:pt x="5090" y="85917"/>
                </a:lnTo>
                <a:lnTo>
                  <a:pt x="2909" y="81656"/>
                </a:lnTo>
                <a:lnTo>
                  <a:pt x="1454" y="75976"/>
                </a:lnTo>
                <a:lnTo>
                  <a:pt x="727" y="70295"/>
                </a:lnTo>
                <a:lnTo>
                  <a:pt x="0" y="64615"/>
                </a:lnTo>
                <a:lnTo>
                  <a:pt x="0" y="58934"/>
                </a:lnTo>
                <a:lnTo>
                  <a:pt x="0" y="54674"/>
                </a:lnTo>
                <a:lnTo>
                  <a:pt x="0" y="50414"/>
                </a:lnTo>
                <a:lnTo>
                  <a:pt x="0" y="46153"/>
                </a:lnTo>
                <a:lnTo>
                  <a:pt x="727" y="41183"/>
                </a:lnTo>
                <a:lnTo>
                  <a:pt x="2181" y="36213"/>
                </a:lnTo>
                <a:lnTo>
                  <a:pt x="5090" y="30532"/>
                </a:lnTo>
                <a:lnTo>
                  <a:pt x="6545" y="25562"/>
                </a:lnTo>
                <a:lnTo>
                  <a:pt x="8727" y="20591"/>
                </a:lnTo>
                <a:lnTo>
                  <a:pt x="11636" y="17041"/>
                </a:lnTo>
                <a:lnTo>
                  <a:pt x="15272" y="14201"/>
                </a:lnTo>
                <a:lnTo>
                  <a:pt x="18909" y="12781"/>
                </a:lnTo>
                <a:lnTo>
                  <a:pt x="21090" y="10650"/>
                </a:lnTo>
                <a:lnTo>
                  <a:pt x="24727" y="9230"/>
                </a:lnTo>
                <a:lnTo>
                  <a:pt x="26181" y="7100"/>
                </a:lnTo>
                <a:lnTo>
                  <a:pt x="29090" y="4970"/>
                </a:lnTo>
                <a:lnTo>
                  <a:pt x="31272" y="4260"/>
                </a:lnTo>
                <a:lnTo>
                  <a:pt x="34181" y="2840"/>
                </a:lnTo>
                <a:lnTo>
                  <a:pt x="37090" y="2130"/>
                </a:lnTo>
                <a:lnTo>
                  <a:pt x="40727" y="1420"/>
                </a:lnTo>
                <a:lnTo>
                  <a:pt x="45090" y="710"/>
                </a:lnTo>
                <a:lnTo>
                  <a:pt x="50181" y="710"/>
                </a:lnTo>
                <a:lnTo>
                  <a:pt x="54545" y="710"/>
                </a:lnTo>
                <a:lnTo>
                  <a:pt x="58909" y="0"/>
                </a:lnTo>
                <a:lnTo>
                  <a:pt x="61818" y="0"/>
                </a:lnTo>
                <a:lnTo>
                  <a:pt x="64727" y="0"/>
                </a:lnTo>
                <a:lnTo>
                  <a:pt x="65454"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87" name="Shape 3787"/>
          <p:cNvSpPr/>
          <p:nvPr/>
        </p:nvSpPr>
        <p:spPr>
          <a:xfrm>
            <a:off x="4665662" y="5376862"/>
            <a:ext cx="15875" cy="3174"/>
          </a:xfrm>
          <a:custGeom>
            <a:pathLst>
              <a:path extrusionOk="0" h="120000" w="120000">
                <a:moveTo>
                  <a:pt x="32727" y="0"/>
                </a:moveTo>
                <a:lnTo>
                  <a:pt x="54545" y="0"/>
                </a:lnTo>
                <a:lnTo>
                  <a:pt x="65454" y="0"/>
                </a:lnTo>
                <a:lnTo>
                  <a:pt x="76363" y="0"/>
                </a:lnTo>
                <a:lnTo>
                  <a:pt x="87272" y="0"/>
                </a:lnTo>
                <a:lnTo>
                  <a:pt x="98181" y="0"/>
                </a:lnTo>
                <a:lnTo>
                  <a:pt x="109090" y="0"/>
                </a:lnTo>
                <a:lnTo>
                  <a:pt x="109090" y="60000"/>
                </a:lnTo>
                <a:lnTo>
                  <a:pt x="98181" y="60000"/>
                </a:lnTo>
                <a:lnTo>
                  <a:pt x="87272" y="60000"/>
                </a:lnTo>
                <a:lnTo>
                  <a:pt x="76363" y="60000"/>
                </a:lnTo>
                <a:lnTo>
                  <a:pt x="65454" y="60000"/>
                </a:lnTo>
                <a:lnTo>
                  <a:pt x="54545" y="60000"/>
                </a:lnTo>
                <a:lnTo>
                  <a:pt x="43636" y="60000"/>
                </a:lnTo>
                <a:lnTo>
                  <a:pt x="32727" y="60000"/>
                </a:lnTo>
                <a:lnTo>
                  <a:pt x="21818" y="60000"/>
                </a:lnTo>
                <a:lnTo>
                  <a:pt x="10909" y="60000"/>
                </a:lnTo>
                <a:lnTo>
                  <a:pt x="0" y="0"/>
                </a:lnTo>
                <a:lnTo>
                  <a:pt x="10909" y="0"/>
                </a:lnTo>
                <a:lnTo>
                  <a:pt x="21818" y="0"/>
                </a:lnTo>
                <a:lnTo>
                  <a:pt x="32727"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88" name="Shape 3788"/>
          <p:cNvSpPr/>
          <p:nvPr/>
        </p:nvSpPr>
        <p:spPr>
          <a:xfrm>
            <a:off x="4665662" y="5376862"/>
            <a:ext cx="31750" cy="19049"/>
          </a:xfrm>
          <a:custGeom>
            <a:pathLst>
              <a:path extrusionOk="0" h="120000" w="120000">
                <a:moveTo>
                  <a:pt x="32727" y="0"/>
                </a:moveTo>
                <a:lnTo>
                  <a:pt x="32727" y="0"/>
                </a:lnTo>
                <a:lnTo>
                  <a:pt x="60000" y="10000"/>
                </a:lnTo>
                <a:lnTo>
                  <a:pt x="70909" y="10000"/>
                </a:lnTo>
                <a:lnTo>
                  <a:pt x="76363" y="0"/>
                </a:lnTo>
                <a:lnTo>
                  <a:pt x="92727" y="0"/>
                </a:lnTo>
                <a:lnTo>
                  <a:pt x="103636" y="10000"/>
                </a:lnTo>
                <a:lnTo>
                  <a:pt x="109090" y="30000"/>
                </a:lnTo>
                <a:lnTo>
                  <a:pt x="114545" y="50000"/>
                </a:lnTo>
                <a:lnTo>
                  <a:pt x="114545" y="60000"/>
                </a:lnTo>
                <a:lnTo>
                  <a:pt x="109090" y="80000"/>
                </a:lnTo>
                <a:lnTo>
                  <a:pt x="103636" y="100000"/>
                </a:lnTo>
                <a:lnTo>
                  <a:pt x="92727" y="110000"/>
                </a:lnTo>
                <a:lnTo>
                  <a:pt x="76363" y="110000"/>
                </a:lnTo>
                <a:lnTo>
                  <a:pt x="65454" y="110000"/>
                </a:lnTo>
                <a:lnTo>
                  <a:pt x="54545" y="110000"/>
                </a:lnTo>
                <a:lnTo>
                  <a:pt x="43636" y="110000"/>
                </a:lnTo>
                <a:lnTo>
                  <a:pt x="32727" y="90000"/>
                </a:lnTo>
                <a:lnTo>
                  <a:pt x="21818" y="70000"/>
                </a:lnTo>
                <a:lnTo>
                  <a:pt x="10909" y="60000"/>
                </a:lnTo>
                <a:lnTo>
                  <a:pt x="5454" y="60000"/>
                </a:lnTo>
                <a:lnTo>
                  <a:pt x="0" y="40000"/>
                </a:lnTo>
                <a:lnTo>
                  <a:pt x="5454" y="20000"/>
                </a:lnTo>
                <a:lnTo>
                  <a:pt x="16363" y="10000"/>
                </a:lnTo>
                <a:lnTo>
                  <a:pt x="21818" y="0"/>
                </a:lnTo>
                <a:lnTo>
                  <a:pt x="32727"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89" name="Shape 3789"/>
          <p:cNvSpPr/>
          <p:nvPr/>
        </p:nvSpPr>
        <p:spPr>
          <a:xfrm>
            <a:off x="4710112" y="5538787"/>
            <a:ext cx="15875" cy="4762"/>
          </a:xfrm>
          <a:custGeom>
            <a:pathLst>
              <a:path extrusionOk="0" h="120000" w="120000">
                <a:moveTo>
                  <a:pt x="32727" y="0"/>
                </a:moveTo>
                <a:lnTo>
                  <a:pt x="54545" y="0"/>
                </a:lnTo>
                <a:lnTo>
                  <a:pt x="65454" y="0"/>
                </a:lnTo>
                <a:lnTo>
                  <a:pt x="87272" y="0"/>
                </a:lnTo>
                <a:lnTo>
                  <a:pt x="98181" y="0"/>
                </a:lnTo>
                <a:lnTo>
                  <a:pt x="109090" y="40000"/>
                </a:lnTo>
                <a:lnTo>
                  <a:pt x="98181" y="40000"/>
                </a:lnTo>
                <a:lnTo>
                  <a:pt x="87272" y="80000"/>
                </a:lnTo>
                <a:lnTo>
                  <a:pt x="76363" y="80000"/>
                </a:lnTo>
                <a:lnTo>
                  <a:pt x="65454" y="80000"/>
                </a:lnTo>
                <a:lnTo>
                  <a:pt x="54545" y="80000"/>
                </a:lnTo>
                <a:lnTo>
                  <a:pt x="43636" y="80000"/>
                </a:lnTo>
                <a:lnTo>
                  <a:pt x="32727" y="80000"/>
                </a:lnTo>
                <a:lnTo>
                  <a:pt x="21818" y="80000"/>
                </a:lnTo>
                <a:lnTo>
                  <a:pt x="10909" y="80000"/>
                </a:lnTo>
                <a:lnTo>
                  <a:pt x="10909" y="40000"/>
                </a:lnTo>
                <a:lnTo>
                  <a:pt x="0" y="40000"/>
                </a:lnTo>
                <a:lnTo>
                  <a:pt x="10909" y="0"/>
                </a:lnTo>
                <a:lnTo>
                  <a:pt x="21818" y="0"/>
                </a:lnTo>
                <a:lnTo>
                  <a:pt x="32727"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90" name="Shape 3790"/>
          <p:cNvSpPr/>
          <p:nvPr/>
        </p:nvSpPr>
        <p:spPr>
          <a:xfrm>
            <a:off x="4710112" y="5538787"/>
            <a:ext cx="31750" cy="20636"/>
          </a:xfrm>
          <a:custGeom>
            <a:pathLst>
              <a:path extrusionOk="0" h="120000" w="120000">
                <a:moveTo>
                  <a:pt x="31304" y="0"/>
                </a:moveTo>
                <a:lnTo>
                  <a:pt x="31304" y="0"/>
                </a:lnTo>
                <a:lnTo>
                  <a:pt x="52173" y="0"/>
                </a:lnTo>
                <a:lnTo>
                  <a:pt x="67826" y="0"/>
                </a:lnTo>
                <a:lnTo>
                  <a:pt x="73043" y="0"/>
                </a:lnTo>
                <a:lnTo>
                  <a:pt x="88695" y="0"/>
                </a:lnTo>
                <a:lnTo>
                  <a:pt x="104347" y="9230"/>
                </a:lnTo>
                <a:lnTo>
                  <a:pt x="109565" y="18461"/>
                </a:lnTo>
                <a:lnTo>
                  <a:pt x="114782" y="46153"/>
                </a:lnTo>
                <a:lnTo>
                  <a:pt x="114782" y="55384"/>
                </a:lnTo>
                <a:lnTo>
                  <a:pt x="109565" y="64615"/>
                </a:lnTo>
                <a:lnTo>
                  <a:pt x="99130" y="83076"/>
                </a:lnTo>
                <a:lnTo>
                  <a:pt x="83478" y="92307"/>
                </a:lnTo>
                <a:lnTo>
                  <a:pt x="73043" y="92307"/>
                </a:lnTo>
                <a:lnTo>
                  <a:pt x="62608" y="101538"/>
                </a:lnTo>
                <a:lnTo>
                  <a:pt x="46956" y="110769"/>
                </a:lnTo>
                <a:lnTo>
                  <a:pt x="36521" y="110769"/>
                </a:lnTo>
                <a:lnTo>
                  <a:pt x="26086" y="110769"/>
                </a:lnTo>
                <a:lnTo>
                  <a:pt x="10434" y="92307"/>
                </a:lnTo>
                <a:lnTo>
                  <a:pt x="10434" y="64615"/>
                </a:lnTo>
                <a:lnTo>
                  <a:pt x="5217" y="46153"/>
                </a:lnTo>
                <a:lnTo>
                  <a:pt x="0" y="27692"/>
                </a:lnTo>
                <a:lnTo>
                  <a:pt x="5217" y="9230"/>
                </a:lnTo>
                <a:lnTo>
                  <a:pt x="10434" y="0"/>
                </a:lnTo>
                <a:lnTo>
                  <a:pt x="26086" y="0"/>
                </a:lnTo>
                <a:lnTo>
                  <a:pt x="31304"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91" name="Shape 3791"/>
          <p:cNvSpPr/>
          <p:nvPr/>
        </p:nvSpPr>
        <p:spPr>
          <a:xfrm>
            <a:off x="4722812" y="5407025"/>
            <a:ext cx="3174" cy="6349"/>
          </a:xfrm>
          <a:custGeom>
            <a:pathLst>
              <a:path extrusionOk="0" h="120000" w="120000">
                <a:moveTo>
                  <a:pt x="60000" y="30000"/>
                </a:moveTo>
                <a:lnTo>
                  <a:pt x="60000" y="60000"/>
                </a:lnTo>
                <a:lnTo>
                  <a:pt x="60000" y="90000"/>
                </a:lnTo>
                <a:lnTo>
                  <a:pt x="0" y="90000"/>
                </a:lnTo>
                <a:lnTo>
                  <a:pt x="0" y="60000"/>
                </a:lnTo>
                <a:lnTo>
                  <a:pt x="0" y="30000"/>
                </a:lnTo>
                <a:lnTo>
                  <a:pt x="60000" y="0"/>
                </a:lnTo>
                <a:lnTo>
                  <a:pt x="60000" y="3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92" name="Shape 3792"/>
          <p:cNvSpPr/>
          <p:nvPr/>
        </p:nvSpPr>
        <p:spPr>
          <a:xfrm>
            <a:off x="4724400" y="5407025"/>
            <a:ext cx="15875" cy="22225"/>
          </a:xfrm>
          <a:custGeom>
            <a:pathLst>
              <a:path extrusionOk="0" h="120000" w="120000">
                <a:moveTo>
                  <a:pt x="0" y="51428"/>
                </a:moveTo>
                <a:lnTo>
                  <a:pt x="0" y="51428"/>
                </a:lnTo>
                <a:lnTo>
                  <a:pt x="10909" y="77142"/>
                </a:lnTo>
                <a:lnTo>
                  <a:pt x="10909" y="94285"/>
                </a:lnTo>
                <a:lnTo>
                  <a:pt x="21818" y="102857"/>
                </a:lnTo>
                <a:lnTo>
                  <a:pt x="43636" y="111428"/>
                </a:lnTo>
                <a:lnTo>
                  <a:pt x="65454" y="102857"/>
                </a:lnTo>
                <a:lnTo>
                  <a:pt x="76363" y="102857"/>
                </a:lnTo>
                <a:lnTo>
                  <a:pt x="87272" y="94285"/>
                </a:lnTo>
                <a:lnTo>
                  <a:pt x="87272" y="85714"/>
                </a:lnTo>
                <a:lnTo>
                  <a:pt x="109090" y="34285"/>
                </a:lnTo>
                <a:lnTo>
                  <a:pt x="32727" y="0"/>
                </a:lnTo>
                <a:lnTo>
                  <a:pt x="0" y="51428"/>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93" name="Shape 3793"/>
          <p:cNvSpPr/>
          <p:nvPr/>
        </p:nvSpPr>
        <p:spPr>
          <a:xfrm>
            <a:off x="4627562" y="5434012"/>
            <a:ext cx="3174" cy="6349"/>
          </a:xfrm>
          <a:custGeom>
            <a:pathLst>
              <a:path extrusionOk="0" h="120000" w="120000">
                <a:moveTo>
                  <a:pt x="80000" y="60000"/>
                </a:moveTo>
                <a:lnTo>
                  <a:pt x="80000" y="60000"/>
                </a:lnTo>
                <a:lnTo>
                  <a:pt x="80000" y="90000"/>
                </a:lnTo>
                <a:lnTo>
                  <a:pt x="40000" y="90000"/>
                </a:lnTo>
                <a:lnTo>
                  <a:pt x="0" y="90000"/>
                </a:lnTo>
                <a:lnTo>
                  <a:pt x="0" y="60000"/>
                </a:lnTo>
                <a:lnTo>
                  <a:pt x="0" y="30000"/>
                </a:lnTo>
                <a:lnTo>
                  <a:pt x="40000" y="0"/>
                </a:lnTo>
                <a:lnTo>
                  <a:pt x="80000" y="6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94" name="Shape 3794"/>
          <p:cNvSpPr/>
          <p:nvPr/>
        </p:nvSpPr>
        <p:spPr>
          <a:xfrm>
            <a:off x="4629150" y="5434012"/>
            <a:ext cx="14288" cy="22225"/>
          </a:xfrm>
          <a:custGeom>
            <a:pathLst>
              <a:path extrusionOk="0" h="120000" w="120000">
                <a:moveTo>
                  <a:pt x="0" y="59999"/>
                </a:moveTo>
                <a:lnTo>
                  <a:pt x="0" y="59999"/>
                </a:lnTo>
                <a:lnTo>
                  <a:pt x="12000" y="77142"/>
                </a:lnTo>
                <a:lnTo>
                  <a:pt x="12000" y="94285"/>
                </a:lnTo>
                <a:lnTo>
                  <a:pt x="24000" y="111428"/>
                </a:lnTo>
                <a:lnTo>
                  <a:pt x="60000" y="111428"/>
                </a:lnTo>
                <a:lnTo>
                  <a:pt x="72000" y="102857"/>
                </a:lnTo>
                <a:lnTo>
                  <a:pt x="84000" y="94285"/>
                </a:lnTo>
                <a:lnTo>
                  <a:pt x="84000" y="85714"/>
                </a:lnTo>
                <a:lnTo>
                  <a:pt x="108000" y="34285"/>
                </a:lnTo>
                <a:lnTo>
                  <a:pt x="24000" y="0"/>
                </a:lnTo>
                <a:lnTo>
                  <a:pt x="0" y="59999"/>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95" name="Shape 3795"/>
          <p:cNvSpPr/>
          <p:nvPr/>
        </p:nvSpPr>
        <p:spPr>
          <a:xfrm>
            <a:off x="4648200" y="5499100"/>
            <a:ext cx="3174" cy="7937"/>
          </a:xfrm>
          <a:custGeom>
            <a:pathLst>
              <a:path extrusionOk="0" h="120000" w="120000">
                <a:moveTo>
                  <a:pt x="0" y="48000"/>
                </a:moveTo>
                <a:lnTo>
                  <a:pt x="0" y="72000"/>
                </a:lnTo>
                <a:lnTo>
                  <a:pt x="0" y="96000"/>
                </a:lnTo>
                <a:lnTo>
                  <a:pt x="60000" y="96000"/>
                </a:lnTo>
                <a:lnTo>
                  <a:pt x="60000" y="24000"/>
                </a:lnTo>
                <a:lnTo>
                  <a:pt x="0" y="0"/>
                </a:lnTo>
                <a:lnTo>
                  <a:pt x="0" y="48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96" name="Shape 3796"/>
          <p:cNvSpPr/>
          <p:nvPr/>
        </p:nvSpPr>
        <p:spPr>
          <a:xfrm>
            <a:off x="4648200" y="5499100"/>
            <a:ext cx="19049" cy="23813"/>
          </a:xfrm>
          <a:custGeom>
            <a:pathLst>
              <a:path extrusionOk="0" h="120000" w="120000">
                <a:moveTo>
                  <a:pt x="0" y="56000"/>
                </a:moveTo>
                <a:lnTo>
                  <a:pt x="0" y="56000"/>
                </a:lnTo>
                <a:lnTo>
                  <a:pt x="0" y="80000"/>
                </a:lnTo>
                <a:lnTo>
                  <a:pt x="8571" y="88000"/>
                </a:lnTo>
                <a:lnTo>
                  <a:pt x="17142" y="104000"/>
                </a:lnTo>
                <a:lnTo>
                  <a:pt x="34285" y="104000"/>
                </a:lnTo>
                <a:lnTo>
                  <a:pt x="51428" y="112000"/>
                </a:lnTo>
                <a:lnTo>
                  <a:pt x="77142" y="112000"/>
                </a:lnTo>
                <a:lnTo>
                  <a:pt x="102857" y="112000"/>
                </a:lnTo>
                <a:lnTo>
                  <a:pt x="111428" y="112000"/>
                </a:lnTo>
                <a:lnTo>
                  <a:pt x="94285" y="40000"/>
                </a:lnTo>
                <a:lnTo>
                  <a:pt x="34285" y="0"/>
                </a:lnTo>
                <a:lnTo>
                  <a:pt x="0" y="56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97" name="Shape 3797"/>
          <p:cNvSpPr/>
          <p:nvPr/>
        </p:nvSpPr>
        <p:spPr>
          <a:xfrm>
            <a:off x="4711700" y="5483225"/>
            <a:ext cx="17462" cy="4763"/>
          </a:xfrm>
          <a:custGeom>
            <a:pathLst>
              <a:path extrusionOk="0" h="120000" w="120000">
                <a:moveTo>
                  <a:pt x="110769" y="0"/>
                </a:moveTo>
                <a:lnTo>
                  <a:pt x="92307" y="0"/>
                </a:lnTo>
                <a:lnTo>
                  <a:pt x="83076" y="40000"/>
                </a:lnTo>
                <a:lnTo>
                  <a:pt x="73846" y="40000"/>
                </a:lnTo>
                <a:lnTo>
                  <a:pt x="64615" y="40000"/>
                </a:lnTo>
                <a:lnTo>
                  <a:pt x="46153" y="40000"/>
                </a:lnTo>
                <a:lnTo>
                  <a:pt x="36923" y="0"/>
                </a:lnTo>
                <a:lnTo>
                  <a:pt x="27692" y="0"/>
                </a:lnTo>
                <a:lnTo>
                  <a:pt x="18461" y="0"/>
                </a:lnTo>
                <a:lnTo>
                  <a:pt x="9230" y="0"/>
                </a:lnTo>
                <a:lnTo>
                  <a:pt x="9230" y="40000"/>
                </a:lnTo>
                <a:lnTo>
                  <a:pt x="0" y="40000"/>
                </a:lnTo>
                <a:lnTo>
                  <a:pt x="9230" y="40000"/>
                </a:lnTo>
                <a:lnTo>
                  <a:pt x="18461" y="40000"/>
                </a:lnTo>
                <a:lnTo>
                  <a:pt x="36923" y="80000"/>
                </a:lnTo>
                <a:lnTo>
                  <a:pt x="46153" y="80000"/>
                </a:lnTo>
                <a:lnTo>
                  <a:pt x="64615" y="80000"/>
                </a:lnTo>
                <a:lnTo>
                  <a:pt x="73846" y="80000"/>
                </a:lnTo>
                <a:lnTo>
                  <a:pt x="92307" y="80000"/>
                </a:lnTo>
                <a:lnTo>
                  <a:pt x="101538" y="80000"/>
                </a:lnTo>
                <a:lnTo>
                  <a:pt x="101538" y="40000"/>
                </a:lnTo>
                <a:lnTo>
                  <a:pt x="110769"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98" name="Shape 3798"/>
          <p:cNvSpPr/>
          <p:nvPr/>
        </p:nvSpPr>
        <p:spPr>
          <a:xfrm>
            <a:off x="4711700" y="5483225"/>
            <a:ext cx="33338" cy="20638"/>
          </a:xfrm>
          <a:custGeom>
            <a:pathLst>
              <a:path extrusionOk="0" h="120000" w="120000">
                <a:moveTo>
                  <a:pt x="115000" y="0"/>
                </a:moveTo>
                <a:lnTo>
                  <a:pt x="115000" y="0"/>
                </a:lnTo>
                <a:lnTo>
                  <a:pt x="100000" y="18461"/>
                </a:lnTo>
                <a:lnTo>
                  <a:pt x="85000" y="46153"/>
                </a:lnTo>
                <a:lnTo>
                  <a:pt x="80000" y="55384"/>
                </a:lnTo>
                <a:lnTo>
                  <a:pt x="65000" y="55384"/>
                </a:lnTo>
                <a:lnTo>
                  <a:pt x="50000" y="36923"/>
                </a:lnTo>
                <a:lnTo>
                  <a:pt x="40000" y="18461"/>
                </a:lnTo>
                <a:lnTo>
                  <a:pt x="30000" y="18461"/>
                </a:lnTo>
                <a:lnTo>
                  <a:pt x="15000" y="18461"/>
                </a:lnTo>
                <a:lnTo>
                  <a:pt x="5000" y="18461"/>
                </a:lnTo>
                <a:lnTo>
                  <a:pt x="5000" y="27692"/>
                </a:lnTo>
                <a:lnTo>
                  <a:pt x="0" y="36923"/>
                </a:lnTo>
                <a:lnTo>
                  <a:pt x="5000" y="55384"/>
                </a:lnTo>
                <a:lnTo>
                  <a:pt x="25000" y="73846"/>
                </a:lnTo>
                <a:lnTo>
                  <a:pt x="35000" y="83076"/>
                </a:lnTo>
                <a:lnTo>
                  <a:pt x="40000" y="92307"/>
                </a:lnTo>
                <a:lnTo>
                  <a:pt x="50000" y="101538"/>
                </a:lnTo>
                <a:lnTo>
                  <a:pt x="70000" y="101538"/>
                </a:lnTo>
                <a:lnTo>
                  <a:pt x="80000" y="110769"/>
                </a:lnTo>
                <a:lnTo>
                  <a:pt x="90000" y="110769"/>
                </a:lnTo>
                <a:lnTo>
                  <a:pt x="100000" y="101538"/>
                </a:lnTo>
                <a:lnTo>
                  <a:pt x="105000" y="83076"/>
                </a:lnTo>
                <a:lnTo>
                  <a:pt x="110000" y="46153"/>
                </a:lnTo>
                <a:lnTo>
                  <a:pt x="115000" y="18461"/>
                </a:lnTo>
                <a:lnTo>
                  <a:pt x="115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99" name="Shape 3799"/>
          <p:cNvSpPr/>
          <p:nvPr/>
        </p:nvSpPr>
        <p:spPr>
          <a:xfrm>
            <a:off x="4665662" y="5440362"/>
            <a:ext cx="14287" cy="6349"/>
          </a:xfrm>
          <a:custGeom>
            <a:pathLst>
              <a:path extrusionOk="0" h="120000" w="120000">
                <a:moveTo>
                  <a:pt x="108000" y="90000"/>
                </a:moveTo>
                <a:lnTo>
                  <a:pt x="0" y="60000"/>
                </a:lnTo>
                <a:lnTo>
                  <a:pt x="0" y="0"/>
                </a:lnTo>
                <a:lnTo>
                  <a:pt x="48000" y="0"/>
                </a:lnTo>
                <a:lnTo>
                  <a:pt x="108000" y="0"/>
                </a:lnTo>
                <a:lnTo>
                  <a:pt x="108000" y="9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00" name="Shape 3800"/>
          <p:cNvSpPr/>
          <p:nvPr/>
        </p:nvSpPr>
        <p:spPr>
          <a:xfrm>
            <a:off x="4679950" y="5445125"/>
            <a:ext cx="1587" cy="12699"/>
          </a:xfrm>
          <a:custGeom>
            <a:pathLst>
              <a:path extrusionOk="0" h="120000" w="120000">
                <a:moveTo>
                  <a:pt x="0" y="0"/>
                </a:moveTo>
                <a:lnTo>
                  <a:pt x="0" y="0"/>
                </a:lnTo>
                <a:lnTo>
                  <a:pt x="80000" y="45000"/>
                </a:lnTo>
                <a:lnTo>
                  <a:pt x="80000" y="90000"/>
                </a:lnTo>
                <a:lnTo>
                  <a:pt x="40000" y="105000"/>
                </a:lnTo>
                <a:lnTo>
                  <a:pt x="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01" name="Shape 3801"/>
          <p:cNvSpPr/>
          <p:nvPr/>
        </p:nvSpPr>
        <p:spPr>
          <a:xfrm>
            <a:off x="4756150" y="5456237"/>
            <a:ext cx="11113" cy="28575"/>
          </a:xfrm>
          <a:custGeom>
            <a:pathLst>
              <a:path extrusionOk="0" h="120000" w="120000">
                <a:moveTo>
                  <a:pt x="40000" y="0"/>
                </a:moveTo>
                <a:lnTo>
                  <a:pt x="40000" y="20000"/>
                </a:lnTo>
                <a:lnTo>
                  <a:pt x="66666" y="33333"/>
                </a:lnTo>
                <a:lnTo>
                  <a:pt x="106666" y="46666"/>
                </a:lnTo>
                <a:lnTo>
                  <a:pt x="106666" y="53333"/>
                </a:lnTo>
                <a:lnTo>
                  <a:pt x="40000" y="60000"/>
                </a:lnTo>
                <a:lnTo>
                  <a:pt x="0" y="66666"/>
                </a:lnTo>
                <a:lnTo>
                  <a:pt x="0" y="73333"/>
                </a:lnTo>
                <a:lnTo>
                  <a:pt x="40000" y="86666"/>
                </a:lnTo>
                <a:lnTo>
                  <a:pt x="40000" y="93333"/>
                </a:lnTo>
                <a:lnTo>
                  <a:pt x="66666" y="106666"/>
                </a:lnTo>
                <a:lnTo>
                  <a:pt x="66666" y="113333"/>
                </a:lnTo>
                <a:lnTo>
                  <a:pt x="4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02" name="Shape 3802"/>
          <p:cNvSpPr/>
          <p:nvPr/>
        </p:nvSpPr>
        <p:spPr>
          <a:xfrm>
            <a:off x="4767262" y="5456237"/>
            <a:ext cx="4762" cy="44450"/>
          </a:xfrm>
          <a:custGeom>
            <a:pathLst>
              <a:path extrusionOk="0" h="120000" w="120000">
                <a:moveTo>
                  <a:pt x="60000" y="0"/>
                </a:moveTo>
                <a:lnTo>
                  <a:pt x="60000" y="0"/>
                </a:lnTo>
                <a:lnTo>
                  <a:pt x="60000" y="21428"/>
                </a:lnTo>
                <a:lnTo>
                  <a:pt x="30000" y="34285"/>
                </a:lnTo>
                <a:lnTo>
                  <a:pt x="0" y="47142"/>
                </a:lnTo>
                <a:lnTo>
                  <a:pt x="0" y="51428"/>
                </a:lnTo>
                <a:lnTo>
                  <a:pt x="0" y="55714"/>
                </a:lnTo>
                <a:lnTo>
                  <a:pt x="60000" y="59999"/>
                </a:lnTo>
                <a:lnTo>
                  <a:pt x="90000" y="68571"/>
                </a:lnTo>
                <a:lnTo>
                  <a:pt x="90000" y="77142"/>
                </a:lnTo>
                <a:lnTo>
                  <a:pt x="60000" y="85714"/>
                </a:lnTo>
                <a:lnTo>
                  <a:pt x="60000" y="98571"/>
                </a:lnTo>
                <a:lnTo>
                  <a:pt x="30000" y="111428"/>
                </a:lnTo>
                <a:lnTo>
                  <a:pt x="30000" y="115714"/>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03" name="Shape 3803"/>
          <p:cNvSpPr/>
          <p:nvPr/>
        </p:nvSpPr>
        <p:spPr>
          <a:xfrm>
            <a:off x="4741862" y="5513387"/>
            <a:ext cx="26987" cy="9524"/>
          </a:xfrm>
          <a:custGeom>
            <a:pathLst>
              <a:path extrusionOk="0" h="120000" w="120000">
                <a:moveTo>
                  <a:pt x="113684" y="0"/>
                </a:moveTo>
                <a:lnTo>
                  <a:pt x="94736" y="0"/>
                </a:lnTo>
                <a:lnTo>
                  <a:pt x="75789" y="20000"/>
                </a:lnTo>
                <a:lnTo>
                  <a:pt x="56842" y="40000"/>
                </a:lnTo>
                <a:lnTo>
                  <a:pt x="44210" y="80000"/>
                </a:lnTo>
                <a:lnTo>
                  <a:pt x="31578" y="100000"/>
                </a:lnTo>
                <a:lnTo>
                  <a:pt x="18947" y="100000"/>
                </a:lnTo>
                <a:lnTo>
                  <a:pt x="6315" y="100000"/>
                </a:lnTo>
                <a:lnTo>
                  <a:pt x="0" y="100000"/>
                </a:lnTo>
                <a:lnTo>
                  <a:pt x="113684"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04" name="Shape 3804"/>
          <p:cNvSpPr/>
          <p:nvPr/>
        </p:nvSpPr>
        <p:spPr>
          <a:xfrm>
            <a:off x="4741862" y="5521325"/>
            <a:ext cx="42861" cy="9524"/>
          </a:xfrm>
          <a:custGeom>
            <a:pathLst>
              <a:path extrusionOk="0" h="120000" w="120000">
                <a:moveTo>
                  <a:pt x="116000" y="100000"/>
                </a:moveTo>
                <a:lnTo>
                  <a:pt x="116000" y="100000"/>
                </a:lnTo>
                <a:lnTo>
                  <a:pt x="92000" y="100000"/>
                </a:lnTo>
                <a:lnTo>
                  <a:pt x="76000" y="80000"/>
                </a:lnTo>
                <a:lnTo>
                  <a:pt x="60000" y="60000"/>
                </a:lnTo>
                <a:lnTo>
                  <a:pt x="44000" y="20000"/>
                </a:lnTo>
                <a:lnTo>
                  <a:pt x="32000" y="0"/>
                </a:lnTo>
                <a:lnTo>
                  <a:pt x="16000" y="0"/>
                </a:lnTo>
                <a:lnTo>
                  <a:pt x="4000" y="0"/>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05" name="Shape 3805"/>
          <p:cNvSpPr/>
          <p:nvPr/>
        </p:nvSpPr>
        <p:spPr>
          <a:xfrm>
            <a:off x="4635500" y="5403850"/>
            <a:ext cx="14288" cy="14288"/>
          </a:xfrm>
          <a:custGeom>
            <a:pathLst>
              <a:path extrusionOk="0" h="120000" w="120000">
                <a:moveTo>
                  <a:pt x="48000" y="0"/>
                </a:moveTo>
                <a:lnTo>
                  <a:pt x="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06" name="Shape 3806"/>
          <p:cNvSpPr/>
          <p:nvPr/>
        </p:nvSpPr>
        <p:spPr>
          <a:xfrm>
            <a:off x="4679950" y="5410200"/>
            <a:ext cx="12699" cy="14288"/>
          </a:xfrm>
          <a:custGeom>
            <a:pathLst>
              <a:path extrusionOk="0" h="120000" w="120000">
                <a:moveTo>
                  <a:pt x="0" y="0"/>
                </a:moveTo>
                <a:lnTo>
                  <a:pt x="0" y="0"/>
                </a:lnTo>
                <a:lnTo>
                  <a:pt x="0" y="53333"/>
                </a:lnTo>
                <a:lnTo>
                  <a:pt x="0" y="106666"/>
                </a:lnTo>
                <a:lnTo>
                  <a:pt x="109090" y="106666"/>
                </a:lnTo>
                <a:lnTo>
                  <a:pt x="109090" y="53333"/>
                </a:lnTo>
                <a:lnTo>
                  <a:pt x="109090" y="0"/>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07" name="Shape 3807"/>
          <p:cNvSpPr/>
          <p:nvPr/>
        </p:nvSpPr>
        <p:spPr>
          <a:xfrm>
            <a:off x="4691062" y="5446712"/>
            <a:ext cx="12699" cy="12699"/>
          </a:xfrm>
          <a:custGeom>
            <a:pathLst>
              <a:path extrusionOk="0" h="120000" w="120000">
                <a:moveTo>
                  <a:pt x="48000" y="0"/>
                </a:moveTo>
                <a:lnTo>
                  <a:pt x="48000" y="0"/>
                </a:lnTo>
                <a:lnTo>
                  <a:pt x="0" y="0"/>
                </a:lnTo>
                <a:lnTo>
                  <a:pt x="0" y="30000"/>
                </a:lnTo>
                <a:lnTo>
                  <a:pt x="0" y="75000"/>
                </a:lnTo>
                <a:lnTo>
                  <a:pt x="0" y="105000"/>
                </a:lnTo>
                <a:lnTo>
                  <a:pt x="48000" y="105000"/>
                </a:lnTo>
                <a:lnTo>
                  <a:pt x="108000" y="105000"/>
                </a:lnTo>
                <a:lnTo>
                  <a:pt x="108000" y="75000"/>
                </a:lnTo>
                <a:lnTo>
                  <a:pt x="108000" y="30000"/>
                </a:lnTo>
                <a:lnTo>
                  <a:pt x="108000" y="0"/>
                </a:lnTo>
                <a:lnTo>
                  <a:pt x="4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08" name="Shape 3808"/>
          <p:cNvSpPr/>
          <p:nvPr/>
        </p:nvSpPr>
        <p:spPr>
          <a:xfrm>
            <a:off x="4614862" y="5467350"/>
            <a:ext cx="12699" cy="12699"/>
          </a:xfrm>
          <a:custGeom>
            <a:pathLst>
              <a:path extrusionOk="0" h="120000" w="120000">
                <a:moveTo>
                  <a:pt x="66666" y="0"/>
                </a:moveTo>
                <a:lnTo>
                  <a:pt x="40000" y="0"/>
                </a:lnTo>
                <a:lnTo>
                  <a:pt x="0" y="0"/>
                </a:lnTo>
                <a:lnTo>
                  <a:pt x="0" y="30000"/>
                </a:lnTo>
                <a:lnTo>
                  <a:pt x="0" y="75000"/>
                </a:lnTo>
                <a:lnTo>
                  <a:pt x="0" y="105000"/>
                </a:lnTo>
                <a:lnTo>
                  <a:pt x="40000" y="105000"/>
                </a:lnTo>
                <a:lnTo>
                  <a:pt x="66666" y="105000"/>
                </a:lnTo>
                <a:lnTo>
                  <a:pt x="106666" y="105000"/>
                </a:lnTo>
                <a:lnTo>
                  <a:pt x="106666" y="75000"/>
                </a:lnTo>
                <a:lnTo>
                  <a:pt x="106666" y="30000"/>
                </a:lnTo>
                <a:lnTo>
                  <a:pt x="66666" y="30000"/>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09" name="Shape 3809"/>
          <p:cNvSpPr/>
          <p:nvPr/>
        </p:nvSpPr>
        <p:spPr>
          <a:xfrm>
            <a:off x="4665662" y="5564187"/>
            <a:ext cx="12699" cy="14287"/>
          </a:xfrm>
          <a:custGeom>
            <a:pathLst>
              <a:path extrusionOk="0" h="120000" w="120000">
                <a:moveTo>
                  <a:pt x="75000" y="0"/>
                </a:moveTo>
                <a:lnTo>
                  <a:pt x="30000" y="0"/>
                </a:lnTo>
                <a:lnTo>
                  <a:pt x="0" y="53333"/>
                </a:lnTo>
                <a:lnTo>
                  <a:pt x="0" y="106666"/>
                </a:lnTo>
                <a:lnTo>
                  <a:pt x="30000" y="106666"/>
                </a:lnTo>
                <a:lnTo>
                  <a:pt x="75000" y="106666"/>
                </a:lnTo>
                <a:lnTo>
                  <a:pt x="105000" y="106666"/>
                </a:lnTo>
                <a:lnTo>
                  <a:pt x="105000" y="53333"/>
                </a:lnTo>
                <a:lnTo>
                  <a:pt x="105000" y="0"/>
                </a:lnTo>
                <a:lnTo>
                  <a:pt x="75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10" name="Shape 3810"/>
          <p:cNvSpPr/>
          <p:nvPr/>
        </p:nvSpPr>
        <p:spPr>
          <a:xfrm>
            <a:off x="4629150" y="5541962"/>
            <a:ext cx="14288"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11" name="Shape 3811"/>
          <p:cNvSpPr/>
          <p:nvPr/>
        </p:nvSpPr>
        <p:spPr>
          <a:xfrm>
            <a:off x="4741862" y="5462587"/>
            <a:ext cx="14287" cy="15875"/>
          </a:xfrm>
          <a:custGeom>
            <a:pathLst>
              <a:path extrusionOk="0" h="120000" w="120000">
                <a:moveTo>
                  <a:pt x="66666" y="0"/>
                </a:moveTo>
                <a:lnTo>
                  <a:pt x="40000" y="0"/>
                </a:lnTo>
                <a:lnTo>
                  <a:pt x="0" y="0"/>
                </a:lnTo>
                <a:lnTo>
                  <a:pt x="0" y="108000"/>
                </a:lnTo>
                <a:lnTo>
                  <a:pt x="40000" y="108000"/>
                </a:lnTo>
                <a:lnTo>
                  <a:pt x="66666" y="108000"/>
                </a:lnTo>
                <a:lnTo>
                  <a:pt x="106666" y="108000"/>
                </a:lnTo>
                <a:lnTo>
                  <a:pt x="106666" y="0"/>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12" name="Shape 3812"/>
          <p:cNvSpPr/>
          <p:nvPr/>
        </p:nvSpPr>
        <p:spPr>
          <a:xfrm>
            <a:off x="4757737" y="5416550"/>
            <a:ext cx="15875" cy="12699"/>
          </a:xfrm>
          <a:custGeom>
            <a:pathLst>
              <a:path extrusionOk="0" h="120000" w="120000">
                <a:moveTo>
                  <a:pt x="0" y="0"/>
                </a:moveTo>
                <a:lnTo>
                  <a:pt x="0" y="0"/>
                </a:lnTo>
                <a:lnTo>
                  <a:pt x="0" y="30000"/>
                </a:lnTo>
                <a:lnTo>
                  <a:pt x="0" y="75000"/>
                </a:lnTo>
                <a:lnTo>
                  <a:pt x="0" y="105000"/>
                </a:lnTo>
                <a:lnTo>
                  <a:pt x="109090" y="105000"/>
                </a:lnTo>
                <a:lnTo>
                  <a:pt x="109090" y="75000"/>
                </a:lnTo>
                <a:lnTo>
                  <a:pt x="109090" y="30000"/>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13" name="Shape 3813"/>
          <p:cNvSpPr/>
          <p:nvPr/>
        </p:nvSpPr>
        <p:spPr>
          <a:xfrm>
            <a:off x="4779962" y="5461000"/>
            <a:ext cx="12699" cy="14288"/>
          </a:xfrm>
          <a:custGeom>
            <a:pathLst>
              <a:path extrusionOk="0" h="120000" w="120000">
                <a:moveTo>
                  <a:pt x="75000" y="0"/>
                </a:moveTo>
                <a:lnTo>
                  <a:pt x="30000" y="0"/>
                </a:lnTo>
                <a:lnTo>
                  <a:pt x="0" y="0"/>
                </a:lnTo>
                <a:lnTo>
                  <a:pt x="0" y="53333"/>
                </a:lnTo>
                <a:lnTo>
                  <a:pt x="30000" y="106666"/>
                </a:lnTo>
                <a:lnTo>
                  <a:pt x="75000" y="106666"/>
                </a:lnTo>
                <a:lnTo>
                  <a:pt x="105000" y="106666"/>
                </a:lnTo>
                <a:lnTo>
                  <a:pt x="105000" y="53333"/>
                </a:lnTo>
                <a:lnTo>
                  <a:pt x="105000" y="0"/>
                </a:lnTo>
                <a:lnTo>
                  <a:pt x="75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14" name="Shape 3814"/>
          <p:cNvSpPr/>
          <p:nvPr/>
        </p:nvSpPr>
        <p:spPr>
          <a:xfrm>
            <a:off x="4737100" y="5545137"/>
            <a:ext cx="17462" cy="14287"/>
          </a:xfrm>
          <a:custGeom>
            <a:pathLst>
              <a:path extrusionOk="0" h="120000" w="120000">
                <a:moveTo>
                  <a:pt x="0" y="0"/>
                </a:moveTo>
                <a:lnTo>
                  <a:pt x="0" y="0"/>
                </a:lnTo>
                <a:lnTo>
                  <a:pt x="0" y="53333"/>
                </a:lnTo>
                <a:lnTo>
                  <a:pt x="0" y="106666"/>
                </a:lnTo>
                <a:lnTo>
                  <a:pt x="109090" y="106666"/>
                </a:lnTo>
                <a:lnTo>
                  <a:pt x="109090" y="53333"/>
                </a:lnTo>
                <a:lnTo>
                  <a:pt x="109090" y="0"/>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15" name="Shape 3815"/>
          <p:cNvSpPr/>
          <p:nvPr/>
        </p:nvSpPr>
        <p:spPr>
          <a:xfrm>
            <a:off x="4635500" y="5362575"/>
            <a:ext cx="14288" cy="14288"/>
          </a:xfrm>
          <a:custGeom>
            <a:pathLst>
              <a:path extrusionOk="0" h="120000" w="120000">
                <a:moveTo>
                  <a:pt x="48000" y="0"/>
                </a:moveTo>
                <a:lnTo>
                  <a:pt x="48000" y="0"/>
                </a:lnTo>
                <a:lnTo>
                  <a:pt x="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16" name="Shape 3816"/>
          <p:cNvSpPr/>
          <p:nvPr/>
        </p:nvSpPr>
        <p:spPr>
          <a:xfrm>
            <a:off x="4592637" y="5405437"/>
            <a:ext cx="12699" cy="12699"/>
          </a:xfrm>
          <a:custGeom>
            <a:pathLst>
              <a:path extrusionOk="0" h="120000" w="120000">
                <a:moveTo>
                  <a:pt x="66666" y="0"/>
                </a:moveTo>
                <a:lnTo>
                  <a:pt x="40000" y="0"/>
                </a:lnTo>
                <a:lnTo>
                  <a:pt x="0" y="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17" name="Shape 3817"/>
          <p:cNvSpPr/>
          <p:nvPr/>
        </p:nvSpPr>
        <p:spPr>
          <a:xfrm>
            <a:off x="4589462" y="5486400"/>
            <a:ext cx="14287" cy="14288"/>
          </a:xfrm>
          <a:custGeom>
            <a:pathLst>
              <a:path extrusionOk="0" h="120000" w="120000">
                <a:moveTo>
                  <a:pt x="48000" y="0"/>
                </a:moveTo>
                <a:lnTo>
                  <a:pt x="4800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18" name="Shape 3818"/>
          <p:cNvSpPr/>
          <p:nvPr/>
        </p:nvSpPr>
        <p:spPr>
          <a:xfrm>
            <a:off x="4635500" y="5521325"/>
            <a:ext cx="12699" cy="14288"/>
          </a:xfrm>
          <a:custGeom>
            <a:pathLst>
              <a:path extrusionOk="0" h="120000" w="120000">
                <a:moveTo>
                  <a:pt x="66666" y="0"/>
                </a:moveTo>
                <a:lnTo>
                  <a:pt x="40000" y="0"/>
                </a:lnTo>
                <a:lnTo>
                  <a:pt x="0" y="53333"/>
                </a:lnTo>
                <a:lnTo>
                  <a:pt x="40000" y="106666"/>
                </a:lnTo>
                <a:lnTo>
                  <a:pt x="66666" y="106666"/>
                </a:lnTo>
                <a:lnTo>
                  <a:pt x="106666" y="106666"/>
                </a:lnTo>
                <a:lnTo>
                  <a:pt x="106666" y="53333"/>
                </a:lnTo>
                <a:lnTo>
                  <a:pt x="106666" y="0"/>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19" name="Shape 3819"/>
          <p:cNvSpPr/>
          <p:nvPr/>
        </p:nvSpPr>
        <p:spPr>
          <a:xfrm>
            <a:off x="4603750" y="5521325"/>
            <a:ext cx="12699" cy="12699"/>
          </a:xfrm>
          <a:custGeom>
            <a:pathLst>
              <a:path extrusionOk="0" h="120000" w="120000">
                <a:moveTo>
                  <a:pt x="48000" y="0"/>
                </a:moveTo>
                <a:lnTo>
                  <a:pt x="48000" y="0"/>
                </a:lnTo>
                <a:lnTo>
                  <a:pt x="0" y="0"/>
                </a:lnTo>
                <a:lnTo>
                  <a:pt x="0" y="30000"/>
                </a:lnTo>
                <a:lnTo>
                  <a:pt x="0" y="75000"/>
                </a:lnTo>
                <a:lnTo>
                  <a:pt x="48000" y="105000"/>
                </a:lnTo>
                <a:lnTo>
                  <a:pt x="108000" y="75000"/>
                </a:lnTo>
                <a:lnTo>
                  <a:pt x="108000" y="30000"/>
                </a:lnTo>
                <a:lnTo>
                  <a:pt x="108000" y="0"/>
                </a:lnTo>
                <a:lnTo>
                  <a:pt x="4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20" name="Shape 3820"/>
          <p:cNvSpPr/>
          <p:nvPr/>
        </p:nvSpPr>
        <p:spPr>
          <a:xfrm>
            <a:off x="3011488" y="4418012"/>
            <a:ext cx="57150" cy="57150"/>
          </a:xfrm>
          <a:custGeom>
            <a:pathLst>
              <a:path extrusionOk="0" h="120000" w="120000">
                <a:moveTo>
                  <a:pt x="55609" y="116666"/>
                </a:moveTo>
                <a:lnTo>
                  <a:pt x="55609" y="116666"/>
                </a:lnTo>
                <a:lnTo>
                  <a:pt x="79024" y="110000"/>
                </a:lnTo>
                <a:lnTo>
                  <a:pt x="99512" y="100000"/>
                </a:lnTo>
                <a:lnTo>
                  <a:pt x="111219" y="83333"/>
                </a:lnTo>
                <a:lnTo>
                  <a:pt x="117073" y="60000"/>
                </a:lnTo>
                <a:lnTo>
                  <a:pt x="111219" y="36666"/>
                </a:lnTo>
                <a:lnTo>
                  <a:pt x="99512" y="16666"/>
                </a:lnTo>
                <a:lnTo>
                  <a:pt x="79024" y="3333"/>
                </a:lnTo>
                <a:lnTo>
                  <a:pt x="55609" y="0"/>
                </a:lnTo>
                <a:lnTo>
                  <a:pt x="32195" y="3333"/>
                </a:lnTo>
                <a:lnTo>
                  <a:pt x="17560" y="16666"/>
                </a:lnTo>
                <a:lnTo>
                  <a:pt x="2926" y="36666"/>
                </a:lnTo>
                <a:lnTo>
                  <a:pt x="0" y="60000"/>
                </a:lnTo>
                <a:lnTo>
                  <a:pt x="2926" y="83333"/>
                </a:lnTo>
                <a:lnTo>
                  <a:pt x="17560" y="100000"/>
                </a:lnTo>
                <a:lnTo>
                  <a:pt x="32195" y="110000"/>
                </a:lnTo>
                <a:lnTo>
                  <a:pt x="55609"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21" name="Shape 3821"/>
          <p:cNvSpPr/>
          <p:nvPr/>
        </p:nvSpPr>
        <p:spPr>
          <a:xfrm>
            <a:off x="4848225" y="4264025"/>
            <a:ext cx="427037" cy="1387474"/>
          </a:xfrm>
          <a:custGeom>
            <a:pathLst>
              <a:path extrusionOk="0" h="120000" w="120000">
                <a:moveTo>
                  <a:pt x="27722" y="5491"/>
                </a:moveTo>
                <a:lnTo>
                  <a:pt x="27722" y="5491"/>
                </a:lnTo>
                <a:lnTo>
                  <a:pt x="30891" y="4393"/>
                </a:lnTo>
                <a:lnTo>
                  <a:pt x="34455" y="3295"/>
                </a:lnTo>
                <a:lnTo>
                  <a:pt x="37623" y="2471"/>
                </a:lnTo>
                <a:lnTo>
                  <a:pt x="40792" y="1647"/>
                </a:lnTo>
                <a:lnTo>
                  <a:pt x="43564" y="961"/>
                </a:lnTo>
                <a:lnTo>
                  <a:pt x="46732" y="549"/>
                </a:lnTo>
                <a:lnTo>
                  <a:pt x="49900" y="137"/>
                </a:lnTo>
                <a:lnTo>
                  <a:pt x="53069" y="0"/>
                </a:lnTo>
                <a:lnTo>
                  <a:pt x="56237" y="0"/>
                </a:lnTo>
                <a:lnTo>
                  <a:pt x="59801" y="0"/>
                </a:lnTo>
                <a:lnTo>
                  <a:pt x="63762" y="137"/>
                </a:lnTo>
                <a:lnTo>
                  <a:pt x="67722" y="411"/>
                </a:lnTo>
                <a:lnTo>
                  <a:pt x="72871" y="823"/>
                </a:lnTo>
                <a:lnTo>
                  <a:pt x="77623" y="1510"/>
                </a:lnTo>
                <a:lnTo>
                  <a:pt x="83168" y="2059"/>
                </a:lnTo>
                <a:lnTo>
                  <a:pt x="89108" y="2883"/>
                </a:lnTo>
                <a:lnTo>
                  <a:pt x="100594" y="4530"/>
                </a:lnTo>
                <a:lnTo>
                  <a:pt x="108514" y="6178"/>
                </a:lnTo>
                <a:lnTo>
                  <a:pt x="114059" y="7826"/>
                </a:lnTo>
                <a:lnTo>
                  <a:pt x="117623" y="9748"/>
                </a:lnTo>
                <a:lnTo>
                  <a:pt x="119207" y="11807"/>
                </a:lnTo>
                <a:lnTo>
                  <a:pt x="119603" y="14004"/>
                </a:lnTo>
                <a:lnTo>
                  <a:pt x="118811" y="16613"/>
                </a:lnTo>
                <a:lnTo>
                  <a:pt x="118415" y="19633"/>
                </a:lnTo>
                <a:lnTo>
                  <a:pt x="117227" y="21556"/>
                </a:lnTo>
                <a:lnTo>
                  <a:pt x="116435" y="24164"/>
                </a:lnTo>
                <a:lnTo>
                  <a:pt x="115643" y="27322"/>
                </a:lnTo>
                <a:lnTo>
                  <a:pt x="114059" y="31029"/>
                </a:lnTo>
                <a:lnTo>
                  <a:pt x="112871" y="34874"/>
                </a:lnTo>
                <a:lnTo>
                  <a:pt x="112079" y="39267"/>
                </a:lnTo>
                <a:lnTo>
                  <a:pt x="110099" y="43661"/>
                </a:lnTo>
                <a:lnTo>
                  <a:pt x="109306" y="48192"/>
                </a:lnTo>
                <a:lnTo>
                  <a:pt x="108118" y="52860"/>
                </a:lnTo>
                <a:lnTo>
                  <a:pt x="106930" y="57254"/>
                </a:lnTo>
                <a:lnTo>
                  <a:pt x="105742" y="61510"/>
                </a:lnTo>
                <a:lnTo>
                  <a:pt x="104950" y="65354"/>
                </a:lnTo>
                <a:lnTo>
                  <a:pt x="104554" y="68924"/>
                </a:lnTo>
                <a:lnTo>
                  <a:pt x="103366" y="71945"/>
                </a:lnTo>
                <a:lnTo>
                  <a:pt x="103366" y="74416"/>
                </a:lnTo>
                <a:lnTo>
                  <a:pt x="103366" y="76201"/>
                </a:lnTo>
                <a:lnTo>
                  <a:pt x="104158" y="77711"/>
                </a:lnTo>
                <a:lnTo>
                  <a:pt x="104554" y="79359"/>
                </a:lnTo>
                <a:lnTo>
                  <a:pt x="104554" y="81281"/>
                </a:lnTo>
                <a:lnTo>
                  <a:pt x="104950" y="83340"/>
                </a:lnTo>
                <a:lnTo>
                  <a:pt x="105346" y="85400"/>
                </a:lnTo>
                <a:lnTo>
                  <a:pt x="105742" y="87597"/>
                </a:lnTo>
                <a:lnTo>
                  <a:pt x="106138" y="89794"/>
                </a:lnTo>
                <a:lnTo>
                  <a:pt x="106930" y="92128"/>
                </a:lnTo>
                <a:lnTo>
                  <a:pt x="106930" y="94324"/>
                </a:lnTo>
                <a:lnTo>
                  <a:pt x="107722" y="96521"/>
                </a:lnTo>
                <a:lnTo>
                  <a:pt x="107722" y="98718"/>
                </a:lnTo>
                <a:lnTo>
                  <a:pt x="108118" y="100778"/>
                </a:lnTo>
                <a:lnTo>
                  <a:pt x="108118" y="102700"/>
                </a:lnTo>
                <a:lnTo>
                  <a:pt x="108118" y="104485"/>
                </a:lnTo>
                <a:lnTo>
                  <a:pt x="108118" y="106132"/>
                </a:lnTo>
                <a:lnTo>
                  <a:pt x="107722" y="107643"/>
                </a:lnTo>
                <a:lnTo>
                  <a:pt x="105346" y="110251"/>
                </a:lnTo>
                <a:lnTo>
                  <a:pt x="100594" y="112585"/>
                </a:lnTo>
                <a:lnTo>
                  <a:pt x="93465" y="114645"/>
                </a:lnTo>
                <a:lnTo>
                  <a:pt x="84752" y="116430"/>
                </a:lnTo>
                <a:lnTo>
                  <a:pt x="76039" y="117940"/>
                </a:lnTo>
                <a:lnTo>
                  <a:pt x="67326" y="119038"/>
                </a:lnTo>
                <a:lnTo>
                  <a:pt x="59801" y="119725"/>
                </a:lnTo>
                <a:lnTo>
                  <a:pt x="55049" y="119862"/>
                </a:lnTo>
                <a:lnTo>
                  <a:pt x="50297" y="119725"/>
                </a:lnTo>
                <a:lnTo>
                  <a:pt x="44752" y="119038"/>
                </a:lnTo>
                <a:lnTo>
                  <a:pt x="38415" y="118215"/>
                </a:lnTo>
                <a:lnTo>
                  <a:pt x="31683" y="117116"/>
                </a:lnTo>
                <a:lnTo>
                  <a:pt x="25346" y="115881"/>
                </a:lnTo>
                <a:lnTo>
                  <a:pt x="19801" y="114508"/>
                </a:lnTo>
                <a:lnTo>
                  <a:pt x="15445" y="113135"/>
                </a:lnTo>
                <a:lnTo>
                  <a:pt x="13069" y="112036"/>
                </a:lnTo>
                <a:lnTo>
                  <a:pt x="11089" y="110800"/>
                </a:lnTo>
                <a:lnTo>
                  <a:pt x="10297" y="109565"/>
                </a:lnTo>
                <a:lnTo>
                  <a:pt x="9108" y="108192"/>
                </a:lnTo>
                <a:lnTo>
                  <a:pt x="7920" y="106681"/>
                </a:lnTo>
                <a:lnTo>
                  <a:pt x="7128" y="104897"/>
                </a:lnTo>
                <a:lnTo>
                  <a:pt x="5940" y="102837"/>
                </a:lnTo>
                <a:lnTo>
                  <a:pt x="4356" y="100366"/>
                </a:lnTo>
                <a:lnTo>
                  <a:pt x="2772" y="97345"/>
                </a:lnTo>
                <a:lnTo>
                  <a:pt x="2376" y="95697"/>
                </a:lnTo>
                <a:lnTo>
                  <a:pt x="1980" y="93775"/>
                </a:lnTo>
                <a:lnTo>
                  <a:pt x="792" y="91853"/>
                </a:lnTo>
                <a:lnTo>
                  <a:pt x="396" y="89656"/>
                </a:lnTo>
                <a:lnTo>
                  <a:pt x="396" y="87459"/>
                </a:lnTo>
                <a:lnTo>
                  <a:pt x="0" y="85125"/>
                </a:lnTo>
                <a:lnTo>
                  <a:pt x="0" y="82654"/>
                </a:lnTo>
                <a:lnTo>
                  <a:pt x="0" y="80320"/>
                </a:lnTo>
                <a:lnTo>
                  <a:pt x="396" y="77986"/>
                </a:lnTo>
                <a:lnTo>
                  <a:pt x="396" y="75652"/>
                </a:lnTo>
                <a:lnTo>
                  <a:pt x="792" y="73455"/>
                </a:lnTo>
                <a:lnTo>
                  <a:pt x="1188" y="71258"/>
                </a:lnTo>
                <a:lnTo>
                  <a:pt x="1188" y="69473"/>
                </a:lnTo>
                <a:lnTo>
                  <a:pt x="2376" y="67688"/>
                </a:lnTo>
                <a:lnTo>
                  <a:pt x="2376" y="66041"/>
                </a:lnTo>
                <a:lnTo>
                  <a:pt x="2772" y="64805"/>
                </a:lnTo>
                <a:lnTo>
                  <a:pt x="3564" y="63432"/>
                </a:lnTo>
                <a:lnTo>
                  <a:pt x="4356" y="61784"/>
                </a:lnTo>
                <a:lnTo>
                  <a:pt x="5544" y="60000"/>
                </a:lnTo>
                <a:lnTo>
                  <a:pt x="6732" y="58077"/>
                </a:lnTo>
                <a:lnTo>
                  <a:pt x="7920" y="55881"/>
                </a:lnTo>
                <a:lnTo>
                  <a:pt x="9504" y="53684"/>
                </a:lnTo>
                <a:lnTo>
                  <a:pt x="10693" y="51212"/>
                </a:lnTo>
                <a:lnTo>
                  <a:pt x="12673" y="48878"/>
                </a:lnTo>
                <a:lnTo>
                  <a:pt x="13861" y="46544"/>
                </a:lnTo>
                <a:lnTo>
                  <a:pt x="14653" y="44210"/>
                </a:lnTo>
                <a:lnTo>
                  <a:pt x="16237" y="41876"/>
                </a:lnTo>
                <a:lnTo>
                  <a:pt x="16633" y="39816"/>
                </a:lnTo>
                <a:lnTo>
                  <a:pt x="17425" y="37894"/>
                </a:lnTo>
                <a:lnTo>
                  <a:pt x="17821" y="36109"/>
                </a:lnTo>
                <a:lnTo>
                  <a:pt x="17821" y="34599"/>
                </a:lnTo>
                <a:lnTo>
                  <a:pt x="17425" y="33363"/>
                </a:lnTo>
                <a:lnTo>
                  <a:pt x="16633" y="32128"/>
                </a:lnTo>
                <a:lnTo>
                  <a:pt x="16633" y="30892"/>
                </a:lnTo>
                <a:lnTo>
                  <a:pt x="15445" y="29519"/>
                </a:lnTo>
                <a:lnTo>
                  <a:pt x="15049" y="28009"/>
                </a:lnTo>
                <a:lnTo>
                  <a:pt x="14257" y="26498"/>
                </a:lnTo>
                <a:lnTo>
                  <a:pt x="13861" y="24988"/>
                </a:lnTo>
                <a:lnTo>
                  <a:pt x="13861" y="23478"/>
                </a:lnTo>
                <a:lnTo>
                  <a:pt x="13069" y="21830"/>
                </a:lnTo>
                <a:lnTo>
                  <a:pt x="12673" y="20320"/>
                </a:lnTo>
                <a:lnTo>
                  <a:pt x="12673" y="18947"/>
                </a:lnTo>
                <a:lnTo>
                  <a:pt x="11881" y="17437"/>
                </a:lnTo>
                <a:lnTo>
                  <a:pt x="11881" y="16338"/>
                </a:lnTo>
                <a:lnTo>
                  <a:pt x="11881" y="15240"/>
                </a:lnTo>
                <a:lnTo>
                  <a:pt x="11881" y="14279"/>
                </a:lnTo>
                <a:lnTo>
                  <a:pt x="12673" y="13592"/>
                </a:lnTo>
                <a:lnTo>
                  <a:pt x="13069" y="13043"/>
                </a:lnTo>
                <a:lnTo>
                  <a:pt x="13861" y="12219"/>
                </a:lnTo>
                <a:lnTo>
                  <a:pt x="14653" y="11395"/>
                </a:lnTo>
                <a:lnTo>
                  <a:pt x="16237" y="10709"/>
                </a:lnTo>
                <a:lnTo>
                  <a:pt x="17029" y="9885"/>
                </a:lnTo>
                <a:lnTo>
                  <a:pt x="18613" y="9061"/>
                </a:lnTo>
                <a:lnTo>
                  <a:pt x="20990" y="8100"/>
                </a:lnTo>
                <a:lnTo>
                  <a:pt x="23762" y="7002"/>
                </a:lnTo>
                <a:lnTo>
                  <a:pt x="27722" y="5491"/>
                </a:lnTo>
              </a:path>
            </a:pathLst>
          </a:custGeom>
          <a:solidFill>
            <a:srgbClr val="FFFFA3"/>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22" name="Shape 3822"/>
          <p:cNvSpPr/>
          <p:nvPr/>
        </p:nvSpPr>
        <p:spPr>
          <a:xfrm>
            <a:off x="5568950" y="4273550"/>
            <a:ext cx="419099" cy="1389063"/>
          </a:xfrm>
          <a:custGeom>
            <a:pathLst>
              <a:path extrusionOk="0" h="120000" w="120000">
                <a:moveTo>
                  <a:pt x="25858" y="5485"/>
                </a:moveTo>
                <a:lnTo>
                  <a:pt x="25858" y="5485"/>
                </a:lnTo>
                <a:lnTo>
                  <a:pt x="29494" y="4388"/>
                </a:lnTo>
                <a:lnTo>
                  <a:pt x="32727" y="3291"/>
                </a:lnTo>
                <a:lnTo>
                  <a:pt x="35959" y="2468"/>
                </a:lnTo>
                <a:lnTo>
                  <a:pt x="39191" y="1645"/>
                </a:lnTo>
                <a:lnTo>
                  <a:pt x="42424" y="960"/>
                </a:lnTo>
                <a:lnTo>
                  <a:pt x="45656" y="548"/>
                </a:lnTo>
                <a:lnTo>
                  <a:pt x="48484" y="137"/>
                </a:lnTo>
                <a:lnTo>
                  <a:pt x="51717" y="0"/>
                </a:lnTo>
                <a:lnTo>
                  <a:pt x="54949" y="0"/>
                </a:lnTo>
                <a:lnTo>
                  <a:pt x="58585" y="0"/>
                </a:lnTo>
                <a:lnTo>
                  <a:pt x="62626" y="137"/>
                </a:lnTo>
                <a:lnTo>
                  <a:pt x="67474" y="548"/>
                </a:lnTo>
                <a:lnTo>
                  <a:pt x="71919" y="960"/>
                </a:lnTo>
                <a:lnTo>
                  <a:pt x="76767" y="1508"/>
                </a:lnTo>
                <a:lnTo>
                  <a:pt x="82424" y="2194"/>
                </a:lnTo>
                <a:lnTo>
                  <a:pt x="88484" y="2880"/>
                </a:lnTo>
                <a:lnTo>
                  <a:pt x="100202" y="4525"/>
                </a:lnTo>
                <a:lnTo>
                  <a:pt x="108282" y="6171"/>
                </a:lnTo>
                <a:lnTo>
                  <a:pt x="113939" y="7817"/>
                </a:lnTo>
                <a:lnTo>
                  <a:pt x="117575" y="9737"/>
                </a:lnTo>
                <a:lnTo>
                  <a:pt x="119191" y="11931"/>
                </a:lnTo>
                <a:lnTo>
                  <a:pt x="119595" y="14125"/>
                </a:lnTo>
                <a:lnTo>
                  <a:pt x="119191" y="16731"/>
                </a:lnTo>
                <a:lnTo>
                  <a:pt x="118383" y="19748"/>
                </a:lnTo>
                <a:lnTo>
                  <a:pt x="117575" y="21531"/>
                </a:lnTo>
                <a:lnTo>
                  <a:pt x="116767" y="23862"/>
                </a:lnTo>
                <a:lnTo>
                  <a:pt x="116363" y="27017"/>
                </a:lnTo>
                <a:lnTo>
                  <a:pt x="115555" y="30445"/>
                </a:lnTo>
                <a:lnTo>
                  <a:pt x="114747" y="34285"/>
                </a:lnTo>
                <a:lnTo>
                  <a:pt x="113535" y="38537"/>
                </a:lnTo>
                <a:lnTo>
                  <a:pt x="113131" y="42925"/>
                </a:lnTo>
                <a:lnTo>
                  <a:pt x="112323" y="47451"/>
                </a:lnTo>
                <a:lnTo>
                  <a:pt x="111515" y="51977"/>
                </a:lnTo>
                <a:lnTo>
                  <a:pt x="111111" y="56502"/>
                </a:lnTo>
                <a:lnTo>
                  <a:pt x="110303" y="60754"/>
                </a:lnTo>
                <a:lnTo>
                  <a:pt x="109898" y="64731"/>
                </a:lnTo>
                <a:lnTo>
                  <a:pt x="109494" y="68297"/>
                </a:lnTo>
                <a:lnTo>
                  <a:pt x="109494" y="71451"/>
                </a:lnTo>
                <a:lnTo>
                  <a:pt x="109494" y="74057"/>
                </a:lnTo>
                <a:lnTo>
                  <a:pt x="109898" y="76114"/>
                </a:lnTo>
                <a:lnTo>
                  <a:pt x="109898" y="77622"/>
                </a:lnTo>
                <a:lnTo>
                  <a:pt x="110303" y="79268"/>
                </a:lnTo>
                <a:lnTo>
                  <a:pt x="110303" y="81188"/>
                </a:lnTo>
                <a:lnTo>
                  <a:pt x="110303" y="83245"/>
                </a:lnTo>
                <a:lnTo>
                  <a:pt x="110303" y="85302"/>
                </a:lnTo>
                <a:lnTo>
                  <a:pt x="109898" y="87497"/>
                </a:lnTo>
                <a:lnTo>
                  <a:pt x="109898" y="89691"/>
                </a:lnTo>
                <a:lnTo>
                  <a:pt x="109898" y="92022"/>
                </a:lnTo>
                <a:lnTo>
                  <a:pt x="109494" y="94217"/>
                </a:lnTo>
                <a:lnTo>
                  <a:pt x="109090" y="96411"/>
                </a:lnTo>
                <a:lnTo>
                  <a:pt x="109090" y="98605"/>
                </a:lnTo>
                <a:lnTo>
                  <a:pt x="108686" y="100662"/>
                </a:lnTo>
                <a:lnTo>
                  <a:pt x="108282" y="102720"/>
                </a:lnTo>
                <a:lnTo>
                  <a:pt x="108282" y="104502"/>
                </a:lnTo>
                <a:lnTo>
                  <a:pt x="107878" y="106148"/>
                </a:lnTo>
                <a:lnTo>
                  <a:pt x="107878" y="107657"/>
                </a:lnTo>
                <a:lnTo>
                  <a:pt x="105050" y="110125"/>
                </a:lnTo>
                <a:lnTo>
                  <a:pt x="100202" y="112457"/>
                </a:lnTo>
                <a:lnTo>
                  <a:pt x="92929" y="114651"/>
                </a:lnTo>
                <a:lnTo>
                  <a:pt x="84040" y="116297"/>
                </a:lnTo>
                <a:lnTo>
                  <a:pt x="75151" y="117942"/>
                </a:lnTo>
                <a:lnTo>
                  <a:pt x="66262" y="118902"/>
                </a:lnTo>
                <a:lnTo>
                  <a:pt x="58585" y="119725"/>
                </a:lnTo>
                <a:lnTo>
                  <a:pt x="53737" y="119862"/>
                </a:lnTo>
                <a:lnTo>
                  <a:pt x="49292" y="119725"/>
                </a:lnTo>
                <a:lnTo>
                  <a:pt x="43232" y="119040"/>
                </a:lnTo>
                <a:lnTo>
                  <a:pt x="36767" y="118217"/>
                </a:lnTo>
                <a:lnTo>
                  <a:pt x="29898" y="117120"/>
                </a:lnTo>
                <a:lnTo>
                  <a:pt x="23838" y="115885"/>
                </a:lnTo>
                <a:lnTo>
                  <a:pt x="18181" y="114514"/>
                </a:lnTo>
                <a:lnTo>
                  <a:pt x="13737" y="113142"/>
                </a:lnTo>
                <a:lnTo>
                  <a:pt x="10909" y="112045"/>
                </a:lnTo>
                <a:lnTo>
                  <a:pt x="9696" y="110811"/>
                </a:lnTo>
                <a:lnTo>
                  <a:pt x="9292" y="109440"/>
                </a:lnTo>
                <a:lnTo>
                  <a:pt x="8484" y="108068"/>
                </a:lnTo>
                <a:lnTo>
                  <a:pt x="8484" y="106422"/>
                </a:lnTo>
                <a:lnTo>
                  <a:pt x="8080" y="104502"/>
                </a:lnTo>
                <a:lnTo>
                  <a:pt x="7676" y="102308"/>
                </a:lnTo>
                <a:lnTo>
                  <a:pt x="6868" y="99840"/>
                </a:lnTo>
                <a:lnTo>
                  <a:pt x="6060" y="96822"/>
                </a:lnTo>
                <a:lnTo>
                  <a:pt x="4848" y="95177"/>
                </a:lnTo>
                <a:lnTo>
                  <a:pt x="4040" y="93257"/>
                </a:lnTo>
                <a:lnTo>
                  <a:pt x="3636" y="91200"/>
                </a:lnTo>
                <a:lnTo>
                  <a:pt x="2828" y="89142"/>
                </a:lnTo>
                <a:lnTo>
                  <a:pt x="2424" y="86811"/>
                </a:lnTo>
                <a:lnTo>
                  <a:pt x="1212" y="84617"/>
                </a:lnTo>
                <a:lnTo>
                  <a:pt x="808" y="82285"/>
                </a:lnTo>
                <a:lnTo>
                  <a:pt x="808" y="79817"/>
                </a:lnTo>
                <a:lnTo>
                  <a:pt x="404" y="77622"/>
                </a:lnTo>
                <a:lnTo>
                  <a:pt x="0" y="75428"/>
                </a:lnTo>
                <a:lnTo>
                  <a:pt x="0" y="73234"/>
                </a:lnTo>
                <a:lnTo>
                  <a:pt x="0" y="71177"/>
                </a:lnTo>
                <a:lnTo>
                  <a:pt x="0" y="69257"/>
                </a:lnTo>
                <a:lnTo>
                  <a:pt x="0" y="67611"/>
                </a:lnTo>
                <a:lnTo>
                  <a:pt x="404" y="65965"/>
                </a:lnTo>
                <a:lnTo>
                  <a:pt x="808" y="64731"/>
                </a:lnTo>
                <a:lnTo>
                  <a:pt x="1212" y="63360"/>
                </a:lnTo>
                <a:lnTo>
                  <a:pt x="2424" y="61851"/>
                </a:lnTo>
                <a:lnTo>
                  <a:pt x="3636" y="59931"/>
                </a:lnTo>
                <a:lnTo>
                  <a:pt x="4444" y="58148"/>
                </a:lnTo>
                <a:lnTo>
                  <a:pt x="6464" y="55817"/>
                </a:lnTo>
                <a:lnTo>
                  <a:pt x="7272" y="53622"/>
                </a:lnTo>
                <a:lnTo>
                  <a:pt x="9292" y="51291"/>
                </a:lnTo>
                <a:lnTo>
                  <a:pt x="10505" y="48822"/>
                </a:lnTo>
                <a:lnTo>
                  <a:pt x="11717" y="46491"/>
                </a:lnTo>
                <a:lnTo>
                  <a:pt x="12929" y="44297"/>
                </a:lnTo>
                <a:lnTo>
                  <a:pt x="14141" y="41965"/>
                </a:lnTo>
                <a:lnTo>
                  <a:pt x="14949" y="39908"/>
                </a:lnTo>
                <a:lnTo>
                  <a:pt x="15353" y="37851"/>
                </a:lnTo>
                <a:lnTo>
                  <a:pt x="15757" y="36068"/>
                </a:lnTo>
                <a:lnTo>
                  <a:pt x="15757" y="34560"/>
                </a:lnTo>
                <a:lnTo>
                  <a:pt x="15353" y="33325"/>
                </a:lnTo>
                <a:lnTo>
                  <a:pt x="14949" y="32228"/>
                </a:lnTo>
                <a:lnTo>
                  <a:pt x="14545" y="30994"/>
                </a:lnTo>
                <a:lnTo>
                  <a:pt x="13737" y="29622"/>
                </a:lnTo>
                <a:lnTo>
                  <a:pt x="13333" y="28114"/>
                </a:lnTo>
                <a:lnTo>
                  <a:pt x="12121" y="26605"/>
                </a:lnTo>
                <a:lnTo>
                  <a:pt x="12121" y="25097"/>
                </a:lnTo>
                <a:lnTo>
                  <a:pt x="11717" y="23451"/>
                </a:lnTo>
                <a:lnTo>
                  <a:pt x="10909" y="21805"/>
                </a:lnTo>
                <a:lnTo>
                  <a:pt x="10505" y="20434"/>
                </a:lnTo>
                <a:lnTo>
                  <a:pt x="10505" y="18925"/>
                </a:lnTo>
                <a:lnTo>
                  <a:pt x="10101" y="17554"/>
                </a:lnTo>
                <a:lnTo>
                  <a:pt x="10101" y="16457"/>
                </a:lnTo>
                <a:lnTo>
                  <a:pt x="10101" y="15222"/>
                </a:lnTo>
                <a:lnTo>
                  <a:pt x="10101" y="14400"/>
                </a:lnTo>
                <a:lnTo>
                  <a:pt x="10505" y="13577"/>
                </a:lnTo>
                <a:lnTo>
                  <a:pt x="10909" y="13028"/>
                </a:lnTo>
                <a:lnTo>
                  <a:pt x="12121" y="12205"/>
                </a:lnTo>
                <a:lnTo>
                  <a:pt x="12929" y="11520"/>
                </a:lnTo>
                <a:lnTo>
                  <a:pt x="14141" y="10697"/>
                </a:lnTo>
                <a:lnTo>
                  <a:pt x="14949" y="10011"/>
                </a:lnTo>
                <a:lnTo>
                  <a:pt x="16969" y="9051"/>
                </a:lnTo>
                <a:lnTo>
                  <a:pt x="18989" y="8091"/>
                </a:lnTo>
                <a:lnTo>
                  <a:pt x="21818" y="6994"/>
                </a:lnTo>
                <a:lnTo>
                  <a:pt x="25858" y="5485"/>
                </a:lnTo>
              </a:path>
            </a:pathLst>
          </a:custGeom>
          <a:solidFill>
            <a:srgbClr val="FFFFA3"/>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23" name="Shape 3823"/>
          <p:cNvSpPr/>
          <p:nvPr/>
        </p:nvSpPr>
        <p:spPr>
          <a:xfrm>
            <a:off x="5219700" y="4273550"/>
            <a:ext cx="411163" cy="1389063"/>
          </a:xfrm>
          <a:custGeom>
            <a:pathLst>
              <a:path extrusionOk="0" h="120000" w="120000">
                <a:moveTo>
                  <a:pt x="21517" y="5485"/>
                </a:moveTo>
                <a:lnTo>
                  <a:pt x="21517" y="5485"/>
                </a:lnTo>
                <a:lnTo>
                  <a:pt x="25241" y="4388"/>
                </a:lnTo>
                <a:lnTo>
                  <a:pt x="28965" y="3291"/>
                </a:lnTo>
                <a:lnTo>
                  <a:pt x="32689" y="2468"/>
                </a:lnTo>
                <a:lnTo>
                  <a:pt x="35172" y="1782"/>
                </a:lnTo>
                <a:lnTo>
                  <a:pt x="38482" y="1097"/>
                </a:lnTo>
                <a:lnTo>
                  <a:pt x="41793" y="685"/>
                </a:lnTo>
                <a:lnTo>
                  <a:pt x="45517" y="274"/>
                </a:lnTo>
                <a:lnTo>
                  <a:pt x="49241" y="0"/>
                </a:lnTo>
                <a:lnTo>
                  <a:pt x="52965" y="0"/>
                </a:lnTo>
                <a:lnTo>
                  <a:pt x="56689" y="0"/>
                </a:lnTo>
                <a:lnTo>
                  <a:pt x="61241" y="0"/>
                </a:lnTo>
                <a:lnTo>
                  <a:pt x="66206" y="137"/>
                </a:lnTo>
                <a:lnTo>
                  <a:pt x="71172" y="411"/>
                </a:lnTo>
                <a:lnTo>
                  <a:pt x="76965" y="822"/>
                </a:lnTo>
                <a:lnTo>
                  <a:pt x="82758" y="1097"/>
                </a:lnTo>
                <a:lnTo>
                  <a:pt x="89793" y="1645"/>
                </a:lnTo>
                <a:lnTo>
                  <a:pt x="103034" y="2742"/>
                </a:lnTo>
                <a:lnTo>
                  <a:pt x="111724" y="4388"/>
                </a:lnTo>
                <a:lnTo>
                  <a:pt x="116689" y="6308"/>
                </a:lnTo>
                <a:lnTo>
                  <a:pt x="119172" y="8502"/>
                </a:lnTo>
                <a:lnTo>
                  <a:pt x="119586" y="10971"/>
                </a:lnTo>
                <a:lnTo>
                  <a:pt x="118758" y="13714"/>
                </a:lnTo>
                <a:lnTo>
                  <a:pt x="117103" y="16594"/>
                </a:lnTo>
                <a:lnTo>
                  <a:pt x="115862" y="19748"/>
                </a:lnTo>
                <a:lnTo>
                  <a:pt x="115448" y="21531"/>
                </a:lnTo>
                <a:lnTo>
                  <a:pt x="115034" y="23862"/>
                </a:lnTo>
                <a:lnTo>
                  <a:pt x="114206" y="27017"/>
                </a:lnTo>
                <a:lnTo>
                  <a:pt x="112965" y="30445"/>
                </a:lnTo>
                <a:lnTo>
                  <a:pt x="112551" y="34285"/>
                </a:lnTo>
                <a:lnTo>
                  <a:pt x="111724" y="38537"/>
                </a:lnTo>
                <a:lnTo>
                  <a:pt x="110896" y="42925"/>
                </a:lnTo>
                <a:lnTo>
                  <a:pt x="109655" y="47451"/>
                </a:lnTo>
                <a:lnTo>
                  <a:pt x="109241" y="51977"/>
                </a:lnTo>
                <a:lnTo>
                  <a:pt x="108827" y="56502"/>
                </a:lnTo>
                <a:lnTo>
                  <a:pt x="108000" y="60754"/>
                </a:lnTo>
                <a:lnTo>
                  <a:pt x="107586" y="64731"/>
                </a:lnTo>
                <a:lnTo>
                  <a:pt x="107172" y="68297"/>
                </a:lnTo>
                <a:lnTo>
                  <a:pt x="107172" y="71451"/>
                </a:lnTo>
                <a:lnTo>
                  <a:pt x="107172" y="74057"/>
                </a:lnTo>
                <a:lnTo>
                  <a:pt x="107586" y="76114"/>
                </a:lnTo>
                <a:lnTo>
                  <a:pt x="107586" y="77622"/>
                </a:lnTo>
                <a:lnTo>
                  <a:pt x="108000" y="79268"/>
                </a:lnTo>
                <a:lnTo>
                  <a:pt x="108000" y="81188"/>
                </a:lnTo>
                <a:lnTo>
                  <a:pt x="108000" y="83245"/>
                </a:lnTo>
                <a:lnTo>
                  <a:pt x="108000" y="85302"/>
                </a:lnTo>
                <a:lnTo>
                  <a:pt x="108000" y="87497"/>
                </a:lnTo>
                <a:lnTo>
                  <a:pt x="107586" y="89691"/>
                </a:lnTo>
                <a:lnTo>
                  <a:pt x="107586" y="92022"/>
                </a:lnTo>
                <a:lnTo>
                  <a:pt x="107172" y="94217"/>
                </a:lnTo>
                <a:lnTo>
                  <a:pt x="107172" y="96411"/>
                </a:lnTo>
                <a:lnTo>
                  <a:pt x="106758" y="98605"/>
                </a:lnTo>
                <a:lnTo>
                  <a:pt x="106758" y="100662"/>
                </a:lnTo>
                <a:lnTo>
                  <a:pt x="106758" y="102720"/>
                </a:lnTo>
                <a:lnTo>
                  <a:pt x="105931" y="104502"/>
                </a:lnTo>
                <a:lnTo>
                  <a:pt x="105931" y="106148"/>
                </a:lnTo>
                <a:lnTo>
                  <a:pt x="105517" y="107657"/>
                </a:lnTo>
                <a:lnTo>
                  <a:pt x="103448" y="110125"/>
                </a:lnTo>
                <a:lnTo>
                  <a:pt x="97655" y="112457"/>
                </a:lnTo>
                <a:lnTo>
                  <a:pt x="89793" y="114651"/>
                </a:lnTo>
                <a:lnTo>
                  <a:pt x="81103" y="116297"/>
                </a:lnTo>
                <a:lnTo>
                  <a:pt x="71586" y="117942"/>
                </a:lnTo>
                <a:lnTo>
                  <a:pt x="62896" y="118902"/>
                </a:lnTo>
                <a:lnTo>
                  <a:pt x="55448" y="119725"/>
                </a:lnTo>
                <a:lnTo>
                  <a:pt x="50068" y="119862"/>
                </a:lnTo>
                <a:lnTo>
                  <a:pt x="45103" y="119725"/>
                </a:lnTo>
                <a:lnTo>
                  <a:pt x="38896" y="119040"/>
                </a:lnTo>
                <a:lnTo>
                  <a:pt x="32689" y="118217"/>
                </a:lnTo>
                <a:lnTo>
                  <a:pt x="26068" y="117120"/>
                </a:lnTo>
                <a:lnTo>
                  <a:pt x="19448" y="115885"/>
                </a:lnTo>
                <a:lnTo>
                  <a:pt x="13655" y="114514"/>
                </a:lnTo>
                <a:lnTo>
                  <a:pt x="8689" y="113142"/>
                </a:lnTo>
                <a:lnTo>
                  <a:pt x="6206" y="112045"/>
                </a:lnTo>
                <a:lnTo>
                  <a:pt x="4965" y="110811"/>
                </a:lnTo>
                <a:lnTo>
                  <a:pt x="4137" y="109440"/>
                </a:lnTo>
                <a:lnTo>
                  <a:pt x="3724" y="108068"/>
                </a:lnTo>
                <a:lnTo>
                  <a:pt x="3724" y="106422"/>
                </a:lnTo>
                <a:lnTo>
                  <a:pt x="3310" y="104502"/>
                </a:lnTo>
                <a:lnTo>
                  <a:pt x="3310" y="102308"/>
                </a:lnTo>
                <a:lnTo>
                  <a:pt x="2482" y="99840"/>
                </a:lnTo>
                <a:lnTo>
                  <a:pt x="827" y="96822"/>
                </a:lnTo>
                <a:lnTo>
                  <a:pt x="0" y="95177"/>
                </a:lnTo>
                <a:lnTo>
                  <a:pt x="0" y="93257"/>
                </a:lnTo>
                <a:lnTo>
                  <a:pt x="0" y="91200"/>
                </a:lnTo>
                <a:lnTo>
                  <a:pt x="0" y="89280"/>
                </a:lnTo>
                <a:lnTo>
                  <a:pt x="0" y="86948"/>
                </a:lnTo>
                <a:lnTo>
                  <a:pt x="827" y="84754"/>
                </a:lnTo>
                <a:lnTo>
                  <a:pt x="1241" y="82422"/>
                </a:lnTo>
                <a:lnTo>
                  <a:pt x="2482" y="80091"/>
                </a:lnTo>
                <a:lnTo>
                  <a:pt x="3310" y="77897"/>
                </a:lnTo>
                <a:lnTo>
                  <a:pt x="4137" y="75702"/>
                </a:lnTo>
                <a:lnTo>
                  <a:pt x="4965" y="73645"/>
                </a:lnTo>
                <a:lnTo>
                  <a:pt x="6206" y="71588"/>
                </a:lnTo>
                <a:lnTo>
                  <a:pt x="7034" y="69668"/>
                </a:lnTo>
                <a:lnTo>
                  <a:pt x="7862" y="67885"/>
                </a:lnTo>
                <a:lnTo>
                  <a:pt x="8689" y="66514"/>
                </a:lnTo>
                <a:lnTo>
                  <a:pt x="8689" y="65142"/>
                </a:lnTo>
                <a:lnTo>
                  <a:pt x="9103" y="63908"/>
                </a:lnTo>
                <a:lnTo>
                  <a:pt x="10344" y="62400"/>
                </a:lnTo>
                <a:lnTo>
                  <a:pt x="10758" y="60480"/>
                </a:lnTo>
                <a:lnTo>
                  <a:pt x="11172" y="58422"/>
                </a:lnTo>
                <a:lnTo>
                  <a:pt x="11586" y="56228"/>
                </a:lnTo>
                <a:lnTo>
                  <a:pt x="12000" y="53897"/>
                </a:lnTo>
                <a:lnTo>
                  <a:pt x="12000" y="51565"/>
                </a:lnTo>
                <a:lnTo>
                  <a:pt x="12000" y="49097"/>
                </a:lnTo>
                <a:lnTo>
                  <a:pt x="12000" y="46765"/>
                </a:lnTo>
                <a:lnTo>
                  <a:pt x="12000" y="44297"/>
                </a:lnTo>
                <a:lnTo>
                  <a:pt x="12000" y="42102"/>
                </a:lnTo>
                <a:lnTo>
                  <a:pt x="12000" y="39908"/>
                </a:lnTo>
                <a:lnTo>
                  <a:pt x="12000" y="37988"/>
                </a:lnTo>
                <a:lnTo>
                  <a:pt x="12000" y="36068"/>
                </a:lnTo>
                <a:lnTo>
                  <a:pt x="11586" y="34697"/>
                </a:lnTo>
                <a:lnTo>
                  <a:pt x="11172" y="33325"/>
                </a:lnTo>
                <a:lnTo>
                  <a:pt x="10344" y="31680"/>
                </a:lnTo>
                <a:lnTo>
                  <a:pt x="9103" y="30034"/>
                </a:lnTo>
                <a:lnTo>
                  <a:pt x="8689" y="28388"/>
                </a:lnTo>
                <a:lnTo>
                  <a:pt x="8689" y="26605"/>
                </a:lnTo>
                <a:lnTo>
                  <a:pt x="8275" y="24822"/>
                </a:lnTo>
                <a:lnTo>
                  <a:pt x="7862" y="23040"/>
                </a:lnTo>
                <a:lnTo>
                  <a:pt x="7862" y="21394"/>
                </a:lnTo>
                <a:lnTo>
                  <a:pt x="7448" y="19748"/>
                </a:lnTo>
                <a:lnTo>
                  <a:pt x="7448" y="18240"/>
                </a:lnTo>
                <a:lnTo>
                  <a:pt x="7448" y="16868"/>
                </a:lnTo>
                <a:lnTo>
                  <a:pt x="7034" y="15634"/>
                </a:lnTo>
                <a:lnTo>
                  <a:pt x="7034" y="14674"/>
                </a:lnTo>
                <a:lnTo>
                  <a:pt x="7034" y="13988"/>
                </a:lnTo>
                <a:lnTo>
                  <a:pt x="6620" y="13302"/>
                </a:lnTo>
                <a:lnTo>
                  <a:pt x="6620" y="13028"/>
                </a:lnTo>
                <a:lnTo>
                  <a:pt x="6206" y="13028"/>
                </a:lnTo>
                <a:lnTo>
                  <a:pt x="7448" y="12205"/>
                </a:lnTo>
                <a:lnTo>
                  <a:pt x="8275" y="11520"/>
                </a:lnTo>
                <a:lnTo>
                  <a:pt x="9103" y="10697"/>
                </a:lnTo>
                <a:lnTo>
                  <a:pt x="10758" y="10011"/>
                </a:lnTo>
                <a:lnTo>
                  <a:pt x="12000" y="9051"/>
                </a:lnTo>
                <a:lnTo>
                  <a:pt x="14896" y="8091"/>
                </a:lnTo>
                <a:lnTo>
                  <a:pt x="17793" y="6994"/>
                </a:lnTo>
                <a:lnTo>
                  <a:pt x="21517" y="5485"/>
                </a:lnTo>
              </a:path>
            </a:pathLst>
          </a:custGeom>
          <a:solidFill>
            <a:srgbClr val="FFFFA3"/>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24" name="Shape 3824"/>
          <p:cNvSpPr/>
          <p:nvPr/>
        </p:nvSpPr>
        <p:spPr>
          <a:xfrm>
            <a:off x="5932487" y="4275137"/>
            <a:ext cx="425449" cy="1390650"/>
          </a:xfrm>
          <a:custGeom>
            <a:pathLst>
              <a:path extrusionOk="0" h="120000" w="120000">
                <a:moveTo>
                  <a:pt x="92185" y="114246"/>
                </a:moveTo>
                <a:lnTo>
                  <a:pt x="92185" y="114246"/>
                </a:lnTo>
                <a:lnTo>
                  <a:pt x="89006" y="115342"/>
                </a:lnTo>
                <a:lnTo>
                  <a:pt x="85430" y="116438"/>
                </a:lnTo>
                <a:lnTo>
                  <a:pt x="82251" y="117397"/>
                </a:lnTo>
                <a:lnTo>
                  <a:pt x="79470" y="118082"/>
                </a:lnTo>
                <a:lnTo>
                  <a:pt x="76291" y="118630"/>
                </a:lnTo>
                <a:lnTo>
                  <a:pt x="73112" y="119315"/>
                </a:lnTo>
                <a:lnTo>
                  <a:pt x="69933" y="119589"/>
                </a:lnTo>
                <a:lnTo>
                  <a:pt x="66754" y="119726"/>
                </a:lnTo>
                <a:lnTo>
                  <a:pt x="63576" y="119863"/>
                </a:lnTo>
                <a:lnTo>
                  <a:pt x="60000" y="119726"/>
                </a:lnTo>
                <a:lnTo>
                  <a:pt x="56026" y="119589"/>
                </a:lnTo>
                <a:lnTo>
                  <a:pt x="52052" y="119315"/>
                </a:lnTo>
                <a:lnTo>
                  <a:pt x="46887" y="118904"/>
                </a:lnTo>
                <a:lnTo>
                  <a:pt x="42119" y="118356"/>
                </a:lnTo>
                <a:lnTo>
                  <a:pt x="36556" y="117671"/>
                </a:lnTo>
                <a:lnTo>
                  <a:pt x="30596" y="116986"/>
                </a:lnTo>
                <a:lnTo>
                  <a:pt x="19072" y="115205"/>
                </a:lnTo>
                <a:lnTo>
                  <a:pt x="10728" y="113561"/>
                </a:lnTo>
                <a:lnTo>
                  <a:pt x="5562" y="111780"/>
                </a:lnTo>
                <a:lnTo>
                  <a:pt x="1986" y="110000"/>
                </a:lnTo>
                <a:lnTo>
                  <a:pt x="397" y="107945"/>
                </a:lnTo>
                <a:lnTo>
                  <a:pt x="0" y="105616"/>
                </a:lnTo>
                <a:lnTo>
                  <a:pt x="794" y="103013"/>
                </a:lnTo>
                <a:lnTo>
                  <a:pt x="1192" y="100136"/>
                </a:lnTo>
                <a:lnTo>
                  <a:pt x="2384" y="98219"/>
                </a:lnTo>
                <a:lnTo>
                  <a:pt x="3178" y="95616"/>
                </a:lnTo>
                <a:lnTo>
                  <a:pt x="3973" y="92465"/>
                </a:lnTo>
                <a:lnTo>
                  <a:pt x="5562" y="88767"/>
                </a:lnTo>
                <a:lnTo>
                  <a:pt x="6754" y="84794"/>
                </a:lnTo>
                <a:lnTo>
                  <a:pt x="7549" y="80547"/>
                </a:lnTo>
                <a:lnTo>
                  <a:pt x="9536" y="76164"/>
                </a:lnTo>
                <a:lnTo>
                  <a:pt x="10331" y="71506"/>
                </a:lnTo>
                <a:lnTo>
                  <a:pt x="11523" y="66986"/>
                </a:lnTo>
                <a:lnTo>
                  <a:pt x="12715" y="62602"/>
                </a:lnTo>
                <a:lnTo>
                  <a:pt x="13907" y="58356"/>
                </a:lnTo>
                <a:lnTo>
                  <a:pt x="14701" y="54520"/>
                </a:lnTo>
                <a:lnTo>
                  <a:pt x="15099" y="50958"/>
                </a:lnTo>
                <a:lnTo>
                  <a:pt x="16291" y="47945"/>
                </a:lnTo>
                <a:lnTo>
                  <a:pt x="16291" y="45479"/>
                </a:lnTo>
                <a:lnTo>
                  <a:pt x="16291" y="43698"/>
                </a:lnTo>
                <a:lnTo>
                  <a:pt x="15496" y="42191"/>
                </a:lnTo>
                <a:lnTo>
                  <a:pt x="15099" y="40547"/>
                </a:lnTo>
                <a:lnTo>
                  <a:pt x="15099" y="38630"/>
                </a:lnTo>
                <a:lnTo>
                  <a:pt x="14701" y="36575"/>
                </a:lnTo>
                <a:lnTo>
                  <a:pt x="14304" y="34520"/>
                </a:lnTo>
                <a:lnTo>
                  <a:pt x="13907" y="32328"/>
                </a:lnTo>
                <a:lnTo>
                  <a:pt x="13112" y="30136"/>
                </a:lnTo>
                <a:lnTo>
                  <a:pt x="12715" y="27808"/>
                </a:lnTo>
                <a:lnTo>
                  <a:pt x="12715" y="25616"/>
                </a:lnTo>
                <a:lnTo>
                  <a:pt x="11920" y="23287"/>
                </a:lnTo>
                <a:lnTo>
                  <a:pt x="11920" y="21232"/>
                </a:lnTo>
                <a:lnTo>
                  <a:pt x="11523" y="19178"/>
                </a:lnTo>
                <a:lnTo>
                  <a:pt x="11523" y="17260"/>
                </a:lnTo>
                <a:lnTo>
                  <a:pt x="11125" y="15479"/>
                </a:lnTo>
                <a:lnTo>
                  <a:pt x="11523" y="13835"/>
                </a:lnTo>
                <a:lnTo>
                  <a:pt x="11523" y="12328"/>
                </a:lnTo>
                <a:lnTo>
                  <a:pt x="13907" y="9863"/>
                </a:lnTo>
                <a:lnTo>
                  <a:pt x="19072" y="7534"/>
                </a:lnTo>
                <a:lnTo>
                  <a:pt x="27019" y="5342"/>
                </a:lnTo>
                <a:lnTo>
                  <a:pt x="35364" y="3561"/>
                </a:lnTo>
                <a:lnTo>
                  <a:pt x="43708" y="2054"/>
                </a:lnTo>
                <a:lnTo>
                  <a:pt x="52450" y="958"/>
                </a:lnTo>
                <a:lnTo>
                  <a:pt x="60000" y="273"/>
                </a:lnTo>
                <a:lnTo>
                  <a:pt x="64768" y="0"/>
                </a:lnTo>
                <a:lnTo>
                  <a:pt x="69536" y="273"/>
                </a:lnTo>
                <a:lnTo>
                  <a:pt x="75099" y="821"/>
                </a:lnTo>
                <a:lnTo>
                  <a:pt x="81456" y="1643"/>
                </a:lnTo>
                <a:lnTo>
                  <a:pt x="88211" y="2876"/>
                </a:lnTo>
                <a:lnTo>
                  <a:pt x="94569" y="4109"/>
                </a:lnTo>
                <a:lnTo>
                  <a:pt x="100529" y="5479"/>
                </a:lnTo>
                <a:lnTo>
                  <a:pt x="104503" y="6849"/>
                </a:lnTo>
                <a:lnTo>
                  <a:pt x="106887" y="7945"/>
                </a:lnTo>
                <a:lnTo>
                  <a:pt x="108874" y="9178"/>
                </a:lnTo>
                <a:lnTo>
                  <a:pt x="109668" y="10273"/>
                </a:lnTo>
                <a:lnTo>
                  <a:pt x="111258" y="11780"/>
                </a:lnTo>
                <a:lnTo>
                  <a:pt x="112052" y="13287"/>
                </a:lnTo>
                <a:lnTo>
                  <a:pt x="112847" y="15068"/>
                </a:lnTo>
                <a:lnTo>
                  <a:pt x="114039" y="17123"/>
                </a:lnTo>
                <a:lnTo>
                  <a:pt x="115629" y="19589"/>
                </a:lnTo>
                <a:lnTo>
                  <a:pt x="117218" y="22465"/>
                </a:lnTo>
                <a:lnTo>
                  <a:pt x="117615" y="23972"/>
                </a:lnTo>
                <a:lnTo>
                  <a:pt x="118410" y="25479"/>
                </a:lnTo>
                <a:lnTo>
                  <a:pt x="118807" y="27397"/>
                </a:lnTo>
                <a:lnTo>
                  <a:pt x="119205" y="29315"/>
                </a:lnTo>
                <a:lnTo>
                  <a:pt x="119205" y="31369"/>
                </a:lnTo>
                <a:lnTo>
                  <a:pt x="119602" y="33698"/>
                </a:lnTo>
                <a:lnTo>
                  <a:pt x="119602" y="36027"/>
                </a:lnTo>
                <a:lnTo>
                  <a:pt x="119602" y="38356"/>
                </a:lnTo>
                <a:lnTo>
                  <a:pt x="119602" y="40684"/>
                </a:lnTo>
                <a:lnTo>
                  <a:pt x="119602" y="43150"/>
                </a:lnTo>
                <a:lnTo>
                  <a:pt x="119602" y="45479"/>
                </a:lnTo>
                <a:lnTo>
                  <a:pt x="119205" y="47534"/>
                </a:lnTo>
                <a:lnTo>
                  <a:pt x="118807" y="49726"/>
                </a:lnTo>
                <a:lnTo>
                  <a:pt x="118410" y="51780"/>
                </a:lnTo>
                <a:lnTo>
                  <a:pt x="117615" y="53561"/>
                </a:lnTo>
                <a:lnTo>
                  <a:pt x="117218" y="55205"/>
                </a:lnTo>
                <a:lnTo>
                  <a:pt x="116821" y="56301"/>
                </a:lnTo>
                <a:lnTo>
                  <a:pt x="116026" y="57808"/>
                </a:lnTo>
                <a:lnTo>
                  <a:pt x="115231" y="59452"/>
                </a:lnTo>
                <a:lnTo>
                  <a:pt x="114039" y="61369"/>
                </a:lnTo>
                <a:lnTo>
                  <a:pt x="113245" y="63287"/>
                </a:lnTo>
                <a:lnTo>
                  <a:pt x="112450" y="65479"/>
                </a:lnTo>
                <a:lnTo>
                  <a:pt x="111655" y="67671"/>
                </a:lnTo>
                <a:lnTo>
                  <a:pt x="110463" y="70000"/>
                </a:lnTo>
                <a:lnTo>
                  <a:pt x="109668" y="72328"/>
                </a:lnTo>
                <a:lnTo>
                  <a:pt x="109271" y="74657"/>
                </a:lnTo>
                <a:lnTo>
                  <a:pt x="108476" y="76986"/>
                </a:lnTo>
                <a:lnTo>
                  <a:pt x="108079" y="79041"/>
                </a:lnTo>
                <a:lnTo>
                  <a:pt x="108079" y="81095"/>
                </a:lnTo>
                <a:lnTo>
                  <a:pt x="107682" y="82876"/>
                </a:lnTo>
                <a:lnTo>
                  <a:pt x="108079" y="84520"/>
                </a:lnTo>
                <a:lnTo>
                  <a:pt x="108476" y="85890"/>
                </a:lnTo>
                <a:lnTo>
                  <a:pt x="108874" y="87123"/>
                </a:lnTo>
                <a:lnTo>
                  <a:pt x="109271" y="88356"/>
                </a:lnTo>
                <a:lnTo>
                  <a:pt x="109271" y="89863"/>
                </a:lnTo>
                <a:lnTo>
                  <a:pt x="109668" y="91232"/>
                </a:lnTo>
                <a:lnTo>
                  <a:pt x="109668" y="92876"/>
                </a:lnTo>
                <a:lnTo>
                  <a:pt x="109668" y="94383"/>
                </a:lnTo>
                <a:lnTo>
                  <a:pt x="109668" y="96164"/>
                </a:lnTo>
                <a:lnTo>
                  <a:pt x="109668" y="97671"/>
                </a:lnTo>
                <a:lnTo>
                  <a:pt x="109668" y="99178"/>
                </a:lnTo>
                <a:lnTo>
                  <a:pt x="109271" y="100684"/>
                </a:lnTo>
                <a:lnTo>
                  <a:pt x="109271" y="102191"/>
                </a:lnTo>
                <a:lnTo>
                  <a:pt x="109271" y="103287"/>
                </a:lnTo>
                <a:lnTo>
                  <a:pt x="108874" y="104520"/>
                </a:lnTo>
                <a:lnTo>
                  <a:pt x="108079" y="105479"/>
                </a:lnTo>
                <a:lnTo>
                  <a:pt x="107682" y="106164"/>
                </a:lnTo>
                <a:lnTo>
                  <a:pt x="106887" y="106712"/>
                </a:lnTo>
                <a:lnTo>
                  <a:pt x="106092" y="107534"/>
                </a:lnTo>
                <a:lnTo>
                  <a:pt x="105298" y="108219"/>
                </a:lnTo>
                <a:lnTo>
                  <a:pt x="104105" y="109178"/>
                </a:lnTo>
                <a:lnTo>
                  <a:pt x="102913" y="109863"/>
                </a:lnTo>
                <a:lnTo>
                  <a:pt x="101324" y="110821"/>
                </a:lnTo>
                <a:lnTo>
                  <a:pt x="98940" y="111780"/>
                </a:lnTo>
                <a:lnTo>
                  <a:pt x="96158" y="112876"/>
                </a:lnTo>
                <a:lnTo>
                  <a:pt x="92185" y="114246"/>
                </a:lnTo>
              </a:path>
            </a:pathLst>
          </a:custGeom>
          <a:solidFill>
            <a:srgbClr val="FFFFA3"/>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25" name="Shape 3825"/>
          <p:cNvSpPr/>
          <p:nvPr/>
        </p:nvSpPr>
        <p:spPr>
          <a:xfrm>
            <a:off x="4970462" y="4344987"/>
            <a:ext cx="57150" cy="58737"/>
          </a:xfrm>
          <a:custGeom>
            <a:pathLst>
              <a:path extrusionOk="0" h="120000" w="120000">
                <a:moveTo>
                  <a:pt x="58536" y="116756"/>
                </a:moveTo>
                <a:lnTo>
                  <a:pt x="58536" y="116756"/>
                </a:lnTo>
                <a:lnTo>
                  <a:pt x="81951" y="110270"/>
                </a:lnTo>
                <a:lnTo>
                  <a:pt x="99512" y="100540"/>
                </a:lnTo>
                <a:lnTo>
                  <a:pt x="111219" y="81081"/>
                </a:lnTo>
                <a:lnTo>
                  <a:pt x="117073" y="61621"/>
                </a:lnTo>
                <a:lnTo>
                  <a:pt x="111219" y="38918"/>
                </a:lnTo>
                <a:lnTo>
                  <a:pt x="99512" y="19459"/>
                </a:lnTo>
                <a:lnTo>
                  <a:pt x="81951" y="6486"/>
                </a:lnTo>
                <a:lnTo>
                  <a:pt x="58536" y="0"/>
                </a:lnTo>
                <a:lnTo>
                  <a:pt x="38048" y="6486"/>
                </a:lnTo>
                <a:lnTo>
                  <a:pt x="20487" y="19459"/>
                </a:lnTo>
                <a:lnTo>
                  <a:pt x="5853" y="38918"/>
                </a:lnTo>
                <a:lnTo>
                  <a:pt x="0" y="61621"/>
                </a:lnTo>
                <a:lnTo>
                  <a:pt x="5853" y="81081"/>
                </a:lnTo>
                <a:lnTo>
                  <a:pt x="20487" y="100540"/>
                </a:lnTo>
                <a:lnTo>
                  <a:pt x="38048" y="110270"/>
                </a:lnTo>
                <a:lnTo>
                  <a:pt x="58536"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26" name="Shape 3826"/>
          <p:cNvSpPr/>
          <p:nvPr/>
        </p:nvSpPr>
        <p:spPr>
          <a:xfrm>
            <a:off x="4919662" y="4408487"/>
            <a:ext cx="58737" cy="58737"/>
          </a:xfrm>
          <a:custGeom>
            <a:pathLst>
              <a:path extrusionOk="0" h="120000" w="120000">
                <a:moveTo>
                  <a:pt x="58536" y="116756"/>
                </a:moveTo>
                <a:lnTo>
                  <a:pt x="58536" y="116756"/>
                </a:lnTo>
                <a:lnTo>
                  <a:pt x="79024" y="110270"/>
                </a:lnTo>
                <a:lnTo>
                  <a:pt x="96585" y="97297"/>
                </a:lnTo>
                <a:lnTo>
                  <a:pt x="111219" y="81081"/>
                </a:lnTo>
                <a:lnTo>
                  <a:pt x="117073" y="58378"/>
                </a:lnTo>
                <a:lnTo>
                  <a:pt x="111219" y="35675"/>
                </a:lnTo>
                <a:lnTo>
                  <a:pt x="96585" y="16216"/>
                </a:lnTo>
                <a:lnTo>
                  <a:pt x="79024" y="6486"/>
                </a:lnTo>
                <a:lnTo>
                  <a:pt x="58536" y="0"/>
                </a:lnTo>
                <a:lnTo>
                  <a:pt x="35121" y="6486"/>
                </a:lnTo>
                <a:lnTo>
                  <a:pt x="17560" y="16216"/>
                </a:lnTo>
                <a:lnTo>
                  <a:pt x="5853" y="35675"/>
                </a:lnTo>
                <a:lnTo>
                  <a:pt x="0" y="58378"/>
                </a:lnTo>
                <a:lnTo>
                  <a:pt x="5853" y="81081"/>
                </a:lnTo>
                <a:lnTo>
                  <a:pt x="17560" y="97297"/>
                </a:lnTo>
                <a:lnTo>
                  <a:pt x="35121" y="110270"/>
                </a:lnTo>
                <a:lnTo>
                  <a:pt x="58536"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27" name="Shape 3827"/>
          <p:cNvSpPr/>
          <p:nvPr/>
        </p:nvSpPr>
        <p:spPr>
          <a:xfrm>
            <a:off x="5060950" y="4327525"/>
            <a:ext cx="53974" cy="58738"/>
          </a:xfrm>
          <a:custGeom>
            <a:pathLst>
              <a:path extrusionOk="0" h="120000" w="120000">
                <a:moveTo>
                  <a:pt x="57000" y="116756"/>
                </a:moveTo>
                <a:lnTo>
                  <a:pt x="57000" y="116756"/>
                </a:lnTo>
                <a:lnTo>
                  <a:pt x="81000" y="110270"/>
                </a:lnTo>
                <a:lnTo>
                  <a:pt x="99000" y="97297"/>
                </a:lnTo>
                <a:lnTo>
                  <a:pt x="111000" y="81081"/>
                </a:lnTo>
                <a:lnTo>
                  <a:pt x="117000" y="58378"/>
                </a:lnTo>
                <a:lnTo>
                  <a:pt x="111000" y="35675"/>
                </a:lnTo>
                <a:lnTo>
                  <a:pt x="99000" y="16216"/>
                </a:lnTo>
                <a:lnTo>
                  <a:pt x="81000" y="6486"/>
                </a:lnTo>
                <a:lnTo>
                  <a:pt x="57000" y="0"/>
                </a:lnTo>
                <a:lnTo>
                  <a:pt x="33000" y="6486"/>
                </a:lnTo>
                <a:lnTo>
                  <a:pt x="18000" y="16216"/>
                </a:lnTo>
                <a:lnTo>
                  <a:pt x="3000" y="35675"/>
                </a:lnTo>
                <a:lnTo>
                  <a:pt x="0" y="58378"/>
                </a:lnTo>
                <a:lnTo>
                  <a:pt x="3000" y="81081"/>
                </a:lnTo>
                <a:lnTo>
                  <a:pt x="18000" y="97297"/>
                </a:lnTo>
                <a:lnTo>
                  <a:pt x="33000" y="110270"/>
                </a:lnTo>
                <a:lnTo>
                  <a:pt x="57000"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28" name="Shape 3828"/>
          <p:cNvSpPr/>
          <p:nvPr/>
        </p:nvSpPr>
        <p:spPr>
          <a:xfrm>
            <a:off x="5143500" y="4351337"/>
            <a:ext cx="57150" cy="57150"/>
          </a:xfrm>
          <a:custGeom>
            <a:pathLst>
              <a:path extrusionOk="0" h="120000" w="120000">
                <a:moveTo>
                  <a:pt x="55609" y="116666"/>
                </a:moveTo>
                <a:lnTo>
                  <a:pt x="55609" y="116666"/>
                </a:lnTo>
                <a:lnTo>
                  <a:pt x="79024" y="113333"/>
                </a:lnTo>
                <a:lnTo>
                  <a:pt x="99512" y="100000"/>
                </a:lnTo>
                <a:lnTo>
                  <a:pt x="114146" y="83333"/>
                </a:lnTo>
                <a:lnTo>
                  <a:pt x="117073" y="60000"/>
                </a:lnTo>
                <a:lnTo>
                  <a:pt x="114146" y="36666"/>
                </a:lnTo>
                <a:lnTo>
                  <a:pt x="99512" y="16666"/>
                </a:lnTo>
                <a:lnTo>
                  <a:pt x="79024" y="6666"/>
                </a:lnTo>
                <a:lnTo>
                  <a:pt x="55609" y="0"/>
                </a:lnTo>
                <a:lnTo>
                  <a:pt x="32195" y="6666"/>
                </a:lnTo>
                <a:lnTo>
                  <a:pt x="17560" y="16666"/>
                </a:lnTo>
                <a:lnTo>
                  <a:pt x="5853" y="36666"/>
                </a:lnTo>
                <a:lnTo>
                  <a:pt x="0" y="60000"/>
                </a:lnTo>
                <a:lnTo>
                  <a:pt x="5853" y="83333"/>
                </a:lnTo>
                <a:lnTo>
                  <a:pt x="17560" y="100000"/>
                </a:lnTo>
                <a:lnTo>
                  <a:pt x="32195" y="113333"/>
                </a:lnTo>
                <a:lnTo>
                  <a:pt x="55609"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29" name="Shape 3829"/>
          <p:cNvSpPr/>
          <p:nvPr/>
        </p:nvSpPr>
        <p:spPr>
          <a:xfrm>
            <a:off x="5168900" y="4435475"/>
            <a:ext cx="57150" cy="58738"/>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30" name="Shape 3830"/>
          <p:cNvSpPr/>
          <p:nvPr/>
        </p:nvSpPr>
        <p:spPr>
          <a:xfrm>
            <a:off x="5270500" y="4419600"/>
            <a:ext cx="57150" cy="57150"/>
          </a:xfrm>
          <a:custGeom>
            <a:pathLst>
              <a:path extrusionOk="0" h="120000" w="120000">
                <a:moveTo>
                  <a:pt x="55609" y="116666"/>
                </a:moveTo>
                <a:lnTo>
                  <a:pt x="55609" y="116666"/>
                </a:lnTo>
                <a:lnTo>
                  <a:pt x="79024" y="110000"/>
                </a:lnTo>
                <a:lnTo>
                  <a:pt x="99512" y="96666"/>
                </a:lnTo>
                <a:lnTo>
                  <a:pt x="111219" y="80000"/>
                </a:lnTo>
                <a:lnTo>
                  <a:pt x="117073" y="56666"/>
                </a:lnTo>
                <a:lnTo>
                  <a:pt x="111219" y="33333"/>
                </a:lnTo>
                <a:lnTo>
                  <a:pt x="99512" y="16666"/>
                </a:lnTo>
                <a:lnTo>
                  <a:pt x="79024" y="6666"/>
                </a:lnTo>
                <a:lnTo>
                  <a:pt x="55609" y="0"/>
                </a:lnTo>
                <a:lnTo>
                  <a:pt x="32195" y="6666"/>
                </a:lnTo>
                <a:lnTo>
                  <a:pt x="17560" y="16666"/>
                </a:lnTo>
                <a:lnTo>
                  <a:pt x="2926" y="33333"/>
                </a:lnTo>
                <a:lnTo>
                  <a:pt x="0" y="56666"/>
                </a:lnTo>
                <a:lnTo>
                  <a:pt x="2926" y="80000"/>
                </a:lnTo>
                <a:lnTo>
                  <a:pt x="17560" y="96666"/>
                </a:lnTo>
                <a:lnTo>
                  <a:pt x="32195" y="110000"/>
                </a:lnTo>
                <a:lnTo>
                  <a:pt x="55609"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31" name="Shape 3831"/>
          <p:cNvSpPr/>
          <p:nvPr/>
        </p:nvSpPr>
        <p:spPr>
          <a:xfrm>
            <a:off x="5310187" y="4344987"/>
            <a:ext cx="57150" cy="58737"/>
          </a:xfrm>
          <a:custGeom>
            <a:pathLst>
              <a:path extrusionOk="0" h="120000" w="120000">
                <a:moveTo>
                  <a:pt x="55609" y="116756"/>
                </a:moveTo>
                <a:lnTo>
                  <a:pt x="55609" y="116756"/>
                </a:lnTo>
                <a:lnTo>
                  <a:pt x="79024" y="110270"/>
                </a:lnTo>
                <a:lnTo>
                  <a:pt x="99512" y="100540"/>
                </a:lnTo>
                <a:lnTo>
                  <a:pt x="111219" y="81081"/>
                </a:lnTo>
                <a:lnTo>
                  <a:pt x="117073" y="58378"/>
                </a:lnTo>
                <a:lnTo>
                  <a:pt x="111219" y="35675"/>
                </a:lnTo>
                <a:lnTo>
                  <a:pt x="99512" y="19459"/>
                </a:lnTo>
                <a:lnTo>
                  <a:pt x="79024" y="6486"/>
                </a:lnTo>
                <a:lnTo>
                  <a:pt x="55609" y="0"/>
                </a:lnTo>
                <a:lnTo>
                  <a:pt x="32195" y="6486"/>
                </a:lnTo>
                <a:lnTo>
                  <a:pt x="17560" y="19459"/>
                </a:lnTo>
                <a:lnTo>
                  <a:pt x="2926" y="35675"/>
                </a:lnTo>
                <a:lnTo>
                  <a:pt x="0" y="58378"/>
                </a:lnTo>
                <a:lnTo>
                  <a:pt x="2926" y="81081"/>
                </a:lnTo>
                <a:lnTo>
                  <a:pt x="17560" y="100540"/>
                </a:lnTo>
                <a:lnTo>
                  <a:pt x="32195" y="110270"/>
                </a:lnTo>
                <a:lnTo>
                  <a:pt x="55609"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32" name="Shape 3832"/>
          <p:cNvSpPr/>
          <p:nvPr/>
        </p:nvSpPr>
        <p:spPr>
          <a:xfrm>
            <a:off x="5403850" y="4311650"/>
            <a:ext cx="53974" cy="57150"/>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6666"/>
                </a:lnTo>
                <a:lnTo>
                  <a:pt x="58461" y="0"/>
                </a:lnTo>
                <a:lnTo>
                  <a:pt x="33846" y="6666"/>
                </a:lnTo>
                <a:lnTo>
                  <a:pt x="18461" y="16666"/>
                </a:lnTo>
                <a:lnTo>
                  <a:pt x="3076" y="33333"/>
                </a:lnTo>
                <a:lnTo>
                  <a:pt x="0" y="56666"/>
                </a:lnTo>
                <a:lnTo>
                  <a:pt x="3076" y="80000"/>
                </a:lnTo>
                <a:lnTo>
                  <a:pt x="18461" y="100000"/>
                </a:lnTo>
                <a:lnTo>
                  <a:pt x="33846" y="110000"/>
                </a:lnTo>
                <a:lnTo>
                  <a:pt x="58461"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33" name="Shape 3833"/>
          <p:cNvSpPr/>
          <p:nvPr/>
        </p:nvSpPr>
        <p:spPr>
          <a:xfrm>
            <a:off x="5491162" y="4338637"/>
            <a:ext cx="57150" cy="57150"/>
          </a:xfrm>
          <a:custGeom>
            <a:pathLst>
              <a:path extrusionOk="0" h="120000" w="120000">
                <a:moveTo>
                  <a:pt x="60000" y="116666"/>
                </a:moveTo>
                <a:lnTo>
                  <a:pt x="60000" y="116666"/>
                </a:lnTo>
                <a:lnTo>
                  <a:pt x="84000" y="110000"/>
                </a:lnTo>
                <a:lnTo>
                  <a:pt x="99000" y="96666"/>
                </a:lnTo>
                <a:lnTo>
                  <a:pt x="111000" y="80000"/>
                </a:lnTo>
                <a:lnTo>
                  <a:pt x="117000" y="56666"/>
                </a:lnTo>
                <a:lnTo>
                  <a:pt x="111000" y="33333"/>
                </a:lnTo>
                <a:lnTo>
                  <a:pt x="99000" y="16666"/>
                </a:lnTo>
                <a:lnTo>
                  <a:pt x="84000" y="6666"/>
                </a:lnTo>
                <a:lnTo>
                  <a:pt x="60000" y="0"/>
                </a:lnTo>
                <a:lnTo>
                  <a:pt x="36000" y="6666"/>
                </a:lnTo>
                <a:lnTo>
                  <a:pt x="18000" y="16666"/>
                </a:lnTo>
                <a:lnTo>
                  <a:pt x="3000" y="33333"/>
                </a:lnTo>
                <a:lnTo>
                  <a:pt x="0" y="56666"/>
                </a:lnTo>
                <a:lnTo>
                  <a:pt x="3000" y="80000"/>
                </a:lnTo>
                <a:lnTo>
                  <a:pt x="18000" y="96666"/>
                </a:lnTo>
                <a:lnTo>
                  <a:pt x="36000" y="110000"/>
                </a:lnTo>
                <a:lnTo>
                  <a:pt x="60000"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34" name="Shape 3834"/>
          <p:cNvSpPr/>
          <p:nvPr/>
        </p:nvSpPr>
        <p:spPr>
          <a:xfrm>
            <a:off x="5534025" y="4419600"/>
            <a:ext cx="60324" cy="57150"/>
          </a:xfrm>
          <a:custGeom>
            <a:pathLst>
              <a:path extrusionOk="0" h="120000" w="120000">
                <a:moveTo>
                  <a:pt x="60000" y="116666"/>
                </a:moveTo>
                <a:lnTo>
                  <a:pt x="60000" y="116666"/>
                </a:lnTo>
                <a:lnTo>
                  <a:pt x="80000" y="113333"/>
                </a:lnTo>
                <a:lnTo>
                  <a:pt x="100000" y="100000"/>
                </a:lnTo>
                <a:lnTo>
                  <a:pt x="111428" y="83333"/>
                </a:lnTo>
                <a:lnTo>
                  <a:pt x="117142" y="60000"/>
                </a:lnTo>
                <a:lnTo>
                  <a:pt x="111428" y="36666"/>
                </a:lnTo>
                <a:lnTo>
                  <a:pt x="100000" y="16666"/>
                </a:lnTo>
                <a:lnTo>
                  <a:pt x="80000" y="6666"/>
                </a:lnTo>
                <a:lnTo>
                  <a:pt x="60000" y="0"/>
                </a:lnTo>
                <a:lnTo>
                  <a:pt x="40000" y="6666"/>
                </a:lnTo>
                <a:lnTo>
                  <a:pt x="20000" y="16666"/>
                </a:lnTo>
                <a:lnTo>
                  <a:pt x="5714" y="36666"/>
                </a:lnTo>
                <a:lnTo>
                  <a:pt x="0" y="60000"/>
                </a:lnTo>
                <a:lnTo>
                  <a:pt x="5714" y="83333"/>
                </a:lnTo>
                <a:lnTo>
                  <a:pt x="20000" y="100000"/>
                </a:lnTo>
                <a:lnTo>
                  <a:pt x="40000" y="113333"/>
                </a:lnTo>
                <a:lnTo>
                  <a:pt x="60000"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35" name="Shape 3835"/>
          <p:cNvSpPr/>
          <p:nvPr/>
        </p:nvSpPr>
        <p:spPr>
          <a:xfrm>
            <a:off x="5634037" y="4425950"/>
            <a:ext cx="57150" cy="58738"/>
          </a:xfrm>
          <a:custGeom>
            <a:pathLst>
              <a:path extrusionOk="0" h="120000" w="120000">
                <a:moveTo>
                  <a:pt x="57000" y="116756"/>
                </a:moveTo>
                <a:lnTo>
                  <a:pt x="57000" y="116756"/>
                </a:lnTo>
                <a:lnTo>
                  <a:pt x="81000" y="110270"/>
                </a:lnTo>
                <a:lnTo>
                  <a:pt x="99000" y="100540"/>
                </a:lnTo>
                <a:lnTo>
                  <a:pt x="111000" y="81081"/>
                </a:lnTo>
                <a:lnTo>
                  <a:pt x="117000" y="58378"/>
                </a:lnTo>
                <a:lnTo>
                  <a:pt x="111000" y="35675"/>
                </a:lnTo>
                <a:lnTo>
                  <a:pt x="99000" y="19459"/>
                </a:lnTo>
                <a:lnTo>
                  <a:pt x="81000" y="6486"/>
                </a:lnTo>
                <a:lnTo>
                  <a:pt x="57000" y="0"/>
                </a:lnTo>
                <a:lnTo>
                  <a:pt x="33000" y="6486"/>
                </a:lnTo>
                <a:lnTo>
                  <a:pt x="18000" y="19459"/>
                </a:lnTo>
                <a:lnTo>
                  <a:pt x="3000" y="35675"/>
                </a:lnTo>
                <a:lnTo>
                  <a:pt x="0" y="58378"/>
                </a:lnTo>
                <a:lnTo>
                  <a:pt x="3000" y="81081"/>
                </a:lnTo>
                <a:lnTo>
                  <a:pt x="18000" y="100540"/>
                </a:lnTo>
                <a:lnTo>
                  <a:pt x="33000" y="110270"/>
                </a:lnTo>
                <a:lnTo>
                  <a:pt x="57000"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36" name="Shape 3836"/>
          <p:cNvSpPr/>
          <p:nvPr/>
        </p:nvSpPr>
        <p:spPr>
          <a:xfrm>
            <a:off x="5673725" y="4352925"/>
            <a:ext cx="55562" cy="57150"/>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3333"/>
                </a:lnTo>
                <a:lnTo>
                  <a:pt x="58461" y="0"/>
                </a:lnTo>
                <a:lnTo>
                  <a:pt x="33846" y="3333"/>
                </a:lnTo>
                <a:lnTo>
                  <a:pt x="18461" y="16666"/>
                </a:lnTo>
                <a:lnTo>
                  <a:pt x="3076" y="33333"/>
                </a:lnTo>
                <a:lnTo>
                  <a:pt x="0" y="56666"/>
                </a:lnTo>
                <a:lnTo>
                  <a:pt x="3076" y="80000"/>
                </a:lnTo>
                <a:lnTo>
                  <a:pt x="18461" y="100000"/>
                </a:lnTo>
                <a:lnTo>
                  <a:pt x="33846" y="110000"/>
                </a:lnTo>
                <a:lnTo>
                  <a:pt x="58461"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37" name="Shape 3837"/>
          <p:cNvSpPr/>
          <p:nvPr/>
        </p:nvSpPr>
        <p:spPr>
          <a:xfrm>
            <a:off x="5764212" y="4318000"/>
            <a:ext cx="58737" cy="58738"/>
          </a:xfrm>
          <a:custGeom>
            <a:pathLst>
              <a:path extrusionOk="0" h="120000" w="120000">
                <a:moveTo>
                  <a:pt x="61463" y="116756"/>
                </a:moveTo>
                <a:lnTo>
                  <a:pt x="61463" y="116756"/>
                </a:lnTo>
                <a:lnTo>
                  <a:pt x="84878" y="110270"/>
                </a:lnTo>
                <a:lnTo>
                  <a:pt x="99512" y="97297"/>
                </a:lnTo>
                <a:lnTo>
                  <a:pt x="111219" y="81081"/>
                </a:lnTo>
                <a:lnTo>
                  <a:pt x="117073" y="58378"/>
                </a:lnTo>
                <a:lnTo>
                  <a:pt x="111219" y="35675"/>
                </a:lnTo>
                <a:lnTo>
                  <a:pt x="99512" y="16216"/>
                </a:lnTo>
                <a:lnTo>
                  <a:pt x="84878" y="6486"/>
                </a:lnTo>
                <a:lnTo>
                  <a:pt x="61463" y="0"/>
                </a:lnTo>
                <a:lnTo>
                  <a:pt x="38048" y="6486"/>
                </a:lnTo>
                <a:lnTo>
                  <a:pt x="20487" y="16216"/>
                </a:lnTo>
                <a:lnTo>
                  <a:pt x="5853" y="35675"/>
                </a:lnTo>
                <a:lnTo>
                  <a:pt x="0" y="58378"/>
                </a:lnTo>
                <a:lnTo>
                  <a:pt x="5853" y="81081"/>
                </a:lnTo>
                <a:lnTo>
                  <a:pt x="20487" y="97297"/>
                </a:lnTo>
                <a:lnTo>
                  <a:pt x="38048" y="110270"/>
                </a:lnTo>
                <a:lnTo>
                  <a:pt x="61463"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38" name="Shape 3838"/>
          <p:cNvSpPr/>
          <p:nvPr/>
        </p:nvSpPr>
        <p:spPr>
          <a:xfrm>
            <a:off x="5854700" y="4344987"/>
            <a:ext cx="57150" cy="58737"/>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39" name="Shape 3839"/>
          <p:cNvSpPr/>
          <p:nvPr/>
        </p:nvSpPr>
        <p:spPr>
          <a:xfrm>
            <a:off x="5899150" y="4425950"/>
            <a:ext cx="57150" cy="58738"/>
          </a:xfrm>
          <a:custGeom>
            <a:pathLst>
              <a:path extrusionOk="0" h="120000" w="120000">
                <a:moveTo>
                  <a:pt x="58536" y="116756"/>
                </a:moveTo>
                <a:lnTo>
                  <a:pt x="58536" y="116756"/>
                </a:lnTo>
                <a:lnTo>
                  <a:pt x="81951" y="110270"/>
                </a:lnTo>
                <a:lnTo>
                  <a:pt x="99512" y="100540"/>
                </a:lnTo>
                <a:lnTo>
                  <a:pt x="111219" y="81081"/>
                </a:lnTo>
                <a:lnTo>
                  <a:pt x="117073" y="58378"/>
                </a:lnTo>
                <a:lnTo>
                  <a:pt x="111219" y="38918"/>
                </a:lnTo>
                <a:lnTo>
                  <a:pt x="99512" y="19459"/>
                </a:lnTo>
                <a:lnTo>
                  <a:pt x="81951" y="6486"/>
                </a:lnTo>
                <a:lnTo>
                  <a:pt x="58536" y="0"/>
                </a:lnTo>
                <a:lnTo>
                  <a:pt x="38048" y="6486"/>
                </a:lnTo>
                <a:lnTo>
                  <a:pt x="17560" y="19459"/>
                </a:lnTo>
                <a:lnTo>
                  <a:pt x="5853" y="38918"/>
                </a:lnTo>
                <a:lnTo>
                  <a:pt x="0" y="58378"/>
                </a:lnTo>
                <a:lnTo>
                  <a:pt x="5853" y="81081"/>
                </a:lnTo>
                <a:lnTo>
                  <a:pt x="17560" y="100540"/>
                </a:lnTo>
                <a:lnTo>
                  <a:pt x="38048" y="110270"/>
                </a:lnTo>
                <a:lnTo>
                  <a:pt x="58536"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40" name="Shape 3840"/>
          <p:cNvSpPr/>
          <p:nvPr/>
        </p:nvSpPr>
        <p:spPr>
          <a:xfrm>
            <a:off x="5991225" y="4429125"/>
            <a:ext cx="58738" cy="57150"/>
          </a:xfrm>
          <a:custGeom>
            <a:pathLst>
              <a:path extrusionOk="0" h="120000" w="120000">
                <a:moveTo>
                  <a:pt x="57000" y="116666"/>
                </a:moveTo>
                <a:lnTo>
                  <a:pt x="57000" y="116666"/>
                </a:lnTo>
                <a:lnTo>
                  <a:pt x="81000" y="113333"/>
                </a:lnTo>
                <a:lnTo>
                  <a:pt x="99000" y="100000"/>
                </a:lnTo>
                <a:lnTo>
                  <a:pt x="114000" y="83333"/>
                </a:lnTo>
                <a:lnTo>
                  <a:pt x="117000" y="60000"/>
                </a:lnTo>
                <a:lnTo>
                  <a:pt x="114000" y="36666"/>
                </a:lnTo>
                <a:lnTo>
                  <a:pt x="99000" y="16666"/>
                </a:lnTo>
                <a:lnTo>
                  <a:pt x="81000" y="6666"/>
                </a:lnTo>
                <a:lnTo>
                  <a:pt x="57000" y="0"/>
                </a:lnTo>
                <a:lnTo>
                  <a:pt x="33000" y="6666"/>
                </a:lnTo>
                <a:lnTo>
                  <a:pt x="18000" y="16666"/>
                </a:lnTo>
                <a:lnTo>
                  <a:pt x="6000" y="36666"/>
                </a:lnTo>
                <a:lnTo>
                  <a:pt x="0" y="60000"/>
                </a:lnTo>
                <a:lnTo>
                  <a:pt x="6000" y="83333"/>
                </a:lnTo>
                <a:lnTo>
                  <a:pt x="18000" y="100000"/>
                </a:lnTo>
                <a:lnTo>
                  <a:pt x="33000" y="113333"/>
                </a:lnTo>
                <a:lnTo>
                  <a:pt x="57000"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41" name="Shape 3841"/>
          <p:cNvSpPr/>
          <p:nvPr/>
        </p:nvSpPr>
        <p:spPr>
          <a:xfrm>
            <a:off x="6030912" y="4356100"/>
            <a:ext cx="58737" cy="57150"/>
          </a:xfrm>
          <a:custGeom>
            <a:pathLst>
              <a:path extrusionOk="0" h="120000" w="120000">
                <a:moveTo>
                  <a:pt x="55609" y="116666"/>
                </a:moveTo>
                <a:lnTo>
                  <a:pt x="55609" y="116666"/>
                </a:lnTo>
                <a:lnTo>
                  <a:pt x="79024" y="110000"/>
                </a:lnTo>
                <a:lnTo>
                  <a:pt x="96585" y="100000"/>
                </a:lnTo>
                <a:lnTo>
                  <a:pt x="111219" y="80000"/>
                </a:lnTo>
                <a:lnTo>
                  <a:pt x="117073" y="60000"/>
                </a:lnTo>
                <a:lnTo>
                  <a:pt x="111219" y="36666"/>
                </a:lnTo>
                <a:lnTo>
                  <a:pt x="96585" y="16666"/>
                </a:lnTo>
                <a:lnTo>
                  <a:pt x="79024" y="6666"/>
                </a:lnTo>
                <a:lnTo>
                  <a:pt x="55609" y="0"/>
                </a:lnTo>
                <a:lnTo>
                  <a:pt x="32195" y="6666"/>
                </a:lnTo>
                <a:lnTo>
                  <a:pt x="17560" y="16666"/>
                </a:lnTo>
                <a:lnTo>
                  <a:pt x="5853" y="36666"/>
                </a:lnTo>
                <a:lnTo>
                  <a:pt x="0" y="60000"/>
                </a:lnTo>
                <a:lnTo>
                  <a:pt x="5853" y="80000"/>
                </a:lnTo>
                <a:lnTo>
                  <a:pt x="17560" y="100000"/>
                </a:lnTo>
                <a:lnTo>
                  <a:pt x="32195" y="110000"/>
                </a:lnTo>
                <a:lnTo>
                  <a:pt x="55609"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42" name="Shape 3842"/>
          <p:cNvSpPr/>
          <p:nvPr/>
        </p:nvSpPr>
        <p:spPr>
          <a:xfrm>
            <a:off x="6122987" y="4322762"/>
            <a:ext cx="55561" cy="57150"/>
          </a:xfrm>
          <a:custGeom>
            <a:pathLst>
              <a:path extrusionOk="0" h="120000" w="120000">
                <a:moveTo>
                  <a:pt x="55609" y="116666"/>
                </a:moveTo>
                <a:lnTo>
                  <a:pt x="55609" y="116666"/>
                </a:lnTo>
                <a:lnTo>
                  <a:pt x="79024" y="110000"/>
                </a:lnTo>
                <a:lnTo>
                  <a:pt x="96585" y="100000"/>
                </a:lnTo>
                <a:lnTo>
                  <a:pt x="111219" y="80000"/>
                </a:lnTo>
                <a:lnTo>
                  <a:pt x="117073" y="56666"/>
                </a:lnTo>
                <a:lnTo>
                  <a:pt x="111219" y="33333"/>
                </a:lnTo>
                <a:lnTo>
                  <a:pt x="96585" y="16666"/>
                </a:lnTo>
                <a:lnTo>
                  <a:pt x="79024" y="3333"/>
                </a:lnTo>
                <a:lnTo>
                  <a:pt x="55609" y="0"/>
                </a:lnTo>
                <a:lnTo>
                  <a:pt x="32195" y="3333"/>
                </a:lnTo>
                <a:lnTo>
                  <a:pt x="17560" y="16666"/>
                </a:lnTo>
                <a:lnTo>
                  <a:pt x="5853" y="33333"/>
                </a:lnTo>
                <a:lnTo>
                  <a:pt x="0" y="56666"/>
                </a:lnTo>
                <a:lnTo>
                  <a:pt x="5853" y="80000"/>
                </a:lnTo>
                <a:lnTo>
                  <a:pt x="17560" y="100000"/>
                </a:lnTo>
                <a:lnTo>
                  <a:pt x="32195" y="110000"/>
                </a:lnTo>
                <a:lnTo>
                  <a:pt x="55609"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43" name="Shape 3843"/>
          <p:cNvSpPr/>
          <p:nvPr/>
        </p:nvSpPr>
        <p:spPr>
          <a:xfrm>
            <a:off x="6211887" y="4348162"/>
            <a:ext cx="58737" cy="58737"/>
          </a:xfrm>
          <a:custGeom>
            <a:pathLst>
              <a:path extrusionOk="0" h="120000" w="120000">
                <a:moveTo>
                  <a:pt x="60000" y="116756"/>
                </a:moveTo>
                <a:lnTo>
                  <a:pt x="60000" y="116756"/>
                </a:lnTo>
                <a:lnTo>
                  <a:pt x="80000" y="110270"/>
                </a:lnTo>
                <a:lnTo>
                  <a:pt x="97142" y="97297"/>
                </a:lnTo>
                <a:lnTo>
                  <a:pt x="111428" y="81081"/>
                </a:lnTo>
                <a:lnTo>
                  <a:pt x="117142" y="58378"/>
                </a:lnTo>
                <a:lnTo>
                  <a:pt x="111428" y="35675"/>
                </a:lnTo>
                <a:lnTo>
                  <a:pt x="97142" y="16216"/>
                </a:lnTo>
                <a:lnTo>
                  <a:pt x="80000" y="6486"/>
                </a:lnTo>
                <a:lnTo>
                  <a:pt x="60000" y="0"/>
                </a:lnTo>
                <a:lnTo>
                  <a:pt x="37142" y="6486"/>
                </a:lnTo>
                <a:lnTo>
                  <a:pt x="17142" y="16216"/>
                </a:lnTo>
                <a:lnTo>
                  <a:pt x="5714" y="35675"/>
                </a:lnTo>
                <a:lnTo>
                  <a:pt x="0" y="58378"/>
                </a:lnTo>
                <a:lnTo>
                  <a:pt x="5714" y="81081"/>
                </a:lnTo>
                <a:lnTo>
                  <a:pt x="17142" y="97297"/>
                </a:lnTo>
                <a:lnTo>
                  <a:pt x="37142" y="110270"/>
                </a:lnTo>
                <a:lnTo>
                  <a:pt x="60000"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44" name="Shape 3844"/>
          <p:cNvSpPr/>
          <p:nvPr/>
        </p:nvSpPr>
        <p:spPr>
          <a:xfrm>
            <a:off x="6254750" y="4430712"/>
            <a:ext cx="58738" cy="57150"/>
          </a:xfrm>
          <a:custGeom>
            <a:pathLst>
              <a:path extrusionOk="0" h="120000" w="120000">
                <a:moveTo>
                  <a:pt x="60000" y="116666"/>
                </a:moveTo>
                <a:lnTo>
                  <a:pt x="60000" y="116666"/>
                </a:lnTo>
                <a:lnTo>
                  <a:pt x="84000" y="113333"/>
                </a:lnTo>
                <a:lnTo>
                  <a:pt x="99000" y="100000"/>
                </a:lnTo>
                <a:lnTo>
                  <a:pt x="114000" y="83333"/>
                </a:lnTo>
                <a:lnTo>
                  <a:pt x="117000" y="60000"/>
                </a:lnTo>
                <a:lnTo>
                  <a:pt x="114000" y="36666"/>
                </a:lnTo>
                <a:lnTo>
                  <a:pt x="99000" y="16666"/>
                </a:lnTo>
                <a:lnTo>
                  <a:pt x="84000" y="6666"/>
                </a:lnTo>
                <a:lnTo>
                  <a:pt x="60000" y="0"/>
                </a:lnTo>
                <a:lnTo>
                  <a:pt x="36000" y="6666"/>
                </a:lnTo>
                <a:lnTo>
                  <a:pt x="18000" y="16666"/>
                </a:lnTo>
                <a:lnTo>
                  <a:pt x="6000" y="36666"/>
                </a:lnTo>
                <a:lnTo>
                  <a:pt x="0" y="60000"/>
                </a:lnTo>
                <a:lnTo>
                  <a:pt x="6000" y="83333"/>
                </a:lnTo>
                <a:lnTo>
                  <a:pt x="18000" y="100000"/>
                </a:lnTo>
                <a:lnTo>
                  <a:pt x="36000" y="113333"/>
                </a:lnTo>
                <a:lnTo>
                  <a:pt x="60000"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45" name="Shape 3845"/>
          <p:cNvSpPr/>
          <p:nvPr/>
        </p:nvSpPr>
        <p:spPr>
          <a:xfrm>
            <a:off x="5280025" y="5341937"/>
            <a:ext cx="254000" cy="255587"/>
          </a:xfrm>
          <a:custGeom>
            <a:pathLst>
              <a:path extrusionOk="0" h="120000" w="120000">
                <a:moveTo>
                  <a:pt x="105333" y="18633"/>
                </a:moveTo>
                <a:lnTo>
                  <a:pt x="105333" y="18633"/>
                </a:lnTo>
                <a:lnTo>
                  <a:pt x="107333" y="22360"/>
                </a:lnTo>
                <a:lnTo>
                  <a:pt x="109333" y="26086"/>
                </a:lnTo>
                <a:lnTo>
                  <a:pt x="110000" y="29068"/>
                </a:lnTo>
                <a:lnTo>
                  <a:pt x="112000" y="32049"/>
                </a:lnTo>
                <a:lnTo>
                  <a:pt x="112666" y="35776"/>
                </a:lnTo>
                <a:lnTo>
                  <a:pt x="114000" y="38757"/>
                </a:lnTo>
                <a:lnTo>
                  <a:pt x="114666" y="41739"/>
                </a:lnTo>
                <a:lnTo>
                  <a:pt x="116000" y="45465"/>
                </a:lnTo>
                <a:lnTo>
                  <a:pt x="118000" y="49192"/>
                </a:lnTo>
                <a:lnTo>
                  <a:pt x="118666" y="52173"/>
                </a:lnTo>
                <a:lnTo>
                  <a:pt x="119333" y="55155"/>
                </a:lnTo>
                <a:lnTo>
                  <a:pt x="119333" y="58136"/>
                </a:lnTo>
                <a:lnTo>
                  <a:pt x="119333" y="61118"/>
                </a:lnTo>
                <a:lnTo>
                  <a:pt x="119333" y="64099"/>
                </a:lnTo>
                <a:lnTo>
                  <a:pt x="119333" y="66335"/>
                </a:lnTo>
                <a:lnTo>
                  <a:pt x="119333" y="69316"/>
                </a:lnTo>
                <a:lnTo>
                  <a:pt x="119333" y="71552"/>
                </a:lnTo>
                <a:lnTo>
                  <a:pt x="118666" y="73788"/>
                </a:lnTo>
                <a:lnTo>
                  <a:pt x="117333" y="76024"/>
                </a:lnTo>
                <a:lnTo>
                  <a:pt x="115333" y="79006"/>
                </a:lnTo>
                <a:lnTo>
                  <a:pt x="114000" y="81987"/>
                </a:lnTo>
                <a:lnTo>
                  <a:pt x="112000" y="84223"/>
                </a:lnTo>
                <a:lnTo>
                  <a:pt x="109333" y="86459"/>
                </a:lnTo>
                <a:lnTo>
                  <a:pt x="108000" y="88695"/>
                </a:lnTo>
                <a:lnTo>
                  <a:pt x="106000" y="91677"/>
                </a:lnTo>
                <a:lnTo>
                  <a:pt x="103333" y="94658"/>
                </a:lnTo>
                <a:lnTo>
                  <a:pt x="101333" y="98385"/>
                </a:lnTo>
                <a:lnTo>
                  <a:pt x="99333" y="102111"/>
                </a:lnTo>
                <a:lnTo>
                  <a:pt x="95333" y="105838"/>
                </a:lnTo>
                <a:lnTo>
                  <a:pt x="93333" y="108819"/>
                </a:lnTo>
                <a:lnTo>
                  <a:pt x="90000" y="111801"/>
                </a:lnTo>
                <a:lnTo>
                  <a:pt x="86000" y="112546"/>
                </a:lnTo>
                <a:lnTo>
                  <a:pt x="82666" y="114037"/>
                </a:lnTo>
                <a:lnTo>
                  <a:pt x="78000" y="115527"/>
                </a:lnTo>
                <a:lnTo>
                  <a:pt x="72666" y="116273"/>
                </a:lnTo>
                <a:lnTo>
                  <a:pt x="66666" y="117018"/>
                </a:lnTo>
                <a:lnTo>
                  <a:pt x="61333" y="118509"/>
                </a:lnTo>
                <a:lnTo>
                  <a:pt x="56000" y="119254"/>
                </a:lnTo>
                <a:lnTo>
                  <a:pt x="52000" y="119254"/>
                </a:lnTo>
                <a:lnTo>
                  <a:pt x="48000" y="119254"/>
                </a:lnTo>
                <a:lnTo>
                  <a:pt x="44000" y="117763"/>
                </a:lnTo>
                <a:lnTo>
                  <a:pt x="38000" y="116273"/>
                </a:lnTo>
                <a:lnTo>
                  <a:pt x="31333" y="114037"/>
                </a:lnTo>
                <a:lnTo>
                  <a:pt x="24000" y="111055"/>
                </a:lnTo>
                <a:lnTo>
                  <a:pt x="16666" y="107329"/>
                </a:lnTo>
                <a:lnTo>
                  <a:pt x="10000" y="102111"/>
                </a:lnTo>
                <a:lnTo>
                  <a:pt x="5333" y="94658"/>
                </a:lnTo>
                <a:lnTo>
                  <a:pt x="1333" y="87204"/>
                </a:lnTo>
                <a:lnTo>
                  <a:pt x="666" y="83478"/>
                </a:lnTo>
                <a:lnTo>
                  <a:pt x="666" y="79751"/>
                </a:lnTo>
                <a:lnTo>
                  <a:pt x="0" y="75279"/>
                </a:lnTo>
                <a:lnTo>
                  <a:pt x="0" y="70807"/>
                </a:lnTo>
                <a:lnTo>
                  <a:pt x="0" y="66335"/>
                </a:lnTo>
                <a:lnTo>
                  <a:pt x="0" y="61863"/>
                </a:lnTo>
                <a:lnTo>
                  <a:pt x="666" y="57391"/>
                </a:lnTo>
                <a:lnTo>
                  <a:pt x="2000" y="54409"/>
                </a:lnTo>
                <a:lnTo>
                  <a:pt x="4000" y="50683"/>
                </a:lnTo>
                <a:lnTo>
                  <a:pt x="6000" y="46211"/>
                </a:lnTo>
                <a:lnTo>
                  <a:pt x="9333" y="40993"/>
                </a:lnTo>
                <a:lnTo>
                  <a:pt x="12000" y="36521"/>
                </a:lnTo>
                <a:lnTo>
                  <a:pt x="15333" y="31304"/>
                </a:lnTo>
                <a:lnTo>
                  <a:pt x="18666" y="26832"/>
                </a:lnTo>
                <a:lnTo>
                  <a:pt x="22000" y="22360"/>
                </a:lnTo>
                <a:lnTo>
                  <a:pt x="24000" y="19378"/>
                </a:lnTo>
                <a:lnTo>
                  <a:pt x="28000" y="16397"/>
                </a:lnTo>
                <a:lnTo>
                  <a:pt x="31333" y="12670"/>
                </a:lnTo>
                <a:lnTo>
                  <a:pt x="36666" y="9689"/>
                </a:lnTo>
                <a:lnTo>
                  <a:pt x="42000" y="6708"/>
                </a:lnTo>
                <a:lnTo>
                  <a:pt x="47333" y="2981"/>
                </a:lnTo>
                <a:lnTo>
                  <a:pt x="52000" y="1490"/>
                </a:lnTo>
                <a:lnTo>
                  <a:pt x="57333" y="0"/>
                </a:lnTo>
                <a:lnTo>
                  <a:pt x="60666" y="0"/>
                </a:lnTo>
                <a:lnTo>
                  <a:pt x="64000" y="745"/>
                </a:lnTo>
                <a:lnTo>
                  <a:pt x="66666" y="745"/>
                </a:lnTo>
                <a:lnTo>
                  <a:pt x="70666" y="1490"/>
                </a:lnTo>
                <a:lnTo>
                  <a:pt x="73333" y="1490"/>
                </a:lnTo>
                <a:lnTo>
                  <a:pt x="76666" y="1490"/>
                </a:lnTo>
                <a:lnTo>
                  <a:pt x="79333" y="2236"/>
                </a:lnTo>
                <a:lnTo>
                  <a:pt x="81333" y="2236"/>
                </a:lnTo>
                <a:lnTo>
                  <a:pt x="84000" y="2981"/>
                </a:lnTo>
                <a:lnTo>
                  <a:pt x="87333" y="5217"/>
                </a:lnTo>
                <a:lnTo>
                  <a:pt x="90666" y="7453"/>
                </a:lnTo>
                <a:lnTo>
                  <a:pt x="94000" y="9689"/>
                </a:lnTo>
                <a:lnTo>
                  <a:pt x="96666" y="12670"/>
                </a:lnTo>
                <a:lnTo>
                  <a:pt x="100666" y="14906"/>
                </a:lnTo>
                <a:lnTo>
                  <a:pt x="102666" y="17142"/>
                </a:lnTo>
                <a:lnTo>
                  <a:pt x="104000" y="17888"/>
                </a:lnTo>
                <a:lnTo>
                  <a:pt x="105333" y="18633"/>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46" name="Shape 3846"/>
          <p:cNvSpPr/>
          <p:nvPr/>
        </p:nvSpPr>
        <p:spPr>
          <a:xfrm>
            <a:off x="5445125" y="5380037"/>
            <a:ext cx="9524" cy="12699"/>
          </a:xfrm>
          <a:custGeom>
            <a:pathLst>
              <a:path extrusionOk="0" h="120000" w="120000">
                <a:moveTo>
                  <a:pt x="34285" y="15000"/>
                </a:moveTo>
                <a:lnTo>
                  <a:pt x="68571" y="30000"/>
                </a:lnTo>
                <a:lnTo>
                  <a:pt x="68571" y="45000"/>
                </a:lnTo>
                <a:lnTo>
                  <a:pt x="85714" y="45000"/>
                </a:lnTo>
                <a:lnTo>
                  <a:pt x="102857" y="60000"/>
                </a:lnTo>
                <a:lnTo>
                  <a:pt x="102857" y="75000"/>
                </a:lnTo>
                <a:lnTo>
                  <a:pt x="102857" y="90000"/>
                </a:lnTo>
                <a:lnTo>
                  <a:pt x="85714" y="105000"/>
                </a:lnTo>
                <a:lnTo>
                  <a:pt x="68571" y="105000"/>
                </a:lnTo>
                <a:lnTo>
                  <a:pt x="51428" y="105000"/>
                </a:lnTo>
                <a:lnTo>
                  <a:pt x="34285" y="90000"/>
                </a:lnTo>
                <a:lnTo>
                  <a:pt x="17142" y="75000"/>
                </a:lnTo>
                <a:lnTo>
                  <a:pt x="0" y="45000"/>
                </a:lnTo>
                <a:lnTo>
                  <a:pt x="0" y="30000"/>
                </a:lnTo>
                <a:lnTo>
                  <a:pt x="0" y="15000"/>
                </a:lnTo>
                <a:lnTo>
                  <a:pt x="0" y="0"/>
                </a:lnTo>
                <a:lnTo>
                  <a:pt x="17142" y="0"/>
                </a:lnTo>
                <a:lnTo>
                  <a:pt x="34285" y="0"/>
                </a:lnTo>
                <a:lnTo>
                  <a:pt x="34285" y="1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47" name="Shape 3847"/>
          <p:cNvSpPr/>
          <p:nvPr/>
        </p:nvSpPr>
        <p:spPr>
          <a:xfrm>
            <a:off x="5445125" y="5380037"/>
            <a:ext cx="25399" cy="28575"/>
          </a:xfrm>
          <a:custGeom>
            <a:pathLst>
              <a:path extrusionOk="0" h="120000" w="120000">
                <a:moveTo>
                  <a:pt x="46666" y="13333"/>
                </a:moveTo>
                <a:lnTo>
                  <a:pt x="46666" y="13333"/>
                </a:lnTo>
                <a:lnTo>
                  <a:pt x="66666" y="40000"/>
                </a:lnTo>
                <a:lnTo>
                  <a:pt x="80000" y="46666"/>
                </a:lnTo>
                <a:lnTo>
                  <a:pt x="93333" y="53333"/>
                </a:lnTo>
                <a:lnTo>
                  <a:pt x="106666" y="60000"/>
                </a:lnTo>
                <a:lnTo>
                  <a:pt x="113333" y="73333"/>
                </a:lnTo>
                <a:lnTo>
                  <a:pt x="113333" y="86666"/>
                </a:lnTo>
                <a:lnTo>
                  <a:pt x="106666" y="100000"/>
                </a:lnTo>
                <a:lnTo>
                  <a:pt x="93333" y="106666"/>
                </a:lnTo>
                <a:lnTo>
                  <a:pt x="80000" y="113333"/>
                </a:lnTo>
                <a:lnTo>
                  <a:pt x="66666" y="113333"/>
                </a:lnTo>
                <a:lnTo>
                  <a:pt x="53333" y="106666"/>
                </a:lnTo>
                <a:lnTo>
                  <a:pt x="40000" y="100000"/>
                </a:lnTo>
                <a:lnTo>
                  <a:pt x="33333" y="93333"/>
                </a:lnTo>
                <a:lnTo>
                  <a:pt x="20000" y="80000"/>
                </a:lnTo>
                <a:lnTo>
                  <a:pt x="13333" y="73333"/>
                </a:lnTo>
                <a:lnTo>
                  <a:pt x="6666" y="53333"/>
                </a:lnTo>
                <a:lnTo>
                  <a:pt x="6666" y="40000"/>
                </a:lnTo>
                <a:lnTo>
                  <a:pt x="0" y="33333"/>
                </a:lnTo>
                <a:lnTo>
                  <a:pt x="0" y="20000"/>
                </a:lnTo>
                <a:lnTo>
                  <a:pt x="0" y="6666"/>
                </a:lnTo>
                <a:lnTo>
                  <a:pt x="13333" y="0"/>
                </a:lnTo>
                <a:lnTo>
                  <a:pt x="33333" y="0"/>
                </a:lnTo>
                <a:lnTo>
                  <a:pt x="40000" y="6666"/>
                </a:lnTo>
                <a:lnTo>
                  <a:pt x="46666" y="13333"/>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48" name="Shape 3848"/>
          <p:cNvSpPr/>
          <p:nvPr/>
        </p:nvSpPr>
        <p:spPr>
          <a:xfrm>
            <a:off x="5370512" y="5530850"/>
            <a:ext cx="11112" cy="11113"/>
          </a:xfrm>
          <a:custGeom>
            <a:pathLst>
              <a:path extrusionOk="0" h="120000" w="120000">
                <a:moveTo>
                  <a:pt x="45000" y="17142"/>
                </a:moveTo>
                <a:lnTo>
                  <a:pt x="75000" y="34285"/>
                </a:lnTo>
                <a:lnTo>
                  <a:pt x="90000" y="34285"/>
                </a:lnTo>
                <a:lnTo>
                  <a:pt x="90000" y="51428"/>
                </a:lnTo>
                <a:lnTo>
                  <a:pt x="105000" y="51428"/>
                </a:lnTo>
                <a:lnTo>
                  <a:pt x="105000" y="68571"/>
                </a:lnTo>
                <a:lnTo>
                  <a:pt x="105000" y="85714"/>
                </a:lnTo>
                <a:lnTo>
                  <a:pt x="90000" y="102857"/>
                </a:lnTo>
                <a:lnTo>
                  <a:pt x="75000" y="102857"/>
                </a:lnTo>
                <a:lnTo>
                  <a:pt x="60000" y="102857"/>
                </a:lnTo>
                <a:lnTo>
                  <a:pt x="45000" y="102857"/>
                </a:lnTo>
                <a:lnTo>
                  <a:pt x="30000" y="85714"/>
                </a:lnTo>
                <a:lnTo>
                  <a:pt x="15000" y="85714"/>
                </a:lnTo>
                <a:lnTo>
                  <a:pt x="0" y="85714"/>
                </a:lnTo>
                <a:lnTo>
                  <a:pt x="0" y="68571"/>
                </a:lnTo>
                <a:lnTo>
                  <a:pt x="0" y="51428"/>
                </a:lnTo>
                <a:lnTo>
                  <a:pt x="0" y="34285"/>
                </a:lnTo>
                <a:lnTo>
                  <a:pt x="0" y="17142"/>
                </a:lnTo>
                <a:lnTo>
                  <a:pt x="0" y="0"/>
                </a:lnTo>
                <a:lnTo>
                  <a:pt x="15000" y="0"/>
                </a:lnTo>
                <a:lnTo>
                  <a:pt x="30000" y="0"/>
                </a:lnTo>
                <a:lnTo>
                  <a:pt x="45000" y="0"/>
                </a:lnTo>
                <a:lnTo>
                  <a:pt x="45000" y="17142"/>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49" name="Shape 3849"/>
          <p:cNvSpPr/>
          <p:nvPr/>
        </p:nvSpPr>
        <p:spPr>
          <a:xfrm>
            <a:off x="5370512" y="5530850"/>
            <a:ext cx="26987" cy="26987"/>
          </a:xfrm>
          <a:custGeom>
            <a:pathLst>
              <a:path extrusionOk="0" h="120000" w="120000">
                <a:moveTo>
                  <a:pt x="50526" y="14117"/>
                </a:moveTo>
                <a:lnTo>
                  <a:pt x="50526" y="14117"/>
                </a:lnTo>
                <a:lnTo>
                  <a:pt x="75789" y="42352"/>
                </a:lnTo>
                <a:lnTo>
                  <a:pt x="94736" y="42352"/>
                </a:lnTo>
                <a:lnTo>
                  <a:pt x="94736" y="49411"/>
                </a:lnTo>
                <a:lnTo>
                  <a:pt x="107368" y="63529"/>
                </a:lnTo>
                <a:lnTo>
                  <a:pt x="113684" y="77647"/>
                </a:lnTo>
                <a:lnTo>
                  <a:pt x="113684" y="84705"/>
                </a:lnTo>
                <a:lnTo>
                  <a:pt x="107368" y="98823"/>
                </a:lnTo>
                <a:lnTo>
                  <a:pt x="101052" y="112941"/>
                </a:lnTo>
                <a:lnTo>
                  <a:pt x="94736" y="112941"/>
                </a:lnTo>
                <a:lnTo>
                  <a:pt x="75789" y="112941"/>
                </a:lnTo>
                <a:lnTo>
                  <a:pt x="56842" y="112941"/>
                </a:lnTo>
                <a:lnTo>
                  <a:pt x="50526" y="105882"/>
                </a:lnTo>
                <a:lnTo>
                  <a:pt x="37894" y="98823"/>
                </a:lnTo>
                <a:lnTo>
                  <a:pt x="12631" y="91764"/>
                </a:lnTo>
                <a:lnTo>
                  <a:pt x="6315" y="84705"/>
                </a:lnTo>
                <a:lnTo>
                  <a:pt x="0" y="77647"/>
                </a:lnTo>
                <a:lnTo>
                  <a:pt x="0" y="56470"/>
                </a:lnTo>
                <a:lnTo>
                  <a:pt x="6315" y="42352"/>
                </a:lnTo>
                <a:lnTo>
                  <a:pt x="6315" y="21176"/>
                </a:lnTo>
                <a:lnTo>
                  <a:pt x="6315" y="7058"/>
                </a:lnTo>
                <a:lnTo>
                  <a:pt x="18947" y="0"/>
                </a:lnTo>
                <a:lnTo>
                  <a:pt x="37894" y="0"/>
                </a:lnTo>
                <a:lnTo>
                  <a:pt x="50526" y="7058"/>
                </a:lnTo>
                <a:lnTo>
                  <a:pt x="50526" y="14117"/>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50" name="Shape 3850"/>
          <p:cNvSpPr/>
          <p:nvPr/>
        </p:nvSpPr>
        <p:spPr>
          <a:xfrm>
            <a:off x="5465762" y="5440362"/>
            <a:ext cx="1587" cy="4762"/>
          </a:xfrm>
          <a:custGeom>
            <a:pathLst>
              <a:path extrusionOk="0" h="120000" w="120000">
                <a:moveTo>
                  <a:pt x="0" y="40000"/>
                </a:moveTo>
                <a:lnTo>
                  <a:pt x="0" y="40000"/>
                </a:lnTo>
                <a:lnTo>
                  <a:pt x="0" y="80000"/>
                </a:lnTo>
                <a:lnTo>
                  <a:pt x="60000" y="40000"/>
                </a:lnTo>
                <a:lnTo>
                  <a:pt x="60000" y="0"/>
                </a:lnTo>
                <a:lnTo>
                  <a:pt x="0" y="4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51" name="Shape 3851"/>
          <p:cNvSpPr/>
          <p:nvPr/>
        </p:nvSpPr>
        <p:spPr>
          <a:xfrm>
            <a:off x="5465762" y="5440362"/>
            <a:ext cx="17461" cy="20636"/>
          </a:xfrm>
          <a:custGeom>
            <a:pathLst>
              <a:path extrusionOk="0" h="120000" w="120000">
                <a:moveTo>
                  <a:pt x="18461" y="36923"/>
                </a:moveTo>
                <a:lnTo>
                  <a:pt x="18461" y="36923"/>
                </a:lnTo>
                <a:lnTo>
                  <a:pt x="9230" y="55384"/>
                </a:lnTo>
                <a:lnTo>
                  <a:pt x="0" y="73846"/>
                </a:lnTo>
                <a:lnTo>
                  <a:pt x="0" y="92307"/>
                </a:lnTo>
                <a:lnTo>
                  <a:pt x="0" y="101538"/>
                </a:lnTo>
                <a:lnTo>
                  <a:pt x="18461" y="110769"/>
                </a:lnTo>
                <a:lnTo>
                  <a:pt x="27692" y="110769"/>
                </a:lnTo>
                <a:lnTo>
                  <a:pt x="46153" y="110769"/>
                </a:lnTo>
                <a:lnTo>
                  <a:pt x="110769" y="73846"/>
                </a:lnTo>
                <a:lnTo>
                  <a:pt x="92307" y="0"/>
                </a:lnTo>
                <a:lnTo>
                  <a:pt x="18461" y="36923"/>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52" name="Shape 3852"/>
          <p:cNvSpPr/>
          <p:nvPr/>
        </p:nvSpPr>
        <p:spPr>
          <a:xfrm>
            <a:off x="5373687" y="5399087"/>
            <a:ext cx="3174" cy="4762"/>
          </a:xfrm>
          <a:custGeom>
            <a:pathLst>
              <a:path extrusionOk="0" h="120000" w="120000">
                <a:moveTo>
                  <a:pt x="0" y="40000"/>
                </a:moveTo>
                <a:lnTo>
                  <a:pt x="0" y="40000"/>
                </a:lnTo>
                <a:lnTo>
                  <a:pt x="0" y="80000"/>
                </a:lnTo>
                <a:lnTo>
                  <a:pt x="40000" y="80000"/>
                </a:lnTo>
                <a:lnTo>
                  <a:pt x="80000" y="40000"/>
                </a:lnTo>
                <a:lnTo>
                  <a:pt x="80000" y="0"/>
                </a:lnTo>
                <a:lnTo>
                  <a:pt x="0" y="4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53" name="Shape 3853"/>
          <p:cNvSpPr/>
          <p:nvPr/>
        </p:nvSpPr>
        <p:spPr>
          <a:xfrm>
            <a:off x="5373687" y="5399087"/>
            <a:ext cx="19049" cy="20636"/>
          </a:xfrm>
          <a:custGeom>
            <a:pathLst>
              <a:path extrusionOk="0" h="120000" w="120000">
                <a:moveTo>
                  <a:pt x="17142" y="27692"/>
                </a:moveTo>
                <a:lnTo>
                  <a:pt x="17142" y="27692"/>
                </a:lnTo>
                <a:lnTo>
                  <a:pt x="8571" y="55384"/>
                </a:lnTo>
                <a:lnTo>
                  <a:pt x="0" y="64615"/>
                </a:lnTo>
                <a:lnTo>
                  <a:pt x="0" y="83076"/>
                </a:lnTo>
                <a:lnTo>
                  <a:pt x="0" y="92307"/>
                </a:lnTo>
                <a:lnTo>
                  <a:pt x="17142" y="101538"/>
                </a:lnTo>
                <a:lnTo>
                  <a:pt x="34285" y="110769"/>
                </a:lnTo>
                <a:lnTo>
                  <a:pt x="51428" y="101538"/>
                </a:lnTo>
                <a:lnTo>
                  <a:pt x="111428" y="64615"/>
                </a:lnTo>
                <a:lnTo>
                  <a:pt x="94285" y="0"/>
                </a:lnTo>
                <a:lnTo>
                  <a:pt x="17142" y="27692"/>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54" name="Shape 3854"/>
          <p:cNvSpPr/>
          <p:nvPr/>
        </p:nvSpPr>
        <p:spPr>
          <a:xfrm>
            <a:off x="5345112" y="5461000"/>
            <a:ext cx="1587" cy="12699"/>
          </a:xfrm>
          <a:custGeom>
            <a:pathLst>
              <a:path extrusionOk="0" h="120000" w="120000">
                <a:moveTo>
                  <a:pt x="0" y="30000"/>
                </a:moveTo>
                <a:lnTo>
                  <a:pt x="0" y="30000"/>
                </a:lnTo>
                <a:lnTo>
                  <a:pt x="0" y="45000"/>
                </a:lnTo>
                <a:lnTo>
                  <a:pt x="0" y="60000"/>
                </a:lnTo>
                <a:lnTo>
                  <a:pt x="0" y="75000"/>
                </a:lnTo>
                <a:lnTo>
                  <a:pt x="0" y="90000"/>
                </a:lnTo>
                <a:lnTo>
                  <a:pt x="0" y="105000"/>
                </a:lnTo>
                <a:lnTo>
                  <a:pt x="0" y="45000"/>
                </a:lnTo>
                <a:lnTo>
                  <a:pt x="0" y="0"/>
                </a:lnTo>
                <a:lnTo>
                  <a:pt x="0" y="3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55" name="Shape 3855"/>
          <p:cNvSpPr/>
          <p:nvPr/>
        </p:nvSpPr>
        <p:spPr>
          <a:xfrm>
            <a:off x="5345112" y="5461000"/>
            <a:ext cx="19049" cy="28575"/>
          </a:xfrm>
          <a:custGeom>
            <a:pathLst>
              <a:path extrusionOk="0" h="120000" w="120000">
                <a:moveTo>
                  <a:pt x="20000" y="26666"/>
                </a:moveTo>
                <a:lnTo>
                  <a:pt x="20000" y="26666"/>
                </a:lnTo>
                <a:lnTo>
                  <a:pt x="10000" y="40000"/>
                </a:lnTo>
                <a:lnTo>
                  <a:pt x="0" y="53333"/>
                </a:lnTo>
                <a:lnTo>
                  <a:pt x="0" y="60000"/>
                </a:lnTo>
                <a:lnTo>
                  <a:pt x="0" y="73333"/>
                </a:lnTo>
                <a:lnTo>
                  <a:pt x="20000" y="80000"/>
                </a:lnTo>
                <a:lnTo>
                  <a:pt x="40000" y="93333"/>
                </a:lnTo>
                <a:lnTo>
                  <a:pt x="70000" y="106666"/>
                </a:lnTo>
                <a:lnTo>
                  <a:pt x="80000" y="113333"/>
                </a:lnTo>
                <a:lnTo>
                  <a:pt x="110000" y="46666"/>
                </a:lnTo>
                <a:lnTo>
                  <a:pt x="100000" y="0"/>
                </a:lnTo>
                <a:lnTo>
                  <a:pt x="20000" y="2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56" name="Shape 3856"/>
          <p:cNvSpPr/>
          <p:nvPr/>
        </p:nvSpPr>
        <p:spPr>
          <a:xfrm>
            <a:off x="5410200" y="5491162"/>
            <a:ext cx="14288" cy="14287"/>
          </a:xfrm>
          <a:custGeom>
            <a:pathLst>
              <a:path extrusionOk="0" h="120000" w="120000">
                <a:moveTo>
                  <a:pt x="108000" y="66666"/>
                </a:moveTo>
                <a:lnTo>
                  <a:pt x="84000" y="66666"/>
                </a:lnTo>
                <a:lnTo>
                  <a:pt x="72000" y="66666"/>
                </a:lnTo>
                <a:lnTo>
                  <a:pt x="48000" y="66666"/>
                </a:lnTo>
                <a:lnTo>
                  <a:pt x="48000" y="53333"/>
                </a:lnTo>
                <a:lnTo>
                  <a:pt x="48000" y="40000"/>
                </a:lnTo>
                <a:lnTo>
                  <a:pt x="36000" y="26666"/>
                </a:lnTo>
                <a:lnTo>
                  <a:pt x="36000" y="13333"/>
                </a:lnTo>
                <a:lnTo>
                  <a:pt x="24000" y="13333"/>
                </a:lnTo>
                <a:lnTo>
                  <a:pt x="12000" y="0"/>
                </a:lnTo>
                <a:lnTo>
                  <a:pt x="0" y="0"/>
                </a:lnTo>
                <a:lnTo>
                  <a:pt x="0" y="26666"/>
                </a:lnTo>
                <a:lnTo>
                  <a:pt x="12000" y="40000"/>
                </a:lnTo>
                <a:lnTo>
                  <a:pt x="12000" y="53333"/>
                </a:lnTo>
                <a:lnTo>
                  <a:pt x="12000" y="66666"/>
                </a:lnTo>
                <a:lnTo>
                  <a:pt x="24000" y="80000"/>
                </a:lnTo>
                <a:lnTo>
                  <a:pt x="36000" y="93333"/>
                </a:lnTo>
                <a:lnTo>
                  <a:pt x="48000" y="106666"/>
                </a:lnTo>
                <a:lnTo>
                  <a:pt x="60000" y="106666"/>
                </a:lnTo>
                <a:lnTo>
                  <a:pt x="72000" y="106666"/>
                </a:lnTo>
                <a:lnTo>
                  <a:pt x="84000" y="80000"/>
                </a:lnTo>
                <a:lnTo>
                  <a:pt x="108000" y="6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57" name="Shape 3857"/>
          <p:cNvSpPr/>
          <p:nvPr/>
        </p:nvSpPr>
        <p:spPr>
          <a:xfrm>
            <a:off x="5410200" y="5491162"/>
            <a:ext cx="31750" cy="30161"/>
          </a:xfrm>
          <a:custGeom>
            <a:pathLst>
              <a:path extrusionOk="0" h="120000" w="120000">
                <a:moveTo>
                  <a:pt x="114545" y="69473"/>
                </a:moveTo>
                <a:lnTo>
                  <a:pt x="114545" y="69473"/>
                </a:lnTo>
                <a:lnTo>
                  <a:pt x="87272" y="69473"/>
                </a:lnTo>
                <a:lnTo>
                  <a:pt x="70909" y="75789"/>
                </a:lnTo>
                <a:lnTo>
                  <a:pt x="49090" y="75789"/>
                </a:lnTo>
                <a:lnTo>
                  <a:pt x="43636" y="63157"/>
                </a:lnTo>
                <a:lnTo>
                  <a:pt x="43636" y="44210"/>
                </a:lnTo>
                <a:lnTo>
                  <a:pt x="38181" y="31578"/>
                </a:lnTo>
                <a:lnTo>
                  <a:pt x="32727" y="18947"/>
                </a:lnTo>
                <a:lnTo>
                  <a:pt x="27272" y="12631"/>
                </a:lnTo>
                <a:lnTo>
                  <a:pt x="10909" y="6315"/>
                </a:lnTo>
                <a:lnTo>
                  <a:pt x="5454" y="0"/>
                </a:lnTo>
                <a:lnTo>
                  <a:pt x="0" y="6315"/>
                </a:lnTo>
                <a:lnTo>
                  <a:pt x="0" y="25263"/>
                </a:lnTo>
                <a:lnTo>
                  <a:pt x="5454" y="37894"/>
                </a:lnTo>
                <a:lnTo>
                  <a:pt x="5454" y="56842"/>
                </a:lnTo>
                <a:lnTo>
                  <a:pt x="5454" y="69473"/>
                </a:lnTo>
                <a:lnTo>
                  <a:pt x="10909" y="75789"/>
                </a:lnTo>
                <a:lnTo>
                  <a:pt x="27272" y="88421"/>
                </a:lnTo>
                <a:lnTo>
                  <a:pt x="38181" y="101052"/>
                </a:lnTo>
                <a:lnTo>
                  <a:pt x="43636" y="113684"/>
                </a:lnTo>
                <a:lnTo>
                  <a:pt x="60000" y="113684"/>
                </a:lnTo>
                <a:lnTo>
                  <a:pt x="70909" y="107368"/>
                </a:lnTo>
                <a:lnTo>
                  <a:pt x="87272" y="88421"/>
                </a:lnTo>
                <a:lnTo>
                  <a:pt x="109090" y="75789"/>
                </a:lnTo>
                <a:lnTo>
                  <a:pt x="114545" y="69473"/>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58" name="Shape 3858"/>
          <p:cNvSpPr/>
          <p:nvPr/>
        </p:nvSpPr>
        <p:spPr>
          <a:xfrm>
            <a:off x="5397500" y="5429250"/>
            <a:ext cx="9524" cy="9524"/>
          </a:xfrm>
          <a:custGeom>
            <a:pathLst>
              <a:path extrusionOk="0" h="120000" w="120000">
                <a:moveTo>
                  <a:pt x="0" y="100000"/>
                </a:moveTo>
                <a:lnTo>
                  <a:pt x="17142" y="40000"/>
                </a:lnTo>
                <a:lnTo>
                  <a:pt x="34285" y="0"/>
                </a:lnTo>
                <a:lnTo>
                  <a:pt x="85714" y="0"/>
                </a:lnTo>
                <a:lnTo>
                  <a:pt x="102857" y="0"/>
                </a:lnTo>
                <a:lnTo>
                  <a:pt x="0" y="10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59" name="Shape 3859"/>
          <p:cNvSpPr/>
          <p:nvPr/>
        </p:nvSpPr>
        <p:spPr>
          <a:xfrm>
            <a:off x="5405437" y="5437187"/>
            <a:ext cx="9524" cy="9524"/>
          </a:xfrm>
          <a:custGeom>
            <a:pathLst>
              <a:path extrusionOk="0" h="120000" w="120000">
                <a:moveTo>
                  <a:pt x="102857" y="0"/>
                </a:moveTo>
                <a:lnTo>
                  <a:pt x="102857" y="0"/>
                </a:lnTo>
                <a:lnTo>
                  <a:pt x="85714" y="60000"/>
                </a:lnTo>
                <a:lnTo>
                  <a:pt x="68571" y="100000"/>
                </a:lnTo>
                <a:lnTo>
                  <a:pt x="17142" y="100000"/>
                </a:lnTo>
                <a:lnTo>
                  <a:pt x="0" y="10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60" name="Shape 3860"/>
          <p:cNvSpPr/>
          <p:nvPr/>
        </p:nvSpPr>
        <p:spPr>
          <a:xfrm>
            <a:off x="5445125" y="5505450"/>
            <a:ext cx="14288" cy="17462"/>
          </a:xfrm>
          <a:custGeom>
            <a:pathLst>
              <a:path extrusionOk="0" h="120000" w="120000">
                <a:moveTo>
                  <a:pt x="108000" y="0"/>
                </a:moveTo>
                <a:lnTo>
                  <a:pt x="96000" y="21818"/>
                </a:lnTo>
                <a:lnTo>
                  <a:pt x="84000" y="32727"/>
                </a:lnTo>
                <a:lnTo>
                  <a:pt x="72000" y="43636"/>
                </a:lnTo>
                <a:lnTo>
                  <a:pt x="72000" y="54545"/>
                </a:lnTo>
                <a:lnTo>
                  <a:pt x="60000" y="54545"/>
                </a:lnTo>
                <a:lnTo>
                  <a:pt x="60000" y="65454"/>
                </a:lnTo>
                <a:lnTo>
                  <a:pt x="48000" y="76363"/>
                </a:lnTo>
                <a:lnTo>
                  <a:pt x="36000" y="87272"/>
                </a:lnTo>
                <a:lnTo>
                  <a:pt x="24000" y="98181"/>
                </a:lnTo>
                <a:lnTo>
                  <a:pt x="12000" y="109090"/>
                </a:lnTo>
                <a:lnTo>
                  <a:pt x="0" y="109090"/>
                </a:lnTo>
                <a:lnTo>
                  <a:pt x="10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61" name="Shape 3861"/>
          <p:cNvSpPr/>
          <p:nvPr/>
        </p:nvSpPr>
        <p:spPr>
          <a:xfrm>
            <a:off x="5445125" y="5505450"/>
            <a:ext cx="30162" cy="33338"/>
          </a:xfrm>
          <a:custGeom>
            <a:pathLst>
              <a:path extrusionOk="0" h="120000" w="120000">
                <a:moveTo>
                  <a:pt x="114285" y="0"/>
                </a:moveTo>
                <a:lnTo>
                  <a:pt x="114285" y="0"/>
                </a:lnTo>
                <a:lnTo>
                  <a:pt x="102857" y="17142"/>
                </a:lnTo>
                <a:lnTo>
                  <a:pt x="80000" y="28571"/>
                </a:lnTo>
                <a:lnTo>
                  <a:pt x="68571" y="40000"/>
                </a:lnTo>
                <a:lnTo>
                  <a:pt x="68571" y="45714"/>
                </a:lnTo>
                <a:lnTo>
                  <a:pt x="68571" y="51428"/>
                </a:lnTo>
                <a:lnTo>
                  <a:pt x="62857" y="57142"/>
                </a:lnTo>
                <a:lnTo>
                  <a:pt x="57142" y="68571"/>
                </a:lnTo>
                <a:lnTo>
                  <a:pt x="51428" y="80000"/>
                </a:lnTo>
                <a:lnTo>
                  <a:pt x="40000" y="85714"/>
                </a:lnTo>
                <a:lnTo>
                  <a:pt x="22857" y="97142"/>
                </a:lnTo>
                <a:lnTo>
                  <a:pt x="5714" y="108571"/>
                </a:lnTo>
                <a:lnTo>
                  <a:pt x="0" y="114285"/>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62" name="Shape 3862"/>
          <p:cNvSpPr/>
          <p:nvPr/>
        </p:nvSpPr>
        <p:spPr>
          <a:xfrm>
            <a:off x="5411787" y="5537200"/>
            <a:ext cx="12699" cy="19049"/>
          </a:xfrm>
          <a:custGeom>
            <a:pathLst>
              <a:path extrusionOk="0" h="120000" w="120000">
                <a:moveTo>
                  <a:pt x="106666" y="110000"/>
                </a:moveTo>
                <a:lnTo>
                  <a:pt x="80000" y="90000"/>
                </a:lnTo>
                <a:lnTo>
                  <a:pt x="66666" y="70000"/>
                </a:lnTo>
                <a:lnTo>
                  <a:pt x="53333" y="50000"/>
                </a:lnTo>
                <a:lnTo>
                  <a:pt x="40000" y="40000"/>
                </a:lnTo>
                <a:lnTo>
                  <a:pt x="40000" y="20000"/>
                </a:lnTo>
                <a:lnTo>
                  <a:pt x="26666" y="10000"/>
                </a:lnTo>
                <a:lnTo>
                  <a:pt x="0" y="10000"/>
                </a:lnTo>
                <a:lnTo>
                  <a:pt x="0" y="0"/>
                </a:lnTo>
                <a:lnTo>
                  <a:pt x="106666" y="11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63" name="Shape 3863"/>
          <p:cNvSpPr/>
          <p:nvPr/>
        </p:nvSpPr>
        <p:spPr>
          <a:xfrm>
            <a:off x="5411787" y="5537200"/>
            <a:ext cx="30161" cy="34924"/>
          </a:xfrm>
          <a:custGeom>
            <a:pathLst>
              <a:path extrusionOk="0" h="120000" w="120000">
                <a:moveTo>
                  <a:pt x="114285" y="114545"/>
                </a:moveTo>
                <a:lnTo>
                  <a:pt x="114285" y="114545"/>
                </a:lnTo>
                <a:lnTo>
                  <a:pt x="85714" y="98181"/>
                </a:lnTo>
                <a:lnTo>
                  <a:pt x="74285" y="76363"/>
                </a:lnTo>
                <a:lnTo>
                  <a:pt x="51428" y="54545"/>
                </a:lnTo>
                <a:lnTo>
                  <a:pt x="45714" y="38181"/>
                </a:lnTo>
                <a:lnTo>
                  <a:pt x="40000" y="21818"/>
                </a:lnTo>
                <a:lnTo>
                  <a:pt x="28571" y="10909"/>
                </a:lnTo>
                <a:lnTo>
                  <a:pt x="5714" y="5454"/>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64" name="Shape 3864"/>
          <p:cNvSpPr/>
          <p:nvPr/>
        </p:nvSpPr>
        <p:spPr>
          <a:xfrm>
            <a:off x="5395912" y="5383212"/>
            <a:ext cx="14287" cy="15875"/>
          </a:xfrm>
          <a:custGeom>
            <a:pathLst>
              <a:path extrusionOk="0" h="120000" w="120000">
                <a:moveTo>
                  <a:pt x="108000" y="0"/>
                </a:moveTo>
                <a:lnTo>
                  <a:pt x="48000" y="0"/>
                </a:lnTo>
                <a:lnTo>
                  <a:pt x="0" y="0"/>
                </a:lnTo>
                <a:lnTo>
                  <a:pt x="0" y="108000"/>
                </a:lnTo>
                <a:lnTo>
                  <a:pt x="48000" y="108000"/>
                </a:lnTo>
                <a:lnTo>
                  <a:pt x="108000" y="108000"/>
                </a:lnTo>
                <a:lnTo>
                  <a:pt x="10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65" name="Shape 3865"/>
          <p:cNvSpPr/>
          <p:nvPr/>
        </p:nvSpPr>
        <p:spPr>
          <a:xfrm>
            <a:off x="5424487" y="5416550"/>
            <a:ext cx="12699" cy="14288"/>
          </a:xfrm>
          <a:custGeom>
            <a:pathLst>
              <a:path extrusionOk="0" h="120000" w="120000">
                <a:moveTo>
                  <a:pt x="66666" y="53333"/>
                </a:moveTo>
                <a:lnTo>
                  <a:pt x="66666" y="0"/>
                </a:lnTo>
                <a:lnTo>
                  <a:pt x="40000" y="0"/>
                </a:lnTo>
                <a:lnTo>
                  <a:pt x="0" y="0"/>
                </a:lnTo>
                <a:lnTo>
                  <a:pt x="0" y="53333"/>
                </a:lnTo>
                <a:lnTo>
                  <a:pt x="0" y="106666"/>
                </a:lnTo>
                <a:lnTo>
                  <a:pt x="40000" y="106666"/>
                </a:lnTo>
                <a:lnTo>
                  <a:pt x="66666" y="106666"/>
                </a:lnTo>
                <a:lnTo>
                  <a:pt x="106666" y="106666"/>
                </a:lnTo>
                <a:lnTo>
                  <a:pt x="106666" y="53333"/>
                </a:lnTo>
                <a:lnTo>
                  <a:pt x="66666" y="53333"/>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66" name="Shape 3866"/>
          <p:cNvSpPr/>
          <p:nvPr/>
        </p:nvSpPr>
        <p:spPr>
          <a:xfrm>
            <a:off x="5410200" y="5453062"/>
            <a:ext cx="12699" cy="12699"/>
          </a:xfrm>
          <a:custGeom>
            <a:pathLst>
              <a:path extrusionOk="0" h="120000" w="120000">
                <a:moveTo>
                  <a:pt x="106666" y="30000"/>
                </a:moveTo>
                <a:lnTo>
                  <a:pt x="66666" y="0"/>
                </a:lnTo>
                <a:lnTo>
                  <a:pt x="40000" y="0"/>
                </a:lnTo>
                <a:lnTo>
                  <a:pt x="40000" y="30000"/>
                </a:lnTo>
                <a:lnTo>
                  <a:pt x="0" y="30000"/>
                </a:lnTo>
                <a:lnTo>
                  <a:pt x="0" y="75000"/>
                </a:lnTo>
                <a:lnTo>
                  <a:pt x="0" y="105000"/>
                </a:lnTo>
                <a:lnTo>
                  <a:pt x="40000" y="105000"/>
                </a:lnTo>
                <a:lnTo>
                  <a:pt x="66666" y="105000"/>
                </a:lnTo>
                <a:lnTo>
                  <a:pt x="106666" y="75000"/>
                </a:lnTo>
                <a:lnTo>
                  <a:pt x="106666" y="3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67" name="Shape 3867"/>
          <p:cNvSpPr/>
          <p:nvPr/>
        </p:nvSpPr>
        <p:spPr>
          <a:xfrm>
            <a:off x="5338762" y="5418137"/>
            <a:ext cx="14287" cy="12699"/>
          </a:xfrm>
          <a:custGeom>
            <a:pathLst>
              <a:path extrusionOk="0" h="120000" w="120000">
                <a:moveTo>
                  <a:pt x="108000" y="30000"/>
                </a:moveTo>
                <a:lnTo>
                  <a:pt x="108000" y="0"/>
                </a:lnTo>
                <a:lnTo>
                  <a:pt x="48000" y="0"/>
                </a:lnTo>
                <a:lnTo>
                  <a:pt x="0" y="0"/>
                </a:lnTo>
                <a:lnTo>
                  <a:pt x="0" y="30000"/>
                </a:lnTo>
                <a:lnTo>
                  <a:pt x="0" y="75000"/>
                </a:lnTo>
                <a:lnTo>
                  <a:pt x="48000" y="105000"/>
                </a:lnTo>
                <a:lnTo>
                  <a:pt x="108000" y="105000"/>
                </a:lnTo>
                <a:lnTo>
                  <a:pt x="108000" y="75000"/>
                </a:lnTo>
                <a:lnTo>
                  <a:pt x="108000" y="3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68" name="Shape 3868"/>
          <p:cNvSpPr/>
          <p:nvPr/>
        </p:nvSpPr>
        <p:spPr>
          <a:xfrm>
            <a:off x="5313362" y="5524500"/>
            <a:ext cx="14287" cy="12699"/>
          </a:xfrm>
          <a:custGeom>
            <a:pathLst>
              <a:path extrusionOk="0" h="120000" w="120000">
                <a:moveTo>
                  <a:pt x="106666" y="0"/>
                </a:moveTo>
                <a:lnTo>
                  <a:pt x="106666" y="0"/>
                </a:lnTo>
                <a:lnTo>
                  <a:pt x="66666" y="0"/>
                </a:lnTo>
                <a:lnTo>
                  <a:pt x="40000" y="0"/>
                </a:lnTo>
                <a:lnTo>
                  <a:pt x="0" y="30000"/>
                </a:lnTo>
                <a:lnTo>
                  <a:pt x="40000" y="75000"/>
                </a:lnTo>
                <a:lnTo>
                  <a:pt x="40000" y="105000"/>
                </a:lnTo>
                <a:lnTo>
                  <a:pt x="66666" y="105000"/>
                </a:lnTo>
                <a:lnTo>
                  <a:pt x="106666" y="75000"/>
                </a:lnTo>
                <a:lnTo>
                  <a:pt x="106666" y="30000"/>
                </a:lnTo>
                <a:lnTo>
                  <a:pt x="10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69" name="Shape 3869"/>
          <p:cNvSpPr/>
          <p:nvPr/>
        </p:nvSpPr>
        <p:spPr>
          <a:xfrm>
            <a:off x="5302250" y="5484812"/>
            <a:ext cx="12699" cy="14287"/>
          </a:xfrm>
          <a:custGeom>
            <a:pathLst>
              <a:path extrusionOk="0" h="120000" w="120000">
                <a:moveTo>
                  <a:pt x="106666" y="53333"/>
                </a:moveTo>
                <a:lnTo>
                  <a:pt x="66666" y="0"/>
                </a:lnTo>
                <a:lnTo>
                  <a:pt x="40000" y="53333"/>
                </a:lnTo>
                <a:lnTo>
                  <a:pt x="0" y="53333"/>
                </a:lnTo>
                <a:lnTo>
                  <a:pt x="40000" y="53333"/>
                </a:lnTo>
                <a:lnTo>
                  <a:pt x="40000" y="106666"/>
                </a:lnTo>
                <a:lnTo>
                  <a:pt x="66666" y="106666"/>
                </a:lnTo>
                <a:lnTo>
                  <a:pt x="106666" y="106666"/>
                </a:lnTo>
                <a:lnTo>
                  <a:pt x="106666" y="53333"/>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70" name="Shape 3870"/>
          <p:cNvSpPr/>
          <p:nvPr/>
        </p:nvSpPr>
        <p:spPr>
          <a:xfrm>
            <a:off x="5437187" y="5499100"/>
            <a:ext cx="14287" cy="12699"/>
          </a:xfrm>
          <a:custGeom>
            <a:pathLst>
              <a:path extrusionOk="0" h="120000" w="120000">
                <a:moveTo>
                  <a:pt x="108000" y="30000"/>
                </a:moveTo>
                <a:lnTo>
                  <a:pt x="48000" y="0"/>
                </a:lnTo>
                <a:lnTo>
                  <a:pt x="48000" y="30000"/>
                </a:lnTo>
                <a:lnTo>
                  <a:pt x="0" y="30000"/>
                </a:lnTo>
                <a:lnTo>
                  <a:pt x="0" y="75000"/>
                </a:lnTo>
                <a:lnTo>
                  <a:pt x="0" y="105000"/>
                </a:lnTo>
                <a:lnTo>
                  <a:pt x="48000" y="105000"/>
                </a:lnTo>
                <a:lnTo>
                  <a:pt x="108000" y="75000"/>
                </a:lnTo>
                <a:lnTo>
                  <a:pt x="108000" y="3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71" name="Shape 3871"/>
          <p:cNvSpPr/>
          <p:nvPr/>
        </p:nvSpPr>
        <p:spPr>
          <a:xfrm>
            <a:off x="5481637" y="5473700"/>
            <a:ext cx="11112" cy="14288"/>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72" name="Shape 3872"/>
          <p:cNvSpPr/>
          <p:nvPr/>
        </p:nvSpPr>
        <p:spPr>
          <a:xfrm>
            <a:off x="5465762" y="5519737"/>
            <a:ext cx="14287"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73" name="Shape 3873"/>
          <p:cNvSpPr/>
          <p:nvPr/>
        </p:nvSpPr>
        <p:spPr>
          <a:xfrm>
            <a:off x="5381625" y="5559425"/>
            <a:ext cx="12699" cy="12699"/>
          </a:xfrm>
          <a:custGeom>
            <a:pathLst>
              <a:path extrusionOk="0" h="120000" w="120000">
                <a:moveTo>
                  <a:pt x="66666" y="30000"/>
                </a:moveTo>
                <a:lnTo>
                  <a:pt x="66666" y="0"/>
                </a:lnTo>
                <a:lnTo>
                  <a:pt x="40000" y="0"/>
                </a:lnTo>
                <a:lnTo>
                  <a:pt x="0" y="30000"/>
                </a:lnTo>
                <a:lnTo>
                  <a:pt x="0" y="75000"/>
                </a:lnTo>
                <a:lnTo>
                  <a:pt x="0" y="105000"/>
                </a:lnTo>
                <a:lnTo>
                  <a:pt x="40000" y="105000"/>
                </a:lnTo>
                <a:lnTo>
                  <a:pt x="66666" y="105000"/>
                </a:lnTo>
                <a:lnTo>
                  <a:pt x="106666" y="75000"/>
                </a:lnTo>
                <a:lnTo>
                  <a:pt x="66666" y="3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74" name="Shape 3874"/>
          <p:cNvSpPr/>
          <p:nvPr/>
        </p:nvSpPr>
        <p:spPr>
          <a:xfrm>
            <a:off x="5422900" y="5353050"/>
            <a:ext cx="12699" cy="14288"/>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75" name="Shape 3875"/>
          <p:cNvSpPr/>
          <p:nvPr/>
        </p:nvSpPr>
        <p:spPr>
          <a:xfrm>
            <a:off x="5365750" y="5357812"/>
            <a:ext cx="9524" cy="12699"/>
          </a:xfrm>
          <a:custGeom>
            <a:pathLst>
              <a:path extrusionOk="0" h="120000" w="120000">
                <a:moveTo>
                  <a:pt x="75000" y="30000"/>
                </a:moveTo>
                <a:lnTo>
                  <a:pt x="75000" y="0"/>
                </a:lnTo>
                <a:lnTo>
                  <a:pt x="30000" y="0"/>
                </a:lnTo>
                <a:lnTo>
                  <a:pt x="0" y="30000"/>
                </a:lnTo>
                <a:lnTo>
                  <a:pt x="0" y="75000"/>
                </a:lnTo>
                <a:lnTo>
                  <a:pt x="0" y="105000"/>
                </a:lnTo>
                <a:lnTo>
                  <a:pt x="30000" y="105000"/>
                </a:lnTo>
                <a:lnTo>
                  <a:pt x="75000" y="105000"/>
                </a:lnTo>
                <a:lnTo>
                  <a:pt x="105000" y="75000"/>
                </a:lnTo>
                <a:lnTo>
                  <a:pt x="75000" y="3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76" name="Shape 3876"/>
          <p:cNvSpPr/>
          <p:nvPr/>
        </p:nvSpPr>
        <p:spPr>
          <a:xfrm>
            <a:off x="5305425" y="5414962"/>
            <a:ext cx="14288" cy="14287"/>
          </a:xfrm>
          <a:custGeom>
            <a:pathLst>
              <a:path extrusionOk="0" h="120000" w="120000">
                <a:moveTo>
                  <a:pt x="48000" y="0"/>
                </a:moveTo>
                <a:lnTo>
                  <a:pt x="48000" y="0"/>
                </a:lnTo>
                <a:lnTo>
                  <a:pt x="0" y="0"/>
                </a:lnTo>
                <a:lnTo>
                  <a:pt x="0" y="53333"/>
                </a:lnTo>
                <a:lnTo>
                  <a:pt x="0" y="106666"/>
                </a:lnTo>
                <a:lnTo>
                  <a:pt x="48000" y="106666"/>
                </a:lnTo>
                <a:lnTo>
                  <a:pt x="48000" y="53333"/>
                </a:lnTo>
                <a:lnTo>
                  <a:pt x="108000" y="53333"/>
                </a:lnTo>
                <a:lnTo>
                  <a:pt x="4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77" name="Shape 3877"/>
          <p:cNvSpPr/>
          <p:nvPr/>
        </p:nvSpPr>
        <p:spPr>
          <a:xfrm>
            <a:off x="5318125" y="5472112"/>
            <a:ext cx="14288" cy="14287"/>
          </a:xfrm>
          <a:custGeom>
            <a:pathLst>
              <a:path extrusionOk="0" h="120000" w="120000">
                <a:moveTo>
                  <a:pt x="108000" y="0"/>
                </a:moveTo>
                <a:lnTo>
                  <a:pt x="108000" y="0"/>
                </a:ln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78" name="Shape 3878"/>
          <p:cNvSpPr/>
          <p:nvPr/>
        </p:nvSpPr>
        <p:spPr>
          <a:xfrm>
            <a:off x="5295900" y="5453062"/>
            <a:ext cx="14288" cy="12699"/>
          </a:xfrm>
          <a:custGeom>
            <a:pathLst>
              <a:path extrusionOk="0" h="120000" w="120000">
                <a:moveTo>
                  <a:pt x="108000" y="30000"/>
                </a:moveTo>
                <a:lnTo>
                  <a:pt x="48000" y="0"/>
                </a:lnTo>
                <a:lnTo>
                  <a:pt x="48000" y="30000"/>
                </a:lnTo>
                <a:lnTo>
                  <a:pt x="0" y="30000"/>
                </a:lnTo>
                <a:lnTo>
                  <a:pt x="0" y="75000"/>
                </a:lnTo>
                <a:lnTo>
                  <a:pt x="48000" y="75000"/>
                </a:lnTo>
                <a:lnTo>
                  <a:pt x="48000" y="105000"/>
                </a:lnTo>
                <a:lnTo>
                  <a:pt x="108000" y="75000"/>
                </a:lnTo>
                <a:lnTo>
                  <a:pt x="108000" y="3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79" name="Shape 3879"/>
          <p:cNvSpPr/>
          <p:nvPr/>
        </p:nvSpPr>
        <p:spPr>
          <a:xfrm>
            <a:off x="4938712" y="5313362"/>
            <a:ext cx="242886" cy="268286"/>
          </a:xfrm>
          <a:custGeom>
            <a:pathLst>
              <a:path extrusionOk="0" h="120000" w="120000">
                <a:moveTo>
                  <a:pt x="50232" y="0"/>
                </a:moveTo>
                <a:lnTo>
                  <a:pt x="50232" y="0"/>
                </a:lnTo>
                <a:lnTo>
                  <a:pt x="55116" y="0"/>
                </a:lnTo>
                <a:lnTo>
                  <a:pt x="58604" y="710"/>
                </a:lnTo>
                <a:lnTo>
                  <a:pt x="63488" y="2130"/>
                </a:lnTo>
                <a:lnTo>
                  <a:pt x="66976" y="2130"/>
                </a:lnTo>
                <a:lnTo>
                  <a:pt x="69069" y="3550"/>
                </a:lnTo>
                <a:lnTo>
                  <a:pt x="73255" y="4970"/>
                </a:lnTo>
                <a:lnTo>
                  <a:pt x="76744" y="6390"/>
                </a:lnTo>
                <a:lnTo>
                  <a:pt x="80930" y="7100"/>
                </a:lnTo>
                <a:lnTo>
                  <a:pt x="83720" y="7100"/>
                </a:lnTo>
                <a:lnTo>
                  <a:pt x="87906" y="8520"/>
                </a:lnTo>
                <a:lnTo>
                  <a:pt x="90000" y="9940"/>
                </a:lnTo>
                <a:lnTo>
                  <a:pt x="94186" y="11360"/>
                </a:lnTo>
                <a:lnTo>
                  <a:pt x="95581" y="12781"/>
                </a:lnTo>
                <a:lnTo>
                  <a:pt x="99069" y="14201"/>
                </a:lnTo>
                <a:lnTo>
                  <a:pt x="100465" y="15621"/>
                </a:lnTo>
                <a:lnTo>
                  <a:pt x="102558" y="17041"/>
                </a:lnTo>
                <a:lnTo>
                  <a:pt x="104651" y="19171"/>
                </a:lnTo>
                <a:lnTo>
                  <a:pt x="105348" y="20591"/>
                </a:lnTo>
                <a:lnTo>
                  <a:pt x="107441" y="23431"/>
                </a:lnTo>
                <a:lnTo>
                  <a:pt x="108837" y="25562"/>
                </a:lnTo>
                <a:lnTo>
                  <a:pt x="108837" y="28402"/>
                </a:lnTo>
                <a:lnTo>
                  <a:pt x="110930" y="31242"/>
                </a:lnTo>
                <a:lnTo>
                  <a:pt x="111627" y="34082"/>
                </a:lnTo>
                <a:lnTo>
                  <a:pt x="112325" y="37633"/>
                </a:lnTo>
                <a:lnTo>
                  <a:pt x="113023" y="40473"/>
                </a:lnTo>
                <a:lnTo>
                  <a:pt x="114418" y="44023"/>
                </a:lnTo>
                <a:lnTo>
                  <a:pt x="116511" y="47573"/>
                </a:lnTo>
                <a:lnTo>
                  <a:pt x="117906" y="51834"/>
                </a:lnTo>
                <a:lnTo>
                  <a:pt x="119302" y="56094"/>
                </a:lnTo>
                <a:lnTo>
                  <a:pt x="119302" y="60355"/>
                </a:lnTo>
                <a:lnTo>
                  <a:pt x="119302" y="63905"/>
                </a:lnTo>
                <a:lnTo>
                  <a:pt x="119302" y="66745"/>
                </a:lnTo>
                <a:lnTo>
                  <a:pt x="117906" y="70295"/>
                </a:lnTo>
                <a:lnTo>
                  <a:pt x="115116" y="74556"/>
                </a:lnTo>
                <a:lnTo>
                  <a:pt x="113720" y="79526"/>
                </a:lnTo>
                <a:lnTo>
                  <a:pt x="110930" y="84497"/>
                </a:lnTo>
                <a:lnTo>
                  <a:pt x="108139" y="89467"/>
                </a:lnTo>
                <a:lnTo>
                  <a:pt x="105348" y="93727"/>
                </a:lnTo>
                <a:lnTo>
                  <a:pt x="102558" y="97278"/>
                </a:lnTo>
                <a:lnTo>
                  <a:pt x="100465" y="100118"/>
                </a:lnTo>
                <a:lnTo>
                  <a:pt x="97674" y="102248"/>
                </a:lnTo>
                <a:lnTo>
                  <a:pt x="92790" y="105798"/>
                </a:lnTo>
                <a:lnTo>
                  <a:pt x="86511" y="110059"/>
                </a:lnTo>
                <a:lnTo>
                  <a:pt x="79534" y="114319"/>
                </a:lnTo>
                <a:lnTo>
                  <a:pt x="70465" y="117869"/>
                </a:lnTo>
                <a:lnTo>
                  <a:pt x="62093" y="119289"/>
                </a:lnTo>
                <a:lnTo>
                  <a:pt x="53720" y="119289"/>
                </a:lnTo>
                <a:lnTo>
                  <a:pt x="44651" y="117159"/>
                </a:lnTo>
                <a:lnTo>
                  <a:pt x="41860" y="115739"/>
                </a:lnTo>
                <a:lnTo>
                  <a:pt x="38372" y="114319"/>
                </a:lnTo>
                <a:lnTo>
                  <a:pt x="34883" y="111479"/>
                </a:lnTo>
                <a:lnTo>
                  <a:pt x="30000" y="109349"/>
                </a:lnTo>
                <a:lnTo>
                  <a:pt x="25813" y="106508"/>
                </a:lnTo>
                <a:lnTo>
                  <a:pt x="22325" y="104378"/>
                </a:lnTo>
                <a:lnTo>
                  <a:pt x="19534" y="101538"/>
                </a:lnTo>
                <a:lnTo>
                  <a:pt x="16744" y="98698"/>
                </a:lnTo>
                <a:lnTo>
                  <a:pt x="13953" y="95857"/>
                </a:lnTo>
                <a:lnTo>
                  <a:pt x="12558" y="91597"/>
                </a:lnTo>
                <a:lnTo>
                  <a:pt x="9767" y="86627"/>
                </a:lnTo>
                <a:lnTo>
                  <a:pt x="7674" y="80946"/>
                </a:lnTo>
                <a:lnTo>
                  <a:pt x="5581" y="75266"/>
                </a:lnTo>
                <a:lnTo>
                  <a:pt x="4883" y="70295"/>
                </a:lnTo>
                <a:lnTo>
                  <a:pt x="2093" y="65325"/>
                </a:lnTo>
                <a:lnTo>
                  <a:pt x="1395" y="61775"/>
                </a:lnTo>
                <a:lnTo>
                  <a:pt x="697" y="57514"/>
                </a:lnTo>
                <a:lnTo>
                  <a:pt x="0" y="52544"/>
                </a:lnTo>
                <a:lnTo>
                  <a:pt x="0" y="47573"/>
                </a:lnTo>
                <a:lnTo>
                  <a:pt x="697" y="41893"/>
                </a:lnTo>
                <a:lnTo>
                  <a:pt x="1395" y="36213"/>
                </a:lnTo>
                <a:lnTo>
                  <a:pt x="3488" y="30532"/>
                </a:lnTo>
                <a:lnTo>
                  <a:pt x="4883" y="26982"/>
                </a:lnTo>
                <a:lnTo>
                  <a:pt x="7674" y="24142"/>
                </a:lnTo>
                <a:lnTo>
                  <a:pt x="12558" y="19171"/>
                </a:lnTo>
                <a:lnTo>
                  <a:pt x="16744" y="14911"/>
                </a:lnTo>
                <a:lnTo>
                  <a:pt x="19534" y="10650"/>
                </a:lnTo>
                <a:lnTo>
                  <a:pt x="24418" y="7100"/>
                </a:lnTo>
                <a:lnTo>
                  <a:pt x="28604" y="6390"/>
                </a:lnTo>
                <a:lnTo>
                  <a:pt x="32093" y="4970"/>
                </a:lnTo>
                <a:lnTo>
                  <a:pt x="36279" y="3550"/>
                </a:lnTo>
                <a:lnTo>
                  <a:pt x="39767" y="2130"/>
                </a:lnTo>
                <a:lnTo>
                  <a:pt x="43953" y="1420"/>
                </a:lnTo>
                <a:lnTo>
                  <a:pt x="48139" y="710"/>
                </a:lnTo>
                <a:lnTo>
                  <a:pt x="49534" y="0"/>
                </a:lnTo>
                <a:lnTo>
                  <a:pt x="50232"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80" name="Shape 3880"/>
          <p:cNvSpPr/>
          <p:nvPr/>
        </p:nvSpPr>
        <p:spPr>
          <a:xfrm>
            <a:off x="5008562" y="5348287"/>
            <a:ext cx="15875" cy="4762"/>
          </a:xfrm>
          <a:custGeom>
            <a:pathLst>
              <a:path extrusionOk="0" h="120000" w="120000">
                <a:moveTo>
                  <a:pt x="21818" y="40000"/>
                </a:moveTo>
                <a:lnTo>
                  <a:pt x="43636" y="0"/>
                </a:lnTo>
                <a:lnTo>
                  <a:pt x="65454" y="0"/>
                </a:lnTo>
                <a:lnTo>
                  <a:pt x="76363" y="0"/>
                </a:lnTo>
                <a:lnTo>
                  <a:pt x="87272" y="0"/>
                </a:lnTo>
                <a:lnTo>
                  <a:pt x="98181" y="0"/>
                </a:lnTo>
                <a:lnTo>
                  <a:pt x="109090" y="40000"/>
                </a:lnTo>
                <a:lnTo>
                  <a:pt x="98181" y="40000"/>
                </a:lnTo>
                <a:lnTo>
                  <a:pt x="98181" y="80000"/>
                </a:lnTo>
                <a:lnTo>
                  <a:pt x="87272" y="80000"/>
                </a:lnTo>
                <a:lnTo>
                  <a:pt x="76363" y="80000"/>
                </a:lnTo>
                <a:lnTo>
                  <a:pt x="65454" y="80000"/>
                </a:lnTo>
                <a:lnTo>
                  <a:pt x="54545" y="80000"/>
                </a:lnTo>
                <a:lnTo>
                  <a:pt x="43636" y="80000"/>
                </a:lnTo>
                <a:lnTo>
                  <a:pt x="32727" y="80000"/>
                </a:lnTo>
                <a:lnTo>
                  <a:pt x="21818" y="80000"/>
                </a:lnTo>
                <a:lnTo>
                  <a:pt x="10909" y="40000"/>
                </a:lnTo>
                <a:lnTo>
                  <a:pt x="0" y="40000"/>
                </a:lnTo>
                <a:lnTo>
                  <a:pt x="10909" y="40000"/>
                </a:lnTo>
                <a:lnTo>
                  <a:pt x="21818" y="4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81" name="Shape 3881"/>
          <p:cNvSpPr/>
          <p:nvPr/>
        </p:nvSpPr>
        <p:spPr>
          <a:xfrm>
            <a:off x="5008562" y="5348287"/>
            <a:ext cx="31750" cy="20636"/>
          </a:xfrm>
          <a:custGeom>
            <a:pathLst>
              <a:path extrusionOk="0" h="120000" w="120000">
                <a:moveTo>
                  <a:pt x="21818" y="27692"/>
                </a:moveTo>
                <a:lnTo>
                  <a:pt x="21818" y="27692"/>
                </a:lnTo>
                <a:lnTo>
                  <a:pt x="49090" y="18461"/>
                </a:lnTo>
                <a:lnTo>
                  <a:pt x="65454" y="9230"/>
                </a:lnTo>
                <a:lnTo>
                  <a:pt x="70909" y="9230"/>
                </a:lnTo>
                <a:lnTo>
                  <a:pt x="76363" y="0"/>
                </a:lnTo>
                <a:lnTo>
                  <a:pt x="98181" y="9230"/>
                </a:lnTo>
                <a:lnTo>
                  <a:pt x="109090" y="18461"/>
                </a:lnTo>
                <a:lnTo>
                  <a:pt x="114545" y="36923"/>
                </a:lnTo>
                <a:lnTo>
                  <a:pt x="114545" y="55384"/>
                </a:lnTo>
                <a:lnTo>
                  <a:pt x="109090" y="64615"/>
                </a:lnTo>
                <a:lnTo>
                  <a:pt x="103636" y="83076"/>
                </a:lnTo>
                <a:lnTo>
                  <a:pt x="92727" y="92307"/>
                </a:lnTo>
                <a:lnTo>
                  <a:pt x="76363" y="101538"/>
                </a:lnTo>
                <a:lnTo>
                  <a:pt x="70909" y="110769"/>
                </a:lnTo>
                <a:lnTo>
                  <a:pt x="60000" y="110769"/>
                </a:lnTo>
                <a:lnTo>
                  <a:pt x="43636" y="110769"/>
                </a:lnTo>
                <a:lnTo>
                  <a:pt x="38181" y="101538"/>
                </a:lnTo>
                <a:lnTo>
                  <a:pt x="21818" y="83076"/>
                </a:lnTo>
                <a:lnTo>
                  <a:pt x="10909" y="73846"/>
                </a:lnTo>
                <a:lnTo>
                  <a:pt x="0" y="73846"/>
                </a:lnTo>
                <a:lnTo>
                  <a:pt x="0" y="64615"/>
                </a:lnTo>
                <a:lnTo>
                  <a:pt x="0" y="55384"/>
                </a:lnTo>
                <a:lnTo>
                  <a:pt x="5454" y="36923"/>
                </a:lnTo>
                <a:lnTo>
                  <a:pt x="16363" y="27692"/>
                </a:lnTo>
                <a:lnTo>
                  <a:pt x="21818" y="27692"/>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82" name="Shape 3882"/>
          <p:cNvSpPr/>
          <p:nvPr/>
        </p:nvSpPr>
        <p:spPr>
          <a:xfrm>
            <a:off x="5086350" y="5497512"/>
            <a:ext cx="15875" cy="7937"/>
          </a:xfrm>
          <a:custGeom>
            <a:pathLst>
              <a:path extrusionOk="0" h="120000" w="120000">
                <a:moveTo>
                  <a:pt x="21818" y="0"/>
                </a:moveTo>
                <a:lnTo>
                  <a:pt x="43636" y="0"/>
                </a:lnTo>
                <a:lnTo>
                  <a:pt x="65454" y="0"/>
                </a:lnTo>
                <a:lnTo>
                  <a:pt x="76363" y="0"/>
                </a:lnTo>
                <a:lnTo>
                  <a:pt x="87272" y="0"/>
                </a:lnTo>
                <a:lnTo>
                  <a:pt x="98181" y="0"/>
                </a:lnTo>
                <a:lnTo>
                  <a:pt x="109090" y="24000"/>
                </a:lnTo>
                <a:lnTo>
                  <a:pt x="98181" y="48000"/>
                </a:lnTo>
                <a:lnTo>
                  <a:pt x="87272" y="72000"/>
                </a:lnTo>
                <a:lnTo>
                  <a:pt x="76363" y="72000"/>
                </a:lnTo>
                <a:lnTo>
                  <a:pt x="65454" y="72000"/>
                </a:lnTo>
                <a:lnTo>
                  <a:pt x="54545" y="96000"/>
                </a:lnTo>
                <a:lnTo>
                  <a:pt x="43636" y="96000"/>
                </a:lnTo>
                <a:lnTo>
                  <a:pt x="32727" y="72000"/>
                </a:lnTo>
                <a:lnTo>
                  <a:pt x="10909" y="72000"/>
                </a:lnTo>
                <a:lnTo>
                  <a:pt x="10909" y="48000"/>
                </a:lnTo>
                <a:lnTo>
                  <a:pt x="0" y="48000"/>
                </a:lnTo>
                <a:lnTo>
                  <a:pt x="0" y="24000"/>
                </a:lnTo>
                <a:lnTo>
                  <a:pt x="10909" y="24000"/>
                </a:lnTo>
                <a:lnTo>
                  <a:pt x="21818"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83" name="Shape 3883"/>
          <p:cNvSpPr/>
          <p:nvPr/>
        </p:nvSpPr>
        <p:spPr>
          <a:xfrm>
            <a:off x="5086350" y="5497512"/>
            <a:ext cx="31750" cy="23812"/>
          </a:xfrm>
          <a:custGeom>
            <a:pathLst>
              <a:path extrusionOk="0" h="120000" w="120000">
                <a:moveTo>
                  <a:pt x="21818" y="8000"/>
                </a:moveTo>
                <a:lnTo>
                  <a:pt x="21818" y="8000"/>
                </a:lnTo>
                <a:lnTo>
                  <a:pt x="49090" y="8000"/>
                </a:lnTo>
                <a:lnTo>
                  <a:pt x="65454" y="8000"/>
                </a:lnTo>
                <a:lnTo>
                  <a:pt x="70909" y="0"/>
                </a:lnTo>
                <a:lnTo>
                  <a:pt x="81818" y="0"/>
                </a:lnTo>
                <a:lnTo>
                  <a:pt x="98181" y="0"/>
                </a:lnTo>
                <a:lnTo>
                  <a:pt x="109090" y="8000"/>
                </a:lnTo>
                <a:lnTo>
                  <a:pt x="114545" y="24000"/>
                </a:lnTo>
                <a:lnTo>
                  <a:pt x="114545" y="40000"/>
                </a:lnTo>
                <a:lnTo>
                  <a:pt x="109090" y="56000"/>
                </a:lnTo>
                <a:lnTo>
                  <a:pt x="103636" y="64000"/>
                </a:lnTo>
                <a:lnTo>
                  <a:pt x="92727" y="72000"/>
                </a:lnTo>
                <a:lnTo>
                  <a:pt x="81818" y="80000"/>
                </a:lnTo>
                <a:lnTo>
                  <a:pt x="70909" y="88000"/>
                </a:lnTo>
                <a:lnTo>
                  <a:pt x="60000" y="104000"/>
                </a:lnTo>
                <a:lnTo>
                  <a:pt x="49090" y="112000"/>
                </a:lnTo>
                <a:lnTo>
                  <a:pt x="43636" y="104000"/>
                </a:lnTo>
                <a:lnTo>
                  <a:pt x="32727" y="88000"/>
                </a:lnTo>
                <a:lnTo>
                  <a:pt x="10909" y="72000"/>
                </a:lnTo>
                <a:lnTo>
                  <a:pt x="5454" y="64000"/>
                </a:lnTo>
                <a:lnTo>
                  <a:pt x="0" y="48000"/>
                </a:lnTo>
                <a:lnTo>
                  <a:pt x="0" y="32000"/>
                </a:lnTo>
                <a:lnTo>
                  <a:pt x="10909" y="16000"/>
                </a:lnTo>
                <a:lnTo>
                  <a:pt x="16363" y="8000"/>
                </a:lnTo>
                <a:lnTo>
                  <a:pt x="21818" y="8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84" name="Shape 3884"/>
          <p:cNvSpPr/>
          <p:nvPr/>
        </p:nvSpPr>
        <p:spPr>
          <a:xfrm>
            <a:off x="5072062" y="5368925"/>
            <a:ext cx="1587" cy="6349"/>
          </a:xfrm>
          <a:custGeom>
            <a:pathLst>
              <a:path extrusionOk="0" h="120000" w="120000">
                <a:moveTo>
                  <a:pt x="80000" y="30000"/>
                </a:moveTo>
                <a:lnTo>
                  <a:pt x="80000" y="60000"/>
                </a:lnTo>
                <a:lnTo>
                  <a:pt x="40000" y="90000"/>
                </a:lnTo>
                <a:lnTo>
                  <a:pt x="0" y="90000"/>
                </a:lnTo>
                <a:lnTo>
                  <a:pt x="0" y="60000"/>
                </a:lnTo>
                <a:lnTo>
                  <a:pt x="0" y="0"/>
                </a:lnTo>
                <a:lnTo>
                  <a:pt x="80000" y="0"/>
                </a:lnTo>
                <a:lnTo>
                  <a:pt x="80000" y="3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85" name="Shape 3885"/>
          <p:cNvSpPr/>
          <p:nvPr/>
        </p:nvSpPr>
        <p:spPr>
          <a:xfrm>
            <a:off x="5073650" y="5368925"/>
            <a:ext cx="14288" cy="22225"/>
          </a:xfrm>
          <a:custGeom>
            <a:pathLst>
              <a:path extrusionOk="0" h="120000" w="120000">
                <a:moveTo>
                  <a:pt x="0" y="51428"/>
                </a:moveTo>
                <a:lnTo>
                  <a:pt x="0" y="51428"/>
                </a:lnTo>
                <a:lnTo>
                  <a:pt x="12000" y="77142"/>
                </a:lnTo>
                <a:lnTo>
                  <a:pt x="24000" y="94285"/>
                </a:lnTo>
                <a:lnTo>
                  <a:pt x="36000" y="111428"/>
                </a:lnTo>
                <a:lnTo>
                  <a:pt x="60000" y="111428"/>
                </a:lnTo>
                <a:lnTo>
                  <a:pt x="84000" y="102857"/>
                </a:lnTo>
                <a:lnTo>
                  <a:pt x="96000" y="94285"/>
                </a:lnTo>
                <a:lnTo>
                  <a:pt x="96000" y="85714"/>
                </a:lnTo>
                <a:lnTo>
                  <a:pt x="96000" y="77142"/>
                </a:lnTo>
                <a:lnTo>
                  <a:pt x="108000" y="17142"/>
                </a:lnTo>
                <a:lnTo>
                  <a:pt x="12000" y="0"/>
                </a:lnTo>
                <a:lnTo>
                  <a:pt x="0" y="51428"/>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86" name="Shape 3886"/>
          <p:cNvSpPr/>
          <p:nvPr/>
        </p:nvSpPr>
        <p:spPr>
          <a:xfrm>
            <a:off x="4984750" y="5416550"/>
            <a:ext cx="1587" cy="6349"/>
          </a:xfrm>
          <a:custGeom>
            <a:pathLst>
              <a:path extrusionOk="0" h="120000" w="120000">
                <a:moveTo>
                  <a:pt x="80000" y="60000"/>
                </a:moveTo>
                <a:lnTo>
                  <a:pt x="80000" y="60000"/>
                </a:lnTo>
                <a:lnTo>
                  <a:pt x="40000" y="90000"/>
                </a:lnTo>
                <a:lnTo>
                  <a:pt x="0" y="90000"/>
                </a:lnTo>
                <a:lnTo>
                  <a:pt x="0" y="60000"/>
                </a:lnTo>
                <a:lnTo>
                  <a:pt x="0" y="0"/>
                </a:lnTo>
                <a:lnTo>
                  <a:pt x="40000" y="0"/>
                </a:lnTo>
                <a:lnTo>
                  <a:pt x="80000" y="6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87" name="Shape 3887"/>
          <p:cNvSpPr/>
          <p:nvPr/>
        </p:nvSpPr>
        <p:spPr>
          <a:xfrm>
            <a:off x="4984750" y="5416550"/>
            <a:ext cx="12699" cy="22225"/>
          </a:xfrm>
          <a:custGeom>
            <a:pathLst>
              <a:path extrusionOk="0" h="120000" w="120000">
                <a:moveTo>
                  <a:pt x="0" y="59999"/>
                </a:moveTo>
                <a:lnTo>
                  <a:pt x="0" y="59999"/>
                </a:lnTo>
                <a:lnTo>
                  <a:pt x="12000" y="77142"/>
                </a:lnTo>
                <a:lnTo>
                  <a:pt x="24000" y="94285"/>
                </a:lnTo>
                <a:lnTo>
                  <a:pt x="36000" y="111428"/>
                </a:lnTo>
                <a:lnTo>
                  <a:pt x="72000" y="111428"/>
                </a:lnTo>
                <a:lnTo>
                  <a:pt x="84000" y="102857"/>
                </a:lnTo>
                <a:lnTo>
                  <a:pt x="96000" y="94285"/>
                </a:lnTo>
                <a:lnTo>
                  <a:pt x="108000" y="85714"/>
                </a:lnTo>
                <a:lnTo>
                  <a:pt x="108000" y="77142"/>
                </a:lnTo>
                <a:lnTo>
                  <a:pt x="108000" y="17142"/>
                </a:lnTo>
                <a:lnTo>
                  <a:pt x="24000" y="0"/>
                </a:lnTo>
                <a:lnTo>
                  <a:pt x="0" y="59999"/>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88" name="Shape 3888"/>
          <p:cNvSpPr/>
          <p:nvPr/>
        </p:nvSpPr>
        <p:spPr>
          <a:xfrm>
            <a:off x="5018087" y="5476875"/>
            <a:ext cx="6349" cy="6349"/>
          </a:xfrm>
          <a:custGeom>
            <a:pathLst>
              <a:path extrusionOk="0" h="120000" w="120000">
                <a:moveTo>
                  <a:pt x="0" y="60000"/>
                </a:moveTo>
                <a:lnTo>
                  <a:pt x="0" y="60000"/>
                </a:lnTo>
                <a:lnTo>
                  <a:pt x="24000" y="90000"/>
                </a:lnTo>
                <a:lnTo>
                  <a:pt x="48000" y="90000"/>
                </a:lnTo>
                <a:lnTo>
                  <a:pt x="72000" y="90000"/>
                </a:lnTo>
                <a:lnTo>
                  <a:pt x="96000" y="90000"/>
                </a:lnTo>
                <a:lnTo>
                  <a:pt x="48000" y="0"/>
                </a:lnTo>
                <a:lnTo>
                  <a:pt x="0" y="0"/>
                </a:lnTo>
                <a:lnTo>
                  <a:pt x="0" y="6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89" name="Shape 3889"/>
          <p:cNvSpPr/>
          <p:nvPr/>
        </p:nvSpPr>
        <p:spPr>
          <a:xfrm>
            <a:off x="5018087" y="5476875"/>
            <a:ext cx="22225" cy="22225"/>
          </a:xfrm>
          <a:custGeom>
            <a:pathLst>
              <a:path extrusionOk="0" h="120000" w="120000">
                <a:moveTo>
                  <a:pt x="0" y="59999"/>
                </a:moveTo>
                <a:lnTo>
                  <a:pt x="0" y="59999"/>
                </a:lnTo>
                <a:lnTo>
                  <a:pt x="7500" y="77142"/>
                </a:lnTo>
                <a:lnTo>
                  <a:pt x="15000" y="94285"/>
                </a:lnTo>
                <a:lnTo>
                  <a:pt x="22500" y="111428"/>
                </a:lnTo>
                <a:lnTo>
                  <a:pt x="45000" y="111428"/>
                </a:lnTo>
                <a:lnTo>
                  <a:pt x="60000" y="111428"/>
                </a:lnTo>
                <a:lnTo>
                  <a:pt x="90000" y="102857"/>
                </a:lnTo>
                <a:lnTo>
                  <a:pt x="112500" y="94285"/>
                </a:lnTo>
                <a:lnTo>
                  <a:pt x="67500" y="17142"/>
                </a:lnTo>
                <a:lnTo>
                  <a:pt x="7500" y="0"/>
                </a:lnTo>
                <a:lnTo>
                  <a:pt x="0" y="59999"/>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90" name="Shape 3890"/>
          <p:cNvSpPr/>
          <p:nvPr/>
        </p:nvSpPr>
        <p:spPr>
          <a:xfrm>
            <a:off x="5076825" y="5438775"/>
            <a:ext cx="15875" cy="7937"/>
          </a:xfrm>
          <a:custGeom>
            <a:pathLst>
              <a:path extrusionOk="0" h="120000" w="120000">
                <a:moveTo>
                  <a:pt x="98181" y="0"/>
                </a:moveTo>
                <a:lnTo>
                  <a:pt x="87272" y="24000"/>
                </a:lnTo>
                <a:lnTo>
                  <a:pt x="76363" y="48000"/>
                </a:lnTo>
                <a:lnTo>
                  <a:pt x="65454" y="48000"/>
                </a:lnTo>
                <a:lnTo>
                  <a:pt x="43636" y="48000"/>
                </a:lnTo>
                <a:lnTo>
                  <a:pt x="32727" y="48000"/>
                </a:lnTo>
                <a:lnTo>
                  <a:pt x="21818" y="48000"/>
                </a:lnTo>
                <a:lnTo>
                  <a:pt x="10909" y="48000"/>
                </a:lnTo>
                <a:lnTo>
                  <a:pt x="0" y="48000"/>
                </a:lnTo>
                <a:lnTo>
                  <a:pt x="0" y="72000"/>
                </a:lnTo>
                <a:lnTo>
                  <a:pt x="10909" y="72000"/>
                </a:lnTo>
                <a:lnTo>
                  <a:pt x="21818" y="72000"/>
                </a:lnTo>
                <a:lnTo>
                  <a:pt x="43636" y="96000"/>
                </a:lnTo>
                <a:lnTo>
                  <a:pt x="54545" y="96000"/>
                </a:lnTo>
                <a:lnTo>
                  <a:pt x="76363" y="96000"/>
                </a:lnTo>
                <a:lnTo>
                  <a:pt x="98181" y="96000"/>
                </a:lnTo>
                <a:lnTo>
                  <a:pt x="109090" y="72000"/>
                </a:lnTo>
                <a:lnTo>
                  <a:pt x="109090" y="48000"/>
                </a:lnTo>
                <a:lnTo>
                  <a:pt x="98181" y="24000"/>
                </a:lnTo>
                <a:lnTo>
                  <a:pt x="98181"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91" name="Shape 3891"/>
          <p:cNvSpPr/>
          <p:nvPr/>
        </p:nvSpPr>
        <p:spPr>
          <a:xfrm>
            <a:off x="5076825" y="5438775"/>
            <a:ext cx="31750" cy="23813"/>
          </a:xfrm>
          <a:custGeom>
            <a:pathLst>
              <a:path extrusionOk="0" h="120000" w="120000">
                <a:moveTo>
                  <a:pt x="109090" y="0"/>
                </a:moveTo>
                <a:lnTo>
                  <a:pt x="109090" y="0"/>
                </a:lnTo>
                <a:lnTo>
                  <a:pt x="98181" y="32000"/>
                </a:lnTo>
                <a:lnTo>
                  <a:pt x="81818" y="56000"/>
                </a:lnTo>
                <a:lnTo>
                  <a:pt x="76363" y="64000"/>
                </a:lnTo>
                <a:lnTo>
                  <a:pt x="65454" y="64000"/>
                </a:lnTo>
                <a:lnTo>
                  <a:pt x="49090" y="56000"/>
                </a:lnTo>
                <a:lnTo>
                  <a:pt x="38181" y="56000"/>
                </a:lnTo>
                <a:lnTo>
                  <a:pt x="21818" y="56000"/>
                </a:lnTo>
                <a:lnTo>
                  <a:pt x="10909" y="56000"/>
                </a:lnTo>
                <a:lnTo>
                  <a:pt x="5454" y="56000"/>
                </a:lnTo>
                <a:lnTo>
                  <a:pt x="0" y="64000"/>
                </a:lnTo>
                <a:lnTo>
                  <a:pt x="0" y="80000"/>
                </a:lnTo>
                <a:lnTo>
                  <a:pt x="5454" y="88000"/>
                </a:lnTo>
                <a:lnTo>
                  <a:pt x="21818" y="96000"/>
                </a:lnTo>
                <a:lnTo>
                  <a:pt x="43636" y="104000"/>
                </a:lnTo>
                <a:lnTo>
                  <a:pt x="49090" y="112000"/>
                </a:lnTo>
                <a:lnTo>
                  <a:pt x="60000" y="112000"/>
                </a:lnTo>
                <a:lnTo>
                  <a:pt x="76363" y="112000"/>
                </a:lnTo>
                <a:lnTo>
                  <a:pt x="81818" y="112000"/>
                </a:lnTo>
                <a:lnTo>
                  <a:pt x="103636" y="104000"/>
                </a:lnTo>
                <a:lnTo>
                  <a:pt x="109090" y="104000"/>
                </a:lnTo>
                <a:lnTo>
                  <a:pt x="114545" y="80000"/>
                </a:lnTo>
                <a:lnTo>
                  <a:pt x="114545" y="48000"/>
                </a:lnTo>
                <a:lnTo>
                  <a:pt x="109090" y="16000"/>
                </a:lnTo>
                <a:lnTo>
                  <a:pt x="10909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92" name="Shape 3892"/>
          <p:cNvSpPr/>
          <p:nvPr/>
        </p:nvSpPr>
        <p:spPr>
          <a:xfrm>
            <a:off x="5022850" y="5413375"/>
            <a:ext cx="11113" cy="6349"/>
          </a:xfrm>
          <a:custGeom>
            <a:pathLst>
              <a:path extrusionOk="0" h="120000" w="120000">
                <a:moveTo>
                  <a:pt x="106666" y="90000"/>
                </a:moveTo>
                <a:lnTo>
                  <a:pt x="40000" y="60000"/>
                </a:lnTo>
                <a:lnTo>
                  <a:pt x="0" y="30000"/>
                </a:lnTo>
                <a:lnTo>
                  <a:pt x="40000" y="0"/>
                </a:lnTo>
                <a:lnTo>
                  <a:pt x="106666" y="9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93" name="Shape 3893"/>
          <p:cNvSpPr/>
          <p:nvPr/>
        </p:nvSpPr>
        <p:spPr>
          <a:xfrm>
            <a:off x="5033962" y="5418137"/>
            <a:ext cx="4762" cy="12699"/>
          </a:xfrm>
          <a:custGeom>
            <a:pathLst>
              <a:path extrusionOk="0" h="120000" w="120000">
                <a:moveTo>
                  <a:pt x="0" y="0"/>
                </a:moveTo>
                <a:lnTo>
                  <a:pt x="0" y="0"/>
                </a:lnTo>
                <a:lnTo>
                  <a:pt x="60000" y="45000"/>
                </a:lnTo>
                <a:lnTo>
                  <a:pt x="90000" y="75000"/>
                </a:lnTo>
                <a:lnTo>
                  <a:pt x="60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94" name="Shape 3894"/>
          <p:cNvSpPr/>
          <p:nvPr/>
        </p:nvSpPr>
        <p:spPr>
          <a:xfrm>
            <a:off x="5116512" y="5408612"/>
            <a:ext cx="9524" cy="26987"/>
          </a:xfrm>
          <a:custGeom>
            <a:pathLst>
              <a:path extrusionOk="0" h="120000" w="120000">
                <a:moveTo>
                  <a:pt x="102857" y="0"/>
                </a:moveTo>
                <a:lnTo>
                  <a:pt x="85714" y="14117"/>
                </a:lnTo>
                <a:lnTo>
                  <a:pt x="85714" y="28235"/>
                </a:lnTo>
                <a:lnTo>
                  <a:pt x="85714" y="49411"/>
                </a:lnTo>
                <a:lnTo>
                  <a:pt x="68571" y="56470"/>
                </a:lnTo>
                <a:lnTo>
                  <a:pt x="34285" y="56470"/>
                </a:lnTo>
                <a:lnTo>
                  <a:pt x="34285" y="63529"/>
                </a:lnTo>
                <a:lnTo>
                  <a:pt x="17142" y="70588"/>
                </a:lnTo>
                <a:lnTo>
                  <a:pt x="17142" y="84705"/>
                </a:lnTo>
                <a:lnTo>
                  <a:pt x="0" y="98823"/>
                </a:lnTo>
                <a:lnTo>
                  <a:pt x="0" y="112941"/>
                </a:lnTo>
                <a:lnTo>
                  <a:pt x="102857"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95" name="Shape 3895"/>
          <p:cNvSpPr/>
          <p:nvPr/>
        </p:nvSpPr>
        <p:spPr>
          <a:xfrm>
            <a:off x="5124450" y="5408612"/>
            <a:ext cx="11113" cy="42861"/>
          </a:xfrm>
          <a:custGeom>
            <a:pathLst>
              <a:path extrusionOk="0" h="120000" w="120000">
                <a:moveTo>
                  <a:pt x="0" y="0"/>
                </a:moveTo>
                <a:lnTo>
                  <a:pt x="0" y="0"/>
                </a:lnTo>
                <a:lnTo>
                  <a:pt x="20000" y="17777"/>
                </a:lnTo>
                <a:lnTo>
                  <a:pt x="20000" y="31111"/>
                </a:lnTo>
                <a:lnTo>
                  <a:pt x="20000" y="48888"/>
                </a:lnTo>
                <a:lnTo>
                  <a:pt x="20000" y="53333"/>
                </a:lnTo>
                <a:lnTo>
                  <a:pt x="40000" y="57777"/>
                </a:lnTo>
                <a:lnTo>
                  <a:pt x="60000" y="57777"/>
                </a:lnTo>
                <a:lnTo>
                  <a:pt x="60000" y="66666"/>
                </a:lnTo>
                <a:lnTo>
                  <a:pt x="80000" y="75555"/>
                </a:lnTo>
                <a:lnTo>
                  <a:pt x="80000" y="84444"/>
                </a:lnTo>
                <a:lnTo>
                  <a:pt x="100000" y="97777"/>
                </a:lnTo>
                <a:lnTo>
                  <a:pt x="100000" y="115555"/>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96" name="Shape 3896"/>
          <p:cNvSpPr/>
          <p:nvPr/>
        </p:nvSpPr>
        <p:spPr>
          <a:xfrm>
            <a:off x="5111750" y="5462587"/>
            <a:ext cx="28575" cy="14287"/>
          </a:xfrm>
          <a:custGeom>
            <a:pathLst>
              <a:path extrusionOk="0" h="120000" w="120000">
                <a:moveTo>
                  <a:pt x="113684" y="53333"/>
                </a:moveTo>
                <a:lnTo>
                  <a:pt x="94736" y="0"/>
                </a:lnTo>
                <a:lnTo>
                  <a:pt x="75789" y="0"/>
                </a:lnTo>
                <a:lnTo>
                  <a:pt x="56842" y="0"/>
                </a:lnTo>
                <a:lnTo>
                  <a:pt x="44210" y="53333"/>
                </a:lnTo>
                <a:lnTo>
                  <a:pt x="31578" y="106666"/>
                </a:lnTo>
                <a:lnTo>
                  <a:pt x="18947" y="53333"/>
                </a:lnTo>
                <a:lnTo>
                  <a:pt x="6315" y="0"/>
                </a:lnTo>
                <a:lnTo>
                  <a:pt x="0" y="0"/>
                </a:lnTo>
                <a:lnTo>
                  <a:pt x="113684" y="53333"/>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97" name="Shape 3897"/>
          <p:cNvSpPr/>
          <p:nvPr/>
        </p:nvSpPr>
        <p:spPr>
          <a:xfrm>
            <a:off x="5111750" y="5475287"/>
            <a:ext cx="44450" cy="4762"/>
          </a:xfrm>
          <a:custGeom>
            <a:pathLst>
              <a:path extrusionOk="0" h="120000" w="120000">
                <a:moveTo>
                  <a:pt x="116000" y="40000"/>
                </a:moveTo>
                <a:lnTo>
                  <a:pt x="116000" y="40000"/>
                </a:lnTo>
                <a:lnTo>
                  <a:pt x="100000" y="80000"/>
                </a:lnTo>
                <a:lnTo>
                  <a:pt x="76000" y="80000"/>
                </a:lnTo>
                <a:lnTo>
                  <a:pt x="60000" y="80000"/>
                </a:lnTo>
                <a:lnTo>
                  <a:pt x="44000" y="40000"/>
                </a:lnTo>
                <a:lnTo>
                  <a:pt x="32000" y="0"/>
                </a:lnTo>
                <a:lnTo>
                  <a:pt x="16000" y="40000"/>
                </a:lnTo>
                <a:lnTo>
                  <a:pt x="4000" y="80000"/>
                </a:lnTo>
                <a:lnTo>
                  <a:pt x="0" y="8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98" name="Shape 3898"/>
          <p:cNvSpPr/>
          <p:nvPr/>
        </p:nvSpPr>
        <p:spPr>
          <a:xfrm>
            <a:off x="4986337" y="5383212"/>
            <a:ext cx="11112" cy="14287"/>
          </a:xfrm>
          <a:custGeom>
            <a:pathLst>
              <a:path extrusionOk="0" h="120000" w="120000">
                <a:moveTo>
                  <a:pt x="66666" y="0"/>
                </a:moveTo>
                <a:lnTo>
                  <a:pt x="40000" y="0"/>
                </a:lnTo>
                <a:lnTo>
                  <a:pt x="0" y="0"/>
                </a:lnTo>
                <a:lnTo>
                  <a:pt x="0" y="53333"/>
                </a:lnTo>
                <a:lnTo>
                  <a:pt x="40000" y="106666"/>
                </a:lnTo>
                <a:lnTo>
                  <a:pt x="66666" y="106666"/>
                </a:lnTo>
                <a:lnTo>
                  <a:pt x="106666" y="53333"/>
                </a:lnTo>
                <a:lnTo>
                  <a:pt x="106666" y="0"/>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899" name="Shape 3899"/>
          <p:cNvSpPr/>
          <p:nvPr/>
        </p:nvSpPr>
        <p:spPr>
          <a:xfrm>
            <a:off x="5029200" y="5380037"/>
            <a:ext cx="12699" cy="14287"/>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00" name="Shape 3900"/>
          <p:cNvSpPr/>
          <p:nvPr/>
        </p:nvSpPr>
        <p:spPr>
          <a:xfrm>
            <a:off x="5048250" y="5413375"/>
            <a:ext cx="12699" cy="12699"/>
          </a:xfrm>
          <a:custGeom>
            <a:pathLst>
              <a:path extrusionOk="0" h="120000" w="120000">
                <a:moveTo>
                  <a:pt x="40000" y="0"/>
                </a:moveTo>
                <a:lnTo>
                  <a:pt x="0" y="0"/>
                </a:lnTo>
                <a:lnTo>
                  <a:pt x="0" y="30000"/>
                </a:lnTo>
                <a:lnTo>
                  <a:pt x="0" y="75000"/>
                </a:lnTo>
                <a:lnTo>
                  <a:pt x="0" y="105000"/>
                </a:lnTo>
                <a:lnTo>
                  <a:pt x="40000" y="105000"/>
                </a:lnTo>
                <a:lnTo>
                  <a:pt x="66666" y="105000"/>
                </a:lnTo>
                <a:lnTo>
                  <a:pt x="66666" y="75000"/>
                </a:lnTo>
                <a:lnTo>
                  <a:pt x="106666" y="75000"/>
                </a:lnTo>
                <a:lnTo>
                  <a:pt x="106666" y="30000"/>
                </a:lnTo>
                <a:lnTo>
                  <a:pt x="66666" y="30000"/>
                </a:lnTo>
                <a:lnTo>
                  <a:pt x="66666" y="0"/>
                </a:lnTo>
                <a:lnTo>
                  <a:pt x="4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01" name="Shape 3901"/>
          <p:cNvSpPr/>
          <p:nvPr/>
        </p:nvSpPr>
        <p:spPr>
          <a:xfrm>
            <a:off x="4979987" y="5449887"/>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02" name="Shape 3902"/>
          <p:cNvSpPr/>
          <p:nvPr/>
        </p:nvSpPr>
        <p:spPr>
          <a:xfrm>
            <a:off x="5048250" y="5534025"/>
            <a:ext cx="12699" cy="14288"/>
          </a:xfrm>
          <a:custGeom>
            <a:pathLst>
              <a:path extrusionOk="0" h="120000" w="120000">
                <a:moveTo>
                  <a:pt x="40000" y="0"/>
                </a:moveTo>
                <a:lnTo>
                  <a:pt x="0" y="0"/>
                </a:lnTo>
                <a:lnTo>
                  <a:pt x="0" y="53333"/>
                </a:lnTo>
                <a:lnTo>
                  <a:pt x="0" y="106666"/>
                </a:lnTo>
                <a:lnTo>
                  <a:pt x="40000" y="106666"/>
                </a:lnTo>
                <a:lnTo>
                  <a:pt x="66666" y="106666"/>
                </a:lnTo>
                <a:lnTo>
                  <a:pt x="106666" y="106666"/>
                </a:lnTo>
                <a:lnTo>
                  <a:pt x="106666" y="53333"/>
                </a:lnTo>
                <a:lnTo>
                  <a:pt x="106666" y="0"/>
                </a:lnTo>
                <a:lnTo>
                  <a:pt x="66666" y="0"/>
                </a:lnTo>
                <a:lnTo>
                  <a:pt x="4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03" name="Shape 3903"/>
          <p:cNvSpPr/>
          <p:nvPr/>
        </p:nvSpPr>
        <p:spPr>
          <a:xfrm>
            <a:off x="5011737" y="5519737"/>
            <a:ext cx="12699" cy="12699"/>
          </a:xfrm>
          <a:custGeom>
            <a:pathLst>
              <a:path extrusionOk="0" h="120000" w="120000">
                <a:moveTo>
                  <a:pt x="66666" y="0"/>
                </a:moveTo>
                <a:lnTo>
                  <a:pt x="40000" y="0"/>
                </a:lnTo>
                <a:lnTo>
                  <a:pt x="40000" y="30000"/>
                </a:lnTo>
                <a:lnTo>
                  <a:pt x="0" y="30000"/>
                </a:lnTo>
                <a:lnTo>
                  <a:pt x="0" y="75000"/>
                </a:lnTo>
                <a:lnTo>
                  <a:pt x="40000" y="75000"/>
                </a:lnTo>
                <a:lnTo>
                  <a:pt x="40000" y="105000"/>
                </a:lnTo>
                <a:lnTo>
                  <a:pt x="66666" y="105000"/>
                </a:lnTo>
                <a:lnTo>
                  <a:pt x="66666" y="75000"/>
                </a:lnTo>
                <a:lnTo>
                  <a:pt x="106666" y="75000"/>
                </a:lnTo>
                <a:lnTo>
                  <a:pt x="106666" y="30000"/>
                </a:lnTo>
                <a:lnTo>
                  <a:pt x="66666" y="30000"/>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04" name="Shape 3904"/>
          <p:cNvSpPr/>
          <p:nvPr/>
        </p:nvSpPr>
        <p:spPr>
          <a:xfrm>
            <a:off x="5103812" y="5418137"/>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05" name="Shape 3905"/>
          <p:cNvSpPr/>
          <p:nvPr/>
        </p:nvSpPr>
        <p:spPr>
          <a:xfrm>
            <a:off x="5110162" y="5367337"/>
            <a:ext cx="11112" cy="12699"/>
          </a:xfrm>
          <a:custGeom>
            <a:pathLst>
              <a:path extrusionOk="0" h="120000" w="120000">
                <a:moveTo>
                  <a:pt x="30000" y="0"/>
                </a:moveTo>
                <a:lnTo>
                  <a:pt x="0" y="0"/>
                </a:lnTo>
                <a:lnTo>
                  <a:pt x="0" y="30000"/>
                </a:lnTo>
                <a:lnTo>
                  <a:pt x="0" y="75000"/>
                </a:lnTo>
                <a:lnTo>
                  <a:pt x="0" y="105000"/>
                </a:lnTo>
                <a:lnTo>
                  <a:pt x="30000" y="105000"/>
                </a:lnTo>
                <a:lnTo>
                  <a:pt x="75000" y="105000"/>
                </a:lnTo>
                <a:lnTo>
                  <a:pt x="75000" y="75000"/>
                </a:lnTo>
                <a:lnTo>
                  <a:pt x="105000" y="75000"/>
                </a:lnTo>
                <a:lnTo>
                  <a:pt x="105000" y="30000"/>
                </a:lnTo>
                <a:lnTo>
                  <a:pt x="75000" y="30000"/>
                </a:lnTo>
                <a:lnTo>
                  <a:pt x="75000" y="0"/>
                </a:lnTo>
                <a:lnTo>
                  <a:pt x="3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06" name="Shape 3906"/>
          <p:cNvSpPr/>
          <p:nvPr/>
        </p:nvSpPr>
        <p:spPr>
          <a:xfrm>
            <a:off x="5137150" y="5408612"/>
            <a:ext cx="12699" cy="12699"/>
          </a:xfrm>
          <a:custGeom>
            <a:pathLst>
              <a:path extrusionOk="0" h="120000" w="120000">
                <a:moveTo>
                  <a:pt x="108000" y="0"/>
                </a:moveTo>
                <a:lnTo>
                  <a:pt x="48000" y="0"/>
                </a:lnTo>
                <a:lnTo>
                  <a:pt x="48000" y="30000"/>
                </a:lnTo>
                <a:lnTo>
                  <a:pt x="0" y="30000"/>
                </a:lnTo>
                <a:lnTo>
                  <a:pt x="0" y="75000"/>
                </a:lnTo>
                <a:lnTo>
                  <a:pt x="0" y="105000"/>
                </a:lnTo>
                <a:lnTo>
                  <a:pt x="48000" y="105000"/>
                </a:lnTo>
                <a:lnTo>
                  <a:pt x="108000" y="105000"/>
                </a:lnTo>
                <a:lnTo>
                  <a:pt x="108000" y="75000"/>
                </a:lnTo>
                <a:lnTo>
                  <a:pt x="108000" y="30000"/>
                </a:lnTo>
                <a:lnTo>
                  <a:pt x="10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07" name="Shape 3907"/>
          <p:cNvSpPr/>
          <p:nvPr/>
        </p:nvSpPr>
        <p:spPr>
          <a:xfrm>
            <a:off x="5118100" y="5499100"/>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08" name="Shape 3908"/>
          <p:cNvSpPr/>
          <p:nvPr/>
        </p:nvSpPr>
        <p:spPr>
          <a:xfrm>
            <a:off x="4976812" y="5343525"/>
            <a:ext cx="12699" cy="14288"/>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09" name="Shape 3909"/>
          <p:cNvSpPr/>
          <p:nvPr/>
        </p:nvSpPr>
        <p:spPr>
          <a:xfrm>
            <a:off x="4946650" y="5394325"/>
            <a:ext cx="11113" cy="14288"/>
          </a:xfrm>
          <a:custGeom>
            <a:pathLst>
              <a:path extrusionOk="0" h="120000" w="120000">
                <a:moveTo>
                  <a:pt x="48000" y="0"/>
                </a:moveTo>
                <a:lnTo>
                  <a:pt x="0" y="0"/>
                </a:lnTo>
                <a:lnTo>
                  <a:pt x="0" y="53333"/>
                </a:lnTo>
                <a:lnTo>
                  <a:pt x="0" y="106666"/>
                </a:lnTo>
                <a:lnTo>
                  <a:pt x="48000" y="106666"/>
                </a:lnTo>
                <a:lnTo>
                  <a:pt x="108000" y="53333"/>
                </a:lnTo>
                <a:lnTo>
                  <a:pt x="48000" y="53333"/>
                </a:lnTo>
                <a:lnTo>
                  <a:pt x="48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10" name="Shape 3910"/>
          <p:cNvSpPr/>
          <p:nvPr/>
        </p:nvSpPr>
        <p:spPr>
          <a:xfrm>
            <a:off x="4957762" y="5473700"/>
            <a:ext cx="12699" cy="14288"/>
          </a:xfrm>
          <a:custGeom>
            <a:pathLst>
              <a:path extrusionOk="0" h="120000" w="120000">
                <a:moveTo>
                  <a:pt x="40000" y="0"/>
                </a:moveTo>
                <a:lnTo>
                  <a:pt x="40000" y="0"/>
                </a:lnTo>
                <a:lnTo>
                  <a:pt x="0" y="0"/>
                </a:lnTo>
                <a:lnTo>
                  <a:pt x="0" y="53333"/>
                </a:lnTo>
                <a:lnTo>
                  <a:pt x="40000" y="106666"/>
                </a:lnTo>
                <a:lnTo>
                  <a:pt x="66666" y="106666"/>
                </a:lnTo>
                <a:lnTo>
                  <a:pt x="66666" y="53333"/>
                </a:lnTo>
                <a:lnTo>
                  <a:pt x="106666" y="53333"/>
                </a:lnTo>
                <a:lnTo>
                  <a:pt x="106666" y="0"/>
                </a:lnTo>
                <a:lnTo>
                  <a:pt x="66666" y="0"/>
                </a:lnTo>
                <a:lnTo>
                  <a:pt x="4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11" name="Shape 3911"/>
          <p:cNvSpPr/>
          <p:nvPr/>
        </p:nvSpPr>
        <p:spPr>
          <a:xfrm>
            <a:off x="5011737" y="5497512"/>
            <a:ext cx="12699" cy="14287"/>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12" name="Shape 3912"/>
          <p:cNvSpPr/>
          <p:nvPr/>
        </p:nvSpPr>
        <p:spPr>
          <a:xfrm>
            <a:off x="4984750" y="5503862"/>
            <a:ext cx="9524" cy="14287"/>
          </a:xfrm>
          <a:custGeom>
            <a:pathLst>
              <a:path extrusionOk="0" h="120000" w="120000">
                <a:moveTo>
                  <a:pt x="30000" y="0"/>
                </a:moveTo>
                <a:lnTo>
                  <a:pt x="30000" y="0"/>
                </a:lnTo>
                <a:lnTo>
                  <a:pt x="0" y="0"/>
                </a:lnTo>
                <a:lnTo>
                  <a:pt x="0" y="53333"/>
                </a:lnTo>
                <a:lnTo>
                  <a:pt x="0" y="106666"/>
                </a:lnTo>
                <a:lnTo>
                  <a:pt x="30000" y="106666"/>
                </a:lnTo>
                <a:lnTo>
                  <a:pt x="75000" y="106666"/>
                </a:lnTo>
                <a:lnTo>
                  <a:pt x="105000" y="53333"/>
                </a:lnTo>
                <a:lnTo>
                  <a:pt x="105000" y="0"/>
                </a:lnTo>
                <a:lnTo>
                  <a:pt x="75000" y="0"/>
                </a:lnTo>
                <a:lnTo>
                  <a:pt x="3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13" name="Shape 3913"/>
          <p:cNvSpPr/>
          <p:nvPr/>
        </p:nvSpPr>
        <p:spPr>
          <a:xfrm>
            <a:off x="5635625" y="5367337"/>
            <a:ext cx="247649" cy="263525"/>
          </a:xfrm>
          <a:custGeom>
            <a:pathLst>
              <a:path extrusionOk="0" h="120000" w="120000">
                <a:moveTo>
                  <a:pt x="33600" y="112771"/>
                </a:moveTo>
                <a:lnTo>
                  <a:pt x="33600" y="112771"/>
                </a:lnTo>
                <a:lnTo>
                  <a:pt x="30171" y="110602"/>
                </a:lnTo>
                <a:lnTo>
                  <a:pt x="26742" y="106987"/>
                </a:lnTo>
                <a:lnTo>
                  <a:pt x="24685" y="104819"/>
                </a:lnTo>
                <a:lnTo>
                  <a:pt x="23314" y="101927"/>
                </a:lnTo>
                <a:lnTo>
                  <a:pt x="20571" y="99759"/>
                </a:lnTo>
                <a:lnTo>
                  <a:pt x="18514" y="96867"/>
                </a:lnTo>
                <a:lnTo>
                  <a:pt x="16457" y="94698"/>
                </a:lnTo>
                <a:lnTo>
                  <a:pt x="13028" y="91807"/>
                </a:lnTo>
                <a:lnTo>
                  <a:pt x="10285" y="88915"/>
                </a:lnTo>
                <a:lnTo>
                  <a:pt x="8228" y="86746"/>
                </a:lnTo>
                <a:lnTo>
                  <a:pt x="6857" y="83855"/>
                </a:lnTo>
                <a:lnTo>
                  <a:pt x="4800" y="81686"/>
                </a:lnTo>
                <a:lnTo>
                  <a:pt x="4114" y="78795"/>
                </a:lnTo>
                <a:lnTo>
                  <a:pt x="2742" y="76626"/>
                </a:lnTo>
                <a:lnTo>
                  <a:pt x="1371" y="73734"/>
                </a:lnTo>
                <a:lnTo>
                  <a:pt x="685" y="72289"/>
                </a:lnTo>
                <a:lnTo>
                  <a:pt x="0" y="69397"/>
                </a:lnTo>
                <a:lnTo>
                  <a:pt x="0" y="67228"/>
                </a:lnTo>
                <a:lnTo>
                  <a:pt x="685" y="65060"/>
                </a:lnTo>
                <a:lnTo>
                  <a:pt x="685" y="61445"/>
                </a:lnTo>
                <a:lnTo>
                  <a:pt x="1371" y="58554"/>
                </a:lnTo>
                <a:lnTo>
                  <a:pt x="2742" y="55662"/>
                </a:lnTo>
                <a:lnTo>
                  <a:pt x="4114" y="52771"/>
                </a:lnTo>
                <a:lnTo>
                  <a:pt x="4800" y="49879"/>
                </a:lnTo>
                <a:lnTo>
                  <a:pt x="5485" y="46265"/>
                </a:lnTo>
                <a:lnTo>
                  <a:pt x="6857" y="42650"/>
                </a:lnTo>
                <a:lnTo>
                  <a:pt x="8228" y="39036"/>
                </a:lnTo>
                <a:lnTo>
                  <a:pt x="8228" y="34698"/>
                </a:lnTo>
                <a:lnTo>
                  <a:pt x="10285" y="30361"/>
                </a:lnTo>
                <a:lnTo>
                  <a:pt x="12342" y="26746"/>
                </a:lnTo>
                <a:lnTo>
                  <a:pt x="13714" y="23855"/>
                </a:lnTo>
                <a:lnTo>
                  <a:pt x="16457" y="20963"/>
                </a:lnTo>
                <a:lnTo>
                  <a:pt x="19200" y="18795"/>
                </a:lnTo>
                <a:lnTo>
                  <a:pt x="24000" y="15903"/>
                </a:lnTo>
                <a:lnTo>
                  <a:pt x="28799" y="13012"/>
                </a:lnTo>
                <a:lnTo>
                  <a:pt x="32914" y="10120"/>
                </a:lnTo>
                <a:lnTo>
                  <a:pt x="38400" y="7228"/>
                </a:lnTo>
                <a:lnTo>
                  <a:pt x="43200" y="5060"/>
                </a:lnTo>
                <a:lnTo>
                  <a:pt x="48000" y="2891"/>
                </a:lnTo>
                <a:lnTo>
                  <a:pt x="50742" y="1445"/>
                </a:lnTo>
                <a:lnTo>
                  <a:pt x="54857" y="722"/>
                </a:lnTo>
                <a:lnTo>
                  <a:pt x="61714" y="722"/>
                </a:lnTo>
                <a:lnTo>
                  <a:pt x="68571" y="0"/>
                </a:lnTo>
                <a:lnTo>
                  <a:pt x="76800" y="722"/>
                </a:lnTo>
                <a:lnTo>
                  <a:pt x="86400" y="1445"/>
                </a:lnTo>
                <a:lnTo>
                  <a:pt x="93942" y="4337"/>
                </a:lnTo>
                <a:lnTo>
                  <a:pt x="101485" y="8674"/>
                </a:lnTo>
                <a:lnTo>
                  <a:pt x="106971" y="14457"/>
                </a:lnTo>
                <a:lnTo>
                  <a:pt x="108342" y="17349"/>
                </a:lnTo>
                <a:lnTo>
                  <a:pt x="111085" y="20963"/>
                </a:lnTo>
                <a:lnTo>
                  <a:pt x="112457" y="24578"/>
                </a:lnTo>
                <a:lnTo>
                  <a:pt x="114514" y="28192"/>
                </a:lnTo>
                <a:lnTo>
                  <a:pt x="116571" y="32530"/>
                </a:lnTo>
                <a:lnTo>
                  <a:pt x="117942" y="37590"/>
                </a:lnTo>
                <a:lnTo>
                  <a:pt x="118628" y="41204"/>
                </a:lnTo>
                <a:lnTo>
                  <a:pt x="119314" y="44819"/>
                </a:lnTo>
                <a:lnTo>
                  <a:pt x="119314" y="48433"/>
                </a:lnTo>
                <a:lnTo>
                  <a:pt x="118628" y="52771"/>
                </a:lnTo>
                <a:lnTo>
                  <a:pt x="117942" y="58554"/>
                </a:lnTo>
                <a:lnTo>
                  <a:pt x="116571" y="64337"/>
                </a:lnTo>
                <a:lnTo>
                  <a:pt x="115199" y="69397"/>
                </a:lnTo>
                <a:lnTo>
                  <a:pt x="113828" y="74457"/>
                </a:lnTo>
                <a:lnTo>
                  <a:pt x="111771" y="79518"/>
                </a:lnTo>
                <a:lnTo>
                  <a:pt x="111085" y="83132"/>
                </a:lnTo>
                <a:lnTo>
                  <a:pt x="108342" y="87469"/>
                </a:lnTo>
                <a:lnTo>
                  <a:pt x="106285" y="91807"/>
                </a:lnTo>
                <a:lnTo>
                  <a:pt x="102171" y="96867"/>
                </a:lnTo>
                <a:lnTo>
                  <a:pt x="99428" y="101204"/>
                </a:lnTo>
                <a:lnTo>
                  <a:pt x="95314" y="106265"/>
                </a:lnTo>
                <a:lnTo>
                  <a:pt x="91885" y="109879"/>
                </a:lnTo>
                <a:lnTo>
                  <a:pt x="87085" y="112048"/>
                </a:lnTo>
                <a:lnTo>
                  <a:pt x="83657" y="113493"/>
                </a:lnTo>
                <a:lnTo>
                  <a:pt x="80914" y="114216"/>
                </a:lnTo>
                <a:lnTo>
                  <a:pt x="76800" y="114939"/>
                </a:lnTo>
                <a:lnTo>
                  <a:pt x="74057" y="115662"/>
                </a:lnTo>
                <a:lnTo>
                  <a:pt x="71314" y="117108"/>
                </a:lnTo>
                <a:lnTo>
                  <a:pt x="67885" y="117831"/>
                </a:lnTo>
                <a:lnTo>
                  <a:pt x="65142" y="118554"/>
                </a:lnTo>
                <a:lnTo>
                  <a:pt x="62399" y="119277"/>
                </a:lnTo>
                <a:lnTo>
                  <a:pt x="60342" y="119277"/>
                </a:lnTo>
                <a:lnTo>
                  <a:pt x="56914" y="118554"/>
                </a:lnTo>
                <a:lnTo>
                  <a:pt x="52114" y="117831"/>
                </a:lnTo>
                <a:lnTo>
                  <a:pt x="48000" y="116385"/>
                </a:lnTo>
                <a:lnTo>
                  <a:pt x="43885" y="115662"/>
                </a:lnTo>
                <a:lnTo>
                  <a:pt x="39771" y="114939"/>
                </a:lnTo>
                <a:lnTo>
                  <a:pt x="37028" y="113493"/>
                </a:lnTo>
                <a:lnTo>
                  <a:pt x="34971" y="112771"/>
                </a:lnTo>
                <a:lnTo>
                  <a:pt x="33600" y="112771"/>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14" name="Shape 3914"/>
          <p:cNvSpPr/>
          <p:nvPr/>
        </p:nvSpPr>
        <p:spPr>
          <a:xfrm>
            <a:off x="5732462" y="5575300"/>
            <a:ext cx="12699" cy="6349"/>
          </a:xfrm>
          <a:custGeom>
            <a:pathLst>
              <a:path extrusionOk="0" h="120000" w="120000">
                <a:moveTo>
                  <a:pt x="75000" y="90000"/>
                </a:moveTo>
                <a:lnTo>
                  <a:pt x="45000" y="90000"/>
                </a:lnTo>
                <a:lnTo>
                  <a:pt x="30000" y="60000"/>
                </a:lnTo>
                <a:lnTo>
                  <a:pt x="15000" y="60000"/>
                </a:lnTo>
                <a:lnTo>
                  <a:pt x="0" y="60000"/>
                </a:lnTo>
                <a:lnTo>
                  <a:pt x="0" y="30000"/>
                </a:lnTo>
                <a:lnTo>
                  <a:pt x="15000" y="0"/>
                </a:lnTo>
                <a:lnTo>
                  <a:pt x="30000" y="0"/>
                </a:lnTo>
                <a:lnTo>
                  <a:pt x="45000" y="0"/>
                </a:lnTo>
                <a:lnTo>
                  <a:pt x="60000" y="0"/>
                </a:lnTo>
                <a:lnTo>
                  <a:pt x="75000" y="0"/>
                </a:lnTo>
                <a:lnTo>
                  <a:pt x="75000" y="30000"/>
                </a:lnTo>
                <a:lnTo>
                  <a:pt x="90000" y="30000"/>
                </a:lnTo>
                <a:lnTo>
                  <a:pt x="90000" y="60000"/>
                </a:lnTo>
                <a:lnTo>
                  <a:pt x="105000" y="60000"/>
                </a:lnTo>
                <a:lnTo>
                  <a:pt x="105000" y="90000"/>
                </a:lnTo>
                <a:lnTo>
                  <a:pt x="90000" y="90000"/>
                </a:lnTo>
                <a:lnTo>
                  <a:pt x="75000" y="9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15" name="Shape 3915"/>
          <p:cNvSpPr/>
          <p:nvPr/>
        </p:nvSpPr>
        <p:spPr>
          <a:xfrm>
            <a:off x="5732462" y="5575300"/>
            <a:ext cx="26987" cy="22225"/>
          </a:xfrm>
          <a:custGeom>
            <a:pathLst>
              <a:path extrusionOk="0" h="120000" w="120000">
                <a:moveTo>
                  <a:pt x="78000" y="111428"/>
                </a:moveTo>
                <a:lnTo>
                  <a:pt x="78000" y="111428"/>
                </a:lnTo>
                <a:lnTo>
                  <a:pt x="54000" y="94285"/>
                </a:lnTo>
                <a:lnTo>
                  <a:pt x="42000" y="85714"/>
                </a:lnTo>
                <a:lnTo>
                  <a:pt x="24000" y="85714"/>
                </a:lnTo>
                <a:lnTo>
                  <a:pt x="12000" y="77142"/>
                </a:lnTo>
                <a:lnTo>
                  <a:pt x="6000" y="68571"/>
                </a:lnTo>
                <a:lnTo>
                  <a:pt x="0" y="51428"/>
                </a:lnTo>
                <a:lnTo>
                  <a:pt x="0" y="34285"/>
                </a:lnTo>
                <a:lnTo>
                  <a:pt x="6000" y="25714"/>
                </a:lnTo>
                <a:lnTo>
                  <a:pt x="12000" y="8571"/>
                </a:lnTo>
                <a:lnTo>
                  <a:pt x="24000" y="0"/>
                </a:lnTo>
                <a:lnTo>
                  <a:pt x="42000" y="0"/>
                </a:lnTo>
                <a:lnTo>
                  <a:pt x="54000" y="8571"/>
                </a:lnTo>
                <a:lnTo>
                  <a:pt x="60000" y="17142"/>
                </a:lnTo>
                <a:lnTo>
                  <a:pt x="72000" y="17142"/>
                </a:lnTo>
                <a:lnTo>
                  <a:pt x="90000" y="25714"/>
                </a:lnTo>
                <a:lnTo>
                  <a:pt x="102000" y="42857"/>
                </a:lnTo>
                <a:lnTo>
                  <a:pt x="102000" y="59999"/>
                </a:lnTo>
                <a:lnTo>
                  <a:pt x="108000" y="77142"/>
                </a:lnTo>
                <a:lnTo>
                  <a:pt x="114000" y="85714"/>
                </a:lnTo>
                <a:lnTo>
                  <a:pt x="114000" y="94285"/>
                </a:lnTo>
                <a:lnTo>
                  <a:pt x="108000" y="111428"/>
                </a:lnTo>
                <a:lnTo>
                  <a:pt x="102000" y="111428"/>
                </a:lnTo>
                <a:lnTo>
                  <a:pt x="90000" y="111428"/>
                </a:lnTo>
                <a:lnTo>
                  <a:pt x="78000" y="111428"/>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16" name="Shape 3916"/>
          <p:cNvSpPr/>
          <p:nvPr/>
        </p:nvSpPr>
        <p:spPr>
          <a:xfrm>
            <a:off x="5746750" y="5408612"/>
            <a:ext cx="11113" cy="6349"/>
          </a:xfrm>
          <a:custGeom>
            <a:pathLst>
              <a:path extrusionOk="0" h="120000" w="120000">
                <a:moveTo>
                  <a:pt x="72000" y="90000"/>
                </a:moveTo>
                <a:lnTo>
                  <a:pt x="48000" y="90000"/>
                </a:lnTo>
                <a:lnTo>
                  <a:pt x="36000" y="60000"/>
                </a:lnTo>
                <a:lnTo>
                  <a:pt x="24000" y="60000"/>
                </a:lnTo>
                <a:lnTo>
                  <a:pt x="12000" y="60000"/>
                </a:lnTo>
                <a:lnTo>
                  <a:pt x="0" y="30000"/>
                </a:lnTo>
                <a:lnTo>
                  <a:pt x="12000" y="0"/>
                </a:lnTo>
                <a:lnTo>
                  <a:pt x="24000" y="0"/>
                </a:lnTo>
                <a:lnTo>
                  <a:pt x="36000" y="0"/>
                </a:lnTo>
                <a:lnTo>
                  <a:pt x="48000" y="0"/>
                </a:lnTo>
                <a:lnTo>
                  <a:pt x="60000" y="0"/>
                </a:lnTo>
                <a:lnTo>
                  <a:pt x="72000" y="0"/>
                </a:lnTo>
                <a:lnTo>
                  <a:pt x="84000" y="0"/>
                </a:lnTo>
                <a:lnTo>
                  <a:pt x="96000" y="0"/>
                </a:lnTo>
                <a:lnTo>
                  <a:pt x="108000" y="30000"/>
                </a:lnTo>
                <a:lnTo>
                  <a:pt x="108000" y="60000"/>
                </a:lnTo>
                <a:lnTo>
                  <a:pt x="108000" y="90000"/>
                </a:lnTo>
                <a:lnTo>
                  <a:pt x="96000" y="90000"/>
                </a:lnTo>
                <a:lnTo>
                  <a:pt x="84000" y="90000"/>
                </a:lnTo>
                <a:lnTo>
                  <a:pt x="72000" y="9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17" name="Shape 3917"/>
          <p:cNvSpPr/>
          <p:nvPr/>
        </p:nvSpPr>
        <p:spPr>
          <a:xfrm>
            <a:off x="5746750" y="5408612"/>
            <a:ext cx="26987" cy="22225"/>
          </a:xfrm>
          <a:custGeom>
            <a:pathLst>
              <a:path extrusionOk="0" h="120000" w="120000">
                <a:moveTo>
                  <a:pt x="74285" y="111428"/>
                </a:moveTo>
                <a:lnTo>
                  <a:pt x="74285" y="111428"/>
                </a:lnTo>
                <a:lnTo>
                  <a:pt x="45714" y="94285"/>
                </a:lnTo>
                <a:lnTo>
                  <a:pt x="40000" y="85714"/>
                </a:lnTo>
                <a:lnTo>
                  <a:pt x="22857" y="85714"/>
                </a:lnTo>
                <a:lnTo>
                  <a:pt x="11428" y="77142"/>
                </a:lnTo>
                <a:lnTo>
                  <a:pt x="5714" y="59999"/>
                </a:lnTo>
                <a:lnTo>
                  <a:pt x="0" y="51428"/>
                </a:lnTo>
                <a:lnTo>
                  <a:pt x="0" y="34285"/>
                </a:lnTo>
                <a:lnTo>
                  <a:pt x="5714" y="17142"/>
                </a:lnTo>
                <a:lnTo>
                  <a:pt x="11428" y="8571"/>
                </a:lnTo>
                <a:lnTo>
                  <a:pt x="22857" y="0"/>
                </a:lnTo>
                <a:lnTo>
                  <a:pt x="40000" y="0"/>
                </a:lnTo>
                <a:lnTo>
                  <a:pt x="45714" y="0"/>
                </a:lnTo>
                <a:lnTo>
                  <a:pt x="62857" y="0"/>
                </a:lnTo>
                <a:lnTo>
                  <a:pt x="74285" y="0"/>
                </a:lnTo>
                <a:lnTo>
                  <a:pt x="91428" y="0"/>
                </a:lnTo>
                <a:lnTo>
                  <a:pt x="102857" y="17142"/>
                </a:lnTo>
                <a:lnTo>
                  <a:pt x="108571" y="42857"/>
                </a:lnTo>
                <a:lnTo>
                  <a:pt x="108571" y="59999"/>
                </a:lnTo>
                <a:lnTo>
                  <a:pt x="114285" y="85714"/>
                </a:lnTo>
                <a:lnTo>
                  <a:pt x="114285" y="102857"/>
                </a:lnTo>
                <a:lnTo>
                  <a:pt x="108571" y="111428"/>
                </a:lnTo>
                <a:lnTo>
                  <a:pt x="97142" y="111428"/>
                </a:lnTo>
                <a:lnTo>
                  <a:pt x="80000" y="111428"/>
                </a:lnTo>
                <a:lnTo>
                  <a:pt x="74285" y="111428"/>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18" name="Shape 3918"/>
          <p:cNvSpPr/>
          <p:nvPr/>
        </p:nvSpPr>
        <p:spPr>
          <a:xfrm>
            <a:off x="5699125" y="5529262"/>
            <a:ext cx="3174" cy="6349"/>
          </a:xfrm>
          <a:custGeom>
            <a:pathLst>
              <a:path extrusionOk="0" h="120000" w="120000">
                <a:moveTo>
                  <a:pt x="0" y="60000"/>
                </a:moveTo>
                <a:lnTo>
                  <a:pt x="0" y="30000"/>
                </a:lnTo>
                <a:lnTo>
                  <a:pt x="0" y="0"/>
                </a:lnTo>
                <a:lnTo>
                  <a:pt x="60000" y="0"/>
                </a:lnTo>
                <a:lnTo>
                  <a:pt x="60000" y="60000"/>
                </a:lnTo>
                <a:lnTo>
                  <a:pt x="60000" y="90000"/>
                </a:lnTo>
                <a:lnTo>
                  <a:pt x="0" y="6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19" name="Shape 3919"/>
          <p:cNvSpPr/>
          <p:nvPr/>
        </p:nvSpPr>
        <p:spPr>
          <a:xfrm>
            <a:off x="5700712" y="5529262"/>
            <a:ext cx="15875" cy="22225"/>
          </a:xfrm>
          <a:custGeom>
            <a:pathLst>
              <a:path extrusionOk="0" h="120000" w="120000">
                <a:moveTo>
                  <a:pt x="109090" y="59999"/>
                </a:moveTo>
                <a:lnTo>
                  <a:pt x="109090" y="59999"/>
                </a:lnTo>
                <a:lnTo>
                  <a:pt x="109090" y="42857"/>
                </a:lnTo>
                <a:lnTo>
                  <a:pt x="109090" y="17142"/>
                </a:lnTo>
                <a:lnTo>
                  <a:pt x="109090" y="8571"/>
                </a:lnTo>
                <a:lnTo>
                  <a:pt x="98181" y="0"/>
                </a:lnTo>
                <a:lnTo>
                  <a:pt x="76363" y="0"/>
                </a:lnTo>
                <a:lnTo>
                  <a:pt x="65454" y="0"/>
                </a:lnTo>
                <a:lnTo>
                  <a:pt x="43636" y="8571"/>
                </a:lnTo>
                <a:lnTo>
                  <a:pt x="32727" y="8571"/>
                </a:lnTo>
                <a:lnTo>
                  <a:pt x="0" y="59999"/>
                </a:lnTo>
                <a:lnTo>
                  <a:pt x="32727" y="111428"/>
                </a:lnTo>
                <a:lnTo>
                  <a:pt x="109090" y="59999"/>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20" name="Shape 3920"/>
          <p:cNvSpPr/>
          <p:nvPr/>
        </p:nvSpPr>
        <p:spPr>
          <a:xfrm>
            <a:off x="5797550" y="5535612"/>
            <a:ext cx="3174" cy="7937"/>
          </a:xfrm>
          <a:custGeom>
            <a:pathLst>
              <a:path extrusionOk="0" h="120000" w="120000">
                <a:moveTo>
                  <a:pt x="0" y="48000"/>
                </a:moveTo>
                <a:lnTo>
                  <a:pt x="0" y="24000"/>
                </a:lnTo>
                <a:lnTo>
                  <a:pt x="0" y="0"/>
                </a:lnTo>
                <a:lnTo>
                  <a:pt x="0" y="24000"/>
                </a:lnTo>
                <a:lnTo>
                  <a:pt x="0" y="48000"/>
                </a:lnTo>
                <a:lnTo>
                  <a:pt x="0" y="96000"/>
                </a:lnTo>
                <a:lnTo>
                  <a:pt x="0" y="48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21" name="Shape 3921"/>
          <p:cNvSpPr/>
          <p:nvPr/>
        </p:nvSpPr>
        <p:spPr>
          <a:xfrm>
            <a:off x="5797550" y="5535612"/>
            <a:ext cx="19049" cy="23812"/>
          </a:xfrm>
          <a:custGeom>
            <a:pathLst>
              <a:path extrusionOk="0" h="120000" w="120000">
                <a:moveTo>
                  <a:pt x="110000" y="64000"/>
                </a:moveTo>
                <a:lnTo>
                  <a:pt x="110000" y="64000"/>
                </a:lnTo>
                <a:lnTo>
                  <a:pt x="110000" y="40000"/>
                </a:lnTo>
                <a:lnTo>
                  <a:pt x="110000" y="24000"/>
                </a:lnTo>
                <a:lnTo>
                  <a:pt x="110000" y="16000"/>
                </a:lnTo>
                <a:lnTo>
                  <a:pt x="100000" y="8000"/>
                </a:lnTo>
                <a:lnTo>
                  <a:pt x="80000" y="0"/>
                </a:lnTo>
                <a:lnTo>
                  <a:pt x="70000" y="8000"/>
                </a:lnTo>
                <a:lnTo>
                  <a:pt x="60000" y="16000"/>
                </a:lnTo>
                <a:lnTo>
                  <a:pt x="40000" y="16000"/>
                </a:lnTo>
                <a:lnTo>
                  <a:pt x="0" y="64000"/>
                </a:lnTo>
                <a:lnTo>
                  <a:pt x="40000" y="112000"/>
                </a:lnTo>
                <a:lnTo>
                  <a:pt x="110000" y="64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22" name="Shape 3922"/>
          <p:cNvSpPr/>
          <p:nvPr/>
        </p:nvSpPr>
        <p:spPr>
          <a:xfrm>
            <a:off x="5803900" y="5462587"/>
            <a:ext cx="1587" cy="12699"/>
          </a:xfrm>
          <a:custGeom>
            <a:pathLst>
              <a:path extrusionOk="0" h="120000" w="120000">
                <a:moveTo>
                  <a:pt x="0" y="75000"/>
                </a:moveTo>
                <a:lnTo>
                  <a:pt x="0" y="45000"/>
                </a:lnTo>
                <a:lnTo>
                  <a:pt x="0" y="30000"/>
                </a:lnTo>
                <a:lnTo>
                  <a:pt x="0" y="15000"/>
                </a:lnTo>
                <a:lnTo>
                  <a:pt x="0" y="0"/>
                </a:lnTo>
                <a:lnTo>
                  <a:pt x="0" y="75000"/>
                </a:lnTo>
                <a:lnTo>
                  <a:pt x="0" y="105000"/>
                </a:lnTo>
                <a:lnTo>
                  <a:pt x="0" y="7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23" name="Shape 3923"/>
          <p:cNvSpPr/>
          <p:nvPr/>
        </p:nvSpPr>
        <p:spPr>
          <a:xfrm>
            <a:off x="5803900" y="5462587"/>
            <a:ext cx="19049" cy="28575"/>
          </a:xfrm>
          <a:custGeom>
            <a:pathLst>
              <a:path extrusionOk="0" h="120000" w="120000">
                <a:moveTo>
                  <a:pt x="101538" y="73333"/>
                </a:moveTo>
                <a:lnTo>
                  <a:pt x="101538" y="73333"/>
                </a:lnTo>
                <a:lnTo>
                  <a:pt x="110769" y="53333"/>
                </a:lnTo>
                <a:lnTo>
                  <a:pt x="110769" y="33333"/>
                </a:lnTo>
                <a:lnTo>
                  <a:pt x="101538" y="26666"/>
                </a:lnTo>
                <a:lnTo>
                  <a:pt x="92307" y="26666"/>
                </a:lnTo>
                <a:lnTo>
                  <a:pt x="73846" y="20000"/>
                </a:lnTo>
                <a:lnTo>
                  <a:pt x="46153" y="6666"/>
                </a:lnTo>
                <a:lnTo>
                  <a:pt x="9230" y="0"/>
                </a:lnTo>
                <a:lnTo>
                  <a:pt x="0" y="73333"/>
                </a:lnTo>
                <a:lnTo>
                  <a:pt x="46153" y="113333"/>
                </a:lnTo>
                <a:lnTo>
                  <a:pt x="101538" y="73333"/>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24" name="Shape 3924"/>
          <p:cNvSpPr/>
          <p:nvPr/>
        </p:nvSpPr>
        <p:spPr>
          <a:xfrm>
            <a:off x="5719762" y="5457825"/>
            <a:ext cx="17461" cy="7937"/>
          </a:xfrm>
          <a:custGeom>
            <a:pathLst>
              <a:path extrusionOk="0" h="120000" w="120000">
                <a:moveTo>
                  <a:pt x="0" y="72000"/>
                </a:moveTo>
                <a:lnTo>
                  <a:pt x="20000" y="48000"/>
                </a:lnTo>
                <a:lnTo>
                  <a:pt x="30000" y="48000"/>
                </a:lnTo>
                <a:lnTo>
                  <a:pt x="40000" y="48000"/>
                </a:lnTo>
                <a:lnTo>
                  <a:pt x="50000" y="48000"/>
                </a:lnTo>
                <a:lnTo>
                  <a:pt x="60000" y="72000"/>
                </a:lnTo>
                <a:lnTo>
                  <a:pt x="70000" y="72000"/>
                </a:lnTo>
                <a:lnTo>
                  <a:pt x="80000" y="96000"/>
                </a:lnTo>
                <a:lnTo>
                  <a:pt x="90000" y="96000"/>
                </a:lnTo>
                <a:lnTo>
                  <a:pt x="100000" y="96000"/>
                </a:lnTo>
                <a:lnTo>
                  <a:pt x="110000" y="72000"/>
                </a:lnTo>
                <a:lnTo>
                  <a:pt x="100000" y="72000"/>
                </a:lnTo>
                <a:lnTo>
                  <a:pt x="90000" y="48000"/>
                </a:lnTo>
                <a:lnTo>
                  <a:pt x="90000" y="24000"/>
                </a:lnTo>
                <a:lnTo>
                  <a:pt x="80000" y="24000"/>
                </a:lnTo>
                <a:lnTo>
                  <a:pt x="70000" y="0"/>
                </a:lnTo>
                <a:lnTo>
                  <a:pt x="50000" y="0"/>
                </a:lnTo>
                <a:lnTo>
                  <a:pt x="40000" y="0"/>
                </a:lnTo>
                <a:lnTo>
                  <a:pt x="30000" y="0"/>
                </a:lnTo>
                <a:lnTo>
                  <a:pt x="20000" y="24000"/>
                </a:lnTo>
                <a:lnTo>
                  <a:pt x="10000" y="48000"/>
                </a:lnTo>
                <a:lnTo>
                  <a:pt x="0" y="72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25" name="Shape 3925"/>
          <p:cNvSpPr/>
          <p:nvPr/>
        </p:nvSpPr>
        <p:spPr>
          <a:xfrm>
            <a:off x="5719762" y="5457825"/>
            <a:ext cx="33336" cy="23813"/>
          </a:xfrm>
          <a:custGeom>
            <a:pathLst>
              <a:path extrusionOk="0" h="120000" w="120000">
                <a:moveTo>
                  <a:pt x="0" y="80000"/>
                </a:moveTo>
                <a:lnTo>
                  <a:pt x="0" y="80000"/>
                </a:lnTo>
                <a:lnTo>
                  <a:pt x="15652" y="64000"/>
                </a:lnTo>
                <a:lnTo>
                  <a:pt x="36521" y="56000"/>
                </a:lnTo>
                <a:lnTo>
                  <a:pt x="46956" y="48000"/>
                </a:lnTo>
                <a:lnTo>
                  <a:pt x="52173" y="56000"/>
                </a:lnTo>
                <a:lnTo>
                  <a:pt x="62608" y="72000"/>
                </a:lnTo>
                <a:lnTo>
                  <a:pt x="73043" y="88000"/>
                </a:lnTo>
                <a:lnTo>
                  <a:pt x="88695" y="104000"/>
                </a:lnTo>
                <a:lnTo>
                  <a:pt x="93913" y="112000"/>
                </a:lnTo>
                <a:lnTo>
                  <a:pt x="104347" y="112000"/>
                </a:lnTo>
                <a:lnTo>
                  <a:pt x="109565" y="104000"/>
                </a:lnTo>
                <a:lnTo>
                  <a:pt x="114782" y="96000"/>
                </a:lnTo>
                <a:lnTo>
                  <a:pt x="109565" y="80000"/>
                </a:lnTo>
                <a:lnTo>
                  <a:pt x="99130" y="56000"/>
                </a:lnTo>
                <a:lnTo>
                  <a:pt x="93913" y="40000"/>
                </a:lnTo>
                <a:lnTo>
                  <a:pt x="88695" y="32000"/>
                </a:lnTo>
                <a:lnTo>
                  <a:pt x="78260" y="16000"/>
                </a:lnTo>
                <a:lnTo>
                  <a:pt x="67826" y="8000"/>
                </a:lnTo>
                <a:lnTo>
                  <a:pt x="52173" y="8000"/>
                </a:lnTo>
                <a:lnTo>
                  <a:pt x="46956" y="0"/>
                </a:lnTo>
                <a:lnTo>
                  <a:pt x="36521" y="0"/>
                </a:lnTo>
                <a:lnTo>
                  <a:pt x="20869" y="16000"/>
                </a:lnTo>
                <a:lnTo>
                  <a:pt x="10434" y="48000"/>
                </a:lnTo>
                <a:lnTo>
                  <a:pt x="5217" y="64000"/>
                </a:lnTo>
                <a:lnTo>
                  <a:pt x="0" y="8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26" name="Shape 3926"/>
          <p:cNvSpPr/>
          <p:nvPr/>
        </p:nvSpPr>
        <p:spPr>
          <a:xfrm>
            <a:off x="5757862" y="5514975"/>
            <a:ext cx="12699" cy="6349"/>
          </a:xfrm>
          <a:custGeom>
            <a:pathLst>
              <a:path extrusionOk="0" h="120000" w="120000">
                <a:moveTo>
                  <a:pt x="106666" y="0"/>
                </a:moveTo>
                <a:lnTo>
                  <a:pt x="106666" y="60000"/>
                </a:lnTo>
                <a:lnTo>
                  <a:pt x="66666" y="90000"/>
                </a:lnTo>
                <a:lnTo>
                  <a:pt x="40000" y="90000"/>
                </a:lnTo>
                <a:lnTo>
                  <a:pt x="0" y="90000"/>
                </a:lnTo>
                <a:lnTo>
                  <a:pt x="106666"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27" name="Shape 3927"/>
          <p:cNvSpPr/>
          <p:nvPr/>
        </p:nvSpPr>
        <p:spPr>
          <a:xfrm>
            <a:off x="5770562" y="5519737"/>
            <a:ext cx="4762" cy="12699"/>
          </a:xfrm>
          <a:custGeom>
            <a:pathLst>
              <a:path extrusionOk="0" h="120000" w="120000">
                <a:moveTo>
                  <a:pt x="0" y="105000"/>
                </a:moveTo>
                <a:lnTo>
                  <a:pt x="0" y="105000"/>
                </a:lnTo>
                <a:lnTo>
                  <a:pt x="0" y="45000"/>
                </a:lnTo>
                <a:lnTo>
                  <a:pt x="30000" y="15000"/>
                </a:lnTo>
                <a:lnTo>
                  <a:pt x="60000" y="0"/>
                </a:lnTo>
                <a:lnTo>
                  <a:pt x="9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28" name="Shape 3928"/>
          <p:cNvSpPr/>
          <p:nvPr/>
        </p:nvSpPr>
        <p:spPr>
          <a:xfrm>
            <a:off x="5686425" y="5449887"/>
            <a:ext cx="1587" cy="25399"/>
          </a:xfrm>
          <a:custGeom>
            <a:pathLst>
              <a:path extrusionOk="0" h="120000" w="120000">
                <a:moveTo>
                  <a:pt x="0" y="112500"/>
                </a:moveTo>
                <a:lnTo>
                  <a:pt x="0" y="97500"/>
                </a:lnTo>
                <a:lnTo>
                  <a:pt x="0" y="82500"/>
                </a:lnTo>
                <a:lnTo>
                  <a:pt x="0" y="75000"/>
                </a:lnTo>
                <a:lnTo>
                  <a:pt x="0" y="67500"/>
                </a:lnTo>
                <a:lnTo>
                  <a:pt x="0" y="60000"/>
                </a:lnTo>
                <a:lnTo>
                  <a:pt x="0" y="52500"/>
                </a:lnTo>
                <a:lnTo>
                  <a:pt x="0" y="45000"/>
                </a:lnTo>
                <a:lnTo>
                  <a:pt x="0" y="37500"/>
                </a:lnTo>
                <a:lnTo>
                  <a:pt x="0" y="30000"/>
                </a:lnTo>
                <a:lnTo>
                  <a:pt x="0" y="15000"/>
                </a:lnTo>
                <a:lnTo>
                  <a:pt x="0" y="0"/>
                </a:lnTo>
                <a:lnTo>
                  <a:pt x="0" y="1125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29" name="Shape 3929"/>
          <p:cNvSpPr/>
          <p:nvPr/>
        </p:nvSpPr>
        <p:spPr>
          <a:xfrm>
            <a:off x="5686425" y="5449887"/>
            <a:ext cx="17462" cy="41275"/>
          </a:xfrm>
          <a:custGeom>
            <a:pathLst>
              <a:path extrusionOk="0" h="120000" w="120000">
                <a:moveTo>
                  <a:pt x="0" y="115384"/>
                </a:moveTo>
                <a:lnTo>
                  <a:pt x="0" y="115384"/>
                </a:lnTo>
                <a:lnTo>
                  <a:pt x="20000" y="96923"/>
                </a:lnTo>
                <a:lnTo>
                  <a:pt x="40000" y="87692"/>
                </a:lnTo>
                <a:lnTo>
                  <a:pt x="60000" y="73846"/>
                </a:lnTo>
                <a:lnTo>
                  <a:pt x="60000" y="69230"/>
                </a:lnTo>
                <a:lnTo>
                  <a:pt x="60000" y="64615"/>
                </a:lnTo>
                <a:lnTo>
                  <a:pt x="60000" y="55384"/>
                </a:lnTo>
                <a:lnTo>
                  <a:pt x="60000" y="46153"/>
                </a:lnTo>
                <a:lnTo>
                  <a:pt x="60000" y="36923"/>
                </a:lnTo>
                <a:lnTo>
                  <a:pt x="70000" y="27692"/>
                </a:lnTo>
                <a:lnTo>
                  <a:pt x="90000" y="13846"/>
                </a:lnTo>
                <a:lnTo>
                  <a:pt x="100000" y="0"/>
                </a:lnTo>
                <a:lnTo>
                  <a:pt x="11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30" name="Shape 3930"/>
          <p:cNvSpPr/>
          <p:nvPr/>
        </p:nvSpPr>
        <p:spPr>
          <a:xfrm>
            <a:off x="5697537" y="5416550"/>
            <a:ext cx="22225" cy="6349"/>
          </a:xfrm>
          <a:custGeom>
            <a:pathLst>
              <a:path extrusionOk="0" h="120000" w="120000">
                <a:moveTo>
                  <a:pt x="0" y="0"/>
                </a:moveTo>
                <a:lnTo>
                  <a:pt x="22500" y="0"/>
                </a:lnTo>
                <a:lnTo>
                  <a:pt x="37500" y="30000"/>
                </a:lnTo>
                <a:lnTo>
                  <a:pt x="52500" y="60000"/>
                </a:lnTo>
                <a:lnTo>
                  <a:pt x="67500" y="60000"/>
                </a:lnTo>
                <a:lnTo>
                  <a:pt x="75000" y="60000"/>
                </a:lnTo>
                <a:lnTo>
                  <a:pt x="90000" y="90000"/>
                </a:lnTo>
                <a:lnTo>
                  <a:pt x="105000" y="90000"/>
                </a:lnTo>
                <a:lnTo>
                  <a:pt x="112500" y="90000"/>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31" name="Shape 3931"/>
          <p:cNvSpPr/>
          <p:nvPr/>
        </p:nvSpPr>
        <p:spPr>
          <a:xfrm>
            <a:off x="5697537" y="5416550"/>
            <a:ext cx="38099" cy="22225"/>
          </a:xfrm>
          <a:custGeom>
            <a:pathLst>
              <a:path extrusionOk="0" h="120000" w="120000">
                <a:moveTo>
                  <a:pt x="0" y="0"/>
                </a:moveTo>
                <a:lnTo>
                  <a:pt x="0" y="0"/>
                </a:lnTo>
                <a:lnTo>
                  <a:pt x="22222" y="8571"/>
                </a:lnTo>
                <a:lnTo>
                  <a:pt x="40000" y="25714"/>
                </a:lnTo>
                <a:lnTo>
                  <a:pt x="53333" y="59999"/>
                </a:lnTo>
                <a:lnTo>
                  <a:pt x="71111" y="68571"/>
                </a:lnTo>
                <a:lnTo>
                  <a:pt x="80000" y="85714"/>
                </a:lnTo>
                <a:lnTo>
                  <a:pt x="93333" y="102857"/>
                </a:lnTo>
                <a:lnTo>
                  <a:pt x="111111" y="111428"/>
                </a:lnTo>
                <a:lnTo>
                  <a:pt x="115555" y="111428"/>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32" name="Shape 3932"/>
          <p:cNvSpPr/>
          <p:nvPr/>
        </p:nvSpPr>
        <p:spPr>
          <a:xfrm>
            <a:off x="5772150" y="5551487"/>
            <a:ext cx="14288" cy="12699"/>
          </a:xfrm>
          <a:custGeom>
            <a:pathLst>
              <a:path extrusionOk="0" h="120000" w="120000">
                <a:moveTo>
                  <a:pt x="48000" y="75000"/>
                </a:moveTo>
                <a:lnTo>
                  <a:pt x="108000" y="105000"/>
                </a:lnTo>
                <a:lnTo>
                  <a:pt x="108000" y="75000"/>
                </a:lnTo>
                <a:lnTo>
                  <a:pt x="108000" y="30000"/>
                </a:lnTo>
                <a:lnTo>
                  <a:pt x="108000" y="0"/>
                </a:lnTo>
                <a:lnTo>
                  <a:pt x="48000" y="0"/>
                </a:lnTo>
                <a:lnTo>
                  <a:pt x="0" y="30000"/>
                </a:lnTo>
                <a:lnTo>
                  <a:pt x="0" y="75000"/>
                </a:lnTo>
                <a:lnTo>
                  <a:pt x="48000" y="7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33" name="Shape 3933"/>
          <p:cNvSpPr/>
          <p:nvPr/>
        </p:nvSpPr>
        <p:spPr>
          <a:xfrm>
            <a:off x="5734050" y="5532437"/>
            <a:ext cx="12699" cy="12699"/>
          </a:xfrm>
          <a:custGeom>
            <a:pathLst>
              <a:path extrusionOk="0" h="120000" w="120000">
                <a:moveTo>
                  <a:pt x="40000" y="105000"/>
                </a:moveTo>
                <a:lnTo>
                  <a:pt x="40000" y="105000"/>
                </a:lnTo>
                <a:lnTo>
                  <a:pt x="66666" y="105000"/>
                </a:lnTo>
                <a:lnTo>
                  <a:pt x="106666" y="105000"/>
                </a:lnTo>
                <a:lnTo>
                  <a:pt x="106666" y="75000"/>
                </a:lnTo>
                <a:lnTo>
                  <a:pt x="106666" y="30000"/>
                </a:lnTo>
                <a:lnTo>
                  <a:pt x="66666" y="30000"/>
                </a:lnTo>
                <a:lnTo>
                  <a:pt x="66666" y="0"/>
                </a:lnTo>
                <a:lnTo>
                  <a:pt x="40000" y="0"/>
                </a:lnTo>
                <a:lnTo>
                  <a:pt x="0" y="30000"/>
                </a:lnTo>
                <a:lnTo>
                  <a:pt x="0" y="75000"/>
                </a:lnTo>
                <a:lnTo>
                  <a:pt x="0" y="105000"/>
                </a:lnTo>
                <a:lnTo>
                  <a:pt x="40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34" name="Shape 3934"/>
          <p:cNvSpPr/>
          <p:nvPr/>
        </p:nvSpPr>
        <p:spPr>
          <a:xfrm>
            <a:off x="5734050" y="5494337"/>
            <a:ext cx="14288" cy="12699"/>
          </a:xfrm>
          <a:custGeom>
            <a:pathLst>
              <a:path extrusionOk="0" h="120000" w="120000">
                <a:moveTo>
                  <a:pt x="0" y="105000"/>
                </a:moveTo>
                <a:lnTo>
                  <a:pt x="48000" y="105000"/>
                </a:lnTo>
                <a:lnTo>
                  <a:pt x="108000" y="105000"/>
                </a:lnTo>
                <a:lnTo>
                  <a:pt x="108000" y="75000"/>
                </a:lnTo>
                <a:lnTo>
                  <a:pt x="108000" y="30000"/>
                </a:lnTo>
                <a:lnTo>
                  <a:pt x="108000" y="0"/>
                </a:lnTo>
                <a:lnTo>
                  <a:pt x="48000" y="0"/>
                </a:lnTo>
                <a:lnTo>
                  <a:pt x="0" y="0"/>
                </a:lnTo>
                <a:lnTo>
                  <a:pt x="0" y="30000"/>
                </a:lnTo>
                <a:lnTo>
                  <a:pt x="0" y="75000"/>
                </a:lnTo>
                <a:lnTo>
                  <a:pt x="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35" name="Shape 3935"/>
          <p:cNvSpPr/>
          <p:nvPr/>
        </p:nvSpPr>
        <p:spPr>
          <a:xfrm>
            <a:off x="5811837" y="5499100"/>
            <a:ext cx="15875" cy="12699"/>
          </a:xfrm>
          <a:custGeom>
            <a:pathLst>
              <a:path extrusionOk="0" h="120000" w="120000">
                <a:moveTo>
                  <a:pt x="0" y="75000"/>
                </a:moveTo>
                <a:lnTo>
                  <a:pt x="109090" y="105000"/>
                </a:lnTo>
                <a:lnTo>
                  <a:pt x="109090" y="75000"/>
                </a:lnTo>
                <a:lnTo>
                  <a:pt x="109090" y="30000"/>
                </a:lnTo>
                <a:lnTo>
                  <a:pt x="109090" y="0"/>
                </a:lnTo>
                <a:lnTo>
                  <a:pt x="0" y="0"/>
                </a:lnTo>
                <a:lnTo>
                  <a:pt x="0" y="30000"/>
                </a:lnTo>
                <a:lnTo>
                  <a:pt x="0" y="7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36" name="Shape 3936"/>
          <p:cNvSpPr/>
          <p:nvPr/>
        </p:nvSpPr>
        <p:spPr>
          <a:xfrm>
            <a:off x="5797550" y="5391150"/>
            <a:ext cx="15875" cy="12699"/>
          </a:xfrm>
          <a:custGeom>
            <a:pathLst>
              <a:path extrusionOk="0" h="120000" w="120000">
                <a:moveTo>
                  <a:pt x="0" y="75000"/>
                </a:moveTo>
                <a:lnTo>
                  <a:pt x="48000" y="105000"/>
                </a:lnTo>
                <a:lnTo>
                  <a:pt x="108000" y="75000"/>
                </a:lnTo>
                <a:lnTo>
                  <a:pt x="108000" y="30000"/>
                </a:lnTo>
                <a:lnTo>
                  <a:pt x="108000" y="0"/>
                </a:lnTo>
                <a:lnTo>
                  <a:pt x="48000" y="0"/>
                </a:lnTo>
                <a:lnTo>
                  <a:pt x="0" y="0"/>
                </a:lnTo>
                <a:lnTo>
                  <a:pt x="0" y="30000"/>
                </a:lnTo>
                <a:lnTo>
                  <a:pt x="0" y="7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37" name="Shape 3937"/>
          <p:cNvSpPr/>
          <p:nvPr/>
        </p:nvSpPr>
        <p:spPr>
          <a:xfrm>
            <a:off x="5822950" y="5422900"/>
            <a:ext cx="12699" cy="14288"/>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38" name="Shape 3938"/>
          <p:cNvSpPr/>
          <p:nvPr/>
        </p:nvSpPr>
        <p:spPr>
          <a:xfrm>
            <a:off x="5691187" y="5461000"/>
            <a:ext cx="15875" cy="12699"/>
          </a:xfrm>
          <a:custGeom>
            <a:pathLst>
              <a:path extrusionOk="0" h="120000" w="120000">
                <a:moveTo>
                  <a:pt x="0" y="105000"/>
                </a:moveTo>
                <a:lnTo>
                  <a:pt x="48000" y="105000"/>
                </a:lnTo>
                <a:lnTo>
                  <a:pt x="108000" y="105000"/>
                </a:lnTo>
                <a:lnTo>
                  <a:pt x="108000" y="75000"/>
                </a:lnTo>
                <a:lnTo>
                  <a:pt x="108000" y="30000"/>
                </a:lnTo>
                <a:lnTo>
                  <a:pt x="48000" y="0"/>
                </a:lnTo>
                <a:lnTo>
                  <a:pt x="0" y="0"/>
                </a:lnTo>
                <a:lnTo>
                  <a:pt x="0" y="30000"/>
                </a:lnTo>
                <a:lnTo>
                  <a:pt x="0" y="75000"/>
                </a:lnTo>
                <a:lnTo>
                  <a:pt x="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39" name="Shape 3939"/>
          <p:cNvSpPr/>
          <p:nvPr/>
        </p:nvSpPr>
        <p:spPr>
          <a:xfrm>
            <a:off x="5659437" y="5499100"/>
            <a:ext cx="14287" cy="12699"/>
          </a:xfrm>
          <a:custGeom>
            <a:pathLst>
              <a:path extrusionOk="0" h="120000" w="120000">
                <a:moveTo>
                  <a:pt x="48000" y="75000"/>
                </a:moveTo>
                <a:lnTo>
                  <a:pt x="48000" y="105000"/>
                </a:lnTo>
                <a:lnTo>
                  <a:pt x="108000" y="75000"/>
                </a:lnTo>
                <a:lnTo>
                  <a:pt x="108000" y="30000"/>
                </a:lnTo>
                <a:lnTo>
                  <a:pt x="48000" y="0"/>
                </a:lnTo>
                <a:lnTo>
                  <a:pt x="48000" y="30000"/>
                </a:lnTo>
                <a:lnTo>
                  <a:pt x="0" y="30000"/>
                </a:lnTo>
                <a:lnTo>
                  <a:pt x="0" y="75000"/>
                </a:lnTo>
                <a:lnTo>
                  <a:pt x="48000" y="7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40" name="Shape 3940"/>
          <p:cNvSpPr/>
          <p:nvPr/>
        </p:nvSpPr>
        <p:spPr>
          <a:xfrm>
            <a:off x="5657850" y="5449887"/>
            <a:ext cx="14288"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41" name="Shape 3941"/>
          <p:cNvSpPr/>
          <p:nvPr/>
        </p:nvSpPr>
        <p:spPr>
          <a:xfrm>
            <a:off x="5721350" y="5383212"/>
            <a:ext cx="14288"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42" name="Shape 3942"/>
          <p:cNvSpPr/>
          <p:nvPr/>
        </p:nvSpPr>
        <p:spPr>
          <a:xfrm>
            <a:off x="5759450" y="5591175"/>
            <a:ext cx="12699" cy="12699"/>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40000" y="30000"/>
                </a:lnTo>
                <a:lnTo>
                  <a:pt x="0" y="75000"/>
                </a:lnTo>
                <a:lnTo>
                  <a:pt x="40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43" name="Shape 3943"/>
          <p:cNvSpPr/>
          <p:nvPr/>
        </p:nvSpPr>
        <p:spPr>
          <a:xfrm>
            <a:off x="5813425" y="5564187"/>
            <a:ext cx="14288" cy="14287"/>
          </a:xfrm>
          <a:custGeom>
            <a:pathLst>
              <a:path extrusionOk="0" h="120000" w="120000">
                <a:moveTo>
                  <a:pt x="48000" y="106666"/>
                </a:moveTo>
                <a:lnTo>
                  <a:pt x="108000" y="106666"/>
                </a:lnTo>
                <a:lnTo>
                  <a:pt x="108000" y="53333"/>
                </a:lnTo>
                <a:lnTo>
                  <a:pt x="108000" y="0"/>
                </a:lnTo>
                <a:lnTo>
                  <a:pt x="48000" y="0"/>
                </a:lnTo>
                <a:lnTo>
                  <a:pt x="0" y="53333"/>
                </a:lnTo>
                <a:lnTo>
                  <a:pt x="48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44" name="Shape 3944"/>
          <p:cNvSpPr/>
          <p:nvPr/>
        </p:nvSpPr>
        <p:spPr>
          <a:xfrm>
            <a:off x="5846762" y="5489575"/>
            <a:ext cx="12699" cy="12699"/>
          </a:xfrm>
          <a:custGeom>
            <a:pathLst>
              <a:path extrusionOk="0" h="120000" w="120000">
                <a:moveTo>
                  <a:pt x="30000" y="75000"/>
                </a:moveTo>
                <a:lnTo>
                  <a:pt x="75000" y="105000"/>
                </a:lnTo>
                <a:lnTo>
                  <a:pt x="105000" y="105000"/>
                </a:lnTo>
                <a:lnTo>
                  <a:pt x="105000" y="75000"/>
                </a:lnTo>
                <a:lnTo>
                  <a:pt x="105000" y="30000"/>
                </a:lnTo>
                <a:lnTo>
                  <a:pt x="105000" y="0"/>
                </a:lnTo>
                <a:lnTo>
                  <a:pt x="75000" y="0"/>
                </a:lnTo>
                <a:lnTo>
                  <a:pt x="30000" y="0"/>
                </a:lnTo>
                <a:lnTo>
                  <a:pt x="0" y="30000"/>
                </a:lnTo>
                <a:lnTo>
                  <a:pt x="0" y="75000"/>
                </a:lnTo>
                <a:lnTo>
                  <a:pt x="30000" y="7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45" name="Shape 3945"/>
          <p:cNvSpPr/>
          <p:nvPr/>
        </p:nvSpPr>
        <p:spPr>
          <a:xfrm>
            <a:off x="5811837" y="5441950"/>
            <a:ext cx="14287" cy="12699"/>
          </a:xfrm>
          <a:custGeom>
            <a:pathLst>
              <a:path extrusionOk="0" h="120000" w="120000">
                <a:moveTo>
                  <a:pt x="48000" y="105000"/>
                </a:moveTo>
                <a:lnTo>
                  <a:pt x="48000" y="105000"/>
                </a:lnTo>
                <a:lnTo>
                  <a:pt x="108000" y="75000"/>
                </a:lnTo>
                <a:lnTo>
                  <a:pt x="108000" y="30000"/>
                </a:lnTo>
                <a:lnTo>
                  <a:pt x="48000" y="0"/>
                </a:lnTo>
                <a:lnTo>
                  <a:pt x="0" y="30000"/>
                </a:lnTo>
                <a:lnTo>
                  <a:pt x="0" y="75000"/>
                </a:lnTo>
                <a:lnTo>
                  <a:pt x="48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46" name="Shape 3946"/>
          <p:cNvSpPr/>
          <p:nvPr/>
        </p:nvSpPr>
        <p:spPr>
          <a:xfrm>
            <a:off x="5840412" y="5453062"/>
            <a:ext cx="14287" cy="12699"/>
          </a:xfrm>
          <a:custGeom>
            <a:pathLst>
              <a:path extrusionOk="0" h="120000" w="120000">
                <a:moveTo>
                  <a:pt x="0" y="105000"/>
                </a:moveTo>
                <a:lnTo>
                  <a:pt x="48000" y="105000"/>
                </a:lnTo>
                <a:lnTo>
                  <a:pt x="108000" y="75000"/>
                </a:lnTo>
                <a:lnTo>
                  <a:pt x="108000" y="30000"/>
                </a:lnTo>
                <a:lnTo>
                  <a:pt x="48000" y="0"/>
                </a:lnTo>
                <a:lnTo>
                  <a:pt x="0" y="0"/>
                </a:lnTo>
                <a:lnTo>
                  <a:pt x="0" y="30000"/>
                </a:lnTo>
                <a:lnTo>
                  <a:pt x="0" y="75000"/>
                </a:lnTo>
                <a:lnTo>
                  <a:pt x="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47" name="Shape 3947"/>
          <p:cNvSpPr/>
          <p:nvPr/>
        </p:nvSpPr>
        <p:spPr>
          <a:xfrm>
            <a:off x="6005512" y="5329237"/>
            <a:ext cx="246062" cy="263525"/>
          </a:xfrm>
          <a:custGeom>
            <a:pathLst>
              <a:path extrusionOk="0" h="120000" w="120000">
                <a:moveTo>
                  <a:pt x="81379" y="118554"/>
                </a:moveTo>
                <a:lnTo>
                  <a:pt x="81379" y="118554"/>
                </a:lnTo>
                <a:lnTo>
                  <a:pt x="76551" y="119277"/>
                </a:lnTo>
                <a:lnTo>
                  <a:pt x="71724" y="119277"/>
                </a:lnTo>
                <a:lnTo>
                  <a:pt x="68965" y="119277"/>
                </a:lnTo>
                <a:lnTo>
                  <a:pt x="64827" y="118554"/>
                </a:lnTo>
                <a:lnTo>
                  <a:pt x="62068" y="118554"/>
                </a:lnTo>
                <a:lnTo>
                  <a:pt x="58620" y="118554"/>
                </a:lnTo>
                <a:lnTo>
                  <a:pt x="55172" y="117831"/>
                </a:lnTo>
                <a:lnTo>
                  <a:pt x="50344" y="117831"/>
                </a:lnTo>
                <a:lnTo>
                  <a:pt x="46206" y="117831"/>
                </a:lnTo>
                <a:lnTo>
                  <a:pt x="43448" y="117831"/>
                </a:lnTo>
                <a:lnTo>
                  <a:pt x="40000" y="117108"/>
                </a:lnTo>
                <a:lnTo>
                  <a:pt x="37241" y="115662"/>
                </a:lnTo>
                <a:lnTo>
                  <a:pt x="33793" y="114939"/>
                </a:lnTo>
                <a:lnTo>
                  <a:pt x="31034" y="114216"/>
                </a:lnTo>
                <a:lnTo>
                  <a:pt x="29655" y="113493"/>
                </a:lnTo>
                <a:lnTo>
                  <a:pt x="26896" y="112048"/>
                </a:lnTo>
                <a:lnTo>
                  <a:pt x="23448" y="109156"/>
                </a:lnTo>
                <a:lnTo>
                  <a:pt x="19310" y="104819"/>
                </a:lnTo>
                <a:lnTo>
                  <a:pt x="15172" y="99036"/>
                </a:lnTo>
                <a:lnTo>
                  <a:pt x="13103" y="93975"/>
                </a:lnTo>
                <a:lnTo>
                  <a:pt x="11034" y="91084"/>
                </a:lnTo>
                <a:lnTo>
                  <a:pt x="8965" y="87469"/>
                </a:lnTo>
                <a:lnTo>
                  <a:pt x="6896" y="83855"/>
                </a:lnTo>
                <a:lnTo>
                  <a:pt x="4827" y="80240"/>
                </a:lnTo>
                <a:lnTo>
                  <a:pt x="2068" y="76626"/>
                </a:lnTo>
                <a:lnTo>
                  <a:pt x="689" y="72289"/>
                </a:lnTo>
                <a:lnTo>
                  <a:pt x="0" y="68674"/>
                </a:lnTo>
                <a:lnTo>
                  <a:pt x="0" y="65060"/>
                </a:lnTo>
                <a:lnTo>
                  <a:pt x="689" y="61445"/>
                </a:lnTo>
                <a:lnTo>
                  <a:pt x="689" y="57108"/>
                </a:lnTo>
                <a:lnTo>
                  <a:pt x="2068" y="51325"/>
                </a:lnTo>
                <a:lnTo>
                  <a:pt x="4137" y="45542"/>
                </a:lnTo>
                <a:lnTo>
                  <a:pt x="5517" y="41204"/>
                </a:lnTo>
                <a:lnTo>
                  <a:pt x="6206" y="36144"/>
                </a:lnTo>
                <a:lnTo>
                  <a:pt x="8275" y="31807"/>
                </a:lnTo>
                <a:lnTo>
                  <a:pt x="10344" y="28915"/>
                </a:lnTo>
                <a:lnTo>
                  <a:pt x="12413" y="26024"/>
                </a:lnTo>
                <a:lnTo>
                  <a:pt x="16551" y="20963"/>
                </a:lnTo>
                <a:lnTo>
                  <a:pt x="20689" y="15903"/>
                </a:lnTo>
                <a:lnTo>
                  <a:pt x="27586" y="10120"/>
                </a:lnTo>
                <a:lnTo>
                  <a:pt x="35172" y="5783"/>
                </a:lnTo>
                <a:lnTo>
                  <a:pt x="42758" y="2168"/>
                </a:lnTo>
                <a:lnTo>
                  <a:pt x="50344" y="0"/>
                </a:lnTo>
                <a:lnTo>
                  <a:pt x="60000" y="722"/>
                </a:lnTo>
                <a:lnTo>
                  <a:pt x="62758" y="1445"/>
                </a:lnTo>
                <a:lnTo>
                  <a:pt x="66896" y="2891"/>
                </a:lnTo>
                <a:lnTo>
                  <a:pt x="71034" y="4337"/>
                </a:lnTo>
                <a:lnTo>
                  <a:pt x="75172" y="5783"/>
                </a:lnTo>
                <a:lnTo>
                  <a:pt x="80000" y="7951"/>
                </a:lnTo>
                <a:lnTo>
                  <a:pt x="84137" y="9397"/>
                </a:lnTo>
                <a:lnTo>
                  <a:pt x="88275" y="12289"/>
                </a:lnTo>
                <a:lnTo>
                  <a:pt x="90344" y="13734"/>
                </a:lnTo>
                <a:lnTo>
                  <a:pt x="93793" y="16626"/>
                </a:lnTo>
                <a:lnTo>
                  <a:pt x="96551" y="20240"/>
                </a:lnTo>
                <a:lnTo>
                  <a:pt x="100000" y="24578"/>
                </a:lnTo>
                <a:lnTo>
                  <a:pt x="104137" y="29638"/>
                </a:lnTo>
                <a:lnTo>
                  <a:pt x="106896" y="34698"/>
                </a:lnTo>
                <a:lnTo>
                  <a:pt x="108965" y="39759"/>
                </a:lnTo>
                <a:lnTo>
                  <a:pt x="112413" y="44096"/>
                </a:lnTo>
                <a:lnTo>
                  <a:pt x="113793" y="47710"/>
                </a:lnTo>
                <a:lnTo>
                  <a:pt x="115172" y="51325"/>
                </a:lnTo>
                <a:lnTo>
                  <a:pt x="117241" y="56385"/>
                </a:lnTo>
                <a:lnTo>
                  <a:pt x="118620" y="62168"/>
                </a:lnTo>
                <a:lnTo>
                  <a:pt x="118620" y="67951"/>
                </a:lnTo>
                <a:lnTo>
                  <a:pt x="119310" y="73012"/>
                </a:lnTo>
                <a:lnTo>
                  <a:pt x="119310" y="78072"/>
                </a:lnTo>
                <a:lnTo>
                  <a:pt x="118620" y="82409"/>
                </a:lnTo>
                <a:lnTo>
                  <a:pt x="117931" y="86746"/>
                </a:lnTo>
                <a:lnTo>
                  <a:pt x="115172" y="89638"/>
                </a:lnTo>
                <a:lnTo>
                  <a:pt x="113793" y="91807"/>
                </a:lnTo>
                <a:lnTo>
                  <a:pt x="112413" y="95421"/>
                </a:lnTo>
                <a:lnTo>
                  <a:pt x="111034" y="97590"/>
                </a:lnTo>
                <a:lnTo>
                  <a:pt x="108965" y="100481"/>
                </a:lnTo>
                <a:lnTo>
                  <a:pt x="108275" y="102650"/>
                </a:lnTo>
                <a:lnTo>
                  <a:pt x="106206" y="104819"/>
                </a:lnTo>
                <a:lnTo>
                  <a:pt x="104137" y="106265"/>
                </a:lnTo>
                <a:lnTo>
                  <a:pt x="101379" y="108433"/>
                </a:lnTo>
                <a:lnTo>
                  <a:pt x="98620" y="109879"/>
                </a:lnTo>
                <a:lnTo>
                  <a:pt x="94482" y="112771"/>
                </a:lnTo>
                <a:lnTo>
                  <a:pt x="90344" y="114216"/>
                </a:lnTo>
                <a:lnTo>
                  <a:pt x="86896" y="116385"/>
                </a:lnTo>
                <a:lnTo>
                  <a:pt x="84137" y="117831"/>
                </a:lnTo>
                <a:lnTo>
                  <a:pt x="82068" y="118554"/>
                </a:lnTo>
                <a:lnTo>
                  <a:pt x="81379" y="118554"/>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48" name="Shape 3948"/>
          <p:cNvSpPr/>
          <p:nvPr/>
        </p:nvSpPr>
        <p:spPr>
          <a:xfrm>
            <a:off x="6165850" y="5532437"/>
            <a:ext cx="12699" cy="6349"/>
          </a:xfrm>
          <a:custGeom>
            <a:pathLst>
              <a:path extrusionOk="0" h="120000" w="120000">
                <a:moveTo>
                  <a:pt x="84000" y="60000"/>
                </a:moveTo>
                <a:lnTo>
                  <a:pt x="60000" y="60000"/>
                </a:lnTo>
                <a:lnTo>
                  <a:pt x="48000" y="90000"/>
                </a:lnTo>
                <a:lnTo>
                  <a:pt x="36000" y="90000"/>
                </a:lnTo>
                <a:lnTo>
                  <a:pt x="24000" y="90000"/>
                </a:lnTo>
                <a:lnTo>
                  <a:pt x="12000" y="90000"/>
                </a:lnTo>
                <a:lnTo>
                  <a:pt x="0" y="90000"/>
                </a:lnTo>
                <a:lnTo>
                  <a:pt x="0" y="60000"/>
                </a:lnTo>
                <a:lnTo>
                  <a:pt x="12000" y="30000"/>
                </a:lnTo>
                <a:lnTo>
                  <a:pt x="24000" y="30000"/>
                </a:lnTo>
                <a:lnTo>
                  <a:pt x="36000" y="0"/>
                </a:lnTo>
                <a:lnTo>
                  <a:pt x="48000" y="0"/>
                </a:lnTo>
                <a:lnTo>
                  <a:pt x="60000" y="0"/>
                </a:lnTo>
                <a:lnTo>
                  <a:pt x="72000" y="0"/>
                </a:lnTo>
                <a:lnTo>
                  <a:pt x="84000" y="0"/>
                </a:lnTo>
                <a:lnTo>
                  <a:pt x="96000" y="0"/>
                </a:lnTo>
                <a:lnTo>
                  <a:pt x="96000" y="30000"/>
                </a:lnTo>
                <a:lnTo>
                  <a:pt x="108000" y="30000"/>
                </a:lnTo>
                <a:lnTo>
                  <a:pt x="108000" y="60000"/>
                </a:lnTo>
                <a:lnTo>
                  <a:pt x="96000" y="60000"/>
                </a:lnTo>
                <a:lnTo>
                  <a:pt x="84000" y="6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49" name="Shape 3949"/>
          <p:cNvSpPr/>
          <p:nvPr/>
        </p:nvSpPr>
        <p:spPr>
          <a:xfrm>
            <a:off x="6165850" y="5532437"/>
            <a:ext cx="30162" cy="22225"/>
          </a:xfrm>
          <a:custGeom>
            <a:pathLst>
              <a:path extrusionOk="0" h="120000" w="120000">
                <a:moveTo>
                  <a:pt x="91428" y="77142"/>
                </a:moveTo>
                <a:lnTo>
                  <a:pt x="91428" y="77142"/>
                </a:lnTo>
                <a:lnTo>
                  <a:pt x="62857" y="85714"/>
                </a:lnTo>
                <a:lnTo>
                  <a:pt x="51428" y="94285"/>
                </a:lnTo>
                <a:lnTo>
                  <a:pt x="51428" y="102857"/>
                </a:lnTo>
                <a:lnTo>
                  <a:pt x="40000" y="111428"/>
                </a:lnTo>
                <a:lnTo>
                  <a:pt x="17142" y="111428"/>
                </a:lnTo>
                <a:lnTo>
                  <a:pt x="11428" y="102857"/>
                </a:lnTo>
                <a:lnTo>
                  <a:pt x="0" y="94285"/>
                </a:lnTo>
                <a:lnTo>
                  <a:pt x="0" y="77142"/>
                </a:lnTo>
                <a:lnTo>
                  <a:pt x="0" y="59999"/>
                </a:lnTo>
                <a:lnTo>
                  <a:pt x="5714" y="42857"/>
                </a:lnTo>
                <a:lnTo>
                  <a:pt x="11428" y="34285"/>
                </a:lnTo>
                <a:lnTo>
                  <a:pt x="17142" y="25714"/>
                </a:lnTo>
                <a:lnTo>
                  <a:pt x="34285" y="17142"/>
                </a:lnTo>
                <a:lnTo>
                  <a:pt x="51428" y="8571"/>
                </a:lnTo>
                <a:lnTo>
                  <a:pt x="57142" y="0"/>
                </a:lnTo>
                <a:lnTo>
                  <a:pt x="68571" y="8571"/>
                </a:lnTo>
                <a:lnTo>
                  <a:pt x="91428" y="17142"/>
                </a:lnTo>
                <a:lnTo>
                  <a:pt x="97142" y="17142"/>
                </a:lnTo>
                <a:lnTo>
                  <a:pt x="102857" y="25714"/>
                </a:lnTo>
                <a:lnTo>
                  <a:pt x="114285" y="34285"/>
                </a:lnTo>
                <a:lnTo>
                  <a:pt x="114285" y="42857"/>
                </a:lnTo>
                <a:lnTo>
                  <a:pt x="108571" y="59999"/>
                </a:lnTo>
                <a:lnTo>
                  <a:pt x="97142" y="68571"/>
                </a:lnTo>
                <a:lnTo>
                  <a:pt x="91428" y="77142"/>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50" name="Shape 3950"/>
          <p:cNvSpPr/>
          <p:nvPr/>
        </p:nvSpPr>
        <p:spPr>
          <a:xfrm>
            <a:off x="6057900" y="5400675"/>
            <a:ext cx="15875" cy="11113"/>
          </a:xfrm>
          <a:custGeom>
            <a:pathLst>
              <a:path extrusionOk="0" h="120000" w="120000">
                <a:moveTo>
                  <a:pt x="76363" y="85714"/>
                </a:moveTo>
                <a:lnTo>
                  <a:pt x="54545" y="85714"/>
                </a:lnTo>
                <a:lnTo>
                  <a:pt x="43636" y="85714"/>
                </a:lnTo>
                <a:lnTo>
                  <a:pt x="43636" y="102857"/>
                </a:lnTo>
                <a:lnTo>
                  <a:pt x="32727" y="102857"/>
                </a:lnTo>
                <a:lnTo>
                  <a:pt x="21818" y="102857"/>
                </a:lnTo>
                <a:lnTo>
                  <a:pt x="10909" y="102857"/>
                </a:lnTo>
                <a:lnTo>
                  <a:pt x="0" y="85714"/>
                </a:lnTo>
                <a:lnTo>
                  <a:pt x="0" y="68571"/>
                </a:lnTo>
                <a:lnTo>
                  <a:pt x="0" y="51428"/>
                </a:lnTo>
                <a:lnTo>
                  <a:pt x="10909" y="34285"/>
                </a:lnTo>
                <a:lnTo>
                  <a:pt x="21818" y="34285"/>
                </a:lnTo>
                <a:lnTo>
                  <a:pt x="32727" y="34285"/>
                </a:lnTo>
                <a:lnTo>
                  <a:pt x="32727" y="17142"/>
                </a:lnTo>
                <a:lnTo>
                  <a:pt x="43636" y="0"/>
                </a:lnTo>
                <a:lnTo>
                  <a:pt x="54545" y="0"/>
                </a:lnTo>
                <a:lnTo>
                  <a:pt x="65454" y="17142"/>
                </a:lnTo>
                <a:lnTo>
                  <a:pt x="87272" y="17142"/>
                </a:lnTo>
                <a:lnTo>
                  <a:pt x="98181" y="34285"/>
                </a:lnTo>
                <a:lnTo>
                  <a:pt x="109090" y="34285"/>
                </a:lnTo>
                <a:lnTo>
                  <a:pt x="109090" y="51428"/>
                </a:lnTo>
                <a:lnTo>
                  <a:pt x="98181" y="68571"/>
                </a:lnTo>
                <a:lnTo>
                  <a:pt x="87272" y="68571"/>
                </a:lnTo>
                <a:lnTo>
                  <a:pt x="76363" y="85714"/>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51" name="Shape 3951"/>
          <p:cNvSpPr/>
          <p:nvPr/>
        </p:nvSpPr>
        <p:spPr>
          <a:xfrm>
            <a:off x="6057900" y="5400675"/>
            <a:ext cx="31750" cy="26987"/>
          </a:xfrm>
          <a:custGeom>
            <a:pathLst>
              <a:path extrusionOk="0" h="120000" w="120000">
                <a:moveTo>
                  <a:pt x="83478" y="84705"/>
                </a:moveTo>
                <a:lnTo>
                  <a:pt x="83478" y="84705"/>
                </a:lnTo>
                <a:lnTo>
                  <a:pt x="62608" y="84705"/>
                </a:lnTo>
                <a:lnTo>
                  <a:pt x="46956" y="91764"/>
                </a:lnTo>
                <a:lnTo>
                  <a:pt x="41739" y="105882"/>
                </a:lnTo>
                <a:lnTo>
                  <a:pt x="36521" y="112941"/>
                </a:lnTo>
                <a:lnTo>
                  <a:pt x="15652" y="112941"/>
                </a:lnTo>
                <a:lnTo>
                  <a:pt x="5217" y="105882"/>
                </a:lnTo>
                <a:lnTo>
                  <a:pt x="0" y="91764"/>
                </a:lnTo>
                <a:lnTo>
                  <a:pt x="0" y="84705"/>
                </a:lnTo>
                <a:lnTo>
                  <a:pt x="0" y="70588"/>
                </a:lnTo>
                <a:lnTo>
                  <a:pt x="0" y="56470"/>
                </a:lnTo>
                <a:lnTo>
                  <a:pt x="10434" y="42352"/>
                </a:lnTo>
                <a:lnTo>
                  <a:pt x="26086" y="35294"/>
                </a:lnTo>
                <a:lnTo>
                  <a:pt x="31304" y="28235"/>
                </a:lnTo>
                <a:lnTo>
                  <a:pt x="36521" y="14117"/>
                </a:lnTo>
                <a:lnTo>
                  <a:pt x="46956" y="0"/>
                </a:lnTo>
                <a:lnTo>
                  <a:pt x="62608" y="0"/>
                </a:lnTo>
                <a:lnTo>
                  <a:pt x="73043" y="14117"/>
                </a:lnTo>
                <a:lnTo>
                  <a:pt x="88695" y="21176"/>
                </a:lnTo>
                <a:lnTo>
                  <a:pt x="104347" y="35294"/>
                </a:lnTo>
                <a:lnTo>
                  <a:pt x="114782" y="42352"/>
                </a:lnTo>
                <a:lnTo>
                  <a:pt x="114782" y="56470"/>
                </a:lnTo>
                <a:lnTo>
                  <a:pt x="104347" y="70588"/>
                </a:lnTo>
                <a:lnTo>
                  <a:pt x="88695" y="77647"/>
                </a:lnTo>
                <a:lnTo>
                  <a:pt x="83478" y="84705"/>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52" name="Shape 3952"/>
          <p:cNvSpPr/>
          <p:nvPr/>
        </p:nvSpPr>
        <p:spPr>
          <a:xfrm>
            <a:off x="6113462" y="5524500"/>
            <a:ext cx="1587" cy="4763"/>
          </a:xfrm>
          <a:custGeom>
            <a:pathLst>
              <a:path extrusionOk="0" h="120000" w="120000">
                <a:moveTo>
                  <a:pt x="0" y="40000"/>
                </a:moveTo>
                <a:lnTo>
                  <a:pt x="0" y="40000"/>
                </a:lnTo>
                <a:lnTo>
                  <a:pt x="0" y="0"/>
                </a:lnTo>
                <a:lnTo>
                  <a:pt x="60000" y="0"/>
                </a:lnTo>
                <a:lnTo>
                  <a:pt x="60000" y="40000"/>
                </a:lnTo>
                <a:lnTo>
                  <a:pt x="60000" y="80000"/>
                </a:lnTo>
                <a:lnTo>
                  <a:pt x="0" y="80000"/>
                </a:lnTo>
                <a:lnTo>
                  <a:pt x="0" y="4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53" name="Shape 3953"/>
          <p:cNvSpPr/>
          <p:nvPr/>
        </p:nvSpPr>
        <p:spPr>
          <a:xfrm>
            <a:off x="6113462" y="5524500"/>
            <a:ext cx="15875" cy="20638"/>
          </a:xfrm>
          <a:custGeom>
            <a:pathLst>
              <a:path extrusionOk="0" h="120000" w="120000">
                <a:moveTo>
                  <a:pt x="98181" y="36923"/>
                </a:moveTo>
                <a:lnTo>
                  <a:pt x="98181" y="36923"/>
                </a:lnTo>
                <a:lnTo>
                  <a:pt x="76363" y="27692"/>
                </a:lnTo>
                <a:lnTo>
                  <a:pt x="65454" y="9230"/>
                </a:lnTo>
                <a:lnTo>
                  <a:pt x="32727" y="0"/>
                </a:lnTo>
                <a:lnTo>
                  <a:pt x="10909" y="9230"/>
                </a:lnTo>
                <a:lnTo>
                  <a:pt x="0" y="27692"/>
                </a:lnTo>
                <a:lnTo>
                  <a:pt x="0" y="36923"/>
                </a:lnTo>
                <a:lnTo>
                  <a:pt x="10909" y="101538"/>
                </a:lnTo>
                <a:lnTo>
                  <a:pt x="109090" y="110769"/>
                </a:lnTo>
                <a:lnTo>
                  <a:pt x="98181" y="36923"/>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54" name="Shape 3954"/>
          <p:cNvSpPr/>
          <p:nvPr/>
        </p:nvSpPr>
        <p:spPr>
          <a:xfrm>
            <a:off x="6186487" y="5459412"/>
            <a:ext cx="4762" cy="4762"/>
          </a:xfrm>
          <a:custGeom>
            <a:pathLst>
              <a:path extrusionOk="0" h="120000" w="120000">
                <a:moveTo>
                  <a:pt x="0" y="40000"/>
                </a:moveTo>
                <a:lnTo>
                  <a:pt x="30000" y="0"/>
                </a:lnTo>
                <a:lnTo>
                  <a:pt x="60000" y="0"/>
                </a:lnTo>
                <a:lnTo>
                  <a:pt x="90000" y="0"/>
                </a:lnTo>
                <a:lnTo>
                  <a:pt x="90000" y="40000"/>
                </a:lnTo>
                <a:lnTo>
                  <a:pt x="90000" y="80000"/>
                </a:lnTo>
                <a:lnTo>
                  <a:pt x="0" y="80000"/>
                </a:lnTo>
                <a:lnTo>
                  <a:pt x="0" y="4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55" name="Shape 3955"/>
          <p:cNvSpPr/>
          <p:nvPr/>
        </p:nvSpPr>
        <p:spPr>
          <a:xfrm>
            <a:off x="6189662" y="5459412"/>
            <a:ext cx="14287" cy="20636"/>
          </a:xfrm>
          <a:custGeom>
            <a:pathLst>
              <a:path extrusionOk="0" h="120000" w="120000">
                <a:moveTo>
                  <a:pt x="108000" y="46153"/>
                </a:moveTo>
                <a:lnTo>
                  <a:pt x="108000" y="46153"/>
                </a:lnTo>
                <a:lnTo>
                  <a:pt x="84000" y="18461"/>
                </a:lnTo>
                <a:lnTo>
                  <a:pt x="84000" y="9230"/>
                </a:lnTo>
                <a:lnTo>
                  <a:pt x="60000" y="0"/>
                </a:lnTo>
                <a:lnTo>
                  <a:pt x="24000" y="0"/>
                </a:lnTo>
                <a:lnTo>
                  <a:pt x="12000" y="9230"/>
                </a:lnTo>
                <a:lnTo>
                  <a:pt x="0" y="18461"/>
                </a:lnTo>
                <a:lnTo>
                  <a:pt x="0" y="27692"/>
                </a:lnTo>
                <a:lnTo>
                  <a:pt x="0" y="36923"/>
                </a:lnTo>
                <a:lnTo>
                  <a:pt x="12000" y="101538"/>
                </a:lnTo>
                <a:lnTo>
                  <a:pt x="108000" y="110769"/>
                </a:lnTo>
                <a:lnTo>
                  <a:pt x="108000" y="46153"/>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56" name="Shape 3956"/>
          <p:cNvSpPr/>
          <p:nvPr/>
        </p:nvSpPr>
        <p:spPr>
          <a:xfrm>
            <a:off x="6135687" y="5408612"/>
            <a:ext cx="7937" cy="4762"/>
          </a:xfrm>
          <a:custGeom>
            <a:pathLst>
              <a:path extrusionOk="0" h="120000" w="120000">
                <a:moveTo>
                  <a:pt x="100000" y="40000"/>
                </a:moveTo>
                <a:lnTo>
                  <a:pt x="80000" y="0"/>
                </a:lnTo>
                <a:lnTo>
                  <a:pt x="60000" y="0"/>
                </a:lnTo>
                <a:lnTo>
                  <a:pt x="40000" y="0"/>
                </a:lnTo>
                <a:lnTo>
                  <a:pt x="20000" y="0"/>
                </a:lnTo>
                <a:lnTo>
                  <a:pt x="0" y="0"/>
                </a:lnTo>
                <a:lnTo>
                  <a:pt x="0" y="40000"/>
                </a:lnTo>
                <a:lnTo>
                  <a:pt x="60000" y="80000"/>
                </a:lnTo>
                <a:lnTo>
                  <a:pt x="100000" y="80000"/>
                </a:lnTo>
                <a:lnTo>
                  <a:pt x="100000" y="4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57" name="Shape 3957"/>
          <p:cNvSpPr/>
          <p:nvPr/>
        </p:nvSpPr>
        <p:spPr>
          <a:xfrm>
            <a:off x="6135687" y="5408612"/>
            <a:ext cx="23812" cy="20636"/>
          </a:xfrm>
          <a:custGeom>
            <a:pathLst>
              <a:path extrusionOk="0" h="120000" w="120000">
                <a:moveTo>
                  <a:pt x="112941" y="36923"/>
                </a:moveTo>
                <a:lnTo>
                  <a:pt x="112941" y="36923"/>
                </a:lnTo>
                <a:lnTo>
                  <a:pt x="98823" y="9230"/>
                </a:lnTo>
                <a:lnTo>
                  <a:pt x="91764" y="0"/>
                </a:lnTo>
                <a:lnTo>
                  <a:pt x="70588" y="0"/>
                </a:lnTo>
                <a:lnTo>
                  <a:pt x="63529" y="0"/>
                </a:lnTo>
                <a:lnTo>
                  <a:pt x="49411" y="0"/>
                </a:lnTo>
                <a:lnTo>
                  <a:pt x="21176" y="9230"/>
                </a:lnTo>
                <a:lnTo>
                  <a:pt x="7058" y="18461"/>
                </a:lnTo>
                <a:lnTo>
                  <a:pt x="0" y="27692"/>
                </a:lnTo>
                <a:lnTo>
                  <a:pt x="56470" y="92307"/>
                </a:lnTo>
                <a:lnTo>
                  <a:pt x="112941" y="110769"/>
                </a:lnTo>
                <a:lnTo>
                  <a:pt x="112941" y="36923"/>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58" name="Shape 3958"/>
          <p:cNvSpPr/>
          <p:nvPr/>
        </p:nvSpPr>
        <p:spPr>
          <a:xfrm>
            <a:off x="6076950" y="5457825"/>
            <a:ext cx="15875" cy="7937"/>
          </a:xfrm>
          <a:custGeom>
            <a:pathLst>
              <a:path extrusionOk="0" h="120000" w="120000">
                <a:moveTo>
                  <a:pt x="21818" y="96000"/>
                </a:moveTo>
                <a:lnTo>
                  <a:pt x="32727" y="72000"/>
                </a:lnTo>
                <a:lnTo>
                  <a:pt x="32727" y="48000"/>
                </a:lnTo>
                <a:lnTo>
                  <a:pt x="43636" y="48000"/>
                </a:lnTo>
                <a:lnTo>
                  <a:pt x="43636" y="24000"/>
                </a:lnTo>
                <a:lnTo>
                  <a:pt x="65454" y="48000"/>
                </a:lnTo>
                <a:lnTo>
                  <a:pt x="76363" y="48000"/>
                </a:lnTo>
                <a:lnTo>
                  <a:pt x="87272" y="48000"/>
                </a:lnTo>
                <a:lnTo>
                  <a:pt x="98181" y="24000"/>
                </a:lnTo>
                <a:lnTo>
                  <a:pt x="109090" y="24000"/>
                </a:lnTo>
                <a:lnTo>
                  <a:pt x="109090" y="0"/>
                </a:lnTo>
                <a:lnTo>
                  <a:pt x="98181" y="0"/>
                </a:lnTo>
                <a:lnTo>
                  <a:pt x="76363" y="0"/>
                </a:lnTo>
                <a:lnTo>
                  <a:pt x="65454" y="0"/>
                </a:lnTo>
                <a:lnTo>
                  <a:pt x="54545" y="0"/>
                </a:lnTo>
                <a:lnTo>
                  <a:pt x="43636" y="0"/>
                </a:lnTo>
                <a:lnTo>
                  <a:pt x="32727" y="0"/>
                </a:lnTo>
                <a:lnTo>
                  <a:pt x="21818" y="0"/>
                </a:lnTo>
                <a:lnTo>
                  <a:pt x="10909" y="0"/>
                </a:lnTo>
                <a:lnTo>
                  <a:pt x="0" y="24000"/>
                </a:lnTo>
                <a:lnTo>
                  <a:pt x="0" y="48000"/>
                </a:lnTo>
                <a:lnTo>
                  <a:pt x="10909" y="72000"/>
                </a:lnTo>
                <a:lnTo>
                  <a:pt x="21818" y="96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59" name="Shape 3959"/>
          <p:cNvSpPr/>
          <p:nvPr/>
        </p:nvSpPr>
        <p:spPr>
          <a:xfrm>
            <a:off x="6076950" y="5457825"/>
            <a:ext cx="31750" cy="23813"/>
          </a:xfrm>
          <a:custGeom>
            <a:pathLst>
              <a:path extrusionOk="0" h="120000" w="120000">
                <a:moveTo>
                  <a:pt x="21818" y="112000"/>
                </a:moveTo>
                <a:lnTo>
                  <a:pt x="21818" y="112000"/>
                </a:lnTo>
                <a:lnTo>
                  <a:pt x="32727" y="80000"/>
                </a:lnTo>
                <a:lnTo>
                  <a:pt x="38181" y="56000"/>
                </a:lnTo>
                <a:lnTo>
                  <a:pt x="43636" y="48000"/>
                </a:lnTo>
                <a:lnTo>
                  <a:pt x="49090" y="40000"/>
                </a:lnTo>
                <a:lnTo>
                  <a:pt x="70909" y="48000"/>
                </a:lnTo>
                <a:lnTo>
                  <a:pt x="81818" y="48000"/>
                </a:lnTo>
                <a:lnTo>
                  <a:pt x="98181" y="48000"/>
                </a:lnTo>
                <a:lnTo>
                  <a:pt x="103636" y="40000"/>
                </a:lnTo>
                <a:lnTo>
                  <a:pt x="114545" y="32000"/>
                </a:lnTo>
                <a:lnTo>
                  <a:pt x="114545" y="16000"/>
                </a:lnTo>
                <a:lnTo>
                  <a:pt x="114545" y="8000"/>
                </a:lnTo>
                <a:lnTo>
                  <a:pt x="103636" y="8000"/>
                </a:lnTo>
                <a:lnTo>
                  <a:pt x="81818" y="0"/>
                </a:lnTo>
                <a:lnTo>
                  <a:pt x="70909" y="0"/>
                </a:lnTo>
                <a:lnTo>
                  <a:pt x="60000" y="0"/>
                </a:lnTo>
                <a:lnTo>
                  <a:pt x="49090" y="0"/>
                </a:lnTo>
                <a:lnTo>
                  <a:pt x="38181" y="0"/>
                </a:lnTo>
                <a:lnTo>
                  <a:pt x="21818" y="8000"/>
                </a:lnTo>
                <a:lnTo>
                  <a:pt x="5454" y="8000"/>
                </a:lnTo>
                <a:lnTo>
                  <a:pt x="0" y="24000"/>
                </a:lnTo>
                <a:lnTo>
                  <a:pt x="0" y="48000"/>
                </a:lnTo>
                <a:lnTo>
                  <a:pt x="10909" y="72000"/>
                </a:lnTo>
                <a:lnTo>
                  <a:pt x="16363" y="104000"/>
                </a:lnTo>
                <a:lnTo>
                  <a:pt x="21818" y="112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60" name="Shape 3960"/>
          <p:cNvSpPr/>
          <p:nvPr/>
        </p:nvSpPr>
        <p:spPr>
          <a:xfrm>
            <a:off x="6140450" y="5470525"/>
            <a:ext cx="12699" cy="6349"/>
          </a:xfrm>
          <a:custGeom>
            <a:pathLst>
              <a:path extrusionOk="0" h="120000" w="120000">
                <a:moveTo>
                  <a:pt x="0" y="0"/>
                </a:moveTo>
                <a:lnTo>
                  <a:pt x="75000" y="30000"/>
                </a:lnTo>
                <a:lnTo>
                  <a:pt x="105000" y="60000"/>
                </a:lnTo>
                <a:lnTo>
                  <a:pt x="75000" y="90000"/>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61" name="Shape 3961"/>
          <p:cNvSpPr/>
          <p:nvPr/>
        </p:nvSpPr>
        <p:spPr>
          <a:xfrm>
            <a:off x="6151562" y="5475287"/>
            <a:ext cx="7937" cy="12699"/>
          </a:xfrm>
          <a:custGeom>
            <a:pathLst>
              <a:path extrusionOk="0" h="120000" w="120000">
                <a:moveTo>
                  <a:pt x="96000" y="105000"/>
                </a:moveTo>
                <a:lnTo>
                  <a:pt x="96000" y="105000"/>
                </a:lnTo>
                <a:lnTo>
                  <a:pt x="24000" y="60000"/>
                </a:lnTo>
                <a:lnTo>
                  <a:pt x="0" y="30000"/>
                </a:lnTo>
                <a:lnTo>
                  <a:pt x="24000" y="15000"/>
                </a:lnTo>
                <a:lnTo>
                  <a:pt x="24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62" name="Shape 3962"/>
          <p:cNvSpPr/>
          <p:nvPr/>
        </p:nvSpPr>
        <p:spPr>
          <a:xfrm>
            <a:off x="6053137" y="5475287"/>
            <a:ext cx="1587" cy="23812"/>
          </a:xfrm>
          <a:custGeom>
            <a:pathLst>
              <a:path extrusionOk="0" h="120000" w="120000">
                <a:moveTo>
                  <a:pt x="0" y="112000"/>
                </a:moveTo>
                <a:lnTo>
                  <a:pt x="0" y="96000"/>
                </a:lnTo>
                <a:lnTo>
                  <a:pt x="0" y="80000"/>
                </a:lnTo>
                <a:lnTo>
                  <a:pt x="0" y="72000"/>
                </a:lnTo>
                <a:lnTo>
                  <a:pt x="0" y="64000"/>
                </a:lnTo>
                <a:lnTo>
                  <a:pt x="0" y="56000"/>
                </a:lnTo>
                <a:lnTo>
                  <a:pt x="0" y="48000"/>
                </a:lnTo>
                <a:lnTo>
                  <a:pt x="0" y="40000"/>
                </a:lnTo>
                <a:lnTo>
                  <a:pt x="0" y="32000"/>
                </a:lnTo>
                <a:lnTo>
                  <a:pt x="0" y="16000"/>
                </a:lnTo>
                <a:lnTo>
                  <a:pt x="0" y="8000"/>
                </a:lnTo>
                <a:lnTo>
                  <a:pt x="0" y="0"/>
                </a:lnTo>
                <a:lnTo>
                  <a:pt x="0" y="112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63" name="Shape 3963"/>
          <p:cNvSpPr/>
          <p:nvPr/>
        </p:nvSpPr>
        <p:spPr>
          <a:xfrm>
            <a:off x="6053137" y="5475287"/>
            <a:ext cx="17461" cy="39687"/>
          </a:xfrm>
          <a:custGeom>
            <a:pathLst>
              <a:path extrusionOk="0" h="120000" w="120000">
                <a:moveTo>
                  <a:pt x="110000" y="115200"/>
                </a:moveTo>
                <a:lnTo>
                  <a:pt x="110000" y="115200"/>
                </a:lnTo>
                <a:lnTo>
                  <a:pt x="100000" y="100800"/>
                </a:lnTo>
                <a:lnTo>
                  <a:pt x="90000" y="81600"/>
                </a:lnTo>
                <a:lnTo>
                  <a:pt x="80000" y="72000"/>
                </a:lnTo>
                <a:lnTo>
                  <a:pt x="80000" y="67200"/>
                </a:lnTo>
                <a:lnTo>
                  <a:pt x="70000" y="62400"/>
                </a:lnTo>
                <a:lnTo>
                  <a:pt x="60000" y="57600"/>
                </a:lnTo>
                <a:lnTo>
                  <a:pt x="30000" y="52800"/>
                </a:lnTo>
                <a:lnTo>
                  <a:pt x="30000" y="43200"/>
                </a:lnTo>
                <a:lnTo>
                  <a:pt x="30000" y="33600"/>
                </a:lnTo>
                <a:lnTo>
                  <a:pt x="20000" y="19200"/>
                </a:lnTo>
                <a:lnTo>
                  <a:pt x="0" y="4800"/>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64" name="Shape 3964"/>
          <p:cNvSpPr/>
          <p:nvPr/>
        </p:nvSpPr>
        <p:spPr>
          <a:xfrm>
            <a:off x="6026150" y="5438775"/>
            <a:ext cx="26987" cy="7937"/>
          </a:xfrm>
          <a:custGeom>
            <a:pathLst>
              <a:path extrusionOk="0" h="120000" w="120000">
                <a:moveTo>
                  <a:pt x="0" y="0"/>
                </a:moveTo>
                <a:lnTo>
                  <a:pt x="13333" y="24000"/>
                </a:lnTo>
                <a:lnTo>
                  <a:pt x="33333" y="48000"/>
                </a:lnTo>
                <a:lnTo>
                  <a:pt x="53333" y="48000"/>
                </a:lnTo>
                <a:lnTo>
                  <a:pt x="66666" y="48000"/>
                </a:lnTo>
                <a:lnTo>
                  <a:pt x="80000" y="48000"/>
                </a:lnTo>
                <a:lnTo>
                  <a:pt x="93333" y="72000"/>
                </a:lnTo>
                <a:lnTo>
                  <a:pt x="106666" y="72000"/>
                </a:lnTo>
                <a:lnTo>
                  <a:pt x="113333" y="96000"/>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65" name="Shape 3965"/>
          <p:cNvSpPr/>
          <p:nvPr/>
        </p:nvSpPr>
        <p:spPr>
          <a:xfrm>
            <a:off x="6026150" y="5445125"/>
            <a:ext cx="42862" cy="11113"/>
          </a:xfrm>
          <a:custGeom>
            <a:pathLst>
              <a:path extrusionOk="0" h="120000" w="120000">
                <a:moveTo>
                  <a:pt x="0" y="102857"/>
                </a:moveTo>
                <a:lnTo>
                  <a:pt x="0" y="102857"/>
                </a:lnTo>
                <a:lnTo>
                  <a:pt x="12413" y="68571"/>
                </a:lnTo>
                <a:lnTo>
                  <a:pt x="33103" y="51428"/>
                </a:lnTo>
                <a:lnTo>
                  <a:pt x="53793" y="51428"/>
                </a:lnTo>
                <a:lnTo>
                  <a:pt x="70344" y="51428"/>
                </a:lnTo>
                <a:lnTo>
                  <a:pt x="82758" y="51428"/>
                </a:lnTo>
                <a:lnTo>
                  <a:pt x="99310" y="34285"/>
                </a:lnTo>
                <a:lnTo>
                  <a:pt x="111724" y="17142"/>
                </a:lnTo>
                <a:lnTo>
                  <a:pt x="115862"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66" name="Shape 3966"/>
          <p:cNvSpPr/>
          <p:nvPr/>
        </p:nvSpPr>
        <p:spPr>
          <a:xfrm>
            <a:off x="6178550" y="5484812"/>
            <a:ext cx="14288" cy="14287"/>
          </a:xfrm>
          <a:custGeom>
            <a:pathLst>
              <a:path extrusionOk="0" h="120000" w="120000">
                <a:moveTo>
                  <a:pt x="40000" y="106666"/>
                </a:moveTo>
                <a:lnTo>
                  <a:pt x="66666" y="106666"/>
                </a:lnTo>
                <a:lnTo>
                  <a:pt x="66666" y="53333"/>
                </a:lnTo>
                <a:lnTo>
                  <a:pt x="10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67" name="Shape 3967"/>
          <p:cNvSpPr/>
          <p:nvPr/>
        </p:nvSpPr>
        <p:spPr>
          <a:xfrm>
            <a:off x="6138862" y="5497512"/>
            <a:ext cx="14287" cy="14287"/>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68" name="Shape 3968"/>
          <p:cNvSpPr/>
          <p:nvPr/>
        </p:nvSpPr>
        <p:spPr>
          <a:xfrm>
            <a:off x="6113462" y="5470525"/>
            <a:ext cx="14287" cy="12699"/>
          </a:xfrm>
          <a:custGeom>
            <a:pathLst>
              <a:path extrusionOk="0" h="120000" w="120000">
                <a:moveTo>
                  <a:pt x="48000" y="105000"/>
                </a:moveTo>
                <a:lnTo>
                  <a:pt x="48000" y="105000"/>
                </a:lnTo>
                <a:lnTo>
                  <a:pt x="48000" y="75000"/>
                </a:lnTo>
                <a:lnTo>
                  <a:pt x="108000" y="75000"/>
                </a:lnTo>
                <a:lnTo>
                  <a:pt x="108000" y="30000"/>
                </a:lnTo>
                <a:lnTo>
                  <a:pt x="48000" y="0"/>
                </a:lnTo>
                <a:lnTo>
                  <a:pt x="0" y="0"/>
                </a:lnTo>
                <a:lnTo>
                  <a:pt x="0" y="30000"/>
                </a:lnTo>
                <a:lnTo>
                  <a:pt x="0" y="75000"/>
                </a:lnTo>
                <a:lnTo>
                  <a:pt x="0" y="105000"/>
                </a:lnTo>
                <a:lnTo>
                  <a:pt x="48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69" name="Shape 3969"/>
          <p:cNvSpPr/>
          <p:nvPr/>
        </p:nvSpPr>
        <p:spPr>
          <a:xfrm>
            <a:off x="6172200" y="5419725"/>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70" name="Shape 3970"/>
          <p:cNvSpPr/>
          <p:nvPr/>
        </p:nvSpPr>
        <p:spPr>
          <a:xfrm>
            <a:off x="6089650" y="5351462"/>
            <a:ext cx="11113" cy="14287"/>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71" name="Shape 3971"/>
          <p:cNvSpPr/>
          <p:nvPr/>
        </p:nvSpPr>
        <p:spPr>
          <a:xfrm>
            <a:off x="6127750" y="5357812"/>
            <a:ext cx="12699" cy="12699"/>
          </a:xfrm>
          <a:custGeom>
            <a:pathLst>
              <a:path extrusionOk="0" h="120000" w="120000">
                <a:moveTo>
                  <a:pt x="48000" y="105000"/>
                </a:moveTo>
                <a:lnTo>
                  <a:pt x="108000" y="105000"/>
                </a:lnTo>
                <a:lnTo>
                  <a:pt x="108000" y="75000"/>
                </a:lnTo>
                <a:lnTo>
                  <a:pt x="108000" y="30000"/>
                </a:lnTo>
                <a:lnTo>
                  <a:pt x="48000" y="30000"/>
                </a:lnTo>
                <a:lnTo>
                  <a:pt x="48000" y="0"/>
                </a:lnTo>
                <a:lnTo>
                  <a:pt x="0" y="0"/>
                </a:lnTo>
                <a:lnTo>
                  <a:pt x="0" y="30000"/>
                </a:lnTo>
                <a:lnTo>
                  <a:pt x="0" y="75000"/>
                </a:lnTo>
                <a:lnTo>
                  <a:pt x="0" y="105000"/>
                </a:lnTo>
                <a:lnTo>
                  <a:pt x="48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72" name="Shape 3972"/>
          <p:cNvSpPr/>
          <p:nvPr/>
        </p:nvSpPr>
        <p:spPr>
          <a:xfrm>
            <a:off x="6059487" y="5475287"/>
            <a:ext cx="12699" cy="15875"/>
          </a:xfrm>
          <a:custGeom>
            <a:pathLst>
              <a:path extrusionOk="0" h="120000" w="120000">
                <a:moveTo>
                  <a:pt x="66666" y="108000"/>
                </a:moveTo>
                <a:lnTo>
                  <a:pt x="106666" y="108000"/>
                </a:lnTo>
                <a:lnTo>
                  <a:pt x="106666" y="0"/>
                </a:lnTo>
                <a:lnTo>
                  <a:pt x="66666" y="0"/>
                </a:lnTo>
                <a:lnTo>
                  <a:pt x="40000" y="0"/>
                </a:lnTo>
                <a:lnTo>
                  <a:pt x="0" y="0"/>
                </a:lnTo>
                <a:lnTo>
                  <a:pt x="0" y="108000"/>
                </a:lnTo>
                <a:lnTo>
                  <a:pt x="40000" y="108000"/>
                </a:lnTo>
                <a:lnTo>
                  <a:pt x="66666" y="108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73" name="Shape 3973"/>
          <p:cNvSpPr/>
          <p:nvPr/>
        </p:nvSpPr>
        <p:spPr>
          <a:xfrm>
            <a:off x="6062662" y="5526087"/>
            <a:ext cx="14287" cy="15875"/>
          </a:xfrm>
          <a:custGeom>
            <a:pathLst>
              <a:path extrusionOk="0" h="120000" w="120000">
                <a:moveTo>
                  <a:pt x="48000" y="108000"/>
                </a:moveTo>
                <a:lnTo>
                  <a:pt x="48000" y="108000"/>
                </a:lnTo>
                <a:lnTo>
                  <a:pt x="108000" y="108000"/>
                </a:lnTo>
                <a:lnTo>
                  <a:pt x="48000" y="0"/>
                </a:lnTo>
                <a:lnTo>
                  <a:pt x="0" y="0"/>
                </a:lnTo>
                <a:lnTo>
                  <a:pt x="0" y="108000"/>
                </a:lnTo>
                <a:lnTo>
                  <a:pt x="48000" y="108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74" name="Shape 3974"/>
          <p:cNvSpPr/>
          <p:nvPr/>
        </p:nvSpPr>
        <p:spPr>
          <a:xfrm>
            <a:off x="6026150" y="5494337"/>
            <a:ext cx="14288" cy="12699"/>
          </a:xfrm>
          <a:custGeom>
            <a:pathLst>
              <a:path extrusionOk="0" h="120000" w="120000">
                <a:moveTo>
                  <a:pt x="66666" y="105000"/>
                </a:moveTo>
                <a:lnTo>
                  <a:pt x="66666" y="105000"/>
                </a:lnTo>
                <a:lnTo>
                  <a:pt x="66666" y="7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lnTo>
                  <a:pt x="66666"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75" name="Shape 3975"/>
          <p:cNvSpPr/>
          <p:nvPr/>
        </p:nvSpPr>
        <p:spPr>
          <a:xfrm>
            <a:off x="6026150" y="5400675"/>
            <a:ext cx="14288" cy="12699"/>
          </a:xfrm>
          <a:custGeom>
            <a:pathLst>
              <a:path extrusionOk="0" h="120000" w="120000">
                <a:moveTo>
                  <a:pt x="48000" y="105000"/>
                </a:move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76" name="Shape 3976"/>
          <p:cNvSpPr/>
          <p:nvPr/>
        </p:nvSpPr>
        <p:spPr>
          <a:xfrm>
            <a:off x="6197600" y="5522912"/>
            <a:ext cx="12699" cy="12699"/>
          </a:xfrm>
          <a:custGeom>
            <a:pathLst>
              <a:path extrusionOk="0" h="120000" w="120000">
                <a:moveTo>
                  <a:pt x="66666" y="105000"/>
                </a:moveTo>
                <a:lnTo>
                  <a:pt x="66666" y="105000"/>
                </a:lnTo>
                <a:lnTo>
                  <a:pt x="66666" y="75000"/>
                </a:lnTo>
                <a:lnTo>
                  <a:pt x="106666" y="75000"/>
                </a:lnTo>
                <a:lnTo>
                  <a:pt x="106666" y="30000"/>
                </a:lnTo>
                <a:lnTo>
                  <a:pt x="66666" y="0"/>
                </a:lnTo>
                <a:lnTo>
                  <a:pt x="40000" y="0"/>
                </a:lnTo>
                <a:lnTo>
                  <a:pt x="0" y="0"/>
                </a:lnTo>
                <a:lnTo>
                  <a:pt x="0" y="30000"/>
                </a:lnTo>
                <a:lnTo>
                  <a:pt x="0" y="75000"/>
                </a:lnTo>
                <a:lnTo>
                  <a:pt x="40000" y="105000"/>
                </a:lnTo>
                <a:lnTo>
                  <a:pt x="66666"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77" name="Shape 3977"/>
          <p:cNvSpPr/>
          <p:nvPr/>
        </p:nvSpPr>
        <p:spPr>
          <a:xfrm>
            <a:off x="6216650" y="5464175"/>
            <a:ext cx="15875" cy="15875"/>
          </a:xfrm>
          <a:custGeom>
            <a:pathLst>
              <a:path extrusionOk="0" h="120000" w="120000">
                <a:moveTo>
                  <a:pt x="48000" y="108000"/>
                </a:moveTo>
                <a:lnTo>
                  <a:pt x="108000" y="108000"/>
                </a:lnTo>
                <a:lnTo>
                  <a:pt x="108000" y="0"/>
                </a:lnTo>
                <a:lnTo>
                  <a:pt x="48000" y="0"/>
                </a:lnTo>
                <a:lnTo>
                  <a:pt x="0" y="0"/>
                </a:lnTo>
                <a:lnTo>
                  <a:pt x="0" y="108000"/>
                </a:lnTo>
                <a:lnTo>
                  <a:pt x="48000" y="108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78" name="Shape 3978"/>
          <p:cNvSpPr/>
          <p:nvPr/>
        </p:nvSpPr>
        <p:spPr>
          <a:xfrm>
            <a:off x="6189662" y="5391150"/>
            <a:ext cx="12699" cy="12699"/>
          </a:xfrm>
          <a:custGeom>
            <a:pathLst>
              <a:path extrusionOk="0" h="120000" w="120000">
                <a:moveTo>
                  <a:pt x="30000" y="105000"/>
                </a:moveTo>
                <a:lnTo>
                  <a:pt x="75000" y="105000"/>
                </a:lnTo>
                <a:lnTo>
                  <a:pt x="75000" y="75000"/>
                </a:lnTo>
                <a:lnTo>
                  <a:pt x="105000" y="75000"/>
                </a:lnTo>
                <a:lnTo>
                  <a:pt x="105000" y="30000"/>
                </a:lnTo>
                <a:lnTo>
                  <a:pt x="75000" y="30000"/>
                </a:lnTo>
                <a:lnTo>
                  <a:pt x="75000" y="0"/>
                </a:lnTo>
                <a:lnTo>
                  <a:pt x="30000" y="0"/>
                </a:lnTo>
                <a:lnTo>
                  <a:pt x="0" y="30000"/>
                </a:lnTo>
                <a:lnTo>
                  <a:pt x="0" y="75000"/>
                </a:lnTo>
                <a:lnTo>
                  <a:pt x="0" y="105000"/>
                </a:lnTo>
                <a:lnTo>
                  <a:pt x="30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79" name="Shape 3979"/>
          <p:cNvSpPr/>
          <p:nvPr/>
        </p:nvSpPr>
        <p:spPr>
          <a:xfrm>
            <a:off x="6132512" y="5378450"/>
            <a:ext cx="12699" cy="12699"/>
          </a:xfrm>
          <a:custGeom>
            <a:pathLst>
              <a:path extrusionOk="0" h="120000" w="120000">
                <a:moveTo>
                  <a:pt x="66666" y="105000"/>
                </a:moveTo>
                <a:lnTo>
                  <a:pt x="106666" y="75000"/>
                </a:lnTo>
                <a:lnTo>
                  <a:pt x="106666" y="30000"/>
                </a:lnTo>
                <a:lnTo>
                  <a:pt x="106666" y="0"/>
                </a:lnTo>
                <a:lnTo>
                  <a:pt x="66666" y="0"/>
                </a:lnTo>
                <a:lnTo>
                  <a:pt x="40000" y="0"/>
                </a:lnTo>
                <a:lnTo>
                  <a:pt x="0" y="30000"/>
                </a:lnTo>
                <a:lnTo>
                  <a:pt x="0" y="75000"/>
                </a:lnTo>
                <a:lnTo>
                  <a:pt x="40000" y="105000"/>
                </a:lnTo>
                <a:lnTo>
                  <a:pt x="66666"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80" name="Shape 3980"/>
          <p:cNvSpPr/>
          <p:nvPr/>
        </p:nvSpPr>
        <p:spPr>
          <a:xfrm>
            <a:off x="6159500" y="5365750"/>
            <a:ext cx="12699" cy="14288"/>
          </a:xfrm>
          <a:custGeom>
            <a:pathLst>
              <a:path extrusionOk="0" h="120000" w="120000">
                <a:moveTo>
                  <a:pt x="66666" y="106666"/>
                </a:moveTo>
                <a:lnTo>
                  <a:pt x="106666" y="106666"/>
                </a:lnTo>
                <a:lnTo>
                  <a:pt x="106666" y="53333"/>
                </a:lnTo>
                <a:lnTo>
                  <a:pt x="106666" y="0"/>
                </a:lnTo>
                <a:lnTo>
                  <a:pt x="66666" y="0"/>
                </a:lnTo>
                <a:lnTo>
                  <a:pt x="40000" y="0"/>
                </a:lnTo>
                <a:lnTo>
                  <a:pt x="0" y="0"/>
                </a:lnTo>
                <a:lnTo>
                  <a:pt x="0" y="53333"/>
                </a:lnTo>
                <a:lnTo>
                  <a:pt x="0" y="106666"/>
                </a:lnTo>
                <a:lnTo>
                  <a:pt x="40000" y="106666"/>
                </a:lnTo>
                <a:lnTo>
                  <a:pt x="66666"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81" name="Shape 3981"/>
          <p:cNvSpPr/>
          <p:nvPr/>
        </p:nvSpPr>
        <p:spPr>
          <a:xfrm>
            <a:off x="6324600" y="4283075"/>
            <a:ext cx="396874" cy="1384299"/>
          </a:xfrm>
          <a:custGeom>
            <a:pathLst>
              <a:path extrusionOk="0" h="120000" w="120000">
                <a:moveTo>
                  <a:pt x="17935" y="5366"/>
                </a:moveTo>
                <a:lnTo>
                  <a:pt x="17935" y="5366"/>
                </a:lnTo>
                <a:lnTo>
                  <a:pt x="21779" y="4541"/>
                </a:lnTo>
                <a:lnTo>
                  <a:pt x="26049" y="3715"/>
                </a:lnTo>
                <a:lnTo>
                  <a:pt x="29893" y="3027"/>
                </a:lnTo>
                <a:lnTo>
                  <a:pt x="33309" y="2477"/>
                </a:lnTo>
                <a:lnTo>
                  <a:pt x="36298" y="1788"/>
                </a:lnTo>
                <a:lnTo>
                  <a:pt x="39715" y="1376"/>
                </a:lnTo>
                <a:lnTo>
                  <a:pt x="43131" y="825"/>
                </a:lnTo>
                <a:lnTo>
                  <a:pt x="46548" y="550"/>
                </a:lnTo>
                <a:lnTo>
                  <a:pt x="50391" y="275"/>
                </a:lnTo>
                <a:lnTo>
                  <a:pt x="54661" y="137"/>
                </a:lnTo>
                <a:lnTo>
                  <a:pt x="58932" y="0"/>
                </a:lnTo>
                <a:lnTo>
                  <a:pt x="64056" y="0"/>
                </a:lnTo>
                <a:lnTo>
                  <a:pt x="69181" y="0"/>
                </a:lnTo>
                <a:lnTo>
                  <a:pt x="74306" y="275"/>
                </a:lnTo>
                <a:lnTo>
                  <a:pt x="81138" y="550"/>
                </a:lnTo>
                <a:lnTo>
                  <a:pt x="88398" y="825"/>
                </a:lnTo>
                <a:lnTo>
                  <a:pt x="101209" y="1926"/>
                </a:lnTo>
                <a:lnTo>
                  <a:pt x="110604" y="3302"/>
                </a:lnTo>
                <a:lnTo>
                  <a:pt x="116156" y="5229"/>
                </a:lnTo>
                <a:lnTo>
                  <a:pt x="119145" y="7431"/>
                </a:lnTo>
                <a:lnTo>
                  <a:pt x="119572" y="9908"/>
                </a:lnTo>
                <a:lnTo>
                  <a:pt x="119145" y="12660"/>
                </a:lnTo>
                <a:lnTo>
                  <a:pt x="117864" y="15550"/>
                </a:lnTo>
                <a:lnTo>
                  <a:pt x="116156" y="18715"/>
                </a:lnTo>
                <a:lnTo>
                  <a:pt x="116156" y="20504"/>
                </a:lnTo>
                <a:lnTo>
                  <a:pt x="115729" y="22844"/>
                </a:lnTo>
                <a:lnTo>
                  <a:pt x="115302" y="26009"/>
                </a:lnTo>
                <a:lnTo>
                  <a:pt x="114875" y="29449"/>
                </a:lnTo>
                <a:lnTo>
                  <a:pt x="114448" y="33302"/>
                </a:lnTo>
                <a:lnTo>
                  <a:pt x="114021" y="37568"/>
                </a:lnTo>
                <a:lnTo>
                  <a:pt x="114021" y="41972"/>
                </a:lnTo>
                <a:lnTo>
                  <a:pt x="113167" y="46513"/>
                </a:lnTo>
                <a:lnTo>
                  <a:pt x="112740" y="51192"/>
                </a:lnTo>
                <a:lnTo>
                  <a:pt x="112740" y="55596"/>
                </a:lnTo>
                <a:lnTo>
                  <a:pt x="112740" y="59862"/>
                </a:lnTo>
                <a:lnTo>
                  <a:pt x="112740" y="63853"/>
                </a:lnTo>
                <a:lnTo>
                  <a:pt x="112740" y="67568"/>
                </a:lnTo>
                <a:lnTo>
                  <a:pt x="112740" y="70596"/>
                </a:lnTo>
                <a:lnTo>
                  <a:pt x="113167" y="73211"/>
                </a:lnTo>
                <a:lnTo>
                  <a:pt x="114021" y="75275"/>
                </a:lnTo>
                <a:lnTo>
                  <a:pt x="114448" y="76788"/>
                </a:lnTo>
                <a:lnTo>
                  <a:pt x="114875" y="78440"/>
                </a:lnTo>
                <a:lnTo>
                  <a:pt x="114875" y="80366"/>
                </a:lnTo>
                <a:lnTo>
                  <a:pt x="115302" y="82431"/>
                </a:lnTo>
                <a:lnTo>
                  <a:pt x="115302" y="84495"/>
                </a:lnTo>
                <a:lnTo>
                  <a:pt x="115729" y="86834"/>
                </a:lnTo>
                <a:lnTo>
                  <a:pt x="115729" y="89036"/>
                </a:lnTo>
                <a:lnTo>
                  <a:pt x="115729" y="91238"/>
                </a:lnTo>
                <a:lnTo>
                  <a:pt x="115729" y="93577"/>
                </a:lnTo>
                <a:lnTo>
                  <a:pt x="115729" y="95779"/>
                </a:lnTo>
                <a:lnTo>
                  <a:pt x="115729" y="97981"/>
                </a:lnTo>
                <a:lnTo>
                  <a:pt x="115729" y="100045"/>
                </a:lnTo>
                <a:lnTo>
                  <a:pt x="115729" y="101972"/>
                </a:lnTo>
                <a:lnTo>
                  <a:pt x="115729" y="103761"/>
                </a:lnTo>
                <a:lnTo>
                  <a:pt x="115302" y="105412"/>
                </a:lnTo>
                <a:lnTo>
                  <a:pt x="115302" y="106926"/>
                </a:lnTo>
                <a:lnTo>
                  <a:pt x="114021" y="109816"/>
                </a:lnTo>
                <a:lnTo>
                  <a:pt x="111032" y="112431"/>
                </a:lnTo>
                <a:lnTo>
                  <a:pt x="106761" y="114633"/>
                </a:lnTo>
                <a:lnTo>
                  <a:pt x="100355" y="116422"/>
                </a:lnTo>
                <a:lnTo>
                  <a:pt x="92241" y="117798"/>
                </a:lnTo>
                <a:lnTo>
                  <a:pt x="82419" y="118899"/>
                </a:lnTo>
                <a:lnTo>
                  <a:pt x="72170" y="119449"/>
                </a:lnTo>
                <a:lnTo>
                  <a:pt x="58932" y="119862"/>
                </a:lnTo>
                <a:lnTo>
                  <a:pt x="54234" y="119724"/>
                </a:lnTo>
                <a:lnTo>
                  <a:pt x="48683" y="119174"/>
                </a:lnTo>
                <a:lnTo>
                  <a:pt x="41423" y="118348"/>
                </a:lnTo>
                <a:lnTo>
                  <a:pt x="34163" y="117247"/>
                </a:lnTo>
                <a:lnTo>
                  <a:pt x="27330" y="116009"/>
                </a:lnTo>
                <a:lnTo>
                  <a:pt x="21779" y="114770"/>
                </a:lnTo>
                <a:lnTo>
                  <a:pt x="16227" y="113394"/>
                </a:lnTo>
                <a:lnTo>
                  <a:pt x="13238" y="112155"/>
                </a:lnTo>
                <a:lnTo>
                  <a:pt x="11957" y="111055"/>
                </a:lnTo>
                <a:lnTo>
                  <a:pt x="11103" y="109678"/>
                </a:lnTo>
                <a:lnTo>
                  <a:pt x="10676" y="108302"/>
                </a:lnTo>
                <a:lnTo>
                  <a:pt x="10249" y="106651"/>
                </a:lnTo>
                <a:lnTo>
                  <a:pt x="9395" y="104724"/>
                </a:lnTo>
                <a:lnTo>
                  <a:pt x="8967" y="102522"/>
                </a:lnTo>
                <a:lnTo>
                  <a:pt x="8113" y="100045"/>
                </a:lnTo>
                <a:lnTo>
                  <a:pt x="6405" y="97018"/>
                </a:lnTo>
                <a:lnTo>
                  <a:pt x="5124" y="95366"/>
                </a:lnTo>
                <a:lnTo>
                  <a:pt x="4270" y="93577"/>
                </a:lnTo>
                <a:lnTo>
                  <a:pt x="3416" y="91513"/>
                </a:lnTo>
                <a:lnTo>
                  <a:pt x="2989" y="89449"/>
                </a:lnTo>
                <a:lnTo>
                  <a:pt x="2562" y="87247"/>
                </a:lnTo>
                <a:lnTo>
                  <a:pt x="1281" y="85045"/>
                </a:lnTo>
                <a:lnTo>
                  <a:pt x="854" y="82706"/>
                </a:lnTo>
                <a:lnTo>
                  <a:pt x="427" y="80366"/>
                </a:lnTo>
                <a:lnTo>
                  <a:pt x="0" y="78165"/>
                </a:lnTo>
                <a:lnTo>
                  <a:pt x="0" y="75963"/>
                </a:lnTo>
                <a:lnTo>
                  <a:pt x="0" y="73899"/>
                </a:lnTo>
                <a:lnTo>
                  <a:pt x="0" y="71834"/>
                </a:lnTo>
                <a:lnTo>
                  <a:pt x="0" y="69908"/>
                </a:lnTo>
                <a:lnTo>
                  <a:pt x="0" y="68119"/>
                </a:lnTo>
                <a:lnTo>
                  <a:pt x="427" y="66743"/>
                </a:lnTo>
                <a:lnTo>
                  <a:pt x="854" y="65366"/>
                </a:lnTo>
                <a:lnTo>
                  <a:pt x="1281" y="64128"/>
                </a:lnTo>
                <a:lnTo>
                  <a:pt x="1708" y="62477"/>
                </a:lnTo>
                <a:lnTo>
                  <a:pt x="2989" y="60688"/>
                </a:lnTo>
                <a:lnTo>
                  <a:pt x="3416" y="58486"/>
                </a:lnTo>
                <a:lnTo>
                  <a:pt x="3416" y="56422"/>
                </a:lnTo>
                <a:lnTo>
                  <a:pt x="4270" y="53944"/>
                </a:lnTo>
                <a:lnTo>
                  <a:pt x="4697" y="51605"/>
                </a:lnTo>
                <a:lnTo>
                  <a:pt x="5124" y="49266"/>
                </a:lnTo>
                <a:lnTo>
                  <a:pt x="5124" y="46788"/>
                </a:lnTo>
                <a:lnTo>
                  <a:pt x="5551" y="44311"/>
                </a:lnTo>
                <a:lnTo>
                  <a:pt x="5551" y="42110"/>
                </a:lnTo>
                <a:lnTo>
                  <a:pt x="5551" y="39908"/>
                </a:lnTo>
                <a:lnTo>
                  <a:pt x="5551" y="37981"/>
                </a:lnTo>
                <a:lnTo>
                  <a:pt x="5124" y="36192"/>
                </a:lnTo>
                <a:lnTo>
                  <a:pt x="4697" y="34678"/>
                </a:lnTo>
                <a:lnTo>
                  <a:pt x="4270" y="33440"/>
                </a:lnTo>
                <a:lnTo>
                  <a:pt x="3416" y="31788"/>
                </a:lnTo>
                <a:lnTo>
                  <a:pt x="2989" y="30137"/>
                </a:lnTo>
                <a:lnTo>
                  <a:pt x="2562" y="28348"/>
                </a:lnTo>
                <a:lnTo>
                  <a:pt x="1708" y="26559"/>
                </a:lnTo>
                <a:lnTo>
                  <a:pt x="1708" y="24908"/>
                </a:lnTo>
                <a:lnTo>
                  <a:pt x="1708" y="23119"/>
                </a:lnTo>
                <a:lnTo>
                  <a:pt x="1708" y="21330"/>
                </a:lnTo>
                <a:lnTo>
                  <a:pt x="2562" y="19816"/>
                </a:lnTo>
                <a:lnTo>
                  <a:pt x="2562" y="18165"/>
                </a:lnTo>
                <a:lnTo>
                  <a:pt x="2989" y="16926"/>
                </a:lnTo>
                <a:lnTo>
                  <a:pt x="2989" y="15688"/>
                </a:lnTo>
                <a:lnTo>
                  <a:pt x="3416" y="14724"/>
                </a:lnTo>
                <a:lnTo>
                  <a:pt x="3416" y="13761"/>
                </a:lnTo>
                <a:lnTo>
                  <a:pt x="3416" y="13348"/>
                </a:lnTo>
                <a:lnTo>
                  <a:pt x="3416" y="13073"/>
                </a:lnTo>
                <a:lnTo>
                  <a:pt x="3843" y="12247"/>
                </a:lnTo>
                <a:lnTo>
                  <a:pt x="4270" y="11284"/>
                </a:lnTo>
                <a:lnTo>
                  <a:pt x="4697" y="10458"/>
                </a:lnTo>
                <a:lnTo>
                  <a:pt x="5551" y="9495"/>
                </a:lnTo>
                <a:lnTo>
                  <a:pt x="7259" y="8532"/>
                </a:lnTo>
                <a:lnTo>
                  <a:pt x="8967" y="7568"/>
                </a:lnTo>
                <a:lnTo>
                  <a:pt x="12384" y="6467"/>
                </a:lnTo>
                <a:lnTo>
                  <a:pt x="17935" y="5366"/>
                </a:lnTo>
              </a:path>
            </a:pathLst>
          </a:custGeom>
          <a:solidFill>
            <a:srgbClr val="FFFFA3"/>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82" name="Shape 3982"/>
          <p:cNvSpPr/>
          <p:nvPr/>
        </p:nvSpPr>
        <p:spPr>
          <a:xfrm>
            <a:off x="6369050" y="4430712"/>
            <a:ext cx="58738" cy="55561"/>
          </a:xfrm>
          <a:custGeom>
            <a:pathLst>
              <a:path extrusionOk="0" h="120000" w="120000">
                <a:moveTo>
                  <a:pt x="60000" y="116571"/>
                </a:moveTo>
                <a:lnTo>
                  <a:pt x="60000" y="116571"/>
                </a:lnTo>
                <a:lnTo>
                  <a:pt x="84000" y="113142"/>
                </a:lnTo>
                <a:lnTo>
                  <a:pt x="99000" y="99428"/>
                </a:lnTo>
                <a:lnTo>
                  <a:pt x="114000" y="82285"/>
                </a:lnTo>
                <a:lnTo>
                  <a:pt x="117000" y="58285"/>
                </a:lnTo>
                <a:lnTo>
                  <a:pt x="114000" y="34285"/>
                </a:lnTo>
                <a:lnTo>
                  <a:pt x="99000" y="17142"/>
                </a:lnTo>
                <a:lnTo>
                  <a:pt x="84000" y="3428"/>
                </a:lnTo>
                <a:lnTo>
                  <a:pt x="60000" y="0"/>
                </a:lnTo>
                <a:lnTo>
                  <a:pt x="36000" y="3428"/>
                </a:lnTo>
                <a:lnTo>
                  <a:pt x="18000" y="17142"/>
                </a:lnTo>
                <a:lnTo>
                  <a:pt x="6000" y="34285"/>
                </a:lnTo>
                <a:lnTo>
                  <a:pt x="0" y="58285"/>
                </a:lnTo>
                <a:lnTo>
                  <a:pt x="6000" y="82285"/>
                </a:lnTo>
                <a:lnTo>
                  <a:pt x="18000" y="99428"/>
                </a:lnTo>
                <a:lnTo>
                  <a:pt x="36000" y="113142"/>
                </a:lnTo>
                <a:lnTo>
                  <a:pt x="60000" y="116571"/>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83" name="Shape 3983"/>
          <p:cNvSpPr/>
          <p:nvPr/>
        </p:nvSpPr>
        <p:spPr>
          <a:xfrm>
            <a:off x="6410325" y="4356100"/>
            <a:ext cx="58738" cy="57150"/>
          </a:xfrm>
          <a:custGeom>
            <a:pathLst>
              <a:path extrusionOk="0" h="120000" w="120000">
                <a:moveTo>
                  <a:pt x="57000" y="116666"/>
                </a:moveTo>
                <a:lnTo>
                  <a:pt x="57000" y="116666"/>
                </a:lnTo>
                <a:lnTo>
                  <a:pt x="81000" y="113333"/>
                </a:lnTo>
                <a:lnTo>
                  <a:pt x="99000" y="100000"/>
                </a:lnTo>
                <a:lnTo>
                  <a:pt x="114000" y="80000"/>
                </a:lnTo>
                <a:lnTo>
                  <a:pt x="117000" y="56666"/>
                </a:lnTo>
                <a:lnTo>
                  <a:pt x="114000" y="33333"/>
                </a:lnTo>
                <a:lnTo>
                  <a:pt x="99000" y="16666"/>
                </a:lnTo>
                <a:lnTo>
                  <a:pt x="81000" y="6666"/>
                </a:lnTo>
                <a:lnTo>
                  <a:pt x="57000" y="0"/>
                </a:lnTo>
                <a:lnTo>
                  <a:pt x="33000" y="6666"/>
                </a:lnTo>
                <a:lnTo>
                  <a:pt x="18000" y="16666"/>
                </a:lnTo>
                <a:lnTo>
                  <a:pt x="6000" y="33333"/>
                </a:lnTo>
                <a:lnTo>
                  <a:pt x="0" y="56666"/>
                </a:lnTo>
                <a:lnTo>
                  <a:pt x="6000" y="80000"/>
                </a:lnTo>
                <a:lnTo>
                  <a:pt x="18000" y="100000"/>
                </a:lnTo>
                <a:lnTo>
                  <a:pt x="33000" y="113333"/>
                </a:lnTo>
                <a:lnTo>
                  <a:pt x="57000"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84" name="Shape 3984"/>
          <p:cNvSpPr/>
          <p:nvPr/>
        </p:nvSpPr>
        <p:spPr>
          <a:xfrm>
            <a:off x="6502400" y="4321175"/>
            <a:ext cx="57150" cy="58738"/>
          </a:xfrm>
          <a:custGeom>
            <a:pathLst>
              <a:path extrusionOk="0" h="120000" w="120000">
                <a:moveTo>
                  <a:pt x="55609" y="116756"/>
                </a:moveTo>
                <a:lnTo>
                  <a:pt x="55609" y="116756"/>
                </a:lnTo>
                <a:lnTo>
                  <a:pt x="79024" y="110270"/>
                </a:lnTo>
                <a:lnTo>
                  <a:pt x="99512" y="100540"/>
                </a:lnTo>
                <a:lnTo>
                  <a:pt x="114146" y="81081"/>
                </a:lnTo>
                <a:lnTo>
                  <a:pt x="117073" y="58378"/>
                </a:lnTo>
                <a:lnTo>
                  <a:pt x="114146" y="35675"/>
                </a:lnTo>
                <a:lnTo>
                  <a:pt x="99512" y="19459"/>
                </a:lnTo>
                <a:lnTo>
                  <a:pt x="79024" y="6486"/>
                </a:lnTo>
                <a:lnTo>
                  <a:pt x="55609" y="0"/>
                </a:lnTo>
                <a:lnTo>
                  <a:pt x="32195" y="6486"/>
                </a:lnTo>
                <a:lnTo>
                  <a:pt x="17560" y="19459"/>
                </a:lnTo>
                <a:lnTo>
                  <a:pt x="5853" y="35675"/>
                </a:lnTo>
                <a:lnTo>
                  <a:pt x="0" y="58378"/>
                </a:lnTo>
                <a:lnTo>
                  <a:pt x="5853" y="81081"/>
                </a:lnTo>
                <a:lnTo>
                  <a:pt x="17560" y="100540"/>
                </a:lnTo>
                <a:lnTo>
                  <a:pt x="32195" y="110270"/>
                </a:lnTo>
                <a:lnTo>
                  <a:pt x="55609" y="11675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85" name="Shape 3985"/>
          <p:cNvSpPr/>
          <p:nvPr/>
        </p:nvSpPr>
        <p:spPr>
          <a:xfrm>
            <a:off x="6591300" y="4349750"/>
            <a:ext cx="60324" cy="55562"/>
          </a:xfrm>
          <a:custGeom>
            <a:pathLst>
              <a:path extrusionOk="0" h="120000" w="120000">
                <a:moveTo>
                  <a:pt x="60000" y="116571"/>
                </a:moveTo>
                <a:lnTo>
                  <a:pt x="60000" y="116571"/>
                </a:lnTo>
                <a:lnTo>
                  <a:pt x="80000" y="113142"/>
                </a:lnTo>
                <a:lnTo>
                  <a:pt x="97142" y="99428"/>
                </a:lnTo>
                <a:lnTo>
                  <a:pt x="111428" y="82285"/>
                </a:lnTo>
                <a:lnTo>
                  <a:pt x="117142" y="58285"/>
                </a:lnTo>
                <a:lnTo>
                  <a:pt x="111428" y="34285"/>
                </a:lnTo>
                <a:lnTo>
                  <a:pt x="97142" y="17142"/>
                </a:lnTo>
                <a:lnTo>
                  <a:pt x="80000" y="3428"/>
                </a:lnTo>
                <a:lnTo>
                  <a:pt x="60000" y="0"/>
                </a:lnTo>
                <a:lnTo>
                  <a:pt x="37142" y="3428"/>
                </a:lnTo>
                <a:lnTo>
                  <a:pt x="17142" y="17142"/>
                </a:lnTo>
                <a:lnTo>
                  <a:pt x="5714" y="34285"/>
                </a:lnTo>
                <a:lnTo>
                  <a:pt x="0" y="58285"/>
                </a:lnTo>
                <a:lnTo>
                  <a:pt x="5714" y="82285"/>
                </a:lnTo>
                <a:lnTo>
                  <a:pt x="17142" y="99428"/>
                </a:lnTo>
                <a:lnTo>
                  <a:pt x="37142" y="113142"/>
                </a:lnTo>
                <a:lnTo>
                  <a:pt x="60000" y="116571"/>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86" name="Shape 3986"/>
          <p:cNvSpPr/>
          <p:nvPr/>
        </p:nvSpPr>
        <p:spPr>
          <a:xfrm>
            <a:off x="6638925" y="4430712"/>
            <a:ext cx="53974" cy="57150"/>
          </a:xfrm>
          <a:custGeom>
            <a:pathLst>
              <a:path extrusionOk="0" h="120000" w="120000">
                <a:moveTo>
                  <a:pt x="58461" y="116666"/>
                </a:moveTo>
                <a:lnTo>
                  <a:pt x="58461" y="116666"/>
                </a:lnTo>
                <a:lnTo>
                  <a:pt x="83076" y="110000"/>
                </a:lnTo>
                <a:lnTo>
                  <a:pt x="98461" y="100000"/>
                </a:lnTo>
                <a:lnTo>
                  <a:pt x="110769" y="83333"/>
                </a:lnTo>
                <a:lnTo>
                  <a:pt x="116923" y="60000"/>
                </a:lnTo>
                <a:lnTo>
                  <a:pt x="110769" y="36666"/>
                </a:lnTo>
                <a:lnTo>
                  <a:pt x="98461" y="16666"/>
                </a:lnTo>
                <a:lnTo>
                  <a:pt x="83076" y="3333"/>
                </a:lnTo>
                <a:lnTo>
                  <a:pt x="58461" y="0"/>
                </a:lnTo>
                <a:lnTo>
                  <a:pt x="33846" y="3333"/>
                </a:lnTo>
                <a:lnTo>
                  <a:pt x="18461" y="16666"/>
                </a:lnTo>
                <a:lnTo>
                  <a:pt x="3076" y="36666"/>
                </a:lnTo>
                <a:lnTo>
                  <a:pt x="0" y="60000"/>
                </a:lnTo>
                <a:lnTo>
                  <a:pt x="3076" y="83333"/>
                </a:lnTo>
                <a:lnTo>
                  <a:pt x="18461" y="100000"/>
                </a:lnTo>
                <a:lnTo>
                  <a:pt x="33846" y="110000"/>
                </a:lnTo>
                <a:lnTo>
                  <a:pt x="58461" y="116666"/>
                </a:lnTo>
              </a:path>
            </a:pathLst>
          </a:custGeom>
          <a:solidFill>
            <a:schemeClr val="lt1"/>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87" name="Shape 3987"/>
          <p:cNvSpPr/>
          <p:nvPr/>
        </p:nvSpPr>
        <p:spPr>
          <a:xfrm>
            <a:off x="6397625" y="5335587"/>
            <a:ext cx="238124" cy="268286"/>
          </a:xfrm>
          <a:custGeom>
            <a:pathLst>
              <a:path extrusionOk="0" h="120000" w="120000">
                <a:moveTo>
                  <a:pt x="55000" y="119289"/>
                </a:moveTo>
                <a:lnTo>
                  <a:pt x="55000" y="119289"/>
                </a:lnTo>
                <a:lnTo>
                  <a:pt x="50000" y="117869"/>
                </a:lnTo>
                <a:lnTo>
                  <a:pt x="45000" y="117159"/>
                </a:lnTo>
                <a:lnTo>
                  <a:pt x="42142" y="115739"/>
                </a:lnTo>
                <a:lnTo>
                  <a:pt x="39285" y="113609"/>
                </a:lnTo>
                <a:lnTo>
                  <a:pt x="36428" y="112189"/>
                </a:lnTo>
                <a:lnTo>
                  <a:pt x="33571" y="110059"/>
                </a:lnTo>
                <a:lnTo>
                  <a:pt x="30000" y="107928"/>
                </a:lnTo>
                <a:lnTo>
                  <a:pt x="25714" y="106508"/>
                </a:lnTo>
                <a:lnTo>
                  <a:pt x="19285" y="103668"/>
                </a:lnTo>
                <a:lnTo>
                  <a:pt x="14285" y="99408"/>
                </a:lnTo>
                <a:lnTo>
                  <a:pt x="10000" y="95857"/>
                </a:lnTo>
                <a:lnTo>
                  <a:pt x="6428" y="92307"/>
                </a:lnTo>
                <a:lnTo>
                  <a:pt x="5000" y="90177"/>
                </a:lnTo>
                <a:lnTo>
                  <a:pt x="4285" y="88047"/>
                </a:lnTo>
                <a:lnTo>
                  <a:pt x="4285" y="85917"/>
                </a:lnTo>
                <a:lnTo>
                  <a:pt x="3571" y="82366"/>
                </a:lnTo>
                <a:lnTo>
                  <a:pt x="2142" y="79526"/>
                </a:lnTo>
                <a:lnTo>
                  <a:pt x="2142" y="76686"/>
                </a:lnTo>
                <a:lnTo>
                  <a:pt x="2142" y="73846"/>
                </a:lnTo>
                <a:lnTo>
                  <a:pt x="2142" y="71005"/>
                </a:lnTo>
                <a:lnTo>
                  <a:pt x="2142" y="67455"/>
                </a:lnTo>
                <a:lnTo>
                  <a:pt x="1428" y="63195"/>
                </a:lnTo>
                <a:lnTo>
                  <a:pt x="714" y="59644"/>
                </a:lnTo>
                <a:lnTo>
                  <a:pt x="714" y="55384"/>
                </a:lnTo>
                <a:lnTo>
                  <a:pt x="0" y="51124"/>
                </a:lnTo>
                <a:lnTo>
                  <a:pt x="0" y="46863"/>
                </a:lnTo>
                <a:lnTo>
                  <a:pt x="1428" y="43313"/>
                </a:lnTo>
                <a:lnTo>
                  <a:pt x="3571" y="40473"/>
                </a:lnTo>
                <a:lnTo>
                  <a:pt x="5000" y="36923"/>
                </a:lnTo>
                <a:lnTo>
                  <a:pt x="7857" y="32662"/>
                </a:lnTo>
                <a:lnTo>
                  <a:pt x="11428" y="28402"/>
                </a:lnTo>
                <a:lnTo>
                  <a:pt x="15000" y="24142"/>
                </a:lnTo>
                <a:lnTo>
                  <a:pt x="19285" y="20591"/>
                </a:lnTo>
                <a:lnTo>
                  <a:pt x="23571" y="17041"/>
                </a:lnTo>
                <a:lnTo>
                  <a:pt x="26428" y="13491"/>
                </a:lnTo>
                <a:lnTo>
                  <a:pt x="30000" y="12071"/>
                </a:lnTo>
                <a:lnTo>
                  <a:pt x="33571" y="9940"/>
                </a:lnTo>
                <a:lnTo>
                  <a:pt x="39285" y="7810"/>
                </a:lnTo>
                <a:lnTo>
                  <a:pt x="46428" y="4970"/>
                </a:lnTo>
                <a:lnTo>
                  <a:pt x="55714" y="2130"/>
                </a:lnTo>
                <a:lnTo>
                  <a:pt x="64285" y="0"/>
                </a:lnTo>
                <a:lnTo>
                  <a:pt x="73571" y="0"/>
                </a:lnTo>
                <a:lnTo>
                  <a:pt x="81428" y="2130"/>
                </a:lnTo>
                <a:lnTo>
                  <a:pt x="90000" y="5680"/>
                </a:lnTo>
                <a:lnTo>
                  <a:pt x="92857" y="7810"/>
                </a:lnTo>
                <a:lnTo>
                  <a:pt x="95714" y="10650"/>
                </a:lnTo>
                <a:lnTo>
                  <a:pt x="99285" y="13491"/>
                </a:lnTo>
                <a:lnTo>
                  <a:pt x="102142" y="17041"/>
                </a:lnTo>
                <a:lnTo>
                  <a:pt x="106428" y="20591"/>
                </a:lnTo>
                <a:lnTo>
                  <a:pt x="108571" y="23431"/>
                </a:lnTo>
                <a:lnTo>
                  <a:pt x="112142" y="26982"/>
                </a:lnTo>
                <a:lnTo>
                  <a:pt x="112857" y="30532"/>
                </a:lnTo>
                <a:lnTo>
                  <a:pt x="114285" y="33372"/>
                </a:lnTo>
                <a:lnTo>
                  <a:pt x="115714" y="38343"/>
                </a:lnTo>
                <a:lnTo>
                  <a:pt x="117142" y="43313"/>
                </a:lnTo>
                <a:lnTo>
                  <a:pt x="117142" y="48994"/>
                </a:lnTo>
                <a:lnTo>
                  <a:pt x="117857" y="53964"/>
                </a:lnTo>
                <a:lnTo>
                  <a:pt x="118571" y="59644"/>
                </a:lnTo>
                <a:lnTo>
                  <a:pt x="119285" y="64615"/>
                </a:lnTo>
                <a:lnTo>
                  <a:pt x="119285" y="68875"/>
                </a:lnTo>
                <a:lnTo>
                  <a:pt x="118571" y="73136"/>
                </a:lnTo>
                <a:lnTo>
                  <a:pt x="117857" y="77396"/>
                </a:lnTo>
                <a:lnTo>
                  <a:pt x="117142" y="83076"/>
                </a:lnTo>
                <a:lnTo>
                  <a:pt x="115000" y="88757"/>
                </a:lnTo>
                <a:lnTo>
                  <a:pt x="112142" y="94437"/>
                </a:lnTo>
                <a:lnTo>
                  <a:pt x="110714" y="99408"/>
                </a:lnTo>
                <a:lnTo>
                  <a:pt x="107142" y="102958"/>
                </a:lnTo>
                <a:lnTo>
                  <a:pt x="104285" y="105088"/>
                </a:lnTo>
                <a:lnTo>
                  <a:pt x="100714" y="107218"/>
                </a:lnTo>
                <a:lnTo>
                  <a:pt x="97857" y="108639"/>
                </a:lnTo>
                <a:lnTo>
                  <a:pt x="95000" y="110769"/>
                </a:lnTo>
                <a:lnTo>
                  <a:pt x="92142" y="112899"/>
                </a:lnTo>
                <a:lnTo>
                  <a:pt x="90000" y="114319"/>
                </a:lnTo>
                <a:lnTo>
                  <a:pt x="87857" y="115739"/>
                </a:lnTo>
                <a:lnTo>
                  <a:pt x="85714" y="117159"/>
                </a:lnTo>
                <a:lnTo>
                  <a:pt x="82142" y="117159"/>
                </a:lnTo>
                <a:lnTo>
                  <a:pt x="79285" y="117869"/>
                </a:lnTo>
                <a:lnTo>
                  <a:pt x="75000" y="118579"/>
                </a:lnTo>
                <a:lnTo>
                  <a:pt x="70000" y="118579"/>
                </a:lnTo>
                <a:lnTo>
                  <a:pt x="65000" y="119289"/>
                </a:lnTo>
                <a:lnTo>
                  <a:pt x="60714" y="119289"/>
                </a:lnTo>
                <a:lnTo>
                  <a:pt x="57857" y="119289"/>
                </a:lnTo>
                <a:lnTo>
                  <a:pt x="55714" y="119289"/>
                </a:lnTo>
                <a:lnTo>
                  <a:pt x="55000" y="119289"/>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88" name="Shape 3988"/>
          <p:cNvSpPr/>
          <p:nvPr/>
        </p:nvSpPr>
        <p:spPr>
          <a:xfrm>
            <a:off x="6516687" y="5553075"/>
            <a:ext cx="17461" cy="3174"/>
          </a:xfrm>
          <a:custGeom>
            <a:pathLst>
              <a:path extrusionOk="0" h="120000" w="120000">
                <a:moveTo>
                  <a:pt x="80000" y="0"/>
                </a:moveTo>
                <a:lnTo>
                  <a:pt x="60000" y="0"/>
                </a:lnTo>
                <a:lnTo>
                  <a:pt x="40000" y="0"/>
                </a:lnTo>
                <a:lnTo>
                  <a:pt x="30000" y="0"/>
                </a:lnTo>
                <a:lnTo>
                  <a:pt x="20000" y="0"/>
                </a:lnTo>
                <a:lnTo>
                  <a:pt x="10000" y="0"/>
                </a:lnTo>
                <a:lnTo>
                  <a:pt x="0" y="0"/>
                </a:lnTo>
                <a:lnTo>
                  <a:pt x="0" y="60000"/>
                </a:lnTo>
                <a:lnTo>
                  <a:pt x="10000" y="60000"/>
                </a:lnTo>
                <a:lnTo>
                  <a:pt x="20000" y="60000"/>
                </a:lnTo>
                <a:lnTo>
                  <a:pt x="30000" y="60000"/>
                </a:lnTo>
                <a:lnTo>
                  <a:pt x="50000" y="60000"/>
                </a:lnTo>
                <a:lnTo>
                  <a:pt x="60000" y="60000"/>
                </a:lnTo>
                <a:lnTo>
                  <a:pt x="80000" y="60000"/>
                </a:lnTo>
                <a:lnTo>
                  <a:pt x="90000" y="60000"/>
                </a:lnTo>
                <a:lnTo>
                  <a:pt x="100000" y="60000"/>
                </a:lnTo>
                <a:lnTo>
                  <a:pt x="110000" y="0"/>
                </a:lnTo>
                <a:lnTo>
                  <a:pt x="100000" y="0"/>
                </a:lnTo>
                <a:lnTo>
                  <a:pt x="90000" y="0"/>
                </a:lnTo>
                <a:lnTo>
                  <a:pt x="8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89" name="Shape 3989"/>
          <p:cNvSpPr/>
          <p:nvPr/>
        </p:nvSpPr>
        <p:spPr>
          <a:xfrm>
            <a:off x="6516687" y="5554662"/>
            <a:ext cx="31750" cy="15875"/>
          </a:xfrm>
          <a:custGeom>
            <a:pathLst>
              <a:path extrusionOk="0" h="120000" w="120000">
                <a:moveTo>
                  <a:pt x="83478" y="108000"/>
                </a:moveTo>
                <a:lnTo>
                  <a:pt x="83478" y="108000"/>
                </a:lnTo>
                <a:lnTo>
                  <a:pt x="62608" y="108000"/>
                </a:lnTo>
                <a:lnTo>
                  <a:pt x="41739" y="108000"/>
                </a:lnTo>
                <a:lnTo>
                  <a:pt x="36521" y="108000"/>
                </a:lnTo>
                <a:lnTo>
                  <a:pt x="26086" y="108000"/>
                </a:lnTo>
                <a:lnTo>
                  <a:pt x="10434" y="96000"/>
                </a:lnTo>
                <a:lnTo>
                  <a:pt x="0" y="96000"/>
                </a:lnTo>
                <a:lnTo>
                  <a:pt x="0" y="60000"/>
                </a:lnTo>
                <a:lnTo>
                  <a:pt x="0" y="36000"/>
                </a:lnTo>
                <a:lnTo>
                  <a:pt x="5217" y="24000"/>
                </a:lnTo>
                <a:lnTo>
                  <a:pt x="15652" y="12000"/>
                </a:lnTo>
                <a:lnTo>
                  <a:pt x="31304" y="0"/>
                </a:lnTo>
                <a:lnTo>
                  <a:pt x="36521" y="0"/>
                </a:lnTo>
                <a:lnTo>
                  <a:pt x="46956" y="0"/>
                </a:lnTo>
                <a:lnTo>
                  <a:pt x="67826" y="0"/>
                </a:lnTo>
                <a:lnTo>
                  <a:pt x="78260" y="0"/>
                </a:lnTo>
                <a:lnTo>
                  <a:pt x="83478" y="24000"/>
                </a:lnTo>
                <a:lnTo>
                  <a:pt x="99130" y="36000"/>
                </a:lnTo>
                <a:lnTo>
                  <a:pt x="109565" y="48000"/>
                </a:lnTo>
                <a:lnTo>
                  <a:pt x="114782" y="60000"/>
                </a:lnTo>
                <a:lnTo>
                  <a:pt x="114782" y="84000"/>
                </a:lnTo>
                <a:lnTo>
                  <a:pt x="114782" y="96000"/>
                </a:lnTo>
                <a:lnTo>
                  <a:pt x="104347" y="108000"/>
                </a:lnTo>
                <a:lnTo>
                  <a:pt x="88695" y="108000"/>
                </a:lnTo>
                <a:lnTo>
                  <a:pt x="83478" y="108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90" name="Shape 3990"/>
          <p:cNvSpPr/>
          <p:nvPr/>
        </p:nvSpPr>
        <p:spPr>
          <a:xfrm>
            <a:off x="6473825" y="5387975"/>
            <a:ext cx="15875" cy="6349"/>
          </a:xfrm>
          <a:custGeom>
            <a:pathLst>
              <a:path extrusionOk="0" h="120000" w="120000">
                <a:moveTo>
                  <a:pt x="76363" y="90000"/>
                </a:moveTo>
                <a:lnTo>
                  <a:pt x="54545" y="90000"/>
                </a:lnTo>
                <a:lnTo>
                  <a:pt x="43636" y="90000"/>
                </a:lnTo>
                <a:lnTo>
                  <a:pt x="32727" y="90000"/>
                </a:lnTo>
                <a:lnTo>
                  <a:pt x="21818" y="90000"/>
                </a:lnTo>
                <a:lnTo>
                  <a:pt x="10909" y="90000"/>
                </a:lnTo>
                <a:lnTo>
                  <a:pt x="0" y="60000"/>
                </a:lnTo>
                <a:lnTo>
                  <a:pt x="10909" y="30000"/>
                </a:lnTo>
                <a:lnTo>
                  <a:pt x="21818" y="30000"/>
                </a:lnTo>
                <a:lnTo>
                  <a:pt x="32727" y="30000"/>
                </a:lnTo>
                <a:lnTo>
                  <a:pt x="43636" y="0"/>
                </a:lnTo>
                <a:lnTo>
                  <a:pt x="54545" y="0"/>
                </a:lnTo>
                <a:lnTo>
                  <a:pt x="65454" y="0"/>
                </a:lnTo>
                <a:lnTo>
                  <a:pt x="76363" y="0"/>
                </a:lnTo>
                <a:lnTo>
                  <a:pt x="87272" y="30000"/>
                </a:lnTo>
                <a:lnTo>
                  <a:pt x="98181" y="30000"/>
                </a:lnTo>
                <a:lnTo>
                  <a:pt x="98181" y="60000"/>
                </a:lnTo>
                <a:lnTo>
                  <a:pt x="109090" y="60000"/>
                </a:lnTo>
                <a:lnTo>
                  <a:pt x="98181" y="90000"/>
                </a:lnTo>
                <a:lnTo>
                  <a:pt x="87272" y="90000"/>
                </a:lnTo>
                <a:lnTo>
                  <a:pt x="76363" y="9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91" name="Shape 3991"/>
          <p:cNvSpPr/>
          <p:nvPr/>
        </p:nvSpPr>
        <p:spPr>
          <a:xfrm>
            <a:off x="6473825" y="5387975"/>
            <a:ext cx="33338" cy="22225"/>
          </a:xfrm>
          <a:custGeom>
            <a:pathLst>
              <a:path extrusionOk="0" h="120000" w="120000">
                <a:moveTo>
                  <a:pt x="81818" y="111428"/>
                </a:moveTo>
                <a:lnTo>
                  <a:pt x="81818" y="111428"/>
                </a:lnTo>
                <a:lnTo>
                  <a:pt x="54545" y="102857"/>
                </a:lnTo>
                <a:lnTo>
                  <a:pt x="43636" y="102857"/>
                </a:lnTo>
                <a:lnTo>
                  <a:pt x="38181" y="111428"/>
                </a:lnTo>
                <a:lnTo>
                  <a:pt x="21818" y="111428"/>
                </a:lnTo>
                <a:lnTo>
                  <a:pt x="10909" y="102857"/>
                </a:lnTo>
                <a:lnTo>
                  <a:pt x="5454" y="94285"/>
                </a:lnTo>
                <a:lnTo>
                  <a:pt x="0" y="77142"/>
                </a:lnTo>
                <a:lnTo>
                  <a:pt x="0" y="59999"/>
                </a:lnTo>
                <a:lnTo>
                  <a:pt x="5454" y="42857"/>
                </a:lnTo>
                <a:lnTo>
                  <a:pt x="10909" y="34285"/>
                </a:lnTo>
                <a:lnTo>
                  <a:pt x="21818" y="25714"/>
                </a:lnTo>
                <a:lnTo>
                  <a:pt x="38181" y="25714"/>
                </a:lnTo>
                <a:lnTo>
                  <a:pt x="49090" y="17142"/>
                </a:lnTo>
                <a:lnTo>
                  <a:pt x="60000" y="8571"/>
                </a:lnTo>
                <a:lnTo>
                  <a:pt x="70909" y="0"/>
                </a:lnTo>
                <a:lnTo>
                  <a:pt x="81818" y="8571"/>
                </a:lnTo>
                <a:lnTo>
                  <a:pt x="92727" y="34285"/>
                </a:lnTo>
                <a:lnTo>
                  <a:pt x="103636" y="51428"/>
                </a:lnTo>
                <a:lnTo>
                  <a:pt x="109090" y="68571"/>
                </a:lnTo>
                <a:lnTo>
                  <a:pt x="114545" y="85714"/>
                </a:lnTo>
                <a:lnTo>
                  <a:pt x="109090" y="102857"/>
                </a:lnTo>
                <a:lnTo>
                  <a:pt x="98181" y="102857"/>
                </a:lnTo>
                <a:lnTo>
                  <a:pt x="81818" y="111428"/>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92" name="Shape 3992"/>
          <p:cNvSpPr/>
          <p:nvPr/>
        </p:nvSpPr>
        <p:spPr>
          <a:xfrm>
            <a:off x="6472237" y="5519737"/>
            <a:ext cx="4762" cy="7937"/>
          </a:xfrm>
          <a:custGeom>
            <a:pathLst>
              <a:path extrusionOk="0" h="120000" w="120000">
                <a:moveTo>
                  <a:pt x="0" y="48000"/>
                </a:moveTo>
                <a:lnTo>
                  <a:pt x="0" y="24000"/>
                </a:lnTo>
                <a:lnTo>
                  <a:pt x="0" y="0"/>
                </a:lnTo>
                <a:lnTo>
                  <a:pt x="40000" y="0"/>
                </a:lnTo>
                <a:lnTo>
                  <a:pt x="80000" y="24000"/>
                </a:lnTo>
                <a:lnTo>
                  <a:pt x="80000" y="72000"/>
                </a:lnTo>
                <a:lnTo>
                  <a:pt x="40000" y="96000"/>
                </a:lnTo>
                <a:lnTo>
                  <a:pt x="0" y="48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93" name="Shape 3993"/>
          <p:cNvSpPr/>
          <p:nvPr/>
        </p:nvSpPr>
        <p:spPr>
          <a:xfrm>
            <a:off x="6475412" y="5519737"/>
            <a:ext cx="14287" cy="23812"/>
          </a:xfrm>
          <a:custGeom>
            <a:pathLst>
              <a:path extrusionOk="0" h="120000" w="120000">
                <a:moveTo>
                  <a:pt x="108000" y="56000"/>
                </a:moveTo>
                <a:lnTo>
                  <a:pt x="108000" y="56000"/>
                </a:lnTo>
                <a:lnTo>
                  <a:pt x="96000" y="40000"/>
                </a:lnTo>
                <a:lnTo>
                  <a:pt x="96000" y="16000"/>
                </a:lnTo>
                <a:lnTo>
                  <a:pt x="96000" y="8000"/>
                </a:lnTo>
                <a:lnTo>
                  <a:pt x="72000" y="0"/>
                </a:lnTo>
                <a:lnTo>
                  <a:pt x="36000" y="0"/>
                </a:lnTo>
                <a:lnTo>
                  <a:pt x="24000" y="8000"/>
                </a:lnTo>
                <a:lnTo>
                  <a:pt x="12000" y="24000"/>
                </a:lnTo>
                <a:lnTo>
                  <a:pt x="0" y="80000"/>
                </a:lnTo>
                <a:lnTo>
                  <a:pt x="72000" y="112000"/>
                </a:lnTo>
                <a:lnTo>
                  <a:pt x="108000" y="56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94" name="Shape 3994"/>
          <p:cNvSpPr/>
          <p:nvPr/>
        </p:nvSpPr>
        <p:spPr>
          <a:xfrm>
            <a:off x="6570663" y="5492750"/>
            <a:ext cx="3174" cy="7937"/>
          </a:xfrm>
          <a:custGeom>
            <a:pathLst>
              <a:path extrusionOk="0" h="120000" w="120000">
                <a:moveTo>
                  <a:pt x="0" y="48000"/>
                </a:moveTo>
                <a:lnTo>
                  <a:pt x="0" y="24000"/>
                </a:lnTo>
                <a:lnTo>
                  <a:pt x="0" y="0"/>
                </a:lnTo>
                <a:lnTo>
                  <a:pt x="60000" y="0"/>
                </a:lnTo>
                <a:lnTo>
                  <a:pt x="60000" y="24000"/>
                </a:lnTo>
                <a:lnTo>
                  <a:pt x="60000" y="72000"/>
                </a:lnTo>
                <a:lnTo>
                  <a:pt x="0" y="96000"/>
                </a:lnTo>
                <a:lnTo>
                  <a:pt x="0" y="48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95" name="Shape 3995"/>
          <p:cNvSpPr/>
          <p:nvPr/>
        </p:nvSpPr>
        <p:spPr>
          <a:xfrm>
            <a:off x="6572250" y="5492750"/>
            <a:ext cx="14288" cy="23813"/>
          </a:xfrm>
          <a:custGeom>
            <a:pathLst>
              <a:path extrusionOk="0" h="120000" w="120000">
                <a:moveTo>
                  <a:pt x="109090" y="56000"/>
                </a:moveTo>
                <a:lnTo>
                  <a:pt x="109090" y="56000"/>
                </a:lnTo>
                <a:lnTo>
                  <a:pt x="98181" y="32000"/>
                </a:lnTo>
                <a:lnTo>
                  <a:pt x="98181" y="16000"/>
                </a:lnTo>
                <a:lnTo>
                  <a:pt x="87272" y="8000"/>
                </a:lnTo>
                <a:lnTo>
                  <a:pt x="65454" y="0"/>
                </a:lnTo>
                <a:lnTo>
                  <a:pt x="43636" y="8000"/>
                </a:lnTo>
                <a:lnTo>
                  <a:pt x="32727" y="16000"/>
                </a:lnTo>
                <a:lnTo>
                  <a:pt x="21818" y="24000"/>
                </a:lnTo>
                <a:lnTo>
                  <a:pt x="0" y="72000"/>
                </a:lnTo>
                <a:lnTo>
                  <a:pt x="76363" y="112000"/>
                </a:lnTo>
                <a:lnTo>
                  <a:pt x="109090" y="56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96" name="Shape 3996"/>
          <p:cNvSpPr/>
          <p:nvPr/>
        </p:nvSpPr>
        <p:spPr>
          <a:xfrm>
            <a:off x="6548437" y="5426075"/>
            <a:ext cx="3174" cy="7937"/>
          </a:xfrm>
          <a:custGeom>
            <a:pathLst>
              <a:path extrusionOk="0" h="120000" w="120000">
                <a:moveTo>
                  <a:pt x="80000" y="48000"/>
                </a:moveTo>
                <a:lnTo>
                  <a:pt x="80000" y="24000"/>
                </a:lnTo>
                <a:lnTo>
                  <a:pt x="80000" y="0"/>
                </a:lnTo>
                <a:lnTo>
                  <a:pt x="40000" y="0"/>
                </a:lnTo>
                <a:lnTo>
                  <a:pt x="0" y="0"/>
                </a:lnTo>
                <a:lnTo>
                  <a:pt x="40000" y="72000"/>
                </a:lnTo>
                <a:lnTo>
                  <a:pt x="80000" y="96000"/>
                </a:lnTo>
                <a:lnTo>
                  <a:pt x="80000" y="48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97" name="Shape 3997"/>
          <p:cNvSpPr/>
          <p:nvPr/>
        </p:nvSpPr>
        <p:spPr>
          <a:xfrm>
            <a:off x="6548437" y="5426075"/>
            <a:ext cx="19049" cy="23813"/>
          </a:xfrm>
          <a:custGeom>
            <a:pathLst>
              <a:path extrusionOk="0" h="120000" w="120000">
                <a:moveTo>
                  <a:pt x="111428" y="56000"/>
                </a:moveTo>
                <a:lnTo>
                  <a:pt x="111428" y="56000"/>
                </a:lnTo>
                <a:lnTo>
                  <a:pt x="102857" y="40000"/>
                </a:lnTo>
                <a:lnTo>
                  <a:pt x="102857" y="16000"/>
                </a:lnTo>
                <a:lnTo>
                  <a:pt x="94285" y="8000"/>
                </a:lnTo>
                <a:lnTo>
                  <a:pt x="77142" y="0"/>
                </a:lnTo>
                <a:lnTo>
                  <a:pt x="59999" y="0"/>
                </a:lnTo>
                <a:lnTo>
                  <a:pt x="25714" y="0"/>
                </a:lnTo>
                <a:lnTo>
                  <a:pt x="0" y="0"/>
                </a:lnTo>
                <a:lnTo>
                  <a:pt x="25714" y="80000"/>
                </a:lnTo>
                <a:lnTo>
                  <a:pt x="85714" y="112000"/>
                </a:lnTo>
                <a:lnTo>
                  <a:pt x="111428" y="56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98" name="Shape 3998"/>
          <p:cNvSpPr/>
          <p:nvPr/>
        </p:nvSpPr>
        <p:spPr>
          <a:xfrm>
            <a:off x="6472237" y="5446712"/>
            <a:ext cx="15875" cy="4762"/>
          </a:xfrm>
          <a:custGeom>
            <a:pathLst>
              <a:path extrusionOk="0" h="120000" w="120000">
                <a:moveTo>
                  <a:pt x="0" y="80000"/>
                </a:moveTo>
                <a:lnTo>
                  <a:pt x="20000" y="80000"/>
                </a:lnTo>
                <a:lnTo>
                  <a:pt x="20000" y="40000"/>
                </a:lnTo>
                <a:lnTo>
                  <a:pt x="30000" y="40000"/>
                </a:lnTo>
                <a:lnTo>
                  <a:pt x="50000" y="40000"/>
                </a:lnTo>
                <a:lnTo>
                  <a:pt x="60000" y="40000"/>
                </a:lnTo>
                <a:lnTo>
                  <a:pt x="70000" y="40000"/>
                </a:lnTo>
                <a:lnTo>
                  <a:pt x="80000" y="80000"/>
                </a:lnTo>
                <a:lnTo>
                  <a:pt x="90000" y="80000"/>
                </a:lnTo>
                <a:lnTo>
                  <a:pt x="100000" y="80000"/>
                </a:lnTo>
                <a:lnTo>
                  <a:pt x="100000" y="40000"/>
                </a:lnTo>
                <a:lnTo>
                  <a:pt x="110000" y="40000"/>
                </a:lnTo>
                <a:lnTo>
                  <a:pt x="100000" y="40000"/>
                </a:lnTo>
                <a:lnTo>
                  <a:pt x="90000" y="40000"/>
                </a:lnTo>
                <a:lnTo>
                  <a:pt x="70000" y="0"/>
                </a:lnTo>
                <a:lnTo>
                  <a:pt x="60000" y="0"/>
                </a:lnTo>
                <a:lnTo>
                  <a:pt x="40000" y="0"/>
                </a:lnTo>
                <a:lnTo>
                  <a:pt x="30000" y="0"/>
                </a:lnTo>
                <a:lnTo>
                  <a:pt x="20000" y="0"/>
                </a:lnTo>
                <a:lnTo>
                  <a:pt x="10000" y="0"/>
                </a:lnTo>
                <a:lnTo>
                  <a:pt x="10000" y="40000"/>
                </a:lnTo>
                <a:lnTo>
                  <a:pt x="0" y="40000"/>
                </a:lnTo>
                <a:lnTo>
                  <a:pt x="0" y="80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999" name="Shape 3999"/>
          <p:cNvSpPr/>
          <p:nvPr/>
        </p:nvSpPr>
        <p:spPr>
          <a:xfrm>
            <a:off x="6472237" y="5446712"/>
            <a:ext cx="31750" cy="20636"/>
          </a:xfrm>
          <a:custGeom>
            <a:pathLst>
              <a:path extrusionOk="0" h="120000" w="120000">
                <a:moveTo>
                  <a:pt x="0" y="110769"/>
                </a:moveTo>
                <a:lnTo>
                  <a:pt x="0" y="110769"/>
                </a:lnTo>
                <a:lnTo>
                  <a:pt x="15652" y="83076"/>
                </a:lnTo>
                <a:lnTo>
                  <a:pt x="20869" y="55384"/>
                </a:lnTo>
                <a:lnTo>
                  <a:pt x="36521" y="55384"/>
                </a:lnTo>
                <a:lnTo>
                  <a:pt x="52173" y="55384"/>
                </a:lnTo>
                <a:lnTo>
                  <a:pt x="57391" y="55384"/>
                </a:lnTo>
                <a:lnTo>
                  <a:pt x="73043" y="73846"/>
                </a:lnTo>
                <a:lnTo>
                  <a:pt x="88695" y="83076"/>
                </a:lnTo>
                <a:lnTo>
                  <a:pt x="93913" y="83076"/>
                </a:lnTo>
                <a:lnTo>
                  <a:pt x="104347" y="83076"/>
                </a:lnTo>
                <a:lnTo>
                  <a:pt x="109565" y="73846"/>
                </a:lnTo>
                <a:lnTo>
                  <a:pt x="114782" y="55384"/>
                </a:lnTo>
                <a:lnTo>
                  <a:pt x="104347" y="46153"/>
                </a:lnTo>
                <a:lnTo>
                  <a:pt x="93913" y="27692"/>
                </a:lnTo>
                <a:lnTo>
                  <a:pt x="73043" y="9230"/>
                </a:lnTo>
                <a:lnTo>
                  <a:pt x="67826" y="0"/>
                </a:lnTo>
                <a:lnTo>
                  <a:pt x="57391" y="0"/>
                </a:lnTo>
                <a:lnTo>
                  <a:pt x="46956" y="0"/>
                </a:lnTo>
                <a:lnTo>
                  <a:pt x="36521" y="0"/>
                </a:lnTo>
                <a:lnTo>
                  <a:pt x="20869" y="0"/>
                </a:lnTo>
                <a:lnTo>
                  <a:pt x="10434" y="0"/>
                </a:lnTo>
                <a:lnTo>
                  <a:pt x="5217" y="27692"/>
                </a:lnTo>
                <a:lnTo>
                  <a:pt x="0" y="55384"/>
                </a:lnTo>
                <a:lnTo>
                  <a:pt x="0" y="92307"/>
                </a:lnTo>
                <a:lnTo>
                  <a:pt x="0" y="110769"/>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00" name="Shape 4000"/>
          <p:cNvSpPr/>
          <p:nvPr/>
        </p:nvSpPr>
        <p:spPr>
          <a:xfrm>
            <a:off x="6521450" y="5486400"/>
            <a:ext cx="14288" cy="6349"/>
          </a:xfrm>
          <a:custGeom>
            <a:pathLst>
              <a:path extrusionOk="0" h="120000" w="120000">
                <a:moveTo>
                  <a:pt x="0" y="0"/>
                </a:moveTo>
                <a:lnTo>
                  <a:pt x="108000" y="30000"/>
                </a:lnTo>
                <a:lnTo>
                  <a:pt x="48000" y="60000"/>
                </a:lnTo>
                <a:lnTo>
                  <a:pt x="48000" y="90000"/>
                </a:lnTo>
                <a:lnTo>
                  <a:pt x="0" y="90000"/>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01" name="Shape 4001"/>
          <p:cNvSpPr/>
          <p:nvPr/>
        </p:nvSpPr>
        <p:spPr>
          <a:xfrm>
            <a:off x="6535737" y="5491162"/>
            <a:ext cx="3174" cy="12699"/>
          </a:xfrm>
          <a:custGeom>
            <a:pathLst>
              <a:path extrusionOk="0" h="120000" w="120000">
                <a:moveTo>
                  <a:pt x="80000" y="105000"/>
                </a:moveTo>
                <a:lnTo>
                  <a:pt x="80000" y="105000"/>
                </a:lnTo>
                <a:lnTo>
                  <a:pt x="0" y="60000"/>
                </a:lnTo>
                <a:lnTo>
                  <a:pt x="40000" y="30000"/>
                </a:lnTo>
                <a:lnTo>
                  <a:pt x="40000" y="0"/>
                </a:lnTo>
                <a:lnTo>
                  <a:pt x="8000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02" name="Shape 4002"/>
          <p:cNvSpPr/>
          <p:nvPr/>
        </p:nvSpPr>
        <p:spPr>
          <a:xfrm>
            <a:off x="6432550" y="5448300"/>
            <a:ext cx="12699" cy="26987"/>
          </a:xfrm>
          <a:custGeom>
            <a:pathLst>
              <a:path extrusionOk="0" h="120000" w="120000">
                <a:moveTo>
                  <a:pt x="0" y="112941"/>
                </a:moveTo>
                <a:lnTo>
                  <a:pt x="0" y="98823"/>
                </a:lnTo>
                <a:lnTo>
                  <a:pt x="0" y="84705"/>
                </a:lnTo>
                <a:lnTo>
                  <a:pt x="0" y="70588"/>
                </a:lnTo>
                <a:lnTo>
                  <a:pt x="0" y="63529"/>
                </a:lnTo>
                <a:lnTo>
                  <a:pt x="0" y="56470"/>
                </a:lnTo>
                <a:lnTo>
                  <a:pt x="109090" y="49411"/>
                </a:lnTo>
                <a:lnTo>
                  <a:pt x="109090" y="42352"/>
                </a:lnTo>
                <a:lnTo>
                  <a:pt x="0" y="28235"/>
                </a:lnTo>
                <a:lnTo>
                  <a:pt x="0" y="21176"/>
                </a:lnTo>
                <a:lnTo>
                  <a:pt x="0" y="7058"/>
                </a:lnTo>
                <a:lnTo>
                  <a:pt x="0" y="0"/>
                </a:lnTo>
                <a:lnTo>
                  <a:pt x="0" y="112941"/>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03" name="Shape 4003"/>
          <p:cNvSpPr/>
          <p:nvPr/>
        </p:nvSpPr>
        <p:spPr>
          <a:xfrm>
            <a:off x="6445250" y="5448300"/>
            <a:ext cx="0" cy="42862"/>
          </a:xfrm>
          <a:custGeom>
            <a:pathLst>
              <a:path extrusionOk="0" h="120000" w="120000">
                <a:moveTo>
                  <a:pt x="0" y="115555"/>
                </a:moveTo>
                <a:lnTo>
                  <a:pt x="0" y="115555"/>
                </a:lnTo>
                <a:lnTo>
                  <a:pt x="0" y="102222"/>
                </a:lnTo>
                <a:lnTo>
                  <a:pt x="0" y="84444"/>
                </a:lnTo>
                <a:lnTo>
                  <a:pt x="0" y="75555"/>
                </a:lnTo>
                <a:lnTo>
                  <a:pt x="0" y="71111"/>
                </a:lnTo>
                <a:lnTo>
                  <a:pt x="0" y="66666"/>
                </a:lnTo>
                <a:lnTo>
                  <a:pt x="0" y="57777"/>
                </a:lnTo>
                <a:lnTo>
                  <a:pt x="0" y="53333"/>
                </a:lnTo>
                <a:lnTo>
                  <a:pt x="0" y="44444"/>
                </a:lnTo>
                <a:lnTo>
                  <a:pt x="0" y="31111"/>
                </a:lnTo>
                <a:lnTo>
                  <a:pt x="0" y="22222"/>
                </a:lnTo>
                <a:lnTo>
                  <a:pt x="0" y="4444"/>
                </a:lnTo>
                <a:lnTo>
                  <a:pt x="0" y="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04" name="Shape 4004"/>
          <p:cNvSpPr/>
          <p:nvPr/>
        </p:nvSpPr>
        <p:spPr>
          <a:xfrm>
            <a:off x="6432550" y="5410200"/>
            <a:ext cx="25399" cy="7937"/>
          </a:xfrm>
          <a:custGeom>
            <a:pathLst>
              <a:path extrusionOk="0" h="120000" w="120000">
                <a:moveTo>
                  <a:pt x="0" y="72000"/>
                </a:moveTo>
                <a:lnTo>
                  <a:pt x="20000" y="96000"/>
                </a:lnTo>
                <a:lnTo>
                  <a:pt x="40000" y="72000"/>
                </a:lnTo>
                <a:lnTo>
                  <a:pt x="60000" y="48000"/>
                </a:lnTo>
                <a:lnTo>
                  <a:pt x="73333" y="24000"/>
                </a:lnTo>
                <a:lnTo>
                  <a:pt x="80000" y="0"/>
                </a:lnTo>
                <a:lnTo>
                  <a:pt x="100000" y="0"/>
                </a:lnTo>
                <a:lnTo>
                  <a:pt x="106666" y="0"/>
                </a:lnTo>
                <a:lnTo>
                  <a:pt x="113333" y="0"/>
                </a:lnTo>
                <a:lnTo>
                  <a:pt x="0" y="72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05" name="Shape 4005"/>
          <p:cNvSpPr/>
          <p:nvPr/>
        </p:nvSpPr>
        <p:spPr>
          <a:xfrm>
            <a:off x="6432550" y="5416550"/>
            <a:ext cx="39688" cy="11113"/>
          </a:xfrm>
          <a:custGeom>
            <a:pathLst>
              <a:path extrusionOk="0" h="120000" w="120000">
                <a:moveTo>
                  <a:pt x="0" y="17142"/>
                </a:moveTo>
                <a:lnTo>
                  <a:pt x="0" y="17142"/>
                </a:lnTo>
                <a:lnTo>
                  <a:pt x="16551" y="0"/>
                </a:lnTo>
                <a:lnTo>
                  <a:pt x="41379" y="17142"/>
                </a:lnTo>
                <a:lnTo>
                  <a:pt x="62068" y="51428"/>
                </a:lnTo>
                <a:lnTo>
                  <a:pt x="74482" y="85714"/>
                </a:lnTo>
                <a:lnTo>
                  <a:pt x="82758" y="102857"/>
                </a:lnTo>
                <a:lnTo>
                  <a:pt x="103448" y="102857"/>
                </a:lnTo>
                <a:lnTo>
                  <a:pt x="111724" y="102857"/>
                </a:lnTo>
                <a:lnTo>
                  <a:pt x="115862" y="102857"/>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06" name="Shape 4006"/>
          <p:cNvSpPr/>
          <p:nvPr/>
        </p:nvSpPr>
        <p:spPr>
          <a:xfrm>
            <a:off x="6550025" y="5514975"/>
            <a:ext cx="12699" cy="14288"/>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07" name="Shape 4007"/>
          <p:cNvSpPr/>
          <p:nvPr/>
        </p:nvSpPr>
        <p:spPr>
          <a:xfrm>
            <a:off x="6508750" y="5510212"/>
            <a:ext cx="12699" cy="12699"/>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08" name="Shape 4008"/>
          <p:cNvSpPr/>
          <p:nvPr/>
        </p:nvSpPr>
        <p:spPr>
          <a:xfrm>
            <a:off x="6496050" y="5473700"/>
            <a:ext cx="14288" cy="14288"/>
          </a:xfrm>
          <a:custGeom>
            <a:pathLst>
              <a:path extrusionOk="0" h="120000" w="120000">
                <a:moveTo>
                  <a:pt x="48000" y="106666"/>
                </a:moveTo>
                <a:lnTo>
                  <a:pt x="108000" y="106666"/>
                </a:lnTo>
                <a:lnTo>
                  <a:pt x="108000" y="53333"/>
                </a:lnTo>
                <a:lnTo>
                  <a:pt x="48000" y="0"/>
                </a:lnTo>
                <a:lnTo>
                  <a:pt x="0" y="53333"/>
                </a:lnTo>
                <a:lnTo>
                  <a:pt x="0" y="106666"/>
                </a:lnTo>
                <a:lnTo>
                  <a:pt x="48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09" name="Shape 4009"/>
          <p:cNvSpPr/>
          <p:nvPr/>
        </p:nvSpPr>
        <p:spPr>
          <a:xfrm>
            <a:off x="6572250" y="5453062"/>
            <a:ext cx="14288" cy="14287"/>
          </a:xfrm>
          <a:custGeom>
            <a:pathLst>
              <a:path extrusionOk="0" h="120000" w="120000">
                <a:moveTo>
                  <a:pt x="48000" y="106666"/>
                </a:moveTo>
                <a:lnTo>
                  <a:pt x="48000" y="106666"/>
                </a:lnTo>
                <a:lnTo>
                  <a:pt x="108000" y="106666"/>
                </a:lnTo>
                <a:lnTo>
                  <a:pt x="108000" y="53333"/>
                </a:lnTo>
                <a:lnTo>
                  <a:pt x="48000" y="0"/>
                </a:lnTo>
                <a:lnTo>
                  <a:pt x="0" y="53333"/>
                </a:lnTo>
                <a:lnTo>
                  <a:pt x="0" y="106666"/>
                </a:lnTo>
                <a:lnTo>
                  <a:pt x="48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10" name="Shape 4010"/>
          <p:cNvSpPr/>
          <p:nvPr/>
        </p:nvSpPr>
        <p:spPr>
          <a:xfrm>
            <a:off x="6521450" y="5354637"/>
            <a:ext cx="14288"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11" name="Shape 4011"/>
          <p:cNvSpPr/>
          <p:nvPr/>
        </p:nvSpPr>
        <p:spPr>
          <a:xfrm>
            <a:off x="6554788" y="5378450"/>
            <a:ext cx="14287" cy="12699"/>
          </a:xfrm>
          <a:custGeom>
            <a:pathLst>
              <a:path extrusionOk="0" h="120000" w="120000">
                <a:moveTo>
                  <a:pt x="48000" y="105000"/>
                </a:moveTo>
                <a:lnTo>
                  <a:pt x="48000" y="105000"/>
                </a:lnTo>
                <a:lnTo>
                  <a:pt x="108000" y="105000"/>
                </a:lnTo>
                <a:lnTo>
                  <a:pt x="108000" y="75000"/>
                </a:lnTo>
                <a:lnTo>
                  <a:pt x="108000" y="30000"/>
                </a:lnTo>
                <a:lnTo>
                  <a:pt x="48000" y="0"/>
                </a:lnTo>
                <a:lnTo>
                  <a:pt x="0" y="30000"/>
                </a:lnTo>
                <a:lnTo>
                  <a:pt x="0" y="75000"/>
                </a:lnTo>
                <a:lnTo>
                  <a:pt x="0" y="105000"/>
                </a:lnTo>
                <a:lnTo>
                  <a:pt x="48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12" name="Shape 4012"/>
          <p:cNvSpPr/>
          <p:nvPr/>
        </p:nvSpPr>
        <p:spPr>
          <a:xfrm>
            <a:off x="6445250" y="5456237"/>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13" name="Shape 4013"/>
          <p:cNvSpPr/>
          <p:nvPr/>
        </p:nvSpPr>
        <p:spPr>
          <a:xfrm>
            <a:off x="6426200" y="5503862"/>
            <a:ext cx="12699"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14" name="Shape 4014"/>
          <p:cNvSpPr/>
          <p:nvPr/>
        </p:nvSpPr>
        <p:spPr>
          <a:xfrm>
            <a:off x="6407150" y="5459412"/>
            <a:ext cx="14288" cy="12699"/>
          </a:xfrm>
          <a:custGeom>
            <a:pathLst>
              <a:path extrusionOk="0" h="120000" w="120000">
                <a:moveTo>
                  <a:pt x="40000" y="105000"/>
                </a:moveTo>
                <a:lnTo>
                  <a:pt x="66666" y="105000"/>
                </a:lnTo>
                <a:lnTo>
                  <a:pt x="106666" y="105000"/>
                </a:lnTo>
                <a:lnTo>
                  <a:pt x="106666" y="75000"/>
                </a:lnTo>
                <a:lnTo>
                  <a:pt x="106666" y="30000"/>
                </a:lnTo>
                <a:lnTo>
                  <a:pt x="66666" y="0"/>
                </a:lnTo>
                <a:lnTo>
                  <a:pt x="40000" y="0"/>
                </a:lnTo>
                <a:lnTo>
                  <a:pt x="40000" y="30000"/>
                </a:lnTo>
                <a:lnTo>
                  <a:pt x="0" y="30000"/>
                </a:lnTo>
                <a:lnTo>
                  <a:pt x="0" y="75000"/>
                </a:lnTo>
                <a:lnTo>
                  <a:pt x="0" y="105000"/>
                </a:lnTo>
                <a:lnTo>
                  <a:pt x="40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15" name="Shape 4015"/>
          <p:cNvSpPr/>
          <p:nvPr/>
        </p:nvSpPr>
        <p:spPr>
          <a:xfrm>
            <a:off x="6445250" y="5373687"/>
            <a:ext cx="14288"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16" name="Shape 4016"/>
          <p:cNvSpPr/>
          <p:nvPr/>
        </p:nvSpPr>
        <p:spPr>
          <a:xfrm>
            <a:off x="6550025" y="5556250"/>
            <a:ext cx="12699" cy="14288"/>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0" y="106666"/>
                </a:lnTo>
                <a:lnTo>
                  <a:pt x="40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17" name="Shape 4017"/>
          <p:cNvSpPr/>
          <p:nvPr/>
        </p:nvSpPr>
        <p:spPr>
          <a:xfrm>
            <a:off x="6591300" y="5513387"/>
            <a:ext cx="15875" cy="15875"/>
          </a:xfrm>
          <a:custGeom>
            <a:pathLst>
              <a:path extrusionOk="0" h="120000" w="120000">
                <a:moveTo>
                  <a:pt x="0" y="108000"/>
                </a:moveTo>
                <a:lnTo>
                  <a:pt x="0" y="108000"/>
                </a:lnTo>
                <a:lnTo>
                  <a:pt x="109090" y="108000"/>
                </a:lnTo>
                <a:lnTo>
                  <a:pt x="109090" y="0"/>
                </a:lnTo>
                <a:lnTo>
                  <a:pt x="0" y="0"/>
                </a:lnTo>
                <a:lnTo>
                  <a:pt x="0" y="108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18" name="Shape 4018"/>
          <p:cNvSpPr/>
          <p:nvPr/>
        </p:nvSpPr>
        <p:spPr>
          <a:xfrm>
            <a:off x="6597650" y="5432425"/>
            <a:ext cx="14288" cy="14288"/>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40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19" name="Shape 4019"/>
          <p:cNvSpPr/>
          <p:nvPr/>
        </p:nvSpPr>
        <p:spPr>
          <a:xfrm>
            <a:off x="6551612" y="5399087"/>
            <a:ext cx="12699" cy="12699"/>
          </a:xfrm>
          <a:custGeom>
            <a:pathLst>
              <a:path extrusionOk="0" h="120000" w="120000">
                <a:moveTo>
                  <a:pt x="40000" y="105000"/>
                </a:moveTo>
                <a:lnTo>
                  <a:pt x="66666" y="105000"/>
                </a:lnTo>
                <a:lnTo>
                  <a:pt x="106666" y="75000"/>
                </a:lnTo>
                <a:lnTo>
                  <a:pt x="106666" y="30000"/>
                </a:lnTo>
                <a:lnTo>
                  <a:pt x="106666" y="0"/>
                </a:lnTo>
                <a:lnTo>
                  <a:pt x="66666" y="0"/>
                </a:lnTo>
                <a:lnTo>
                  <a:pt x="40000" y="0"/>
                </a:lnTo>
                <a:lnTo>
                  <a:pt x="0" y="0"/>
                </a:lnTo>
                <a:lnTo>
                  <a:pt x="0" y="30000"/>
                </a:lnTo>
                <a:lnTo>
                  <a:pt x="0" y="75000"/>
                </a:lnTo>
                <a:lnTo>
                  <a:pt x="0" y="105000"/>
                </a:lnTo>
                <a:lnTo>
                  <a:pt x="40000" y="105000"/>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20" name="Shape 4020"/>
          <p:cNvSpPr/>
          <p:nvPr/>
        </p:nvSpPr>
        <p:spPr>
          <a:xfrm>
            <a:off x="6584950" y="5399087"/>
            <a:ext cx="9524" cy="14287"/>
          </a:xfrm>
          <a:custGeom>
            <a:pathLst>
              <a:path extrusionOk="0" h="120000" w="120000">
                <a:moveTo>
                  <a:pt x="30000" y="106666"/>
                </a:moveTo>
                <a:lnTo>
                  <a:pt x="75000" y="106666"/>
                </a:lnTo>
                <a:lnTo>
                  <a:pt x="105000" y="106666"/>
                </a:lnTo>
                <a:lnTo>
                  <a:pt x="105000" y="53333"/>
                </a:lnTo>
                <a:lnTo>
                  <a:pt x="75000" y="53333"/>
                </a:lnTo>
                <a:lnTo>
                  <a:pt x="75000" y="0"/>
                </a:lnTo>
                <a:lnTo>
                  <a:pt x="30000" y="0"/>
                </a:lnTo>
                <a:lnTo>
                  <a:pt x="0" y="0"/>
                </a:lnTo>
                <a:lnTo>
                  <a:pt x="0" y="53333"/>
                </a:lnTo>
                <a:lnTo>
                  <a:pt x="0" y="106666"/>
                </a:lnTo>
                <a:lnTo>
                  <a:pt x="30000" y="106666"/>
                </a:lnTo>
              </a:path>
            </a:pathLst>
          </a:custGeom>
          <a:solidFill>
            <a:srgbClr val="FF9900"/>
          </a:solidFill>
          <a:ln cap="rnd" cmpd="sng" w="28575">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21" name="Shape 4021"/>
          <p:cNvSpPr txBox="1"/>
          <p:nvPr/>
        </p:nvSpPr>
        <p:spPr>
          <a:xfrm>
            <a:off x="7672388" y="6518275"/>
            <a:ext cx="184149" cy="4572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None/>
            </a:pPr>
            <a:r>
              <a:t/>
            </a:r>
            <a:endParaRPr sz="2400">
              <a:solidFill>
                <a:schemeClr val="lt1"/>
              </a:solidFill>
              <a:latin typeface="Times"/>
              <a:ea typeface="Times"/>
              <a:cs typeface="Times"/>
              <a:sym typeface="Times"/>
            </a:endParaRPr>
          </a:p>
        </p:txBody>
      </p:sp>
      <p:sp>
        <p:nvSpPr>
          <p:cNvPr id="4022" name="Shape 4022"/>
          <p:cNvSpPr/>
          <p:nvPr/>
        </p:nvSpPr>
        <p:spPr>
          <a:xfrm>
            <a:off x="4243387" y="2033588"/>
            <a:ext cx="3451225" cy="363536"/>
          </a:xfrm>
          <a:prstGeom prst="rect">
            <a:avLst/>
          </a:prstGeom>
          <a:noFill/>
          <a:ln>
            <a:noFill/>
          </a:ln>
        </p:spPr>
        <p:txBody>
          <a:bodyPr anchorCtr="0" anchor="t" bIns="44450" lIns="90475" rIns="90475" tIns="44450">
            <a:noAutofit/>
          </a:bodyPr>
          <a:lstStyle/>
          <a:p>
            <a:pPr indent="0" lvl="0" marL="0" marR="0" rtl="0" algn="l">
              <a:lnSpc>
                <a:spcPct val="90000"/>
              </a:lnSpc>
              <a:spcBef>
                <a:spcPts val="0"/>
              </a:spcBef>
              <a:spcAft>
                <a:spcPts val="0"/>
              </a:spcAft>
              <a:buSzPct val="25000"/>
              <a:buNone/>
            </a:pPr>
            <a:r>
              <a:rPr b="1" lang="el-GR" sz="2000">
                <a:solidFill>
                  <a:schemeClr val="dk1"/>
                </a:solidFill>
                <a:latin typeface="Arial"/>
                <a:ea typeface="Arial"/>
                <a:cs typeface="Arial"/>
                <a:sym typeface="Arial"/>
              </a:rPr>
              <a:t>ΕΠΙΘΕΤΙΚΟΙ ΠΑΡΑΓΟΝΤΕΣ</a:t>
            </a:r>
          </a:p>
        </p:txBody>
      </p:sp>
      <p:sp>
        <p:nvSpPr>
          <p:cNvPr id="4023" name="Shape 4023"/>
          <p:cNvSpPr/>
          <p:nvPr/>
        </p:nvSpPr>
        <p:spPr>
          <a:xfrm>
            <a:off x="4673600" y="2917825"/>
            <a:ext cx="1800225" cy="322263"/>
          </a:xfrm>
          <a:prstGeom prst="rect">
            <a:avLst/>
          </a:prstGeom>
          <a:noFill/>
          <a:ln>
            <a:noFill/>
          </a:ln>
        </p:spPr>
        <p:txBody>
          <a:bodyPr anchorCtr="0" anchor="t" bIns="44450" lIns="90475" rIns="90475" tIns="44450">
            <a:noAutofit/>
          </a:bodyPr>
          <a:lstStyle/>
          <a:p>
            <a:pPr indent="0" lvl="0" marL="0" marR="0" rtl="0" algn="ctr">
              <a:lnSpc>
                <a:spcPct val="85000"/>
              </a:lnSpc>
              <a:spcBef>
                <a:spcPts val="0"/>
              </a:spcBef>
              <a:spcAft>
                <a:spcPts val="0"/>
              </a:spcAft>
              <a:buSzPct val="25000"/>
              <a:buNone/>
            </a:pPr>
            <a:r>
              <a:rPr b="1" lang="el-GR" sz="1800">
                <a:solidFill>
                  <a:srgbClr val="FF0000"/>
                </a:solidFill>
                <a:latin typeface="Arial"/>
                <a:ea typeface="Arial"/>
                <a:cs typeface="Arial"/>
                <a:sym typeface="Arial"/>
              </a:rPr>
              <a:t>Οξύ+Πεψίνη</a:t>
            </a:r>
          </a:p>
        </p:txBody>
      </p:sp>
      <p:sp>
        <p:nvSpPr>
          <p:cNvPr id="4024" name="Shape 4024"/>
          <p:cNvSpPr/>
          <p:nvPr/>
        </p:nvSpPr>
        <p:spPr>
          <a:xfrm>
            <a:off x="3194050" y="2917825"/>
            <a:ext cx="947737" cy="322263"/>
          </a:xfrm>
          <a:prstGeom prst="rect">
            <a:avLst/>
          </a:prstGeom>
          <a:noFill/>
          <a:ln>
            <a:noFill/>
          </a:ln>
        </p:spPr>
        <p:txBody>
          <a:bodyPr anchorCtr="0" anchor="t" bIns="44450" lIns="90475" rIns="90475" tIns="44450">
            <a:noAutofit/>
          </a:bodyPr>
          <a:lstStyle/>
          <a:p>
            <a:pPr indent="0" lvl="0" marL="0" marR="0" rtl="0" algn="ctr">
              <a:lnSpc>
                <a:spcPct val="85000"/>
              </a:lnSpc>
              <a:spcBef>
                <a:spcPts val="0"/>
              </a:spcBef>
              <a:spcAft>
                <a:spcPts val="0"/>
              </a:spcAft>
              <a:buSzPct val="25000"/>
              <a:buNone/>
            </a:pPr>
            <a:r>
              <a:rPr b="1" lang="el-GR" sz="1800">
                <a:solidFill>
                  <a:srgbClr val="FF0000"/>
                </a:solidFill>
                <a:latin typeface="Arial"/>
                <a:ea typeface="Arial"/>
                <a:cs typeface="Arial"/>
                <a:sym typeface="Arial"/>
              </a:rPr>
              <a:t>ΜΣΑΦ</a:t>
            </a:r>
          </a:p>
        </p:txBody>
      </p:sp>
      <p:sp>
        <p:nvSpPr>
          <p:cNvPr id="4025" name="Shape 4025"/>
          <p:cNvSpPr txBox="1"/>
          <p:nvPr/>
        </p:nvSpPr>
        <p:spPr>
          <a:xfrm>
            <a:off x="4375150" y="6442075"/>
            <a:ext cx="3776662" cy="274637"/>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200">
                <a:solidFill>
                  <a:schemeClr val="dk2"/>
                </a:solidFill>
                <a:latin typeface="Arial"/>
                <a:ea typeface="Arial"/>
                <a:cs typeface="Arial"/>
                <a:sym typeface="Arial"/>
              </a:rPr>
              <a:t>Seager &amp; Hawkey, </a:t>
            </a:r>
            <a:r>
              <a:rPr i="1" lang="el-GR" sz="1200">
                <a:solidFill>
                  <a:schemeClr val="dk2"/>
                </a:solidFill>
                <a:latin typeface="Arial"/>
                <a:ea typeface="Arial"/>
                <a:cs typeface="Arial"/>
                <a:sym typeface="Arial"/>
              </a:rPr>
              <a:t>BMJ</a:t>
            </a:r>
            <a:r>
              <a:rPr lang="el-GR" sz="1200">
                <a:solidFill>
                  <a:schemeClr val="dk2"/>
                </a:solidFill>
                <a:latin typeface="Arial"/>
                <a:ea typeface="Arial"/>
                <a:cs typeface="Arial"/>
                <a:sym typeface="Arial"/>
              </a:rPr>
              <a:t> 2001; </a:t>
            </a:r>
            <a:r>
              <a:rPr b="1" lang="el-GR" sz="1200">
                <a:solidFill>
                  <a:schemeClr val="dk2"/>
                </a:solidFill>
                <a:latin typeface="Arial"/>
                <a:ea typeface="Arial"/>
                <a:cs typeface="Arial"/>
                <a:sym typeface="Arial"/>
              </a:rPr>
              <a:t>323</a:t>
            </a:r>
            <a:r>
              <a:rPr lang="el-GR" sz="1200">
                <a:solidFill>
                  <a:schemeClr val="dk2"/>
                </a:solidFill>
                <a:latin typeface="Arial"/>
                <a:ea typeface="Arial"/>
                <a:cs typeface="Arial"/>
                <a:sym typeface="Arial"/>
              </a:rPr>
              <a:t>: 1236–9.</a:t>
            </a:r>
          </a:p>
        </p:txBody>
      </p:sp>
      <p:sp>
        <p:nvSpPr>
          <p:cNvPr id="4026" name="Shape 4026"/>
          <p:cNvSpPr/>
          <p:nvPr/>
        </p:nvSpPr>
        <p:spPr>
          <a:xfrm>
            <a:off x="395287" y="2443163"/>
            <a:ext cx="2185986" cy="309561"/>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lang="el-GR" sz="1600">
                <a:solidFill>
                  <a:schemeClr val="lt2"/>
                </a:solidFill>
                <a:latin typeface="Arial"/>
                <a:ea typeface="Arial"/>
                <a:cs typeface="Arial"/>
                <a:sym typeface="Arial"/>
              </a:rPr>
              <a:t>Προσταγλανδίνες</a:t>
            </a:r>
          </a:p>
        </p:txBody>
      </p:sp>
      <p:sp>
        <p:nvSpPr>
          <p:cNvPr id="4027" name="Shape 4027"/>
          <p:cNvSpPr/>
          <p:nvPr/>
        </p:nvSpPr>
        <p:spPr>
          <a:xfrm>
            <a:off x="0" y="1752600"/>
            <a:ext cx="2784475" cy="638174"/>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2000">
                <a:solidFill>
                  <a:schemeClr val="lt2"/>
                </a:solidFill>
                <a:latin typeface="Arial"/>
                <a:ea typeface="Arial"/>
                <a:cs typeface="Arial"/>
                <a:sym typeface="Arial"/>
              </a:rPr>
              <a:t>ΠΡΟΣΤΑΤΕΥΤΙΚΟΙ ΠΑΡΑΓΟΝΤΕΣ</a:t>
            </a:r>
          </a:p>
        </p:txBody>
      </p:sp>
      <p:sp>
        <p:nvSpPr>
          <p:cNvPr id="4028" name="Shape 4028"/>
          <p:cNvSpPr/>
          <p:nvPr/>
        </p:nvSpPr>
        <p:spPr>
          <a:xfrm>
            <a:off x="0" y="201613"/>
            <a:ext cx="9144000" cy="1323975"/>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b="1" lang="el-GR" sz="4000">
                <a:solidFill>
                  <a:srgbClr val="FF6600"/>
                </a:solidFill>
                <a:latin typeface="Calibri"/>
                <a:ea typeface="Calibri"/>
                <a:cs typeface="Calibri"/>
                <a:sym typeface="Calibri"/>
              </a:rPr>
              <a:t>Παθογένεση των ελκών που σχετίζονται με τα ΜΣΑΦ</a:t>
            </a:r>
          </a:p>
        </p:txBody>
      </p:sp>
      <p:grpSp>
        <p:nvGrpSpPr>
          <p:cNvPr id="4029" name="Shape 4029"/>
          <p:cNvGrpSpPr/>
          <p:nvPr/>
        </p:nvGrpSpPr>
        <p:grpSpPr>
          <a:xfrm>
            <a:off x="999383" y="2357475"/>
            <a:ext cx="1379432" cy="1427086"/>
            <a:chOff x="629" y="1485"/>
            <a:chExt cx="868" cy="898"/>
          </a:xfrm>
        </p:grpSpPr>
        <p:sp>
          <p:nvSpPr>
            <p:cNvPr id="4030" name="Shape 4030"/>
            <p:cNvSpPr/>
            <p:nvPr/>
          </p:nvSpPr>
          <p:spPr>
            <a:xfrm flipH="1" rot="10800000">
              <a:off x="947" y="1773"/>
              <a:ext cx="176" cy="568"/>
            </a:xfrm>
            <a:prstGeom prst="upArrow">
              <a:avLst>
                <a:gd fmla="val 50000" name="adj1"/>
                <a:gd fmla="val 80824" name="adj2"/>
              </a:avLst>
            </a:prstGeom>
            <a:solidFill>
              <a:srgbClr val="A2C1FE"/>
            </a:solidFill>
            <a:ln>
              <a:noFill/>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31" name="Shape 4031"/>
            <p:cNvSpPr txBox="1"/>
            <p:nvPr/>
          </p:nvSpPr>
          <p:spPr>
            <a:xfrm rot="2568488">
              <a:off x="889" y="1482"/>
              <a:ext cx="348" cy="902"/>
            </a:xfrm>
            <a:prstGeom prst="rect">
              <a:avLst/>
            </a:prstGeom>
            <a:noFill/>
            <a:ln>
              <a:noFill/>
            </a:ln>
            <a:effectLst>
              <a:outerShdw rotWithShape="0" algn="ctr" dir="18900000" dist="35921">
                <a:schemeClr val="dk2"/>
              </a:outerShdw>
            </a:effectLst>
          </p:spPr>
          <p:txBody>
            <a:bodyPr anchorCtr="0" anchor="t" bIns="45700" lIns="91425" rIns="91425" tIns="45700">
              <a:noAutofit/>
            </a:bodyPr>
            <a:lstStyle/>
            <a:p>
              <a:pPr indent="0" lvl="0" marL="0" marR="0" rtl="0" algn="ctr">
                <a:spcBef>
                  <a:spcPts val="0"/>
                </a:spcBef>
                <a:spcAft>
                  <a:spcPts val="0"/>
                </a:spcAft>
                <a:buSzPct val="25000"/>
                <a:buNone/>
              </a:pPr>
              <a:r>
                <a:rPr b="1" lang="el-GR" sz="8800">
                  <a:solidFill>
                    <a:srgbClr val="FF0000"/>
                  </a:solidFill>
                  <a:latin typeface="Times"/>
                  <a:ea typeface="Times"/>
                  <a:cs typeface="Times"/>
                  <a:sym typeface="Times"/>
                </a:rPr>
                <a:t>+</a:t>
              </a:r>
            </a:p>
          </p:txBody>
        </p:sp>
      </p:grpSp>
      <p:sp>
        <p:nvSpPr>
          <p:cNvPr id="4032" name="Shape 4032"/>
          <p:cNvSpPr/>
          <p:nvPr/>
        </p:nvSpPr>
        <p:spPr>
          <a:xfrm>
            <a:off x="0" y="3709987"/>
            <a:ext cx="2700338" cy="309561"/>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rgbClr val="FF0000"/>
                </a:solidFill>
                <a:latin typeface="Arial"/>
                <a:ea typeface="Arial"/>
                <a:cs typeface="Arial"/>
                <a:sym typeface="Arial"/>
              </a:rPr>
              <a:t>Στιβάδα βλέννης</a:t>
            </a:r>
          </a:p>
        </p:txBody>
      </p:sp>
      <p:sp>
        <p:nvSpPr>
          <p:cNvPr id="4033" name="Shape 4033"/>
          <p:cNvSpPr/>
          <p:nvPr/>
        </p:nvSpPr>
        <p:spPr>
          <a:xfrm>
            <a:off x="0" y="4700587"/>
            <a:ext cx="2700338" cy="309561"/>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chemeClr val="lt2"/>
                </a:solidFill>
                <a:latin typeface="Arial"/>
                <a:ea typeface="Arial"/>
                <a:cs typeface="Arial"/>
                <a:sym typeface="Arial"/>
              </a:rPr>
              <a:t>Επιθηλιακά κύτταρα</a:t>
            </a:r>
          </a:p>
        </p:txBody>
      </p:sp>
      <p:sp>
        <p:nvSpPr>
          <p:cNvPr id="4034" name="Shape 4034"/>
          <p:cNvSpPr/>
          <p:nvPr/>
        </p:nvSpPr>
        <p:spPr>
          <a:xfrm>
            <a:off x="0" y="5661025"/>
            <a:ext cx="2627312" cy="309562"/>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chemeClr val="lt2"/>
                </a:solidFill>
                <a:latin typeface="Arial"/>
                <a:ea typeface="Arial"/>
                <a:cs typeface="Arial"/>
                <a:sym typeface="Arial"/>
              </a:rPr>
              <a:t>Παροχή αίματος</a:t>
            </a:r>
          </a:p>
        </p:txBody>
      </p:sp>
      <p:sp>
        <p:nvSpPr>
          <p:cNvPr id="4035" name="Shape 4035"/>
          <p:cNvSpPr/>
          <p:nvPr/>
        </p:nvSpPr>
        <p:spPr>
          <a:xfrm>
            <a:off x="395287" y="4133850"/>
            <a:ext cx="2166936" cy="309562"/>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rgbClr val="FF0000"/>
                </a:solidFill>
                <a:latin typeface="Arial"/>
                <a:ea typeface="Arial"/>
                <a:cs typeface="Arial"/>
                <a:sym typeface="Arial"/>
              </a:rPr>
              <a:t>Διττανθρακικά</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1" name="Shape 111"/>
        <p:cNvGrpSpPr/>
        <p:nvPr/>
      </p:nvGrpSpPr>
      <p:grpSpPr>
        <a:xfrm>
          <a:off x="0" y="0"/>
          <a:ext cx="0" cy="0"/>
          <a:chOff x="0" y="0"/>
          <a:chExt cx="0" cy="0"/>
        </a:xfrm>
      </p:grpSpPr>
      <p:sp>
        <p:nvSpPr>
          <p:cNvPr id="112" name="Shape 112"/>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t/>
            </a:r>
            <a:endParaRPr b="0" i="0" sz="4400" u="none" cap="none" strike="noStrike">
              <a:solidFill>
                <a:schemeClr val="lt2"/>
              </a:solidFill>
              <a:latin typeface="Calibri"/>
              <a:ea typeface="Calibri"/>
              <a:cs typeface="Calibri"/>
              <a:sym typeface="Calibri"/>
            </a:endParaRPr>
          </a:p>
        </p:txBody>
      </p:sp>
      <p:pic>
        <p:nvPicPr>
          <p:cNvPr id="113" name="Shape 113"/>
          <p:cNvPicPr preferRelativeResize="0"/>
          <p:nvPr>
            <p:ph idx="1" type="body"/>
          </p:nvPr>
        </p:nvPicPr>
        <p:blipFill rotWithShape="1">
          <a:blip r:embed="rId3">
            <a:alphaModFix/>
          </a:blip>
          <a:srcRect b="0" l="0" r="0" t="0"/>
          <a:stretch/>
        </p:blipFill>
        <p:spPr>
          <a:xfrm>
            <a:off x="0" y="24280"/>
            <a:ext cx="9136385" cy="683371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40" name="Shape 4040"/>
        <p:cNvGrpSpPr/>
        <p:nvPr/>
      </p:nvGrpSpPr>
      <p:grpSpPr>
        <a:xfrm>
          <a:off x="0" y="0"/>
          <a:ext cx="0" cy="0"/>
          <a:chOff x="0" y="0"/>
          <a:chExt cx="0" cy="0"/>
        </a:xfrm>
      </p:grpSpPr>
      <p:sp>
        <p:nvSpPr>
          <p:cNvPr id="4041" name="Shape 4041"/>
          <p:cNvSpPr/>
          <p:nvPr/>
        </p:nvSpPr>
        <p:spPr>
          <a:xfrm>
            <a:off x="2843213" y="1628775"/>
            <a:ext cx="5854700" cy="3060700"/>
          </a:xfrm>
          <a:prstGeom prst="rect">
            <a:avLst/>
          </a:prstGeom>
          <a:gradFill>
            <a:gsLst>
              <a:gs pos="0">
                <a:srgbClr val="FF0000"/>
              </a:gs>
              <a:gs pos="100000">
                <a:srgbClr val="FFCCCC"/>
              </a:gs>
            </a:gsLst>
            <a:lin ang="5400000" scaled="0"/>
          </a:gradFill>
          <a:ln cap="rnd" cmpd="sng" w="12700">
            <a:solidFill>
              <a:schemeClr val="lt1"/>
            </a:solidFill>
            <a:prstDash val="solid"/>
            <a:miter/>
            <a:headEnd len="med" w="med" type="none"/>
            <a:tailEnd len="med" w="med" type="none"/>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42" name="Shape 4042"/>
          <p:cNvSpPr/>
          <p:nvPr/>
        </p:nvSpPr>
        <p:spPr>
          <a:xfrm>
            <a:off x="2784475" y="4706937"/>
            <a:ext cx="5932488" cy="1519236"/>
          </a:xfrm>
          <a:custGeom>
            <a:pathLst>
              <a:path extrusionOk="0" h="120000" w="120000">
                <a:moveTo>
                  <a:pt x="119971" y="0"/>
                </a:moveTo>
                <a:lnTo>
                  <a:pt x="119971" y="119925"/>
                </a:lnTo>
                <a:lnTo>
                  <a:pt x="0" y="119925"/>
                </a:lnTo>
                <a:lnTo>
                  <a:pt x="0" y="0"/>
                </a:lnTo>
                <a:lnTo>
                  <a:pt x="119971" y="0"/>
                </a:lnTo>
              </a:path>
            </a:pathLst>
          </a:custGeom>
          <a:solidFill>
            <a:srgbClr val="D9B3FF"/>
          </a:solidFill>
          <a:ln cap="rnd" cmpd="sng" w="12700">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cxnSp>
        <p:nvCxnSpPr>
          <p:cNvPr id="4043" name="Shape 4043"/>
          <p:cNvCxnSpPr/>
          <p:nvPr/>
        </p:nvCxnSpPr>
        <p:spPr>
          <a:xfrm>
            <a:off x="6432550" y="6372225"/>
            <a:ext cx="12699" cy="4763"/>
          </a:xfrm>
          <a:prstGeom prst="straightConnector1">
            <a:avLst/>
          </a:prstGeom>
          <a:noFill/>
          <a:ln>
            <a:noFill/>
          </a:ln>
        </p:spPr>
      </p:cxnSp>
      <p:cxnSp>
        <p:nvCxnSpPr>
          <p:cNvPr id="4044" name="Shape 4044"/>
          <p:cNvCxnSpPr/>
          <p:nvPr/>
        </p:nvCxnSpPr>
        <p:spPr>
          <a:xfrm>
            <a:off x="6434137" y="6378575"/>
            <a:ext cx="7937" cy="3174"/>
          </a:xfrm>
          <a:prstGeom prst="straightConnector1">
            <a:avLst/>
          </a:prstGeom>
          <a:noFill/>
          <a:ln>
            <a:noFill/>
          </a:ln>
        </p:spPr>
      </p:cxnSp>
      <p:cxnSp>
        <p:nvCxnSpPr>
          <p:cNvPr id="4045" name="Shape 4045"/>
          <p:cNvCxnSpPr/>
          <p:nvPr/>
        </p:nvCxnSpPr>
        <p:spPr>
          <a:xfrm>
            <a:off x="4800600" y="3311525"/>
            <a:ext cx="12699" cy="6349"/>
          </a:xfrm>
          <a:prstGeom prst="straightConnector1">
            <a:avLst/>
          </a:prstGeom>
          <a:noFill/>
          <a:ln>
            <a:noFill/>
          </a:ln>
        </p:spPr>
      </p:cxnSp>
      <p:sp>
        <p:nvSpPr>
          <p:cNvPr id="4046" name="Shape 4046"/>
          <p:cNvSpPr/>
          <p:nvPr/>
        </p:nvSpPr>
        <p:spPr>
          <a:xfrm>
            <a:off x="2800350" y="5759450"/>
            <a:ext cx="5815013" cy="147638"/>
          </a:xfrm>
          <a:custGeom>
            <a:pathLst>
              <a:path extrusionOk="0" h="120000" w="120000">
                <a:moveTo>
                  <a:pt x="119971" y="119281"/>
                </a:moveTo>
                <a:lnTo>
                  <a:pt x="119971" y="119281"/>
                </a:lnTo>
                <a:lnTo>
                  <a:pt x="119053" y="117844"/>
                </a:lnTo>
                <a:lnTo>
                  <a:pt x="117877" y="117125"/>
                </a:lnTo>
                <a:lnTo>
                  <a:pt x="116586" y="115688"/>
                </a:lnTo>
                <a:lnTo>
                  <a:pt x="115180" y="115688"/>
                </a:lnTo>
                <a:lnTo>
                  <a:pt x="113573" y="114251"/>
                </a:lnTo>
                <a:lnTo>
                  <a:pt x="111910" y="112814"/>
                </a:lnTo>
                <a:lnTo>
                  <a:pt x="110074" y="112095"/>
                </a:lnTo>
                <a:lnTo>
                  <a:pt x="108152" y="111377"/>
                </a:lnTo>
                <a:lnTo>
                  <a:pt x="106143" y="109940"/>
                </a:lnTo>
                <a:lnTo>
                  <a:pt x="104049" y="108502"/>
                </a:lnTo>
                <a:lnTo>
                  <a:pt x="101898" y="107784"/>
                </a:lnTo>
                <a:lnTo>
                  <a:pt x="99717" y="106347"/>
                </a:lnTo>
                <a:lnTo>
                  <a:pt x="97508" y="106347"/>
                </a:lnTo>
                <a:lnTo>
                  <a:pt x="95271" y="104910"/>
                </a:lnTo>
                <a:lnTo>
                  <a:pt x="93005" y="104191"/>
                </a:lnTo>
                <a:lnTo>
                  <a:pt x="90738" y="102754"/>
                </a:lnTo>
                <a:lnTo>
                  <a:pt x="88472" y="102035"/>
                </a:lnTo>
                <a:lnTo>
                  <a:pt x="86263" y="102035"/>
                </a:lnTo>
                <a:lnTo>
                  <a:pt x="84083" y="101317"/>
                </a:lnTo>
                <a:lnTo>
                  <a:pt x="81931" y="100598"/>
                </a:lnTo>
                <a:lnTo>
                  <a:pt x="79837" y="99880"/>
                </a:lnTo>
                <a:lnTo>
                  <a:pt x="77829" y="99161"/>
                </a:lnTo>
                <a:lnTo>
                  <a:pt x="75935" y="98443"/>
                </a:lnTo>
                <a:lnTo>
                  <a:pt x="74099" y="98443"/>
                </a:lnTo>
                <a:lnTo>
                  <a:pt x="72436" y="97724"/>
                </a:lnTo>
                <a:lnTo>
                  <a:pt x="70858" y="97724"/>
                </a:lnTo>
                <a:lnTo>
                  <a:pt x="69423" y="97724"/>
                </a:lnTo>
                <a:lnTo>
                  <a:pt x="68132" y="97724"/>
                </a:lnTo>
                <a:lnTo>
                  <a:pt x="67014" y="97724"/>
                </a:lnTo>
                <a:lnTo>
                  <a:pt x="66067" y="98443"/>
                </a:lnTo>
                <a:lnTo>
                  <a:pt x="65292" y="98443"/>
                </a:lnTo>
                <a:lnTo>
                  <a:pt x="64719" y="99161"/>
                </a:lnTo>
                <a:lnTo>
                  <a:pt x="64059" y="99880"/>
                </a:lnTo>
                <a:lnTo>
                  <a:pt x="63112" y="101317"/>
                </a:lnTo>
                <a:lnTo>
                  <a:pt x="61965" y="102035"/>
                </a:lnTo>
                <a:lnTo>
                  <a:pt x="60616" y="102754"/>
                </a:lnTo>
                <a:lnTo>
                  <a:pt x="59038" y="103473"/>
                </a:lnTo>
                <a:lnTo>
                  <a:pt x="57289" y="104191"/>
                </a:lnTo>
                <a:lnTo>
                  <a:pt x="55366" y="105628"/>
                </a:lnTo>
                <a:lnTo>
                  <a:pt x="53330" y="106347"/>
                </a:lnTo>
                <a:lnTo>
                  <a:pt x="51121" y="106347"/>
                </a:lnTo>
                <a:lnTo>
                  <a:pt x="48826" y="107065"/>
                </a:lnTo>
                <a:lnTo>
                  <a:pt x="46416" y="107784"/>
                </a:lnTo>
                <a:lnTo>
                  <a:pt x="43891" y="108502"/>
                </a:lnTo>
                <a:lnTo>
                  <a:pt x="41338" y="109221"/>
                </a:lnTo>
                <a:lnTo>
                  <a:pt x="38728" y="109940"/>
                </a:lnTo>
                <a:lnTo>
                  <a:pt x="36060" y="109940"/>
                </a:lnTo>
                <a:lnTo>
                  <a:pt x="33363" y="110658"/>
                </a:lnTo>
                <a:lnTo>
                  <a:pt x="30666" y="111377"/>
                </a:lnTo>
                <a:lnTo>
                  <a:pt x="27999" y="111377"/>
                </a:lnTo>
                <a:lnTo>
                  <a:pt x="25331" y="111377"/>
                </a:lnTo>
                <a:lnTo>
                  <a:pt x="22720" y="111377"/>
                </a:lnTo>
                <a:lnTo>
                  <a:pt x="20196" y="111377"/>
                </a:lnTo>
                <a:lnTo>
                  <a:pt x="17671" y="111377"/>
                </a:lnTo>
                <a:lnTo>
                  <a:pt x="15290" y="111377"/>
                </a:lnTo>
                <a:lnTo>
                  <a:pt x="12995" y="111377"/>
                </a:lnTo>
                <a:lnTo>
                  <a:pt x="10786" y="111377"/>
                </a:lnTo>
                <a:lnTo>
                  <a:pt x="8749" y="111377"/>
                </a:lnTo>
                <a:lnTo>
                  <a:pt x="6885" y="111377"/>
                </a:lnTo>
                <a:lnTo>
                  <a:pt x="5135" y="111377"/>
                </a:lnTo>
                <a:lnTo>
                  <a:pt x="3585" y="111377"/>
                </a:lnTo>
                <a:lnTo>
                  <a:pt x="2237" y="110658"/>
                </a:lnTo>
                <a:lnTo>
                  <a:pt x="1118" y="109940"/>
                </a:lnTo>
                <a:lnTo>
                  <a:pt x="0" y="109940"/>
                </a:lnTo>
                <a:lnTo>
                  <a:pt x="0" y="19401"/>
                </a:lnTo>
                <a:lnTo>
                  <a:pt x="803" y="17245"/>
                </a:lnTo>
                <a:lnTo>
                  <a:pt x="1290" y="15808"/>
                </a:lnTo>
                <a:lnTo>
                  <a:pt x="1836" y="15808"/>
                </a:lnTo>
                <a:lnTo>
                  <a:pt x="2438" y="15089"/>
                </a:lnTo>
                <a:lnTo>
                  <a:pt x="3126" y="13652"/>
                </a:lnTo>
                <a:lnTo>
                  <a:pt x="3844" y="12934"/>
                </a:lnTo>
                <a:lnTo>
                  <a:pt x="4647" y="12215"/>
                </a:lnTo>
                <a:lnTo>
                  <a:pt x="5508" y="11497"/>
                </a:lnTo>
                <a:lnTo>
                  <a:pt x="6368" y="10778"/>
                </a:lnTo>
                <a:lnTo>
                  <a:pt x="7286" y="10778"/>
                </a:lnTo>
                <a:lnTo>
                  <a:pt x="8233" y="10778"/>
                </a:lnTo>
                <a:lnTo>
                  <a:pt x="9237" y="10059"/>
                </a:lnTo>
                <a:lnTo>
                  <a:pt x="10241" y="9341"/>
                </a:lnTo>
                <a:lnTo>
                  <a:pt x="11302" y="9341"/>
                </a:lnTo>
                <a:lnTo>
                  <a:pt x="12364" y="8622"/>
                </a:lnTo>
                <a:lnTo>
                  <a:pt x="13454" y="8622"/>
                </a:lnTo>
                <a:lnTo>
                  <a:pt x="14544" y="8622"/>
                </a:lnTo>
                <a:lnTo>
                  <a:pt x="15692" y="7904"/>
                </a:lnTo>
                <a:lnTo>
                  <a:pt x="16782" y="7904"/>
                </a:lnTo>
                <a:lnTo>
                  <a:pt x="17901" y="7904"/>
                </a:lnTo>
                <a:lnTo>
                  <a:pt x="18991" y="7904"/>
                </a:lnTo>
                <a:lnTo>
                  <a:pt x="20081" y="7904"/>
                </a:lnTo>
                <a:lnTo>
                  <a:pt x="21200" y="7904"/>
                </a:lnTo>
                <a:lnTo>
                  <a:pt x="22232" y="8622"/>
                </a:lnTo>
                <a:lnTo>
                  <a:pt x="23294" y="8622"/>
                </a:lnTo>
                <a:lnTo>
                  <a:pt x="24327" y="8622"/>
                </a:lnTo>
                <a:lnTo>
                  <a:pt x="25331" y="9341"/>
                </a:lnTo>
                <a:lnTo>
                  <a:pt x="26335" y="10059"/>
                </a:lnTo>
                <a:lnTo>
                  <a:pt x="27253" y="10059"/>
                </a:lnTo>
                <a:lnTo>
                  <a:pt x="28142" y="10778"/>
                </a:lnTo>
                <a:lnTo>
                  <a:pt x="28974" y="10778"/>
                </a:lnTo>
                <a:lnTo>
                  <a:pt x="29777" y="11497"/>
                </a:lnTo>
                <a:lnTo>
                  <a:pt x="30638" y="12215"/>
                </a:lnTo>
                <a:lnTo>
                  <a:pt x="31527" y="12934"/>
                </a:lnTo>
                <a:lnTo>
                  <a:pt x="32445" y="12934"/>
                </a:lnTo>
                <a:lnTo>
                  <a:pt x="33478" y="13652"/>
                </a:lnTo>
                <a:lnTo>
                  <a:pt x="34568" y="13652"/>
                </a:lnTo>
                <a:lnTo>
                  <a:pt x="35715" y="13652"/>
                </a:lnTo>
                <a:lnTo>
                  <a:pt x="36892" y="13652"/>
                </a:lnTo>
                <a:lnTo>
                  <a:pt x="38125" y="13652"/>
                </a:lnTo>
                <a:lnTo>
                  <a:pt x="39359" y="13652"/>
                </a:lnTo>
                <a:lnTo>
                  <a:pt x="40621" y="13652"/>
                </a:lnTo>
                <a:lnTo>
                  <a:pt x="41941" y="12934"/>
                </a:lnTo>
                <a:lnTo>
                  <a:pt x="43260" y="12934"/>
                </a:lnTo>
                <a:lnTo>
                  <a:pt x="44609" y="12215"/>
                </a:lnTo>
                <a:lnTo>
                  <a:pt x="45928" y="12215"/>
                </a:lnTo>
                <a:lnTo>
                  <a:pt x="47277" y="11497"/>
                </a:lnTo>
                <a:lnTo>
                  <a:pt x="48625" y="10778"/>
                </a:lnTo>
                <a:lnTo>
                  <a:pt x="49973" y="10778"/>
                </a:lnTo>
                <a:lnTo>
                  <a:pt x="51264" y="10778"/>
                </a:lnTo>
                <a:lnTo>
                  <a:pt x="52584" y="10059"/>
                </a:lnTo>
                <a:lnTo>
                  <a:pt x="53817" y="9341"/>
                </a:lnTo>
                <a:lnTo>
                  <a:pt x="55080" y="8622"/>
                </a:lnTo>
                <a:lnTo>
                  <a:pt x="56284" y="7904"/>
                </a:lnTo>
                <a:lnTo>
                  <a:pt x="57432" y="7185"/>
                </a:lnTo>
                <a:lnTo>
                  <a:pt x="58551" y="6467"/>
                </a:lnTo>
                <a:lnTo>
                  <a:pt x="59612" y="6467"/>
                </a:lnTo>
                <a:lnTo>
                  <a:pt x="60616" y="5748"/>
                </a:lnTo>
                <a:lnTo>
                  <a:pt x="61534" y="5029"/>
                </a:lnTo>
                <a:lnTo>
                  <a:pt x="62424" y="4311"/>
                </a:lnTo>
                <a:lnTo>
                  <a:pt x="63169" y="3592"/>
                </a:lnTo>
                <a:lnTo>
                  <a:pt x="63915" y="2874"/>
                </a:lnTo>
                <a:lnTo>
                  <a:pt x="64546" y="2155"/>
                </a:lnTo>
                <a:lnTo>
                  <a:pt x="65034" y="2155"/>
                </a:lnTo>
                <a:lnTo>
                  <a:pt x="65551" y="1437"/>
                </a:lnTo>
                <a:lnTo>
                  <a:pt x="66239" y="718"/>
                </a:lnTo>
                <a:lnTo>
                  <a:pt x="67042" y="718"/>
                </a:lnTo>
                <a:lnTo>
                  <a:pt x="68018" y="0"/>
                </a:lnTo>
                <a:lnTo>
                  <a:pt x="68993" y="0"/>
                </a:lnTo>
                <a:lnTo>
                  <a:pt x="70198" y="0"/>
                </a:lnTo>
                <a:lnTo>
                  <a:pt x="71431" y="0"/>
                </a:lnTo>
                <a:lnTo>
                  <a:pt x="72751" y="0"/>
                </a:lnTo>
                <a:lnTo>
                  <a:pt x="74185" y="0"/>
                </a:lnTo>
                <a:lnTo>
                  <a:pt x="75677" y="0"/>
                </a:lnTo>
                <a:lnTo>
                  <a:pt x="77255" y="718"/>
                </a:lnTo>
                <a:lnTo>
                  <a:pt x="78862" y="718"/>
                </a:lnTo>
                <a:lnTo>
                  <a:pt x="80525" y="1437"/>
                </a:lnTo>
                <a:lnTo>
                  <a:pt x="82247" y="1437"/>
                </a:lnTo>
                <a:lnTo>
                  <a:pt x="83939" y="2155"/>
                </a:lnTo>
                <a:lnTo>
                  <a:pt x="85718" y="2155"/>
                </a:lnTo>
                <a:lnTo>
                  <a:pt x="87468" y="2874"/>
                </a:lnTo>
                <a:lnTo>
                  <a:pt x="89246" y="3592"/>
                </a:lnTo>
                <a:lnTo>
                  <a:pt x="91025" y="4311"/>
                </a:lnTo>
                <a:lnTo>
                  <a:pt x="92746" y="5029"/>
                </a:lnTo>
                <a:lnTo>
                  <a:pt x="94525" y="5748"/>
                </a:lnTo>
                <a:lnTo>
                  <a:pt x="96189" y="6467"/>
                </a:lnTo>
                <a:lnTo>
                  <a:pt x="97853" y="6467"/>
                </a:lnTo>
                <a:lnTo>
                  <a:pt x="99459" y="7904"/>
                </a:lnTo>
                <a:lnTo>
                  <a:pt x="101037" y="8622"/>
                </a:lnTo>
                <a:lnTo>
                  <a:pt x="102529" y="9341"/>
                </a:lnTo>
                <a:lnTo>
                  <a:pt x="103934" y="10778"/>
                </a:lnTo>
                <a:lnTo>
                  <a:pt x="105254" y="10778"/>
                </a:lnTo>
                <a:lnTo>
                  <a:pt x="106516" y="12215"/>
                </a:lnTo>
                <a:lnTo>
                  <a:pt x="107664" y="12934"/>
                </a:lnTo>
                <a:lnTo>
                  <a:pt x="108697" y="14371"/>
                </a:lnTo>
                <a:lnTo>
                  <a:pt x="109615" y="15089"/>
                </a:lnTo>
                <a:lnTo>
                  <a:pt x="111221" y="16526"/>
                </a:lnTo>
                <a:lnTo>
                  <a:pt x="112655" y="18682"/>
                </a:lnTo>
                <a:lnTo>
                  <a:pt x="113860" y="20119"/>
                </a:lnTo>
                <a:lnTo>
                  <a:pt x="114922" y="22275"/>
                </a:lnTo>
                <a:lnTo>
                  <a:pt x="115811" y="24431"/>
                </a:lnTo>
                <a:lnTo>
                  <a:pt x="116586" y="25868"/>
                </a:lnTo>
                <a:lnTo>
                  <a:pt x="117217" y="28023"/>
                </a:lnTo>
                <a:lnTo>
                  <a:pt x="117762" y="29461"/>
                </a:lnTo>
                <a:lnTo>
                  <a:pt x="118192" y="30179"/>
                </a:lnTo>
                <a:lnTo>
                  <a:pt x="118565" y="31616"/>
                </a:lnTo>
                <a:lnTo>
                  <a:pt x="118852" y="32335"/>
                </a:lnTo>
                <a:lnTo>
                  <a:pt x="119081" y="33053"/>
                </a:lnTo>
                <a:lnTo>
                  <a:pt x="119282" y="33053"/>
                </a:lnTo>
                <a:lnTo>
                  <a:pt x="119512" y="33053"/>
                </a:lnTo>
                <a:lnTo>
                  <a:pt x="119741" y="32335"/>
                </a:lnTo>
                <a:lnTo>
                  <a:pt x="119971" y="30898"/>
                </a:lnTo>
                <a:lnTo>
                  <a:pt x="119971" y="119281"/>
                </a:lnTo>
              </a:path>
            </a:pathLst>
          </a:custGeom>
          <a:solidFill>
            <a:srgbClr val="FF2F3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47" name="Shape 4047"/>
          <p:cNvSpPr/>
          <p:nvPr/>
        </p:nvSpPr>
        <p:spPr>
          <a:xfrm>
            <a:off x="2797175" y="5668962"/>
            <a:ext cx="5913437" cy="366711"/>
          </a:xfrm>
          <a:custGeom>
            <a:pathLst>
              <a:path extrusionOk="0" h="120000" w="120000">
                <a:moveTo>
                  <a:pt x="119971" y="119281"/>
                </a:moveTo>
                <a:lnTo>
                  <a:pt x="119971" y="119281"/>
                </a:lnTo>
                <a:lnTo>
                  <a:pt x="119053" y="117844"/>
                </a:lnTo>
                <a:lnTo>
                  <a:pt x="117877" y="117125"/>
                </a:lnTo>
                <a:lnTo>
                  <a:pt x="116586" y="115688"/>
                </a:lnTo>
                <a:lnTo>
                  <a:pt x="115180" y="115688"/>
                </a:lnTo>
                <a:lnTo>
                  <a:pt x="113573" y="114251"/>
                </a:lnTo>
                <a:lnTo>
                  <a:pt x="111910" y="112814"/>
                </a:lnTo>
                <a:lnTo>
                  <a:pt x="110074" y="112095"/>
                </a:lnTo>
                <a:lnTo>
                  <a:pt x="108152" y="111377"/>
                </a:lnTo>
                <a:lnTo>
                  <a:pt x="106143" y="109940"/>
                </a:lnTo>
                <a:lnTo>
                  <a:pt x="104049" y="108502"/>
                </a:lnTo>
                <a:lnTo>
                  <a:pt x="101898" y="107784"/>
                </a:lnTo>
                <a:lnTo>
                  <a:pt x="99717" y="106347"/>
                </a:lnTo>
                <a:lnTo>
                  <a:pt x="97508" y="106347"/>
                </a:lnTo>
                <a:lnTo>
                  <a:pt x="95271" y="104910"/>
                </a:lnTo>
                <a:lnTo>
                  <a:pt x="93005" y="104191"/>
                </a:lnTo>
                <a:lnTo>
                  <a:pt x="90738" y="102754"/>
                </a:lnTo>
                <a:lnTo>
                  <a:pt x="88472" y="102035"/>
                </a:lnTo>
                <a:lnTo>
                  <a:pt x="86263" y="102035"/>
                </a:lnTo>
                <a:lnTo>
                  <a:pt x="84083" y="101317"/>
                </a:lnTo>
                <a:lnTo>
                  <a:pt x="81931" y="100598"/>
                </a:lnTo>
                <a:lnTo>
                  <a:pt x="79837" y="99880"/>
                </a:lnTo>
                <a:lnTo>
                  <a:pt x="77829" y="99161"/>
                </a:lnTo>
                <a:lnTo>
                  <a:pt x="75935" y="98443"/>
                </a:lnTo>
                <a:lnTo>
                  <a:pt x="74099" y="98443"/>
                </a:lnTo>
                <a:lnTo>
                  <a:pt x="72436" y="97724"/>
                </a:lnTo>
                <a:lnTo>
                  <a:pt x="70858" y="97724"/>
                </a:lnTo>
                <a:lnTo>
                  <a:pt x="69423" y="97724"/>
                </a:lnTo>
                <a:lnTo>
                  <a:pt x="68132" y="97724"/>
                </a:lnTo>
                <a:lnTo>
                  <a:pt x="67014" y="97724"/>
                </a:lnTo>
                <a:lnTo>
                  <a:pt x="66067" y="98443"/>
                </a:lnTo>
                <a:lnTo>
                  <a:pt x="65292" y="98443"/>
                </a:lnTo>
                <a:lnTo>
                  <a:pt x="64719" y="99161"/>
                </a:lnTo>
                <a:lnTo>
                  <a:pt x="64059" y="99880"/>
                </a:lnTo>
                <a:lnTo>
                  <a:pt x="63112" y="101317"/>
                </a:lnTo>
                <a:lnTo>
                  <a:pt x="61965" y="102035"/>
                </a:lnTo>
                <a:lnTo>
                  <a:pt x="60616" y="102754"/>
                </a:lnTo>
                <a:lnTo>
                  <a:pt x="59038" y="103473"/>
                </a:lnTo>
                <a:lnTo>
                  <a:pt x="57289" y="104191"/>
                </a:lnTo>
                <a:lnTo>
                  <a:pt x="55366" y="105628"/>
                </a:lnTo>
                <a:lnTo>
                  <a:pt x="53330" y="106347"/>
                </a:lnTo>
                <a:lnTo>
                  <a:pt x="51121" y="106347"/>
                </a:lnTo>
                <a:lnTo>
                  <a:pt x="48826" y="107065"/>
                </a:lnTo>
                <a:lnTo>
                  <a:pt x="46416" y="107784"/>
                </a:lnTo>
                <a:lnTo>
                  <a:pt x="43891" y="108502"/>
                </a:lnTo>
                <a:lnTo>
                  <a:pt x="41338" y="109221"/>
                </a:lnTo>
                <a:lnTo>
                  <a:pt x="38728" y="109940"/>
                </a:lnTo>
                <a:lnTo>
                  <a:pt x="36060" y="109940"/>
                </a:lnTo>
                <a:lnTo>
                  <a:pt x="33363" y="110658"/>
                </a:lnTo>
                <a:lnTo>
                  <a:pt x="30666" y="111377"/>
                </a:lnTo>
                <a:lnTo>
                  <a:pt x="27999" y="111377"/>
                </a:lnTo>
                <a:lnTo>
                  <a:pt x="25331" y="111377"/>
                </a:lnTo>
                <a:lnTo>
                  <a:pt x="22720" y="111377"/>
                </a:lnTo>
                <a:lnTo>
                  <a:pt x="20196" y="111377"/>
                </a:lnTo>
                <a:lnTo>
                  <a:pt x="17671" y="111377"/>
                </a:lnTo>
                <a:lnTo>
                  <a:pt x="15290" y="111377"/>
                </a:lnTo>
                <a:lnTo>
                  <a:pt x="12995" y="111377"/>
                </a:lnTo>
                <a:lnTo>
                  <a:pt x="10786" y="111377"/>
                </a:lnTo>
                <a:lnTo>
                  <a:pt x="8749" y="111377"/>
                </a:lnTo>
                <a:lnTo>
                  <a:pt x="6885" y="111377"/>
                </a:lnTo>
                <a:lnTo>
                  <a:pt x="5135" y="111377"/>
                </a:lnTo>
                <a:lnTo>
                  <a:pt x="3585" y="111377"/>
                </a:lnTo>
                <a:lnTo>
                  <a:pt x="2237" y="110658"/>
                </a:lnTo>
                <a:lnTo>
                  <a:pt x="1118" y="109940"/>
                </a:lnTo>
                <a:lnTo>
                  <a:pt x="0" y="109940"/>
                </a:lnTo>
                <a:lnTo>
                  <a:pt x="0" y="19401"/>
                </a:lnTo>
                <a:lnTo>
                  <a:pt x="803" y="17245"/>
                </a:lnTo>
                <a:lnTo>
                  <a:pt x="1290" y="15808"/>
                </a:lnTo>
                <a:lnTo>
                  <a:pt x="1836" y="15808"/>
                </a:lnTo>
                <a:lnTo>
                  <a:pt x="2438" y="15089"/>
                </a:lnTo>
                <a:lnTo>
                  <a:pt x="3126" y="13652"/>
                </a:lnTo>
                <a:lnTo>
                  <a:pt x="3844" y="12934"/>
                </a:lnTo>
                <a:lnTo>
                  <a:pt x="4647" y="12215"/>
                </a:lnTo>
                <a:lnTo>
                  <a:pt x="5508" y="11497"/>
                </a:lnTo>
                <a:lnTo>
                  <a:pt x="6368" y="10778"/>
                </a:lnTo>
                <a:lnTo>
                  <a:pt x="7286" y="10778"/>
                </a:lnTo>
                <a:lnTo>
                  <a:pt x="8233" y="10778"/>
                </a:lnTo>
                <a:lnTo>
                  <a:pt x="9237" y="10059"/>
                </a:lnTo>
                <a:lnTo>
                  <a:pt x="10241" y="9341"/>
                </a:lnTo>
                <a:lnTo>
                  <a:pt x="11302" y="9341"/>
                </a:lnTo>
                <a:lnTo>
                  <a:pt x="12364" y="8622"/>
                </a:lnTo>
                <a:lnTo>
                  <a:pt x="13454" y="8622"/>
                </a:lnTo>
                <a:lnTo>
                  <a:pt x="14544" y="8622"/>
                </a:lnTo>
                <a:lnTo>
                  <a:pt x="15692" y="7904"/>
                </a:lnTo>
                <a:lnTo>
                  <a:pt x="16782" y="7904"/>
                </a:lnTo>
                <a:lnTo>
                  <a:pt x="17901" y="7904"/>
                </a:lnTo>
                <a:lnTo>
                  <a:pt x="18991" y="7904"/>
                </a:lnTo>
                <a:lnTo>
                  <a:pt x="20081" y="7904"/>
                </a:lnTo>
                <a:lnTo>
                  <a:pt x="21200" y="7904"/>
                </a:lnTo>
                <a:lnTo>
                  <a:pt x="22232" y="8622"/>
                </a:lnTo>
                <a:lnTo>
                  <a:pt x="23294" y="8622"/>
                </a:lnTo>
                <a:lnTo>
                  <a:pt x="24327" y="8622"/>
                </a:lnTo>
                <a:lnTo>
                  <a:pt x="25331" y="9341"/>
                </a:lnTo>
                <a:lnTo>
                  <a:pt x="26335" y="10059"/>
                </a:lnTo>
                <a:lnTo>
                  <a:pt x="27253" y="10059"/>
                </a:lnTo>
                <a:lnTo>
                  <a:pt x="28142" y="10778"/>
                </a:lnTo>
                <a:lnTo>
                  <a:pt x="28974" y="10778"/>
                </a:lnTo>
                <a:lnTo>
                  <a:pt x="29777" y="11497"/>
                </a:lnTo>
                <a:lnTo>
                  <a:pt x="30638" y="12215"/>
                </a:lnTo>
                <a:lnTo>
                  <a:pt x="31527" y="12934"/>
                </a:lnTo>
                <a:lnTo>
                  <a:pt x="32445" y="12934"/>
                </a:lnTo>
                <a:lnTo>
                  <a:pt x="33478" y="13652"/>
                </a:lnTo>
                <a:lnTo>
                  <a:pt x="34568" y="13652"/>
                </a:lnTo>
                <a:lnTo>
                  <a:pt x="35715" y="13652"/>
                </a:lnTo>
                <a:lnTo>
                  <a:pt x="36892" y="13652"/>
                </a:lnTo>
                <a:lnTo>
                  <a:pt x="38125" y="13652"/>
                </a:lnTo>
                <a:lnTo>
                  <a:pt x="39359" y="13652"/>
                </a:lnTo>
                <a:lnTo>
                  <a:pt x="40621" y="13652"/>
                </a:lnTo>
                <a:lnTo>
                  <a:pt x="41941" y="12934"/>
                </a:lnTo>
                <a:lnTo>
                  <a:pt x="43260" y="12934"/>
                </a:lnTo>
                <a:lnTo>
                  <a:pt x="44609" y="12215"/>
                </a:lnTo>
                <a:lnTo>
                  <a:pt x="45928" y="12215"/>
                </a:lnTo>
                <a:lnTo>
                  <a:pt x="47277" y="11497"/>
                </a:lnTo>
                <a:lnTo>
                  <a:pt x="48625" y="10778"/>
                </a:lnTo>
                <a:lnTo>
                  <a:pt x="49973" y="10778"/>
                </a:lnTo>
                <a:lnTo>
                  <a:pt x="51264" y="10778"/>
                </a:lnTo>
                <a:lnTo>
                  <a:pt x="52584" y="10059"/>
                </a:lnTo>
                <a:lnTo>
                  <a:pt x="53817" y="9341"/>
                </a:lnTo>
                <a:lnTo>
                  <a:pt x="55080" y="8622"/>
                </a:lnTo>
                <a:lnTo>
                  <a:pt x="56284" y="7904"/>
                </a:lnTo>
                <a:lnTo>
                  <a:pt x="57432" y="7185"/>
                </a:lnTo>
                <a:lnTo>
                  <a:pt x="58551" y="6467"/>
                </a:lnTo>
                <a:lnTo>
                  <a:pt x="59612" y="6467"/>
                </a:lnTo>
                <a:lnTo>
                  <a:pt x="60616" y="5748"/>
                </a:lnTo>
                <a:lnTo>
                  <a:pt x="61534" y="5029"/>
                </a:lnTo>
                <a:lnTo>
                  <a:pt x="62424" y="4311"/>
                </a:lnTo>
                <a:lnTo>
                  <a:pt x="63169" y="3592"/>
                </a:lnTo>
                <a:lnTo>
                  <a:pt x="63915" y="2874"/>
                </a:lnTo>
                <a:lnTo>
                  <a:pt x="64546" y="2155"/>
                </a:lnTo>
                <a:lnTo>
                  <a:pt x="65034" y="2155"/>
                </a:lnTo>
                <a:lnTo>
                  <a:pt x="65551" y="1437"/>
                </a:lnTo>
                <a:lnTo>
                  <a:pt x="66239" y="718"/>
                </a:lnTo>
                <a:lnTo>
                  <a:pt x="67042" y="718"/>
                </a:lnTo>
                <a:lnTo>
                  <a:pt x="68018" y="0"/>
                </a:lnTo>
                <a:lnTo>
                  <a:pt x="68993" y="0"/>
                </a:lnTo>
                <a:lnTo>
                  <a:pt x="70198" y="0"/>
                </a:lnTo>
                <a:lnTo>
                  <a:pt x="71431" y="0"/>
                </a:lnTo>
                <a:lnTo>
                  <a:pt x="72751" y="0"/>
                </a:lnTo>
                <a:lnTo>
                  <a:pt x="74185" y="0"/>
                </a:lnTo>
                <a:lnTo>
                  <a:pt x="75677" y="0"/>
                </a:lnTo>
                <a:lnTo>
                  <a:pt x="77255" y="718"/>
                </a:lnTo>
                <a:lnTo>
                  <a:pt x="78862" y="718"/>
                </a:lnTo>
                <a:lnTo>
                  <a:pt x="80525" y="1437"/>
                </a:lnTo>
                <a:lnTo>
                  <a:pt x="82247" y="1437"/>
                </a:lnTo>
                <a:lnTo>
                  <a:pt x="83939" y="2155"/>
                </a:lnTo>
                <a:lnTo>
                  <a:pt x="85718" y="2155"/>
                </a:lnTo>
                <a:lnTo>
                  <a:pt x="87468" y="2874"/>
                </a:lnTo>
                <a:lnTo>
                  <a:pt x="89246" y="3592"/>
                </a:lnTo>
                <a:lnTo>
                  <a:pt x="91025" y="4311"/>
                </a:lnTo>
                <a:lnTo>
                  <a:pt x="92746" y="5029"/>
                </a:lnTo>
                <a:lnTo>
                  <a:pt x="94525" y="5748"/>
                </a:lnTo>
                <a:lnTo>
                  <a:pt x="96189" y="6467"/>
                </a:lnTo>
                <a:lnTo>
                  <a:pt x="97853" y="6467"/>
                </a:lnTo>
                <a:lnTo>
                  <a:pt x="99459" y="7904"/>
                </a:lnTo>
                <a:lnTo>
                  <a:pt x="101037" y="8622"/>
                </a:lnTo>
                <a:lnTo>
                  <a:pt x="102529" y="9341"/>
                </a:lnTo>
                <a:lnTo>
                  <a:pt x="103934" y="10778"/>
                </a:lnTo>
                <a:lnTo>
                  <a:pt x="105254" y="10778"/>
                </a:lnTo>
                <a:lnTo>
                  <a:pt x="106516" y="12215"/>
                </a:lnTo>
                <a:lnTo>
                  <a:pt x="107664" y="12934"/>
                </a:lnTo>
                <a:lnTo>
                  <a:pt x="108697" y="14371"/>
                </a:lnTo>
                <a:lnTo>
                  <a:pt x="109615" y="15089"/>
                </a:lnTo>
                <a:lnTo>
                  <a:pt x="111221" y="16526"/>
                </a:lnTo>
                <a:lnTo>
                  <a:pt x="112655" y="18682"/>
                </a:lnTo>
                <a:lnTo>
                  <a:pt x="113860" y="20119"/>
                </a:lnTo>
                <a:lnTo>
                  <a:pt x="114922" y="22275"/>
                </a:lnTo>
                <a:lnTo>
                  <a:pt x="115811" y="24431"/>
                </a:lnTo>
                <a:lnTo>
                  <a:pt x="116586" y="25868"/>
                </a:lnTo>
                <a:lnTo>
                  <a:pt x="117217" y="28023"/>
                </a:lnTo>
                <a:lnTo>
                  <a:pt x="117762" y="29461"/>
                </a:lnTo>
                <a:lnTo>
                  <a:pt x="118192" y="30179"/>
                </a:lnTo>
                <a:lnTo>
                  <a:pt x="118565" y="31616"/>
                </a:lnTo>
                <a:lnTo>
                  <a:pt x="118852" y="32335"/>
                </a:lnTo>
                <a:lnTo>
                  <a:pt x="119081" y="33053"/>
                </a:lnTo>
                <a:lnTo>
                  <a:pt x="119282" y="33053"/>
                </a:lnTo>
                <a:lnTo>
                  <a:pt x="119512" y="33053"/>
                </a:lnTo>
                <a:lnTo>
                  <a:pt x="119741" y="32335"/>
                </a:lnTo>
                <a:lnTo>
                  <a:pt x="119971" y="30898"/>
                </a:lnTo>
                <a:lnTo>
                  <a:pt x="119971" y="119281"/>
                </a:lnTo>
              </a:path>
            </a:pathLst>
          </a:custGeom>
          <a:solidFill>
            <a:srgbClr val="FF201B"/>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48" name="Shape 4048"/>
          <p:cNvSpPr/>
          <p:nvPr/>
        </p:nvSpPr>
        <p:spPr>
          <a:xfrm>
            <a:off x="6688138" y="4433887"/>
            <a:ext cx="9524" cy="47625"/>
          </a:xfrm>
          <a:custGeom>
            <a:pathLst>
              <a:path extrusionOk="0" h="120000" w="120000">
                <a:moveTo>
                  <a:pt x="0" y="0"/>
                </a:moveTo>
                <a:lnTo>
                  <a:pt x="34285" y="36000"/>
                </a:lnTo>
                <a:lnTo>
                  <a:pt x="85714" y="92000"/>
                </a:lnTo>
                <a:lnTo>
                  <a:pt x="102857" y="116000"/>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49" name="Shape 4049"/>
          <p:cNvSpPr/>
          <p:nvPr/>
        </p:nvSpPr>
        <p:spPr>
          <a:xfrm>
            <a:off x="6697663" y="4489450"/>
            <a:ext cx="7937" cy="50799"/>
          </a:xfrm>
          <a:custGeom>
            <a:pathLst>
              <a:path extrusionOk="0" h="120000" w="120000">
                <a:moveTo>
                  <a:pt x="0" y="0"/>
                </a:moveTo>
                <a:lnTo>
                  <a:pt x="24000" y="26250"/>
                </a:lnTo>
                <a:lnTo>
                  <a:pt x="96000" y="105000"/>
                </a:lnTo>
                <a:lnTo>
                  <a:pt x="96000" y="116250"/>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50" name="Shape 4050"/>
          <p:cNvSpPr/>
          <p:nvPr/>
        </p:nvSpPr>
        <p:spPr>
          <a:xfrm>
            <a:off x="6705600" y="4548187"/>
            <a:ext cx="6349" cy="47625"/>
          </a:xfrm>
          <a:custGeom>
            <a:pathLst>
              <a:path extrusionOk="0" h="120000" w="120000">
                <a:moveTo>
                  <a:pt x="0" y="0"/>
                </a:moveTo>
                <a:lnTo>
                  <a:pt x="24000" y="12000"/>
                </a:lnTo>
                <a:lnTo>
                  <a:pt x="72000" y="68000"/>
                </a:lnTo>
                <a:lnTo>
                  <a:pt x="96000" y="116000"/>
                </a:lnTo>
              </a:path>
            </a:pathLst>
          </a:custGeom>
          <a:solidFill>
            <a:schemeClr val="lt1"/>
          </a:solidFill>
          <a:ln cap="rnd" cmpd="sng" w="12700">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51" name="Shape 4051"/>
          <p:cNvSpPr/>
          <p:nvPr/>
        </p:nvSpPr>
        <p:spPr>
          <a:xfrm>
            <a:off x="6710363" y="4603750"/>
            <a:ext cx="3174" cy="49212"/>
          </a:xfrm>
          <a:custGeom>
            <a:pathLst>
              <a:path extrusionOk="0" h="120000" w="120000">
                <a:moveTo>
                  <a:pt x="0" y="0"/>
                </a:moveTo>
                <a:lnTo>
                  <a:pt x="60000" y="50322"/>
                </a:lnTo>
                <a:lnTo>
                  <a:pt x="60000" y="116129"/>
                </a:lnTo>
              </a:path>
            </a:pathLst>
          </a:custGeom>
          <a:solidFill>
            <a:schemeClr val="lt1"/>
          </a:solidFill>
          <a:ln cap="rnd" cmpd="sng" w="12700">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52" name="Shape 4052"/>
          <p:cNvSpPr/>
          <p:nvPr/>
        </p:nvSpPr>
        <p:spPr>
          <a:xfrm>
            <a:off x="6711950" y="4660900"/>
            <a:ext cx="3174" cy="50799"/>
          </a:xfrm>
          <a:custGeom>
            <a:pathLst>
              <a:path extrusionOk="0" h="120000" w="120000">
                <a:moveTo>
                  <a:pt x="0" y="0"/>
                </a:moveTo>
                <a:lnTo>
                  <a:pt x="60000" y="41250"/>
                </a:lnTo>
                <a:lnTo>
                  <a:pt x="60000" y="105000"/>
                </a:lnTo>
                <a:lnTo>
                  <a:pt x="60000" y="116250"/>
                </a:lnTo>
              </a:path>
            </a:pathLst>
          </a:custGeom>
          <a:solidFill>
            <a:srgbClr val="FFFFA3"/>
          </a:solidFill>
          <a:ln cap="rnd" cmpd="sng" w="12700">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53" name="Shape 4053"/>
          <p:cNvSpPr/>
          <p:nvPr/>
        </p:nvSpPr>
        <p:spPr>
          <a:xfrm>
            <a:off x="6711950" y="4719637"/>
            <a:ext cx="3174" cy="49211"/>
          </a:xfrm>
          <a:custGeom>
            <a:pathLst>
              <a:path extrusionOk="0" h="120000" w="120000">
                <a:moveTo>
                  <a:pt x="60000" y="0"/>
                </a:moveTo>
                <a:lnTo>
                  <a:pt x="60000" y="30967"/>
                </a:lnTo>
                <a:lnTo>
                  <a:pt x="0" y="100645"/>
                </a:lnTo>
                <a:lnTo>
                  <a:pt x="0" y="116129"/>
                </a:lnTo>
              </a:path>
            </a:pathLst>
          </a:custGeom>
          <a:solidFill>
            <a:srgbClr val="FFFFA3"/>
          </a:solidFill>
          <a:ln cap="rnd" cmpd="sng" w="12700">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54" name="Shape 4054"/>
          <p:cNvSpPr/>
          <p:nvPr/>
        </p:nvSpPr>
        <p:spPr>
          <a:xfrm>
            <a:off x="6710363" y="4776787"/>
            <a:ext cx="3174" cy="49211"/>
          </a:xfrm>
          <a:custGeom>
            <a:pathLst>
              <a:path extrusionOk="0" h="120000" w="120000">
                <a:moveTo>
                  <a:pt x="60000" y="0"/>
                </a:moveTo>
                <a:lnTo>
                  <a:pt x="60000" y="27096"/>
                </a:lnTo>
                <a:lnTo>
                  <a:pt x="0" y="85161"/>
                </a:lnTo>
                <a:lnTo>
                  <a:pt x="0" y="116129"/>
                </a:lnTo>
              </a:path>
            </a:pathLst>
          </a:custGeom>
          <a:solidFill>
            <a:srgbClr val="FFFFA3"/>
          </a:solidFill>
          <a:ln cap="rnd" cmpd="sng" w="12700">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55" name="Shape 4055"/>
          <p:cNvSpPr/>
          <p:nvPr/>
        </p:nvSpPr>
        <p:spPr>
          <a:xfrm>
            <a:off x="6707188" y="4833937"/>
            <a:ext cx="4762" cy="49211"/>
          </a:xfrm>
          <a:custGeom>
            <a:pathLst>
              <a:path extrusionOk="0" h="120000" w="120000">
                <a:moveTo>
                  <a:pt x="90000" y="0"/>
                </a:moveTo>
                <a:lnTo>
                  <a:pt x="90000" y="7741"/>
                </a:lnTo>
                <a:lnTo>
                  <a:pt x="90000" y="61935"/>
                </a:lnTo>
                <a:lnTo>
                  <a:pt x="0" y="112258"/>
                </a:lnTo>
                <a:lnTo>
                  <a:pt x="0" y="116129"/>
                </a:lnTo>
              </a:path>
            </a:pathLst>
          </a:custGeom>
          <a:solidFill>
            <a:srgbClr val="FFFFA3"/>
          </a:solidFill>
          <a:ln cap="rnd" cmpd="sng" w="12700">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56" name="Shape 4056"/>
          <p:cNvSpPr/>
          <p:nvPr/>
        </p:nvSpPr>
        <p:spPr>
          <a:xfrm>
            <a:off x="6700838" y="4891087"/>
            <a:ext cx="7937" cy="50799"/>
          </a:xfrm>
          <a:custGeom>
            <a:pathLst>
              <a:path extrusionOk="0" h="120000" w="120000">
                <a:moveTo>
                  <a:pt x="96000" y="0"/>
                </a:moveTo>
                <a:lnTo>
                  <a:pt x="72000" y="15000"/>
                </a:lnTo>
                <a:lnTo>
                  <a:pt x="48000" y="48750"/>
                </a:lnTo>
                <a:lnTo>
                  <a:pt x="0" y="86250"/>
                </a:lnTo>
                <a:lnTo>
                  <a:pt x="0" y="116250"/>
                </a:lnTo>
              </a:path>
            </a:pathLst>
          </a:custGeom>
          <a:solidFill>
            <a:srgbClr val="FFFFA3"/>
          </a:solidFill>
          <a:ln cap="rnd" cmpd="sng" w="12700">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57" name="Shape 4057"/>
          <p:cNvSpPr/>
          <p:nvPr/>
        </p:nvSpPr>
        <p:spPr>
          <a:xfrm>
            <a:off x="6694488" y="4949825"/>
            <a:ext cx="7937" cy="49212"/>
          </a:xfrm>
          <a:custGeom>
            <a:pathLst>
              <a:path extrusionOk="0" h="120000" w="120000">
                <a:moveTo>
                  <a:pt x="100000" y="0"/>
                </a:moveTo>
                <a:lnTo>
                  <a:pt x="60000" y="42580"/>
                </a:lnTo>
                <a:lnTo>
                  <a:pt x="0" y="100645"/>
                </a:lnTo>
                <a:lnTo>
                  <a:pt x="0" y="116129"/>
                </a:lnTo>
              </a:path>
            </a:pathLst>
          </a:custGeom>
          <a:solidFill>
            <a:srgbClr val="FFFFA3"/>
          </a:solidFill>
          <a:ln cap="rnd" cmpd="sng" w="12700">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58" name="Shape 4058"/>
          <p:cNvSpPr/>
          <p:nvPr/>
        </p:nvSpPr>
        <p:spPr>
          <a:xfrm>
            <a:off x="6689725" y="5005387"/>
            <a:ext cx="6349" cy="49211"/>
          </a:xfrm>
          <a:custGeom>
            <a:pathLst>
              <a:path extrusionOk="0" h="120000" w="120000">
                <a:moveTo>
                  <a:pt x="90000" y="0"/>
                </a:moveTo>
                <a:lnTo>
                  <a:pt x="30000" y="27096"/>
                </a:lnTo>
                <a:lnTo>
                  <a:pt x="0" y="89032"/>
                </a:lnTo>
                <a:lnTo>
                  <a:pt x="0" y="116129"/>
                </a:lnTo>
              </a:path>
            </a:pathLst>
          </a:custGeom>
          <a:solidFill>
            <a:srgbClr val="FFFFA3"/>
          </a:solidFill>
          <a:ln cap="rnd" cmpd="sng" w="12700">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59" name="Shape 4059"/>
          <p:cNvSpPr/>
          <p:nvPr/>
        </p:nvSpPr>
        <p:spPr>
          <a:xfrm>
            <a:off x="6684963" y="5062537"/>
            <a:ext cx="4762" cy="50799"/>
          </a:xfrm>
          <a:custGeom>
            <a:pathLst>
              <a:path extrusionOk="0" h="120000" w="120000">
                <a:moveTo>
                  <a:pt x="90000" y="0"/>
                </a:moveTo>
                <a:lnTo>
                  <a:pt x="60000" y="22500"/>
                </a:lnTo>
                <a:lnTo>
                  <a:pt x="0" y="86250"/>
                </a:lnTo>
                <a:lnTo>
                  <a:pt x="0" y="116250"/>
                </a:lnTo>
              </a:path>
            </a:pathLst>
          </a:custGeom>
          <a:solidFill>
            <a:srgbClr val="FFFFA3"/>
          </a:solidFill>
          <a:ln cap="rnd" cmpd="sng" w="12700">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60" name="Shape 4060"/>
          <p:cNvSpPr/>
          <p:nvPr/>
        </p:nvSpPr>
        <p:spPr>
          <a:xfrm>
            <a:off x="6680200" y="5121275"/>
            <a:ext cx="4763" cy="49212"/>
          </a:xfrm>
          <a:custGeom>
            <a:pathLst>
              <a:path extrusionOk="0" h="120000" w="120000">
                <a:moveTo>
                  <a:pt x="90000" y="0"/>
                </a:moveTo>
                <a:lnTo>
                  <a:pt x="60000" y="11612"/>
                </a:lnTo>
                <a:lnTo>
                  <a:pt x="0" y="81290"/>
                </a:lnTo>
                <a:lnTo>
                  <a:pt x="0" y="116129"/>
                </a:lnTo>
              </a:path>
            </a:pathLst>
          </a:custGeom>
          <a:solidFill>
            <a:srgbClr val="FFFFA3"/>
          </a:solidFill>
          <a:ln cap="rnd" cmpd="sng" w="12700">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61" name="Shape 4061"/>
          <p:cNvSpPr/>
          <p:nvPr/>
        </p:nvSpPr>
        <p:spPr>
          <a:xfrm>
            <a:off x="8123238" y="4289425"/>
            <a:ext cx="425449" cy="1389063"/>
          </a:xfrm>
          <a:custGeom>
            <a:pathLst>
              <a:path extrusionOk="0" h="120000" w="120000">
                <a:moveTo>
                  <a:pt x="92093" y="114240"/>
                </a:moveTo>
                <a:lnTo>
                  <a:pt x="92093" y="114240"/>
                </a:lnTo>
                <a:lnTo>
                  <a:pt x="88504" y="115337"/>
                </a:lnTo>
                <a:lnTo>
                  <a:pt x="85714" y="116434"/>
                </a:lnTo>
                <a:lnTo>
                  <a:pt x="82524" y="117394"/>
                </a:lnTo>
                <a:lnTo>
                  <a:pt x="79335" y="118080"/>
                </a:lnTo>
                <a:lnTo>
                  <a:pt x="76146" y="118765"/>
                </a:lnTo>
                <a:lnTo>
                  <a:pt x="72956" y="119314"/>
                </a:lnTo>
                <a:lnTo>
                  <a:pt x="69767" y="119588"/>
                </a:lnTo>
                <a:lnTo>
                  <a:pt x="66578" y="119725"/>
                </a:lnTo>
                <a:lnTo>
                  <a:pt x="62990" y="119862"/>
                </a:lnTo>
                <a:lnTo>
                  <a:pt x="60199" y="119725"/>
                </a:lnTo>
                <a:lnTo>
                  <a:pt x="55813" y="119725"/>
                </a:lnTo>
                <a:lnTo>
                  <a:pt x="51428" y="119314"/>
                </a:lnTo>
                <a:lnTo>
                  <a:pt x="47043" y="118902"/>
                </a:lnTo>
                <a:lnTo>
                  <a:pt x="42259" y="118354"/>
                </a:lnTo>
                <a:lnTo>
                  <a:pt x="36279" y="117668"/>
                </a:lnTo>
                <a:lnTo>
                  <a:pt x="29900" y="116982"/>
                </a:lnTo>
                <a:lnTo>
                  <a:pt x="18737" y="115337"/>
                </a:lnTo>
                <a:lnTo>
                  <a:pt x="10764" y="113691"/>
                </a:lnTo>
                <a:lnTo>
                  <a:pt x="4784" y="111908"/>
                </a:lnTo>
                <a:lnTo>
                  <a:pt x="1594" y="109988"/>
                </a:lnTo>
                <a:lnTo>
                  <a:pt x="0" y="107931"/>
                </a:lnTo>
                <a:lnTo>
                  <a:pt x="0" y="105737"/>
                </a:lnTo>
                <a:lnTo>
                  <a:pt x="0" y="103131"/>
                </a:lnTo>
                <a:lnTo>
                  <a:pt x="1196" y="100114"/>
                </a:lnTo>
                <a:lnTo>
                  <a:pt x="1594" y="98194"/>
                </a:lnTo>
                <a:lnTo>
                  <a:pt x="2790" y="95588"/>
                </a:lnTo>
                <a:lnTo>
                  <a:pt x="3189" y="92571"/>
                </a:lnTo>
                <a:lnTo>
                  <a:pt x="3986" y="88868"/>
                </a:lnTo>
                <a:lnTo>
                  <a:pt x="5182" y="85028"/>
                </a:lnTo>
                <a:lnTo>
                  <a:pt x="5980" y="80777"/>
                </a:lnTo>
                <a:lnTo>
                  <a:pt x="7176" y="76251"/>
                </a:lnTo>
                <a:lnTo>
                  <a:pt x="8372" y="71862"/>
                </a:lnTo>
                <a:lnTo>
                  <a:pt x="8770" y="67474"/>
                </a:lnTo>
                <a:lnTo>
                  <a:pt x="10365" y="62948"/>
                </a:lnTo>
                <a:lnTo>
                  <a:pt x="11561" y="58834"/>
                </a:lnTo>
                <a:lnTo>
                  <a:pt x="11960" y="54720"/>
                </a:lnTo>
                <a:lnTo>
                  <a:pt x="13554" y="51154"/>
                </a:lnTo>
                <a:lnTo>
                  <a:pt x="14352" y="48137"/>
                </a:lnTo>
                <a:lnTo>
                  <a:pt x="14750" y="45531"/>
                </a:lnTo>
                <a:lnTo>
                  <a:pt x="15548" y="43611"/>
                </a:lnTo>
                <a:lnTo>
                  <a:pt x="15946" y="42102"/>
                </a:lnTo>
                <a:lnTo>
                  <a:pt x="16744" y="40457"/>
                </a:lnTo>
                <a:lnTo>
                  <a:pt x="16744" y="38537"/>
                </a:lnTo>
                <a:lnTo>
                  <a:pt x="15946" y="36480"/>
                </a:lnTo>
                <a:lnTo>
                  <a:pt x="15548" y="34560"/>
                </a:lnTo>
                <a:lnTo>
                  <a:pt x="15149" y="32228"/>
                </a:lnTo>
                <a:lnTo>
                  <a:pt x="14750" y="30034"/>
                </a:lnTo>
                <a:lnTo>
                  <a:pt x="14352" y="27702"/>
                </a:lnTo>
                <a:lnTo>
                  <a:pt x="13554" y="25508"/>
                </a:lnTo>
                <a:lnTo>
                  <a:pt x="13156" y="23451"/>
                </a:lnTo>
                <a:lnTo>
                  <a:pt x="11960" y="21120"/>
                </a:lnTo>
                <a:lnTo>
                  <a:pt x="11561" y="19062"/>
                </a:lnTo>
                <a:lnTo>
                  <a:pt x="11561" y="17142"/>
                </a:lnTo>
                <a:lnTo>
                  <a:pt x="11561" y="15360"/>
                </a:lnTo>
                <a:lnTo>
                  <a:pt x="11561" y="13714"/>
                </a:lnTo>
                <a:lnTo>
                  <a:pt x="11561" y="12205"/>
                </a:lnTo>
                <a:lnTo>
                  <a:pt x="13953" y="9600"/>
                </a:lnTo>
                <a:lnTo>
                  <a:pt x="19136" y="7268"/>
                </a:lnTo>
                <a:lnTo>
                  <a:pt x="26312" y="5211"/>
                </a:lnTo>
                <a:lnTo>
                  <a:pt x="35083" y="3428"/>
                </a:lnTo>
                <a:lnTo>
                  <a:pt x="43853" y="1920"/>
                </a:lnTo>
                <a:lnTo>
                  <a:pt x="52225" y="822"/>
                </a:lnTo>
                <a:lnTo>
                  <a:pt x="60199" y="137"/>
                </a:lnTo>
                <a:lnTo>
                  <a:pt x="64983" y="0"/>
                </a:lnTo>
                <a:lnTo>
                  <a:pt x="69368" y="137"/>
                </a:lnTo>
                <a:lnTo>
                  <a:pt x="74950" y="822"/>
                </a:lnTo>
                <a:lnTo>
                  <a:pt x="81328" y="1645"/>
                </a:lnTo>
                <a:lnTo>
                  <a:pt x="88106" y="2742"/>
                </a:lnTo>
                <a:lnTo>
                  <a:pt x="94086" y="3977"/>
                </a:lnTo>
                <a:lnTo>
                  <a:pt x="100066" y="5348"/>
                </a:lnTo>
                <a:lnTo>
                  <a:pt x="104053" y="6720"/>
                </a:lnTo>
                <a:lnTo>
                  <a:pt x="106445" y="7817"/>
                </a:lnTo>
                <a:lnTo>
                  <a:pt x="108438" y="9051"/>
                </a:lnTo>
                <a:lnTo>
                  <a:pt x="109235" y="10285"/>
                </a:lnTo>
                <a:lnTo>
                  <a:pt x="110830" y="11657"/>
                </a:lnTo>
                <a:lnTo>
                  <a:pt x="111627" y="13165"/>
                </a:lnTo>
                <a:lnTo>
                  <a:pt x="112823" y="14948"/>
                </a:lnTo>
                <a:lnTo>
                  <a:pt x="113621" y="17005"/>
                </a:lnTo>
                <a:lnTo>
                  <a:pt x="115215" y="19474"/>
                </a:lnTo>
                <a:lnTo>
                  <a:pt x="116810" y="22491"/>
                </a:lnTo>
                <a:lnTo>
                  <a:pt x="117209" y="24137"/>
                </a:lnTo>
                <a:lnTo>
                  <a:pt x="118006" y="26057"/>
                </a:lnTo>
                <a:lnTo>
                  <a:pt x="118803" y="27977"/>
                </a:lnTo>
                <a:lnTo>
                  <a:pt x="119202" y="30308"/>
                </a:lnTo>
                <a:lnTo>
                  <a:pt x="119202" y="32502"/>
                </a:lnTo>
                <a:lnTo>
                  <a:pt x="119601" y="34834"/>
                </a:lnTo>
                <a:lnTo>
                  <a:pt x="119601" y="37302"/>
                </a:lnTo>
                <a:lnTo>
                  <a:pt x="119601" y="39634"/>
                </a:lnTo>
                <a:lnTo>
                  <a:pt x="119601" y="41965"/>
                </a:lnTo>
                <a:lnTo>
                  <a:pt x="119202" y="44297"/>
                </a:lnTo>
                <a:lnTo>
                  <a:pt x="119202" y="46491"/>
                </a:lnTo>
                <a:lnTo>
                  <a:pt x="118803" y="48548"/>
                </a:lnTo>
                <a:lnTo>
                  <a:pt x="118405" y="50468"/>
                </a:lnTo>
                <a:lnTo>
                  <a:pt x="118006" y="52251"/>
                </a:lnTo>
                <a:lnTo>
                  <a:pt x="116810" y="53760"/>
                </a:lnTo>
                <a:lnTo>
                  <a:pt x="116810" y="55131"/>
                </a:lnTo>
                <a:lnTo>
                  <a:pt x="116411" y="56365"/>
                </a:lnTo>
                <a:lnTo>
                  <a:pt x="115614" y="58011"/>
                </a:lnTo>
                <a:lnTo>
                  <a:pt x="114817" y="59794"/>
                </a:lnTo>
                <a:lnTo>
                  <a:pt x="113621" y="61851"/>
                </a:lnTo>
                <a:lnTo>
                  <a:pt x="113222" y="64182"/>
                </a:lnTo>
                <a:lnTo>
                  <a:pt x="112425" y="66377"/>
                </a:lnTo>
                <a:lnTo>
                  <a:pt x="111627" y="68708"/>
                </a:lnTo>
                <a:lnTo>
                  <a:pt x="111229" y="71177"/>
                </a:lnTo>
                <a:lnTo>
                  <a:pt x="110033" y="73645"/>
                </a:lnTo>
                <a:lnTo>
                  <a:pt x="109235" y="75977"/>
                </a:lnTo>
                <a:lnTo>
                  <a:pt x="108837" y="78171"/>
                </a:lnTo>
                <a:lnTo>
                  <a:pt x="108438" y="80365"/>
                </a:lnTo>
                <a:lnTo>
                  <a:pt x="108438" y="82422"/>
                </a:lnTo>
                <a:lnTo>
                  <a:pt x="108438" y="84068"/>
                </a:lnTo>
                <a:lnTo>
                  <a:pt x="108438" y="85714"/>
                </a:lnTo>
                <a:lnTo>
                  <a:pt x="108837" y="86811"/>
                </a:lnTo>
                <a:lnTo>
                  <a:pt x="109235" y="88045"/>
                </a:lnTo>
                <a:lnTo>
                  <a:pt x="109634" y="89280"/>
                </a:lnTo>
                <a:lnTo>
                  <a:pt x="110033" y="90651"/>
                </a:lnTo>
                <a:lnTo>
                  <a:pt x="110830" y="92022"/>
                </a:lnTo>
                <a:lnTo>
                  <a:pt x="110830" y="93668"/>
                </a:lnTo>
                <a:lnTo>
                  <a:pt x="110830" y="95177"/>
                </a:lnTo>
                <a:lnTo>
                  <a:pt x="110033" y="96685"/>
                </a:lnTo>
                <a:lnTo>
                  <a:pt x="110033" y="98057"/>
                </a:lnTo>
                <a:lnTo>
                  <a:pt x="109634" y="99702"/>
                </a:lnTo>
                <a:lnTo>
                  <a:pt x="109634" y="100937"/>
                </a:lnTo>
                <a:lnTo>
                  <a:pt x="109235" y="102308"/>
                </a:lnTo>
                <a:lnTo>
                  <a:pt x="108438" y="103542"/>
                </a:lnTo>
                <a:lnTo>
                  <a:pt x="108438" y="104640"/>
                </a:lnTo>
                <a:lnTo>
                  <a:pt x="108039" y="105462"/>
                </a:lnTo>
                <a:lnTo>
                  <a:pt x="107242" y="106285"/>
                </a:lnTo>
                <a:lnTo>
                  <a:pt x="106445" y="106697"/>
                </a:lnTo>
                <a:lnTo>
                  <a:pt x="105647" y="107520"/>
                </a:lnTo>
                <a:lnTo>
                  <a:pt x="104850" y="108342"/>
                </a:lnTo>
                <a:lnTo>
                  <a:pt x="104053" y="109165"/>
                </a:lnTo>
                <a:lnTo>
                  <a:pt x="102458" y="109851"/>
                </a:lnTo>
                <a:lnTo>
                  <a:pt x="101262" y="110811"/>
                </a:lnTo>
                <a:lnTo>
                  <a:pt x="98870" y="111771"/>
                </a:lnTo>
                <a:lnTo>
                  <a:pt x="96478" y="112868"/>
                </a:lnTo>
                <a:lnTo>
                  <a:pt x="92093" y="114240"/>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62" name="Shape 4062"/>
          <p:cNvSpPr/>
          <p:nvPr/>
        </p:nvSpPr>
        <p:spPr>
          <a:xfrm>
            <a:off x="7400925" y="4298950"/>
            <a:ext cx="427037" cy="1371599"/>
          </a:xfrm>
          <a:custGeom>
            <a:pathLst>
              <a:path extrusionOk="0" h="120000" w="120000">
                <a:moveTo>
                  <a:pt x="94257" y="114027"/>
                </a:moveTo>
                <a:lnTo>
                  <a:pt x="94257" y="114027"/>
                </a:lnTo>
                <a:lnTo>
                  <a:pt x="90693" y="115138"/>
                </a:lnTo>
                <a:lnTo>
                  <a:pt x="87128" y="116250"/>
                </a:lnTo>
                <a:lnTo>
                  <a:pt x="83960" y="117083"/>
                </a:lnTo>
                <a:lnTo>
                  <a:pt x="80792" y="117916"/>
                </a:lnTo>
                <a:lnTo>
                  <a:pt x="77623" y="118611"/>
                </a:lnTo>
                <a:lnTo>
                  <a:pt x="74059" y="119027"/>
                </a:lnTo>
                <a:lnTo>
                  <a:pt x="70495" y="119444"/>
                </a:lnTo>
                <a:lnTo>
                  <a:pt x="66930" y="119722"/>
                </a:lnTo>
                <a:lnTo>
                  <a:pt x="63762" y="119861"/>
                </a:lnTo>
                <a:lnTo>
                  <a:pt x="59405" y="119861"/>
                </a:lnTo>
                <a:lnTo>
                  <a:pt x="55445" y="119722"/>
                </a:lnTo>
                <a:lnTo>
                  <a:pt x="50297" y="119583"/>
                </a:lnTo>
                <a:lnTo>
                  <a:pt x="45544" y="119305"/>
                </a:lnTo>
                <a:lnTo>
                  <a:pt x="39603" y="118888"/>
                </a:lnTo>
                <a:lnTo>
                  <a:pt x="33663" y="118611"/>
                </a:lnTo>
                <a:lnTo>
                  <a:pt x="27326" y="117916"/>
                </a:lnTo>
                <a:lnTo>
                  <a:pt x="15445" y="116666"/>
                </a:lnTo>
                <a:lnTo>
                  <a:pt x="7524" y="115138"/>
                </a:lnTo>
                <a:lnTo>
                  <a:pt x="3168" y="113055"/>
                </a:lnTo>
                <a:lnTo>
                  <a:pt x="792" y="110833"/>
                </a:lnTo>
                <a:lnTo>
                  <a:pt x="0" y="108333"/>
                </a:lnTo>
                <a:lnTo>
                  <a:pt x="792" y="105694"/>
                </a:lnTo>
                <a:lnTo>
                  <a:pt x="2376" y="102777"/>
                </a:lnTo>
                <a:lnTo>
                  <a:pt x="3564" y="99722"/>
                </a:lnTo>
                <a:lnTo>
                  <a:pt x="3960" y="97916"/>
                </a:lnTo>
                <a:lnTo>
                  <a:pt x="4356" y="95555"/>
                </a:lnTo>
                <a:lnTo>
                  <a:pt x="5544" y="92361"/>
                </a:lnTo>
                <a:lnTo>
                  <a:pt x="5940" y="88888"/>
                </a:lnTo>
                <a:lnTo>
                  <a:pt x="6732" y="85000"/>
                </a:lnTo>
                <a:lnTo>
                  <a:pt x="7524" y="80694"/>
                </a:lnTo>
                <a:lnTo>
                  <a:pt x="7920" y="76250"/>
                </a:lnTo>
                <a:lnTo>
                  <a:pt x="9108" y="71666"/>
                </a:lnTo>
                <a:lnTo>
                  <a:pt x="9900" y="66944"/>
                </a:lnTo>
                <a:lnTo>
                  <a:pt x="10297" y="62500"/>
                </a:lnTo>
                <a:lnTo>
                  <a:pt x="10693" y="58194"/>
                </a:lnTo>
                <a:lnTo>
                  <a:pt x="11089" y="54166"/>
                </a:lnTo>
                <a:lnTo>
                  <a:pt x="11485" y="50416"/>
                </a:lnTo>
                <a:lnTo>
                  <a:pt x="11485" y="47361"/>
                </a:lnTo>
                <a:lnTo>
                  <a:pt x="11485" y="44722"/>
                </a:lnTo>
                <a:lnTo>
                  <a:pt x="11485" y="42638"/>
                </a:lnTo>
                <a:lnTo>
                  <a:pt x="11089" y="41111"/>
                </a:lnTo>
                <a:lnTo>
                  <a:pt x="11089" y="39444"/>
                </a:lnTo>
                <a:lnTo>
                  <a:pt x="11089" y="37500"/>
                </a:lnTo>
                <a:lnTo>
                  <a:pt x="11089" y="35416"/>
                </a:lnTo>
                <a:lnTo>
                  <a:pt x="11089" y="33333"/>
                </a:lnTo>
                <a:lnTo>
                  <a:pt x="11089" y="30972"/>
                </a:lnTo>
                <a:lnTo>
                  <a:pt x="11089" y="28750"/>
                </a:lnTo>
                <a:lnTo>
                  <a:pt x="11485" y="26388"/>
                </a:lnTo>
                <a:lnTo>
                  <a:pt x="11485" y="24166"/>
                </a:lnTo>
                <a:lnTo>
                  <a:pt x="11881" y="21944"/>
                </a:lnTo>
                <a:lnTo>
                  <a:pt x="11881" y="19722"/>
                </a:lnTo>
                <a:lnTo>
                  <a:pt x="12673" y="17638"/>
                </a:lnTo>
                <a:lnTo>
                  <a:pt x="13069" y="15694"/>
                </a:lnTo>
                <a:lnTo>
                  <a:pt x="13069" y="13888"/>
                </a:lnTo>
                <a:lnTo>
                  <a:pt x="13069" y="12222"/>
                </a:lnTo>
                <a:lnTo>
                  <a:pt x="13465" y="10694"/>
                </a:lnTo>
                <a:lnTo>
                  <a:pt x="16237" y="8194"/>
                </a:lnTo>
                <a:lnTo>
                  <a:pt x="20990" y="6111"/>
                </a:lnTo>
                <a:lnTo>
                  <a:pt x="28118" y="4166"/>
                </a:lnTo>
                <a:lnTo>
                  <a:pt x="36435" y="2638"/>
                </a:lnTo>
                <a:lnTo>
                  <a:pt x="45544" y="1527"/>
                </a:lnTo>
                <a:lnTo>
                  <a:pt x="53465" y="694"/>
                </a:lnTo>
                <a:lnTo>
                  <a:pt x="60990" y="0"/>
                </a:lnTo>
                <a:lnTo>
                  <a:pt x="66138" y="0"/>
                </a:lnTo>
                <a:lnTo>
                  <a:pt x="70495" y="0"/>
                </a:lnTo>
                <a:lnTo>
                  <a:pt x="76435" y="416"/>
                </a:lnTo>
                <a:lnTo>
                  <a:pt x="82376" y="1111"/>
                </a:lnTo>
                <a:lnTo>
                  <a:pt x="89900" y="1805"/>
                </a:lnTo>
                <a:lnTo>
                  <a:pt x="95445" y="2777"/>
                </a:lnTo>
                <a:lnTo>
                  <a:pt x="101386" y="3888"/>
                </a:lnTo>
                <a:lnTo>
                  <a:pt x="105742" y="5000"/>
                </a:lnTo>
                <a:lnTo>
                  <a:pt x="108514" y="6111"/>
                </a:lnTo>
                <a:lnTo>
                  <a:pt x="109306" y="7361"/>
                </a:lnTo>
                <a:lnTo>
                  <a:pt x="110099" y="8750"/>
                </a:lnTo>
                <a:lnTo>
                  <a:pt x="110495" y="10277"/>
                </a:lnTo>
                <a:lnTo>
                  <a:pt x="111287" y="11944"/>
                </a:lnTo>
                <a:lnTo>
                  <a:pt x="111287" y="13888"/>
                </a:lnTo>
                <a:lnTo>
                  <a:pt x="111683" y="16111"/>
                </a:lnTo>
                <a:lnTo>
                  <a:pt x="112475" y="18611"/>
                </a:lnTo>
                <a:lnTo>
                  <a:pt x="113663" y="21666"/>
                </a:lnTo>
                <a:lnTo>
                  <a:pt x="114851" y="23333"/>
                </a:lnTo>
                <a:lnTo>
                  <a:pt x="115247" y="25277"/>
                </a:lnTo>
                <a:lnTo>
                  <a:pt x="116039" y="27222"/>
                </a:lnTo>
                <a:lnTo>
                  <a:pt x="116831" y="29305"/>
                </a:lnTo>
                <a:lnTo>
                  <a:pt x="117227" y="31666"/>
                </a:lnTo>
                <a:lnTo>
                  <a:pt x="117623" y="33888"/>
                </a:lnTo>
                <a:lnTo>
                  <a:pt x="118415" y="36250"/>
                </a:lnTo>
                <a:lnTo>
                  <a:pt x="118811" y="38611"/>
                </a:lnTo>
                <a:lnTo>
                  <a:pt x="119207" y="40972"/>
                </a:lnTo>
                <a:lnTo>
                  <a:pt x="119603" y="43194"/>
                </a:lnTo>
                <a:lnTo>
                  <a:pt x="119603" y="45416"/>
                </a:lnTo>
                <a:lnTo>
                  <a:pt x="119603" y="47500"/>
                </a:lnTo>
                <a:lnTo>
                  <a:pt x="119603" y="49444"/>
                </a:lnTo>
                <a:lnTo>
                  <a:pt x="119207" y="51111"/>
                </a:lnTo>
                <a:lnTo>
                  <a:pt x="118811" y="52777"/>
                </a:lnTo>
                <a:lnTo>
                  <a:pt x="118415" y="54027"/>
                </a:lnTo>
                <a:lnTo>
                  <a:pt x="117623" y="55416"/>
                </a:lnTo>
                <a:lnTo>
                  <a:pt x="116831" y="56944"/>
                </a:lnTo>
                <a:lnTo>
                  <a:pt x="115643" y="58888"/>
                </a:lnTo>
                <a:lnTo>
                  <a:pt x="114851" y="60694"/>
                </a:lnTo>
                <a:lnTo>
                  <a:pt x="113267" y="63055"/>
                </a:lnTo>
                <a:lnTo>
                  <a:pt x="112079" y="65277"/>
                </a:lnTo>
                <a:lnTo>
                  <a:pt x="110099" y="67638"/>
                </a:lnTo>
                <a:lnTo>
                  <a:pt x="109306" y="70138"/>
                </a:lnTo>
                <a:lnTo>
                  <a:pt x="107722" y="72500"/>
                </a:lnTo>
                <a:lnTo>
                  <a:pt x="106534" y="74722"/>
                </a:lnTo>
                <a:lnTo>
                  <a:pt x="105742" y="77083"/>
                </a:lnTo>
                <a:lnTo>
                  <a:pt x="104554" y="79166"/>
                </a:lnTo>
                <a:lnTo>
                  <a:pt x="104158" y="81250"/>
                </a:lnTo>
                <a:lnTo>
                  <a:pt x="104158" y="83055"/>
                </a:lnTo>
                <a:lnTo>
                  <a:pt x="104158" y="84583"/>
                </a:lnTo>
                <a:lnTo>
                  <a:pt x="104158" y="85833"/>
                </a:lnTo>
                <a:lnTo>
                  <a:pt x="104554" y="86944"/>
                </a:lnTo>
                <a:lnTo>
                  <a:pt x="105346" y="88194"/>
                </a:lnTo>
                <a:lnTo>
                  <a:pt x="105742" y="89583"/>
                </a:lnTo>
                <a:lnTo>
                  <a:pt x="106534" y="91111"/>
                </a:lnTo>
                <a:lnTo>
                  <a:pt x="106534" y="92638"/>
                </a:lnTo>
                <a:lnTo>
                  <a:pt x="107722" y="94166"/>
                </a:lnTo>
                <a:lnTo>
                  <a:pt x="108118" y="95833"/>
                </a:lnTo>
                <a:lnTo>
                  <a:pt x="108514" y="97500"/>
                </a:lnTo>
                <a:lnTo>
                  <a:pt x="108910" y="98888"/>
                </a:lnTo>
                <a:lnTo>
                  <a:pt x="109306" y="100416"/>
                </a:lnTo>
                <a:lnTo>
                  <a:pt x="109306" y="101805"/>
                </a:lnTo>
                <a:lnTo>
                  <a:pt x="109306" y="102916"/>
                </a:lnTo>
                <a:lnTo>
                  <a:pt x="109306" y="104166"/>
                </a:lnTo>
                <a:lnTo>
                  <a:pt x="109306" y="105000"/>
                </a:lnTo>
                <a:lnTo>
                  <a:pt x="108910" y="105833"/>
                </a:lnTo>
                <a:lnTo>
                  <a:pt x="108514" y="106388"/>
                </a:lnTo>
                <a:lnTo>
                  <a:pt x="107722" y="107222"/>
                </a:lnTo>
                <a:lnTo>
                  <a:pt x="106534" y="107916"/>
                </a:lnTo>
                <a:lnTo>
                  <a:pt x="105742" y="108750"/>
                </a:lnTo>
                <a:lnTo>
                  <a:pt x="104554" y="109444"/>
                </a:lnTo>
                <a:lnTo>
                  <a:pt x="102970" y="110416"/>
                </a:lnTo>
                <a:lnTo>
                  <a:pt x="100990" y="111388"/>
                </a:lnTo>
                <a:lnTo>
                  <a:pt x="98217" y="112500"/>
                </a:lnTo>
                <a:lnTo>
                  <a:pt x="94257" y="114027"/>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63" name="Shape 4063"/>
          <p:cNvSpPr/>
          <p:nvPr/>
        </p:nvSpPr>
        <p:spPr>
          <a:xfrm>
            <a:off x="7767638" y="4278312"/>
            <a:ext cx="412749" cy="1389061"/>
          </a:xfrm>
          <a:custGeom>
            <a:pathLst>
              <a:path extrusionOk="0" h="120000" w="120000">
                <a:moveTo>
                  <a:pt x="97397" y="114377"/>
                </a:moveTo>
                <a:lnTo>
                  <a:pt x="97397" y="114377"/>
                </a:lnTo>
                <a:lnTo>
                  <a:pt x="94109" y="115474"/>
                </a:lnTo>
                <a:lnTo>
                  <a:pt x="90410" y="116571"/>
                </a:lnTo>
                <a:lnTo>
                  <a:pt x="86712" y="117394"/>
                </a:lnTo>
                <a:lnTo>
                  <a:pt x="83424" y="118080"/>
                </a:lnTo>
                <a:lnTo>
                  <a:pt x="80136" y="118765"/>
                </a:lnTo>
                <a:lnTo>
                  <a:pt x="77260" y="119177"/>
                </a:lnTo>
                <a:lnTo>
                  <a:pt x="73972" y="119588"/>
                </a:lnTo>
                <a:lnTo>
                  <a:pt x="70273" y="119725"/>
                </a:lnTo>
                <a:lnTo>
                  <a:pt x="66575" y="119862"/>
                </a:lnTo>
                <a:lnTo>
                  <a:pt x="62465" y="119862"/>
                </a:lnTo>
                <a:lnTo>
                  <a:pt x="57534" y="119725"/>
                </a:lnTo>
                <a:lnTo>
                  <a:pt x="53424" y="119725"/>
                </a:lnTo>
                <a:lnTo>
                  <a:pt x="48082" y="119451"/>
                </a:lnTo>
                <a:lnTo>
                  <a:pt x="42328" y="119040"/>
                </a:lnTo>
                <a:lnTo>
                  <a:pt x="36164" y="118765"/>
                </a:lnTo>
                <a:lnTo>
                  <a:pt x="29589" y="118217"/>
                </a:lnTo>
                <a:lnTo>
                  <a:pt x="16438" y="117120"/>
                </a:lnTo>
                <a:lnTo>
                  <a:pt x="8219" y="115474"/>
                </a:lnTo>
                <a:lnTo>
                  <a:pt x="3287" y="113691"/>
                </a:lnTo>
                <a:lnTo>
                  <a:pt x="821" y="111360"/>
                </a:lnTo>
                <a:lnTo>
                  <a:pt x="0" y="108891"/>
                </a:lnTo>
                <a:lnTo>
                  <a:pt x="821" y="106148"/>
                </a:lnTo>
                <a:lnTo>
                  <a:pt x="2465" y="103268"/>
                </a:lnTo>
                <a:lnTo>
                  <a:pt x="3698" y="100251"/>
                </a:lnTo>
                <a:lnTo>
                  <a:pt x="4109" y="98468"/>
                </a:lnTo>
                <a:lnTo>
                  <a:pt x="4931" y="96137"/>
                </a:lnTo>
                <a:lnTo>
                  <a:pt x="6164" y="92982"/>
                </a:lnTo>
                <a:lnTo>
                  <a:pt x="6575" y="89554"/>
                </a:lnTo>
                <a:lnTo>
                  <a:pt x="6986" y="85714"/>
                </a:lnTo>
                <a:lnTo>
                  <a:pt x="7808" y="81462"/>
                </a:lnTo>
                <a:lnTo>
                  <a:pt x="8630" y="77074"/>
                </a:lnTo>
                <a:lnTo>
                  <a:pt x="9863" y="72548"/>
                </a:lnTo>
                <a:lnTo>
                  <a:pt x="10273" y="67885"/>
                </a:lnTo>
                <a:lnTo>
                  <a:pt x="11095" y="63497"/>
                </a:lnTo>
                <a:lnTo>
                  <a:pt x="11506" y="59245"/>
                </a:lnTo>
                <a:lnTo>
                  <a:pt x="11917" y="55268"/>
                </a:lnTo>
                <a:lnTo>
                  <a:pt x="12328" y="51565"/>
                </a:lnTo>
                <a:lnTo>
                  <a:pt x="12328" y="48548"/>
                </a:lnTo>
                <a:lnTo>
                  <a:pt x="12328" y="45942"/>
                </a:lnTo>
                <a:lnTo>
                  <a:pt x="12328" y="43885"/>
                </a:lnTo>
                <a:lnTo>
                  <a:pt x="11917" y="42377"/>
                </a:lnTo>
                <a:lnTo>
                  <a:pt x="11917" y="40731"/>
                </a:lnTo>
                <a:lnTo>
                  <a:pt x="11917" y="38811"/>
                </a:lnTo>
                <a:lnTo>
                  <a:pt x="11917" y="36754"/>
                </a:lnTo>
                <a:lnTo>
                  <a:pt x="11917" y="34697"/>
                </a:lnTo>
                <a:lnTo>
                  <a:pt x="11917" y="32365"/>
                </a:lnTo>
                <a:lnTo>
                  <a:pt x="11917" y="30171"/>
                </a:lnTo>
                <a:lnTo>
                  <a:pt x="12328" y="27840"/>
                </a:lnTo>
                <a:lnTo>
                  <a:pt x="12328" y="25645"/>
                </a:lnTo>
                <a:lnTo>
                  <a:pt x="12328" y="23451"/>
                </a:lnTo>
                <a:lnTo>
                  <a:pt x="12328" y="21257"/>
                </a:lnTo>
                <a:lnTo>
                  <a:pt x="12739" y="19200"/>
                </a:lnTo>
                <a:lnTo>
                  <a:pt x="13561" y="17280"/>
                </a:lnTo>
                <a:lnTo>
                  <a:pt x="13561" y="15497"/>
                </a:lnTo>
                <a:lnTo>
                  <a:pt x="13972" y="13851"/>
                </a:lnTo>
                <a:lnTo>
                  <a:pt x="14383" y="12342"/>
                </a:lnTo>
                <a:lnTo>
                  <a:pt x="15616" y="9737"/>
                </a:lnTo>
                <a:lnTo>
                  <a:pt x="19315" y="7268"/>
                </a:lnTo>
                <a:lnTo>
                  <a:pt x="23835" y="5211"/>
                </a:lnTo>
                <a:lnTo>
                  <a:pt x="30821" y="3154"/>
                </a:lnTo>
                <a:lnTo>
                  <a:pt x="38630" y="1645"/>
                </a:lnTo>
                <a:lnTo>
                  <a:pt x="48082" y="548"/>
                </a:lnTo>
                <a:lnTo>
                  <a:pt x="58356" y="0"/>
                </a:lnTo>
                <a:lnTo>
                  <a:pt x="69452" y="0"/>
                </a:lnTo>
                <a:lnTo>
                  <a:pt x="74383" y="274"/>
                </a:lnTo>
                <a:lnTo>
                  <a:pt x="79726" y="960"/>
                </a:lnTo>
                <a:lnTo>
                  <a:pt x="86301" y="1782"/>
                </a:lnTo>
                <a:lnTo>
                  <a:pt x="93287" y="2880"/>
                </a:lnTo>
                <a:lnTo>
                  <a:pt x="99863" y="4114"/>
                </a:lnTo>
                <a:lnTo>
                  <a:pt x="105205" y="5348"/>
                </a:lnTo>
                <a:lnTo>
                  <a:pt x="109315" y="6720"/>
                </a:lnTo>
                <a:lnTo>
                  <a:pt x="112191" y="7817"/>
                </a:lnTo>
                <a:lnTo>
                  <a:pt x="113424" y="9051"/>
                </a:lnTo>
                <a:lnTo>
                  <a:pt x="114657" y="10422"/>
                </a:lnTo>
                <a:lnTo>
                  <a:pt x="115068" y="11931"/>
                </a:lnTo>
                <a:lnTo>
                  <a:pt x="115479" y="13577"/>
                </a:lnTo>
                <a:lnTo>
                  <a:pt x="115479" y="15497"/>
                </a:lnTo>
                <a:lnTo>
                  <a:pt x="115479" y="17691"/>
                </a:lnTo>
                <a:lnTo>
                  <a:pt x="116301" y="20160"/>
                </a:lnTo>
                <a:lnTo>
                  <a:pt x="118356" y="23177"/>
                </a:lnTo>
                <a:lnTo>
                  <a:pt x="118767" y="24822"/>
                </a:lnTo>
                <a:lnTo>
                  <a:pt x="119178" y="26742"/>
                </a:lnTo>
                <a:lnTo>
                  <a:pt x="119589" y="28662"/>
                </a:lnTo>
                <a:lnTo>
                  <a:pt x="119589" y="30857"/>
                </a:lnTo>
                <a:lnTo>
                  <a:pt x="119589" y="33051"/>
                </a:lnTo>
                <a:lnTo>
                  <a:pt x="119589" y="35520"/>
                </a:lnTo>
                <a:lnTo>
                  <a:pt x="119589" y="37851"/>
                </a:lnTo>
                <a:lnTo>
                  <a:pt x="119178" y="40182"/>
                </a:lnTo>
                <a:lnTo>
                  <a:pt x="118767" y="42514"/>
                </a:lnTo>
                <a:lnTo>
                  <a:pt x="118356" y="44845"/>
                </a:lnTo>
                <a:lnTo>
                  <a:pt x="117945" y="47040"/>
                </a:lnTo>
                <a:lnTo>
                  <a:pt x="117123" y="49097"/>
                </a:lnTo>
                <a:lnTo>
                  <a:pt x="116301" y="51017"/>
                </a:lnTo>
                <a:lnTo>
                  <a:pt x="115890" y="52800"/>
                </a:lnTo>
                <a:lnTo>
                  <a:pt x="115479" y="54308"/>
                </a:lnTo>
                <a:lnTo>
                  <a:pt x="115068" y="55542"/>
                </a:lnTo>
                <a:lnTo>
                  <a:pt x="114246" y="56914"/>
                </a:lnTo>
                <a:lnTo>
                  <a:pt x="113424" y="58422"/>
                </a:lnTo>
                <a:lnTo>
                  <a:pt x="112602" y="60205"/>
                </a:lnTo>
                <a:lnTo>
                  <a:pt x="112191" y="62262"/>
                </a:lnTo>
                <a:lnTo>
                  <a:pt x="111369" y="64320"/>
                </a:lnTo>
                <a:lnTo>
                  <a:pt x="110547" y="66651"/>
                </a:lnTo>
                <a:lnTo>
                  <a:pt x="109315" y="68845"/>
                </a:lnTo>
                <a:lnTo>
                  <a:pt x="109315" y="71177"/>
                </a:lnTo>
                <a:lnTo>
                  <a:pt x="108493" y="73508"/>
                </a:lnTo>
                <a:lnTo>
                  <a:pt x="108082" y="75840"/>
                </a:lnTo>
                <a:lnTo>
                  <a:pt x="107671" y="78034"/>
                </a:lnTo>
                <a:lnTo>
                  <a:pt x="107260" y="80091"/>
                </a:lnTo>
                <a:lnTo>
                  <a:pt x="107260" y="82011"/>
                </a:lnTo>
                <a:lnTo>
                  <a:pt x="107260" y="83794"/>
                </a:lnTo>
                <a:lnTo>
                  <a:pt x="107671" y="85302"/>
                </a:lnTo>
                <a:lnTo>
                  <a:pt x="108082" y="86537"/>
                </a:lnTo>
                <a:lnTo>
                  <a:pt x="108904" y="88182"/>
                </a:lnTo>
                <a:lnTo>
                  <a:pt x="109315" y="89828"/>
                </a:lnTo>
                <a:lnTo>
                  <a:pt x="109726" y="91611"/>
                </a:lnTo>
                <a:lnTo>
                  <a:pt x="110547" y="93394"/>
                </a:lnTo>
                <a:lnTo>
                  <a:pt x="110958" y="95040"/>
                </a:lnTo>
                <a:lnTo>
                  <a:pt x="111369" y="96822"/>
                </a:lnTo>
                <a:lnTo>
                  <a:pt x="111369" y="98605"/>
                </a:lnTo>
                <a:lnTo>
                  <a:pt x="111780" y="100114"/>
                </a:lnTo>
                <a:lnTo>
                  <a:pt x="111780" y="101622"/>
                </a:lnTo>
                <a:lnTo>
                  <a:pt x="111780" y="102994"/>
                </a:lnTo>
                <a:lnTo>
                  <a:pt x="111780" y="104228"/>
                </a:lnTo>
                <a:lnTo>
                  <a:pt x="112191" y="105188"/>
                </a:lnTo>
                <a:lnTo>
                  <a:pt x="112191" y="106011"/>
                </a:lnTo>
                <a:lnTo>
                  <a:pt x="112191" y="106560"/>
                </a:lnTo>
                <a:lnTo>
                  <a:pt x="112191" y="106834"/>
                </a:lnTo>
                <a:lnTo>
                  <a:pt x="111780" y="107657"/>
                </a:lnTo>
                <a:lnTo>
                  <a:pt x="110547" y="108342"/>
                </a:lnTo>
                <a:lnTo>
                  <a:pt x="109315" y="109165"/>
                </a:lnTo>
                <a:lnTo>
                  <a:pt x="108493" y="109851"/>
                </a:lnTo>
                <a:lnTo>
                  <a:pt x="106849" y="110811"/>
                </a:lnTo>
                <a:lnTo>
                  <a:pt x="104383" y="111771"/>
                </a:lnTo>
                <a:lnTo>
                  <a:pt x="101506" y="112868"/>
                </a:lnTo>
                <a:lnTo>
                  <a:pt x="97397" y="114377"/>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64" name="Shape 4064"/>
          <p:cNvSpPr/>
          <p:nvPr/>
        </p:nvSpPr>
        <p:spPr>
          <a:xfrm>
            <a:off x="7040563" y="4276725"/>
            <a:ext cx="423861" cy="1389063"/>
          </a:xfrm>
          <a:custGeom>
            <a:pathLst>
              <a:path extrusionOk="0" h="120000" w="120000">
                <a:moveTo>
                  <a:pt x="26710" y="5485"/>
                </a:moveTo>
                <a:lnTo>
                  <a:pt x="26710" y="5485"/>
                </a:lnTo>
                <a:lnTo>
                  <a:pt x="30299" y="4388"/>
                </a:lnTo>
                <a:lnTo>
                  <a:pt x="33887" y="3291"/>
                </a:lnTo>
                <a:lnTo>
                  <a:pt x="37076" y="2468"/>
                </a:lnTo>
                <a:lnTo>
                  <a:pt x="40265" y="1645"/>
                </a:lnTo>
                <a:lnTo>
                  <a:pt x="43455" y="1097"/>
                </a:lnTo>
                <a:lnTo>
                  <a:pt x="46644" y="548"/>
                </a:lnTo>
                <a:lnTo>
                  <a:pt x="49833" y="137"/>
                </a:lnTo>
                <a:lnTo>
                  <a:pt x="52225" y="0"/>
                </a:lnTo>
                <a:lnTo>
                  <a:pt x="55813" y="0"/>
                </a:lnTo>
                <a:lnTo>
                  <a:pt x="59401" y="0"/>
                </a:lnTo>
                <a:lnTo>
                  <a:pt x="63787" y="137"/>
                </a:lnTo>
                <a:lnTo>
                  <a:pt x="67774" y="411"/>
                </a:lnTo>
                <a:lnTo>
                  <a:pt x="72558" y="960"/>
                </a:lnTo>
                <a:lnTo>
                  <a:pt x="77342" y="1508"/>
                </a:lnTo>
                <a:lnTo>
                  <a:pt x="83322" y="2057"/>
                </a:lnTo>
                <a:lnTo>
                  <a:pt x="89700" y="2880"/>
                </a:lnTo>
                <a:lnTo>
                  <a:pt x="100863" y="4525"/>
                </a:lnTo>
                <a:lnTo>
                  <a:pt x="108837" y="6308"/>
                </a:lnTo>
                <a:lnTo>
                  <a:pt x="114817" y="7954"/>
                </a:lnTo>
                <a:lnTo>
                  <a:pt x="118006" y="9737"/>
                </a:lnTo>
                <a:lnTo>
                  <a:pt x="119601" y="11794"/>
                </a:lnTo>
                <a:lnTo>
                  <a:pt x="119601" y="14125"/>
                </a:lnTo>
                <a:lnTo>
                  <a:pt x="119202" y="16731"/>
                </a:lnTo>
                <a:lnTo>
                  <a:pt x="118405" y="19611"/>
                </a:lnTo>
                <a:lnTo>
                  <a:pt x="117209" y="21531"/>
                </a:lnTo>
                <a:lnTo>
                  <a:pt x="116411" y="24137"/>
                </a:lnTo>
                <a:lnTo>
                  <a:pt x="115614" y="27291"/>
                </a:lnTo>
                <a:lnTo>
                  <a:pt x="114817" y="30994"/>
                </a:lnTo>
                <a:lnTo>
                  <a:pt x="113222" y="34834"/>
                </a:lnTo>
                <a:lnTo>
                  <a:pt x="112026" y="39222"/>
                </a:lnTo>
                <a:lnTo>
                  <a:pt x="110830" y="43611"/>
                </a:lnTo>
                <a:lnTo>
                  <a:pt x="109235" y="48137"/>
                </a:lnTo>
                <a:lnTo>
                  <a:pt x="108039" y="52800"/>
                </a:lnTo>
                <a:lnTo>
                  <a:pt x="106445" y="57188"/>
                </a:lnTo>
                <a:lnTo>
                  <a:pt x="105647" y="61440"/>
                </a:lnTo>
                <a:lnTo>
                  <a:pt x="104850" y="65280"/>
                </a:lnTo>
                <a:lnTo>
                  <a:pt x="104053" y="68845"/>
                </a:lnTo>
                <a:lnTo>
                  <a:pt x="104053" y="71862"/>
                </a:lnTo>
                <a:lnTo>
                  <a:pt x="104053" y="74331"/>
                </a:lnTo>
                <a:lnTo>
                  <a:pt x="104053" y="76114"/>
                </a:lnTo>
                <a:lnTo>
                  <a:pt x="104053" y="77622"/>
                </a:lnTo>
                <a:lnTo>
                  <a:pt x="104451" y="79268"/>
                </a:lnTo>
                <a:lnTo>
                  <a:pt x="104850" y="81188"/>
                </a:lnTo>
                <a:lnTo>
                  <a:pt x="105249" y="83245"/>
                </a:lnTo>
                <a:lnTo>
                  <a:pt x="105647" y="85302"/>
                </a:lnTo>
                <a:lnTo>
                  <a:pt x="106046" y="87497"/>
                </a:lnTo>
                <a:lnTo>
                  <a:pt x="106445" y="89691"/>
                </a:lnTo>
                <a:lnTo>
                  <a:pt x="107242" y="92022"/>
                </a:lnTo>
                <a:lnTo>
                  <a:pt x="107242" y="94217"/>
                </a:lnTo>
                <a:lnTo>
                  <a:pt x="107641" y="96548"/>
                </a:lnTo>
                <a:lnTo>
                  <a:pt x="108039" y="98605"/>
                </a:lnTo>
                <a:lnTo>
                  <a:pt x="108438" y="100662"/>
                </a:lnTo>
                <a:lnTo>
                  <a:pt x="108438" y="102582"/>
                </a:lnTo>
                <a:lnTo>
                  <a:pt x="108438" y="104365"/>
                </a:lnTo>
                <a:lnTo>
                  <a:pt x="108438" y="106011"/>
                </a:lnTo>
                <a:lnTo>
                  <a:pt x="108039" y="107520"/>
                </a:lnTo>
                <a:lnTo>
                  <a:pt x="105647" y="110125"/>
                </a:lnTo>
                <a:lnTo>
                  <a:pt x="100465" y="112457"/>
                </a:lnTo>
                <a:lnTo>
                  <a:pt x="92890" y="114514"/>
                </a:lnTo>
                <a:lnTo>
                  <a:pt x="84119" y="116297"/>
                </a:lnTo>
                <a:lnTo>
                  <a:pt x="75348" y="117805"/>
                </a:lnTo>
                <a:lnTo>
                  <a:pt x="66578" y="118902"/>
                </a:lnTo>
                <a:lnTo>
                  <a:pt x="59401" y="119588"/>
                </a:lnTo>
                <a:lnTo>
                  <a:pt x="54617" y="119862"/>
                </a:lnTo>
                <a:lnTo>
                  <a:pt x="49833" y="119588"/>
                </a:lnTo>
                <a:lnTo>
                  <a:pt x="44252" y="119040"/>
                </a:lnTo>
                <a:lnTo>
                  <a:pt x="38272" y="118217"/>
                </a:lnTo>
                <a:lnTo>
                  <a:pt x="31495" y="116982"/>
                </a:lnTo>
                <a:lnTo>
                  <a:pt x="25116" y="115748"/>
                </a:lnTo>
                <a:lnTo>
                  <a:pt x="19534" y="114377"/>
                </a:lnTo>
                <a:lnTo>
                  <a:pt x="15548" y="113005"/>
                </a:lnTo>
                <a:lnTo>
                  <a:pt x="12358" y="111908"/>
                </a:lnTo>
                <a:lnTo>
                  <a:pt x="11162" y="110674"/>
                </a:lnTo>
                <a:lnTo>
                  <a:pt x="9966" y="109577"/>
                </a:lnTo>
                <a:lnTo>
                  <a:pt x="8770" y="108068"/>
                </a:lnTo>
                <a:lnTo>
                  <a:pt x="7574" y="106560"/>
                </a:lnTo>
                <a:lnTo>
                  <a:pt x="6777" y="104777"/>
                </a:lnTo>
                <a:lnTo>
                  <a:pt x="5182" y="102720"/>
                </a:lnTo>
                <a:lnTo>
                  <a:pt x="3986" y="100251"/>
                </a:lnTo>
                <a:lnTo>
                  <a:pt x="2790" y="97371"/>
                </a:lnTo>
                <a:lnTo>
                  <a:pt x="1594" y="95862"/>
                </a:lnTo>
                <a:lnTo>
                  <a:pt x="1196" y="94354"/>
                </a:lnTo>
                <a:lnTo>
                  <a:pt x="1196" y="92434"/>
                </a:lnTo>
                <a:lnTo>
                  <a:pt x="797" y="90514"/>
                </a:lnTo>
                <a:lnTo>
                  <a:pt x="398" y="88457"/>
                </a:lnTo>
                <a:lnTo>
                  <a:pt x="0" y="86125"/>
                </a:lnTo>
                <a:lnTo>
                  <a:pt x="0" y="83794"/>
                </a:lnTo>
                <a:lnTo>
                  <a:pt x="0" y="81462"/>
                </a:lnTo>
                <a:lnTo>
                  <a:pt x="0" y="79131"/>
                </a:lnTo>
                <a:lnTo>
                  <a:pt x="0" y="76662"/>
                </a:lnTo>
                <a:lnTo>
                  <a:pt x="398" y="74331"/>
                </a:lnTo>
                <a:lnTo>
                  <a:pt x="797" y="72274"/>
                </a:lnTo>
                <a:lnTo>
                  <a:pt x="1196" y="70080"/>
                </a:lnTo>
                <a:lnTo>
                  <a:pt x="1196" y="68022"/>
                </a:lnTo>
                <a:lnTo>
                  <a:pt x="1594" y="66240"/>
                </a:lnTo>
                <a:lnTo>
                  <a:pt x="2790" y="64594"/>
                </a:lnTo>
                <a:lnTo>
                  <a:pt x="3189" y="63497"/>
                </a:lnTo>
                <a:lnTo>
                  <a:pt x="3986" y="61988"/>
                </a:lnTo>
                <a:lnTo>
                  <a:pt x="4385" y="60342"/>
                </a:lnTo>
                <a:lnTo>
                  <a:pt x="5182" y="58422"/>
                </a:lnTo>
                <a:lnTo>
                  <a:pt x="6777" y="56502"/>
                </a:lnTo>
                <a:lnTo>
                  <a:pt x="7176" y="54308"/>
                </a:lnTo>
                <a:lnTo>
                  <a:pt x="7973" y="52114"/>
                </a:lnTo>
                <a:lnTo>
                  <a:pt x="9568" y="49645"/>
                </a:lnTo>
                <a:lnTo>
                  <a:pt x="9966" y="47451"/>
                </a:lnTo>
                <a:lnTo>
                  <a:pt x="10764" y="45120"/>
                </a:lnTo>
                <a:lnTo>
                  <a:pt x="11162" y="42788"/>
                </a:lnTo>
                <a:lnTo>
                  <a:pt x="11561" y="40731"/>
                </a:lnTo>
                <a:lnTo>
                  <a:pt x="11960" y="38674"/>
                </a:lnTo>
                <a:lnTo>
                  <a:pt x="11960" y="36891"/>
                </a:lnTo>
                <a:lnTo>
                  <a:pt x="11561" y="35245"/>
                </a:lnTo>
                <a:lnTo>
                  <a:pt x="11162" y="33874"/>
                </a:lnTo>
                <a:lnTo>
                  <a:pt x="10764" y="32640"/>
                </a:lnTo>
                <a:lnTo>
                  <a:pt x="10365" y="31405"/>
                </a:lnTo>
                <a:lnTo>
                  <a:pt x="9966" y="30034"/>
                </a:lnTo>
                <a:lnTo>
                  <a:pt x="9966" y="28525"/>
                </a:lnTo>
                <a:lnTo>
                  <a:pt x="9966" y="27017"/>
                </a:lnTo>
                <a:lnTo>
                  <a:pt x="9966" y="25371"/>
                </a:lnTo>
                <a:lnTo>
                  <a:pt x="9966" y="23725"/>
                </a:lnTo>
                <a:lnTo>
                  <a:pt x="9966" y="22080"/>
                </a:lnTo>
                <a:lnTo>
                  <a:pt x="9966" y="20571"/>
                </a:lnTo>
                <a:lnTo>
                  <a:pt x="10365" y="19062"/>
                </a:lnTo>
                <a:lnTo>
                  <a:pt x="10764" y="17691"/>
                </a:lnTo>
                <a:lnTo>
                  <a:pt x="10764" y="16457"/>
                </a:lnTo>
                <a:lnTo>
                  <a:pt x="11162" y="15222"/>
                </a:lnTo>
                <a:lnTo>
                  <a:pt x="11960" y="14262"/>
                </a:lnTo>
                <a:lnTo>
                  <a:pt x="12358" y="13577"/>
                </a:lnTo>
                <a:lnTo>
                  <a:pt x="12358" y="13028"/>
                </a:lnTo>
                <a:lnTo>
                  <a:pt x="13554" y="12342"/>
                </a:lnTo>
                <a:lnTo>
                  <a:pt x="14750" y="11520"/>
                </a:lnTo>
                <a:lnTo>
                  <a:pt x="15548" y="10697"/>
                </a:lnTo>
                <a:lnTo>
                  <a:pt x="16744" y="9874"/>
                </a:lnTo>
                <a:lnTo>
                  <a:pt x="18338" y="9051"/>
                </a:lnTo>
                <a:lnTo>
                  <a:pt x="20730" y="8091"/>
                </a:lnTo>
                <a:lnTo>
                  <a:pt x="23122" y="6994"/>
                </a:lnTo>
                <a:lnTo>
                  <a:pt x="26710" y="5485"/>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65" name="Shape 4065"/>
          <p:cNvSpPr/>
          <p:nvPr/>
        </p:nvSpPr>
        <p:spPr>
          <a:xfrm>
            <a:off x="7105650" y="4424362"/>
            <a:ext cx="58738" cy="57150"/>
          </a:xfrm>
          <a:custGeom>
            <a:pathLst>
              <a:path extrusionOk="0" h="120000" w="120000">
                <a:moveTo>
                  <a:pt x="58536" y="116666"/>
                </a:moveTo>
                <a:lnTo>
                  <a:pt x="58536" y="116666"/>
                </a:lnTo>
                <a:lnTo>
                  <a:pt x="81951" y="113333"/>
                </a:lnTo>
                <a:lnTo>
                  <a:pt x="99512" y="100000"/>
                </a:lnTo>
                <a:lnTo>
                  <a:pt x="111219" y="80000"/>
                </a:lnTo>
                <a:lnTo>
                  <a:pt x="117073" y="56666"/>
                </a:lnTo>
                <a:lnTo>
                  <a:pt x="111219" y="33333"/>
                </a:lnTo>
                <a:lnTo>
                  <a:pt x="99512" y="16666"/>
                </a:lnTo>
                <a:lnTo>
                  <a:pt x="81951" y="6666"/>
                </a:lnTo>
                <a:lnTo>
                  <a:pt x="58536" y="0"/>
                </a:lnTo>
                <a:lnTo>
                  <a:pt x="35121" y="6666"/>
                </a:lnTo>
                <a:lnTo>
                  <a:pt x="20487" y="16666"/>
                </a:lnTo>
                <a:lnTo>
                  <a:pt x="5853" y="33333"/>
                </a:lnTo>
                <a:lnTo>
                  <a:pt x="0" y="56666"/>
                </a:lnTo>
                <a:lnTo>
                  <a:pt x="5853" y="80000"/>
                </a:lnTo>
                <a:lnTo>
                  <a:pt x="20487" y="100000"/>
                </a:lnTo>
                <a:lnTo>
                  <a:pt x="35121" y="113333"/>
                </a:lnTo>
                <a:lnTo>
                  <a:pt x="58536"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66" name="Shape 4066"/>
          <p:cNvSpPr/>
          <p:nvPr/>
        </p:nvSpPr>
        <p:spPr>
          <a:xfrm>
            <a:off x="7145338" y="4349750"/>
            <a:ext cx="58737" cy="58738"/>
          </a:xfrm>
          <a:custGeom>
            <a:pathLst>
              <a:path extrusionOk="0" h="120000" w="120000">
                <a:moveTo>
                  <a:pt x="58536" y="116756"/>
                </a:moveTo>
                <a:lnTo>
                  <a:pt x="58536" y="116756"/>
                </a:lnTo>
                <a:lnTo>
                  <a:pt x="81951" y="110270"/>
                </a:lnTo>
                <a:lnTo>
                  <a:pt x="99512" y="100540"/>
                </a:lnTo>
                <a:lnTo>
                  <a:pt x="111219" y="81081"/>
                </a:lnTo>
                <a:lnTo>
                  <a:pt x="117073" y="58378"/>
                </a:lnTo>
                <a:lnTo>
                  <a:pt x="111219" y="35675"/>
                </a:lnTo>
                <a:lnTo>
                  <a:pt x="99512" y="19459"/>
                </a:lnTo>
                <a:lnTo>
                  <a:pt x="81951" y="6486"/>
                </a:lnTo>
                <a:lnTo>
                  <a:pt x="58536" y="0"/>
                </a:lnTo>
                <a:lnTo>
                  <a:pt x="35121" y="6486"/>
                </a:lnTo>
                <a:lnTo>
                  <a:pt x="20487" y="19459"/>
                </a:lnTo>
                <a:lnTo>
                  <a:pt x="5853" y="35675"/>
                </a:lnTo>
                <a:lnTo>
                  <a:pt x="0" y="58378"/>
                </a:lnTo>
                <a:lnTo>
                  <a:pt x="5853" y="81081"/>
                </a:lnTo>
                <a:lnTo>
                  <a:pt x="20487" y="100540"/>
                </a:lnTo>
                <a:lnTo>
                  <a:pt x="35121" y="110270"/>
                </a:lnTo>
                <a:lnTo>
                  <a:pt x="58536"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67" name="Shape 4067"/>
          <p:cNvSpPr/>
          <p:nvPr/>
        </p:nvSpPr>
        <p:spPr>
          <a:xfrm>
            <a:off x="7237413" y="4316412"/>
            <a:ext cx="41275" cy="41275"/>
          </a:xfrm>
          <a:custGeom>
            <a:pathLst>
              <a:path extrusionOk="0" h="120000" w="120000">
                <a:moveTo>
                  <a:pt x="57931" y="115384"/>
                </a:moveTo>
                <a:lnTo>
                  <a:pt x="78620" y="110769"/>
                </a:lnTo>
                <a:lnTo>
                  <a:pt x="99310" y="96923"/>
                </a:lnTo>
                <a:lnTo>
                  <a:pt x="107586" y="83076"/>
                </a:lnTo>
                <a:lnTo>
                  <a:pt x="115862" y="60000"/>
                </a:lnTo>
                <a:lnTo>
                  <a:pt x="107586" y="36923"/>
                </a:lnTo>
                <a:lnTo>
                  <a:pt x="99310" y="18461"/>
                </a:lnTo>
                <a:lnTo>
                  <a:pt x="78620" y="4615"/>
                </a:lnTo>
                <a:lnTo>
                  <a:pt x="57931" y="0"/>
                </a:lnTo>
                <a:lnTo>
                  <a:pt x="37241" y="4615"/>
                </a:lnTo>
                <a:lnTo>
                  <a:pt x="16551" y="18461"/>
                </a:lnTo>
                <a:lnTo>
                  <a:pt x="8275" y="36923"/>
                </a:lnTo>
                <a:lnTo>
                  <a:pt x="0" y="60000"/>
                </a:lnTo>
                <a:lnTo>
                  <a:pt x="8275" y="83076"/>
                </a:lnTo>
                <a:lnTo>
                  <a:pt x="16551" y="96923"/>
                </a:lnTo>
                <a:lnTo>
                  <a:pt x="37241" y="110769"/>
                </a:lnTo>
                <a:lnTo>
                  <a:pt x="57931" y="115384"/>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68" name="Shape 4068"/>
          <p:cNvSpPr/>
          <p:nvPr/>
        </p:nvSpPr>
        <p:spPr>
          <a:xfrm>
            <a:off x="7237413" y="4316412"/>
            <a:ext cx="57150" cy="57150"/>
          </a:xfrm>
          <a:custGeom>
            <a:pathLst>
              <a:path extrusionOk="0" h="120000" w="120000">
                <a:moveTo>
                  <a:pt x="61463" y="116666"/>
                </a:moveTo>
                <a:lnTo>
                  <a:pt x="61463" y="116666"/>
                </a:lnTo>
                <a:lnTo>
                  <a:pt x="79024" y="110000"/>
                </a:lnTo>
                <a:lnTo>
                  <a:pt x="99512" y="100000"/>
                </a:lnTo>
                <a:lnTo>
                  <a:pt x="111219" y="83333"/>
                </a:lnTo>
                <a:lnTo>
                  <a:pt x="117073" y="60000"/>
                </a:lnTo>
                <a:lnTo>
                  <a:pt x="111219" y="36666"/>
                </a:lnTo>
                <a:lnTo>
                  <a:pt x="99512" y="16666"/>
                </a:lnTo>
                <a:lnTo>
                  <a:pt x="79024" y="6666"/>
                </a:lnTo>
                <a:lnTo>
                  <a:pt x="61463" y="0"/>
                </a:lnTo>
                <a:lnTo>
                  <a:pt x="38048" y="6666"/>
                </a:lnTo>
                <a:lnTo>
                  <a:pt x="17560" y="16666"/>
                </a:lnTo>
                <a:lnTo>
                  <a:pt x="5853" y="36666"/>
                </a:lnTo>
                <a:lnTo>
                  <a:pt x="0" y="60000"/>
                </a:lnTo>
                <a:lnTo>
                  <a:pt x="5853" y="83333"/>
                </a:lnTo>
                <a:lnTo>
                  <a:pt x="17560" y="100000"/>
                </a:lnTo>
                <a:lnTo>
                  <a:pt x="38048" y="110000"/>
                </a:lnTo>
                <a:lnTo>
                  <a:pt x="61463"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69" name="Shape 4069"/>
          <p:cNvSpPr/>
          <p:nvPr/>
        </p:nvSpPr>
        <p:spPr>
          <a:xfrm>
            <a:off x="7326313" y="4343400"/>
            <a:ext cx="58737" cy="57150"/>
          </a:xfrm>
          <a:custGeom>
            <a:pathLst>
              <a:path extrusionOk="0" h="120000" w="120000">
                <a:moveTo>
                  <a:pt x="62857" y="116666"/>
                </a:moveTo>
                <a:lnTo>
                  <a:pt x="62857" y="116666"/>
                </a:lnTo>
                <a:lnTo>
                  <a:pt x="80000" y="113333"/>
                </a:lnTo>
                <a:lnTo>
                  <a:pt x="100000" y="100000"/>
                </a:lnTo>
                <a:lnTo>
                  <a:pt x="111428" y="80000"/>
                </a:lnTo>
                <a:lnTo>
                  <a:pt x="117142" y="56666"/>
                </a:lnTo>
                <a:lnTo>
                  <a:pt x="111428" y="33333"/>
                </a:lnTo>
                <a:lnTo>
                  <a:pt x="100000" y="16666"/>
                </a:lnTo>
                <a:lnTo>
                  <a:pt x="80000" y="6666"/>
                </a:lnTo>
                <a:lnTo>
                  <a:pt x="62857" y="0"/>
                </a:lnTo>
                <a:lnTo>
                  <a:pt x="40000" y="6666"/>
                </a:lnTo>
                <a:lnTo>
                  <a:pt x="20000" y="16666"/>
                </a:lnTo>
                <a:lnTo>
                  <a:pt x="5714" y="33333"/>
                </a:lnTo>
                <a:lnTo>
                  <a:pt x="0" y="56666"/>
                </a:lnTo>
                <a:lnTo>
                  <a:pt x="5714" y="80000"/>
                </a:lnTo>
                <a:lnTo>
                  <a:pt x="20000" y="100000"/>
                </a:lnTo>
                <a:lnTo>
                  <a:pt x="40000" y="113333"/>
                </a:lnTo>
                <a:lnTo>
                  <a:pt x="62857"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70" name="Shape 4070"/>
          <p:cNvSpPr/>
          <p:nvPr/>
        </p:nvSpPr>
        <p:spPr>
          <a:xfrm>
            <a:off x="7370763" y="4425950"/>
            <a:ext cx="58737" cy="55562"/>
          </a:xfrm>
          <a:custGeom>
            <a:pathLst>
              <a:path extrusionOk="0" h="120000" w="120000">
                <a:moveTo>
                  <a:pt x="58536" y="116571"/>
                </a:moveTo>
                <a:lnTo>
                  <a:pt x="58536" y="116571"/>
                </a:lnTo>
                <a:lnTo>
                  <a:pt x="81951" y="113142"/>
                </a:lnTo>
                <a:lnTo>
                  <a:pt x="96585" y="99428"/>
                </a:lnTo>
                <a:lnTo>
                  <a:pt x="111219" y="82285"/>
                </a:lnTo>
                <a:lnTo>
                  <a:pt x="117073" y="58285"/>
                </a:lnTo>
                <a:lnTo>
                  <a:pt x="111219" y="34285"/>
                </a:lnTo>
                <a:lnTo>
                  <a:pt x="96585" y="17142"/>
                </a:lnTo>
                <a:lnTo>
                  <a:pt x="81951" y="6857"/>
                </a:lnTo>
                <a:lnTo>
                  <a:pt x="58536" y="0"/>
                </a:lnTo>
                <a:lnTo>
                  <a:pt x="35121" y="6857"/>
                </a:lnTo>
                <a:lnTo>
                  <a:pt x="17560" y="17142"/>
                </a:lnTo>
                <a:lnTo>
                  <a:pt x="5853" y="34285"/>
                </a:lnTo>
                <a:lnTo>
                  <a:pt x="0" y="58285"/>
                </a:lnTo>
                <a:lnTo>
                  <a:pt x="5853" y="82285"/>
                </a:lnTo>
                <a:lnTo>
                  <a:pt x="17560" y="99428"/>
                </a:lnTo>
                <a:lnTo>
                  <a:pt x="35121" y="113142"/>
                </a:lnTo>
                <a:lnTo>
                  <a:pt x="58536" y="116571"/>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71" name="Shape 4071"/>
          <p:cNvSpPr/>
          <p:nvPr/>
        </p:nvSpPr>
        <p:spPr>
          <a:xfrm>
            <a:off x="7459663" y="4432300"/>
            <a:ext cx="58737" cy="58738"/>
          </a:xfrm>
          <a:custGeom>
            <a:pathLst>
              <a:path extrusionOk="0" h="120000" w="120000">
                <a:moveTo>
                  <a:pt x="58536" y="116756"/>
                </a:moveTo>
                <a:lnTo>
                  <a:pt x="58536" y="116756"/>
                </a:lnTo>
                <a:lnTo>
                  <a:pt x="81951" y="110270"/>
                </a:lnTo>
                <a:lnTo>
                  <a:pt x="96585" y="97297"/>
                </a:lnTo>
                <a:lnTo>
                  <a:pt x="111219" y="81081"/>
                </a:lnTo>
                <a:lnTo>
                  <a:pt x="117073" y="58378"/>
                </a:lnTo>
                <a:lnTo>
                  <a:pt x="111219" y="35675"/>
                </a:lnTo>
                <a:lnTo>
                  <a:pt x="96585" y="16216"/>
                </a:lnTo>
                <a:lnTo>
                  <a:pt x="81951" y="6486"/>
                </a:lnTo>
                <a:lnTo>
                  <a:pt x="58536" y="0"/>
                </a:lnTo>
                <a:lnTo>
                  <a:pt x="35121" y="6486"/>
                </a:lnTo>
                <a:lnTo>
                  <a:pt x="17560" y="16216"/>
                </a:lnTo>
                <a:lnTo>
                  <a:pt x="5853" y="35675"/>
                </a:lnTo>
                <a:lnTo>
                  <a:pt x="0" y="58378"/>
                </a:lnTo>
                <a:lnTo>
                  <a:pt x="5853" y="81081"/>
                </a:lnTo>
                <a:lnTo>
                  <a:pt x="17560" y="97297"/>
                </a:lnTo>
                <a:lnTo>
                  <a:pt x="35121" y="110270"/>
                </a:lnTo>
                <a:lnTo>
                  <a:pt x="58536"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72" name="Shape 4072"/>
          <p:cNvSpPr/>
          <p:nvPr/>
        </p:nvSpPr>
        <p:spPr>
          <a:xfrm>
            <a:off x="7499350" y="4359275"/>
            <a:ext cx="58738" cy="57150"/>
          </a:xfrm>
          <a:custGeom>
            <a:pathLst>
              <a:path extrusionOk="0" h="120000" w="120000">
                <a:moveTo>
                  <a:pt x="58536" y="116666"/>
                </a:moveTo>
                <a:lnTo>
                  <a:pt x="58536" y="116666"/>
                </a:lnTo>
                <a:lnTo>
                  <a:pt x="81951" y="110000"/>
                </a:lnTo>
                <a:lnTo>
                  <a:pt x="99512" y="100000"/>
                </a:lnTo>
                <a:lnTo>
                  <a:pt x="111219" y="83333"/>
                </a:lnTo>
                <a:lnTo>
                  <a:pt x="117073" y="60000"/>
                </a:lnTo>
                <a:lnTo>
                  <a:pt x="111219" y="36666"/>
                </a:lnTo>
                <a:lnTo>
                  <a:pt x="99512" y="20000"/>
                </a:lnTo>
                <a:lnTo>
                  <a:pt x="81951" y="6666"/>
                </a:lnTo>
                <a:lnTo>
                  <a:pt x="58536" y="0"/>
                </a:lnTo>
                <a:lnTo>
                  <a:pt x="38048" y="6666"/>
                </a:lnTo>
                <a:lnTo>
                  <a:pt x="17560" y="20000"/>
                </a:lnTo>
                <a:lnTo>
                  <a:pt x="5853" y="36666"/>
                </a:lnTo>
                <a:lnTo>
                  <a:pt x="0" y="60000"/>
                </a:lnTo>
                <a:lnTo>
                  <a:pt x="5853" y="83333"/>
                </a:lnTo>
                <a:lnTo>
                  <a:pt x="17560" y="100000"/>
                </a:lnTo>
                <a:lnTo>
                  <a:pt x="38048" y="110000"/>
                </a:lnTo>
                <a:lnTo>
                  <a:pt x="58536"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73" name="Shape 4073"/>
          <p:cNvSpPr/>
          <p:nvPr/>
        </p:nvSpPr>
        <p:spPr>
          <a:xfrm>
            <a:off x="7591425" y="4325937"/>
            <a:ext cx="58738" cy="57150"/>
          </a:xfrm>
          <a:custGeom>
            <a:pathLst>
              <a:path extrusionOk="0" h="120000" w="120000">
                <a:moveTo>
                  <a:pt x="54285" y="116666"/>
                </a:moveTo>
                <a:lnTo>
                  <a:pt x="54285" y="116666"/>
                </a:lnTo>
                <a:lnTo>
                  <a:pt x="77142" y="113333"/>
                </a:lnTo>
                <a:lnTo>
                  <a:pt x="97142" y="100000"/>
                </a:lnTo>
                <a:lnTo>
                  <a:pt x="111428" y="80000"/>
                </a:lnTo>
                <a:lnTo>
                  <a:pt x="117142" y="56666"/>
                </a:lnTo>
                <a:lnTo>
                  <a:pt x="111428" y="33333"/>
                </a:lnTo>
                <a:lnTo>
                  <a:pt x="97142" y="16666"/>
                </a:lnTo>
                <a:lnTo>
                  <a:pt x="77142" y="6666"/>
                </a:lnTo>
                <a:lnTo>
                  <a:pt x="54285" y="0"/>
                </a:lnTo>
                <a:lnTo>
                  <a:pt x="37142" y="6666"/>
                </a:lnTo>
                <a:lnTo>
                  <a:pt x="17142" y="16666"/>
                </a:lnTo>
                <a:lnTo>
                  <a:pt x="5714" y="33333"/>
                </a:lnTo>
                <a:lnTo>
                  <a:pt x="0" y="56666"/>
                </a:lnTo>
                <a:lnTo>
                  <a:pt x="5714" y="80000"/>
                </a:lnTo>
                <a:lnTo>
                  <a:pt x="17142" y="100000"/>
                </a:lnTo>
                <a:lnTo>
                  <a:pt x="37142" y="113333"/>
                </a:lnTo>
                <a:lnTo>
                  <a:pt x="54285"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74" name="Shape 4074"/>
          <p:cNvSpPr/>
          <p:nvPr/>
        </p:nvSpPr>
        <p:spPr>
          <a:xfrm>
            <a:off x="7681913" y="4351337"/>
            <a:ext cx="57150" cy="58737"/>
          </a:xfrm>
          <a:custGeom>
            <a:pathLst>
              <a:path extrusionOk="0" h="120000" w="120000">
                <a:moveTo>
                  <a:pt x="61463" y="116756"/>
                </a:moveTo>
                <a:lnTo>
                  <a:pt x="61463" y="116756"/>
                </a:lnTo>
                <a:lnTo>
                  <a:pt x="79024" y="110270"/>
                </a:lnTo>
                <a:lnTo>
                  <a:pt x="99512" y="97297"/>
                </a:lnTo>
                <a:lnTo>
                  <a:pt x="111219" y="81081"/>
                </a:lnTo>
                <a:lnTo>
                  <a:pt x="117073" y="58378"/>
                </a:lnTo>
                <a:lnTo>
                  <a:pt x="111219" y="35675"/>
                </a:lnTo>
                <a:lnTo>
                  <a:pt x="99512" y="16216"/>
                </a:lnTo>
                <a:lnTo>
                  <a:pt x="79024" y="6486"/>
                </a:lnTo>
                <a:lnTo>
                  <a:pt x="61463" y="0"/>
                </a:lnTo>
                <a:lnTo>
                  <a:pt x="38048" y="6486"/>
                </a:lnTo>
                <a:lnTo>
                  <a:pt x="17560" y="16216"/>
                </a:lnTo>
                <a:lnTo>
                  <a:pt x="5853" y="35675"/>
                </a:lnTo>
                <a:lnTo>
                  <a:pt x="0" y="58378"/>
                </a:lnTo>
                <a:lnTo>
                  <a:pt x="5853" y="81081"/>
                </a:lnTo>
                <a:lnTo>
                  <a:pt x="17560" y="97297"/>
                </a:lnTo>
                <a:lnTo>
                  <a:pt x="38048" y="110270"/>
                </a:lnTo>
                <a:lnTo>
                  <a:pt x="61463"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75" name="Shape 4075"/>
          <p:cNvSpPr/>
          <p:nvPr/>
        </p:nvSpPr>
        <p:spPr>
          <a:xfrm>
            <a:off x="7726363" y="4433887"/>
            <a:ext cx="57150" cy="57150"/>
          </a:xfrm>
          <a:custGeom>
            <a:pathLst>
              <a:path extrusionOk="0" h="120000" w="120000">
                <a:moveTo>
                  <a:pt x="57000" y="116666"/>
                </a:moveTo>
                <a:lnTo>
                  <a:pt x="57000" y="116666"/>
                </a:lnTo>
                <a:lnTo>
                  <a:pt x="81000" y="113333"/>
                </a:lnTo>
                <a:lnTo>
                  <a:pt x="99000" y="100000"/>
                </a:lnTo>
                <a:lnTo>
                  <a:pt x="114000" y="80000"/>
                </a:lnTo>
                <a:lnTo>
                  <a:pt x="117000" y="56666"/>
                </a:lnTo>
                <a:lnTo>
                  <a:pt x="114000" y="33333"/>
                </a:lnTo>
                <a:lnTo>
                  <a:pt x="99000" y="16666"/>
                </a:lnTo>
                <a:lnTo>
                  <a:pt x="81000" y="6666"/>
                </a:lnTo>
                <a:lnTo>
                  <a:pt x="57000" y="0"/>
                </a:lnTo>
                <a:lnTo>
                  <a:pt x="33000" y="6666"/>
                </a:lnTo>
                <a:lnTo>
                  <a:pt x="18000" y="16666"/>
                </a:lnTo>
                <a:lnTo>
                  <a:pt x="6000" y="33333"/>
                </a:lnTo>
                <a:lnTo>
                  <a:pt x="0" y="56666"/>
                </a:lnTo>
                <a:lnTo>
                  <a:pt x="6000" y="80000"/>
                </a:lnTo>
                <a:lnTo>
                  <a:pt x="18000" y="100000"/>
                </a:lnTo>
                <a:lnTo>
                  <a:pt x="33000" y="113333"/>
                </a:lnTo>
                <a:lnTo>
                  <a:pt x="57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76" name="Shape 4076"/>
          <p:cNvSpPr/>
          <p:nvPr/>
        </p:nvSpPr>
        <p:spPr>
          <a:xfrm>
            <a:off x="7832725" y="4424362"/>
            <a:ext cx="58738" cy="57150"/>
          </a:xfrm>
          <a:custGeom>
            <a:pathLst>
              <a:path extrusionOk="0" h="120000" w="120000">
                <a:moveTo>
                  <a:pt x="60000" y="116666"/>
                </a:moveTo>
                <a:lnTo>
                  <a:pt x="60000" y="116666"/>
                </a:lnTo>
                <a:lnTo>
                  <a:pt x="77142" y="113333"/>
                </a:lnTo>
                <a:lnTo>
                  <a:pt x="100000" y="100000"/>
                </a:lnTo>
                <a:lnTo>
                  <a:pt x="111428" y="80000"/>
                </a:lnTo>
                <a:lnTo>
                  <a:pt x="117142" y="56666"/>
                </a:lnTo>
                <a:lnTo>
                  <a:pt x="111428" y="33333"/>
                </a:lnTo>
                <a:lnTo>
                  <a:pt x="100000" y="16666"/>
                </a:lnTo>
                <a:lnTo>
                  <a:pt x="77142" y="6666"/>
                </a:lnTo>
                <a:lnTo>
                  <a:pt x="60000" y="0"/>
                </a:lnTo>
                <a:lnTo>
                  <a:pt x="37142" y="6666"/>
                </a:lnTo>
                <a:lnTo>
                  <a:pt x="17142" y="16666"/>
                </a:lnTo>
                <a:lnTo>
                  <a:pt x="5714" y="33333"/>
                </a:lnTo>
                <a:lnTo>
                  <a:pt x="0" y="56666"/>
                </a:lnTo>
                <a:lnTo>
                  <a:pt x="5714" y="80000"/>
                </a:lnTo>
                <a:lnTo>
                  <a:pt x="17142" y="100000"/>
                </a:lnTo>
                <a:lnTo>
                  <a:pt x="37142" y="113333"/>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77" name="Shape 4077"/>
          <p:cNvSpPr/>
          <p:nvPr/>
        </p:nvSpPr>
        <p:spPr>
          <a:xfrm>
            <a:off x="7872413" y="4349750"/>
            <a:ext cx="57150" cy="58738"/>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20487" y="19459"/>
                </a:lnTo>
                <a:lnTo>
                  <a:pt x="5853" y="35675"/>
                </a:lnTo>
                <a:lnTo>
                  <a:pt x="0" y="58378"/>
                </a:lnTo>
                <a:lnTo>
                  <a:pt x="5853" y="81081"/>
                </a:lnTo>
                <a:lnTo>
                  <a:pt x="20487" y="100540"/>
                </a:lnTo>
                <a:lnTo>
                  <a:pt x="38048" y="110270"/>
                </a:lnTo>
                <a:lnTo>
                  <a:pt x="61463"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78" name="Shape 4078"/>
          <p:cNvSpPr/>
          <p:nvPr/>
        </p:nvSpPr>
        <p:spPr>
          <a:xfrm>
            <a:off x="7964488" y="4316412"/>
            <a:ext cx="57150" cy="57150"/>
          </a:xfrm>
          <a:custGeom>
            <a:pathLst>
              <a:path extrusionOk="0" h="120000" w="120000">
                <a:moveTo>
                  <a:pt x="55609" y="116666"/>
                </a:moveTo>
                <a:lnTo>
                  <a:pt x="55609" y="116666"/>
                </a:lnTo>
                <a:lnTo>
                  <a:pt x="79024" y="110000"/>
                </a:lnTo>
                <a:lnTo>
                  <a:pt x="99512" y="100000"/>
                </a:lnTo>
                <a:lnTo>
                  <a:pt x="111219" y="83333"/>
                </a:lnTo>
                <a:lnTo>
                  <a:pt x="117073" y="60000"/>
                </a:lnTo>
                <a:lnTo>
                  <a:pt x="111219" y="36666"/>
                </a:lnTo>
                <a:lnTo>
                  <a:pt x="99512" y="16666"/>
                </a:lnTo>
                <a:lnTo>
                  <a:pt x="79024" y="6666"/>
                </a:lnTo>
                <a:lnTo>
                  <a:pt x="55609" y="0"/>
                </a:lnTo>
                <a:lnTo>
                  <a:pt x="38048" y="6666"/>
                </a:lnTo>
                <a:lnTo>
                  <a:pt x="17560" y="16666"/>
                </a:lnTo>
                <a:lnTo>
                  <a:pt x="5853" y="36666"/>
                </a:lnTo>
                <a:lnTo>
                  <a:pt x="0" y="60000"/>
                </a:lnTo>
                <a:lnTo>
                  <a:pt x="5853" y="83333"/>
                </a:lnTo>
                <a:lnTo>
                  <a:pt x="17560" y="100000"/>
                </a:lnTo>
                <a:lnTo>
                  <a:pt x="38048"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79" name="Shape 4079"/>
          <p:cNvSpPr/>
          <p:nvPr/>
        </p:nvSpPr>
        <p:spPr>
          <a:xfrm>
            <a:off x="8053388" y="4343400"/>
            <a:ext cx="58737" cy="57150"/>
          </a:xfrm>
          <a:custGeom>
            <a:pathLst>
              <a:path extrusionOk="0" h="120000" w="120000">
                <a:moveTo>
                  <a:pt x="62857" y="116666"/>
                </a:moveTo>
                <a:lnTo>
                  <a:pt x="62857" y="116666"/>
                </a:lnTo>
                <a:lnTo>
                  <a:pt x="80000" y="113333"/>
                </a:lnTo>
                <a:lnTo>
                  <a:pt x="100000" y="100000"/>
                </a:lnTo>
                <a:lnTo>
                  <a:pt x="111428" y="80000"/>
                </a:lnTo>
                <a:lnTo>
                  <a:pt x="117142" y="56666"/>
                </a:lnTo>
                <a:lnTo>
                  <a:pt x="111428" y="33333"/>
                </a:lnTo>
                <a:lnTo>
                  <a:pt x="100000" y="16666"/>
                </a:lnTo>
                <a:lnTo>
                  <a:pt x="80000" y="6666"/>
                </a:lnTo>
                <a:lnTo>
                  <a:pt x="62857" y="0"/>
                </a:lnTo>
                <a:lnTo>
                  <a:pt x="40000" y="6666"/>
                </a:lnTo>
                <a:lnTo>
                  <a:pt x="20000" y="16666"/>
                </a:lnTo>
                <a:lnTo>
                  <a:pt x="5714" y="33333"/>
                </a:lnTo>
                <a:lnTo>
                  <a:pt x="0" y="56666"/>
                </a:lnTo>
                <a:lnTo>
                  <a:pt x="5714" y="80000"/>
                </a:lnTo>
                <a:lnTo>
                  <a:pt x="20000" y="100000"/>
                </a:lnTo>
                <a:lnTo>
                  <a:pt x="40000" y="113333"/>
                </a:lnTo>
                <a:lnTo>
                  <a:pt x="62857"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80" name="Shape 4080"/>
          <p:cNvSpPr/>
          <p:nvPr/>
        </p:nvSpPr>
        <p:spPr>
          <a:xfrm>
            <a:off x="8097838" y="4425950"/>
            <a:ext cx="57150" cy="55562"/>
          </a:xfrm>
          <a:custGeom>
            <a:pathLst>
              <a:path extrusionOk="0" h="120000" w="120000">
                <a:moveTo>
                  <a:pt x="60000" y="116571"/>
                </a:moveTo>
                <a:lnTo>
                  <a:pt x="60000" y="116571"/>
                </a:lnTo>
                <a:lnTo>
                  <a:pt x="84000" y="113142"/>
                </a:lnTo>
                <a:lnTo>
                  <a:pt x="99000" y="99428"/>
                </a:lnTo>
                <a:lnTo>
                  <a:pt x="114000" y="82285"/>
                </a:lnTo>
                <a:lnTo>
                  <a:pt x="117000" y="58285"/>
                </a:lnTo>
                <a:lnTo>
                  <a:pt x="114000" y="34285"/>
                </a:lnTo>
                <a:lnTo>
                  <a:pt x="99000" y="17142"/>
                </a:lnTo>
                <a:lnTo>
                  <a:pt x="84000" y="6857"/>
                </a:lnTo>
                <a:lnTo>
                  <a:pt x="60000" y="0"/>
                </a:lnTo>
                <a:lnTo>
                  <a:pt x="36000" y="6857"/>
                </a:lnTo>
                <a:lnTo>
                  <a:pt x="18000" y="17142"/>
                </a:lnTo>
                <a:lnTo>
                  <a:pt x="6000" y="34285"/>
                </a:lnTo>
                <a:lnTo>
                  <a:pt x="0" y="58285"/>
                </a:lnTo>
                <a:lnTo>
                  <a:pt x="6000" y="82285"/>
                </a:lnTo>
                <a:lnTo>
                  <a:pt x="18000" y="99428"/>
                </a:lnTo>
                <a:lnTo>
                  <a:pt x="36000" y="113142"/>
                </a:lnTo>
                <a:lnTo>
                  <a:pt x="60000" y="116571"/>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81" name="Shape 4081"/>
          <p:cNvSpPr/>
          <p:nvPr/>
        </p:nvSpPr>
        <p:spPr>
          <a:xfrm>
            <a:off x="8183563" y="4432300"/>
            <a:ext cx="39687" cy="42862"/>
          </a:xfrm>
          <a:custGeom>
            <a:pathLst>
              <a:path extrusionOk="0" h="120000" w="120000">
                <a:moveTo>
                  <a:pt x="57931" y="115555"/>
                </a:moveTo>
                <a:lnTo>
                  <a:pt x="82758" y="111111"/>
                </a:lnTo>
                <a:lnTo>
                  <a:pt x="99310" y="97777"/>
                </a:lnTo>
                <a:lnTo>
                  <a:pt x="107586" y="80000"/>
                </a:lnTo>
                <a:lnTo>
                  <a:pt x="115862" y="57777"/>
                </a:lnTo>
                <a:lnTo>
                  <a:pt x="107586" y="35555"/>
                </a:lnTo>
                <a:lnTo>
                  <a:pt x="99310" y="17777"/>
                </a:lnTo>
                <a:lnTo>
                  <a:pt x="82758" y="4444"/>
                </a:lnTo>
                <a:lnTo>
                  <a:pt x="57931" y="0"/>
                </a:lnTo>
                <a:lnTo>
                  <a:pt x="37241" y="4444"/>
                </a:lnTo>
                <a:lnTo>
                  <a:pt x="16551" y="17777"/>
                </a:lnTo>
                <a:lnTo>
                  <a:pt x="4137" y="35555"/>
                </a:lnTo>
                <a:lnTo>
                  <a:pt x="0" y="57777"/>
                </a:lnTo>
                <a:lnTo>
                  <a:pt x="4137" y="80000"/>
                </a:lnTo>
                <a:lnTo>
                  <a:pt x="16551" y="97777"/>
                </a:lnTo>
                <a:lnTo>
                  <a:pt x="37241" y="111111"/>
                </a:lnTo>
                <a:lnTo>
                  <a:pt x="57931" y="115555"/>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82" name="Shape 4082"/>
          <p:cNvSpPr/>
          <p:nvPr/>
        </p:nvSpPr>
        <p:spPr>
          <a:xfrm>
            <a:off x="8183563" y="4432300"/>
            <a:ext cx="55561" cy="58738"/>
          </a:xfrm>
          <a:custGeom>
            <a:pathLst>
              <a:path extrusionOk="0" h="120000" w="120000">
                <a:moveTo>
                  <a:pt x="60000" y="116756"/>
                </a:moveTo>
                <a:lnTo>
                  <a:pt x="60000" y="116756"/>
                </a:lnTo>
                <a:lnTo>
                  <a:pt x="84000" y="110270"/>
                </a:lnTo>
                <a:lnTo>
                  <a:pt x="99000" y="97297"/>
                </a:lnTo>
                <a:lnTo>
                  <a:pt x="111000" y="81081"/>
                </a:lnTo>
                <a:lnTo>
                  <a:pt x="117000" y="58378"/>
                </a:lnTo>
                <a:lnTo>
                  <a:pt x="111000" y="35675"/>
                </a:lnTo>
                <a:lnTo>
                  <a:pt x="99000" y="16216"/>
                </a:lnTo>
                <a:lnTo>
                  <a:pt x="84000" y="6486"/>
                </a:lnTo>
                <a:lnTo>
                  <a:pt x="60000" y="0"/>
                </a:lnTo>
                <a:lnTo>
                  <a:pt x="36000" y="6486"/>
                </a:lnTo>
                <a:lnTo>
                  <a:pt x="18000" y="16216"/>
                </a:lnTo>
                <a:lnTo>
                  <a:pt x="3000" y="35675"/>
                </a:lnTo>
                <a:lnTo>
                  <a:pt x="0" y="58378"/>
                </a:lnTo>
                <a:lnTo>
                  <a:pt x="3000" y="81081"/>
                </a:lnTo>
                <a:lnTo>
                  <a:pt x="18000" y="97297"/>
                </a:lnTo>
                <a:lnTo>
                  <a:pt x="36000" y="110270"/>
                </a:lnTo>
                <a:lnTo>
                  <a:pt x="60000"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83" name="Shape 4083"/>
          <p:cNvSpPr/>
          <p:nvPr/>
        </p:nvSpPr>
        <p:spPr>
          <a:xfrm>
            <a:off x="8221663" y="4359275"/>
            <a:ext cx="57150" cy="57150"/>
          </a:xfrm>
          <a:custGeom>
            <a:pathLst>
              <a:path extrusionOk="0" h="120000" w="120000">
                <a:moveTo>
                  <a:pt x="60000" y="116666"/>
                </a:moveTo>
                <a:lnTo>
                  <a:pt x="60000" y="116666"/>
                </a:lnTo>
                <a:lnTo>
                  <a:pt x="84000" y="110000"/>
                </a:lnTo>
                <a:lnTo>
                  <a:pt x="99000" y="100000"/>
                </a:lnTo>
                <a:lnTo>
                  <a:pt x="111000" y="83333"/>
                </a:lnTo>
                <a:lnTo>
                  <a:pt x="117000" y="60000"/>
                </a:lnTo>
                <a:lnTo>
                  <a:pt x="111000" y="36666"/>
                </a:lnTo>
                <a:lnTo>
                  <a:pt x="99000" y="20000"/>
                </a:lnTo>
                <a:lnTo>
                  <a:pt x="84000" y="6666"/>
                </a:lnTo>
                <a:lnTo>
                  <a:pt x="60000" y="0"/>
                </a:lnTo>
                <a:lnTo>
                  <a:pt x="36000" y="6666"/>
                </a:lnTo>
                <a:lnTo>
                  <a:pt x="18000" y="20000"/>
                </a:lnTo>
                <a:lnTo>
                  <a:pt x="6000" y="36666"/>
                </a:lnTo>
                <a:lnTo>
                  <a:pt x="0" y="60000"/>
                </a:lnTo>
                <a:lnTo>
                  <a:pt x="6000" y="83333"/>
                </a:lnTo>
                <a:lnTo>
                  <a:pt x="18000" y="100000"/>
                </a:lnTo>
                <a:lnTo>
                  <a:pt x="36000" y="110000"/>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84" name="Shape 4084"/>
          <p:cNvSpPr/>
          <p:nvPr/>
        </p:nvSpPr>
        <p:spPr>
          <a:xfrm>
            <a:off x="8313738" y="4325937"/>
            <a:ext cx="57150" cy="57150"/>
          </a:xfrm>
          <a:custGeom>
            <a:pathLst>
              <a:path extrusionOk="0" h="120000" w="120000">
                <a:moveTo>
                  <a:pt x="57000" y="116666"/>
                </a:moveTo>
                <a:lnTo>
                  <a:pt x="57000" y="116666"/>
                </a:lnTo>
                <a:lnTo>
                  <a:pt x="81000" y="113333"/>
                </a:lnTo>
                <a:lnTo>
                  <a:pt x="99000" y="100000"/>
                </a:lnTo>
                <a:lnTo>
                  <a:pt x="111000" y="80000"/>
                </a:lnTo>
                <a:lnTo>
                  <a:pt x="117000" y="56666"/>
                </a:lnTo>
                <a:lnTo>
                  <a:pt x="111000" y="33333"/>
                </a:lnTo>
                <a:lnTo>
                  <a:pt x="99000" y="16666"/>
                </a:lnTo>
                <a:lnTo>
                  <a:pt x="81000" y="6666"/>
                </a:lnTo>
                <a:lnTo>
                  <a:pt x="57000" y="0"/>
                </a:lnTo>
                <a:lnTo>
                  <a:pt x="33000" y="6666"/>
                </a:lnTo>
                <a:lnTo>
                  <a:pt x="18000" y="16666"/>
                </a:lnTo>
                <a:lnTo>
                  <a:pt x="3000" y="33333"/>
                </a:lnTo>
                <a:lnTo>
                  <a:pt x="0" y="56666"/>
                </a:lnTo>
                <a:lnTo>
                  <a:pt x="3000" y="80000"/>
                </a:lnTo>
                <a:lnTo>
                  <a:pt x="18000" y="100000"/>
                </a:lnTo>
                <a:lnTo>
                  <a:pt x="33000" y="113333"/>
                </a:lnTo>
                <a:lnTo>
                  <a:pt x="57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85" name="Shape 4085"/>
          <p:cNvSpPr/>
          <p:nvPr/>
        </p:nvSpPr>
        <p:spPr>
          <a:xfrm>
            <a:off x="8404225" y="4351337"/>
            <a:ext cx="55562" cy="58737"/>
          </a:xfrm>
          <a:custGeom>
            <a:pathLst>
              <a:path extrusionOk="0" h="120000" w="120000">
                <a:moveTo>
                  <a:pt x="58461" y="116756"/>
                </a:moveTo>
                <a:lnTo>
                  <a:pt x="58461" y="116756"/>
                </a:lnTo>
                <a:lnTo>
                  <a:pt x="83076" y="110270"/>
                </a:lnTo>
                <a:lnTo>
                  <a:pt x="98461" y="97297"/>
                </a:lnTo>
                <a:lnTo>
                  <a:pt x="113846" y="81081"/>
                </a:lnTo>
                <a:lnTo>
                  <a:pt x="116923" y="58378"/>
                </a:lnTo>
                <a:lnTo>
                  <a:pt x="113846" y="35675"/>
                </a:lnTo>
                <a:lnTo>
                  <a:pt x="98461" y="16216"/>
                </a:lnTo>
                <a:lnTo>
                  <a:pt x="83076" y="6486"/>
                </a:lnTo>
                <a:lnTo>
                  <a:pt x="58461" y="0"/>
                </a:lnTo>
                <a:lnTo>
                  <a:pt x="33846" y="6486"/>
                </a:lnTo>
                <a:lnTo>
                  <a:pt x="18461" y="16216"/>
                </a:lnTo>
                <a:lnTo>
                  <a:pt x="3076" y="35675"/>
                </a:lnTo>
                <a:lnTo>
                  <a:pt x="0" y="58378"/>
                </a:lnTo>
                <a:lnTo>
                  <a:pt x="3076" y="81081"/>
                </a:lnTo>
                <a:lnTo>
                  <a:pt x="18461" y="97297"/>
                </a:lnTo>
                <a:lnTo>
                  <a:pt x="33846" y="110270"/>
                </a:lnTo>
                <a:lnTo>
                  <a:pt x="58461"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86" name="Shape 4086"/>
          <p:cNvSpPr/>
          <p:nvPr/>
        </p:nvSpPr>
        <p:spPr>
          <a:xfrm>
            <a:off x="8447088" y="4433887"/>
            <a:ext cx="58737" cy="57150"/>
          </a:xfrm>
          <a:custGeom>
            <a:pathLst>
              <a:path extrusionOk="0" h="120000" w="120000">
                <a:moveTo>
                  <a:pt x="60000" y="116666"/>
                </a:moveTo>
                <a:lnTo>
                  <a:pt x="60000" y="116666"/>
                </a:lnTo>
                <a:lnTo>
                  <a:pt x="80000" y="113333"/>
                </a:lnTo>
                <a:lnTo>
                  <a:pt x="100000" y="100000"/>
                </a:lnTo>
                <a:lnTo>
                  <a:pt x="111428" y="80000"/>
                </a:lnTo>
                <a:lnTo>
                  <a:pt x="117142" y="56666"/>
                </a:lnTo>
                <a:lnTo>
                  <a:pt x="111428" y="33333"/>
                </a:lnTo>
                <a:lnTo>
                  <a:pt x="100000" y="16666"/>
                </a:lnTo>
                <a:lnTo>
                  <a:pt x="80000" y="6666"/>
                </a:lnTo>
                <a:lnTo>
                  <a:pt x="60000" y="0"/>
                </a:lnTo>
                <a:lnTo>
                  <a:pt x="37142" y="6666"/>
                </a:lnTo>
                <a:lnTo>
                  <a:pt x="20000" y="16666"/>
                </a:lnTo>
                <a:lnTo>
                  <a:pt x="5714" y="33333"/>
                </a:lnTo>
                <a:lnTo>
                  <a:pt x="0" y="56666"/>
                </a:lnTo>
                <a:lnTo>
                  <a:pt x="5714" y="80000"/>
                </a:lnTo>
                <a:lnTo>
                  <a:pt x="20000" y="100000"/>
                </a:lnTo>
                <a:lnTo>
                  <a:pt x="37142" y="113333"/>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87" name="Shape 4087"/>
          <p:cNvSpPr/>
          <p:nvPr/>
        </p:nvSpPr>
        <p:spPr>
          <a:xfrm>
            <a:off x="8507413" y="4305300"/>
            <a:ext cx="200024" cy="1395412"/>
          </a:xfrm>
          <a:custGeom>
            <a:pathLst>
              <a:path extrusionOk="0" h="120000" w="120000">
                <a:moveTo>
                  <a:pt x="118309" y="136"/>
                </a:moveTo>
                <a:lnTo>
                  <a:pt x="118309" y="136"/>
                </a:lnTo>
                <a:lnTo>
                  <a:pt x="117464" y="0"/>
                </a:lnTo>
                <a:lnTo>
                  <a:pt x="118309" y="0"/>
                </a:lnTo>
                <a:lnTo>
                  <a:pt x="119154" y="0"/>
                </a:lnTo>
                <a:lnTo>
                  <a:pt x="117464" y="273"/>
                </a:lnTo>
                <a:lnTo>
                  <a:pt x="114929" y="409"/>
                </a:lnTo>
                <a:lnTo>
                  <a:pt x="106478" y="1092"/>
                </a:lnTo>
                <a:lnTo>
                  <a:pt x="92957" y="1774"/>
                </a:lnTo>
                <a:lnTo>
                  <a:pt x="73521" y="2866"/>
                </a:lnTo>
                <a:lnTo>
                  <a:pt x="49859" y="4232"/>
                </a:lnTo>
                <a:lnTo>
                  <a:pt x="32112" y="5733"/>
                </a:lnTo>
                <a:lnTo>
                  <a:pt x="20281" y="7372"/>
                </a:lnTo>
                <a:lnTo>
                  <a:pt x="12676" y="9283"/>
                </a:lnTo>
                <a:lnTo>
                  <a:pt x="9295" y="11331"/>
                </a:lnTo>
                <a:lnTo>
                  <a:pt x="7605" y="13515"/>
                </a:lnTo>
                <a:lnTo>
                  <a:pt x="8450" y="16109"/>
                </a:lnTo>
                <a:lnTo>
                  <a:pt x="9295" y="19112"/>
                </a:lnTo>
                <a:lnTo>
                  <a:pt x="10140" y="21023"/>
                </a:lnTo>
                <a:lnTo>
                  <a:pt x="10985" y="23617"/>
                </a:lnTo>
                <a:lnTo>
                  <a:pt x="10985" y="26757"/>
                </a:lnTo>
                <a:lnTo>
                  <a:pt x="12676" y="30443"/>
                </a:lnTo>
                <a:lnTo>
                  <a:pt x="13521" y="34402"/>
                </a:lnTo>
                <a:lnTo>
                  <a:pt x="14366" y="38634"/>
                </a:lnTo>
                <a:lnTo>
                  <a:pt x="16901" y="43139"/>
                </a:lnTo>
                <a:lnTo>
                  <a:pt x="17746" y="47645"/>
                </a:lnTo>
                <a:lnTo>
                  <a:pt x="17746" y="52150"/>
                </a:lnTo>
                <a:lnTo>
                  <a:pt x="18591" y="56518"/>
                </a:lnTo>
                <a:lnTo>
                  <a:pt x="19436" y="60750"/>
                </a:lnTo>
                <a:lnTo>
                  <a:pt x="20281" y="64709"/>
                </a:lnTo>
                <a:lnTo>
                  <a:pt x="20281" y="68259"/>
                </a:lnTo>
                <a:lnTo>
                  <a:pt x="20281" y="71262"/>
                </a:lnTo>
                <a:lnTo>
                  <a:pt x="19436" y="73720"/>
                </a:lnTo>
                <a:lnTo>
                  <a:pt x="18591" y="75494"/>
                </a:lnTo>
                <a:lnTo>
                  <a:pt x="17746" y="77133"/>
                </a:lnTo>
                <a:lnTo>
                  <a:pt x="16901" y="78771"/>
                </a:lnTo>
                <a:lnTo>
                  <a:pt x="14366" y="80682"/>
                </a:lnTo>
                <a:lnTo>
                  <a:pt x="12676" y="82457"/>
                </a:lnTo>
                <a:lnTo>
                  <a:pt x="10985" y="84641"/>
                </a:lnTo>
                <a:lnTo>
                  <a:pt x="10140" y="86689"/>
                </a:lnTo>
                <a:lnTo>
                  <a:pt x="8450" y="89010"/>
                </a:lnTo>
                <a:lnTo>
                  <a:pt x="6760" y="91194"/>
                </a:lnTo>
                <a:lnTo>
                  <a:pt x="5915" y="93515"/>
                </a:lnTo>
                <a:lnTo>
                  <a:pt x="3380" y="95563"/>
                </a:lnTo>
                <a:lnTo>
                  <a:pt x="2535" y="97883"/>
                </a:lnTo>
                <a:lnTo>
                  <a:pt x="845" y="99795"/>
                </a:lnTo>
                <a:lnTo>
                  <a:pt x="0" y="101706"/>
                </a:lnTo>
                <a:lnTo>
                  <a:pt x="0" y="103481"/>
                </a:lnTo>
                <a:lnTo>
                  <a:pt x="0" y="105119"/>
                </a:lnTo>
                <a:lnTo>
                  <a:pt x="0" y="106621"/>
                </a:lnTo>
                <a:lnTo>
                  <a:pt x="3380" y="109215"/>
                </a:lnTo>
                <a:lnTo>
                  <a:pt x="16056" y="111672"/>
                </a:lnTo>
                <a:lnTo>
                  <a:pt x="31267" y="113856"/>
                </a:lnTo>
                <a:lnTo>
                  <a:pt x="51549" y="115904"/>
                </a:lnTo>
                <a:lnTo>
                  <a:pt x="70985" y="117542"/>
                </a:lnTo>
                <a:lnTo>
                  <a:pt x="91267" y="118634"/>
                </a:lnTo>
                <a:lnTo>
                  <a:pt x="107323" y="119453"/>
                </a:lnTo>
                <a:lnTo>
                  <a:pt x="118309" y="119863"/>
                </a:lnTo>
                <a:lnTo>
                  <a:pt x="117464" y="113447"/>
                </a:lnTo>
                <a:lnTo>
                  <a:pt x="116619" y="14470"/>
                </a:lnTo>
                <a:lnTo>
                  <a:pt x="116619" y="13242"/>
                </a:lnTo>
                <a:lnTo>
                  <a:pt x="116619" y="11331"/>
                </a:lnTo>
                <a:lnTo>
                  <a:pt x="117464" y="9010"/>
                </a:lnTo>
                <a:lnTo>
                  <a:pt x="117464" y="6416"/>
                </a:lnTo>
                <a:lnTo>
                  <a:pt x="117464" y="4095"/>
                </a:lnTo>
                <a:lnTo>
                  <a:pt x="117464" y="2047"/>
                </a:lnTo>
                <a:lnTo>
                  <a:pt x="118309" y="546"/>
                </a:lnTo>
                <a:lnTo>
                  <a:pt x="118309" y="136"/>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88" name="Shape 4088"/>
          <p:cNvSpPr/>
          <p:nvPr/>
        </p:nvSpPr>
        <p:spPr>
          <a:xfrm>
            <a:off x="8670925" y="4368800"/>
            <a:ext cx="31750" cy="57150"/>
          </a:xfrm>
          <a:custGeom>
            <a:pathLst>
              <a:path extrusionOk="0" h="120000" w="120000">
                <a:moveTo>
                  <a:pt x="103636" y="116666"/>
                </a:moveTo>
                <a:lnTo>
                  <a:pt x="103636" y="116666"/>
                </a:lnTo>
                <a:lnTo>
                  <a:pt x="60000" y="110000"/>
                </a:lnTo>
                <a:lnTo>
                  <a:pt x="32727" y="100000"/>
                </a:lnTo>
                <a:lnTo>
                  <a:pt x="5454" y="80000"/>
                </a:lnTo>
                <a:lnTo>
                  <a:pt x="0" y="56666"/>
                </a:lnTo>
                <a:lnTo>
                  <a:pt x="10909" y="33333"/>
                </a:lnTo>
                <a:lnTo>
                  <a:pt x="38181" y="16666"/>
                </a:lnTo>
                <a:lnTo>
                  <a:pt x="70909" y="3333"/>
                </a:lnTo>
                <a:lnTo>
                  <a:pt x="114545" y="0"/>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89" name="Shape 4089"/>
          <p:cNvSpPr/>
          <p:nvPr/>
        </p:nvSpPr>
        <p:spPr>
          <a:xfrm>
            <a:off x="8591550" y="4387850"/>
            <a:ext cx="58738" cy="57150"/>
          </a:xfrm>
          <a:custGeom>
            <a:pathLst>
              <a:path extrusionOk="0" h="120000" w="120000">
                <a:moveTo>
                  <a:pt x="55609" y="116666"/>
                </a:moveTo>
                <a:lnTo>
                  <a:pt x="55609" y="116666"/>
                </a:lnTo>
                <a:lnTo>
                  <a:pt x="32195" y="110000"/>
                </a:lnTo>
                <a:lnTo>
                  <a:pt x="11707" y="100000"/>
                </a:lnTo>
                <a:lnTo>
                  <a:pt x="2926" y="80000"/>
                </a:lnTo>
                <a:lnTo>
                  <a:pt x="0" y="56666"/>
                </a:lnTo>
                <a:lnTo>
                  <a:pt x="5853" y="33333"/>
                </a:lnTo>
                <a:lnTo>
                  <a:pt x="20487" y="16666"/>
                </a:lnTo>
                <a:lnTo>
                  <a:pt x="35121" y="3333"/>
                </a:lnTo>
                <a:lnTo>
                  <a:pt x="58536" y="0"/>
                </a:lnTo>
                <a:lnTo>
                  <a:pt x="81951" y="3333"/>
                </a:lnTo>
                <a:lnTo>
                  <a:pt x="99512" y="20000"/>
                </a:lnTo>
                <a:lnTo>
                  <a:pt x="114146" y="40000"/>
                </a:lnTo>
                <a:lnTo>
                  <a:pt x="117073" y="63333"/>
                </a:lnTo>
                <a:lnTo>
                  <a:pt x="111219" y="86666"/>
                </a:lnTo>
                <a:lnTo>
                  <a:pt x="93658" y="103333"/>
                </a:lnTo>
                <a:lnTo>
                  <a:pt x="76097" y="113333"/>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90" name="Shape 4090"/>
          <p:cNvSpPr/>
          <p:nvPr/>
        </p:nvSpPr>
        <p:spPr>
          <a:xfrm>
            <a:off x="8564563" y="4470400"/>
            <a:ext cx="55561" cy="58738"/>
          </a:xfrm>
          <a:custGeom>
            <a:pathLst>
              <a:path extrusionOk="0" h="120000" w="120000">
                <a:moveTo>
                  <a:pt x="54000" y="116756"/>
                </a:moveTo>
                <a:lnTo>
                  <a:pt x="54000" y="116756"/>
                </a:lnTo>
                <a:lnTo>
                  <a:pt x="30000" y="110270"/>
                </a:lnTo>
                <a:lnTo>
                  <a:pt x="12000" y="97297"/>
                </a:lnTo>
                <a:lnTo>
                  <a:pt x="3000" y="77837"/>
                </a:lnTo>
                <a:lnTo>
                  <a:pt x="0" y="55135"/>
                </a:lnTo>
                <a:lnTo>
                  <a:pt x="6000" y="32432"/>
                </a:lnTo>
                <a:lnTo>
                  <a:pt x="18000" y="16216"/>
                </a:lnTo>
                <a:lnTo>
                  <a:pt x="36000" y="3243"/>
                </a:lnTo>
                <a:lnTo>
                  <a:pt x="60000" y="0"/>
                </a:lnTo>
                <a:lnTo>
                  <a:pt x="84000" y="6486"/>
                </a:lnTo>
                <a:lnTo>
                  <a:pt x="99000" y="19459"/>
                </a:lnTo>
                <a:lnTo>
                  <a:pt x="114000" y="38918"/>
                </a:lnTo>
                <a:lnTo>
                  <a:pt x="117000" y="61621"/>
                </a:lnTo>
                <a:lnTo>
                  <a:pt x="111000" y="81081"/>
                </a:lnTo>
                <a:lnTo>
                  <a:pt x="96000" y="100540"/>
                </a:lnTo>
                <a:lnTo>
                  <a:pt x="78000" y="113513"/>
                </a:lnTo>
                <a:lnTo>
                  <a:pt x="54000"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91" name="Shape 4091"/>
          <p:cNvSpPr/>
          <p:nvPr/>
        </p:nvSpPr>
        <p:spPr>
          <a:xfrm>
            <a:off x="8531225" y="5353050"/>
            <a:ext cx="168274" cy="268288"/>
          </a:xfrm>
          <a:custGeom>
            <a:pathLst>
              <a:path extrusionOk="0" h="120000" w="120000">
                <a:moveTo>
                  <a:pt x="105882" y="0"/>
                </a:moveTo>
                <a:lnTo>
                  <a:pt x="105882" y="0"/>
                </a:lnTo>
                <a:lnTo>
                  <a:pt x="98823" y="0"/>
                </a:lnTo>
                <a:lnTo>
                  <a:pt x="92773" y="0"/>
                </a:lnTo>
                <a:lnTo>
                  <a:pt x="87731" y="710"/>
                </a:lnTo>
                <a:lnTo>
                  <a:pt x="82689" y="1420"/>
                </a:lnTo>
                <a:lnTo>
                  <a:pt x="78655" y="2840"/>
                </a:lnTo>
                <a:lnTo>
                  <a:pt x="73613" y="3550"/>
                </a:lnTo>
                <a:lnTo>
                  <a:pt x="67563" y="4970"/>
                </a:lnTo>
                <a:lnTo>
                  <a:pt x="62521" y="4970"/>
                </a:lnTo>
                <a:lnTo>
                  <a:pt x="56470" y="5680"/>
                </a:lnTo>
                <a:lnTo>
                  <a:pt x="51428" y="6390"/>
                </a:lnTo>
                <a:lnTo>
                  <a:pt x="47394" y="7810"/>
                </a:lnTo>
                <a:lnTo>
                  <a:pt x="42352" y="9230"/>
                </a:lnTo>
                <a:lnTo>
                  <a:pt x="38319" y="10650"/>
                </a:lnTo>
                <a:lnTo>
                  <a:pt x="35294" y="12071"/>
                </a:lnTo>
                <a:lnTo>
                  <a:pt x="33277" y="13491"/>
                </a:lnTo>
                <a:lnTo>
                  <a:pt x="29243" y="14201"/>
                </a:lnTo>
                <a:lnTo>
                  <a:pt x="26218" y="16331"/>
                </a:lnTo>
                <a:lnTo>
                  <a:pt x="25210" y="18461"/>
                </a:lnTo>
                <a:lnTo>
                  <a:pt x="22184" y="20591"/>
                </a:lnTo>
                <a:lnTo>
                  <a:pt x="20168" y="22721"/>
                </a:lnTo>
                <a:lnTo>
                  <a:pt x="18151" y="25562"/>
                </a:lnTo>
                <a:lnTo>
                  <a:pt x="17142" y="28402"/>
                </a:lnTo>
                <a:lnTo>
                  <a:pt x="15126" y="31242"/>
                </a:lnTo>
                <a:lnTo>
                  <a:pt x="13109" y="34082"/>
                </a:lnTo>
                <a:lnTo>
                  <a:pt x="11092" y="36923"/>
                </a:lnTo>
                <a:lnTo>
                  <a:pt x="10084" y="40473"/>
                </a:lnTo>
                <a:lnTo>
                  <a:pt x="7058" y="44733"/>
                </a:lnTo>
                <a:lnTo>
                  <a:pt x="4033" y="48994"/>
                </a:lnTo>
                <a:lnTo>
                  <a:pt x="2016" y="52544"/>
                </a:lnTo>
                <a:lnTo>
                  <a:pt x="1008" y="56804"/>
                </a:lnTo>
                <a:lnTo>
                  <a:pt x="0" y="60355"/>
                </a:lnTo>
                <a:lnTo>
                  <a:pt x="1008" y="63195"/>
                </a:lnTo>
                <a:lnTo>
                  <a:pt x="3025" y="67455"/>
                </a:lnTo>
                <a:lnTo>
                  <a:pt x="4033" y="71715"/>
                </a:lnTo>
                <a:lnTo>
                  <a:pt x="9075" y="76686"/>
                </a:lnTo>
                <a:lnTo>
                  <a:pt x="11092" y="80946"/>
                </a:lnTo>
                <a:lnTo>
                  <a:pt x="16134" y="86627"/>
                </a:lnTo>
                <a:lnTo>
                  <a:pt x="18151" y="90887"/>
                </a:lnTo>
                <a:lnTo>
                  <a:pt x="22184" y="94437"/>
                </a:lnTo>
                <a:lnTo>
                  <a:pt x="26218" y="97278"/>
                </a:lnTo>
                <a:lnTo>
                  <a:pt x="29243" y="100118"/>
                </a:lnTo>
                <a:lnTo>
                  <a:pt x="36302" y="103668"/>
                </a:lnTo>
                <a:lnTo>
                  <a:pt x="45378" y="107928"/>
                </a:lnTo>
                <a:lnTo>
                  <a:pt x="55462" y="112899"/>
                </a:lnTo>
                <a:lnTo>
                  <a:pt x="66554" y="116449"/>
                </a:lnTo>
                <a:lnTo>
                  <a:pt x="79663" y="118579"/>
                </a:lnTo>
                <a:lnTo>
                  <a:pt x="90756" y="119289"/>
                </a:lnTo>
                <a:lnTo>
                  <a:pt x="103865" y="117159"/>
                </a:lnTo>
                <a:lnTo>
                  <a:pt x="109915" y="116449"/>
                </a:lnTo>
                <a:lnTo>
                  <a:pt x="111932" y="116449"/>
                </a:lnTo>
                <a:lnTo>
                  <a:pt x="114957" y="115029"/>
                </a:lnTo>
                <a:lnTo>
                  <a:pt x="118991" y="112189"/>
                </a:lnTo>
                <a:lnTo>
                  <a:pt x="118991" y="4260"/>
                </a:lnTo>
                <a:lnTo>
                  <a:pt x="111932" y="1420"/>
                </a:lnTo>
                <a:lnTo>
                  <a:pt x="107899" y="0"/>
                </a:lnTo>
                <a:lnTo>
                  <a:pt x="105882" y="0"/>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92" name="Shape 4092"/>
          <p:cNvSpPr/>
          <p:nvPr/>
        </p:nvSpPr>
        <p:spPr>
          <a:xfrm>
            <a:off x="8616950" y="5534025"/>
            <a:ext cx="17462" cy="9524"/>
          </a:xfrm>
          <a:custGeom>
            <a:pathLst>
              <a:path extrusionOk="0" h="120000" w="120000">
                <a:moveTo>
                  <a:pt x="80000" y="20000"/>
                </a:moveTo>
                <a:lnTo>
                  <a:pt x="60000" y="20000"/>
                </a:lnTo>
                <a:lnTo>
                  <a:pt x="40000" y="0"/>
                </a:lnTo>
                <a:lnTo>
                  <a:pt x="30000" y="0"/>
                </a:lnTo>
                <a:lnTo>
                  <a:pt x="20000" y="0"/>
                </a:lnTo>
                <a:lnTo>
                  <a:pt x="10000" y="0"/>
                </a:lnTo>
                <a:lnTo>
                  <a:pt x="10000" y="20000"/>
                </a:lnTo>
                <a:lnTo>
                  <a:pt x="0" y="40000"/>
                </a:lnTo>
                <a:lnTo>
                  <a:pt x="10000" y="40000"/>
                </a:lnTo>
                <a:lnTo>
                  <a:pt x="10000" y="60000"/>
                </a:lnTo>
                <a:lnTo>
                  <a:pt x="20000" y="60000"/>
                </a:lnTo>
                <a:lnTo>
                  <a:pt x="30000" y="80000"/>
                </a:lnTo>
                <a:lnTo>
                  <a:pt x="40000" y="80000"/>
                </a:lnTo>
                <a:lnTo>
                  <a:pt x="60000" y="100000"/>
                </a:lnTo>
                <a:lnTo>
                  <a:pt x="70000" y="100000"/>
                </a:lnTo>
                <a:lnTo>
                  <a:pt x="80000" y="80000"/>
                </a:lnTo>
                <a:lnTo>
                  <a:pt x="90000" y="80000"/>
                </a:lnTo>
                <a:lnTo>
                  <a:pt x="100000" y="60000"/>
                </a:lnTo>
                <a:lnTo>
                  <a:pt x="110000" y="40000"/>
                </a:lnTo>
                <a:lnTo>
                  <a:pt x="100000" y="40000"/>
                </a:lnTo>
                <a:lnTo>
                  <a:pt x="90000" y="20000"/>
                </a:lnTo>
                <a:lnTo>
                  <a:pt x="80000" y="2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93" name="Shape 4093"/>
          <p:cNvSpPr/>
          <p:nvPr/>
        </p:nvSpPr>
        <p:spPr>
          <a:xfrm>
            <a:off x="8616950" y="5534025"/>
            <a:ext cx="33338" cy="25399"/>
          </a:xfrm>
          <a:custGeom>
            <a:pathLst>
              <a:path extrusionOk="0" h="120000" w="120000">
                <a:moveTo>
                  <a:pt x="88695" y="22500"/>
                </a:moveTo>
                <a:lnTo>
                  <a:pt x="88695" y="22500"/>
                </a:lnTo>
                <a:lnTo>
                  <a:pt x="62608" y="15000"/>
                </a:lnTo>
                <a:lnTo>
                  <a:pt x="46956" y="7500"/>
                </a:lnTo>
                <a:lnTo>
                  <a:pt x="41739" y="7500"/>
                </a:lnTo>
                <a:lnTo>
                  <a:pt x="36521" y="0"/>
                </a:lnTo>
                <a:lnTo>
                  <a:pt x="15652" y="0"/>
                </a:lnTo>
                <a:lnTo>
                  <a:pt x="5217" y="7500"/>
                </a:lnTo>
                <a:lnTo>
                  <a:pt x="5217" y="30000"/>
                </a:lnTo>
                <a:lnTo>
                  <a:pt x="0" y="45000"/>
                </a:lnTo>
                <a:lnTo>
                  <a:pt x="5217" y="52500"/>
                </a:lnTo>
                <a:lnTo>
                  <a:pt x="5217" y="60000"/>
                </a:lnTo>
                <a:lnTo>
                  <a:pt x="15652" y="75000"/>
                </a:lnTo>
                <a:lnTo>
                  <a:pt x="31304" y="82500"/>
                </a:lnTo>
                <a:lnTo>
                  <a:pt x="41739" y="90000"/>
                </a:lnTo>
                <a:lnTo>
                  <a:pt x="46956" y="97500"/>
                </a:lnTo>
                <a:lnTo>
                  <a:pt x="57391" y="112500"/>
                </a:lnTo>
                <a:lnTo>
                  <a:pt x="67826" y="105000"/>
                </a:lnTo>
                <a:lnTo>
                  <a:pt x="78260" y="97500"/>
                </a:lnTo>
                <a:lnTo>
                  <a:pt x="93913" y="82500"/>
                </a:lnTo>
                <a:lnTo>
                  <a:pt x="104347" y="67500"/>
                </a:lnTo>
                <a:lnTo>
                  <a:pt x="114782" y="52500"/>
                </a:lnTo>
                <a:lnTo>
                  <a:pt x="114782" y="45000"/>
                </a:lnTo>
                <a:lnTo>
                  <a:pt x="104347" y="37500"/>
                </a:lnTo>
                <a:lnTo>
                  <a:pt x="93913" y="22500"/>
                </a:lnTo>
                <a:lnTo>
                  <a:pt x="88695" y="225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94" name="Shape 4094"/>
          <p:cNvSpPr/>
          <p:nvPr/>
        </p:nvSpPr>
        <p:spPr>
          <a:xfrm>
            <a:off x="8653463" y="5408612"/>
            <a:ext cx="3174" cy="6349"/>
          </a:xfrm>
          <a:custGeom>
            <a:pathLst>
              <a:path extrusionOk="0" h="120000" w="120000">
                <a:moveTo>
                  <a:pt x="0" y="60000"/>
                </a:moveTo>
                <a:lnTo>
                  <a:pt x="0" y="60000"/>
                </a:lnTo>
                <a:lnTo>
                  <a:pt x="40000" y="90000"/>
                </a:lnTo>
                <a:lnTo>
                  <a:pt x="80000" y="90000"/>
                </a:lnTo>
                <a:lnTo>
                  <a:pt x="80000" y="60000"/>
                </a:lnTo>
                <a:lnTo>
                  <a:pt x="80000" y="30000"/>
                </a:lnTo>
                <a:lnTo>
                  <a:pt x="0" y="0"/>
                </a:lnTo>
                <a:lnTo>
                  <a:pt x="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95" name="Shape 4095"/>
          <p:cNvSpPr/>
          <p:nvPr/>
        </p:nvSpPr>
        <p:spPr>
          <a:xfrm>
            <a:off x="8655050" y="5408612"/>
            <a:ext cx="14288" cy="22225"/>
          </a:xfrm>
          <a:custGeom>
            <a:pathLst>
              <a:path extrusionOk="0" h="120000" w="120000">
                <a:moveTo>
                  <a:pt x="108000" y="59999"/>
                </a:moveTo>
                <a:lnTo>
                  <a:pt x="108000" y="59999"/>
                </a:lnTo>
                <a:lnTo>
                  <a:pt x="84000" y="85714"/>
                </a:lnTo>
                <a:lnTo>
                  <a:pt x="72000" y="94285"/>
                </a:lnTo>
                <a:lnTo>
                  <a:pt x="60000" y="111428"/>
                </a:lnTo>
                <a:lnTo>
                  <a:pt x="24000" y="111428"/>
                </a:lnTo>
                <a:lnTo>
                  <a:pt x="12000" y="102857"/>
                </a:lnTo>
                <a:lnTo>
                  <a:pt x="0" y="85714"/>
                </a:lnTo>
                <a:lnTo>
                  <a:pt x="0" y="77142"/>
                </a:lnTo>
                <a:lnTo>
                  <a:pt x="0" y="25714"/>
                </a:lnTo>
                <a:lnTo>
                  <a:pt x="96000" y="0"/>
                </a:lnTo>
                <a:lnTo>
                  <a:pt x="10800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96" name="Shape 4096"/>
          <p:cNvSpPr/>
          <p:nvPr/>
        </p:nvSpPr>
        <p:spPr>
          <a:xfrm>
            <a:off x="8629650" y="5478462"/>
            <a:ext cx="15875" cy="6349"/>
          </a:xfrm>
          <a:custGeom>
            <a:pathLst>
              <a:path extrusionOk="0" h="120000" w="120000">
                <a:moveTo>
                  <a:pt x="10909" y="0"/>
                </a:moveTo>
                <a:lnTo>
                  <a:pt x="21818" y="30000"/>
                </a:lnTo>
                <a:lnTo>
                  <a:pt x="32727" y="30000"/>
                </a:lnTo>
                <a:lnTo>
                  <a:pt x="32727" y="60000"/>
                </a:lnTo>
                <a:lnTo>
                  <a:pt x="43636" y="60000"/>
                </a:lnTo>
                <a:lnTo>
                  <a:pt x="65454" y="60000"/>
                </a:lnTo>
                <a:lnTo>
                  <a:pt x="76363" y="60000"/>
                </a:lnTo>
                <a:lnTo>
                  <a:pt x="87272" y="30000"/>
                </a:lnTo>
                <a:lnTo>
                  <a:pt x="98181" y="30000"/>
                </a:lnTo>
                <a:lnTo>
                  <a:pt x="98181" y="60000"/>
                </a:lnTo>
                <a:lnTo>
                  <a:pt x="109090" y="60000"/>
                </a:lnTo>
                <a:lnTo>
                  <a:pt x="98181" y="60000"/>
                </a:lnTo>
                <a:lnTo>
                  <a:pt x="98181" y="90000"/>
                </a:lnTo>
                <a:lnTo>
                  <a:pt x="76363" y="90000"/>
                </a:lnTo>
                <a:lnTo>
                  <a:pt x="65454" y="90000"/>
                </a:lnTo>
                <a:lnTo>
                  <a:pt x="54545" y="90000"/>
                </a:lnTo>
                <a:lnTo>
                  <a:pt x="43636" y="90000"/>
                </a:lnTo>
                <a:lnTo>
                  <a:pt x="32727" y="90000"/>
                </a:lnTo>
                <a:lnTo>
                  <a:pt x="21818" y="90000"/>
                </a:lnTo>
                <a:lnTo>
                  <a:pt x="10909" y="90000"/>
                </a:lnTo>
                <a:lnTo>
                  <a:pt x="0" y="90000"/>
                </a:lnTo>
                <a:lnTo>
                  <a:pt x="0" y="60000"/>
                </a:lnTo>
                <a:lnTo>
                  <a:pt x="0" y="30000"/>
                </a:lnTo>
                <a:lnTo>
                  <a:pt x="10909"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97" name="Shape 4097"/>
          <p:cNvSpPr/>
          <p:nvPr/>
        </p:nvSpPr>
        <p:spPr>
          <a:xfrm>
            <a:off x="8629650" y="5478462"/>
            <a:ext cx="31750" cy="22225"/>
          </a:xfrm>
          <a:custGeom>
            <a:pathLst>
              <a:path extrusionOk="0" h="120000" w="120000">
                <a:moveTo>
                  <a:pt x="5454" y="0"/>
                </a:moveTo>
                <a:lnTo>
                  <a:pt x="5454" y="0"/>
                </a:lnTo>
                <a:lnTo>
                  <a:pt x="16363" y="34285"/>
                </a:lnTo>
                <a:lnTo>
                  <a:pt x="32727" y="51428"/>
                </a:lnTo>
                <a:lnTo>
                  <a:pt x="38181" y="68571"/>
                </a:lnTo>
                <a:lnTo>
                  <a:pt x="49090" y="68571"/>
                </a:lnTo>
                <a:lnTo>
                  <a:pt x="65454" y="59999"/>
                </a:lnTo>
                <a:lnTo>
                  <a:pt x="76363" y="59999"/>
                </a:lnTo>
                <a:lnTo>
                  <a:pt x="92727" y="51428"/>
                </a:lnTo>
                <a:lnTo>
                  <a:pt x="103636" y="51428"/>
                </a:lnTo>
                <a:lnTo>
                  <a:pt x="109090" y="59999"/>
                </a:lnTo>
                <a:lnTo>
                  <a:pt x="114545" y="77142"/>
                </a:lnTo>
                <a:lnTo>
                  <a:pt x="109090" y="85714"/>
                </a:lnTo>
                <a:lnTo>
                  <a:pt x="103636" y="94285"/>
                </a:lnTo>
                <a:lnTo>
                  <a:pt x="81818" y="102857"/>
                </a:lnTo>
                <a:lnTo>
                  <a:pt x="70909" y="111428"/>
                </a:lnTo>
                <a:lnTo>
                  <a:pt x="60000" y="111428"/>
                </a:lnTo>
                <a:lnTo>
                  <a:pt x="49090" y="111428"/>
                </a:lnTo>
                <a:lnTo>
                  <a:pt x="38181" y="111428"/>
                </a:lnTo>
                <a:lnTo>
                  <a:pt x="21818" y="111428"/>
                </a:lnTo>
                <a:lnTo>
                  <a:pt x="10909" y="111428"/>
                </a:lnTo>
                <a:lnTo>
                  <a:pt x="0" y="94285"/>
                </a:lnTo>
                <a:lnTo>
                  <a:pt x="0" y="77142"/>
                </a:lnTo>
                <a:lnTo>
                  <a:pt x="0" y="34285"/>
                </a:lnTo>
                <a:lnTo>
                  <a:pt x="5454" y="17142"/>
                </a:lnTo>
                <a:lnTo>
                  <a:pt x="5454"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98" name="Shape 4098"/>
          <p:cNvSpPr/>
          <p:nvPr/>
        </p:nvSpPr>
        <p:spPr>
          <a:xfrm>
            <a:off x="8691563" y="5456237"/>
            <a:ext cx="11112" cy="4762"/>
          </a:xfrm>
          <a:custGeom>
            <a:pathLst>
              <a:path extrusionOk="0" h="120000" w="120000">
                <a:moveTo>
                  <a:pt x="0" y="80000"/>
                </a:moveTo>
                <a:lnTo>
                  <a:pt x="105000" y="40000"/>
                </a:lnTo>
                <a:lnTo>
                  <a:pt x="105000" y="0"/>
                </a:lnTo>
                <a:lnTo>
                  <a:pt x="75000" y="0"/>
                </a:lnTo>
                <a:lnTo>
                  <a:pt x="0" y="8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099" name="Shape 4099"/>
          <p:cNvSpPr/>
          <p:nvPr/>
        </p:nvSpPr>
        <p:spPr>
          <a:xfrm>
            <a:off x="8701088" y="5459412"/>
            <a:ext cx="6349" cy="14287"/>
          </a:xfrm>
          <a:custGeom>
            <a:pathLst>
              <a:path extrusionOk="0" h="120000" w="120000">
                <a:moveTo>
                  <a:pt x="96000" y="0"/>
                </a:moveTo>
                <a:lnTo>
                  <a:pt x="96000" y="0"/>
                </a:lnTo>
                <a:lnTo>
                  <a:pt x="0" y="40000"/>
                </a:lnTo>
                <a:lnTo>
                  <a:pt x="0" y="66666"/>
                </a:lnTo>
                <a:lnTo>
                  <a:pt x="0" y="93333"/>
                </a:lnTo>
                <a:lnTo>
                  <a:pt x="24000" y="10666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00" name="Shape 4100"/>
          <p:cNvSpPr/>
          <p:nvPr/>
        </p:nvSpPr>
        <p:spPr>
          <a:xfrm>
            <a:off x="8597900" y="5446712"/>
            <a:ext cx="7937" cy="26987"/>
          </a:xfrm>
          <a:custGeom>
            <a:pathLst>
              <a:path extrusionOk="0" h="120000" w="120000">
                <a:moveTo>
                  <a:pt x="0" y="0"/>
                </a:moveTo>
                <a:lnTo>
                  <a:pt x="20000" y="14117"/>
                </a:lnTo>
                <a:lnTo>
                  <a:pt x="20000" y="28235"/>
                </a:lnTo>
                <a:lnTo>
                  <a:pt x="40000" y="42352"/>
                </a:lnTo>
                <a:lnTo>
                  <a:pt x="40000" y="49411"/>
                </a:lnTo>
                <a:lnTo>
                  <a:pt x="60000" y="56470"/>
                </a:lnTo>
                <a:lnTo>
                  <a:pt x="60000" y="63529"/>
                </a:lnTo>
                <a:lnTo>
                  <a:pt x="80000" y="70588"/>
                </a:lnTo>
                <a:lnTo>
                  <a:pt x="80000" y="84705"/>
                </a:lnTo>
                <a:lnTo>
                  <a:pt x="80000" y="98823"/>
                </a:lnTo>
                <a:lnTo>
                  <a:pt x="100000" y="105882"/>
                </a:lnTo>
                <a:lnTo>
                  <a:pt x="100000" y="112941"/>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01" name="Shape 4101"/>
          <p:cNvSpPr/>
          <p:nvPr/>
        </p:nvSpPr>
        <p:spPr>
          <a:xfrm>
            <a:off x="8604250" y="5446712"/>
            <a:ext cx="11113" cy="42861"/>
          </a:xfrm>
          <a:custGeom>
            <a:pathLst>
              <a:path extrusionOk="0" h="120000" w="120000">
                <a:moveTo>
                  <a:pt x="105000" y="0"/>
                </a:moveTo>
                <a:lnTo>
                  <a:pt x="105000" y="0"/>
                </a:lnTo>
                <a:lnTo>
                  <a:pt x="90000" y="17777"/>
                </a:lnTo>
                <a:lnTo>
                  <a:pt x="90000" y="31111"/>
                </a:lnTo>
                <a:lnTo>
                  <a:pt x="75000" y="44444"/>
                </a:lnTo>
                <a:lnTo>
                  <a:pt x="75000" y="48888"/>
                </a:lnTo>
                <a:lnTo>
                  <a:pt x="60000" y="48888"/>
                </a:lnTo>
                <a:lnTo>
                  <a:pt x="30000" y="57777"/>
                </a:lnTo>
                <a:lnTo>
                  <a:pt x="30000" y="66666"/>
                </a:lnTo>
                <a:lnTo>
                  <a:pt x="15000" y="75555"/>
                </a:lnTo>
                <a:lnTo>
                  <a:pt x="15000" y="84444"/>
                </a:lnTo>
                <a:lnTo>
                  <a:pt x="15000" y="97777"/>
                </a:lnTo>
                <a:lnTo>
                  <a:pt x="0" y="111111"/>
                </a:lnTo>
                <a:lnTo>
                  <a:pt x="0" y="11555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02" name="Shape 4102"/>
          <p:cNvSpPr/>
          <p:nvPr/>
        </p:nvSpPr>
        <p:spPr>
          <a:xfrm>
            <a:off x="8580438" y="5499100"/>
            <a:ext cx="26987" cy="14288"/>
          </a:xfrm>
          <a:custGeom>
            <a:pathLst>
              <a:path extrusionOk="0" h="120000" w="120000">
                <a:moveTo>
                  <a:pt x="0" y="106666"/>
                </a:moveTo>
                <a:lnTo>
                  <a:pt x="18947" y="0"/>
                </a:lnTo>
                <a:lnTo>
                  <a:pt x="37894" y="0"/>
                </a:lnTo>
                <a:lnTo>
                  <a:pt x="56842" y="0"/>
                </a:lnTo>
                <a:lnTo>
                  <a:pt x="75789" y="53333"/>
                </a:lnTo>
                <a:lnTo>
                  <a:pt x="82105" y="53333"/>
                </a:lnTo>
                <a:lnTo>
                  <a:pt x="101052" y="0"/>
                </a:lnTo>
                <a:lnTo>
                  <a:pt x="107368" y="0"/>
                </a:lnTo>
                <a:lnTo>
                  <a:pt x="113684" y="0"/>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03" name="Shape 4103"/>
          <p:cNvSpPr/>
          <p:nvPr/>
        </p:nvSpPr>
        <p:spPr>
          <a:xfrm>
            <a:off x="8580438" y="5511800"/>
            <a:ext cx="42861" cy="4763"/>
          </a:xfrm>
          <a:custGeom>
            <a:pathLst>
              <a:path extrusionOk="0" h="120000" w="120000">
                <a:moveTo>
                  <a:pt x="0" y="0"/>
                </a:moveTo>
                <a:lnTo>
                  <a:pt x="0" y="0"/>
                </a:lnTo>
                <a:lnTo>
                  <a:pt x="16000" y="80000"/>
                </a:lnTo>
                <a:lnTo>
                  <a:pt x="40000" y="80000"/>
                </a:lnTo>
                <a:lnTo>
                  <a:pt x="60000" y="80000"/>
                </a:lnTo>
                <a:lnTo>
                  <a:pt x="76000" y="40000"/>
                </a:lnTo>
                <a:lnTo>
                  <a:pt x="84000" y="40000"/>
                </a:lnTo>
                <a:lnTo>
                  <a:pt x="104000" y="80000"/>
                </a:lnTo>
                <a:lnTo>
                  <a:pt x="112000" y="80000"/>
                </a:lnTo>
                <a:lnTo>
                  <a:pt x="116000" y="8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04" name="Shape 4104"/>
          <p:cNvSpPr/>
          <p:nvPr/>
        </p:nvSpPr>
        <p:spPr>
          <a:xfrm>
            <a:off x="8682038" y="5421312"/>
            <a:ext cx="14287" cy="14287"/>
          </a:xfrm>
          <a:custGeom>
            <a:pathLst>
              <a:path extrusionOk="0" h="120000" w="120000">
                <a:moveTo>
                  <a:pt x="48000" y="0"/>
                </a:moveTo>
                <a:lnTo>
                  <a:pt x="108000" y="0"/>
                </a:lnTo>
                <a:lnTo>
                  <a:pt x="108000" y="53333"/>
                </a:lnTo>
                <a:lnTo>
                  <a:pt x="108000" y="106666"/>
                </a:lnTo>
                <a:lnTo>
                  <a:pt x="48000" y="106666"/>
                </a:lnTo>
                <a:lnTo>
                  <a:pt x="0" y="106666"/>
                </a:lnTo>
                <a:lnTo>
                  <a:pt x="0" y="53333"/>
                </a:lnTo>
                <a:lnTo>
                  <a:pt x="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05" name="Shape 4105"/>
          <p:cNvSpPr/>
          <p:nvPr/>
        </p:nvSpPr>
        <p:spPr>
          <a:xfrm>
            <a:off x="8661400" y="5453062"/>
            <a:ext cx="12699" cy="12699"/>
          </a:xfrm>
          <a:custGeom>
            <a:pathLst>
              <a:path extrusionOk="0" h="120000" w="120000">
                <a:moveTo>
                  <a:pt x="40000" y="0"/>
                </a:moveTo>
                <a:lnTo>
                  <a:pt x="66666" y="0"/>
                </a:lnTo>
                <a:lnTo>
                  <a:pt x="66666" y="30000"/>
                </a:lnTo>
                <a:lnTo>
                  <a:pt x="106666" y="30000"/>
                </a:lnTo>
                <a:lnTo>
                  <a:pt x="106666" y="75000"/>
                </a:lnTo>
                <a:lnTo>
                  <a:pt x="66666" y="75000"/>
                </a:lnTo>
                <a:lnTo>
                  <a:pt x="66666" y="105000"/>
                </a:lnTo>
                <a:lnTo>
                  <a:pt x="40000" y="105000"/>
                </a:lnTo>
                <a:lnTo>
                  <a:pt x="0" y="105000"/>
                </a:lnTo>
                <a:lnTo>
                  <a:pt x="0" y="75000"/>
                </a:lnTo>
                <a:lnTo>
                  <a:pt x="0" y="3000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06" name="Shape 4106"/>
          <p:cNvSpPr/>
          <p:nvPr/>
        </p:nvSpPr>
        <p:spPr>
          <a:xfrm>
            <a:off x="8655050" y="5573712"/>
            <a:ext cx="14288" cy="14287"/>
          </a:xfrm>
          <a:custGeom>
            <a:pathLst>
              <a:path extrusionOk="0" h="120000" w="120000">
                <a:moveTo>
                  <a:pt x="108000" y="0"/>
                </a:moveTo>
                <a:lnTo>
                  <a:pt x="108000" y="0"/>
                </a:lnTo>
                <a:lnTo>
                  <a:pt x="108000" y="53333"/>
                </a:lnTo>
                <a:lnTo>
                  <a:pt x="108000" y="106666"/>
                </a:lnTo>
                <a:lnTo>
                  <a:pt x="48000" y="106666"/>
                </a:lnTo>
                <a:lnTo>
                  <a:pt x="0" y="106666"/>
                </a:lnTo>
                <a:lnTo>
                  <a:pt x="0" y="53333"/>
                </a:lnTo>
                <a:lnTo>
                  <a:pt x="0" y="0"/>
                </a:lnTo>
                <a:lnTo>
                  <a:pt x="48000" y="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07" name="Shape 4107"/>
          <p:cNvSpPr/>
          <p:nvPr/>
        </p:nvSpPr>
        <p:spPr>
          <a:xfrm>
            <a:off x="8693150" y="5561012"/>
            <a:ext cx="14288" cy="15875"/>
          </a:xfrm>
          <a:custGeom>
            <a:pathLst>
              <a:path extrusionOk="0" h="120000" w="120000">
                <a:moveTo>
                  <a:pt x="48000" y="0"/>
                </a:moveTo>
                <a:lnTo>
                  <a:pt x="108000" y="0"/>
                </a:lnTo>
                <a:lnTo>
                  <a:pt x="108000" y="108000"/>
                </a:lnTo>
                <a:lnTo>
                  <a:pt x="48000" y="108000"/>
                </a:lnTo>
                <a:lnTo>
                  <a:pt x="0" y="108000"/>
                </a:lnTo>
                <a:lnTo>
                  <a:pt x="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08" name="Shape 4108"/>
          <p:cNvSpPr/>
          <p:nvPr/>
        </p:nvSpPr>
        <p:spPr>
          <a:xfrm>
            <a:off x="8607425" y="5456237"/>
            <a:ext cx="12699" cy="12699"/>
          </a:xfrm>
          <a:custGeom>
            <a:pathLst>
              <a:path extrusionOk="0" h="120000" w="120000">
                <a:moveTo>
                  <a:pt x="66666" y="0"/>
                </a:moveTo>
                <a:lnTo>
                  <a:pt x="106666" y="0"/>
                </a:lnTo>
                <a:lnTo>
                  <a:pt x="106666" y="30000"/>
                </a:lnTo>
                <a:lnTo>
                  <a:pt x="106666" y="75000"/>
                </a:lnTo>
                <a:lnTo>
                  <a:pt x="66666" y="105000"/>
                </a:lnTo>
                <a:lnTo>
                  <a:pt x="40000" y="105000"/>
                </a:lnTo>
                <a:lnTo>
                  <a:pt x="40000" y="75000"/>
                </a:lnTo>
                <a:lnTo>
                  <a:pt x="0" y="75000"/>
                </a:lnTo>
                <a:lnTo>
                  <a:pt x="0" y="30000"/>
                </a:lnTo>
                <a:lnTo>
                  <a:pt x="40000" y="30000"/>
                </a:lnTo>
                <a:lnTo>
                  <a:pt x="40000"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09" name="Shape 4109"/>
          <p:cNvSpPr/>
          <p:nvPr/>
        </p:nvSpPr>
        <p:spPr>
          <a:xfrm>
            <a:off x="8602663" y="5405437"/>
            <a:ext cx="14287" cy="12699"/>
          </a:xfrm>
          <a:custGeom>
            <a:pathLst>
              <a:path extrusionOk="0" h="120000" w="120000">
                <a:moveTo>
                  <a:pt x="48000" y="0"/>
                </a:moveTo>
                <a:lnTo>
                  <a:pt x="48000" y="0"/>
                </a:lnTo>
                <a:lnTo>
                  <a:pt x="48000" y="30000"/>
                </a:lnTo>
                <a:lnTo>
                  <a:pt x="108000" y="30000"/>
                </a:lnTo>
                <a:lnTo>
                  <a:pt x="108000" y="75000"/>
                </a:lnTo>
                <a:lnTo>
                  <a:pt x="48000" y="75000"/>
                </a:lnTo>
                <a:lnTo>
                  <a:pt x="48000" y="105000"/>
                </a:lnTo>
                <a:lnTo>
                  <a:pt x="0" y="105000"/>
                </a:lnTo>
                <a:lnTo>
                  <a:pt x="0" y="75000"/>
                </a:lnTo>
                <a:lnTo>
                  <a:pt x="0" y="30000"/>
                </a:lnTo>
                <a:lnTo>
                  <a:pt x="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10" name="Shape 4110"/>
          <p:cNvSpPr/>
          <p:nvPr/>
        </p:nvSpPr>
        <p:spPr>
          <a:xfrm>
            <a:off x="8572500" y="5443537"/>
            <a:ext cx="14288" cy="14287"/>
          </a:xfrm>
          <a:custGeom>
            <a:pathLst>
              <a:path extrusionOk="0" h="120000" w="120000">
                <a:moveTo>
                  <a:pt x="48000" y="0"/>
                </a:moveTo>
                <a:lnTo>
                  <a:pt x="48000" y="0"/>
                </a:lnTo>
                <a:lnTo>
                  <a:pt x="108000" y="0"/>
                </a:lnTo>
                <a:lnTo>
                  <a:pt x="108000" y="53333"/>
                </a:lnTo>
                <a:lnTo>
                  <a:pt x="108000" y="106666"/>
                </a:lnTo>
                <a:lnTo>
                  <a:pt x="48000" y="106666"/>
                </a:lnTo>
                <a:lnTo>
                  <a:pt x="0" y="106666"/>
                </a:lnTo>
                <a:lnTo>
                  <a:pt x="0" y="53333"/>
                </a:lnTo>
                <a:lnTo>
                  <a:pt x="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11" name="Shape 4111"/>
          <p:cNvSpPr/>
          <p:nvPr/>
        </p:nvSpPr>
        <p:spPr>
          <a:xfrm>
            <a:off x="8586788" y="5535612"/>
            <a:ext cx="14287" cy="14287"/>
          </a:xfrm>
          <a:custGeom>
            <a:pathLst>
              <a:path extrusionOk="0" h="120000" w="120000">
                <a:moveTo>
                  <a:pt x="48000" y="0"/>
                </a:moveTo>
                <a:lnTo>
                  <a:pt x="108000" y="0"/>
                </a:lnTo>
                <a:lnTo>
                  <a:pt x="108000" y="53333"/>
                </a:lnTo>
                <a:lnTo>
                  <a:pt x="108000" y="106666"/>
                </a:lnTo>
                <a:lnTo>
                  <a:pt x="48000" y="106666"/>
                </a:lnTo>
                <a:lnTo>
                  <a:pt x="0" y="106666"/>
                </a:lnTo>
                <a:lnTo>
                  <a:pt x="0" y="53333"/>
                </a:lnTo>
                <a:lnTo>
                  <a:pt x="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12" name="Shape 4112"/>
          <p:cNvSpPr/>
          <p:nvPr/>
        </p:nvSpPr>
        <p:spPr>
          <a:xfrm>
            <a:off x="8693150" y="5540375"/>
            <a:ext cx="15875" cy="14288"/>
          </a:xfrm>
          <a:custGeom>
            <a:pathLst>
              <a:path extrusionOk="0" h="120000" w="120000">
                <a:moveTo>
                  <a:pt x="0" y="0"/>
                </a:moveTo>
                <a:lnTo>
                  <a:pt x="109090" y="0"/>
                </a:lnTo>
                <a:lnTo>
                  <a:pt x="109090" y="53333"/>
                </a:lnTo>
                <a:lnTo>
                  <a:pt x="109090" y="106666"/>
                </a:lnTo>
                <a:lnTo>
                  <a:pt x="0" y="106666"/>
                </a:lnTo>
                <a:lnTo>
                  <a:pt x="0" y="53333"/>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13" name="Shape 4113"/>
          <p:cNvSpPr/>
          <p:nvPr/>
        </p:nvSpPr>
        <p:spPr>
          <a:xfrm>
            <a:off x="7820025" y="5365750"/>
            <a:ext cx="254000" cy="255588"/>
          </a:xfrm>
          <a:custGeom>
            <a:pathLst>
              <a:path extrusionOk="0" h="120000" w="120000">
                <a:moveTo>
                  <a:pt x="15333" y="101366"/>
                </a:moveTo>
                <a:lnTo>
                  <a:pt x="15333" y="101366"/>
                </a:lnTo>
                <a:lnTo>
                  <a:pt x="12666" y="97639"/>
                </a:lnTo>
                <a:lnTo>
                  <a:pt x="10666" y="93167"/>
                </a:lnTo>
                <a:lnTo>
                  <a:pt x="10000" y="90186"/>
                </a:lnTo>
                <a:lnTo>
                  <a:pt x="8000" y="87204"/>
                </a:lnTo>
                <a:lnTo>
                  <a:pt x="7333" y="84223"/>
                </a:lnTo>
                <a:lnTo>
                  <a:pt x="6000" y="80496"/>
                </a:lnTo>
                <a:lnTo>
                  <a:pt x="5333" y="77515"/>
                </a:lnTo>
                <a:lnTo>
                  <a:pt x="4000" y="73788"/>
                </a:lnTo>
                <a:lnTo>
                  <a:pt x="2000" y="70062"/>
                </a:lnTo>
                <a:lnTo>
                  <a:pt x="1333" y="67080"/>
                </a:lnTo>
                <a:lnTo>
                  <a:pt x="666" y="64099"/>
                </a:lnTo>
                <a:lnTo>
                  <a:pt x="0" y="60372"/>
                </a:lnTo>
                <a:lnTo>
                  <a:pt x="0" y="58136"/>
                </a:lnTo>
                <a:lnTo>
                  <a:pt x="0" y="55900"/>
                </a:lnTo>
                <a:lnTo>
                  <a:pt x="0" y="52919"/>
                </a:lnTo>
                <a:lnTo>
                  <a:pt x="0" y="50683"/>
                </a:lnTo>
                <a:lnTo>
                  <a:pt x="666" y="47701"/>
                </a:lnTo>
                <a:lnTo>
                  <a:pt x="1333" y="46211"/>
                </a:lnTo>
                <a:lnTo>
                  <a:pt x="3333" y="43229"/>
                </a:lnTo>
                <a:lnTo>
                  <a:pt x="4666" y="40993"/>
                </a:lnTo>
                <a:lnTo>
                  <a:pt x="6000" y="38012"/>
                </a:lnTo>
                <a:lnTo>
                  <a:pt x="8000" y="35776"/>
                </a:lnTo>
                <a:lnTo>
                  <a:pt x="10000" y="32795"/>
                </a:lnTo>
                <a:lnTo>
                  <a:pt x="12000" y="30559"/>
                </a:lnTo>
                <a:lnTo>
                  <a:pt x="14000" y="27577"/>
                </a:lnTo>
                <a:lnTo>
                  <a:pt x="16666" y="24596"/>
                </a:lnTo>
                <a:lnTo>
                  <a:pt x="19333" y="20869"/>
                </a:lnTo>
                <a:lnTo>
                  <a:pt x="22000" y="17888"/>
                </a:lnTo>
                <a:lnTo>
                  <a:pt x="24000" y="13416"/>
                </a:lnTo>
                <a:lnTo>
                  <a:pt x="27333" y="10434"/>
                </a:lnTo>
                <a:lnTo>
                  <a:pt x="30000" y="8198"/>
                </a:lnTo>
                <a:lnTo>
                  <a:pt x="34000" y="6708"/>
                </a:lnTo>
                <a:lnTo>
                  <a:pt x="37333" y="5217"/>
                </a:lnTo>
                <a:lnTo>
                  <a:pt x="42000" y="3726"/>
                </a:lnTo>
                <a:lnTo>
                  <a:pt x="48000" y="3726"/>
                </a:lnTo>
                <a:lnTo>
                  <a:pt x="52666" y="2236"/>
                </a:lnTo>
                <a:lnTo>
                  <a:pt x="58666" y="745"/>
                </a:lnTo>
                <a:lnTo>
                  <a:pt x="64000" y="745"/>
                </a:lnTo>
                <a:lnTo>
                  <a:pt x="69333" y="0"/>
                </a:lnTo>
                <a:lnTo>
                  <a:pt x="72000" y="745"/>
                </a:lnTo>
                <a:lnTo>
                  <a:pt x="76666" y="1490"/>
                </a:lnTo>
                <a:lnTo>
                  <a:pt x="82000" y="2981"/>
                </a:lnTo>
                <a:lnTo>
                  <a:pt x="89333" y="5217"/>
                </a:lnTo>
                <a:lnTo>
                  <a:pt x="96000" y="8198"/>
                </a:lnTo>
                <a:lnTo>
                  <a:pt x="104000" y="12670"/>
                </a:lnTo>
                <a:lnTo>
                  <a:pt x="110000" y="17888"/>
                </a:lnTo>
                <a:lnTo>
                  <a:pt x="115333" y="24596"/>
                </a:lnTo>
                <a:lnTo>
                  <a:pt x="118666" y="32049"/>
                </a:lnTo>
                <a:lnTo>
                  <a:pt x="119333" y="35776"/>
                </a:lnTo>
                <a:lnTo>
                  <a:pt x="119333" y="39503"/>
                </a:lnTo>
                <a:lnTo>
                  <a:pt x="119333" y="43975"/>
                </a:lnTo>
                <a:lnTo>
                  <a:pt x="119333" y="48447"/>
                </a:lnTo>
                <a:lnTo>
                  <a:pt x="119333" y="52919"/>
                </a:lnTo>
                <a:lnTo>
                  <a:pt x="119333" y="57391"/>
                </a:lnTo>
                <a:lnTo>
                  <a:pt x="119333" y="61863"/>
                </a:lnTo>
                <a:lnTo>
                  <a:pt x="118666" y="64844"/>
                </a:lnTo>
                <a:lnTo>
                  <a:pt x="116000" y="69316"/>
                </a:lnTo>
                <a:lnTo>
                  <a:pt x="114666" y="73043"/>
                </a:lnTo>
                <a:lnTo>
                  <a:pt x="111333" y="78260"/>
                </a:lnTo>
                <a:lnTo>
                  <a:pt x="108000" y="83478"/>
                </a:lnTo>
                <a:lnTo>
                  <a:pt x="105333" y="88695"/>
                </a:lnTo>
                <a:lnTo>
                  <a:pt x="101333" y="93167"/>
                </a:lnTo>
                <a:lnTo>
                  <a:pt x="98000" y="96894"/>
                </a:lnTo>
                <a:lnTo>
                  <a:pt x="96000" y="99875"/>
                </a:lnTo>
                <a:lnTo>
                  <a:pt x="92000" y="102857"/>
                </a:lnTo>
                <a:lnTo>
                  <a:pt x="88666" y="106583"/>
                </a:lnTo>
                <a:lnTo>
                  <a:pt x="83333" y="109565"/>
                </a:lnTo>
                <a:lnTo>
                  <a:pt x="78666" y="112546"/>
                </a:lnTo>
                <a:lnTo>
                  <a:pt x="73333" y="116273"/>
                </a:lnTo>
                <a:lnTo>
                  <a:pt x="68000" y="117763"/>
                </a:lnTo>
                <a:lnTo>
                  <a:pt x="64000" y="119254"/>
                </a:lnTo>
                <a:lnTo>
                  <a:pt x="60000" y="119254"/>
                </a:lnTo>
                <a:lnTo>
                  <a:pt x="57333" y="118509"/>
                </a:lnTo>
                <a:lnTo>
                  <a:pt x="52666" y="118509"/>
                </a:lnTo>
                <a:lnTo>
                  <a:pt x="49333" y="118509"/>
                </a:lnTo>
                <a:lnTo>
                  <a:pt x="47333" y="118509"/>
                </a:lnTo>
                <a:lnTo>
                  <a:pt x="43333" y="117763"/>
                </a:lnTo>
                <a:lnTo>
                  <a:pt x="41333" y="117763"/>
                </a:lnTo>
                <a:lnTo>
                  <a:pt x="38000" y="117018"/>
                </a:lnTo>
                <a:lnTo>
                  <a:pt x="36000" y="116273"/>
                </a:lnTo>
                <a:lnTo>
                  <a:pt x="33333" y="114037"/>
                </a:lnTo>
                <a:lnTo>
                  <a:pt x="29333" y="112546"/>
                </a:lnTo>
                <a:lnTo>
                  <a:pt x="26000" y="109565"/>
                </a:lnTo>
                <a:lnTo>
                  <a:pt x="23333" y="107329"/>
                </a:lnTo>
                <a:lnTo>
                  <a:pt x="19333" y="105093"/>
                </a:lnTo>
                <a:lnTo>
                  <a:pt x="17333" y="102857"/>
                </a:lnTo>
                <a:lnTo>
                  <a:pt x="16000" y="102111"/>
                </a:lnTo>
                <a:lnTo>
                  <a:pt x="15333" y="101366"/>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14" name="Shape 4114"/>
          <p:cNvSpPr/>
          <p:nvPr/>
        </p:nvSpPr>
        <p:spPr>
          <a:xfrm>
            <a:off x="7885113" y="5556250"/>
            <a:ext cx="9524" cy="11113"/>
          </a:xfrm>
          <a:custGeom>
            <a:pathLst>
              <a:path extrusionOk="0" h="120000" w="120000">
                <a:moveTo>
                  <a:pt x="68571" y="85714"/>
                </a:moveTo>
                <a:lnTo>
                  <a:pt x="34285" y="68571"/>
                </a:lnTo>
                <a:lnTo>
                  <a:pt x="34285" y="51428"/>
                </a:lnTo>
                <a:lnTo>
                  <a:pt x="17142" y="51428"/>
                </a:lnTo>
                <a:lnTo>
                  <a:pt x="0" y="34285"/>
                </a:lnTo>
                <a:lnTo>
                  <a:pt x="0" y="17142"/>
                </a:lnTo>
                <a:lnTo>
                  <a:pt x="17142" y="0"/>
                </a:lnTo>
                <a:lnTo>
                  <a:pt x="34285" y="0"/>
                </a:lnTo>
                <a:lnTo>
                  <a:pt x="51428" y="0"/>
                </a:lnTo>
                <a:lnTo>
                  <a:pt x="68571" y="0"/>
                </a:lnTo>
                <a:lnTo>
                  <a:pt x="68571" y="17142"/>
                </a:lnTo>
                <a:lnTo>
                  <a:pt x="85714" y="34285"/>
                </a:lnTo>
                <a:lnTo>
                  <a:pt x="102857" y="34285"/>
                </a:lnTo>
                <a:lnTo>
                  <a:pt x="102857" y="51428"/>
                </a:lnTo>
                <a:lnTo>
                  <a:pt x="102857" y="68571"/>
                </a:lnTo>
                <a:lnTo>
                  <a:pt x="102857" y="85714"/>
                </a:lnTo>
                <a:lnTo>
                  <a:pt x="102857" y="102857"/>
                </a:lnTo>
                <a:lnTo>
                  <a:pt x="85714" y="102857"/>
                </a:lnTo>
                <a:lnTo>
                  <a:pt x="68571" y="102857"/>
                </a:lnTo>
                <a:lnTo>
                  <a:pt x="68571" y="85714"/>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15" name="Shape 4115"/>
          <p:cNvSpPr/>
          <p:nvPr/>
        </p:nvSpPr>
        <p:spPr>
          <a:xfrm>
            <a:off x="7885113" y="5556250"/>
            <a:ext cx="25399" cy="26987"/>
          </a:xfrm>
          <a:custGeom>
            <a:pathLst>
              <a:path extrusionOk="0" h="120000" w="120000">
                <a:moveTo>
                  <a:pt x="66666" y="98823"/>
                </a:moveTo>
                <a:lnTo>
                  <a:pt x="66666" y="98823"/>
                </a:lnTo>
                <a:lnTo>
                  <a:pt x="46666" y="77647"/>
                </a:lnTo>
                <a:lnTo>
                  <a:pt x="33333" y="63529"/>
                </a:lnTo>
                <a:lnTo>
                  <a:pt x="13333" y="49411"/>
                </a:lnTo>
                <a:lnTo>
                  <a:pt x="0" y="35294"/>
                </a:lnTo>
                <a:lnTo>
                  <a:pt x="0" y="28235"/>
                </a:lnTo>
                <a:lnTo>
                  <a:pt x="6666" y="14117"/>
                </a:lnTo>
                <a:lnTo>
                  <a:pt x="20000" y="0"/>
                </a:lnTo>
                <a:lnTo>
                  <a:pt x="33333" y="0"/>
                </a:lnTo>
                <a:lnTo>
                  <a:pt x="46666" y="0"/>
                </a:lnTo>
                <a:lnTo>
                  <a:pt x="60000" y="0"/>
                </a:lnTo>
                <a:lnTo>
                  <a:pt x="73333" y="7058"/>
                </a:lnTo>
                <a:lnTo>
                  <a:pt x="80000" y="21176"/>
                </a:lnTo>
                <a:lnTo>
                  <a:pt x="100000" y="28235"/>
                </a:lnTo>
                <a:lnTo>
                  <a:pt x="106666" y="35294"/>
                </a:lnTo>
                <a:lnTo>
                  <a:pt x="106666" y="56470"/>
                </a:lnTo>
                <a:lnTo>
                  <a:pt x="106666" y="77647"/>
                </a:lnTo>
                <a:lnTo>
                  <a:pt x="113333" y="84705"/>
                </a:lnTo>
                <a:lnTo>
                  <a:pt x="113333" y="91764"/>
                </a:lnTo>
                <a:lnTo>
                  <a:pt x="113333" y="105882"/>
                </a:lnTo>
                <a:lnTo>
                  <a:pt x="100000" y="112941"/>
                </a:lnTo>
                <a:lnTo>
                  <a:pt x="80000" y="112941"/>
                </a:lnTo>
                <a:lnTo>
                  <a:pt x="73333" y="105882"/>
                </a:lnTo>
                <a:lnTo>
                  <a:pt x="66666" y="9882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16" name="Shape 4116"/>
          <p:cNvSpPr/>
          <p:nvPr/>
        </p:nvSpPr>
        <p:spPr>
          <a:xfrm>
            <a:off x="7958138" y="5405437"/>
            <a:ext cx="11112" cy="12699"/>
          </a:xfrm>
          <a:custGeom>
            <a:pathLst>
              <a:path extrusionOk="0" h="120000" w="120000">
                <a:moveTo>
                  <a:pt x="60000" y="90000"/>
                </a:moveTo>
                <a:lnTo>
                  <a:pt x="30000" y="75000"/>
                </a:lnTo>
                <a:lnTo>
                  <a:pt x="15000" y="60000"/>
                </a:lnTo>
                <a:lnTo>
                  <a:pt x="0" y="45000"/>
                </a:lnTo>
                <a:lnTo>
                  <a:pt x="0" y="30000"/>
                </a:lnTo>
                <a:lnTo>
                  <a:pt x="0" y="15000"/>
                </a:lnTo>
                <a:lnTo>
                  <a:pt x="15000" y="0"/>
                </a:lnTo>
                <a:lnTo>
                  <a:pt x="45000" y="0"/>
                </a:lnTo>
                <a:lnTo>
                  <a:pt x="60000" y="0"/>
                </a:lnTo>
                <a:lnTo>
                  <a:pt x="60000" y="15000"/>
                </a:lnTo>
                <a:lnTo>
                  <a:pt x="75000" y="15000"/>
                </a:lnTo>
                <a:lnTo>
                  <a:pt x="90000" y="15000"/>
                </a:lnTo>
                <a:lnTo>
                  <a:pt x="105000" y="30000"/>
                </a:lnTo>
                <a:lnTo>
                  <a:pt x="105000" y="45000"/>
                </a:lnTo>
                <a:lnTo>
                  <a:pt x="105000" y="75000"/>
                </a:lnTo>
                <a:lnTo>
                  <a:pt x="105000" y="105000"/>
                </a:lnTo>
                <a:lnTo>
                  <a:pt x="90000" y="105000"/>
                </a:lnTo>
                <a:lnTo>
                  <a:pt x="75000" y="105000"/>
                </a:lnTo>
                <a:lnTo>
                  <a:pt x="60000"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17" name="Shape 4117"/>
          <p:cNvSpPr/>
          <p:nvPr/>
        </p:nvSpPr>
        <p:spPr>
          <a:xfrm>
            <a:off x="7958138" y="5405437"/>
            <a:ext cx="26987" cy="28575"/>
          </a:xfrm>
          <a:custGeom>
            <a:pathLst>
              <a:path extrusionOk="0" h="120000" w="120000">
                <a:moveTo>
                  <a:pt x="63157" y="93333"/>
                </a:moveTo>
                <a:lnTo>
                  <a:pt x="63157" y="93333"/>
                </a:lnTo>
                <a:lnTo>
                  <a:pt x="37894" y="73333"/>
                </a:lnTo>
                <a:lnTo>
                  <a:pt x="18947" y="66666"/>
                </a:lnTo>
                <a:lnTo>
                  <a:pt x="12631" y="60000"/>
                </a:lnTo>
                <a:lnTo>
                  <a:pt x="6315" y="53333"/>
                </a:lnTo>
                <a:lnTo>
                  <a:pt x="0" y="33333"/>
                </a:lnTo>
                <a:lnTo>
                  <a:pt x="0" y="26666"/>
                </a:lnTo>
                <a:lnTo>
                  <a:pt x="6315" y="13333"/>
                </a:lnTo>
                <a:lnTo>
                  <a:pt x="12631" y="0"/>
                </a:lnTo>
                <a:lnTo>
                  <a:pt x="18947" y="0"/>
                </a:lnTo>
                <a:lnTo>
                  <a:pt x="44210" y="0"/>
                </a:lnTo>
                <a:lnTo>
                  <a:pt x="56842" y="6666"/>
                </a:lnTo>
                <a:lnTo>
                  <a:pt x="63157" y="13333"/>
                </a:lnTo>
                <a:lnTo>
                  <a:pt x="75789" y="13333"/>
                </a:lnTo>
                <a:lnTo>
                  <a:pt x="101052" y="20000"/>
                </a:lnTo>
                <a:lnTo>
                  <a:pt x="107368" y="26666"/>
                </a:lnTo>
                <a:lnTo>
                  <a:pt x="113684" y="33333"/>
                </a:lnTo>
                <a:lnTo>
                  <a:pt x="113684" y="53333"/>
                </a:lnTo>
                <a:lnTo>
                  <a:pt x="107368" y="73333"/>
                </a:lnTo>
                <a:lnTo>
                  <a:pt x="107368" y="86666"/>
                </a:lnTo>
                <a:lnTo>
                  <a:pt x="107368" y="106666"/>
                </a:lnTo>
                <a:lnTo>
                  <a:pt x="94736" y="113333"/>
                </a:lnTo>
                <a:lnTo>
                  <a:pt x="75789" y="106666"/>
                </a:lnTo>
                <a:lnTo>
                  <a:pt x="63157" y="100000"/>
                </a:lnTo>
                <a:lnTo>
                  <a:pt x="63157" y="9333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18" name="Shape 4118"/>
          <p:cNvSpPr/>
          <p:nvPr/>
        </p:nvSpPr>
        <p:spPr>
          <a:xfrm>
            <a:off x="7872413" y="5503862"/>
            <a:ext cx="3174" cy="3174"/>
          </a:xfrm>
          <a:custGeom>
            <a:pathLst>
              <a:path extrusionOk="0" h="120000" w="120000">
                <a:moveTo>
                  <a:pt x="60000" y="60000"/>
                </a:moveTo>
                <a:lnTo>
                  <a:pt x="60000" y="0"/>
                </a:lnTo>
                <a:lnTo>
                  <a:pt x="0" y="0"/>
                </a:lnTo>
                <a:lnTo>
                  <a:pt x="0" y="60000"/>
                </a:lnTo>
                <a:lnTo>
                  <a:pt x="6000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19" name="Shape 4119"/>
          <p:cNvSpPr/>
          <p:nvPr/>
        </p:nvSpPr>
        <p:spPr>
          <a:xfrm>
            <a:off x="7872413" y="5503862"/>
            <a:ext cx="19049" cy="19049"/>
          </a:xfrm>
          <a:custGeom>
            <a:pathLst>
              <a:path extrusionOk="0" h="120000" w="120000">
                <a:moveTo>
                  <a:pt x="94285" y="70000"/>
                </a:moveTo>
                <a:lnTo>
                  <a:pt x="94285" y="70000"/>
                </a:lnTo>
                <a:lnTo>
                  <a:pt x="102857" y="50000"/>
                </a:lnTo>
                <a:lnTo>
                  <a:pt x="111428" y="30000"/>
                </a:lnTo>
                <a:lnTo>
                  <a:pt x="111428" y="10000"/>
                </a:lnTo>
                <a:lnTo>
                  <a:pt x="111428" y="0"/>
                </a:lnTo>
                <a:lnTo>
                  <a:pt x="94285" y="0"/>
                </a:lnTo>
                <a:lnTo>
                  <a:pt x="77142" y="0"/>
                </a:lnTo>
                <a:lnTo>
                  <a:pt x="68571" y="0"/>
                </a:lnTo>
                <a:lnTo>
                  <a:pt x="59999" y="0"/>
                </a:lnTo>
                <a:lnTo>
                  <a:pt x="0" y="40000"/>
                </a:lnTo>
                <a:lnTo>
                  <a:pt x="17142" y="110000"/>
                </a:lnTo>
                <a:lnTo>
                  <a:pt x="94285" y="7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20" name="Shape 4120"/>
          <p:cNvSpPr/>
          <p:nvPr/>
        </p:nvSpPr>
        <p:spPr>
          <a:xfrm>
            <a:off x="7962900" y="5545137"/>
            <a:ext cx="4763" cy="4762"/>
          </a:xfrm>
          <a:custGeom>
            <a:pathLst>
              <a:path extrusionOk="0" h="120000" w="120000">
                <a:moveTo>
                  <a:pt x="60000" y="40000"/>
                </a:moveTo>
                <a:lnTo>
                  <a:pt x="90000" y="40000"/>
                </a:lnTo>
                <a:lnTo>
                  <a:pt x="90000" y="0"/>
                </a:lnTo>
                <a:lnTo>
                  <a:pt x="60000" y="0"/>
                </a:lnTo>
                <a:lnTo>
                  <a:pt x="0" y="40000"/>
                </a:lnTo>
                <a:lnTo>
                  <a:pt x="30000" y="80000"/>
                </a:lnTo>
                <a:lnTo>
                  <a:pt x="6000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21" name="Shape 4121"/>
          <p:cNvSpPr/>
          <p:nvPr/>
        </p:nvSpPr>
        <p:spPr>
          <a:xfrm>
            <a:off x="7962900" y="5545137"/>
            <a:ext cx="20638" cy="20636"/>
          </a:xfrm>
          <a:custGeom>
            <a:pathLst>
              <a:path extrusionOk="0" h="120000" w="120000">
                <a:moveTo>
                  <a:pt x="88000" y="73846"/>
                </a:moveTo>
                <a:lnTo>
                  <a:pt x="88000" y="73846"/>
                </a:lnTo>
                <a:lnTo>
                  <a:pt x="96000" y="55384"/>
                </a:lnTo>
                <a:lnTo>
                  <a:pt x="112000" y="36923"/>
                </a:lnTo>
                <a:lnTo>
                  <a:pt x="112000" y="27692"/>
                </a:lnTo>
                <a:lnTo>
                  <a:pt x="104000" y="9230"/>
                </a:lnTo>
                <a:lnTo>
                  <a:pt x="88000" y="0"/>
                </a:lnTo>
                <a:lnTo>
                  <a:pt x="72000" y="0"/>
                </a:lnTo>
                <a:lnTo>
                  <a:pt x="64000" y="0"/>
                </a:lnTo>
                <a:lnTo>
                  <a:pt x="56000" y="0"/>
                </a:lnTo>
                <a:lnTo>
                  <a:pt x="0" y="46153"/>
                </a:lnTo>
                <a:lnTo>
                  <a:pt x="16000" y="110769"/>
                </a:lnTo>
                <a:lnTo>
                  <a:pt x="88000" y="7384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22" name="Shape 4122"/>
          <p:cNvSpPr/>
          <p:nvPr/>
        </p:nvSpPr>
        <p:spPr>
          <a:xfrm>
            <a:off x="7993063" y="5473700"/>
            <a:ext cx="3174" cy="12699"/>
          </a:xfrm>
          <a:custGeom>
            <a:pathLst>
              <a:path extrusionOk="0" h="120000" w="120000">
                <a:moveTo>
                  <a:pt x="80000" y="75000"/>
                </a:moveTo>
                <a:lnTo>
                  <a:pt x="80000" y="75000"/>
                </a:lnTo>
                <a:lnTo>
                  <a:pt x="80000" y="60000"/>
                </a:lnTo>
                <a:lnTo>
                  <a:pt x="80000" y="45000"/>
                </a:lnTo>
                <a:lnTo>
                  <a:pt x="80000" y="30000"/>
                </a:lnTo>
                <a:lnTo>
                  <a:pt x="40000" y="15000"/>
                </a:lnTo>
                <a:lnTo>
                  <a:pt x="40000" y="0"/>
                </a:lnTo>
                <a:lnTo>
                  <a:pt x="0" y="60000"/>
                </a:lnTo>
                <a:lnTo>
                  <a:pt x="0" y="105000"/>
                </a:lnTo>
                <a:lnTo>
                  <a:pt x="8000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23" name="Shape 4123"/>
          <p:cNvSpPr/>
          <p:nvPr/>
        </p:nvSpPr>
        <p:spPr>
          <a:xfrm>
            <a:off x="7993063" y="5473700"/>
            <a:ext cx="19049" cy="28575"/>
          </a:xfrm>
          <a:custGeom>
            <a:pathLst>
              <a:path extrusionOk="0" h="120000" w="120000">
                <a:moveTo>
                  <a:pt x="85714" y="86666"/>
                </a:moveTo>
                <a:lnTo>
                  <a:pt x="85714" y="86666"/>
                </a:lnTo>
                <a:lnTo>
                  <a:pt x="94285" y="73333"/>
                </a:lnTo>
                <a:lnTo>
                  <a:pt x="111428" y="60000"/>
                </a:lnTo>
                <a:lnTo>
                  <a:pt x="111428" y="53333"/>
                </a:lnTo>
                <a:lnTo>
                  <a:pt x="102857" y="46666"/>
                </a:lnTo>
                <a:lnTo>
                  <a:pt x="85714" y="33333"/>
                </a:lnTo>
                <a:lnTo>
                  <a:pt x="68571" y="20000"/>
                </a:lnTo>
                <a:lnTo>
                  <a:pt x="59999" y="6666"/>
                </a:lnTo>
                <a:lnTo>
                  <a:pt x="42857" y="0"/>
                </a:lnTo>
                <a:lnTo>
                  <a:pt x="0" y="66666"/>
                </a:lnTo>
                <a:lnTo>
                  <a:pt x="17142" y="113333"/>
                </a:lnTo>
                <a:lnTo>
                  <a:pt x="85714" y="8666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24" name="Shape 4124"/>
          <p:cNvSpPr/>
          <p:nvPr/>
        </p:nvSpPr>
        <p:spPr>
          <a:xfrm>
            <a:off x="7916863" y="5443537"/>
            <a:ext cx="12699" cy="12699"/>
          </a:xfrm>
          <a:custGeom>
            <a:pathLst>
              <a:path extrusionOk="0" h="120000" w="120000">
                <a:moveTo>
                  <a:pt x="0" y="45000"/>
                </a:moveTo>
                <a:lnTo>
                  <a:pt x="26666" y="45000"/>
                </a:lnTo>
                <a:lnTo>
                  <a:pt x="40000" y="30000"/>
                </a:lnTo>
                <a:lnTo>
                  <a:pt x="53333" y="45000"/>
                </a:lnTo>
                <a:lnTo>
                  <a:pt x="66666" y="60000"/>
                </a:lnTo>
                <a:lnTo>
                  <a:pt x="66666" y="75000"/>
                </a:lnTo>
                <a:lnTo>
                  <a:pt x="80000" y="90000"/>
                </a:lnTo>
                <a:lnTo>
                  <a:pt x="80000" y="105000"/>
                </a:lnTo>
                <a:lnTo>
                  <a:pt x="93333" y="105000"/>
                </a:lnTo>
                <a:lnTo>
                  <a:pt x="106666" y="105000"/>
                </a:lnTo>
                <a:lnTo>
                  <a:pt x="106666" y="75000"/>
                </a:lnTo>
                <a:lnTo>
                  <a:pt x="106666" y="45000"/>
                </a:lnTo>
                <a:lnTo>
                  <a:pt x="93333" y="30000"/>
                </a:lnTo>
                <a:lnTo>
                  <a:pt x="80000" y="15000"/>
                </a:lnTo>
                <a:lnTo>
                  <a:pt x="80000" y="0"/>
                </a:lnTo>
                <a:lnTo>
                  <a:pt x="66666" y="0"/>
                </a:lnTo>
                <a:lnTo>
                  <a:pt x="53333" y="0"/>
                </a:lnTo>
                <a:lnTo>
                  <a:pt x="40000" y="0"/>
                </a:lnTo>
                <a:lnTo>
                  <a:pt x="13333" y="15000"/>
                </a:lnTo>
                <a:lnTo>
                  <a:pt x="0" y="30000"/>
                </a:lnTo>
                <a:lnTo>
                  <a:pt x="0" y="4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25" name="Shape 4125"/>
          <p:cNvSpPr/>
          <p:nvPr/>
        </p:nvSpPr>
        <p:spPr>
          <a:xfrm>
            <a:off x="7916863" y="5443537"/>
            <a:ext cx="28575" cy="28575"/>
          </a:xfrm>
          <a:custGeom>
            <a:pathLst>
              <a:path extrusionOk="0" h="120000" w="120000">
                <a:moveTo>
                  <a:pt x="0" y="46666"/>
                </a:moveTo>
                <a:lnTo>
                  <a:pt x="0" y="46666"/>
                </a:lnTo>
                <a:lnTo>
                  <a:pt x="24000" y="46666"/>
                </a:lnTo>
                <a:lnTo>
                  <a:pt x="48000" y="40000"/>
                </a:lnTo>
                <a:lnTo>
                  <a:pt x="60000" y="46666"/>
                </a:lnTo>
                <a:lnTo>
                  <a:pt x="60000" y="53333"/>
                </a:lnTo>
                <a:lnTo>
                  <a:pt x="66000" y="66666"/>
                </a:lnTo>
                <a:lnTo>
                  <a:pt x="72000" y="86666"/>
                </a:lnTo>
                <a:lnTo>
                  <a:pt x="78000" y="93333"/>
                </a:lnTo>
                <a:lnTo>
                  <a:pt x="90000" y="106666"/>
                </a:lnTo>
                <a:lnTo>
                  <a:pt x="102000" y="113333"/>
                </a:lnTo>
                <a:lnTo>
                  <a:pt x="108000" y="113333"/>
                </a:lnTo>
                <a:lnTo>
                  <a:pt x="114000" y="106666"/>
                </a:lnTo>
                <a:lnTo>
                  <a:pt x="114000" y="86666"/>
                </a:lnTo>
                <a:lnTo>
                  <a:pt x="108000" y="73333"/>
                </a:lnTo>
                <a:lnTo>
                  <a:pt x="108000" y="53333"/>
                </a:lnTo>
                <a:lnTo>
                  <a:pt x="108000" y="46666"/>
                </a:lnTo>
                <a:lnTo>
                  <a:pt x="102000" y="33333"/>
                </a:lnTo>
                <a:lnTo>
                  <a:pt x="90000" y="20000"/>
                </a:lnTo>
                <a:lnTo>
                  <a:pt x="78000" y="6666"/>
                </a:lnTo>
                <a:lnTo>
                  <a:pt x="66000" y="0"/>
                </a:lnTo>
                <a:lnTo>
                  <a:pt x="60000" y="0"/>
                </a:lnTo>
                <a:lnTo>
                  <a:pt x="42000" y="0"/>
                </a:lnTo>
                <a:lnTo>
                  <a:pt x="18000" y="20000"/>
                </a:lnTo>
                <a:lnTo>
                  <a:pt x="6000" y="40000"/>
                </a:lnTo>
                <a:lnTo>
                  <a:pt x="0" y="4666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26" name="Shape 4126"/>
          <p:cNvSpPr/>
          <p:nvPr/>
        </p:nvSpPr>
        <p:spPr>
          <a:xfrm>
            <a:off x="7934325" y="5508625"/>
            <a:ext cx="7937" cy="9524"/>
          </a:xfrm>
          <a:custGeom>
            <a:pathLst>
              <a:path extrusionOk="0" h="120000" w="120000">
                <a:moveTo>
                  <a:pt x="100000" y="0"/>
                </a:moveTo>
                <a:lnTo>
                  <a:pt x="80000" y="60000"/>
                </a:lnTo>
                <a:lnTo>
                  <a:pt x="40000" y="100000"/>
                </a:lnTo>
                <a:lnTo>
                  <a:pt x="20000" y="100000"/>
                </a:lnTo>
                <a:lnTo>
                  <a:pt x="0" y="100000"/>
                </a:lnTo>
                <a:lnTo>
                  <a:pt x="10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27" name="Shape 4127"/>
          <p:cNvSpPr/>
          <p:nvPr/>
        </p:nvSpPr>
        <p:spPr>
          <a:xfrm>
            <a:off x="7942263" y="5516562"/>
            <a:ext cx="9524" cy="9524"/>
          </a:xfrm>
          <a:custGeom>
            <a:pathLst>
              <a:path extrusionOk="0" h="120000" w="120000">
                <a:moveTo>
                  <a:pt x="0" y="100000"/>
                </a:moveTo>
                <a:lnTo>
                  <a:pt x="0" y="100000"/>
                </a:lnTo>
                <a:lnTo>
                  <a:pt x="17142" y="40000"/>
                </a:lnTo>
                <a:lnTo>
                  <a:pt x="51428" y="0"/>
                </a:lnTo>
                <a:lnTo>
                  <a:pt x="85714" y="0"/>
                </a:lnTo>
                <a:lnTo>
                  <a:pt x="102857"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28" name="Shape 4128"/>
          <p:cNvSpPr/>
          <p:nvPr/>
        </p:nvSpPr>
        <p:spPr>
          <a:xfrm>
            <a:off x="7880350" y="5424487"/>
            <a:ext cx="14288" cy="17461"/>
          </a:xfrm>
          <a:custGeom>
            <a:pathLst>
              <a:path extrusionOk="0" h="120000" w="120000">
                <a:moveTo>
                  <a:pt x="0" y="109090"/>
                </a:moveTo>
                <a:lnTo>
                  <a:pt x="12000" y="98181"/>
                </a:lnTo>
                <a:lnTo>
                  <a:pt x="36000" y="87272"/>
                </a:lnTo>
                <a:lnTo>
                  <a:pt x="48000" y="76363"/>
                </a:lnTo>
                <a:lnTo>
                  <a:pt x="48000" y="65454"/>
                </a:lnTo>
                <a:lnTo>
                  <a:pt x="48000" y="54545"/>
                </a:lnTo>
                <a:lnTo>
                  <a:pt x="60000" y="43636"/>
                </a:lnTo>
                <a:lnTo>
                  <a:pt x="60000" y="32727"/>
                </a:lnTo>
                <a:lnTo>
                  <a:pt x="72000" y="32727"/>
                </a:lnTo>
                <a:lnTo>
                  <a:pt x="84000" y="21818"/>
                </a:lnTo>
                <a:lnTo>
                  <a:pt x="108000" y="10909"/>
                </a:lnTo>
                <a:lnTo>
                  <a:pt x="108000" y="0"/>
                </a:lnTo>
                <a:lnTo>
                  <a:pt x="0" y="10909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29" name="Shape 4129"/>
          <p:cNvSpPr/>
          <p:nvPr/>
        </p:nvSpPr>
        <p:spPr>
          <a:xfrm>
            <a:off x="7880350" y="5424487"/>
            <a:ext cx="30162" cy="33336"/>
          </a:xfrm>
          <a:custGeom>
            <a:pathLst>
              <a:path extrusionOk="0" h="120000" w="120000">
                <a:moveTo>
                  <a:pt x="0" y="114285"/>
                </a:moveTo>
                <a:lnTo>
                  <a:pt x="0" y="114285"/>
                </a:lnTo>
                <a:lnTo>
                  <a:pt x="11428" y="102857"/>
                </a:lnTo>
                <a:lnTo>
                  <a:pt x="34285" y="85714"/>
                </a:lnTo>
                <a:lnTo>
                  <a:pt x="45714" y="74285"/>
                </a:lnTo>
                <a:lnTo>
                  <a:pt x="45714" y="68571"/>
                </a:lnTo>
                <a:lnTo>
                  <a:pt x="51428" y="57142"/>
                </a:lnTo>
                <a:lnTo>
                  <a:pt x="57142" y="45714"/>
                </a:lnTo>
                <a:lnTo>
                  <a:pt x="62857" y="34285"/>
                </a:lnTo>
                <a:lnTo>
                  <a:pt x="74285" y="28571"/>
                </a:lnTo>
                <a:lnTo>
                  <a:pt x="91428" y="17142"/>
                </a:lnTo>
                <a:lnTo>
                  <a:pt x="108571" y="5714"/>
                </a:lnTo>
                <a:lnTo>
                  <a:pt x="114285"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30" name="Shape 4130"/>
          <p:cNvSpPr/>
          <p:nvPr/>
        </p:nvSpPr>
        <p:spPr>
          <a:xfrm>
            <a:off x="7916863" y="5394325"/>
            <a:ext cx="11112" cy="15875"/>
          </a:xfrm>
          <a:custGeom>
            <a:pathLst>
              <a:path extrusionOk="0" h="120000" w="120000">
                <a:moveTo>
                  <a:pt x="0" y="0"/>
                </a:moveTo>
                <a:lnTo>
                  <a:pt x="30000" y="0"/>
                </a:lnTo>
                <a:lnTo>
                  <a:pt x="45000" y="36000"/>
                </a:lnTo>
                <a:lnTo>
                  <a:pt x="60000" y="60000"/>
                </a:lnTo>
                <a:lnTo>
                  <a:pt x="60000" y="72000"/>
                </a:lnTo>
                <a:lnTo>
                  <a:pt x="75000" y="84000"/>
                </a:lnTo>
                <a:lnTo>
                  <a:pt x="90000" y="96000"/>
                </a:lnTo>
                <a:lnTo>
                  <a:pt x="105000" y="108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31" name="Shape 4131"/>
          <p:cNvSpPr/>
          <p:nvPr/>
        </p:nvSpPr>
        <p:spPr>
          <a:xfrm>
            <a:off x="7916863" y="5394325"/>
            <a:ext cx="26987" cy="31750"/>
          </a:xfrm>
          <a:custGeom>
            <a:pathLst>
              <a:path extrusionOk="0" h="120000" w="120000">
                <a:moveTo>
                  <a:pt x="0" y="0"/>
                </a:moveTo>
                <a:lnTo>
                  <a:pt x="0" y="0"/>
                </a:lnTo>
                <a:lnTo>
                  <a:pt x="24000" y="6000"/>
                </a:lnTo>
                <a:lnTo>
                  <a:pt x="48000" y="36000"/>
                </a:lnTo>
                <a:lnTo>
                  <a:pt x="66000" y="60000"/>
                </a:lnTo>
                <a:lnTo>
                  <a:pt x="66000" y="72000"/>
                </a:lnTo>
                <a:lnTo>
                  <a:pt x="72000" y="90000"/>
                </a:lnTo>
                <a:lnTo>
                  <a:pt x="96000" y="102000"/>
                </a:lnTo>
                <a:lnTo>
                  <a:pt x="108000" y="114000"/>
                </a:lnTo>
                <a:lnTo>
                  <a:pt x="114000" y="114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32" name="Shape 4132"/>
          <p:cNvSpPr/>
          <p:nvPr/>
        </p:nvSpPr>
        <p:spPr>
          <a:xfrm>
            <a:off x="7929563" y="5549900"/>
            <a:ext cx="14287" cy="14288"/>
          </a:xfrm>
          <a:custGeom>
            <a:pathLst>
              <a:path extrusionOk="0" h="120000" w="120000">
                <a:moveTo>
                  <a:pt x="0" y="106666"/>
                </a:moveTo>
                <a:lnTo>
                  <a:pt x="48000" y="106666"/>
                </a:lnTo>
                <a:lnTo>
                  <a:pt x="108000" y="106666"/>
                </a:lnTo>
                <a:lnTo>
                  <a:pt x="108000" y="53333"/>
                </a:lnTo>
                <a:lnTo>
                  <a:pt x="108000" y="0"/>
                </a:lnTo>
                <a:lnTo>
                  <a:pt x="4800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33" name="Shape 4133"/>
          <p:cNvSpPr/>
          <p:nvPr/>
        </p:nvSpPr>
        <p:spPr>
          <a:xfrm>
            <a:off x="7904163" y="5518150"/>
            <a:ext cx="11112" cy="12699"/>
          </a:xfrm>
          <a:custGeom>
            <a:pathLst>
              <a:path extrusionOk="0" h="120000" w="120000">
                <a:moveTo>
                  <a:pt x="0" y="75000"/>
                </a:moveTo>
                <a:lnTo>
                  <a:pt x="30000" y="105000"/>
                </a:lnTo>
                <a:lnTo>
                  <a:pt x="75000" y="105000"/>
                </a:lnTo>
                <a:lnTo>
                  <a:pt x="105000" y="75000"/>
                </a:lnTo>
                <a:lnTo>
                  <a:pt x="105000" y="30000"/>
                </a:lnTo>
                <a:lnTo>
                  <a:pt x="75000" y="0"/>
                </a:lnTo>
                <a:lnTo>
                  <a:pt x="3000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34" name="Shape 4134"/>
          <p:cNvSpPr/>
          <p:nvPr/>
        </p:nvSpPr>
        <p:spPr>
          <a:xfrm>
            <a:off x="7916863" y="5481637"/>
            <a:ext cx="12699" cy="14287"/>
          </a:xfrm>
          <a:custGeom>
            <a:pathLst>
              <a:path extrusionOk="0" h="120000" w="120000">
                <a:moveTo>
                  <a:pt x="0" y="106666"/>
                </a:moveTo>
                <a:lnTo>
                  <a:pt x="0" y="106666"/>
                </a:lnTo>
                <a:lnTo>
                  <a:pt x="48000" y="106666"/>
                </a:lnTo>
                <a:lnTo>
                  <a:pt x="108000" y="106666"/>
                </a:lnTo>
                <a:lnTo>
                  <a:pt x="108000" y="53333"/>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35" name="Shape 4135"/>
          <p:cNvSpPr/>
          <p:nvPr/>
        </p:nvSpPr>
        <p:spPr>
          <a:xfrm>
            <a:off x="7986713" y="5516562"/>
            <a:ext cx="14287" cy="12699"/>
          </a:xfrm>
          <a:custGeom>
            <a:pathLst>
              <a:path extrusionOk="0" h="120000" w="120000">
                <a:moveTo>
                  <a:pt x="0" y="75000"/>
                </a:moveTo>
                <a:lnTo>
                  <a:pt x="0" y="105000"/>
                </a:lnTo>
                <a:lnTo>
                  <a:pt x="48000" y="105000"/>
                </a:lnTo>
                <a:lnTo>
                  <a:pt x="108000" y="75000"/>
                </a:lnTo>
                <a:lnTo>
                  <a:pt x="108000" y="30000"/>
                </a:lnTo>
                <a:lnTo>
                  <a:pt x="48000" y="0"/>
                </a:lnTo>
                <a:lnTo>
                  <a:pt x="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36" name="Shape 4136"/>
          <p:cNvSpPr/>
          <p:nvPr/>
        </p:nvSpPr>
        <p:spPr>
          <a:xfrm>
            <a:off x="8015288" y="5410200"/>
            <a:ext cx="12699" cy="14288"/>
          </a:xfrm>
          <a:custGeom>
            <a:pathLst>
              <a:path extrusionOk="0" h="120000" w="120000">
                <a:moveTo>
                  <a:pt x="40000" y="53333"/>
                </a:moveTo>
                <a:lnTo>
                  <a:pt x="40000" y="106666"/>
                </a:lnTo>
                <a:lnTo>
                  <a:pt x="66666" y="106666"/>
                </a:lnTo>
                <a:lnTo>
                  <a:pt x="106666" y="106666"/>
                </a:lnTo>
                <a:lnTo>
                  <a:pt x="106666" y="53333"/>
                </a:lnTo>
                <a:lnTo>
                  <a:pt x="106666" y="0"/>
                </a:lnTo>
                <a:lnTo>
                  <a:pt x="66666" y="0"/>
                </a:lnTo>
                <a:lnTo>
                  <a:pt x="40000" y="0"/>
                </a:lnTo>
                <a:lnTo>
                  <a:pt x="0" y="53333"/>
                </a:lnTo>
                <a:lnTo>
                  <a:pt x="40000"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37" name="Shape 4137"/>
          <p:cNvSpPr/>
          <p:nvPr/>
        </p:nvSpPr>
        <p:spPr>
          <a:xfrm>
            <a:off x="8024813" y="5448300"/>
            <a:ext cx="14287" cy="14288"/>
          </a:xfrm>
          <a:custGeom>
            <a:pathLst>
              <a:path extrusionOk="0" h="120000" w="120000">
                <a:moveTo>
                  <a:pt x="0" y="53333"/>
                </a:moveTo>
                <a:lnTo>
                  <a:pt x="0" y="106666"/>
                </a:lnTo>
                <a:lnTo>
                  <a:pt x="48000" y="106666"/>
                </a:lnTo>
                <a:lnTo>
                  <a:pt x="108000" y="53333"/>
                </a:lnTo>
                <a:lnTo>
                  <a:pt x="108000" y="0"/>
                </a:lnTo>
                <a:lnTo>
                  <a:pt x="48000" y="0"/>
                </a:lnTo>
                <a:lnTo>
                  <a:pt x="0" y="0"/>
                </a:lnTo>
                <a:lnTo>
                  <a:pt x="0"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38" name="Shape 4138"/>
          <p:cNvSpPr/>
          <p:nvPr/>
        </p:nvSpPr>
        <p:spPr>
          <a:xfrm>
            <a:off x="7888288" y="5435600"/>
            <a:ext cx="14287" cy="12699"/>
          </a:xfrm>
          <a:custGeom>
            <a:pathLst>
              <a:path extrusionOk="0" h="120000" w="120000">
                <a:moveTo>
                  <a:pt x="0" y="75000"/>
                </a:moveTo>
                <a:lnTo>
                  <a:pt x="48000" y="105000"/>
                </a:lnTo>
                <a:lnTo>
                  <a:pt x="108000" y="105000"/>
                </a:lnTo>
                <a:lnTo>
                  <a:pt x="108000" y="75000"/>
                </a:lnTo>
                <a:lnTo>
                  <a:pt x="108000" y="30000"/>
                </a:lnTo>
                <a:lnTo>
                  <a:pt x="108000" y="0"/>
                </a:lnTo>
                <a:lnTo>
                  <a:pt x="48000" y="0"/>
                </a:lnTo>
                <a:lnTo>
                  <a:pt x="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39" name="Shape 4139"/>
          <p:cNvSpPr/>
          <p:nvPr/>
        </p:nvSpPr>
        <p:spPr>
          <a:xfrm>
            <a:off x="7845425" y="5459412"/>
            <a:ext cx="12699" cy="15875"/>
          </a:xfrm>
          <a:custGeom>
            <a:pathLst>
              <a:path extrusionOk="0" h="120000" w="120000">
                <a:moveTo>
                  <a:pt x="40000" y="108000"/>
                </a:moveTo>
                <a:lnTo>
                  <a:pt x="40000" y="108000"/>
                </a:lnTo>
                <a:lnTo>
                  <a:pt x="66666" y="108000"/>
                </a:lnTo>
                <a:lnTo>
                  <a:pt x="106666" y="108000"/>
                </a:lnTo>
                <a:lnTo>
                  <a:pt x="106666" y="0"/>
                </a:lnTo>
                <a:lnTo>
                  <a:pt x="66666" y="0"/>
                </a:lnTo>
                <a:lnTo>
                  <a:pt x="40000" y="0"/>
                </a:lnTo>
                <a:lnTo>
                  <a:pt x="0" y="0"/>
                </a:lnTo>
                <a:lnTo>
                  <a:pt x="0" y="108000"/>
                </a:lnTo>
                <a:lnTo>
                  <a:pt x="4000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40" name="Shape 4140"/>
          <p:cNvSpPr/>
          <p:nvPr/>
        </p:nvSpPr>
        <p:spPr>
          <a:xfrm>
            <a:off x="7859713" y="5414962"/>
            <a:ext cx="14287" cy="12699"/>
          </a:xfrm>
          <a:custGeom>
            <a:pathLst>
              <a:path extrusionOk="0" h="120000" w="120000">
                <a:moveTo>
                  <a:pt x="0" y="105000"/>
                </a:moveTo>
                <a:lnTo>
                  <a:pt x="0" y="105000"/>
                </a:lnTo>
                <a:lnTo>
                  <a:pt x="48000" y="105000"/>
                </a:lnTo>
                <a:lnTo>
                  <a:pt x="108000" y="105000"/>
                </a:lnTo>
                <a:lnTo>
                  <a:pt x="108000" y="75000"/>
                </a:lnTo>
                <a:lnTo>
                  <a:pt x="108000" y="30000"/>
                </a:lnTo>
                <a:lnTo>
                  <a:pt x="108000" y="0"/>
                </a:lnTo>
                <a:lnTo>
                  <a:pt x="48000" y="0"/>
                </a:lnTo>
                <a:lnTo>
                  <a:pt x="0" y="30000"/>
                </a:lnTo>
                <a:lnTo>
                  <a:pt x="0" y="75000"/>
                </a:lnTo>
                <a:lnTo>
                  <a:pt x="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41" name="Shape 4141"/>
          <p:cNvSpPr/>
          <p:nvPr/>
        </p:nvSpPr>
        <p:spPr>
          <a:xfrm>
            <a:off x="7945438" y="5375275"/>
            <a:ext cx="12699" cy="12699"/>
          </a:xfrm>
          <a:custGeom>
            <a:pathLst>
              <a:path extrusionOk="0" h="120000" w="120000">
                <a:moveTo>
                  <a:pt x="0" y="75000"/>
                </a:moveTo>
                <a:lnTo>
                  <a:pt x="40000" y="105000"/>
                </a:lnTo>
                <a:lnTo>
                  <a:pt x="66666" y="105000"/>
                </a:lnTo>
                <a:lnTo>
                  <a:pt x="66666" y="75000"/>
                </a:lnTo>
                <a:lnTo>
                  <a:pt x="106666" y="75000"/>
                </a:lnTo>
                <a:lnTo>
                  <a:pt x="106666" y="30000"/>
                </a:lnTo>
                <a:lnTo>
                  <a:pt x="106666" y="0"/>
                </a:lnTo>
                <a:lnTo>
                  <a:pt x="66666" y="0"/>
                </a:lnTo>
                <a:lnTo>
                  <a:pt x="40000" y="0"/>
                </a:lnTo>
                <a:lnTo>
                  <a:pt x="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42" name="Shape 4142"/>
          <p:cNvSpPr/>
          <p:nvPr/>
        </p:nvSpPr>
        <p:spPr>
          <a:xfrm>
            <a:off x="7904163" y="5581650"/>
            <a:ext cx="12699" cy="14288"/>
          </a:xfrm>
          <a:custGeom>
            <a:pathLst>
              <a:path extrusionOk="0" h="120000" w="120000">
                <a:moveTo>
                  <a:pt x="40000" y="106666"/>
                </a:moveTo>
                <a:lnTo>
                  <a:pt x="40000" y="106666"/>
                </a:lnTo>
                <a:lnTo>
                  <a:pt x="66666" y="106666"/>
                </a:lnTo>
                <a:lnTo>
                  <a:pt x="106666" y="106666"/>
                </a:lnTo>
                <a:lnTo>
                  <a:pt x="106666" y="53333"/>
                </a:lnTo>
                <a:lnTo>
                  <a:pt x="66666" y="0"/>
                </a:lnTo>
                <a:lnTo>
                  <a:pt x="40000" y="0"/>
                </a:lnTo>
                <a:lnTo>
                  <a:pt x="40000" y="53333"/>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43" name="Shape 4143"/>
          <p:cNvSpPr/>
          <p:nvPr/>
        </p:nvSpPr>
        <p:spPr>
          <a:xfrm>
            <a:off x="7964488" y="5576887"/>
            <a:ext cx="12699" cy="12699"/>
          </a:xfrm>
          <a:custGeom>
            <a:pathLst>
              <a:path extrusionOk="0" h="120000" w="120000">
                <a:moveTo>
                  <a:pt x="0" y="75000"/>
                </a:moveTo>
                <a:lnTo>
                  <a:pt x="40000" y="105000"/>
                </a:lnTo>
                <a:lnTo>
                  <a:pt x="66666" y="105000"/>
                </a:lnTo>
                <a:lnTo>
                  <a:pt x="66666" y="75000"/>
                </a:lnTo>
                <a:lnTo>
                  <a:pt x="106666" y="75000"/>
                </a:lnTo>
                <a:lnTo>
                  <a:pt x="106666" y="30000"/>
                </a:lnTo>
                <a:lnTo>
                  <a:pt x="106666" y="0"/>
                </a:lnTo>
                <a:lnTo>
                  <a:pt x="66666" y="0"/>
                </a:lnTo>
                <a:lnTo>
                  <a:pt x="40000" y="0"/>
                </a:lnTo>
                <a:lnTo>
                  <a:pt x="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44" name="Shape 4144"/>
          <p:cNvSpPr/>
          <p:nvPr/>
        </p:nvSpPr>
        <p:spPr>
          <a:xfrm>
            <a:off x="8020050" y="5518150"/>
            <a:ext cx="14288" cy="14288"/>
          </a:xfrm>
          <a:custGeom>
            <a:pathLst>
              <a:path extrusionOk="0" h="120000" w="120000">
                <a:moveTo>
                  <a:pt x="0" y="53333"/>
                </a:moveTo>
                <a:lnTo>
                  <a:pt x="48000" y="106666"/>
                </a:lnTo>
                <a:lnTo>
                  <a:pt x="108000" y="106666"/>
                </a:lnTo>
                <a:lnTo>
                  <a:pt x="108000" y="53333"/>
                </a:lnTo>
                <a:lnTo>
                  <a:pt x="108000" y="0"/>
                </a:lnTo>
                <a:lnTo>
                  <a:pt x="48000" y="0"/>
                </a:lnTo>
                <a:lnTo>
                  <a:pt x="0" y="0"/>
                </a:lnTo>
                <a:lnTo>
                  <a:pt x="0"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45" name="Shape 4145"/>
          <p:cNvSpPr/>
          <p:nvPr/>
        </p:nvSpPr>
        <p:spPr>
          <a:xfrm>
            <a:off x="8007350" y="5462587"/>
            <a:ext cx="14288" cy="12699"/>
          </a:xfrm>
          <a:custGeom>
            <a:pathLst>
              <a:path extrusionOk="0" h="120000" w="120000">
                <a:moveTo>
                  <a:pt x="0" y="105000"/>
                </a:moveTo>
                <a:lnTo>
                  <a:pt x="0" y="105000"/>
                </a:lnTo>
                <a:lnTo>
                  <a:pt x="48000" y="105000"/>
                </a:lnTo>
                <a:lnTo>
                  <a:pt x="108000" y="105000"/>
                </a:lnTo>
                <a:lnTo>
                  <a:pt x="108000" y="75000"/>
                </a:lnTo>
                <a:lnTo>
                  <a:pt x="108000" y="30000"/>
                </a:lnTo>
                <a:lnTo>
                  <a:pt x="48000" y="0"/>
                </a:lnTo>
                <a:lnTo>
                  <a:pt x="0" y="0"/>
                </a:lnTo>
                <a:lnTo>
                  <a:pt x="0" y="30000"/>
                </a:lnTo>
                <a:lnTo>
                  <a:pt x="0" y="75000"/>
                </a:lnTo>
                <a:lnTo>
                  <a:pt x="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46" name="Shape 4146"/>
          <p:cNvSpPr/>
          <p:nvPr/>
        </p:nvSpPr>
        <p:spPr>
          <a:xfrm>
            <a:off x="8031163" y="5481637"/>
            <a:ext cx="12699" cy="14287"/>
          </a:xfrm>
          <a:custGeom>
            <a:pathLst>
              <a:path extrusionOk="0" h="120000" w="120000">
                <a:moveTo>
                  <a:pt x="0" y="106666"/>
                </a:moveTo>
                <a:lnTo>
                  <a:pt x="0" y="106666"/>
                </a:ln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47" name="Shape 4147"/>
          <p:cNvSpPr/>
          <p:nvPr/>
        </p:nvSpPr>
        <p:spPr>
          <a:xfrm>
            <a:off x="8186738" y="5354637"/>
            <a:ext cx="242886" cy="271461"/>
          </a:xfrm>
          <a:custGeom>
            <a:pathLst>
              <a:path extrusionOk="0" h="120000" w="120000">
                <a:moveTo>
                  <a:pt x="69069" y="119298"/>
                </a:moveTo>
                <a:lnTo>
                  <a:pt x="69069" y="119298"/>
                </a:lnTo>
                <a:lnTo>
                  <a:pt x="64186" y="119298"/>
                </a:lnTo>
                <a:lnTo>
                  <a:pt x="60697" y="118596"/>
                </a:lnTo>
                <a:lnTo>
                  <a:pt x="56511" y="117192"/>
                </a:lnTo>
                <a:lnTo>
                  <a:pt x="53720" y="116491"/>
                </a:lnTo>
                <a:lnTo>
                  <a:pt x="50232" y="115087"/>
                </a:lnTo>
                <a:lnTo>
                  <a:pt x="47441" y="114385"/>
                </a:lnTo>
                <a:lnTo>
                  <a:pt x="43255" y="112982"/>
                </a:lnTo>
                <a:lnTo>
                  <a:pt x="38372" y="112280"/>
                </a:lnTo>
                <a:lnTo>
                  <a:pt x="35581" y="111578"/>
                </a:lnTo>
                <a:lnTo>
                  <a:pt x="32093" y="110877"/>
                </a:lnTo>
                <a:lnTo>
                  <a:pt x="29302" y="109473"/>
                </a:lnTo>
                <a:lnTo>
                  <a:pt x="25813" y="108070"/>
                </a:lnTo>
                <a:lnTo>
                  <a:pt x="23720" y="105964"/>
                </a:lnTo>
                <a:lnTo>
                  <a:pt x="20930" y="105263"/>
                </a:lnTo>
                <a:lnTo>
                  <a:pt x="18837" y="103157"/>
                </a:lnTo>
                <a:lnTo>
                  <a:pt x="17441" y="101754"/>
                </a:lnTo>
                <a:lnTo>
                  <a:pt x="16046" y="100350"/>
                </a:lnTo>
                <a:lnTo>
                  <a:pt x="13953" y="98245"/>
                </a:lnTo>
                <a:lnTo>
                  <a:pt x="12558" y="96140"/>
                </a:lnTo>
                <a:lnTo>
                  <a:pt x="11860" y="93333"/>
                </a:lnTo>
                <a:lnTo>
                  <a:pt x="10465" y="90526"/>
                </a:lnTo>
                <a:lnTo>
                  <a:pt x="8372" y="87719"/>
                </a:lnTo>
                <a:lnTo>
                  <a:pt x="8372" y="84912"/>
                </a:lnTo>
                <a:lnTo>
                  <a:pt x="7674" y="82105"/>
                </a:lnTo>
                <a:lnTo>
                  <a:pt x="6976" y="79298"/>
                </a:lnTo>
                <a:lnTo>
                  <a:pt x="4883" y="75087"/>
                </a:lnTo>
                <a:lnTo>
                  <a:pt x="4186" y="70877"/>
                </a:lnTo>
                <a:lnTo>
                  <a:pt x="2093" y="66666"/>
                </a:lnTo>
                <a:lnTo>
                  <a:pt x="697" y="63157"/>
                </a:lnTo>
                <a:lnTo>
                  <a:pt x="0" y="58947"/>
                </a:lnTo>
                <a:lnTo>
                  <a:pt x="0" y="55438"/>
                </a:lnTo>
                <a:lnTo>
                  <a:pt x="697" y="52631"/>
                </a:lnTo>
                <a:lnTo>
                  <a:pt x="2093" y="48421"/>
                </a:lnTo>
                <a:lnTo>
                  <a:pt x="4186" y="44210"/>
                </a:lnTo>
                <a:lnTo>
                  <a:pt x="6976" y="39298"/>
                </a:lnTo>
                <a:lnTo>
                  <a:pt x="8372" y="35087"/>
                </a:lnTo>
                <a:lnTo>
                  <a:pt x="11860" y="30175"/>
                </a:lnTo>
                <a:lnTo>
                  <a:pt x="13953" y="25964"/>
                </a:lnTo>
                <a:lnTo>
                  <a:pt x="17441" y="22456"/>
                </a:lnTo>
                <a:lnTo>
                  <a:pt x="18837" y="20350"/>
                </a:lnTo>
                <a:lnTo>
                  <a:pt x="23023" y="17543"/>
                </a:lnTo>
                <a:lnTo>
                  <a:pt x="27209" y="14035"/>
                </a:lnTo>
                <a:lnTo>
                  <a:pt x="33488" y="9824"/>
                </a:lnTo>
                <a:lnTo>
                  <a:pt x="41162" y="5614"/>
                </a:lnTo>
                <a:lnTo>
                  <a:pt x="48837" y="2807"/>
                </a:lnTo>
                <a:lnTo>
                  <a:pt x="57906" y="701"/>
                </a:lnTo>
                <a:lnTo>
                  <a:pt x="66976" y="0"/>
                </a:lnTo>
                <a:lnTo>
                  <a:pt x="74651" y="2807"/>
                </a:lnTo>
                <a:lnTo>
                  <a:pt x="78837" y="4210"/>
                </a:lnTo>
                <a:lnTo>
                  <a:pt x="81627" y="6315"/>
                </a:lnTo>
                <a:lnTo>
                  <a:pt x="85813" y="8421"/>
                </a:lnTo>
                <a:lnTo>
                  <a:pt x="89302" y="11228"/>
                </a:lnTo>
                <a:lnTo>
                  <a:pt x="93488" y="13333"/>
                </a:lnTo>
                <a:lnTo>
                  <a:pt x="98372" y="16140"/>
                </a:lnTo>
                <a:lnTo>
                  <a:pt x="100465" y="18947"/>
                </a:lnTo>
                <a:lnTo>
                  <a:pt x="103953" y="21754"/>
                </a:lnTo>
                <a:lnTo>
                  <a:pt x="105348" y="24561"/>
                </a:lnTo>
                <a:lnTo>
                  <a:pt x="107441" y="28771"/>
                </a:lnTo>
                <a:lnTo>
                  <a:pt x="110232" y="33684"/>
                </a:lnTo>
                <a:lnTo>
                  <a:pt x="112325" y="38596"/>
                </a:lnTo>
                <a:lnTo>
                  <a:pt x="113720" y="44210"/>
                </a:lnTo>
                <a:lnTo>
                  <a:pt x="115116" y="49122"/>
                </a:lnTo>
                <a:lnTo>
                  <a:pt x="117906" y="54035"/>
                </a:lnTo>
                <a:lnTo>
                  <a:pt x="118604" y="57543"/>
                </a:lnTo>
                <a:lnTo>
                  <a:pt x="118604" y="61754"/>
                </a:lnTo>
                <a:lnTo>
                  <a:pt x="119302" y="66666"/>
                </a:lnTo>
                <a:lnTo>
                  <a:pt x="119302" y="72280"/>
                </a:lnTo>
                <a:lnTo>
                  <a:pt x="118604" y="77894"/>
                </a:lnTo>
                <a:lnTo>
                  <a:pt x="118604" y="83508"/>
                </a:lnTo>
                <a:lnTo>
                  <a:pt x="117209" y="88421"/>
                </a:lnTo>
                <a:lnTo>
                  <a:pt x="115116" y="92631"/>
                </a:lnTo>
                <a:lnTo>
                  <a:pt x="113023" y="95438"/>
                </a:lnTo>
                <a:lnTo>
                  <a:pt x="107441" y="100350"/>
                </a:lnTo>
                <a:lnTo>
                  <a:pt x="103953" y="104561"/>
                </a:lnTo>
                <a:lnTo>
                  <a:pt x="99767" y="108771"/>
                </a:lnTo>
                <a:lnTo>
                  <a:pt x="94883" y="111578"/>
                </a:lnTo>
                <a:lnTo>
                  <a:pt x="92093" y="112982"/>
                </a:lnTo>
                <a:lnTo>
                  <a:pt x="87906" y="114385"/>
                </a:lnTo>
                <a:lnTo>
                  <a:pt x="83023" y="115087"/>
                </a:lnTo>
                <a:lnTo>
                  <a:pt x="79534" y="116491"/>
                </a:lnTo>
                <a:lnTo>
                  <a:pt x="75348" y="117894"/>
                </a:lnTo>
                <a:lnTo>
                  <a:pt x="72558" y="118596"/>
                </a:lnTo>
                <a:lnTo>
                  <a:pt x="69767" y="119298"/>
                </a:lnTo>
                <a:lnTo>
                  <a:pt x="69069" y="119298"/>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48" name="Shape 4148"/>
          <p:cNvSpPr/>
          <p:nvPr/>
        </p:nvSpPr>
        <p:spPr>
          <a:xfrm>
            <a:off x="8329613" y="5568950"/>
            <a:ext cx="15875" cy="4763"/>
          </a:xfrm>
          <a:custGeom>
            <a:pathLst>
              <a:path extrusionOk="0" h="120000" w="120000">
                <a:moveTo>
                  <a:pt x="87272" y="80000"/>
                </a:moveTo>
                <a:lnTo>
                  <a:pt x="54545" y="80000"/>
                </a:lnTo>
                <a:lnTo>
                  <a:pt x="43636" y="80000"/>
                </a:lnTo>
                <a:lnTo>
                  <a:pt x="32727" y="80000"/>
                </a:lnTo>
                <a:lnTo>
                  <a:pt x="21818" y="80000"/>
                </a:lnTo>
                <a:lnTo>
                  <a:pt x="10909" y="80000"/>
                </a:lnTo>
                <a:lnTo>
                  <a:pt x="0" y="80000"/>
                </a:lnTo>
                <a:lnTo>
                  <a:pt x="0" y="40000"/>
                </a:lnTo>
                <a:lnTo>
                  <a:pt x="10909" y="40000"/>
                </a:lnTo>
                <a:lnTo>
                  <a:pt x="21818" y="40000"/>
                </a:lnTo>
                <a:lnTo>
                  <a:pt x="32727" y="0"/>
                </a:lnTo>
                <a:lnTo>
                  <a:pt x="43636" y="0"/>
                </a:lnTo>
                <a:lnTo>
                  <a:pt x="54545" y="0"/>
                </a:lnTo>
                <a:lnTo>
                  <a:pt x="65454" y="0"/>
                </a:lnTo>
                <a:lnTo>
                  <a:pt x="76363" y="0"/>
                </a:lnTo>
                <a:lnTo>
                  <a:pt x="87272" y="40000"/>
                </a:lnTo>
                <a:lnTo>
                  <a:pt x="98181" y="40000"/>
                </a:lnTo>
                <a:lnTo>
                  <a:pt x="109090" y="40000"/>
                </a:lnTo>
                <a:lnTo>
                  <a:pt x="98181" y="80000"/>
                </a:lnTo>
                <a:lnTo>
                  <a:pt x="87272" y="8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49" name="Shape 4149"/>
          <p:cNvSpPr/>
          <p:nvPr/>
        </p:nvSpPr>
        <p:spPr>
          <a:xfrm>
            <a:off x="8329613" y="5568950"/>
            <a:ext cx="31750" cy="20638"/>
          </a:xfrm>
          <a:custGeom>
            <a:pathLst>
              <a:path extrusionOk="0" h="120000" w="120000">
                <a:moveTo>
                  <a:pt x="88695" y="92307"/>
                </a:moveTo>
                <a:lnTo>
                  <a:pt x="88695" y="92307"/>
                </a:lnTo>
                <a:lnTo>
                  <a:pt x="62608" y="92307"/>
                </a:lnTo>
                <a:lnTo>
                  <a:pt x="46956" y="92307"/>
                </a:lnTo>
                <a:lnTo>
                  <a:pt x="41739" y="101538"/>
                </a:lnTo>
                <a:lnTo>
                  <a:pt x="31304" y="110769"/>
                </a:lnTo>
                <a:lnTo>
                  <a:pt x="15652" y="101538"/>
                </a:lnTo>
                <a:lnTo>
                  <a:pt x="5217" y="92307"/>
                </a:lnTo>
                <a:lnTo>
                  <a:pt x="0" y="83076"/>
                </a:lnTo>
                <a:lnTo>
                  <a:pt x="0" y="64615"/>
                </a:lnTo>
                <a:lnTo>
                  <a:pt x="5217" y="46153"/>
                </a:lnTo>
                <a:lnTo>
                  <a:pt x="10434" y="36923"/>
                </a:lnTo>
                <a:lnTo>
                  <a:pt x="26086" y="27692"/>
                </a:lnTo>
                <a:lnTo>
                  <a:pt x="31304" y="18461"/>
                </a:lnTo>
                <a:lnTo>
                  <a:pt x="41739" y="9230"/>
                </a:lnTo>
                <a:lnTo>
                  <a:pt x="52173" y="0"/>
                </a:lnTo>
                <a:lnTo>
                  <a:pt x="67826" y="9230"/>
                </a:lnTo>
                <a:lnTo>
                  <a:pt x="78260" y="18461"/>
                </a:lnTo>
                <a:lnTo>
                  <a:pt x="88695" y="27692"/>
                </a:lnTo>
                <a:lnTo>
                  <a:pt x="99130" y="36923"/>
                </a:lnTo>
                <a:lnTo>
                  <a:pt x="109565" y="36923"/>
                </a:lnTo>
                <a:lnTo>
                  <a:pt x="114782" y="46153"/>
                </a:lnTo>
                <a:lnTo>
                  <a:pt x="114782" y="64615"/>
                </a:lnTo>
                <a:lnTo>
                  <a:pt x="104347" y="83076"/>
                </a:lnTo>
                <a:lnTo>
                  <a:pt x="99130" y="92307"/>
                </a:lnTo>
                <a:lnTo>
                  <a:pt x="88695" y="9230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50" name="Shape 4150"/>
          <p:cNvSpPr/>
          <p:nvPr/>
        </p:nvSpPr>
        <p:spPr>
          <a:xfrm>
            <a:off x="8251825" y="5418137"/>
            <a:ext cx="15875" cy="7937"/>
          </a:xfrm>
          <a:custGeom>
            <a:pathLst>
              <a:path extrusionOk="0" h="120000" w="120000">
                <a:moveTo>
                  <a:pt x="76363" y="72000"/>
                </a:moveTo>
                <a:lnTo>
                  <a:pt x="54545" y="72000"/>
                </a:lnTo>
                <a:lnTo>
                  <a:pt x="43636" y="72000"/>
                </a:lnTo>
                <a:lnTo>
                  <a:pt x="43636" y="96000"/>
                </a:lnTo>
                <a:lnTo>
                  <a:pt x="32727" y="96000"/>
                </a:lnTo>
                <a:lnTo>
                  <a:pt x="10909" y="96000"/>
                </a:lnTo>
                <a:lnTo>
                  <a:pt x="10909" y="72000"/>
                </a:lnTo>
                <a:lnTo>
                  <a:pt x="0" y="72000"/>
                </a:lnTo>
                <a:lnTo>
                  <a:pt x="10909" y="48000"/>
                </a:lnTo>
                <a:lnTo>
                  <a:pt x="21818" y="24000"/>
                </a:lnTo>
                <a:lnTo>
                  <a:pt x="32727" y="24000"/>
                </a:lnTo>
                <a:lnTo>
                  <a:pt x="43636" y="24000"/>
                </a:lnTo>
                <a:lnTo>
                  <a:pt x="43636" y="0"/>
                </a:lnTo>
                <a:lnTo>
                  <a:pt x="54545" y="0"/>
                </a:lnTo>
                <a:lnTo>
                  <a:pt x="65454" y="0"/>
                </a:lnTo>
                <a:lnTo>
                  <a:pt x="76363" y="24000"/>
                </a:lnTo>
                <a:lnTo>
                  <a:pt x="87272" y="24000"/>
                </a:lnTo>
                <a:lnTo>
                  <a:pt x="98181" y="48000"/>
                </a:lnTo>
                <a:lnTo>
                  <a:pt x="109090" y="48000"/>
                </a:lnTo>
                <a:lnTo>
                  <a:pt x="109090" y="72000"/>
                </a:lnTo>
                <a:lnTo>
                  <a:pt x="98181" y="72000"/>
                </a:lnTo>
                <a:lnTo>
                  <a:pt x="87272" y="72000"/>
                </a:lnTo>
                <a:lnTo>
                  <a:pt x="76363" y="72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51" name="Shape 4151"/>
          <p:cNvSpPr/>
          <p:nvPr/>
        </p:nvSpPr>
        <p:spPr>
          <a:xfrm>
            <a:off x="8251825" y="5418137"/>
            <a:ext cx="31750" cy="23812"/>
          </a:xfrm>
          <a:custGeom>
            <a:pathLst>
              <a:path extrusionOk="0" h="120000" w="120000">
                <a:moveTo>
                  <a:pt x="81818" y="88000"/>
                </a:moveTo>
                <a:lnTo>
                  <a:pt x="81818" y="88000"/>
                </a:lnTo>
                <a:lnTo>
                  <a:pt x="60000" y="96000"/>
                </a:lnTo>
                <a:lnTo>
                  <a:pt x="49090" y="96000"/>
                </a:lnTo>
                <a:lnTo>
                  <a:pt x="43636" y="104000"/>
                </a:lnTo>
                <a:lnTo>
                  <a:pt x="32727" y="112000"/>
                </a:lnTo>
                <a:lnTo>
                  <a:pt x="10909" y="112000"/>
                </a:lnTo>
                <a:lnTo>
                  <a:pt x="5454" y="96000"/>
                </a:lnTo>
                <a:lnTo>
                  <a:pt x="0" y="80000"/>
                </a:lnTo>
                <a:lnTo>
                  <a:pt x="0" y="72000"/>
                </a:lnTo>
                <a:lnTo>
                  <a:pt x="5454" y="56000"/>
                </a:lnTo>
                <a:lnTo>
                  <a:pt x="10909" y="48000"/>
                </a:lnTo>
                <a:lnTo>
                  <a:pt x="16363" y="32000"/>
                </a:lnTo>
                <a:lnTo>
                  <a:pt x="32727" y="32000"/>
                </a:lnTo>
                <a:lnTo>
                  <a:pt x="43636" y="24000"/>
                </a:lnTo>
                <a:lnTo>
                  <a:pt x="49090" y="8000"/>
                </a:lnTo>
                <a:lnTo>
                  <a:pt x="60000" y="0"/>
                </a:lnTo>
                <a:lnTo>
                  <a:pt x="70909" y="0"/>
                </a:lnTo>
                <a:lnTo>
                  <a:pt x="81818" y="16000"/>
                </a:lnTo>
                <a:lnTo>
                  <a:pt x="98181" y="32000"/>
                </a:lnTo>
                <a:lnTo>
                  <a:pt x="109090" y="48000"/>
                </a:lnTo>
                <a:lnTo>
                  <a:pt x="114545" y="64000"/>
                </a:lnTo>
                <a:lnTo>
                  <a:pt x="114545" y="72000"/>
                </a:lnTo>
                <a:lnTo>
                  <a:pt x="103636" y="80000"/>
                </a:lnTo>
                <a:lnTo>
                  <a:pt x="92727" y="88000"/>
                </a:lnTo>
                <a:lnTo>
                  <a:pt x="81818" y="88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52" name="Shape 4152"/>
          <p:cNvSpPr/>
          <p:nvPr/>
        </p:nvSpPr>
        <p:spPr>
          <a:xfrm>
            <a:off x="8278813" y="5548312"/>
            <a:ext cx="4762" cy="6349"/>
          </a:xfrm>
          <a:custGeom>
            <a:pathLst>
              <a:path extrusionOk="0" h="120000" w="120000">
                <a:moveTo>
                  <a:pt x="0" y="30000"/>
                </a:moveTo>
                <a:lnTo>
                  <a:pt x="0" y="30000"/>
                </a:lnTo>
                <a:lnTo>
                  <a:pt x="0" y="0"/>
                </a:lnTo>
                <a:lnTo>
                  <a:pt x="40000" y="0"/>
                </a:lnTo>
                <a:lnTo>
                  <a:pt x="80000" y="0"/>
                </a:lnTo>
                <a:lnTo>
                  <a:pt x="80000" y="30000"/>
                </a:lnTo>
                <a:lnTo>
                  <a:pt x="80000" y="60000"/>
                </a:lnTo>
                <a:lnTo>
                  <a:pt x="0" y="90000"/>
                </a:lnTo>
                <a:lnTo>
                  <a:pt x="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53" name="Shape 4153"/>
          <p:cNvSpPr/>
          <p:nvPr/>
        </p:nvSpPr>
        <p:spPr>
          <a:xfrm>
            <a:off x="8281988" y="5548312"/>
            <a:ext cx="14287" cy="22225"/>
          </a:xfrm>
          <a:custGeom>
            <a:pathLst>
              <a:path extrusionOk="0" h="120000" w="120000">
                <a:moveTo>
                  <a:pt x="108000" y="42857"/>
                </a:moveTo>
                <a:lnTo>
                  <a:pt x="108000" y="42857"/>
                </a:lnTo>
                <a:lnTo>
                  <a:pt x="96000" y="25714"/>
                </a:lnTo>
                <a:lnTo>
                  <a:pt x="84000" y="8571"/>
                </a:lnTo>
                <a:lnTo>
                  <a:pt x="72000" y="0"/>
                </a:lnTo>
                <a:lnTo>
                  <a:pt x="36000" y="0"/>
                </a:lnTo>
                <a:lnTo>
                  <a:pt x="24000" y="8571"/>
                </a:lnTo>
                <a:lnTo>
                  <a:pt x="12000" y="17142"/>
                </a:lnTo>
                <a:lnTo>
                  <a:pt x="12000" y="25714"/>
                </a:lnTo>
                <a:lnTo>
                  <a:pt x="12000" y="34285"/>
                </a:lnTo>
                <a:lnTo>
                  <a:pt x="0" y="85714"/>
                </a:lnTo>
                <a:lnTo>
                  <a:pt x="96000" y="111428"/>
                </a:lnTo>
                <a:lnTo>
                  <a:pt x="108000" y="4285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54" name="Shape 4154"/>
          <p:cNvSpPr/>
          <p:nvPr/>
        </p:nvSpPr>
        <p:spPr>
          <a:xfrm>
            <a:off x="8367713" y="5500687"/>
            <a:ext cx="3174" cy="6349"/>
          </a:xfrm>
          <a:custGeom>
            <a:pathLst>
              <a:path extrusionOk="0" h="120000" w="120000">
                <a:moveTo>
                  <a:pt x="0" y="30000"/>
                </a:moveTo>
                <a:lnTo>
                  <a:pt x="0" y="30000"/>
                </a:lnTo>
                <a:lnTo>
                  <a:pt x="0" y="0"/>
                </a:lnTo>
                <a:lnTo>
                  <a:pt x="60000" y="0"/>
                </a:lnTo>
                <a:lnTo>
                  <a:pt x="60000" y="30000"/>
                </a:lnTo>
                <a:lnTo>
                  <a:pt x="60000" y="60000"/>
                </a:lnTo>
                <a:lnTo>
                  <a:pt x="0" y="90000"/>
                </a:lnTo>
                <a:lnTo>
                  <a:pt x="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55" name="Shape 4155"/>
          <p:cNvSpPr/>
          <p:nvPr/>
        </p:nvSpPr>
        <p:spPr>
          <a:xfrm>
            <a:off x="8369300" y="5500687"/>
            <a:ext cx="15875" cy="22225"/>
          </a:xfrm>
          <a:custGeom>
            <a:pathLst>
              <a:path extrusionOk="0" h="120000" w="120000">
                <a:moveTo>
                  <a:pt x="109090" y="51428"/>
                </a:moveTo>
                <a:lnTo>
                  <a:pt x="109090" y="51428"/>
                </a:lnTo>
                <a:lnTo>
                  <a:pt x="98181" y="25714"/>
                </a:lnTo>
                <a:lnTo>
                  <a:pt x="76363" y="17142"/>
                </a:lnTo>
                <a:lnTo>
                  <a:pt x="65454" y="0"/>
                </a:lnTo>
                <a:lnTo>
                  <a:pt x="43636" y="0"/>
                </a:lnTo>
                <a:lnTo>
                  <a:pt x="32727" y="8571"/>
                </a:lnTo>
                <a:lnTo>
                  <a:pt x="21818" y="17142"/>
                </a:lnTo>
                <a:lnTo>
                  <a:pt x="10909" y="17142"/>
                </a:lnTo>
                <a:lnTo>
                  <a:pt x="10909" y="25714"/>
                </a:lnTo>
                <a:lnTo>
                  <a:pt x="0" y="85714"/>
                </a:lnTo>
                <a:lnTo>
                  <a:pt x="87272" y="111428"/>
                </a:lnTo>
                <a:lnTo>
                  <a:pt x="109090" y="5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56" name="Shape 4156"/>
          <p:cNvSpPr/>
          <p:nvPr/>
        </p:nvSpPr>
        <p:spPr>
          <a:xfrm>
            <a:off x="8328025" y="5440362"/>
            <a:ext cx="6349" cy="6349"/>
          </a:xfrm>
          <a:custGeom>
            <a:pathLst>
              <a:path extrusionOk="0" h="120000" w="120000">
                <a:moveTo>
                  <a:pt x="90000" y="30000"/>
                </a:moveTo>
                <a:lnTo>
                  <a:pt x="90000" y="30000"/>
                </a:lnTo>
                <a:lnTo>
                  <a:pt x="90000" y="0"/>
                </a:lnTo>
                <a:lnTo>
                  <a:pt x="60000" y="0"/>
                </a:lnTo>
                <a:lnTo>
                  <a:pt x="30000" y="0"/>
                </a:lnTo>
                <a:lnTo>
                  <a:pt x="0" y="0"/>
                </a:lnTo>
                <a:lnTo>
                  <a:pt x="30000" y="60000"/>
                </a:lnTo>
                <a:lnTo>
                  <a:pt x="90000" y="90000"/>
                </a:lnTo>
                <a:lnTo>
                  <a:pt x="90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57" name="Shape 4157"/>
          <p:cNvSpPr/>
          <p:nvPr/>
        </p:nvSpPr>
        <p:spPr>
          <a:xfrm>
            <a:off x="8328025" y="5440362"/>
            <a:ext cx="22225" cy="22225"/>
          </a:xfrm>
          <a:custGeom>
            <a:pathLst>
              <a:path extrusionOk="0" h="120000" w="120000">
                <a:moveTo>
                  <a:pt x="112500" y="51428"/>
                </a:moveTo>
                <a:lnTo>
                  <a:pt x="112500" y="51428"/>
                </a:lnTo>
                <a:lnTo>
                  <a:pt x="105000" y="25714"/>
                </a:lnTo>
                <a:lnTo>
                  <a:pt x="97500" y="17142"/>
                </a:lnTo>
                <a:lnTo>
                  <a:pt x="97500" y="0"/>
                </a:lnTo>
                <a:lnTo>
                  <a:pt x="75000" y="0"/>
                </a:lnTo>
                <a:lnTo>
                  <a:pt x="52500" y="0"/>
                </a:lnTo>
                <a:lnTo>
                  <a:pt x="37500" y="8571"/>
                </a:lnTo>
                <a:lnTo>
                  <a:pt x="7500" y="17142"/>
                </a:lnTo>
                <a:lnTo>
                  <a:pt x="0" y="17142"/>
                </a:lnTo>
                <a:lnTo>
                  <a:pt x="45000" y="85714"/>
                </a:lnTo>
                <a:lnTo>
                  <a:pt x="105000" y="111428"/>
                </a:lnTo>
                <a:lnTo>
                  <a:pt x="112500" y="5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58" name="Shape 4158"/>
          <p:cNvSpPr/>
          <p:nvPr/>
        </p:nvSpPr>
        <p:spPr>
          <a:xfrm>
            <a:off x="8261350" y="5475287"/>
            <a:ext cx="15875" cy="6349"/>
          </a:xfrm>
          <a:custGeom>
            <a:pathLst>
              <a:path extrusionOk="0" h="120000" w="120000">
                <a:moveTo>
                  <a:pt x="10909" y="90000"/>
                </a:moveTo>
                <a:lnTo>
                  <a:pt x="10909" y="60000"/>
                </a:lnTo>
                <a:lnTo>
                  <a:pt x="21818" y="60000"/>
                </a:lnTo>
                <a:lnTo>
                  <a:pt x="32727" y="30000"/>
                </a:lnTo>
                <a:lnTo>
                  <a:pt x="43636" y="30000"/>
                </a:lnTo>
                <a:lnTo>
                  <a:pt x="54545" y="60000"/>
                </a:lnTo>
                <a:lnTo>
                  <a:pt x="76363" y="60000"/>
                </a:lnTo>
                <a:lnTo>
                  <a:pt x="87272" y="60000"/>
                </a:lnTo>
                <a:lnTo>
                  <a:pt x="98181" y="60000"/>
                </a:lnTo>
                <a:lnTo>
                  <a:pt x="109090" y="30000"/>
                </a:lnTo>
                <a:lnTo>
                  <a:pt x="98181" y="30000"/>
                </a:lnTo>
                <a:lnTo>
                  <a:pt x="87272" y="30000"/>
                </a:lnTo>
                <a:lnTo>
                  <a:pt x="65454" y="0"/>
                </a:lnTo>
                <a:lnTo>
                  <a:pt x="54545" y="0"/>
                </a:lnTo>
                <a:lnTo>
                  <a:pt x="43636" y="0"/>
                </a:lnTo>
                <a:lnTo>
                  <a:pt x="32727" y="0"/>
                </a:lnTo>
                <a:lnTo>
                  <a:pt x="21818" y="0"/>
                </a:lnTo>
                <a:lnTo>
                  <a:pt x="10909" y="0"/>
                </a:lnTo>
                <a:lnTo>
                  <a:pt x="0" y="30000"/>
                </a:lnTo>
                <a:lnTo>
                  <a:pt x="0" y="60000"/>
                </a:lnTo>
                <a:lnTo>
                  <a:pt x="10909"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59" name="Shape 4159"/>
          <p:cNvSpPr/>
          <p:nvPr/>
        </p:nvSpPr>
        <p:spPr>
          <a:xfrm>
            <a:off x="8261350" y="5475287"/>
            <a:ext cx="31750" cy="22225"/>
          </a:xfrm>
          <a:custGeom>
            <a:pathLst>
              <a:path extrusionOk="0" h="120000" w="120000">
                <a:moveTo>
                  <a:pt x="5454" y="111428"/>
                </a:moveTo>
                <a:lnTo>
                  <a:pt x="5454" y="111428"/>
                </a:lnTo>
                <a:lnTo>
                  <a:pt x="10909" y="85714"/>
                </a:lnTo>
                <a:lnTo>
                  <a:pt x="21818" y="59999"/>
                </a:lnTo>
                <a:lnTo>
                  <a:pt x="38181" y="51428"/>
                </a:lnTo>
                <a:lnTo>
                  <a:pt x="49090" y="51428"/>
                </a:lnTo>
                <a:lnTo>
                  <a:pt x="60000" y="59999"/>
                </a:lnTo>
                <a:lnTo>
                  <a:pt x="76363" y="59999"/>
                </a:lnTo>
                <a:lnTo>
                  <a:pt x="92727" y="68571"/>
                </a:lnTo>
                <a:lnTo>
                  <a:pt x="98181" y="68571"/>
                </a:lnTo>
                <a:lnTo>
                  <a:pt x="109090" y="59999"/>
                </a:lnTo>
                <a:lnTo>
                  <a:pt x="114545" y="51428"/>
                </a:lnTo>
                <a:lnTo>
                  <a:pt x="114545" y="42857"/>
                </a:lnTo>
                <a:lnTo>
                  <a:pt x="103636" y="34285"/>
                </a:lnTo>
                <a:lnTo>
                  <a:pt x="92727" y="25714"/>
                </a:lnTo>
                <a:lnTo>
                  <a:pt x="70909" y="8571"/>
                </a:lnTo>
                <a:lnTo>
                  <a:pt x="60000" y="0"/>
                </a:lnTo>
                <a:lnTo>
                  <a:pt x="49090" y="0"/>
                </a:lnTo>
                <a:lnTo>
                  <a:pt x="38181" y="0"/>
                </a:lnTo>
                <a:lnTo>
                  <a:pt x="21818" y="0"/>
                </a:lnTo>
                <a:lnTo>
                  <a:pt x="10909" y="8571"/>
                </a:lnTo>
                <a:lnTo>
                  <a:pt x="5454" y="17142"/>
                </a:lnTo>
                <a:lnTo>
                  <a:pt x="0" y="42857"/>
                </a:lnTo>
                <a:lnTo>
                  <a:pt x="0" y="77142"/>
                </a:lnTo>
                <a:lnTo>
                  <a:pt x="5454" y="102857"/>
                </a:lnTo>
                <a:lnTo>
                  <a:pt x="5454" y="11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60" name="Shape 4160"/>
          <p:cNvSpPr/>
          <p:nvPr/>
        </p:nvSpPr>
        <p:spPr>
          <a:xfrm>
            <a:off x="8320088" y="5503862"/>
            <a:ext cx="14287" cy="4762"/>
          </a:xfrm>
          <a:custGeom>
            <a:pathLst>
              <a:path extrusionOk="0" h="120000" w="120000">
                <a:moveTo>
                  <a:pt x="0" y="0"/>
                </a:moveTo>
                <a:lnTo>
                  <a:pt x="108000" y="40000"/>
                </a:lnTo>
                <a:lnTo>
                  <a:pt x="108000" y="80000"/>
                </a:lnTo>
                <a:lnTo>
                  <a:pt x="48000" y="80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61" name="Shape 4161"/>
          <p:cNvSpPr/>
          <p:nvPr/>
        </p:nvSpPr>
        <p:spPr>
          <a:xfrm>
            <a:off x="8332788" y="5507037"/>
            <a:ext cx="4762" cy="14287"/>
          </a:xfrm>
          <a:custGeom>
            <a:pathLst>
              <a:path extrusionOk="0" h="120000" w="120000">
                <a:moveTo>
                  <a:pt x="90000" y="106666"/>
                </a:moveTo>
                <a:lnTo>
                  <a:pt x="90000" y="106666"/>
                </a:lnTo>
                <a:lnTo>
                  <a:pt x="0" y="66666"/>
                </a:lnTo>
                <a:lnTo>
                  <a:pt x="0" y="40000"/>
                </a:lnTo>
                <a:lnTo>
                  <a:pt x="0" y="13333"/>
                </a:lnTo>
                <a:lnTo>
                  <a:pt x="60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62" name="Shape 4162"/>
          <p:cNvSpPr/>
          <p:nvPr/>
        </p:nvSpPr>
        <p:spPr>
          <a:xfrm>
            <a:off x="8228013" y="5486400"/>
            <a:ext cx="7937" cy="26987"/>
          </a:xfrm>
          <a:custGeom>
            <a:pathLst>
              <a:path extrusionOk="0" h="120000" w="120000">
                <a:moveTo>
                  <a:pt x="0" y="112941"/>
                </a:moveTo>
                <a:lnTo>
                  <a:pt x="20000" y="98823"/>
                </a:lnTo>
                <a:lnTo>
                  <a:pt x="20000" y="77647"/>
                </a:lnTo>
                <a:lnTo>
                  <a:pt x="20000" y="70588"/>
                </a:lnTo>
                <a:lnTo>
                  <a:pt x="20000" y="63529"/>
                </a:lnTo>
                <a:lnTo>
                  <a:pt x="40000" y="63529"/>
                </a:lnTo>
                <a:lnTo>
                  <a:pt x="40000" y="56470"/>
                </a:lnTo>
                <a:lnTo>
                  <a:pt x="60000" y="49411"/>
                </a:lnTo>
                <a:lnTo>
                  <a:pt x="80000" y="42352"/>
                </a:lnTo>
                <a:lnTo>
                  <a:pt x="80000" y="28235"/>
                </a:lnTo>
                <a:lnTo>
                  <a:pt x="80000" y="21176"/>
                </a:lnTo>
                <a:lnTo>
                  <a:pt x="100000" y="7058"/>
                </a:lnTo>
                <a:lnTo>
                  <a:pt x="100000" y="0"/>
                </a:lnTo>
                <a:lnTo>
                  <a:pt x="0" y="112941"/>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63" name="Shape 4163"/>
          <p:cNvSpPr/>
          <p:nvPr/>
        </p:nvSpPr>
        <p:spPr>
          <a:xfrm>
            <a:off x="8234363" y="5486400"/>
            <a:ext cx="11112" cy="42862"/>
          </a:xfrm>
          <a:custGeom>
            <a:pathLst>
              <a:path extrusionOk="0" h="120000" w="120000">
                <a:moveTo>
                  <a:pt x="102857" y="115555"/>
                </a:moveTo>
                <a:lnTo>
                  <a:pt x="102857" y="115555"/>
                </a:lnTo>
                <a:lnTo>
                  <a:pt x="85714" y="97777"/>
                </a:lnTo>
                <a:lnTo>
                  <a:pt x="85714" y="80000"/>
                </a:lnTo>
                <a:lnTo>
                  <a:pt x="85714" y="71111"/>
                </a:lnTo>
                <a:lnTo>
                  <a:pt x="85714" y="66666"/>
                </a:lnTo>
                <a:lnTo>
                  <a:pt x="68571" y="62222"/>
                </a:lnTo>
                <a:lnTo>
                  <a:pt x="51428" y="57777"/>
                </a:lnTo>
                <a:lnTo>
                  <a:pt x="34285" y="48888"/>
                </a:lnTo>
                <a:lnTo>
                  <a:pt x="17142" y="44444"/>
                </a:lnTo>
                <a:lnTo>
                  <a:pt x="17142" y="31111"/>
                </a:lnTo>
                <a:lnTo>
                  <a:pt x="17142" y="22222"/>
                </a:lnTo>
                <a:lnTo>
                  <a:pt x="0" y="4444"/>
                </a:lnTo>
                <a:lnTo>
                  <a:pt x="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64" name="Shape 4164"/>
          <p:cNvSpPr/>
          <p:nvPr/>
        </p:nvSpPr>
        <p:spPr>
          <a:xfrm>
            <a:off x="8213725" y="5445125"/>
            <a:ext cx="26987" cy="14288"/>
          </a:xfrm>
          <a:custGeom>
            <a:pathLst>
              <a:path extrusionOk="0" h="120000" w="120000">
                <a:moveTo>
                  <a:pt x="0" y="0"/>
                </a:moveTo>
                <a:lnTo>
                  <a:pt x="18947" y="53333"/>
                </a:lnTo>
                <a:lnTo>
                  <a:pt x="37894" y="106666"/>
                </a:lnTo>
                <a:lnTo>
                  <a:pt x="56842" y="53333"/>
                </a:lnTo>
                <a:lnTo>
                  <a:pt x="69473" y="0"/>
                </a:lnTo>
                <a:lnTo>
                  <a:pt x="82105" y="0"/>
                </a:lnTo>
                <a:lnTo>
                  <a:pt x="94736" y="0"/>
                </a:lnTo>
                <a:lnTo>
                  <a:pt x="107368" y="53333"/>
                </a:lnTo>
                <a:lnTo>
                  <a:pt x="113684" y="53333"/>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65" name="Shape 4165"/>
          <p:cNvSpPr/>
          <p:nvPr/>
        </p:nvSpPr>
        <p:spPr>
          <a:xfrm>
            <a:off x="8213725" y="5457825"/>
            <a:ext cx="42862" cy="4763"/>
          </a:xfrm>
          <a:custGeom>
            <a:pathLst>
              <a:path extrusionOk="0" h="120000" w="120000">
                <a:moveTo>
                  <a:pt x="0" y="80000"/>
                </a:moveTo>
                <a:lnTo>
                  <a:pt x="0" y="80000"/>
                </a:lnTo>
                <a:lnTo>
                  <a:pt x="16000" y="40000"/>
                </a:lnTo>
                <a:lnTo>
                  <a:pt x="36000" y="0"/>
                </a:lnTo>
                <a:lnTo>
                  <a:pt x="60000" y="40000"/>
                </a:lnTo>
                <a:lnTo>
                  <a:pt x="72000" y="80000"/>
                </a:lnTo>
                <a:lnTo>
                  <a:pt x="84000" y="80000"/>
                </a:lnTo>
                <a:lnTo>
                  <a:pt x="100000" y="80000"/>
                </a:lnTo>
                <a:lnTo>
                  <a:pt x="112000" y="40000"/>
                </a:lnTo>
                <a:lnTo>
                  <a:pt x="116000" y="4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66" name="Shape 4166"/>
          <p:cNvSpPr/>
          <p:nvPr/>
        </p:nvSpPr>
        <p:spPr>
          <a:xfrm>
            <a:off x="8353425" y="5526087"/>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67" name="Shape 4167"/>
          <p:cNvSpPr/>
          <p:nvPr/>
        </p:nvSpPr>
        <p:spPr>
          <a:xfrm>
            <a:off x="8310563" y="5529262"/>
            <a:ext cx="14287" cy="14287"/>
          </a:xfrm>
          <a:custGeom>
            <a:pathLst>
              <a:path extrusionOk="0" h="120000" w="120000">
                <a:moveTo>
                  <a:pt x="48000" y="106666"/>
                </a:moveTo>
                <a:lnTo>
                  <a:pt x="48000" y="106666"/>
                </a:ln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68" name="Shape 4168"/>
          <p:cNvSpPr/>
          <p:nvPr/>
        </p:nvSpPr>
        <p:spPr>
          <a:xfrm>
            <a:off x="8291513" y="5497512"/>
            <a:ext cx="14287" cy="12699"/>
          </a:xfrm>
          <a:custGeom>
            <a:pathLst>
              <a:path extrusionOk="0" h="120000" w="120000">
                <a:moveTo>
                  <a:pt x="48000" y="105000"/>
                </a:moveTo>
                <a:lnTo>
                  <a:pt x="108000" y="105000"/>
                </a:lnTo>
                <a:lnTo>
                  <a:pt x="108000" y="75000"/>
                </a:lnTo>
                <a:lnTo>
                  <a:pt x="108000" y="30000"/>
                </a:lnTo>
                <a:lnTo>
                  <a:pt x="108000" y="0"/>
                </a:lnTo>
                <a:lnTo>
                  <a:pt x="48000" y="0"/>
                </a:lnTo>
                <a:lnTo>
                  <a:pt x="48000" y="30000"/>
                </a:lnTo>
                <a:lnTo>
                  <a:pt x="0" y="30000"/>
                </a:lnTo>
                <a:lnTo>
                  <a:pt x="0" y="7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69" name="Shape 4169"/>
          <p:cNvSpPr/>
          <p:nvPr/>
        </p:nvSpPr>
        <p:spPr>
          <a:xfrm>
            <a:off x="8361363" y="5459412"/>
            <a:ext cx="12699" cy="14287"/>
          </a:xfrm>
          <a:custGeom>
            <a:pathLst>
              <a:path extrusionOk="0" h="120000" w="120000">
                <a:moveTo>
                  <a:pt x="0" y="106666"/>
                </a:moveTo>
                <a:lnTo>
                  <a:pt x="48000" y="106666"/>
                </a:lnTo>
                <a:lnTo>
                  <a:pt x="108000" y="53333"/>
                </a:lnTo>
                <a:lnTo>
                  <a:pt x="48000" y="53333"/>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70" name="Shape 4170"/>
          <p:cNvSpPr/>
          <p:nvPr/>
        </p:nvSpPr>
        <p:spPr>
          <a:xfrm>
            <a:off x="8291513" y="5375275"/>
            <a:ext cx="14287"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7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71" name="Shape 4171"/>
          <p:cNvSpPr/>
          <p:nvPr/>
        </p:nvSpPr>
        <p:spPr>
          <a:xfrm>
            <a:off x="8329613" y="5389562"/>
            <a:ext cx="12699"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72" name="Shape 4172"/>
          <p:cNvSpPr/>
          <p:nvPr/>
        </p:nvSpPr>
        <p:spPr>
          <a:xfrm>
            <a:off x="8237538" y="5491162"/>
            <a:ext cx="12699"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73" name="Shape 4173"/>
          <p:cNvSpPr/>
          <p:nvPr/>
        </p:nvSpPr>
        <p:spPr>
          <a:xfrm>
            <a:off x="8231188" y="5540375"/>
            <a:ext cx="14287" cy="15875"/>
          </a:xfrm>
          <a:custGeom>
            <a:pathLst>
              <a:path extrusionOk="0" h="120000" w="120000">
                <a:moveTo>
                  <a:pt x="108000" y="108000"/>
                </a:moveTo>
                <a:lnTo>
                  <a:pt x="108000" y="108000"/>
                </a:lnTo>
                <a:lnTo>
                  <a:pt x="108000" y="0"/>
                </a:lnTo>
                <a:lnTo>
                  <a:pt x="48000" y="0"/>
                </a:lnTo>
                <a:lnTo>
                  <a:pt x="0" y="0"/>
                </a:lnTo>
                <a:lnTo>
                  <a:pt x="0" y="108000"/>
                </a:lnTo>
                <a:lnTo>
                  <a:pt x="48000" y="108000"/>
                </a:lnTo>
                <a:lnTo>
                  <a:pt x="10800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74" name="Shape 4174"/>
          <p:cNvSpPr/>
          <p:nvPr/>
        </p:nvSpPr>
        <p:spPr>
          <a:xfrm>
            <a:off x="8202613" y="5500687"/>
            <a:ext cx="14287" cy="14287"/>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75" name="Shape 4175"/>
          <p:cNvSpPr/>
          <p:nvPr/>
        </p:nvSpPr>
        <p:spPr>
          <a:xfrm>
            <a:off x="8221663" y="5410200"/>
            <a:ext cx="14287" cy="14288"/>
          </a:xfrm>
          <a:custGeom>
            <a:pathLst>
              <a:path extrusionOk="0" h="120000" w="120000">
                <a:moveTo>
                  <a:pt x="48000" y="106666"/>
                </a:moveTo>
                <a:lnTo>
                  <a:pt x="108000" y="106666"/>
                </a:lnTo>
                <a:lnTo>
                  <a:pt x="108000" y="53333"/>
                </a:lnTo>
                <a:lnTo>
                  <a:pt x="108000" y="0"/>
                </a:lnTo>
                <a:lnTo>
                  <a:pt x="4800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76" name="Shape 4176"/>
          <p:cNvSpPr/>
          <p:nvPr/>
        </p:nvSpPr>
        <p:spPr>
          <a:xfrm>
            <a:off x="8362950" y="5565775"/>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77" name="Shape 4177"/>
          <p:cNvSpPr/>
          <p:nvPr/>
        </p:nvSpPr>
        <p:spPr>
          <a:xfrm>
            <a:off x="8396288" y="5514975"/>
            <a:ext cx="12699" cy="12699"/>
          </a:xfrm>
          <a:custGeom>
            <a:pathLst>
              <a:path extrusionOk="0" h="120000" w="120000">
                <a:moveTo>
                  <a:pt x="66666" y="105000"/>
                </a:moveTo>
                <a:lnTo>
                  <a:pt x="106666" y="105000"/>
                </a:lnTo>
                <a:lnTo>
                  <a:pt x="106666" y="75000"/>
                </a:lnTo>
                <a:lnTo>
                  <a:pt x="106666" y="30000"/>
                </a:lnTo>
                <a:lnTo>
                  <a:pt x="106666" y="0"/>
                </a:lnTo>
                <a:lnTo>
                  <a:pt x="66666" y="0"/>
                </a:lnTo>
                <a:lnTo>
                  <a:pt x="40000" y="0"/>
                </a:lnTo>
                <a:lnTo>
                  <a:pt x="40000" y="30000"/>
                </a:lnTo>
                <a:lnTo>
                  <a:pt x="0" y="30000"/>
                </a:lnTo>
                <a:lnTo>
                  <a:pt x="0" y="75000"/>
                </a:lnTo>
                <a:lnTo>
                  <a:pt x="40000" y="105000"/>
                </a:lnTo>
                <a:lnTo>
                  <a:pt x="66666"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78" name="Shape 4178"/>
          <p:cNvSpPr/>
          <p:nvPr/>
        </p:nvSpPr>
        <p:spPr>
          <a:xfrm>
            <a:off x="8382000" y="5434012"/>
            <a:ext cx="14288" cy="14287"/>
          </a:xfrm>
          <a:custGeom>
            <a:pathLst>
              <a:path extrusionOk="0" h="120000" w="120000">
                <a:moveTo>
                  <a:pt x="48000" y="106666"/>
                </a:moveTo>
                <a:lnTo>
                  <a:pt x="48000" y="106666"/>
                </a:ln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79" name="Shape 4179"/>
          <p:cNvSpPr/>
          <p:nvPr/>
        </p:nvSpPr>
        <p:spPr>
          <a:xfrm>
            <a:off x="8329613" y="5410200"/>
            <a:ext cx="12699" cy="15875"/>
          </a:xfrm>
          <a:custGeom>
            <a:pathLst>
              <a:path extrusionOk="0" h="120000" w="120000">
                <a:moveTo>
                  <a:pt x="40000" y="108000"/>
                </a:moveTo>
                <a:lnTo>
                  <a:pt x="66666" y="108000"/>
                </a:lnTo>
                <a:lnTo>
                  <a:pt x="106666" y="108000"/>
                </a:lnTo>
                <a:lnTo>
                  <a:pt x="106666" y="0"/>
                </a:lnTo>
                <a:lnTo>
                  <a:pt x="66666" y="0"/>
                </a:lnTo>
                <a:lnTo>
                  <a:pt x="40000" y="0"/>
                </a:lnTo>
                <a:lnTo>
                  <a:pt x="0" y="0"/>
                </a:lnTo>
                <a:lnTo>
                  <a:pt x="0" y="108000"/>
                </a:lnTo>
                <a:lnTo>
                  <a:pt x="4000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80" name="Shape 4180"/>
          <p:cNvSpPr/>
          <p:nvPr/>
        </p:nvSpPr>
        <p:spPr>
          <a:xfrm>
            <a:off x="8361363" y="5405437"/>
            <a:ext cx="11112" cy="12699"/>
          </a:xfrm>
          <a:custGeom>
            <a:pathLst>
              <a:path extrusionOk="0" h="120000" w="120000">
                <a:moveTo>
                  <a:pt x="75000" y="105000"/>
                </a:moveTo>
                <a:lnTo>
                  <a:pt x="75000" y="105000"/>
                </a:lnTo>
                <a:lnTo>
                  <a:pt x="105000" y="75000"/>
                </a:lnTo>
                <a:lnTo>
                  <a:pt x="105000" y="30000"/>
                </a:lnTo>
                <a:lnTo>
                  <a:pt x="75000" y="30000"/>
                </a:lnTo>
                <a:lnTo>
                  <a:pt x="75000" y="0"/>
                </a:lnTo>
                <a:lnTo>
                  <a:pt x="30000" y="0"/>
                </a:lnTo>
                <a:lnTo>
                  <a:pt x="30000" y="30000"/>
                </a:lnTo>
                <a:lnTo>
                  <a:pt x="0" y="30000"/>
                </a:lnTo>
                <a:lnTo>
                  <a:pt x="0" y="75000"/>
                </a:lnTo>
                <a:lnTo>
                  <a:pt x="30000" y="105000"/>
                </a:lnTo>
                <a:lnTo>
                  <a:pt x="75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81" name="Shape 4181"/>
          <p:cNvSpPr/>
          <p:nvPr/>
        </p:nvSpPr>
        <p:spPr>
          <a:xfrm>
            <a:off x="7480300" y="5372100"/>
            <a:ext cx="247649" cy="261938"/>
          </a:xfrm>
          <a:custGeom>
            <a:pathLst>
              <a:path extrusionOk="0" h="120000" w="120000">
                <a:moveTo>
                  <a:pt x="85227" y="5818"/>
                </a:moveTo>
                <a:lnTo>
                  <a:pt x="85227" y="5818"/>
                </a:lnTo>
                <a:lnTo>
                  <a:pt x="89318" y="8727"/>
                </a:lnTo>
                <a:lnTo>
                  <a:pt x="92045" y="10909"/>
                </a:lnTo>
                <a:lnTo>
                  <a:pt x="94772" y="13818"/>
                </a:lnTo>
                <a:lnTo>
                  <a:pt x="96818" y="16000"/>
                </a:lnTo>
                <a:lnTo>
                  <a:pt x="98863" y="18909"/>
                </a:lnTo>
                <a:lnTo>
                  <a:pt x="101590" y="21090"/>
                </a:lnTo>
                <a:lnTo>
                  <a:pt x="102954" y="24000"/>
                </a:lnTo>
                <a:lnTo>
                  <a:pt x="106363" y="26909"/>
                </a:lnTo>
                <a:lnTo>
                  <a:pt x="109090" y="29090"/>
                </a:lnTo>
                <a:lnTo>
                  <a:pt x="111818" y="32000"/>
                </a:lnTo>
                <a:lnTo>
                  <a:pt x="112500" y="34181"/>
                </a:lnTo>
                <a:lnTo>
                  <a:pt x="114545" y="37090"/>
                </a:lnTo>
                <a:lnTo>
                  <a:pt x="115909" y="40000"/>
                </a:lnTo>
                <a:lnTo>
                  <a:pt x="115909" y="42181"/>
                </a:lnTo>
                <a:lnTo>
                  <a:pt x="117954" y="44363"/>
                </a:lnTo>
                <a:lnTo>
                  <a:pt x="118636" y="46545"/>
                </a:lnTo>
                <a:lnTo>
                  <a:pt x="119318" y="48727"/>
                </a:lnTo>
                <a:lnTo>
                  <a:pt x="119318" y="51636"/>
                </a:lnTo>
                <a:lnTo>
                  <a:pt x="118636" y="53818"/>
                </a:lnTo>
                <a:lnTo>
                  <a:pt x="118636" y="56727"/>
                </a:lnTo>
                <a:lnTo>
                  <a:pt x="117954" y="60363"/>
                </a:lnTo>
                <a:lnTo>
                  <a:pt x="115909" y="63272"/>
                </a:lnTo>
                <a:lnTo>
                  <a:pt x="115909" y="65454"/>
                </a:lnTo>
                <a:lnTo>
                  <a:pt x="114545" y="69090"/>
                </a:lnTo>
                <a:lnTo>
                  <a:pt x="113863" y="72000"/>
                </a:lnTo>
                <a:lnTo>
                  <a:pt x="112500" y="75636"/>
                </a:lnTo>
                <a:lnTo>
                  <a:pt x="111818" y="80000"/>
                </a:lnTo>
                <a:lnTo>
                  <a:pt x="111136" y="84363"/>
                </a:lnTo>
                <a:lnTo>
                  <a:pt x="109090" y="88000"/>
                </a:lnTo>
                <a:lnTo>
                  <a:pt x="107727" y="93090"/>
                </a:lnTo>
                <a:lnTo>
                  <a:pt x="106363" y="96000"/>
                </a:lnTo>
                <a:lnTo>
                  <a:pt x="102954" y="98181"/>
                </a:lnTo>
                <a:lnTo>
                  <a:pt x="100227" y="101090"/>
                </a:lnTo>
                <a:lnTo>
                  <a:pt x="96136" y="103272"/>
                </a:lnTo>
                <a:lnTo>
                  <a:pt x="91363" y="106181"/>
                </a:lnTo>
                <a:lnTo>
                  <a:pt x="85909" y="109090"/>
                </a:lnTo>
                <a:lnTo>
                  <a:pt x="81136" y="112000"/>
                </a:lnTo>
                <a:lnTo>
                  <a:pt x="76363" y="114909"/>
                </a:lnTo>
                <a:lnTo>
                  <a:pt x="72272" y="115636"/>
                </a:lnTo>
                <a:lnTo>
                  <a:pt x="68181" y="117090"/>
                </a:lnTo>
                <a:lnTo>
                  <a:pt x="64772" y="117818"/>
                </a:lnTo>
                <a:lnTo>
                  <a:pt x="57954" y="118545"/>
                </a:lnTo>
                <a:lnTo>
                  <a:pt x="51136" y="119272"/>
                </a:lnTo>
                <a:lnTo>
                  <a:pt x="42272" y="119272"/>
                </a:lnTo>
                <a:lnTo>
                  <a:pt x="33409" y="117818"/>
                </a:lnTo>
                <a:lnTo>
                  <a:pt x="25227" y="115636"/>
                </a:lnTo>
                <a:lnTo>
                  <a:pt x="18409" y="111272"/>
                </a:lnTo>
                <a:lnTo>
                  <a:pt x="12272" y="104727"/>
                </a:lnTo>
                <a:lnTo>
                  <a:pt x="10909" y="101818"/>
                </a:lnTo>
                <a:lnTo>
                  <a:pt x="8181" y="98181"/>
                </a:lnTo>
                <a:lnTo>
                  <a:pt x="6818" y="94545"/>
                </a:lnTo>
                <a:lnTo>
                  <a:pt x="4772" y="90181"/>
                </a:lnTo>
                <a:lnTo>
                  <a:pt x="3409" y="86545"/>
                </a:lnTo>
                <a:lnTo>
                  <a:pt x="1363" y="82181"/>
                </a:lnTo>
                <a:lnTo>
                  <a:pt x="681" y="78545"/>
                </a:lnTo>
                <a:lnTo>
                  <a:pt x="0" y="74181"/>
                </a:lnTo>
                <a:lnTo>
                  <a:pt x="0" y="70545"/>
                </a:lnTo>
                <a:lnTo>
                  <a:pt x="681" y="65454"/>
                </a:lnTo>
                <a:lnTo>
                  <a:pt x="1363" y="60363"/>
                </a:lnTo>
                <a:lnTo>
                  <a:pt x="3409" y="55272"/>
                </a:lnTo>
                <a:lnTo>
                  <a:pt x="4090" y="49454"/>
                </a:lnTo>
                <a:lnTo>
                  <a:pt x="5454" y="44363"/>
                </a:lnTo>
                <a:lnTo>
                  <a:pt x="7500" y="39272"/>
                </a:lnTo>
                <a:lnTo>
                  <a:pt x="8181" y="35636"/>
                </a:lnTo>
                <a:lnTo>
                  <a:pt x="10909" y="32000"/>
                </a:lnTo>
                <a:lnTo>
                  <a:pt x="12954" y="27636"/>
                </a:lnTo>
                <a:lnTo>
                  <a:pt x="17045" y="22545"/>
                </a:lnTo>
                <a:lnTo>
                  <a:pt x="19772" y="17454"/>
                </a:lnTo>
                <a:lnTo>
                  <a:pt x="23863" y="13090"/>
                </a:lnTo>
                <a:lnTo>
                  <a:pt x="27954" y="9454"/>
                </a:lnTo>
                <a:lnTo>
                  <a:pt x="32045" y="6545"/>
                </a:lnTo>
                <a:lnTo>
                  <a:pt x="35454" y="5090"/>
                </a:lnTo>
                <a:lnTo>
                  <a:pt x="38181" y="5090"/>
                </a:lnTo>
                <a:lnTo>
                  <a:pt x="42272" y="3636"/>
                </a:lnTo>
                <a:lnTo>
                  <a:pt x="45681" y="2181"/>
                </a:lnTo>
                <a:lnTo>
                  <a:pt x="48409" y="1454"/>
                </a:lnTo>
                <a:lnTo>
                  <a:pt x="51818" y="727"/>
                </a:lnTo>
                <a:lnTo>
                  <a:pt x="53863" y="0"/>
                </a:lnTo>
                <a:lnTo>
                  <a:pt x="57272" y="0"/>
                </a:lnTo>
                <a:lnTo>
                  <a:pt x="59318" y="0"/>
                </a:lnTo>
                <a:lnTo>
                  <a:pt x="62045" y="727"/>
                </a:lnTo>
                <a:lnTo>
                  <a:pt x="66818" y="727"/>
                </a:lnTo>
                <a:lnTo>
                  <a:pt x="71590" y="2181"/>
                </a:lnTo>
                <a:lnTo>
                  <a:pt x="75681" y="2909"/>
                </a:lnTo>
                <a:lnTo>
                  <a:pt x="79090" y="4363"/>
                </a:lnTo>
                <a:lnTo>
                  <a:pt x="82500" y="5090"/>
                </a:lnTo>
                <a:lnTo>
                  <a:pt x="84545" y="5818"/>
                </a:lnTo>
                <a:lnTo>
                  <a:pt x="85227" y="5818"/>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82" name="Shape 4182"/>
          <p:cNvSpPr/>
          <p:nvPr/>
        </p:nvSpPr>
        <p:spPr>
          <a:xfrm>
            <a:off x="7604125" y="5403850"/>
            <a:ext cx="12699" cy="6349"/>
          </a:xfrm>
          <a:custGeom>
            <a:pathLst>
              <a:path extrusionOk="0" h="120000" w="120000">
                <a:moveTo>
                  <a:pt x="26666" y="0"/>
                </a:moveTo>
                <a:lnTo>
                  <a:pt x="53333" y="0"/>
                </a:lnTo>
                <a:lnTo>
                  <a:pt x="66666" y="30000"/>
                </a:lnTo>
                <a:lnTo>
                  <a:pt x="80000" y="30000"/>
                </a:lnTo>
                <a:lnTo>
                  <a:pt x="93333" y="30000"/>
                </a:lnTo>
                <a:lnTo>
                  <a:pt x="106666" y="30000"/>
                </a:lnTo>
                <a:lnTo>
                  <a:pt x="106666" y="60000"/>
                </a:lnTo>
                <a:lnTo>
                  <a:pt x="106666" y="90000"/>
                </a:lnTo>
                <a:lnTo>
                  <a:pt x="80000" y="90000"/>
                </a:lnTo>
                <a:lnTo>
                  <a:pt x="66666" y="90000"/>
                </a:lnTo>
                <a:lnTo>
                  <a:pt x="53333" y="90000"/>
                </a:lnTo>
                <a:lnTo>
                  <a:pt x="40000" y="90000"/>
                </a:lnTo>
                <a:lnTo>
                  <a:pt x="26666" y="60000"/>
                </a:lnTo>
                <a:lnTo>
                  <a:pt x="13333" y="60000"/>
                </a:lnTo>
                <a:lnTo>
                  <a:pt x="13333" y="30000"/>
                </a:lnTo>
                <a:lnTo>
                  <a:pt x="0" y="30000"/>
                </a:lnTo>
                <a:lnTo>
                  <a:pt x="0" y="0"/>
                </a:lnTo>
                <a:lnTo>
                  <a:pt x="13333" y="0"/>
                </a:lnTo>
                <a:lnTo>
                  <a:pt x="2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83" name="Shape 4183"/>
          <p:cNvSpPr/>
          <p:nvPr/>
        </p:nvSpPr>
        <p:spPr>
          <a:xfrm>
            <a:off x="7604125" y="5403850"/>
            <a:ext cx="28575" cy="22225"/>
          </a:xfrm>
          <a:custGeom>
            <a:pathLst>
              <a:path extrusionOk="0" h="120000" w="120000">
                <a:moveTo>
                  <a:pt x="36000" y="0"/>
                </a:moveTo>
                <a:lnTo>
                  <a:pt x="36000" y="0"/>
                </a:lnTo>
                <a:lnTo>
                  <a:pt x="60000" y="17142"/>
                </a:lnTo>
                <a:lnTo>
                  <a:pt x="72000" y="25714"/>
                </a:lnTo>
                <a:lnTo>
                  <a:pt x="90000" y="25714"/>
                </a:lnTo>
                <a:lnTo>
                  <a:pt x="102000" y="34285"/>
                </a:lnTo>
                <a:lnTo>
                  <a:pt x="108000" y="51428"/>
                </a:lnTo>
                <a:lnTo>
                  <a:pt x="114000" y="59999"/>
                </a:lnTo>
                <a:lnTo>
                  <a:pt x="114000" y="77142"/>
                </a:lnTo>
                <a:lnTo>
                  <a:pt x="108000" y="94285"/>
                </a:lnTo>
                <a:lnTo>
                  <a:pt x="108000" y="102857"/>
                </a:lnTo>
                <a:lnTo>
                  <a:pt x="90000" y="111428"/>
                </a:lnTo>
                <a:lnTo>
                  <a:pt x="72000" y="111428"/>
                </a:lnTo>
                <a:lnTo>
                  <a:pt x="60000" y="111428"/>
                </a:lnTo>
                <a:lnTo>
                  <a:pt x="54000" y="102857"/>
                </a:lnTo>
                <a:lnTo>
                  <a:pt x="42000" y="102857"/>
                </a:lnTo>
                <a:lnTo>
                  <a:pt x="24000" y="85714"/>
                </a:lnTo>
                <a:lnTo>
                  <a:pt x="18000" y="68571"/>
                </a:lnTo>
                <a:lnTo>
                  <a:pt x="12000" y="51428"/>
                </a:lnTo>
                <a:lnTo>
                  <a:pt x="6000" y="42857"/>
                </a:lnTo>
                <a:lnTo>
                  <a:pt x="0" y="25714"/>
                </a:lnTo>
                <a:lnTo>
                  <a:pt x="0" y="8571"/>
                </a:lnTo>
                <a:lnTo>
                  <a:pt x="6000" y="0"/>
                </a:lnTo>
                <a:lnTo>
                  <a:pt x="18000" y="0"/>
                </a:lnTo>
                <a:lnTo>
                  <a:pt x="24000" y="0"/>
                </a:lnTo>
                <a:lnTo>
                  <a:pt x="36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84" name="Shape 4184"/>
          <p:cNvSpPr/>
          <p:nvPr/>
        </p:nvSpPr>
        <p:spPr>
          <a:xfrm>
            <a:off x="7589838" y="5570537"/>
            <a:ext cx="14287" cy="6349"/>
          </a:xfrm>
          <a:custGeom>
            <a:pathLst>
              <a:path extrusionOk="0" h="120000" w="120000">
                <a:moveTo>
                  <a:pt x="36000" y="0"/>
                </a:moveTo>
                <a:lnTo>
                  <a:pt x="72000" y="30000"/>
                </a:lnTo>
                <a:lnTo>
                  <a:pt x="84000" y="30000"/>
                </a:lnTo>
                <a:lnTo>
                  <a:pt x="96000" y="30000"/>
                </a:lnTo>
                <a:lnTo>
                  <a:pt x="108000" y="30000"/>
                </a:lnTo>
                <a:lnTo>
                  <a:pt x="108000" y="60000"/>
                </a:lnTo>
                <a:lnTo>
                  <a:pt x="108000" y="90000"/>
                </a:lnTo>
                <a:lnTo>
                  <a:pt x="96000" y="90000"/>
                </a:lnTo>
                <a:lnTo>
                  <a:pt x="84000" y="90000"/>
                </a:lnTo>
                <a:lnTo>
                  <a:pt x="72000" y="90000"/>
                </a:lnTo>
                <a:lnTo>
                  <a:pt x="48000" y="90000"/>
                </a:lnTo>
                <a:lnTo>
                  <a:pt x="36000" y="90000"/>
                </a:lnTo>
                <a:lnTo>
                  <a:pt x="24000" y="90000"/>
                </a:lnTo>
                <a:lnTo>
                  <a:pt x="12000" y="90000"/>
                </a:lnTo>
                <a:lnTo>
                  <a:pt x="12000" y="60000"/>
                </a:lnTo>
                <a:lnTo>
                  <a:pt x="12000" y="30000"/>
                </a:lnTo>
                <a:lnTo>
                  <a:pt x="0" y="30000"/>
                </a:lnTo>
                <a:lnTo>
                  <a:pt x="0" y="0"/>
                </a:lnTo>
                <a:lnTo>
                  <a:pt x="12000" y="0"/>
                </a:lnTo>
                <a:lnTo>
                  <a:pt x="24000" y="0"/>
                </a:lnTo>
                <a:lnTo>
                  <a:pt x="36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85" name="Shape 4185"/>
          <p:cNvSpPr/>
          <p:nvPr/>
        </p:nvSpPr>
        <p:spPr>
          <a:xfrm>
            <a:off x="7589838" y="5570537"/>
            <a:ext cx="30161" cy="22225"/>
          </a:xfrm>
          <a:custGeom>
            <a:pathLst>
              <a:path extrusionOk="0" h="120000" w="120000">
                <a:moveTo>
                  <a:pt x="40000" y="8571"/>
                </a:moveTo>
                <a:lnTo>
                  <a:pt x="40000" y="8571"/>
                </a:lnTo>
                <a:lnTo>
                  <a:pt x="68571" y="25714"/>
                </a:lnTo>
                <a:lnTo>
                  <a:pt x="74285" y="25714"/>
                </a:lnTo>
                <a:lnTo>
                  <a:pt x="91428" y="25714"/>
                </a:lnTo>
                <a:lnTo>
                  <a:pt x="102857" y="25714"/>
                </a:lnTo>
                <a:lnTo>
                  <a:pt x="114285" y="42857"/>
                </a:lnTo>
                <a:lnTo>
                  <a:pt x="114285" y="59999"/>
                </a:lnTo>
                <a:lnTo>
                  <a:pt x="114285" y="77142"/>
                </a:lnTo>
                <a:lnTo>
                  <a:pt x="114285" y="94285"/>
                </a:lnTo>
                <a:lnTo>
                  <a:pt x="102857" y="102857"/>
                </a:lnTo>
                <a:lnTo>
                  <a:pt x="91428" y="111428"/>
                </a:lnTo>
                <a:lnTo>
                  <a:pt x="74285" y="111428"/>
                </a:lnTo>
                <a:lnTo>
                  <a:pt x="68571" y="102857"/>
                </a:lnTo>
                <a:lnTo>
                  <a:pt x="51428" y="102857"/>
                </a:lnTo>
                <a:lnTo>
                  <a:pt x="40000" y="111428"/>
                </a:lnTo>
                <a:lnTo>
                  <a:pt x="22857" y="111428"/>
                </a:lnTo>
                <a:lnTo>
                  <a:pt x="11428" y="94285"/>
                </a:lnTo>
                <a:lnTo>
                  <a:pt x="5714" y="77142"/>
                </a:lnTo>
                <a:lnTo>
                  <a:pt x="5714" y="51428"/>
                </a:lnTo>
                <a:lnTo>
                  <a:pt x="0" y="25714"/>
                </a:lnTo>
                <a:lnTo>
                  <a:pt x="0" y="17142"/>
                </a:lnTo>
                <a:lnTo>
                  <a:pt x="5714" y="8571"/>
                </a:lnTo>
                <a:lnTo>
                  <a:pt x="22857" y="0"/>
                </a:lnTo>
                <a:lnTo>
                  <a:pt x="40000" y="8571"/>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86" name="Shape 4186"/>
          <p:cNvSpPr/>
          <p:nvPr/>
        </p:nvSpPr>
        <p:spPr>
          <a:xfrm>
            <a:off x="7645400" y="5449887"/>
            <a:ext cx="3174" cy="6349"/>
          </a:xfrm>
          <a:custGeom>
            <a:pathLst>
              <a:path extrusionOk="0" h="120000" w="120000">
                <a:moveTo>
                  <a:pt x="60000" y="30000"/>
                </a:moveTo>
                <a:lnTo>
                  <a:pt x="60000" y="60000"/>
                </a:lnTo>
                <a:lnTo>
                  <a:pt x="60000" y="90000"/>
                </a:lnTo>
                <a:lnTo>
                  <a:pt x="0" y="90000"/>
                </a:lnTo>
                <a:lnTo>
                  <a:pt x="0" y="30000"/>
                </a:lnTo>
                <a:lnTo>
                  <a:pt x="0" y="0"/>
                </a:lnTo>
                <a:lnTo>
                  <a:pt x="60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87" name="Shape 4187"/>
          <p:cNvSpPr/>
          <p:nvPr/>
        </p:nvSpPr>
        <p:spPr>
          <a:xfrm>
            <a:off x="7646988" y="5449887"/>
            <a:ext cx="15875" cy="22225"/>
          </a:xfrm>
          <a:custGeom>
            <a:pathLst>
              <a:path extrusionOk="0" h="120000" w="120000">
                <a:moveTo>
                  <a:pt x="10000" y="51428"/>
                </a:moveTo>
                <a:lnTo>
                  <a:pt x="10000" y="51428"/>
                </a:lnTo>
                <a:lnTo>
                  <a:pt x="0" y="77142"/>
                </a:lnTo>
                <a:lnTo>
                  <a:pt x="0" y="85714"/>
                </a:lnTo>
                <a:lnTo>
                  <a:pt x="10000" y="102857"/>
                </a:lnTo>
                <a:lnTo>
                  <a:pt x="10000" y="111428"/>
                </a:lnTo>
                <a:lnTo>
                  <a:pt x="40000" y="111428"/>
                </a:lnTo>
                <a:lnTo>
                  <a:pt x="50000" y="102857"/>
                </a:lnTo>
                <a:lnTo>
                  <a:pt x="70000" y="94285"/>
                </a:lnTo>
                <a:lnTo>
                  <a:pt x="110000" y="51428"/>
                </a:lnTo>
                <a:lnTo>
                  <a:pt x="70000" y="0"/>
                </a:lnTo>
                <a:lnTo>
                  <a:pt x="10000" y="5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88" name="Shape 4188"/>
          <p:cNvSpPr/>
          <p:nvPr/>
        </p:nvSpPr>
        <p:spPr>
          <a:xfrm>
            <a:off x="7548563" y="5443537"/>
            <a:ext cx="0" cy="6349"/>
          </a:xfrm>
          <a:custGeom>
            <a:pathLst>
              <a:path extrusionOk="0" h="120000" w="120000">
                <a:moveTo>
                  <a:pt x="0" y="30000"/>
                </a:moveTo>
                <a:lnTo>
                  <a:pt x="0" y="60000"/>
                </a:lnTo>
                <a:lnTo>
                  <a:pt x="0" y="90000"/>
                </a:lnTo>
                <a:lnTo>
                  <a:pt x="0" y="30000"/>
                </a:lnTo>
                <a:lnTo>
                  <a:pt x="0" y="0"/>
                </a:lnTo>
                <a:lnTo>
                  <a:pt x="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89" name="Shape 4189"/>
          <p:cNvSpPr/>
          <p:nvPr/>
        </p:nvSpPr>
        <p:spPr>
          <a:xfrm>
            <a:off x="7548563" y="5443537"/>
            <a:ext cx="15875" cy="22225"/>
          </a:xfrm>
          <a:custGeom>
            <a:pathLst>
              <a:path extrusionOk="0" h="120000" w="120000">
                <a:moveTo>
                  <a:pt x="10000" y="51428"/>
                </a:moveTo>
                <a:lnTo>
                  <a:pt x="10000" y="51428"/>
                </a:lnTo>
                <a:lnTo>
                  <a:pt x="0" y="68571"/>
                </a:lnTo>
                <a:lnTo>
                  <a:pt x="0" y="85714"/>
                </a:lnTo>
                <a:lnTo>
                  <a:pt x="10000" y="102857"/>
                </a:lnTo>
                <a:lnTo>
                  <a:pt x="10000" y="111428"/>
                </a:lnTo>
                <a:lnTo>
                  <a:pt x="30000" y="111428"/>
                </a:lnTo>
                <a:lnTo>
                  <a:pt x="40000" y="102857"/>
                </a:lnTo>
                <a:lnTo>
                  <a:pt x="70000" y="94285"/>
                </a:lnTo>
                <a:lnTo>
                  <a:pt x="110000" y="51428"/>
                </a:lnTo>
                <a:lnTo>
                  <a:pt x="70000" y="0"/>
                </a:lnTo>
                <a:lnTo>
                  <a:pt x="10000" y="5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90" name="Shape 4190"/>
          <p:cNvSpPr/>
          <p:nvPr/>
        </p:nvSpPr>
        <p:spPr>
          <a:xfrm>
            <a:off x="7542213" y="5511800"/>
            <a:ext cx="1587" cy="11113"/>
          </a:xfrm>
          <a:custGeom>
            <a:pathLst>
              <a:path extrusionOk="0" h="120000" w="120000">
                <a:moveTo>
                  <a:pt x="0" y="34285"/>
                </a:moveTo>
                <a:lnTo>
                  <a:pt x="0" y="51428"/>
                </a:lnTo>
                <a:lnTo>
                  <a:pt x="0" y="68571"/>
                </a:lnTo>
                <a:lnTo>
                  <a:pt x="0" y="85714"/>
                </a:lnTo>
                <a:lnTo>
                  <a:pt x="0" y="102857"/>
                </a:lnTo>
                <a:lnTo>
                  <a:pt x="0" y="34285"/>
                </a:lnTo>
                <a:lnTo>
                  <a:pt x="0" y="0"/>
                </a:lnTo>
                <a:lnTo>
                  <a:pt x="0" y="34285"/>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91" name="Shape 4191"/>
          <p:cNvSpPr/>
          <p:nvPr/>
        </p:nvSpPr>
        <p:spPr>
          <a:xfrm>
            <a:off x="7542213" y="5511800"/>
            <a:ext cx="17461" cy="26987"/>
          </a:xfrm>
          <a:custGeom>
            <a:pathLst>
              <a:path extrusionOk="0" h="120000" w="120000">
                <a:moveTo>
                  <a:pt x="10000" y="42352"/>
                </a:moveTo>
                <a:lnTo>
                  <a:pt x="10000" y="42352"/>
                </a:lnTo>
                <a:lnTo>
                  <a:pt x="0" y="56470"/>
                </a:lnTo>
                <a:lnTo>
                  <a:pt x="0" y="70588"/>
                </a:lnTo>
                <a:lnTo>
                  <a:pt x="10000" y="84705"/>
                </a:lnTo>
                <a:lnTo>
                  <a:pt x="20000" y="91764"/>
                </a:lnTo>
                <a:lnTo>
                  <a:pt x="40000" y="98823"/>
                </a:lnTo>
                <a:lnTo>
                  <a:pt x="70000" y="98823"/>
                </a:lnTo>
                <a:lnTo>
                  <a:pt x="100000" y="112941"/>
                </a:lnTo>
                <a:lnTo>
                  <a:pt x="110000" y="112941"/>
                </a:lnTo>
                <a:lnTo>
                  <a:pt x="110000" y="42352"/>
                </a:lnTo>
                <a:lnTo>
                  <a:pt x="70000" y="0"/>
                </a:lnTo>
                <a:lnTo>
                  <a:pt x="10000" y="42352"/>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92" name="Shape 4192"/>
          <p:cNvSpPr/>
          <p:nvPr/>
        </p:nvSpPr>
        <p:spPr>
          <a:xfrm>
            <a:off x="7612063" y="5521325"/>
            <a:ext cx="15875" cy="7937"/>
          </a:xfrm>
          <a:custGeom>
            <a:pathLst>
              <a:path extrusionOk="0" h="120000" w="120000">
                <a:moveTo>
                  <a:pt x="110000" y="24000"/>
                </a:moveTo>
                <a:lnTo>
                  <a:pt x="90000" y="24000"/>
                </a:lnTo>
                <a:lnTo>
                  <a:pt x="80000" y="48000"/>
                </a:lnTo>
                <a:lnTo>
                  <a:pt x="70000" y="48000"/>
                </a:lnTo>
                <a:lnTo>
                  <a:pt x="60000" y="48000"/>
                </a:lnTo>
                <a:lnTo>
                  <a:pt x="50000" y="24000"/>
                </a:lnTo>
                <a:lnTo>
                  <a:pt x="40000" y="24000"/>
                </a:lnTo>
                <a:lnTo>
                  <a:pt x="30000" y="0"/>
                </a:lnTo>
                <a:lnTo>
                  <a:pt x="20000" y="0"/>
                </a:lnTo>
                <a:lnTo>
                  <a:pt x="10000" y="0"/>
                </a:lnTo>
                <a:lnTo>
                  <a:pt x="0" y="24000"/>
                </a:lnTo>
                <a:lnTo>
                  <a:pt x="10000" y="24000"/>
                </a:lnTo>
                <a:lnTo>
                  <a:pt x="20000" y="48000"/>
                </a:lnTo>
                <a:lnTo>
                  <a:pt x="30000" y="72000"/>
                </a:lnTo>
                <a:lnTo>
                  <a:pt x="40000" y="72000"/>
                </a:lnTo>
                <a:lnTo>
                  <a:pt x="60000" y="96000"/>
                </a:lnTo>
                <a:lnTo>
                  <a:pt x="70000" y="96000"/>
                </a:lnTo>
                <a:lnTo>
                  <a:pt x="80000" y="96000"/>
                </a:lnTo>
                <a:lnTo>
                  <a:pt x="90000" y="72000"/>
                </a:lnTo>
                <a:lnTo>
                  <a:pt x="100000" y="48000"/>
                </a:lnTo>
                <a:lnTo>
                  <a:pt x="100000" y="24000"/>
                </a:lnTo>
                <a:lnTo>
                  <a:pt x="110000" y="24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93" name="Shape 4193"/>
          <p:cNvSpPr/>
          <p:nvPr/>
        </p:nvSpPr>
        <p:spPr>
          <a:xfrm>
            <a:off x="7612063" y="5521325"/>
            <a:ext cx="31750" cy="23813"/>
          </a:xfrm>
          <a:custGeom>
            <a:pathLst>
              <a:path extrusionOk="0" h="120000" w="120000">
                <a:moveTo>
                  <a:pt x="114782" y="24000"/>
                </a:moveTo>
                <a:lnTo>
                  <a:pt x="114782" y="24000"/>
                </a:lnTo>
                <a:lnTo>
                  <a:pt x="99130" y="40000"/>
                </a:lnTo>
                <a:lnTo>
                  <a:pt x="78260" y="56000"/>
                </a:lnTo>
                <a:lnTo>
                  <a:pt x="67826" y="56000"/>
                </a:lnTo>
                <a:lnTo>
                  <a:pt x="62608" y="48000"/>
                </a:lnTo>
                <a:lnTo>
                  <a:pt x="52173" y="32000"/>
                </a:lnTo>
                <a:lnTo>
                  <a:pt x="41739" y="16000"/>
                </a:lnTo>
                <a:lnTo>
                  <a:pt x="31304" y="8000"/>
                </a:lnTo>
                <a:lnTo>
                  <a:pt x="20869" y="0"/>
                </a:lnTo>
                <a:lnTo>
                  <a:pt x="10434" y="0"/>
                </a:lnTo>
                <a:lnTo>
                  <a:pt x="5217" y="0"/>
                </a:lnTo>
                <a:lnTo>
                  <a:pt x="0" y="16000"/>
                </a:lnTo>
                <a:lnTo>
                  <a:pt x="5217" y="24000"/>
                </a:lnTo>
                <a:lnTo>
                  <a:pt x="15652" y="48000"/>
                </a:lnTo>
                <a:lnTo>
                  <a:pt x="20869" y="64000"/>
                </a:lnTo>
                <a:lnTo>
                  <a:pt x="31304" y="72000"/>
                </a:lnTo>
                <a:lnTo>
                  <a:pt x="36521" y="80000"/>
                </a:lnTo>
                <a:lnTo>
                  <a:pt x="46956" y="96000"/>
                </a:lnTo>
                <a:lnTo>
                  <a:pt x="62608" y="104000"/>
                </a:lnTo>
                <a:lnTo>
                  <a:pt x="67826" y="112000"/>
                </a:lnTo>
                <a:lnTo>
                  <a:pt x="78260" y="112000"/>
                </a:lnTo>
                <a:lnTo>
                  <a:pt x="93913" y="88000"/>
                </a:lnTo>
                <a:lnTo>
                  <a:pt x="104347" y="64000"/>
                </a:lnTo>
                <a:lnTo>
                  <a:pt x="109565" y="40000"/>
                </a:lnTo>
                <a:lnTo>
                  <a:pt x="114782" y="24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94" name="Shape 4194"/>
          <p:cNvSpPr/>
          <p:nvPr/>
        </p:nvSpPr>
        <p:spPr>
          <a:xfrm>
            <a:off x="7577138" y="5464175"/>
            <a:ext cx="12699" cy="6349"/>
          </a:xfrm>
          <a:custGeom>
            <a:pathLst>
              <a:path extrusionOk="0" h="120000" w="120000">
                <a:moveTo>
                  <a:pt x="0" y="90000"/>
                </a:moveTo>
                <a:lnTo>
                  <a:pt x="0" y="60000"/>
                </a:lnTo>
                <a:lnTo>
                  <a:pt x="40000" y="0"/>
                </a:lnTo>
                <a:lnTo>
                  <a:pt x="66666" y="0"/>
                </a:lnTo>
                <a:lnTo>
                  <a:pt x="106666" y="0"/>
                </a:lnTo>
                <a:lnTo>
                  <a:pt x="0"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95" name="Shape 4195"/>
          <p:cNvSpPr/>
          <p:nvPr/>
        </p:nvSpPr>
        <p:spPr>
          <a:xfrm>
            <a:off x="7588250" y="5468937"/>
            <a:ext cx="6349" cy="12699"/>
          </a:xfrm>
          <a:custGeom>
            <a:pathLst>
              <a:path extrusionOk="0" h="120000" w="120000">
                <a:moveTo>
                  <a:pt x="90000" y="0"/>
                </a:moveTo>
                <a:lnTo>
                  <a:pt x="90000" y="0"/>
                </a:lnTo>
                <a:lnTo>
                  <a:pt x="90000" y="45000"/>
                </a:lnTo>
                <a:lnTo>
                  <a:pt x="60000" y="90000"/>
                </a:lnTo>
                <a:lnTo>
                  <a:pt x="30000" y="105000"/>
                </a:lnTo>
                <a:lnTo>
                  <a:pt x="0" y="105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96" name="Shape 4196"/>
          <p:cNvSpPr/>
          <p:nvPr/>
        </p:nvSpPr>
        <p:spPr>
          <a:xfrm>
            <a:off x="7659688" y="5511800"/>
            <a:ext cx="1587" cy="25399"/>
          </a:xfrm>
          <a:custGeom>
            <a:pathLst>
              <a:path extrusionOk="0" h="120000" w="120000">
                <a:moveTo>
                  <a:pt x="0" y="0"/>
                </a:moveTo>
                <a:lnTo>
                  <a:pt x="0" y="15000"/>
                </a:lnTo>
                <a:lnTo>
                  <a:pt x="0" y="30000"/>
                </a:lnTo>
                <a:lnTo>
                  <a:pt x="0" y="37500"/>
                </a:lnTo>
                <a:lnTo>
                  <a:pt x="0" y="45000"/>
                </a:lnTo>
                <a:lnTo>
                  <a:pt x="0" y="52500"/>
                </a:lnTo>
                <a:lnTo>
                  <a:pt x="0" y="60000"/>
                </a:lnTo>
                <a:lnTo>
                  <a:pt x="0" y="75000"/>
                </a:lnTo>
                <a:lnTo>
                  <a:pt x="0" y="82500"/>
                </a:lnTo>
                <a:lnTo>
                  <a:pt x="0" y="97500"/>
                </a:lnTo>
                <a:lnTo>
                  <a:pt x="0" y="105000"/>
                </a:lnTo>
                <a:lnTo>
                  <a:pt x="0" y="1125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97" name="Shape 4197"/>
          <p:cNvSpPr/>
          <p:nvPr/>
        </p:nvSpPr>
        <p:spPr>
          <a:xfrm>
            <a:off x="7659688" y="5511800"/>
            <a:ext cx="17461" cy="41275"/>
          </a:xfrm>
          <a:custGeom>
            <a:pathLst>
              <a:path extrusionOk="0" h="120000" w="120000">
                <a:moveTo>
                  <a:pt x="110769" y="0"/>
                </a:moveTo>
                <a:lnTo>
                  <a:pt x="110769" y="0"/>
                </a:lnTo>
                <a:lnTo>
                  <a:pt x="92307" y="13846"/>
                </a:lnTo>
                <a:lnTo>
                  <a:pt x="64615" y="27692"/>
                </a:lnTo>
                <a:lnTo>
                  <a:pt x="64615" y="36923"/>
                </a:lnTo>
                <a:lnTo>
                  <a:pt x="55384" y="41538"/>
                </a:lnTo>
                <a:lnTo>
                  <a:pt x="55384" y="46153"/>
                </a:lnTo>
                <a:lnTo>
                  <a:pt x="55384" y="55384"/>
                </a:lnTo>
                <a:lnTo>
                  <a:pt x="55384" y="64615"/>
                </a:lnTo>
                <a:lnTo>
                  <a:pt x="55384" y="73846"/>
                </a:lnTo>
                <a:lnTo>
                  <a:pt x="46153" y="83076"/>
                </a:lnTo>
                <a:lnTo>
                  <a:pt x="18461" y="96923"/>
                </a:lnTo>
                <a:lnTo>
                  <a:pt x="9230" y="110769"/>
                </a:lnTo>
                <a:lnTo>
                  <a:pt x="0" y="115384"/>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98" name="Shape 4198"/>
          <p:cNvSpPr/>
          <p:nvPr/>
        </p:nvSpPr>
        <p:spPr>
          <a:xfrm>
            <a:off x="7629525" y="5562600"/>
            <a:ext cx="20638" cy="7937"/>
          </a:xfrm>
          <a:custGeom>
            <a:pathLst>
              <a:path extrusionOk="0" h="120000" w="120000">
                <a:moveTo>
                  <a:pt x="112000" y="96000"/>
                </a:moveTo>
                <a:lnTo>
                  <a:pt x="96000" y="96000"/>
                </a:lnTo>
                <a:lnTo>
                  <a:pt x="72000" y="72000"/>
                </a:lnTo>
                <a:lnTo>
                  <a:pt x="56000" y="48000"/>
                </a:lnTo>
                <a:lnTo>
                  <a:pt x="40000" y="24000"/>
                </a:lnTo>
                <a:lnTo>
                  <a:pt x="32000" y="24000"/>
                </a:lnTo>
                <a:lnTo>
                  <a:pt x="16000" y="0"/>
                </a:lnTo>
                <a:lnTo>
                  <a:pt x="0" y="0"/>
                </a:lnTo>
                <a:lnTo>
                  <a:pt x="112000" y="96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199" name="Shape 4199"/>
          <p:cNvSpPr/>
          <p:nvPr/>
        </p:nvSpPr>
        <p:spPr>
          <a:xfrm>
            <a:off x="7629525" y="5562600"/>
            <a:ext cx="36513" cy="23813"/>
          </a:xfrm>
          <a:custGeom>
            <a:pathLst>
              <a:path extrusionOk="0" h="120000" w="120000">
                <a:moveTo>
                  <a:pt x="115384" y="112000"/>
                </a:moveTo>
                <a:lnTo>
                  <a:pt x="115384" y="112000"/>
                </a:lnTo>
                <a:lnTo>
                  <a:pt x="101538" y="104000"/>
                </a:lnTo>
                <a:lnTo>
                  <a:pt x="73846" y="80000"/>
                </a:lnTo>
                <a:lnTo>
                  <a:pt x="60000" y="56000"/>
                </a:lnTo>
                <a:lnTo>
                  <a:pt x="41538" y="32000"/>
                </a:lnTo>
                <a:lnTo>
                  <a:pt x="32307" y="16000"/>
                </a:lnTo>
                <a:lnTo>
                  <a:pt x="13846" y="8000"/>
                </a:lnTo>
                <a:lnTo>
                  <a:pt x="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00" name="Shape 4200"/>
          <p:cNvSpPr/>
          <p:nvPr/>
        </p:nvSpPr>
        <p:spPr>
          <a:xfrm>
            <a:off x="7562850" y="5419725"/>
            <a:ext cx="14288" cy="14288"/>
          </a:xfrm>
          <a:custGeom>
            <a:pathLst>
              <a:path extrusionOk="0" h="120000" w="120000">
                <a:moveTo>
                  <a:pt x="108000" y="0"/>
                </a:moveTo>
                <a:lnTo>
                  <a:pt x="48000" y="0"/>
                </a:lnTo>
                <a:lnTo>
                  <a:pt x="0" y="0"/>
                </a:lnTo>
                <a:lnTo>
                  <a:pt x="0" y="53333"/>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01" name="Shape 4201"/>
          <p:cNvSpPr/>
          <p:nvPr/>
        </p:nvSpPr>
        <p:spPr>
          <a:xfrm>
            <a:off x="7600950" y="5440362"/>
            <a:ext cx="12699" cy="14287"/>
          </a:xfrm>
          <a:custGeom>
            <a:pathLst>
              <a:path extrusionOk="0" h="120000" w="120000">
                <a:moveTo>
                  <a:pt x="66666" y="0"/>
                </a:moveTo>
                <a:lnTo>
                  <a:pt x="66666" y="0"/>
                </a:lnTo>
                <a:lnTo>
                  <a:pt x="40000" y="0"/>
                </a:lnTo>
                <a:lnTo>
                  <a:pt x="0" y="53333"/>
                </a:lnTo>
                <a:lnTo>
                  <a:pt x="40000" y="106666"/>
                </a:lnTo>
                <a:lnTo>
                  <a:pt x="66666" y="106666"/>
                </a:lnTo>
                <a:lnTo>
                  <a:pt x="106666" y="53333"/>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02" name="Shape 4202"/>
          <p:cNvSpPr/>
          <p:nvPr/>
        </p:nvSpPr>
        <p:spPr>
          <a:xfrm>
            <a:off x="7599363" y="5478462"/>
            <a:ext cx="14287"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03" name="Shape 4203"/>
          <p:cNvSpPr/>
          <p:nvPr/>
        </p:nvSpPr>
        <p:spPr>
          <a:xfrm>
            <a:off x="7523163" y="5472112"/>
            <a:ext cx="12699"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04" name="Shape 4204"/>
          <p:cNvSpPr/>
          <p:nvPr/>
        </p:nvSpPr>
        <p:spPr>
          <a:xfrm>
            <a:off x="7535863" y="5580062"/>
            <a:ext cx="12699" cy="15875"/>
          </a:xfrm>
          <a:custGeom>
            <a:pathLst>
              <a:path extrusionOk="0" h="120000" w="120000">
                <a:moveTo>
                  <a:pt x="48000" y="0"/>
                </a:moveTo>
                <a:lnTo>
                  <a:pt x="48000" y="0"/>
                </a:lnTo>
                <a:lnTo>
                  <a:pt x="0" y="0"/>
                </a:lnTo>
                <a:lnTo>
                  <a:pt x="0" y="108000"/>
                </a:lnTo>
                <a:lnTo>
                  <a:pt x="48000" y="108000"/>
                </a:lnTo>
                <a:lnTo>
                  <a:pt x="108000" y="108000"/>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05" name="Shape 4205"/>
          <p:cNvSpPr/>
          <p:nvPr/>
        </p:nvSpPr>
        <p:spPr>
          <a:xfrm>
            <a:off x="7510463" y="5548312"/>
            <a:ext cx="14287"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06" name="Shape 4206"/>
          <p:cNvSpPr/>
          <p:nvPr/>
        </p:nvSpPr>
        <p:spPr>
          <a:xfrm>
            <a:off x="7643813" y="5511800"/>
            <a:ext cx="12699" cy="14288"/>
          </a:xfrm>
          <a:custGeom>
            <a:pathLst>
              <a:path extrusionOk="0" h="120000" w="120000">
                <a:moveTo>
                  <a:pt x="106666" y="0"/>
                </a:moveTo>
                <a:lnTo>
                  <a:pt x="66666" y="0"/>
                </a:lnTo>
                <a:lnTo>
                  <a:pt x="40000" y="0"/>
                </a:lnTo>
                <a:lnTo>
                  <a:pt x="40000" y="53333"/>
                </a:lnTo>
                <a:lnTo>
                  <a:pt x="0" y="53333"/>
                </a:lnTo>
                <a:lnTo>
                  <a:pt x="0" y="106666"/>
                </a:lnTo>
                <a:lnTo>
                  <a:pt x="40000" y="106666"/>
                </a:lnTo>
                <a:lnTo>
                  <a:pt x="66666" y="106666"/>
                </a:lnTo>
                <a:lnTo>
                  <a:pt x="106666" y="106666"/>
                </a:lnTo>
                <a:lnTo>
                  <a:pt x="106666" y="53333"/>
                </a:lnTo>
                <a:lnTo>
                  <a:pt x="10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07" name="Shape 4207"/>
          <p:cNvSpPr/>
          <p:nvPr/>
        </p:nvSpPr>
        <p:spPr>
          <a:xfrm>
            <a:off x="7675563" y="5472112"/>
            <a:ext cx="12699" cy="14287"/>
          </a:xfrm>
          <a:custGeom>
            <a:pathLst>
              <a:path extrusionOk="0" h="120000" w="120000">
                <a:moveTo>
                  <a:pt x="48000" y="0"/>
                </a:moveTo>
                <a:lnTo>
                  <a:pt x="0" y="0"/>
                </a:lnTo>
                <a:lnTo>
                  <a:pt x="0" y="53333"/>
                </a:lnTo>
                <a:lnTo>
                  <a:pt x="0" y="106666"/>
                </a:lnTo>
                <a:lnTo>
                  <a:pt x="48000" y="106666"/>
                </a:lnTo>
                <a:lnTo>
                  <a:pt x="108000" y="53333"/>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08" name="Shape 4208"/>
          <p:cNvSpPr/>
          <p:nvPr/>
        </p:nvSpPr>
        <p:spPr>
          <a:xfrm>
            <a:off x="7675563" y="5521325"/>
            <a:ext cx="15875" cy="14288"/>
          </a:xfrm>
          <a:custGeom>
            <a:pathLst>
              <a:path extrusionOk="0" h="120000" w="120000">
                <a:moveTo>
                  <a:pt x="109090" y="0"/>
                </a:moveTo>
                <a:lnTo>
                  <a:pt x="109090" y="0"/>
                </a:lnTo>
                <a:lnTo>
                  <a:pt x="0" y="0"/>
                </a:lnTo>
                <a:lnTo>
                  <a:pt x="0" y="53333"/>
                </a:lnTo>
                <a:lnTo>
                  <a:pt x="0" y="106666"/>
                </a:lnTo>
                <a:lnTo>
                  <a:pt x="109090" y="106666"/>
                </a:lnTo>
                <a:lnTo>
                  <a:pt x="109090" y="53333"/>
                </a:lnTo>
                <a:lnTo>
                  <a:pt x="10909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09" name="Shape 4209"/>
          <p:cNvSpPr/>
          <p:nvPr/>
        </p:nvSpPr>
        <p:spPr>
          <a:xfrm>
            <a:off x="7612063" y="5589587"/>
            <a:ext cx="14287" cy="12699"/>
          </a:xfrm>
          <a:custGeom>
            <a:pathLst>
              <a:path extrusionOk="0" h="120000" w="120000">
                <a:moveTo>
                  <a:pt x="108000" y="0"/>
                </a:moveTo>
                <a:lnTo>
                  <a:pt x="48000" y="0"/>
                </a:lnTo>
                <a:lnTo>
                  <a:pt x="0" y="0"/>
                </a:lnTo>
                <a:lnTo>
                  <a:pt x="0" y="30000"/>
                </a:lnTo>
                <a:lnTo>
                  <a:pt x="0" y="75000"/>
                </a:lnTo>
                <a:lnTo>
                  <a:pt x="0" y="105000"/>
                </a:lnTo>
                <a:lnTo>
                  <a:pt x="48000" y="105000"/>
                </a:lnTo>
                <a:lnTo>
                  <a:pt x="108000" y="105000"/>
                </a:lnTo>
                <a:lnTo>
                  <a:pt x="108000" y="75000"/>
                </a:lnTo>
                <a:lnTo>
                  <a:pt x="108000" y="3000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10" name="Shape 4210"/>
          <p:cNvSpPr/>
          <p:nvPr/>
        </p:nvSpPr>
        <p:spPr>
          <a:xfrm>
            <a:off x="7575550" y="5381625"/>
            <a:ext cx="14288" cy="14288"/>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11" name="Shape 4211"/>
          <p:cNvSpPr/>
          <p:nvPr/>
        </p:nvSpPr>
        <p:spPr>
          <a:xfrm>
            <a:off x="7523163" y="5408612"/>
            <a:ext cx="11112" cy="12699"/>
          </a:xfrm>
          <a:custGeom>
            <a:pathLst>
              <a:path extrusionOk="0" h="120000" w="120000">
                <a:moveTo>
                  <a:pt x="75000" y="0"/>
                </a:moveTo>
                <a:lnTo>
                  <a:pt x="30000" y="0"/>
                </a:lnTo>
                <a:lnTo>
                  <a:pt x="0" y="0"/>
                </a:lnTo>
                <a:lnTo>
                  <a:pt x="0" y="30000"/>
                </a:lnTo>
                <a:lnTo>
                  <a:pt x="0" y="75000"/>
                </a:lnTo>
                <a:lnTo>
                  <a:pt x="0" y="105000"/>
                </a:lnTo>
                <a:lnTo>
                  <a:pt x="30000" y="105000"/>
                </a:lnTo>
                <a:lnTo>
                  <a:pt x="75000" y="105000"/>
                </a:lnTo>
                <a:lnTo>
                  <a:pt x="75000" y="75000"/>
                </a:lnTo>
                <a:lnTo>
                  <a:pt x="105000" y="75000"/>
                </a:lnTo>
                <a:lnTo>
                  <a:pt x="105000" y="30000"/>
                </a:lnTo>
                <a:lnTo>
                  <a:pt x="75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12" name="Shape 4212"/>
          <p:cNvSpPr/>
          <p:nvPr/>
        </p:nvSpPr>
        <p:spPr>
          <a:xfrm>
            <a:off x="7489825" y="5481637"/>
            <a:ext cx="12699" cy="14287"/>
          </a:xfrm>
          <a:custGeom>
            <a:pathLst>
              <a:path extrusionOk="0" h="120000" w="120000">
                <a:moveTo>
                  <a:pt x="66666" y="0"/>
                </a:moveTo>
                <a:lnTo>
                  <a:pt x="40000" y="0"/>
                </a:lnTo>
                <a:lnTo>
                  <a:pt x="0" y="0"/>
                </a:lnTo>
                <a:lnTo>
                  <a:pt x="0" y="53333"/>
                </a:lnTo>
                <a:lnTo>
                  <a:pt x="0" y="106666"/>
                </a:lnTo>
                <a:lnTo>
                  <a:pt x="40000" y="106666"/>
                </a:lnTo>
                <a:lnTo>
                  <a:pt x="6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13" name="Shape 4213"/>
          <p:cNvSpPr/>
          <p:nvPr/>
        </p:nvSpPr>
        <p:spPr>
          <a:xfrm>
            <a:off x="7523163" y="5529262"/>
            <a:ext cx="12699" cy="15875"/>
          </a:xfrm>
          <a:custGeom>
            <a:pathLst>
              <a:path extrusionOk="0" h="120000" w="120000">
                <a:moveTo>
                  <a:pt x="48000" y="0"/>
                </a:moveTo>
                <a:lnTo>
                  <a:pt x="48000" y="0"/>
                </a:lnTo>
                <a:lnTo>
                  <a:pt x="0" y="0"/>
                </a:lnTo>
                <a:lnTo>
                  <a:pt x="0" y="108000"/>
                </a:lnTo>
                <a:lnTo>
                  <a:pt x="48000" y="108000"/>
                </a:lnTo>
                <a:lnTo>
                  <a:pt x="108000" y="108000"/>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14" name="Shape 4214"/>
          <p:cNvSpPr/>
          <p:nvPr/>
        </p:nvSpPr>
        <p:spPr>
          <a:xfrm>
            <a:off x="7493000" y="5519737"/>
            <a:ext cx="14288" cy="14287"/>
          </a:xfrm>
          <a:custGeom>
            <a:pathLst>
              <a:path extrusionOk="0" h="120000" w="120000">
                <a:moveTo>
                  <a:pt x="48000" y="0"/>
                </a:moveTo>
                <a:lnTo>
                  <a:pt x="48000" y="0"/>
                </a:lnTo>
                <a:lnTo>
                  <a:pt x="0" y="53333"/>
                </a:lnTo>
                <a:lnTo>
                  <a:pt x="48000" y="106666"/>
                </a:lnTo>
                <a:lnTo>
                  <a:pt x="48000" y="53333"/>
                </a:lnTo>
                <a:lnTo>
                  <a:pt x="108000" y="53333"/>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15" name="Shape 4215"/>
          <p:cNvSpPr/>
          <p:nvPr/>
        </p:nvSpPr>
        <p:spPr>
          <a:xfrm>
            <a:off x="7124700" y="5357812"/>
            <a:ext cx="247649" cy="263525"/>
          </a:xfrm>
          <a:custGeom>
            <a:pathLst>
              <a:path extrusionOk="0" h="120000" w="120000">
                <a:moveTo>
                  <a:pt x="38181" y="722"/>
                </a:moveTo>
                <a:lnTo>
                  <a:pt x="38181" y="722"/>
                </a:lnTo>
                <a:lnTo>
                  <a:pt x="42954" y="0"/>
                </a:lnTo>
                <a:lnTo>
                  <a:pt x="47727" y="0"/>
                </a:lnTo>
                <a:lnTo>
                  <a:pt x="51136" y="0"/>
                </a:lnTo>
                <a:lnTo>
                  <a:pt x="53863" y="0"/>
                </a:lnTo>
                <a:lnTo>
                  <a:pt x="57954" y="722"/>
                </a:lnTo>
                <a:lnTo>
                  <a:pt x="60681" y="1445"/>
                </a:lnTo>
                <a:lnTo>
                  <a:pt x="64772" y="1445"/>
                </a:lnTo>
                <a:lnTo>
                  <a:pt x="68181" y="1445"/>
                </a:lnTo>
                <a:lnTo>
                  <a:pt x="72954" y="1445"/>
                </a:lnTo>
                <a:lnTo>
                  <a:pt x="76363" y="2168"/>
                </a:lnTo>
                <a:lnTo>
                  <a:pt x="79090" y="2891"/>
                </a:lnTo>
                <a:lnTo>
                  <a:pt x="83181" y="2891"/>
                </a:lnTo>
                <a:lnTo>
                  <a:pt x="85227" y="4337"/>
                </a:lnTo>
                <a:lnTo>
                  <a:pt x="87954" y="5783"/>
                </a:lnTo>
                <a:lnTo>
                  <a:pt x="90000" y="6506"/>
                </a:lnTo>
                <a:lnTo>
                  <a:pt x="92045" y="7228"/>
                </a:lnTo>
                <a:lnTo>
                  <a:pt x="96136" y="10843"/>
                </a:lnTo>
                <a:lnTo>
                  <a:pt x="100227" y="15180"/>
                </a:lnTo>
                <a:lnTo>
                  <a:pt x="102954" y="20963"/>
                </a:lnTo>
                <a:lnTo>
                  <a:pt x="106363" y="25301"/>
                </a:lnTo>
                <a:lnTo>
                  <a:pt x="107727" y="28915"/>
                </a:lnTo>
                <a:lnTo>
                  <a:pt x="109772" y="31807"/>
                </a:lnTo>
                <a:lnTo>
                  <a:pt x="112500" y="35421"/>
                </a:lnTo>
                <a:lnTo>
                  <a:pt x="114545" y="39036"/>
                </a:lnTo>
                <a:lnTo>
                  <a:pt x="117272" y="43373"/>
                </a:lnTo>
                <a:lnTo>
                  <a:pt x="118636" y="47710"/>
                </a:lnTo>
                <a:lnTo>
                  <a:pt x="119318" y="50602"/>
                </a:lnTo>
                <a:lnTo>
                  <a:pt x="119318" y="54216"/>
                </a:lnTo>
                <a:lnTo>
                  <a:pt x="118636" y="57831"/>
                </a:lnTo>
                <a:lnTo>
                  <a:pt x="117954" y="62168"/>
                </a:lnTo>
                <a:lnTo>
                  <a:pt x="117272" y="67228"/>
                </a:lnTo>
                <a:lnTo>
                  <a:pt x="115909" y="73012"/>
                </a:lnTo>
                <a:lnTo>
                  <a:pt x="114545" y="78795"/>
                </a:lnTo>
                <a:lnTo>
                  <a:pt x="112500" y="83855"/>
                </a:lnTo>
                <a:lnTo>
                  <a:pt x="111818" y="87469"/>
                </a:lnTo>
                <a:lnTo>
                  <a:pt x="109090" y="90361"/>
                </a:lnTo>
                <a:lnTo>
                  <a:pt x="107045" y="93975"/>
                </a:lnTo>
                <a:lnTo>
                  <a:pt x="102272" y="98313"/>
                </a:lnTo>
                <a:lnTo>
                  <a:pt x="97500" y="103373"/>
                </a:lnTo>
                <a:lnTo>
                  <a:pt x="92045" y="108433"/>
                </a:lnTo>
                <a:lnTo>
                  <a:pt x="84545" y="113493"/>
                </a:lnTo>
                <a:lnTo>
                  <a:pt x="77045" y="117108"/>
                </a:lnTo>
                <a:lnTo>
                  <a:pt x="68181" y="119277"/>
                </a:lnTo>
                <a:lnTo>
                  <a:pt x="60000" y="118554"/>
                </a:lnTo>
                <a:lnTo>
                  <a:pt x="57272" y="117831"/>
                </a:lnTo>
                <a:lnTo>
                  <a:pt x="53181" y="117108"/>
                </a:lnTo>
                <a:lnTo>
                  <a:pt x="48409" y="114939"/>
                </a:lnTo>
                <a:lnTo>
                  <a:pt x="43636" y="113493"/>
                </a:lnTo>
                <a:lnTo>
                  <a:pt x="39545" y="112048"/>
                </a:lnTo>
                <a:lnTo>
                  <a:pt x="35454" y="109879"/>
                </a:lnTo>
                <a:lnTo>
                  <a:pt x="31363" y="107710"/>
                </a:lnTo>
                <a:lnTo>
                  <a:pt x="29318" y="105542"/>
                </a:lnTo>
                <a:lnTo>
                  <a:pt x="25909" y="102650"/>
                </a:lnTo>
                <a:lnTo>
                  <a:pt x="23181" y="99036"/>
                </a:lnTo>
                <a:lnTo>
                  <a:pt x="19090" y="93975"/>
                </a:lnTo>
                <a:lnTo>
                  <a:pt x="16363" y="89638"/>
                </a:lnTo>
                <a:lnTo>
                  <a:pt x="12954" y="85301"/>
                </a:lnTo>
                <a:lnTo>
                  <a:pt x="10227" y="80240"/>
                </a:lnTo>
                <a:lnTo>
                  <a:pt x="7500" y="75903"/>
                </a:lnTo>
                <a:lnTo>
                  <a:pt x="5454" y="71566"/>
                </a:lnTo>
                <a:lnTo>
                  <a:pt x="4772" y="67951"/>
                </a:lnTo>
                <a:lnTo>
                  <a:pt x="3409" y="62891"/>
                </a:lnTo>
                <a:lnTo>
                  <a:pt x="1363" y="57831"/>
                </a:lnTo>
                <a:lnTo>
                  <a:pt x="681" y="52048"/>
                </a:lnTo>
                <a:lnTo>
                  <a:pt x="0" y="46265"/>
                </a:lnTo>
                <a:lnTo>
                  <a:pt x="0" y="40481"/>
                </a:lnTo>
                <a:lnTo>
                  <a:pt x="681" y="36144"/>
                </a:lnTo>
                <a:lnTo>
                  <a:pt x="2045" y="32530"/>
                </a:lnTo>
                <a:lnTo>
                  <a:pt x="4772" y="29638"/>
                </a:lnTo>
                <a:lnTo>
                  <a:pt x="6136" y="26746"/>
                </a:lnTo>
                <a:lnTo>
                  <a:pt x="7500" y="23855"/>
                </a:lnTo>
                <a:lnTo>
                  <a:pt x="9545" y="20963"/>
                </a:lnTo>
                <a:lnTo>
                  <a:pt x="10227" y="18795"/>
                </a:lnTo>
                <a:lnTo>
                  <a:pt x="11590" y="16626"/>
                </a:lnTo>
                <a:lnTo>
                  <a:pt x="13636" y="15180"/>
                </a:lnTo>
                <a:lnTo>
                  <a:pt x="15681" y="13012"/>
                </a:lnTo>
                <a:lnTo>
                  <a:pt x="18409" y="11566"/>
                </a:lnTo>
                <a:lnTo>
                  <a:pt x="21818" y="8674"/>
                </a:lnTo>
                <a:lnTo>
                  <a:pt x="25227" y="7228"/>
                </a:lnTo>
                <a:lnTo>
                  <a:pt x="29318" y="5060"/>
                </a:lnTo>
                <a:lnTo>
                  <a:pt x="33409" y="2891"/>
                </a:lnTo>
                <a:lnTo>
                  <a:pt x="35454" y="2168"/>
                </a:lnTo>
                <a:lnTo>
                  <a:pt x="37500" y="1445"/>
                </a:lnTo>
                <a:lnTo>
                  <a:pt x="38181" y="722"/>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16" name="Shape 4216"/>
          <p:cNvSpPr/>
          <p:nvPr/>
        </p:nvSpPr>
        <p:spPr>
          <a:xfrm>
            <a:off x="7181850" y="5395912"/>
            <a:ext cx="14288" cy="6349"/>
          </a:xfrm>
          <a:custGeom>
            <a:pathLst>
              <a:path extrusionOk="0" h="120000" w="120000">
                <a:moveTo>
                  <a:pt x="24000" y="30000"/>
                </a:moveTo>
                <a:lnTo>
                  <a:pt x="48000" y="30000"/>
                </a:lnTo>
                <a:lnTo>
                  <a:pt x="60000" y="0"/>
                </a:lnTo>
                <a:lnTo>
                  <a:pt x="72000" y="0"/>
                </a:lnTo>
                <a:lnTo>
                  <a:pt x="96000" y="0"/>
                </a:lnTo>
                <a:lnTo>
                  <a:pt x="108000" y="30000"/>
                </a:lnTo>
                <a:lnTo>
                  <a:pt x="108000" y="60000"/>
                </a:lnTo>
                <a:lnTo>
                  <a:pt x="96000" y="60000"/>
                </a:lnTo>
                <a:lnTo>
                  <a:pt x="96000" y="90000"/>
                </a:lnTo>
                <a:lnTo>
                  <a:pt x="84000" y="90000"/>
                </a:lnTo>
                <a:lnTo>
                  <a:pt x="72000" y="90000"/>
                </a:lnTo>
                <a:lnTo>
                  <a:pt x="60000" y="90000"/>
                </a:lnTo>
                <a:lnTo>
                  <a:pt x="48000" y="90000"/>
                </a:lnTo>
                <a:lnTo>
                  <a:pt x="24000" y="90000"/>
                </a:lnTo>
                <a:lnTo>
                  <a:pt x="12000" y="90000"/>
                </a:lnTo>
                <a:lnTo>
                  <a:pt x="0" y="60000"/>
                </a:lnTo>
                <a:lnTo>
                  <a:pt x="12000" y="30000"/>
                </a:lnTo>
                <a:lnTo>
                  <a:pt x="24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17" name="Shape 4217"/>
          <p:cNvSpPr/>
          <p:nvPr/>
        </p:nvSpPr>
        <p:spPr>
          <a:xfrm>
            <a:off x="7181850" y="5395912"/>
            <a:ext cx="30162" cy="22225"/>
          </a:xfrm>
          <a:custGeom>
            <a:pathLst>
              <a:path extrusionOk="0" h="120000" w="120000">
                <a:moveTo>
                  <a:pt x="17142" y="42857"/>
                </a:moveTo>
                <a:lnTo>
                  <a:pt x="17142" y="42857"/>
                </a:lnTo>
                <a:lnTo>
                  <a:pt x="51428" y="34285"/>
                </a:lnTo>
                <a:lnTo>
                  <a:pt x="57142" y="17142"/>
                </a:lnTo>
                <a:lnTo>
                  <a:pt x="62857" y="8571"/>
                </a:lnTo>
                <a:lnTo>
                  <a:pt x="74285" y="0"/>
                </a:lnTo>
                <a:lnTo>
                  <a:pt x="97142" y="0"/>
                </a:lnTo>
                <a:lnTo>
                  <a:pt x="102857" y="8571"/>
                </a:lnTo>
                <a:lnTo>
                  <a:pt x="114285" y="25714"/>
                </a:lnTo>
                <a:lnTo>
                  <a:pt x="114285" y="42857"/>
                </a:lnTo>
                <a:lnTo>
                  <a:pt x="114285" y="51428"/>
                </a:lnTo>
                <a:lnTo>
                  <a:pt x="108571" y="68571"/>
                </a:lnTo>
                <a:lnTo>
                  <a:pt x="102857" y="85714"/>
                </a:lnTo>
                <a:lnTo>
                  <a:pt x="97142" y="94285"/>
                </a:lnTo>
                <a:lnTo>
                  <a:pt x="80000" y="94285"/>
                </a:lnTo>
                <a:lnTo>
                  <a:pt x="68571" y="102857"/>
                </a:lnTo>
                <a:lnTo>
                  <a:pt x="57142" y="111428"/>
                </a:lnTo>
                <a:lnTo>
                  <a:pt x="45714" y="102857"/>
                </a:lnTo>
                <a:lnTo>
                  <a:pt x="22857" y="94285"/>
                </a:lnTo>
                <a:lnTo>
                  <a:pt x="11428" y="94285"/>
                </a:lnTo>
                <a:lnTo>
                  <a:pt x="0" y="85714"/>
                </a:lnTo>
                <a:lnTo>
                  <a:pt x="0" y="68571"/>
                </a:lnTo>
                <a:lnTo>
                  <a:pt x="5714" y="51428"/>
                </a:lnTo>
                <a:lnTo>
                  <a:pt x="11428" y="42857"/>
                </a:lnTo>
                <a:lnTo>
                  <a:pt x="17142" y="4285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18" name="Shape 4218"/>
          <p:cNvSpPr/>
          <p:nvPr/>
        </p:nvSpPr>
        <p:spPr>
          <a:xfrm>
            <a:off x="7288213" y="5524500"/>
            <a:ext cx="15875" cy="7937"/>
          </a:xfrm>
          <a:custGeom>
            <a:pathLst>
              <a:path extrusionOk="0" h="120000" w="120000">
                <a:moveTo>
                  <a:pt x="32727" y="24000"/>
                </a:moveTo>
                <a:lnTo>
                  <a:pt x="54545" y="24000"/>
                </a:lnTo>
                <a:lnTo>
                  <a:pt x="65454" y="0"/>
                </a:lnTo>
                <a:lnTo>
                  <a:pt x="76363" y="0"/>
                </a:lnTo>
                <a:lnTo>
                  <a:pt x="87272" y="0"/>
                </a:lnTo>
                <a:lnTo>
                  <a:pt x="98181" y="0"/>
                </a:lnTo>
                <a:lnTo>
                  <a:pt x="98181" y="24000"/>
                </a:lnTo>
                <a:lnTo>
                  <a:pt x="109090" y="24000"/>
                </a:lnTo>
                <a:lnTo>
                  <a:pt x="109090" y="48000"/>
                </a:lnTo>
                <a:lnTo>
                  <a:pt x="98181" y="48000"/>
                </a:lnTo>
                <a:lnTo>
                  <a:pt x="98181" y="72000"/>
                </a:lnTo>
                <a:lnTo>
                  <a:pt x="87272" y="72000"/>
                </a:lnTo>
                <a:lnTo>
                  <a:pt x="76363" y="72000"/>
                </a:lnTo>
                <a:lnTo>
                  <a:pt x="65454" y="96000"/>
                </a:lnTo>
                <a:lnTo>
                  <a:pt x="54545" y="96000"/>
                </a:lnTo>
                <a:lnTo>
                  <a:pt x="32727" y="96000"/>
                </a:lnTo>
                <a:lnTo>
                  <a:pt x="21818" y="72000"/>
                </a:lnTo>
                <a:lnTo>
                  <a:pt x="10909" y="72000"/>
                </a:lnTo>
                <a:lnTo>
                  <a:pt x="0" y="72000"/>
                </a:lnTo>
                <a:lnTo>
                  <a:pt x="0" y="48000"/>
                </a:lnTo>
                <a:lnTo>
                  <a:pt x="10909" y="48000"/>
                </a:lnTo>
                <a:lnTo>
                  <a:pt x="21818" y="24000"/>
                </a:lnTo>
                <a:lnTo>
                  <a:pt x="32727" y="24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19" name="Shape 4219"/>
          <p:cNvSpPr/>
          <p:nvPr/>
        </p:nvSpPr>
        <p:spPr>
          <a:xfrm>
            <a:off x="7288213" y="5524500"/>
            <a:ext cx="31750" cy="23813"/>
          </a:xfrm>
          <a:custGeom>
            <a:pathLst>
              <a:path extrusionOk="0" h="120000" w="120000">
                <a:moveTo>
                  <a:pt x="31304" y="32000"/>
                </a:moveTo>
                <a:lnTo>
                  <a:pt x="31304" y="32000"/>
                </a:lnTo>
                <a:lnTo>
                  <a:pt x="52173" y="16000"/>
                </a:lnTo>
                <a:lnTo>
                  <a:pt x="67826" y="8000"/>
                </a:lnTo>
                <a:lnTo>
                  <a:pt x="67826" y="0"/>
                </a:lnTo>
                <a:lnTo>
                  <a:pt x="78260" y="0"/>
                </a:lnTo>
                <a:lnTo>
                  <a:pt x="99130" y="0"/>
                </a:lnTo>
                <a:lnTo>
                  <a:pt x="109565" y="0"/>
                </a:lnTo>
                <a:lnTo>
                  <a:pt x="109565" y="16000"/>
                </a:lnTo>
                <a:lnTo>
                  <a:pt x="114782" y="32000"/>
                </a:lnTo>
                <a:lnTo>
                  <a:pt x="114782" y="48000"/>
                </a:lnTo>
                <a:lnTo>
                  <a:pt x="109565" y="56000"/>
                </a:lnTo>
                <a:lnTo>
                  <a:pt x="104347" y="72000"/>
                </a:lnTo>
                <a:lnTo>
                  <a:pt x="88695" y="80000"/>
                </a:lnTo>
                <a:lnTo>
                  <a:pt x="83478" y="88000"/>
                </a:lnTo>
                <a:lnTo>
                  <a:pt x="73043" y="104000"/>
                </a:lnTo>
                <a:lnTo>
                  <a:pt x="67826" y="112000"/>
                </a:lnTo>
                <a:lnTo>
                  <a:pt x="52173" y="112000"/>
                </a:lnTo>
                <a:lnTo>
                  <a:pt x="36521" y="104000"/>
                </a:lnTo>
                <a:lnTo>
                  <a:pt x="26086" y="96000"/>
                </a:lnTo>
                <a:lnTo>
                  <a:pt x="10434" y="88000"/>
                </a:lnTo>
                <a:lnTo>
                  <a:pt x="0" y="72000"/>
                </a:lnTo>
                <a:lnTo>
                  <a:pt x="0" y="56000"/>
                </a:lnTo>
                <a:lnTo>
                  <a:pt x="10434" y="48000"/>
                </a:lnTo>
                <a:lnTo>
                  <a:pt x="26086" y="40000"/>
                </a:lnTo>
                <a:lnTo>
                  <a:pt x="31304" y="32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20" name="Shape 4220"/>
          <p:cNvSpPr/>
          <p:nvPr/>
        </p:nvSpPr>
        <p:spPr>
          <a:xfrm>
            <a:off x="7246938" y="5405437"/>
            <a:ext cx="3174" cy="4762"/>
          </a:xfrm>
          <a:custGeom>
            <a:pathLst>
              <a:path extrusionOk="0" h="120000" w="120000">
                <a:moveTo>
                  <a:pt x="60000" y="40000"/>
                </a:moveTo>
                <a:lnTo>
                  <a:pt x="60000" y="80000"/>
                </a:lnTo>
                <a:lnTo>
                  <a:pt x="0" y="80000"/>
                </a:lnTo>
                <a:lnTo>
                  <a:pt x="0" y="40000"/>
                </a:lnTo>
                <a:lnTo>
                  <a:pt x="0" y="0"/>
                </a:lnTo>
                <a:lnTo>
                  <a:pt x="60000" y="0"/>
                </a:lnTo>
                <a:lnTo>
                  <a:pt x="6000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21" name="Shape 4221"/>
          <p:cNvSpPr/>
          <p:nvPr/>
        </p:nvSpPr>
        <p:spPr>
          <a:xfrm>
            <a:off x="7248525" y="5405437"/>
            <a:ext cx="15875" cy="20636"/>
          </a:xfrm>
          <a:custGeom>
            <a:pathLst>
              <a:path extrusionOk="0" h="120000" w="120000">
                <a:moveTo>
                  <a:pt x="10909" y="64615"/>
                </a:moveTo>
                <a:lnTo>
                  <a:pt x="10909" y="64615"/>
                </a:lnTo>
                <a:lnTo>
                  <a:pt x="32727" y="92307"/>
                </a:lnTo>
                <a:lnTo>
                  <a:pt x="43636" y="101538"/>
                </a:lnTo>
                <a:lnTo>
                  <a:pt x="65454" y="110769"/>
                </a:lnTo>
                <a:lnTo>
                  <a:pt x="76363" y="110769"/>
                </a:lnTo>
                <a:lnTo>
                  <a:pt x="98181" y="110769"/>
                </a:lnTo>
                <a:lnTo>
                  <a:pt x="109090" y="92307"/>
                </a:lnTo>
                <a:lnTo>
                  <a:pt x="109090" y="83076"/>
                </a:lnTo>
                <a:lnTo>
                  <a:pt x="109090" y="73846"/>
                </a:lnTo>
                <a:lnTo>
                  <a:pt x="98181" y="9230"/>
                </a:lnTo>
                <a:lnTo>
                  <a:pt x="0" y="0"/>
                </a:lnTo>
                <a:lnTo>
                  <a:pt x="10909" y="6461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22" name="Shape 4222"/>
          <p:cNvSpPr/>
          <p:nvPr/>
        </p:nvSpPr>
        <p:spPr>
          <a:xfrm>
            <a:off x="7169150" y="5470525"/>
            <a:ext cx="6349" cy="4763"/>
          </a:xfrm>
          <a:custGeom>
            <a:pathLst>
              <a:path extrusionOk="0" h="120000" w="120000">
                <a:moveTo>
                  <a:pt x="90000" y="40000"/>
                </a:moveTo>
                <a:lnTo>
                  <a:pt x="90000" y="80000"/>
                </a:lnTo>
                <a:lnTo>
                  <a:pt x="60000" y="80000"/>
                </a:lnTo>
                <a:lnTo>
                  <a:pt x="30000" y="80000"/>
                </a:lnTo>
                <a:lnTo>
                  <a:pt x="0" y="80000"/>
                </a:lnTo>
                <a:lnTo>
                  <a:pt x="0" y="0"/>
                </a:lnTo>
                <a:lnTo>
                  <a:pt x="90000" y="0"/>
                </a:lnTo>
                <a:lnTo>
                  <a:pt x="9000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23" name="Shape 4223"/>
          <p:cNvSpPr/>
          <p:nvPr/>
        </p:nvSpPr>
        <p:spPr>
          <a:xfrm>
            <a:off x="7173913" y="5470525"/>
            <a:ext cx="12699" cy="20638"/>
          </a:xfrm>
          <a:custGeom>
            <a:pathLst>
              <a:path extrusionOk="0" h="120000" w="120000">
                <a:moveTo>
                  <a:pt x="0" y="73846"/>
                </a:moveTo>
                <a:lnTo>
                  <a:pt x="0" y="73846"/>
                </a:lnTo>
                <a:lnTo>
                  <a:pt x="13333" y="92307"/>
                </a:lnTo>
                <a:lnTo>
                  <a:pt x="40000" y="101538"/>
                </a:lnTo>
                <a:lnTo>
                  <a:pt x="66666" y="110769"/>
                </a:lnTo>
                <a:lnTo>
                  <a:pt x="93333" y="110769"/>
                </a:lnTo>
                <a:lnTo>
                  <a:pt x="106666" y="101538"/>
                </a:lnTo>
                <a:lnTo>
                  <a:pt x="106666" y="92307"/>
                </a:lnTo>
                <a:lnTo>
                  <a:pt x="106666" y="83076"/>
                </a:lnTo>
                <a:lnTo>
                  <a:pt x="106666" y="18461"/>
                </a:lnTo>
                <a:lnTo>
                  <a:pt x="0" y="0"/>
                </a:lnTo>
                <a:lnTo>
                  <a:pt x="0" y="7384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24" name="Shape 4224"/>
          <p:cNvSpPr/>
          <p:nvPr/>
        </p:nvSpPr>
        <p:spPr>
          <a:xfrm>
            <a:off x="7218363" y="5522912"/>
            <a:ext cx="7937" cy="4762"/>
          </a:xfrm>
          <a:custGeom>
            <a:pathLst>
              <a:path extrusionOk="0" h="120000" w="120000">
                <a:moveTo>
                  <a:pt x="0" y="40000"/>
                </a:moveTo>
                <a:lnTo>
                  <a:pt x="24000" y="80000"/>
                </a:lnTo>
                <a:lnTo>
                  <a:pt x="48000" y="80000"/>
                </a:lnTo>
                <a:lnTo>
                  <a:pt x="72000" y="80000"/>
                </a:lnTo>
                <a:lnTo>
                  <a:pt x="96000" y="80000"/>
                </a:lnTo>
                <a:lnTo>
                  <a:pt x="96000" y="40000"/>
                </a:lnTo>
                <a:lnTo>
                  <a:pt x="48000" y="0"/>
                </a:lnTo>
                <a:lnTo>
                  <a:pt x="0" y="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25" name="Shape 4225"/>
          <p:cNvSpPr/>
          <p:nvPr/>
        </p:nvSpPr>
        <p:spPr>
          <a:xfrm>
            <a:off x="7218363" y="5522912"/>
            <a:ext cx="23812" cy="20636"/>
          </a:xfrm>
          <a:custGeom>
            <a:pathLst>
              <a:path extrusionOk="0" h="120000" w="120000">
                <a:moveTo>
                  <a:pt x="0" y="64615"/>
                </a:moveTo>
                <a:lnTo>
                  <a:pt x="0" y="64615"/>
                </a:lnTo>
                <a:lnTo>
                  <a:pt x="15000" y="92307"/>
                </a:lnTo>
                <a:lnTo>
                  <a:pt x="30000" y="101538"/>
                </a:lnTo>
                <a:lnTo>
                  <a:pt x="30000" y="110769"/>
                </a:lnTo>
                <a:lnTo>
                  <a:pt x="45000" y="110769"/>
                </a:lnTo>
                <a:lnTo>
                  <a:pt x="67500" y="101538"/>
                </a:lnTo>
                <a:lnTo>
                  <a:pt x="90000" y="92307"/>
                </a:lnTo>
                <a:lnTo>
                  <a:pt x="105000" y="83076"/>
                </a:lnTo>
                <a:lnTo>
                  <a:pt x="112500" y="73846"/>
                </a:lnTo>
                <a:lnTo>
                  <a:pt x="60000" y="9230"/>
                </a:lnTo>
                <a:lnTo>
                  <a:pt x="0" y="0"/>
                </a:lnTo>
                <a:lnTo>
                  <a:pt x="0" y="6461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26" name="Shape 4226"/>
          <p:cNvSpPr/>
          <p:nvPr/>
        </p:nvSpPr>
        <p:spPr>
          <a:xfrm>
            <a:off x="7269163" y="5468937"/>
            <a:ext cx="14287" cy="9524"/>
          </a:xfrm>
          <a:custGeom>
            <a:pathLst>
              <a:path extrusionOk="0" h="120000" w="120000">
                <a:moveTo>
                  <a:pt x="98181" y="0"/>
                </a:moveTo>
                <a:lnTo>
                  <a:pt x="87272" y="20000"/>
                </a:lnTo>
                <a:lnTo>
                  <a:pt x="76363" y="40000"/>
                </a:lnTo>
                <a:lnTo>
                  <a:pt x="76363" y="60000"/>
                </a:lnTo>
                <a:lnTo>
                  <a:pt x="65454" y="60000"/>
                </a:lnTo>
                <a:lnTo>
                  <a:pt x="54545" y="60000"/>
                </a:lnTo>
                <a:lnTo>
                  <a:pt x="32727" y="60000"/>
                </a:lnTo>
                <a:lnTo>
                  <a:pt x="21818" y="60000"/>
                </a:lnTo>
                <a:lnTo>
                  <a:pt x="10909" y="60000"/>
                </a:lnTo>
                <a:lnTo>
                  <a:pt x="0" y="80000"/>
                </a:lnTo>
                <a:lnTo>
                  <a:pt x="10909" y="80000"/>
                </a:lnTo>
                <a:lnTo>
                  <a:pt x="21818" y="100000"/>
                </a:lnTo>
                <a:lnTo>
                  <a:pt x="32727" y="100000"/>
                </a:lnTo>
                <a:lnTo>
                  <a:pt x="43636" y="100000"/>
                </a:lnTo>
                <a:lnTo>
                  <a:pt x="54545" y="100000"/>
                </a:lnTo>
                <a:lnTo>
                  <a:pt x="65454" y="100000"/>
                </a:lnTo>
                <a:lnTo>
                  <a:pt x="76363" y="100000"/>
                </a:lnTo>
                <a:lnTo>
                  <a:pt x="87272" y="100000"/>
                </a:lnTo>
                <a:lnTo>
                  <a:pt x="98181" y="80000"/>
                </a:lnTo>
                <a:lnTo>
                  <a:pt x="109090" y="80000"/>
                </a:lnTo>
                <a:lnTo>
                  <a:pt x="109090" y="60000"/>
                </a:lnTo>
                <a:lnTo>
                  <a:pt x="98181" y="20000"/>
                </a:lnTo>
                <a:lnTo>
                  <a:pt x="98181"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27" name="Shape 4227"/>
          <p:cNvSpPr/>
          <p:nvPr/>
        </p:nvSpPr>
        <p:spPr>
          <a:xfrm>
            <a:off x="7269163" y="5468937"/>
            <a:ext cx="30161" cy="25399"/>
          </a:xfrm>
          <a:custGeom>
            <a:pathLst>
              <a:path extrusionOk="0" h="120000" w="120000">
                <a:moveTo>
                  <a:pt x="103636" y="0"/>
                </a:moveTo>
                <a:lnTo>
                  <a:pt x="103636" y="0"/>
                </a:lnTo>
                <a:lnTo>
                  <a:pt x="92727" y="30000"/>
                </a:lnTo>
                <a:lnTo>
                  <a:pt x="81818" y="52500"/>
                </a:lnTo>
                <a:lnTo>
                  <a:pt x="76363" y="67500"/>
                </a:lnTo>
                <a:lnTo>
                  <a:pt x="70909" y="67500"/>
                </a:lnTo>
                <a:lnTo>
                  <a:pt x="54545" y="67500"/>
                </a:lnTo>
                <a:lnTo>
                  <a:pt x="38181" y="67500"/>
                </a:lnTo>
                <a:lnTo>
                  <a:pt x="21818" y="67500"/>
                </a:lnTo>
                <a:lnTo>
                  <a:pt x="16363" y="75000"/>
                </a:lnTo>
                <a:lnTo>
                  <a:pt x="5454" y="75000"/>
                </a:lnTo>
                <a:lnTo>
                  <a:pt x="0" y="82500"/>
                </a:lnTo>
                <a:lnTo>
                  <a:pt x="5454" y="97500"/>
                </a:lnTo>
                <a:lnTo>
                  <a:pt x="16363" y="105000"/>
                </a:lnTo>
                <a:lnTo>
                  <a:pt x="32727" y="112500"/>
                </a:lnTo>
                <a:lnTo>
                  <a:pt x="49090" y="112500"/>
                </a:lnTo>
                <a:lnTo>
                  <a:pt x="60000" y="112500"/>
                </a:lnTo>
                <a:lnTo>
                  <a:pt x="70909" y="112500"/>
                </a:lnTo>
                <a:lnTo>
                  <a:pt x="81818" y="105000"/>
                </a:lnTo>
                <a:lnTo>
                  <a:pt x="98181" y="105000"/>
                </a:lnTo>
                <a:lnTo>
                  <a:pt x="109090" y="97500"/>
                </a:lnTo>
                <a:lnTo>
                  <a:pt x="114545" y="82500"/>
                </a:lnTo>
                <a:lnTo>
                  <a:pt x="114545" y="67500"/>
                </a:lnTo>
                <a:lnTo>
                  <a:pt x="109090" y="30000"/>
                </a:lnTo>
                <a:lnTo>
                  <a:pt x="109090" y="15000"/>
                </a:lnTo>
                <a:lnTo>
                  <a:pt x="103636"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28" name="Shape 4228"/>
          <p:cNvSpPr/>
          <p:nvPr/>
        </p:nvSpPr>
        <p:spPr>
          <a:xfrm>
            <a:off x="7208838" y="5457825"/>
            <a:ext cx="11112" cy="7937"/>
          </a:xfrm>
          <a:custGeom>
            <a:pathLst>
              <a:path extrusionOk="0" h="120000" w="120000">
                <a:moveTo>
                  <a:pt x="105000" y="96000"/>
                </a:moveTo>
                <a:lnTo>
                  <a:pt x="30000" y="72000"/>
                </a:lnTo>
                <a:lnTo>
                  <a:pt x="0" y="24000"/>
                </a:lnTo>
                <a:lnTo>
                  <a:pt x="30000" y="0"/>
                </a:lnTo>
                <a:lnTo>
                  <a:pt x="105000" y="96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29" name="Shape 4229"/>
          <p:cNvSpPr/>
          <p:nvPr/>
        </p:nvSpPr>
        <p:spPr>
          <a:xfrm>
            <a:off x="7218363" y="5464175"/>
            <a:ext cx="7937" cy="11113"/>
          </a:xfrm>
          <a:custGeom>
            <a:pathLst>
              <a:path extrusionOk="0" h="120000" w="120000">
                <a:moveTo>
                  <a:pt x="0" y="0"/>
                </a:moveTo>
                <a:lnTo>
                  <a:pt x="0" y="0"/>
                </a:lnTo>
                <a:lnTo>
                  <a:pt x="72000" y="34285"/>
                </a:lnTo>
                <a:lnTo>
                  <a:pt x="96000" y="68571"/>
                </a:lnTo>
                <a:lnTo>
                  <a:pt x="72000" y="10285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30" name="Shape 4230"/>
          <p:cNvSpPr/>
          <p:nvPr/>
        </p:nvSpPr>
        <p:spPr>
          <a:xfrm>
            <a:off x="7307263" y="5435600"/>
            <a:ext cx="1587" cy="23813"/>
          </a:xfrm>
          <a:custGeom>
            <a:pathLst>
              <a:path extrusionOk="0" h="120000" w="120000">
                <a:moveTo>
                  <a:pt x="0" y="0"/>
                </a:moveTo>
                <a:lnTo>
                  <a:pt x="0" y="16000"/>
                </a:lnTo>
                <a:lnTo>
                  <a:pt x="0" y="32000"/>
                </a:lnTo>
                <a:lnTo>
                  <a:pt x="0" y="40000"/>
                </a:lnTo>
                <a:lnTo>
                  <a:pt x="0" y="48000"/>
                </a:lnTo>
                <a:lnTo>
                  <a:pt x="60000" y="56000"/>
                </a:lnTo>
                <a:lnTo>
                  <a:pt x="60000" y="64000"/>
                </a:lnTo>
                <a:lnTo>
                  <a:pt x="60000" y="72000"/>
                </a:lnTo>
                <a:lnTo>
                  <a:pt x="60000" y="88000"/>
                </a:lnTo>
                <a:lnTo>
                  <a:pt x="60000" y="96000"/>
                </a:lnTo>
                <a:lnTo>
                  <a:pt x="60000" y="112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31" name="Shape 4231"/>
          <p:cNvSpPr/>
          <p:nvPr/>
        </p:nvSpPr>
        <p:spPr>
          <a:xfrm>
            <a:off x="7307263" y="5435600"/>
            <a:ext cx="17461" cy="39688"/>
          </a:xfrm>
          <a:custGeom>
            <a:pathLst>
              <a:path extrusionOk="0" h="120000" w="120000">
                <a:moveTo>
                  <a:pt x="0" y="0"/>
                </a:moveTo>
                <a:lnTo>
                  <a:pt x="0" y="0"/>
                </a:lnTo>
                <a:lnTo>
                  <a:pt x="9230" y="14400"/>
                </a:lnTo>
                <a:lnTo>
                  <a:pt x="27692" y="28800"/>
                </a:lnTo>
                <a:lnTo>
                  <a:pt x="36923" y="43200"/>
                </a:lnTo>
                <a:lnTo>
                  <a:pt x="36923" y="48000"/>
                </a:lnTo>
                <a:lnTo>
                  <a:pt x="46153" y="52800"/>
                </a:lnTo>
                <a:lnTo>
                  <a:pt x="73846" y="57600"/>
                </a:lnTo>
                <a:lnTo>
                  <a:pt x="73846" y="62400"/>
                </a:lnTo>
                <a:lnTo>
                  <a:pt x="83076" y="72000"/>
                </a:lnTo>
                <a:lnTo>
                  <a:pt x="83076" y="86400"/>
                </a:lnTo>
                <a:lnTo>
                  <a:pt x="101538" y="96000"/>
                </a:lnTo>
                <a:lnTo>
                  <a:pt x="110769" y="1152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32" name="Shape 4232"/>
          <p:cNvSpPr/>
          <p:nvPr/>
        </p:nvSpPr>
        <p:spPr>
          <a:xfrm>
            <a:off x="7308850" y="5487987"/>
            <a:ext cx="25399" cy="7937"/>
          </a:xfrm>
          <a:custGeom>
            <a:pathLst>
              <a:path extrusionOk="0" h="120000" w="120000">
                <a:moveTo>
                  <a:pt x="113333" y="96000"/>
                </a:moveTo>
                <a:lnTo>
                  <a:pt x="100000" y="72000"/>
                </a:lnTo>
                <a:lnTo>
                  <a:pt x="80000" y="48000"/>
                </a:lnTo>
                <a:lnTo>
                  <a:pt x="60000" y="48000"/>
                </a:lnTo>
                <a:lnTo>
                  <a:pt x="46666" y="48000"/>
                </a:lnTo>
                <a:lnTo>
                  <a:pt x="33333" y="24000"/>
                </a:lnTo>
                <a:lnTo>
                  <a:pt x="20000" y="24000"/>
                </a:lnTo>
                <a:lnTo>
                  <a:pt x="6666" y="0"/>
                </a:lnTo>
                <a:lnTo>
                  <a:pt x="0" y="0"/>
                </a:lnTo>
                <a:lnTo>
                  <a:pt x="113333" y="96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33" name="Shape 4233"/>
          <p:cNvSpPr/>
          <p:nvPr/>
        </p:nvSpPr>
        <p:spPr>
          <a:xfrm>
            <a:off x="7308850" y="5494337"/>
            <a:ext cx="41275" cy="11112"/>
          </a:xfrm>
          <a:custGeom>
            <a:pathLst>
              <a:path extrusionOk="0" h="120000" w="120000">
                <a:moveTo>
                  <a:pt x="115862" y="0"/>
                </a:moveTo>
                <a:lnTo>
                  <a:pt x="115862" y="0"/>
                </a:lnTo>
                <a:lnTo>
                  <a:pt x="103448" y="34285"/>
                </a:lnTo>
                <a:lnTo>
                  <a:pt x="78620" y="51428"/>
                </a:lnTo>
                <a:lnTo>
                  <a:pt x="62068" y="51428"/>
                </a:lnTo>
                <a:lnTo>
                  <a:pt x="45517" y="51428"/>
                </a:lnTo>
                <a:lnTo>
                  <a:pt x="33103" y="68571"/>
                </a:lnTo>
                <a:lnTo>
                  <a:pt x="16551" y="85714"/>
                </a:lnTo>
                <a:lnTo>
                  <a:pt x="4137" y="102857"/>
                </a:lnTo>
                <a:lnTo>
                  <a:pt x="0" y="10285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34" name="Shape 4234"/>
          <p:cNvSpPr/>
          <p:nvPr/>
        </p:nvSpPr>
        <p:spPr>
          <a:xfrm>
            <a:off x="7169150" y="5437187"/>
            <a:ext cx="12699" cy="12699"/>
          </a:xfrm>
          <a:custGeom>
            <a:pathLst>
              <a:path extrusionOk="0" h="120000" w="120000">
                <a:moveTo>
                  <a:pt x="40000" y="0"/>
                </a:moveTo>
                <a:lnTo>
                  <a:pt x="40000" y="0"/>
                </a:lnTo>
                <a:lnTo>
                  <a:pt x="0" y="30000"/>
                </a:lnTo>
                <a:lnTo>
                  <a:pt x="0" y="75000"/>
                </a:lnTo>
                <a:lnTo>
                  <a:pt x="40000" y="105000"/>
                </a:lnTo>
                <a:lnTo>
                  <a:pt x="66666" y="105000"/>
                </a:lnTo>
                <a:lnTo>
                  <a:pt x="106666" y="105000"/>
                </a:lnTo>
                <a:lnTo>
                  <a:pt x="106666" y="75000"/>
                </a:lnTo>
                <a:lnTo>
                  <a:pt x="106666" y="30000"/>
                </a:lnTo>
                <a:lnTo>
                  <a:pt x="66666" y="3000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35" name="Shape 4235"/>
          <p:cNvSpPr/>
          <p:nvPr/>
        </p:nvSpPr>
        <p:spPr>
          <a:xfrm>
            <a:off x="7208838" y="5424487"/>
            <a:ext cx="14287" cy="12699"/>
          </a:xfrm>
          <a:custGeom>
            <a:pathLst>
              <a:path extrusionOk="0" h="120000" w="120000">
                <a:moveTo>
                  <a:pt x="48000" y="0"/>
                </a:moveTo>
                <a:lnTo>
                  <a:pt x="0" y="0"/>
                </a:lnTo>
                <a:lnTo>
                  <a:pt x="0" y="30000"/>
                </a:lnTo>
                <a:lnTo>
                  <a:pt x="0" y="75000"/>
                </a:lnTo>
                <a:lnTo>
                  <a:pt x="0" y="105000"/>
                </a:lnTo>
                <a:lnTo>
                  <a:pt x="48000" y="105000"/>
                </a:lnTo>
                <a:lnTo>
                  <a:pt x="108000" y="105000"/>
                </a:lnTo>
                <a:lnTo>
                  <a:pt x="108000" y="75000"/>
                </a:lnTo>
                <a:lnTo>
                  <a:pt x="108000" y="30000"/>
                </a:lnTo>
                <a:lnTo>
                  <a:pt x="48000" y="3000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36" name="Shape 4236"/>
          <p:cNvSpPr/>
          <p:nvPr/>
        </p:nvSpPr>
        <p:spPr>
          <a:xfrm>
            <a:off x="7235825" y="5451475"/>
            <a:ext cx="12699" cy="14288"/>
          </a:xfrm>
          <a:custGeom>
            <a:pathLst>
              <a:path extrusionOk="0" h="120000" w="120000">
                <a:moveTo>
                  <a:pt x="40000" y="0"/>
                </a:moveTo>
                <a:lnTo>
                  <a:pt x="40000" y="0"/>
                </a:lnTo>
                <a:lnTo>
                  <a:pt x="0" y="53333"/>
                </a:lnTo>
                <a:lnTo>
                  <a:pt x="0" y="106666"/>
                </a:lnTo>
                <a:lnTo>
                  <a:pt x="40000" y="106666"/>
                </a:lnTo>
                <a:lnTo>
                  <a:pt x="66666" y="106666"/>
                </a:lnTo>
                <a:lnTo>
                  <a:pt x="106666" y="106666"/>
                </a:lnTo>
                <a:lnTo>
                  <a:pt x="106666" y="53333"/>
                </a:lnTo>
                <a:lnTo>
                  <a:pt x="66666" y="53333"/>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37" name="Shape 4237"/>
          <p:cNvSpPr/>
          <p:nvPr/>
        </p:nvSpPr>
        <p:spPr>
          <a:xfrm>
            <a:off x="7175500" y="5502275"/>
            <a:ext cx="12699" cy="14288"/>
          </a:xfrm>
          <a:custGeom>
            <a:pathLst>
              <a:path extrusionOk="0" h="120000" w="120000">
                <a:moveTo>
                  <a:pt x="40000" y="0"/>
                </a:moveTo>
                <a:lnTo>
                  <a:pt x="0" y="0"/>
                </a:lnTo>
                <a:lnTo>
                  <a:pt x="0" y="53333"/>
                </a:lnTo>
                <a:lnTo>
                  <a:pt x="0" y="106666"/>
                </a:lnTo>
                <a:lnTo>
                  <a:pt x="40000" y="106666"/>
                </a:lnTo>
                <a:lnTo>
                  <a:pt x="66666" y="106666"/>
                </a:lnTo>
                <a:lnTo>
                  <a:pt x="106666" y="106666"/>
                </a:lnTo>
                <a:lnTo>
                  <a:pt x="106666" y="53333"/>
                </a:lnTo>
                <a:lnTo>
                  <a:pt x="66666" y="53333"/>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38" name="Shape 4238"/>
          <p:cNvSpPr/>
          <p:nvPr/>
        </p:nvSpPr>
        <p:spPr>
          <a:xfrm>
            <a:off x="7261225" y="5568950"/>
            <a:ext cx="14288" cy="14288"/>
          </a:xfrm>
          <a:custGeom>
            <a:pathLst>
              <a:path extrusionOk="0" h="120000" w="120000">
                <a:moveTo>
                  <a:pt x="48000" y="0"/>
                </a:moveTo>
                <a:lnTo>
                  <a:pt x="48000" y="0"/>
                </a:lnTo>
                <a:lnTo>
                  <a:pt x="0" y="0"/>
                </a:lnTo>
                <a:lnTo>
                  <a:pt x="48000" y="53333"/>
                </a:lnTo>
                <a:lnTo>
                  <a:pt x="48000" y="106666"/>
                </a:lnTo>
                <a:lnTo>
                  <a:pt x="108000" y="53333"/>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39" name="Shape 4239"/>
          <p:cNvSpPr/>
          <p:nvPr/>
        </p:nvSpPr>
        <p:spPr>
          <a:xfrm>
            <a:off x="7219950" y="5564187"/>
            <a:ext cx="15875" cy="12699"/>
          </a:xfrm>
          <a:custGeom>
            <a:pathLst>
              <a:path extrusionOk="0" h="120000" w="120000">
                <a:moveTo>
                  <a:pt x="0" y="0"/>
                </a:moveTo>
                <a:lnTo>
                  <a:pt x="0" y="0"/>
                </a:lnTo>
                <a:lnTo>
                  <a:pt x="0" y="30000"/>
                </a:lnTo>
                <a:lnTo>
                  <a:pt x="0" y="75000"/>
                </a:lnTo>
                <a:lnTo>
                  <a:pt x="0" y="105000"/>
                </a:lnTo>
                <a:lnTo>
                  <a:pt x="109090" y="105000"/>
                </a:lnTo>
                <a:lnTo>
                  <a:pt x="109090" y="75000"/>
                </a:lnTo>
                <a:lnTo>
                  <a:pt x="109090" y="30000"/>
                </a:lnTo>
                <a:lnTo>
                  <a:pt x="10909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40" name="Shape 4240"/>
          <p:cNvSpPr/>
          <p:nvPr/>
        </p:nvSpPr>
        <p:spPr>
          <a:xfrm>
            <a:off x="7289800" y="5445125"/>
            <a:ext cx="12699" cy="12699"/>
          </a:xfrm>
          <a:custGeom>
            <a:pathLst>
              <a:path extrusionOk="0" h="120000" w="120000">
                <a:moveTo>
                  <a:pt x="40000" y="0"/>
                </a:moveTo>
                <a:lnTo>
                  <a:pt x="0" y="0"/>
                </a:lnTo>
                <a:lnTo>
                  <a:pt x="0" y="30000"/>
                </a:lnTo>
                <a:lnTo>
                  <a:pt x="0" y="75000"/>
                </a:lnTo>
                <a:lnTo>
                  <a:pt x="40000" y="105000"/>
                </a:lnTo>
                <a:lnTo>
                  <a:pt x="66666" y="105000"/>
                </a:lnTo>
                <a:lnTo>
                  <a:pt x="66666" y="75000"/>
                </a:lnTo>
                <a:lnTo>
                  <a:pt x="106666" y="75000"/>
                </a:lnTo>
                <a:lnTo>
                  <a:pt x="106666" y="30000"/>
                </a:lnTo>
                <a:lnTo>
                  <a:pt x="106666" y="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41" name="Shape 4241"/>
          <p:cNvSpPr/>
          <p:nvPr/>
        </p:nvSpPr>
        <p:spPr>
          <a:xfrm>
            <a:off x="7285038" y="5394325"/>
            <a:ext cx="12699" cy="14288"/>
          </a:xfrm>
          <a:custGeom>
            <a:pathLst>
              <a:path extrusionOk="0" h="120000" w="120000">
                <a:moveTo>
                  <a:pt x="40000" y="0"/>
                </a:moveTo>
                <a:lnTo>
                  <a:pt x="40000" y="0"/>
                </a:lnTo>
                <a:lnTo>
                  <a:pt x="0" y="53333"/>
                </a:lnTo>
                <a:lnTo>
                  <a:pt x="40000" y="106666"/>
                </a:lnTo>
                <a:lnTo>
                  <a:pt x="66666" y="106666"/>
                </a:lnTo>
                <a:lnTo>
                  <a:pt x="106666" y="106666"/>
                </a:lnTo>
                <a:lnTo>
                  <a:pt x="106666" y="53333"/>
                </a:lnTo>
                <a:lnTo>
                  <a:pt x="106666" y="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42" name="Shape 4242"/>
          <p:cNvSpPr/>
          <p:nvPr/>
        </p:nvSpPr>
        <p:spPr>
          <a:xfrm>
            <a:off x="7319963" y="5427662"/>
            <a:ext cx="14287" cy="14287"/>
          </a:xfrm>
          <a:custGeom>
            <a:pathLst>
              <a:path extrusionOk="0" h="120000" w="120000">
                <a:moveTo>
                  <a:pt x="0" y="0"/>
                </a:moveTo>
                <a:lnTo>
                  <a:pt x="0" y="0"/>
                </a:lnTo>
                <a:lnTo>
                  <a:pt x="0" y="53333"/>
                </a:lnTo>
                <a:lnTo>
                  <a:pt x="0" y="106666"/>
                </a:lnTo>
                <a:lnTo>
                  <a:pt x="48000" y="106666"/>
                </a:lnTo>
                <a:lnTo>
                  <a:pt x="108000" y="106666"/>
                </a:lnTo>
                <a:lnTo>
                  <a:pt x="108000" y="53333"/>
                </a:lnTo>
                <a:lnTo>
                  <a:pt x="108000" y="0"/>
                </a:lnTo>
                <a:lnTo>
                  <a:pt x="4800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43" name="Shape 4243"/>
          <p:cNvSpPr/>
          <p:nvPr/>
        </p:nvSpPr>
        <p:spPr>
          <a:xfrm>
            <a:off x="7319963" y="5519737"/>
            <a:ext cx="15875" cy="15875"/>
          </a:xfrm>
          <a:custGeom>
            <a:pathLst>
              <a:path extrusionOk="0" h="120000" w="120000">
                <a:moveTo>
                  <a:pt x="0" y="0"/>
                </a:moveTo>
                <a:lnTo>
                  <a:pt x="0" y="0"/>
                </a:lnTo>
                <a:lnTo>
                  <a:pt x="0" y="108000"/>
                </a:lnTo>
                <a:lnTo>
                  <a:pt x="109090" y="108000"/>
                </a:lnTo>
                <a:lnTo>
                  <a:pt x="10909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44" name="Shape 4244"/>
          <p:cNvSpPr/>
          <p:nvPr/>
        </p:nvSpPr>
        <p:spPr>
          <a:xfrm>
            <a:off x="7150100" y="5399087"/>
            <a:ext cx="14288" cy="14287"/>
          </a:xfrm>
          <a:custGeom>
            <a:pathLst>
              <a:path extrusionOk="0" h="120000" w="120000">
                <a:moveTo>
                  <a:pt x="48000" y="0"/>
                </a:moveTo>
                <a:lnTo>
                  <a:pt x="48000" y="53333"/>
                </a:lnTo>
                <a:lnTo>
                  <a:pt x="0" y="53333"/>
                </a:lnTo>
                <a:lnTo>
                  <a:pt x="48000" y="106666"/>
                </a:lnTo>
                <a:lnTo>
                  <a:pt x="108000" y="106666"/>
                </a:lnTo>
                <a:lnTo>
                  <a:pt x="108000" y="53333"/>
                </a:lnTo>
                <a:lnTo>
                  <a:pt x="48000" y="53333"/>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45" name="Shape 4245"/>
          <p:cNvSpPr/>
          <p:nvPr/>
        </p:nvSpPr>
        <p:spPr>
          <a:xfrm>
            <a:off x="7129463" y="5456237"/>
            <a:ext cx="14287" cy="12699"/>
          </a:xfrm>
          <a:custGeom>
            <a:pathLst>
              <a:path extrusionOk="0" h="120000" w="120000">
                <a:moveTo>
                  <a:pt x="48000" y="0"/>
                </a:moveTo>
                <a:lnTo>
                  <a:pt x="0" y="0"/>
                </a:lnTo>
                <a:lnTo>
                  <a:pt x="0" y="30000"/>
                </a:lnTo>
                <a:lnTo>
                  <a:pt x="0" y="75000"/>
                </a:lnTo>
                <a:lnTo>
                  <a:pt x="0" y="105000"/>
                </a:lnTo>
                <a:lnTo>
                  <a:pt x="48000" y="105000"/>
                </a:lnTo>
                <a:lnTo>
                  <a:pt x="108000" y="75000"/>
                </a:lnTo>
                <a:lnTo>
                  <a:pt x="108000" y="30000"/>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46" name="Shape 4246"/>
          <p:cNvSpPr/>
          <p:nvPr/>
        </p:nvSpPr>
        <p:spPr>
          <a:xfrm>
            <a:off x="7159625" y="5530850"/>
            <a:ext cx="14288" cy="14288"/>
          </a:xfrm>
          <a:custGeom>
            <a:pathLst>
              <a:path extrusionOk="0" h="120000" w="120000">
                <a:moveTo>
                  <a:pt x="0" y="0"/>
                </a:moveTo>
                <a:lnTo>
                  <a:pt x="0" y="0"/>
                </a:lnTo>
                <a:lnTo>
                  <a:pt x="0" y="53333"/>
                </a:lnTo>
                <a:lnTo>
                  <a:pt x="0" y="106666"/>
                </a:lnTo>
                <a:lnTo>
                  <a:pt x="48000" y="106666"/>
                </a:lnTo>
                <a:lnTo>
                  <a:pt x="108000" y="106666"/>
                </a:lnTo>
                <a:lnTo>
                  <a:pt x="108000" y="53333"/>
                </a:lnTo>
                <a:lnTo>
                  <a:pt x="108000" y="0"/>
                </a:lnTo>
                <a:lnTo>
                  <a:pt x="4800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47" name="Shape 4247"/>
          <p:cNvSpPr/>
          <p:nvPr/>
        </p:nvSpPr>
        <p:spPr>
          <a:xfrm>
            <a:off x="7218363" y="5541962"/>
            <a:ext cx="11112" cy="14287"/>
          </a:xfrm>
          <a:custGeom>
            <a:pathLst>
              <a:path extrusionOk="0" h="120000" w="120000">
                <a:moveTo>
                  <a:pt x="30000" y="0"/>
                </a:moveTo>
                <a:lnTo>
                  <a:pt x="0" y="0"/>
                </a:lnTo>
                <a:lnTo>
                  <a:pt x="0" y="53333"/>
                </a:lnTo>
                <a:lnTo>
                  <a:pt x="0" y="106666"/>
                </a:lnTo>
                <a:lnTo>
                  <a:pt x="30000" y="106666"/>
                </a:lnTo>
                <a:lnTo>
                  <a:pt x="75000" y="106666"/>
                </a:lnTo>
                <a:lnTo>
                  <a:pt x="105000" y="53333"/>
                </a:lnTo>
                <a:lnTo>
                  <a:pt x="105000" y="0"/>
                </a:lnTo>
                <a:lnTo>
                  <a:pt x="75000" y="0"/>
                </a:lnTo>
                <a:lnTo>
                  <a:pt x="3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48" name="Shape 4248"/>
          <p:cNvSpPr/>
          <p:nvPr/>
        </p:nvSpPr>
        <p:spPr>
          <a:xfrm>
            <a:off x="7189788" y="5556250"/>
            <a:ext cx="12699" cy="12699"/>
          </a:xfrm>
          <a:custGeom>
            <a:pathLst>
              <a:path extrusionOk="0" h="120000" w="120000">
                <a:moveTo>
                  <a:pt x="40000" y="0"/>
                </a:moveTo>
                <a:lnTo>
                  <a:pt x="0" y="30000"/>
                </a:lnTo>
                <a:lnTo>
                  <a:pt x="0" y="75000"/>
                </a:lnTo>
                <a:lnTo>
                  <a:pt x="0" y="105000"/>
                </a:lnTo>
                <a:lnTo>
                  <a:pt x="40000" y="105000"/>
                </a:lnTo>
                <a:lnTo>
                  <a:pt x="66666" y="105000"/>
                </a:lnTo>
                <a:lnTo>
                  <a:pt x="106666" y="105000"/>
                </a:lnTo>
                <a:lnTo>
                  <a:pt x="106666" y="75000"/>
                </a:lnTo>
                <a:lnTo>
                  <a:pt x="106666" y="30000"/>
                </a:lnTo>
                <a:lnTo>
                  <a:pt x="66666" y="3000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49" name="Shape 4249"/>
          <p:cNvSpPr/>
          <p:nvPr/>
        </p:nvSpPr>
        <p:spPr>
          <a:xfrm>
            <a:off x="6680200" y="4270375"/>
            <a:ext cx="396874" cy="1384299"/>
          </a:xfrm>
          <a:custGeom>
            <a:pathLst>
              <a:path extrusionOk="0" h="120000" w="120000">
                <a:moveTo>
                  <a:pt x="17935" y="5366"/>
                </a:moveTo>
                <a:lnTo>
                  <a:pt x="17935" y="5366"/>
                </a:lnTo>
                <a:lnTo>
                  <a:pt x="21779" y="4541"/>
                </a:lnTo>
                <a:lnTo>
                  <a:pt x="26049" y="3715"/>
                </a:lnTo>
                <a:lnTo>
                  <a:pt x="29893" y="3027"/>
                </a:lnTo>
                <a:lnTo>
                  <a:pt x="33309" y="2477"/>
                </a:lnTo>
                <a:lnTo>
                  <a:pt x="36298" y="1788"/>
                </a:lnTo>
                <a:lnTo>
                  <a:pt x="39715" y="1376"/>
                </a:lnTo>
                <a:lnTo>
                  <a:pt x="43131" y="825"/>
                </a:lnTo>
                <a:lnTo>
                  <a:pt x="46548" y="550"/>
                </a:lnTo>
                <a:lnTo>
                  <a:pt x="50391" y="275"/>
                </a:lnTo>
                <a:lnTo>
                  <a:pt x="54661" y="137"/>
                </a:lnTo>
                <a:lnTo>
                  <a:pt x="58932" y="0"/>
                </a:lnTo>
                <a:lnTo>
                  <a:pt x="64056" y="0"/>
                </a:lnTo>
                <a:lnTo>
                  <a:pt x="69181" y="0"/>
                </a:lnTo>
                <a:lnTo>
                  <a:pt x="74306" y="275"/>
                </a:lnTo>
                <a:lnTo>
                  <a:pt x="81138" y="550"/>
                </a:lnTo>
                <a:lnTo>
                  <a:pt x="88398" y="825"/>
                </a:lnTo>
                <a:lnTo>
                  <a:pt x="101209" y="1926"/>
                </a:lnTo>
                <a:lnTo>
                  <a:pt x="110604" y="3302"/>
                </a:lnTo>
                <a:lnTo>
                  <a:pt x="116156" y="5229"/>
                </a:lnTo>
                <a:lnTo>
                  <a:pt x="119145" y="7431"/>
                </a:lnTo>
                <a:lnTo>
                  <a:pt x="119572" y="9908"/>
                </a:lnTo>
                <a:lnTo>
                  <a:pt x="119145" y="12660"/>
                </a:lnTo>
                <a:lnTo>
                  <a:pt x="117864" y="15550"/>
                </a:lnTo>
                <a:lnTo>
                  <a:pt x="116156" y="18715"/>
                </a:lnTo>
                <a:lnTo>
                  <a:pt x="116156" y="20504"/>
                </a:lnTo>
                <a:lnTo>
                  <a:pt x="115729" y="22844"/>
                </a:lnTo>
                <a:lnTo>
                  <a:pt x="115302" y="26009"/>
                </a:lnTo>
                <a:lnTo>
                  <a:pt x="114875" y="29449"/>
                </a:lnTo>
                <a:lnTo>
                  <a:pt x="114448" y="33302"/>
                </a:lnTo>
                <a:lnTo>
                  <a:pt x="114021" y="37568"/>
                </a:lnTo>
                <a:lnTo>
                  <a:pt x="114021" y="41972"/>
                </a:lnTo>
                <a:lnTo>
                  <a:pt x="113167" y="46513"/>
                </a:lnTo>
                <a:lnTo>
                  <a:pt x="112740" y="51192"/>
                </a:lnTo>
                <a:lnTo>
                  <a:pt x="112740" y="55596"/>
                </a:lnTo>
                <a:lnTo>
                  <a:pt x="112740" y="59862"/>
                </a:lnTo>
                <a:lnTo>
                  <a:pt x="112740" y="63853"/>
                </a:lnTo>
                <a:lnTo>
                  <a:pt x="112740" y="67568"/>
                </a:lnTo>
                <a:lnTo>
                  <a:pt x="112740" y="70596"/>
                </a:lnTo>
                <a:lnTo>
                  <a:pt x="113167" y="73211"/>
                </a:lnTo>
                <a:lnTo>
                  <a:pt x="114021" y="75275"/>
                </a:lnTo>
                <a:lnTo>
                  <a:pt x="114448" y="76788"/>
                </a:lnTo>
                <a:lnTo>
                  <a:pt x="114875" y="78440"/>
                </a:lnTo>
                <a:lnTo>
                  <a:pt x="114875" y="80366"/>
                </a:lnTo>
                <a:lnTo>
                  <a:pt x="115302" y="82431"/>
                </a:lnTo>
                <a:lnTo>
                  <a:pt x="115302" y="84495"/>
                </a:lnTo>
                <a:lnTo>
                  <a:pt x="115729" y="86834"/>
                </a:lnTo>
                <a:lnTo>
                  <a:pt x="115729" y="89036"/>
                </a:lnTo>
                <a:lnTo>
                  <a:pt x="115729" y="91238"/>
                </a:lnTo>
                <a:lnTo>
                  <a:pt x="115729" y="93577"/>
                </a:lnTo>
                <a:lnTo>
                  <a:pt x="115729" y="95779"/>
                </a:lnTo>
                <a:lnTo>
                  <a:pt x="115729" y="97981"/>
                </a:lnTo>
                <a:lnTo>
                  <a:pt x="115729" y="100045"/>
                </a:lnTo>
                <a:lnTo>
                  <a:pt x="115729" y="101972"/>
                </a:lnTo>
                <a:lnTo>
                  <a:pt x="115729" y="103761"/>
                </a:lnTo>
                <a:lnTo>
                  <a:pt x="115302" y="105412"/>
                </a:lnTo>
                <a:lnTo>
                  <a:pt x="115302" y="106926"/>
                </a:lnTo>
                <a:lnTo>
                  <a:pt x="114021" y="109816"/>
                </a:lnTo>
                <a:lnTo>
                  <a:pt x="111032" y="112431"/>
                </a:lnTo>
                <a:lnTo>
                  <a:pt x="106761" y="114633"/>
                </a:lnTo>
                <a:lnTo>
                  <a:pt x="100355" y="116422"/>
                </a:lnTo>
                <a:lnTo>
                  <a:pt x="92241" y="117798"/>
                </a:lnTo>
                <a:lnTo>
                  <a:pt x="82419" y="118899"/>
                </a:lnTo>
                <a:lnTo>
                  <a:pt x="72170" y="119449"/>
                </a:lnTo>
                <a:lnTo>
                  <a:pt x="58932" y="119862"/>
                </a:lnTo>
                <a:lnTo>
                  <a:pt x="54234" y="119724"/>
                </a:lnTo>
                <a:lnTo>
                  <a:pt x="48683" y="119174"/>
                </a:lnTo>
                <a:lnTo>
                  <a:pt x="41423" y="118348"/>
                </a:lnTo>
                <a:lnTo>
                  <a:pt x="34163" y="117247"/>
                </a:lnTo>
                <a:lnTo>
                  <a:pt x="27330" y="116009"/>
                </a:lnTo>
                <a:lnTo>
                  <a:pt x="21779" y="114770"/>
                </a:lnTo>
                <a:lnTo>
                  <a:pt x="16227" y="113394"/>
                </a:lnTo>
                <a:lnTo>
                  <a:pt x="13238" y="112155"/>
                </a:lnTo>
                <a:lnTo>
                  <a:pt x="11957" y="111055"/>
                </a:lnTo>
                <a:lnTo>
                  <a:pt x="11103" y="109678"/>
                </a:lnTo>
                <a:lnTo>
                  <a:pt x="10676" y="108302"/>
                </a:lnTo>
                <a:lnTo>
                  <a:pt x="10249" y="106651"/>
                </a:lnTo>
                <a:lnTo>
                  <a:pt x="9395" y="104724"/>
                </a:lnTo>
                <a:lnTo>
                  <a:pt x="8967" y="102522"/>
                </a:lnTo>
                <a:lnTo>
                  <a:pt x="8113" y="100045"/>
                </a:lnTo>
                <a:lnTo>
                  <a:pt x="6405" y="97018"/>
                </a:lnTo>
                <a:lnTo>
                  <a:pt x="5124" y="95366"/>
                </a:lnTo>
                <a:lnTo>
                  <a:pt x="4270" y="93577"/>
                </a:lnTo>
                <a:lnTo>
                  <a:pt x="3416" y="91513"/>
                </a:lnTo>
                <a:lnTo>
                  <a:pt x="2989" y="89449"/>
                </a:lnTo>
                <a:lnTo>
                  <a:pt x="2562" y="87247"/>
                </a:lnTo>
                <a:lnTo>
                  <a:pt x="1281" y="85045"/>
                </a:lnTo>
                <a:lnTo>
                  <a:pt x="854" y="82706"/>
                </a:lnTo>
                <a:lnTo>
                  <a:pt x="427" y="80366"/>
                </a:lnTo>
                <a:lnTo>
                  <a:pt x="0" y="78165"/>
                </a:lnTo>
                <a:lnTo>
                  <a:pt x="0" y="75963"/>
                </a:lnTo>
                <a:lnTo>
                  <a:pt x="0" y="73899"/>
                </a:lnTo>
                <a:lnTo>
                  <a:pt x="0" y="71834"/>
                </a:lnTo>
                <a:lnTo>
                  <a:pt x="0" y="69908"/>
                </a:lnTo>
                <a:lnTo>
                  <a:pt x="0" y="68119"/>
                </a:lnTo>
                <a:lnTo>
                  <a:pt x="427" y="66743"/>
                </a:lnTo>
                <a:lnTo>
                  <a:pt x="854" y="65366"/>
                </a:lnTo>
                <a:lnTo>
                  <a:pt x="1281" y="64128"/>
                </a:lnTo>
                <a:lnTo>
                  <a:pt x="1708" y="62477"/>
                </a:lnTo>
                <a:lnTo>
                  <a:pt x="2989" y="60688"/>
                </a:lnTo>
                <a:lnTo>
                  <a:pt x="3416" y="58486"/>
                </a:lnTo>
                <a:lnTo>
                  <a:pt x="3416" y="56422"/>
                </a:lnTo>
                <a:lnTo>
                  <a:pt x="4270" y="53944"/>
                </a:lnTo>
                <a:lnTo>
                  <a:pt x="4697" y="51605"/>
                </a:lnTo>
                <a:lnTo>
                  <a:pt x="5124" y="49266"/>
                </a:lnTo>
                <a:lnTo>
                  <a:pt x="5124" y="46788"/>
                </a:lnTo>
                <a:lnTo>
                  <a:pt x="5551" y="44311"/>
                </a:lnTo>
                <a:lnTo>
                  <a:pt x="5551" y="42110"/>
                </a:lnTo>
                <a:lnTo>
                  <a:pt x="5551" y="39908"/>
                </a:lnTo>
                <a:lnTo>
                  <a:pt x="5551" y="37981"/>
                </a:lnTo>
                <a:lnTo>
                  <a:pt x="5124" y="36192"/>
                </a:lnTo>
                <a:lnTo>
                  <a:pt x="4697" y="34678"/>
                </a:lnTo>
                <a:lnTo>
                  <a:pt x="4270" y="33440"/>
                </a:lnTo>
                <a:lnTo>
                  <a:pt x="3416" y="31788"/>
                </a:lnTo>
                <a:lnTo>
                  <a:pt x="2989" y="30137"/>
                </a:lnTo>
                <a:lnTo>
                  <a:pt x="2562" y="28348"/>
                </a:lnTo>
                <a:lnTo>
                  <a:pt x="1708" y="26559"/>
                </a:lnTo>
                <a:lnTo>
                  <a:pt x="1708" y="24908"/>
                </a:lnTo>
                <a:lnTo>
                  <a:pt x="1708" y="23119"/>
                </a:lnTo>
                <a:lnTo>
                  <a:pt x="1708" y="21330"/>
                </a:lnTo>
                <a:lnTo>
                  <a:pt x="2562" y="19816"/>
                </a:lnTo>
                <a:lnTo>
                  <a:pt x="2562" y="18165"/>
                </a:lnTo>
                <a:lnTo>
                  <a:pt x="2989" y="16926"/>
                </a:lnTo>
                <a:lnTo>
                  <a:pt x="2989" y="15688"/>
                </a:lnTo>
                <a:lnTo>
                  <a:pt x="3416" y="14724"/>
                </a:lnTo>
                <a:lnTo>
                  <a:pt x="3416" y="13761"/>
                </a:lnTo>
                <a:lnTo>
                  <a:pt x="3416" y="13348"/>
                </a:lnTo>
                <a:lnTo>
                  <a:pt x="3416" y="13073"/>
                </a:lnTo>
                <a:lnTo>
                  <a:pt x="3843" y="12247"/>
                </a:lnTo>
                <a:lnTo>
                  <a:pt x="4270" y="11284"/>
                </a:lnTo>
                <a:lnTo>
                  <a:pt x="4697" y="10458"/>
                </a:lnTo>
                <a:lnTo>
                  <a:pt x="5551" y="9495"/>
                </a:lnTo>
                <a:lnTo>
                  <a:pt x="7259" y="8532"/>
                </a:lnTo>
                <a:lnTo>
                  <a:pt x="8967" y="7568"/>
                </a:lnTo>
                <a:lnTo>
                  <a:pt x="12384" y="6467"/>
                </a:lnTo>
                <a:lnTo>
                  <a:pt x="17935" y="5366"/>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50" name="Shape 4250"/>
          <p:cNvSpPr/>
          <p:nvPr/>
        </p:nvSpPr>
        <p:spPr>
          <a:xfrm>
            <a:off x="6726238" y="4418012"/>
            <a:ext cx="57150" cy="55561"/>
          </a:xfrm>
          <a:custGeom>
            <a:pathLst>
              <a:path extrusionOk="0" h="120000" w="120000">
                <a:moveTo>
                  <a:pt x="60000" y="116571"/>
                </a:moveTo>
                <a:lnTo>
                  <a:pt x="60000" y="116571"/>
                </a:lnTo>
                <a:lnTo>
                  <a:pt x="84000" y="113142"/>
                </a:lnTo>
                <a:lnTo>
                  <a:pt x="99000" y="99428"/>
                </a:lnTo>
                <a:lnTo>
                  <a:pt x="114000" y="82285"/>
                </a:lnTo>
                <a:lnTo>
                  <a:pt x="117000" y="58285"/>
                </a:lnTo>
                <a:lnTo>
                  <a:pt x="114000" y="34285"/>
                </a:lnTo>
                <a:lnTo>
                  <a:pt x="99000" y="17142"/>
                </a:lnTo>
                <a:lnTo>
                  <a:pt x="84000" y="3428"/>
                </a:lnTo>
                <a:lnTo>
                  <a:pt x="60000" y="0"/>
                </a:lnTo>
                <a:lnTo>
                  <a:pt x="36000" y="3428"/>
                </a:lnTo>
                <a:lnTo>
                  <a:pt x="18000" y="17142"/>
                </a:lnTo>
                <a:lnTo>
                  <a:pt x="6000" y="34285"/>
                </a:lnTo>
                <a:lnTo>
                  <a:pt x="0" y="58285"/>
                </a:lnTo>
                <a:lnTo>
                  <a:pt x="6000" y="82285"/>
                </a:lnTo>
                <a:lnTo>
                  <a:pt x="18000" y="99428"/>
                </a:lnTo>
                <a:lnTo>
                  <a:pt x="36000" y="113142"/>
                </a:lnTo>
                <a:lnTo>
                  <a:pt x="60000" y="116571"/>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51" name="Shape 4251"/>
          <p:cNvSpPr/>
          <p:nvPr/>
        </p:nvSpPr>
        <p:spPr>
          <a:xfrm>
            <a:off x="6765925" y="4343400"/>
            <a:ext cx="57150" cy="57150"/>
          </a:xfrm>
          <a:custGeom>
            <a:pathLst>
              <a:path extrusionOk="0" h="120000" w="120000">
                <a:moveTo>
                  <a:pt x="57000" y="116666"/>
                </a:moveTo>
                <a:lnTo>
                  <a:pt x="57000" y="116666"/>
                </a:lnTo>
                <a:lnTo>
                  <a:pt x="81000" y="113333"/>
                </a:lnTo>
                <a:lnTo>
                  <a:pt x="99000" y="100000"/>
                </a:lnTo>
                <a:lnTo>
                  <a:pt x="114000" y="80000"/>
                </a:lnTo>
                <a:lnTo>
                  <a:pt x="117000" y="56666"/>
                </a:lnTo>
                <a:lnTo>
                  <a:pt x="114000" y="33333"/>
                </a:lnTo>
                <a:lnTo>
                  <a:pt x="99000" y="16666"/>
                </a:lnTo>
                <a:lnTo>
                  <a:pt x="81000" y="6666"/>
                </a:lnTo>
                <a:lnTo>
                  <a:pt x="57000" y="0"/>
                </a:lnTo>
                <a:lnTo>
                  <a:pt x="33000" y="6666"/>
                </a:lnTo>
                <a:lnTo>
                  <a:pt x="18000" y="16666"/>
                </a:lnTo>
                <a:lnTo>
                  <a:pt x="6000" y="33333"/>
                </a:lnTo>
                <a:lnTo>
                  <a:pt x="0" y="56666"/>
                </a:lnTo>
                <a:lnTo>
                  <a:pt x="6000" y="80000"/>
                </a:lnTo>
                <a:lnTo>
                  <a:pt x="18000" y="100000"/>
                </a:lnTo>
                <a:lnTo>
                  <a:pt x="33000" y="113333"/>
                </a:lnTo>
                <a:lnTo>
                  <a:pt x="57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52" name="Shape 4252"/>
          <p:cNvSpPr/>
          <p:nvPr/>
        </p:nvSpPr>
        <p:spPr>
          <a:xfrm>
            <a:off x="6858000" y="4308475"/>
            <a:ext cx="58738" cy="58738"/>
          </a:xfrm>
          <a:custGeom>
            <a:pathLst>
              <a:path extrusionOk="0" h="120000" w="120000">
                <a:moveTo>
                  <a:pt x="55609" y="116756"/>
                </a:moveTo>
                <a:lnTo>
                  <a:pt x="55609" y="116756"/>
                </a:lnTo>
                <a:lnTo>
                  <a:pt x="79024" y="110270"/>
                </a:lnTo>
                <a:lnTo>
                  <a:pt x="99512" y="100540"/>
                </a:lnTo>
                <a:lnTo>
                  <a:pt x="114146" y="81081"/>
                </a:lnTo>
                <a:lnTo>
                  <a:pt x="117073" y="58378"/>
                </a:lnTo>
                <a:lnTo>
                  <a:pt x="114146" y="35675"/>
                </a:lnTo>
                <a:lnTo>
                  <a:pt x="99512" y="19459"/>
                </a:lnTo>
                <a:lnTo>
                  <a:pt x="79024" y="6486"/>
                </a:lnTo>
                <a:lnTo>
                  <a:pt x="55609" y="0"/>
                </a:lnTo>
                <a:lnTo>
                  <a:pt x="32195" y="6486"/>
                </a:lnTo>
                <a:lnTo>
                  <a:pt x="17560" y="19459"/>
                </a:lnTo>
                <a:lnTo>
                  <a:pt x="5853" y="35675"/>
                </a:lnTo>
                <a:lnTo>
                  <a:pt x="0" y="58378"/>
                </a:lnTo>
                <a:lnTo>
                  <a:pt x="5853" y="81081"/>
                </a:lnTo>
                <a:lnTo>
                  <a:pt x="17560" y="100540"/>
                </a:lnTo>
                <a:lnTo>
                  <a:pt x="32195" y="110270"/>
                </a:lnTo>
                <a:lnTo>
                  <a:pt x="55609"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53" name="Shape 4253"/>
          <p:cNvSpPr/>
          <p:nvPr/>
        </p:nvSpPr>
        <p:spPr>
          <a:xfrm>
            <a:off x="6946900" y="4337050"/>
            <a:ext cx="60324" cy="55562"/>
          </a:xfrm>
          <a:custGeom>
            <a:pathLst>
              <a:path extrusionOk="0" h="120000" w="120000">
                <a:moveTo>
                  <a:pt x="60000" y="116571"/>
                </a:moveTo>
                <a:lnTo>
                  <a:pt x="60000" y="116571"/>
                </a:lnTo>
                <a:lnTo>
                  <a:pt x="80000" y="113142"/>
                </a:lnTo>
                <a:lnTo>
                  <a:pt x="97142" y="99428"/>
                </a:lnTo>
                <a:lnTo>
                  <a:pt x="111428" y="82285"/>
                </a:lnTo>
                <a:lnTo>
                  <a:pt x="117142" y="58285"/>
                </a:lnTo>
                <a:lnTo>
                  <a:pt x="111428" y="34285"/>
                </a:lnTo>
                <a:lnTo>
                  <a:pt x="97142" y="17142"/>
                </a:lnTo>
                <a:lnTo>
                  <a:pt x="80000" y="3428"/>
                </a:lnTo>
                <a:lnTo>
                  <a:pt x="60000" y="0"/>
                </a:lnTo>
                <a:lnTo>
                  <a:pt x="37142" y="3428"/>
                </a:lnTo>
                <a:lnTo>
                  <a:pt x="17142" y="17142"/>
                </a:lnTo>
                <a:lnTo>
                  <a:pt x="5714" y="34285"/>
                </a:lnTo>
                <a:lnTo>
                  <a:pt x="0" y="58285"/>
                </a:lnTo>
                <a:lnTo>
                  <a:pt x="5714" y="82285"/>
                </a:lnTo>
                <a:lnTo>
                  <a:pt x="17142" y="99428"/>
                </a:lnTo>
                <a:lnTo>
                  <a:pt x="37142" y="113142"/>
                </a:lnTo>
                <a:lnTo>
                  <a:pt x="60000" y="116571"/>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54" name="Shape 4254"/>
          <p:cNvSpPr/>
          <p:nvPr/>
        </p:nvSpPr>
        <p:spPr>
          <a:xfrm>
            <a:off x="6994525" y="4418012"/>
            <a:ext cx="53974" cy="57150"/>
          </a:xfrm>
          <a:custGeom>
            <a:pathLst>
              <a:path extrusionOk="0" h="120000" w="120000">
                <a:moveTo>
                  <a:pt x="58461" y="116666"/>
                </a:moveTo>
                <a:lnTo>
                  <a:pt x="58461" y="116666"/>
                </a:lnTo>
                <a:lnTo>
                  <a:pt x="83076" y="110000"/>
                </a:lnTo>
                <a:lnTo>
                  <a:pt x="98461" y="100000"/>
                </a:lnTo>
                <a:lnTo>
                  <a:pt x="110769" y="83333"/>
                </a:lnTo>
                <a:lnTo>
                  <a:pt x="116923" y="60000"/>
                </a:lnTo>
                <a:lnTo>
                  <a:pt x="110769" y="36666"/>
                </a:lnTo>
                <a:lnTo>
                  <a:pt x="98461" y="16666"/>
                </a:lnTo>
                <a:lnTo>
                  <a:pt x="83076" y="3333"/>
                </a:lnTo>
                <a:lnTo>
                  <a:pt x="58461" y="0"/>
                </a:lnTo>
                <a:lnTo>
                  <a:pt x="33846" y="3333"/>
                </a:lnTo>
                <a:lnTo>
                  <a:pt x="18461" y="16666"/>
                </a:lnTo>
                <a:lnTo>
                  <a:pt x="3076" y="36666"/>
                </a:lnTo>
                <a:lnTo>
                  <a:pt x="0" y="60000"/>
                </a:lnTo>
                <a:lnTo>
                  <a:pt x="3076" y="83333"/>
                </a:lnTo>
                <a:lnTo>
                  <a:pt x="18461" y="100000"/>
                </a:lnTo>
                <a:lnTo>
                  <a:pt x="33846" y="110000"/>
                </a:lnTo>
                <a:lnTo>
                  <a:pt x="58461"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55" name="Shape 4255"/>
          <p:cNvSpPr/>
          <p:nvPr/>
        </p:nvSpPr>
        <p:spPr>
          <a:xfrm>
            <a:off x="6753225" y="5322887"/>
            <a:ext cx="238124" cy="268286"/>
          </a:xfrm>
          <a:custGeom>
            <a:pathLst>
              <a:path extrusionOk="0" h="120000" w="120000">
                <a:moveTo>
                  <a:pt x="55000" y="119289"/>
                </a:moveTo>
                <a:lnTo>
                  <a:pt x="55000" y="119289"/>
                </a:lnTo>
                <a:lnTo>
                  <a:pt x="50000" y="117869"/>
                </a:lnTo>
                <a:lnTo>
                  <a:pt x="45000" y="117159"/>
                </a:lnTo>
                <a:lnTo>
                  <a:pt x="42142" y="115739"/>
                </a:lnTo>
                <a:lnTo>
                  <a:pt x="39285" y="113609"/>
                </a:lnTo>
                <a:lnTo>
                  <a:pt x="36428" y="112189"/>
                </a:lnTo>
                <a:lnTo>
                  <a:pt x="33571" y="110059"/>
                </a:lnTo>
                <a:lnTo>
                  <a:pt x="30000" y="107928"/>
                </a:lnTo>
                <a:lnTo>
                  <a:pt x="25714" y="106508"/>
                </a:lnTo>
                <a:lnTo>
                  <a:pt x="19285" y="103668"/>
                </a:lnTo>
                <a:lnTo>
                  <a:pt x="14285" y="99408"/>
                </a:lnTo>
                <a:lnTo>
                  <a:pt x="10000" y="95857"/>
                </a:lnTo>
                <a:lnTo>
                  <a:pt x="6428" y="92307"/>
                </a:lnTo>
                <a:lnTo>
                  <a:pt x="5000" y="90177"/>
                </a:lnTo>
                <a:lnTo>
                  <a:pt x="4285" y="88047"/>
                </a:lnTo>
                <a:lnTo>
                  <a:pt x="4285" y="85917"/>
                </a:lnTo>
                <a:lnTo>
                  <a:pt x="3571" y="82366"/>
                </a:lnTo>
                <a:lnTo>
                  <a:pt x="2142" y="79526"/>
                </a:lnTo>
                <a:lnTo>
                  <a:pt x="2142" y="76686"/>
                </a:lnTo>
                <a:lnTo>
                  <a:pt x="2142" y="73846"/>
                </a:lnTo>
                <a:lnTo>
                  <a:pt x="2142" y="71005"/>
                </a:lnTo>
                <a:lnTo>
                  <a:pt x="2142" y="67455"/>
                </a:lnTo>
                <a:lnTo>
                  <a:pt x="1428" y="63195"/>
                </a:lnTo>
                <a:lnTo>
                  <a:pt x="714" y="59644"/>
                </a:lnTo>
                <a:lnTo>
                  <a:pt x="714" y="55384"/>
                </a:lnTo>
                <a:lnTo>
                  <a:pt x="0" y="51124"/>
                </a:lnTo>
                <a:lnTo>
                  <a:pt x="0" y="46863"/>
                </a:lnTo>
                <a:lnTo>
                  <a:pt x="1428" y="43313"/>
                </a:lnTo>
                <a:lnTo>
                  <a:pt x="3571" y="40473"/>
                </a:lnTo>
                <a:lnTo>
                  <a:pt x="5000" y="36923"/>
                </a:lnTo>
                <a:lnTo>
                  <a:pt x="7857" y="32662"/>
                </a:lnTo>
                <a:lnTo>
                  <a:pt x="11428" y="28402"/>
                </a:lnTo>
                <a:lnTo>
                  <a:pt x="15000" y="24142"/>
                </a:lnTo>
                <a:lnTo>
                  <a:pt x="19285" y="20591"/>
                </a:lnTo>
                <a:lnTo>
                  <a:pt x="23571" y="17041"/>
                </a:lnTo>
                <a:lnTo>
                  <a:pt x="26428" y="13491"/>
                </a:lnTo>
                <a:lnTo>
                  <a:pt x="30000" y="12071"/>
                </a:lnTo>
                <a:lnTo>
                  <a:pt x="33571" y="9940"/>
                </a:lnTo>
                <a:lnTo>
                  <a:pt x="39285" y="7810"/>
                </a:lnTo>
                <a:lnTo>
                  <a:pt x="46428" y="4970"/>
                </a:lnTo>
                <a:lnTo>
                  <a:pt x="55714" y="2130"/>
                </a:lnTo>
                <a:lnTo>
                  <a:pt x="64285" y="0"/>
                </a:lnTo>
                <a:lnTo>
                  <a:pt x="73571" y="0"/>
                </a:lnTo>
                <a:lnTo>
                  <a:pt x="81428" y="2130"/>
                </a:lnTo>
                <a:lnTo>
                  <a:pt x="90000" y="5680"/>
                </a:lnTo>
                <a:lnTo>
                  <a:pt x="92857" y="7810"/>
                </a:lnTo>
                <a:lnTo>
                  <a:pt x="95714" y="10650"/>
                </a:lnTo>
                <a:lnTo>
                  <a:pt x="99285" y="13491"/>
                </a:lnTo>
                <a:lnTo>
                  <a:pt x="102142" y="17041"/>
                </a:lnTo>
                <a:lnTo>
                  <a:pt x="106428" y="20591"/>
                </a:lnTo>
                <a:lnTo>
                  <a:pt x="108571" y="23431"/>
                </a:lnTo>
                <a:lnTo>
                  <a:pt x="112142" y="26982"/>
                </a:lnTo>
                <a:lnTo>
                  <a:pt x="112857" y="30532"/>
                </a:lnTo>
                <a:lnTo>
                  <a:pt x="114285" y="33372"/>
                </a:lnTo>
                <a:lnTo>
                  <a:pt x="115714" y="38343"/>
                </a:lnTo>
                <a:lnTo>
                  <a:pt x="117142" y="43313"/>
                </a:lnTo>
                <a:lnTo>
                  <a:pt x="117142" y="48994"/>
                </a:lnTo>
                <a:lnTo>
                  <a:pt x="117857" y="53964"/>
                </a:lnTo>
                <a:lnTo>
                  <a:pt x="118571" y="59644"/>
                </a:lnTo>
                <a:lnTo>
                  <a:pt x="119285" y="64615"/>
                </a:lnTo>
                <a:lnTo>
                  <a:pt x="119285" y="68875"/>
                </a:lnTo>
                <a:lnTo>
                  <a:pt x="118571" y="73136"/>
                </a:lnTo>
                <a:lnTo>
                  <a:pt x="117857" y="77396"/>
                </a:lnTo>
                <a:lnTo>
                  <a:pt x="117142" y="83076"/>
                </a:lnTo>
                <a:lnTo>
                  <a:pt x="115000" y="88757"/>
                </a:lnTo>
                <a:lnTo>
                  <a:pt x="112142" y="94437"/>
                </a:lnTo>
                <a:lnTo>
                  <a:pt x="110714" y="99408"/>
                </a:lnTo>
                <a:lnTo>
                  <a:pt x="107142" y="102958"/>
                </a:lnTo>
                <a:lnTo>
                  <a:pt x="104285" y="105088"/>
                </a:lnTo>
                <a:lnTo>
                  <a:pt x="100714" y="107218"/>
                </a:lnTo>
                <a:lnTo>
                  <a:pt x="97857" y="108639"/>
                </a:lnTo>
                <a:lnTo>
                  <a:pt x="95000" y="110769"/>
                </a:lnTo>
                <a:lnTo>
                  <a:pt x="92142" y="112899"/>
                </a:lnTo>
                <a:lnTo>
                  <a:pt x="90000" y="114319"/>
                </a:lnTo>
                <a:lnTo>
                  <a:pt x="87857" y="115739"/>
                </a:lnTo>
                <a:lnTo>
                  <a:pt x="85714" y="117159"/>
                </a:lnTo>
                <a:lnTo>
                  <a:pt x="82142" y="117159"/>
                </a:lnTo>
                <a:lnTo>
                  <a:pt x="79285" y="117869"/>
                </a:lnTo>
                <a:lnTo>
                  <a:pt x="75000" y="118579"/>
                </a:lnTo>
                <a:lnTo>
                  <a:pt x="70000" y="118579"/>
                </a:lnTo>
                <a:lnTo>
                  <a:pt x="65000" y="119289"/>
                </a:lnTo>
                <a:lnTo>
                  <a:pt x="60714" y="119289"/>
                </a:lnTo>
                <a:lnTo>
                  <a:pt x="57857" y="119289"/>
                </a:lnTo>
                <a:lnTo>
                  <a:pt x="55714" y="119289"/>
                </a:lnTo>
                <a:lnTo>
                  <a:pt x="55000" y="119289"/>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56" name="Shape 4256"/>
          <p:cNvSpPr/>
          <p:nvPr/>
        </p:nvSpPr>
        <p:spPr>
          <a:xfrm>
            <a:off x="6872288" y="5540375"/>
            <a:ext cx="17461" cy="3174"/>
          </a:xfrm>
          <a:custGeom>
            <a:pathLst>
              <a:path extrusionOk="0" h="120000" w="120000">
                <a:moveTo>
                  <a:pt x="80000" y="0"/>
                </a:moveTo>
                <a:lnTo>
                  <a:pt x="60000" y="0"/>
                </a:lnTo>
                <a:lnTo>
                  <a:pt x="40000" y="0"/>
                </a:lnTo>
                <a:lnTo>
                  <a:pt x="30000" y="0"/>
                </a:lnTo>
                <a:lnTo>
                  <a:pt x="20000" y="0"/>
                </a:lnTo>
                <a:lnTo>
                  <a:pt x="10000" y="0"/>
                </a:lnTo>
                <a:lnTo>
                  <a:pt x="0" y="0"/>
                </a:lnTo>
                <a:lnTo>
                  <a:pt x="0" y="60000"/>
                </a:lnTo>
                <a:lnTo>
                  <a:pt x="10000" y="60000"/>
                </a:lnTo>
                <a:lnTo>
                  <a:pt x="20000" y="60000"/>
                </a:lnTo>
                <a:lnTo>
                  <a:pt x="30000" y="60000"/>
                </a:lnTo>
                <a:lnTo>
                  <a:pt x="50000" y="60000"/>
                </a:lnTo>
                <a:lnTo>
                  <a:pt x="60000" y="60000"/>
                </a:lnTo>
                <a:lnTo>
                  <a:pt x="80000" y="60000"/>
                </a:lnTo>
                <a:lnTo>
                  <a:pt x="90000" y="60000"/>
                </a:lnTo>
                <a:lnTo>
                  <a:pt x="100000" y="60000"/>
                </a:lnTo>
                <a:lnTo>
                  <a:pt x="110000" y="0"/>
                </a:lnTo>
                <a:lnTo>
                  <a:pt x="100000" y="0"/>
                </a:lnTo>
                <a:lnTo>
                  <a:pt x="90000" y="0"/>
                </a:lnTo>
                <a:lnTo>
                  <a:pt x="8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57" name="Shape 4257"/>
          <p:cNvSpPr/>
          <p:nvPr/>
        </p:nvSpPr>
        <p:spPr>
          <a:xfrm>
            <a:off x="6872288" y="5541962"/>
            <a:ext cx="31750" cy="15875"/>
          </a:xfrm>
          <a:custGeom>
            <a:pathLst>
              <a:path extrusionOk="0" h="120000" w="120000">
                <a:moveTo>
                  <a:pt x="83478" y="108000"/>
                </a:moveTo>
                <a:lnTo>
                  <a:pt x="83478" y="108000"/>
                </a:lnTo>
                <a:lnTo>
                  <a:pt x="62608" y="108000"/>
                </a:lnTo>
                <a:lnTo>
                  <a:pt x="41739" y="108000"/>
                </a:lnTo>
                <a:lnTo>
                  <a:pt x="36521" y="108000"/>
                </a:lnTo>
                <a:lnTo>
                  <a:pt x="26086" y="108000"/>
                </a:lnTo>
                <a:lnTo>
                  <a:pt x="10434" y="96000"/>
                </a:lnTo>
                <a:lnTo>
                  <a:pt x="0" y="96000"/>
                </a:lnTo>
                <a:lnTo>
                  <a:pt x="0" y="60000"/>
                </a:lnTo>
                <a:lnTo>
                  <a:pt x="0" y="36000"/>
                </a:lnTo>
                <a:lnTo>
                  <a:pt x="5217" y="24000"/>
                </a:lnTo>
                <a:lnTo>
                  <a:pt x="15652" y="12000"/>
                </a:lnTo>
                <a:lnTo>
                  <a:pt x="31304" y="0"/>
                </a:lnTo>
                <a:lnTo>
                  <a:pt x="36521" y="0"/>
                </a:lnTo>
                <a:lnTo>
                  <a:pt x="46956" y="0"/>
                </a:lnTo>
                <a:lnTo>
                  <a:pt x="67826" y="0"/>
                </a:lnTo>
                <a:lnTo>
                  <a:pt x="78260" y="0"/>
                </a:lnTo>
                <a:lnTo>
                  <a:pt x="83478" y="24000"/>
                </a:lnTo>
                <a:lnTo>
                  <a:pt x="99130" y="36000"/>
                </a:lnTo>
                <a:lnTo>
                  <a:pt x="109565" y="48000"/>
                </a:lnTo>
                <a:lnTo>
                  <a:pt x="114782" y="60000"/>
                </a:lnTo>
                <a:lnTo>
                  <a:pt x="114782" y="84000"/>
                </a:lnTo>
                <a:lnTo>
                  <a:pt x="114782" y="96000"/>
                </a:lnTo>
                <a:lnTo>
                  <a:pt x="104347" y="108000"/>
                </a:lnTo>
                <a:lnTo>
                  <a:pt x="88695" y="108000"/>
                </a:lnTo>
                <a:lnTo>
                  <a:pt x="83478" y="108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58" name="Shape 4258"/>
          <p:cNvSpPr/>
          <p:nvPr/>
        </p:nvSpPr>
        <p:spPr>
          <a:xfrm>
            <a:off x="6829425" y="5375275"/>
            <a:ext cx="15875" cy="6349"/>
          </a:xfrm>
          <a:custGeom>
            <a:pathLst>
              <a:path extrusionOk="0" h="120000" w="120000">
                <a:moveTo>
                  <a:pt x="76363" y="90000"/>
                </a:moveTo>
                <a:lnTo>
                  <a:pt x="54545" y="90000"/>
                </a:lnTo>
                <a:lnTo>
                  <a:pt x="43636" y="90000"/>
                </a:lnTo>
                <a:lnTo>
                  <a:pt x="32727" y="90000"/>
                </a:lnTo>
                <a:lnTo>
                  <a:pt x="21818" y="90000"/>
                </a:lnTo>
                <a:lnTo>
                  <a:pt x="10909" y="90000"/>
                </a:lnTo>
                <a:lnTo>
                  <a:pt x="0" y="60000"/>
                </a:lnTo>
                <a:lnTo>
                  <a:pt x="10909" y="30000"/>
                </a:lnTo>
                <a:lnTo>
                  <a:pt x="21818" y="30000"/>
                </a:lnTo>
                <a:lnTo>
                  <a:pt x="32727" y="30000"/>
                </a:lnTo>
                <a:lnTo>
                  <a:pt x="43636" y="0"/>
                </a:lnTo>
                <a:lnTo>
                  <a:pt x="54545" y="0"/>
                </a:lnTo>
                <a:lnTo>
                  <a:pt x="65454" y="0"/>
                </a:lnTo>
                <a:lnTo>
                  <a:pt x="76363" y="0"/>
                </a:lnTo>
                <a:lnTo>
                  <a:pt x="87272" y="30000"/>
                </a:lnTo>
                <a:lnTo>
                  <a:pt x="98181" y="30000"/>
                </a:lnTo>
                <a:lnTo>
                  <a:pt x="98181" y="60000"/>
                </a:lnTo>
                <a:lnTo>
                  <a:pt x="109090" y="60000"/>
                </a:lnTo>
                <a:lnTo>
                  <a:pt x="98181" y="90000"/>
                </a:lnTo>
                <a:lnTo>
                  <a:pt x="87272" y="90000"/>
                </a:lnTo>
                <a:lnTo>
                  <a:pt x="76363"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59" name="Shape 4259"/>
          <p:cNvSpPr/>
          <p:nvPr/>
        </p:nvSpPr>
        <p:spPr>
          <a:xfrm>
            <a:off x="6829425" y="5375275"/>
            <a:ext cx="31750" cy="22225"/>
          </a:xfrm>
          <a:custGeom>
            <a:pathLst>
              <a:path extrusionOk="0" h="120000" w="120000">
                <a:moveTo>
                  <a:pt x="81818" y="111428"/>
                </a:moveTo>
                <a:lnTo>
                  <a:pt x="81818" y="111428"/>
                </a:lnTo>
                <a:lnTo>
                  <a:pt x="54545" y="102857"/>
                </a:lnTo>
                <a:lnTo>
                  <a:pt x="43636" y="102857"/>
                </a:lnTo>
                <a:lnTo>
                  <a:pt x="38181" y="111428"/>
                </a:lnTo>
                <a:lnTo>
                  <a:pt x="21818" y="111428"/>
                </a:lnTo>
                <a:lnTo>
                  <a:pt x="10909" y="102857"/>
                </a:lnTo>
                <a:lnTo>
                  <a:pt x="5454" y="94285"/>
                </a:lnTo>
                <a:lnTo>
                  <a:pt x="0" y="77142"/>
                </a:lnTo>
                <a:lnTo>
                  <a:pt x="0" y="59999"/>
                </a:lnTo>
                <a:lnTo>
                  <a:pt x="5454" y="42857"/>
                </a:lnTo>
                <a:lnTo>
                  <a:pt x="10909" y="34285"/>
                </a:lnTo>
                <a:lnTo>
                  <a:pt x="21818" y="25714"/>
                </a:lnTo>
                <a:lnTo>
                  <a:pt x="38181" y="25714"/>
                </a:lnTo>
                <a:lnTo>
                  <a:pt x="49090" y="17142"/>
                </a:lnTo>
                <a:lnTo>
                  <a:pt x="60000" y="8571"/>
                </a:lnTo>
                <a:lnTo>
                  <a:pt x="70909" y="0"/>
                </a:lnTo>
                <a:lnTo>
                  <a:pt x="81818" y="8571"/>
                </a:lnTo>
                <a:lnTo>
                  <a:pt x="92727" y="34285"/>
                </a:lnTo>
                <a:lnTo>
                  <a:pt x="103636" y="51428"/>
                </a:lnTo>
                <a:lnTo>
                  <a:pt x="109090" y="68571"/>
                </a:lnTo>
                <a:lnTo>
                  <a:pt x="114545" y="85714"/>
                </a:lnTo>
                <a:lnTo>
                  <a:pt x="109090" y="102857"/>
                </a:lnTo>
                <a:lnTo>
                  <a:pt x="98181" y="102857"/>
                </a:lnTo>
                <a:lnTo>
                  <a:pt x="81818" y="11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60" name="Shape 4260"/>
          <p:cNvSpPr/>
          <p:nvPr/>
        </p:nvSpPr>
        <p:spPr>
          <a:xfrm>
            <a:off x="6827838" y="5507037"/>
            <a:ext cx="4762" cy="7937"/>
          </a:xfrm>
          <a:custGeom>
            <a:pathLst>
              <a:path extrusionOk="0" h="120000" w="120000">
                <a:moveTo>
                  <a:pt x="0" y="48000"/>
                </a:moveTo>
                <a:lnTo>
                  <a:pt x="0" y="24000"/>
                </a:lnTo>
                <a:lnTo>
                  <a:pt x="0" y="0"/>
                </a:lnTo>
                <a:lnTo>
                  <a:pt x="40000" y="0"/>
                </a:lnTo>
                <a:lnTo>
                  <a:pt x="80000" y="24000"/>
                </a:lnTo>
                <a:lnTo>
                  <a:pt x="80000" y="72000"/>
                </a:lnTo>
                <a:lnTo>
                  <a:pt x="40000" y="96000"/>
                </a:lnTo>
                <a:lnTo>
                  <a:pt x="0" y="4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61" name="Shape 4261"/>
          <p:cNvSpPr/>
          <p:nvPr/>
        </p:nvSpPr>
        <p:spPr>
          <a:xfrm>
            <a:off x="6831013" y="5507037"/>
            <a:ext cx="14287" cy="23812"/>
          </a:xfrm>
          <a:custGeom>
            <a:pathLst>
              <a:path extrusionOk="0" h="120000" w="120000">
                <a:moveTo>
                  <a:pt x="108000" y="56000"/>
                </a:moveTo>
                <a:lnTo>
                  <a:pt x="108000" y="56000"/>
                </a:lnTo>
                <a:lnTo>
                  <a:pt x="96000" y="40000"/>
                </a:lnTo>
                <a:lnTo>
                  <a:pt x="96000" y="16000"/>
                </a:lnTo>
                <a:lnTo>
                  <a:pt x="96000" y="8000"/>
                </a:lnTo>
                <a:lnTo>
                  <a:pt x="72000" y="0"/>
                </a:lnTo>
                <a:lnTo>
                  <a:pt x="36000" y="0"/>
                </a:lnTo>
                <a:lnTo>
                  <a:pt x="24000" y="8000"/>
                </a:lnTo>
                <a:lnTo>
                  <a:pt x="12000" y="24000"/>
                </a:lnTo>
                <a:lnTo>
                  <a:pt x="0" y="80000"/>
                </a:lnTo>
                <a:lnTo>
                  <a:pt x="72000" y="112000"/>
                </a:lnTo>
                <a:lnTo>
                  <a:pt x="108000" y="56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62" name="Shape 4262"/>
          <p:cNvSpPr/>
          <p:nvPr/>
        </p:nvSpPr>
        <p:spPr>
          <a:xfrm>
            <a:off x="6926263" y="5480050"/>
            <a:ext cx="3174" cy="7937"/>
          </a:xfrm>
          <a:custGeom>
            <a:pathLst>
              <a:path extrusionOk="0" h="120000" w="120000">
                <a:moveTo>
                  <a:pt x="0" y="48000"/>
                </a:moveTo>
                <a:lnTo>
                  <a:pt x="0" y="24000"/>
                </a:lnTo>
                <a:lnTo>
                  <a:pt x="0" y="0"/>
                </a:lnTo>
                <a:lnTo>
                  <a:pt x="60000" y="0"/>
                </a:lnTo>
                <a:lnTo>
                  <a:pt x="60000" y="24000"/>
                </a:lnTo>
                <a:lnTo>
                  <a:pt x="60000" y="72000"/>
                </a:lnTo>
                <a:lnTo>
                  <a:pt x="0" y="96000"/>
                </a:lnTo>
                <a:lnTo>
                  <a:pt x="0" y="4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63" name="Shape 4263"/>
          <p:cNvSpPr/>
          <p:nvPr/>
        </p:nvSpPr>
        <p:spPr>
          <a:xfrm>
            <a:off x="6927850" y="5480050"/>
            <a:ext cx="14288" cy="23813"/>
          </a:xfrm>
          <a:custGeom>
            <a:pathLst>
              <a:path extrusionOk="0" h="120000" w="120000">
                <a:moveTo>
                  <a:pt x="109090" y="56000"/>
                </a:moveTo>
                <a:lnTo>
                  <a:pt x="109090" y="56000"/>
                </a:lnTo>
                <a:lnTo>
                  <a:pt x="98181" y="32000"/>
                </a:lnTo>
                <a:lnTo>
                  <a:pt x="98181" y="16000"/>
                </a:lnTo>
                <a:lnTo>
                  <a:pt x="87272" y="8000"/>
                </a:lnTo>
                <a:lnTo>
                  <a:pt x="65454" y="0"/>
                </a:lnTo>
                <a:lnTo>
                  <a:pt x="43636" y="8000"/>
                </a:lnTo>
                <a:lnTo>
                  <a:pt x="32727" y="16000"/>
                </a:lnTo>
                <a:lnTo>
                  <a:pt x="21818" y="24000"/>
                </a:lnTo>
                <a:lnTo>
                  <a:pt x="0" y="72000"/>
                </a:lnTo>
                <a:lnTo>
                  <a:pt x="76363" y="112000"/>
                </a:lnTo>
                <a:lnTo>
                  <a:pt x="109090" y="56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64" name="Shape 4264"/>
          <p:cNvSpPr/>
          <p:nvPr/>
        </p:nvSpPr>
        <p:spPr>
          <a:xfrm>
            <a:off x="6904038" y="5413375"/>
            <a:ext cx="3174" cy="7937"/>
          </a:xfrm>
          <a:custGeom>
            <a:pathLst>
              <a:path extrusionOk="0" h="120000" w="120000">
                <a:moveTo>
                  <a:pt x="80000" y="48000"/>
                </a:moveTo>
                <a:lnTo>
                  <a:pt x="80000" y="24000"/>
                </a:lnTo>
                <a:lnTo>
                  <a:pt x="80000" y="0"/>
                </a:lnTo>
                <a:lnTo>
                  <a:pt x="40000" y="0"/>
                </a:lnTo>
                <a:lnTo>
                  <a:pt x="0" y="0"/>
                </a:lnTo>
                <a:lnTo>
                  <a:pt x="40000" y="72000"/>
                </a:lnTo>
                <a:lnTo>
                  <a:pt x="80000" y="96000"/>
                </a:lnTo>
                <a:lnTo>
                  <a:pt x="80000" y="4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65" name="Shape 4265"/>
          <p:cNvSpPr/>
          <p:nvPr/>
        </p:nvSpPr>
        <p:spPr>
          <a:xfrm>
            <a:off x="6904038" y="5413375"/>
            <a:ext cx="19049" cy="23813"/>
          </a:xfrm>
          <a:custGeom>
            <a:pathLst>
              <a:path extrusionOk="0" h="120000" w="120000">
                <a:moveTo>
                  <a:pt x="111428" y="56000"/>
                </a:moveTo>
                <a:lnTo>
                  <a:pt x="111428" y="56000"/>
                </a:lnTo>
                <a:lnTo>
                  <a:pt x="102857" y="40000"/>
                </a:lnTo>
                <a:lnTo>
                  <a:pt x="102857" y="16000"/>
                </a:lnTo>
                <a:lnTo>
                  <a:pt x="94285" y="8000"/>
                </a:lnTo>
                <a:lnTo>
                  <a:pt x="77142" y="0"/>
                </a:lnTo>
                <a:lnTo>
                  <a:pt x="59999" y="0"/>
                </a:lnTo>
                <a:lnTo>
                  <a:pt x="25714" y="0"/>
                </a:lnTo>
                <a:lnTo>
                  <a:pt x="0" y="0"/>
                </a:lnTo>
                <a:lnTo>
                  <a:pt x="25714" y="80000"/>
                </a:lnTo>
                <a:lnTo>
                  <a:pt x="85714" y="112000"/>
                </a:lnTo>
                <a:lnTo>
                  <a:pt x="111428" y="56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66" name="Shape 4266"/>
          <p:cNvSpPr/>
          <p:nvPr/>
        </p:nvSpPr>
        <p:spPr>
          <a:xfrm>
            <a:off x="6827838" y="5434012"/>
            <a:ext cx="15875" cy="4762"/>
          </a:xfrm>
          <a:custGeom>
            <a:pathLst>
              <a:path extrusionOk="0" h="120000" w="120000">
                <a:moveTo>
                  <a:pt x="0" y="80000"/>
                </a:moveTo>
                <a:lnTo>
                  <a:pt x="20000" y="80000"/>
                </a:lnTo>
                <a:lnTo>
                  <a:pt x="20000" y="40000"/>
                </a:lnTo>
                <a:lnTo>
                  <a:pt x="30000" y="40000"/>
                </a:lnTo>
                <a:lnTo>
                  <a:pt x="50000" y="40000"/>
                </a:lnTo>
                <a:lnTo>
                  <a:pt x="60000" y="40000"/>
                </a:lnTo>
                <a:lnTo>
                  <a:pt x="70000" y="40000"/>
                </a:lnTo>
                <a:lnTo>
                  <a:pt x="80000" y="80000"/>
                </a:lnTo>
                <a:lnTo>
                  <a:pt x="90000" y="80000"/>
                </a:lnTo>
                <a:lnTo>
                  <a:pt x="100000" y="80000"/>
                </a:lnTo>
                <a:lnTo>
                  <a:pt x="100000" y="40000"/>
                </a:lnTo>
                <a:lnTo>
                  <a:pt x="110000" y="40000"/>
                </a:lnTo>
                <a:lnTo>
                  <a:pt x="100000" y="40000"/>
                </a:lnTo>
                <a:lnTo>
                  <a:pt x="90000" y="40000"/>
                </a:lnTo>
                <a:lnTo>
                  <a:pt x="70000" y="0"/>
                </a:lnTo>
                <a:lnTo>
                  <a:pt x="60000" y="0"/>
                </a:lnTo>
                <a:lnTo>
                  <a:pt x="40000" y="0"/>
                </a:lnTo>
                <a:lnTo>
                  <a:pt x="30000" y="0"/>
                </a:lnTo>
                <a:lnTo>
                  <a:pt x="20000" y="0"/>
                </a:lnTo>
                <a:lnTo>
                  <a:pt x="10000" y="0"/>
                </a:lnTo>
                <a:lnTo>
                  <a:pt x="10000" y="40000"/>
                </a:lnTo>
                <a:lnTo>
                  <a:pt x="0" y="40000"/>
                </a:lnTo>
                <a:lnTo>
                  <a:pt x="0" y="8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67" name="Shape 4267"/>
          <p:cNvSpPr/>
          <p:nvPr/>
        </p:nvSpPr>
        <p:spPr>
          <a:xfrm>
            <a:off x="6827838" y="5434012"/>
            <a:ext cx="31750" cy="20636"/>
          </a:xfrm>
          <a:custGeom>
            <a:pathLst>
              <a:path extrusionOk="0" h="120000" w="120000">
                <a:moveTo>
                  <a:pt x="0" y="110769"/>
                </a:moveTo>
                <a:lnTo>
                  <a:pt x="0" y="110769"/>
                </a:lnTo>
                <a:lnTo>
                  <a:pt x="15652" y="83076"/>
                </a:lnTo>
                <a:lnTo>
                  <a:pt x="20869" y="55384"/>
                </a:lnTo>
                <a:lnTo>
                  <a:pt x="36521" y="55384"/>
                </a:lnTo>
                <a:lnTo>
                  <a:pt x="52173" y="55384"/>
                </a:lnTo>
                <a:lnTo>
                  <a:pt x="57391" y="55384"/>
                </a:lnTo>
                <a:lnTo>
                  <a:pt x="73043" y="73846"/>
                </a:lnTo>
                <a:lnTo>
                  <a:pt x="88695" y="83076"/>
                </a:lnTo>
                <a:lnTo>
                  <a:pt x="93913" y="83076"/>
                </a:lnTo>
                <a:lnTo>
                  <a:pt x="104347" y="83076"/>
                </a:lnTo>
                <a:lnTo>
                  <a:pt x="109565" y="73846"/>
                </a:lnTo>
                <a:lnTo>
                  <a:pt x="114782" y="55384"/>
                </a:lnTo>
                <a:lnTo>
                  <a:pt x="104347" y="46153"/>
                </a:lnTo>
                <a:lnTo>
                  <a:pt x="93913" y="27692"/>
                </a:lnTo>
                <a:lnTo>
                  <a:pt x="73043" y="9230"/>
                </a:lnTo>
                <a:lnTo>
                  <a:pt x="67826" y="0"/>
                </a:lnTo>
                <a:lnTo>
                  <a:pt x="57391" y="0"/>
                </a:lnTo>
                <a:lnTo>
                  <a:pt x="46956" y="0"/>
                </a:lnTo>
                <a:lnTo>
                  <a:pt x="36521" y="0"/>
                </a:lnTo>
                <a:lnTo>
                  <a:pt x="20869" y="0"/>
                </a:lnTo>
                <a:lnTo>
                  <a:pt x="10434" y="0"/>
                </a:lnTo>
                <a:lnTo>
                  <a:pt x="5217" y="27692"/>
                </a:lnTo>
                <a:lnTo>
                  <a:pt x="0" y="55384"/>
                </a:lnTo>
                <a:lnTo>
                  <a:pt x="0" y="92307"/>
                </a:lnTo>
                <a:lnTo>
                  <a:pt x="0" y="11076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68" name="Shape 4268"/>
          <p:cNvSpPr/>
          <p:nvPr/>
        </p:nvSpPr>
        <p:spPr>
          <a:xfrm>
            <a:off x="6878638" y="5473700"/>
            <a:ext cx="12699" cy="6349"/>
          </a:xfrm>
          <a:custGeom>
            <a:pathLst>
              <a:path extrusionOk="0" h="120000" w="120000">
                <a:moveTo>
                  <a:pt x="0" y="0"/>
                </a:moveTo>
                <a:lnTo>
                  <a:pt x="108000" y="30000"/>
                </a:lnTo>
                <a:lnTo>
                  <a:pt x="48000" y="60000"/>
                </a:lnTo>
                <a:lnTo>
                  <a:pt x="48000" y="90000"/>
                </a:lnTo>
                <a:lnTo>
                  <a:pt x="0" y="90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69" name="Shape 4269"/>
          <p:cNvSpPr/>
          <p:nvPr/>
        </p:nvSpPr>
        <p:spPr>
          <a:xfrm>
            <a:off x="6891338" y="5478462"/>
            <a:ext cx="3174" cy="12699"/>
          </a:xfrm>
          <a:custGeom>
            <a:pathLst>
              <a:path extrusionOk="0" h="120000" w="120000">
                <a:moveTo>
                  <a:pt x="80000" y="105000"/>
                </a:moveTo>
                <a:lnTo>
                  <a:pt x="80000" y="105000"/>
                </a:lnTo>
                <a:lnTo>
                  <a:pt x="0" y="60000"/>
                </a:lnTo>
                <a:lnTo>
                  <a:pt x="40000" y="30000"/>
                </a:lnTo>
                <a:lnTo>
                  <a:pt x="40000" y="0"/>
                </a:lnTo>
                <a:lnTo>
                  <a:pt x="80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70" name="Shape 4270"/>
          <p:cNvSpPr/>
          <p:nvPr/>
        </p:nvSpPr>
        <p:spPr>
          <a:xfrm>
            <a:off x="6786563" y="5435600"/>
            <a:ext cx="15875" cy="26987"/>
          </a:xfrm>
          <a:custGeom>
            <a:pathLst>
              <a:path extrusionOk="0" h="120000" w="120000">
                <a:moveTo>
                  <a:pt x="0" y="112941"/>
                </a:moveTo>
                <a:lnTo>
                  <a:pt x="0" y="98823"/>
                </a:lnTo>
                <a:lnTo>
                  <a:pt x="0" y="84705"/>
                </a:lnTo>
                <a:lnTo>
                  <a:pt x="0" y="70588"/>
                </a:lnTo>
                <a:lnTo>
                  <a:pt x="0" y="63529"/>
                </a:lnTo>
                <a:lnTo>
                  <a:pt x="0" y="56470"/>
                </a:lnTo>
                <a:lnTo>
                  <a:pt x="109090" y="49411"/>
                </a:lnTo>
                <a:lnTo>
                  <a:pt x="109090" y="42352"/>
                </a:lnTo>
                <a:lnTo>
                  <a:pt x="0" y="28235"/>
                </a:lnTo>
                <a:lnTo>
                  <a:pt x="0" y="21176"/>
                </a:lnTo>
                <a:lnTo>
                  <a:pt x="0" y="7058"/>
                </a:lnTo>
                <a:lnTo>
                  <a:pt x="0" y="0"/>
                </a:lnTo>
                <a:lnTo>
                  <a:pt x="0" y="112941"/>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71" name="Shape 4271"/>
          <p:cNvSpPr/>
          <p:nvPr/>
        </p:nvSpPr>
        <p:spPr>
          <a:xfrm>
            <a:off x="6800850" y="5435600"/>
            <a:ext cx="1587" cy="42862"/>
          </a:xfrm>
          <a:custGeom>
            <a:pathLst>
              <a:path extrusionOk="0" h="120000" w="120000">
                <a:moveTo>
                  <a:pt x="60000" y="115555"/>
                </a:moveTo>
                <a:lnTo>
                  <a:pt x="60000" y="115555"/>
                </a:lnTo>
                <a:lnTo>
                  <a:pt x="60000" y="102222"/>
                </a:lnTo>
                <a:lnTo>
                  <a:pt x="60000" y="84444"/>
                </a:lnTo>
                <a:lnTo>
                  <a:pt x="60000" y="75555"/>
                </a:lnTo>
                <a:lnTo>
                  <a:pt x="60000" y="71111"/>
                </a:lnTo>
                <a:lnTo>
                  <a:pt x="60000" y="66666"/>
                </a:lnTo>
                <a:lnTo>
                  <a:pt x="60000" y="57777"/>
                </a:lnTo>
                <a:lnTo>
                  <a:pt x="0" y="53333"/>
                </a:lnTo>
                <a:lnTo>
                  <a:pt x="0" y="44444"/>
                </a:lnTo>
                <a:lnTo>
                  <a:pt x="60000" y="31111"/>
                </a:lnTo>
                <a:lnTo>
                  <a:pt x="60000" y="22222"/>
                </a:lnTo>
                <a:lnTo>
                  <a:pt x="60000" y="4444"/>
                </a:lnTo>
                <a:lnTo>
                  <a:pt x="60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72" name="Shape 4272"/>
          <p:cNvSpPr/>
          <p:nvPr/>
        </p:nvSpPr>
        <p:spPr>
          <a:xfrm>
            <a:off x="6788150" y="5397500"/>
            <a:ext cx="25399" cy="7937"/>
          </a:xfrm>
          <a:custGeom>
            <a:pathLst>
              <a:path extrusionOk="0" h="120000" w="120000">
                <a:moveTo>
                  <a:pt x="0" y="72000"/>
                </a:moveTo>
                <a:lnTo>
                  <a:pt x="20000" y="96000"/>
                </a:lnTo>
                <a:lnTo>
                  <a:pt x="40000" y="72000"/>
                </a:lnTo>
                <a:lnTo>
                  <a:pt x="60000" y="48000"/>
                </a:lnTo>
                <a:lnTo>
                  <a:pt x="73333" y="24000"/>
                </a:lnTo>
                <a:lnTo>
                  <a:pt x="80000" y="0"/>
                </a:lnTo>
                <a:lnTo>
                  <a:pt x="100000" y="0"/>
                </a:lnTo>
                <a:lnTo>
                  <a:pt x="106666" y="0"/>
                </a:lnTo>
                <a:lnTo>
                  <a:pt x="113333" y="0"/>
                </a:lnTo>
                <a:lnTo>
                  <a:pt x="0" y="72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73" name="Shape 4273"/>
          <p:cNvSpPr/>
          <p:nvPr/>
        </p:nvSpPr>
        <p:spPr>
          <a:xfrm>
            <a:off x="6788150" y="5403850"/>
            <a:ext cx="39688" cy="11113"/>
          </a:xfrm>
          <a:custGeom>
            <a:pathLst>
              <a:path extrusionOk="0" h="120000" w="120000">
                <a:moveTo>
                  <a:pt x="0" y="17142"/>
                </a:moveTo>
                <a:lnTo>
                  <a:pt x="0" y="17142"/>
                </a:lnTo>
                <a:lnTo>
                  <a:pt x="16551" y="0"/>
                </a:lnTo>
                <a:lnTo>
                  <a:pt x="41379" y="17142"/>
                </a:lnTo>
                <a:lnTo>
                  <a:pt x="62068" y="51428"/>
                </a:lnTo>
                <a:lnTo>
                  <a:pt x="74482" y="85714"/>
                </a:lnTo>
                <a:lnTo>
                  <a:pt x="82758" y="102857"/>
                </a:lnTo>
                <a:lnTo>
                  <a:pt x="103448" y="102857"/>
                </a:lnTo>
                <a:lnTo>
                  <a:pt x="111724" y="102857"/>
                </a:lnTo>
                <a:lnTo>
                  <a:pt x="115862" y="10285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74" name="Shape 4274"/>
          <p:cNvSpPr/>
          <p:nvPr/>
        </p:nvSpPr>
        <p:spPr>
          <a:xfrm>
            <a:off x="6905625" y="5502275"/>
            <a:ext cx="12699" cy="14288"/>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75" name="Shape 4275"/>
          <p:cNvSpPr/>
          <p:nvPr/>
        </p:nvSpPr>
        <p:spPr>
          <a:xfrm>
            <a:off x="6864350" y="5497512"/>
            <a:ext cx="12699" cy="12699"/>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76" name="Shape 4276"/>
          <p:cNvSpPr/>
          <p:nvPr/>
        </p:nvSpPr>
        <p:spPr>
          <a:xfrm>
            <a:off x="6851650" y="5461000"/>
            <a:ext cx="14288" cy="14288"/>
          </a:xfrm>
          <a:custGeom>
            <a:pathLst>
              <a:path extrusionOk="0" h="120000" w="120000">
                <a:moveTo>
                  <a:pt x="48000" y="106666"/>
                </a:moveTo>
                <a:lnTo>
                  <a:pt x="108000" y="106666"/>
                </a:lnTo>
                <a:lnTo>
                  <a:pt x="108000" y="53333"/>
                </a:lnTo>
                <a:lnTo>
                  <a:pt x="4800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77" name="Shape 4277"/>
          <p:cNvSpPr/>
          <p:nvPr/>
        </p:nvSpPr>
        <p:spPr>
          <a:xfrm>
            <a:off x="6927850" y="5440362"/>
            <a:ext cx="14288" cy="14287"/>
          </a:xfrm>
          <a:custGeom>
            <a:pathLst>
              <a:path extrusionOk="0" h="120000" w="120000">
                <a:moveTo>
                  <a:pt x="48000" y="106666"/>
                </a:moveTo>
                <a:lnTo>
                  <a:pt x="48000" y="106666"/>
                </a:lnTo>
                <a:lnTo>
                  <a:pt x="108000" y="106666"/>
                </a:lnTo>
                <a:lnTo>
                  <a:pt x="108000" y="53333"/>
                </a:lnTo>
                <a:lnTo>
                  <a:pt x="4800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78" name="Shape 4278"/>
          <p:cNvSpPr/>
          <p:nvPr/>
        </p:nvSpPr>
        <p:spPr>
          <a:xfrm>
            <a:off x="6878638" y="5341937"/>
            <a:ext cx="12699"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79" name="Shape 4279"/>
          <p:cNvSpPr/>
          <p:nvPr/>
        </p:nvSpPr>
        <p:spPr>
          <a:xfrm>
            <a:off x="6910388" y="5365750"/>
            <a:ext cx="14287" cy="12699"/>
          </a:xfrm>
          <a:custGeom>
            <a:pathLst>
              <a:path extrusionOk="0" h="120000" w="120000">
                <a:moveTo>
                  <a:pt x="48000" y="105000"/>
                </a:moveTo>
                <a:lnTo>
                  <a:pt x="48000" y="105000"/>
                </a:lnTo>
                <a:lnTo>
                  <a:pt x="108000" y="105000"/>
                </a:lnTo>
                <a:lnTo>
                  <a:pt x="108000" y="75000"/>
                </a:lnTo>
                <a:lnTo>
                  <a:pt x="108000" y="30000"/>
                </a:lnTo>
                <a:lnTo>
                  <a:pt x="4800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80" name="Shape 4280"/>
          <p:cNvSpPr/>
          <p:nvPr/>
        </p:nvSpPr>
        <p:spPr>
          <a:xfrm>
            <a:off x="6800850" y="5443537"/>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81" name="Shape 4281"/>
          <p:cNvSpPr/>
          <p:nvPr/>
        </p:nvSpPr>
        <p:spPr>
          <a:xfrm>
            <a:off x="6781800" y="5491162"/>
            <a:ext cx="12699"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82" name="Shape 4282"/>
          <p:cNvSpPr/>
          <p:nvPr/>
        </p:nvSpPr>
        <p:spPr>
          <a:xfrm>
            <a:off x="6764338" y="5446712"/>
            <a:ext cx="12699" cy="12699"/>
          </a:xfrm>
          <a:custGeom>
            <a:pathLst>
              <a:path extrusionOk="0" h="120000" w="120000">
                <a:moveTo>
                  <a:pt x="40000" y="105000"/>
                </a:moveTo>
                <a:lnTo>
                  <a:pt x="66666" y="105000"/>
                </a:lnTo>
                <a:lnTo>
                  <a:pt x="106666" y="105000"/>
                </a:lnTo>
                <a:lnTo>
                  <a:pt x="106666" y="75000"/>
                </a:lnTo>
                <a:lnTo>
                  <a:pt x="106666" y="30000"/>
                </a:lnTo>
                <a:lnTo>
                  <a:pt x="66666" y="0"/>
                </a:lnTo>
                <a:lnTo>
                  <a:pt x="40000" y="0"/>
                </a:lnTo>
                <a:lnTo>
                  <a:pt x="40000" y="30000"/>
                </a:lnTo>
                <a:lnTo>
                  <a:pt x="0" y="30000"/>
                </a:lnTo>
                <a:lnTo>
                  <a:pt x="0" y="75000"/>
                </a:lnTo>
                <a:lnTo>
                  <a:pt x="0" y="10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83" name="Shape 4283"/>
          <p:cNvSpPr/>
          <p:nvPr/>
        </p:nvSpPr>
        <p:spPr>
          <a:xfrm>
            <a:off x="6802438" y="5360987"/>
            <a:ext cx="12699"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84" name="Shape 4284"/>
          <p:cNvSpPr/>
          <p:nvPr/>
        </p:nvSpPr>
        <p:spPr>
          <a:xfrm>
            <a:off x="6905625" y="5543550"/>
            <a:ext cx="12699" cy="14288"/>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85" name="Shape 4285"/>
          <p:cNvSpPr/>
          <p:nvPr/>
        </p:nvSpPr>
        <p:spPr>
          <a:xfrm>
            <a:off x="6946900" y="5500687"/>
            <a:ext cx="15875" cy="15875"/>
          </a:xfrm>
          <a:custGeom>
            <a:pathLst>
              <a:path extrusionOk="0" h="120000" w="120000">
                <a:moveTo>
                  <a:pt x="0" y="108000"/>
                </a:moveTo>
                <a:lnTo>
                  <a:pt x="0" y="108000"/>
                </a:lnTo>
                <a:lnTo>
                  <a:pt x="109090" y="108000"/>
                </a:lnTo>
                <a:lnTo>
                  <a:pt x="109090" y="0"/>
                </a:lnTo>
                <a:lnTo>
                  <a:pt x="0" y="0"/>
                </a:lnTo>
                <a:lnTo>
                  <a:pt x="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86" name="Shape 4286"/>
          <p:cNvSpPr/>
          <p:nvPr/>
        </p:nvSpPr>
        <p:spPr>
          <a:xfrm>
            <a:off x="6954838" y="5419725"/>
            <a:ext cx="12699" cy="14288"/>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87" name="Shape 4287"/>
          <p:cNvSpPr/>
          <p:nvPr/>
        </p:nvSpPr>
        <p:spPr>
          <a:xfrm>
            <a:off x="6907213" y="5386387"/>
            <a:ext cx="12699" cy="12699"/>
          </a:xfrm>
          <a:custGeom>
            <a:pathLst>
              <a:path extrusionOk="0" h="120000" w="120000">
                <a:moveTo>
                  <a:pt x="40000" y="105000"/>
                </a:moveTo>
                <a:lnTo>
                  <a:pt x="66666" y="105000"/>
                </a:lnTo>
                <a:lnTo>
                  <a:pt x="106666" y="75000"/>
                </a:lnTo>
                <a:lnTo>
                  <a:pt x="106666" y="30000"/>
                </a:lnTo>
                <a:lnTo>
                  <a:pt x="106666" y="0"/>
                </a:lnTo>
                <a:lnTo>
                  <a:pt x="66666" y="0"/>
                </a:lnTo>
                <a:lnTo>
                  <a:pt x="40000" y="0"/>
                </a:lnTo>
                <a:lnTo>
                  <a:pt x="0" y="0"/>
                </a:lnTo>
                <a:lnTo>
                  <a:pt x="0" y="30000"/>
                </a:lnTo>
                <a:lnTo>
                  <a:pt x="0" y="75000"/>
                </a:lnTo>
                <a:lnTo>
                  <a:pt x="0" y="10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88" name="Shape 4288"/>
          <p:cNvSpPr/>
          <p:nvPr/>
        </p:nvSpPr>
        <p:spPr>
          <a:xfrm>
            <a:off x="6938963" y="5386387"/>
            <a:ext cx="11112" cy="14287"/>
          </a:xfrm>
          <a:custGeom>
            <a:pathLst>
              <a:path extrusionOk="0" h="120000" w="120000">
                <a:moveTo>
                  <a:pt x="30000" y="106666"/>
                </a:moveTo>
                <a:lnTo>
                  <a:pt x="75000" y="106666"/>
                </a:lnTo>
                <a:lnTo>
                  <a:pt x="105000" y="106666"/>
                </a:lnTo>
                <a:lnTo>
                  <a:pt x="105000" y="53333"/>
                </a:lnTo>
                <a:lnTo>
                  <a:pt x="75000" y="53333"/>
                </a:lnTo>
                <a:lnTo>
                  <a:pt x="75000" y="0"/>
                </a:lnTo>
                <a:lnTo>
                  <a:pt x="30000" y="0"/>
                </a:lnTo>
                <a:lnTo>
                  <a:pt x="0" y="0"/>
                </a:lnTo>
                <a:lnTo>
                  <a:pt x="0" y="53333"/>
                </a:lnTo>
                <a:lnTo>
                  <a:pt x="0" y="106666"/>
                </a:lnTo>
                <a:lnTo>
                  <a:pt x="3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89" name="Shape 4289"/>
          <p:cNvSpPr/>
          <p:nvPr/>
        </p:nvSpPr>
        <p:spPr>
          <a:xfrm>
            <a:off x="4491037" y="4260850"/>
            <a:ext cx="388936" cy="1390650"/>
          </a:xfrm>
          <a:custGeom>
            <a:pathLst>
              <a:path extrusionOk="0" h="120000" w="120000">
                <a:moveTo>
                  <a:pt x="103854" y="113972"/>
                </a:moveTo>
                <a:lnTo>
                  <a:pt x="103854" y="113972"/>
                </a:lnTo>
                <a:lnTo>
                  <a:pt x="99927" y="115068"/>
                </a:lnTo>
                <a:lnTo>
                  <a:pt x="96436" y="116164"/>
                </a:lnTo>
                <a:lnTo>
                  <a:pt x="92945" y="117123"/>
                </a:lnTo>
                <a:lnTo>
                  <a:pt x="89890" y="117808"/>
                </a:lnTo>
                <a:lnTo>
                  <a:pt x="86400" y="118630"/>
                </a:lnTo>
                <a:lnTo>
                  <a:pt x="82909" y="119041"/>
                </a:lnTo>
                <a:lnTo>
                  <a:pt x="79418" y="119452"/>
                </a:lnTo>
                <a:lnTo>
                  <a:pt x="75490" y="119589"/>
                </a:lnTo>
                <a:lnTo>
                  <a:pt x="71563" y="119726"/>
                </a:lnTo>
                <a:lnTo>
                  <a:pt x="67200" y="119863"/>
                </a:lnTo>
                <a:lnTo>
                  <a:pt x="62400" y="119726"/>
                </a:lnTo>
                <a:lnTo>
                  <a:pt x="58036" y="119589"/>
                </a:lnTo>
                <a:lnTo>
                  <a:pt x="52363" y="119452"/>
                </a:lnTo>
                <a:lnTo>
                  <a:pt x="46690" y="119178"/>
                </a:lnTo>
                <a:lnTo>
                  <a:pt x="39709" y="118767"/>
                </a:lnTo>
                <a:lnTo>
                  <a:pt x="32290" y="118493"/>
                </a:lnTo>
                <a:lnTo>
                  <a:pt x="18763" y="117397"/>
                </a:lnTo>
                <a:lnTo>
                  <a:pt x="9163" y="116027"/>
                </a:lnTo>
                <a:lnTo>
                  <a:pt x="3490" y="114109"/>
                </a:lnTo>
                <a:lnTo>
                  <a:pt x="872" y="111780"/>
                </a:lnTo>
                <a:lnTo>
                  <a:pt x="0" y="109452"/>
                </a:lnTo>
                <a:lnTo>
                  <a:pt x="436" y="106712"/>
                </a:lnTo>
                <a:lnTo>
                  <a:pt x="1745" y="103835"/>
                </a:lnTo>
                <a:lnTo>
                  <a:pt x="3054" y="100684"/>
                </a:lnTo>
                <a:lnTo>
                  <a:pt x="3490" y="98904"/>
                </a:lnTo>
                <a:lnTo>
                  <a:pt x="3927" y="96575"/>
                </a:lnTo>
                <a:lnTo>
                  <a:pt x="4363" y="93424"/>
                </a:lnTo>
                <a:lnTo>
                  <a:pt x="4800" y="90000"/>
                </a:lnTo>
                <a:lnTo>
                  <a:pt x="5236" y="86164"/>
                </a:lnTo>
                <a:lnTo>
                  <a:pt x="5672" y="81917"/>
                </a:lnTo>
                <a:lnTo>
                  <a:pt x="6545" y="77534"/>
                </a:lnTo>
                <a:lnTo>
                  <a:pt x="6545" y="73013"/>
                </a:lnTo>
                <a:lnTo>
                  <a:pt x="6545" y="68356"/>
                </a:lnTo>
                <a:lnTo>
                  <a:pt x="6981" y="63972"/>
                </a:lnTo>
                <a:lnTo>
                  <a:pt x="6981" y="59726"/>
                </a:lnTo>
                <a:lnTo>
                  <a:pt x="6981" y="55753"/>
                </a:lnTo>
                <a:lnTo>
                  <a:pt x="6981" y="52054"/>
                </a:lnTo>
                <a:lnTo>
                  <a:pt x="6981" y="49041"/>
                </a:lnTo>
                <a:lnTo>
                  <a:pt x="6545" y="46438"/>
                </a:lnTo>
                <a:lnTo>
                  <a:pt x="6545" y="44383"/>
                </a:lnTo>
                <a:lnTo>
                  <a:pt x="5672" y="42876"/>
                </a:lnTo>
                <a:lnTo>
                  <a:pt x="5236" y="41232"/>
                </a:lnTo>
                <a:lnTo>
                  <a:pt x="4800" y="39315"/>
                </a:lnTo>
                <a:lnTo>
                  <a:pt x="4800" y="37260"/>
                </a:lnTo>
                <a:lnTo>
                  <a:pt x="4363" y="35205"/>
                </a:lnTo>
                <a:lnTo>
                  <a:pt x="4363" y="33013"/>
                </a:lnTo>
                <a:lnTo>
                  <a:pt x="4363" y="30821"/>
                </a:lnTo>
                <a:lnTo>
                  <a:pt x="4363" y="28493"/>
                </a:lnTo>
                <a:lnTo>
                  <a:pt x="3927" y="26164"/>
                </a:lnTo>
                <a:lnTo>
                  <a:pt x="3927" y="23972"/>
                </a:lnTo>
                <a:lnTo>
                  <a:pt x="4363" y="21780"/>
                </a:lnTo>
                <a:lnTo>
                  <a:pt x="4363" y="19726"/>
                </a:lnTo>
                <a:lnTo>
                  <a:pt x="4363" y="17808"/>
                </a:lnTo>
                <a:lnTo>
                  <a:pt x="4363" y="16027"/>
                </a:lnTo>
                <a:lnTo>
                  <a:pt x="4800" y="14383"/>
                </a:lnTo>
                <a:lnTo>
                  <a:pt x="4800" y="12876"/>
                </a:lnTo>
                <a:lnTo>
                  <a:pt x="6981" y="10273"/>
                </a:lnTo>
                <a:lnTo>
                  <a:pt x="12218" y="7945"/>
                </a:lnTo>
                <a:lnTo>
                  <a:pt x="20072" y="5753"/>
                </a:lnTo>
                <a:lnTo>
                  <a:pt x="29236" y="3835"/>
                </a:lnTo>
                <a:lnTo>
                  <a:pt x="39272" y="2328"/>
                </a:lnTo>
                <a:lnTo>
                  <a:pt x="48000" y="1095"/>
                </a:lnTo>
                <a:lnTo>
                  <a:pt x="55854" y="410"/>
                </a:lnTo>
                <a:lnTo>
                  <a:pt x="61527" y="0"/>
                </a:lnTo>
                <a:lnTo>
                  <a:pt x="66763" y="136"/>
                </a:lnTo>
                <a:lnTo>
                  <a:pt x="72872" y="684"/>
                </a:lnTo>
                <a:lnTo>
                  <a:pt x="80290" y="1506"/>
                </a:lnTo>
                <a:lnTo>
                  <a:pt x="87272" y="2602"/>
                </a:lnTo>
                <a:lnTo>
                  <a:pt x="94690" y="3835"/>
                </a:lnTo>
                <a:lnTo>
                  <a:pt x="100363" y="5068"/>
                </a:lnTo>
                <a:lnTo>
                  <a:pt x="106036" y="6438"/>
                </a:lnTo>
                <a:lnTo>
                  <a:pt x="108654" y="7671"/>
                </a:lnTo>
                <a:lnTo>
                  <a:pt x="110400" y="8767"/>
                </a:lnTo>
                <a:lnTo>
                  <a:pt x="111272" y="10136"/>
                </a:lnTo>
                <a:lnTo>
                  <a:pt x="111709" y="11506"/>
                </a:lnTo>
                <a:lnTo>
                  <a:pt x="112145" y="13150"/>
                </a:lnTo>
                <a:lnTo>
                  <a:pt x="112145" y="15068"/>
                </a:lnTo>
                <a:lnTo>
                  <a:pt x="113018" y="17260"/>
                </a:lnTo>
                <a:lnTo>
                  <a:pt x="114327" y="19726"/>
                </a:lnTo>
                <a:lnTo>
                  <a:pt x="115636" y="22739"/>
                </a:lnTo>
                <a:lnTo>
                  <a:pt x="116509" y="24383"/>
                </a:lnTo>
                <a:lnTo>
                  <a:pt x="117818" y="26301"/>
                </a:lnTo>
                <a:lnTo>
                  <a:pt x="118254" y="28356"/>
                </a:lnTo>
                <a:lnTo>
                  <a:pt x="118690" y="30410"/>
                </a:lnTo>
                <a:lnTo>
                  <a:pt x="119127" y="32739"/>
                </a:lnTo>
                <a:lnTo>
                  <a:pt x="119563" y="34931"/>
                </a:lnTo>
                <a:lnTo>
                  <a:pt x="119563" y="37260"/>
                </a:lnTo>
                <a:lnTo>
                  <a:pt x="119563" y="39726"/>
                </a:lnTo>
                <a:lnTo>
                  <a:pt x="119563" y="41917"/>
                </a:lnTo>
                <a:lnTo>
                  <a:pt x="119563" y="44246"/>
                </a:lnTo>
                <a:lnTo>
                  <a:pt x="119127" y="46438"/>
                </a:lnTo>
                <a:lnTo>
                  <a:pt x="119127" y="48356"/>
                </a:lnTo>
                <a:lnTo>
                  <a:pt x="118690" y="50410"/>
                </a:lnTo>
                <a:lnTo>
                  <a:pt x="118254" y="52054"/>
                </a:lnTo>
                <a:lnTo>
                  <a:pt x="118254" y="53561"/>
                </a:lnTo>
                <a:lnTo>
                  <a:pt x="117818" y="54931"/>
                </a:lnTo>
                <a:lnTo>
                  <a:pt x="116945" y="56164"/>
                </a:lnTo>
                <a:lnTo>
                  <a:pt x="116072" y="57808"/>
                </a:lnTo>
                <a:lnTo>
                  <a:pt x="115636" y="59589"/>
                </a:lnTo>
                <a:lnTo>
                  <a:pt x="115200" y="61506"/>
                </a:lnTo>
                <a:lnTo>
                  <a:pt x="114763" y="63698"/>
                </a:lnTo>
                <a:lnTo>
                  <a:pt x="113890" y="65890"/>
                </a:lnTo>
                <a:lnTo>
                  <a:pt x="112581" y="68356"/>
                </a:lnTo>
                <a:lnTo>
                  <a:pt x="112145" y="70684"/>
                </a:lnTo>
                <a:lnTo>
                  <a:pt x="112145" y="73013"/>
                </a:lnTo>
                <a:lnTo>
                  <a:pt x="111709" y="75342"/>
                </a:lnTo>
                <a:lnTo>
                  <a:pt x="111272" y="77671"/>
                </a:lnTo>
                <a:lnTo>
                  <a:pt x="110836" y="79589"/>
                </a:lnTo>
                <a:lnTo>
                  <a:pt x="110836" y="81643"/>
                </a:lnTo>
                <a:lnTo>
                  <a:pt x="111272" y="83424"/>
                </a:lnTo>
                <a:lnTo>
                  <a:pt x="111709" y="84931"/>
                </a:lnTo>
                <a:lnTo>
                  <a:pt x="112145" y="86164"/>
                </a:lnTo>
                <a:lnTo>
                  <a:pt x="112581" y="87671"/>
                </a:lnTo>
                <a:lnTo>
                  <a:pt x="113890" y="89315"/>
                </a:lnTo>
                <a:lnTo>
                  <a:pt x="114763" y="91095"/>
                </a:lnTo>
                <a:lnTo>
                  <a:pt x="115200" y="92876"/>
                </a:lnTo>
                <a:lnTo>
                  <a:pt x="115636" y="94657"/>
                </a:lnTo>
                <a:lnTo>
                  <a:pt x="116072" y="96438"/>
                </a:lnTo>
                <a:lnTo>
                  <a:pt x="116509" y="98082"/>
                </a:lnTo>
                <a:lnTo>
                  <a:pt x="116945" y="99589"/>
                </a:lnTo>
                <a:lnTo>
                  <a:pt x="117818" y="101232"/>
                </a:lnTo>
                <a:lnTo>
                  <a:pt x="118254" y="102602"/>
                </a:lnTo>
                <a:lnTo>
                  <a:pt x="118254" y="103835"/>
                </a:lnTo>
                <a:lnTo>
                  <a:pt x="118254" y="104657"/>
                </a:lnTo>
                <a:lnTo>
                  <a:pt x="118254" y="105616"/>
                </a:lnTo>
                <a:lnTo>
                  <a:pt x="118690" y="106164"/>
                </a:lnTo>
                <a:lnTo>
                  <a:pt x="118690" y="106438"/>
                </a:lnTo>
                <a:lnTo>
                  <a:pt x="119127" y="106438"/>
                </a:lnTo>
                <a:lnTo>
                  <a:pt x="118254" y="107260"/>
                </a:lnTo>
                <a:lnTo>
                  <a:pt x="117818" y="107945"/>
                </a:lnTo>
                <a:lnTo>
                  <a:pt x="116072" y="108767"/>
                </a:lnTo>
                <a:lnTo>
                  <a:pt x="115200" y="109452"/>
                </a:lnTo>
                <a:lnTo>
                  <a:pt x="113018" y="110410"/>
                </a:lnTo>
                <a:lnTo>
                  <a:pt x="111272" y="111369"/>
                </a:lnTo>
                <a:lnTo>
                  <a:pt x="108218" y="112465"/>
                </a:lnTo>
                <a:lnTo>
                  <a:pt x="103854" y="113972"/>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90" name="Shape 4290"/>
          <p:cNvSpPr/>
          <p:nvPr/>
        </p:nvSpPr>
        <p:spPr>
          <a:xfrm>
            <a:off x="2798763" y="4237037"/>
            <a:ext cx="290512" cy="1392236"/>
          </a:xfrm>
          <a:custGeom>
            <a:pathLst>
              <a:path extrusionOk="0" h="120000" w="120000">
                <a:moveTo>
                  <a:pt x="2341" y="5199"/>
                </a:moveTo>
                <a:lnTo>
                  <a:pt x="2341" y="5199"/>
                </a:lnTo>
                <a:lnTo>
                  <a:pt x="9951" y="2736"/>
                </a:lnTo>
                <a:lnTo>
                  <a:pt x="16390" y="1094"/>
                </a:lnTo>
                <a:lnTo>
                  <a:pt x="22829" y="136"/>
                </a:lnTo>
                <a:lnTo>
                  <a:pt x="30439" y="0"/>
                </a:lnTo>
                <a:lnTo>
                  <a:pt x="38048" y="136"/>
                </a:lnTo>
                <a:lnTo>
                  <a:pt x="48000" y="957"/>
                </a:lnTo>
                <a:lnTo>
                  <a:pt x="59707" y="1915"/>
                </a:lnTo>
                <a:lnTo>
                  <a:pt x="74341" y="3283"/>
                </a:lnTo>
                <a:lnTo>
                  <a:pt x="90731" y="4925"/>
                </a:lnTo>
                <a:lnTo>
                  <a:pt x="103024" y="6567"/>
                </a:lnTo>
                <a:lnTo>
                  <a:pt x="111804" y="8209"/>
                </a:lnTo>
                <a:lnTo>
                  <a:pt x="115902" y="10125"/>
                </a:lnTo>
                <a:lnTo>
                  <a:pt x="118829" y="12177"/>
                </a:lnTo>
                <a:lnTo>
                  <a:pt x="119414" y="14367"/>
                </a:lnTo>
                <a:lnTo>
                  <a:pt x="118243" y="16966"/>
                </a:lnTo>
                <a:lnTo>
                  <a:pt x="117073" y="19977"/>
                </a:lnTo>
                <a:lnTo>
                  <a:pt x="115317" y="21755"/>
                </a:lnTo>
                <a:lnTo>
                  <a:pt x="114731" y="24355"/>
                </a:lnTo>
                <a:lnTo>
                  <a:pt x="112975" y="27639"/>
                </a:lnTo>
                <a:lnTo>
                  <a:pt x="111804" y="31334"/>
                </a:lnTo>
                <a:lnTo>
                  <a:pt x="109463" y="35165"/>
                </a:lnTo>
                <a:lnTo>
                  <a:pt x="107707" y="39543"/>
                </a:lnTo>
                <a:lnTo>
                  <a:pt x="105365" y="43922"/>
                </a:lnTo>
                <a:lnTo>
                  <a:pt x="103609" y="48437"/>
                </a:lnTo>
                <a:lnTo>
                  <a:pt x="102439" y="52953"/>
                </a:lnTo>
                <a:lnTo>
                  <a:pt x="100097" y="57331"/>
                </a:lnTo>
                <a:lnTo>
                  <a:pt x="98926" y="61573"/>
                </a:lnTo>
                <a:lnTo>
                  <a:pt x="97756" y="65541"/>
                </a:lnTo>
                <a:lnTo>
                  <a:pt x="96585" y="69099"/>
                </a:lnTo>
                <a:lnTo>
                  <a:pt x="95414" y="71972"/>
                </a:lnTo>
                <a:lnTo>
                  <a:pt x="95414" y="74572"/>
                </a:lnTo>
                <a:lnTo>
                  <a:pt x="95414" y="76351"/>
                </a:lnTo>
                <a:lnTo>
                  <a:pt x="96000" y="77856"/>
                </a:lnTo>
                <a:lnTo>
                  <a:pt x="96585" y="79498"/>
                </a:lnTo>
                <a:lnTo>
                  <a:pt x="97170" y="81413"/>
                </a:lnTo>
                <a:lnTo>
                  <a:pt x="97756" y="83329"/>
                </a:lnTo>
                <a:lnTo>
                  <a:pt x="98341" y="85518"/>
                </a:lnTo>
                <a:lnTo>
                  <a:pt x="98926" y="87571"/>
                </a:lnTo>
                <a:lnTo>
                  <a:pt x="98926" y="89897"/>
                </a:lnTo>
                <a:lnTo>
                  <a:pt x="100097" y="92086"/>
                </a:lnTo>
                <a:lnTo>
                  <a:pt x="100097" y="94412"/>
                </a:lnTo>
                <a:lnTo>
                  <a:pt x="101268" y="96602"/>
                </a:lnTo>
                <a:lnTo>
                  <a:pt x="101853" y="98791"/>
                </a:lnTo>
                <a:lnTo>
                  <a:pt x="102439" y="100706"/>
                </a:lnTo>
                <a:lnTo>
                  <a:pt x="102439" y="102759"/>
                </a:lnTo>
                <a:lnTo>
                  <a:pt x="102439" y="104538"/>
                </a:lnTo>
                <a:lnTo>
                  <a:pt x="102439" y="106180"/>
                </a:lnTo>
                <a:lnTo>
                  <a:pt x="101853" y="107548"/>
                </a:lnTo>
                <a:lnTo>
                  <a:pt x="98341" y="110148"/>
                </a:lnTo>
                <a:lnTo>
                  <a:pt x="90731" y="112611"/>
                </a:lnTo>
                <a:lnTo>
                  <a:pt x="80195" y="114526"/>
                </a:lnTo>
                <a:lnTo>
                  <a:pt x="67317" y="116305"/>
                </a:lnTo>
                <a:lnTo>
                  <a:pt x="54439" y="117947"/>
                </a:lnTo>
                <a:lnTo>
                  <a:pt x="42146" y="118905"/>
                </a:lnTo>
                <a:lnTo>
                  <a:pt x="31609" y="119589"/>
                </a:lnTo>
                <a:lnTo>
                  <a:pt x="23414" y="119863"/>
                </a:lnTo>
                <a:lnTo>
                  <a:pt x="19317" y="119726"/>
                </a:lnTo>
                <a:lnTo>
                  <a:pt x="15219" y="119179"/>
                </a:lnTo>
                <a:lnTo>
                  <a:pt x="11121" y="118494"/>
                </a:lnTo>
                <a:lnTo>
                  <a:pt x="9365" y="117537"/>
                </a:lnTo>
                <a:lnTo>
                  <a:pt x="7024" y="116442"/>
                </a:lnTo>
                <a:lnTo>
                  <a:pt x="5268" y="115347"/>
                </a:lnTo>
                <a:lnTo>
                  <a:pt x="3512" y="114116"/>
                </a:lnTo>
                <a:lnTo>
                  <a:pt x="1170" y="112884"/>
                </a:lnTo>
                <a:lnTo>
                  <a:pt x="0" y="14367"/>
                </a:lnTo>
                <a:lnTo>
                  <a:pt x="585" y="13272"/>
                </a:lnTo>
                <a:lnTo>
                  <a:pt x="585" y="11904"/>
                </a:lnTo>
                <a:lnTo>
                  <a:pt x="1170" y="10535"/>
                </a:lnTo>
                <a:lnTo>
                  <a:pt x="1756" y="8757"/>
                </a:lnTo>
                <a:lnTo>
                  <a:pt x="1756" y="7388"/>
                </a:lnTo>
                <a:lnTo>
                  <a:pt x="2341" y="6157"/>
                </a:lnTo>
                <a:lnTo>
                  <a:pt x="2341" y="5473"/>
                </a:lnTo>
                <a:lnTo>
                  <a:pt x="2341" y="5199"/>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91" name="Shape 4291"/>
          <p:cNvSpPr/>
          <p:nvPr/>
        </p:nvSpPr>
        <p:spPr>
          <a:xfrm>
            <a:off x="2805113" y="4324350"/>
            <a:ext cx="14287" cy="41275"/>
          </a:xfrm>
          <a:custGeom>
            <a:pathLst>
              <a:path extrusionOk="0" h="120000" w="120000">
                <a:moveTo>
                  <a:pt x="0" y="115384"/>
                </a:moveTo>
                <a:lnTo>
                  <a:pt x="48000" y="110769"/>
                </a:lnTo>
                <a:lnTo>
                  <a:pt x="84000" y="96923"/>
                </a:lnTo>
                <a:lnTo>
                  <a:pt x="96000" y="78461"/>
                </a:lnTo>
                <a:lnTo>
                  <a:pt x="108000" y="55384"/>
                </a:lnTo>
                <a:lnTo>
                  <a:pt x="96000" y="32307"/>
                </a:lnTo>
                <a:lnTo>
                  <a:pt x="84000" y="18461"/>
                </a:lnTo>
                <a:lnTo>
                  <a:pt x="48000" y="4615"/>
                </a:lnTo>
                <a:lnTo>
                  <a:pt x="0" y="0"/>
                </a:lnTo>
                <a:lnTo>
                  <a:pt x="0" y="115384"/>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92" name="Shape 4292"/>
          <p:cNvSpPr/>
          <p:nvPr/>
        </p:nvSpPr>
        <p:spPr>
          <a:xfrm>
            <a:off x="2805113" y="4324350"/>
            <a:ext cx="30161" cy="57150"/>
          </a:xfrm>
          <a:custGeom>
            <a:pathLst>
              <a:path extrusionOk="0" h="120000" w="120000">
                <a:moveTo>
                  <a:pt x="0" y="116666"/>
                </a:moveTo>
                <a:lnTo>
                  <a:pt x="0" y="116666"/>
                </a:lnTo>
                <a:lnTo>
                  <a:pt x="45714" y="113333"/>
                </a:lnTo>
                <a:lnTo>
                  <a:pt x="80000" y="100000"/>
                </a:lnTo>
                <a:lnTo>
                  <a:pt x="102857" y="80000"/>
                </a:lnTo>
                <a:lnTo>
                  <a:pt x="114285" y="56666"/>
                </a:lnTo>
                <a:lnTo>
                  <a:pt x="102857" y="33333"/>
                </a:lnTo>
                <a:lnTo>
                  <a:pt x="80000" y="16666"/>
                </a:lnTo>
                <a:lnTo>
                  <a:pt x="45714" y="6666"/>
                </a:lnTo>
                <a:lnTo>
                  <a:pt x="0" y="0"/>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93" name="Shape 4293"/>
          <p:cNvSpPr/>
          <p:nvPr/>
        </p:nvSpPr>
        <p:spPr>
          <a:xfrm>
            <a:off x="2870200" y="4305300"/>
            <a:ext cx="58738" cy="57150"/>
          </a:xfrm>
          <a:custGeom>
            <a:pathLst>
              <a:path extrusionOk="0" h="120000" w="120000">
                <a:moveTo>
                  <a:pt x="54285" y="116666"/>
                </a:moveTo>
                <a:lnTo>
                  <a:pt x="54285" y="116666"/>
                </a:lnTo>
                <a:lnTo>
                  <a:pt x="77142" y="113333"/>
                </a:lnTo>
                <a:lnTo>
                  <a:pt x="97142" y="100000"/>
                </a:lnTo>
                <a:lnTo>
                  <a:pt x="111428" y="83333"/>
                </a:lnTo>
                <a:lnTo>
                  <a:pt x="117142" y="60000"/>
                </a:lnTo>
                <a:lnTo>
                  <a:pt x="111428" y="36666"/>
                </a:lnTo>
                <a:lnTo>
                  <a:pt x="97142" y="16666"/>
                </a:lnTo>
                <a:lnTo>
                  <a:pt x="77142" y="6666"/>
                </a:lnTo>
                <a:lnTo>
                  <a:pt x="54285" y="0"/>
                </a:lnTo>
                <a:lnTo>
                  <a:pt x="31428" y="6666"/>
                </a:lnTo>
                <a:lnTo>
                  <a:pt x="17142" y="16666"/>
                </a:lnTo>
                <a:lnTo>
                  <a:pt x="5714" y="36666"/>
                </a:lnTo>
                <a:lnTo>
                  <a:pt x="0" y="60000"/>
                </a:lnTo>
                <a:lnTo>
                  <a:pt x="5714" y="83333"/>
                </a:lnTo>
                <a:lnTo>
                  <a:pt x="17142" y="100000"/>
                </a:lnTo>
                <a:lnTo>
                  <a:pt x="31428" y="113333"/>
                </a:lnTo>
                <a:lnTo>
                  <a:pt x="54285"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94" name="Shape 4294"/>
          <p:cNvSpPr/>
          <p:nvPr/>
        </p:nvSpPr>
        <p:spPr>
          <a:xfrm>
            <a:off x="2959100" y="4335462"/>
            <a:ext cx="57150" cy="57150"/>
          </a:xfrm>
          <a:custGeom>
            <a:pathLst>
              <a:path extrusionOk="0" h="120000" w="120000">
                <a:moveTo>
                  <a:pt x="55609" y="116666"/>
                </a:moveTo>
                <a:lnTo>
                  <a:pt x="55609" y="116666"/>
                </a:lnTo>
                <a:lnTo>
                  <a:pt x="79024" y="110000"/>
                </a:lnTo>
                <a:lnTo>
                  <a:pt x="99512" y="100000"/>
                </a:lnTo>
                <a:lnTo>
                  <a:pt x="111219" y="83333"/>
                </a:lnTo>
                <a:lnTo>
                  <a:pt x="117073" y="60000"/>
                </a:lnTo>
                <a:lnTo>
                  <a:pt x="111219" y="36666"/>
                </a:lnTo>
                <a:lnTo>
                  <a:pt x="99512" y="16666"/>
                </a:lnTo>
                <a:lnTo>
                  <a:pt x="79024" y="3333"/>
                </a:lnTo>
                <a:lnTo>
                  <a:pt x="55609" y="0"/>
                </a:lnTo>
                <a:lnTo>
                  <a:pt x="32195" y="3333"/>
                </a:lnTo>
                <a:lnTo>
                  <a:pt x="17560" y="16666"/>
                </a:lnTo>
                <a:lnTo>
                  <a:pt x="2926" y="36666"/>
                </a:lnTo>
                <a:lnTo>
                  <a:pt x="0" y="60000"/>
                </a:lnTo>
                <a:lnTo>
                  <a:pt x="2926" y="83333"/>
                </a:lnTo>
                <a:lnTo>
                  <a:pt x="17560" y="100000"/>
                </a:lnTo>
                <a:lnTo>
                  <a:pt x="32195"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95" name="Shape 4295"/>
          <p:cNvSpPr/>
          <p:nvPr/>
        </p:nvSpPr>
        <p:spPr>
          <a:xfrm>
            <a:off x="2806700" y="5291137"/>
            <a:ext cx="188913" cy="268286"/>
          </a:xfrm>
          <a:custGeom>
            <a:pathLst>
              <a:path extrusionOk="0" h="120000" w="120000">
                <a:moveTo>
                  <a:pt x="30447" y="0"/>
                </a:moveTo>
                <a:lnTo>
                  <a:pt x="30447" y="0"/>
                </a:lnTo>
                <a:lnTo>
                  <a:pt x="36716" y="0"/>
                </a:lnTo>
                <a:lnTo>
                  <a:pt x="41194" y="710"/>
                </a:lnTo>
                <a:lnTo>
                  <a:pt x="46567" y="1420"/>
                </a:lnTo>
                <a:lnTo>
                  <a:pt x="50149" y="2130"/>
                </a:lnTo>
                <a:lnTo>
                  <a:pt x="54626" y="3550"/>
                </a:lnTo>
                <a:lnTo>
                  <a:pt x="58208" y="4970"/>
                </a:lnTo>
                <a:lnTo>
                  <a:pt x="63582" y="5680"/>
                </a:lnTo>
                <a:lnTo>
                  <a:pt x="69850" y="6390"/>
                </a:lnTo>
                <a:lnTo>
                  <a:pt x="73432" y="7100"/>
                </a:lnTo>
                <a:lnTo>
                  <a:pt x="77910" y="8520"/>
                </a:lnTo>
                <a:lnTo>
                  <a:pt x="81492" y="9940"/>
                </a:lnTo>
                <a:lnTo>
                  <a:pt x="85970" y="10650"/>
                </a:lnTo>
                <a:lnTo>
                  <a:pt x="88656" y="12781"/>
                </a:lnTo>
                <a:lnTo>
                  <a:pt x="92238" y="14201"/>
                </a:lnTo>
                <a:lnTo>
                  <a:pt x="94925" y="15621"/>
                </a:lnTo>
                <a:lnTo>
                  <a:pt x="96716" y="17041"/>
                </a:lnTo>
                <a:lnTo>
                  <a:pt x="98507" y="19171"/>
                </a:lnTo>
                <a:lnTo>
                  <a:pt x="101194" y="20591"/>
                </a:lnTo>
                <a:lnTo>
                  <a:pt x="102985" y="23431"/>
                </a:lnTo>
                <a:lnTo>
                  <a:pt x="104776" y="25562"/>
                </a:lnTo>
                <a:lnTo>
                  <a:pt x="105671" y="27692"/>
                </a:lnTo>
                <a:lnTo>
                  <a:pt x="108358" y="31242"/>
                </a:lnTo>
                <a:lnTo>
                  <a:pt x="109253" y="34082"/>
                </a:lnTo>
                <a:lnTo>
                  <a:pt x="109253" y="36923"/>
                </a:lnTo>
                <a:lnTo>
                  <a:pt x="110149" y="40473"/>
                </a:lnTo>
                <a:lnTo>
                  <a:pt x="112835" y="44023"/>
                </a:lnTo>
                <a:lnTo>
                  <a:pt x="114626" y="47573"/>
                </a:lnTo>
                <a:lnTo>
                  <a:pt x="116417" y="51834"/>
                </a:lnTo>
                <a:lnTo>
                  <a:pt x="118208" y="55384"/>
                </a:lnTo>
                <a:lnTo>
                  <a:pt x="119104" y="59644"/>
                </a:lnTo>
                <a:lnTo>
                  <a:pt x="119104" y="63905"/>
                </a:lnTo>
                <a:lnTo>
                  <a:pt x="118208" y="66745"/>
                </a:lnTo>
                <a:lnTo>
                  <a:pt x="116417" y="70295"/>
                </a:lnTo>
                <a:lnTo>
                  <a:pt x="113731" y="74556"/>
                </a:lnTo>
                <a:lnTo>
                  <a:pt x="111044" y="79526"/>
                </a:lnTo>
                <a:lnTo>
                  <a:pt x="108358" y="84497"/>
                </a:lnTo>
                <a:lnTo>
                  <a:pt x="103880" y="89467"/>
                </a:lnTo>
                <a:lnTo>
                  <a:pt x="101194" y="93727"/>
                </a:lnTo>
                <a:lnTo>
                  <a:pt x="96716" y="97278"/>
                </a:lnTo>
                <a:lnTo>
                  <a:pt x="94925" y="100118"/>
                </a:lnTo>
                <a:lnTo>
                  <a:pt x="89552" y="102248"/>
                </a:lnTo>
                <a:lnTo>
                  <a:pt x="84179" y="105798"/>
                </a:lnTo>
                <a:lnTo>
                  <a:pt x="77014" y="110059"/>
                </a:lnTo>
                <a:lnTo>
                  <a:pt x="66268" y="113609"/>
                </a:lnTo>
                <a:lnTo>
                  <a:pt x="56417" y="117869"/>
                </a:lnTo>
                <a:lnTo>
                  <a:pt x="44776" y="119289"/>
                </a:lnTo>
                <a:lnTo>
                  <a:pt x="33134" y="119289"/>
                </a:lnTo>
                <a:lnTo>
                  <a:pt x="23283" y="117159"/>
                </a:lnTo>
                <a:lnTo>
                  <a:pt x="16119" y="115029"/>
                </a:lnTo>
                <a:lnTo>
                  <a:pt x="10746" y="112899"/>
                </a:lnTo>
                <a:lnTo>
                  <a:pt x="5373" y="110059"/>
                </a:lnTo>
                <a:lnTo>
                  <a:pt x="0" y="105798"/>
                </a:lnTo>
                <a:lnTo>
                  <a:pt x="0" y="5680"/>
                </a:lnTo>
                <a:lnTo>
                  <a:pt x="5373" y="4970"/>
                </a:lnTo>
                <a:lnTo>
                  <a:pt x="8955" y="3550"/>
                </a:lnTo>
                <a:lnTo>
                  <a:pt x="14328" y="2840"/>
                </a:lnTo>
                <a:lnTo>
                  <a:pt x="18805" y="1420"/>
                </a:lnTo>
                <a:lnTo>
                  <a:pt x="23283" y="710"/>
                </a:lnTo>
                <a:lnTo>
                  <a:pt x="25970" y="710"/>
                </a:lnTo>
                <a:lnTo>
                  <a:pt x="29552" y="0"/>
                </a:lnTo>
                <a:lnTo>
                  <a:pt x="30447" y="0"/>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96" name="Shape 4296"/>
          <p:cNvSpPr/>
          <p:nvPr/>
        </p:nvSpPr>
        <p:spPr>
          <a:xfrm>
            <a:off x="2820988" y="5326062"/>
            <a:ext cx="15875" cy="3174"/>
          </a:xfrm>
          <a:custGeom>
            <a:pathLst>
              <a:path extrusionOk="0" h="120000" w="120000">
                <a:moveTo>
                  <a:pt x="20000" y="0"/>
                </a:moveTo>
                <a:lnTo>
                  <a:pt x="50000" y="0"/>
                </a:lnTo>
                <a:lnTo>
                  <a:pt x="60000" y="0"/>
                </a:lnTo>
                <a:lnTo>
                  <a:pt x="70000" y="0"/>
                </a:lnTo>
                <a:lnTo>
                  <a:pt x="80000" y="0"/>
                </a:lnTo>
                <a:lnTo>
                  <a:pt x="90000" y="0"/>
                </a:lnTo>
                <a:lnTo>
                  <a:pt x="100000" y="0"/>
                </a:lnTo>
                <a:lnTo>
                  <a:pt x="110000" y="0"/>
                </a:lnTo>
                <a:lnTo>
                  <a:pt x="100000" y="60000"/>
                </a:lnTo>
                <a:lnTo>
                  <a:pt x="90000" y="60000"/>
                </a:lnTo>
                <a:lnTo>
                  <a:pt x="80000" y="60000"/>
                </a:lnTo>
                <a:lnTo>
                  <a:pt x="70000" y="60000"/>
                </a:lnTo>
                <a:lnTo>
                  <a:pt x="60000" y="60000"/>
                </a:lnTo>
                <a:lnTo>
                  <a:pt x="50000" y="60000"/>
                </a:lnTo>
                <a:lnTo>
                  <a:pt x="30000" y="60000"/>
                </a:lnTo>
                <a:lnTo>
                  <a:pt x="20000" y="60000"/>
                </a:lnTo>
                <a:lnTo>
                  <a:pt x="10000" y="60000"/>
                </a:lnTo>
                <a:lnTo>
                  <a:pt x="0" y="60000"/>
                </a:lnTo>
                <a:lnTo>
                  <a:pt x="0" y="0"/>
                </a:lnTo>
                <a:lnTo>
                  <a:pt x="10000" y="0"/>
                </a:lnTo>
                <a:lnTo>
                  <a:pt x="2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97" name="Shape 4297"/>
          <p:cNvSpPr/>
          <p:nvPr/>
        </p:nvSpPr>
        <p:spPr>
          <a:xfrm>
            <a:off x="2820988" y="5326062"/>
            <a:ext cx="31750" cy="19049"/>
          </a:xfrm>
          <a:custGeom>
            <a:pathLst>
              <a:path extrusionOk="0" h="120000" w="120000">
                <a:moveTo>
                  <a:pt x="26086" y="30000"/>
                </a:moveTo>
                <a:lnTo>
                  <a:pt x="26086" y="30000"/>
                </a:lnTo>
                <a:lnTo>
                  <a:pt x="52173" y="20000"/>
                </a:lnTo>
                <a:lnTo>
                  <a:pt x="67826" y="10000"/>
                </a:lnTo>
                <a:lnTo>
                  <a:pt x="73043" y="10000"/>
                </a:lnTo>
                <a:lnTo>
                  <a:pt x="83478" y="0"/>
                </a:lnTo>
                <a:lnTo>
                  <a:pt x="99130" y="0"/>
                </a:lnTo>
                <a:lnTo>
                  <a:pt x="109565" y="10000"/>
                </a:lnTo>
                <a:lnTo>
                  <a:pt x="114782" y="40000"/>
                </a:lnTo>
                <a:lnTo>
                  <a:pt x="114782" y="50000"/>
                </a:lnTo>
                <a:lnTo>
                  <a:pt x="109565" y="70000"/>
                </a:lnTo>
                <a:lnTo>
                  <a:pt x="104347" y="90000"/>
                </a:lnTo>
                <a:lnTo>
                  <a:pt x="99130" y="100000"/>
                </a:lnTo>
                <a:lnTo>
                  <a:pt x="83478" y="110000"/>
                </a:lnTo>
                <a:lnTo>
                  <a:pt x="73043" y="110000"/>
                </a:lnTo>
                <a:lnTo>
                  <a:pt x="62608" y="110000"/>
                </a:lnTo>
                <a:lnTo>
                  <a:pt x="46956" y="110000"/>
                </a:lnTo>
                <a:lnTo>
                  <a:pt x="36521" y="110000"/>
                </a:lnTo>
                <a:lnTo>
                  <a:pt x="26086" y="90000"/>
                </a:lnTo>
                <a:lnTo>
                  <a:pt x="15652" y="80000"/>
                </a:lnTo>
                <a:lnTo>
                  <a:pt x="5217" y="80000"/>
                </a:lnTo>
                <a:lnTo>
                  <a:pt x="0" y="60000"/>
                </a:lnTo>
                <a:lnTo>
                  <a:pt x="0" y="50000"/>
                </a:lnTo>
                <a:lnTo>
                  <a:pt x="10434" y="40000"/>
                </a:lnTo>
                <a:lnTo>
                  <a:pt x="15652" y="30000"/>
                </a:lnTo>
                <a:lnTo>
                  <a:pt x="26086" y="3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98" name="Shape 4298"/>
          <p:cNvSpPr/>
          <p:nvPr/>
        </p:nvSpPr>
        <p:spPr>
          <a:xfrm>
            <a:off x="2900363" y="5473700"/>
            <a:ext cx="14287" cy="7937"/>
          </a:xfrm>
          <a:custGeom>
            <a:pathLst>
              <a:path extrusionOk="0" h="120000" w="120000">
                <a:moveTo>
                  <a:pt x="32727" y="24000"/>
                </a:moveTo>
                <a:lnTo>
                  <a:pt x="54545" y="24000"/>
                </a:lnTo>
                <a:lnTo>
                  <a:pt x="65454" y="0"/>
                </a:lnTo>
                <a:lnTo>
                  <a:pt x="76363" y="0"/>
                </a:lnTo>
                <a:lnTo>
                  <a:pt x="98181" y="0"/>
                </a:lnTo>
                <a:lnTo>
                  <a:pt x="109090" y="24000"/>
                </a:lnTo>
                <a:lnTo>
                  <a:pt x="109090" y="48000"/>
                </a:lnTo>
                <a:lnTo>
                  <a:pt x="98181" y="48000"/>
                </a:lnTo>
                <a:lnTo>
                  <a:pt x="87272" y="72000"/>
                </a:lnTo>
                <a:lnTo>
                  <a:pt x="76363" y="72000"/>
                </a:lnTo>
                <a:lnTo>
                  <a:pt x="65454" y="72000"/>
                </a:lnTo>
                <a:lnTo>
                  <a:pt x="65454" y="96000"/>
                </a:lnTo>
                <a:lnTo>
                  <a:pt x="54545" y="96000"/>
                </a:lnTo>
                <a:lnTo>
                  <a:pt x="43636" y="96000"/>
                </a:lnTo>
                <a:lnTo>
                  <a:pt x="32727" y="72000"/>
                </a:lnTo>
                <a:lnTo>
                  <a:pt x="21818" y="72000"/>
                </a:lnTo>
                <a:lnTo>
                  <a:pt x="10909" y="48000"/>
                </a:lnTo>
                <a:lnTo>
                  <a:pt x="0" y="48000"/>
                </a:lnTo>
                <a:lnTo>
                  <a:pt x="0" y="24000"/>
                </a:lnTo>
                <a:lnTo>
                  <a:pt x="10909" y="24000"/>
                </a:lnTo>
                <a:lnTo>
                  <a:pt x="21818" y="24000"/>
                </a:lnTo>
                <a:lnTo>
                  <a:pt x="32727" y="24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299" name="Shape 4299"/>
          <p:cNvSpPr/>
          <p:nvPr/>
        </p:nvSpPr>
        <p:spPr>
          <a:xfrm>
            <a:off x="2900363" y="5473700"/>
            <a:ext cx="30161" cy="23813"/>
          </a:xfrm>
          <a:custGeom>
            <a:pathLst>
              <a:path extrusionOk="0" h="120000" w="120000">
                <a:moveTo>
                  <a:pt x="32727" y="16000"/>
                </a:moveTo>
                <a:lnTo>
                  <a:pt x="32727" y="16000"/>
                </a:lnTo>
                <a:lnTo>
                  <a:pt x="54545" y="16000"/>
                </a:lnTo>
                <a:lnTo>
                  <a:pt x="65454" y="8000"/>
                </a:lnTo>
                <a:lnTo>
                  <a:pt x="70909" y="0"/>
                </a:lnTo>
                <a:lnTo>
                  <a:pt x="81818" y="0"/>
                </a:lnTo>
                <a:lnTo>
                  <a:pt x="103636" y="0"/>
                </a:lnTo>
                <a:lnTo>
                  <a:pt x="109090" y="8000"/>
                </a:lnTo>
                <a:lnTo>
                  <a:pt x="114545" y="32000"/>
                </a:lnTo>
                <a:lnTo>
                  <a:pt x="114545" y="48000"/>
                </a:lnTo>
                <a:lnTo>
                  <a:pt x="109090" y="56000"/>
                </a:lnTo>
                <a:lnTo>
                  <a:pt x="109090" y="64000"/>
                </a:lnTo>
                <a:lnTo>
                  <a:pt x="98181" y="80000"/>
                </a:lnTo>
                <a:lnTo>
                  <a:pt x="81818" y="88000"/>
                </a:lnTo>
                <a:lnTo>
                  <a:pt x="70909" y="96000"/>
                </a:lnTo>
                <a:lnTo>
                  <a:pt x="65454" y="104000"/>
                </a:lnTo>
                <a:lnTo>
                  <a:pt x="54545" y="112000"/>
                </a:lnTo>
                <a:lnTo>
                  <a:pt x="43636" y="104000"/>
                </a:lnTo>
                <a:lnTo>
                  <a:pt x="32727" y="96000"/>
                </a:lnTo>
                <a:lnTo>
                  <a:pt x="16363" y="80000"/>
                </a:lnTo>
                <a:lnTo>
                  <a:pt x="5454" y="64000"/>
                </a:lnTo>
                <a:lnTo>
                  <a:pt x="0" y="56000"/>
                </a:lnTo>
                <a:lnTo>
                  <a:pt x="0" y="40000"/>
                </a:lnTo>
                <a:lnTo>
                  <a:pt x="10909" y="24000"/>
                </a:lnTo>
                <a:lnTo>
                  <a:pt x="21818" y="16000"/>
                </a:lnTo>
                <a:lnTo>
                  <a:pt x="32727" y="16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00" name="Shape 4300"/>
          <p:cNvSpPr/>
          <p:nvPr/>
        </p:nvSpPr>
        <p:spPr>
          <a:xfrm>
            <a:off x="2882900" y="5345112"/>
            <a:ext cx="4763" cy="6349"/>
          </a:xfrm>
          <a:custGeom>
            <a:pathLst>
              <a:path extrusionOk="0" h="120000" w="120000">
                <a:moveTo>
                  <a:pt x="90000" y="60000"/>
                </a:moveTo>
                <a:lnTo>
                  <a:pt x="90000" y="60000"/>
                </a:lnTo>
                <a:lnTo>
                  <a:pt x="60000" y="90000"/>
                </a:lnTo>
                <a:lnTo>
                  <a:pt x="30000" y="90000"/>
                </a:lnTo>
                <a:lnTo>
                  <a:pt x="0" y="90000"/>
                </a:lnTo>
                <a:lnTo>
                  <a:pt x="0" y="60000"/>
                </a:lnTo>
                <a:lnTo>
                  <a:pt x="0" y="30000"/>
                </a:lnTo>
                <a:lnTo>
                  <a:pt x="90000" y="0"/>
                </a:lnTo>
                <a:lnTo>
                  <a:pt x="9000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01" name="Shape 4301"/>
          <p:cNvSpPr/>
          <p:nvPr/>
        </p:nvSpPr>
        <p:spPr>
          <a:xfrm>
            <a:off x="2887663" y="5345112"/>
            <a:ext cx="12699" cy="22225"/>
          </a:xfrm>
          <a:custGeom>
            <a:pathLst>
              <a:path extrusionOk="0" h="120000" w="120000">
                <a:moveTo>
                  <a:pt x="0" y="59999"/>
                </a:moveTo>
                <a:lnTo>
                  <a:pt x="0" y="59999"/>
                </a:lnTo>
                <a:lnTo>
                  <a:pt x="12000" y="85714"/>
                </a:lnTo>
                <a:lnTo>
                  <a:pt x="24000" y="102857"/>
                </a:lnTo>
                <a:lnTo>
                  <a:pt x="36000" y="111428"/>
                </a:lnTo>
                <a:lnTo>
                  <a:pt x="72000" y="111428"/>
                </a:lnTo>
                <a:lnTo>
                  <a:pt x="96000" y="102857"/>
                </a:lnTo>
                <a:lnTo>
                  <a:pt x="96000" y="94285"/>
                </a:lnTo>
                <a:lnTo>
                  <a:pt x="96000" y="85714"/>
                </a:lnTo>
                <a:lnTo>
                  <a:pt x="108000" y="25714"/>
                </a:lnTo>
                <a:lnTo>
                  <a:pt x="12000" y="0"/>
                </a:lnTo>
                <a:lnTo>
                  <a:pt x="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02" name="Shape 4302"/>
          <p:cNvSpPr/>
          <p:nvPr/>
        </p:nvSpPr>
        <p:spPr>
          <a:xfrm>
            <a:off x="2832100" y="5454650"/>
            <a:ext cx="6349" cy="4763"/>
          </a:xfrm>
          <a:custGeom>
            <a:pathLst>
              <a:path extrusionOk="0" h="120000" w="120000">
                <a:moveTo>
                  <a:pt x="0" y="40000"/>
                </a:moveTo>
                <a:lnTo>
                  <a:pt x="0" y="80000"/>
                </a:lnTo>
                <a:lnTo>
                  <a:pt x="24000" y="80000"/>
                </a:lnTo>
                <a:lnTo>
                  <a:pt x="48000" y="80000"/>
                </a:lnTo>
                <a:lnTo>
                  <a:pt x="72000" y="80000"/>
                </a:lnTo>
                <a:lnTo>
                  <a:pt x="96000" y="80000"/>
                </a:lnTo>
                <a:lnTo>
                  <a:pt x="48000" y="0"/>
                </a:lnTo>
                <a:lnTo>
                  <a:pt x="0" y="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03" name="Shape 4303"/>
          <p:cNvSpPr/>
          <p:nvPr/>
        </p:nvSpPr>
        <p:spPr>
          <a:xfrm>
            <a:off x="2832100" y="5454650"/>
            <a:ext cx="22225" cy="20638"/>
          </a:xfrm>
          <a:custGeom>
            <a:pathLst>
              <a:path extrusionOk="0" h="120000" w="120000">
                <a:moveTo>
                  <a:pt x="0" y="55384"/>
                </a:moveTo>
                <a:lnTo>
                  <a:pt x="0" y="55384"/>
                </a:lnTo>
                <a:lnTo>
                  <a:pt x="7500" y="83076"/>
                </a:lnTo>
                <a:lnTo>
                  <a:pt x="15000" y="101538"/>
                </a:lnTo>
                <a:lnTo>
                  <a:pt x="22500" y="110769"/>
                </a:lnTo>
                <a:lnTo>
                  <a:pt x="37500" y="110769"/>
                </a:lnTo>
                <a:lnTo>
                  <a:pt x="60000" y="110769"/>
                </a:lnTo>
                <a:lnTo>
                  <a:pt x="75000" y="110769"/>
                </a:lnTo>
                <a:lnTo>
                  <a:pt x="105000" y="101538"/>
                </a:lnTo>
                <a:lnTo>
                  <a:pt x="112500" y="101538"/>
                </a:lnTo>
                <a:lnTo>
                  <a:pt x="67500" y="18461"/>
                </a:lnTo>
                <a:lnTo>
                  <a:pt x="7500" y="0"/>
                </a:lnTo>
                <a:lnTo>
                  <a:pt x="0" y="55384"/>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04" name="Shape 4304"/>
          <p:cNvSpPr/>
          <p:nvPr/>
        </p:nvSpPr>
        <p:spPr>
          <a:xfrm>
            <a:off x="2889250" y="5416550"/>
            <a:ext cx="15875" cy="6349"/>
          </a:xfrm>
          <a:custGeom>
            <a:pathLst>
              <a:path extrusionOk="0" h="120000" w="120000">
                <a:moveTo>
                  <a:pt x="98181" y="0"/>
                </a:moveTo>
                <a:lnTo>
                  <a:pt x="98181" y="30000"/>
                </a:lnTo>
                <a:lnTo>
                  <a:pt x="87272" y="30000"/>
                </a:lnTo>
                <a:lnTo>
                  <a:pt x="76363" y="60000"/>
                </a:lnTo>
                <a:lnTo>
                  <a:pt x="65454" y="60000"/>
                </a:lnTo>
                <a:lnTo>
                  <a:pt x="54545" y="60000"/>
                </a:lnTo>
                <a:lnTo>
                  <a:pt x="32727" y="30000"/>
                </a:lnTo>
                <a:lnTo>
                  <a:pt x="21818" y="30000"/>
                </a:lnTo>
                <a:lnTo>
                  <a:pt x="10909" y="60000"/>
                </a:lnTo>
                <a:lnTo>
                  <a:pt x="0" y="60000"/>
                </a:lnTo>
                <a:lnTo>
                  <a:pt x="10909" y="90000"/>
                </a:lnTo>
                <a:lnTo>
                  <a:pt x="32727" y="90000"/>
                </a:lnTo>
                <a:lnTo>
                  <a:pt x="43636" y="90000"/>
                </a:lnTo>
                <a:lnTo>
                  <a:pt x="54545" y="90000"/>
                </a:lnTo>
                <a:lnTo>
                  <a:pt x="65454" y="90000"/>
                </a:lnTo>
                <a:lnTo>
                  <a:pt x="76363" y="90000"/>
                </a:lnTo>
                <a:lnTo>
                  <a:pt x="87272" y="90000"/>
                </a:lnTo>
                <a:lnTo>
                  <a:pt x="98181" y="90000"/>
                </a:lnTo>
                <a:lnTo>
                  <a:pt x="109090" y="60000"/>
                </a:lnTo>
                <a:lnTo>
                  <a:pt x="109090" y="30000"/>
                </a:lnTo>
                <a:lnTo>
                  <a:pt x="98181"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05" name="Shape 4305"/>
          <p:cNvSpPr/>
          <p:nvPr/>
        </p:nvSpPr>
        <p:spPr>
          <a:xfrm>
            <a:off x="2889250" y="5416550"/>
            <a:ext cx="31750" cy="22225"/>
          </a:xfrm>
          <a:custGeom>
            <a:pathLst>
              <a:path extrusionOk="0" h="120000" w="120000">
                <a:moveTo>
                  <a:pt x="109090" y="0"/>
                </a:moveTo>
                <a:lnTo>
                  <a:pt x="109090" y="0"/>
                </a:lnTo>
                <a:lnTo>
                  <a:pt x="103636" y="34285"/>
                </a:lnTo>
                <a:lnTo>
                  <a:pt x="92727" y="51428"/>
                </a:lnTo>
                <a:lnTo>
                  <a:pt x="76363" y="68571"/>
                </a:lnTo>
                <a:lnTo>
                  <a:pt x="65454" y="68571"/>
                </a:lnTo>
                <a:lnTo>
                  <a:pt x="54545" y="59999"/>
                </a:lnTo>
                <a:lnTo>
                  <a:pt x="38181" y="51428"/>
                </a:lnTo>
                <a:lnTo>
                  <a:pt x="32727" y="51428"/>
                </a:lnTo>
                <a:lnTo>
                  <a:pt x="16363" y="51428"/>
                </a:lnTo>
                <a:lnTo>
                  <a:pt x="5454" y="59999"/>
                </a:lnTo>
                <a:lnTo>
                  <a:pt x="0" y="68571"/>
                </a:lnTo>
                <a:lnTo>
                  <a:pt x="0" y="85714"/>
                </a:lnTo>
                <a:lnTo>
                  <a:pt x="10909" y="94285"/>
                </a:lnTo>
                <a:lnTo>
                  <a:pt x="32727" y="94285"/>
                </a:lnTo>
                <a:lnTo>
                  <a:pt x="43636" y="102857"/>
                </a:lnTo>
                <a:lnTo>
                  <a:pt x="54545" y="111428"/>
                </a:lnTo>
                <a:lnTo>
                  <a:pt x="65454" y="111428"/>
                </a:lnTo>
                <a:lnTo>
                  <a:pt x="76363" y="111428"/>
                </a:lnTo>
                <a:lnTo>
                  <a:pt x="92727" y="111428"/>
                </a:lnTo>
                <a:lnTo>
                  <a:pt x="103636" y="111428"/>
                </a:lnTo>
                <a:lnTo>
                  <a:pt x="109090" y="102857"/>
                </a:lnTo>
                <a:lnTo>
                  <a:pt x="114545" y="85714"/>
                </a:lnTo>
                <a:lnTo>
                  <a:pt x="114545" y="42857"/>
                </a:lnTo>
                <a:lnTo>
                  <a:pt x="109090" y="17142"/>
                </a:lnTo>
                <a:lnTo>
                  <a:pt x="10909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06" name="Shape 4306"/>
          <p:cNvSpPr/>
          <p:nvPr/>
        </p:nvSpPr>
        <p:spPr>
          <a:xfrm>
            <a:off x="2833688" y="5391150"/>
            <a:ext cx="14287" cy="4763"/>
          </a:xfrm>
          <a:custGeom>
            <a:pathLst>
              <a:path extrusionOk="0" h="120000" w="120000">
                <a:moveTo>
                  <a:pt x="108000" y="80000"/>
                </a:moveTo>
                <a:lnTo>
                  <a:pt x="48000" y="40000"/>
                </a:lnTo>
                <a:lnTo>
                  <a:pt x="0" y="0"/>
                </a:lnTo>
                <a:lnTo>
                  <a:pt x="48000" y="0"/>
                </a:lnTo>
                <a:lnTo>
                  <a:pt x="108000" y="8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07" name="Shape 4307"/>
          <p:cNvSpPr/>
          <p:nvPr/>
        </p:nvSpPr>
        <p:spPr>
          <a:xfrm>
            <a:off x="2846388" y="5394325"/>
            <a:ext cx="4762" cy="14288"/>
          </a:xfrm>
          <a:custGeom>
            <a:pathLst>
              <a:path extrusionOk="0" h="120000" w="120000">
                <a:moveTo>
                  <a:pt x="0" y="0"/>
                </a:moveTo>
                <a:lnTo>
                  <a:pt x="0" y="0"/>
                </a:lnTo>
                <a:lnTo>
                  <a:pt x="60000" y="53333"/>
                </a:lnTo>
                <a:lnTo>
                  <a:pt x="90000" y="80000"/>
                </a:lnTo>
                <a:lnTo>
                  <a:pt x="60000" y="93333"/>
                </a:lnTo>
                <a:lnTo>
                  <a:pt x="60000" y="10666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08" name="Shape 4308"/>
          <p:cNvSpPr/>
          <p:nvPr/>
        </p:nvSpPr>
        <p:spPr>
          <a:xfrm>
            <a:off x="2930525" y="5386387"/>
            <a:ext cx="7937" cy="26987"/>
          </a:xfrm>
          <a:custGeom>
            <a:pathLst>
              <a:path extrusionOk="0" h="120000" w="120000">
                <a:moveTo>
                  <a:pt x="100000" y="0"/>
                </a:moveTo>
                <a:lnTo>
                  <a:pt x="80000" y="14117"/>
                </a:lnTo>
                <a:lnTo>
                  <a:pt x="80000" y="28235"/>
                </a:lnTo>
                <a:lnTo>
                  <a:pt x="80000" y="49411"/>
                </a:lnTo>
                <a:lnTo>
                  <a:pt x="60000" y="49411"/>
                </a:lnTo>
                <a:lnTo>
                  <a:pt x="40000" y="56470"/>
                </a:lnTo>
                <a:lnTo>
                  <a:pt x="40000" y="63529"/>
                </a:lnTo>
                <a:lnTo>
                  <a:pt x="20000" y="70588"/>
                </a:lnTo>
                <a:lnTo>
                  <a:pt x="20000" y="84705"/>
                </a:lnTo>
                <a:lnTo>
                  <a:pt x="0" y="98823"/>
                </a:lnTo>
                <a:lnTo>
                  <a:pt x="0" y="105882"/>
                </a:lnTo>
                <a:lnTo>
                  <a:pt x="0" y="112941"/>
                </a:lnTo>
                <a:lnTo>
                  <a:pt x="10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09" name="Shape 4309"/>
          <p:cNvSpPr/>
          <p:nvPr/>
        </p:nvSpPr>
        <p:spPr>
          <a:xfrm>
            <a:off x="2938463" y="5386387"/>
            <a:ext cx="9524" cy="42861"/>
          </a:xfrm>
          <a:custGeom>
            <a:pathLst>
              <a:path extrusionOk="0" h="120000" w="120000">
                <a:moveTo>
                  <a:pt x="0" y="0"/>
                </a:moveTo>
                <a:lnTo>
                  <a:pt x="0" y="0"/>
                </a:lnTo>
                <a:lnTo>
                  <a:pt x="17142" y="17777"/>
                </a:lnTo>
                <a:lnTo>
                  <a:pt x="17142" y="31111"/>
                </a:lnTo>
                <a:lnTo>
                  <a:pt x="17142" y="48888"/>
                </a:lnTo>
                <a:lnTo>
                  <a:pt x="34285" y="53333"/>
                </a:lnTo>
                <a:lnTo>
                  <a:pt x="51428" y="57777"/>
                </a:lnTo>
                <a:lnTo>
                  <a:pt x="68571" y="66666"/>
                </a:lnTo>
                <a:lnTo>
                  <a:pt x="85714" y="75555"/>
                </a:lnTo>
                <a:lnTo>
                  <a:pt x="85714" y="84444"/>
                </a:lnTo>
                <a:lnTo>
                  <a:pt x="102857" y="97777"/>
                </a:lnTo>
                <a:lnTo>
                  <a:pt x="102857" y="111111"/>
                </a:lnTo>
                <a:lnTo>
                  <a:pt x="102857" y="11555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10" name="Shape 4310"/>
          <p:cNvSpPr/>
          <p:nvPr/>
        </p:nvSpPr>
        <p:spPr>
          <a:xfrm>
            <a:off x="2927350" y="5438775"/>
            <a:ext cx="25399" cy="15875"/>
          </a:xfrm>
          <a:custGeom>
            <a:pathLst>
              <a:path extrusionOk="0" h="120000" w="120000">
                <a:moveTo>
                  <a:pt x="113333" y="0"/>
                </a:moveTo>
                <a:lnTo>
                  <a:pt x="93333" y="0"/>
                </a:lnTo>
                <a:lnTo>
                  <a:pt x="80000" y="0"/>
                </a:lnTo>
                <a:lnTo>
                  <a:pt x="60000" y="0"/>
                </a:lnTo>
                <a:lnTo>
                  <a:pt x="40000" y="0"/>
                </a:lnTo>
                <a:lnTo>
                  <a:pt x="26666" y="108000"/>
                </a:lnTo>
                <a:lnTo>
                  <a:pt x="13333" y="0"/>
                </a:lnTo>
                <a:lnTo>
                  <a:pt x="0" y="0"/>
                </a:lnTo>
                <a:lnTo>
                  <a:pt x="113333"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11" name="Shape 4311"/>
          <p:cNvSpPr/>
          <p:nvPr/>
        </p:nvSpPr>
        <p:spPr>
          <a:xfrm>
            <a:off x="2927350" y="5453062"/>
            <a:ext cx="41275" cy="3174"/>
          </a:xfrm>
          <a:custGeom>
            <a:pathLst>
              <a:path extrusionOk="0" h="120000" w="120000">
                <a:moveTo>
                  <a:pt x="115862" y="60000"/>
                </a:moveTo>
                <a:lnTo>
                  <a:pt x="115862" y="60000"/>
                </a:lnTo>
                <a:lnTo>
                  <a:pt x="99310" y="60000"/>
                </a:lnTo>
                <a:lnTo>
                  <a:pt x="78620" y="60000"/>
                </a:lnTo>
                <a:lnTo>
                  <a:pt x="62068" y="60000"/>
                </a:lnTo>
                <a:lnTo>
                  <a:pt x="41379" y="60000"/>
                </a:lnTo>
                <a:lnTo>
                  <a:pt x="28965" y="0"/>
                </a:lnTo>
                <a:lnTo>
                  <a:pt x="12413" y="60000"/>
                </a:lnTo>
                <a:lnTo>
                  <a:pt x="0" y="6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12" name="Shape 4312"/>
          <p:cNvSpPr/>
          <p:nvPr/>
        </p:nvSpPr>
        <p:spPr>
          <a:xfrm>
            <a:off x="2800350" y="5360987"/>
            <a:ext cx="12699" cy="14287"/>
          </a:xfrm>
          <a:custGeom>
            <a:pathLst>
              <a:path extrusionOk="0" h="120000" w="120000">
                <a:moveTo>
                  <a:pt x="66666" y="0"/>
                </a:moveTo>
                <a:lnTo>
                  <a:pt x="40000" y="0"/>
                </a:lnTo>
                <a:lnTo>
                  <a:pt x="40000" y="53333"/>
                </a:lnTo>
                <a:lnTo>
                  <a:pt x="0" y="53333"/>
                </a:lnTo>
                <a:lnTo>
                  <a:pt x="0" y="106666"/>
                </a:lnTo>
                <a:lnTo>
                  <a:pt x="40000" y="106666"/>
                </a:lnTo>
                <a:lnTo>
                  <a:pt x="66666" y="106666"/>
                </a:lnTo>
                <a:lnTo>
                  <a:pt x="106666" y="106666"/>
                </a:lnTo>
                <a:lnTo>
                  <a:pt x="106666" y="53333"/>
                </a:lnTo>
                <a:lnTo>
                  <a:pt x="66666" y="53333"/>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13" name="Shape 4313"/>
          <p:cNvSpPr/>
          <p:nvPr/>
        </p:nvSpPr>
        <p:spPr>
          <a:xfrm>
            <a:off x="2841625" y="5357812"/>
            <a:ext cx="14288" cy="12699"/>
          </a:xfrm>
          <a:custGeom>
            <a:pathLst>
              <a:path extrusionOk="0" h="120000" w="120000">
                <a:moveTo>
                  <a:pt x="48000" y="0"/>
                </a:moveTo>
                <a:lnTo>
                  <a:pt x="48000" y="0"/>
                </a:lnTo>
                <a:lnTo>
                  <a:pt x="0" y="0"/>
                </a:lnTo>
                <a:lnTo>
                  <a:pt x="0" y="30000"/>
                </a:lnTo>
                <a:lnTo>
                  <a:pt x="0" y="75000"/>
                </a:lnTo>
                <a:lnTo>
                  <a:pt x="48000" y="75000"/>
                </a:lnTo>
                <a:lnTo>
                  <a:pt x="48000" y="105000"/>
                </a:lnTo>
                <a:lnTo>
                  <a:pt x="48000" y="75000"/>
                </a:lnTo>
                <a:lnTo>
                  <a:pt x="108000" y="75000"/>
                </a:lnTo>
                <a:lnTo>
                  <a:pt x="108000" y="30000"/>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14" name="Shape 4314"/>
          <p:cNvSpPr/>
          <p:nvPr/>
        </p:nvSpPr>
        <p:spPr>
          <a:xfrm>
            <a:off x="2862263" y="5389562"/>
            <a:ext cx="12699" cy="14287"/>
          </a:xfrm>
          <a:custGeom>
            <a:pathLst>
              <a:path extrusionOk="0" h="120000" w="120000">
                <a:moveTo>
                  <a:pt x="0" y="0"/>
                </a:moveTo>
                <a:lnTo>
                  <a:pt x="0" y="0"/>
                </a:lnTo>
                <a:lnTo>
                  <a:pt x="0" y="53333"/>
                </a:lnTo>
                <a:lnTo>
                  <a:pt x="0" y="106666"/>
                </a:lnTo>
                <a:lnTo>
                  <a:pt x="48000" y="106666"/>
                </a:lnTo>
                <a:lnTo>
                  <a:pt x="108000" y="53333"/>
                </a:lnTo>
                <a:lnTo>
                  <a:pt x="48000" y="53333"/>
                </a:lnTo>
                <a:lnTo>
                  <a:pt x="4800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15" name="Shape 4315"/>
          <p:cNvSpPr/>
          <p:nvPr/>
        </p:nvSpPr>
        <p:spPr>
          <a:xfrm>
            <a:off x="2792413" y="5427662"/>
            <a:ext cx="14287" cy="12699"/>
          </a:xfrm>
          <a:custGeom>
            <a:pathLst>
              <a:path extrusionOk="0" h="120000" w="120000">
                <a:moveTo>
                  <a:pt x="48000" y="0"/>
                </a:moveTo>
                <a:lnTo>
                  <a:pt x="48000" y="0"/>
                </a:lnTo>
                <a:lnTo>
                  <a:pt x="48000" y="30000"/>
                </a:lnTo>
                <a:lnTo>
                  <a:pt x="0" y="30000"/>
                </a:lnTo>
                <a:lnTo>
                  <a:pt x="0" y="75000"/>
                </a:lnTo>
                <a:lnTo>
                  <a:pt x="48000" y="105000"/>
                </a:lnTo>
                <a:lnTo>
                  <a:pt x="108000" y="75000"/>
                </a:lnTo>
                <a:lnTo>
                  <a:pt x="108000" y="30000"/>
                </a:lnTo>
                <a:lnTo>
                  <a:pt x="48000" y="3000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16" name="Shape 4316"/>
          <p:cNvSpPr/>
          <p:nvPr/>
        </p:nvSpPr>
        <p:spPr>
          <a:xfrm>
            <a:off x="2862263" y="5510212"/>
            <a:ext cx="12699" cy="15875"/>
          </a:xfrm>
          <a:custGeom>
            <a:pathLst>
              <a:path extrusionOk="0" h="120000" w="120000">
                <a:moveTo>
                  <a:pt x="0" y="0"/>
                </a:moveTo>
                <a:lnTo>
                  <a:pt x="0" y="0"/>
                </a:lnTo>
                <a:lnTo>
                  <a:pt x="0" y="108000"/>
                </a:lnTo>
                <a:lnTo>
                  <a:pt x="48000" y="108000"/>
                </a:lnTo>
                <a:lnTo>
                  <a:pt x="108000" y="108000"/>
                </a:lnTo>
                <a:lnTo>
                  <a:pt x="108000" y="0"/>
                </a:lnTo>
                <a:lnTo>
                  <a:pt x="4800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17" name="Shape 4317"/>
          <p:cNvSpPr/>
          <p:nvPr/>
        </p:nvSpPr>
        <p:spPr>
          <a:xfrm>
            <a:off x="2824163" y="5497512"/>
            <a:ext cx="14287" cy="12699"/>
          </a:xfrm>
          <a:custGeom>
            <a:pathLst>
              <a:path extrusionOk="0" h="120000" w="120000">
                <a:moveTo>
                  <a:pt x="108000" y="0"/>
                </a:moveTo>
                <a:lnTo>
                  <a:pt x="48000" y="0"/>
                </a:lnTo>
                <a:lnTo>
                  <a:pt x="48000" y="30000"/>
                </a:lnTo>
                <a:lnTo>
                  <a:pt x="0" y="30000"/>
                </a:lnTo>
                <a:lnTo>
                  <a:pt x="0" y="75000"/>
                </a:lnTo>
                <a:lnTo>
                  <a:pt x="48000" y="75000"/>
                </a:lnTo>
                <a:lnTo>
                  <a:pt x="48000" y="105000"/>
                </a:lnTo>
                <a:lnTo>
                  <a:pt x="108000" y="105000"/>
                </a:lnTo>
                <a:lnTo>
                  <a:pt x="108000" y="75000"/>
                </a:lnTo>
                <a:lnTo>
                  <a:pt x="108000" y="3000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18" name="Shape 4318"/>
          <p:cNvSpPr/>
          <p:nvPr/>
        </p:nvSpPr>
        <p:spPr>
          <a:xfrm>
            <a:off x="2916238" y="5395912"/>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19" name="Shape 4319"/>
          <p:cNvSpPr/>
          <p:nvPr/>
        </p:nvSpPr>
        <p:spPr>
          <a:xfrm>
            <a:off x="2921000" y="5345112"/>
            <a:ext cx="14288" cy="12699"/>
          </a:xfrm>
          <a:custGeom>
            <a:pathLst>
              <a:path extrusionOk="0" h="120000" w="120000">
                <a:moveTo>
                  <a:pt x="0" y="0"/>
                </a:moveTo>
                <a:lnTo>
                  <a:pt x="0" y="0"/>
                </a:lnTo>
                <a:lnTo>
                  <a:pt x="0" y="30000"/>
                </a:lnTo>
                <a:lnTo>
                  <a:pt x="0" y="75000"/>
                </a:lnTo>
                <a:lnTo>
                  <a:pt x="0" y="105000"/>
                </a:lnTo>
                <a:lnTo>
                  <a:pt x="48000" y="105000"/>
                </a:lnTo>
                <a:lnTo>
                  <a:pt x="48000" y="75000"/>
                </a:lnTo>
                <a:lnTo>
                  <a:pt x="108000" y="75000"/>
                </a:lnTo>
                <a:lnTo>
                  <a:pt x="108000" y="30000"/>
                </a:lnTo>
                <a:lnTo>
                  <a:pt x="48000" y="30000"/>
                </a:lnTo>
                <a:lnTo>
                  <a:pt x="4800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20" name="Shape 4320"/>
          <p:cNvSpPr/>
          <p:nvPr/>
        </p:nvSpPr>
        <p:spPr>
          <a:xfrm>
            <a:off x="2951163" y="5386387"/>
            <a:ext cx="12699" cy="12699"/>
          </a:xfrm>
          <a:custGeom>
            <a:pathLst>
              <a:path extrusionOk="0" h="120000" w="120000">
                <a:moveTo>
                  <a:pt x="66666" y="0"/>
                </a:moveTo>
                <a:lnTo>
                  <a:pt x="40000" y="0"/>
                </a:lnTo>
                <a:lnTo>
                  <a:pt x="40000" y="30000"/>
                </a:lnTo>
                <a:lnTo>
                  <a:pt x="0" y="30000"/>
                </a:lnTo>
                <a:lnTo>
                  <a:pt x="0" y="75000"/>
                </a:lnTo>
                <a:lnTo>
                  <a:pt x="0" y="10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21" name="Shape 4321"/>
          <p:cNvSpPr/>
          <p:nvPr/>
        </p:nvSpPr>
        <p:spPr>
          <a:xfrm>
            <a:off x="2932113" y="5476875"/>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22" name="Shape 4322"/>
          <p:cNvSpPr/>
          <p:nvPr/>
        </p:nvSpPr>
        <p:spPr>
          <a:xfrm>
            <a:off x="2790825" y="5319712"/>
            <a:ext cx="12699" cy="15875"/>
          </a:xfrm>
          <a:custGeom>
            <a:pathLst>
              <a:path extrusionOk="0" h="120000" w="120000">
                <a:moveTo>
                  <a:pt x="66666" y="0"/>
                </a:moveTo>
                <a:lnTo>
                  <a:pt x="40000" y="0"/>
                </a:lnTo>
                <a:lnTo>
                  <a:pt x="0" y="0"/>
                </a:lnTo>
                <a:lnTo>
                  <a:pt x="0" y="108000"/>
                </a:lnTo>
                <a:lnTo>
                  <a:pt x="40000" y="108000"/>
                </a:lnTo>
                <a:lnTo>
                  <a:pt x="66666" y="108000"/>
                </a:lnTo>
                <a:lnTo>
                  <a:pt x="106666" y="108000"/>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23" name="Shape 4323"/>
          <p:cNvSpPr/>
          <p:nvPr/>
        </p:nvSpPr>
        <p:spPr>
          <a:xfrm>
            <a:off x="2824163" y="5475287"/>
            <a:ext cx="14287" cy="12699"/>
          </a:xfrm>
          <a:custGeom>
            <a:pathLst>
              <a:path extrusionOk="0" h="120000" w="120000">
                <a:moveTo>
                  <a:pt x="108000" y="0"/>
                </a:moveTo>
                <a:lnTo>
                  <a:pt x="48000" y="0"/>
                </a:lnTo>
                <a:lnTo>
                  <a:pt x="0" y="0"/>
                </a:lnTo>
                <a:lnTo>
                  <a:pt x="0" y="30000"/>
                </a:lnTo>
                <a:lnTo>
                  <a:pt x="0" y="75000"/>
                </a:lnTo>
                <a:lnTo>
                  <a:pt x="48000" y="75000"/>
                </a:lnTo>
                <a:lnTo>
                  <a:pt x="48000" y="105000"/>
                </a:lnTo>
                <a:lnTo>
                  <a:pt x="108000" y="105000"/>
                </a:lnTo>
                <a:lnTo>
                  <a:pt x="108000" y="75000"/>
                </a:lnTo>
                <a:lnTo>
                  <a:pt x="108000" y="3000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24" name="Shape 4324"/>
          <p:cNvSpPr/>
          <p:nvPr/>
        </p:nvSpPr>
        <p:spPr>
          <a:xfrm>
            <a:off x="2794000" y="5481637"/>
            <a:ext cx="14288" cy="14287"/>
          </a:xfrm>
          <a:custGeom>
            <a:pathLst>
              <a:path extrusionOk="0" h="120000" w="120000">
                <a:moveTo>
                  <a:pt x="48000" y="0"/>
                </a:moveTo>
                <a:lnTo>
                  <a:pt x="4800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25" name="Shape 4325"/>
          <p:cNvSpPr/>
          <p:nvPr/>
        </p:nvSpPr>
        <p:spPr>
          <a:xfrm>
            <a:off x="3019425" y="4238625"/>
            <a:ext cx="427037" cy="1387474"/>
          </a:xfrm>
          <a:custGeom>
            <a:pathLst>
              <a:path extrusionOk="0" h="120000" w="120000">
                <a:moveTo>
                  <a:pt x="27722" y="5491"/>
                </a:moveTo>
                <a:lnTo>
                  <a:pt x="27722" y="5491"/>
                </a:lnTo>
                <a:lnTo>
                  <a:pt x="30891" y="4393"/>
                </a:lnTo>
                <a:lnTo>
                  <a:pt x="34455" y="3295"/>
                </a:lnTo>
                <a:lnTo>
                  <a:pt x="37623" y="2471"/>
                </a:lnTo>
                <a:lnTo>
                  <a:pt x="40792" y="1647"/>
                </a:lnTo>
                <a:lnTo>
                  <a:pt x="43564" y="961"/>
                </a:lnTo>
                <a:lnTo>
                  <a:pt x="46732" y="549"/>
                </a:lnTo>
                <a:lnTo>
                  <a:pt x="49900" y="137"/>
                </a:lnTo>
                <a:lnTo>
                  <a:pt x="53069" y="0"/>
                </a:lnTo>
                <a:lnTo>
                  <a:pt x="56237" y="0"/>
                </a:lnTo>
                <a:lnTo>
                  <a:pt x="59801" y="0"/>
                </a:lnTo>
                <a:lnTo>
                  <a:pt x="63762" y="137"/>
                </a:lnTo>
                <a:lnTo>
                  <a:pt x="67722" y="411"/>
                </a:lnTo>
                <a:lnTo>
                  <a:pt x="72871" y="823"/>
                </a:lnTo>
                <a:lnTo>
                  <a:pt x="77623" y="1510"/>
                </a:lnTo>
                <a:lnTo>
                  <a:pt x="83168" y="2059"/>
                </a:lnTo>
                <a:lnTo>
                  <a:pt x="89108" y="2883"/>
                </a:lnTo>
                <a:lnTo>
                  <a:pt x="100594" y="4530"/>
                </a:lnTo>
                <a:lnTo>
                  <a:pt x="108514" y="6178"/>
                </a:lnTo>
                <a:lnTo>
                  <a:pt x="114059" y="7826"/>
                </a:lnTo>
                <a:lnTo>
                  <a:pt x="117623" y="9748"/>
                </a:lnTo>
                <a:lnTo>
                  <a:pt x="119207" y="11807"/>
                </a:lnTo>
                <a:lnTo>
                  <a:pt x="119603" y="14004"/>
                </a:lnTo>
                <a:lnTo>
                  <a:pt x="118811" y="16613"/>
                </a:lnTo>
                <a:lnTo>
                  <a:pt x="118415" y="19633"/>
                </a:lnTo>
                <a:lnTo>
                  <a:pt x="117227" y="21556"/>
                </a:lnTo>
                <a:lnTo>
                  <a:pt x="116435" y="24164"/>
                </a:lnTo>
                <a:lnTo>
                  <a:pt x="115643" y="27322"/>
                </a:lnTo>
                <a:lnTo>
                  <a:pt x="114059" y="31029"/>
                </a:lnTo>
                <a:lnTo>
                  <a:pt x="112871" y="34874"/>
                </a:lnTo>
                <a:lnTo>
                  <a:pt x="112079" y="39267"/>
                </a:lnTo>
                <a:lnTo>
                  <a:pt x="110099" y="43661"/>
                </a:lnTo>
                <a:lnTo>
                  <a:pt x="109306" y="48192"/>
                </a:lnTo>
                <a:lnTo>
                  <a:pt x="108118" y="52860"/>
                </a:lnTo>
                <a:lnTo>
                  <a:pt x="106930" y="57254"/>
                </a:lnTo>
                <a:lnTo>
                  <a:pt x="105742" y="61510"/>
                </a:lnTo>
                <a:lnTo>
                  <a:pt x="104950" y="65354"/>
                </a:lnTo>
                <a:lnTo>
                  <a:pt x="104554" y="68924"/>
                </a:lnTo>
                <a:lnTo>
                  <a:pt x="103366" y="71945"/>
                </a:lnTo>
                <a:lnTo>
                  <a:pt x="103366" y="74416"/>
                </a:lnTo>
                <a:lnTo>
                  <a:pt x="103366" y="76201"/>
                </a:lnTo>
                <a:lnTo>
                  <a:pt x="104158" y="77711"/>
                </a:lnTo>
                <a:lnTo>
                  <a:pt x="104554" y="79359"/>
                </a:lnTo>
                <a:lnTo>
                  <a:pt x="104554" y="81281"/>
                </a:lnTo>
                <a:lnTo>
                  <a:pt x="104950" y="83340"/>
                </a:lnTo>
                <a:lnTo>
                  <a:pt x="105346" y="85400"/>
                </a:lnTo>
                <a:lnTo>
                  <a:pt x="105742" y="87597"/>
                </a:lnTo>
                <a:lnTo>
                  <a:pt x="106138" y="89794"/>
                </a:lnTo>
                <a:lnTo>
                  <a:pt x="106930" y="92128"/>
                </a:lnTo>
                <a:lnTo>
                  <a:pt x="106930" y="94324"/>
                </a:lnTo>
                <a:lnTo>
                  <a:pt x="107722" y="96521"/>
                </a:lnTo>
                <a:lnTo>
                  <a:pt x="107722" y="98718"/>
                </a:lnTo>
                <a:lnTo>
                  <a:pt x="108118" y="100778"/>
                </a:lnTo>
                <a:lnTo>
                  <a:pt x="108118" y="102700"/>
                </a:lnTo>
                <a:lnTo>
                  <a:pt x="108118" y="104485"/>
                </a:lnTo>
                <a:lnTo>
                  <a:pt x="108118" y="106132"/>
                </a:lnTo>
                <a:lnTo>
                  <a:pt x="107722" y="107643"/>
                </a:lnTo>
                <a:lnTo>
                  <a:pt x="105346" y="110251"/>
                </a:lnTo>
                <a:lnTo>
                  <a:pt x="100594" y="112585"/>
                </a:lnTo>
                <a:lnTo>
                  <a:pt x="93465" y="114645"/>
                </a:lnTo>
                <a:lnTo>
                  <a:pt x="84752" y="116430"/>
                </a:lnTo>
                <a:lnTo>
                  <a:pt x="76039" y="117940"/>
                </a:lnTo>
                <a:lnTo>
                  <a:pt x="67326" y="119038"/>
                </a:lnTo>
                <a:lnTo>
                  <a:pt x="59801" y="119725"/>
                </a:lnTo>
                <a:lnTo>
                  <a:pt x="55049" y="119862"/>
                </a:lnTo>
                <a:lnTo>
                  <a:pt x="50297" y="119725"/>
                </a:lnTo>
                <a:lnTo>
                  <a:pt x="44752" y="119038"/>
                </a:lnTo>
                <a:lnTo>
                  <a:pt x="38415" y="118215"/>
                </a:lnTo>
                <a:lnTo>
                  <a:pt x="31683" y="117116"/>
                </a:lnTo>
                <a:lnTo>
                  <a:pt x="25346" y="115881"/>
                </a:lnTo>
                <a:lnTo>
                  <a:pt x="19801" y="114508"/>
                </a:lnTo>
                <a:lnTo>
                  <a:pt x="15445" y="113135"/>
                </a:lnTo>
                <a:lnTo>
                  <a:pt x="13069" y="112036"/>
                </a:lnTo>
                <a:lnTo>
                  <a:pt x="11089" y="110800"/>
                </a:lnTo>
                <a:lnTo>
                  <a:pt x="10297" y="109565"/>
                </a:lnTo>
                <a:lnTo>
                  <a:pt x="9108" y="108192"/>
                </a:lnTo>
                <a:lnTo>
                  <a:pt x="7920" y="106681"/>
                </a:lnTo>
                <a:lnTo>
                  <a:pt x="7128" y="104897"/>
                </a:lnTo>
                <a:lnTo>
                  <a:pt x="5940" y="102837"/>
                </a:lnTo>
                <a:lnTo>
                  <a:pt x="4356" y="100366"/>
                </a:lnTo>
                <a:lnTo>
                  <a:pt x="2772" y="97345"/>
                </a:lnTo>
                <a:lnTo>
                  <a:pt x="2376" y="95697"/>
                </a:lnTo>
                <a:lnTo>
                  <a:pt x="1980" y="93775"/>
                </a:lnTo>
                <a:lnTo>
                  <a:pt x="792" y="91853"/>
                </a:lnTo>
                <a:lnTo>
                  <a:pt x="396" y="89656"/>
                </a:lnTo>
                <a:lnTo>
                  <a:pt x="396" y="87459"/>
                </a:lnTo>
                <a:lnTo>
                  <a:pt x="0" y="85125"/>
                </a:lnTo>
                <a:lnTo>
                  <a:pt x="0" y="82654"/>
                </a:lnTo>
                <a:lnTo>
                  <a:pt x="0" y="80320"/>
                </a:lnTo>
                <a:lnTo>
                  <a:pt x="396" y="77986"/>
                </a:lnTo>
                <a:lnTo>
                  <a:pt x="396" y="75652"/>
                </a:lnTo>
                <a:lnTo>
                  <a:pt x="792" y="73455"/>
                </a:lnTo>
                <a:lnTo>
                  <a:pt x="1188" y="71258"/>
                </a:lnTo>
                <a:lnTo>
                  <a:pt x="1188" y="69473"/>
                </a:lnTo>
                <a:lnTo>
                  <a:pt x="2376" y="67688"/>
                </a:lnTo>
                <a:lnTo>
                  <a:pt x="2376" y="66041"/>
                </a:lnTo>
                <a:lnTo>
                  <a:pt x="2772" y="64805"/>
                </a:lnTo>
                <a:lnTo>
                  <a:pt x="3564" y="63432"/>
                </a:lnTo>
                <a:lnTo>
                  <a:pt x="4356" y="61784"/>
                </a:lnTo>
                <a:lnTo>
                  <a:pt x="5544" y="60000"/>
                </a:lnTo>
                <a:lnTo>
                  <a:pt x="6732" y="58077"/>
                </a:lnTo>
                <a:lnTo>
                  <a:pt x="7920" y="55881"/>
                </a:lnTo>
                <a:lnTo>
                  <a:pt x="9504" y="53684"/>
                </a:lnTo>
                <a:lnTo>
                  <a:pt x="10693" y="51212"/>
                </a:lnTo>
                <a:lnTo>
                  <a:pt x="12673" y="48878"/>
                </a:lnTo>
                <a:lnTo>
                  <a:pt x="13861" y="46544"/>
                </a:lnTo>
                <a:lnTo>
                  <a:pt x="14653" y="44210"/>
                </a:lnTo>
                <a:lnTo>
                  <a:pt x="16237" y="41876"/>
                </a:lnTo>
                <a:lnTo>
                  <a:pt x="16633" y="39816"/>
                </a:lnTo>
                <a:lnTo>
                  <a:pt x="17425" y="37894"/>
                </a:lnTo>
                <a:lnTo>
                  <a:pt x="17821" y="36109"/>
                </a:lnTo>
                <a:lnTo>
                  <a:pt x="17821" y="34599"/>
                </a:lnTo>
                <a:lnTo>
                  <a:pt x="17425" y="33363"/>
                </a:lnTo>
                <a:lnTo>
                  <a:pt x="16633" y="32128"/>
                </a:lnTo>
                <a:lnTo>
                  <a:pt x="16633" y="30892"/>
                </a:lnTo>
                <a:lnTo>
                  <a:pt x="15445" y="29519"/>
                </a:lnTo>
                <a:lnTo>
                  <a:pt x="15049" y="28009"/>
                </a:lnTo>
                <a:lnTo>
                  <a:pt x="14257" y="26498"/>
                </a:lnTo>
                <a:lnTo>
                  <a:pt x="13861" y="24988"/>
                </a:lnTo>
                <a:lnTo>
                  <a:pt x="13861" y="23478"/>
                </a:lnTo>
                <a:lnTo>
                  <a:pt x="13069" y="21830"/>
                </a:lnTo>
                <a:lnTo>
                  <a:pt x="12673" y="20320"/>
                </a:lnTo>
                <a:lnTo>
                  <a:pt x="12673" y="18947"/>
                </a:lnTo>
                <a:lnTo>
                  <a:pt x="11881" y="17437"/>
                </a:lnTo>
                <a:lnTo>
                  <a:pt x="11881" y="16338"/>
                </a:lnTo>
                <a:lnTo>
                  <a:pt x="11881" y="15240"/>
                </a:lnTo>
                <a:lnTo>
                  <a:pt x="11881" y="14279"/>
                </a:lnTo>
                <a:lnTo>
                  <a:pt x="12673" y="13592"/>
                </a:lnTo>
                <a:lnTo>
                  <a:pt x="13069" y="13043"/>
                </a:lnTo>
                <a:lnTo>
                  <a:pt x="13861" y="12219"/>
                </a:lnTo>
                <a:lnTo>
                  <a:pt x="14653" y="11395"/>
                </a:lnTo>
                <a:lnTo>
                  <a:pt x="16237" y="10709"/>
                </a:lnTo>
                <a:lnTo>
                  <a:pt x="17029" y="9885"/>
                </a:lnTo>
                <a:lnTo>
                  <a:pt x="18613" y="9061"/>
                </a:lnTo>
                <a:lnTo>
                  <a:pt x="20990" y="8100"/>
                </a:lnTo>
                <a:lnTo>
                  <a:pt x="23762" y="7002"/>
                </a:lnTo>
                <a:lnTo>
                  <a:pt x="27722" y="5491"/>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26" name="Shape 4326"/>
          <p:cNvSpPr/>
          <p:nvPr/>
        </p:nvSpPr>
        <p:spPr>
          <a:xfrm>
            <a:off x="3741737" y="4248150"/>
            <a:ext cx="419099" cy="1389063"/>
          </a:xfrm>
          <a:custGeom>
            <a:pathLst>
              <a:path extrusionOk="0" h="120000" w="120000">
                <a:moveTo>
                  <a:pt x="25858" y="5485"/>
                </a:moveTo>
                <a:lnTo>
                  <a:pt x="25858" y="5485"/>
                </a:lnTo>
                <a:lnTo>
                  <a:pt x="29494" y="4388"/>
                </a:lnTo>
                <a:lnTo>
                  <a:pt x="32727" y="3291"/>
                </a:lnTo>
                <a:lnTo>
                  <a:pt x="35959" y="2468"/>
                </a:lnTo>
                <a:lnTo>
                  <a:pt x="39191" y="1645"/>
                </a:lnTo>
                <a:lnTo>
                  <a:pt x="42424" y="960"/>
                </a:lnTo>
                <a:lnTo>
                  <a:pt x="45656" y="548"/>
                </a:lnTo>
                <a:lnTo>
                  <a:pt x="48484" y="137"/>
                </a:lnTo>
                <a:lnTo>
                  <a:pt x="51717" y="0"/>
                </a:lnTo>
                <a:lnTo>
                  <a:pt x="54949" y="0"/>
                </a:lnTo>
                <a:lnTo>
                  <a:pt x="58585" y="0"/>
                </a:lnTo>
                <a:lnTo>
                  <a:pt x="62626" y="137"/>
                </a:lnTo>
                <a:lnTo>
                  <a:pt x="67474" y="548"/>
                </a:lnTo>
                <a:lnTo>
                  <a:pt x="71919" y="960"/>
                </a:lnTo>
                <a:lnTo>
                  <a:pt x="76767" y="1508"/>
                </a:lnTo>
                <a:lnTo>
                  <a:pt x="82424" y="2194"/>
                </a:lnTo>
                <a:lnTo>
                  <a:pt x="88484" y="2880"/>
                </a:lnTo>
                <a:lnTo>
                  <a:pt x="100202" y="4525"/>
                </a:lnTo>
                <a:lnTo>
                  <a:pt x="108282" y="6171"/>
                </a:lnTo>
                <a:lnTo>
                  <a:pt x="113939" y="7817"/>
                </a:lnTo>
                <a:lnTo>
                  <a:pt x="117575" y="9737"/>
                </a:lnTo>
                <a:lnTo>
                  <a:pt x="119191" y="11931"/>
                </a:lnTo>
                <a:lnTo>
                  <a:pt x="119595" y="14125"/>
                </a:lnTo>
                <a:lnTo>
                  <a:pt x="119191" y="16731"/>
                </a:lnTo>
                <a:lnTo>
                  <a:pt x="118383" y="19748"/>
                </a:lnTo>
                <a:lnTo>
                  <a:pt x="117575" y="21531"/>
                </a:lnTo>
                <a:lnTo>
                  <a:pt x="116767" y="23862"/>
                </a:lnTo>
                <a:lnTo>
                  <a:pt x="116363" y="27017"/>
                </a:lnTo>
                <a:lnTo>
                  <a:pt x="115555" y="30445"/>
                </a:lnTo>
                <a:lnTo>
                  <a:pt x="114747" y="34285"/>
                </a:lnTo>
                <a:lnTo>
                  <a:pt x="113535" y="38537"/>
                </a:lnTo>
                <a:lnTo>
                  <a:pt x="113131" y="42925"/>
                </a:lnTo>
                <a:lnTo>
                  <a:pt x="112323" y="47451"/>
                </a:lnTo>
                <a:lnTo>
                  <a:pt x="111515" y="51977"/>
                </a:lnTo>
                <a:lnTo>
                  <a:pt x="111111" y="56502"/>
                </a:lnTo>
                <a:lnTo>
                  <a:pt x="110303" y="60754"/>
                </a:lnTo>
                <a:lnTo>
                  <a:pt x="109898" y="64731"/>
                </a:lnTo>
                <a:lnTo>
                  <a:pt x="109494" y="68297"/>
                </a:lnTo>
                <a:lnTo>
                  <a:pt x="109494" y="71451"/>
                </a:lnTo>
                <a:lnTo>
                  <a:pt x="109494" y="74057"/>
                </a:lnTo>
                <a:lnTo>
                  <a:pt x="109898" y="76114"/>
                </a:lnTo>
                <a:lnTo>
                  <a:pt x="109898" y="77622"/>
                </a:lnTo>
                <a:lnTo>
                  <a:pt x="110303" y="79268"/>
                </a:lnTo>
                <a:lnTo>
                  <a:pt x="110303" y="81188"/>
                </a:lnTo>
                <a:lnTo>
                  <a:pt x="110303" y="83245"/>
                </a:lnTo>
                <a:lnTo>
                  <a:pt x="110303" y="85302"/>
                </a:lnTo>
                <a:lnTo>
                  <a:pt x="109898" y="87497"/>
                </a:lnTo>
                <a:lnTo>
                  <a:pt x="109898" y="89691"/>
                </a:lnTo>
                <a:lnTo>
                  <a:pt x="109898" y="92022"/>
                </a:lnTo>
                <a:lnTo>
                  <a:pt x="109494" y="94217"/>
                </a:lnTo>
                <a:lnTo>
                  <a:pt x="109090" y="96411"/>
                </a:lnTo>
                <a:lnTo>
                  <a:pt x="109090" y="98605"/>
                </a:lnTo>
                <a:lnTo>
                  <a:pt x="108686" y="100662"/>
                </a:lnTo>
                <a:lnTo>
                  <a:pt x="108282" y="102720"/>
                </a:lnTo>
                <a:lnTo>
                  <a:pt x="108282" y="104502"/>
                </a:lnTo>
                <a:lnTo>
                  <a:pt x="107878" y="106148"/>
                </a:lnTo>
                <a:lnTo>
                  <a:pt x="107878" y="107657"/>
                </a:lnTo>
                <a:lnTo>
                  <a:pt x="105050" y="110125"/>
                </a:lnTo>
                <a:lnTo>
                  <a:pt x="100202" y="112457"/>
                </a:lnTo>
                <a:lnTo>
                  <a:pt x="92929" y="114651"/>
                </a:lnTo>
                <a:lnTo>
                  <a:pt x="84040" y="116297"/>
                </a:lnTo>
                <a:lnTo>
                  <a:pt x="75151" y="117942"/>
                </a:lnTo>
                <a:lnTo>
                  <a:pt x="66262" y="118902"/>
                </a:lnTo>
                <a:lnTo>
                  <a:pt x="58585" y="119725"/>
                </a:lnTo>
                <a:lnTo>
                  <a:pt x="53737" y="119862"/>
                </a:lnTo>
                <a:lnTo>
                  <a:pt x="49292" y="119725"/>
                </a:lnTo>
                <a:lnTo>
                  <a:pt x="43232" y="119040"/>
                </a:lnTo>
                <a:lnTo>
                  <a:pt x="36767" y="118217"/>
                </a:lnTo>
                <a:lnTo>
                  <a:pt x="29898" y="117120"/>
                </a:lnTo>
                <a:lnTo>
                  <a:pt x="23838" y="115885"/>
                </a:lnTo>
                <a:lnTo>
                  <a:pt x="18181" y="114514"/>
                </a:lnTo>
                <a:lnTo>
                  <a:pt x="13737" y="113142"/>
                </a:lnTo>
                <a:lnTo>
                  <a:pt x="10909" y="112045"/>
                </a:lnTo>
                <a:lnTo>
                  <a:pt x="9696" y="110811"/>
                </a:lnTo>
                <a:lnTo>
                  <a:pt x="9292" y="109440"/>
                </a:lnTo>
                <a:lnTo>
                  <a:pt x="8484" y="108068"/>
                </a:lnTo>
                <a:lnTo>
                  <a:pt x="8484" y="106422"/>
                </a:lnTo>
                <a:lnTo>
                  <a:pt x="8080" y="104502"/>
                </a:lnTo>
                <a:lnTo>
                  <a:pt x="7676" y="102308"/>
                </a:lnTo>
                <a:lnTo>
                  <a:pt x="6868" y="99840"/>
                </a:lnTo>
                <a:lnTo>
                  <a:pt x="6060" y="96822"/>
                </a:lnTo>
                <a:lnTo>
                  <a:pt x="4848" y="95177"/>
                </a:lnTo>
                <a:lnTo>
                  <a:pt x="4040" y="93257"/>
                </a:lnTo>
                <a:lnTo>
                  <a:pt x="3636" y="91200"/>
                </a:lnTo>
                <a:lnTo>
                  <a:pt x="2828" y="89142"/>
                </a:lnTo>
                <a:lnTo>
                  <a:pt x="2424" y="86811"/>
                </a:lnTo>
                <a:lnTo>
                  <a:pt x="1212" y="84617"/>
                </a:lnTo>
                <a:lnTo>
                  <a:pt x="808" y="82285"/>
                </a:lnTo>
                <a:lnTo>
                  <a:pt x="808" y="79817"/>
                </a:lnTo>
                <a:lnTo>
                  <a:pt x="404" y="77622"/>
                </a:lnTo>
                <a:lnTo>
                  <a:pt x="0" y="75428"/>
                </a:lnTo>
                <a:lnTo>
                  <a:pt x="0" y="73234"/>
                </a:lnTo>
                <a:lnTo>
                  <a:pt x="0" y="71177"/>
                </a:lnTo>
                <a:lnTo>
                  <a:pt x="0" y="69257"/>
                </a:lnTo>
                <a:lnTo>
                  <a:pt x="0" y="67611"/>
                </a:lnTo>
                <a:lnTo>
                  <a:pt x="404" y="65965"/>
                </a:lnTo>
                <a:lnTo>
                  <a:pt x="808" y="64731"/>
                </a:lnTo>
                <a:lnTo>
                  <a:pt x="1212" y="63360"/>
                </a:lnTo>
                <a:lnTo>
                  <a:pt x="2424" y="61851"/>
                </a:lnTo>
                <a:lnTo>
                  <a:pt x="3636" y="59931"/>
                </a:lnTo>
                <a:lnTo>
                  <a:pt x="4444" y="58148"/>
                </a:lnTo>
                <a:lnTo>
                  <a:pt x="6464" y="55817"/>
                </a:lnTo>
                <a:lnTo>
                  <a:pt x="7272" y="53622"/>
                </a:lnTo>
                <a:lnTo>
                  <a:pt x="9292" y="51291"/>
                </a:lnTo>
                <a:lnTo>
                  <a:pt x="10505" y="48822"/>
                </a:lnTo>
                <a:lnTo>
                  <a:pt x="11717" y="46491"/>
                </a:lnTo>
                <a:lnTo>
                  <a:pt x="12929" y="44297"/>
                </a:lnTo>
                <a:lnTo>
                  <a:pt x="14141" y="41965"/>
                </a:lnTo>
                <a:lnTo>
                  <a:pt x="14949" y="39908"/>
                </a:lnTo>
                <a:lnTo>
                  <a:pt x="15353" y="37851"/>
                </a:lnTo>
                <a:lnTo>
                  <a:pt x="15757" y="36068"/>
                </a:lnTo>
                <a:lnTo>
                  <a:pt x="15757" y="34560"/>
                </a:lnTo>
                <a:lnTo>
                  <a:pt x="15353" y="33325"/>
                </a:lnTo>
                <a:lnTo>
                  <a:pt x="14949" y="32228"/>
                </a:lnTo>
                <a:lnTo>
                  <a:pt x="14545" y="30994"/>
                </a:lnTo>
                <a:lnTo>
                  <a:pt x="13737" y="29622"/>
                </a:lnTo>
                <a:lnTo>
                  <a:pt x="13333" y="28114"/>
                </a:lnTo>
                <a:lnTo>
                  <a:pt x="12121" y="26605"/>
                </a:lnTo>
                <a:lnTo>
                  <a:pt x="12121" y="25097"/>
                </a:lnTo>
                <a:lnTo>
                  <a:pt x="11717" y="23451"/>
                </a:lnTo>
                <a:lnTo>
                  <a:pt x="10909" y="21805"/>
                </a:lnTo>
                <a:lnTo>
                  <a:pt x="10505" y="20434"/>
                </a:lnTo>
                <a:lnTo>
                  <a:pt x="10505" y="18925"/>
                </a:lnTo>
                <a:lnTo>
                  <a:pt x="10101" y="17554"/>
                </a:lnTo>
                <a:lnTo>
                  <a:pt x="10101" y="16457"/>
                </a:lnTo>
                <a:lnTo>
                  <a:pt x="10101" y="15222"/>
                </a:lnTo>
                <a:lnTo>
                  <a:pt x="10101" y="14400"/>
                </a:lnTo>
                <a:lnTo>
                  <a:pt x="10505" y="13577"/>
                </a:lnTo>
                <a:lnTo>
                  <a:pt x="10909" y="13028"/>
                </a:lnTo>
                <a:lnTo>
                  <a:pt x="12121" y="12205"/>
                </a:lnTo>
                <a:lnTo>
                  <a:pt x="12929" y="11520"/>
                </a:lnTo>
                <a:lnTo>
                  <a:pt x="14141" y="10697"/>
                </a:lnTo>
                <a:lnTo>
                  <a:pt x="14949" y="10011"/>
                </a:lnTo>
                <a:lnTo>
                  <a:pt x="16969" y="9051"/>
                </a:lnTo>
                <a:lnTo>
                  <a:pt x="18989" y="8091"/>
                </a:lnTo>
                <a:lnTo>
                  <a:pt x="21818" y="6994"/>
                </a:lnTo>
                <a:lnTo>
                  <a:pt x="25858" y="5485"/>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27" name="Shape 4327"/>
          <p:cNvSpPr/>
          <p:nvPr/>
        </p:nvSpPr>
        <p:spPr>
          <a:xfrm>
            <a:off x="3390900" y="4248150"/>
            <a:ext cx="409575" cy="1389063"/>
          </a:xfrm>
          <a:custGeom>
            <a:pathLst>
              <a:path extrusionOk="0" h="120000" w="120000">
                <a:moveTo>
                  <a:pt x="21517" y="5485"/>
                </a:moveTo>
                <a:lnTo>
                  <a:pt x="21517" y="5485"/>
                </a:lnTo>
                <a:lnTo>
                  <a:pt x="25241" y="4388"/>
                </a:lnTo>
                <a:lnTo>
                  <a:pt x="28965" y="3291"/>
                </a:lnTo>
                <a:lnTo>
                  <a:pt x="32689" y="2468"/>
                </a:lnTo>
                <a:lnTo>
                  <a:pt x="35172" y="1782"/>
                </a:lnTo>
                <a:lnTo>
                  <a:pt x="38482" y="1097"/>
                </a:lnTo>
                <a:lnTo>
                  <a:pt x="41793" y="685"/>
                </a:lnTo>
                <a:lnTo>
                  <a:pt x="45517" y="274"/>
                </a:lnTo>
                <a:lnTo>
                  <a:pt x="49241" y="0"/>
                </a:lnTo>
                <a:lnTo>
                  <a:pt x="52965" y="0"/>
                </a:lnTo>
                <a:lnTo>
                  <a:pt x="56689" y="0"/>
                </a:lnTo>
                <a:lnTo>
                  <a:pt x="61241" y="0"/>
                </a:lnTo>
                <a:lnTo>
                  <a:pt x="66206" y="137"/>
                </a:lnTo>
                <a:lnTo>
                  <a:pt x="71172" y="411"/>
                </a:lnTo>
                <a:lnTo>
                  <a:pt x="76965" y="822"/>
                </a:lnTo>
                <a:lnTo>
                  <a:pt x="82758" y="1097"/>
                </a:lnTo>
                <a:lnTo>
                  <a:pt x="89793" y="1645"/>
                </a:lnTo>
                <a:lnTo>
                  <a:pt x="103034" y="2742"/>
                </a:lnTo>
                <a:lnTo>
                  <a:pt x="111724" y="4388"/>
                </a:lnTo>
                <a:lnTo>
                  <a:pt x="116689" y="6308"/>
                </a:lnTo>
                <a:lnTo>
                  <a:pt x="119172" y="8502"/>
                </a:lnTo>
                <a:lnTo>
                  <a:pt x="119586" y="10971"/>
                </a:lnTo>
                <a:lnTo>
                  <a:pt x="118758" y="13714"/>
                </a:lnTo>
                <a:lnTo>
                  <a:pt x="117103" y="16594"/>
                </a:lnTo>
                <a:lnTo>
                  <a:pt x="115862" y="19748"/>
                </a:lnTo>
                <a:lnTo>
                  <a:pt x="115448" y="21531"/>
                </a:lnTo>
                <a:lnTo>
                  <a:pt x="115034" y="23862"/>
                </a:lnTo>
                <a:lnTo>
                  <a:pt x="114206" y="27017"/>
                </a:lnTo>
                <a:lnTo>
                  <a:pt x="112965" y="30445"/>
                </a:lnTo>
                <a:lnTo>
                  <a:pt x="112551" y="34285"/>
                </a:lnTo>
                <a:lnTo>
                  <a:pt x="111724" y="38537"/>
                </a:lnTo>
                <a:lnTo>
                  <a:pt x="110896" y="42925"/>
                </a:lnTo>
                <a:lnTo>
                  <a:pt x="109655" y="47451"/>
                </a:lnTo>
                <a:lnTo>
                  <a:pt x="109241" y="51977"/>
                </a:lnTo>
                <a:lnTo>
                  <a:pt x="108827" y="56502"/>
                </a:lnTo>
                <a:lnTo>
                  <a:pt x="108000" y="60754"/>
                </a:lnTo>
                <a:lnTo>
                  <a:pt x="107586" y="64731"/>
                </a:lnTo>
                <a:lnTo>
                  <a:pt x="107172" y="68297"/>
                </a:lnTo>
                <a:lnTo>
                  <a:pt x="107172" y="71451"/>
                </a:lnTo>
                <a:lnTo>
                  <a:pt x="107172" y="74057"/>
                </a:lnTo>
                <a:lnTo>
                  <a:pt x="107586" y="76114"/>
                </a:lnTo>
                <a:lnTo>
                  <a:pt x="107586" y="77622"/>
                </a:lnTo>
                <a:lnTo>
                  <a:pt x="108000" y="79268"/>
                </a:lnTo>
                <a:lnTo>
                  <a:pt x="108000" y="81188"/>
                </a:lnTo>
                <a:lnTo>
                  <a:pt x="108000" y="83245"/>
                </a:lnTo>
                <a:lnTo>
                  <a:pt x="108000" y="85302"/>
                </a:lnTo>
                <a:lnTo>
                  <a:pt x="108000" y="87497"/>
                </a:lnTo>
                <a:lnTo>
                  <a:pt x="107586" y="89691"/>
                </a:lnTo>
                <a:lnTo>
                  <a:pt x="107586" y="92022"/>
                </a:lnTo>
                <a:lnTo>
                  <a:pt x="107172" y="94217"/>
                </a:lnTo>
                <a:lnTo>
                  <a:pt x="107172" y="96411"/>
                </a:lnTo>
                <a:lnTo>
                  <a:pt x="106758" y="98605"/>
                </a:lnTo>
                <a:lnTo>
                  <a:pt x="106758" y="100662"/>
                </a:lnTo>
                <a:lnTo>
                  <a:pt x="106758" y="102720"/>
                </a:lnTo>
                <a:lnTo>
                  <a:pt x="105931" y="104502"/>
                </a:lnTo>
                <a:lnTo>
                  <a:pt x="105931" y="106148"/>
                </a:lnTo>
                <a:lnTo>
                  <a:pt x="105517" y="107657"/>
                </a:lnTo>
                <a:lnTo>
                  <a:pt x="103448" y="110125"/>
                </a:lnTo>
                <a:lnTo>
                  <a:pt x="97655" y="112457"/>
                </a:lnTo>
                <a:lnTo>
                  <a:pt x="89793" y="114651"/>
                </a:lnTo>
                <a:lnTo>
                  <a:pt x="81103" y="116297"/>
                </a:lnTo>
                <a:lnTo>
                  <a:pt x="71586" y="117942"/>
                </a:lnTo>
                <a:lnTo>
                  <a:pt x="62896" y="118902"/>
                </a:lnTo>
                <a:lnTo>
                  <a:pt x="55448" y="119725"/>
                </a:lnTo>
                <a:lnTo>
                  <a:pt x="50068" y="119862"/>
                </a:lnTo>
                <a:lnTo>
                  <a:pt x="45103" y="119725"/>
                </a:lnTo>
                <a:lnTo>
                  <a:pt x="38896" y="119040"/>
                </a:lnTo>
                <a:lnTo>
                  <a:pt x="32689" y="118217"/>
                </a:lnTo>
                <a:lnTo>
                  <a:pt x="26068" y="117120"/>
                </a:lnTo>
                <a:lnTo>
                  <a:pt x="19448" y="115885"/>
                </a:lnTo>
                <a:lnTo>
                  <a:pt x="13655" y="114514"/>
                </a:lnTo>
                <a:lnTo>
                  <a:pt x="8689" y="113142"/>
                </a:lnTo>
                <a:lnTo>
                  <a:pt x="6206" y="112045"/>
                </a:lnTo>
                <a:lnTo>
                  <a:pt x="4965" y="110811"/>
                </a:lnTo>
                <a:lnTo>
                  <a:pt x="4137" y="109440"/>
                </a:lnTo>
                <a:lnTo>
                  <a:pt x="3724" y="108068"/>
                </a:lnTo>
                <a:lnTo>
                  <a:pt x="3724" y="106422"/>
                </a:lnTo>
                <a:lnTo>
                  <a:pt x="3310" y="104502"/>
                </a:lnTo>
                <a:lnTo>
                  <a:pt x="3310" y="102308"/>
                </a:lnTo>
                <a:lnTo>
                  <a:pt x="2482" y="99840"/>
                </a:lnTo>
                <a:lnTo>
                  <a:pt x="827" y="96822"/>
                </a:lnTo>
                <a:lnTo>
                  <a:pt x="0" y="95177"/>
                </a:lnTo>
                <a:lnTo>
                  <a:pt x="0" y="93257"/>
                </a:lnTo>
                <a:lnTo>
                  <a:pt x="0" y="91200"/>
                </a:lnTo>
                <a:lnTo>
                  <a:pt x="0" y="89280"/>
                </a:lnTo>
                <a:lnTo>
                  <a:pt x="0" y="86948"/>
                </a:lnTo>
                <a:lnTo>
                  <a:pt x="827" y="84754"/>
                </a:lnTo>
                <a:lnTo>
                  <a:pt x="1241" y="82422"/>
                </a:lnTo>
                <a:lnTo>
                  <a:pt x="2482" y="80091"/>
                </a:lnTo>
                <a:lnTo>
                  <a:pt x="3310" y="77897"/>
                </a:lnTo>
                <a:lnTo>
                  <a:pt x="4137" y="75702"/>
                </a:lnTo>
                <a:lnTo>
                  <a:pt x="4965" y="73645"/>
                </a:lnTo>
                <a:lnTo>
                  <a:pt x="6206" y="71588"/>
                </a:lnTo>
                <a:lnTo>
                  <a:pt x="7034" y="69668"/>
                </a:lnTo>
                <a:lnTo>
                  <a:pt x="7862" y="67885"/>
                </a:lnTo>
                <a:lnTo>
                  <a:pt x="8689" y="66514"/>
                </a:lnTo>
                <a:lnTo>
                  <a:pt x="8689" y="65142"/>
                </a:lnTo>
                <a:lnTo>
                  <a:pt x="9103" y="63908"/>
                </a:lnTo>
                <a:lnTo>
                  <a:pt x="10344" y="62400"/>
                </a:lnTo>
                <a:lnTo>
                  <a:pt x="10758" y="60480"/>
                </a:lnTo>
                <a:lnTo>
                  <a:pt x="11172" y="58422"/>
                </a:lnTo>
                <a:lnTo>
                  <a:pt x="11586" y="56228"/>
                </a:lnTo>
                <a:lnTo>
                  <a:pt x="12000" y="53897"/>
                </a:lnTo>
                <a:lnTo>
                  <a:pt x="12000" y="51565"/>
                </a:lnTo>
                <a:lnTo>
                  <a:pt x="12000" y="49097"/>
                </a:lnTo>
                <a:lnTo>
                  <a:pt x="12000" y="46765"/>
                </a:lnTo>
                <a:lnTo>
                  <a:pt x="12000" y="44297"/>
                </a:lnTo>
                <a:lnTo>
                  <a:pt x="12000" y="42102"/>
                </a:lnTo>
                <a:lnTo>
                  <a:pt x="12000" y="39908"/>
                </a:lnTo>
                <a:lnTo>
                  <a:pt x="12000" y="37988"/>
                </a:lnTo>
                <a:lnTo>
                  <a:pt x="12000" y="36068"/>
                </a:lnTo>
                <a:lnTo>
                  <a:pt x="11586" y="34697"/>
                </a:lnTo>
                <a:lnTo>
                  <a:pt x="11172" y="33325"/>
                </a:lnTo>
                <a:lnTo>
                  <a:pt x="10344" y="31680"/>
                </a:lnTo>
                <a:lnTo>
                  <a:pt x="9103" y="30034"/>
                </a:lnTo>
                <a:lnTo>
                  <a:pt x="8689" y="28388"/>
                </a:lnTo>
                <a:lnTo>
                  <a:pt x="8689" y="26605"/>
                </a:lnTo>
                <a:lnTo>
                  <a:pt x="8275" y="24822"/>
                </a:lnTo>
                <a:lnTo>
                  <a:pt x="7862" y="23040"/>
                </a:lnTo>
                <a:lnTo>
                  <a:pt x="7862" y="21394"/>
                </a:lnTo>
                <a:lnTo>
                  <a:pt x="7448" y="19748"/>
                </a:lnTo>
                <a:lnTo>
                  <a:pt x="7448" y="18240"/>
                </a:lnTo>
                <a:lnTo>
                  <a:pt x="7448" y="16868"/>
                </a:lnTo>
                <a:lnTo>
                  <a:pt x="7034" y="15634"/>
                </a:lnTo>
                <a:lnTo>
                  <a:pt x="7034" y="14674"/>
                </a:lnTo>
                <a:lnTo>
                  <a:pt x="7034" y="13988"/>
                </a:lnTo>
                <a:lnTo>
                  <a:pt x="6620" y="13302"/>
                </a:lnTo>
                <a:lnTo>
                  <a:pt x="6620" y="13028"/>
                </a:lnTo>
                <a:lnTo>
                  <a:pt x="6206" y="13028"/>
                </a:lnTo>
                <a:lnTo>
                  <a:pt x="7448" y="12205"/>
                </a:lnTo>
                <a:lnTo>
                  <a:pt x="8275" y="11520"/>
                </a:lnTo>
                <a:lnTo>
                  <a:pt x="9103" y="10697"/>
                </a:lnTo>
                <a:lnTo>
                  <a:pt x="10758" y="10011"/>
                </a:lnTo>
                <a:lnTo>
                  <a:pt x="12000" y="9051"/>
                </a:lnTo>
                <a:lnTo>
                  <a:pt x="14896" y="8091"/>
                </a:lnTo>
                <a:lnTo>
                  <a:pt x="17793" y="6994"/>
                </a:lnTo>
                <a:lnTo>
                  <a:pt x="21517" y="5485"/>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28" name="Shape 4328"/>
          <p:cNvSpPr/>
          <p:nvPr/>
        </p:nvSpPr>
        <p:spPr>
          <a:xfrm>
            <a:off x="4103687" y="4249737"/>
            <a:ext cx="425449" cy="1390650"/>
          </a:xfrm>
          <a:custGeom>
            <a:pathLst>
              <a:path extrusionOk="0" h="120000" w="120000">
                <a:moveTo>
                  <a:pt x="92185" y="114246"/>
                </a:moveTo>
                <a:lnTo>
                  <a:pt x="92185" y="114246"/>
                </a:lnTo>
                <a:lnTo>
                  <a:pt x="89006" y="115342"/>
                </a:lnTo>
                <a:lnTo>
                  <a:pt x="85430" y="116438"/>
                </a:lnTo>
                <a:lnTo>
                  <a:pt x="82251" y="117397"/>
                </a:lnTo>
                <a:lnTo>
                  <a:pt x="79470" y="118082"/>
                </a:lnTo>
                <a:lnTo>
                  <a:pt x="76291" y="118630"/>
                </a:lnTo>
                <a:lnTo>
                  <a:pt x="73112" y="119315"/>
                </a:lnTo>
                <a:lnTo>
                  <a:pt x="69933" y="119589"/>
                </a:lnTo>
                <a:lnTo>
                  <a:pt x="66754" y="119726"/>
                </a:lnTo>
                <a:lnTo>
                  <a:pt x="63576" y="119863"/>
                </a:lnTo>
                <a:lnTo>
                  <a:pt x="60000" y="119726"/>
                </a:lnTo>
                <a:lnTo>
                  <a:pt x="56026" y="119589"/>
                </a:lnTo>
                <a:lnTo>
                  <a:pt x="52052" y="119315"/>
                </a:lnTo>
                <a:lnTo>
                  <a:pt x="46887" y="118904"/>
                </a:lnTo>
                <a:lnTo>
                  <a:pt x="42119" y="118356"/>
                </a:lnTo>
                <a:lnTo>
                  <a:pt x="36556" y="117671"/>
                </a:lnTo>
                <a:lnTo>
                  <a:pt x="30596" y="116986"/>
                </a:lnTo>
                <a:lnTo>
                  <a:pt x="19072" y="115205"/>
                </a:lnTo>
                <a:lnTo>
                  <a:pt x="10728" y="113561"/>
                </a:lnTo>
                <a:lnTo>
                  <a:pt x="5562" y="111780"/>
                </a:lnTo>
                <a:lnTo>
                  <a:pt x="1986" y="110000"/>
                </a:lnTo>
                <a:lnTo>
                  <a:pt x="397" y="107945"/>
                </a:lnTo>
                <a:lnTo>
                  <a:pt x="0" y="105616"/>
                </a:lnTo>
                <a:lnTo>
                  <a:pt x="794" y="103013"/>
                </a:lnTo>
                <a:lnTo>
                  <a:pt x="1192" y="100136"/>
                </a:lnTo>
                <a:lnTo>
                  <a:pt x="2384" y="98219"/>
                </a:lnTo>
                <a:lnTo>
                  <a:pt x="3178" y="95616"/>
                </a:lnTo>
                <a:lnTo>
                  <a:pt x="3973" y="92465"/>
                </a:lnTo>
                <a:lnTo>
                  <a:pt x="5562" y="88767"/>
                </a:lnTo>
                <a:lnTo>
                  <a:pt x="6754" y="84794"/>
                </a:lnTo>
                <a:lnTo>
                  <a:pt x="7549" y="80547"/>
                </a:lnTo>
                <a:lnTo>
                  <a:pt x="9536" y="76164"/>
                </a:lnTo>
                <a:lnTo>
                  <a:pt x="10331" y="71506"/>
                </a:lnTo>
                <a:lnTo>
                  <a:pt x="11523" y="66986"/>
                </a:lnTo>
                <a:lnTo>
                  <a:pt x="12715" y="62602"/>
                </a:lnTo>
                <a:lnTo>
                  <a:pt x="13907" y="58356"/>
                </a:lnTo>
                <a:lnTo>
                  <a:pt x="14701" y="54520"/>
                </a:lnTo>
                <a:lnTo>
                  <a:pt x="15099" y="50958"/>
                </a:lnTo>
                <a:lnTo>
                  <a:pt x="16291" y="47945"/>
                </a:lnTo>
                <a:lnTo>
                  <a:pt x="16291" y="45479"/>
                </a:lnTo>
                <a:lnTo>
                  <a:pt x="16291" y="43698"/>
                </a:lnTo>
                <a:lnTo>
                  <a:pt x="15496" y="42191"/>
                </a:lnTo>
                <a:lnTo>
                  <a:pt x="15099" y="40547"/>
                </a:lnTo>
                <a:lnTo>
                  <a:pt x="15099" y="38630"/>
                </a:lnTo>
                <a:lnTo>
                  <a:pt x="14701" y="36575"/>
                </a:lnTo>
                <a:lnTo>
                  <a:pt x="14304" y="34520"/>
                </a:lnTo>
                <a:lnTo>
                  <a:pt x="13907" y="32328"/>
                </a:lnTo>
                <a:lnTo>
                  <a:pt x="13112" y="30136"/>
                </a:lnTo>
                <a:lnTo>
                  <a:pt x="12715" y="27808"/>
                </a:lnTo>
                <a:lnTo>
                  <a:pt x="12715" y="25616"/>
                </a:lnTo>
                <a:lnTo>
                  <a:pt x="11920" y="23287"/>
                </a:lnTo>
                <a:lnTo>
                  <a:pt x="11920" y="21232"/>
                </a:lnTo>
                <a:lnTo>
                  <a:pt x="11523" y="19178"/>
                </a:lnTo>
                <a:lnTo>
                  <a:pt x="11523" y="17260"/>
                </a:lnTo>
                <a:lnTo>
                  <a:pt x="11125" y="15479"/>
                </a:lnTo>
                <a:lnTo>
                  <a:pt x="11523" y="13835"/>
                </a:lnTo>
                <a:lnTo>
                  <a:pt x="11523" y="12328"/>
                </a:lnTo>
                <a:lnTo>
                  <a:pt x="13907" y="9863"/>
                </a:lnTo>
                <a:lnTo>
                  <a:pt x="19072" y="7534"/>
                </a:lnTo>
                <a:lnTo>
                  <a:pt x="27019" y="5342"/>
                </a:lnTo>
                <a:lnTo>
                  <a:pt x="35364" y="3561"/>
                </a:lnTo>
                <a:lnTo>
                  <a:pt x="43708" y="2054"/>
                </a:lnTo>
                <a:lnTo>
                  <a:pt x="52450" y="958"/>
                </a:lnTo>
                <a:lnTo>
                  <a:pt x="60000" y="273"/>
                </a:lnTo>
                <a:lnTo>
                  <a:pt x="64768" y="0"/>
                </a:lnTo>
                <a:lnTo>
                  <a:pt x="69536" y="273"/>
                </a:lnTo>
                <a:lnTo>
                  <a:pt x="75099" y="821"/>
                </a:lnTo>
                <a:lnTo>
                  <a:pt x="81456" y="1643"/>
                </a:lnTo>
                <a:lnTo>
                  <a:pt x="88211" y="2876"/>
                </a:lnTo>
                <a:lnTo>
                  <a:pt x="94569" y="4109"/>
                </a:lnTo>
                <a:lnTo>
                  <a:pt x="100529" y="5479"/>
                </a:lnTo>
                <a:lnTo>
                  <a:pt x="104503" y="6849"/>
                </a:lnTo>
                <a:lnTo>
                  <a:pt x="106887" y="7945"/>
                </a:lnTo>
                <a:lnTo>
                  <a:pt x="108874" y="9178"/>
                </a:lnTo>
                <a:lnTo>
                  <a:pt x="109668" y="10273"/>
                </a:lnTo>
                <a:lnTo>
                  <a:pt x="111258" y="11780"/>
                </a:lnTo>
                <a:lnTo>
                  <a:pt x="112052" y="13287"/>
                </a:lnTo>
                <a:lnTo>
                  <a:pt x="112847" y="15068"/>
                </a:lnTo>
                <a:lnTo>
                  <a:pt x="114039" y="17123"/>
                </a:lnTo>
                <a:lnTo>
                  <a:pt x="115629" y="19589"/>
                </a:lnTo>
                <a:lnTo>
                  <a:pt x="117218" y="22465"/>
                </a:lnTo>
                <a:lnTo>
                  <a:pt x="117615" y="23972"/>
                </a:lnTo>
                <a:lnTo>
                  <a:pt x="118410" y="25479"/>
                </a:lnTo>
                <a:lnTo>
                  <a:pt x="118807" y="27397"/>
                </a:lnTo>
                <a:lnTo>
                  <a:pt x="119205" y="29315"/>
                </a:lnTo>
                <a:lnTo>
                  <a:pt x="119205" y="31369"/>
                </a:lnTo>
                <a:lnTo>
                  <a:pt x="119602" y="33698"/>
                </a:lnTo>
                <a:lnTo>
                  <a:pt x="119602" y="36027"/>
                </a:lnTo>
                <a:lnTo>
                  <a:pt x="119602" y="38356"/>
                </a:lnTo>
                <a:lnTo>
                  <a:pt x="119602" y="40684"/>
                </a:lnTo>
                <a:lnTo>
                  <a:pt x="119602" y="43150"/>
                </a:lnTo>
                <a:lnTo>
                  <a:pt x="119602" y="45479"/>
                </a:lnTo>
                <a:lnTo>
                  <a:pt x="119205" y="47534"/>
                </a:lnTo>
                <a:lnTo>
                  <a:pt x="118807" y="49726"/>
                </a:lnTo>
                <a:lnTo>
                  <a:pt x="118410" y="51780"/>
                </a:lnTo>
                <a:lnTo>
                  <a:pt x="117615" y="53561"/>
                </a:lnTo>
                <a:lnTo>
                  <a:pt x="117218" y="55205"/>
                </a:lnTo>
                <a:lnTo>
                  <a:pt x="116821" y="56301"/>
                </a:lnTo>
                <a:lnTo>
                  <a:pt x="116026" y="57808"/>
                </a:lnTo>
                <a:lnTo>
                  <a:pt x="115231" y="59452"/>
                </a:lnTo>
                <a:lnTo>
                  <a:pt x="114039" y="61369"/>
                </a:lnTo>
                <a:lnTo>
                  <a:pt x="113245" y="63287"/>
                </a:lnTo>
                <a:lnTo>
                  <a:pt x="112450" y="65479"/>
                </a:lnTo>
                <a:lnTo>
                  <a:pt x="111655" y="67671"/>
                </a:lnTo>
                <a:lnTo>
                  <a:pt x="110463" y="70000"/>
                </a:lnTo>
                <a:lnTo>
                  <a:pt x="109668" y="72328"/>
                </a:lnTo>
                <a:lnTo>
                  <a:pt x="109271" y="74657"/>
                </a:lnTo>
                <a:lnTo>
                  <a:pt x="108476" y="76986"/>
                </a:lnTo>
                <a:lnTo>
                  <a:pt x="108079" y="79041"/>
                </a:lnTo>
                <a:lnTo>
                  <a:pt x="108079" y="81095"/>
                </a:lnTo>
                <a:lnTo>
                  <a:pt x="107682" y="82876"/>
                </a:lnTo>
                <a:lnTo>
                  <a:pt x="108079" y="84520"/>
                </a:lnTo>
                <a:lnTo>
                  <a:pt x="108476" y="85890"/>
                </a:lnTo>
                <a:lnTo>
                  <a:pt x="108874" y="87123"/>
                </a:lnTo>
                <a:lnTo>
                  <a:pt x="109271" y="88356"/>
                </a:lnTo>
                <a:lnTo>
                  <a:pt x="109271" y="89863"/>
                </a:lnTo>
                <a:lnTo>
                  <a:pt x="109668" y="91232"/>
                </a:lnTo>
                <a:lnTo>
                  <a:pt x="109668" y="92876"/>
                </a:lnTo>
                <a:lnTo>
                  <a:pt x="109668" y="94383"/>
                </a:lnTo>
                <a:lnTo>
                  <a:pt x="109668" y="96164"/>
                </a:lnTo>
                <a:lnTo>
                  <a:pt x="109668" y="97671"/>
                </a:lnTo>
                <a:lnTo>
                  <a:pt x="109668" y="99178"/>
                </a:lnTo>
                <a:lnTo>
                  <a:pt x="109271" y="100684"/>
                </a:lnTo>
                <a:lnTo>
                  <a:pt x="109271" y="102191"/>
                </a:lnTo>
                <a:lnTo>
                  <a:pt x="109271" y="103287"/>
                </a:lnTo>
                <a:lnTo>
                  <a:pt x="108874" y="104520"/>
                </a:lnTo>
                <a:lnTo>
                  <a:pt x="108079" y="105479"/>
                </a:lnTo>
                <a:lnTo>
                  <a:pt x="107682" y="106164"/>
                </a:lnTo>
                <a:lnTo>
                  <a:pt x="106887" y="106712"/>
                </a:lnTo>
                <a:lnTo>
                  <a:pt x="106092" y="107534"/>
                </a:lnTo>
                <a:lnTo>
                  <a:pt x="105298" y="108219"/>
                </a:lnTo>
                <a:lnTo>
                  <a:pt x="104105" y="109178"/>
                </a:lnTo>
                <a:lnTo>
                  <a:pt x="102913" y="109863"/>
                </a:lnTo>
                <a:lnTo>
                  <a:pt x="101324" y="110821"/>
                </a:lnTo>
                <a:lnTo>
                  <a:pt x="98940" y="111780"/>
                </a:lnTo>
                <a:lnTo>
                  <a:pt x="96158" y="112876"/>
                </a:lnTo>
                <a:lnTo>
                  <a:pt x="92185" y="114246"/>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29" name="Shape 4329"/>
          <p:cNvSpPr/>
          <p:nvPr/>
        </p:nvSpPr>
        <p:spPr>
          <a:xfrm>
            <a:off x="3141663" y="4319587"/>
            <a:ext cx="57150" cy="58737"/>
          </a:xfrm>
          <a:custGeom>
            <a:pathLst>
              <a:path extrusionOk="0" h="120000" w="120000">
                <a:moveTo>
                  <a:pt x="58536" y="116756"/>
                </a:moveTo>
                <a:lnTo>
                  <a:pt x="58536" y="116756"/>
                </a:lnTo>
                <a:lnTo>
                  <a:pt x="81951" y="110270"/>
                </a:lnTo>
                <a:lnTo>
                  <a:pt x="99512" y="100540"/>
                </a:lnTo>
                <a:lnTo>
                  <a:pt x="111219" y="81081"/>
                </a:lnTo>
                <a:lnTo>
                  <a:pt x="117073" y="61621"/>
                </a:lnTo>
                <a:lnTo>
                  <a:pt x="111219" y="38918"/>
                </a:lnTo>
                <a:lnTo>
                  <a:pt x="99512" y="19459"/>
                </a:lnTo>
                <a:lnTo>
                  <a:pt x="81951" y="6486"/>
                </a:lnTo>
                <a:lnTo>
                  <a:pt x="58536" y="0"/>
                </a:lnTo>
                <a:lnTo>
                  <a:pt x="38048" y="6486"/>
                </a:lnTo>
                <a:lnTo>
                  <a:pt x="20487" y="19459"/>
                </a:lnTo>
                <a:lnTo>
                  <a:pt x="5853" y="38918"/>
                </a:lnTo>
                <a:lnTo>
                  <a:pt x="0" y="61621"/>
                </a:lnTo>
                <a:lnTo>
                  <a:pt x="5853" y="81081"/>
                </a:lnTo>
                <a:lnTo>
                  <a:pt x="20487" y="100540"/>
                </a:lnTo>
                <a:lnTo>
                  <a:pt x="38048" y="110270"/>
                </a:lnTo>
                <a:lnTo>
                  <a:pt x="58536"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30" name="Shape 4330"/>
          <p:cNvSpPr/>
          <p:nvPr/>
        </p:nvSpPr>
        <p:spPr>
          <a:xfrm>
            <a:off x="3090863" y="4383087"/>
            <a:ext cx="58737" cy="58737"/>
          </a:xfrm>
          <a:custGeom>
            <a:pathLst>
              <a:path extrusionOk="0" h="120000" w="120000">
                <a:moveTo>
                  <a:pt x="58536" y="116756"/>
                </a:moveTo>
                <a:lnTo>
                  <a:pt x="58536" y="116756"/>
                </a:lnTo>
                <a:lnTo>
                  <a:pt x="79024" y="110270"/>
                </a:lnTo>
                <a:lnTo>
                  <a:pt x="96585" y="97297"/>
                </a:lnTo>
                <a:lnTo>
                  <a:pt x="111219" y="81081"/>
                </a:lnTo>
                <a:lnTo>
                  <a:pt x="117073" y="58378"/>
                </a:lnTo>
                <a:lnTo>
                  <a:pt x="111219" y="35675"/>
                </a:lnTo>
                <a:lnTo>
                  <a:pt x="96585" y="16216"/>
                </a:lnTo>
                <a:lnTo>
                  <a:pt x="79024" y="6486"/>
                </a:lnTo>
                <a:lnTo>
                  <a:pt x="58536" y="0"/>
                </a:lnTo>
                <a:lnTo>
                  <a:pt x="35121" y="6486"/>
                </a:lnTo>
                <a:lnTo>
                  <a:pt x="17560" y="16216"/>
                </a:lnTo>
                <a:lnTo>
                  <a:pt x="5853" y="35675"/>
                </a:lnTo>
                <a:lnTo>
                  <a:pt x="0" y="58378"/>
                </a:lnTo>
                <a:lnTo>
                  <a:pt x="5853" y="81081"/>
                </a:lnTo>
                <a:lnTo>
                  <a:pt x="17560" y="97297"/>
                </a:lnTo>
                <a:lnTo>
                  <a:pt x="35121" y="110270"/>
                </a:lnTo>
                <a:lnTo>
                  <a:pt x="58536"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31" name="Shape 4331"/>
          <p:cNvSpPr/>
          <p:nvPr/>
        </p:nvSpPr>
        <p:spPr>
          <a:xfrm>
            <a:off x="3230563" y="4302125"/>
            <a:ext cx="55561" cy="58738"/>
          </a:xfrm>
          <a:custGeom>
            <a:pathLst>
              <a:path extrusionOk="0" h="120000" w="120000">
                <a:moveTo>
                  <a:pt x="57000" y="116756"/>
                </a:moveTo>
                <a:lnTo>
                  <a:pt x="57000" y="116756"/>
                </a:lnTo>
                <a:lnTo>
                  <a:pt x="81000" y="110270"/>
                </a:lnTo>
                <a:lnTo>
                  <a:pt x="99000" y="97297"/>
                </a:lnTo>
                <a:lnTo>
                  <a:pt x="111000" y="81081"/>
                </a:lnTo>
                <a:lnTo>
                  <a:pt x="117000" y="58378"/>
                </a:lnTo>
                <a:lnTo>
                  <a:pt x="111000" y="35675"/>
                </a:lnTo>
                <a:lnTo>
                  <a:pt x="99000" y="16216"/>
                </a:lnTo>
                <a:lnTo>
                  <a:pt x="81000" y="6486"/>
                </a:lnTo>
                <a:lnTo>
                  <a:pt x="57000" y="0"/>
                </a:lnTo>
                <a:lnTo>
                  <a:pt x="33000" y="6486"/>
                </a:lnTo>
                <a:lnTo>
                  <a:pt x="18000" y="16216"/>
                </a:lnTo>
                <a:lnTo>
                  <a:pt x="3000" y="35675"/>
                </a:lnTo>
                <a:lnTo>
                  <a:pt x="0" y="58378"/>
                </a:lnTo>
                <a:lnTo>
                  <a:pt x="3000" y="81081"/>
                </a:lnTo>
                <a:lnTo>
                  <a:pt x="18000" y="97297"/>
                </a:lnTo>
                <a:lnTo>
                  <a:pt x="33000" y="110270"/>
                </a:lnTo>
                <a:lnTo>
                  <a:pt x="57000"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32" name="Shape 4332"/>
          <p:cNvSpPr/>
          <p:nvPr/>
        </p:nvSpPr>
        <p:spPr>
          <a:xfrm>
            <a:off x="3314700" y="4325937"/>
            <a:ext cx="57150" cy="57150"/>
          </a:xfrm>
          <a:custGeom>
            <a:pathLst>
              <a:path extrusionOk="0" h="120000" w="120000">
                <a:moveTo>
                  <a:pt x="55609" y="116666"/>
                </a:moveTo>
                <a:lnTo>
                  <a:pt x="55609" y="116666"/>
                </a:lnTo>
                <a:lnTo>
                  <a:pt x="79024" y="113333"/>
                </a:lnTo>
                <a:lnTo>
                  <a:pt x="99512" y="100000"/>
                </a:lnTo>
                <a:lnTo>
                  <a:pt x="114146" y="83333"/>
                </a:lnTo>
                <a:lnTo>
                  <a:pt x="117073" y="60000"/>
                </a:lnTo>
                <a:lnTo>
                  <a:pt x="114146" y="36666"/>
                </a:lnTo>
                <a:lnTo>
                  <a:pt x="99512" y="16666"/>
                </a:lnTo>
                <a:lnTo>
                  <a:pt x="79024" y="6666"/>
                </a:lnTo>
                <a:lnTo>
                  <a:pt x="55609" y="0"/>
                </a:lnTo>
                <a:lnTo>
                  <a:pt x="32195" y="6666"/>
                </a:lnTo>
                <a:lnTo>
                  <a:pt x="17560" y="16666"/>
                </a:lnTo>
                <a:lnTo>
                  <a:pt x="5853" y="36666"/>
                </a:lnTo>
                <a:lnTo>
                  <a:pt x="0" y="60000"/>
                </a:lnTo>
                <a:lnTo>
                  <a:pt x="5853" y="83333"/>
                </a:lnTo>
                <a:lnTo>
                  <a:pt x="17560" y="100000"/>
                </a:lnTo>
                <a:lnTo>
                  <a:pt x="32195" y="113333"/>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33" name="Shape 4333"/>
          <p:cNvSpPr/>
          <p:nvPr/>
        </p:nvSpPr>
        <p:spPr>
          <a:xfrm>
            <a:off x="3340100" y="4410075"/>
            <a:ext cx="57150" cy="58738"/>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34" name="Shape 4334"/>
          <p:cNvSpPr/>
          <p:nvPr/>
        </p:nvSpPr>
        <p:spPr>
          <a:xfrm>
            <a:off x="3441700" y="4394200"/>
            <a:ext cx="57150" cy="57150"/>
          </a:xfrm>
          <a:custGeom>
            <a:pathLst>
              <a:path extrusionOk="0" h="120000" w="120000">
                <a:moveTo>
                  <a:pt x="55609" y="116666"/>
                </a:moveTo>
                <a:lnTo>
                  <a:pt x="55609" y="116666"/>
                </a:lnTo>
                <a:lnTo>
                  <a:pt x="79024" y="110000"/>
                </a:lnTo>
                <a:lnTo>
                  <a:pt x="99512" y="96666"/>
                </a:lnTo>
                <a:lnTo>
                  <a:pt x="111219" y="80000"/>
                </a:lnTo>
                <a:lnTo>
                  <a:pt x="117073" y="56666"/>
                </a:lnTo>
                <a:lnTo>
                  <a:pt x="111219" y="33333"/>
                </a:lnTo>
                <a:lnTo>
                  <a:pt x="99512" y="16666"/>
                </a:lnTo>
                <a:lnTo>
                  <a:pt x="79024" y="6666"/>
                </a:lnTo>
                <a:lnTo>
                  <a:pt x="55609" y="0"/>
                </a:lnTo>
                <a:lnTo>
                  <a:pt x="32195" y="6666"/>
                </a:lnTo>
                <a:lnTo>
                  <a:pt x="17560" y="16666"/>
                </a:lnTo>
                <a:lnTo>
                  <a:pt x="2926" y="33333"/>
                </a:lnTo>
                <a:lnTo>
                  <a:pt x="0" y="56666"/>
                </a:lnTo>
                <a:lnTo>
                  <a:pt x="2926" y="80000"/>
                </a:lnTo>
                <a:lnTo>
                  <a:pt x="17560" y="96666"/>
                </a:lnTo>
                <a:lnTo>
                  <a:pt x="32195"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35" name="Shape 4335"/>
          <p:cNvSpPr/>
          <p:nvPr/>
        </p:nvSpPr>
        <p:spPr>
          <a:xfrm>
            <a:off x="3481387" y="4319587"/>
            <a:ext cx="57150" cy="58737"/>
          </a:xfrm>
          <a:custGeom>
            <a:pathLst>
              <a:path extrusionOk="0" h="120000" w="120000">
                <a:moveTo>
                  <a:pt x="55609" y="116756"/>
                </a:moveTo>
                <a:lnTo>
                  <a:pt x="55609" y="116756"/>
                </a:lnTo>
                <a:lnTo>
                  <a:pt x="79024" y="110270"/>
                </a:lnTo>
                <a:lnTo>
                  <a:pt x="99512" y="100540"/>
                </a:lnTo>
                <a:lnTo>
                  <a:pt x="111219" y="81081"/>
                </a:lnTo>
                <a:lnTo>
                  <a:pt x="117073" y="58378"/>
                </a:lnTo>
                <a:lnTo>
                  <a:pt x="111219" y="35675"/>
                </a:lnTo>
                <a:lnTo>
                  <a:pt x="99512" y="19459"/>
                </a:lnTo>
                <a:lnTo>
                  <a:pt x="79024" y="6486"/>
                </a:lnTo>
                <a:lnTo>
                  <a:pt x="55609" y="0"/>
                </a:lnTo>
                <a:lnTo>
                  <a:pt x="32195" y="6486"/>
                </a:lnTo>
                <a:lnTo>
                  <a:pt x="17560" y="19459"/>
                </a:lnTo>
                <a:lnTo>
                  <a:pt x="2926" y="35675"/>
                </a:lnTo>
                <a:lnTo>
                  <a:pt x="0" y="58378"/>
                </a:lnTo>
                <a:lnTo>
                  <a:pt x="2926" y="81081"/>
                </a:lnTo>
                <a:lnTo>
                  <a:pt x="17560" y="100540"/>
                </a:lnTo>
                <a:lnTo>
                  <a:pt x="32195" y="110270"/>
                </a:lnTo>
                <a:lnTo>
                  <a:pt x="55609"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36" name="Shape 4336"/>
          <p:cNvSpPr/>
          <p:nvPr/>
        </p:nvSpPr>
        <p:spPr>
          <a:xfrm>
            <a:off x="3573462" y="4286250"/>
            <a:ext cx="55561" cy="57150"/>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6666"/>
                </a:lnTo>
                <a:lnTo>
                  <a:pt x="58461" y="0"/>
                </a:lnTo>
                <a:lnTo>
                  <a:pt x="33846" y="6666"/>
                </a:lnTo>
                <a:lnTo>
                  <a:pt x="18461" y="16666"/>
                </a:lnTo>
                <a:lnTo>
                  <a:pt x="3076" y="33333"/>
                </a:lnTo>
                <a:lnTo>
                  <a:pt x="0" y="56666"/>
                </a:lnTo>
                <a:lnTo>
                  <a:pt x="3076" y="80000"/>
                </a:lnTo>
                <a:lnTo>
                  <a:pt x="18461" y="100000"/>
                </a:lnTo>
                <a:lnTo>
                  <a:pt x="33846" y="110000"/>
                </a:lnTo>
                <a:lnTo>
                  <a:pt x="58461"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37" name="Shape 4337"/>
          <p:cNvSpPr/>
          <p:nvPr/>
        </p:nvSpPr>
        <p:spPr>
          <a:xfrm>
            <a:off x="3662362" y="4313237"/>
            <a:ext cx="57150" cy="57150"/>
          </a:xfrm>
          <a:custGeom>
            <a:pathLst>
              <a:path extrusionOk="0" h="120000" w="120000">
                <a:moveTo>
                  <a:pt x="60000" y="116666"/>
                </a:moveTo>
                <a:lnTo>
                  <a:pt x="60000" y="116666"/>
                </a:lnTo>
                <a:lnTo>
                  <a:pt x="84000" y="110000"/>
                </a:lnTo>
                <a:lnTo>
                  <a:pt x="99000" y="96666"/>
                </a:lnTo>
                <a:lnTo>
                  <a:pt x="111000" y="80000"/>
                </a:lnTo>
                <a:lnTo>
                  <a:pt x="117000" y="56666"/>
                </a:lnTo>
                <a:lnTo>
                  <a:pt x="111000" y="33333"/>
                </a:lnTo>
                <a:lnTo>
                  <a:pt x="99000" y="16666"/>
                </a:lnTo>
                <a:lnTo>
                  <a:pt x="84000" y="6666"/>
                </a:lnTo>
                <a:lnTo>
                  <a:pt x="60000" y="0"/>
                </a:lnTo>
                <a:lnTo>
                  <a:pt x="36000" y="6666"/>
                </a:lnTo>
                <a:lnTo>
                  <a:pt x="18000" y="16666"/>
                </a:lnTo>
                <a:lnTo>
                  <a:pt x="3000" y="33333"/>
                </a:lnTo>
                <a:lnTo>
                  <a:pt x="0" y="56666"/>
                </a:lnTo>
                <a:lnTo>
                  <a:pt x="3000" y="80000"/>
                </a:lnTo>
                <a:lnTo>
                  <a:pt x="18000" y="96666"/>
                </a:lnTo>
                <a:lnTo>
                  <a:pt x="36000" y="110000"/>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38" name="Shape 4338"/>
          <p:cNvSpPr/>
          <p:nvPr/>
        </p:nvSpPr>
        <p:spPr>
          <a:xfrm>
            <a:off x="3705225" y="4394200"/>
            <a:ext cx="58738" cy="57150"/>
          </a:xfrm>
          <a:custGeom>
            <a:pathLst>
              <a:path extrusionOk="0" h="120000" w="120000">
                <a:moveTo>
                  <a:pt x="60000" y="116666"/>
                </a:moveTo>
                <a:lnTo>
                  <a:pt x="60000" y="116666"/>
                </a:lnTo>
                <a:lnTo>
                  <a:pt x="80000" y="113333"/>
                </a:lnTo>
                <a:lnTo>
                  <a:pt x="100000" y="100000"/>
                </a:lnTo>
                <a:lnTo>
                  <a:pt x="111428" y="83333"/>
                </a:lnTo>
                <a:lnTo>
                  <a:pt x="117142" y="60000"/>
                </a:lnTo>
                <a:lnTo>
                  <a:pt x="111428" y="36666"/>
                </a:lnTo>
                <a:lnTo>
                  <a:pt x="100000" y="16666"/>
                </a:lnTo>
                <a:lnTo>
                  <a:pt x="80000" y="6666"/>
                </a:lnTo>
                <a:lnTo>
                  <a:pt x="60000" y="0"/>
                </a:lnTo>
                <a:lnTo>
                  <a:pt x="40000" y="6666"/>
                </a:lnTo>
                <a:lnTo>
                  <a:pt x="20000" y="16666"/>
                </a:lnTo>
                <a:lnTo>
                  <a:pt x="5714" y="36666"/>
                </a:lnTo>
                <a:lnTo>
                  <a:pt x="0" y="60000"/>
                </a:lnTo>
                <a:lnTo>
                  <a:pt x="5714" y="83333"/>
                </a:lnTo>
                <a:lnTo>
                  <a:pt x="20000" y="100000"/>
                </a:lnTo>
                <a:lnTo>
                  <a:pt x="40000" y="113333"/>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39" name="Shape 4339"/>
          <p:cNvSpPr/>
          <p:nvPr/>
        </p:nvSpPr>
        <p:spPr>
          <a:xfrm>
            <a:off x="3805237" y="4400550"/>
            <a:ext cx="57150" cy="58738"/>
          </a:xfrm>
          <a:custGeom>
            <a:pathLst>
              <a:path extrusionOk="0" h="120000" w="120000">
                <a:moveTo>
                  <a:pt x="57000" y="116756"/>
                </a:moveTo>
                <a:lnTo>
                  <a:pt x="57000" y="116756"/>
                </a:lnTo>
                <a:lnTo>
                  <a:pt x="81000" y="110270"/>
                </a:lnTo>
                <a:lnTo>
                  <a:pt x="99000" y="100540"/>
                </a:lnTo>
                <a:lnTo>
                  <a:pt x="111000" y="81081"/>
                </a:lnTo>
                <a:lnTo>
                  <a:pt x="117000" y="58378"/>
                </a:lnTo>
                <a:lnTo>
                  <a:pt x="111000" y="35675"/>
                </a:lnTo>
                <a:lnTo>
                  <a:pt x="99000" y="19459"/>
                </a:lnTo>
                <a:lnTo>
                  <a:pt x="81000" y="6486"/>
                </a:lnTo>
                <a:lnTo>
                  <a:pt x="57000" y="0"/>
                </a:lnTo>
                <a:lnTo>
                  <a:pt x="33000" y="6486"/>
                </a:lnTo>
                <a:lnTo>
                  <a:pt x="18000" y="19459"/>
                </a:lnTo>
                <a:lnTo>
                  <a:pt x="3000" y="35675"/>
                </a:lnTo>
                <a:lnTo>
                  <a:pt x="0" y="58378"/>
                </a:lnTo>
                <a:lnTo>
                  <a:pt x="3000" y="81081"/>
                </a:lnTo>
                <a:lnTo>
                  <a:pt x="18000" y="100540"/>
                </a:lnTo>
                <a:lnTo>
                  <a:pt x="33000" y="110270"/>
                </a:lnTo>
                <a:lnTo>
                  <a:pt x="57000"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40" name="Shape 4340"/>
          <p:cNvSpPr/>
          <p:nvPr/>
        </p:nvSpPr>
        <p:spPr>
          <a:xfrm>
            <a:off x="3844925" y="4327525"/>
            <a:ext cx="55562" cy="57150"/>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3333"/>
                </a:lnTo>
                <a:lnTo>
                  <a:pt x="58461" y="0"/>
                </a:lnTo>
                <a:lnTo>
                  <a:pt x="33846" y="3333"/>
                </a:lnTo>
                <a:lnTo>
                  <a:pt x="18461" y="16666"/>
                </a:lnTo>
                <a:lnTo>
                  <a:pt x="3076" y="33333"/>
                </a:lnTo>
                <a:lnTo>
                  <a:pt x="0" y="56666"/>
                </a:lnTo>
                <a:lnTo>
                  <a:pt x="3076" y="80000"/>
                </a:lnTo>
                <a:lnTo>
                  <a:pt x="18461" y="100000"/>
                </a:lnTo>
                <a:lnTo>
                  <a:pt x="33846" y="110000"/>
                </a:lnTo>
                <a:lnTo>
                  <a:pt x="58461"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41" name="Shape 4341"/>
          <p:cNvSpPr/>
          <p:nvPr/>
        </p:nvSpPr>
        <p:spPr>
          <a:xfrm>
            <a:off x="3935412" y="4292600"/>
            <a:ext cx="57150" cy="58738"/>
          </a:xfrm>
          <a:custGeom>
            <a:pathLst>
              <a:path extrusionOk="0" h="120000" w="120000">
                <a:moveTo>
                  <a:pt x="61463" y="116756"/>
                </a:moveTo>
                <a:lnTo>
                  <a:pt x="61463" y="116756"/>
                </a:lnTo>
                <a:lnTo>
                  <a:pt x="84878" y="110270"/>
                </a:lnTo>
                <a:lnTo>
                  <a:pt x="99512" y="97297"/>
                </a:lnTo>
                <a:lnTo>
                  <a:pt x="111219" y="81081"/>
                </a:lnTo>
                <a:lnTo>
                  <a:pt x="117073" y="58378"/>
                </a:lnTo>
                <a:lnTo>
                  <a:pt x="111219" y="35675"/>
                </a:lnTo>
                <a:lnTo>
                  <a:pt x="99512" y="16216"/>
                </a:lnTo>
                <a:lnTo>
                  <a:pt x="84878" y="6486"/>
                </a:lnTo>
                <a:lnTo>
                  <a:pt x="61463" y="0"/>
                </a:lnTo>
                <a:lnTo>
                  <a:pt x="38048" y="6486"/>
                </a:lnTo>
                <a:lnTo>
                  <a:pt x="20487" y="16216"/>
                </a:lnTo>
                <a:lnTo>
                  <a:pt x="5853" y="35675"/>
                </a:lnTo>
                <a:lnTo>
                  <a:pt x="0" y="58378"/>
                </a:lnTo>
                <a:lnTo>
                  <a:pt x="5853" y="81081"/>
                </a:lnTo>
                <a:lnTo>
                  <a:pt x="20487" y="97297"/>
                </a:lnTo>
                <a:lnTo>
                  <a:pt x="38048" y="110270"/>
                </a:lnTo>
                <a:lnTo>
                  <a:pt x="61463"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42" name="Shape 4342"/>
          <p:cNvSpPr/>
          <p:nvPr/>
        </p:nvSpPr>
        <p:spPr>
          <a:xfrm>
            <a:off x="4025900" y="4319587"/>
            <a:ext cx="57150" cy="58737"/>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43" name="Shape 4343"/>
          <p:cNvSpPr/>
          <p:nvPr/>
        </p:nvSpPr>
        <p:spPr>
          <a:xfrm>
            <a:off x="4068762" y="4400550"/>
            <a:ext cx="58737" cy="58738"/>
          </a:xfrm>
          <a:custGeom>
            <a:pathLst>
              <a:path extrusionOk="0" h="120000" w="120000">
                <a:moveTo>
                  <a:pt x="58536" y="116756"/>
                </a:moveTo>
                <a:lnTo>
                  <a:pt x="58536" y="116756"/>
                </a:lnTo>
                <a:lnTo>
                  <a:pt x="81951" y="110270"/>
                </a:lnTo>
                <a:lnTo>
                  <a:pt x="99512" y="100540"/>
                </a:lnTo>
                <a:lnTo>
                  <a:pt x="111219" y="81081"/>
                </a:lnTo>
                <a:lnTo>
                  <a:pt x="117073" y="58378"/>
                </a:lnTo>
                <a:lnTo>
                  <a:pt x="111219" y="38918"/>
                </a:lnTo>
                <a:lnTo>
                  <a:pt x="99512" y="19459"/>
                </a:lnTo>
                <a:lnTo>
                  <a:pt x="81951" y="6486"/>
                </a:lnTo>
                <a:lnTo>
                  <a:pt x="58536" y="0"/>
                </a:lnTo>
                <a:lnTo>
                  <a:pt x="38048" y="6486"/>
                </a:lnTo>
                <a:lnTo>
                  <a:pt x="17560" y="19459"/>
                </a:lnTo>
                <a:lnTo>
                  <a:pt x="5853" y="38918"/>
                </a:lnTo>
                <a:lnTo>
                  <a:pt x="0" y="58378"/>
                </a:lnTo>
                <a:lnTo>
                  <a:pt x="5853" y="81081"/>
                </a:lnTo>
                <a:lnTo>
                  <a:pt x="17560" y="100540"/>
                </a:lnTo>
                <a:lnTo>
                  <a:pt x="38048" y="110270"/>
                </a:lnTo>
                <a:lnTo>
                  <a:pt x="58536"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44" name="Shape 4344"/>
          <p:cNvSpPr/>
          <p:nvPr/>
        </p:nvSpPr>
        <p:spPr>
          <a:xfrm>
            <a:off x="4162425" y="4403725"/>
            <a:ext cx="57150" cy="57150"/>
          </a:xfrm>
          <a:custGeom>
            <a:pathLst>
              <a:path extrusionOk="0" h="120000" w="120000">
                <a:moveTo>
                  <a:pt x="57000" y="116666"/>
                </a:moveTo>
                <a:lnTo>
                  <a:pt x="57000" y="116666"/>
                </a:lnTo>
                <a:lnTo>
                  <a:pt x="81000" y="113333"/>
                </a:lnTo>
                <a:lnTo>
                  <a:pt x="99000" y="100000"/>
                </a:lnTo>
                <a:lnTo>
                  <a:pt x="114000" y="83333"/>
                </a:lnTo>
                <a:lnTo>
                  <a:pt x="117000" y="60000"/>
                </a:lnTo>
                <a:lnTo>
                  <a:pt x="114000" y="36666"/>
                </a:lnTo>
                <a:lnTo>
                  <a:pt x="99000" y="16666"/>
                </a:lnTo>
                <a:lnTo>
                  <a:pt x="81000" y="6666"/>
                </a:lnTo>
                <a:lnTo>
                  <a:pt x="57000" y="0"/>
                </a:lnTo>
                <a:lnTo>
                  <a:pt x="33000" y="6666"/>
                </a:lnTo>
                <a:lnTo>
                  <a:pt x="18000" y="16666"/>
                </a:lnTo>
                <a:lnTo>
                  <a:pt x="6000" y="36666"/>
                </a:lnTo>
                <a:lnTo>
                  <a:pt x="0" y="60000"/>
                </a:lnTo>
                <a:lnTo>
                  <a:pt x="6000" y="83333"/>
                </a:lnTo>
                <a:lnTo>
                  <a:pt x="18000" y="100000"/>
                </a:lnTo>
                <a:lnTo>
                  <a:pt x="33000" y="113333"/>
                </a:lnTo>
                <a:lnTo>
                  <a:pt x="57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45" name="Shape 4345"/>
          <p:cNvSpPr/>
          <p:nvPr/>
        </p:nvSpPr>
        <p:spPr>
          <a:xfrm>
            <a:off x="4202112" y="4330700"/>
            <a:ext cx="57150" cy="57150"/>
          </a:xfrm>
          <a:custGeom>
            <a:pathLst>
              <a:path extrusionOk="0" h="120000" w="120000">
                <a:moveTo>
                  <a:pt x="55609" y="116666"/>
                </a:moveTo>
                <a:lnTo>
                  <a:pt x="55609" y="116666"/>
                </a:lnTo>
                <a:lnTo>
                  <a:pt x="79024" y="110000"/>
                </a:lnTo>
                <a:lnTo>
                  <a:pt x="96585" y="100000"/>
                </a:lnTo>
                <a:lnTo>
                  <a:pt x="111219" y="80000"/>
                </a:lnTo>
                <a:lnTo>
                  <a:pt x="117073" y="60000"/>
                </a:lnTo>
                <a:lnTo>
                  <a:pt x="111219" y="36666"/>
                </a:lnTo>
                <a:lnTo>
                  <a:pt x="96585" y="16666"/>
                </a:lnTo>
                <a:lnTo>
                  <a:pt x="79024" y="6666"/>
                </a:lnTo>
                <a:lnTo>
                  <a:pt x="55609" y="0"/>
                </a:lnTo>
                <a:lnTo>
                  <a:pt x="32195" y="6666"/>
                </a:lnTo>
                <a:lnTo>
                  <a:pt x="17560" y="16666"/>
                </a:lnTo>
                <a:lnTo>
                  <a:pt x="5853" y="36666"/>
                </a:lnTo>
                <a:lnTo>
                  <a:pt x="0" y="60000"/>
                </a:lnTo>
                <a:lnTo>
                  <a:pt x="5853" y="80000"/>
                </a:lnTo>
                <a:lnTo>
                  <a:pt x="17560" y="100000"/>
                </a:lnTo>
                <a:lnTo>
                  <a:pt x="32195"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46" name="Shape 4346"/>
          <p:cNvSpPr/>
          <p:nvPr/>
        </p:nvSpPr>
        <p:spPr>
          <a:xfrm>
            <a:off x="4294187" y="4297362"/>
            <a:ext cx="57150" cy="57150"/>
          </a:xfrm>
          <a:custGeom>
            <a:pathLst>
              <a:path extrusionOk="0" h="120000" w="120000">
                <a:moveTo>
                  <a:pt x="55609" y="116666"/>
                </a:moveTo>
                <a:lnTo>
                  <a:pt x="55609" y="116666"/>
                </a:lnTo>
                <a:lnTo>
                  <a:pt x="79024" y="110000"/>
                </a:lnTo>
                <a:lnTo>
                  <a:pt x="96585" y="100000"/>
                </a:lnTo>
                <a:lnTo>
                  <a:pt x="111219" y="80000"/>
                </a:lnTo>
                <a:lnTo>
                  <a:pt x="117073" y="56666"/>
                </a:lnTo>
                <a:lnTo>
                  <a:pt x="111219" y="33333"/>
                </a:lnTo>
                <a:lnTo>
                  <a:pt x="96585" y="16666"/>
                </a:lnTo>
                <a:lnTo>
                  <a:pt x="79024" y="3333"/>
                </a:lnTo>
                <a:lnTo>
                  <a:pt x="55609" y="0"/>
                </a:lnTo>
                <a:lnTo>
                  <a:pt x="32195" y="3333"/>
                </a:lnTo>
                <a:lnTo>
                  <a:pt x="17560" y="16666"/>
                </a:lnTo>
                <a:lnTo>
                  <a:pt x="5853" y="33333"/>
                </a:lnTo>
                <a:lnTo>
                  <a:pt x="0" y="56666"/>
                </a:lnTo>
                <a:lnTo>
                  <a:pt x="5853" y="80000"/>
                </a:lnTo>
                <a:lnTo>
                  <a:pt x="17560" y="100000"/>
                </a:lnTo>
                <a:lnTo>
                  <a:pt x="32195"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47" name="Shape 4347"/>
          <p:cNvSpPr/>
          <p:nvPr/>
        </p:nvSpPr>
        <p:spPr>
          <a:xfrm>
            <a:off x="4383087" y="4322762"/>
            <a:ext cx="58737" cy="58737"/>
          </a:xfrm>
          <a:custGeom>
            <a:pathLst>
              <a:path extrusionOk="0" h="120000" w="120000">
                <a:moveTo>
                  <a:pt x="60000" y="116756"/>
                </a:moveTo>
                <a:lnTo>
                  <a:pt x="60000" y="116756"/>
                </a:lnTo>
                <a:lnTo>
                  <a:pt x="80000" y="110270"/>
                </a:lnTo>
                <a:lnTo>
                  <a:pt x="97142" y="97297"/>
                </a:lnTo>
                <a:lnTo>
                  <a:pt x="111428" y="81081"/>
                </a:lnTo>
                <a:lnTo>
                  <a:pt x="117142" y="58378"/>
                </a:lnTo>
                <a:lnTo>
                  <a:pt x="111428" y="35675"/>
                </a:lnTo>
                <a:lnTo>
                  <a:pt x="97142" y="16216"/>
                </a:lnTo>
                <a:lnTo>
                  <a:pt x="80000" y="6486"/>
                </a:lnTo>
                <a:lnTo>
                  <a:pt x="60000" y="0"/>
                </a:lnTo>
                <a:lnTo>
                  <a:pt x="37142" y="6486"/>
                </a:lnTo>
                <a:lnTo>
                  <a:pt x="17142" y="16216"/>
                </a:lnTo>
                <a:lnTo>
                  <a:pt x="5714" y="35675"/>
                </a:lnTo>
                <a:lnTo>
                  <a:pt x="0" y="58378"/>
                </a:lnTo>
                <a:lnTo>
                  <a:pt x="5714" y="81081"/>
                </a:lnTo>
                <a:lnTo>
                  <a:pt x="17142" y="97297"/>
                </a:lnTo>
                <a:lnTo>
                  <a:pt x="37142" y="110270"/>
                </a:lnTo>
                <a:lnTo>
                  <a:pt x="60000"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48" name="Shape 4348"/>
          <p:cNvSpPr/>
          <p:nvPr/>
        </p:nvSpPr>
        <p:spPr>
          <a:xfrm>
            <a:off x="4427537" y="4405312"/>
            <a:ext cx="57150" cy="57150"/>
          </a:xfrm>
          <a:custGeom>
            <a:pathLst>
              <a:path extrusionOk="0" h="120000" w="120000">
                <a:moveTo>
                  <a:pt x="60000" y="116666"/>
                </a:moveTo>
                <a:lnTo>
                  <a:pt x="60000" y="116666"/>
                </a:lnTo>
                <a:lnTo>
                  <a:pt x="84000" y="113333"/>
                </a:lnTo>
                <a:lnTo>
                  <a:pt x="99000" y="100000"/>
                </a:lnTo>
                <a:lnTo>
                  <a:pt x="114000" y="83333"/>
                </a:lnTo>
                <a:lnTo>
                  <a:pt x="117000" y="60000"/>
                </a:lnTo>
                <a:lnTo>
                  <a:pt x="114000" y="36666"/>
                </a:lnTo>
                <a:lnTo>
                  <a:pt x="99000" y="16666"/>
                </a:lnTo>
                <a:lnTo>
                  <a:pt x="84000" y="6666"/>
                </a:lnTo>
                <a:lnTo>
                  <a:pt x="60000" y="0"/>
                </a:lnTo>
                <a:lnTo>
                  <a:pt x="36000" y="6666"/>
                </a:lnTo>
                <a:lnTo>
                  <a:pt x="18000" y="16666"/>
                </a:lnTo>
                <a:lnTo>
                  <a:pt x="6000" y="36666"/>
                </a:lnTo>
                <a:lnTo>
                  <a:pt x="0" y="60000"/>
                </a:lnTo>
                <a:lnTo>
                  <a:pt x="6000" y="83333"/>
                </a:lnTo>
                <a:lnTo>
                  <a:pt x="18000" y="100000"/>
                </a:lnTo>
                <a:lnTo>
                  <a:pt x="36000" y="113333"/>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49" name="Shape 4349"/>
          <p:cNvSpPr/>
          <p:nvPr/>
        </p:nvSpPr>
        <p:spPr>
          <a:xfrm>
            <a:off x="4521200" y="4410075"/>
            <a:ext cx="58738" cy="57150"/>
          </a:xfrm>
          <a:custGeom>
            <a:pathLst>
              <a:path extrusionOk="0" h="120000" w="120000">
                <a:moveTo>
                  <a:pt x="62857" y="116666"/>
                </a:moveTo>
                <a:lnTo>
                  <a:pt x="62857" y="116666"/>
                </a:lnTo>
                <a:lnTo>
                  <a:pt x="80000" y="110000"/>
                </a:lnTo>
                <a:lnTo>
                  <a:pt x="100000" y="100000"/>
                </a:lnTo>
                <a:lnTo>
                  <a:pt x="111428" y="83333"/>
                </a:lnTo>
                <a:lnTo>
                  <a:pt x="117142" y="60000"/>
                </a:lnTo>
                <a:lnTo>
                  <a:pt x="111428" y="36666"/>
                </a:lnTo>
                <a:lnTo>
                  <a:pt x="100000" y="16666"/>
                </a:lnTo>
                <a:lnTo>
                  <a:pt x="80000" y="3333"/>
                </a:lnTo>
                <a:lnTo>
                  <a:pt x="62857" y="0"/>
                </a:lnTo>
                <a:lnTo>
                  <a:pt x="40000" y="3333"/>
                </a:lnTo>
                <a:lnTo>
                  <a:pt x="20000" y="16666"/>
                </a:lnTo>
                <a:lnTo>
                  <a:pt x="5714" y="36666"/>
                </a:lnTo>
                <a:lnTo>
                  <a:pt x="0" y="60000"/>
                </a:lnTo>
                <a:lnTo>
                  <a:pt x="5714" y="83333"/>
                </a:lnTo>
                <a:lnTo>
                  <a:pt x="20000" y="100000"/>
                </a:lnTo>
                <a:lnTo>
                  <a:pt x="40000" y="110000"/>
                </a:lnTo>
                <a:lnTo>
                  <a:pt x="62857"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50" name="Shape 4350"/>
          <p:cNvSpPr/>
          <p:nvPr/>
        </p:nvSpPr>
        <p:spPr>
          <a:xfrm>
            <a:off x="4560887" y="4337050"/>
            <a:ext cx="58737" cy="55562"/>
          </a:xfrm>
          <a:custGeom>
            <a:pathLst>
              <a:path extrusionOk="0" h="120000" w="120000">
                <a:moveTo>
                  <a:pt x="60000" y="116571"/>
                </a:moveTo>
                <a:lnTo>
                  <a:pt x="60000" y="116571"/>
                </a:lnTo>
                <a:lnTo>
                  <a:pt x="80000" y="113142"/>
                </a:lnTo>
                <a:lnTo>
                  <a:pt x="100000" y="99428"/>
                </a:lnTo>
                <a:lnTo>
                  <a:pt x="111428" y="82285"/>
                </a:lnTo>
                <a:lnTo>
                  <a:pt x="117142" y="58285"/>
                </a:lnTo>
                <a:lnTo>
                  <a:pt x="111428" y="34285"/>
                </a:lnTo>
                <a:lnTo>
                  <a:pt x="100000" y="17142"/>
                </a:lnTo>
                <a:lnTo>
                  <a:pt x="80000" y="3428"/>
                </a:lnTo>
                <a:lnTo>
                  <a:pt x="60000" y="0"/>
                </a:lnTo>
                <a:lnTo>
                  <a:pt x="37142" y="3428"/>
                </a:lnTo>
                <a:lnTo>
                  <a:pt x="20000" y="17142"/>
                </a:lnTo>
                <a:lnTo>
                  <a:pt x="5714" y="34285"/>
                </a:lnTo>
                <a:lnTo>
                  <a:pt x="0" y="58285"/>
                </a:lnTo>
                <a:lnTo>
                  <a:pt x="5714" y="82285"/>
                </a:lnTo>
                <a:lnTo>
                  <a:pt x="20000" y="99428"/>
                </a:lnTo>
                <a:lnTo>
                  <a:pt x="37142" y="113142"/>
                </a:lnTo>
                <a:lnTo>
                  <a:pt x="60000" y="116571"/>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51" name="Shape 4351"/>
          <p:cNvSpPr/>
          <p:nvPr/>
        </p:nvSpPr>
        <p:spPr>
          <a:xfrm>
            <a:off x="4652962" y="4302125"/>
            <a:ext cx="58737" cy="57150"/>
          </a:xfrm>
          <a:custGeom>
            <a:pathLst>
              <a:path extrusionOk="0" h="120000" w="120000">
                <a:moveTo>
                  <a:pt x="58536" y="116666"/>
                </a:moveTo>
                <a:lnTo>
                  <a:pt x="58536" y="116666"/>
                </a:lnTo>
                <a:lnTo>
                  <a:pt x="81951" y="110000"/>
                </a:lnTo>
                <a:lnTo>
                  <a:pt x="99512" y="100000"/>
                </a:lnTo>
                <a:lnTo>
                  <a:pt x="111219" y="80000"/>
                </a:lnTo>
                <a:lnTo>
                  <a:pt x="117073" y="56666"/>
                </a:lnTo>
                <a:lnTo>
                  <a:pt x="111219" y="36666"/>
                </a:lnTo>
                <a:lnTo>
                  <a:pt x="99512" y="16666"/>
                </a:lnTo>
                <a:lnTo>
                  <a:pt x="81951" y="6666"/>
                </a:lnTo>
                <a:lnTo>
                  <a:pt x="58536" y="0"/>
                </a:lnTo>
                <a:lnTo>
                  <a:pt x="35121" y="6666"/>
                </a:lnTo>
                <a:lnTo>
                  <a:pt x="20487" y="16666"/>
                </a:lnTo>
                <a:lnTo>
                  <a:pt x="5853" y="36666"/>
                </a:lnTo>
                <a:lnTo>
                  <a:pt x="0" y="56666"/>
                </a:lnTo>
                <a:lnTo>
                  <a:pt x="5853" y="80000"/>
                </a:lnTo>
                <a:lnTo>
                  <a:pt x="20487" y="100000"/>
                </a:lnTo>
                <a:lnTo>
                  <a:pt x="35121" y="110000"/>
                </a:lnTo>
                <a:lnTo>
                  <a:pt x="58536"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52" name="Shape 4352"/>
          <p:cNvSpPr/>
          <p:nvPr/>
        </p:nvSpPr>
        <p:spPr>
          <a:xfrm>
            <a:off x="4743450" y="4329112"/>
            <a:ext cx="57150" cy="57150"/>
          </a:xfrm>
          <a:custGeom>
            <a:pathLst>
              <a:path extrusionOk="0" h="120000" w="120000">
                <a:moveTo>
                  <a:pt x="60000" y="116666"/>
                </a:moveTo>
                <a:lnTo>
                  <a:pt x="60000" y="116666"/>
                </a:lnTo>
                <a:lnTo>
                  <a:pt x="84000" y="110000"/>
                </a:lnTo>
                <a:lnTo>
                  <a:pt x="99000" y="100000"/>
                </a:lnTo>
                <a:lnTo>
                  <a:pt x="111000" y="83333"/>
                </a:lnTo>
                <a:lnTo>
                  <a:pt x="117000" y="60000"/>
                </a:lnTo>
                <a:lnTo>
                  <a:pt x="111000" y="36666"/>
                </a:lnTo>
                <a:lnTo>
                  <a:pt x="99000" y="16666"/>
                </a:lnTo>
                <a:lnTo>
                  <a:pt x="84000" y="3333"/>
                </a:lnTo>
                <a:lnTo>
                  <a:pt x="60000" y="0"/>
                </a:lnTo>
                <a:lnTo>
                  <a:pt x="36000" y="3333"/>
                </a:lnTo>
                <a:lnTo>
                  <a:pt x="18000" y="16666"/>
                </a:lnTo>
                <a:lnTo>
                  <a:pt x="3000" y="36666"/>
                </a:lnTo>
                <a:lnTo>
                  <a:pt x="0" y="60000"/>
                </a:lnTo>
                <a:lnTo>
                  <a:pt x="3000" y="83333"/>
                </a:lnTo>
                <a:lnTo>
                  <a:pt x="18000" y="100000"/>
                </a:lnTo>
                <a:lnTo>
                  <a:pt x="36000" y="110000"/>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53" name="Shape 4353"/>
          <p:cNvSpPr/>
          <p:nvPr/>
        </p:nvSpPr>
        <p:spPr>
          <a:xfrm>
            <a:off x="4787900" y="4410075"/>
            <a:ext cx="57150" cy="58738"/>
          </a:xfrm>
          <a:custGeom>
            <a:pathLst>
              <a:path extrusionOk="0" h="120000" w="120000">
                <a:moveTo>
                  <a:pt x="55609" y="116756"/>
                </a:moveTo>
                <a:lnTo>
                  <a:pt x="55609" y="116756"/>
                </a:lnTo>
                <a:lnTo>
                  <a:pt x="79024" y="110270"/>
                </a:lnTo>
                <a:lnTo>
                  <a:pt x="96585" y="100540"/>
                </a:lnTo>
                <a:lnTo>
                  <a:pt x="111219" y="81081"/>
                </a:lnTo>
                <a:lnTo>
                  <a:pt x="117073" y="58378"/>
                </a:lnTo>
                <a:lnTo>
                  <a:pt x="111219" y="35675"/>
                </a:lnTo>
                <a:lnTo>
                  <a:pt x="96585" y="19459"/>
                </a:lnTo>
                <a:lnTo>
                  <a:pt x="79024" y="6486"/>
                </a:lnTo>
                <a:lnTo>
                  <a:pt x="55609" y="0"/>
                </a:lnTo>
                <a:lnTo>
                  <a:pt x="32195" y="6486"/>
                </a:lnTo>
                <a:lnTo>
                  <a:pt x="17560" y="19459"/>
                </a:lnTo>
                <a:lnTo>
                  <a:pt x="5853" y="35675"/>
                </a:lnTo>
                <a:lnTo>
                  <a:pt x="0" y="58378"/>
                </a:lnTo>
                <a:lnTo>
                  <a:pt x="5853" y="81081"/>
                </a:lnTo>
                <a:lnTo>
                  <a:pt x="17560" y="100540"/>
                </a:lnTo>
                <a:lnTo>
                  <a:pt x="32195" y="110270"/>
                </a:lnTo>
                <a:lnTo>
                  <a:pt x="55609"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54" name="Shape 4354"/>
          <p:cNvSpPr/>
          <p:nvPr/>
        </p:nvSpPr>
        <p:spPr>
          <a:xfrm>
            <a:off x="3451225" y="5316537"/>
            <a:ext cx="254000" cy="255587"/>
          </a:xfrm>
          <a:custGeom>
            <a:pathLst>
              <a:path extrusionOk="0" h="120000" w="120000">
                <a:moveTo>
                  <a:pt x="105333" y="18633"/>
                </a:moveTo>
                <a:lnTo>
                  <a:pt x="105333" y="18633"/>
                </a:lnTo>
                <a:lnTo>
                  <a:pt x="107333" y="22360"/>
                </a:lnTo>
                <a:lnTo>
                  <a:pt x="109333" y="26086"/>
                </a:lnTo>
                <a:lnTo>
                  <a:pt x="110000" y="29068"/>
                </a:lnTo>
                <a:lnTo>
                  <a:pt x="112000" y="32049"/>
                </a:lnTo>
                <a:lnTo>
                  <a:pt x="112666" y="35776"/>
                </a:lnTo>
                <a:lnTo>
                  <a:pt x="114000" y="38757"/>
                </a:lnTo>
                <a:lnTo>
                  <a:pt x="114666" y="41739"/>
                </a:lnTo>
                <a:lnTo>
                  <a:pt x="116000" y="45465"/>
                </a:lnTo>
                <a:lnTo>
                  <a:pt x="118000" y="49192"/>
                </a:lnTo>
                <a:lnTo>
                  <a:pt x="118666" y="52173"/>
                </a:lnTo>
                <a:lnTo>
                  <a:pt x="119333" y="55155"/>
                </a:lnTo>
                <a:lnTo>
                  <a:pt x="119333" y="58136"/>
                </a:lnTo>
                <a:lnTo>
                  <a:pt x="119333" y="61118"/>
                </a:lnTo>
                <a:lnTo>
                  <a:pt x="119333" y="64099"/>
                </a:lnTo>
                <a:lnTo>
                  <a:pt x="119333" y="66335"/>
                </a:lnTo>
                <a:lnTo>
                  <a:pt x="119333" y="69316"/>
                </a:lnTo>
                <a:lnTo>
                  <a:pt x="119333" y="71552"/>
                </a:lnTo>
                <a:lnTo>
                  <a:pt x="118666" y="73788"/>
                </a:lnTo>
                <a:lnTo>
                  <a:pt x="117333" y="76024"/>
                </a:lnTo>
                <a:lnTo>
                  <a:pt x="115333" y="79006"/>
                </a:lnTo>
                <a:lnTo>
                  <a:pt x="114000" y="81987"/>
                </a:lnTo>
                <a:lnTo>
                  <a:pt x="112000" y="84223"/>
                </a:lnTo>
                <a:lnTo>
                  <a:pt x="109333" y="86459"/>
                </a:lnTo>
                <a:lnTo>
                  <a:pt x="108000" y="88695"/>
                </a:lnTo>
                <a:lnTo>
                  <a:pt x="106000" y="91677"/>
                </a:lnTo>
                <a:lnTo>
                  <a:pt x="103333" y="94658"/>
                </a:lnTo>
                <a:lnTo>
                  <a:pt x="101333" y="98385"/>
                </a:lnTo>
                <a:lnTo>
                  <a:pt x="99333" y="102111"/>
                </a:lnTo>
                <a:lnTo>
                  <a:pt x="95333" y="105838"/>
                </a:lnTo>
                <a:lnTo>
                  <a:pt x="93333" y="108819"/>
                </a:lnTo>
                <a:lnTo>
                  <a:pt x="90000" y="111801"/>
                </a:lnTo>
                <a:lnTo>
                  <a:pt x="86000" y="112546"/>
                </a:lnTo>
                <a:lnTo>
                  <a:pt x="82666" y="114037"/>
                </a:lnTo>
                <a:lnTo>
                  <a:pt x="78000" y="115527"/>
                </a:lnTo>
                <a:lnTo>
                  <a:pt x="72666" y="116273"/>
                </a:lnTo>
                <a:lnTo>
                  <a:pt x="66666" y="117018"/>
                </a:lnTo>
                <a:lnTo>
                  <a:pt x="61333" y="118509"/>
                </a:lnTo>
                <a:lnTo>
                  <a:pt x="56000" y="119254"/>
                </a:lnTo>
                <a:lnTo>
                  <a:pt x="52000" y="119254"/>
                </a:lnTo>
                <a:lnTo>
                  <a:pt x="48000" y="119254"/>
                </a:lnTo>
                <a:lnTo>
                  <a:pt x="44000" y="117763"/>
                </a:lnTo>
                <a:lnTo>
                  <a:pt x="38000" y="116273"/>
                </a:lnTo>
                <a:lnTo>
                  <a:pt x="31333" y="114037"/>
                </a:lnTo>
                <a:lnTo>
                  <a:pt x="24000" y="111055"/>
                </a:lnTo>
                <a:lnTo>
                  <a:pt x="16666" y="107329"/>
                </a:lnTo>
                <a:lnTo>
                  <a:pt x="10000" y="102111"/>
                </a:lnTo>
                <a:lnTo>
                  <a:pt x="5333" y="94658"/>
                </a:lnTo>
                <a:lnTo>
                  <a:pt x="1333" y="87204"/>
                </a:lnTo>
                <a:lnTo>
                  <a:pt x="666" y="83478"/>
                </a:lnTo>
                <a:lnTo>
                  <a:pt x="666" y="79751"/>
                </a:lnTo>
                <a:lnTo>
                  <a:pt x="0" y="75279"/>
                </a:lnTo>
                <a:lnTo>
                  <a:pt x="0" y="70807"/>
                </a:lnTo>
                <a:lnTo>
                  <a:pt x="0" y="66335"/>
                </a:lnTo>
                <a:lnTo>
                  <a:pt x="0" y="61863"/>
                </a:lnTo>
                <a:lnTo>
                  <a:pt x="666" y="57391"/>
                </a:lnTo>
                <a:lnTo>
                  <a:pt x="2000" y="54409"/>
                </a:lnTo>
                <a:lnTo>
                  <a:pt x="4000" y="50683"/>
                </a:lnTo>
                <a:lnTo>
                  <a:pt x="6000" y="46211"/>
                </a:lnTo>
                <a:lnTo>
                  <a:pt x="9333" y="40993"/>
                </a:lnTo>
                <a:lnTo>
                  <a:pt x="12000" y="36521"/>
                </a:lnTo>
                <a:lnTo>
                  <a:pt x="15333" y="31304"/>
                </a:lnTo>
                <a:lnTo>
                  <a:pt x="18666" y="26832"/>
                </a:lnTo>
                <a:lnTo>
                  <a:pt x="22000" y="22360"/>
                </a:lnTo>
                <a:lnTo>
                  <a:pt x="24000" y="19378"/>
                </a:lnTo>
                <a:lnTo>
                  <a:pt x="28000" y="16397"/>
                </a:lnTo>
                <a:lnTo>
                  <a:pt x="31333" y="12670"/>
                </a:lnTo>
                <a:lnTo>
                  <a:pt x="36666" y="9689"/>
                </a:lnTo>
                <a:lnTo>
                  <a:pt x="42000" y="6708"/>
                </a:lnTo>
                <a:lnTo>
                  <a:pt x="47333" y="2981"/>
                </a:lnTo>
                <a:lnTo>
                  <a:pt x="52000" y="1490"/>
                </a:lnTo>
                <a:lnTo>
                  <a:pt x="57333" y="0"/>
                </a:lnTo>
                <a:lnTo>
                  <a:pt x="60666" y="0"/>
                </a:lnTo>
                <a:lnTo>
                  <a:pt x="64000" y="745"/>
                </a:lnTo>
                <a:lnTo>
                  <a:pt x="66666" y="745"/>
                </a:lnTo>
                <a:lnTo>
                  <a:pt x="70666" y="1490"/>
                </a:lnTo>
                <a:lnTo>
                  <a:pt x="73333" y="1490"/>
                </a:lnTo>
                <a:lnTo>
                  <a:pt x="76666" y="1490"/>
                </a:lnTo>
                <a:lnTo>
                  <a:pt x="79333" y="2236"/>
                </a:lnTo>
                <a:lnTo>
                  <a:pt x="81333" y="2236"/>
                </a:lnTo>
                <a:lnTo>
                  <a:pt x="84000" y="2981"/>
                </a:lnTo>
                <a:lnTo>
                  <a:pt x="87333" y="5217"/>
                </a:lnTo>
                <a:lnTo>
                  <a:pt x="90666" y="7453"/>
                </a:lnTo>
                <a:lnTo>
                  <a:pt x="94000" y="9689"/>
                </a:lnTo>
                <a:lnTo>
                  <a:pt x="96666" y="12670"/>
                </a:lnTo>
                <a:lnTo>
                  <a:pt x="100666" y="14906"/>
                </a:lnTo>
                <a:lnTo>
                  <a:pt x="102666" y="17142"/>
                </a:lnTo>
                <a:lnTo>
                  <a:pt x="104000" y="17888"/>
                </a:lnTo>
                <a:lnTo>
                  <a:pt x="105333" y="18633"/>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55" name="Shape 4355"/>
          <p:cNvSpPr/>
          <p:nvPr/>
        </p:nvSpPr>
        <p:spPr>
          <a:xfrm>
            <a:off x="3616325" y="5354637"/>
            <a:ext cx="9524" cy="12699"/>
          </a:xfrm>
          <a:custGeom>
            <a:pathLst>
              <a:path extrusionOk="0" h="120000" w="120000">
                <a:moveTo>
                  <a:pt x="34285" y="15000"/>
                </a:moveTo>
                <a:lnTo>
                  <a:pt x="68571" y="30000"/>
                </a:lnTo>
                <a:lnTo>
                  <a:pt x="68571" y="45000"/>
                </a:lnTo>
                <a:lnTo>
                  <a:pt x="85714" y="45000"/>
                </a:lnTo>
                <a:lnTo>
                  <a:pt x="102857" y="60000"/>
                </a:lnTo>
                <a:lnTo>
                  <a:pt x="102857" y="75000"/>
                </a:lnTo>
                <a:lnTo>
                  <a:pt x="102857" y="90000"/>
                </a:lnTo>
                <a:lnTo>
                  <a:pt x="85714" y="105000"/>
                </a:lnTo>
                <a:lnTo>
                  <a:pt x="68571" y="105000"/>
                </a:lnTo>
                <a:lnTo>
                  <a:pt x="51428" y="105000"/>
                </a:lnTo>
                <a:lnTo>
                  <a:pt x="34285" y="90000"/>
                </a:lnTo>
                <a:lnTo>
                  <a:pt x="17142" y="75000"/>
                </a:lnTo>
                <a:lnTo>
                  <a:pt x="0" y="45000"/>
                </a:lnTo>
                <a:lnTo>
                  <a:pt x="0" y="30000"/>
                </a:lnTo>
                <a:lnTo>
                  <a:pt x="0" y="15000"/>
                </a:lnTo>
                <a:lnTo>
                  <a:pt x="0" y="0"/>
                </a:lnTo>
                <a:lnTo>
                  <a:pt x="17142" y="0"/>
                </a:lnTo>
                <a:lnTo>
                  <a:pt x="34285" y="0"/>
                </a:lnTo>
                <a:lnTo>
                  <a:pt x="34285" y="1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56" name="Shape 4356"/>
          <p:cNvSpPr/>
          <p:nvPr/>
        </p:nvSpPr>
        <p:spPr>
          <a:xfrm>
            <a:off x="3616325" y="5354637"/>
            <a:ext cx="25399" cy="28575"/>
          </a:xfrm>
          <a:custGeom>
            <a:pathLst>
              <a:path extrusionOk="0" h="120000" w="120000">
                <a:moveTo>
                  <a:pt x="46666" y="13333"/>
                </a:moveTo>
                <a:lnTo>
                  <a:pt x="46666" y="13333"/>
                </a:lnTo>
                <a:lnTo>
                  <a:pt x="66666" y="40000"/>
                </a:lnTo>
                <a:lnTo>
                  <a:pt x="80000" y="46666"/>
                </a:lnTo>
                <a:lnTo>
                  <a:pt x="93333" y="53333"/>
                </a:lnTo>
                <a:lnTo>
                  <a:pt x="106666" y="60000"/>
                </a:lnTo>
                <a:lnTo>
                  <a:pt x="113333" y="73333"/>
                </a:lnTo>
                <a:lnTo>
                  <a:pt x="113333" y="86666"/>
                </a:lnTo>
                <a:lnTo>
                  <a:pt x="106666" y="100000"/>
                </a:lnTo>
                <a:lnTo>
                  <a:pt x="93333" y="106666"/>
                </a:lnTo>
                <a:lnTo>
                  <a:pt x="80000" y="113333"/>
                </a:lnTo>
                <a:lnTo>
                  <a:pt x="66666" y="113333"/>
                </a:lnTo>
                <a:lnTo>
                  <a:pt x="53333" y="106666"/>
                </a:lnTo>
                <a:lnTo>
                  <a:pt x="40000" y="100000"/>
                </a:lnTo>
                <a:lnTo>
                  <a:pt x="33333" y="93333"/>
                </a:lnTo>
                <a:lnTo>
                  <a:pt x="20000" y="80000"/>
                </a:lnTo>
                <a:lnTo>
                  <a:pt x="13333" y="73333"/>
                </a:lnTo>
                <a:lnTo>
                  <a:pt x="6666" y="53333"/>
                </a:lnTo>
                <a:lnTo>
                  <a:pt x="6666" y="40000"/>
                </a:lnTo>
                <a:lnTo>
                  <a:pt x="0" y="33333"/>
                </a:lnTo>
                <a:lnTo>
                  <a:pt x="0" y="20000"/>
                </a:lnTo>
                <a:lnTo>
                  <a:pt x="0" y="6666"/>
                </a:lnTo>
                <a:lnTo>
                  <a:pt x="13333" y="0"/>
                </a:lnTo>
                <a:lnTo>
                  <a:pt x="33333" y="0"/>
                </a:lnTo>
                <a:lnTo>
                  <a:pt x="40000" y="6666"/>
                </a:lnTo>
                <a:lnTo>
                  <a:pt x="46666" y="1333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57" name="Shape 4357"/>
          <p:cNvSpPr/>
          <p:nvPr/>
        </p:nvSpPr>
        <p:spPr>
          <a:xfrm>
            <a:off x="3541712" y="5505450"/>
            <a:ext cx="11112" cy="11113"/>
          </a:xfrm>
          <a:custGeom>
            <a:pathLst>
              <a:path extrusionOk="0" h="120000" w="120000">
                <a:moveTo>
                  <a:pt x="45000" y="17142"/>
                </a:moveTo>
                <a:lnTo>
                  <a:pt x="75000" y="34285"/>
                </a:lnTo>
                <a:lnTo>
                  <a:pt x="90000" y="34285"/>
                </a:lnTo>
                <a:lnTo>
                  <a:pt x="90000" y="51428"/>
                </a:lnTo>
                <a:lnTo>
                  <a:pt x="105000" y="51428"/>
                </a:lnTo>
                <a:lnTo>
                  <a:pt x="105000" y="68571"/>
                </a:lnTo>
                <a:lnTo>
                  <a:pt x="105000" y="85714"/>
                </a:lnTo>
                <a:lnTo>
                  <a:pt x="90000" y="102857"/>
                </a:lnTo>
                <a:lnTo>
                  <a:pt x="75000" y="102857"/>
                </a:lnTo>
                <a:lnTo>
                  <a:pt x="60000" y="102857"/>
                </a:lnTo>
                <a:lnTo>
                  <a:pt x="45000" y="102857"/>
                </a:lnTo>
                <a:lnTo>
                  <a:pt x="30000" y="85714"/>
                </a:lnTo>
                <a:lnTo>
                  <a:pt x="15000" y="85714"/>
                </a:lnTo>
                <a:lnTo>
                  <a:pt x="0" y="85714"/>
                </a:lnTo>
                <a:lnTo>
                  <a:pt x="0" y="68571"/>
                </a:lnTo>
                <a:lnTo>
                  <a:pt x="0" y="51428"/>
                </a:lnTo>
                <a:lnTo>
                  <a:pt x="0" y="34285"/>
                </a:lnTo>
                <a:lnTo>
                  <a:pt x="0" y="17142"/>
                </a:lnTo>
                <a:lnTo>
                  <a:pt x="0" y="0"/>
                </a:lnTo>
                <a:lnTo>
                  <a:pt x="15000" y="0"/>
                </a:lnTo>
                <a:lnTo>
                  <a:pt x="30000" y="0"/>
                </a:lnTo>
                <a:lnTo>
                  <a:pt x="45000" y="0"/>
                </a:lnTo>
                <a:lnTo>
                  <a:pt x="45000" y="17142"/>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58" name="Shape 4358"/>
          <p:cNvSpPr/>
          <p:nvPr/>
        </p:nvSpPr>
        <p:spPr>
          <a:xfrm>
            <a:off x="3541712" y="5505450"/>
            <a:ext cx="26987" cy="26987"/>
          </a:xfrm>
          <a:custGeom>
            <a:pathLst>
              <a:path extrusionOk="0" h="120000" w="120000">
                <a:moveTo>
                  <a:pt x="50526" y="14117"/>
                </a:moveTo>
                <a:lnTo>
                  <a:pt x="50526" y="14117"/>
                </a:lnTo>
                <a:lnTo>
                  <a:pt x="75789" y="42352"/>
                </a:lnTo>
                <a:lnTo>
                  <a:pt x="94736" y="42352"/>
                </a:lnTo>
                <a:lnTo>
                  <a:pt x="94736" y="49411"/>
                </a:lnTo>
                <a:lnTo>
                  <a:pt x="107368" y="63529"/>
                </a:lnTo>
                <a:lnTo>
                  <a:pt x="113684" y="77647"/>
                </a:lnTo>
                <a:lnTo>
                  <a:pt x="113684" y="84705"/>
                </a:lnTo>
                <a:lnTo>
                  <a:pt x="107368" y="98823"/>
                </a:lnTo>
                <a:lnTo>
                  <a:pt x="101052" y="112941"/>
                </a:lnTo>
                <a:lnTo>
                  <a:pt x="94736" y="112941"/>
                </a:lnTo>
                <a:lnTo>
                  <a:pt x="75789" y="112941"/>
                </a:lnTo>
                <a:lnTo>
                  <a:pt x="56842" y="112941"/>
                </a:lnTo>
                <a:lnTo>
                  <a:pt x="50526" y="105882"/>
                </a:lnTo>
                <a:lnTo>
                  <a:pt x="37894" y="98823"/>
                </a:lnTo>
                <a:lnTo>
                  <a:pt x="12631" y="91764"/>
                </a:lnTo>
                <a:lnTo>
                  <a:pt x="6315" y="84705"/>
                </a:lnTo>
                <a:lnTo>
                  <a:pt x="0" y="77647"/>
                </a:lnTo>
                <a:lnTo>
                  <a:pt x="0" y="56470"/>
                </a:lnTo>
                <a:lnTo>
                  <a:pt x="6315" y="42352"/>
                </a:lnTo>
                <a:lnTo>
                  <a:pt x="6315" y="21176"/>
                </a:lnTo>
                <a:lnTo>
                  <a:pt x="6315" y="7058"/>
                </a:lnTo>
                <a:lnTo>
                  <a:pt x="18947" y="0"/>
                </a:lnTo>
                <a:lnTo>
                  <a:pt x="37894" y="0"/>
                </a:lnTo>
                <a:lnTo>
                  <a:pt x="50526" y="7058"/>
                </a:lnTo>
                <a:lnTo>
                  <a:pt x="50526" y="1411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59" name="Shape 4359"/>
          <p:cNvSpPr/>
          <p:nvPr/>
        </p:nvSpPr>
        <p:spPr>
          <a:xfrm>
            <a:off x="3636962" y="5414962"/>
            <a:ext cx="1587" cy="4762"/>
          </a:xfrm>
          <a:custGeom>
            <a:pathLst>
              <a:path extrusionOk="0" h="120000" w="120000">
                <a:moveTo>
                  <a:pt x="0" y="40000"/>
                </a:moveTo>
                <a:lnTo>
                  <a:pt x="0" y="40000"/>
                </a:lnTo>
                <a:lnTo>
                  <a:pt x="0" y="80000"/>
                </a:lnTo>
                <a:lnTo>
                  <a:pt x="60000" y="40000"/>
                </a:lnTo>
                <a:lnTo>
                  <a:pt x="60000" y="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60" name="Shape 4360"/>
          <p:cNvSpPr/>
          <p:nvPr/>
        </p:nvSpPr>
        <p:spPr>
          <a:xfrm>
            <a:off x="3636962" y="5414962"/>
            <a:ext cx="17461" cy="20636"/>
          </a:xfrm>
          <a:custGeom>
            <a:pathLst>
              <a:path extrusionOk="0" h="120000" w="120000">
                <a:moveTo>
                  <a:pt x="18461" y="36923"/>
                </a:moveTo>
                <a:lnTo>
                  <a:pt x="18461" y="36923"/>
                </a:lnTo>
                <a:lnTo>
                  <a:pt x="9230" y="55384"/>
                </a:lnTo>
                <a:lnTo>
                  <a:pt x="0" y="73846"/>
                </a:lnTo>
                <a:lnTo>
                  <a:pt x="0" y="92307"/>
                </a:lnTo>
                <a:lnTo>
                  <a:pt x="0" y="101538"/>
                </a:lnTo>
                <a:lnTo>
                  <a:pt x="18461" y="110769"/>
                </a:lnTo>
                <a:lnTo>
                  <a:pt x="27692" y="110769"/>
                </a:lnTo>
                <a:lnTo>
                  <a:pt x="46153" y="110769"/>
                </a:lnTo>
                <a:lnTo>
                  <a:pt x="110769" y="73846"/>
                </a:lnTo>
                <a:lnTo>
                  <a:pt x="92307" y="0"/>
                </a:lnTo>
                <a:lnTo>
                  <a:pt x="18461" y="3692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61" name="Shape 4361"/>
          <p:cNvSpPr/>
          <p:nvPr/>
        </p:nvSpPr>
        <p:spPr>
          <a:xfrm>
            <a:off x="3544887" y="5373687"/>
            <a:ext cx="3174" cy="4762"/>
          </a:xfrm>
          <a:custGeom>
            <a:pathLst>
              <a:path extrusionOk="0" h="120000" w="120000">
                <a:moveTo>
                  <a:pt x="0" y="40000"/>
                </a:moveTo>
                <a:lnTo>
                  <a:pt x="0" y="40000"/>
                </a:lnTo>
                <a:lnTo>
                  <a:pt x="0" y="80000"/>
                </a:lnTo>
                <a:lnTo>
                  <a:pt x="40000" y="80000"/>
                </a:lnTo>
                <a:lnTo>
                  <a:pt x="80000" y="40000"/>
                </a:lnTo>
                <a:lnTo>
                  <a:pt x="80000" y="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62" name="Shape 4362"/>
          <p:cNvSpPr/>
          <p:nvPr/>
        </p:nvSpPr>
        <p:spPr>
          <a:xfrm>
            <a:off x="3544887" y="5373687"/>
            <a:ext cx="19049" cy="20636"/>
          </a:xfrm>
          <a:custGeom>
            <a:pathLst>
              <a:path extrusionOk="0" h="120000" w="120000">
                <a:moveTo>
                  <a:pt x="17142" y="27692"/>
                </a:moveTo>
                <a:lnTo>
                  <a:pt x="17142" y="27692"/>
                </a:lnTo>
                <a:lnTo>
                  <a:pt x="8571" y="55384"/>
                </a:lnTo>
                <a:lnTo>
                  <a:pt x="0" y="64615"/>
                </a:lnTo>
                <a:lnTo>
                  <a:pt x="0" y="83076"/>
                </a:lnTo>
                <a:lnTo>
                  <a:pt x="0" y="92307"/>
                </a:lnTo>
                <a:lnTo>
                  <a:pt x="17142" y="101538"/>
                </a:lnTo>
                <a:lnTo>
                  <a:pt x="34285" y="110769"/>
                </a:lnTo>
                <a:lnTo>
                  <a:pt x="51428" y="101538"/>
                </a:lnTo>
                <a:lnTo>
                  <a:pt x="111428" y="64615"/>
                </a:lnTo>
                <a:lnTo>
                  <a:pt x="94285" y="0"/>
                </a:lnTo>
                <a:lnTo>
                  <a:pt x="17142" y="27692"/>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63" name="Shape 4363"/>
          <p:cNvSpPr/>
          <p:nvPr/>
        </p:nvSpPr>
        <p:spPr>
          <a:xfrm>
            <a:off x="3516312" y="5435600"/>
            <a:ext cx="1587" cy="12699"/>
          </a:xfrm>
          <a:custGeom>
            <a:pathLst>
              <a:path extrusionOk="0" h="120000" w="120000">
                <a:moveTo>
                  <a:pt x="0" y="30000"/>
                </a:moveTo>
                <a:lnTo>
                  <a:pt x="0" y="30000"/>
                </a:lnTo>
                <a:lnTo>
                  <a:pt x="0" y="45000"/>
                </a:lnTo>
                <a:lnTo>
                  <a:pt x="0" y="60000"/>
                </a:lnTo>
                <a:lnTo>
                  <a:pt x="0" y="75000"/>
                </a:lnTo>
                <a:lnTo>
                  <a:pt x="0" y="90000"/>
                </a:lnTo>
                <a:lnTo>
                  <a:pt x="0" y="105000"/>
                </a:lnTo>
                <a:lnTo>
                  <a:pt x="0" y="45000"/>
                </a:lnTo>
                <a:lnTo>
                  <a:pt x="0" y="0"/>
                </a:lnTo>
                <a:lnTo>
                  <a:pt x="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64" name="Shape 4364"/>
          <p:cNvSpPr/>
          <p:nvPr/>
        </p:nvSpPr>
        <p:spPr>
          <a:xfrm>
            <a:off x="3516312" y="5435600"/>
            <a:ext cx="17461" cy="28575"/>
          </a:xfrm>
          <a:custGeom>
            <a:pathLst>
              <a:path extrusionOk="0" h="120000" w="120000">
                <a:moveTo>
                  <a:pt x="20000" y="26666"/>
                </a:moveTo>
                <a:lnTo>
                  <a:pt x="20000" y="26666"/>
                </a:lnTo>
                <a:lnTo>
                  <a:pt x="10000" y="40000"/>
                </a:lnTo>
                <a:lnTo>
                  <a:pt x="0" y="53333"/>
                </a:lnTo>
                <a:lnTo>
                  <a:pt x="0" y="60000"/>
                </a:lnTo>
                <a:lnTo>
                  <a:pt x="0" y="73333"/>
                </a:lnTo>
                <a:lnTo>
                  <a:pt x="20000" y="80000"/>
                </a:lnTo>
                <a:lnTo>
                  <a:pt x="40000" y="93333"/>
                </a:lnTo>
                <a:lnTo>
                  <a:pt x="70000" y="106666"/>
                </a:lnTo>
                <a:lnTo>
                  <a:pt x="80000" y="113333"/>
                </a:lnTo>
                <a:lnTo>
                  <a:pt x="110000" y="46666"/>
                </a:lnTo>
                <a:lnTo>
                  <a:pt x="100000" y="0"/>
                </a:lnTo>
                <a:lnTo>
                  <a:pt x="20000" y="2666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65" name="Shape 4365"/>
          <p:cNvSpPr/>
          <p:nvPr/>
        </p:nvSpPr>
        <p:spPr>
          <a:xfrm>
            <a:off x="3581400" y="5465762"/>
            <a:ext cx="14288" cy="14287"/>
          </a:xfrm>
          <a:custGeom>
            <a:pathLst>
              <a:path extrusionOk="0" h="120000" w="120000">
                <a:moveTo>
                  <a:pt x="108000" y="66666"/>
                </a:moveTo>
                <a:lnTo>
                  <a:pt x="84000" y="66666"/>
                </a:lnTo>
                <a:lnTo>
                  <a:pt x="72000" y="66666"/>
                </a:lnTo>
                <a:lnTo>
                  <a:pt x="48000" y="66666"/>
                </a:lnTo>
                <a:lnTo>
                  <a:pt x="48000" y="53333"/>
                </a:lnTo>
                <a:lnTo>
                  <a:pt x="48000" y="40000"/>
                </a:lnTo>
                <a:lnTo>
                  <a:pt x="36000" y="26666"/>
                </a:lnTo>
                <a:lnTo>
                  <a:pt x="36000" y="13333"/>
                </a:lnTo>
                <a:lnTo>
                  <a:pt x="24000" y="13333"/>
                </a:lnTo>
                <a:lnTo>
                  <a:pt x="12000" y="0"/>
                </a:lnTo>
                <a:lnTo>
                  <a:pt x="0" y="0"/>
                </a:lnTo>
                <a:lnTo>
                  <a:pt x="0" y="26666"/>
                </a:lnTo>
                <a:lnTo>
                  <a:pt x="12000" y="40000"/>
                </a:lnTo>
                <a:lnTo>
                  <a:pt x="12000" y="53333"/>
                </a:lnTo>
                <a:lnTo>
                  <a:pt x="12000" y="66666"/>
                </a:lnTo>
                <a:lnTo>
                  <a:pt x="24000" y="80000"/>
                </a:lnTo>
                <a:lnTo>
                  <a:pt x="36000" y="93333"/>
                </a:lnTo>
                <a:lnTo>
                  <a:pt x="48000" y="106666"/>
                </a:lnTo>
                <a:lnTo>
                  <a:pt x="60000" y="106666"/>
                </a:lnTo>
                <a:lnTo>
                  <a:pt x="72000" y="106666"/>
                </a:lnTo>
                <a:lnTo>
                  <a:pt x="84000" y="80000"/>
                </a:lnTo>
                <a:lnTo>
                  <a:pt x="108000" y="6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66" name="Shape 4366"/>
          <p:cNvSpPr/>
          <p:nvPr/>
        </p:nvSpPr>
        <p:spPr>
          <a:xfrm>
            <a:off x="3581400" y="5465762"/>
            <a:ext cx="30162" cy="30161"/>
          </a:xfrm>
          <a:custGeom>
            <a:pathLst>
              <a:path extrusionOk="0" h="120000" w="120000">
                <a:moveTo>
                  <a:pt x="114545" y="69473"/>
                </a:moveTo>
                <a:lnTo>
                  <a:pt x="114545" y="69473"/>
                </a:lnTo>
                <a:lnTo>
                  <a:pt x="87272" y="69473"/>
                </a:lnTo>
                <a:lnTo>
                  <a:pt x="70909" y="75789"/>
                </a:lnTo>
                <a:lnTo>
                  <a:pt x="49090" y="75789"/>
                </a:lnTo>
                <a:lnTo>
                  <a:pt x="43636" y="63157"/>
                </a:lnTo>
                <a:lnTo>
                  <a:pt x="43636" y="44210"/>
                </a:lnTo>
                <a:lnTo>
                  <a:pt x="38181" y="31578"/>
                </a:lnTo>
                <a:lnTo>
                  <a:pt x="32727" y="18947"/>
                </a:lnTo>
                <a:lnTo>
                  <a:pt x="27272" y="12631"/>
                </a:lnTo>
                <a:lnTo>
                  <a:pt x="10909" y="6315"/>
                </a:lnTo>
                <a:lnTo>
                  <a:pt x="5454" y="0"/>
                </a:lnTo>
                <a:lnTo>
                  <a:pt x="0" y="6315"/>
                </a:lnTo>
                <a:lnTo>
                  <a:pt x="0" y="25263"/>
                </a:lnTo>
                <a:lnTo>
                  <a:pt x="5454" y="37894"/>
                </a:lnTo>
                <a:lnTo>
                  <a:pt x="5454" y="56842"/>
                </a:lnTo>
                <a:lnTo>
                  <a:pt x="5454" y="69473"/>
                </a:lnTo>
                <a:lnTo>
                  <a:pt x="10909" y="75789"/>
                </a:lnTo>
                <a:lnTo>
                  <a:pt x="27272" y="88421"/>
                </a:lnTo>
                <a:lnTo>
                  <a:pt x="38181" y="101052"/>
                </a:lnTo>
                <a:lnTo>
                  <a:pt x="43636" y="113684"/>
                </a:lnTo>
                <a:lnTo>
                  <a:pt x="60000" y="113684"/>
                </a:lnTo>
                <a:lnTo>
                  <a:pt x="70909" y="107368"/>
                </a:lnTo>
                <a:lnTo>
                  <a:pt x="87272" y="88421"/>
                </a:lnTo>
                <a:lnTo>
                  <a:pt x="109090" y="75789"/>
                </a:lnTo>
                <a:lnTo>
                  <a:pt x="114545" y="6947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67" name="Shape 4367"/>
          <p:cNvSpPr/>
          <p:nvPr/>
        </p:nvSpPr>
        <p:spPr>
          <a:xfrm>
            <a:off x="3568700" y="5403850"/>
            <a:ext cx="9524" cy="9524"/>
          </a:xfrm>
          <a:custGeom>
            <a:pathLst>
              <a:path extrusionOk="0" h="120000" w="120000">
                <a:moveTo>
                  <a:pt x="0" y="100000"/>
                </a:moveTo>
                <a:lnTo>
                  <a:pt x="17142" y="40000"/>
                </a:lnTo>
                <a:lnTo>
                  <a:pt x="34285" y="0"/>
                </a:lnTo>
                <a:lnTo>
                  <a:pt x="85714" y="0"/>
                </a:lnTo>
                <a:lnTo>
                  <a:pt x="102857" y="0"/>
                </a:lnTo>
                <a:lnTo>
                  <a:pt x="0" y="10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68" name="Shape 4368"/>
          <p:cNvSpPr/>
          <p:nvPr/>
        </p:nvSpPr>
        <p:spPr>
          <a:xfrm>
            <a:off x="3576637" y="5411787"/>
            <a:ext cx="9524" cy="9524"/>
          </a:xfrm>
          <a:custGeom>
            <a:pathLst>
              <a:path extrusionOk="0" h="120000" w="120000">
                <a:moveTo>
                  <a:pt x="102857" y="0"/>
                </a:moveTo>
                <a:lnTo>
                  <a:pt x="102857" y="0"/>
                </a:lnTo>
                <a:lnTo>
                  <a:pt x="85714" y="60000"/>
                </a:lnTo>
                <a:lnTo>
                  <a:pt x="68571" y="100000"/>
                </a:lnTo>
                <a:lnTo>
                  <a:pt x="17142" y="100000"/>
                </a:lnTo>
                <a:lnTo>
                  <a:pt x="0" y="10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69" name="Shape 4369"/>
          <p:cNvSpPr/>
          <p:nvPr/>
        </p:nvSpPr>
        <p:spPr>
          <a:xfrm>
            <a:off x="3616325" y="5480050"/>
            <a:ext cx="14288" cy="17462"/>
          </a:xfrm>
          <a:custGeom>
            <a:pathLst>
              <a:path extrusionOk="0" h="120000" w="120000">
                <a:moveTo>
                  <a:pt x="108000" y="0"/>
                </a:moveTo>
                <a:lnTo>
                  <a:pt x="96000" y="21818"/>
                </a:lnTo>
                <a:lnTo>
                  <a:pt x="84000" y="32727"/>
                </a:lnTo>
                <a:lnTo>
                  <a:pt x="72000" y="43636"/>
                </a:lnTo>
                <a:lnTo>
                  <a:pt x="72000" y="54545"/>
                </a:lnTo>
                <a:lnTo>
                  <a:pt x="60000" y="54545"/>
                </a:lnTo>
                <a:lnTo>
                  <a:pt x="60000" y="65454"/>
                </a:lnTo>
                <a:lnTo>
                  <a:pt x="48000" y="76363"/>
                </a:lnTo>
                <a:lnTo>
                  <a:pt x="36000" y="87272"/>
                </a:lnTo>
                <a:lnTo>
                  <a:pt x="24000" y="98181"/>
                </a:lnTo>
                <a:lnTo>
                  <a:pt x="12000" y="109090"/>
                </a:lnTo>
                <a:lnTo>
                  <a:pt x="0" y="10909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70" name="Shape 4370"/>
          <p:cNvSpPr/>
          <p:nvPr/>
        </p:nvSpPr>
        <p:spPr>
          <a:xfrm>
            <a:off x="3616325" y="5480050"/>
            <a:ext cx="30162" cy="33338"/>
          </a:xfrm>
          <a:custGeom>
            <a:pathLst>
              <a:path extrusionOk="0" h="120000" w="120000">
                <a:moveTo>
                  <a:pt x="114285" y="0"/>
                </a:moveTo>
                <a:lnTo>
                  <a:pt x="114285" y="0"/>
                </a:lnTo>
                <a:lnTo>
                  <a:pt x="102857" y="17142"/>
                </a:lnTo>
                <a:lnTo>
                  <a:pt x="80000" y="28571"/>
                </a:lnTo>
                <a:lnTo>
                  <a:pt x="68571" y="40000"/>
                </a:lnTo>
                <a:lnTo>
                  <a:pt x="68571" y="45714"/>
                </a:lnTo>
                <a:lnTo>
                  <a:pt x="68571" y="51428"/>
                </a:lnTo>
                <a:lnTo>
                  <a:pt x="62857" y="57142"/>
                </a:lnTo>
                <a:lnTo>
                  <a:pt x="57142" y="68571"/>
                </a:lnTo>
                <a:lnTo>
                  <a:pt x="51428" y="80000"/>
                </a:lnTo>
                <a:lnTo>
                  <a:pt x="40000" y="85714"/>
                </a:lnTo>
                <a:lnTo>
                  <a:pt x="22857" y="97142"/>
                </a:lnTo>
                <a:lnTo>
                  <a:pt x="5714" y="108571"/>
                </a:lnTo>
                <a:lnTo>
                  <a:pt x="0" y="11428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71" name="Shape 4371"/>
          <p:cNvSpPr/>
          <p:nvPr/>
        </p:nvSpPr>
        <p:spPr>
          <a:xfrm>
            <a:off x="3582987" y="5511800"/>
            <a:ext cx="12699" cy="19049"/>
          </a:xfrm>
          <a:custGeom>
            <a:pathLst>
              <a:path extrusionOk="0" h="120000" w="120000">
                <a:moveTo>
                  <a:pt x="106666" y="110000"/>
                </a:moveTo>
                <a:lnTo>
                  <a:pt x="80000" y="90000"/>
                </a:lnTo>
                <a:lnTo>
                  <a:pt x="66666" y="70000"/>
                </a:lnTo>
                <a:lnTo>
                  <a:pt x="53333" y="50000"/>
                </a:lnTo>
                <a:lnTo>
                  <a:pt x="40000" y="40000"/>
                </a:lnTo>
                <a:lnTo>
                  <a:pt x="40000" y="20000"/>
                </a:lnTo>
                <a:lnTo>
                  <a:pt x="26666" y="10000"/>
                </a:lnTo>
                <a:lnTo>
                  <a:pt x="0" y="10000"/>
                </a:lnTo>
                <a:lnTo>
                  <a:pt x="0" y="0"/>
                </a:lnTo>
                <a:lnTo>
                  <a:pt x="106666" y="11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72" name="Shape 4372"/>
          <p:cNvSpPr/>
          <p:nvPr/>
        </p:nvSpPr>
        <p:spPr>
          <a:xfrm>
            <a:off x="3582987" y="5511800"/>
            <a:ext cx="28575" cy="34924"/>
          </a:xfrm>
          <a:custGeom>
            <a:pathLst>
              <a:path extrusionOk="0" h="120000" w="120000">
                <a:moveTo>
                  <a:pt x="114285" y="114545"/>
                </a:moveTo>
                <a:lnTo>
                  <a:pt x="114285" y="114545"/>
                </a:lnTo>
                <a:lnTo>
                  <a:pt x="85714" y="98181"/>
                </a:lnTo>
                <a:lnTo>
                  <a:pt x="74285" y="76363"/>
                </a:lnTo>
                <a:lnTo>
                  <a:pt x="51428" y="54545"/>
                </a:lnTo>
                <a:lnTo>
                  <a:pt x="45714" y="38181"/>
                </a:lnTo>
                <a:lnTo>
                  <a:pt x="40000" y="21818"/>
                </a:lnTo>
                <a:lnTo>
                  <a:pt x="28571" y="10909"/>
                </a:lnTo>
                <a:lnTo>
                  <a:pt x="5714" y="5454"/>
                </a:lnTo>
                <a:lnTo>
                  <a:pt x="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73" name="Shape 4373"/>
          <p:cNvSpPr/>
          <p:nvPr/>
        </p:nvSpPr>
        <p:spPr>
          <a:xfrm>
            <a:off x="3567112" y="5357812"/>
            <a:ext cx="14287" cy="15875"/>
          </a:xfrm>
          <a:custGeom>
            <a:pathLst>
              <a:path extrusionOk="0" h="120000" w="120000">
                <a:moveTo>
                  <a:pt x="108000" y="0"/>
                </a:moveTo>
                <a:lnTo>
                  <a:pt x="48000" y="0"/>
                </a:lnTo>
                <a:lnTo>
                  <a:pt x="0" y="0"/>
                </a:lnTo>
                <a:lnTo>
                  <a:pt x="0" y="108000"/>
                </a:lnTo>
                <a:lnTo>
                  <a:pt x="48000" y="108000"/>
                </a:lnTo>
                <a:lnTo>
                  <a:pt x="108000" y="10800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74" name="Shape 4374"/>
          <p:cNvSpPr/>
          <p:nvPr/>
        </p:nvSpPr>
        <p:spPr>
          <a:xfrm>
            <a:off x="3595687" y="5391150"/>
            <a:ext cx="12699" cy="14288"/>
          </a:xfrm>
          <a:custGeom>
            <a:pathLst>
              <a:path extrusionOk="0" h="120000" w="120000">
                <a:moveTo>
                  <a:pt x="66666" y="53333"/>
                </a:moveTo>
                <a:lnTo>
                  <a:pt x="66666" y="0"/>
                </a:lnTo>
                <a:lnTo>
                  <a:pt x="40000" y="0"/>
                </a:lnTo>
                <a:lnTo>
                  <a:pt x="0" y="0"/>
                </a:lnTo>
                <a:lnTo>
                  <a:pt x="0" y="53333"/>
                </a:lnTo>
                <a:lnTo>
                  <a:pt x="0" y="106666"/>
                </a:lnTo>
                <a:lnTo>
                  <a:pt x="40000" y="106666"/>
                </a:lnTo>
                <a:lnTo>
                  <a:pt x="66666" y="106666"/>
                </a:lnTo>
                <a:lnTo>
                  <a:pt x="106666" y="106666"/>
                </a:lnTo>
                <a:lnTo>
                  <a:pt x="106666" y="53333"/>
                </a:lnTo>
                <a:lnTo>
                  <a:pt x="66666"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75" name="Shape 4375"/>
          <p:cNvSpPr/>
          <p:nvPr/>
        </p:nvSpPr>
        <p:spPr>
          <a:xfrm>
            <a:off x="3581400" y="5427662"/>
            <a:ext cx="12699" cy="12699"/>
          </a:xfrm>
          <a:custGeom>
            <a:pathLst>
              <a:path extrusionOk="0" h="120000" w="120000">
                <a:moveTo>
                  <a:pt x="106666" y="30000"/>
                </a:moveTo>
                <a:lnTo>
                  <a:pt x="66666" y="0"/>
                </a:lnTo>
                <a:lnTo>
                  <a:pt x="40000" y="0"/>
                </a:lnTo>
                <a:lnTo>
                  <a:pt x="40000" y="30000"/>
                </a:lnTo>
                <a:lnTo>
                  <a:pt x="0" y="30000"/>
                </a:lnTo>
                <a:lnTo>
                  <a:pt x="0" y="75000"/>
                </a:lnTo>
                <a:lnTo>
                  <a:pt x="0" y="105000"/>
                </a:lnTo>
                <a:lnTo>
                  <a:pt x="40000" y="105000"/>
                </a:lnTo>
                <a:lnTo>
                  <a:pt x="66666" y="105000"/>
                </a:lnTo>
                <a:lnTo>
                  <a:pt x="106666" y="75000"/>
                </a:lnTo>
                <a:lnTo>
                  <a:pt x="106666"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76" name="Shape 4376"/>
          <p:cNvSpPr/>
          <p:nvPr/>
        </p:nvSpPr>
        <p:spPr>
          <a:xfrm>
            <a:off x="3509962" y="5392737"/>
            <a:ext cx="14287" cy="12699"/>
          </a:xfrm>
          <a:custGeom>
            <a:pathLst>
              <a:path extrusionOk="0" h="120000" w="120000">
                <a:moveTo>
                  <a:pt x="108000" y="30000"/>
                </a:moveTo>
                <a:lnTo>
                  <a:pt x="108000" y="0"/>
                </a:lnTo>
                <a:lnTo>
                  <a:pt x="48000" y="0"/>
                </a:lnTo>
                <a:lnTo>
                  <a:pt x="0" y="0"/>
                </a:lnTo>
                <a:lnTo>
                  <a:pt x="0" y="30000"/>
                </a:lnTo>
                <a:lnTo>
                  <a:pt x="0" y="75000"/>
                </a:lnTo>
                <a:lnTo>
                  <a:pt x="48000" y="105000"/>
                </a:lnTo>
                <a:lnTo>
                  <a:pt x="108000" y="105000"/>
                </a:lnTo>
                <a:lnTo>
                  <a:pt x="108000" y="75000"/>
                </a:lnTo>
                <a:lnTo>
                  <a:pt x="108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77" name="Shape 4377"/>
          <p:cNvSpPr/>
          <p:nvPr/>
        </p:nvSpPr>
        <p:spPr>
          <a:xfrm>
            <a:off x="3484562" y="5499100"/>
            <a:ext cx="12699" cy="12699"/>
          </a:xfrm>
          <a:custGeom>
            <a:pathLst>
              <a:path extrusionOk="0" h="120000" w="120000">
                <a:moveTo>
                  <a:pt x="106666" y="0"/>
                </a:moveTo>
                <a:lnTo>
                  <a:pt x="106666" y="0"/>
                </a:lnTo>
                <a:lnTo>
                  <a:pt x="66666" y="0"/>
                </a:lnTo>
                <a:lnTo>
                  <a:pt x="40000" y="0"/>
                </a:lnTo>
                <a:lnTo>
                  <a:pt x="0" y="30000"/>
                </a:lnTo>
                <a:lnTo>
                  <a:pt x="40000" y="75000"/>
                </a:lnTo>
                <a:lnTo>
                  <a:pt x="40000" y="105000"/>
                </a:lnTo>
                <a:lnTo>
                  <a:pt x="66666" y="105000"/>
                </a:lnTo>
                <a:lnTo>
                  <a:pt x="106666" y="75000"/>
                </a:lnTo>
                <a:lnTo>
                  <a:pt x="106666" y="30000"/>
                </a:lnTo>
                <a:lnTo>
                  <a:pt x="10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78" name="Shape 4378"/>
          <p:cNvSpPr/>
          <p:nvPr/>
        </p:nvSpPr>
        <p:spPr>
          <a:xfrm>
            <a:off x="3473450" y="5459412"/>
            <a:ext cx="12699" cy="14287"/>
          </a:xfrm>
          <a:custGeom>
            <a:pathLst>
              <a:path extrusionOk="0" h="120000" w="120000">
                <a:moveTo>
                  <a:pt x="106666" y="53333"/>
                </a:moveTo>
                <a:lnTo>
                  <a:pt x="66666" y="0"/>
                </a:lnTo>
                <a:lnTo>
                  <a:pt x="40000" y="53333"/>
                </a:lnTo>
                <a:lnTo>
                  <a:pt x="0" y="53333"/>
                </a:lnTo>
                <a:lnTo>
                  <a:pt x="40000" y="53333"/>
                </a:lnTo>
                <a:lnTo>
                  <a:pt x="40000" y="106666"/>
                </a:lnTo>
                <a:lnTo>
                  <a:pt x="66666" y="106666"/>
                </a:lnTo>
                <a:lnTo>
                  <a:pt x="106666" y="106666"/>
                </a:lnTo>
                <a:lnTo>
                  <a:pt x="106666"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79" name="Shape 4379"/>
          <p:cNvSpPr/>
          <p:nvPr/>
        </p:nvSpPr>
        <p:spPr>
          <a:xfrm>
            <a:off x="3608387" y="5473700"/>
            <a:ext cx="14287" cy="12699"/>
          </a:xfrm>
          <a:custGeom>
            <a:pathLst>
              <a:path extrusionOk="0" h="120000" w="120000">
                <a:moveTo>
                  <a:pt x="108000" y="30000"/>
                </a:moveTo>
                <a:lnTo>
                  <a:pt x="48000" y="0"/>
                </a:lnTo>
                <a:lnTo>
                  <a:pt x="48000" y="30000"/>
                </a:lnTo>
                <a:lnTo>
                  <a:pt x="0" y="30000"/>
                </a:lnTo>
                <a:lnTo>
                  <a:pt x="0" y="75000"/>
                </a:lnTo>
                <a:lnTo>
                  <a:pt x="0" y="105000"/>
                </a:lnTo>
                <a:lnTo>
                  <a:pt x="48000" y="105000"/>
                </a:lnTo>
                <a:lnTo>
                  <a:pt x="108000" y="75000"/>
                </a:lnTo>
                <a:lnTo>
                  <a:pt x="108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80" name="Shape 4380"/>
          <p:cNvSpPr/>
          <p:nvPr/>
        </p:nvSpPr>
        <p:spPr>
          <a:xfrm>
            <a:off x="3652837" y="5448300"/>
            <a:ext cx="12699" cy="14288"/>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81" name="Shape 4381"/>
          <p:cNvSpPr/>
          <p:nvPr/>
        </p:nvSpPr>
        <p:spPr>
          <a:xfrm>
            <a:off x="3636962" y="5494337"/>
            <a:ext cx="14287"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82" name="Shape 4382"/>
          <p:cNvSpPr/>
          <p:nvPr/>
        </p:nvSpPr>
        <p:spPr>
          <a:xfrm>
            <a:off x="3552825" y="5534025"/>
            <a:ext cx="12699" cy="12699"/>
          </a:xfrm>
          <a:custGeom>
            <a:pathLst>
              <a:path extrusionOk="0" h="120000" w="120000">
                <a:moveTo>
                  <a:pt x="66666" y="30000"/>
                </a:moveTo>
                <a:lnTo>
                  <a:pt x="66666" y="0"/>
                </a:lnTo>
                <a:lnTo>
                  <a:pt x="40000" y="0"/>
                </a:lnTo>
                <a:lnTo>
                  <a:pt x="0" y="30000"/>
                </a:lnTo>
                <a:lnTo>
                  <a:pt x="0" y="75000"/>
                </a:lnTo>
                <a:lnTo>
                  <a:pt x="0" y="105000"/>
                </a:lnTo>
                <a:lnTo>
                  <a:pt x="40000" y="105000"/>
                </a:lnTo>
                <a:lnTo>
                  <a:pt x="66666" y="105000"/>
                </a:lnTo>
                <a:lnTo>
                  <a:pt x="106666" y="75000"/>
                </a:lnTo>
                <a:lnTo>
                  <a:pt x="66666"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83" name="Shape 4383"/>
          <p:cNvSpPr/>
          <p:nvPr/>
        </p:nvSpPr>
        <p:spPr>
          <a:xfrm>
            <a:off x="3594100" y="5327650"/>
            <a:ext cx="12699" cy="14288"/>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84" name="Shape 4384"/>
          <p:cNvSpPr/>
          <p:nvPr/>
        </p:nvSpPr>
        <p:spPr>
          <a:xfrm>
            <a:off x="3535362" y="5332412"/>
            <a:ext cx="11112" cy="12699"/>
          </a:xfrm>
          <a:custGeom>
            <a:pathLst>
              <a:path extrusionOk="0" h="120000" w="120000">
                <a:moveTo>
                  <a:pt x="75000" y="30000"/>
                </a:moveTo>
                <a:lnTo>
                  <a:pt x="75000" y="0"/>
                </a:lnTo>
                <a:lnTo>
                  <a:pt x="30000" y="0"/>
                </a:lnTo>
                <a:lnTo>
                  <a:pt x="0" y="30000"/>
                </a:lnTo>
                <a:lnTo>
                  <a:pt x="0" y="75000"/>
                </a:lnTo>
                <a:lnTo>
                  <a:pt x="0" y="105000"/>
                </a:lnTo>
                <a:lnTo>
                  <a:pt x="30000" y="105000"/>
                </a:lnTo>
                <a:lnTo>
                  <a:pt x="75000" y="105000"/>
                </a:lnTo>
                <a:lnTo>
                  <a:pt x="105000" y="75000"/>
                </a:lnTo>
                <a:lnTo>
                  <a:pt x="75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85" name="Shape 4385"/>
          <p:cNvSpPr/>
          <p:nvPr/>
        </p:nvSpPr>
        <p:spPr>
          <a:xfrm>
            <a:off x="3476625" y="5389562"/>
            <a:ext cx="14288" cy="14287"/>
          </a:xfrm>
          <a:custGeom>
            <a:pathLst>
              <a:path extrusionOk="0" h="120000" w="120000">
                <a:moveTo>
                  <a:pt x="48000" y="0"/>
                </a:moveTo>
                <a:lnTo>
                  <a:pt x="48000" y="0"/>
                </a:lnTo>
                <a:lnTo>
                  <a:pt x="0" y="0"/>
                </a:lnTo>
                <a:lnTo>
                  <a:pt x="0" y="53333"/>
                </a:lnTo>
                <a:lnTo>
                  <a:pt x="0" y="106666"/>
                </a:lnTo>
                <a:lnTo>
                  <a:pt x="48000" y="106666"/>
                </a:lnTo>
                <a:lnTo>
                  <a:pt x="48000" y="53333"/>
                </a:lnTo>
                <a:lnTo>
                  <a:pt x="108000" y="53333"/>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86" name="Shape 4386"/>
          <p:cNvSpPr/>
          <p:nvPr/>
        </p:nvSpPr>
        <p:spPr>
          <a:xfrm>
            <a:off x="3489325" y="5446712"/>
            <a:ext cx="14288" cy="14287"/>
          </a:xfrm>
          <a:custGeom>
            <a:pathLst>
              <a:path extrusionOk="0" h="120000" w="120000">
                <a:moveTo>
                  <a:pt x="108000" y="0"/>
                </a:moveTo>
                <a:lnTo>
                  <a:pt x="108000" y="0"/>
                </a:ln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87" name="Shape 4387"/>
          <p:cNvSpPr/>
          <p:nvPr/>
        </p:nvSpPr>
        <p:spPr>
          <a:xfrm>
            <a:off x="3467100" y="5427662"/>
            <a:ext cx="14288" cy="12699"/>
          </a:xfrm>
          <a:custGeom>
            <a:pathLst>
              <a:path extrusionOk="0" h="120000" w="120000">
                <a:moveTo>
                  <a:pt x="108000" y="30000"/>
                </a:moveTo>
                <a:lnTo>
                  <a:pt x="48000" y="0"/>
                </a:lnTo>
                <a:lnTo>
                  <a:pt x="48000" y="30000"/>
                </a:lnTo>
                <a:lnTo>
                  <a:pt x="0" y="30000"/>
                </a:lnTo>
                <a:lnTo>
                  <a:pt x="0" y="75000"/>
                </a:lnTo>
                <a:lnTo>
                  <a:pt x="48000" y="75000"/>
                </a:lnTo>
                <a:lnTo>
                  <a:pt x="48000" y="105000"/>
                </a:lnTo>
                <a:lnTo>
                  <a:pt x="108000" y="75000"/>
                </a:lnTo>
                <a:lnTo>
                  <a:pt x="108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88" name="Shape 4388"/>
          <p:cNvSpPr/>
          <p:nvPr/>
        </p:nvSpPr>
        <p:spPr>
          <a:xfrm>
            <a:off x="3109913" y="5287962"/>
            <a:ext cx="242886" cy="268286"/>
          </a:xfrm>
          <a:custGeom>
            <a:pathLst>
              <a:path extrusionOk="0" h="120000" w="120000">
                <a:moveTo>
                  <a:pt x="50232" y="0"/>
                </a:moveTo>
                <a:lnTo>
                  <a:pt x="50232" y="0"/>
                </a:lnTo>
                <a:lnTo>
                  <a:pt x="55116" y="0"/>
                </a:lnTo>
                <a:lnTo>
                  <a:pt x="58604" y="710"/>
                </a:lnTo>
                <a:lnTo>
                  <a:pt x="63488" y="2130"/>
                </a:lnTo>
                <a:lnTo>
                  <a:pt x="66976" y="2130"/>
                </a:lnTo>
                <a:lnTo>
                  <a:pt x="69069" y="3550"/>
                </a:lnTo>
                <a:lnTo>
                  <a:pt x="73255" y="4970"/>
                </a:lnTo>
                <a:lnTo>
                  <a:pt x="76744" y="6390"/>
                </a:lnTo>
                <a:lnTo>
                  <a:pt x="80930" y="7100"/>
                </a:lnTo>
                <a:lnTo>
                  <a:pt x="83720" y="7100"/>
                </a:lnTo>
                <a:lnTo>
                  <a:pt x="87906" y="8520"/>
                </a:lnTo>
                <a:lnTo>
                  <a:pt x="90000" y="9940"/>
                </a:lnTo>
                <a:lnTo>
                  <a:pt x="94186" y="11360"/>
                </a:lnTo>
                <a:lnTo>
                  <a:pt x="95581" y="12781"/>
                </a:lnTo>
                <a:lnTo>
                  <a:pt x="99069" y="14201"/>
                </a:lnTo>
                <a:lnTo>
                  <a:pt x="100465" y="15621"/>
                </a:lnTo>
                <a:lnTo>
                  <a:pt x="102558" y="17041"/>
                </a:lnTo>
                <a:lnTo>
                  <a:pt x="104651" y="19171"/>
                </a:lnTo>
                <a:lnTo>
                  <a:pt x="105348" y="20591"/>
                </a:lnTo>
                <a:lnTo>
                  <a:pt x="107441" y="23431"/>
                </a:lnTo>
                <a:lnTo>
                  <a:pt x="108837" y="25562"/>
                </a:lnTo>
                <a:lnTo>
                  <a:pt x="108837" y="28402"/>
                </a:lnTo>
                <a:lnTo>
                  <a:pt x="110930" y="31242"/>
                </a:lnTo>
                <a:lnTo>
                  <a:pt x="111627" y="34082"/>
                </a:lnTo>
                <a:lnTo>
                  <a:pt x="112325" y="37633"/>
                </a:lnTo>
                <a:lnTo>
                  <a:pt x="113023" y="40473"/>
                </a:lnTo>
                <a:lnTo>
                  <a:pt x="114418" y="44023"/>
                </a:lnTo>
                <a:lnTo>
                  <a:pt x="116511" y="47573"/>
                </a:lnTo>
                <a:lnTo>
                  <a:pt x="117906" y="51834"/>
                </a:lnTo>
                <a:lnTo>
                  <a:pt x="119302" y="56094"/>
                </a:lnTo>
                <a:lnTo>
                  <a:pt x="119302" y="60355"/>
                </a:lnTo>
                <a:lnTo>
                  <a:pt x="119302" y="63905"/>
                </a:lnTo>
                <a:lnTo>
                  <a:pt x="119302" y="66745"/>
                </a:lnTo>
                <a:lnTo>
                  <a:pt x="117906" y="70295"/>
                </a:lnTo>
                <a:lnTo>
                  <a:pt x="115116" y="74556"/>
                </a:lnTo>
                <a:lnTo>
                  <a:pt x="113720" y="79526"/>
                </a:lnTo>
                <a:lnTo>
                  <a:pt x="110930" y="84497"/>
                </a:lnTo>
                <a:lnTo>
                  <a:pt x="108139" y="89467"/>
                </a:lnTo>
                <a:lnTo>
                  <a:pt x="105348" y="93727"/>
                </a:lnTo>
                <a:lnTo>
                  <a:pt x="102558" y="97278"/>
                </a:lnTo>
                <a:lnTo>
                  <a:pt x="100465" y="100118"/>
                </a:lnTo>
                <a:lnTo>
                  <a:pt x="97674" y="102248"/>
                </a:lnTo>
                <a:lnTo>
                  <a:pt x="92790" y="105798"/>
                </a:lnTo>
                <a:lnTo>
                  <a:pt x="86511" y="110059"/>
                </a:lnTo>
                <a:lnTo>
                  <a:pt x="79534" y="114319"/>
                </a:lnTo>
                <a:lnTo>
                  <a:pt x="70465" y="117869"/>
                </a:lnTo>
                <a:lnTo>
                  <a:pt x="62093" y="119289"/>
                </a:lnTo>
                <a:lnTo>
                  <a:pt x="53720" y="119289"/>
                </a:lnTo>
                <a:lnTo>
                  <a:pt x="44651" y="117159"/>
                </a:lnTo>
                <a:lnTo>
                  <a:pt x="41860" y="115739"/>
                </a:lnTo>
                <a:lnTo>
                  <a:pt x="38372" y="114319"/>
                </a:lnTo>
                <a:lnTo>
                  <a:pt x="34883" y="111479"/>
                </a:lnTo>
                <a:lnTo>
                  <a:pt x="30000" y="109349"/>
                </a:lnTo>
                <a:lnTo>
                  <a:pt x="25813" y="106508"/>
                </a:lnTo>
                <a:lnTo>
                  <a:pt x="22325" y="104378"/>
                </a:lnTo>
                <a:lnTo>
                  <a:pt x="19534" y="101538"/>
                </a:lnTo>
                <a:lnTo>
                  <a:pt x="16744" y="98698"/>
                </a:lnTo>
                <a:lnTo>
                  <a:pt x="13953" y="95857"/>
                </a:lnTo>
                <a:lnTo>
                  <a:pt x="12558" y="91597"/>
                </a:lnTo>
                <a:lnTo>
                  <a:pt x="9767" y="86627"/>
                </a:lnTo>
                <a:lnTo>
                  <a:pt x="7674" y="80946"/>
                </a:lnTo>
                <a:lnTo>
                  <a:pt x="5581" y="75266"/>
                </a:lnTo>
                <a:lnTo>
                  <a:pt x="4883" y="70295"/>
                </a:lnTo>
                <a:lnTo>
                  <a:pt x="2093" y="65325"/>
                </a:lnTo>
                <a:lnTo>
                  <a:pt x="1395" y="61775"/>
                </a:lnTo>
                <a:lnTo>
                  <a:pt x="697" y="57514"/>
                </a:lnTo>
                <a:lnTo>
                  <a:pt x="0" y="52544"/>
                </a:lnTo>
                <a:lnTo>
                  <a:pt x="0" y="47573"/>
                </a:lnTo>
                <a:lnTo>
                  <a:pt x="697" y="41893"/>
                </a:lnTo>
                <a:lnTo>
                  <a:pt x="1395" y="36213"/>
                </a:lnTo>
                <a:lnTo>
                  <a:pt x="3488" y="30532"/>
                </a:lnTo>
                <a:lnTo>
                  <a:pt x="4883" y="26982"/>
                </a:lnTo>
                <a:lnTo>
                  <a:pt x="7674" y="24142"/>
                </a:lnTo>
                <a:lnTo>
                  <a:pt x="12558" y="19171"/>
                </a:lnTo>
                <a:lnTo>
                  <a:pt x="16744" y="14911"/>
                </a:lnTo>
                <a:lnTo>
                  <a:pt x="19534" y="10650"/>
                </a:lnTo>
                <a:lnTo>
                  <a:pt x="24418" y="7100"/>
                </a:lnTo>
                <a:lnTo>
                  <a:pt x="28604" y="6390"/>
                </a:lnTo>
                <a:lnTo>
                  <a:pt x="32093" y="4970"/>
                </a:lnTo>
                <a:lnTo>
                  <a:pt x="36279" y="3550"/>
                </a:lnTo>
                <a:lnTo>
                  <a:pt x="39767" y="2130"/>
                </a:lnTo>
                <a:lnTo>
                  <a:pt x="43953" y="1420"/>
                </a:lnTo>
                <a:lnTo>
                  <a:pt x="48139" y="710"/>
                </a:lnTo>
                <a:lnTo>
                  <a:pt x="49534" y="0"/>
                </a:lnTo>
                <a:lnTo>
                  <a:pt x="50232" y="0"/>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89" name="Shape 4389"/>
          <p:cNvSpPr/>
          <p:nvPr/>
        </p:nvSpPr>
        <p:spPr>
          <a:xfrm>
            <a:off x="3179763" y="5322887"/>
            <a:ext cx="15875" cy="4762"/>
          </a:xfrm>
          <a:custGeom>
            <a:pathLst>
              <a:path extrusionOk="0" h="120000" w="120000">
                <a:moveTo>
                  <a:pt x="21818" y="40000"/>
                </a:moveTo>
                <a:lnTo>
                  <a:pt x="43636" y="0"/>
                </a:lnTo>
                <a:lnTo>
                  <a:pt x="65454" y="0"/>
                </a:lnTo>
                <a:lnTo>
                  <a:pt x="76363" y="0"/>
                </a:lnTo>
                <a:lnTo>
                  <a:pt x="87272" y="0"/>
                </a:lnTo>
                <a:lnTo>
                  <a:pt x="98181" y="0"/>
                </a:lnTo>
                <a:lnTo>
                  <a:pt x="109090" y="40000"/>
                </a:lnTo>
                <a:lnTo>
                  <a:pt x="98181" y="40000"/>
                </a:lnTo>
                <a:lnTo>
                  <a:pt x="98181" y="80000"/>
                </a:lnTo>
                <a:lnTo>
                  <a:pt x="87272" y="80000"/>
                </a:lnTo>
                <a:lnTo>
                  <a:pt x="76363" y="80000"/>
                </a:lnTo>
                <a:lnTo>
                  <a:pt x="65454" y="80000"/>
                </a:lnTo>
                <a:lnTo>
                  <a:pt x="54545" y="80000"/>
                </a:lnTo>
                <a:lnTo>
                  <a:pt x="43636" y="80000"/>
                </a:lnTo>
                <a:lnTo>
                  <a:pt x="32727" y="80000"/>
                </a:lnTo>
                <a:lnTo>
                  <a:pt x="21818" y="80000"/>
                </a:lnTo>
                <a:lnTo>
                  <a:pt x="10909" y="40000"/>
                </a:lnTo>
                <a:lnTo>
                  <a:pt x="0" y="40000"/>
                </a:lnTo>
                <a:lnTo>
                  <a:pt x="10909" y="40000"/>
                </a:lnTo>
                <a:lnTo>
                  <a:pt x="21818"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90" name="Shape 4390"/>
          <p:cNvSpPr/>
          <p:nvPr/>
        </p:nvSpPr>
        <p:spPr>
          <a:xfrm>
            <a:off x="3179763" y="5322887"/>
            <a:ext cx="31750" cy="20636"/>
          </a:xfrm>
          <a:custGeom>
            <a:pathLst>
              <a:path extrusionOk="0" h="120000" w="120000">
                <a:moveTo>
                  <a:pt x="21818" y="27692"/>
                </a:moveTo>
                <a:lnTo>
                  <a:pt x="21818" y="27692"/>
                </a:lnTo>
                <a:lnTo>
                  <a:pt x="49090" y="18461"/>
                </a:lnTo>
                <a:lnTo>
                  <a:pt x="65454" y="9230"/>
                </a:lnTo>
                <a:lnTo>
                  <a:pt x="70909" y="9230"/>
                </a:lnTo>
                <a:lnTo>
                  <a:pt x="76363" y="0"/>
                </a:lnTo>
                <a:lnTo>
                  <a:pt x="98181" y="9230"/>
                </a:lnTo>
                <a:lnTo>
                  <a:pt x="109090" y="18461"/>
                </a:lnTo>
                <a:lnTo>
                  <a:pt x="114545" y="36923"/>
                </a:lnTo>
                <a:lnTo>
                  <a:pt x="114545" y="55384"/>
                </a:lnTo>
                <a:lnTo>
                  <a:pt x="109090" y="64615"/>
                </a:lnTo>
                <a:lnTo>
                  <a:pt x="103636" y="83076"/>
                </a:lnTo>
                <a:lnTo>
                  <a:pt x="92727" y="92307"/>
                </a:lnTo>
                <a:lnTo>
                  <a:pt x="76363" y="101538"/>
                </a:lnTo>
                <a:lnTo>
                  <a:pt x="70909" y="110769"/>
                </a:lnTo>
                <a:lnTo>
                  <a:pt x="60000" y="110769"/>
                </a:lnTo>
                <a:lnTo>
                  <a:pt x="43636" y="110769"/>
                </a:lnTo>
                <a:lnTo>
                  <a:pt x="38181" y="101538"/>
                </a:lnTo>
                <a:lnTo>
                  <a:pt x="21818" y="83076"/>
                </a:lnTo>
                <a:lnTo>
                  <a:pt x="10909" y="73846"/>
                </a:lnTo>
                <a:lnTo>
                  <a:pt x="0" y="73846"/>
                </a:lnTo>
                <a:lnTo>
                  <a:pt x="0" y="64615"/>
                </a:lnTo>
                <a:lnTo>
                  <a:pt x="0" y="55384"/>
                </a:lnTo>
                <a:lnTo>
                  <a:pt x="5454" y="36923"/>
                </a:lnTo>
                <a:lnTo>
                  <a:pt x="16363" y="27692"/>
                </a:lnTo>
                <a:lnTo>
                  <a:pt x="21818" y="27692"/>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91" name="Shape 4391"/>
          <p:cNvSpPr/>
          <p:nvPr/>
        </p:nvSpPr>
        <p:spPr>
          <a:xfrm>
            <a:off x="3257550" y="5472112"/>
            <a:ext cx="15875" cy="7937"/>
          </a:xfrm>
          <a:custGeom>
            <a:pathLst>
              <a:path extrusionOk="0" h="120000" w="120000">
                <a:moveTo>
                  <a:pt x="21818" y="0"/>
                </a:moveTo>
                <a:lnTo>
                  <a:pt x="43636" y="0"/>
                </a:lnTo>
                <a:lnTo>
                  <a:pt x="65454" y="0"/>
                </a:lnTo>
                <a:lnTo>
                  <a:pt x="76363" y="0"/>
                </a:lnTo>
                <a:lnTo>
                  <a:pt x="87272" y="0"/>
                </a:lnTo>
                <a:lnTo>
                  <a:pt x="98181" y="0"/>
                </a:lnTo>
                <a:lnTo>
                  <a:pt x="109090" y="24000"/>
                </a:lnTo>
                <a:lnTo>
                  <a:pt x="98181" y="48000"/>
                </a:lnTo>
                <a:lnTo>
                  <a:pt x="87272" y="72000"/>
                </a:lnTo>
                <a:lnTo>
                  <a:pt x="76363" y="72000"/>
                </a:lnTo>
                <a:lnTo>
                  <a:pt x="65454" y="72000"/>
                </a:lnTo>
                <a:lnTo>
                  <a:pt x="54545" y="96000"/>
                </a:lnTo>
                <a:lnTo>
                  <a:pt x="43636" y="96000"/>
                </a:lnTo>
                <a:lnTo>
                  <a:pt x="32727" y="72000"/>
                </a:lnTo>
                <a:lnTo>
                  <a:pt x="10909" y="72000"/>
                </a:lnTo>
                <a:lnTo>
                  <a:pt x="10909" y="48000"/>
                </a:lnTo>
                <a:lnTo>
                  <a:pt x="0" y="48000"/>
                </a:lnTo>
                <a:lnTo>
                  <a:pt x="0" y="24000"/>
                </a:lnTo>
                <a:lnTo>
                  <a:pt x="10909" y="24000"/>
                </a:lnTo>
                <a:lnTo>
                  <a:pt x="21818"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92" name="Shape 4392"/>
          <p:cNvSpPr/>
          <p:nvPr/>
        </p:nvSpPr>
        <p:spPr>
          <a:xfrm>
            <a:off x="3257550" y="5472112"/>
            <a:ext cx="31750" cy="23812"/>
          </a:xfrm>
          <a:custGeom>
            <a:pathLst>
              <a:path extrusionOk="0" h="120000" w="120000">
                <a:moveTo>
                  <a:pt x="21818" y="8000"/>
                </a:moveTo>
                <a:lnTo>
                  <a:pt x="21818" y="8000"/>
                </a:lnTo>
                <a:lnTo>
                  <a:pt x="49090" y="8000"/>
                </a:lnTo>
                <a:lnTo>
                  <a:pt x="65454" y="8000"/>
                </a:lnTo>
                <a:lnTo>
                  <a:pt x="70909" y="0"/>
                </a:lnTo>
                <a:lnTo>
                  <a:pt x="81818" y="0"/>
                </a:lnTo>
                <a:lnTo>
                  <a:pt x="98181" y="0"/>
                </a:lnTo>
                <a:lnTo>
                  <a:pt x="109090" y="8000"/>
                </a:lnTo>
                <a:lnTo>
                  <a:pt x="114545" y="24000"/>
                </a:lnTo>
                <a:lnTo>
                  <a:pt x="114545" y="40000"/>
                </a:lnTo>
                <a:lnTo>
                  <a:pt x="109090" y="56000"/>
                </a:lnTo>
                <a:lnTo>
                  <a:pt x="103636" y="64000"/>
                </a:lnTo>
                <a:lnTo>
                  <a:pt x="92727" y="72000"/>
                </a:lnTo>
                <a:lnTo>
                  <a:pt x="81818" y="80000"/>
                </a:lnTo>
                <a:lnTo>
                  <a:pt x="70909" y="88000"/>
                </a:lnTo>
                <a:lnTo>
                  <a:pt x="60000" y="104000"/>
                </a:lnTo>
                <a:lnTo>
                  <a:pt x="49090" y="112000"/>
                </a:lnTo>
                <a:lnTo>
                  <a:pt x="43636" y="104000"/>
                </a:lnTo>
                <a:lnTo>
                  <a:pt x="32727" y="88000"/>
                </a:lnTo>
                <a:lnTo>
                  <a:pt x="10909" y="72000"/>
                </a:lnTo>
                <a:lnTo>
                  <a:pt x="5454" y="64000"/>
                </a:lnTo>
                <a:lnTo>
                  <a:pt x="0" y="48000"/>
                </a:lnTo>
                <a:lnTo>
                  <a:pt x="0" y="32000"/>
                </a:lnTo>
                <a:lnTo>
                  <a:pt x="10909" y="16000"/>
                </a:lnTo>
                <a:lnTo>
                  <a:pt x="16363" y="8000"/>
                </a:lnTo>
                <a:lnTo>
                  <a:pt x="21818" y="8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93" name="Shape 4393"/>
          <p:cNvSpPr/>
          <p:nvPr/>
        </p:nvSpPr>
        <p:spPr>
          <a:xfrm>
            <a:off x="3243263" y="5343525"/>
            <a:ext cx="3174" cy="6349"/>
          </a:xfrm>
          <a:custGeom>
            <a:pathLst>
              <a:path extrusionOk="0" h="120000" w="120000">
                <a:moveTo>
                  <a:pt x="80000" y="30000"/>
                </a:moveTo>
                <a:lnTo>
                  <a:pt x="80000" y="60000"/>
                </a:lnTo>
                <a:lnTo>
                  <a:pt x="40000" y="90000"/>
                </a:lnTo>
                <a:lnTo>
                  <a:pt x="0" y="90000"/>
                </a:lnTo>
                <a:lnTo>
                  <a:pt x="0" y="60000"/>
                </a:lnTo>
                <a:lnTo>
                  <a:pt x="0" y="0"/>
                </a:lnTo>
                <a:lnTo>
                  <a:pt x="80000" y="0"/>
                </a:lnTo>
                <a:lnTo>
                  <a:pt x="80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94" name="Shape 4394"/>
          <p:cNvSpPr/>
          <p:nvPr/>
        </p:nvSpPr>
        <p:spPr>
          <a:xfrm>
            <a:off x="3244850" y="5343525"/>
            <a:ext cx="14288" cy="22225"/>
          </a:xfrm>
          <a:custGeom>
            <a:pathLst>
              <a:path extrusionOk="0" h="120000" w="120000">
                <a:moveTo>
                  <a:pt x="0" y="51428"/>
                </a:moveTo>
                <a:lnTo>
                  <a:pt x="0" y="51428"/>
                </a:lnTo>
                <a:lnTo>
                  <a:pt x="12000" y="77142"/>
                </a:lnTo>
                <a:lnTo>
                  <a:pt x="24000" y="94285"/>
                </a:lnTo>
                <a:lnTo>
                  <a:pt x="36000" y="111428"/>
                </a:lnTo>
                <a:lnTo>
                  <a:pt x="60000" y="111428"/>
                </a:lnTo>
                <a:lnTo>
                  <a:pt x="84000" y="102857"/>
                </a:lnTo>
                <a:lnTo>
                  <a:pt x="96000" y="94285"/>
                </a:lnTo>
                <a:lnTo>
                  <a:pt x="96000" y="85714"/>
                </a:lnTo>
                <a:lnTo>
                  <a:pt x="96000" y="77142"/>
                </a:lnTo>
                <a:lnTo>
                  <a:pt x="108000" y="17142"/>
                </a:lnTo>
                <a:lnTo>
                  <a:pt x="12000" y="0"/>
                </a:lnTo>
                <a:lnTo>
                  <a:pt x="0" y="5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95" name="Shape 4395"/>
          <p:cNvSpPr/>
          <p:nvPr/>
        </p:nvSpPr>
        <p:spPr>
          <a:xfrm>
            <a:off x="3154363" y="5391150"/>
            <a:ext cx="3174" cy="6349"/>
          </a:xfrm>
          <a:custGeom>
            <a:pathLst>
              <a:path extrusionOk="0" h="120000" w="120000">
                <a:moveTo>
                  <a:pt x="80000" y="60000"/>
                </a:moveTo>
                <a:lnTo>
                  <a:pt x="80000" y="60000"/>
                </a:lnTo>
                <a:lnTo>
                  <a:pt x="40000" y="90000"/>
                </a:lnTo>
                <a:lnTo>
                  <a:pt x="0" y="90000"/>
                </a:lnTo>
                <a:lnTo>
                  <a:pt x="0" y="60000"/>
                </a:lnTo>
                <a:lnTo>
                  <a:pt x="0" y="0"/>
                </a:lnTo>
                <a:lnTo>
                  <a:pt x="40000" y="0"/>
                </a:lnTo>
                <a:lnTo>
                  <a:pt x="8000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96" name="Shape 4396"/>
          <p:cNvSpPr/>
          <p:nvPr/>
        </p:nvSpPr>
        <p:spPr>
          <a:xfrm>
            <a:off x="3155950" y="5391150"/>
            <a:ext cx="14288" cy="22225"/>
          </a:xfrm>
          <a:custGeom>
            <a:pathLst>
              <a:path extrusionOk="0" h="120000" w="120000">
                <a:moveTo>
                  <a:pt x="0" y="59999"/>
                </a:moveTo>
                <a:lnTo>
                  <a:pt x="0" y="59999"/>
                </a:lnTo>
                <a:lnTo>
                  <a:pt x="12000" y="77142"/>
                </a:lnTo>
                <a:lnTo>
                  <a:pt x="24000" y="94285"/>
                </a:lnTo>
                <a:lnTo>
                  <a:pt x="36000" y="111428"/>
                </a:lnTo>
                <a:lnTo>
                  <a:pt x="72000" y="111428"/>
                </a:lnTo>
                <a:lnTo>
                  <a:pt x="84000" y="102857"/>
                </a:lnTo>
                <a:lnTo>
                  <a:pt x="96000" y="94285"/>
                </a:lnTo>
                <a:lnTo>
                  <a:pt x="108000" y="85714"/>
                </a:lnTo>
                <a:lnTo>
                  <a:pt x="108000" y="77142"/>
                </a:lnTo>
                <a:lnTo>
                  <a:pt x="108000" y="17142"/>
                </a:lnTo>
                <a:lnTo>
                  <a:pt x="24000" y="0"/>
                </a:lnTo>
                <a:lnTo>
                  <a:pt x="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97" name="Shape 4397"/>
          <p:cNvSpPr/>
          <p:nvPr/>
        </p:nvSpPr>
        <p:spPr>
          <a:xfrm>
            <a:off x="3189288" y="5451475"/>
            <a:ext cx="6349" cy="6349"/>
          </a:xfrm>
          <a:custGeom>
            <a:pathLst>
              <a:path extrusionOk="0" h="120000" w="120000">
                <a:moveTo>
                  <a:pt x="0" y="60000"/>
                </a:moveTo>
                <a:lnTo>
                  <a:pt x="0" y="60000"/>
                </a:lnTo>
                <a:lnTo>
                  <a:pt x="24000" y="90000"/>
                </a:lnTo>
                <a:lnTo>
                  <a:pt x="48000" y="90000"/>
                </a:lnTo>
                <a:lnTo>
                  <a:pt x="72000" y="90000"/>
                </a:lnTo>
                <a:lnTo>
                  <a:pt x="96000" y="90000"/>
                </a:lnTo>
                <a:lnTo>
                  <a:pt x="48000" y="0"/>
                </a:lnTo>
                <a:lnTo>
                  <a:pt x="0" y="0"/>
                </a:lnTo>
                <a:lnTo>
                  <a:pt x="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98" name="Shape 4398"/>
          <p:cNvSpPr/>
          <p:nvPr/>
        </p:nvSpPr>
        <p:spPr>
          <a:xfrm>
            <a:off x="3189288" y="5451475"/>
            <a:ext cx="22225" cy="22225"/>
          </a:xfrm>
          <a:custGeom>
            <a:pathLst>
              <a:path extrusionOk="0" h="120000" w="120000">
                <a:moveTo>
                  <a:pt x="0" y="59999"/>
                </a:moveTo>
                <a:lnTo>
                  <a:pt x="0" y="59999"/>
                </a:lnTo>
                <a:lnTo>
                  <a:pt x="7500" y="77142"/>
                </a:lnTo>
                <a:lnTo>
                  <a:pt x="15000" y="94285"/>
                </a:lnTo>
                <a:lnTo>
                  <a:pt x="22500" y="111428"/>
                </a:lnTo>
                <a:lnTo>
                  <a:pt x="45000" y="111428"/>
                </a:lnTo>
                <a:lnTo>
                  <a:pt x="60000" y="111428"/>
                </a:lnTo>
                <a:lnTo>
                  <a:pt x="90000" y="102857"/>
                </a:lnTo>
                <a:lnTo>
                  <a:pt x="112500" y="94285"/>
                </a:lnTo>
                <a:lnTo>
                  <a:pt x="67500" y="17142"/>
                </a:lnTo>
                <a:lnTo>
                  <a:pt x="7500" y="0"/>
                </a:lnTo>
                <a:lnTo>
                  <a:pt x="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399" name="Shape 4399"/>
          <p:cNvSpPr/>
          <p:nvPr/>
        </p:nvSpPr>
        <p:spPr>
          <a:xfrm>
            <a:off x="3248025" y="5413375"/>
            <a:ext cx="15875" cy="7937"/>
          </a:xfrm>
          <a:custGeom>
            <a:pathLst>
              <a:path extrusionOk="0" h="120000" w="120000">
                <a:moveTo>
                  <a:pt x="98181" y="0"/>
                </a:moveTo>
                <a:lnTo>
                  <a:pt x="87272" y="24000"/>
                </a:lnTo>
                <a:lnTo>
                  <a:pt x="76363" y="48000"/>
                </a:lnTo>
                <a:lnTo>
                  <a:pt x="65454" y="48000"/>
                </a:lnTo>
                <a:lnTo>
                  <a:pt x="43636" y="48000"/>
                </a:lnTo>
                <a:lnTo>
                  <a:pt x="32727" y="48000"/>
                </a:lnTo>
                <a:lnTo>
                  <a:pt x="21818" y="48000"/>
                </a:lnTo>
                <a:lnTo>
                  <a:pt x="10909" y="48000"/>
                </a:lnTo>
                <a:lnTo>
                  <a:pt x="0" y="48000"/>
                </a:lnTo>
                <a:lnTo>
                  <a:pt x="0" y="72000"/>
                </a:lnTo>
                <a:lnTo>
                  <a:pt x="10909" y="72000"/>
                </a:lnTo>
                <a:lnTo>
                  <a:pt x="21818" y="72000"/>
                </a:lnTo>
                <a:lnTo>
                  <a:pt x="43636" y="96000"/>
                </a:lnTo>
                <a:lnTo>
                  <a:pt x="54545" y="96000"/>
                </a:lnTo>
                <a:lnTo>
                  <a:pt x="76363" y="96000"/>
                </a:lnTo>
                <a:lnTo>
                  <a:pt x="98181" y="96000"/>
                </a:lnTo>
                <a:lnTo>
                  <a:pt x="109090" y="72000"/>
                </a:lnTo>
                <a:lnTo>
                  <a:pt x="109090" y="48000"/>
                </a:lnTo>
                <a:lnTo>
                  <a:pt x="98181" y="24000"/>
                </a:lnTo>
                <a:lnTo>
                  <a:pt x="98181"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00" name="Shape 4400"/>
          <p:cNvSpPr/>
          <p:nvPr/>
        </p:nvSpPr>
        <p:spPr>
          <a:xfrm>
            <a:off x="3248025" y="5413375"/>
            <a:ext cx="31750" cy="23813"/>
          </a:xfrm>
          <a:custGeom>
            <a:pathLst>
              <a:path extrusionOk="0" h="120000" w="120000">
                <a:moveTo>
                  <a:pt x="109090" y="0"/>
                </a:moveTo>
                <a:lnTo>
                  <a:pt x="109090" y="0"/>
                </a:lnTo>
                <a:lnTo>
                  <a:pt x="98181" y="32000"/>
                </a:lnTo>
                <a:lnTo>
                  <a:pt x="81818" y="56000"/>
                </a:lnTo>
                <a:lnTo>
                  <a:pt x="76363" y="64000"/>
                </a:lnTo>
                <a:lnTo>
                  <a:pt x="65454" y="64000"/>
                </a:lnTo>
                <a:lnTo>
                  <a:pt x="49090" y="56000"/>
                </a:lnTo>
                <a:lnTo>
                  <a:pt x="38181" y="56000"/>
                </a:lnTo>
                <a:lnTo>
                  <a:pt x="21818" y="56000"/>
                </a:lnTo>
                <a:lnTo>
                  <a:pt x="10909" y="56000"/>
                </a:lnTo>
                <a:lnTo>
                  <a:pt x="5454" y="56000"/>
                </a:lnTo>
                <a:lnTo>
                  <a:pt x="0" y="64000"/>
                </a:lnTo>
                <a:lnTo>
                  <a:pt x="0" y="80000"/>
                </a:lnTo>
                <a:lnTo>
                  <a:pt x="5454" y="88000"/>
                </a:lnTo>
                <a:lnTo>
                  <a:pt x="21818" y="96000"/>
                </a:lnTo>
                <a:lnTo>
                  <a:pt x="43636" y="104000"/>
                </a:lnTo>
                <a:lnTo>
                  <a:pt x="49090" y="112000"/>
                </a:lnTo>
                <a:lnTo>
                  <a:pt x="60000" y="112000"/>
                </a:lnTo>
                <a:lnTo>
                  <a:pt x="76363" y="112000"/>
                </a:lnTo>
                <a:lnTo>
                  <a:pt x="81818" y="112000"/>
                </a:lnTo>
                <a:lnTo>
                  <a:pt x="103636" y="104000"/>
                </a:lnTo>
                <a:lnTo>
                  <a:pt x="109090" y="104000"/>
                </a:lnTo>
                <a:lnTo>
                  <a:pt x="114545" y="80000"/>
                </a:lnTo>
                <a:lnTo>
                  <a:pt x="114545" y="48000"/>
                </a:lnTo>
                <a:lnTo>
                  <a:pt x="109090" y="16000"/>
                </a:lnTo>
                <a:lnTo>
                  <a:pt x="10909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01" name="Shape 4401"/>
          <p:cNvSpPr/>
          <p:nvPr/>
        </p:nvSpPr>
        <p:spPr>
          <a:xfrm>
            <a:off x="3192463" y="5387975"/>
            <a:ext cx="12699" cy="6349"/>
          </a:xfrm>
          <a:custGeom>
            <a:pathLst>
              <a:path extrusionOk="0" h="120000" w="120000">
                <a:moveTo>
                  <a:pt x="106666" y="90000"/>
                </a:moveTo>
                <a:lnTo>
                  <a:pt x="40000" y="60000"/>
                </a:lnTo>
                <a:lnTo>
                  <a:pt x="0" y="30000"/>
                </a:lnTo>
                <a:lnTo>
                  <a:pt x="40000" y="0"/>
                </a:lnTo>
                <a:lnTo>
                  <a:pt x="106666"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02" name="Shape 4402"/>
          <p:cNvSpPr/>
          <p:nvPr/>
        </p:nvSpPr>
        <p:spPr>
          <a:xfrm>
            <a:off x="3205163" y="5392737"/>
            <a:ext cx="4762" cy="12699"/>
          </a:xfrm>
          <a:custGeom>
            <a:pathLst>
              <a:path extrusionOk="0" h="120000" w="120000">
                <a:moveTo>
                  <a:pt x="0" y="0"/>
                </a:moveTo>
                <a:lnTo>
                  <a:pt x="0" y="0"/>
                </a:lnTo>
                <a:lnTo>
                  <a:pt x="60000" y="45000"/>
                </a:lnTo>
                <a:lnTo>
                  <a:pt x="90000" y="75000"/>
                </a:lnTo>
                <a:lnTo>
                  <a:pt x="60000" y="105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03" name="Shape 4403"/>
          <p:cNvSpPr/>
          <p:nvPr/>
        </p:nvSpPr>
        <p:spPr>
          <a:xfrm>
            <a:off x="3287712" y="5383212"/>
            <a:ext cx="9524" cy="26987"/>
          </a:xfrm>
          <a:custGeom>
            <a:pathLst>
              <a:path extrusionOk="0" h="120000" w="120000">
                <a:moveTo>
                  <a:pt x="102857" y="0"/>
                </a:moveTo>
                <a:lnTo>
                  <a:pt x="85714" y="14117"/>
                </a:lnTo>
                <a:lnTo>
                  <a:pt x="85714" y="28235"/>
                </a:lnTo>
                <a:lnTo>
                  <a:pt x="85714" y="49411"/>
                </a:lnTo>
                <a:lnTo>
                  <a:pt x="68571" y="56470"/>
                </a:lnTo>
                <a:lnTo>
                  <a:pt x="34285" y="56470"/>
                </a:lnTo>
                <a:lnTo>
                  <a:pt x="34285" y="63529"/>
                </a:lnTo>
                <a:lnTo>
                  <a:pt x="17142" y="70588"/>
                </a:lnTo>
                <a:lnTo>
                  <a:pt x="17142" y="84705"/>
                </a:lnTo>
                <a:lnTo>
                  <a:pt x="0" y="98823"/>
                </a:lnTo>
                <a:lnTo>
                  <a:pt x="0" y="112941"/>
                </a:lnTo>
                <a:lnTo>
                  <a:pt x="102857"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04" name="Shape 4404"/>
          <p:cNvSpPr/>
          <p:nvPr/>
        </p:nvSpPr>
        <p:spPr>
          <a:xfrm>
            <a:off x="3295650" y="5383212"/>
            <a:ext cx="9524" cy="42861"/>
          </a:xfrm>
          <a:custGeom>
            <a:pathLst>
              <a:path extrusionOk="0" h="120000" w="120000">
                <a:moveTo>
                  <a:pt x="0" y="0"/>
                </a:moveTo>
                <a:lnTo>
                  <a:pt x="0" y="0"/>
                </a:lnTo>
                <a:lnTo>
                  <a:pt x="20000" y="17777"/>
                </a:lnTo>
                <a:lnTo>
                  <a:pt x="20000" y="31111"/>
                </a:lnTo>
                <a:lnTo>
                  <a:pt x="20000" y="48888"/>
                </a:lnTo>
                <a:lnTo>
                  <a:pt x="20000" y="53333"/>
                </a:lnTo>
                <a:lnTo>
                  <a:pt x="40000" y="57777"/>
                </a:lnTo>
                <a:lnTo>
                  <a:pt x="60000" y="57777"/>
                </a:lnTo>
                <a:lnTo>
                  <a:pt x="60000" y="66666"/>
                </a:lnTo>
                <a:lnTo>
                  <a:pt x="80000" y="75555"/>
                </a:lnTo>
                <a:lnTo>
                  <a:pt x="80000" y="84444"/>
                </a:lnTo>
                <a:lnTo>
                  <a:pt x="100000" y="97777"/>
                </a:lnTo>
                <a:lnTo>
                  <a:pt x="100000" y="11555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05" name="Shape 4405"/>
          <p:cNvSpPr/>
          <p:nvPr/>
        </p:nvSpPr>
        <p:spPr>
          <a:xfrm>
            <a:off x="3284537" y="5437187"/>
            <a:ext cx="26987" cy="14287"/>
          </a:xfrm>
          <a:custGeom>
            <a:pathLst>
              <a:path extrusionOk="0" h="120000" w="120000">
                <a:moveTo>
                  <a:pt x="113684" y="53333"/>
                </a:moveTo>
                <a:lnTo>
                  <a:pt x="94736" y="0"/>
                </a:lnTo>
                <a:lnTo>
                  <a:pt x="75789" y="0"/>
                </a:lnTo>
                <a:lnTo>
                  <a:pt x="56842" y="0"/>
                </a:lnTo>
                <a:lnTo>
                  <a:pt x="44210" y="53333"/>
                </a:lnTo>
                <a:lnTo>
                  <a:pt x="31578" y="106666"/>
                </a:lnTo>
                <a:lnTo>
                  <a:pt x="18947" y="53333"/>
                </a:lnTo>
                <a:lnTo>
                  <a:pt x="6315" y="0"/>
                </a:lnTo>
                <a:lnTo>
                  <a:pt x="0" y="0"/>
                </a:lnTo>
                <a:lnTo>
                  <a:pt x="113684"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06" name="Shape 4406"/>
          <p:cNvSpPr/>
          <p:nvPr/>
        </p:nvSpPr>
        <p:spPr>
          <a:xfrm>
            <a:off x="3284537" y="5449887"/>
            <a:ext cx="42861" cy="4762"/>
          </a:xfrm>
          <a:custGeom>
            <a:pathLst>
              <a:path extrusionOk="0" h="120000" w="120000">
                <a:moveTo>
                  <a:pt x="116000" y="40000"/>
                </a:moveTo>
                <a:lnTo>
                  <a:pt x="116000" y="40000"/>
                </a:lnTo>
                <a:lnTo>
                  <a:pt x="100000" y="80000"/>
                </a:lnTo>
                <a:lnTo>
                  <a:pt x="76000" y="80000"/>
                </a:lnTo>
                <a:lnTo>
                  <a:pt x="60000" y="80000"/>
                </a:lnTo>
                <a:lnTo>
                  <a:pt x="44000" y="40000"/>
                </a:lnTo>
                <a:lnTo>
                  <a:pt x="32000" y="0"/>
                </a:lnTo>
                <a:lnTo>
                  <a:pt x="16000" y="40000"/>
                </a:lnTo>
                <a:lnTo>
                  <a:pt x="4000" y="80000"/>
                </a:lnTo>
                <a:lnTo>
                  <a:pt x="0" y="8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07" name="Shape 4407"/>
          <p:cNvSpPr/>
          <p:nvPr/>
        </p:nvSpPr>
        <p:spPr>
          <a:xfrm>
            <a:off x="3157538" y="5357812"/>
            <a:ext cx="12699" cy="14287"/>
          </a:xfrm>
          <a:custGeom>
            <a:pathLst>
              <a:path extrusionOk="0" h="120000" w="120000">
                <a:moveTo>
                  <a:pt x="66666" y="0"/>
                </a:moveTo>
                <a:lnTo>
                  <a:pt x="40000" y="0"/>
                </a:lnTo>
                <a:lnTo>
                  <a:pt x="0" y="0"/>
                </a:lnTo>
                <a:lnTo>
                  <a:pt x="0" y="53333"/>
                </a:lnTo>
                <a:lnTo>
                  <a:pt x="40000" y="106666"/>
                </a:lnTo>
                <a:lnTo>
                  <a:pt x="6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08" name="Shape 4408"/>
          <p:cNvSpPr/>
          <p:nvPr/>
        </p:nvSpPr>
        <p:spPr>
          <a:xfrm>
            <a:off x="3200400" y="5354637"/>
            <a:ext cx="12699" cy="14287"/>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09" name="Shape 4409"/>
          <p:cNvSpPr/>
          <p:nvPr/>
        </p:nvSpPr>
        <p:spPr>
          <a:xfrm>
            <a:off x="3219450" y="5387975"/>
            <a:ext cx="12699" cy="12699"/>
          </a:xfrm>
          <a:custGeom>
            <a:pathLst>
              <a:path extrusionOk="0" h="120000" w="120000">
                <a:moveTo>
                  <a:pt x="40000" y="0"/>
                </a:moveTo>
                <a:lnTo>
                  <a:pt x="0" y="0"/>
                </a:lnTo>
                <a:lnTo>
                  <a:pt x="0" y="30000"/>
                </a:lnTo>
                <a:lnTo>
                  <a:pt x="0" y="75000"/>
                </a:lnTo>
                <a:lnTo>
                  <a:pt x="0" y="105000"/>
                </a:lnTo>
                <a:lnTo>
                  <a:pt x="40000" y="105000"/>
                </a:lnTo>
                <a:lnTo>
                  <a:pt x="66666" y="105000"/>
                </a:lnTo>
                <a:lnTo>
                  <a:pt x="66666" y="75000"/>
                </a:lnTo>
                <a:lnTo>
                  <a:pt x="106666" y="75000"/>
                </a:lnTo>
                <a:lnTo>
                  <a:pt x="106666" y="30000"/>
                </a:lnTo>
                <a:lnTo>
                  <a:pt x="66666" y="3000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10" name="Shape 4410"/>
          <p:cNvSpPr/>
          <p:nvPr/>
        </p:nvSpPr>
        <p:spPr>
          <a:xfrm>
            <a:off x="3151188" y="5424487"/>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11" name="Shape 4411"/>
          <p:cNvSpPr/>
          <p:nvPr/>
        </p:nvSpPr>
        <p:spPr>
          <a:xfrm>
            <a:off x="3219450" y="5508625"/>
            <a:ext cx="12699" cy="14288"/>
          </a:xfrm>
          <a:custGeom>
            <a:pathLst>
              <a:path extrusionOk="0" h="120000" w="120000">
                <a:moveTo>
                  <a:pt x="40000" y="0"/>
                </a:moveTo>
                <a:lnTo>
                  <a:pt x="0" y="0"/>
                </a:lnTo>
                <a:lnTo>
                  <a:pt x="0" y="53333"/>
                </a:lnTo>
                <a:lnTo>
                  <a:pt x="0" y="106666"/>
                </a:lnTo>
                <a:lnTo>
                  <a:pt x="40000" y="106666"/>
                </a:lnTo>
                <a:lnTo>
                  <a:pt x="66666" y="106666"/>
                </a:lnTo>
                <a:lnTo>
                  <a:pt x="106666" y="106666"/>
                </a:lnTo>
                <a:lnTo>
                  <a:pt x="106666" y="53333"/>
                </a:lnTo>
                <a:lnTo>
                  <a:pt x="106666" y="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12" name="Shape 4412"/>
          <p:cNvSpPr/>
          <p:nvPr/>
        </p:nvSpPr>
        <p:spPr>
          <a:xfrm>
            <a:off x="3182938" y="5494337"/>
            <a:ext cx="12699" cy="12699"/>
          </a:xfrm>
          <a:custGeom>
            <a:pathLst>
              <a:path extrusionOk="0" h="120000" w="120000">
                <a:moveTo>
                  <a:pt x="66666" y="0"/>
                </a:moveTo>
                <a:lnTo>
                  <a:pt x="40000" y="0"/>
                </a:lnTo>
                <a:lnTo>
                  <a:pt x="40000" y="30000"/>
                </a:lnTo>
                <a:lnTo>
                  <a:pt x="0" y="30000"/>
                </a:lnTo>
                <a:lnTo>
                  <a:pt x="0" y="75000"/>
                </a:lnTo>
                <a:lnTo>
                  <a:pt x="40000" y="75000"/>
                </a:lnTo>
                <a:lnTo>
                  <a:pt x="40000" y="105000"/>
                </a:lnTo>
                <a:lnTo>
                  <a:pt x="66666" y="105000"/>
                </a:lnTo>
                <a:lnTo>
                  <a:pt x="66666" y="7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13" name="Shape 4413"/>
          <p:cNvSpPr/>
          <p:nvPr/>
        </p:nvSpPr>
        <p:spPr>
          <a:xfrm>
            <a:off x="3275013" y="5392737"/>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14" name="Shape 4414"/>
          <p:cNvSpPr/>
          <p:nvPr/>
        </p:nvSpPr>
        <p:spPr>
          <a:xfrm>
            <a:off x="3281362" y="5341937"/>
            <a:ext cx="11112" cy="12699"/>
          </a:xfrm>
          <a:custGeom>
            <a:pathLst>
              <a:path extrusionOk="0" h="120000" w="120000">
                <a:moveTo>
                  <a:pt x="30000" y="0"/>
                </a:moveTo>
                <a:lnTo>
                  <a:pt x="0" y="0"/>
                </a:lnTo>
                <a:lnTo>
                  <a:pt x="0" y="30000"/>
                </a:lnTo>
                <a:lnTo>
                  <a:pt x="0" y="75000"/>
                </a:lnTo>
                <a:lnTo>
                  <a:pt x="0" y="105000"/>
                </a:lnTo>
                <a:lnTo>
                  <a:pt x="30000" y="105000"/>
                </a:lnTo>
                <a:lnTo>
                  <a:pt x="75000" y="105000"/>
                </a:lnTo>
                <a:lnTo>
                  <a:pt x="75000" y="75000"/>
                </a:lnTo>
                <a:lnTo>
                  <a:pt x="105000" y="75000"/>
                </a:lnTo>
                <a:lnTo>
                  <a:pt x="105000" y="30000"/>
                </a:lnTo>
                <a:lnTo>
                  <a:pt x="75000" y="30000"/>
                </a:lnTo>
                <a:lnTo>
                  <a:pt x="75000" y="0"/>
                </a:lnTo>
                <a:lnTo>
                  <a:pt x="3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15" name="Shape 4415"/>
          <p:cNvSpPr/>
          <p:nvPr/>
        </p:nvSpPr>
        <p:spPr>
          <a:xfrm>
            <a:off x="3308350" y="5383212"/>
            <a:ext cx="14288" cy="12699"/>
          </a:xfrm>
          <a:custGeom>
            <a:pathLst>
              <a:path extrusionOk="0" h="120000" w="120000">
                <a:moveTo>
                  <a:pt x="108000" y="0"/>
                </a:moveTo>
                <a:lnTo>
                  <a:pt x="48000" y="0"/>
                </a:lnTo>
                <a:lnTo>
                  <a:pt x="48000" y="30000"/>
                </a:lnTo>
                <a:lnTo>
                  <a:pt x="0" y="30000"/>
                </a:lnTo>
                <a:lnTo>
                  <a:pt x="0" y="75000"/>
                </a:lnTo>
                <a:lnTo>
                  <a:pt x="0" y="105000"/>
                </a:lnTo>
                <a:lnTo>
                  <a:pt x="48000" y="105000"/>
                </a:lnTo>
                <a:lnTo>
                  <a:pt x="108000" y="105000"/>
                </a:lnTo>
                <a:lnTo>
                  <a:pt x="108000" y="75000"/>
                </a:lnTo>
                <a:lnTo>
                  <a:pt x="108000" y="3000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16" name="Shape 4416"/>
          <p:cNvSpPr/>
          <p:nvPr/>
        </p:nvSpPr>
        <p:spPr>
          <a:xfrm>
            <a:off x="3289300" y="5473700"/>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17" name="Shape 4417"/>
          <p:cNvSpPr/>
          <p:nvPr/>
        </p:nvSpPr>
        <p:spPr>
          <a:xfrm>
            <a:off x="3148013" y="5318125"/>
            <a:ext cx="12699" cy="14288"/>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18" name="Shape 4418"/>
          <p:cNvSpPr/>
          <p:nvPr/>
        </p:nvSpPr>
        <p:spPr>
          <a:xfrm>
            <a:off x="3116263" y="5368925"/>
            <a:ext cx="12699" cy="14288"/>
          </a:xfrm>
          <a:custGeom>
            <a:pathLst>
              <a:path extrusionOk="0" h="120000" w="120000">
                <a:moveTo>
                  <a:pt x="48000" y="0"/>
                </a:moveTo>
                <a:lnTo>
                  <a:pt x="0" y="0"/>
                </a:lnTo>
                <a:lnTo>
                  <a:pt x="0" y="53333"/>
                </a:lnTo>
                <a:lnTo>
                  <a:pt x="0" y="106666"/>
                </a:lnTo>
                <a:lnTo>
                  <a:pt x="48000" y="106666"/>
                </a:lnTo>
                <a:lnTo>
                  <a:pt x="108000" y="53333"/>
                </a:lnTo>
                <a:lnTo>
                  <a:pt x="48000" y="53333"/>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19" name="Shape 4419"/>
          <p:cNvSpPr/>
          <p:nvPr/>
        </p:nvSpPr>
        <p:spPr>
          <a:xfrm>
            <a:off x="3128963" y="5448300"/>
            <a:ext cx="12699" cy="14288"/>
          </a:xfrm>
          <a:custGeom>
            <a:pathLst>
              <a:path extrusionOk="0" h="120000" w="120000">
                <a:moveTo>
                  <a:pt x="40000" y="0"/>
                </a:moveTo>
                <a:lnTo>
                  <a:pt x="40000" y="0"/>
                </a:lnTo>
                <a:lnTo>
                  <a:pt x="0" y="0"/>
                </a:lnTo>
                <a:lnTo>
                  <a:pt x="0" y="53333"/>
                </a:lnTo>
                <a:lnTo>
                  <a:pt x="40000" y="106666"/>
                </a:lnTo>
                <a:lnTo>
                  <a:pt x="66666" y="106666"/>
                </a:lnTo>
                <a:lnTo>
                  <a:pt x="66666" y="53333"/>
                </a:lnTo>
                <a:lnTo>
                  <a:pt x="106666" y="53333"/>
                </a:lnTo>
                <a:lnTo>
                  <a:pt x="106666" y="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20" name="Shape 4420"/>
          <p:cNvSpPr/>
          <p:nvPr/>
        </p:nvSpPr>
        <p:spPr>
          <a:xfrm>
            <a:off x="3182938" y="5472112"/>
            <a:ext cx="12699" cy="14287"/>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21" name="Shape 4421"/>
          <p:cNvSpPr/>
          <p:nvPr/>
        </p:nvSpPr>
        <p:spPr>
          <a:xfrm>
            <a:off x="3154363" y="5478462"/>
            <a:ext cx="11112" cy="14287"/>
          </a:xfrm>
          <a:custGeom>
            <a:pathLst>
              <a:path extrusionOk="0" h="120000" w="120000">
                <a:moveTo>
                  <a:pt x="30000" y="0"/>
                </a:moveTo>
                <a:lnTo>
                  <a:pt x="30000" y="0"/>
                </a:lnTo>
                <a:lnTo>
                  <a:pt x="0" y="0"/>
                </a:lnTo>
                <a:lnTo>
                  <a:pt x="0" y="53333"/>
                </a:lnTo>
                <a:lnTo>
                  <a:pt x="0" y="106666"/>
                </a:lnTo>
                <a:lnTo>
                  <a:pt x="30000" y="106666"/>
                </a:lnTo>
                <a:lnTo>
                  <a:pt x="75000" y="106666"/>
                </a:lnTo>
                <a:lnTo>
                  <a:pt x="105000" y="53333"/>
                </a:lnTo>
                <a:lnTo>
                  <a:pt x="105000" y="0"/>
                </a:lnTo>
                <a:lnTo>
                  <a:pt x="75000" y="0"/>
                </a:lnTo>
                <a:lnTo>
                  <a:pt x="3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22" name="Shape 4422"/>
          <p:cNvSpPr/>
          <p:nvPr/>
        </p:nvSpPr>
        <p:spPr>
          <a:xfrm>
            <a:off x="3806825" y="5341937"/>
            <a:ext cx="247649" cy="263525"/>
          </a:xfrm>
          <a:custGeom>
            <a:pathLst>
              <a:path extrusionOk="0" h="120000" w="120000">
                <a:moveTo>
                  <a:pt x="33600" y="112771"/>
                </a:moveTo>
                <a:lnTo>
                  <a:pt x="33600" y="112771"/>
                </a:lnTo>
                <a:lnTo>
                  <a:pt x="30171" y="110602"/>
                </a:lnTo>
                <a:lnTo>
                  <a:pt x="26742" y="106987"/>
                </a:lnTo>
                <a:lnTo>
                  <a:pt x="24685" y="104819"/>
                </a:lnTo>
                <a:lnTo>
                  <a:pt x="23314" y="101927"/>
                </a:lnTo>
                <a:lnTo>
                  <a:pt x="20571" y="99759"/>
                </a:lnTo>
                <a:lnTo>
                  <a:pt x="18514" y="96867"/>
                </a:lnTo>
                <a:lnTo>
                  <a:pt x="16457" y="94698"/>
                </a:lnTo>
                <a:lnTo>
                  <a:pt x="13028" y="91807"/>
                </a:lnTo>
                <a:lnTo>
                  <a:pt x="10285" y="88915"/>
                </a:lnTo>
                <a:lnTo>
                  <a:pt x="8228" y="86746"/>
                </a:lnTo>
                <a:lnTo>
                  <a:pt x="6857" y="83855"/>
                </a:lnTo>
                <a:lnTo>
                  <a:pt x="4800" y="81686"/>
                </a:lnTo>
                <a:lnTo>
                  <a:pt x="4114" y="78795"/>
                </a:lnTo>
                <a:lnTo>
                  <a:pt x="2742" y="76626"/>
                </a:lnTo>
                <a:lnTo>
                  <a:pt x="1371" y="73734"/>
                </a:lnTo>
                <a:lnTo>
                  <a:pt x="685" y="72289"/>
                </a:lnTo>
                <a:lnTo>
                  <a:pt x="0" y="69397"/>
                </a:lnTo>
                <a:lnTo>
                  <a:pt x="0" y="67228"/>
                </a:lnTo>
                <a:lnTo>
                  <a:pt x="685" y="65060"/>
                </a:lnTo>
                <a:lnTo>
                  <a:pt x="685" y="61445"/>
                </a:lnTo>
                <a:lnTo>
                  <a:pt x="1371" y="58554"/>
                </a:lnTo>
                <a:lnTo>
                  <a:pt x="2742" y="55662"/>
                </a:lnTo>
                <a:lnTo>
                  <a:pt x="4114" y="52771"/>
                </a:lnTo>
                <a:lnTo>
                  <a:pt x="4800" y="49879"/>
                </a:lnTo>
                <a:lnTo>
                  <a:pt x="5485" y="46265"/>
                </a:lnTo>
                <a:lnTo>
                  <a:pt x="6857" y="42650"/>
                </a:lnTo>
                <a:lnTo>
                  <a:pt x="8228" y="39036"/>
                </a:lnTo>
                <a:lnTo>
                  <a:pt x="8228" y="34698"/>
                </a:lnTo>
                <a:lnTo>
                  <a:pt x="10285" y="30361"/>
                </a:lnTo>
                <a:lnTo>
                  <a:pt x="12342" y="26746"/>
                </a:lnTo>
                <a:lnTo>
                  <a:pt x="13714" y="23855"/>
                </a:lnTo>
                <a:lnTo>
                  <a:pt x="16457" y="20963"/>
                </a:lnTo>
                <a:lnTo>
                  <a:pt x="19200" y="18795"/>
                </a:lnTo>
                <a:lnTo>
                  <a:pt x="24000" y="15903"/>
                </a:lnTo>
                <a:lnTo>
                  <a:pt x="28799" y="13012"/>
                </a:lnTo>
                <a:lnTo>
                  <a:pt x="32914" y="10120"/>
                </a:lnTo>
                <a:lnTo>
                  <a:pt x="38400" y="7228"/>
                </a:lnTo>
                <a:lnTo>
                  <a:pt x="43200" y="5060"/>
                </a:lnTo>
                <a:lnTo>
                  <a:pt x="48000" y="2891"/>
                </a:lnTo>
                <a:lnTo>
                  <a:pt x="50742" y="1445"/>
                </a:lnTo>
                <a:lnTo>
                  <a:pt x="54857" y="722"/>
                </a:lnTo>
                <a:lnTo>
                  <a:pt x="61714" y="722"/>
                </a:lnTo>
                <a:lnTo>
                  <a:pt x="68571" y="0"/>
                </a:lnTo>
                <a:lnTo>
                  <a:pt x="76800" y="722"/>
                </a:lnTo>
                <a:lnTo>
                  <a:pt x="86400" y="1445"/>
                </a:lnTo>
                <a:lnTo>
                  <a:pt x="93942" y="4337"/>
                </a:lnTo>
                <a:lnTo>
                  <a:pt x="101485" y="8674"/>
                </a:lnTo>
                <a:lnTo>
                  <a:pt x="106971" y="14457"/>
                </a:lnTo>
                <a:lnTo>
                  <a:pt x="108342" y="17349"/>
                </a:lnTo>
                <a:lnTo>
                  <a:pt x="111085" y="20963"/>
                </a:lnTo>
                <a:lnTo>
                  <a:pt x="112457" y="24578"/>
                </a:lnTo>
                <a:lnTo>
                  <a:pt x="114514" y="28192"/>
                </a:lnTo>
                <a:lnTo>
                  <a:pt x="116571" y="32530"/>
                </a:lnTo>
                <a:lnTo>
                  <a:pt x="117942" y="37590"/>
                </a:lnTo>
                <a:lnTo>
                  <a:pt x="118628" y="41204"/>
                </a:lnTo>
                <a:lnTo>
                  <a:pt x="119314" y="44819"/>
                </a:lnTo>
                <a:lnTo>
                  <a:pt x="119314" y="48433"/>
                </a:lnTo>
                <a:lnTo>
                  <a:pt x="118628" y="52771"/>
                </a:lnTo>
                <a:lnTo>
                  <a:pt x="117942" y="58554"/>
                </a:lnTo>
                <a:lnTo>
                  <a:pt x="116571" y="64337"/>
                </a:lnTo>
                <a:lnTo>
                  <a:pt x="115199" y="69397"/>
                </a:lnTo>
                <a:lnTo>
                  <a:pt x="113828" y="74457"/>
                </a:lnTo>
                <a:lnTo>
                  <a:pt x="111771" y="79518"/>
                </a:lnTo>
                <a:lnTo>
                  <a:pt x="111085" y="83132"/>
                </a:lnTo>
                <a:lnTo>
                  <a:pt x="108342" y="87469"/>
                </a:lnTo>
                <a:lnTo>
                  <a:pt x="106285" y="91807"/>
                </a:lnTo>
                <a:lnTo>
                  <a:pt x="102171" y="96867"/>
                </a:lnTo>
                <a:lnTo>
                  <a:pt x="99428" y="101204"/>
                </a:lnTo>
                <a:lnTo>
                  <a:pt x="95314" y="106265"/>
                </a:lnTo>
                <a:lnTo>
                  <a:pt x="91885" y="109879"/>
                </a:lnTo>
                <a:lnTo>
                  <a:pt x="87085" y="112048"/>
                </a:lnTo>
                <a:lnTo>
                  <a:pt x="83657" y="113493"/>
                </a:lnTo>
                <a:lnTo>
                  <a:pt x="80914" y="114216"/>
                </a:lnTo>
                <a:lnTo>
                  <a:pt x="76800" y="114939"/>
                </a:lnTo>
                <a:lnTo>
                  <a:pt x="74057" y="115662"/>
                </a:lnTo>
                <a:lnTo>
                  <a:pt x="71314" y="117108"/>
                </a:lnTo>
                <a:lnTo>
                  <a:pt x="67885" y="117831"/>
                </a:lnTo>
                <a:lnTo>
                  <a:pt x="65142" y="118554"/>
                </a:lnTo>
                <a:lnTo>
                  <a:pt x="62399" y="119277"/>
                </a:lnTo>
                <a:lnTo>
                  <a:pt x="60342" y="119277"/>
                </a:lnTo>
                <a:lnTo>
                  <a:pt x="56914" y="118554"/>
                </a:lnTo>
                <a:lnTo>
                  <a:pt x="52114" y="117831"/>
                </a:lnTo>
                <a:lnTo>
                  <a:pt x="48000" y="116385"/>
                </a:lnTo>
                <a:lnTo>
                  <a:pt x="43885" y="115662"/>
                </a:lnTo>
                <a:lnTo>
                  <a:pt x="39771" y="114939"/>
                </a:lnTo>
                <a:lnTo>
                  <a:pt x="37028" y="113493"/>
                </a:lnTo>
                <a:lnTo>
                  <a:pt x="34971" y="112771"/>
                </a:lnTo>
                <a:lnTo>
                  <a:pt x="33600" y="112771"/>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23" name="Shape 4423"/>
          <p:cNvSpPr/>
          <p:nvPr/>
        </p:nvSpPr>
        <p:spPr>
          <a:xfrm>
            <a:off x="3903662" y="5549900"/>
            <a:ext cx="11112" cy="6349"/>
          </a:xfrm>
          <a:custGeom>
            <a:pathLst>
              <a:path extrusionOk="0" h="120000" w="120000">
                <a:moveTo>
                  <a:pt x="75000" y="90000"/>
                </a:moveTo>
                <a:lnTo>
                  <a:pt x="45000" y="90000"/>
                </a:lnTo>
                <a:lnTo>
                  <a:pt x="30000" y="60000"/>
                </a:lnTo>
                <a:lnTo>
                  <a:pt x="15000" y="60000"/>
                </a:lnTo>
                <a:lnTo>
                  <a:pt x="0" y="60000"/>
                </a:lnTo>
                <a:lnTo>
                  <a:pt x="0" y="30000"/>
                </a:lnTo>
                <a:lnTo>
                  <a:pt x="15000" y="0"/>
                </a:lnTo>
                <a:lnTo>
                  <a:pt x="30000" y="0"/>
                </a:lnTo>
                <a:lnTo>
                  <a:pt x="45000" y="0"/>
                </a:lnTo>
                <a:lnTo>
                  <a:pt x="60000" y="0"/>
                </a:lnTo>
                <a:lnTo>
                  <a:pt x="75000" y="0"/>
                </a:lnTo>
                <a:lnTo>
                  <a:pt x="75000" y="30000"/>
                </a:lnTo>
                <a:lnTo>
                  <a:pt x="90000" y="30000"/>
                </a:lnTo>
                <a:lnTo>
                  <a:pt x="90000" y="60000"/>
                </a:lnTo>
                <a:lnTo>
                  <a:pt x="105000" y="60000"/>
                </a:lnTo>
                <a:lnTo>
                  <a:pt x="105000" y="90000"/>
                </a:lnTo>
                <a:lnTo>
                  <a:pt x="90000" y="90000"/>
                </a:lnTo>
                <a:lnTo>
                  <a:pt x="75000"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24" name="Shape 4424"/>
          <p:cNvSpPr/>
          <p:nvPr/>
        </p:nvSpPr>
        <p:spPr>
          <a:xfrm>
            <a:off x="3903662" y="5549900"/>
            <a:ext cx="26987" cy="22225"/>
          </a:xfrm>
          <a:custGeom>
            <a:pathLst>
              <a:path extrusionOk="0" h="120000" w="120000">
                <a:moveTo>
                  <a:pt x="78000" y="111428"/>
                </a:moveTo>
                <a:lnTo>
                  <a:pt x="78000" y="111428"/>
                </a:lnTo>
                <a:lnTo>
                  <a:pt x="54000" y="94285"/>
                </a:lnTo>
                <a:lnTo>
                  <a:pt x="42000" y="85714"/>
                </a:lnTo>
                <a:lnTo>
                  <a:pt x="24000" y="85714"/>
                </a:lnTo>
                <a:lnTo>
                  <a:pt x="12000" y="77142"/>
                </a:lnTo>
                <a:lnTo>
                  <a:pt x="6000" y="68571"/>
                </a:lnTo>
                <a:lnTo>
                  <a:pt x="0" y="51428"/>
                </a:lnTo>
                <a:lnTo>
                  <a:pt x="0" y="34285"/>
                </a:lnTo>
                <a:lnTo>
                  <a:pt x="6000" y="25714"/>
                </a:lnTo>
                <a:lnTo>
                  <a:pt x="12000" y="8571"/>
                </a:lnTo>
                <a:lnTo>
                  <a:pt x="24000" y="0"/>
                </a:lnTo>
                <a:lnTo>
                  <a:pt x="42000" y="0"/>
                </a:lnTo>
                <a:lnTo>
                  <a:pt x="54000" y="8571"/>
                </a:lnTo>
                <a:lnTo>
                  <a:pt x="60000" y="17142"/>
                </a:lnTo>
                <a:lnTo>
                  <a:pt x="72000" y="17142"/>
                </a:lnTo>
                <a:lnTo>
                  <a:pt x="90000" y="25714"/>
                </a:lnTo>
                <a:lnTo>
                  <a:pt x="102000" y="42857"/>
                </a:lnTo>
                <a:lnTo>
                  <a:pt x="102000" y="59999"/>
                </a:lnTo>
                <a:lnTo>
                  <a:pt x="108000" y="77142"/>
                </a:lnTo>
                <a:lnTo>
                  <a:pt x="114000" y="85714"/>
                </a:lnTo>
                <a:lnTo>
                  <a:pt x="114000" y="94285"/>
                </a:lnTo>
                <a:lnTo>
                  <a:pt x="108000" y="111428"/>
                </a:lnTo>
                <a:lnTo>
                  <a:pt x="102000" y="111428"/>
                </a:lnTo>
                <a:lnTo>
                  <a:pt x="90000" y="111428"/>
                </a:lnTo>
                <a:lnTo>
                  <a:pt x="78000" y="11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25" name="Shape 4425"/>
          <p:cNvSpPr/>
          <p:nvPr/>
        </p:nvSpPr>
        <p:spPr>
          <a:xfrm>
            <a:off x="3916362" y="5383212"/>
            <a:ext cx="12699" cy="6349"/>
          </a:xfrm>
          <a:custGeom>
            <a:pathLst>
              <a:path extrusionOk="0" h="120000" w="120000">
                <a:moveTo>
                  <a:pt x="72000" y="90000"/>
                </a:moveTo>
                <a:lnTo>
                  <a:pt x="48000" y="90000"/>
                </a:lnTo>
                <a:lnTo>
                  <a:pt x="36000" y="60000"/>
                </a:lnTo>
                <a:lnTo>
                  <a:pt x="24000" y="60000"/>
                </a:lnTo>
                <a:lnTo>
                  <a:pt x="12000" y="60000"/>
                </a:lnTo>
                <a:lnTo>
                  <a:pt x="0" y="30000"/>
                </a:lnTo>
                <a:lnTo>
                  <a:pt x="12000" y="0"/>
                </a:lnTo>
                <a:lnTo>
                  <a:pt x="24000" y="0"/>
                </a:lnTo>
                <a:lnTo>
                  <a:pt x="36000" y="0"/>
                </a:lnTo>
                <a:lnTo>
                  <a:pt x="48000" y="0"/>
                </a:lnTo>
                <a:lnTo>
                  <a:pt x="60000" y="0"/>
                </a:lnTo>
                <a:lnTo>
                  <a:pt x="72000" y="0"/>
                </a:lnTo>
                <a:lnTo>
                  <a:pt x="84000" y="0"/>
                </a:lnTo>
                <a:lnTo>
                  <a:pt x="96000" y="0"/>
                </a:lnTo>
                <a:lnTo>
                  <a:pt x="108000" y="30000"/>
                </a:lnTo>
                <a:lnTo>
                  <a:pt x="108000" y="60000"/>
                </a:lnTo>
                <a:lnTo>
                  <a:pt x="108000" y="90000"/>
                </a:lnTo>
                <a:lnTo>
                  <a:pt x="96000" y="90000"/>
                </a:lnTo>
                <a:lnTo>
                  <a:pt x="84000" y="90000"/>
                </a:lnTo>
                <a:lnTo>
                  <a:pt x="72000"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26" name="Shape 4426"/>
          <p:cNvSpPr/>
          <p:nvPr/>
        </p:nvSpPr>
        <p:spPr>
          <a:xfrm>
            <a:off x="3916362" y="5383212"/>
            <a:ext cx="28575" cy="22225"/>
          </a:xfrm>
          <a:custGeom>
            <a:pathLst>
              <a:path extrusionOk="0" h="120000" w="120000">
                <a:moveTo>
                  <a:pt x="74285" y="111428"/>
                </a:moveTo>
                <a:lnTo>
                  <a:pt x="74285" y="111428"/>
                </a:lnTo>
                <a:lnTo>
                  <a:pt x="45714" y="94285"/>
                </a:lnTo>
                <a:lnTo>
                  <a:pt x="40000" y="85714"/>
                </a:lnTo>
                <a:lnTo>
                  <a:pt x="22857" y="85714"/>
                </a:lnTo>
                <a:lnTo>
                  <a:pt x="11428" y="77142"/>
                </a:lnTo>
                <a:lnTo>
                  <a:pt x="5714" y="59999"/>
                </a:lnTo>
                <a:lnTo>
                  <a:pt x="0" y="51428"/>
                </a:lnTo>
                <a:lnTo>
                  <a:pt x="0" y="34285"/>
                </a:lnTo>
                <a:lnTo>
                  <a:pt x="5714" y="17142"/>
                </a:lnTo>
                <a:lnTo>
                  <a:pt x="11428" y="8571"/>
                </a:lnTo>
                <a:lnTo>
                  <a:pt x="22857" y="0"/>
                </a:lnTo>
                <a:lnTo>
                  <a:pt x="40000" y="0"/>
                </a:lnTo>
                <a:lnTo>
                  <a:pt x="45714" y="0"/>
                </a:lnTo>
                <a:lnTo>
                  <a:pt x="62857" y="0"/>
                </a:lnTo>
                <a:lnTo>
                  <a:pt x="74285" y="0"/>
                </a:lnTo>
                <a:lnTo>
                  <a:pt x="91428" y="0"/>
                </a:lnTo>
                <a:lnTo>
                  <a:pt x="102857" y="17142"/>
                </a:lnTo>
                <a:lnTo>
                  <a:pt x="108571" y="42857"/>
                </a:lnTo>
                <a:lnTo>
                  <a:pt x="108571" y="59999"/>
                </a:lnTo>
                <a:lnTo>
                  <a:pt x="114285" y="85714"/>
                </a:lnTo>
                <a:lnTo>
                  <a:pt x="114285" y="102857"/>
                </a:lnTo>
                <a:lnTo>
                  <a:pt x="108571" y="111428"/>
                </a:lnTo>
                <a:lnTo>
                  <a:pt x="97142" y="111428"/>
                </a:lnTo>
                <a:lnTo>
                  <a:pt x="80000" y="111428"/>
                </a:lnTo>
                <a:lnTo>
                  <a:pt x="74285" y="11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27" name="Shape 4427"/>
          <p:cNvSpPr/>
          <p:nvPr/>
        </p:nvSpPr>
        <p:spPr>
          <a:xfrm>
            <a:off x="3870325" y="5503862"/>
            <a:ext cx="3174" cy="6349"/>
          </a:xfrm>
          <a:custGeom>
            <a:pathLst>
              <a:path extrusionOk="0" h="120000" w="120000">
                <a:moveTo>
                  <a:pt x="0" y="60000"/>
                </a:moveTo>
                <a:lnTo>
                  <a:pt x="0" y="30000"/>
                </a:lnTo>
                <a:lnTo>
                  <a:pt x="0" y="0"/>
                </a:lnTo>
                <a:lnTo>
                  <a:pt x="60000" y="0"/>
                </a:lnTo>
                <a:lnTo>
                  <a:pt x="60000" y="60000"/>
                </a:lnTo>
                <a:lnTo>
                  <a:pt x="60000" y="90000"/>
                </a:lnTo>
                <a:lnTo>
                  <a:pt x="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28" name="Shape 4428"/>
          <p:cNvSpPr/>
          <p:nvPr/>
        </p:nvSpPr>
        <p:spPr>
          <a:xfrm>
            <a:off x="3871912" y="5503862"/>
            <a:ext cx="15875" cy="22225"/>
          </a:xfrm>
          <a:custGeom>
            <a:pathLst>
              <a:path extrusionOk="0" h="120000" w="120000">
                <a:moveTo>
                  <a:pt x="109090" y="59999"/>
                </a:moveTo>
                <a:lnTo>
                  <a:pt x="109090" y="59999"/>
                </a:lnTo>
                <a:lnTo>
                  <a:pt x="109090" y="42857"/>
                </a:lnTo>
                <a:lnTo>
                  <a:pt x="109090" y="17142"/>
                </a:lnTo>
                <a:lnTo>
                  <a:pt x="109090" y="8571"/>
                </a:lnTo>
                <a:lnTo>
                  <a:pt x="98181" y="0"/>
                </a:lnTo>
                <a:lnTo>
                  <a:pt x="76363" y="0"/>
                </a:lnTo>
                <a:lnTo>
                  <a:pt x="65454" y="0"/>
                </a:lnTo>
                <a:lnTo>
                  <a:pt x="43636" y="8571"/>
                </a:lnTo>
                <a:lnTo>
                  <a:pt x="32727" y="8571"/>
                </a:lnTo>
                <a:lnTo>
                  <a:pt x="0" y="59999"/>
                </a:lnTo>
                <a:lnTo>
                  <a:pt x="32727" y="111428"/>
                </a:lnTo>
                <a:lnTo>
                  <a:pt x="10909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29" name="Shape 4429"/>
          <p:cNvSpPr/>
          <p:nvPr/>
        </p:nvSpPr>
        <p:spPr>
          <a:xfrm>
            <a:off x="3970337" y="5510212"/>
            <a:ext cx="1587" cy="7937"/>
          </a:xfrm>
          <a:custGeom>
            <a:pathLst>
              <a:path extrusionOk="0" h="120000" w="120000">
                <a:moveTo>
                  <a:pt x="0" y="48000"/>
                </a:moveTo>
                <a:lnTo>
                  <a:pt x="0" y="24000"/>
                </a:lnTo>
                <a:lnTo>
                  <a:pt x="0" y="0"/>
                </a:lnTo>
                <a:lnTo>
                  <a:pt x="0" y="24000"/>
                </a:lnTo>
                <a:lnTo>
                  <a:pt x="0" y="48000"/>
                </a:lnTo>
                <a:lnTo>
                  <a:pt x="0" y="96000"/>
                </a:lnTo>
                <a:lnTo>
                  <a:pt x="0" y="4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30" name="Shape 4430"/>
          <p:cNvSpPr/>
          <p:nvPr/>
        </p:nvSpPr>
        <p:spPr>
          <a:xfrm>
            <a:off x="3970337" y="5510212"/>
            <a:ext cx="17461" cy="23812"/>
          </a:xfrm>
          <a:custGeom>
            <a:pathLst>
              <a:path extrusionOk="0" h="120000" w="120000">
                <a:moveTo>
                  <a:pt x="110000" y="64000"/>
                </a:moveTo>
                <a:lnTo>
                  <a:pt x="110000" y="64000"/>
                </a:lnTo>
                <a:lnTo>
                  <a:pt x="110000" y="40000"/>
                </a:lnTo>
                <a:lnTo>
                  <a:pt x="110000" y="24000"/>
                </a:lnTo>
                <a:lnTo>
                  <a:pt x="110000" y="16000"/>
                </a:lnTo>
                <a:lnTo>
                  <a:pt x="100000" y="8000"/>
                </a:lnTo>
                <a:lnTo>
                  <a:pt x="80000" y="0"/>
                </a:lnTo>
                <a:lnTo>
                  <a:pt x="70000" y="8000"/>
                </a:lnTo>
                <a:lnTo>
                  <a:pt x="60000" y="16000"/>
                </a:lnTo>
                <a:lnTo>
                  <a:pt x="40000" y="16000"/>
                </a:lnTo>
                <a:lnTo>
                  <a:pt x="0" y="64000"/>
                </a:lnTo>
                <a:lnTo>
                  <a:pt x="40000" y="112000"/>
                </a:lnTo>
                <a:lnTo>
                  <a:pt x="110000" y="64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31" name="Shape 4431"/>
          <p:cNvSpPr/>
          <p:nvPr/>
        </p:nvSpPr>
        <p:spPr>
          <a:xfrm>
            <a:off x="3975100" y="5437187"/>
            <a:ext cx="1587" cy="12699"/>
          </a:xfrm>
          <a:custGeom>
            <a:pathLst>
              <a:path extrusionOk="0" h="120000" w="120000">
                <a:moveTo>
                  <a:pt x="0" y="75000"/>
                </a:moveTo>
                <a:lnTo>
                  <a:pt x="0" y="45000"/>
                </a:lnTo>
                <a:lnTo>
                  <a:pt x="0" y="30000"/>
                </a:lnTo>
                <a:lnTo>
                  <a:pt x="0" y="15000"/>
                </a:lnTo>
                <a:lnTo>
                  <a:pt x="0" y="0"/>
                </a:lnTo>
                <a:lnTo>
                  <a:pt x="0" y="75000"/>
                </a:lnTo>
                <a:lnTo>
                  <a:pt x="0" y="105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32" name="Shape 4432"/>
          <p:cNvSpPr/>
          <p:nvPr/>
        </p:nvSpPr>
        <p:spPr>
          <a:xfrm>
            <a:off x="3975100" y="5437187"/>
            <a:ext cx="17462" cy="28575"/>
          </a:xfrm>
          <a:custGeom>
            <a:pathLst>
              <a:path extrusionOk="0" h="120000" w="120000">
                <a:moveTo>
                  <a:pt x="101538" y="73333"/>
                </a:moveTo>
                <a:lnTo>
                  <a:pt x="101538" y="73333"/>
                </a:lnTo>
                <a:lnTo>
                  <a:pt x="110769" y="53333"/>
                </a:lnTo>
                <a:lnTo>
                  <a:pt x="110769" y="33333"/>
                </a:lnTo>
                <a:lnTo>
                  <a:pt x="101538" y="26666"/>
                </a:lnTo>
                <a:lnTo>
                  <a:pt x="92307" y="26666"/>
                </a:lnTo>
                <a:lnTo>
                  <a:pt x="73846" y="20000"/>
                </a:lnTo>
                <a:lnTo>
                  <a:pt x="46153" y="6666"/>
                </a:lnTo>
                <a:lnTo>
                  <a:pt x="9230" y="0"/>
                </a:lnTo>
                <a:lnTo>
                  <a:pt x="0" y="73333"/>
                </a:lnTo>
                <a:lnTo>
                  <a:pt x="46153" y="113333"/>
                </a:lnTo>
                <a:lnTo>
                  <a:pt x="101538" y="7333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33" name="Shape 4433"/>
          <p:cNvSpPr/>
          <p:nvPr/>
        </p:nvSpPr>
        <p:spPr>
          <a:xfrm>
            <a:off x="3890962" y="5432425"/>
            <a:ext cx="17461" cy="7937"/>
          </a:xfrm>
          <a:custGeom>
            <a:pathLst>
              <a:path extrusionOk="0" h="120000" w="120000">
                <a:moveTo>
                  <a:pt x="0" y="72000"/>
                </a:moveTo>
                <a:lnTo>
                  <a:pt x="20000" y="48000"/>
                </a:lnTo>
                <a:lnTo>
                  <a:pt x="30000" y="48000"/>
                </a:lnTo>
                <a:lnTo>
                  <a:pt x="40000" y="48000"/>
                </a:lnTo>
                <a:lnTo>
                  <a:pt x="50000" y="48000"/>
                </a:lnTo>
                <a:lnTo>
                  <a:pt x="60000" y="72000"/>
                </a:lnTo>
                <a:lnTo>
                  <a:pt x="70000" y="72000"/>
                </a:lnTo>
                <a:lnTo>
                  <a:pt x="80000" y="96000"/>
                </a:lnTo>
                <a:lnTo>
                  <a:pt x="90000" y="96000"/>
                </a:lnTo>
                <a:lnTo>
                  <a:pt x="100000" y="96000"/>
                </a:lnTo>
                <a:lnTo>
                  <a:pt x="110000" y="72000"/>
                </a:lnTo>
                <a:lnTo>
                  <a:pt x="100000" y="72000"/>
                </a:lnTo>
                <a:lnTo>
                  <a:pt x="90000" y="48000"/>
                </a:lnTo>
                <a:lnTo>
                  <a:pt x="90000" y="24000"/>
                </a:lnTo>
                <a:lnTo>
                  <a:pt x="80000" y="24000"/>
                </a:lnTo>
                <a:lnTo>
                  <a:pt x="70000" y="0"/>
                </a:lnTo>
                <a:lnTo>
                  <a:pt x="50000" y="0"/>
                </a:lnTo>
                <a:lnTo>
                  <a:pt x="40000" y="0"/>
                </a:lnTo>
                <a:lnTo>
                  <a:pt x="30000" y="0"/>
                </a:lnTo>
                <a:lnTo>
                  <a:pt x="20000" y="24000"/>
                </a:lnTo>
                <a:lnTo>
                  <a:pt x="10000" y="48000"/>
                </a:lnTo>
                <a:lnTo>
                  <a:pt x="0" y="72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34" name="Shape 4434"/>
          <p:cNvSpPr/>
          <p:nvPr/>
        </p:nvSpPr>
        <p:spPr>
          <a:xfrm>
            <a:off x="3890962" y="5432425"/>
            <a:ext cx="33336" cy="23813"/>
          </a:xfrm>
          <a:custGeom>
            <a:pathLst>
              <a:path extrusionOk="0" h="120000" w="120000">
                <a:moveTo>
                  <a:pt x="0" y="80000"/>
                </a:moveTo>
                <a:lnTo>
                  <a:pt x="0" y="80000"/>
                </a:lnTo>
                <a:lnTo>
                  <a:pt x="15652" y="64000"/>
                </a:lnTo>
                <a:lnTo>
                  <a:pt x="36521" y="56000"/>
                </a:lnTo>
                <a:lnTo>
                  <a:pt x="46956" y="48000"/>
                </a:lnTo>
                <a:lnTo>
                  <a:pt x="52173" y="56000"/>
                </a:lnTo>
                <a:lnTo>
                  <a:pt x="62608" y="72000"/>
                </a:lnTo>
                <a:lnTo>
                  <a:pt x="73043" y="88000"/>
                </a:lnTo>
                <a:lnTo>
                  <a:pt x="88695" y="104000"/>
                </a:lnTo>
                <a:lnTo>
                  <a:pt x="93913" y="112000"/>
                </a:lnTo>
                <a:lnTo>
                  <a:pt x="104347" y="112000"/>
                </a:lnTo>
                <a:lnTo>
                  <a:pt x="109565" y="104000"/>
                </a:lnTo>
                <a:lnTo>
                  <a:pt x="114782" y="96000"/>
                </a:lnTo>
                <a:lnTo>
                  <a:pt x="109565" y="80000"/>
                </a:lnTo>
                <a:lnTo>
                  <a:pt x="99130" y="56000"/>
                </a:lnTo>
                <a:lnTo>
                  <a:pt x="93913" y="40000"/>
                </a:lnTo>
                <a:lnTo>
                  <a:pt x="88695" y="32000"/>
                </a:lnTo>
                <a:lnTo>
                  <a:pt x="78260" y="16000"/>
                </a:lnTo>
                <a:lnTo>
                  <a:pt x="67826" y="8000"/>
                </a:lnTo>
                <a:lnTo>
                  <a:pt x="52173" y="8000"/>
                </a:lnTo>
                <a:lnTo>
                  <a:pt x="46956" y="0"/>
                </a:lnTo>
                <a:lnTo>
                  <a:pt x="36521" y="0"/>
                </a:lnTo>
                <a:lnTo>
                  <a:pt x="20869" y="16000"/>
                </a:lnTo>
                <a:lnTo>
                  <a:pt x="10434" y="48000"/>
                </a:lnTo>
                <a:lnTo>
                  <a:pt x="5217" y="64000"/>
                </a:lnTo>
                <a:lnTo>
                  <a:pt x="0" y="8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35" name="Shape 4435"/>
          <p:cNvSpPr/>
          <p:nvPr/>
        </p:nvSpPr>
        <p:spPr>
          <a:xfrm>
            <a:off x="3929062" y="5489575"/>
            <a:ext cx="12699" cy="6349"/>
          </a:xfrm>
          <a:custGeom>
            <a:pathLst>
              <a:path extrusionOk="0" h="120000" w="120000">
                <a:moveTo>
                  <a:pt x="106666" y="0"/>
                </a:moveTo>
                <a:lnTo>
                  <a:pt x="106666" y="60000"/>
                </a:lnTo>
                <a:lnTo>
                  <a:pt x="66666" y="90000"/>
                </a:lnTo>
                <a:lnTo>
                  <a:pt x="40000" y="90000"/>
                </a:lnTo>
                <a:lnTo>
                  <a:pt x="0" y="90000"/>
                </a:lnTo>
                <a:lnTo>
                  <a:pt x="10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36" name="Shape 4436"/>
          <p:cNvSpPr/>
          <p:nvPr/>
        </p:nvSpPr>
        <p:spPr>
          <a:xfrm>
            <a:off x="3941762" y="5494337"/>
            <a:ext cx="4762" cy="12699"/>
          </a:xfrm>
          <a:custGeom>
            <a:pathLst>
              <a:path extrusionOk="0" h="120000" w="120000">
                <a:moveTo>
                  <a:pt x="0" y="105000"/>
                </a:moveTo>
                <a:lnTo>
                  <a:pt x="0" y="105000"/>
                </a:lnTo>
                <a:lnTo>
                  <a:pt x="0" y="45000"/>
                </a:lnTo>
                <a:lnTo>
                  <a:pt x="30000" y="15000"/>
                </a:lnTo>
                <a:lnTo>
                  <a:pt x="60000" y="0"/>
                </a:lnTo>
                <a:lnTo>
                  <a:pt x="90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37" name="Shape 4437"/>
          <p:cNvSpPr/>
          <p:nvPr/>
        </p:nvSpPr>
        <p:spPr>
          <a:xfrm>
            <a:off x="3857625" y="5424487"/>
            <a:ext cx="1587" cy="25399"/>
          </a:xfrm>
          <a:custGeom>
            <a:pathLst>
              <a:path extrusionOk="0" h="120000" w="120000">
                <a:moveTo>
                  <a:pt x="0" y="112500"/>
                </a:moveTo>
                <a:lnTo>
                  <a:pt x="0" y="97500"/>
                </a:lnTo>
                <a:lnTo>
                  <a:pt x="0" y="82500"/>
                </a:lnTo>
                <a:lnTo>
                  <a:pt x="0" y="75000"/>
                </a:lnTo>
                <a:lnTo>
                  <a:pt x="0" y="67500"/>
                </a:lnTo>
                <a:lnTo>
                  <a:pt x="0" y="60000"/>
                </a:lnTo>
                <a:lnTo>
                  <a:pt x="0" y="52500"/>
                </a:lnTo>
                <a:lnTo>
                  <a:pt x="0" y="45000"/>
                </a:lnTo>
                <a:lnTo>
                  <a:pt x="0" y="37500"/>
                </a:lnTo>
                <a:lnTo>
                  <a:pt x="0" y="30000"/>
                </a:lnTo>
                <a:lnTo>
                  <a:pt x="0" y="15000"/>
                </a:lnTo>
                <a:lnTo>
                  <a:pt x="0" y="0"/>
                </a:lnTo>
                <a:lnTo>
                  <a:pt x="0" y="1125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38" name="Shape 4438"/>
          <p:cNvSpPr/>
          <p:nvPr/>
        </p:nvSpPr>
        <p:spPr>
          <a:xfrm>
            <a:off x="3857625" y="5424487"/>
            <a:ext cx="17462" cy="41275"/>
          </a:xfrm>
          <a:custGeom>
            <a:pathLst>
              <a:path extrusionOk="0" h="120000" w="120000">
                <a:moveTo>
                  <a:pt x="0" y="115384"/>
                </a:moveTo>
                <a:lnTo>
                  <a:pt x="0" y="115384"/>
                </a:lnTo>
                <a:lnTo>
                  <a:pt x="20000" y="96923"/>
                </a:lnTo>
                <a:lnTo>
                  <a:pt x="40000" y="87692"/>
                </a:lnTo>
                <a:lnTo>
                  <a:pt x="60000" y="73846"/>
                </a:lnTo>
                <a:lnTo>
                  <a:pt x="60000" y="69230"/>
                </a:lnTo>
                <a:lnTo>
                  <a:pt x="60000" y="64615"/>
                </a:lnTo>
                <a:lnTo>
                  <a:pt x="60000" y="55384"/>
                </a:lnTo>
                <a:lnTo>
                  <a:pt x="60000" y="46153"/>
                </a:lnTo>
                <a:lnTo>
                  <a:pt x="60000" y="36923"/>
                </a:lnTo>
                <a:lnTo>
                  <a:pt x="70000" y="27692"/>
                </a:lnTo>
                <a:lnTo>
                  <a:pt x="90000" y="13846"/>
                </a:lnTo>
                <a:lnTo>
                  <a:pt x="100000" y="0"/>
                </a:lnTo>
                <a:lnTo>
                  <a:pt x="110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39" name="Shape 4439"/>
          <p:cNvSpPr/>
          <p:nvPr/>
        </p:nvSpPr>
        <p:spPr>
          <a:xfrm>
            <a:off x="3868737" y="5391150"/>
            <a:ext cx="22225" cy="6349"/>
          </a:xfrm>
          <a:custGeom>
            <a:pathLst>
              <a:path extrusionOk="0" h="120000" w="120000">
                <a:moveTo>
                  <a:pt x="0" y="0"/>
                </a:moveTo>
                <a:lnTo>
                  <a:pt x="22500" y="0"/>
                </a:lnTo>
                <a:lnTo>
                  <a:pt x="37500" y="30000"/>
                </a:lnTo>
                <a:lnTo>
                  <a:pt x="52500" y="60000"/>
                </a:lnTo>
                <a:lnTo>
                  <a:pt x="67500" y="60000"/>
                </a:lnTo>
                <a:lnTo>
                  <a:pt x="75000" y="60000"/>
                </a:lnTo>
                <a:lnTo>
                  <a:pt x="90000" y="90000"/>
                </a:lnTo>
                <a:lnTo>
                  <a:pt x="105000" y="90000"/>
                </a:lnTo>
                <a:lnTo>
                  <a:pt x="112500" y="90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40" name="Shape 4440"/>
          <p:cNvSpPr/>
          <p:nvPr/>
        </p:nvSpPr>
        <p:spPr>
          <a:xfrm>
            <a:off x="3868737" y="5391150"/>
            <a:ext cx="38099" cy="22225"/>
          </a:xfrm>
          <a:custGeom>
            <a:pathLst>
              <a:path extrusionOk="0" h="120000" w="120000">
                <a:moveTo>
                  <a:pt x="0" y="0"/>
                </a:moveTo>
                <a:lnTo>
                  <a:pt x="0" y="0"/>
                </a:lnTo>
                <a:lnTo>
                  <a:pt x="22222" y="8571"/>
                </a:lnTo>
                <a:lnTo>
                  <a:pt x="40000" y="25714"/>
                </a:lnTo>
                <a:lnTo>
                  <a:pt x="53333" y="59999"/>
                </a:lnTo>
                <a:lnTo>
                  <a:pt x="71111" y="68571"/>
                </a:lnTo>
                <a:lnTo>
                  <a:pt x="80000" y="85714"/>
                </a:lnTo>
                <a:lnTo>
                  <a:pt x="93333" y="102857"/>
                </a:lnTo>
                <a:lnTo>
                  <a:pt x="111111" y="111428"/>
                </a:lnTo>
                <a:lnTo>
                  <a:pt x="115555" y="11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41" name="Shape 4441"/>
          <p:cNvSpPr/>
          <p:nvPr/>
        </p:nvSpPr>
        <p:spPr>
          <a:xfrm>
            <a:off x="3943350" y="5526087"/>
            <a:ext cx="14288" cy="12699"/>
          </a:xfrm>
          <a:custGeom>
            <a:pathLst>
              <a:path extrusionOk="0" h="120000" w="120000">
                <a:moveTo>
                  <a:pt x="48000" y="75000"/>
                </a:moveTo>
                <a:lnTo>
                  <a:pt x="108000" y="105000"/>
                </a:lnTo>
                <a:lnTo>
                  <a:pt x="108000" y="75000"/>
                </a:lnTo>
                <a:lnTo>
                  <a:pt x="108000" y="30000"/>
                </a:lnTo>
                <a:lnTo>
                  <a:pt x="108000" y="0"/>
                </a:lnTo>
                <a:lnTo>
                  <a:pt x="48000" y="0"/>
                </a:lnTo>
                <a:lnTo>
                  <a:pt x="0" y="30000"/>
                </a:lnTo>
                <a:lnTo>
                  <a:pt x="0" y="75000"/>
                </a:lnTo>
                <a:lnTo>
                  <a:pt x="4800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42" name="Shape 4442"/>
          <p:cNvSpPr/>
          <p:nvPr/>
        </p:nvSpPr>
        <p:spPr>
          <a:xfrm>
            <a:off x="3905250" y="5507037"/>
            <a:ext cx="12699" cy="12699"/>
          </a:xfrm>
          <a:custGeom>
            <a:pathLst>
              <a:path extrusionOk="0" h="120000" w="120000">
                <a:moveTo>
                  <a:pt x="40000" y="105000"/>
                </a:moveTo>
                <a:lnTo>
                  <a:pt x="40000" y="105000"/>
                </a:lnTo>
                <a:lnTo>
                  <a:pt x="66666" y="105000"/>
                </a:lnTo>
                <a:lnTo>
                  <a:pt x="106666" y="105000"/>
                </a:lnTo>
                <a:lnTo>
                  <a:pt x="106666" y="75000"/>
                </a:lnTo>
                <a:lnTo>
                  <a:pt x="106666" y="30000"/>
                </a:lnTo>
                <a:lnTo>
                  <a:pt x="66666" y="30000"/>
                </a:lnTo>
                <a:lnTo>
                  <a:pt x="66666" y="0"/>
                </a:lnTo>
                <a:lnTo>
                  <a:pt x="40000" y="0"/>
                </a:lnTo>
                <a:lnTo>
                  <a:pt x="0" y="30000"/>
                </a:lnTo>
                <a:lnTo>
                  <a:pt x="0" y="75000"/>
                </a:lnTo>
                <a:lnTo>
                  <a:pt x="0" y="10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43" name="Shape 4443"/>
          <p:cNvSpPr/>
          <p:nvPr/>
        </p:nvSpPr>
        <p:spPr>
          <a:xfrm>
            <a:off x="3905250" y="5468937"/>
            <a:ext cx="14288" cy="12699"/>
          </a:xfrm>
          <a:custGeom>
            <a:pathLst>
              <a:path extrusionOk="0" h="120000" w="120000">
                <a:moveTo>
                  <a:pt x="0" y="105000"/>
                </a:moveTo>
                <a:lnTo>
                  <a:pt x="48000" y="105000"/>
                </a:lnTo>
                <a:lnTo>
                  <a:pt x="108000" y="105000"/>
                </a:lnTo>
                <a:lnTo>
                  <a:pt x="108000" y="75000"/>
                </a:lnTo>
                <a:lnTo>
                  <a:pt x="108000" y="30000"/>
                </a:lnTo>
                <a:lnTo>
                  <a:pt x="108000" y="0"/>
                </a:lnTo>
                <a:lnTo>
                  <a:pt x="48000" y="0"/>
                </a:lnTo>
                <a:lnTo>
                  <a:pt x="0" y="0"/>
                </a:lnTo>
                <a:lnTo>
                  <a:pt x="0" y="30000"/>
                </a:lnTo>
                <a:lnTo>
                  <a:pt x="0" y="75000"/>
                </a:lnTo>
                <a:lnTo>
                  <a:pt x="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44" name="Shape 4444"/>
          <p:cNvSpPr/>
          <p:nvPr/>
        </p:nvSpPr>
        <p:spPr>
          <a:xfrm>
            <a:off x="3983037" y="5473700"/>
            <a:ext cx="15875" cy="12699"/>
          </a:xfrm>
          <a:custGeom>
            <a:pathLst>
              <a:path extrusionOk="0" h="120000" w="120000">
                <a:moveTo>
                  <a:pt x="0" y="75000"/>
                </a:moveTo>
                <a:lnTo>
                  <a:pt x="109090" y="105000"/>
                </a:lnTo>
                <a:lnTo>
                  <a:pt x="109090" y="75000"/>
                </a:lnTo>
                <a:lnTo>
                  <a:pt x="109090" y="30000"/>
                </a:lnTo>
                <a:lnTo>
                  <a:pt x="109090" y="0"/>
                </a:lnTo>
                <a:lnTo>
                  <a:pt x="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45" name="Shape 4445"/>
          <p:cNvSpPr/>
          <p:nvPr/>
        </p:nvSpPr>
        <p:spPr>
          <a:xfrm>
            <a:off x="3970337" y="5365750"/>
            <a:ext cx="14287" cy="12699"/>
          </a:xfrm>
          <a:custGeom>
            <a:pathLst>
              <a:path extrusionOk="0" h="120000" w="120000">
                <a:moveTo>
                  <a:pt x="0" y="75000"/>
                </a:moveTo>
                <a:lnTo>
                  <a:pt x="48000" y="105000"/>
                </a:lnTo>
                <a:lnTo>
                  <a:pt x="108000" y="75000"/>
                </a:lnTo>
                <a:lnTo>
                  <a:pt x="108000" y="30000"/>
                </a:lnTo>
                <a:lnTo>
                  <a:pt x="108000" y="0"/>
                </a:lnTo>
                <a:lnTo>
                  <a:pt x="48000" y="0"/>
                </a:lnTo>
                <a:lnTo>
                  <a:pt x="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46" name="Shape 4446"/>
          <p:cNvSpPr/>
          <p:nvPr/>
        </p:nvSpPr>
        <p:spPr>
          <a:xfrm>
            <a:off x="3994150" y="5397500"/>
            <a:ext cx="14288" cy="14288"/>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47" name="Shape 4447"/>
          <p:cNvSpPr/>
          <p:nvPr/>
        </p:nvSpPr>
        <p:spPr>
          <a:xfrm>
            <a:off x="3862387" y="5435600"/>
            <a:ext cx="14287" cy="12699"/>
          </a:xfrm>
          <a:custGeom>
            <a:pathLst>
              <a:path extrusionOk="0" h="120000" w="120000">
                <a:moveTo>
                  <a:pt x="0" y="105000"/>
                </a:moveTo>
                <a:lnTo>
                  <a:pt x="48000" y="105000"/>
                </a:lnTo>
                <a:lnTo>
                  <a:pt x="108000" y="105000"/>
                </a:lnTo>
                <a:lnTo>
                  <a:pt x="108000" y="75000"/>
                </a:lnTo>
                <a:lnTo>
                  <a:pt x="108000" y="30000"/>
                </a:lnTo>
                <a:lnTo>
                  <a:pt x="48000" y="0"/>
                </a:lnTo>
                <a:lnTo>
                  <a:pt x="0" y="0"/>
                </a:lnTo>
                <a:lnTo>
                  <a:pt x="0" y="30000"/>
                </a:lnTo>
                <a:lnTo>
                  <a:pt x="0" y="75000"/>
                </a:lnTo>
                <a:lnTo>
                  <a:pt x="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48" name="Shape 4448"/>
          <p:cNvSpPr/>
          <p:nvPr/>
        </p:nvSpPr>
        <p:spPr>
          <a:xfrm>
            <a:off x="3830637" y="5473700"/>
            <a:ext cx="14287" cy="12699"/>
          </a:xfrm>
          <a:custGeom>
            <a:pathLst>
              <a:path extrusionOk="0" h="120000" w="120000">
                <a:moveTo>
                  <a:pt x="48000" y="75000"/>
                </a:moveTo>
                <a:lnTo>
                  <a:pt x="48000" y="105000"/>
                </a:lnTo>
                <a:lnTo>
                  <a:pt x="108000" y="75000"/>
                </a:lnTo>
                <a:lnTo>
                  <a:pt x="108000" y="30000"/>
                </a:lnTo>
                <a:lnTo>
                  <a:pt x="48000" y="0"/>
                </a:lnTo>
                <a:lnTo>
                  <a:pt x="48000" y="30000"/>
                </a:lnTo>
                <a:lnTo>
                  <a:pt x="0" y="30000"/>
                </a:lnTo>
                <a:lnTo>
                  <a:pt x="0" y="75000"/>
                </a:lnTo>
                <a:lnTo>
                  <a:pt x="4800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49" name="Shape 4449"/>
          <p:cNvSpPr/>
          <p:nvPr/>
        </p:nvSpPr>
        <p:spPr>
          <a:xfrm>
            <a:off x="3829050" y="5424487"/>
            <a:ext cx="14288"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50" name="Shape 4450"/>
          <p:cNvSpPr/>
          <p:nvPr/>
        </p:nvSpPr>
        <p:spPr>
          <a:xfrm>
            <a:off x="3892550" y="5357812"/>
            <a:ext cx="14288"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51" name="Shape 4451"/>
          <p:cNvSpPr/>
          <p:nvPr/>
        </p:nvSpPr>
        <p:spPr>
          <a:xfrm>
            <a:off x="3930650" y="5565775"/>
            <a:ext cx="12699" cy="12699"/>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40000" y="30000"/>
                </a:lnTo>
                <a:lnTo>
                  <a:pt x="0" y="7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52" name="Shape 4452"/>
          <p:cNvSpPr/>
          <p:nvPr/>
        </p:nvSpPr>
        <p:spPr>
          <a:xfrm>
            <a:off x="3984625" y="5538787"/>
            <a:ext cx="14288" cy="14287"/>
          </a:xfrm>
          <a:custGeom>
            <a:pathLst>
              <a:path extrusionOk="0" h="120000" w="120000">
                <a:moveTo>
                  <a:pt x="48000" y="106666"/>
                </a:moveTo>
                <a:lnTo>
                  <a:pt x="108000" y="106666"/>
                </a:lnTo>
                <a:lnTo>
                  <a:pt x="108000" y="53333"/>
                </a:lnTo>
                <a:lnTo>
                  <a:pt x="108000" y="0"/>
                </a:lnTo>
                <a:lnTo>
                  <a:pt x="48000" y="0"/>
                </a:lnTo>
                <a:lnTo>
                  <a:pt x="0" y="53333"/>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53" name="Shape 4453"/>
          <p:cNvSpPr/>
          <p:nvPr/>
        </p:nvSpPr>
        <p:spPr>
          <a:xfrm>
            <a:off x="4017962" y="5464175"/>
            <a:ext cx="11112" cy="12699"/>
          </a:xfrm>
          <a:custGeom>
            <a:pathLst>
              <a:path extrusionOk="0" h="120000" w="120000">
                <a:moveTo>
                  <a:pt x="30000" y="75000"/>
                </a:moveTo>
                <a:lnTo>
                  <a:pt x="75000" y="105000"/>
                </a:lnTo>
                <a:lnTo>
                  <a:pt x="105000" y="105000"/>
                </a:lnTo>
                <a:lnTo>
                  <a:pt x="105000" y="75000"/>
                </a:lnTo>
                <a:lnTo>
                  <a:pt x="105000" y="30000"/>
                </a:lnTo>
                <a:lnTo>
                  <a:pt x="105000" y="0"/>
                </a:lnTo>
                <a:lnTo>
                  <a:pt x="75000" y="0"/>
                </a:lnTo>
                <a:lnTo>
                  <a:pt x="30000" y="0"/>
                </a:lnTo>
                <a:lnTo>
                  <a:pt x="0" y="30000"/>
                </a:lnTo>
                <a:lnTo>
                  <a:pt x="0" y="75000"/>
                </a:lnTo>
                <a:lnTo>
                  <a:pt x="3000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54" name="Shape 4454"/>
          <p:cNvSpPr/>
          <p:nvPr/>
        </p:nvSpPr>
        <p:spPr>
          <a:xfrm>
            <a:off x="3983037" y="5416550"/>
            <a:ext cx="14287" cy="12699"/>
          </a:xfrm>
          <a:custGeom>
            <a:pathLst>
              <a:path extrusionOk="0" h="120000" w="120000">
                <a:moveTo>
                  <a:pt x="48000" y="105000"/>
                </a:moveTo>
                <a:lnTo>
                  <a:pt x="48000" y="105000"/>
                </a:lnTo>
                <a:lnTo>
                  <a:pt x="108000" y="75000"/>
                </a:lnTo>
                <a:lnTo>
                  <a:pt x="108000" y="30000"/>
                </a:lnTo>
                <a:lnTo>
                  <a:pt x="48000" y="0"/>
                </a:lnTo>
                <a:lnTo>
                  <a:pt x="0" y="30000"/>
                </a:lnTo>
                <a:lnTo>
                  <a:pt x="0" y="7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55" name="Shape 4455"/>
          <p:cNvSpPr/>
          <p:nvPr/>
        </p:nvSpPr>
        <p:spPr>
          <a:xfrm>
            <a:off x="4011612" y="5427662"/>
            <a:ext cx="14287" cy="12699"/>
          </a:xfrm>
          <a:custGeom>
            <a:pathLst>
              <a:path extrusionOk="0" h="120000" w="120000">
                <a:moveTo>
                  <a:pt x="0" y="105000"/>
                </a:moveTo>
                <a:lnTo>
                  <a:pt x="48000" y="105000"/>
                </a:lnTo>
                <a:lnTo>
                  <a:pt x="108000" y="75000"/>
                </a:lnTo>
                <a:lnTo>
                  <a:pt x="108000" y="30000"/>
                </a:lnTo>
                <a:lnTo>
                  <a:pt x="48000" y="0"/>
                </a:lnTo>
                <a:lnTo>
                  <a:pt x="0" y="0"/>
                </a:lnTo>
                <a:lnTo>
                  <a:pt x="0" y="30000"/>
                </a:lnTo>
                <a:lnTo>
                  <a:pt x="0" y="75000"/>
                </a:lnTo>
                <a:lnTo>
                  <a:pt x="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56" name="Shape 4456"/>
          <p:cNvSpPr/>
          <p:nvPr/>
        </p:nvSpPr>
        <p:spPr>
          <a:xfrm>
            <a:off x="4176712" y="5303837"/>
            <a:ext cx="246062" cy="263525"/>
          </a:xfrm>
          <a:custGeom>
            <a:pathLst>
              <a:path extrusionOk="0" h="120000" w="120000">
                <a:moveTo>
                  <a:pt x="81379" y="118554"/>
                </a:moveTo>
                <a:lnTo>
                  <a:pt x="81379" y="118554"/>
                </a:lnTo>
                <a:lnTo>
                  <a:pt x="76551" y="119277"/>
                </a:lnTo>
                <a:lnTo>
                  <a:pt x="71724" y="119277"/>
                </a:lnTo>
                <a:lnTo>
                  <a:pt x="68965" y="119277"/>
                </a:lnTo>
                <a:lnTo>
                  <a:pt x="64827" y="118554"/>
                </a:lnTo>
                <a:lnTo>
                  <a:pt x="62068" y="118554"/>
                </a:lnTo>
                <a:lnTo>
                  <a:pt x="58620" y="118554"/>
                </a:lnTo>
                <a:lnTo>
                  <a:pt x="55172" y="117831"/>
                </a:lnTo>
                <a:lnTo>
                  <a:pt x="50344" y="117831"/>
                </a:lnTo>
                <a:lnTo>
                  <a:pt x="46206" y="117831"/>
                </a:lnTo>
                <a:lnTo>
                  <a:pt x="43448" y="117831"/>
                </a:lnTo>
                <a:lnTo>
                  <a:pt x="40000" y="117108"/>
                </a:lnTo>
                <a:lnTo>
                  <a:pt x="37241" y="115662"/>
                </a:lnTo>
                <a:lnTo>
                  <a:pt x="33793" y="114939"/>
                </a:lnTo>
                <a:lnTo>
                  <a:pt x="31034" y="114216"/>
                </a:lnTo>
                <a:lnTo>
                  <a:pt x="29655" y="113493"/>
                </a:lnTo>
                <a:lnTo>
                  <a:pt x="26896" y="112048"/>
                </a:lnTo>
                <a:lnTo>
                  <a:pt x="23448" y="109156"/>
                </a:lnTo>
                <a:lnTo>
                  <a:pt x="19310" y="104819"/>
                </a:lnTo>
                <a:lnTo>
                  <a:pt x="15172" y="99036"/>
                </a:lnTo>
                <a:lnTo>
                  <a:pt x="13103" y="93975"/>
                </a:lnTo>
                <a:lnTo>
                  <a:pt x="11034" y="91084"/>
                </a:lnTo>
                <a:lnTo>
                  <a:pt x="8965" y="87469"/>
                </a:lnTo>
                <a:lnTo>
                  <a:pt x="6896" y="83855"/>
                </a:lnTo>
                <a:lnTo>
                  <a:pt x="4827" y="80240"/>
                </a:lnTo>
                <a:lnTo>
                  <a:pt x="2068" y="76626"/>
                </a:lnTo>
                <a:lnTo>
                  <a:pt x="689" y="72289"/>
                </a:lnTo>
                <a:lnTo>
                  <a:pt x="0" y="68674"/>
                </a:lnTo>
                <a:lnTo>
                  <a:pt x="0" y="65060"/>
                </a:lnTo>
                <a:lnTo>
                  <a:pt x="689" y="61445"/>
                </a:lnTo>
                <a:lnTo>
                  <a:pt x="689" y="57108"/>
                </a:lnTo>
                <a:lnTo>
                  <a:pt x="2068" y="51325"/>
                </a:lnTo>
                <a:lnTo>
                  <a:pt x="4137" y="45542"/>
                </a:lnTo>
                <a:lnTo>
                  <a:pt x="5517" y="41204"/>
                </a:lnTo>
                <a:lnTo>
                  <a:pt x="6206" y="36144"/>
                </a:lnTo>
                <a:lnTo>
                  <a:pt x="8275" y="31807"/>
                </a:lnTo>
                <a:lnTo>
                  <a:pt x="10344" y="28915"/>
                </a:lnTo>
                <a:lnTo>
                  <a:pt x="12413" y="26024"/>
                </a:lnTo>
                <a:lnTo>
                  <a:pt x="16551" y="20963"/>
                </a:lnTo>
                <a:lnTo>
                  <a:pt x="20689" y="15903"/>
                </a:lnTo>
                <a:lnTo>
                  <a:pt x="27586" y="10120"/>
                </a:lnTo>
                <a:lnTo>
                  <a:pt x="35172" y="5783"/>
                </a:lnTo>
                <a:lnTo>
                  <a:pt x="42758" y="2168"/>
                </a:lnTo>
                <a:lnTo>
                  <a:pt x="50344" y="0"/>
                </a:lnTo>
                <a:lnTo>
                  <a:pt x="60000" y="722"/>
                </a:lnTo>
                <a:lnTo>
                  <a:pt x="62758" y="1445"/>
                </a:lnTo>
                <a:lnTo>
                  <a:pt x="66896" y="2891"/>
                </a:lnTo>
                <a:lnTo>
                  <a:pt x="71034" y="4337"/>
                </a:lnTo>
                <a:lnTo>
                  <a:pt x="75172" y="5783"/>
                </a:lnTo>
                <a:lnTo>
                  <a:pt x="80000" y="7951"/>
                </a:lnTo>
                <a:lnTo>
                  <a:pt x="84137" y="9397"/>
                </a:lnTo>
                <a:lnTo>
                  <a:pt x="88275" y="12289"/>
                </a:lnTo>
                <a:lnTo>
                  <a:pt x="90344" y="13734"/>
                </a:lnTo>
                <a:lnTo>
                  <a:pt x="93793" y="16626"/>
                </a:lnTo>
                <a:lnTo>
                  <a:pt x="96551" y="20240"/>
                </a:lnTo>
                <a:lnTo>
                  <a:pt x="100000" y="24578"/>
                </a:lnTo>
                <a:lnTo>
                  <a:pt x="104137" y="29638"/>
                </a:lnTo>
                <a:lnTo>
                  <a:pt x="106896" y="34698"/>
                </a:lnTo>
                <a:lnTo>
                  <a:pt x="108965" y="39759"/>
                </a:lnTo>
                <a:lnTo>
                  <a:pt x="112413" y="44096"/>
                </a:lnTo>
                <a:lnTo>
                  <a:pt x="113793" y="47710"/>
                </a:lnTo>
                <a:lnTo>
                  <a:pt x="115172" y="51325"/>
                </a:lnTo>
                <a:lnTo>
                  <a:pt x="117241" y="56385"/>
                </a:lnTo>
                <a:lnTo>
                  <a:pt x="118620" y="62168"/>
                </a:lnTo>
                <a:lnTo>
                  <a:pt x="118620" y="67951"/>
                </a:lnTo>
                <a:lnTo>
                  <a:pt x="119310" y="73012"/>
                </a:lnTo>
                <a:lnTo>
                  <a:pt x="119310" y="78072"/>
                </a:lnTo>
                <a:lnTo>
                  <a:pt x="118620" y="82409"/>
                </a:lnTo>
                <a:lnTo>
                  <a:pt x="117931" y="86746"/>
                </a:lnTo>
                <a:lnTo>
                  <a:pt x="115172" y="89638"/>
                </a:lnTo>
                <a:lnTo>
                  <a:pt x="113793" y="91807"/>
                </a:lnTo>
                <a:lnTo>
                  <a:pt x="112413" y="95421"/>
                </a:lnTo>
                <a:lnTo>
                  <a:pt x="111034" y="97590"/>
                </a:lnTo>
                <a:lnTo>
                  <a:pt x="108965" y="100481"/>
                </a:lnTo>
                <a:lnTo>
                  <a:pt x="108275" y="102650"/>
                </a:lnTo>
                <a:lnTo>
                  <a:pt x="106206" y="104819"/>
                </a:lnTo>
                <a:lnTo>
                  <a:pt x="104137" y="106265"/>
                </a:lnTo>
                <a:lnTo>
                  <a:pt x="101379" y="108433"/>
                </a:lnTo>
                <a:lnTo>
                  <a:pt x="98620" y="109879"/>
                </a:lnTo>
                <a:lnTo>
                  <a:pt x="94482" y="112771"/>
                </a:lnTo>
                <a:lnTo>
                  <a:pt x="90344" y="114216"/>
                </a:lnTo>
                <a:lnTo>
                  <a:pt x="86896" y="116385"/>
                </a:lnTo>
                <a:lnTo>
                  <a:pt x="84137" y="117831"/>
                </a:lnTo>
                <a:lnTo>
                  <a:pt x="82068" y="118554"/>
                </a:lnTo>
                <a:lnTo>
                  <a:pt x="81379" y="118554"/>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57" name="Shape 4457"/>
          <p:cNvSpPr/>
          <p:nvPr/>
        </p:nvSpPr>
        <p:spPr>
          <a:xfrm>
            <a:off x="4337050" y="5507037"/>
            <a:ext cx="14288" cy="6349"/>
          </a:xfrm>
          <a:custGeom>
            <a:pathLst>
              <a:path extrusionOk="0" h="120000" w="120000">
                <a:moveTo>
                  <a:pt x="84000" y="60000"/>
                </a:moveTo>
                <a:lnTo>
                  <a:pt x="60000" y="60000"/>
                </a:lnTo>
                <a:lnTo>
                  <a:pt x="48000" y="90000"/>
                </a:lnTo>
                <a:lnTo>
                  <a:pt x="36000" y="90000"/>
                </a:lnTo>
                <a:lnTo>
                  <a:pt x="24000" y="90000"/>
                </a:lnTo>
                <a:lnTo>
                  <a:pt x="12000" y="90000"/>
                </a:lnTo>
                <a:lnTo>
                  <a:pt x="0" y="90000"/>
                </a:lnTo>
                <a:lnTo>
                  <a:pt x="0" y="60000"/>
                </a:lnTo>
                <a:lnTo>
                  <a:pt x="12000" y="30000"/>
                </a:lnTo>
                <a:lnTo>
                  <a:pt x="24000" y="30000"/>
                </a:lnTo>
                <a:lnTo>
                  <a:pt x="36000" y="0"/>
                </a:lnTo>
                <a:lnTo>
                  <a:pt x="48000" y="0"/>
                </a:lnTo>
                <a:lnTo>
                  <a:pt x="60000" y="0"/>
                </a:lnTo>
                <a:lnTo>
                  <a:pt x="72000" y="0"/>
                </a:lnTo>
                <a:lnTo>
                  <a:pt x="84000" y="0"/>
                </a:lnTo>
                <a:lnTo>
                  <a:pt x="96000" y="0"/>
                </a:lnTo>
                <a:lnTo>
                  <a:pt x="96000" y="30000"/>
                </a:lnTo>
                <a:lnTo>
                  <a:pt x="108000" y="30000"/>
                </a:lnTo>
                <a:lnTo>
                  <a:pt x="108000" y="60000"/>
                </a:lnTo>
                <a:lnTo>
                  <a:pt x="96000" y="60000"/>
                </a:lnTo>
                <a:lnTo>
                  <a:pt x="8400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58" name="Shape 4458"/>
          <p:cNvSpPr/>
          <p:nvPr/>
        </p:nvSpPr>
        <p:spPr>
          <a:xfrm>
            <a:off x="4337050" y="5507037"/>
            <a:ext cx="30162" cy="22225"/>
          </a:xfrm>
          <a:custGeom>
            <a:pathLst>
              <a:path extrusionOk="0" h="120000" w="120000">
                <a:moveTo>
                  <a:pt x="91428" y="77142"/>
                </a:moveTo>
                <a:lnTo>
                  <a:pt x="91428" y="77142"/>
                </a:lnTo>
                <a:lnTo>
                  <a:pt x="62857" y="85714"/>
                </a:lnTo>
                <a:lnTo>
                  <a:pt x="51428" y="94285"/>
                </a:lnTo>
                <a:lnTo>
                  <a:pt x="51428" y="102857"/>
                </a:lnTo>
                <a:lnTo>
                  <a:pt x="40000" y="111428"/>
                </a:lnTo>
                <a:lnTo>
                  <a:pt x="17142" y="111428"/>
                </a:lnTo>
                <a:lnTo>
                  <a:pt x="11428" y="102857"/>
                </a:lnTo>
                <a:lnTo>
                  <a:pt x="0" y="94285"/>
                </a:lnTo>
                <a:lnTo>
                  <a:pt x="0" y="77142"/>
                </a:lnTo>
                <a:lnTo>
                  <a:pt x="0" y="59999"/>
                </a:lnTo>
                <a:lnTo>
                  <a:pt x="5714" y="42857"/>
                </a:lnTo>
                <a:lnTo>
                  <a:pt x="11428" y="34285"/>
                </a:lnTo>
                <a:lnTo>
                  <a:pt x="17142" y="25714"/>
                </a:lnTo>
                <a:lnTo>
                  <a:pt x="34285" y="17142"/>
                </a:lnTo>
                <a:lnTo>
                  <a:pt x="51428" y="8571"/>
                </a:lnTo>
                <a:lnTo>
                  <a:pt x="57142" y="0"/>
                </a:lnTo>
                <a:lnTo>
                  <a:pt x="68571" y="8571"/>
                </a:lnTo>
                <a:lnTo>
                  <a:pt x="91428" y="17142"/>
                </a:lnTo>
                <a:lnTo>
                  <a:pt x="97142" y="17142"/>
                </a:lnTo>
                <a:lnTo>
                  <a:pt x="102857" y="25714"/>
                </a:lnTo>
                <a:lnTo>
                  <a:pt x="114285" y="34285"/>
                </a:lnTo>
                <a:lnTo>
                  <a:pt x="114285" y="42857"/>
                </a:lnTo>
                <a:lnTo>
                  <a:pt x="108571" y="59999"/>
                </a:lnTo>
                <a:lnTo>
                  <a:pt x="97142" y="68571"/>
                </a:lnTo>
                <a:lnTo>
                  <a:pt x="91428" y="77142"/>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59" name="Shape 4459"/>
          <p:cNvSpPr/>
          <p:nvPr/>
        </p:nvSpPr>
        <p:spPr>
          <a:xfrm>
            <a:off x="4229100" y="5375275"/>
            <a:ext cx="15875" cy="11113"/>
          </a:xfrm>
          <a:custGeom>
            <a:pathLst>
              <a:path extrusionOk="0" h="120000" w="120000">
                <a:moveTo>
                  <a:pt x="76363" y="85714"/>
                </a:moveTo>
                <a:lnTo>
                  <a:pt x="54545" y="85714"/>
                </a:lnTo>
                <a:lnTo>
                  <a:pt x="43636" y="85714"/>
                </a:lnTo>
                <a:lnTo>
                  <a:pt x="43636" y="102857"/>
                </a:lnTo>
                <a:lnTo>
                  <a:pt x="32727" y="102857"/>
                </a:lnTo>
                <a:lnTo>
                  <a:pt x="21818" y="102857"/>
                </a:lnTo>
                <a:lnTo>
                  <a:pt x="10909" y="102857"/>
                </a:lnTo>
                <a:lnTo>
                  <a:pt x="0" y="85714"/>
                </a:lnTo>
                <a:lnTo>
                  <a:pt x="0" y="68571"/>
                </a:lnTo>
                <a:lnTo>
                  <a:pt x="0" y="51428"/>
                </a:lnTo>
                <a:lnTo>
                  <a:pt x="10909" y="34285"/>
                </a:lnTo>
                <a:lnTo>
                  <a:pt x="21818" y="34285"/>
                </a:lnTo>
                <a:lnTo>
                  <a:pt x="32727" y="34285"/>
                </a:lnTo>
                <a:lnTo>
                  <a:pt x="32727" y="17142"/>
                </a:lnTo>
                <a:lnTo>
                  <a:pt x="43636" y="0"/>
                </a:lnTo>
                <a:lnTo>
                  <a:pt x="54545" y="0"/>
                </a:lnTo>
                <a:lnTo>
                  <a:pt x="65454" y="17142"/>
                </a:lnTo>
                <a:lnTo>
                  <a:pt x="87272" y="17142"/>
                </a:lnTo>
                <a:lnTo>
                  <a:pt x="98181" y="34285"/>
                </a:lnTo>
                <a:lnTo>
                  <a:pt x="109090" y="34285"/>
                </a:lnTo>
                <a:lnTo>
                  <a:pt x="109090" y="51428"/>
                </a:lnTo>
                <a:lnTo>
                  <a:pt x="98181" y="68571"/>
                </a:lnTo>
                <a:lnTo>
                  <a:pt x="87272" y="68571"/>
                </a:lnTo>
                <a:lnTo>
                  <a:pt x="76363" y="85714"/>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60" name="Shape 4460"/>
          <p:cNvSpPr/>
          <p:nvPr/>
        </p:nvSpPr>
        <p:spPr>
          <a:xfrm>
            <a:off x="4229100" y="5375275"/>
            <a:ext cx="31750" cy="26987"/>
          </a:xfrm>
          <a:custGeom>
            <a:pathLst>
              <a:path extrusionOk="0" h="120000" w="120000">
                <a:moveTo>
                  <a:pt x="83478" y="84705"/>
                </a:moveTo>
                <a:lnTo>
                  <a:pt x="83478" y="84705"/>
                </a:lnTo>
                <a:lnTo>
                  <a:pt x="62608" y="84705"/>
                </a:lnTo>
                <a:lnTo>
                  <a:pt x="46956" y="91764"/>
                </a:lnTo>
                <a:lnTo>
                  <a:pt x="41739" y="105882"/>
                </a:lnTo>
                <a:lnTo>
                  <a:pt x="36521" y="112941"/>
                </a:lnTo>
                <a:lnTo>
                  <a:pt x="15652" y="112941"/>
                </a:lnTo>
                <a:lnTo>
                  <a:pt x="5217" y="105882"/>
                </a:lnTo>
                <a:lnTo>
                  <a:pt x="0" y="91764"/>
                </a:lnTo>
                <a:lnTo>
                  <a:pt x="0" y="84705"/>
                </a:lnTo>
                <a:lnTo>
                  <a:pt x="0" y="70588"/>
                </a:lnTo>
                <a:lnTo>
                  <a:pt x="0" y="56470"/>
                </a:lnTo>
                <a:lnTo>
                  <a:pt x="10434" y="42352"/>
                </a:lnTo>
                <a:lnTo>
                  <a:pt x="26086" y="35294"/>
                </a:lnTo>
                <a:lnTo>
                  <a:pt x="31304" y="28235"/>
                </a:lnTo>
                <a:lnTo>
                  <a:pt x="36521" y="14117"/>
                </a:lnTo>
                <a:lnTo>
                  <a:pt x="46956" y="0"/>
                </a:lnTo>
                <a:lnTo>
                  <a:pt x="62608" y="0"/>
                </a:lnTo>
                <a:lnTo>
                  <a:pt x="73043" y="14117"/>
                </a:lnTo>
                <a:lnTo>
                  <a:pt x="88695" y="21176"/>
                </a:lnTo>
                <a:lnTo>
                  <a:pt x="104347" y="35294"/>
                </a:lnTo>
                <a:lnTo>
                  <a:pt x="114782" y="42352"/>
                </a:lnTo>
                <a:lnTo>
                  <a:pt x="114782" y="56470"/>
                </a:lnTo>
                <a:lnTo>
                  <a:pt x="104347" y="70588"/>
                </a:lnTo>
                <a:lnTo>
                  <a:pt x="88695" y="77647"/>
                </a:lnTo>
                <a:lnTo>
                  <a:pt x="83478" y="8470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61" name="Shape 4461"/>
          <p:cNvSpPr/>
          <p:nvPr/>
        </p:nvSpPr>
        <p:spPr>
          <a:xfrm>
            <a:off x="4284662" y="5499100"/>
            <a:ext cx="1587" cy="4763"/>
          </a:xfrm>
          <a:custGeom>
            <a:pathLst>
              <a:path extrusionOk="0" h="120000" w="120000">
                <a:moveTo>
                  <a:pt x="0" y="40000"/>
                </a:moveTo>
                <a:lnTo>
                  <a:pt x="0" y="40000"/>
                </a:lnTo>
                <a:lnTo>
                  <a:pt x="0" y="0"/>
                </a:lnTo>
                <a:lnTo>
                  <a:pt x="60000" y="0"/>
                </a:lnTo>
                <a:lnTo>
                  <a:pt x="60000" y="40000"/>
                </a:lnTo>
                <a:lnTo>
                  <a:pt x="60000" y="80000"/>
                </a:lnTo>
                <a:lnTo>
                  <a:pt x="0" y="8000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62" name="Shape 4462"/>
          <p:cNvSpPr/>
          <p:nvPr/>
        </p:nvSpPr>
        <p:spPr>
          <a:xfrm>
            <a:off x="4284662" y="5499100"/>
            <a:ext cx="15875" cy="20638"/>
          </a:xfrm>
          <a:custGeom>
            <a:pathLst>
              <a:path extrusionOk="0" h="120000" w="120000">
                <a:moveTo>
                  <a:pt x="98181" y="36923"/>
                </a:moveTo>
                <a:lnTo>
                  <a:pt x="98181" y="36923"/>
                </a:lnTo>
                <a:lnTo>
                  <a:pt x="76363" y="27692"/>
                </a:lnTo>
                <a:lnTo>
                  <a:pt x="65454" y="9230"/>
                </a:lnTo>
                <a:lnTo>
                  <a:pt x="32727" y="0"/>
                </a:lnTo>
                <a:lnTo>
                  <a:pt x="10909" y="9230"/>
                </a:lnTo>
                <a:lnTo>
                  <a:pt x="0" y="27692"/>
                </a:lnTo>
                <a:lnTo>
                  <a:pt x="0" y="36923"/>
                </a:lnTo>
                <a:lnTo>
                  <a:pt x="10909" y="101538"/>
                </a:lnTo>
                <a:lnTo>
                  <a:pt x="109090" y="110769"/>
                </a:lnTo>
                <a:lnTo>
                  <a:pt x="98181" y="3692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63" name="Shape 4463"/>
          <p:cNvSpPr/>
          <p:nvPr/>
        </p:nvSpPr>
        <p:spPr>
          <a:xfrm>
            <a:off x="4357687" y="5434012"/>
            <a:ext cx="4762" cy="4762"/>
          </a:xfrm>
          <a:custGeom>
            <a:pathLst>
              <a:path extrusionOk="0" h="120000" w="120000">
                <a:moveTo>
                  <a:pt x="0" y="40000"/>
                </a:moveTo>
                <a:lnTo>
                  <a:pt x="30000" y="0"/>
                </a:lnTo>
                <a:lnTo>
                  <a:pt x="60000" y="0"/>
                </a:lnTo>
                <a:lnTo>
                  <a:pt x="90000" y="0"/>
                </a:lnTo>
                <a:lnTo>
                  <a:pt x="90000" y="40000"/>
                </a:lnTo>
                <a:lnTo>
                  <a:pt x="90000" y="80000"/>
                </a:lnTo>
                <a:lnTo>
                  <a:pt x="0" y="8000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64" name="Shape 4464"/>
          <p:cNvSpPr/>
          <p:nvPr/>
        </p:nvSpPr>
        <p:spPr>
          <a:xfrm>
            <a:off x="4360862" y="5434012"/>
            <a:ext cx="14287" cy="20636"/>
          </a:xfrm>
          <a:custGeom>
            <a:pathLst>
              <a:path extrusionOk="0" h="120000" w="120000">
                <a:moveTo>
                  <a:pt x="108000" y="46153"/>
                </a:moveTo>
                <a:lnTo>
                  <a:pt x="108000" y="46153"/>
                </a:lnTo>
                <a:lnTo>
                  <a:pt x="84000" y="18461"/>
                </a:lnTo>
                <a:lnTo>
                  <a:pt x="84000" y="9230"/>
                </a:lnTo>
                <a:lnTo>
                  <a:pt x="60000" y="0"/>
                </a:lnTo>
                <a:lnTo>
                  <a:pt x="24000" y="0"/>
                </a:lnTo>
                <a:lnTo>
                  <a:pt x="12000" y="9230"/>
                </a:lnTo>
                <a:lnTo>
                  <a:pt x="0" y="18461"/>
                </a:lnTo>
                <a:lnTo>
                  <a:pt x="0" y="27692"/>
                </a:lnTo>
                <a:lnTo>
                  <a:pt x="0" y="36923"/>
                </a:lnTo>
                <a:lnTo>
                  <a:pt x="12000" y="101538"/>
                </a:lnTo>
                <a:lnTo>
                  <a:pt x="108000" y="110769"/>
                </a:lnTo>
                <a:lnTo>
                  <a:pt x="108000" y="4615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65" name="Shape 4465"/>
          <p:cNvSpPr/>
          <p:nvPr/>
        </p:nvSpPr>
        <p:spPr>
          <a:xfrm>
            <a:off x="4306887" y="5383212"/>
            <a:ext cx="7937" cy="4762"/>
          </a:xfrm>
          <a:custGeom>
            <a:pathLst>
              <a:path extrusionOk="0" h="120000" w="120000">
                <a:moveTo>
                  <a:pt x="100000" y="40000"/>
                </a:moveTo>
                <a:lnTo>
                  <a:pt x="80000" y="0"/>
                </a:lnTo>
                <a:lnTo>
                  <a:pt x="60000" y="0"/>
                </a:lnTo>
                <a:lnTo>
                  <a:pt x="40000" y="0"/>
                </a:lnTo>
                <a:lnTo>
                  <a:pt x="20000" y="0"/>
                </a:lnTo>
                <a:lnTo>
                  <a:pt x="0" y="0"/>
                </a:lnTo>
                <a:lnTo>
                  <a:pt x="0" y="40000"/>
                </a:lnTo>
                <a:lnTo>
                  <a:pt x="60000" y="80000"/>
                </a:lnTo>
                <a:lnTo>
                  <a:pt x="100000" y="80000"/>
                </a:lnTo>
                <a:lnTo>
                  <a:pt x="10000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66" name="Shape 4466"/>
          <p:cNvSpPr/>
          <p:nvPr/>
        </p:nvSpPr>
        <p:spPr>
          <a:xfrm>
            <a:off x="4306887" y="5383212"/>
            <a:ext cx="23812" cy="20636"/>
          </a:xfrm>
          <a:custGeom>
            <a:pathLst>
              <a:path extrusionOk="0" h="120000" w="120000">
                <a:moveTo>
                  <a:pt x="112941" y="36923"/>
                </a:moveTo>
                <a:lnTo>
                  <a:pt x="112941" y="36923"/>
                </a:lnTo>
                <a:lnTo>
                  <a:pt x="98823" y="9230"/>
                </a:lnTo>
                <a:lnTo>
                  <a:pt x="91764" y="0"/>
                </a:lnTo>
                <a:lnTo>
                  <a:pt x="70588" y="0"/>
                </a:lnTo>
                <a:lnTo>
                  <a:pt x="63529" y="0"/>
                </a:lnTo>
                <a:lnTo>
                  <a:pt x="49411" y="0"/>
                </a:lnTo>
                <a:lnTo>
                  <a:pt x="21176" y="9230"/>
                </a:lnTo>
                <a:lnTo>
                  <a:pt x="7058" y="18461"/>
                </a:lnTo>
                <a:lnTo>
                  <a:pt x="0" y="27692"/>
                </a:lnTo>
                <a:lnTo>
                  <a:pt x="56470" y="92307"/>
                </a:lnTo>
                <a:lnTo>
                  <a:pt x="112941" y="110769"/>
                </a:lnTo>
                <a:lnTo>
                  <a:pt x="112941" y="3692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67" name="Shape 4467"/>
          <p:cNvSpPr/>
          <p:nvPr/>
        </p:nvSpPr>
        <p:spPr>
          <a:xfrm>
            <a:off x="4248150" y="5432425"/>
            <a:ext cx="15875" cy="7937"/>
          </a:xfrm>
          <a:custGeom>
            <a:pathLst>
              <a:path extrusionOk="0" h="120000" w="120000">
                <a:moveTo>
                  <a:pt x="21818" y="96000"/>
                </a:moveTo>
                <a:lnTo>
                  <a:pt x="32727" y="72000"/>
                </a:lnTo>
                <a:lnTo>
                  <a:pt x="32727" y="48000"/>
                </a:lnTo>
                <a:lnTo>
                  <a:pt x="43636" y="48000"/>
                </a:lnTo>
                <a:lnTo>
                  <a:pt x="43636" y="24000"/>
                </a:lnTo>
                <a:lnTo>
                  <a:pt x="65454" y="48000"/>
                </a:lnTo>
                <a:lnTo>
                  <a:pt x="76363" y="48000"/>
                </a:lnTo>
                <a:lnTo>
                  <a:pt x="87272" y="48000"/>
                </a:lnTo>
                <a:lnTo>
                  <a:pt x="98181" y="24000"/>
                </a:lnTo>
                <a:lnTo>
                  <a:pt x="109090" y="24000"/>
                </a:lnTo>
                <a:lnTo>
                  <a:pt x="109090" y="0"/>
                </a:lnTo>
                <a:lnTo>
                  <a:pt x="98181" y="0"/>
                </a:lnTo>
                <a:lnTo>
                  <a:pt x="76363" y="0"/>
                </a:lnTo>
                <a:lnTo>
                  <a:pt x="65454" y="0"/>
                </a:lnTo>
                <a:lnTo>
                  <a:pt x="54545" y="0"/>
                </a:lnTo>
                <a:lnTo>
                  <a:pt x="43636" y="0"/>
                </a:lnTo>
                <a:lnTo>
                  <a:pt x="32727" y="0"/>
                </a:lnTo>
                <a:lnTo>
                  <a:pt x="21818" y="0"/>
                </a:lnTo>
                <a:lnTo>
                  <a:pt x="10909" y="0"/>
                </a:lnTo>
                <a:lnTo>
                  <a:pt x="0" y="24000"/>
                </a:lnTo>
                <a:lnTo>
                  <a:pt x="0" y="48000"/>
                </a:lnTo>
                <a:lnTo>
                  <a:pt x="10909" y="72000"/>
                </a:lnTo>
                <a:lnTo>
                  <a:pt x="21818" y="96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68" name="Shape 4468"/>
          <p:cNvSpPr/>
          <p:nvPr/>
        </p:nvSpPr>
        <p:spPr>
          <a:xfrm>
            <a:off x="4248150" y="5432425"/>
            <a:ext cx="31750" cy="23813"/>
          </a:xfrm>
          <a:custGeom>
            <a:pathLst>
              <a:path extrusionOk="0" h="120000" w="120000">
                <a:moveTo>
                  <a:pt x="21818" y="112000"/>
                </a:moveTo>
                <a:lnTo>
                  <a:pt x="21818" y="112000"/>
                </a:lnTo>
                <a:lnTo>
                  <a:pt x="32727" y="80000"/>
                </a:lnTo>
                <a:lnTo>
                  <a:pt x="38181" y="56000"/>
                </a:lnTo>
                <a:lnTo>
                  <a:pt x="43636" y="48000"/>
                </a:lnTo>
                <a:lnTo>
                  <a:pt x="49090" y="40000"/>
                </a:lnTo>
                <a:lnTo>
                  <a:pt x="70909" y="48000"/>
                </a:lnTo>
                <a:lnTo>
                  <a:pt x="81818" y="48000"/>
                </a:lnTo>
                <a:lnTo>
                  <a:pt x="98181" y="48000"/>
                </a:lnTo>
                <a:lnTo>
                  <a:pt x="103636" y="40000"/>
                </a:lnTo>
                <a:lnTo>
                  <a:pt x="114545" y="32000"/>
                </a:lnTo>
                <a:lnTo>
                  <a:pt x="114545" y="16000"/>
                </a:lnTo>
                <a:lnTo>
                  <a:pt x="114545" y="8000"/>
                </a:lnTo>
                <a:lnTo>
                  <a:pt x="103636" y="8000"/>
                </a:lnTo>
                <a:lnTo>
                  <a:pt x="81818" y="0"/>
                </a:lnTo>
                <a:lnTo>
                  <a:pt x="70909" y="0"/>
                </a:lnTo>
                <a:lnTo>
                  <a:pt x="60000" y="0"/>
                </a:lnTo>
                <a:lnTo>
                  <a:pt x="49090" y="0"/>
                </a:lnTo>
                <a:lnTo>
                  <a:pt x="38181" y="0"/>
                </a:lnTo>
                <a:lnTo>
                  <a:pt x="21818" y="8000"/>
                </a:lnTo>
                <a:lnTo>
                  <a:pt x="5454" y="8000"/>
                </a:lnTo>
                <a:lnTo>
                  <a:pt x="0" y="24000"/>
                </a:lnTo>
                <a:lnTo>
                  <a:pt x="0" y="48000"/>
                </a:lnTo>
                <a:lnTo>
                  <a:pt x="10909" y="72000"/>
                </a:lnTo>
                <a:lnTo>
                  <a:pt x="16363" y="104000"/>
                </a:lnTo>
                <a:lnTo>
                  <a:pt x="21818" y="112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69" name="Shape 4469"/>
          <p:cNvSpPr/>
          <p:nvPr/>
        </p:nvSpPr>
        <p:spPr>
          <a:xfrm>
            <a:off x="4313237" y="5445125"/>
            <a:ext cx="11112" cy="6349"/>
          </a:xfrm>
          <a:custGeom>
            <a:pathLst>
              <a:path extrusionOk="0" h="120000" w="120000">
                <a:moveTo>
                  <a:pt x="0" y="0"/>
                </a:moveTo>
                <a:lnTo>
                  <a:pt x="75000" y="30000"/>
                </a:lnTo>
                <a:lnTo>
                  <a:pt x="105000" y="60000"/>
                </a:lnTo>
                <a:lnTo>
                  <a:pt x="75000" y="90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70" name="Shape 4470"/>
          <p:cNvSpPr/>
          <p:nvPr/>
        </p:nvSpPr>
        <p:spPr>
          <a:xfrm>
            <a:off x="4322762" y="5449887"/>
            <a:ext cx="7937" cy="12699"/>
          </a:xfrm>
          <a:custGeom>
            <a:pathLst>
              <a:path extrusionOk="0" h="120000" w="120000">
                <a:moveTo>
                  <a:pt x="96000" y="105000"/>
                </a:moveTo>
                <a:lnTo>
                  <a:pt x="96000" y="105000"/>
                </a:lnTo>
                <a:lnTo>
                  <a:pt x="24000" y="60000"/>
                </a:lnTo>
                <a:lnTo>
                  <a:pt x="0" y="30000"/>
                </a:lnTo>
                <a:lnTo>
                  <a:pt x="24000" y="15000"/>
                </a:lnTo>
                <a:lnTo>
                  <a:pt x="24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71" name="Shape 4471"/>
          <p:cNvSpPr/>
          <p:nvPr/>
        </p:nvSpPr>
        <p:spPr>
          <a:xfrm>
            <a:off x="4224337" y="5449887"/>
            <a:ext cx="1587" cy="23812"/>
          </a:xfrm>
          <a:custGeom>
            <a:pathLst>
              <a:path extrusionOk="0" h="120000" w="120000">
                <a:moveTo>
                  <a:pt x="0" y="112000"/>
                </a:moveTo>
                <a:lnTo>
                  <a:pt x="0" y="96000"/>
                </a:lnTo>
                <a:lnTo>
                  <a:pt x="0" y="80000"/>
                </a:lnTo>
                <a:lnTo>
                  <a:pt x="0" y="72000"/>
                </a:lnTo>
                <a:lnTo>
                  <a:pt x="0" y="64000"/>
                </a:lnTo>
                <a:lnTo>
                  <a:pt x="0" y="56000"/>
                </a:lnTo>
                <a:lnTo>
                  <a:pt x="0" y="48000"/>
                </a:lnTo>
                <a:lnTo>
                  <a:pt x="0" y="40000"/>
                </a:lnTo>
                <a:lnTo>
                  <a:pt x="0" y="32000"/>
                </a:lnTo>
                <a:lnTo>
                  <a:pt x="0" y="16000"/>
                </a:lnTo>
                <a:lnTo>
                  <a:pt x="0" y="8000"/>
                </a:lnTo>
                <a:lnTo>
                  <a:pt x="0" y="0"/>
                </a:lnTo>
                <a:lnTo>
                  <a:pt x="0" y="112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72" name="Shape 4472"/>
          <p:cNvSpPr/>
          <p:nvPr/>
        </p:nvSpPr>
        <p:spPr>
          <a:xfrm>
            <a:off x="4224337" y="5449887"/>
            <a:ext cx="17461" cy="39687"/>
          </a:xfrm>
          <a:custGeom>
            <a:pathLst>
              <a:path extrusionOk="0" h="120000" w="120000">
                <a:moveTo>
                  <a:pt x="110000" y="115200"/>
                </a:moveTo>
                <a:lnTo>
                  <a:pt x="110000" y="115200"/>
                </a:lnTo>
                <a:lnTo>
                  <a:pt x="100000" y="100800"/>
                </a:lnTo>
                <a:lnTo>
                  <a:pt x="90000" y="81600"/>
                </a:lnTo>
                <a:lnTo>
                  <a:pt x="80000" y="72000"/>
                </a:lnTo>
                <a:lnTo>
                  <a:pt x="80000" y="67200"/>
                </a:lnTo>
                <a:lnTo>
                  <a:pt x="70000" y="62400"/>
                </a:lnTo>
                <a:lnTo>
                  <a:pt x="60000" y="57600"/>
                </a:lnTo>
                <a:lnTo>
                  <a:pt x="30000" y="52800"/>
                </a:lnTo>
                <a:lnTo>
                  <a:pt x="30000" y="43200"/>
                </a:lnTo>
                <a:lnTo>
                  <a:pt x="30000" y="33600"/>
                </a:lnTo>
                <a:lnTo>
                  <a:pt x="20000" y="19200"/>
                </a:lnTo>
                <a:lnTo>
                  <a:pt x="0" y="4800"/>
                </a:lnTo>
                <a:lnTo>
                  <a:pt x="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73" name="Shape 4473"/>
          <p:cNvSpPr/>
          <p:nvPr/>
        </p:nvSpPr>
        <p:spPr>
          <a:xfrm>
            <a:off x="4198937" y="5413375"/>
            <a:ext cx="25399" cy="7937"/>
          </a:xfrm>
          <a:custGeom>
            <a:pathLst>
              <a:path extrusionOk="0" h="120000" w="120000">
                <a:moveTo>
                  <a:pt x="0" y="0"/>
                </a:moveTo>
                <a:lnTo>
                  <a:pt x="13333" y="24000"/>
                </a:lnTo>
                <a:lnTo>
                  <a:pt x="33333" y="48000"/>
                </a:lnTo>
                <a:lnTo>
                  <a:pt x="53333" y="48000"/>
                </a:lnTo>
                <a:lnTo>
                  <a:pt x="66666" y="48000"/>
                </a:lnTo>
                <a:lnTo>
                  <a:pt x="80000" y="48000"/>
                </a:lnTo>
                <a:lnTo>
                  <a:pt x="93333" y="72000"/>
                </a:lnTo>
                <a:lnTo>
                  <a:pt x="106666" y="72000"/>
                </a:lnTo>
                <a:lnTo>
                  <a:pt x="113333" y="96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74" name="Shape 4474"/>
          <p:cNvSpPr/>
          <p:nvPr/>
        </p:nvSpPr>
        <p:spPr>
          <a:xfrm>
            <a:off x="4198937" y="5419725"/>
            <a:ext cx="41275" cy="11113"/>
          </a:xfrm>
          <a:custGeom>
            <a:pathLst>
              <a:path extrusionOk="0" h="120000" w="120000">
                <a:moveTo>
                  <a:pt x="0" y="102857"/>
                </a:moveTo>
                <a:lnTo>
                  <a:pt x="0" y="102857"/>
                </a:lnTo>
                <a:lnTo>
                  <a:pt x="12413" y="68571"/>
                </a:lnTo>
                <a:lnTo>
                  <a:pt x="33103" y="51428"/>
                </a:lnTo>
                <a:lnTo>
                  <a:pt x="53793" y="51428"/>
                </a:lnTo>
                <a:lnTo>
                  <a:pt x="70344" y="51428"/>
                </a:lnTo>
                <a:lnTo>
                  <a:pt x="82758" y="51428"/>
                </a:lnTo>
                <a:lnTo>
                  <a:pt x="99310" y="34285"/>
                </a:lnTo>
                <a:lnTo>
                  <a:pt x="111724" y="17142"/>
                </a:lnTo>
                <a:lnTo>
                  <a:pt x="115862"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75" name="Shape 4475"/>
          <p:cNvSpPr/>
          <p:nvPr/>
        </p:nvSpPr>
        <p:spPr>
          <a:xfrm>
            <a:off x="4351337" y="5459412"/>
            <a:ext cx="12699" cy="14287"/>
          </a:xfrm>
          <a:custGeom>
            <a:pathLst>
              <a:path extrusionOk="0" h="120000" w="120000">
                <a:moveTo>
                  <a:pt x="40000" y="106666"/>
                </a:moveTo>
                <a:lnTo>
                  <a:pt x="66666" y="106666"/>
                </a:lnTo>
                <a:lnTo>
                  <a:pt x="66666" y="53333"/>
                </a:lnTo>
                <a:lnTo>
                  <a:pt x="106666" y="53333"/>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76" name="Shape 4476"/>
          <p:cNvSpPr/>
          <p:nvPr/>
        </p:nvSpPr>
        <p:spPr>
          <a:xfrm>
            <a:off x="4310062" y="5472112"/>
            <a:ext cx="14287" cy="14287"/>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77" name="Shape 4477"/>
          <p:cNvSpPr/>
          <p:nvPr/>
        </p:nvSpPr>
        <p:spPr>
          <a:xfrm>
            <a:off x="4284662" y="5445125"/>
            <a:ext cx="12699" cy="12699"/>
          </a:xfrm>
          <a:custGeom>
            <a:pathLst>
              <a:path extrusionOk="0" h="120000" w="120000">
                <a:moveTo>
                  <a:pt x="48000" y="105000"/>
                </a:moveTo>
                <a:lnTo>
                  <a:pt x="48000" y="105000"/>
                </a:lnTo>
                <a:lnTo>
                  <a:pt x="48000" y="75000"/>
                </a:lnTo>
                <a:lnTo>
                  <a:pt x="108000" y="75000"/>
                </a:lnTo>
                <a:lnTo>
                  <a:pt x="108000" y="30000"/>
                </a:lnTo>
                <a:lnTo>
                  <a:pt x="48000" y="0"/>
                </a:lnTo>
                <a:lnTo>
                  <a:pt x="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78" name="Shape 4478"/>
          <p:cNvSpPr/>
          <p:nvPr/>
        </p:nvSpPr>
        <p:spPr>
          <a:xfrm>
            <a:off x="4343400" y="5394325"/>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79" name="Shape 4479"/>
          <p:cNvSpPr/>
          <p:nvPr/>
        </p:nvSpPr>
        <p:spPr>
          <a:xfrm>
            <a:off x="4259262" y="5326062"/>
            <a:ext cx="12699" cy="14287"/>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80" name="Shape 4480"/>
          <p:cNvSpPr/>
          <p:nvPr/>
        </p:nvSpPr>
        <p:spPr>
          <a:xfrm>
            <a:off x="4297362" y="5332412"/>
            <a:ext cx="14287" cy="12699"/>
          </a:xfrm>
          <a:custGeom>
            <a:pathLst>
              <a:path extrusionOk="0" h="120000" w="120000">
                <a:moveTo>
                  <a:pt x="48000" y="105000"/>
                </a:moveTo>
                <a:lnTo>
                  <a:pt x="108000" y="105000"/>
                </a:lnTo>
                <a:lnTo>
                  <a:pt x="108000" y="75000"/>
                </a:lnTo>
                <a:lnTo>
                  <a:pt x="108000" y="30000"/>
                </a:lnTo>
                <a:lnTo>
                  <a:pt x="48000" y="30000"/>
                </a:lnTo>
                <a:lnTo>
                  <a:pt x="48000" y="0"/>
                </a:lnTo>
                <a:lnTo>
                  <a:pt x="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81" name="Shape 4481"/>
          <p:cNvSpPr/>
          <p:nvPr/>
        </p:nvSpPr>
        <p:spPr>
          <a:xfrm>
            <a:off x="4230687" y="5449887"/>
            <a:ext cx="12699" cy="15875"/>
          </a:xfrm>
          <a:custGeom>
            <a:pathLst>
              <a:path extrusionOk="0" h="120000" w="120000">
                <a:moveTo>
                  <a:pt x="66666" y="108000"/>
                </a:moveTo>
                <a:lnTo>
                  <a:pt x="106666" y="108000"/>
                </a:lnTo>
                <a:lnTo>
                  <a:pt x="106666" y="0"/>
                </a:lnTo>
                <a:lnTo>
                  <a:pt x="66666" y="0"/>
                </a:lnTo>
                <a:lnTo>
                  <a:pt x="40000" y="0"/>
                </a:lnTo>
                <a:lnTo>
                  <a:pt x="0" y="0"/>
                </a:lnTo>
                <a:lnTo>
                  <a:pt x="0" y="108000"/>
                </a:lnTo>
                <a:lnTo>
                  <a:pt x="40000" y="108000"/>
                </a:lnTo>
                <a:lnTo>
                  <a:pt x="66666"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82" name="Shape 4482"/>
          <p:cNvSpPr/>
          <p:nvPr/>
        </p:nvSpPr>
        <p:spPr>
          <a:xfrm>
            <a:off x="4233862" y="5500687"/>
            <a:ext cx="14287" cy="15875"/>
          </a:xfrm>
          <a:custGeom>
            <a:pathLst>
              <a:path extrusionOk="0" h="120000" w="120000">
                <a:moveTo>
                  <a:pt x="48000" y="108000"/>
                </a:moveTo>
                <a:lnTo>
                  <a:pt x="48000" y="108000"/>
                </a:lnTo>
                <a:lnTo>
                  <a:pt x="108000" y="108000"/>
                </a:lnTo>
                <a:lnTo>
                  <a:pt x="48000" y="0"/>
                </a:lnTo>
                <a:lnTo>
                  <a:pt x="0" y="0"/>
                </a:lnTo>
                <a:lnTo>
                  <a:pt x="0" y="108000"/>
                </a:lnTo>
                <a:lnTo>
                  <a:pt x="4800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83" name="Shape 4483"/>
          <p:cNvSpPr/>
          <p:nvPr/>
        </p:nvSpPr>
        <p:spPr>
          <a:xfrm>
            <a:off x="4198937" y="5468937"/>
            <a:ext cx="12699" cy="12699"/>
          </a:xfrm>
          <a:custGeom>
            <a:pathLst>
              <a:path extrusionOk="0" h="120000" w="120000">
                <a:moveTo>
                  <a:pt x="66666" y="105000"/>
                </a:moveTo>
                <a:lnTo>
                  <a:pt x="66666" y="105000"/>
                </a:lnTo>
                <a:lnTo>
                  <a:pt x="66666" y="7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lnTo>
                  <a:pt x="66666"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84" name="Shape 4484"/>
          <p:cNvSpPr/>
          <p:nvPr/>
        </p:nvSpPr>
        <p:spPr>
          <a:xfrm>
            <a:off x="4197350" y="5375275"/>
            <a:ext cx="14288" cy="12699"/>
          </a:xfrm>
          <a:custGeom>
            <a:pathLst>
              <a:path extrusionOk="0" h="120000" w="120000">
                <a:moveTo>
                  <a:pt x="48000" y="105000"/>
                </a:move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85" name="Shape 4485"/>
          <p:cNvSpPr/>
          <p:nvPr/>
        </p:nvSpPr>
        <p:spPr>
          <a:xfrm>
            <a:off x="4368800" y="5497512"/>
            <a:ext cx="12699" cy="12699"/>
          </a:xfrm>
          <a:custGeom>
            <a:pathLst>
              <a:path extrusionOk="0" h="120000" w="120000">
                <a:moveTo>
                  <a:pt x="66666" y="105000"/>
                </a:moveTo>
                <a:lnTo>
                  <a:pt x="66666" y="105000"/>
                </a:lnTo>
                <a:lnTo>
                  <a:pt x="66666" y="75000"/>
                </a:lnTo>
                <a:lnTo>
                  <a:pt x="106666" y="75000"/>
                </a:lnTo>
                <a:lnTo>
                  <a:pt x="106666" y="30000"/>
                </a:lnTo>
                <a:lnTo>
                  <a:pt x="66666" y="0"/>
                </a:lnTo>
                <a:lnTo>
                  <a:pt x="40000" y="0"/>
                </a:lnTo>
                <a:lnTo>
                  <a:pt x="0" y="0"/>
                </a:lnTo>
                <a:lnTo>
                  <a:pt x="0" y="30000"/>
                </a:lnTo>
                <a:lnTo>
                  <a:pt x="0" y="75000"/>
                </a:lnTo>
                <a:lnTo>
                  <a:pt x="40000" y="105000"/>
                </a:lnTo>
                <a:lnTo>
                  <a:pt x="66666"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86" name="Shape 4486"/>
          <p:cNvSpPr/>
          <p:nvPr/>
        </p:nvSpPr>
        <p:spPr>
          <a:xfrm>
            <a:off x="4389437" y="5438775"/>
            <a:ext cx="14287" cy="15875"/>
          </a:xfrm>
          <a:custGeom>
            <a:pathLst>
              <a:path extrusionOk="0" h="120000" w="120000">
                <a:moveTo>
                  <a:pt x="48000" y="108000"/>
                </a:moveTo>
                <a:lnTo>
                  <a:pt x="108000" y="108000"/>
                </a:lnTo>
                <a:lnTo>
                  <a:pt x="108000" y="0"/>
                </a:lnTo>
                <a:lnTo>
                  <a:pt x="48000" y="0"/>
                </a:lnTo>
                <a:lnTo>
                  <a:pt x="0" y="0"/>
                </a:lnTo>
                <a:lnTo>
                  <a:pt x="0" y="108000"/>
                </a:lnTo>
                <a:lnTo>
                  <a:pt x="4800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87" name="Shape 4487"/>
          <p:cNvSpPr/>
          <p:nvPr/>
        </p:nvSpPr>
        <p:spPr>
          <a:xfrm>
            <a:off x="4360862" y="5365750"/>
            <a:ext cx="11112" cy="12699"/>
          </a:xfrm>
          <a:custGeom>
            <a:pathLst>
              <a:path extrusionOk="0" h="120000" w="120000">
                <a:moveTo>
                  <a:pt x="30000" y="105000"/>
                </a:moveTo>
                <a:lnTo>
                  <a:pt x="75000" y="105000"/>
                </a:lnTo>
                <a:lnTo>
                  <a:pt x="75000" y="75000"/>
                </a:lnTo>
                <a:lnTo>
                  <a:pt x="105000" y="75000"/>
                </a:lnTo>
                <a:lnTo>
                  <a:pt x="105000" y="30000"/>
                </a:lnTo>
                <a:lnTo>
                  <a:pt x="75000" y="30000"/>
                </a:lnTo>
                <a:lnTo>
                  <a:pt x="75000" y="0"/>
                </a:lnTo>
                <a:lnTo>
                  <a:pt x="30000" y="0"/>
                </a:lnTo>
                <a:lnTo>
                  <a:pt x="0" y="30000"/>
                </a:lnTo>
                <a:lnTo>
                  <a:pt x="0" y="75000"/>
                </a:lnTo>
                <a:lnTo>
                  <a:pt x="0" y="105000"/>
                </a:lnTo>
                <a:lnTo>
                  <a:pt x="3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88" name="Shape 4488"/>
          <p:cNvSpPr/>
          <p:nvPr/>
        </p:nvSpPr>
        <p:spPr>
          <a:xfrm>
            <a:off x="4303712" y="5353050"/>
            <a:ext cx="12699" cy="12699"/>
          </a:xfrm>
          <a:custGeom>
            <a:pathLst>
              <a:path extrusionOk="0" h="120000" w="120000">
                <a:moveTo>
                  <a:pt x="66666" y="105000"/>
                </a:moveTo>
                <a:lnTo>
                  <a:pt x="106666" y="75000"/>
                </a:lnTo>
                <a:lnTo>
                  <a:pt x="106666" y="30000"/>
                </a:lnTo>
                <a:lnTo>
                  <a:pt x="106666" y="0"/>
                </a:lnTo>
                <a:lnTo>
                  <a:pt x="66666" y="0"/>
                </a:lnTo>
                <a:lnTo>
                  <a:pt x="40000" y="0"/>
                </a:lnTo>
                <a:lnTo>
                  <a:pt x="0" y="30000"/>
                </a:lnTo>
                <a:lnTo>
                  <a:pt x="0" y="75000"/>
                </a:lnTo>
                <a:lnTo>
                  <a:pt x="40000" y="105000"/>
                </a:lnTo>
                <a:lnTo>
                  <a:pt x="66666"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89" name="Shape 4489"/>
          <p:cNvSpPr/>
          <p:nvPr/>
        </p:nvSpPr>
        <p:spPr>
          <a:xfrm>
            <a:off x="4330700" y="5340350"/>
            <a:ext cx="12699" cy="14288"/>
          </a:xfrm>
          <a:custGeom>
            <a:pathLst>
              <a:path extrusionOk="0" h="120000" w="120000">
                <a:moveTo>
                  <a:pt x="66666" y="106666"/>
                </a:moveTo>
                <a:lnTo>
                  <a:pt x="106666" y="106666"/>
                </a:lnTo>
                <a:lnTo>
                  <a:pt x="106666" y="53333"/>
                </a:lnTo>
                <a:lnTo>
                  <a:pt x="106666" y="0"/>
                </a:lnTo>
                <a:lnTo>
                  <a:pt x="66666" y="0"/>
                </a:lnTo>
                <a:lnTo>
                  <a:pt x="40000" y="0"/>
                </a:lnTo>
                <a:lnTo>
                  <a:pt x="0" y="0"/>
                </a:lnTo>
                <a:lnTo>
                  <a:pt x="0" y="53333"/>
                </a:lnTo>
                <a:lnTo>
                  <a:pt x="0" y="106666"/>
                </a:lnTo>
                <a:lnTo>
                  <a:pt x="40000" y="106666"/>
                </a:lnTo>
                <a:lnTo>
                  <a:pt x="66666"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90" name="Shape 4490"/>
          <p:cNvSpPr/>
          <p:nvPr/>
        </p:nvSpPr>
        <p:spPr>
          <a:xfrm>
            <a:off x="4581525" y="5332412"/>
            <a:ext cx="233363" cy="268286"/>
          </a:xfrm>
          <a:custGeom>
            <a:pathLst>
              <a:path extrusionOk="0" h="120000" w="120000">
                <a:moveTo>
                  <a:pt x="65454" y="0"/>
                </a:moveTo>
                <a:lnTo>
                  <a:pt x="65454" y="0"/>
                </a:lnTo>
                <a:lnTo>
                  <a:pt x="70545" y="710"/>
                </a:lnTo>
                <a:lnTo>
                  <a:pt x="73454" y="2130"/>
                </a:lnTo>
                <a:lnTo>
                  <a:pt x="77818" y="4260"/>
                </a:lnTo>
                <a:lnTo>
                  <a:pt x="80727" y="5680"/>
                </a:lnTo>
                <a:lnTo>
                  <a:pt x="83636" y="7810"/>
                </a:lnTo>
                <a:lnTo>
                  <a:pt x="86545" y="9230"/>
                </a:lnTo>
                <a:lnTo>
                  <a:pt x="90181" y="10650"/>
                </a:lnTo>
                <a:lnTo>
                  <a:pt x="93818" y="12781"/>
                </a:lnTo>
                <a:lnTo>
                  <a:pt x="100363" y="15621"/>
                </a:lnTo>
                <a:lnTo>
                  <a:pt x="106181" y="19881"/>
                </a:lnTo>
                <a:lnTo>
                  <a:pt x="110545" y="23431"/>
                </a:lnTo>
                <a:lnTo>
                  <a:pt x="113454" y="27692"/>
                </a:lnTo>
                <a:lnTo>
                  <a:pt x="114181" y="29112"/>
                </a:lnTo>
                <a:lnTo>
                  <a:pt x="114909" y="31952"/>
                </a:lnTo>
                <a:lnTo>
                  <a:pt x="116363" y="34082"/>
                </a:lnTo>
                <a:lnTo>
                  <a:pt x="117090" y="36213"/>
                </a:lnTo>
                <a:lnTo>
                  <a:pt x="117818" y="39763"/>
                </a:lnTo>
                <a:lnTo>
                  <a:pt x="118545" y="42603"/>
                </a:lnTo>
                <a:lnTo>
                  <a:pt x="118545" y="45443"/>
                </a:lnTo>
                <a:lnTo>
                  <a:pt x="118545" y="48994"/>
                </a:lnTo>
                <a:lnTo>
                  <a:pt x="118545" y="51834"/>
                </a:lnTo>
                <a:lnTo>
                  <a:pt x="119272" y="56094"/>
                </a:lnTo>
                <a:lnTo>
                  <a:pt x="119272" y="59644"/>
                </a:lnTo>
                <a:lnTo>
                  <a:pt x="119272" y="63905"/>
                </a:lnTo>
                <a:lnTo>
                  <a:pt x="119272" y="68165"/>
                </a:lnTo>
                <a:lnTo>
                  <a:pt x="119272" y="72426"/>
                </a:lnTo>
                <a:lnTo>
                  <a:pt x="119272" y="76686"/>
                </a:lnTo>
                <a:lnTo>
                  <a:pt x="117818" y="79526"/>
                </a:lnTo>
                <a:lnTo>
                  <a:pt x="114909" y="82366"/>
                </a:lnTo>
                <a:lnTo>
                  <a:pt x="112000" y="85917"/>
                </a:lnTo>
                <a:lnTo>
                  <a:pt x="108363" y="90177"/>
                </a:lnTo>
                <a:lnTo>
                  <a:pt x="104727" y="95147"/>
                </a:lnTo>
                <a:lnTo>
                  <a:pt x="100363" y="99408"/>
                </a:lnTo>
                <a:lnTo>
                  <a:pt x="96727" y="102958"/>
                </a:lnTo>
                <a:lnTo>
                  <a:pt x="93090" y="105798"/>
                </a:lnTo>
                <a:lnTo>
                  <a:pt x="90181" y="107928"/>
                </a:lnTo>
                <a:lnTo>
                  <a:pt x="86545" y="109349"/>
                </a:lnTo>
                <a:lnTo>
                  <a:pt x="80000" y="112189"/>
                </a:lnTo>
                <a:lnTo>
                  <a:pt x="72727" y="115029"/>
                </a:lnTo>
                <a:lnTo>
                  <a:pt x="64727" y="117159"/>
                </a:lnTo>
                <a:lnTo>
                  <a:pt x="55272" y="118579"/>
                </a:lnTo>
                <a:lnTo>
                  <a:pt x="46545" y="119289"/>
                </a:lnTo>
                <a:lnTo>
                  <a:pt x="37090" y="117159"/>
                </a:lnTo>
                <a:lnTo>
                  <a:pt x="29090" y="112899"/>
                </a:lnTo>
                <a:lnTo>
                  <a:pt x="26181" y="111479"/>
                </a:lnTo>
                <a:lnTo>
                  <a:pt x="22545" y="108639"/>
                </a:lnTo>
                <a:lnTo>
                  <a:pt x="19636" y="105798"/>
                </a:lnTo>
                <a:lnTo>
                  <a:pt x="16000" y="102248"/>
                </a:lnTo>
                <a:lnTo>
                  <a:pt x="13090" y="99408"/>
                </a:lnTo>
                <a:lnTo>
                  <a:pt x="10909" y="95147"/>
                </a:lnTo>
                <a:lnTo>
                  <a:pt x="7272" y="92307"/>
                </a:lnTo>
                <a:lnTo>
                  <a:pt x="5818" y="89467"/>
                </a:lnTo>
                <a:lnTo>
                  <a:pt x="5090" y="85917"/>
                </a:lnTo>
                <a:lnTo>
                  <a:pt x="2909" y="81656"/>
                </a:lnTo>
                <a:lnTo>
                  <a:pt x="1454" y="75976"/>
                </a:lnTo>
                <a:lnTo>
                  <a:pt x="727" y="70295"/>
                </a:lnTo>
                <a:lnTo>
                  <a:pt x="0" y="64615"/>
                </a:lnTo>
                <a:lnTo>
                  <a:pt x="0" y="58934"/>
                </a:lnTo>
                <a:lnTo>
                  <a:pt x="0" y="54674"/>
                </a:lnTo>
                <a:lnTo>
                  <a:pt x="0" y="50414"/>
                </a:lnTo>
                <a:lnTo>
                  <a:pt x="0" y="46153"/>
                </a:lnTo>
                <a:lnTo>
                  <a:pt x="727" y="41183"/>
                </a:lnTo>
                <a:lnTo>
                  <a:pt x="2181" y="36213"/>
                </a:lnTo>
                <a:lnTo>
                  <a:pt x="5090" y="30532"/>
                </a:lnTo>
                <a:lnTo>
                  <a:pt x="6545" y="25562"/>
                </a:lnTo>
                <a:lnTo>
                  <a:pt x="8727" y="20591"/>
                </a:lnTo>
                <a:lnTo>
                  <a:pt x="11636" y="17041"/>
                </a:lnTo>
                <a:lnTo>
                  <a:pt x="15272" y="14201"/>
                </a:lnTo>
                <a:lnTo>
                  <a:pt x="18909" y="12781"/>
                </a:lnTo>
                <a:lnTo>
                  <a:pt x="21090" y="10650"/>
                </a:lnTo>
                <a:lnTo>
                  <a:pt x="24727" y="9230"/>
                </a:lnTo>
                <a:lnTo>
                  <a:pt x="26181" y="7100"/>
                </a:lnTo>
                <a:lnTo>
                  <a:pt x="29090" y="4970"/>
                </a:lnTo>
                <a:lnTo>
                  <a:pt x="31272" y="4260"/>
                </a:lnTo>
                <a:lnTo>
                  <a:pt x="34181" y="2840"/>
                </a:lnTo>
                <a:lnTo>
                  <a:pt x="37090" y="2130"/>
                </a:lnTo>
                <a:lnTo>
                  <a:pt x="40727" y="1420"/>
                </a:lnTo>
                <a:lnTo>
                  <a:pt x="45090" y="710"/>
                </a:lnTo>
                <a:lnTo>
                  <a:pt x="50181" y="710"/>
                </a:lnTo>
                <a:lnTo>
                  <a:pt x="54545" y="710"/>
                </a:lnTo>
                <a:lnTo>
                  <a:pt x="58909" y="0"/>
                </a:lnTo>
                <a:lnTo>
                  <a:pt x="61818" y="0"/>
                </a:lnTo>
                <a:lnTo>
                  <a:pt x="64727" y="0"/>
                </a:lnTo>
                <a:lnTo>
                  <a:pt x="65454" y="0"/>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91" name="Shape 4491"/>
          <p:cNvSpPr/>
          <p:nvPr/>
        </p:nvSpPr>
        <p:spPr>
          <a:xfrm>
            <a:off x="4665662" y="5364162"/>
            <a:ext cx="15875" cy="3174"/>
          </a:xfrm>
          <a:custGeom>
            <a:pathLst>
              <a:path extrusionOk="0" h="120000" w="120000">
                <a:moveTo>
                  <a:pt x="32727" y="0"/>
                </a:moveTo>
                <a:lnTo>
                  <a:pt x="54545" y="0"/>
                </a:lnTo>
                <a:lnTo>
                  <a:pt x="65454" y="0"/>
                </a:lnTo>
                <a:lnTo>
                  <a:pt x="76363" y="0"/>
                </a:lnTo>
                <a:lnTo>
                  <a:pt x="87272" y="0"/>
                </a:lnTo>
                <a:lnTo>
                  <a:pt x="98181" y="0"/>
                </a:lnTo>
                <a:lnTo>
                  <a:pt x="109090" y="0"/>
                </a:lnTo>
                <a:lnTo>
                  <a:pt x="109090" y="60000"/>
                </a:lnTo>
                <a:lnTo>
                  <a:pt x="98181" y="60000"/>
                </a:lnTo>
                <a:lnTo>
                  <a:pt x="87272" y="60000"/>
                </a:lnTo>
                <a:lnTo>
                  <a:pt x="76363" y="60000"/>
                </a:lnTo>
                <a:lnTo>
                  <a:pt x="65454" y="60000"/>
                </a:lnTo>
                <a:lnTo>
                  <a:pt x="54545" y="60000"/>
                </a:lnTo>
                <a:lnTo>
                  <a:pt x="43636" y="60000"/>
                </a:lnTo>
                <a:lnTo>
                  <a:pt x="32727" y="60000"/>
                </a:lnTo>
                <a:lnTo>
                  <a:pt x="21818" y="60000"/>
                </a:lnTo>
                <a:lnTo>
                  <a:pt x="10909" y="60000"/>
                </a:lnTo>
                <a:lnTo>
                  <a:pt x="0" y="0"/>
                </a:lnTo>
                <a:lnTo>
                  <a:pt x="10909" y="0"/>
                </a:lnTo>
                <a:lnTo>
                  <a:pt x="21818" y="0"/>
                </a:lnTo>
                <a:lnTo>
                  <a:pt x="32727"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92" name="Shape 4492"/>
          <p:cNvSpPr/>
          <p:nvPr/>
        </p:nvSpPr>
        <p:spPr>
          <a:xfrm>
            <a:off x="4665662" y="5364162"/>
            <a:ext cx="31750" cy="19049"/>
          </a:xfrm>
          <a:custGeom>
            <a:pathLst>
              <a:path extrusionOk="0" h="120000" w="120000">
                <a:moveTo>
                  <a:pt x="32727" y="0"/>
                </a:moveTo>
                <a:lnTo>
                  <a:pt x="32727" y="0"/>
                </a:lnTo>
                <a:lnTo>
                  <a:pt x="60000" y="10000"/>
                </a:lnTo>
                <a:lnTo>
                  <a:pt x="70909" y="10000"/>
                </a:lnTo>
                <a:lnTo>
                  <a:pt x="76363" y="0"/>
                </a:lnTo>
                <a:lnTo>
                  <a:pt x="92727" y="0"/>
                </a:lnTo>
                <a:lnTo>
                  <a:pt x="103636" y="10000"/>
                </a:lnTo>
                <a:lnTo>
                  <a:pt x="109090" y="30000"/>
                </a:lnTo>
                <a:lnTo>
                  <a:pt x="114545" y="50000"/>
                </a:lnTo>
                <a:lnTo>
                  <a:pt x="114545" y="60000"/>
                </a:lnTo>
                <a:lnTo>
                  <a:pt x="109090" y="80000"/>
                </a:lnTo>
                <a:lnTo>
                  <a:pt x="103636" y="100000"/>
                </a:lnTo>
                <a:lnTo>
                  <a:pt x="92727" y="110000"/>
                </a:lnTo>
                <a:lnTo>
                  <a:pt x="76363" y="110000"/>
                </a:lnTo>
                <a:lnTo>
                  <a:pt x="65454" y="110000"/>
                </a:lnTo>
                <a:lnTo>
                  <a:pt x="54545" y="110000"/>
                </a:lnTo>
                <a:lnTo>
                  <a:pt x="43636" y="110000"/>
                </a:lnTo>
                <a:lnTo>
                  <a:pt x="32727" y="90000"/>
                </a:lnTo>
                <a:lnTo>
                  <a:pt x="21818" y="70000"/>
                </a:lnTo>
                <a:lnTo>
                  <a:pt x="10909" y="60000"/>
                </a:lnTo>
                <a:lnTo>
                  <a:pt x="5454" y="60000"/>
                </a:lnTo>
                <a:lnTo>
                  <a:pt x="0" y="40000"/>
                </a:lnTo>
                <a:lnTo>
                  <a:pt x="5454" y="20000"/>
                </a:lnTo>
                <a:lnTo>
                  <a:pt x="16363" y="10000"/>
                </a:lnTo>
                <a:lnTo>
                  <a:pt x="21818" y="0"/>
                </a:lnTo>
                <a:lnTo>
                  <a:pt x="32727"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93" name="Shape 4493"/>
          <p:cNvSpPr/>
          <p:nvPr/>
        </p:nvSpPr>
        <p:spPr>
          <a:xfrm>
            <a:off x="4710112" y="5526087"/>
            <a:ext cx="15875" cy="4762"/>
          </a:xfrm>
          <a:custGeom>
            <a:pathLst>
              <a:path extrusionOk="0" h="120000" w="120000">
                <a:moveTo>
                  <a:pt x="32727" y="0"/>
                </a:moveTo>
                <a:lnTo>
                  <a:pt x="54545" y="0"/>
                </a:lnTo>
                <a:lnTo>
                  <a:pt x="65454" y="0"/>
                </a:lnTo>
                <a:lnTo>
                  <a:pt x="87272" y="0"/>
                </a:lnTo>
                <a:lnTo>
                  <a:pt x="98181" y="0"/>
                </a:lnTo>
                <a:lnTo>
                  <a:pt x="109090" y="40000"/>
                </a:lnTo>
                <a:lnTo>
                  <a:pt x="98181" y="40000"/>
                </a:lnTo>
                <a:lnTo>
                  <a:pt x="87272" y="80000"/>
                </a:lnTo>
                <a:lnTo>
                  <a:pt x="76363" y="80000"/>
                </a:lnTo>
                <a:lnTo>
                  <a:pt x="65454" y="80000"/>
                </a:lnTo>
                <a:lnTo>
                  <a:pt x="54545" y="80000"/>
                </a:lnTo>
                <a:lnTo>
                  <a:pt x="43636" y="80000"/>
                </a:lnTo>
                <a:lnTo>
                  <a:pt x="32727" y="80000"/>
                </a:lnTo>
                <a:lnTo>
                  <a:pt x="21818" y="80000"/>
                </a:lnTo>
                <a:lnTo>
                  <a:pt x="10909" y="80000"/>
                </a:lnTo>
                <a:lnTo>
                  <a:pt x="10909" y="40000"/>
                </a:lnTo>
                <a:lnTo>
                  <a:pt x="0" y="40000"/>
                </a:lnTo>
                <a:lnTo>
                  <a:pt x="10909" y="0"/>
                </a:lnTo>
                <a:lnTo>
                  <a:pt x="21818" y="0"/>
                </a:lnTo>
                <a:lnTo>
                  <a:pt x="32727"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94" name="Shape 4494"/>
          <p:cNvSpPr/>
          <p:nvPr/>
        </p:nvSpPr>
        <p:spPr>
          <a:xfrm>
            <a:off x="4710112" y="5526087"/>
            <a:ext cx="31750" cy="20636"/>
          </a:xfrm>
          <a:custGeom>
            <a:pathLst>
              <a:path extrusionOk="0" h="120000" w="120000">
                <a:moveTo>
                  <a:pt x="31304" y="0"/>
                </a:moveTo>
                <a:lnTo>
                  <a:pt x="31304" y="0"/>
                </a:lnTo>
                <a:lnTo>
                  <a:pt x="52173" y="0"/>
                </a:lnTo>
                <a:lnTo>
                  <a:pt x="67826" y="0"/>
                </a:lnTo>
                <a:lnTo>
                  <a:pt x="73043" y="0"/>
                </a:lnTo>
                <a:lnTo>
                  <a:pt x="88695" y="0"/>
                </a:lnTo>
                <a:lnTo>
                  <a:pt x="104347" y="9230"/>
                </a:lnTo>
                <a:lnTo>
                  <a:pt x="109565" y="18461"/>
                </a:lnTo>
                <a:lnTo>
                  <a:pt x="114782" y="46153"/>
                </a:lnTo>
                <a:lnTo>
                  <a:pt x="114782" y="55384"/>
                </a:lnTo>
                <a:lnTo>
                  <a:pt x="109565" y="64615"/>
                </a:lnTo>
                <a:lnTo>
                  <a:pt x="99130" y="83076"/>
                </a:lnTo>
                <a:lnTo>
                  <a:pt x="83478" y="92307"/>
                </a:lnTo>
                <a:lnTo>
                  <a:pt x="73043" y="92307"/>
                </a:lnTo>
                <a:lnTo>
                  <a:pt x="62608" y="101538"/>
                </a:lnTo>
                <a:lnTo>
                  <a:pt x="46956" y="110769"/>
                </a:lnTo>
                <a:lnTo>
                  <a:pt x="36521" y="110769"/>
                </a:lnTo>
                <a:lnTo>
                  <a:pt x="26086" y="110769"/>
                </a:lnTo>
                <a:lnTo>
                  <a:pt x="10434" y="92307"/>
                </a:lnTo>
                <a:lnTo>
                  <a:pt x="10434" y="64615"/>
                </a:lnTo>
                <a:lnTo>
                  <a:pt x="5217" y="46153"/>
                </a:lnTo>
                <a:lnTo>
                  <a:pt x="0" y="27692"/>
                </a:lnTo>
                <a:lnTo>
                  <a:pt x="5217" y="9230"/>
                </a:lnTo>
                <a:lnTo>
                  <a:pt x="10434" y="0"/>
                </a:lnTo>
                <a:lnTo>
                  <a:pt x="26086" y="0"/>
                </a:lnTo>
                <a:lnTo>
                  <a:pt x="31304"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95" name="Shape 4495"/>
          <p:cNvSpPr/>
          <p:nvPr/>
        </p:nvSpPr>
        <p:spPr>
          <a:xfrm>
            <a:off x="4722812" y="5394325"/>
            <a:ext cx="3174" cy="6349"/>
          </a:xfrm>
          <a:custGeom>
            <a:pathLst>
              <a:path extrusionOk="0" h="120000" w="120000">
                <a:moveTo>
                  <a:pt x="60000" y="30000"/>
                </a:moveTo>
                <a:lnTo>
                  <a:pt x="60000" y="60000"/>
                </a:lnTo>
                <a:lnTo>
                  <a:pt x="60000" y="90000"/>
                </a:lnTo>
                <a:lnTo>
                  <a:pt x="0" y="90000"/>
                </a:lnTo>
                <a:lnTo>
                  <a:pt x="0" y="60000"/>
                </a:lnTo>
                <a:lnTo>
                  <a:pt x="0" y="30000"/>
                </a:lnTo>
                <a:lnTo>
                  <a:pt x="60000" y="0"/>
                </a:lnTo>
                <a:lnTo>
                  <a:pt x="60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96" name="Shape 4496"/>
          <p:cNvSpPr/>
          <p:nvPr/>
        </p:nvSpPr>
        <p:spPr>
          <a:xfrm>
            <a:off x="4724400" y="5394325"/>
            <a:ext cx="15875" cy="22225"/>
          </a:xfrm>
          <a:custGeom>
            <a:pathLst>
              <a:path extrusionOk="0" h="120000" w="120000">
                <a:moveTo>
                  <a:pt x="0" y="51428"/>
                </a:moveTo>
                <a:lnTo>
                  <a:pt x="0" y="51428"/>
                </a:lnTo>
                <a:lnTo>
                  <a:pt x="10909" y="77142"/>
                </a:lnTo>
                <a:lnTo>
                  <a:pt x="10909" y="94285"/>
                </a:lnTo>
                <a:lnTo>
                  <a:pt x="21818" y="102857"/>
                </a:lnTo>
                <a:lnTo>
                  <a:pt x="43636" y="111428"/>
                </a:lnTo>
                <a:lnTo>
                  <a:pt x="65454" y="102857"/>
                </a:lnTo>
                <a:lnTo>
                  <a:pt x="76363" y="102857"/>
                </a:lnTo>
                <a:lnTo>
                  <a:pt x="87272" y="94285"/>
                </a:lnTo>
                <a:lnTo>
                  <a:pt x="87272" y="85714"/>
                </a:lnTo>
                <a:lnTo>
                  <a:pt x="109090" y="34285"/>
                </a:lnTo>
                <a:lnTo>
                  <a:pt x="32727" y="0"/>
                </a:lnTo>
                <a:lnTo>
                  <a:pt x="0" y="5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97" name="Shape 4497"/>
          <p:cNvSpPr/>
          <p:nvPr/>
        </p:nvSpPr>
        <p:spPr>
          <a:xfrm>
            <a:off x="4627562" y="5421312"/>
            <a:ext cx="3174" cy="6349"/>
          </a:xfrm>
          <a:custGeom>
            <a:pathLst>
              <a:path extrusionOk="0" h="120000" w="120000">
                <a:moveTo>
                  <a:pt x="80000" y="60000"/>
                </a:moveTo>
                <a:lnTo>
                  <a:pt x="80000" y="60000"/>
                </a:lnTo>
                <a:lnTo>
                  <a:pt x="80000" y="90000"/>
                </a:lnTo>
                <a:lnTo>
                  <a:pt x="40000" y="90000"/>
                </a:lnTo>
                <a:lnTo>
                  <a:pt x="0" y="90000"/>
                </a:lnTo>
                <a:lnTo>
                  <a:pt x="0" y="60000"/>
                </a:lnTo>
                <a:lnTo>
                  <a:pt x="0" y="30000"/>
                </a:lnTo>
                <a:lnTo>
                  <a:pt x="40000" y="0"/>
                </a:lnTo>
                <a:lnTo>
                  <a:pt x="8000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98" name="Shape 4498"/>
          <p:cNvSpPr/>
          <p:nvPr/>
        </p:nvSpPr>
        <p:spPr>
          <a:xfrm>
            <a:off x="4629150" y="5421312"/>
            <a:ext cx="14288" cy="22225"/>
          </a:xfrm>
          <a:custGeom>
            <a:pathLst>
              <a:path extrusionOk="0" h="120000" w="120000">
                <a:moveTo>
                  <a:pt x="0" y="59999"/>
                </a:moveTo>
                <a:lnTo>
                  <a:pt x="0" y="59999"/>
                </a:lnTo>
                <a:lnTo>
                  <a:pt x="12000" y="77142"/>
                </a:lnTo>
                <a:lnTo>
                  <a:pt x="12000" y="94285"/>
                </a:lnTo>
                <a:lnTo>
                  <a:pt x="24000" y="111428"/>
                </a:lnTo>
                <a:lnTo>
                  <a:pt x="60000" y="111428"/>
                </a:lnTo>
                <a:lnTo>
                  <a:pt x="72000" y="102857"/>
                </a:lnTo>
                <a:lnTo>
                  <a:pt x="84000" y="94285"/>
                </a:lnTo>
                <a:lnTo>
                  <a:pt x="84000" y="85714"/>
                </a:lnTo>
                <a:lnTo>
                  <a:pt x="108000" y="34285"/>
                </a:lnTo>
                <a:lnTo>
                  <a:pt x="24000" y="0"/>
                </a:lnTo>
                <a:lnTo>
                  <a:pt x="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499" name="Shape 4499"/>
          <p:cNvSpPr/>
          <p:nvPr/>
        </p:nvSpPr>
        <p:spPr>
          <a:xfrm>
            <a:off x="4648200" y="5486400"/>
            <a:ext cx="3174" cy="7937"/>
          </a:xfrm>
          <a:custGeom>
            <a:pathLst>
              <a:path extrusionOk="0" h="120000" w="120000">
                <a:moveTo>
                  <a:pt x="0" y="48000"/>
                </a:moveTo>
                <a:lnTo>
                  <a:pt x="0" y="72000"/>
                </a:lnTo>
                <a:lnTo>
                  <a:pt x="0" y="96000"/>
                </a:lnTo>
                <a:lnTo>
                  <a:pt x="60000" y="96000"/>
                </a:lnTo>
                <a:lnTo>
                  <a:pt x="60000" y="24000"/>
                </a:lnTo>
                <a:lnTo>
                  <a:pt x="0" y="0"/>
                </a:lnTo>
                <a:lnTo>
                  <a:pt x="0" y="4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00" name="Shape 4500"/>
          <p:cNvSpPr/>
          <p:nvPr/>
        </p:nvSpPr>
        <p:spPr>
          <a:xfrm>
            <a:off x="4648200" y="5486400"/>
            <a:ext cx="19049" cy="23813"/>
          </a:xfrm>
          <a:custGeom>
            <a:pathLst>
              <a:path extrusionOk="0" h="120000" w="120000">
                <a:moveTo>
                  <a:pt x="0" y="56000"/>
                </a:moveTo>
                <a:lnTo>
                  <a:pt x="0" y="56000"/>
                </a:lnTo>
                <a:lnTo>
                  <a:pt x="0" y="80000"/>
                </a:lnTo>
                <a:lnTo>
                  <a:pt x="8571" y="88000"/>
                </a:lnTo>
                <a:lnTo>
                  <a:pt x="17142" y="104000"/>
                </a:lnTo>
                <a:lnTo>
                  <a:pt x="34285" y="104000"/>
                </a:lnTo>
                <a:lnTo>
                  <a:pt x="51428" y="112000"/>
                </a:lnTo>
                <a:lnTo>
                  <a:pt x="77142" y="112000"/>
                </a:lnTo>
                <a:lnTo>
                  <a:pt x="102857" y="112000"/>
                </a:lnTo>
                <a:lnTo>
                  <a:pt x="111428" y="112000"/>
                </a:lnTo>
                <a:lnTo>
                  <a:pt x="94285" y="40000"/>
                </a:lnTo>
                <a:lnTo>
                  <a:pt x="34285" y="0"/>
                </a:lnTo>
                <a:lnTo>
                  <a:pt x="0" y="56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01" name="Shape 4501"/>
          <p:cNvSpPr/>
          <p:nvPr/>
        </p:nvSpPr>
        <p:spPr>
          <a:xfrm>
            <a:off x="4711700" y="5470525"/>
            <a:ext cx="17462" cy="4763"/>
          </a:xfrm>
          <a:custGeom>
            <a:pathLst>
              <a:path extrusionOk="0" h="120000" w="120000">
                <a:moveTo>
                  <a:pt x="110769" y="0"/>
                </a:moveTo>
                <a:lnTo>
                  <a:pt x="92307" y="0"/>
                </a:lnTo>
                <a:lnTo>
                  <a:pt x="83076" y="40000"/>
                </a:lnTo>
                <a:lnTo>
                  <a:pt x="73846" y="40000"/>
                </a:lnTo>
                <a:lnTo>
                  <a:pt x="64615" y="40000"/>
                </a:lnTo>
                <a:lnTo>
                  <a:pt x="46153" y="40000"/>
                </a:lnTo>
                <a:lnTo>
                  <a:pt x="36923" y="0"/>
                </a:lnTo>
                <a:lnTo>
                  <a:pt x="27692" y="0"/>
                </a:lnTo>
                <a:lnTo>
                  <a:pt x="18461" y="0"/>
                </a:lnTo>
                <a:lnTo>
                  <a:pt x="9230" y="0"/>
                </a:lnTo>
                <a:lnTo>
                  <a:pt x="9230" y="40000"/>
                </a:lnTo>
                <a:lnTo>
                  <a:pt x="0" y="40000"/>
                </a:lnTo>
                <a:lnTo>
                  <a:pt x="9230" y="40000"/>
                </a:lnTo>
                <a:lnTo>
                  <a:pt x="18461" y="40000"/>
                </a:lnTo>
                <a:lnTo>
                  <a:pt x="36923" y="80000"/>
                </a:lnTo>
                <a:lnTo>
                  <a:pt x="46153" y="80000"/>
                </a:lnTo>
                <a:lnTo>
                  <a:pt x="64615" y="80000"/>
                </a:lnTo>
                <a:lnTo>
                  <a:pt x="73846" y="80000"/>
                </a:lnTo>
                <a:lnTo>
                  <a:pt x="92307" y="80000"/>
                </a:lnTo>
                <a:lnTo>
                  <a:pt x="101538" y="80000"/>
                </a:lnTo>
                <a:lnTo>
                  <a:pt x="101538" y="40000"/>
                </a:lnTo>
                <a:lnTo>
                  <a:pt x="110769"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02" name="Shape 4502"/>
          <p:cNvSpPr/>
          <p:nvPr/>
        </p:nvSpPr>
        <p:spPr>
          <a:xfrm>
            <a:off x="4711700" y="5470525"/>
            <a:ext cx="33338" cy="20638"/>
          </a:xfrm>
          <a:custGeom>
            <a:pathLst>
              <a:path extrusionOk="0" h="120000" w="120000">
                <a:moveTo>
                  <a:pt x="115000" y="0"/>
                </a:moveTo>
                <a:lnTo>
                  <a:pt x="115000" y="0"/>
                </a:lnTo>
                <a:lnTo>
                  <a:pt x="100000" y="18461"/>
                </a:lnTo>
                <a:lnTo>
                  <a:pt x="85000" y="46153"/>
                </a:lnTo>
                <a:lnTo>
                  <a:pt x="80000" y="55384"/>
                </a:lnTo>
                <a:lnTo>
                  <a:pt x="65000" y="55384"/>
                </a:lnTo>
                <a:lnTo>
                  <a:pt x="50000" y="36923"/>
                </a:lnTo>
                <a:lnTo>
                  <a:pt x="40000" y="18461"/>
                </a:lnTo>
                <a:lnTo>
                  <a:pt x="30000" y="18461"/>
                </a:lnTo>
                <a:lnTo>
                  <a:pt x="15000" y="18461"/>
                </a:lnTo>
                <a:lnTo>
                  <a:pt x="5000" y="18461"/>
                </a:lnTo>
                <a:lnTo>
                  <a:pt x="5000" y="27692"/>
                </a:lnTo>
                <a:lnTo>
                  <a:pt x="0" y="36923"/>
                </a:lnTo>
                <a:lnTo>
                  <a:pt x="5000" y="55384"/>
                </a:lnTo>
                <a:lnTo>
                  <a:pt x="25000" y="73846"/>
                </a:lnTo>
                <a:lnTo>
                  <a:pt x="35000" y="83076"/>
                </a:lnTo>
                <a:lnTo>
                  <a:pt x="40000" y="92307"/>
                </a:lnTo>
                <a:lnTo>
                  <a:pt x="50000" y="101538"/>
                </a:lnTo>
                <a:lnTo>
                  <a:pt x="70000" y="101538"/>
                </a:lnTo>
                <a:lnTo>
                  <a:pt x="80000" y="110769"/>
                </a:lnTo>
                <a:lnTo>
                  <a:pt x="90000" y="110769"/>
                </a:lnTo>
                <a:lnTo>
                  <a:pt x="100000" y="101538"/>
                </a:lnTo>
                <a:lnTo>
                  <a:pt x="105000" y="83076"/>
                </a:lnTo>
                <a:lnTo>
                  <a:pt x="110000" y="46153"/>
                </a:lnTo>
                <a:lnTo>
                  <a:pt x="115000" y="18461"/>
                </a:lnTo>
                <a:lnTo>
                  <a:pt x="115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03" name="Shape 4503"/>
          <p:cNvSpPr/>
          <p:nvPr/>
        </p:nvSpPr>
        <p:spPr>
          <a:xfrm>
            <a:off x="4665662" y="5427662"/>
            <a:ext cx="12699" cy="6349"/>
          </a:xfrm>
          <a:custGeom>
            <a:pathLst>
              <a:path extrusionOk="0" h="120000" w="120000">
                <a:moveTo>
                  <a:pt x="108000" y="90000"/>
                </a:moveTo>
                <a:lnTo>
                  <a:pt x="0" y="60000"/>
                </a:lnTo>
                <a:lnTo>
                  <a:pt x="0" y="0"/>
                </a:lnTo>
                <a:lnTo>
                  <a:pt x="48000" y="0"/>
                </a:lnTo>
                <a:lnTo>
                  <a:pt x="108000" y="0"/>
                </a:lnTo>
                <a:lnTo>
                  <a:pt x="108000"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04" name="Shape 4504"/>
          <p:cNvSpPr/>
          <p:nvPr/>
        </p:nvSpPr>
        <p:spPr>
          <a:xfrm>
            <a:off x="4678362" y="5432425"/>
            <a:ext cx="3174" cy="12699"/>
          </a:xfrm>
          <a:custGeom>
            <a:pathLst>
              <a:path extrusionOk="0" h="120000" w="120000">
                <a:moveTo>
                  <a:pt x="0" y="0"/>
                </a:moveTo>
                <a:lnTo>
                  <a:pt x="0" y="0"/>
                </a:lnTo>
                <a:lnTo>
                  <a:pt x="80000" y="45000"/>
                </a:lnTo>
                <a:lnTo>
                  <a:pt x="80000" y="90000"/>
                </a:lnTo>
                <a:lnTo>
                  <a:pt x="40000" y="105000"/>
                </a:lnTo>
                <a:lnTo>
                  <a:pt x="0" y="105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05" name="Shape 4505"/>
          <p:cNvSpPr/>
          <p:nvPr/>
        </p:nvSpPr>
        <p:spPr>
          <a:xfrm>
            <a:off x="4754562" y="5443537"/>
            <a:ext cx="12699" cy="28575"/>
          </a:xfrm>
          <a:custGeom>
            <a:pathLst>
              <a:path extrusionOk="0" h="120000" w="120000">
                <a:moveTo>
                  <a:pt x="40000" y="0"/>
                </a:moveTo>
                <a:lnTo>
                  <a:pt x="40000" y="20000"/>
                </a:lnTo>
                <a:lnTo>
                  <a:pt x="66666" y="33333"/>
                </a:lnTo>
                <a:lnTo>
                  <a:pt x="106666" y="46666"/>
                </a:lnTo>
                <a:lnTo>
                  <a:pt x="106666" y="53333"/>
                </a:lnTo>
                <a:lnTo>
                  <a:pt x="40000" y="60000"/>
                </a:lnTo>
                <a:lnTo>
                  <a:pt x="0" y="66666"/>
                </a:lnTo>
                <a:lnTo>
                  <a:pt x="0" y="73333"/>
                </a:lnTo>
                <a:lnTo>
                  <a:pt x="40000" y="86666"/>
                </a:lnTo>
                <a:lnTo>
                  <a:pt x="40000" y="93333"/>
                </a:lnTo>
                <a:lnTo>
                  <a:pt x="66666" y="106666"/>
                </a:lnTo>
                <a:lnTo>
                  <a:pt x="66666" y="113333"/>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06" name="Shape 4506"/>
          <p:cNvSpPr/>
          <p:nvPr/>
        </p:nvSpPr>
        <p:spPr>
          <a:xfrm>
            <a:off x="4767262" y="5443537"/>
            <a:ext cx="4762" cy="44450"/>
          </a:xfrm>
          <a:custGeom>
            <a:pathLst>
              <a:path extrusionOk="0" h="120000" w="120000">
                <a:moveTo>
                  <a:pt x="60000" y="0"/>
                </a:moveTo>
                <a:lnTo>
                  <a:pt x="60000" y="0"/>
                </a:lnTo>
                <a:lnTo>
                  <a:pt x="60000" y="21428"/>
                </a:lnTo>
                <a:lnTo>
                  <a:pt x="30000" y="34285"/>
                </a:lnTo>
                <a:lnTo>
                  <a:pt x="0" y="47142"/>
                </a:lnTo>
                <a:lnTo>
                  <a:pt x="0" y="51428"/>
                </a:lnTo>
                <a:lnTo>
                  <a:pt x="0" y="55714"/>
                </a:lnTo>
                <a:lnTo>
                  <a:pt x="60000" y="59999"/>
                </a:lnTo>
                <a:lnTo>
                  <a:pt x="90000" y="68571"/>
                </a:lnTo>
                <a:lnTo>
                  <a:pt x="90000" y="77142"/>
                </a:lnTo>
                <a:lnTo>
                  <a:pt x="60000" y="85714"/>
                </a:lnTo>
                <a:lnTo>
                  <a:pt x="60000" y="98571"/>
                </a:lnTo>
                <a:lnTo>
                  <a:pt x="30000" y="111428"/>
                </a:lnTo>
                <a:lnTo>
                  <a:pt x="30000" y="115714"/>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07" name="Shape 4507"/>
          <p:cNvSpPr/>
          <p:nvPr/>
        </p:nvSpPr>
        <p:spPr>
          <a:xfrm>
            <a:off x="4741862" y="5500687"/>
            <a:ext cx="26987" cy="9524"/>
          </a:xfrm>
          <a:custGeom>
            <a:pathLst>
              <a:path extrusionOk="0" h="120000" w="120000">
                <a:moveTo>
                  <a:pt x="113684" y="0"/>
                </a:moveTo>
                <a:lnTo>
                  <a:pt x="94736" y="0"/>
                </a:lnTo>
                <a:lnTo>
                  <a:pt x="75789" y="20000"/>
                </a:lnTo>
                <a:lnTo>
                  <a:pt x="56842" y="40000"/>
                </a:lnTo>
                <a:lnTo>
                  <a:pt x="44210" y="80000"/>
                </a:lnTo>
                <a:lnTo>
                  <a:pt x="31578" y="100000"/>
                </a:lnTo>
                <a:lnTo>
                  <a:pt x="18947" y="100000"/>
                </a:lnTo>
                <a:lnTo>
                  <a:pt x="6315" y="100000"/>
                </a:lnTo>
                <a:lnTo>
                  <a:pt x="0" y="100000"/>
                </a:lnTo>
                <a:lnTo>
                  <a:pt x="113684"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08" name="Shape 4508"/>
          <p:cNvSpPr/>
          <p:nvPr/>
        </p:nvSpPr>
        <p:spPr>
          <a:xfrm>
            <a:off x="4741862" y="5508625"/>
            <a:ext cx="42861" cy="9524"/>
          </a:xfrm>
          <a:custGeom>
            <a:pathLst>
              <a:path extrusionOk="0" h="120000" w="120000">
                <a:moveTo>
                  <a:pt x="116000" y="100000"/>
                </a:moveTo>
                <a:lnTo>
                  <a:pt x="116000" y="100000"/>
                </a:lnTo>
                <a:lnTo>
                  <a:pt x="92000" y="100000"/>
                </a:lnTo>
                <a:lnTo>
                  <a:pt x="76000" y="80000"/>
                </a:lnTo>
                <a:lnTo>
                  <a:pt x="60000" y="60000"/>
                </a:lnTo>
                <a:lnTo>
                  <a:pt x="44000" y="20000"/>
                </a:lnTo>
                <a:lnTo>
                  <a:pt x="32000" y="0"/>
                </a:lnTo>
                <a:lnTo>
                  <a:pt x="16000" y="0"/>
                </a:lnTo>
                <a:lnTo>
                  <a:pt x="4000" y="0"/>
                </a:lnTo>
                <a:lnTo>
                  <a:pt x="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09" name="Shape 4509"/>
          <p:cNvSpPr/>
          <p:nvPr/>
        </p:nvSpPr>
        <p:spPr>
          <a:xfrm>
            <a:off x="4635500" y="5391150"/>
            <a:ext cx="14288" cy="14288"/>
          </a:xfrm>
          <a:custGeom>
            <a:pathLst>
              <a:path extrusionOk="0" h="120000" w="120000">
                <a:moveTo>
                  <a:pt x="48000" y="0"/>
                </a:moveTo>
                <a:lnTo>
                  <a:pt x="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10" name="Shape 4510"/>
          <p:cNvSpPr/>
          <p:nvPr/>
        </p:nvSpPr>
        <p:spPr>
          <a:xfrm>
            <a:off x="4678362" y="5397500"/>
            <a:ext cx="14287" cy="14288"/>
          </a:xfrm>
          <a:custGeom>
            <a:pathLst>
              <a:path extrusionOk="0" h="120000" w="120000">
                <a:moveTo>
                  <a:pt x="0" y="0"/>
                </a:moveTo>
                <a:lnTo>
                  <a:pt x="0" y="0"/>
                </a:lnTo>
                <a:lnTo>
                  <a:pt x="0" y="53333"/>
                </a:lnTo>
                <a:lnTo>
                  <a:pt x="0" y="106666"/>
                </a:lnTo>
                <a:lnTo>
                  <a:pt x="109090" y="106666"/>
                </a:lnTo>
                <a:lnTo>
                  <a:pt x="109090" y="53333"/>
                </a:lnTo>
                <a:lnTo>
                  <a:pt x="10909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11" name="Shape 4511"/>
          <p:cNvSpPr/>
          <p:nvPr/>
        </p:nvSpPr>
        <p:spPr>
          <a:xfrm>
            <a:off x="4691062" y="5434012"/>
            <a:ext cx="12699" cy="12699"/>
          </a:xfrm>
          <a:custGeom>
            <a:pathLst>
              <a:path extrusionOk="0" h="120000" w="120000">
                <a:moveTo>
                  <a:pt x="48000" y="0"/>
                </a:moveTo>
                <a:lnTo>
                  <a:pt x="48000" y="0"/>
                </a:lnTo>
                <a:lnTo>
                  <a:pt x="0" y="0"/>
                </a:lnTo>
                <a:lnTo>
                  <a:pt x="0" y="30000"/>
                </a:lnTo>
                <a:lnTo>
                  <a:pt x="0" y="75000"/>
                </a:lnTo>
                <a:lnTo>
                  <a:pt x="0" y="105000"/>
                </a:lnTo>
                <a:lnTo>
                  <a:pt x="48000" y="105000"/>
                </a:lnTo>
                <a:lnTo>
                  <a:pt x="108000" y="105000"/>
                </a:lnTo>
                <a:lnTo>
                  <a:pt x="108000" y="75000"/>
                </a:lnTo>
                <a:lnTo>
                  <a:pt x="108000" y="30000"/>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12" name="Shape 4512"/>
          <p:cNvSpPr/>
          <p:nvPr/>
        </p:nvSpPr>
        <p:spPr>
          <a:xfrm>
            <a:off x="4614862" y="5454650"/>
            <a:ext cx="12699" cy="12699"/>
          </a:xfrm>
          <a:custGeom>
            <a:pathLst>
              <a:path extrusionOk="0" h="120000" w="120000">
                <a:moveTo>
                  <a:pt x="66666" y="0"/>
                </a:moveTo>
                <a:lnTo>
                  <a:pt x="40000" y="0"/>
                </a:lnTo>
                <a:lnTo>
                  <a:pt x="0" y="0"/>
                </a:lnTo>
                <a:lnTo>
                  <a:pt x="0" y="30000"/>
                </a:lnTo>
                <a:lnTo>
                  <a:pt x="0" y="75000"/>
                </a:lnTo>
                <a:lnTo>
                  <a:pt x="0" y="105000"/>
                </a:lnTo>
                <a:lnTo>
                  <a:pt x="40000" y="105000"/>
                </a:lnTo>
                <a:lnTo>
                  <a:pt x="66666" y="105000"/>
                </a:lnTo>
                <a:lnTo>
                  <a:pt x="106666" y="10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13" name="Shape 4513"/>
          <p:cNvSpPr/>
          <p:nvPr/>
        </p:nvSpPr>
        <p:spPr>
          <a:xfrm>
            <a:off x="4665662" y="5551487"/>
            <a:ext cx="11112" cy="14287"/>
          </a:xfrm>
          <a:custGeom>
            <a:pathLst>
              <a:path extrusionOk="0" h="120000" w="120000">
                <a:moveTo>
                  <a:pt x="75000" y="0"/>
                </a:moveTo>
                <a:lnTo>
                  <a:pt x="30000" y="0"/>
                </a:lnTo>
                <a:lnTo>
                  <a:pt x="0" y="53333"/>
                </a:lnTo>
                <a:lnTo>
                  <a:pt x="0" y="106666"/>
                </a:lnTo>
                <a:lnTo>
                  <a:pt x="30000" y="106666"/>
                </a:lnTo>
                <a:lnTo>
                  <a:pt x="75000" y="106666"/>
                </a:lnTo>
                <a:lnTo>
                  <a:pt x="105000" y="106666"/>
                </a:lnTo>
                <a:lnTo>
                  <a:pt x="105000" y="53333"/>
                </a:lnTo>
                <a:lnTo>
                  <a:pt x="105000" y="0"/>
                </a:lnTo>
                <a:lnTo>
                  <a:pt x="75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14" name="Shape 4514"/>
          <p:cNvSpPr/>
          <p:nvPr/>
        </p:nvSpPr>
        <p:spPr>
          <a:xfrm>
            <a:off x="4629150" y="5529262"/>
            <a:ext cx="14288"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15" name="Shape 4515"/>
          <p:cNvSpPr/>
          <p:nvPr/>
        </p:nvSpPr>
        <p:spPr>
          <a:xfrm>
            <a:off x="4741862" y="5449887"/>
            <a:ext cx="12699" cy="15875"/>
          </a:xfrm>
          <a:custGeom>
            <a:pathLst>
              <a:path extrusionOk="0" h="120000" w="120000">
                <a:moveTo>
                  <a:pt x="66666" y="0"/>
                </a:moveTo>
                <a:lnTo>
                  <a:pt x="40000" y="0"/>
                </a:lnTo>
                <a:lnTo>
                  <a:pt x="0" y="0"/>
                </a:lnTo>
                <a:lnTo>
                  <a:pt x="0" y="108000"/>
                </a:lnTo>
                <a:lnTo>
                  <a:pt x="40000" y="108000"/>
                </a:lnTo>
                <a:lnTo>
                  <a:pt x="66666" y="108000"/>
                </a:lnTo>
                <a:lnTo>
                  <a:pt x="106666" y="108000"/>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16" name="Shape 4516"/>
          <p:cNvSpPr/>
          <p:nvPr/>
        </p:nvSpPr>
        <p:spPr>
          <a:xfrm>
            <a:off x="4757737" y="5403850"/>
            <a:ext cx="15875" cy="12699"/>
          </a:xfrm>
          <a:custGeom>
            <a:pathLst>
              <a:path extrusionOk="0" h="120000" w="120000">
                <a:moveTo>
                  <a:pt x="0" y="0"/>
                </a:moveTo>
                <a:lnTo>
                  <a:pt x="0" y="0"/>
                </a:lnTo>
                <a:lnTo>
                  <a:pt x="0" y="30000"/>
                </a:lnTo>
                <a:lnTo>
                  <a:pt x="0" y="75000"/>
                </a:lnTo>
                <a:lnTo>
                  <a:pt x="0" y="105000"/>
                </a:lnTo>
                <a:lnTo>
                  <a:pt x="109090" y="105000"/>
                </a:lnTo>
                <a:lnTo>
                  <a:pt x="109090" y="75000"/>
                </a:lnTo>
                <a:lnTo>
                  <a:pt x="109090" y="30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17" name="Shape 4517"/>
          <p:cNvSpPr/>
          <p:nvPr/>
        </p:nvSpPr>
        <p:spPr>
          <a:xfrm>
            <a:off x="4779962" y="5448300"/>
            <a:ext cx="11112" cy="14288"/>
          </a:xfrm>
          <a:custGeom>
            <a:pathLst>
              <a:path extrusionOk="0" h="120000" w="120000">
                <a:moveTo>
                  <a:pt x="75000" y="0"/>
                </a:moveTo>
                <a:lnTo>
                  <a:pt x="30000" y="0"/>
                </a:lnTo>
                <a:lnTo>
                  <a:pt x="0" y="0"/>
                </a:lnTo>
                <a:lnTo>
                  <a:pt x="0" y="53333"/>
                </a:lnTo>
                <a:lnTo>
                  <a:pt x="30000" y="106666"/>
                </a:lnTo>
                <a:lnTo>
                  <a:pt x="75000" y="106666"/>
                </a:lnTo>
                <a:lnTo>
                  <a:pt x="105000" y="106666"/>
                </a:lnTo>
                <a:lnTo>
                  <a:pt x="105000" y="53333"/>
                </a:lnTo>
                <a:lnTo>
                  <a:pt x="105000" y="0"/>
                </a:lnTo>
                <a:lnTo>
                  <a:pt x="75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18" name="Shape 4518"/>
          <p:cNvSpPr/>
          <p:nvPr/>
        </p:nvSpPr>
        <p:spPr>
          <a:xfrm>
            <a:off x="4737100" y="5532437"/>
            <a:ext cx="15875" cy="14287"/>
          </a:xfrm>
          <a:custGeom>
            <a:pathLst>
              <a:path extrusionOk="0" h="120000" w="120000">
                <a:moveTo>
                  <a:pt x="0" y="0"/>
                </a:moveTo>
                <a:lnTo>
                  <a:pt x="0" y="0"/>
                </a:lnTo>
                <a:lnTo>
                  <a:pt x="0" y="53333"/>
                </a:lnTo>
                <a:lnTo>
                  <a:pt x="0" y="106666"/>
                </a:lnTo>
                <a:lnTo>
                  <a:pt x="109090" y="106666"/>
                </a:lnTo>
                <a:lnTo>
                  <a:pt x="109090" y="53333"/>
                </a:lnTo>
                <a:lnTo>
                  <a:pt x="10909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19" name="Shape 4519"/>
          <p:cNvSpPr/>
          <p:nvPr/>
        </p:nvSpPr>
        <p:spPr>
          <a:xfrm>
            <a:off x="4635500" y="5349875"/>
            <a:ext cx="14288" cy="14288"/>
          </a:xfrm>
          <a:custGeom>
            <a:pathLst>
              <a:path extrusionOk="0" h="120000" w="120000">
                <a:moveTo>
                  <a:pt x="48000" y="0"/>
                </a:moveTo>
                <a:lnTo>
                  <a:pt x="48000" y="0"/>
                </a:lnTo>
                <a:lnTo>
                  <a:pt x="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20" name="Shape 4520"/>
          <p:cNvSpPr/>
          <p:nvPr/>
        </p:nvSpPr>
        <p:spPr>
          <a:xfrm>
            <a:off x="4592637" y="5392737"/>
            <a:ext cx="12699" cy="12699"/>
          </a:xfrm>
          <a:custGeom>
            <a:pathLst>
              <a:path extrusionOk="0" h="120000" w="120000">
                <a:moveTo>
                  <a:pt x="66666" y="0"/>
                </a:moveTo>
                <a:lnTo>
                  <a:pt x="40000" y="0"/>
                </a:lnTo>
                <a:lnTo>
                  <a:pt x="0" y="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21" name="Shape 4521"/>
          <p:cNvSpPr/>
          <p:nvPr/>
        </p:nvSpPr>
        <p:spPr>
          <a:xfrm>
            <a:off x="4589462" y="5473700"/>
            <a:ext cx="12699" cy="14288"/>
          </a:xfrm>
          <a:custGeom>
            <a:pathLst>
              <a:path extrusionOk="0" h="120000" w="120000">
                <a:moveTo>
                  <a:pt x="48000" y="0"/>
                </a:moveTo>
                <a:lnTo>
                  <a:pt x="4800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22" name="Shape 4522"/>
          <p:cNvSpPr/>
          <p:nvPr/>
        </p:nvSpPr>
        <p:spPr>
          <a:xfrm>
            <a:off x="4635500" y="5508625"/>
            <a:ext cx="12699" cy="14288"/>
          </a:xfrm>
          <a:custGeom>
            <a:pathLst>
              <a:path extrusionOk="0" h="120000" w="120000">
                <a:moveTo>
                  <a:pt x="66666" y="0"/>
                </a:moveTo>
                <a:lnTo>
                  <a:pt x="40000" y="0"/>
                </a:lnTo>
                <a:lnTo>
                  <a:pt x="0" y="53333"/>
                </a:lnTo>
                <a:lnTo>
                  <a:pt x="40000" y="106666"/>
                </a:lnTo>
                <a:lnTo>
                  <a:pt x="66666" y="106666"/>
                </a:lnTo>
                <a:lnTo>
                  <a:pt x="10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23" name="Shape 4523"/>
          <p:cNvSpPr/>
          <p:nvPr/>
        </p:nvSpPr>
        <p:spPr>
          <a:xfrm>
            <a:off x="4603750" y="5508625"/>
            <a:ext cx="14288" cy="12699"/>
          </a:xfrm>
          <a:custGeom>
            <a:pathLst>
              <a:path extrusionOk="0" h="120000" w="120000">
                <a:moveTo>
                  <a:pt x="48000" y="0"/>
                </a:moveTo>
                <a:lnTo>
                  <a:pt x="48000" y="0"/>
                </a:lnTo>
                <a:lnTo>
                  <a:pt x="0" y="0"/>
                </a:lnTo>
                <a:lnTo>
                  <a:pt x="0" y="30000"/>
                </a:lnTo>
                <a:lnTo>
                  <a:pt x="0" y="75000"/>
                </a:lnTo>
                <a:lnTo>
                  <a:pt x="48000" y="105000"/>
                </a:lnTo>
                <a:lnTo>
                  <a:pt x="108000" y="75000"/>
                </a:lnTo>
                <a:lnTo>
                  <a:pt x="108000" y="30000"/>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24" name="Shape 4524"/>
          <p:cNvSpPr/>
          <p:nvPr/>
        </p:nvSpPr>
        <p:spPr>
          <a:xfrm>
            <a:off x="3011488" y="4405312"/>
            <a:ext cx="57150" cy="57150"/>
          </a:xfrm>
          <a:custGeom>
            <a:pathLst>
              <a:path extrusionOk="0" h="120000" w="120000">
                <a:moveTo>
                  <a:pt x="55609" y="116666"/>
                </a:moveTo>
                <a:lnTo>
                  <a:pt x="55609" y="116666"/>
                </a:lnTo>
                <a:lnTo>
                  <a:pt x="79024" y="110000"/>
                </a:lnTo>
                <a:lnTo>
                  <a:pt x="99512" y="100000"/>
                </a:lnTo>
                <a:lnTo>
                  <a:pt x="111219" y="83333"/>
                </a:lnTo>
                <a:lnTo>
                  <a:pt x="117073" y="60000"/>
                </a:lnTo>
                <a:lnTo>
                  <a:pt x="111219" y="36666"/>
                </a:lnTo>
                <a:lnTo>
                  <a:pt x="99512" y="16666"/>
                </a:lnTo>
                <a:lnTo>
                  <a:pt x="79024" y="3333"/>
                </a:lnTo>
                <a:lnTo>
                  <a:pt x="55609" y="0"/>
                </a:lnTo>
                <a:lnTo>
                  <a:pt x="32195" y="3333"/>
                </a:lnTo>
                <a:lnTo>
                  <a:pt x="17560" y="16666"/>
                </a:lnTo>
                <a:lnTo>
                  <a:pt x="2926" y="36666"/>
                </a:lnTo>
                <a:lnTo>
                  <a:pt x="0" y="60000"/>
                </a:lnTo>
                <a:lnTo>
                  <a:pt x="2926" y="83333"/>
                </a:lnTo>
                <a:lnTo>
                  <a:pt x="17560" y="100000"/>
                </a:lnTo>
                <a:lnTo>
                  <a:pt x="32195"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25" name="Shape 4525"/>
          <p:cNvSpPr/>
          <p:nvPr/>
        </p:nvSpPr>
        <p:spPr>
          <a:xfrm>
            <a:off x="4848225" y="4251325"/>
            <a:ext cx="427037" cy="1387474"/>
          </a:xfrm>
          <a:custGeom>
            <a:pathLst>
              <a:path extrusionOk="0" h="120000" w="120000">
                <a:moveTo>
                  <a:pt x="27722" y="5491"/>
                </a:moveTo>
                <a:lnTo>
                  <a:pt x="27722" y="5491"/>
                </a:lnTo>
                <a:lnTo>
                  <a:pt x="30891" y="4393"/>
                </a:lnTo>
                <a:lnTo>
                  <a:pt x="34455" y="3295"/>
                </a:lnTo>
                <a:lnTo>
                  <a:pt x="37623" y="2471"/>
                </a:lnTo>
                <a:lnTo>
                  <a:pt x="40792" y="1647"/>
                </a:lnTo>
                <a:lnTo>
                  <a:pt x="43564" y="961"/>
                </a:lnTo>
                <a:lnTo>
                  <a:pt x="46732" y="549"/>
                </a:lnTo>
                <a:lnTo>
                  <a:pt x="49900" y="137"/>
                </a:lnTo>
                <a:lnTo>
                  <a:pt x="53069" y="0"/>
                </a:lnTo>
                <a:lnTo>
                  <a:pt x="56237" y="0"/>
                </a:lnTo>
                <a:lnTo>
                  <a:pt x="59801" y="0"/>
                </a:lnTo>
                <a:lnTo>
                  <a:pt x="63762" y="137"/>
                </a:lnTo>
                <a:lnTo>
                  <a:pt x="67722" y="411"/>
                </a:lnTo>
                <a:lnTo>
                  <a:pt x="72871" y="823"/>
                </a:lnTo>
                <a:lnTo>
                  <a:pt x="77623" y="1510"/>
                </a:lnTo>
                <a:lnTo>
                  <a:pt x="83168" y="2059"/>
                </a:lnTo>
                <a:lnTo>
                  <a:pt x="89108" y="2883"/>
                </a:lnTo>
                <a:lnTo>
                  <a:pt x="100594" y="4530"/>
                </a:lnTo>
                <a:lnTo>
                  <a:pt x="108514" y="6178"/>
                </a:lnTo>
                <a:lnTo>
                  <a:pt x="114059" y="7826"/>
                </a:lnTo>
                <a:lnTo>
                  <a:pt x="117623" y="9748"/>
                </a:lnTo>
                <a:lnTo>
                  <a:pt x="119207" y="11807"/>
                </a:lnTo>
                <a:lnTo>
                  <a:pt x="119603" y="14004"/>
                </a:lnTo>
                <a:lnTo>
                  <a:pt x="118811" y="16613"/>
                </a:lnTo>
                <a:lnTo>
                  <a:pt x="118415" y="19633"/>
                </a:lnTo>
                <a:lnTo>
                  <a:pt x="117227" y="21556"/>
                </a:lnTo>
                <a:lnTo>
                  <a:pt x="116435" y="24164"/>
                </a:lnTo>
                <a:lnTo>
                  <a:pt x="115643" y="27322"/>
                </a:lnTo>
                <a:lnTo>
                  <a:pt x="114059" y="31029"/>
                </a:lnTo>
                <a:lnTo>
                  <a:pt x="112871" y="34874"/>
                </a:lnTo>
                <a:lnTo>
                  <a:pt x="112079" y="39267"/>
                </a:lnTo>
                <a:lnTo>
                  <a:pt x="110099" y="43661"/>
                </a:lnTo>
                <a:lnTo>
                  <a:pt x="109306" y="48192"/>
                </a:lnTo>
                <a:lnTo>
                  <a:pt x="108118" y="52860"/>
                </a:lnTo>
                <a:lnTo>
                  <a:pt x="106930" y="57254"/>
                </a:lnTo>
                <a:lnTo>
                  <a:pt x="105742" y="61510"/>
                </a:lnTo>
                <a:lnTo>
                  <a:pt x="104950" y="65354"/>
                </a:lnTo>
                <a:lnTo>
                  <a:pt x="104554" y="68924"/>
                </a:lnTo>
                <a:lnTo>
                  <a:pt x="103366" y="71945"/>
                </a:lnTo>
                <a:lnTo>
                  <a:pt x="103366" y="74416"/>
                </a:lnTo>
                <a:lnTo>
                  <a:pt x="103366" y="76201"/>
                </a:lnTo>
                <a:lnTo>
                  <a:pt x="104158" y="77711"/>
                </a:lnTo>
                <a:lnTo>
                  <a:pt x="104554" y="79359"/>
                </a:lnTo>
                <a:lnTo>
                  <a:pt x="104554" y="81281"/>
                </a:lnTo>
                <a:lnTo>
                  <a:pt x="104950" y="83340"/>
                </a:lnTo>
                <a:lnTo>
                  <a:pt x="105346" y="85400"/>
                </a:lnTo>
                <a:lnTo>
                  <a:pt x="105742" y="87597"/>
                </a:lnTo>
                <a:lnTo>
                  <a:pt x="106138" y="89794"/>
                </a:lnTo>
                <a:lnTo>
                  <a:pt x="106930" y="92128"/>
                </a:lnTo>
                <a:lnTo>
                  <a:pt x="106930" y="94324"/>
                </a:lnTo>
                <a:lnTo>
                  <a:pt x="107722" y="96521"/>
                </a:lnTo>
                <a:lnTo>
                  <a:pt x="107722" y="98718"/>
                </a:lnTo>
                <a:lnTo>
                  <a:pt x="108118" y="100778"/>
                </a:lnTo>
                <a:lnTo>
                  <a:pt x="108118" y="102700"/>
                </a:lnTo>
                <a:lnTo>
                  <a:pt x="108118" y="104485"/>
                </a:lnTo>
                <a:lnTo>
                  <a:pt x="108118" y="106132"/>
                </a:lnTo>
                <a:lnTo>
                  <a:pt x="107722" y="107643"/>
                </a:lnTo>
                <a:lnTo>
                  <a:pt x="105346" y="110251"/>
                </a:lnTo>
                <a:lnTo>
                  <a:pt x="100594" y="112585"/>
                </a:lnTo>
                <a:lnTo>
                  <a:pt x="93465" y="114645"/>
                </a:lnTo>
                <a:lnTo>
                  <a:pt x="84752" y="116430"/>
                </a:lnTo>
                <a:lnTo>
                  <a:pt x="76039" y="117940"/>
                </a:lnTo>
                <a:lnTo>
                  <a:pt x="67326" y="119038"/>
                </a:lnTo>
                <a:lnTo>
                  <a:pt x="59801" y="119725"/>
                </a:lnTo>
                <a:lnTo>
                  <a:pt x="55049" y="119862"/>
                </a:lnTo>
                <a:lnTo>
                  <a:pt x="50297" y="119725"/>
                </a:lnTo>
                <a:lnTo>
                  <a:pt x="44752" y="119038"/>
                </a:lnTo>
                <a:lnTo>
                  <a:pt x="38415" y="118215"/>
                </a:lnTo>
                <a:lnTo>
                  <a:pt x="31683" y="117116"/>
                </a:lnTo>
                <a:lnTo>
                  <a:pt x="25346" y="115881"/>
                </a:lnTo>
                <a:lnTo>
                  <a:pt x="19801" y="114508"/>
                </a:lnTo>
                <a:lnTo>
                  <a:pt x="15445" y="113135"/>
                </a:lnTo>
                <a:lnTo>
                  <a:pt x="13069" y="112036"/>
                </a:lnTo>
                <a:lnTo>
                  <a:pt x="11089" y="110800"/>
                </a:lnTo>
                <a:lnTo>
                  <a:pt x="10297" y="109565"/>
                </a:lnTo>
                <a:lnTo>
                  <a:pt x="9108" y="108192"/>
                </a:lnTo>
                <a:lnTo>
                  <a:pt x="7920" y="106681"/>
                </a:lnTo>
                <a:lnTo>
                  <a:pt x="7128" y="104897"/>
                </a:lnTo>
                <a:lnTo>
                  <a:pt x="5940" y="102837"/>
                </a:lnTo>
                <a:lnTo>
                  <a:pt x="4356" y="100366"/>
                </a:lnTo>
                <a:lnTo>
                  <a:pt x="2772" y="97345"/>
                </a:lnTo>
                <a:lnTo>
                  <a:pt x="2376" y="95697"/>
                </a:lnTo>
                <a:lnTo>
                  <a:pt x="1980" y="93775"/>
                </a:lnTo>
                <a:lnTo>
                  <a:pt x="792" y="91853"/>
                </a:lnTo>
                <a:lnTo>
                  <a:pt x="396" y="89656"/>
                </a:lnTo>
                <a:lnTo>
                  <a:pt x="396" y="87459"/>
                </a:lnTo>
                <a:lnTo>
                  <a:pt x="0" y="85125"/>
                </a:lnTo>
                <a:lnTo>
                  <a:pt x="0" y="82654"/>
                </a:lnTo>
                <a:lnTo>
                  <a:pt x="0" y="80320"/>
                </a:lnTo>
                <a:lnTo>
                  <a:pt x="396" y="77986"/>
                </a:lnTo>
                <a:lnTo>
                  <a:pt x="396" y="75652"/>
                </a:lnTo>
                <a:lnTo>
                  <a:pt x="792" y="73455"/>
                </a:lnTo>
                <a:lnTo>
                  <a:pt x="1188" y="71258"/>
                </a:lnTo>
                <a:lnTo>
                  <a:pt x="1188" y="69473"/>
                </a:lnTo>
                <a:lnTo>
                  <a:pt x="2376" y="67688"/>
                </a:lnTo>
                <a:lnTo>
                  <a:pt x="2376" y="66041"/>
                </a:lnTo>
                <a:lnTo>
                  <a:pt x="2772" y="64805"/>
                </a:lnTo>
                <a:lnTo>
                  <a:pt x="3564" y="63432"/>
                </a:lnTo>
                <a:lnTo>
                  <a:pt x="4356" y="61784"/>
                </a:lnTo>
                <a:lnTo>
                  <a:pt x="5544" y="60000"/>
                </a:lnTo>
                <a:lnTo>
                  <a:pt x="6732" y="58077"/>
                </a:lnTo>
                <a:lnTo>
                  <a:pt x="7920" y="55881"/>
                </a:lnTo>
                <a:lnTo>
                  <a:pt x="9504" y="53684"/>
                </a:lnTo>
                <a:lnTo>
                  <a:pt x="10693" y="51212"/>
                </a:lnTo>
                <a:lnTo>
                  <a:pt x="12673" y="48878"/>
                </a:lnTo>
                <a:lnTo>
                  <a:pt x="13861" y="46544"/>
                </a:lnTo>
                <a:lnTo>
                  <a:pt x="14653" y="44210"/>
                </a:lnTo>
                <a:lnTo>
                  <a:pt x="16237" y="41876"/>
                </a:lnTo>
                <a:lnTo>
                  <a:pt x="16633" y="39816"/>
                </a:lnTo>
                <a:lnTo>
                  <a:pt x="17425" y="37894"/>
                </a:lnTo>
                <a:lnTo>
                  <a:pt x="17821" y="36109"/>
                </a:lnTo>
                <a:lnTo>
                  <a:pt x="17821" y="34599"/>
                </a:lnTo>
                <a:lnTo>
                  <a:pt x="17425" y="33363"/>
                </a:lnTo>
                <a:lnTo>
                  <a:pt x="16633" y="32128"/>
                </a:lnTo>
                <a:lnTo>
                  <a:pt x="16633" y="30892"/>
                </a:lnTo>
                <a:lnTo>
                  <a:pt x="15445" y="29519"/>
                </a:lnTo>
                <a:lnTo>
                  <a:pt x="15049" y="28009"/>
                </a:lnTo>
                <a:lnTo>
                  <a:pt x="14257" y="26498"/>
                </a:lnTo>
                <a:lnTo>
                  <a:pt x="13861" y="24988"/>
                </a:lnTo>
                <a:lnTo>
                  <a:pt x="13861" y="23478"/>
                </a:lnTo>
                <a:lnTo>
                  <a:pt x="13069" y="21830"/>
                </a:lnTo>
                <a:lnTo>
                  <a:pt x="12673" y="20320"/>
                </a:lnTo>
                <a:lnTo>
                  <a:pt x="12673" y="18947"/>
                </a:lnTo>
                <a:lnTo>
                  <a:pt x="11881" y="17437"/>
                </a:lnTo>
                <a:lnTo>
                  <a:pt x="11881" y="16338"/>
                </a:lnTo>
                <a:lnTo>
                  <a:pt x="11881" y="15240"/>
                </a:lnTo>
                <a:lnTo>
                  <a:pt x="11881" y="14279"/>
                </a:lnTo>
                <a:lnTo>
                  <a:pt x="12673" y="13592"/>
                </a:lnTo>
                <a:lnTo>
                  <a:pt x="13069" y="13043"/>
                </a:lnTo>
                <a:lnTo>
                  <a:pt x="13861" y="12219"/>
                </a:lnTo>
                <a:lnTo>
                  <a:pt x="14653" y="11395"/>
                </a:lnTo>
                <a:lnTo>
                  <a:pt x="16237" y="10709"/>
                </a:lnTo>
                <a:lnTo>
                  <a:pt x="17029" y="9885"/>
                </a:lnTo>
                <a:lnTo>
                  <a:pt x="18613" y="9061"/>
                </a:lnTo>
                <a:lnTo>
                  <a:pt x="20990" y="8100"/>
                </a:lnTo>
                <a:lnTo>
                  <a:pt x="23762" y="7002"/>
                </a:lnTo>
                <a:lnTo>
                  <a:pt x="27722" y="5491"/>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26" name="Shape 4526"/>
          <p:cNvSpPr/>
          <p:nvPr/>
        </p:nvSpPr>
        <p:spPr>
          <a:xfrm>
            <a:off x="5570537" y="4260850"/>
            <a:ext cx="419099" cy="1389063"/>
          </a:xfrm>
          <a:custGeom>
            <a:pathLst>
              <a:path extrusionOk="0" h="120000" w="120000">
                <a:moveTo>
                  <a:pt x="25858" y="5485"/>
                </a:moveTo>
                <a:lnTo>
                  <a:pt x="25858" y="5485"/>
                </a:lnTo>
                <a:lnTo>
                  <a:pt x="29494" y="4388"/>
                </a:lnTo>
                <a:lnTo>
                  <a:pt x="32727" y="3291"/>
                </a:lnTo>
                <a:lnTo>
                  <a:pt x="35959" y="2468"/>
                </a:lnTo>
                <a:lnTo>
                  <a:pt x="39191" y="1645"/>
                </a:lnTo>
                <a:lnTo>
                  <a:pt x="42424" y="960"/>
                </a:lnTo>
                <a:lnTo>
                  <a:pt x="45656" y="548"/>
                </a:lnTo>
                <a:lnTo>
                  <a:pt x="48484" y="137"/>
                </a:lnTo>
                <a:lnTo>
                  <a:pt x="51717" y="0"/>
                </a:lnTo>
                <a:lnTo>
                  <a:pt x="54949" y="0"/>
                </a:lnTo>
                <a:lnTo>
                  <a:pt x="58585" y="0"/>
                </a:lnTo>
                <a:lnTo>
                  <a:pt x="62626" y="137"/>
                </a:lnTo>
                <a:lnTo>
                  <a:pt x="67474" y="548"/>
                </a:lnTo>
                <a:lnTo>
                  <a:pt x="71919" y="960"/>
                </a:lnTo>
                <a:lnTo>
                  <a:pt x="76767" y="1508"/>
                </a:lnTo>
                <a:lnTo>
                  <a:pt x="82424" y="2194"/>
                </a:lnTo>
                <a:lnTo>
                  <a:pt x="88484" y="2880"/>
                </a:lnTo>
                <a:lnTo>
                  <a:pt x="100202" y="4525"/>
                </a:lnTo>
                <a:lnTo>
                  <a:pt x="108282" y="6171"/>
                </a:lnTo>
                <a:lnTo>
                  <a:pt x="113939" y="7817"/>
                </a:lnTo>
                <a:lnTo>
                  <a:pt x="117575" y="9737"/>
                </a:lnTo>
                <a:lnTo>
                  <a:pt x="119191" y="11931"/>
                </a:lnTo>
                <a:lnTo>
                  <a:pt x="119595" y="14125"/>
                </a:lnTo>
                <a:lnTo>
                  <a:pt x="119191" y="16731"/>
                </a:lnTo>
                <a:lnTo>
                  <a:pt x="118383" y="19748"/>
                </a:lnTo>
                <a:lnTo>
                  <a:pt x="117575" y="21531"/>
                </a:lnTo>
                <a:lnTo>
                  <a:pt x="116767" y="23862"/>
                </a:lnTo>
                <a:lnTo>
                  <a:pt x="116363" y="27017"/>
                </a:lnTo>
                <a:lnTo>
                  <a:pt x="115555" y="30445"/>
                </a:lnTo>
                <a:lnTo>
                  <a:pt x="114747" y="34285"/>
                </a:lnTo>
                <a:lnTo>
                  <a:pt x="113535" y="38537"/>
                </a:lnTo>
                <a:lnTo>
                  <a:pt x="113131" y="42925"/>
                </a:lnTo>
                <a:lnTo>
                  <a:pt x="112323" y="47451"/>
                </a:lnTo>
                <a:lnTo>
                  <a:pt x="111515" y="51977"/>
                </a:lnTo>
                <a:lnTo>
                  <a:pt x="111111" y="56502"/>
                </a:lnTo>
                <a:lnTo>
                  <a:pt x="110303" y="60754"/>
                </a:lnTo>
                <a:lnTo>
                  <a:pt x="109898" y="64731"/>
                </a:lnTo>
                <a:lnTo>
                  <a:pt x="109494" y="68297"/>
                </a:lnTo>
                <a:lnTo>
                  <a:pt x="109494" y="71451"/>
                </a:lnTo>
                <a:lnTo>
                  <a:pt x="109494" y="74057"/>
                </a:lnTo>
                <a:lnTo>
                  <a:pt x="109898" y="76114"/>
                </a:lnTo>
                <a:lnTo>
                  <a:pt x="109898" y="77622"/>
                </a:lnTo>
                <a:lnTo>
                  <a:pt x="110303" y="79268"/>
                </a:lnTo>
                <a:lnTo>
                  <a:pt x="110303" y="81188"/>
                </a:lnTo>
                <a:lnTo>
                  <a:pt x="110303" y="83245"/>
                </a:lnTo>
                <a:lnTo>
                  <a:pt x="110303" y="85302"/>
                </a:lnTo>
                <a:lnTo>
                  <a:pt x="109898" y="87497"/>
                </a:lnTo>
                <a:lnTo>
                  <a:pt x="109898" y="89691"/>
                </a:lnTo>
                <a:lnTo>
                  <a:pt x="109898" y="92022"/>
                </a:lnTo>
                <a:lnTo>
                  <a:pt x="109494" y="94217"/>
                </a:lnTo>
                <a:lnTo>
                  <a:pt x="109090" y="96411"/>
                </a:lnTo>
                <a:lnTo>
                  <a:pt x="109090" y="98605"/>
                </a:lnTo>
                <a:lnTo>
                  <a:pt x="108686" y="100662"/>
                </a:lnTo>
                <a:lnTo>
                  <a:pt x="108282" y="102720"/>
                </a:lnTo>
                <a:lnTo>
                  <a:pt x="108282" y="104502"/>
                </a:lnTo>
                <a:lnTo>
                  <a:pt x="107878" y="106148"/>
                </a:lnTo>
                <a:lnTo>
                  <a:pt x="107878" y="107657"/>
                </a:lnTo>
                <a:lnTo>
                  <a:pt x="105050" y="110125"/>
                </a:lnTo>
                <a:lnTo>
                  <a:pt x="100202" y="112457"/>
                </a:lnTo>
                <a:lnTo>
                  <a:pt x="92929" y="114651"/>
                </a:lnTo>
                <a:lnTo>
                  <a:pt x="84040" y="116297"/>
                </a:lnTo>
                <a:lnTo>
                  <a:pt x="75151" y="117942"/>
                </a:lnTo>
                <a:lnTo>
                  <a:pt x="66262" y="118902"/>
                </a:lnTo>
                <a:lnTo>
                  <a:pt x="58585" y="119725"/>
                </a:lnTo>
                <a:lnTo>
                  <a:pt x="53737" y="119862"/>
                </a:lnTo>
                <a:lnTo>
                  <a:pt x="49292" y="119725"/>
                </a:lnTo>
                <a:lnTo>
                  <a:pt x="43232" y="119040"/>
                </a:lnTo>
                <a:lnTo>
                  <a:pt x="36767" y="118217"/>
                </a:lnTo>
                <a:lnTo>
                  <a:pt x="29898" y="117120"/>
                </a:lnTo>
                <a:lnTo>
                  <a:pt x="23838" y="115885"/>
                </a:lnTo>
                <a:lnTo>
                  <a:pt x="18181" y="114514"/>
                </a:lnTo>
                <a:lnTo>
                  <a:pt x="13737" y="113142"/>
                </a:lnTo>
                <a:lnTo>
                  <a:pt x="10909" y="112045"/>
                </a:lnTo>
                <a:lnTo>
                  <a:pt x="9696" y="110811"/>
                </a:lnTo>
                <a:lnTo>
                  <a:pt x="9292" y="109440"/>
                </a:lnTo>
                <a:lnTo>
                  <a:pt x="8484" y="108068"/>
                </a:lnTo>
                <a:lnTo>
                  <a:pt x="8484" y="106422"/>
                </a:lnTo>
                <a:lnTo>
                  <a:pt x="8080" y="104502"/>
                </a:lnTo>
                <a:lnTo>
                  <a:pt x="7676" y="102308"/>
                </a:lnTo>
                <a:lnTo>
                  <a:pt x="6868" y="99840"/>
                </a:lnTo>
                <a:lnTo>
                  <a:pt x="6060" y="96822"/>
                </a:lnTo>
                <a:lnTo>
                  <a:pt x="4848" y="95177"/>
                </a:lnTo>
                <a:lnTo>
                  <a:pt x="4040" y="93257"/>
                </a:lnTo>
                <a:lnTo>
                  <a:pt x="3636" y="91200"/>
                </a:lnTo>
                <a:lnTo>
                  <a:pt x="2828" y="89142"/>
                </a:lnTo>
                <a:lnTo>
                  <a:pt x="2424" y="86811"/>
                </a:lnTo>
                <a:lnTo>
                  <a:pt x="1212" y="84617"/>
                </a:lnTo>
                <a:lnTo>
                  <a:pt x="808" y="82285"/>
                </a:lnTo>
                <a:lnTo>
                  <a:pt x="808" y="79817"/>
                </a:lnTo>
                <a:lnTo>
                  <a:pt x="404" y="77622"/>
                </a:lnTo>
                <a:lnTo>
                  <a:pt x="0" y="75428"/>
                </a:lnTo>
                <a:lnTo>
                  <a:pt x="0" y="73234"/>
                </a:lnTo>
                <a:lnTo>
                  <a:pt x="0" y="71177"/>
                </a:lnTo>
                <a:lnTo>
                  <a:pt x="0" y="69257"/>
                </a:lnTo>
                <a:lnTo>
                  <a:pt x="0" y="67611"/>
                </a:lnTo>
                <a:lnTo>
                  <a:pt x="404" y="65965"/>
                </a:lnTo>
                <a:lnTo>
                  <a:pt x="808" y="64731"/>
                </a:lnTo>
                <a:lnTo>
                  <a:pt x="1212" y="63360"/>
                </a:lnTo>
                <a:lnTo>
                  <a:pt x="2424" y="61851"/>
                </a:lnTo>
                <a:lnTo>
                  <a:pt x="3636" y="59931"/>
                </a:lnTo>
                <a:lnTo>
                  <a:pt x="4444" y="58148"/>
                </a:lnTo>
                <a:lnTo>
                  <a:pt x="6464" y="55817"/>
                </a:lnTo>
                <a:lnTo>
                  <a:pt x="7272" y="53622"/>
                </a:lnTo>
                <a:lnTo>
                  <a:pt x="9292" y="51291"/>
                </a:lnTo>
                <a:lnTo>
                  <a:pt x="10505" y="48822"/>
                </a:lnTo>
                <a:lnTo>
                  <a:pt x="11717" y="46491"/>
                </a:lnTo>
                <a:lnTo>
                  <a:pt x="12929" y="44297"/>
                </a:lnTo>
                <a:lnTo>
                  <a:pt x="14141" y="41965"/>
                </a:lnTo>
                <a:lnTo>
                  <a:pt x="14949" y="39908"/>
                </a:lnTo>
                <a:lnTo>
                  <a:pt x="15353" y="37851"/>
                </a:lnTo>
                <a:lnTo>
                  <a:pt x="15757" y="36068"/>
                </a:lnTo>
                <a:lnTo>
                  <a:pt x="15757" y="34560"/>
                </a:lnTo>
                <a:lnTo>
                  <a:pt x="15353" y="33325"/>
                </a:lnTo>
                <a:lnTo>
                  <a:pt x="14949" y="32228"/>
                </a:lnTo>
                <a:lnTo>
                  <a:pt x="14545" y="30994"/>
                </a:lnTo>
                <a:lnTo>
                  <a:pt x="13737" y="29622"/>
                </a:lnTo>
                <a:lnTo>
                  <a:pt x="13333" y="28114"/>
                </a:lnTo>
                <a:lnTo>
                  <a:pt x="12121" y="26605"/>
                </a:lnTo>
                <a:lnTo>
                  <a:pt x="12121" y="25097"/>
                </a:lnTo>
                <a:lnTo>
                  <a:pt x="11717" y="23451"/>
                </a:lnTo>
                <a:lnTo>
                  <a:pt x="10909" y="21805"/>
                </a:lnTo>
                <a:lnTo>
                  <a:pt x="10505" y="20434"/>
                </a:lnTo>
                <a:lnTo>
                  <a:pt x="10505" y="18925"/>
                </a:lnTo>
                <a:lnTo>
                  <a:pt x="10101" y="17554"/>
                </a:lnTo>
                <a:lnTo>
                  <a:pt x="10101" y="16457"/>
                </a:lnTo>
                <a:lnTo>
                  <a:pt x="10101" y="15222"/>
                </a:lnTo>
                <a:lnTo>
                  <a:pt x="10101" y="14400"/>
                </a:lnTo>
                <a:lnTo>
                  <a:pt x="10505" y="13577"/>
                </a:lnTo>
                <a:lnTo>
                  <a:pt x="10909" y="13028"/>
                </a:lnTo>
                <a:lnTo>
                  <a:pt x="12121" y="12205"/>
                </a:lnTo>
                <a:lnTo>
                  <a:pt x="12929" y="11520"/>
                </a:lnTo>
                <a:lnTo>
                  <a:pt x="14141" y="10697"/>
                </a:lnTo>
                <a:lnTo>
                  <a:pt x="14949" y="10011"/>
                </a:lnTo>
                <a:lnTo>
                  <a:pt x="16969" y="9051"/>
                </a:lnTo>
                <a:lnTo>
                  <a:pt x="18989" y="8091"/>
                </a:lnTo>
                <a:lnTo>
                  <a:pt x="21818" y="6994"/>
                </a:lnTo>
                <a:lnTo>
                  <a:pt x="25858" y="5485"/>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27" name="Shape 4527"/>
          <p:cNvSpPr/>
          <p:nvPr/>
        </p:nvSpPr>
        <p:spPr>
          <a:xfrm>
            <a:off x="5219700" y="4260850"/>
            <a:ext cx="409575" cy="1389063"/>
          </a:xfrm>
          <a:custGeom>
            <a:pathLst>
              <a:path extrusionOk="0" h="120000" w="120000">
                <a:moveTo>
                  <a:pt x="21517" y="5485"/>
                </a:moveTo>
                <a:lnTo>
                  <a:pt x="21517" y="5485"/>
                </a:lnTo>
                <a:lnTo>
                  <a:pt x="25241" y="4388"/>
                </a:lnTo>
                <a:lnTo>
                  <a:pt x="28965" y="3291"/>
                </a:lnTo>
                <a:lnTo>
                  <a:pt x="32689" y="2468"/>
                </a:lnTo>
                <a:lnTo>
                  <a:pt x="35172" y="1782"/>
                </a:lnTo>
                <a:lnTo>
                  <a:pt x="38482" y="1097"/>
                </a:lnTo>
                <a:lnTo>
                  <a:pt x="41793" y="685"/>
                </a:lnTo>
                <a:lnTo>
                  <a:pt x="45517" y="274"/>
                </a:lnTo>
                <a:lnTo>
                  <a:pt x="49241" y="0"/>
                </a:lnTo>
                <a:lnTo>
                  <a:pt x="52965" y="0"/>
                </a:lnTo>
                <a:lnTo>
                  <a:pt x="56689" y="0"/>
                </a:lnTo>
                <a:lnTo>
                  <a:pt x="61241" y="0"/>
                </a:lnTo>
                <a:lnTo>
                  <a:pt x="66206" y="137"/>
                </a:lnTo>
                <a:lnTo>
                  <a:pt x="71172" y="411"/>
                </a:lnTo>
                <a:lnTo>
                  <a:pt x="76965" y="822"/>
                </a:lnTo>
                <a:lnTo>
                  <a:pt x="82758" y="1097"/>
                </a:lnTo>
                <a:lnTo>
                  <a:pt x="89793" y="1645"/>
                </a:lnTo>
                <a:lnTo>
                  <a:pt x="103034" y="2742"/>
                </a:lnTo>
                <a:lnTo>
                  <a:pt x="111724" y="4388"/>
                </a:lnTo>
                <a:lnTo>
                  <a:pt x="116689" y="6308"/>
                </a:lnTo>
                <a:lnTo>
                  <a:pt x="119172" y="8502"/>
                </a:lnTo>
                <a:lnTo>
                  <a:pt x="119586" y="10971"/>
                </a:lnTo>
                <a:lnTo>
                  <a:pt x="118758" y="13714"/>
                </a:lnTo>
                <a:lnTo>
                  <a:pt x="117103" y="16594"/>
                </a:lnTo>
                <a:lnTo>
                  <a:pt x="115862" y="19748"/>
                </a:lnTo>
                <a:lnTo>
                  <a:pt x="115448" y="21531"/>
                </a:lnTo>
                <a:lnTo>
                  <a:pt x="115034" y="23862"/>
                </a:lnTo>
                <a:lnTo>
                  <a:pt x="114206" y="27017"/>
                </a:lnTo>
                <a:lnTo>
                  <a:pt x="112965" y="30445"/>
                </a:lnTo>
                <a:lnTo>
                  <a:pt x="112551" y="34285"/>
                </a:lnTo>
                <a:lnTo>
                  <a:pt x="111724" y="38537"/>
                </a:lnTo>
                <a:lnTo>
                  <a:pt x="110896" y="42925"/>
                </a:lnTo>
                <a:lnTo>
                  <a:pt x="109655" y="47451"/>
                </a:lnTo>
                <a:lnTo>
                  <a:pt x="109241" y="51977"/>
                </a:lnTo>
                <a:lnTo>
                  <a:pt x="108827" y="56502"/>
                </a:lnTo>
                <a:lnTo>
                  <a:pt x="108000" y="60754"/>
                </a:lnTo>
                <a:lnTo>
                  <a:pt x="107586" y="64731"/>
                </a:lnTo>
                <a:lnTo>
                  <a:pt x="107172" y="68297"/>
                </a:lnTo>
                <a:lnTo>
                  <a:pt x="107172" y="71451"/>
                </a:lnTo>
                <a:lnTo>
                  <a:pt x="107172" y="74057"/>
                </a:lnTo>
                <a:lnTo>
                  <a:pt x="107586" y="76114"/>
                </a:lnTo>
                <a:lnTo>
                  <a:pt x="107586" y="77622"/>
                </a:lnTo>
                <a:lnTo>
                  <a:pt x="108000" y="79268"/>
                </a:lnTo>
                <a:lnTo>
                  <a:pt x="108000" y="81188"/>
                </a:lnTo>
                <a:lnTo>
                  <a:pt x="108000" y="83245"/>
                </a:lnTo>
                <a:lnTo>
                  <a:pt x="108000" y="85302"/>
                </a:lnTo>
                <a:lnTo>
                  <a:pt x="108000" y="87497"/>
                </a:lnTo>
                <a:lnTo>
                  <a:pt x="107586" y="89691"/>
                </a:lnTo>
                <a:lnTo>
                  <a:pt x="107586" y="92022"/>
                </a:lnTo>
                <a:lnTo>
                  <a:pt x="107172" y="94217"/>
                </a:lnTo>
                <a:lnTo>
                  <a:pt x="107172" y="96411"/>
                </a:lnTo>
                <a:lnTo>
                  <a:pt x="106758" y="98605"/>
                </a:lnTo>
                <a:lnTo>
                  <a:pt x="106758" y="100662"/>
                </a:lnTo>
                <a:lnTo>
                  <a:pt x="106758" y="102720"/>
                </a:lnTo>
                <a:lnTo>
                  <a:pt x="105931" y="104502"/>
                </a:lnTo>
                <a:lnTo>
                  <a:pt x="105931" y="106148"/>
                </a:lnTo>
                <a:lnTo>
                  <a:pt x="105517" y="107657"/>
                </a:lnTo>
                <a:lnTo>
                  <a:pt x="103448" y="110125"/>
                </a:lnTo>
                <a:lnTo>
                  <a:pt x="97655" y="112457"/>
                </a:lnTo>
                <a:lnTo>
                  <a:pt x="89793" y="114651"/>
                </a:lnTo>
                <a:lnTo>
                  <a:pt x="81103" y="116297"/>
                </a:lnTo>
                <a:lnTo>
                  <a:pt x="71586" y="117942"/>
                </a:lnTo>
                <a:lnTo>
                  <a:pt x="62896" y="118902"/>
                </a:lnTo>
                <a:lnTo>
                  <a:pt x="55448" y="119725"/>
                </a:lnTo>
                <a:lnTo>
                  <a:pt x="50068" y="119862"/>
                </a:lnTo>
                <a:lnTo>
                  <a:pt x="45103" y="119725"/>
                </a:lnTo>
                <a:lnTo>
                  <a:pt x="38896" y="119040"/>
                </a:lnTo>
                <a:lnTo>
                  <a:pt x="32689" y="118217"/>
                </a:lnTo>
                <a:lnTo>
                  <a:pt x="26068" y="117120"/>
                </a:lnTo>
                <a:lnTo>
                  <a:pt x="19448" y="115885"/>
                </a:lnTo>
                <a:lnTo>
                  <a:pt x="13655" y="114514"/>
                </a:lnTo>
                <a:lnTo>
                  <a:pt x="8689" y="113142"/>
                </a:lnTo>
                <a:lnTo>
                  <a:pt x="6206" y="112045"/>
                </a:lnTo>
                <a:lnTo>
                  <a:pt x="4965" y="110811"/>
                </a:lnTo>
                <a:lnTo>
                  <a:pt x="4137" y="109440"/>
                </a:lnTo>
                <a:lnTo>
                  <a:pt x="3724" y="108068"/>
                </a:lnTo>
                <a:lnTo>
                  <a:pt x="3724" y="106422"/>
                </a:lnTo>
                <a:lnTo>
                  <a:pt x="3310" y="104502"/>
                </a:lnTo>
                <a:lnTo>
                  <a:pt x="3310" y="102308"/>
                </a:lnTo>
                <a:lnTo>
                  <a:pt x="2482" y="99840"/>
                </a:lnTo>
                <a:lnTo>
                  <a:pt x="827" y="96822"/>
                </a:lnTo>
                <a:lnTo>
                  <a:pt x="0" y="95177"/>
                </a:lnTo>
                <a:lnTo>
                  <a:pt x="0" y="93257"/>
                </a:lnTo>
                <a:lnTo>
                  <a:pt x="0" y="91200"/>
                </a:lnTo>
                <a:lnTo>
                  <a:pt x="0" y="89280"/>
                </a:lnTo>
                <a:lnTo>
                  <a:pt x="0" y="86948"/>
                </a:lnTo>
                <a:lnTo>
                  <a:pt x="827" y="84754"/>
                </a:lnTo>
                <a:lnTo>
                  <a:pt x="1241" y="82422"/>
                </a:lnTo>
                <a:lnTo>
                  <a:pt x="2482" y="80091"/>
                </a:lnTo>
                <a:lnTo>
                  <a:pt x="3310" y="77897"/>
                </a:lnTo>
                <a:lnTo>
                  <a:pt x="4137" y="75702"/>
                </a:lnTo>
                <a:lnTo>
                  <a:pt x="4965" y="73645"/>
                </a:lnTo>
                <a:lnTo>
                  <a:pt x="6206" y="71588"/>
                </a:lnTo>
                <a:lnTo>
                  <a:pt x="7034" y="69668"/>
                </a:lnTo>
                <a:lnTo>
                  <a:pt x="7862" y="67885"/>
                </a:lnTo>
                <a:lnTo>
                  <a:pt x="8689" y="66514"/>
                </a:lnTo>
                <a:lnTo>
                  <a:pt x="8689" y="65142"/>
                </a:lnTo>
                <a:lnTo>
                  <a:pt x="9103" y="63908"/>
                </a:lnTo>
                <a:lnTo>
                  <a:pt x="10344" y="62400"/>
                </a:lnTo>
                <a:lnTo>
                  <a:pt x="10758" y="60480"/>
                </a:lnTo>
                <a:lnTo>
                  <a:pt x="11172" y="58422"/>
                </a:lnTo>
                <a:lnTo>
                  <a:pt x="11586" y="56228"/>
                </a:lnTo>
                <a:lnTo>
                  <a:pt x="12000" y="53897"/>
                </a:lnTo>
                <a:lnTo>
                  <a:pt x="12000" y="51565"/>
                </a:lnTo>
                <a:lnTo>
                  <a:pt x="12000" y="49097"/>
                </a:lnTo>
                <a:lnTo>
                  <a:pt x="12000" y="46765"/>
                </a:lnTo>
                <a:lnTo>
                  <a:pt x="12000" y="44297"/>
                </a:lnTo>
                <a:lnTo>
                  <a:pt x="12000" y="42102"/>
                </a:lnTo>
                <a:lnTo>
                  <a:pt x="12000" y="39908"/>
                </a:lnTo>
                <a:lnTo>
                  <a:pt x="12000" y="37988"/>
                </a:lnTo>
                <a:lnTo>
                  <a:pt x="12000" y="36068"/>
                </a:lnTo>
                <a:lnTo>
                  <a:pt x="11586" y="34697"/>
                </a:lnTo>
                <a:lnTo>
                  <a:pt x="11172" y="33325"/>
                </a:lnTo>
                <a:lnTo>
                  <a:pt x="10344" y="31680"/>
                </a:lnTo>
                <a:lnTo>
                  <a:pt x="9103" y="30034"/>
                </a:lnTo>
                <a:lnTo>
                  <a:pt x="8689" y="28388"/>
                </a:lnTo>
                <a:lnTo>
                  <a:pt x="8689" y="26605"/>
                </a:lnTo>
                <a:lnTo>
                  <a:pt x="8275" y="24822"/>
                </a:lnTo>
                <a:lnTo>
                  <a:pt x="7862" y="23040"/>
                </a:lnTo>
                <a:lnTo>
                  <a:pt x="7862" y="21394"/>
                </a:lnTo>
                <a:lnTo>
                  <a:pt x="7448" y="19748"/>
                </a:lnTo>
                <a:lnTo>
                  <a:pt x="7448" y="18240"/>
                </a:lnTo>
                <a:lnTo>
                  <a:pt x="7448" y="16868"/>
                </a:lnTo>
                <a:lnTo>
                  <a:pt x="7034" y="15634"/>
                </a:lnTo>
                <a:lnTo>
                  <a:pt x="7034" y="14674"/>
                </a:lnTo>
                <a:lnTo>
                  <a:pt x="7034" y="13988"/>
                </a:lnTo>
                <a:lnTo>
                  <a:pt x="6620" y="13302"/>
                </a:lnTo>
                <a:lnTo>
                  <a:pt x="6620" y="13028"/>
                </a:lnTo>
                <a:lnTo>
                  <a:pt x="6206" y="13028"/>
                </a:lnTo>
                <a:lnTo>
                  <a:pt x="7448" y="12205"/>
                </a:lnTo>
                <a:lnTo>
                  <a:pt x="8275" y="11520"/>
                </a:lnTo>
                <a:lnTo>
                  <a:pt x="9103" y="10697"/>
                </a:lnTo>
                <a:lnTo>
                  <a:pt x="10758" y="10011"/>
                </a:lnTo>
                <a:lnTo>
                  <a:pt x="12000" y="9051"/>
                </a:lnTo>
                <a:lnTo>
                  <a:pt x="14896" y="8091"/>
                </a:lnTo>
                <a:lnTo>
                  <a:pt x="17793" y="6994"/>
                </a:lnTo>
                <a:lnTo>
                  <a:pt x="21517" y="5485"/>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28" name="Shape 4528"/>
          <p:cNvSpPr/>
          <p:nvPr/>
        </p:nvSpPr>
        <p:spPr>
          <a:xfrm>
            <a:off x="5932487" y="4262437"/>
            <a:ext cx="425449" cy="1390650"/>
          </a:xfrm>
          <a:custGeom>
            <a:pathLst>
              <a:path extrusionOk="0" h="120000" w="120000">
                <a:moveTo>
                  <a:pt x="92185" y="114246"/>
                </a:moveTo>
                <a:lnTo>
                  <a:pt x="92185" y="114246"/>
                </a:lnTo>
                <a:lnTo>
                  <a:pt x="89006" y="115342"/>
                </a:lnTo>
                <a:lnTo>
                  <a:pt x="85430" y="116438"/>
                </a:lnTo>
                <a:lnTo>
                  <a:pt x="82251" y="117397"/>
                </a:lnTo>
                <a:lnTo>
                  <a:pt x="79470" y="118082"/>
                </a:lnTo>
                <a:lnTo>
                  <a:pt x="76291" y="118630"/>
                </a:lnTo>
                <a:lnTo>
                  <a:pt x="73112" y="119315"/>
                </a:lnTo>
                <a:lnTo>
                  <a:pt x="69933" y="119589"/>
                </a:lnTo>
                <a:lnTo>
                  <a:pt x="66754" y="119726"/>
                </a:lnTo>
                <a:lnTo>
                  <a:pt x="63576" y="119863"/>
                </a:lnTo>
                <a:lnTo>
                  <a:pt x="60000" y="119726"/>
                </a:lnTo>
                <a:lnTo>
                  <a:pt x="56026" y="119589"/>
                </a:lnTo>
                <a:lnTo>
                  <a:pt x="52052" y="119315"/>
                </a:lnTo>
                <a:lnTo>
                  <a:pt x="46887" y="118904"/>
                </a:lnTo>
                <a:lnTo>
                  <a:pt x="42119" y="118356"/>
                </a:lnTo>
                <a:lnTo>
                  <a:pt x="36556" y="117671"/>
                </a:lnTo>
                <a:lnTo>
                  <a:pt x="30596" y="116986"/>
                </a:lnTo>
                <a:lnTo>
                  <a:pt x="19072" y="115205"/>
                </a:lnTo>
                <a:lnTo>
                  <a:pt x="10728" y="113561"/>
                </a:lnTo>
                <a:lnTo>
                  <a:pt x="5562" y="111780"/>
                </a:lnTo>
                <a:lnTo>
                  <a:pt x="1986" y="110000"/>
                </a:lnTo>
                <a:lnTo>
                  <a:pt x="397" y="107945"/>
                </a:lnTo>
                <a:lnTo>
                  <a:pt x="0" y="105616"/>
                </a:lnTo>
                <a:lnTo>
                  <a:pt x="794" y="103013"/>
                </a:lnTo>
                <a:lnTo>
                  <a:pt x="1192" y="100136"/>
                </a:lnTo>
                <a:lnTo>
                  <a:pt x="2384" y="98219"/>
                </a:lnTo>
                <a:lnTo>
                  <a:pt x="3178" y="95616"/>
                </a:lnTo>
                <a:lnTo>
                  <a:pt x="3973" y="92465"/>
                </a:lnTo>
                <a:lnTo>
                  <a:pt x="5562" y="88767"/>
                </a:lnTo>
                <a:lnTo>
                  <a:pt x="6754" y="84794"/>
                </a:lnTo>
                <a:lnTo>
                  <a:pt x="7549" y="80547"/>
                </a:lnTo>
                <a:lnTo>
                  <a:pt x="9536" y="76164"/>
                </a:lnTo>
                <a:lnTo>
                  <a:pt x="10331" y="71506"/>
                </a:lnTo>
                <a:lnTo>
                  <a:pt x="11523" y="66986"/>
                </a:lnTo>
                <a:lnTo>
                  <a:pt x="12715" y="62602"/>
                </a:lnTo>
                <a:lnTo>
                  <a:pt x="13907" y="58356"/>
                </a:lnTo>
                <a:lnTo>
                  <a:pt x="14701" y="54520"/>
                </a:lnTo>
                <a:lnTo>
                  <a:pt x="15099" y="50958"/>
                </a:lnTo>
                <a:lnTo>
                  <a:pt x="16291" y="47945"/>
                </a:lnTo>
                <a:lnTo>
                  <a:pt x="16291" y="45479"/>
                </a:lnTo>
                <a:lnTo>
                  <a:pt x="16291" y="43698"/>
                </a:lnTo>
                <a:lnTo>
                  <a:pt x="15496" y="42191"/>
                </a:lnTo>
                <a:lnTo>
                  <a:pt x="15099" y="40547"/>
                </a:lnTo>
                <a:lnTo>
                  <a:pt x="15099" y="38630"/>
                </a:lnTo>
                <a:lnTo>
                  <a:pt x="14701" y="36575"/>
                </a:lnTo>
                <a:lnTo>
                  <a:pt x="14304" y="34520"/>
                </a:lnTo>
                <a:lnTo>
                  <a:pt x="13907" y="32328"/>
                </a:lnTo>
                <a:lnTo>
                  <a:pt x="13112" y="30136"/>
                </a:lnTo>
                <a:lnTo>
                  <a:pt x="12715" y="27808"/>
                </a:lnTo>
                <a:lnTo>
                  <a:pt x="12715" y="25616"/>
                </a:lnTo>
                <a:lnTo>
                  <a:pt x="11920" y="23287"/>
                </a:lnTo>
                <a:lnTo>
                  <a:pt x="11920" y="21232"/>
                </a:lnTo>
                <a:lnTo>
                  <a:pt x="11523" y="19178"/>
                </a:lnTo>
                <a:lnTo>
                  <a:pt x="11523" y="17260"/>
                </a:lnTo>
                <a:lnTo>
                  <a:pt x="11125" y="15479"/>
                </a:lnTo>
                <a:lnTo>
                  <a:pt x="11523" y="13835"/>
                </a:lnTo>
                <a:lnTo>
                  <a:pt x="11523" y="12328"/>
                </a:lnTo>
                <a:lnTo>
                  <a:pt x="13907" y="9863"/>
                </a:lnTo>
                <a:lnTo>
                  <a:pt x="19072" y="7534"/>
                </a:lnTo>
                <a:lnTo>
                  <a:pt x="27019" y="5342"/>
                </a:lnTo>
                <a:lnTo>
                  <a:pt x="35364" y="3561"/>
                </a:lnTo>
                <a:lnTo>
                  <a:pt x="43708" y="2054"/>
                </a:lnTo>
                <a:lnTo>
                  <a:pt x="52450" y="958"/>
                </a:lnTo>
                <a:lnTo>
                  <a:pt x="60000" y="273"/>
                </a:lnTo>
                <a:lnTo>
                  <a:pt x="64768" y="0"/>
                </a:lnTo>
                <a:lnTo>
                  <a:pt x="69536" y="273"/>
                </a:lnTo>
                <a:lnTo>
                  <a:pt x="75099" y="821"/>
                </a:lnTo>
                <a:lnTo>
                  <a:pt x="81456" y="1643"/>
                </a:lnTo>
                <a:lnTo>
                  <a:pt x="88211" y="2876"/>
                </a:lnTo>
                <a:lnTo>
                  <a:pt x="94569" y="4109"/>
                </a:lnTo>
                <a:lnTo>
                  <a:pt x="100529" y="5479"/>
                </a:lnTo>
                <a:lnTo>
                  <a:pt x="104503" y="6849"/>
                </a:lnTo>
                <a:lnTo>
                  <a:pt x="106887" y="7945"/>
                </a:lnTo>
                <a:lnTo>
                  <a:pt x="108874" y="9178"/>
                </a:lnTo>
                <a:lnTo>
                  <a:pt x="109668" y="10273"/>
                </a:lnTo>
                <a:lnTo>
                  <a:pt x="111258" y="11780"/>
                </a:lnTo>
                <a:lnTo>
                  <a:pt x="112052" y="13287"/>
                </a:lnTo>
                <a:lnTo>
                  <a:pt x="112847" y="15068"/>
                </a:lnTo>
                <a:lnTo>
                  <a:pt x="114039" y="17123"/>
                </a:lnTo>
                <a:lnTo>
                  <a:pt x="115629" y="19589"/>
                </a:lnTo>
                <a:lnTo>
                  <a:pt x="117218" y="22465"/>
                </a:lnTo>
                <a:lnTo>
                  <a:pt x="117615" y="23972"/>
                </a:lnTo>
                <a:lnTo>
                  <a:pt x="118410" y="25479"/>
                </a:lnTo>
                <a:lnTo>
                  <a:pt x="118807" y="27397"/>
                </a:lnTo>
                <a:lnTo>
                  <a:pt x="119205" y="29315"/>
                </a:lnTo>
                <a:lnTo>
                  <a:pt x="119205" y="31369"/>
                </a:lnTo>
                <a:lnTo>
                  <a:pt x="119602" y="33698"/>
                </a:lnTo>
                <a:lnTo>
                  <a:pt x="119602" y="36027"/>
                </a:lnTo>
                <a:lnTo>
                  <a:pt x="119602" y="38356"/>
                </a:lnTo>
                <a:lnTo>
                  <a:pt x="119602" y="40684"/>
                </a:lnTo>
                <a:lnTo>
                  <a:pt x="119602" y="43150"/>
                </a:lnTo>
                <a:lnTo>
                  <a:pt x="119602" y="45479"/>
                </a:lnTo>
                <a:lnTo>
                  <a:pt x="119205" y="47534"/>
                </a:lnTo>
                <a:lnTo>
                  <a:pt x="118807" y="49726"/>
                </a:lnTo>
                <a:lnTo>
                  <a:pt x="118410" y="51780"/>
                </a:lnTo>
                <a:lnTo>
                  <a:pt x="117615" y="53561"/>
                </a:lnTo>
                <a:lnTo>
                  <a:pt x="117218" y="55205"/>
                </a:lnTo>
                <a:lnTo>
                  <a:pt x="116821" y="56301"/>
                </a:lnTo>
                <a:lnTo>
                  <a:pt x="116026" y="57808"/>
                </a:lnTo>
                <a:lnTo>
                  <a:pt x="115231" y="59452"/>
                </a:lnTo>
                <a:lnTo>
                  <a:pt x="114039" y="61369"/>
                </a:lnTo>
                <a:lnTo>
                  <a:pt x="113245" y="63287"/>
                </a:lnTo>
                <a:lnTo>
                  <a:pt x="112450" y="65479"/>
                </a:lnTo>
                <a:lnTo>
                  <a:pt x="111655" y="67671"/>
                </a:lnTo>
                <a:lnTo>
                  <a:pt x="110463" y="70000"/>
                </a:lnTo>
                <a:lnTo>
                  <a:pt x="109668" y="72328"/>
                </a:lnTo>
                <a:lnTo>
                  <a:pt x="109271" y="74657"/>
                </a:lnTo>
                <a:lnTo>
                  <a:pt x="108476" y="76986"/>
                </a:lnTo>
                <a:lnTo>
                  <a:pt x="108079" y="79041"/>
                </a:lnTo>
                <a:lnTo>
                  <a:pt x="108079" y="81095"/>
                </a:lnTo>
                <a:lnTo>
                  <a:pt x="107682" y="82876"/>
                </a:lnTo>
                <a:lnTo>
                  <a:pt x="108079" y="84520"/>
                </a:lnTo>
                <a:lnTo>
                  <a:pt x="108476" y="85890"/>
                </a:lnTo>
                <a:lnTo>
                  <a:pt x="108874" y="87123"/>
                </a:lnTo>
                <a:lnTo>
                  <a:pt x="109271" y="88356"/>
                </a:lnTo>
                <a:lnTo>
                  <a:pt x="109271" y="89863"/>
                </a:lnTo>
                <a:lnTo>
                  <a:pt x="109668" y="91232"/>
                </a:lnTo>
                <a:lnTo>
                  <a:pt x="109668" y="92876"/>
                </a:lnTo>
                <a:lnTo>
                  <a:pt x="109668" y="94383"/>
                </a:lnTo>
                <a:lnTo>
                  <a:pt x="109668" y="96164"/>
                </a:lnTo>
                <a:lnTo>
                  <a:pt x="109668" y="97671"/>
                </a:lnTo>
                <a:lnTo>
                  <a:pt x="109668" y="99178"/>
                </a:lnTo>
                <a:lnTo>
                  <a:pt x="109271" y="100684"/>
                </a:lnTo>
                <a:lnTo>
                  <a:pt x="109271" y="102191"/>
                </a:lnTo>
                <a:lnTo>
                  <a:pt x="109271" y="103287"/>
                </a:lnTo>
                <a:lnTo>
                  <a:pt x="108874" y="104520"/>
                </a:lnTo>
                <a:lnTo>
                  <a:pt x="108079" y="105479"/>
                </a:lnTo>
                <a:lnTo>
                  <a:pt x="107682" y="106164"/>
                </a:lnTo>
                <a:lnTo>
                  <a:pt x="106887" y="106712"/>
                </a:lnTo>
                <a:lnTo>
                  <a:pt x="106092" y="107534"/>
                </a:lnTo>
                <a:lnTo>
                  <a:pt x="105298" y="108219"/>
                </a:lnTo>
                <a:lnTo>
                  <a:pt x="104105" y="109178"/>
                </a:lnTo>
                <a:lnTo>
                  <a:pt x="102913" y="109863"/>
                </a:lnTo>
                <a:lnTo>
                  <a:pt x="101324" y="110821"/>
                </a:lnTo>
                <a:lnTo>
                  <a:pt x="98940" y="111780"/>
                </a:lnTo>
                <a:lnTo>
                  <a:pt x="96158" y="112876"/>
                </a:lnTo>
                <a:lnTo>
                  <a:pt x="92185" y="114246"/>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29" name="Shape 4529"/>
          <p:cNvSpPr/>
          <p:nvPr/>
        </p:nvSpPr>
        <p:spPr>
          <a:xfrm>
            <a:off x="4970462" y="4332287"/>
            <a:ext cx="57150" cy="58737"/>
          </a:xfrm>
          <a:custGeom>
            <a:pathLst>
              <a:path extrusionOk="0" h="120000" w="120000">
                <a:moveTo>
                  <a:pt x="58536" y="116756"/>
                </a:moveTo>
                <a:lnTo>
                  <a:pt x="58536" y="116756"/>
                </a:lnTo>
                <a:lnTo>
                  <a:pt x="81951" y="110270"/>
                </a:lnTo>
                <a:lnTo>
                  <a:pt x="99512" y="100540"/>
                </a:lnTo>
                <a:lnTo>
                  <a:pt x="111219" y="81081"/>
                </a:lnTo>
                <a:lnTo>
                  <a:pt x="117073" y="61621"/>
                </a:lnTo>
                <a:lnTo>
                  <a:pt x="111219" y="38918"/>
                </a:lnTo>
                <a:lnTo>
                  <a:pt x="99512" y="19459"/>
                </a:lnTo>
                <a:lnTo>
                  <a:pt x="81951" y="6486"/>
                </a:lnTo>
                <a:lnTo>
                  <a:pt x="58536" y="0"/>
                </a:lnTo>
                <a:lnTo>
                  <a:pt x="38048" y="6486"/>
                </a:lnTo>
                <a:lnTo>
                  <a:pt x="20487" y="19459"/>
                </a:lnTo>
                <a:lnTo>
                  <a:pt x="5853" y="38918"/>
                </a:lnTo>
                <a:lnTo>
                  <a:pt x="0" y="61621"/>
                </a:lnTo>
                <a:lnTo>
                  <a:pt x="5853" y="81081"/>
                </a:lnTo>
                <a:lnTo>
                  <a:pt x="20487" y="100540"/>
                </a:lnTo>
                <a:lnTo>
                  <a:pt x="38048" y="110270"/>
                </a:lnTo>
                <a:lnTo>
                  <a:pt x="58536"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30" name="Shape 4530"/>
          <p:cNvSpPr/>
          <p:nvPr/>
        </p:nvSpPr>
        <p:spPr>
          <a:xfrm>
            <a:off x="4919662" y="4395787"/>
            <a:ext cx="58737" cy="58737"/>
          </a:xfrm>
          <a:custGeom>
            <a:pathLst>
              <a:path extrusionOk="0" h="120000" w="120000">
                <a:moveTo>
                  <a:pt x="58536" y="116756"/>
                </a:moveTo>
                <a:lnTo>
                  <a:pt x="58536" y="116756"/>
                </a:lnTo>
                <a:lnTo>
                  <a:pt x="79024" y="110270"/>
                </a:lnTo>
                <a:lnTo>
                  <a:pt x="96585" y="97297"/>
                </a:lnTo>
                <a:lnTo>
                  <a:pt x="111219" y="81081"/>
                </a:lnTo>
                <a:lnTo>
                  <a:pt x="117073" y="58378"/>
                </a:lnTo>
                <a:lnTo>
                  <a:pt x="111219" y="35675"/>
                </a:lnTo>
                <a:lnTo>
                  <a:pt x="96585" y="16216"/>
                </a:lnTo>
                <a:lnTo>
                  <a:pt x="79024" y="6486"/>
                </a:lnTo>
                <a:lnTo>
                  <a:pt x="58536" y="0"/>
                </a:lnTo>
                <a:lnTo>
                  <a:pt x="35121" y="6486"/>
                </a:lnTo>
                <a:lnTo>
                  <a:pt x="17560" y="16216"/>
                </a:lnTo>
                <a:lnTo>
                  <a:pt x="5853" y="35675"/>
                </a:lnTo>
                <a:lnTo>
                  <a:pt x="0" y="58378"/>
                </a:lnTo>
                <a:lnTo>
                  <a:pt x="5853" y="81081"/>
                </a:lnTo>
                <a:lnTo>
                  <a:pt x="17560" y="97297"/>
                </a:lnTo>
                <a:lnTo>
                  <a:pt x="35121" y="110270"/>
                </a:lnTo>
                <a:lnTo>
                  <a:pt x="58536"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31" name="Shape 4531"/>
          <p:cNvSpPr/>
          <p:nvPr/>
        </p:nvSpPr>
        <p:spPr>
          <a:xfrm>
            <a:off x="5059362" y="4314825"/>
            <a:ext cx="55561" cy="58738"/>
          </a:xfrm>
          <a:custGeom>
            <a:pathLst>
              <a:path extrusionOk="0" h="120000" w="120000">
                <a:moveTo>
                  <a:pt x="57000" y="116756"/>
                </a:moveTo>
                <a:lnTo>
                  <a:pt x="57000" y="116756"/>
                </a:lnTo>
                <a:lnTo>
                  <a:pt x="81000" y="110270"/>
                </a:lnTo>
                <a:lnTo>
                  <a:pt x="99000" y="97297"/>
                </a:lnTo>
                <a:lnTo>
                  <a:pt x="111000" y="81081"/>
                </a:lnTo>
                <a:lnTo>
                  <a:pt x="117000" y="58378"/>
                </a:lnTo>
                <a:lnTo>
                  <a:pt x="111000" y="35675"/>
                </a:lnTo>
                <a:lnTo>
                  <a:pt x="99000" y="16216"/>
                </a:lnTo>
                <a:lnTo>
                  <a:pt x="81000" y="6486"/>
                </a:lnTo>
                <a:lnTo>
                  <a:pt x="57000" y="0"/>
                </a:lnTo>
                <a:lnTo>
                  <a:pt x="33000" y="6486"/>
                </a:lnTo>
                <a:lnTo>
                  <a:pt x="18000" y="16216"/>
                </a:lnTo>
                <a:lnTo>
                  <a:pt x="3000" y="35675"/>
                </a:lnTo>
                <a:lnTo>
                  <a:pt x="0" y="58378"/>
                </a:lnTo>
                <a:lnTo>
                  <a:pt x="3000" y="81081"/>
                </a:lnTo>
                <a:lnTo>
                  <a:pt x="18000" y="97297"/>
                </a:lnTo>
                <a:lnTo>
                  <a:pt x="33000" y="110270"/>
                </a:lnTo>
                <a:lnTo>
                  <a:pt x="57000"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32" name="Shape 4532"/>
          <p:cNvSpPr/>
          <p:nvPr/>
        </p:nvSpPr>
        <p:spPr>
          <a:xfrm>
            <a:off x="5143500" y="4338637"/>
            <a:ext cx="57150" cy="57150"/>
          </a:xfrm>
          <a:custGeom>
            <a:pathLst>
              <a:path extrusionOk="0" h="120000" w="120000">
                <a:moveTo>
                  <a:pt x="55609" y="116666"/>
                </a:moveTo>
                <a:lnTo>
                  <a:pt x="55609" y="116666"/>
                </a:lnTo>
                <a:lnTo>
                  <a:pt x="79024" y="113333"/>
                </a:lnTo>
                <a:lnTo>
                  <a:pt x="99512" y="100000"/>
                </a:lnTo>
                <a:lnTo>
                  <a:pt x="114146" y="83333"/>
                </a:lnTo>
                <a:lnTo>
                  <a:pt x="117073" y="60000"/>
                </a:lnTo>
                <a:lnTo>
                  <a:pt x="114146" y="36666"/>
                </a:lnTo>
                <a:lnTo>
                  <a:pt x="99512" y="16666"/>
                </a:lnTo>
                <a:lnTo>
                  <a:pt x="79024" y="6666"/>
                </a:lnTo>
                <a:lnTo>
                  <a:pt x="55609" y="0"/>
                </a:lnTo>
                <a:lnTo>
                  <a:pt x="32195" y="6666"/>
                </a:lnTo>
                <a:lnTo>
                  <a:pt x="17560" y="16666"/>
                </a:lnTo>
                <a:lnTo>
                  <a:pt x="5853" y="36666"/>
                </a:lnTo>
                <a:lnTo>
                  <a:pt x="0" y="60000"/>
                </a:lnTo>
                <a:lnTo>
                  <a:pt x="5853" y="83333"/>
                </a:lnTo>
                <a:lnTo>
                  <a:pt x="17560" y="100000"/>
                </a:lnTo>
                <a:lnTo>
                  <a:pt x="32195" y="113333"/>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33" name="Shape 4533"/>
          <p:cNvSpPr/>
          <p:nvPr/>
        </p:nvSpPr>
        <p:spPr>
          <a:xfrm>
            <a:off x="5168900" y="4422775"/>
            <a:ext cx="57150" cy="58738"/>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34" name="Shape 4534"/>
          <p:cNvSpPr/>
          <p:nvPr/>
        </p:nvSpPr>
        <p:spPr>
          <a:xfrm>
            <a:off x="5270500" y="4406900"/>
            <a:ext cx="57150" cy="57150"/>
          </a:xfrm>
          <a:custGeom>
            <a:pathLst>
              <a:path extrusionOk="0" h="120000" w="120000">
                <a:moveTo>
                  <a:pt x="55609" y="116666"/>
                </a:moveTo>
                <a:lnTo>
                  <a:pt x="55609" y="116666"/>
                </a:lnTo>
                <a:lnTo>
                  <a:pt x="79024" y="110000"/>
                </a:lnTo>
                <a:lnTo>
                  <a:pt x="99512" y="96666"/>
                </a:lnTo>
                <a:lnTo>
                  <a:pt x="111219" y="80000"/>
                </a:lnTo>
                <a:lnTo>
                  <a:pt x="117073" y="56666"/>
                </a:lnTo>
                <a:lnTo>
                  <a:pt x="111219" y="33333"/>
                </a:lnTo>
                <a:lnTo>
                  <a:pt x="99512" y="16666"/>
                </a:lnTo>
                <a:lnTo>
                  <a:pt x="79024" y="6666"/>
                </a:lnTo>
                <a:lnTo>
                  <a:pt x="55609" y="0"/>
                </a:lnTo>
                <a:lnTo>
                  <a:pt x="32195" y="6666"/>
                </a:lnTo>
                <a:lnTo>
                  <a:pt x="17560" y="16666"/>
                </a:lnTo>
                <a:lnTo>
                  <a:pt x="2926" y="33333"/>
                </a:lnTo>
                <a:lnTo>
                  <a:pt x="0" y="56666"/>
                </a:lnTo>
                <a:lnTo>
                  <a:pt x="2926" y="80000"/>
                </a:lnTo>
                <a:lnTo>
                  <a:pt x="17560" y="96666"/>
                </a:lnTo>
                <a:lnTo>
                  <a:pt x="32195"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35" name="Shape 4535"/>
          <p:cNvSpPr/>
          <p:nvPr/>
        </p:nvSpPr>
        <p:spPr>
          <a:xfrm>
            <a:off x="5310187" y="4332287"/>
            <a:ext cx="57150" cy="58737"/>
          </a:xfrm>
          <a:custGeom>
            <a:pathLst>
              <a:path extrusionOk="0" h="120000" w="120000">
                <a:moveTo>
                  <a:pt x="55609" y="116756"/>
                </a:moveTo>
                <a:lnTo>
                  <a:pt x="55609" y="116756"/>
                </a:lnTo>
                <a:lnTo>
                  <a:pt x="79024" y="110270"/>
                </a:lnTo>
                <a:lnTo>
                  <a:pt x="99512" y="100540"/>
                </a:lnTo>
                <a:lnTo>
                  <a:pt x="111219" y="81081"/>
                </a:lnTo>
                <a:lnTo>
                  <a:pt x="117073" y="58378"/>
                </a:lnTo>
                <a:lnTo>
                  <a:pt x="111219" y="35675"/>
                </a:lnTo>
                <a:lnTo>
                  <a:pt x="99512" y="19459"/>
                </a:lnTo>
                <a:lnTo>
                  <a:pt x="79024" y="6486"/>
                </a:lnTo>
                <a:lnTo>
                  <a:pt x="55609" y="0"/>
                </a:lnTo>
                <a:lnTo>
                  <a:pt x="32195" y="6486"/>
                </a:lnTo>
                <a:lnTo>
                  <a:pt x="17560" y="19459"/>
                </a:lnTo>
                <a:lnTo>
                  <a:pt x="2926" y="35675"/>
                </a:lnTo>
                <a:lnTo>
                  <a:pt x="0" y="58378"/>
                </a:lnTo>
                <a:lnTo>
                  <a:pt x="2926" y="81081"/>
                </a:lnTo>
                <a:lnTo>
                  <a:pt x="17560" y="100540"/>
                </a:lnTo>
                <a:lnTo>
                  <a:pt x="32195" y="110270"/>
                </a:lnTo>
                <a:lnTo>
                  <a:pt x="55609"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36" name="Shape 4536"/>
          <p:cNvSpPr/>
          <p:nvPr/>
        </p:nvSpPr>
        <p:spPr>
          <a:xfrm>
            <a:off x="5402262" y="4298950"/>
            <a:ext cx="55561" cy="57150"/>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6666"/>
                </a:lnTo>
                <a:lnTo>
                  <a:pt x="58461" y="0"/>
                </a:lnTo>
                <a:lnTo>
                  <a:pt x="33846" y="6666"/>
                </a:lnTo>
                <a:lnTo>
                  <a:pt x="18461" y="16666"/>
                </a:lnTo>
                <a:lnTo>
                  <a:pt x="3076" y="33333"/>
                </a:lnTo>
                <a:lnTo>
                  <a:pt x="0" y="56666"/>
                </a:lnTo>
                <a:lnTo>
                  <a:pt x="3076" y="80000"/>
                </a:lnTo>
                <a:lnTo>
                  <a:pt x="18461" y="100000"/>
                </a:lnTo>
                <a:lnTo>
                  <a:pt x="33846" y="110000"/>
                </a:lnTo>
                <a:lnTo>
                  <a:pt x="58461"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37" name="Shape 4537"/>
          <p:cNvSpPr/>
          <p:nvPr/>
        </p:nvSpPr>
        <p:spPr>
          <a:xfrm>
            <a:off x="5491162" y="4325937"/>
            <a:ext cx="57150" cy="57150"/>
          </a:xfrm>
          <a:custGeom>
            <a:pathLst>
              <a:path extrusionOk="0" h="120000" w="120000">
                <a:moveTo>
                  <a:pt x="60000" y="116666"/>
                </a:moveTo>
                <a:lnTo>
                  <a:pt x="60000" y="116666"/>
                </a:lnTo>
                <a:lnTo>
                  <a:pt x="84000" y="110000"/>
                </a:lnTo>
                <a:lnTo>
                  <a:pt x="99000" y="96666"/>
                </a:lnTo>
                <a:lnTo>
                  <a:pt x="111000" y="80000"/>
                </a:lnTo>
                <a:lnTo>
                  <a:pt x="117000" y="56666"/>
                </a:lnTo>
                <a:lnTo>
                  <a:pt x="111000" y="33333"/>
                </a:lnTo>
                <a:lnTo>
                  <a:pt x="99000" y="16666"/>
                </a:lnTo>
                <a:lnTo>
                  <a:pt x="84000" y="6666"/>
                </a:lnTo>
                <a:lnTo>
                  <a:pt x="60000" y="0"/>
                </a:lnTo>
                <a:lnTo>
                  <a:pt x="36000" y="6666"/>
                </a:lnTo>
                <a:lnTo>
                  <a:pt x="18000" y="16666"/>
                </a:lnTo>
                <a:lnTo>
                  <a:pt x="3000" y="33333"/>
                </a:lnTo>
                <a:lnTo>
                  <a:pt x="0" y="56666"/>
                </a:lnTo>
                <a:lnTo>
                  <a:pt x="3000" y="80000"/>
                </a:lnTo>
                <a:lnTo>
                  <a:pt x="18000" y="96666"/>
                </a:lnTo>
                <a:lnTo>
                  <a:pt x="36000" y="110000"/>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38" name="Shape 4538"/>
          <p:cNvSpPr/>
          <p:nvPr/>
        </p:nvSpPr>
        <p:spPr>
          <a:xfrm>
            <a:off x="5534025" y="4406900"/>
            <a:ext cx="58738" cy="57150"/>
          </a:xfrm>
          <a:custGeom>
            <a:pathLst>
              <a:path extrusionOk="0" h="120000" w="120000">
                <a:moveTo>
                  <a:pt x="60000" y="116666"/>
                </a:moveTo>
                <a:lnTo>
                  <a:pt x="60000" y="116666"/>
                </a:lnTo>
                <a:lnTo>
                  <a:pt x="80000" y="113333"/>
                </a:lnTo>
                <a:lnTo>
                  <a:pt x="100000" y="100000"/>
                </a:lnTo>
                <a:lnTo>
                  <a:pt x="111428" y="83333"/>
                </a:lnTo>
                <a:lnTo>
                  <a:pt x="117142" y="60000"/>
                </a:lnTo>
                <a:lnTo>
                  <a:pt x="111428" y="36666"/>
                </a:lnTo>
                <a:lnTo>
                  <a:pt x="100000" y="16666"/>
                </a:lnTo>
                <a:lnTo>
                  <a:pt x="80000" y="6666"/>
                </a:lnTo>
                <a:lnTo>
                  <a:pt x="60000" y="0"/>
                </a:lnTo>
                <a:lnTo>
                  <a:pt x="40000" y="6666"/>
                </a:lnTo>
                <a:lnTo>
                  <a:pt x="20000" y="16666"/>
                </a:lnTo>
                <a:lnTo>
                  <a:pt x="5714" y="36666"/>
                </a:lnTo>
                <a:lnTo>
                  <a:pt x="0" y="60000"/>
                </a:lnTo>
                <a:lnTo>
                  <a:pt x="5714" y="83333"/>
                </a:lnTo>
                <a:lnTo>
                  <a:pt x="20000" y="100000"/>
                </a:lnTo>
                <a:lnTo>
                  <a:pt x="40000" y="113333"/>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39" name="Shape 4539"/>
          <p:cNvSpPr/>
          <p:nvPr/>
        </p:nvSpPr>
        <p:spPr>
          <a:xfrm>
            <a:off x="5634037" y="4413250"/>
            <a:ext cx="57150" cy="58738"/>
          </a:xfrm>
          <a:custGeom>
            <a:pathLst>
              <a:path extrusionOk="0" h="120000" w="120000">
                <a:moveTo>
                  <a:pt x="57000" y="116756"/>
                </a:moveTo>
                <a:lnTo>
                  <a:pt x="57000" y="116756"/>
                </a:lnTo>
                <a:lnTo>
                  <a:pt x="81000" y="110270"/>
                </a:lnTo>
                <a:lnTo>
                  <a:pt x="99000" y="100540"/>
                </a:lnTo>
                <a:lnTo>
                  <a:pt x="111000" y="81081"/>
                </a:lnTo>
                <a:lnTo>
                  <a:pt x="117000" y="58378"/>
                </a:lnTo>
                <a:lnTo>
                  <a:pt x="111000" y="35675"/>
                </a:lnTo>
                <a:lnTo>
                  <a:pt x="99000" y="19459"/>
                </a:lnTo>
                <a:lnTo>
                  <a:pt x="81000" y="6486"/>
                </a:lnTo>
                <a:lnTo>
                  <a:pt x="57000" y="0"/>
                </a:lnTo>
                <a:lnTo>
                  <a:pt x="33000" y="6486"/>
                </a:lnTo>
                <a:lnTo>
                  <a:pt x="18000" y="19459"/>
                </a:lnTo>
                <a:lnTo>
                  <a:pt x="3000" y="35675"/>
                </a:lnTo>
                <a:lnTo>
                  <a:pt x="0" y="58378"/>
                </a:lnTo>
                <a:lnTo>
                  <a:pt x="3000" y="81081"/>
                </a:lnTo>
                <a:lnTo>
                  <a:pt x="18000" y="100540"/>
                </a:lnTo>
                <a:lnTo>
                  <a:pt x="33000" y="110270"/>
                </a:lnTo>
                <a:lnTo>
                  <a:pt x="57000"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40" name="Shape 4540"/>
          <p:cNvSpPr/>
          <p:nvPr/>
        </p:nvSpPr>
        <p:spPr>
          <a:xfrm>
            <a:off x="5673725" y="4340225"/>
            <a:ext cx="55562" cy="57150"/>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3333"/>
                </a:lnTo>
                <a:lnTo>
                  <a:pt x="58461" y="0"/>
                </a:lnTo>
                <a:lnTo>
                  <a:pt x="33846" y="3333"/>
                </a:lnTo>
                <a:lnTo>
                  <a:pt x="18461" y="16666"/>
                </a:lnTo>
                <a:lnTo>
                  <a:pt x="3076" y="33333"/>
                </a:lnTo>
                <a:lnTo>
                  <a:pt x="0" y="56666"/>
                </a:lnTo>
                <a:lnTo>
                  <a:pt x="3076" y="80000"/>
                </a:lnTo>
                <a:lnTo>
                  <a:pt x="18461" y="100000"/>
                </a:lnTo>
                <a:lnTo>
                  <a:pt x="33846" y="110000"/>
                </a:lnTo>
                <a:lnTo>
                  <a:pt x="58461"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41" name="Shape 4541"/>
          <p:cNvSpPr/>
          <p:nvPr/>
        </p:nvSpPr>
        <p:spPr>
          <a:xfrm>
            <a:off x="5764212" y="4305300"/>
            <a:ext cx="57150" cy="58738"/>
          </a:xfrm>
          <a:custGeom>
            <a:pathLst>
              <a:path extrusionOk="0" h="120000" w="120000">
                <a:moveTo>
                  <a:pt x="61463" y="116756"/>
                </a:moveTo>
                <a:lnTo>
                  <a:pt x="61463" y="116756"/>
                </a:lnTo>
                <a:lnTo>
                  <a:pt x="84878" y="110270"/>
                </a:lnTo>
                <a:lnTo>
                  <a:pt x="99512" y="97297"/>
                </a:lnTo>
                <a:lnTo>
                  <a:pt x="111219" y="81081"/>
                </a:lnTo>
                <a:lnTo>
                  <a:pt x="117073" y="58378"/>
                </a:lnTo>
                <a:lnTo>
                  <a:pt x="111219" y="35675"/>
                </a:lnTo>
                <a:lnTo>
                  <a:pt x="99512" y="16216"/>
                </a:lnTo>
                <a:lnTo>
                  <a:pt x="84878" y="6486"/>
                </a:lnTo>
                <a:lnTo>
                  <a:pt x="61463" y="0"/>
                </a:lnTo>
                <a:lnTo>
                  <a:pt x="38048" y="6486"/>
                </a:lnTo>
                <a:lnTo>
                  <a:pt x="20487" y="16216"/>
                </a:lnTo>
                <a:lnTo>
                  <a:pt x="5853" y="35675"/>
                </a:lnTo>
                <a:lnTo>
                  <a:pt x="0" y="58378"/>
                </a:lnTo>
                <a:lnTo>
                  <a:pt x="5853" y="81081"/>
                </a:lnTo>
                <a:lnTo>
                  <a:pt x="20487" y="97297"/>
                </a:lnTo>
                <a:lnTo>
                  <a:pt x="38048" y="110270"/>
                </a:lnTo>
                <a:lnTo>
                  <a:pt x="61463"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42" name="Shape 4542"/>
          <p:cNvSpPr/>
          <p:nvPr/>
        </p:nvSpPr>
        <p:spPr>
          <a:xfrm>
            <a:off x="5854700" y="4332287"/>
            <a:ext cx="57150" cy="58737"/>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43" name="Shape 4543"/>
          <p:cNvSpPr/>
          <p:nvPr/>
        </p:nvSpPr>
        <p:spPr>
          <a:xfrm>
            <a:off x="5897562" y="4413250"/>
            <a:ext cx="58737" cy="58738"/>
          </a:xfrm>
          <a:custGeom>
            <a:pathLst>
              <a:path extrusionOk="0" h="120000" w="120000">
                <a:moveTo>
                  <a:pt x="58536" y="116756"/>
                </a:moveTo>
                <a:lnTo>
                  <a:pt x="58536" y="116756"/>
                </a:lnTo>
                <a:lnTo>
                  <a:pt x="81951" y="110270"/>
                </a:lnTo>
                <a:lnTo>
                  <a:pt x="99512" y="100540"/>
                </a:lnTo>
                <a:lnTo>
                  <a:pt x="111219" y="81081"/>
                </a:lnTo>
                <a:lnTo>
                  <a:pt x="117073" y="58378"/>
                </a:lnTo>
                <a:lnTo>
                  <a:pt x="111219" y="38918"/>
                </a:lnTo>
                <a:lnTo>
                  <a:pt x="99512" y="19459"/>
                </a:lnTo>
                <a:lnTo>
                  <a:pt x="81951" y="6486"/>
                </a:lnTo>
                <a:lnTo>
                  <a:pt x="58536" y="0"/>
                </a:lnTo>
                <a:lnTo>
                  <a:pt x="38048" y="6486"/>
                </a:lnTo>
                <a:lnTo>
                  <a:pt x="17560" y="19459"/>
                </a:lnTo>
                <a:lnTo>
                  <a:pt x="5853" y="38918"/>
                </a:lnTo>
                <a:lnTo>
                  <a:pt x="0" y="58378"/>
                </a:lnTo>
                <a:lnTo>
                  <a:pt x="5853" y="81081"/>
                </a:lnTo>
                <a:lnTo>
                  <a:pt x="17560" y="100540"/>
                </a:lnTo>
                <a:lnTo>
                  <a:pt x="38048" y="110270"/>
                </a:lnTo>
                <a:lnTo>
                  <a:pt x="58536"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44" name="Shape 4544"/>
          <p:cNvSpPr/>
          <p:nvPr/>
        </p:nvSpPr>
        <p:spPr>
          <a:xfrm>
            <a:off x="5991225" y="4416425"/>
            <a:ext cx="57150" cy="57150"/>
          </a:xfrm>
          <a:custGeom>
            <a:pathLst>
              <a:path extrusionOk="0" h="120000" w="120000">
                <a:moveTo>
                  <a:pt x="57000" y="116666"/>
                </a:moveTo>
                <a:lnTo>
                  <a:pt x="57000" y="116666"/>
                </a:lnTo>
                <a:lnTo>
                  <a:pt x="81000" y="113333"/>
                </a:lnTo>
                <a:lnTo>
                  <a:pt x="99000" y="100000"/>
                </a:lnTo>
                <a:lnTo>
                  <a:pt x="114000" y="83333"/>
                </a:lnTo>
                <a:lnTo>
                  <a:pt x="117000" y="60000"/>
                </a:lnTo>
                <a:lnTo>
                  <a:pt x="114000" y="36666"/>
                </a:lnTo>
                <a:lnTo>
                  <a:pt x="99000" y="16666"/>
                </a:lnTo>
                <a:lnTo>
                  <a:pt x="81000" y="6666"/>
                </a:lnTo>
                <a:lnTo>
                  <a:pt x="57000" y="0"/>
                </a:lnTo>
                <a:lnTo>
                  <a:pt x="33000" y="6666"/>
                </a:lnTo>
                <a:lnTo>
                  <a:pt x="18000" y="16666"/>
                </a:lnTo>
                <a:lnTo>
                  <a:pt x="6000" y="36666"/>
                </a:lnTo>
                <a:lnTo>
                  <a:pt x="0" y="60000"/>
                </a:lnTo>
                <a:lnTo>
                  <a:pt x="6000" y="83333"/>
                </a:lnTo>
                <a:lnTo>
                  <a:pt x="18000" y="100000"/>
                </a:lnTo>
                <a:lnTo>
                  <a:pt x="33000" y="113333"/>
                </a:lnTo>
                <a:lnTo>
                  <a:pt x="57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45" name="Shape 4545"/>
          <p:cNvSpPr/>
          <p:nvPr/>
        </p:nvSpPr>
        <p:spPr>
          <a:xfrm>
            <a:off x="6030912" y="4343400"/>
            <a:ext cx="57150" cy="57150"/>
          </a:xfrm>
          <a:custGeom>
            <a:pathLst>
              <a:path extrusionOk="0" h="120000" w="120000">
                <a:moveTo>
                  <a:pt x="55609" y="116666"/>
                </a:moveTo>
                <a:lnTo>
                  <a:pt x="55609" y="116666"/>
                </a:lnTo>
                <a:lnTo>
                  <a:pt x="79024" y="110000"/>
                </a:lnTo>
                <a:lnTo>
                  <a:pt x="96585" y="100000"/>
                </a:lnTo>
                <a:lnTo>
                  <a:pt x="111219" y="80000"/>
                </a:lnTo>
                <a:lnTo>
                  <a:pt x="117073" y="60000"/>
                </a:lnTo>
                <a:lnTo>
                  <a:pt x="111219" y="36666"/>
                </a:lnTo>
                <a:lnTo>
                  <a:pt x="96585" y="16666"/>
                </a:lnTo>
                <a:lnTo>
                  <a:pt x="79024" y="6666"/>
                </a:lnTo>
                <a:lnTo>
                  <a:pt x="55609" y="0"/>
                </a:lnTo>
                <a:lnTo>
                  <a:pt x="32195" y="6666"/>
                </a:lnTo>
                <a:lnTo>
                  <a:pt x="17560" y="16666"/>
                </a:lnTo>
                <a:lnTo>
                  <a:pt x="5853" y="36666"/>
                </a:lnTo>
                <a:lnTo>
                  <a:pt x="0" y="60000"/>
                </a:lnTo>
                <a:lnTo>
                  <a:pt x="5853" y="80000"/>
                </a:lnTo>
                <a:lnTo>
                  <a:pt x="17560" y="100000"/>
                </a:lnTo>
                <a:lnTo>
                  <a:pt x="32195"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46" name="Shape 4546"/>
          <p:cNvSpPr/>
          <p:nvPr/>
        </p:nvSpPr>
        <p:spPr>
          <a:xfrm>
            <a:off x="6122987" y="4310062"/>
            <a:ext cx="57150" cy="57150"/>
          </a:xfrm>
          <a:custGeom>
            <a:pathLst>
              <a:path extrusionOk="0" h="120000" w="120000">
                <a:moveTo>
                  <a:pt x="55609" y="116666"/>
                </a:moveTo>
                <a:lnTo>
                  <a:pt x="55609" y="116666"/>
                </a:lnTo>
                <a:lnTo>
                  <a:pt x="79024" y="110000"/>
                </a:lnTo>
                <a:lnTo>
                  <a:pt x="96585" y="100000"/>
                </a:lnTo>
                <a:lnTo>
                  <a:pt x="111219" y="80000"/>
                </a:lnTo>
                <a:lnTo>
                  <a:pt x="117073" y="56666"/>
                </a:lnTo>
                <a:lnTo>
                  <a:pt x="111219" y="33333"/>
                </a:lnTo>
                <a:lnTo>
                  <a:pt x="96585" y="16666"/>
                </a:lnTo>
                <a:lnTo>
                  <a:pt x="79024" y="3333"/>
                </a:lnTo>
                <a:lnTo>
                  <a:pt x="55609" y="0"/>
                </a:lnTo>
                <a:lnTo>
                  <a:pt x="32195" y="3333"/>
                </a:lnTo>
                <a:lnTo>
                  <a:pt x="17560" y="16666"/>
                </a:lnTo>
                <a:lnTo>
                  <a:pt x="5853" y="33333"/>
                </a:lnTo>
                <a:lnTo>
                  <a:pt x="0" y="56666"/>
                </a:lnTo>
                <a:lnTo>
                  <a:pt x="5853" y="80000"/>
                </a:lnTo>
                <a:lnTo>
                  <a:pt x="17560" y="100000"/>
                </a:lnTo>
                <a:lnTo>
                  <a:pt x="32195"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47" name="Shape 4547"/>
          <p:cNvSpPr/>
          <p:nvPr/>
        </p:nvSpPr>
        <p:spPr>
          <a:xfrm>
            <a:off x="6211887" y="4335462"/>
            <a:ext cx="58737" cy="58737"/>
          </a:xfrm>
          <a:custGeom>
            <a:pathLst>
              <a:path extrusionOk="0" h="120000" w="120000">
                <a:moveTo>
                  <a:pt x="60000" y="116756"/>
                </a:moveTo>
                <a:lnTo>
                  <a:pt x="60000" y="116756"/>
                </a:lnTo>
                <a:lnTo>
                  <a:pt x="80000" y="110270"/>
                </a:lnTo>
                <a:lnTo>
                  <a:pt x="97142" y="97297"/>
                </a:lnTo>
                <a:lnTo>
                  <a:pt x="111428" y="81081"/>
                </a:lnTo>
                <a:lnTo>
                  <a:pt x="117142" y="58378"/>
                </a:lnTo>
                <a:lnTo>
                  <a:pt x="111428" y="35675"/>
                </a:lnTo>
                <a:lnTo>
                  <a:pt x="97142" y="16216"/>
                </a:lnTo>
                <a:lnTo>
                  <a:pt x="80000" y="6486"/>
                </a:lnTo>
                <a:lnTo>
                  <a:pt x="60000" y="0"/>
                </a:lnTo>
                <a:lnTo>
                  <a:pt x="37142" y="6486"/>
                </a:lnTo>
                <a:lnTo>
                  <a:pt x="17142" y="16216"/>
                </a:lnTo>
                <a:lnTo>
                  <a:pt x="5714" y="35675"/>
                </a:lnTo>
                <a:lnTo>
                  <a:pt x="0" y="58378"/>
                </a:lnTo>
                <a:lnTo>
                  <a:pt x="5714" y="81081"/>
                </a:lnTo>
                <a:lnTo>
                  <a:pt x="17142" y="97297"/>
                </a:lnTo>
                <a:lnTo>
                  <a:pt x="37142" y="110270"/>
                </a:lnTo>
                <a:lnTo>
                  <a:pt x="60000"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48" name="Shape 4548"/>
          <p:cNvSpPr/>
          <p:nvPr/>
        </p:nvSpPr>
        <p:spPr>
          <a:xfrm>
            <a:off x="6256337" y="4418012"/>
            <a:ext cx="57150" cy="57150"/>
          </a:xfrm>
          <a:custGeom>
            <a:pathLst>
              <a:path extrusionOk="0" h="120000" w="120000">
                <a:moveTo>
                  <a:pt x="60000" y="116666"/>
                </a:moveTo>
                <a:lnTo>
                  <a:pt x="60000" y="116666"/>
                </a:lnTo>
                <a:lnTo>
                  <a:pt x="84000" y="113333"/>
                </a:lnTo>
                <a:lnTo>
                  <a:pt x="99000" y="100000"/>
                </a:lnTo>
                <a:lnTo>
                  <a:pt x="114000" y="83333"/>
                </a:lnTo>
                <a:lnTo>
                  <a:pt x="117000" y="60000"/>
                </a:lnTo>
                <a:lnTo>
                  <a:pt x="114000" y="36666"/>
                </a:lnTo>
                <a:lnTo>
                  <a:pt x="99000" y="16666"/>
                </a:lnTo>
                <a:lnTo>
                  <a:pt x="84000" y="6666"/>
                </a:lnTo>
                <a:lnTo>
                  <a:pt x="60000" y="0"/>
                </a:lnTo>
                <a:lnTo>
                  <a:pt x="36000" y="6666"/>
                </a:lnTo>
                <a:lnTo>
                  <a:pt x="18000" y="16666"/>
                </a:lnTo>
                <a:lnTo>
                  <a:pt x="6000" y="36666"/>
                </a:lnTo>
                <a:lnTo>
                  <a:pt x="0" y="60000"/>
                </a:lnTo>
                <a:lnTo>
                  <a:pt x="6000" y="83333"/>
                </a:lnTo>
                <a:lnTo>
                  <a:pt x="18000" y="100000"/>
                </a:lnTo>
                <a:lnTo>
                  <a:pt x="36000" y="113333"/>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49" name="Shape 4549"/>
          <p:cNvSpPr/>
          <p:nvPr/>
        </p:nvSpPr>
        <p:spPr>
          <a:xfrm>
            <a:off x="5280025" y="5329237"/>
            <a:ext cx="254000" cy="255587"/>
          </a:xfrm>
          <a:custGeom>
            <a:pathLst>
              <a:path extrusionOk="0" h="120000" w="120000">
                <a:moveTo>
                  <a:pt x="105333" y="18633"/>
                </a:moveTo>
                <a:lnTo>
                  <a:pt x="105333" y="18633"/>
                </a:lnTo>
                <a:lnTo>
                  <a:pt x="107333" y="22360"/>
                </a:lnTo>
                <a:lnTo>
                  <a:pt x="109333" y="26086"/>
                </a:lnTo>
                <a:lnTo>
                  <a:pt x="110000" y="29068"/>
                </a:lnTo>
                <a:lnTo>
                  <a:pt x="112000" y="32049"/>
                </a:lnTo>
                <a:lnTo>
                  <a:pt x="112666" y="35776"/>
                </a:lnTo>
                <a:lnTo>
                  <a:pt x="114000" y="38757"/>
                </a:lnTo>
                <a:lnTo>
                  <a:pt x="114666" y="41739"/>
                </a:lnTo>
                <a:lnTo>
                  <a:pt x="116000" y="45465"/>
                </a:lnTo>
                <a:lnTo>
                  <a:pt x="118000" y="49192"/>
                </a:lnTo>
                <a:lnTo>
                  <a:pt x="118666" y="52173"/>
                </a:lnTo>
                <a:lnTo>
                  <a:pt x="119333" y="55155"/>
                </a:lnTo>
                <a:lnTo>
                  <a:pt x="119333" y="58136"/>
                </a:lnTo>
                <a:lnTo>
                  <a:pt x="119333" y="61118"/>
                </a:lnTo>
                <a:lnTo>
                  <a:pt x="119333" y="64099"/>
                </a:lnTo>
                <a:lnTo>
                  <a:pt x="119333" y="66335"/>
                </a:lnTo>
                <a:lnTo>
                  <a:pt x="119333" y="69316"/>
                </a:lnTo>
                <a:lnTo>
                  <a:pt x="119333" y="71552"/>
                </a:lnTo>
                <a:lnTo>
                  <a:pt x="118666" y="73788"/>
                </a:lnTo>
                <a:lnTo>
                  <a:pt x="117333" y="76024"/>
                </a:lnTo>
                <a:lnTo>
                  <a:pt x="115333" y="79006"/>
                </a:lnTo>
                <a:lnTo>
                  <a:pt x="114000" y="81987"/>
                </a:lnTo>
                <a:lnTo>
                  <a:pt x="112000" y="84223"/>
                </a:lnTo>
                <a:lnTo>
                  <a:pt x="109333" y="86459"/>
                </a:lnTo>
                <a:lnTo>
                  <a:pt x="108000" y="88695"/>
                </a:lnTo>
                <a:lnTo>
                  <a:pt x="106000" y="91677"/>
                </a:lnTo>
                <a:lnTo>
                  <a:pt x="103333" y="94658"/>
                </a:lnTo>
                <a:lnTo>
                  <a:pt x="101333" y="98385"/>
                </a:lnTo>
                <a:lnTo>
                  <a:pt x="99333" y="102111"/>
                </a:lnTo>
                <a:lnTo>
                  <a:pt x="95333" y="105838"/>
                </a:lnTo>
                <a:lnTo>
                  <a:pt x="93333" y="108819"/>
                </a:lnTo>
                <a:lnTo>
                  <a:pt x="90000" y="111801"/>
                </a:lnTo>
                <a:lnTo>
                  <a:pt x="86000" y="112546"/>
                </a:lnTo>
                <a:lnTo>
                  <a:pt x="82666" y="114037"/>
                </a:lnTo>
                <a:lnTo>
                  <a:pt x="78000" y="115527"/>
                </a:lnTo>
                <a:lnTo>
                  <a:pt x="72666" y="116273"/>
                </a:lnTo>
                <a:lnTo>
                  <a:pt x="66666" y="117018"/>
                </a:lnTo>
                <a:lnTo>
                  <a:pt x="61333" y="118509"/>
                </a:lnTo>
                <a:lnTo>
                  <a:pt x="56000" y="119254"/>
                </a:lnTo>
                <a:lnTo>
                  <a:pt x="52000" y="119254"/>
                </a:lnTo>
                <a:lnTo>
                  <a:pt x="48000" y="119254"/>
                </a:lnTo>
                <a:lnTo>
                  <a:pt x="44000" y="117763"/>
                </a:lnTo>
                <a:lnTo>
                  <a:pt x="38000" y="116273"/>
                </a:lnTo>
                <a:lnTo>
                  <a:pt x="31333" y="114037"/>
                </a:lnTo>
                <a:lnTo>
                  <a:pt x="24000" y="111055"/>
                </a:lnTo>
                <a:lnTo>
                  <a:pt x="16666" y="107329"/>
                </a:lnTo>
                <a:lnTo>
                  <a:pt x="10000" y="102111"/>
                </a:lnTo>
                <a:lnTo>
                  <a:pt x="5333" y="94658"/>
                </a:lnTo>
                <a:lnTo>
                  <a:pt x="1333" y="87204"/>
                </a:lnTo>
                <a:lnTo>
                  <a:pt x="666" y="83478"/>
                </a:lnTo>
                <a:lnTo>
                  <a:pt x="666" y="79751"/>
                </a:lnTo>
                <a:lnTo>
                  <a:pt x="0" y="75279"/>
                </a:lnTo>
                <a:lnTo>
                  <a:pt x="0" y="70807"/>
                </a:lnTo>
                <a:lnTo>
                  <a:pt x="0" y="66335"/>
                </a:lnTo>
                <a:lnTo>
                  <a:pt x="0" y="61863"/>
                </a:lnTo>
                <a:lnTo>
                  <a:pt x="666" y="57391"/>
                </a:lnTo>
                <a:lnTo>
                  <a:pt x="2000" y="54409"/>
                </a:lnTo>
                <a:lnTo>
                  <a:pt x="4000" y="50683"/>
                </a:lnTo>
                <a:lnTo>
                  <a:pt x="6000" y="46211"/>
                </a:lnTo>
                <a:lnTo>
                  <a:pt x="9333" y="40993"/>
                </a:lnTo>
                <a:lnTo>
                  <a:pt x="12000" y="36521"/>
                </a:lnTo>
                <a:lnTo>
                  <a:pt x="15333" y="31304"/>
                </a:lnTo>
                <a:lnTo>
                  <a:pt x="18666" y="26832"/>
                </a:lnTo>
                <a:lnTo>
                  <a:pt x="22000" y="22360"/>
                </a:lnTo>
                <a:lnTo>
                  <a:pt x="24000" y="19378"/>
                </a:lnTo>
                <a:lnTo>
                  <a:pt x="28000" y="16397"/>
                </a:lnTo>
                <a:lnTo>
                  <a:pt x="31333" y="12670"/>
                </a:lnTo>
                <a:lnTo>
                  <a:pt x="36666" y="9689"/>
                </a:lnTo>
                <a:lnTo>
                  <a:pt x="42000" y="6708"/>
                </a:lnTo>
                <a:lnTo>
                  <a:pt x="47333" y="2981"/>
                </a:lnTo>
                <a:lnTo>
                  <a:pt x="52000" y="1490"/>
                </a:lnTo>
                <a:lnTo>
                  <a:pt x="57333" y="0"/>
                </a:lnTo>
                <a:lnTo>
                  <a:pt x="60666" y="0"/>
                </a:lnTo>
                <a:lnTo>
                  <a:pt x="64000" y="745"/>
                </a:lnTo>
                <a:lnTo>
                  <a:pt x="66666" y="745"/>
                </a:lnTo>
                <a:lnTo>
                  <a:pt x="70666" y="1490"/>
                </a:lnTo>
                <a:lnTo>
                  <a:pt x="73333" y="1490"/>
                </a:lnTo>
                <a:lnTo>
                  <a:pt x="76666" y="1490"/>
                </a:lnTo>
                <a:lnTo>
                  <a:pt x="79333" y="2236"/>
                </a:lnTo>
                <a:lnTo>
                  <a:pt x="81333" y="2236"/>
                </a:lnTo>
                <a:lnTo>
                  <a:pt x="84000" y="2981"/>
                </a:lnTo>
                <a:lnTo>
                  <a:pt x="87333" y="5217"/>
                </a:lnTo>
                <a:lnTo>
                  <a:pt x="90666" y="7453"/>
                </a:lnTo>
                <a:lnTo>
                  <a:pt x="94000" y="9689"/>
                </a:lnTo>
                <a:lnTo>
                  <a:pt x="96666" y="12670"/>
                </a:lnTo>
                <a:lnTo>
                  <a:pt x="100666" y="14906"/>
                </a:lnTo>
                <a:lnTo>
                  <a:pt x="102666" y="17142"/>
                </a:lnTo>
                <a:lnTo>
                  <a:pt x="104000" y="17888"/>
                </a:lnTo>
                <a:lnTo>
                  <a:pt x="105333" y="18633"/>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50" name="Shape 4550"/>
          <p:cNvSpPr/>
          <p:nvPr/>
        </p:nvSpPr>
        <p:spPr>
          <a:xfrm>
            <a:off x="5445125" y="5367337"/>
            <a:ext cx="9524" cy="12699"/>
          </a:xfrm>
          <a:custGeom>
            <a:pathLst>
              <a:path extrusionOk="0" h="120000" w="120000">
                <a:moveTo>
                  <a:pt x="34285" y="15000"/>
                </a:moveTo>
                <a:lnTo>
                  <a:pt x="68571" y="30000"/>
                </a:lnTo>
                <a:lnTo>
                  <a:pt x="68571" y="45000"/>
                </a:lnTo>
                <a:lnTo>
                  <a:pt x="85714" y="45000"/>
                </a:lnTo>
                <a:lnTo>
                  <a:pt x="102857" y="60000"/>
                </a:lnTo>
                <a:lnTo>
                  <a:pt x="102857" y="75000"/>
                </a:lnTo>
                <a:lnTo>
                  <a:pt x="102857" y="90000"/>
                </a:lnTo>
                <a:lnTo>
                  <a:pt x="85714" y="105000"/>
                </a:lnTo>
                <a:lnTo>
                  <a:pt x="68571" y="105000"/>
                </a:lnTo>
                <a:lnTo>
                  <a:pt x="51428" y="105000"/>
                </a:lnTo>
                <a:lnTo>
                  <a:pt x="34285" y="90000"/>
                </a:lnTo>
                <a:lnTo>
                  <a:pt x="17142" y="75000"/>
                </a:lnTo>
                <a:lnTo>
                  <a:pt x="0" y="45000"/>
                </a:lnTo>
                <a:lnTo>
                  <a:pt x="0" y="30000"/>
                </a:lnTo>
                <a:lnTo>
                  <a:pt x="0" y="15000"/>
                </a:lnTo>
                <a:lnTo>
                  <a:pt x="0" y="0"/>
                </a:lnTo>
                <a:lnTo>
                  <a:pt x="17142" y="0"/>
                </a:lnTo>
                <a:lnTo>
                  <a:pt x="34285" y="0"/>
                </a:lnTo>
                <a:lnTo>
                  <a:pt x="34285" y="1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51" name="Shape 4551"/>
          <p:cNvSpPr/>
          <p:nvPr/>
        </p:nvSpPr>
        <p:spPr>
          <a:xfrm>
            <a:off x="5445125" y="5367337"/>
            <a:ext cx="25399" cy="28575"/>
          </a:xfrm>
          <a:custGeom>
            <a:pathLst>
              <a:path extrusionOk="0" h="120000" w="120000">
                <a:moveTo>
                  <a:pt x="46666" y="13333"/>
                </a:moveTo>
                <a:lnTo>
                  <a:pt x="46666" y="13333"/>
                </a:lnTo>
                <a:lnTo>
                  <a:pt x="66666" y="40000"/>
                </a:lnTo>
                <a:lnTo>
                  <a:pt x="80000" y="46666"/>
                </a:lnTo>
                <a:lnTo>
                  <a:pt x="93333" y="53333"/>
                </a:lnTo>
                <a:lnTo>
                  <a:pt x="106666" y="60000"/>
                </a:lnTo>
                <a:lnTo>
                  <a:pt x="113333" y="73333"/>
                </a:lnTo>
                <a:lnTo>
                  <a:pt x="113333" y="86666"/>
                </a:lnTo>
                <a:lnTo>
                  <a:pt x="106666" y="100000"/>
                </a:lnTo>
                <a:lnTo>
                  <a:pt x="93333" y="106666"/>
                </a:lnTo>
                <a:lnTo>
                  <a:pt x="80000" y="113333"/>
                </a:lnTo>
                <a:lnTo>
                  <a:pt x="66666" y="113333"/>
                </a:lnTo>
                <a:lnTo>
                  <a:pt x="53333" y="106666"/>
                </a:lnTo>
                <a:lnTo>
                  <a:pt x="40000" y="100000"/>
                </a:lnTo>
                <a:lnTo>
                  <a:pt x="33333" y="93333"/>
                </a:lnTo>
                <a:lnTo>
                  <a:pt x="20000" y="80000"/>
                </a:lnTo>
                <a:lnTo>
                  <a:pt x="13333" y="73333"/>
                </a:lnTo>
                <a:lnTo>
                  <a:pt x="6666" y="53333"/>
                </a:lnTo>
                <a:lnTo>
                  <a:pt x="6666" y="40000"/>
                </a:lnTo>
                <a:lnTo>
                  <a:pt x="0" y="33333"/>
                </a:lnTo>
                <a:lnTo>
                  <a:pt x="0" y="20000"/>
                </a:lnTo>
                <a:lnTo>
                  <a:pt x="0" y="6666"/>
                </a:lnTo>
                <a:lnTo>
                  <a:pt x="13333" y="0"/>
                </a:lnTo>
                <a:lnTo>
                  <a:pt x="33333" y="0"/>
                </a:lnTo>
                <a:lnTo>
                  <a:pt x="40000" y="6666"/>
                </a:lnTo>
                <a:lnTo>
                  <a:pt x="46666" y="1333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52" name="Shape 4552"/>
          <p:cNvSpPr/>
          <p:nvPr/>
        </p:nvSpPr>
        <p:spPr>
          <a:xfrm>
            <a:off x="5370512" y="5518150"/>
            <a:ext cx="11112" cy="11113"/>
          </a:xfrm>
          <a:custGeom>
            <a:pathLst>
              <a:path extrusionOk="0" h="120000" w="120000">
                <a:moveTo>
                  <a:pt x="45000" y="17142"/>
                </a:moveTo>
                <a:lnTo>
                  <a:pt x="75000" y="34285"/>
                </a:lnTo>
                <a:lnTo>
                  <a:pt x="90000" y="34285"/>
                </a:lnTo>
                <a:lnTo>
                  <a:pt x="90000" y="51428"/>
                </a:lnTo>
                <a:lnTo>
                  <a:pt x="105000" y="51428"/>
                </a:lnTo>
                <a:lnTo>
                  <a:pt x="105000" y="68571"/>
                </a:lnTo>
                <a:lnTo>
                  <a:pt x="105000" y="85714"/>
                </a:lnTo>
                <a:lnTo>
                  <a:pt x="90000" y="102857"/>
                </a:lnTo>
                <a:lnTo>
                  <a:pt x="75000" y="102857"/>
                </a:lnTo>
                <a:lnTo>
                  <a:pt x="60000" y="102857"/>
                </a:lnTo>
                <a:lnTo>
                  <a:pt x="45000" y="102857"/>
                </a:lnTo>
                <a:lnTo>
                  <a:pt x="30000" y="85714"/>
                </a:lnTo>
                <a:lnTo>
                  <a:pt x="15000" y="85714"/>
                </a:lnTo>
                <a:lnTo>
                  <a:pt x="0" y="85714"/>
                </a:lnTo>
                <a:lnTo>
                  <a:pt x="0" y="68571"/>
                </a:lnTo>
                <a:lnTo>
                  <a:pt x="0" y="51428"/>
                </a:lnTo>
                <a:lnTo>
                  <a:pt x="0" y="34285"/>
                </a:lnTo>
                <a:lnTo>
                  <a:pt x="0" y="17142"/>
                </a:lnTo>
                <a:lnTo>
                  <a:pt x="0" y="0"/>
                </a:lnTo>
                <a:lnTo>
                  <a:pt x="15000" y="0"/>
                </a:lnTo>
                <a:lnTo>
                  <a:pt x="30000" y="0"/>
                </a:lnTo>
                <a:lnTo>
                  <a:pt x="45000" y="0"/>
                </a:lnTo>
                <a:lnTo>
                  <a:pt x="45000" y="17142"/>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53" name="Shape 4553"/>
          <p:cNvSpPr/>
          <p:nvPr/>
        </p:nvSpPr>
        <p:spPr>
          <a:xfrm>
            <a:off x="5370512" y="5518150"/>
            <a:ext cx="26987" cy="26987"/>
          </a:xfrm>
          <a:custGeom>
            <a:pathLst>
              <a:path extrusionOk="0" h="120000" w="120000">
                <a:moveTo>
                  <a:pt x="50526" y="14117"/>
                </a:moveTo>
                <a:lnTo>
                  <a:pt x="50526" y="14117"/>
                </a:lnTo>
                <a:lnTo>
                  <a:pt x="75789" y="42352"/>
                </a:lnTo>
                <a:lnTo>
                  <a:pt x="94736" y="42352"/>
                </a:lnTo>
                <a:lnTo>
                  <a:pt x="94736" y="49411"/>
                </a:lnTo>
                <a:lnTo>
                  <a:pt x="107368" y="63529"/>
                </a:lnTo>
                <a:lnTo>
                  <a:pt x="113684" y="77647"/>
                </a:lnTo>
                <a:lnTo>
                  <a:pt x="113684" y="84705"/>
                </a:lnTo>
                <a:lnTo>
                  <a:pt x="107368" y="98823"/>
                </a:lnTo>
                <a:lnTo>
                  <a:pt x="101052" y="112941"/>
                </a:lnTo>
                <a:lnTo>
                  <a:pt x="94736" y="112941"/>
                </a:lnTo>
                <a:lnTo>
                  <a:pt x="75789" y="112941"/>
                </a:lnTo>
                <a:lnTo>
                  <a:pt x="56842" y="112941"/>
                </a:lnTo>
                <a:lnTo>
                  <a:pt x="50526" y="105882"/>
                </a:lnTo>
                <a:lnTo>
                  <a:pt x="37894" y="98823"/>
                </a:lnTo>
                <a:lnTo>
                  <a:pt x="12631" y="91764"/>
                </a:lnTo>
                <a:lnTo>
                  <a:pt x="6315" y="84705"/>
                </a:lnTo>
                <a:lnTo>
                  <a:pt x="0" y="77647"/>
                </a:lnTo>
                <a:lnTo>
                  <a:pt x="0" y="56470"/>
                </a:lnTo>
                <a:lnTo>
                  <a:pt x="6315" y="42352"/>
                </a:lnTo>
                <a:lnTo>
                  <a:pt x="6315" y="21176"/>
                </a:lnTo>
                <a:lnTo>
                  <a:pt x="6315" y="7058"/>
                </a:lnTo>
                <a:lnTo>
                  <a:pt x="18947" y="0"/>
                </a:lnTo>
                <a:lnTo>
                  <a:pt x="37894" y="0"/>
                </a:lnTo>
                <a:lnTo>
                  <a:pt x="50526" y="7058"/>
                </a:lnTo>
                <a:lnTo>
                  <a:pt x="50526" y="1411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54" name="Shape 4554"/>
          <p:cNvSpPr/>
          <p:nvPr/>
        </p:nvSpPr>
        <p:spPr>
          <a:xfrm>
            <a:off x="5465762" y="5427662"/>
            <a:ext cx="1587" cy="4762"/>
          </a:xfrm>
          <a:custGeom>
            <a:pathLst>
              <a:path extrusionOk="0" h="120000" w="120000">
                <a:moveTo>
                  <a:pt x="0" y="40000"/>
                </a:moveTo>
                <a:lnTo>
                  <a:pt x="0" y="40000"/>
                </a:lnTo>
                <a:lnTo>
                  <a:pt x="0" y="80000"/>
                </a:lnTo>
                <a:lnTo>
                  <a:pt x="60000" y="40000"/>
                </a:lnTo>
                <a:lnTo>
                  <a:pt x="60000" y="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55" name="Shape 4555"/>
          <p:cNvSpPr/>
          <p:nvPr/>
        </p:nvSpPr>
        <p:spPr>
          <a:xfrm>
            <a:off x="5465762" y="5427662"/>
            <a:ext cx="17461" cy="20636"/>
          </a:xfrm>
          <a:custGeom>
            <a:pathLst>
              <a:path extrusionOk="0" h="120000" w="120000">
                <a:moveTo>
                  <a:pt x="18461" y="36923"/>
                </a:moveTo>
                <a:lnTo>
                  <a:pt x="18461" y="36923"/>
                </a:lnTo>
                <a:lnTo>
                  <a:pt x="9230" y="55384"/>
                </a:lnTo>
                <a:lnTo>
                  <a:pt x="0" y="73846"/>
                </a:lnTo>
                <a:lnTo>
                  <a:pt x="0" y="92307"/>
                </a:lnTo>
                <a:lnTo>
                  <a:pt x="0" y="101538"/>
                </a:lnTo>
                <a:lnTo>
                  <a:pt x="18461" y="110769"/>
                </a:lnTo>
                <a:lnTo>
                  <a:pt x="27692" y="110769"/>
                </a:lnTo>
                <a:lnTo>
                  <a:pt x="46153" y="110769"/>
                </a:lnTo>
                <a:lnTo>
                  <a:pt x="110769" y="73846"/>
                </a:lnTo>
                <a:lnTo>
                  <a:pt x="92307" y="0"/>
                </a:lnTo>
                <a:lnTo>
                  <a:pt x="18461" y="3692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56" name="Shape 4556"/>
          <p:cNvSpPr/>
          <p:nvPr/>
        </p:nvSpPr>
        <p:spPr>
          <a:xfrm>
            <a:off x="5373687" y="5386387"/>
            <a:ext cx="3174" cy="4762"/>
          </a:xfrm>
          <a:custGeom>
            <a:pathLst>
              <a:path extrusionOk="0" h="120000" w="120000">
                <a:moveTo>
                  <a:pt x="0" y="40000"/>
                </a:moveTo>
                <a:lnTo>
                  <a:pt x="0" y="40000"/>
                </a:lnTo>
                <a:lnTo>
                  <a:pt x="0" y="80000"/>
                </a:lnTo>
                <a:lnTo>
                  <a:pt x="40000" y="80000"/>
                </a:lnTo>
                <a:lnTo>
                  <a:pt x="80000" y="40000"/>
                </a:lnTo>
                <a:lnTo>
                  <a:pt x="80000" y="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57" name="Shape 4557"/>
          <p:cNvSpPr/>
          <p:nvPr/>
        </p:nvSpPr>
        <p:spPr>
          <a:xfrm>
            <a:off x="5373687" y="5386387"/>
            <a:ext cx="19049" cy="20636"/>
          </a:xfrm>
          <a:custGeom>
            <a:pathLst>
              <a:path extrusionOk="0" h="120000" w="120000">
                <a:moveTo>
                  <a:pt x="17142" y="27692"/>
                </a:moveTo>
                <a:lnTo>
                  <a:pt x="17142" y="27692"/>
                </a:lnTo>
                <a:lnTo>
                  <a:pt x="8571" y="55384"/>
                </a:lnTo>
                <a:lnTo>
                  <a:pt x="0" y="64615"/>
                </a:lnTo>
                <a:lnTo>
                  <a:pt x="0" y="83076"/>
                </a:lnTo>
                <a:lnTo>
                  <a:pt x="0" y="92307"/>
                </a:lnTo>
                <a:lnTo>
                  <a:pt x="17142" y="101538"/>
                </a:lnTo>
                <a:lnTo>
                  <a:pt x="34285" y="110769"/>
                </a:lnTo>
                <a:lnTo>
                  <a:pt x="51428" y="101538"/>
                </a:lnTo>
                <a:lnTo>
                  <a:pt x="111428" y="64615"/>
                </a:lnTo>
                <a:lnTo>
                  <a:pt x="94285" y="0"/>
                </a:lnTo>
                <a:lnTo>
                  <a:pt x="17142" y="27692"/>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58" name="Shape 4558"/>
          <p:cNvSpPr/>
          <p:nvPr/>
        </p:nvSpPr>
        <p:spPr>
          <a:xfrm>
            <a:off x="5345112" y="5448300"/>
            <a:ext cx="1587" cy="12699"/>
          </a:xfrm>
          <a:custGeom>
            <a:pathLst>
              <a:path extrusionOk="0" h="120000" w="120000">
                <a:moveTo>
                  <a:pt x="0" y="30000"/>
                </a:moveTo>
                <a:lnTo>
                  <a:pt x="0" y="30000"/>
                </a:lnTo>
                <a:lnTo>
                  <a:pt x="0" y="45000"/>
                </a:lnTo>
                <a:lnTo>
                  <a:pt x="0" y="60000"/>
                </a:lnTo>
                <a:lnTo>
                  <a:pt x="0" y="75000"/>
                </a:lnTo>
                <a:lnTo>
                  <a:pt x="0" y="90000"/>
                </a:lnTo>
                <a:lnTo>
                  <a:pt x="0" y="105000"/>
                </a:lnTo>
                <a:lnTo>
                  <a:pt x="0" y="45000"/>
                </a:lnTo>
                <a:lnTo>
                  <a:pt x="0" y="0"/>
                </a:lnTo>
                <a:lnTo>
                  <a:pt x="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59" name="Shape 4559"/>
          <p:cNvSpPr/>
          <p:nvPr/>
        </p:nvSpPr>
        <p:spPr>
          <a:xfrm>
            <a:off x="5345112" y="5448300"/>
            <a:ext cx="17461" cy="28575"/>
          </a:xfrm>
          <a:custGeom>
            <a:pathLst>
              <a:path extrusionOk="0" h="120000" w="120000">
                <a:moveTo>
                  <a:pt x="20000" y="26666"/>
                </a:moveTo>
                <a:lnTo>
                  <a:pt x="20000" y="26666"/>
                </a:lnTo>
                <a:lnTo>
                  <a:pt x="10000" y="40000"/>
                </a:lnTo>
                <a:lnTo>
                  <a:pt x="0" y="53333"/>
                </a:lnTo>
                <a:lnTo>
                  <a:pt x="0" y="60000"/>
                </a:lnTo>
                <a:lnTo>
                  <a:pt x="0" y="73333"/>
                </a:lnTo>
                <a:lnTo>
                  <a:pt x="20000" y="80000"/>
                </a:lnTo>
                <a:lnTo>
                  <a:pt x="40000" y="93333"/>
                </a:lnTo>
                <a:lnTo>
                  <a:pt x="70000" y="106666"/>
                </a:lnTo>
                <a:lnTo>
                  <a:pt x="80000" y="113333"/>
                </a:lnTo>
                <a:lnTo>
                  <a:pt x="110000" y="46666"/>
                </a:lnTo>
                <a:lnTo>
                  <a:pt x="100000" y="0"/>
                </a:lnTo>
                <a:lnTo>
                  <a:pt x="20000" y="2666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60" name="Shape 4560"/>
          <p:cNvSpPr/>
          <p:nvPr/>
        </p:nvSpPr>
        <p:spPr>
          <a:xfrm>
            <a:off x="5410200" y="5478462"/>
            <a:ext cx="14288" cy="14287"/>
          </a:xfrm>
          <a:custGeom>
            <a:pathLst>
              <a:path extrusionOk="0" h="120000" w="120000">
                <a:moveTo>
                  <a:pt x="108000" y="66666"/>
                </a:moveTo>
                <a:lnTo>
                  <a:pt x="84000" y="66666"/>
                </a:lnTo>
                <a:lnTo>
                  <a:pt x="72000" y="66666"/>
                </a:lnTo>
                <a:lnTo>
                  <a:pt x="48000" y="66666"/>
                </a:lnTo>
                <a:lnTo>
                  <a:pt x="48000" y="53333"/>
                </a:lnTo>
                <a:lnTo>
                  <a:pt x="48000" y="40000"/>
                </a:lnTo>
                <a:lnTo>
                  <a:pt x="36000" y="26666"/>
                </a:lnTo>
                <a:lnTo>
                  <a:pt x="36000" y="13333"/>
                </a:lnTo>
                <a:lnTo>
                  <a:pt x="24000" y="13333"/>
                </a:lnTo>
                <a:lnTo>
                  <a:pt x="12000" y="0"/>
                </a:lnTo>
                <a:lnTo>
                  <a:pt x="0" y="0"/>
                </a:lnTo>
                <a:lnTo>
                  <a:pt x="0" y="26666"/>
                </a:lnTo>
                <a:lnTo>
                  <a:pt x="12000" y="40000"/>
                </a:lnTo>
                <a:lnTo>
                  <a:pt x="12000" y="53333"/>
                </a:lnTo>
                <a:lnTo>
                  <a:pt x="12000" y="66666"/>
                </a:lnTo>
                <a:lnTo>
                  <a:pt x="24000" y="80000"/>
                </a:lnTo>
                <a:lnTo>
                  <a:pt x="36000" y="93333"/>
                </a:lnTo>
                <a:lnTo>
                  <a:pt x="48000" y="106666"/>
                </a:lnTo>
                <a:lnTo>
                  <a:pt x="60000" y="106666"/>
                </a:lnTo>
                <a:lnTo>
                  <a:pt x="72000" y="106666"/>
                </a:lnTo>
                <a:lnTo>
                  <a:pt x="84000" y="80000"/>
                </a:lnTo>
                <a:lnTo>
                  <a:pt x="108000" y="6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61" name="Shape 4561"/>
          <p:cNvSpPr/>
          <p:nvPr/>
        </p:nvSpPr>
        <p:spPr>
          <a:xfrm>
            <a:off x="5410200" y="5478462"/>
            <a:ext cx="30162" cy="30161"/>
          </a:xfrm>
          <a:custGeom>
            <a:pathLst>
              <a:path extrusionOk="0" h="120000" w="120000">
                <a:moveTo>
                  <a:pt x="114545" y="69473"/>
                </a:moveTo>
                <a:lnTo>
                  <a:pt x="114545" y="69473"/>
                </a:lnTo>
                <a:lnTo>
                  <a:pt x="87272" y="69473"/>
                </a:lnTo>
                <a:lnTo>
                  <a:pt x="70909" y="75789"/>
                </a:lnTo>
                <a:lnTo>
                  <a:pt x="49090" y="75789"/>
                </a:lnTo>
                <a:lnTo>
                  <a:pt x="43636" y="63157"/>
                </a:lnTo>
                <a:lnTo>
                  <a:pt x="43636" y="44210"/>
                </a:lnTo>
                <a:lnTo>
                  <a:pt x="38181" y="31578"/>
                </a:lnTo>
                <a:lnTo>
                  <a:pt x="32727" y="18947"/>
                </a:lnTo>
                <a:lnTo>
                  <a:pt x="27272" y="12631"/>
                </a:lnTo>
                <a:lnTo>
                  <a:pt x="10909" y="6315"/>
                </a:lnTo>
                <a:lnTo>
                  <a:pt x="5454" y="0"/>
                </a:lnTo>
                <a:lnTo>
                  <a:pt x="0" y="6315"/>
                </a:lnTo>
                <a:lnTo>
                  <a:pt x="0" y="25263"/>
                </a:lnTo>
                <a:lnTo>
                  <a:pt x="5454" y="37894"/>
                </a:lnTo>
                <a:lnTo>
                  <a:pt x="5454" y="56842"/>
                </a:lnTo>
                <a:lnTo>
                  <a:pt x="5454" y="69473"/>
                </a:lnTo>
                <a:lnTo>
                  <a:pt x="10909" y="75789"/>
                </a:lnTo>
                <a:lnTo>
                  <a:pt x="27272" y="88421"/>
                </a:lnTo>
                <a:lnTo>
                  <a:pt x="38181" y="101052"/>
                </a:lnTo>
                <a:lnTo>
                  <a:pt x="43636" y="113684"/>
                </a:lnTo>
                <a:lnTo>
                  <a:pt x="60000" y="113684"/>
                </a:lnTo>
                <a:lnTo>
                  <a:pt x="70909" y="107368"/>
                </a:lnTo>
                <a:lnTo>
                  <a:pt x="87272" y="88421"/>
                </a:lnTo>
                <a:lnTo>
                  <a:pt x="109090" y="75789"/>
                </a:lnTo>
                <a:lnTo>
                  <a:pt x="114545" y="6947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62" name="Shape 4562"/>
          <p:cNvSpPr/>
          <p:nvPr/>
        </p:nvSpPr>
        <p:spPr>
          <a:xfrm>
            <a:off x="5397500" y="5416550"/>
            <a:ext cx="9524" cy="9524"/>
          </a:xfrm>
          <a:custGeom>
            <a:pathLst>
              <a:path extrusionOk="0" h="120000" w="120000">
                <a:moveTo>
                  <a:pt x="0" y="100000"/>
                </a:moveTo>
                <a:lnTo>
                  <a:pt x="17142" y="40000"/>
                </a:lnTo>
                <a:lnTo>
                  <a:pt x="34285" y="0"/>
                </a:lnTo>
                <a:lnTo>
                  <a:pt x="85714" y="0"/>
                </a:lnTo>
                <a:lnTo>
                  <a:pt x="102857" y="0"/>
                </a:lnTo>
                <a:lnTo>
                  <a:pt x="0" y="10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63" name="Shape 4563"/>
          <p:cNvSpPr/>
          <p:nvPr/>
        </p:nvSpPr>
        <p:spPr>
          <a:xfrm>
            <a:off x="5405437" y="5424487"/>
            <a:ext cx="9524" cy="9524"/>
          </a:xfrm>
          <a:custGeom>
            <a:pathLst>
              <a:path extrusionOk="0" h="120000" w="120000">
                <a:moveTo>
                  <a:pt x="102857" y="0"/>
                </a:moveTo>
                <a:lnTo>
                  <a:pt x="102857" y="0"/>
                </a:lnTo>
                <a:lnTo>
                  <a:pt x="85714" y="60000"/>
                </a:lnTo>
                <a:lnTo>
                  <a:pt x="68571" y="100000"/>
                </a:lnTo>
                <a:lnTo>
                  <a:pt x="17142" y="100000"/>
                </a:lnTo>
                <a:lnTo>
                  <a:pt x="0" y="10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64" name="Shape 4564"/>
          <p:cNvSpPr/>
          <p:nvPr/>
        </p:nvSpPr>
        <p:spPr>
          <a:xfrm>
            <a:off x="5445125" y="5492750"/>
            <a:ext cx="14288" cy="17462"/>
          </a:xfrm>
          <a:custGeom>
            <a:pathLst>
              <a:path extrusionOk="0" h="120000" w="120000">
                <a:moveTo>
                  <a:pt x="108000" y="0"/>
                </a:moveTo>
                <a:lnTo>
                  <a:pt x="96000" y="21818"/>
                </a:lnTo>
                <a:lnTo>
                  <a:pt x="84000" y="32727"/>
                </a:lnTo>
                <a:lnTo>
                  <a:pt x="72000" y="43636"/>
                </a:lnTo>
                <a:lnTo>
                  <a:pt x="72000" y="54545"/>
                </a:lnTo>
                <a:lnTo>
                  <a:pt x="60000" y="54545"/>
                </a:lnTo>
                <a:lnTo>
                  <a:pt x="60000" y="65454"/>
                </a:lnTo>
                <a:lnTo>
                  <a:pt x="48000" y="76363"/>
                </a:lnTo>
                <a:lnTo>
                  <a:pt x="36000" y="87272"/>
                </a:lnTo>
                <a:lnTo>
                  <a:pt x="24000" y="98181"/>
                </a:lnTo>
                <a:lnTo>
                  <a:pt x="12000" y="109090"/>
                </a:lnTo>
                <a:lnTo>
                  <a:pt x="0" y="10909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65" name="Shape 4565"/>
          <p:cNvSpPr/>
          <p:nvPr/>
        </p:nvSpPr>
        <p:spPr>
          <a:xfrm>
            <a:off x="5445125" y="5492750"/>
            <a:ext cx="30162" cy="33338"/>
          </a:xfrm>
          <a:custGeom>
            <a:pathLst>
              <a:path extrusionOk="0" h="120000" w="120000">
                <a:moveTo>
                  <a:pt x="114285" y="0"/>
                </a:moveTo>
                <a:lnTo>
                  <a:pt x="114285" y="0"/>
                </a:lnTo>
                <a:lnTo>
                  <a:pt x="102857" y="17142"/>
                </a:lnTo>
                <a:lnTo>
                  <a:pt x="80000" y="28571"/>
                </a:lnTo>
                <a:lnTo>
                  <a:pt x="68571" y="40000"/>
                </a:lnTo>
                <a:lnTo>
                  <a:pt x="68571" y="45714"/>
                </a:lnTo>
                <a:lnTo>
                  <a:pt x="68571" y="51428"/>
                </a:lnTo>
                <a:lnTo>
                  <a:pt x="62857" y="57142"/>
                </a:lnTo>
                <a:lnTo>
                  <a:pt x="57142" y="68571"/>
                </a:lnTo>
                <a:lnTo>
                  <a:pt x="51428" y="80000"/>
                </a:lnTo>
                <a:lnTo>
                  <a:pt x="40000" y="85714"/>
                </a:lnTo>
                <a:lnTo>
                  <a:pt x="22857" y="97142"/>
                </a:lnTo>
                <a:lnTo>
                  <a:pt x="5714" y="108571"/>
                </a:lnTo>
                <a:lnTo>
                  <a:pt x="0" y="11428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66" name="Shape 4566"/>
          <p:cNvSpPr/>
          <p:nvPr/>
        </p:nvSpPr>
        <p:spPr>
          <a:xfrm>
            <a:off x="5411787" y="5524500"/>
            <a:ext cx="12699" cy="19049"/>
          </a:xfrm>
          <a:custGeom>
            <a:pathLst>
              <a:path extrusionOk="0" h="120000" w="120000">
                <a:moveTo>
                  <a:pt x="106666" y="110000"/>
                </a:moveTo>
                <a:lnTo>
                  <a:pt x="80000" y="90000"/>
                </a:lnTo>
                <a:lnTo>
                  <a:pt x="66666" y="70000"/>
                </a:lnTo>
                <a:lnTo>
                  <a:pt x="53333" y="50000"/>
                </a:lnTo>
                <a:lnTo>
                  <a:pt x="40000" y="40000"/>
                </a:lnTo>
                <a:lnTo>
                  <a:pt x="40000" y="20000"/>
                </a:lnTo>
                <a:lnTo>
                  <a:pt x="26666" y="10000"/>
                </a:lnTo>
                <a:lnTo>
                  <a:pt x="0" y="10000"/>
                </a:lnTo>
                <a:lnTo>
                  <a:pt x="0" y="0"/>
                </a:lnTo>
                <a:lnTo>
                  <a:pt x="106666" y="11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67" name="Shape 4567"/>
          <p:cNvSpPr/>
          <p:nvPr/>
        </p:nvSpPr>
        <p:spPr>
          <a:xfrm>
            <a:off x="5411787" y="5524500"/>
            <a:ext cx="28575" cy="34924"/>
          </a:xfrm>
          <a:custGeom>
            <a:pathLst>
              <a:path extrusionOk="0" h="120000" w="120000">
                <a:moveTo>
                  <a:pt x="114285" y="114545"/>
                </a:moveTo>
                <a:lnTo>
                  <a:pt x="114285" y="114545"/>
                </a:lnTo>
                <a:lnTo>
                  <a:pt x="85714" y="98181"/>
                </a:lnTo>
                <a:lnTo>
                  <a:pt x="74285" y="76363"/>
                </a:lnTo>
                <a:lnTo>
                  <a:pt x="51428" y="54545"/>
                </a:lnTo>
                <a:lnTo>
                  <a:pt x="45714" y="38181"/>
                </a:lnTo>
                <a:lnTo>
                  <a:pt x="40000" y="21818"/>
                </a:lnTo>
                <a:lnTo>
                  <a:pt x="28571" y="10909"/>
                </a:lnTo>
                <a:lnTo>
                  <a:pt x="5714" y="5454"/>
                </a:lnTo>
                <a:lnTo>
                  <a:pt x="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68" name="Shape 4568"/>
          <p:cNvSpPr/>
          <p:nvPr/>
        </p:nvSpPr>
        <p:spPr>
          <a:xfrm>
            <a:off x="5395912" y="5370512"/>
            <a:ext cx="14287" cy="15875"/>
          </a:xfrm>
          <a:custGeom>
            <a:pathLst>
              <a:path extrusionOk="0" h="120000" w="120000">
                <a:moveTo>
                  <a:pt x="108000" y="0"/>
                </a:moveTo>
                <a:lnTo>
                  <a:pt x="48000" y="0"/>
                </a:lnTo>
                <a:lnTo>
                  <a:pt x="0" y="0"/>
                </a:lnTo>
                <a:lnTo>
                  <a:pt x="0" y="108000"/>
                </a:lnTo>
                <a:lnTo>
                  <a:pt x="48000" y="108000"/>
                </a:lnTo>
                <a:lnTo>
                  <a:pt x="108000" y="10800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69" name="Shape 4569"/>
          <p:cNvSpPr/>
          <p:nvPr/>
        </p:nvSpPr>
        <p:spPr>
          <a:xfrm>
            <a:off x="5424487" y="5403850"/>
            <a:ext cx="12699" cy="14288"/>
          </a:xfrm>
          <a:custGeom>
            <a:pathLst>
              <a:path extrusionOk="0" h="120000" w="120000">
                <a:moveTo>
                  <a:pt x="66666" y="53333"/>
                </a:moveTo>
                <a:lnTo>
                  <a:pt x="66666" y="0"/>
                </a:lnTo>
                <a:lnTo>
                  <a:pt x="40000" y="0"/>
                </a:lnTo>
                <a:lnTo>
                  <a:pt x="0" y="0"/>
                </a:lnTo>
                <a:lnTo>
                  <a:pt x="0" y="53333"/>
                </a:lnTo>
                <a:lnTo>
                  <a:pt x="0" y="106666"/>
                </a:lnTo>
                <a:lnTo>
                  <a:pt x="40000" y="106666"/>
                </a:lnTo>
                <a:lnTo>
                  <a:pt x="66666" y="106666"/>
                </a:lnTo>
                <a:lnTo>
                  <a:pt x="106666" y="106666"/>
                </a:lnTo>
                <a:lnTo>
                  <a:pt x="106666" y="53333"/>
                </a:lnTo>
                <a:lnTo>
                  <a:pt x="66666"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70" name="Shape 4570"/>
          <p:cNvSpPr/>
          <p:nvPr/>
        </p:nvSpPr>
        <p:spPr>
          <a:xfrm>
            <a:off x="5410200" y="5440362"/>
            <a:ext cx="12699" cy="12699"/>
          </a:xfrm>
          <a:custGeom>
            <a:pathLst>
              <a:path extrusionOk="0" h="120000" w="120000">
                <a:moveTo>
                  <a:pt x="106666" y="30000"/>
                </a:moveTo>
                <a:lnTo>
                  <a:pt x="66666" y="0"/>
                </a:lnTo>
                <a:lnTo>
                  <a:pt x="40000" y="0"/>
                </a:lnTo>
                <a:lnTo>
                  <a:pt x="40000" y="30000"/>
                </a:lnTo>
                <a:lnTo>
                  <a:pt x="0" y="30000"/>
                </a:lnTo>
                <a:lnTo>
                  <a:pt x="0" y="75000"/>
                </a:lnTo>
                <a:lnTo>
                  <a:pt x="0" y="105000"/>
                </a:lnTo>
                <a:lnTo>
                  <a:pt x="40000" y="105000"/>
                </a:lnTo>
                <a:lnTo>
                  <a:pt x="66666" y="105000"/>
                </a:lnTo>
                <a:lnTo>
                  <a:pt x="106666" y="75000"/>
                </a:lnTo>
                <a:lnTo>
                  <a:pt x="106666"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71" name="Shape 4571"/>
          <p:cNvSpPr/>
          <p:nvPr/>
        </p:nvSpPr>
        <p:spPr>
          <a:xfrm>
            <a:off x="5338762" y="5405437"/>
            <a:ext cx="14287" cy="12699"/>
          </a:xfrm>
          <a:custGeom>
            <a:pathLst>
              <a:path extrusionOk="0" h="120000" w="120000">
                <a:moveTo>
                  <a:pt x="108000" y="30000"/>
                </a:moveTo>
                <a:lnTo>
                  <a:pt x="108000" y="0"/>
                </a:lnTo>
                <a:lnTo>
                  <a:pt x="48000" y="0"/>
                </a:lnTo>
                <a:lnTo>
                  <a:pt x="0" y="0"/>
                </a:lnTo>
                <a:lnTo>
                  <a:pt x="0" y="30000"/>
                </a:lnTo>
                <a:lnTo>
                  <a:pt x="0" y="75000"/>
                </a:lnTo>
                <a:lnTo>
                  <a:pt x="48000" y="105000"/>
                </a:lnTo>
                <a:lnTo>
                  <a:pt x="108000" y="105000"/>
                </a:lnTo>
                <a:lnTo>
                  <a:pt x="108000" y="75000"/>
                </a:lnTo>
                <a:lnTo>
                  <a:pt x="108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72" name="Shape 4572"/>
          <p:cNvSpPr/>
          <p:nvPr/>
        </p:nvSpPr>
        <p:spPr>
          <a:xfrm>
            <a:off x="5313362" y="5511800"/>
            <a:ext cx="12699" cy="12699"/>
          </a:xfrm>
          <a:custGeom>
            <a:pathLst>
              <a:path extrusionOk="0" h="120000" w="120000">
                <a:moveTo>
                  <a:pt x="106666" y="0"/>
                </a:moveTo>
                <a:lnTo>
                  <a:pt x="106666" y="0"/>
                </a:lnTo>
                <a:lnTo>
                  <a:pt x="66666" y="0"/>
                </a:lnTo>
                <a:lnTo>
                  <a:pt x="40000" y="0"/>
                </a:lnTo>
                <a:lnTo>
                  <a:pt x="0" y="30000"/>
                </a:lnTo>
                <a:lnTo>
                  <a:pt x="40000" y="75000"/>
                </a:lnTo>
                <a:lnTo>
                  <a:pt x="40000" y="105000"/>
                </a:lnTo>
                <a:lnTo>
                  <a:pt x="66666" y="105000"/>
                </a:lnTo>
                <a:lnTo>
                  <a:pt x="106666" y="75000"/>
                </a:lnTo>
                <a:lnTo>
                  <a:pt x="106666" y="30000"/>
                </a:lnTo>
                <a:lnTo>
                  <a:pt x="10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73" name="Shape 4573"/>
          <p:cNvSpPr/>
          <p:nvPr/>
        </p:nvSpPr>
        <p:spPr>
          <a:xfrm>
            <a:off x="5302250" y="5472112"/>
            <a:ext cx="12699" cy="14287"/>
          </a:xfrm>
          <a:custGeom>
            <a:pathLst>
              <a:path extrusionOk="0" h="120000" w="120000">
                <a:moveTo>
                  <a:pt x="106666" y="53333"/>
                </a:moveTo>
                <a:lnTo>
                  <a:pt x="66666" y="0"/>
                </a:lnTo>
                <a:lnTo>
                  <a:pt x="40000" y="53333"/>
                </a:lnTo>
                <a:lnTo>
                  <a:pt x="0" y="53333"/>
                </a:lnTo>
                <a:lnTo>
                  <a:pt x="40000" y="53333"/>
                </a:lnTo>
                <a:lnTo>
                  <a:pt x="40000" y="106666"/>
                </a:lnTo>
                <a:lnTo>
                  <a:pt x="66666" y="106666"/>
                </a:lnTo>
                <a:lnTo>
                  <a:pt x="106666" y="106666"/>
                </a:lnTo>
                <a:lnTo>
                  <a:pt x="106666"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74" name="Shape 4574"/>
          <p:cNvSpPr/>
          <p:nvPr/>
        </p:nvSpPr>
        <p:spPr>
          <a:xfrm>
            <a:off x="5437187" y="5486400"/>
            <a:ext cx="14287" cy="12699"/>
          </a:xfrm>
          <a:custGeom>
            <a:pathLst>
              <a:path extrusionOk="0" h="120000" w="120000">
                <a:moveTo>
                  <a:pt x="108000" y="30000"/>
                </a:moveTo>
                <a:lnTo>
                  <a:pt x="48000" y="0"/>
                </a:lnTo>
                <a:lnTo>
                  <a:pt x="48000" y="30000"/>
                </a:lnTo>
                <a:lnTo>
                  <a:pt x="0" y="30000"/>
                </a:lnTo>
                <a:lnTo>
                  <a:pt x="0" y="75000"/>
                </a:lnTo>
                <a:lnTo>
                  <a:pt x="0" y="105000"/>
                </a:lnTo>
                <a:lnTo>
                  <a:pt x="48000" y="105000"/>
                </a:lnTo>
                <a:lnTo>
                  <a:pt x="108000" y="75000"/>
                </a:lnTo>
                <a:lnTo>
                  <a:pt x="108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75" name="Shape 4575"/>
          <p:cNvSpPr/>
          <p:nvPr/>
        </p:nvSpPr>
        <p:spPr>
          <a:xfrm>
            <a:off x="5481637" y="5461000"/>
            <a:ext cx="12699" cy="14288"/>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76" name="Shape 4576"/>
          <p:cNvSpPr/>
          <p:nvPr/>
        </p:nvSpPr>
        <p:spPr>
          <a:xfrm>
            <a:off x="5465762" y="5507037"/>
            <a:ext cx="14287"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77" name="Shape 4577"/>
          <p:cNvSpPr/>
          <p:nvPr/>
        </p:nvSpPr>
        <p:spPr>
          <a:xfrm>
            <a:off x="5381625" y="5546725"/>
            <a:ext cx="12699" cy="12699"/>
          </a:xfrm>
          <a:custGeom>
            <a:pathLst>
              <a:path extrusionOk="0" h="120000" w="120000">
                <a:moveTo>
                  <a:pt x="66666" y="30000"/>
                </a:moveTo>
                <a:lnTo>
                  <a:pt x="66666" y="0"/>
                </a:lnTo>
                <a:lnTo>
                  <a:pt x="40000" y="0"/>
                </a:lnTo>
                <a:lnTo>
                  <a:pt x="0" y="30000"/>
                </a:lnTo>
                <a:lnTo>
                  <a:pt x="0" y="75000"/>
                </a:lnTo>
                <a:lnTo>
                  <a:pt x="0" y="105000"/>
                </a:lnTo>
                <a:lnTo>
                  <a:pt x="40000" y="105000"/>
                </a:lnTo>
                <a:lnTo>
                  <a:pt x="66666" y="105000"/>
                </a:lnTo>
                <a:lnTo>
                  <a:pt x="106666" y="75000"/>
                </a:lnTo>
                <a:lnTo>
                  <a:pt x="66666"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78" name="Shape 4578"/>
          <p:cNvSpPr/>
          <p:nvPr/>
        </p:nvSpPr>
        <p:spPr>
          <a:xfrm>
            <a:off x="5422900" y="5340350"/>
            <a:ext cx="12699" cy="14288"/>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79" name="Shape 4579"/>
          <p:cNvSpPr/>
          <p:nvPr/>
        </p:nvSpPr>
        <p:spPr>
          <a:xfrm>
            <a:off x="5364162" y="5345112"/>
            <a:ext cx="11112" cy="12699"/>
          </a:xfrm>
          <a:custGeom>
            <a:pathLst>
              <a:path extrusionOk="0" h="120000" w="120000">
                <a:moveTo>
                  <a:pt x="75000" y="30000"/>
                </a:moveTo>
                <a:lnTo>
                  <a:pt x="75000" y="0"/>
                </a:lnTo>
                <a:lnTo>
                  <a:pt x="30000" y="0"/>
                </a:lnTo>
                <a:lnTo>
                  <a:pt x="0" y="30000"/>
                </a:lnTo>
                <a:lnTo>
                  <a:pt x="0" y="75000"/>
                </a:lnTo>
                <a:lnTo>
                  <a:pt x="0" y="105000"/>
                </a:lnTo>
                <a:lnTo>
                  <a:pt x="30000" y="105000"/>
                </a:lnTo>
                <a:lnTo>
                  <a:pt x="75000" y="105000"/>
                </a:lnTo>
                <a:lnTo>
                  <a:pt x="105000" y="75000"/>
                </a:lnTo>
                <a:lnTo>
                  <a:pt x="75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80" name="Shape 4580"/>
          <p:cNvSpPr/>
          <p:nvPr/>
        </p:nvSpPr>
        <p:spPr>
          <a:xfrm>
            <a:off x="5305425" y="5402262"/>
            <a:ext cx="14288" cy="14287"/>
          </a:xfrm>
          <a:custGeom>
            <a:pathLst>
              <a:path extrusionOk="0" h="120000" w="120000">
                <a:moveTo>
                  <a:pt x="48000" y="0"/>
                </a:moveTo>
                <a:lnTo>
                  <a:pt x="48000" y="0"/>
                </a:lnTo>
                <a:lnTo>
                  <a:pt x="0" y="0"/>
                </a:lnTo>
                <a:lnTo>
                  <a:pt x="0" y="53333"/>
                </a:lnTo>
                <a:lnTo>
                  <a:pt x="0" y="106666"/>
                </a:lnTo>
                <a:lnTo>
                  <a:pt x="48000" y="106666"/>
                </a:lnTo>
                <a:lnTo>
                  <a:pt x="48000" y="53333"/>
                </a:lnTo>
                <a:lnTo>
                  <a:pt x="108000" y="53333"/>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81" name="Shape 4581"/>
          <p:cNvSpPr/>
          <p:nvPr/>
        </p:nvSpPr>
        <p:spPr>
          <a:xfrm>
            <a:off x="5318125" y="5459412"/>
            <a:ext cx="14288" cy="14287"/>
          </a:xfrm>
          <a:custGeom>
            <a:pathLst>
              <a:path extrusionOk="0" h="120000" w="120000">
                <a:moveTo>
                  <a:pt x="108000" y="0"/>
                </a:moveTo>
                <a:lnTo>
                  <a:pt x="108000" y="0"/>
                </a:ln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82" name="Shape 4582"/>
          <p:cNvSpPr/>
          <p:nvPr/>
        </p:nvSpPr>
        <p:spPr>
          <a:xfrm>
            <a:off x="5295900" y="5440362"/>
            <a:ext cx="14288" cy="12699"/>
          </a:xfrm>
          <a:custGeom>
            <a:pathLst>
              <a:path extrusionOk="0" h="120000" w="120000">
                <a:moveTo>
                  <a:pt x="108000" y="30000"/>
                </a:moveTo>
                <a:lnTo>
                  <a:pt x="48000" y="0"/>
                </a:lnTo>
                <a:lnTo>
                  <a:pt x="48000" y="30000"/>
                </a:lnTo>
                <a:lnTo>
                  <a:pt x="0" y="30000"/>
                </a:lnTo>
                <a:lnTo>
                  <a:pt x="0" y="75000"/>
                </a:lnTo>
                <a:lnTo>
                  <a:pt x="48000" y="75000"/>
                </a:lnTo>
                <a:lnTo>
                  <a:pt x="48000" y="105000"/>
                </a:lnTo>
                <a:lnTo>
                  <a:pt x="108000" y="75000"/>
                </a:lnTo>
                <a:lnTo>
                  <a:pt x="108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83" name="Shape 4583"/>
          <p:cNvSpPr/>
          <p:nvPr/>
        </p:nvSpPr>
        <p:spPr>
          <a:xfrm>
            <a:off x="4938712" y="5300662"/>
            <a:ext cx="242886" cy="268286"/>
          </a:xfrm>
          <a:custGeom>
            <a:pathLst>
              <a:path extrusionOk="0" h="120000" w="120000">
                <a:moveTo>
                  <a:pt x="50232" y="0"/>
                </a:moveTo>
                <a:lnTo>
                  <a:pt x="50232" y="0"/>
                </a:lnTo>
                <a:lnTo>
                  <a:pt x="55116" y="0"/>
                </a:lnTo>
                <a:lnTo>
                  <a:pt x="58604" y="710"/>
                </a:lnTo>
                <a:lnTo>
                  <a:pt x="63488" y="2130"/>
                </a:lnTo>
                <a:lnTo>
                  <a:pt x="66976" y="2130"/>
                </a:lnTo>
                <a:lnTo>
                  <a:pt x="69069" y="3550"/>
                </a:lnTo>
                <a:lnTo>
                  <a:pt x="73255" y="4970"/>
                </a:lnTo>
                <a:lnTo>
                  <a:pt x="76744" y="6390"/>
                </a:lnTo>
                <a:lnTo>
                  <a:pt x="80930" y="7100"/>
                </a:lnTo>
                <a:lnTo>
                  <a:pt x="83720" y="7100"/>
                </a:lnTo>
                <a:lnTo>
                  <a:pt x="87906" y="8520"/>
                </a:lnTo>
                <a:lnTo>
                  <a:pt x="90000" y="9940"/>
                </a:lnTo>
                <a:lnTo>
                  <a:pt x="94186" y="11360"/>
                </a:lnTo>
                <a:lnTo>
                  <a:pt x="95581" y="12781"/>
                </a:lnTo>
                <a:lnTo>
                  <a:pt x="99069" y="14201"/>
                </a:lnTo>
                <a:lnTo>
                  <a:pt x="100465" y="15621"/>
                </a:lnTo>
                <a:lnTo>
                  <a:pt x="102558" y="17041"/>
                </a:lnTo>
                <a:lnTo>
                  <a:pt x="104651" y="19171"/>
                </a:lnTo>
                <a:lnTo>
                  <a:pt x="105348" y="20591"/>
                </a:lnTo>
                <a:lnTo>
                  <a:pt x="107441" y="23431"/>
                </a:lnTo>
                <a:lnTo>
                  <a:pt x="108837" y="25562"/>
                </a:lnTo>
                <a:lnTo>
                  <a:pt x="108837" y="28402"/>
                </a:lnTo>
                <a:lnTo>
                  <a:pt x="110930" y="31242"/>
                </a:lnTo>
                <a:lnTo>
                  <a:pt x="111627" y="34082"/>
                </a:lnTo>
                <a:lnTo>
                  <a:pt x="112325" y="37633"/>
                </a:lnTo>
                <a:lnTo>
                  <a:pt x="113023" y="40473"/>
                </a:lnTo>
                <a:lnTo>
                  <a:pt x="114418" y="44023"/>
                </a:lnTo>
                <a:lnTo>
                  <a:pt x="116511" y="47573"/>
                </a:lnTo>
                <a:lnTo>
                  <a:pt x="117906" y="51834"/>
                </a:lnTo>
                <a:lnTo>
                  <a:pt x="119302" y="56094"/>
                </a:lnTo>
                <a:lnTo>
                  <a:pt x="119302" y="60355"/>
                </a:lnTo>
                <a:lnTo>
                  <a:pt x="119302" y="63905"/>
                </a:lnTo>
                <a:lnTo>
                  <a:pt x="119302" y="66745"/>
                </a:lnTo>
                <a:lnTo>
                  <a:pt x="117906" y="70295"/>
                </a:lnTo>
                <a:lnTo>
                  <a:pt x="115116" y="74556"/>
                </a:lnTo>
                <a:lnTo>
                  <a:pt x="113720" y="79526"/>
                </a:lnTo>
                <a:lnTo>
                  <a:pt x="110930" y="84497"/>
                </a:lnTo>
                <a:lnTo>
                  <a:pt x="108139" y="89467"/>
                </a:lnTo>
                <a:lnTo>
                  <a:pt x="105348" y="93727"/>
                </a:lnTo>
                <a:lnTo>
                  <a:pt x="102558" y="97278"/>
                </a:lnTo>
                <a:lnTo>
                  <a:pt x="100465" y="100118"/>
                </a:lnTo>
                <a:lnTo>
                  <a:pt x="97674" y="102248"/>
                </a:lnTo>
                <a:lnTo>
                  <a:pt x="92790" y="105798"/>
                </a:lnTo>
                <a:lnTo>
                  <a:pt x="86511" y="110059"/>
                </a:lnTo>
                <a:lnTo>
                  <a:pt x="79534" y="114319"/>
                </a:lnTo>
                <a:lnTo>
                  <a:pt x="70465" y="117869"/>
                </a:lnTo>
                <a:lnTo>
                  <a:pt x="62093" y="119289"/>
                </a:lnTo>
                <a:lnTo>
                  <a:pt x="53720" y="119289"/>
                </a:lnTo>
                <a:lnTo>
                  <a:pt x="44651" y="117159"/>
                </a:lnTo>
                <a:lnTo>
                  <a:pt x="41860" y="115739"/>
                </a:lnTo>
                <a:lnTo>
                  <a:pt x="38372" y="114319"/>
                </a:lnTo>
                <a:lnTo>
                  <a:pt x="34883" y="111479"/>
                </a:lnTo>
                <a:lnTo>
                  <a:pt x="30000" y="109349"/>
                </a:lnTo>
                <a:lnTo>
                  <a:pt x="25813" y="106508"/>
                </a:lnTo>
                <a:lnTo>
                  <a:pt x="22325" y="104378"/>
                </a:lnTo>
                <a:lnTo>
                  <a:pt x="19534" y="101538"/>
                </a:lnTo>
                <a:lnTo>
                  <a:pt x="16744" y="98698"/>
                </a:lnTo>
                <a:lnTo>
                  <a:pt x="13953" y="95857"/>
                </a:lnTo>
                <a:lnTo>
                  <a:pt x="12558" y="91597"/>
                </a:lnTo>
                <a:lnTo>
                  <a:pt x="9767" y="86627"/>
                </a:lnTo>
                <a:lnTo>
                  <a:pt x="7674" y="80946"/>
                </a:lnTo>
                <a:lnTo>
                  <a:pt x="5581" y="75266"/>
                </a:lnTo>
                <a:lnTo>
                  <a:pt x="4883" y="70295"/>
                </a:lnTo>
                <a:lnTo>
                  <a:pt x="2093" y="65325"/>
                </a:lnTo>
                <a:lnTo>
                  <a:pt x="1395" y="61775"/>
                </a:lnTo>
                <a:lnTo>
                  <a:pt x="697" y="57514"/>
                </a:lnTo>
                <a:lnTo>
                  <a:pt x="0" y="52544"/>
                </a:lnTo>
                <a:lnTo>
                  <a:pt x="0" y="47573"/>
                </a:lnTo>
                <a:lnTo>
                  <a:pt x="697" y="41893"/>
                </a:lnTo>
                <a:lnTo>
                  <a:pt x="1395" y="36213"/>
                </a:lnTo>
                <a:lnTo>
                  <a:pt x="3488" y="30532"/>
                </a:lnTo>
                <a:lnTo>
                  <a:pt x="4883" y="26982"/>
                </a:lnTo>
                <a:lnTo>
                  <a:pt x="7674" y="24142"/>
                </a:lnTo>
                <a:lnTo>
                  <a:pt x="12558" y="19171"/>
                </a:lnTo>
                <a:lnTo>
                  <a:pt x="16744" y="14911"/>
                </a:lnTo>
                <a:lnTo>
                  <a:pt x="19534" y="10650"/>
                </a:lnTo>
                <a:lnTo>
                  <a:pt x="24418" y="7100"/>
                </a:lnTo>
                <a:lnTo>
                  <a:pt x="28604" y="6390"/>
                </a:lnTo>
                <a:lnTo>
                  <a:pt x="32093" y="4970"/>
                </a:lnTo>
                <a:lnTo>
                  <a:pt x="36279" y="3550"/>
                </a:lnTo>
                <a:lnTo>
                  <a:pt x="39767" y="2130"/>
                </a:lnTo>
                <a:lnTo>
                  <a:pt x="43953" y="1420"/>
                </a:lnTo>
                <a:lnTo>
                  <a:pt x="48139" y="710"/>
                </a:lnTo>
                <a:lnTo>
                  <a:pt x="49534" y="0"/>
                </a:lnTo>
                <a:lnTo>
                  <a:pt x="50232" y="0"/>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84" name="Shape 4584"/>
          <p:cNvSpPr/>
          <p:nvPr/>
        </p:nvSpPr>
        <p:spPr>
          <a:xfrm>
            <a:off x="5008562" y="5335587"/>
            <a:ext cx="15875" cy="4762"/>
          </a:xfrm>
          <a:custGeom>
            <a:pathLst>
              <a:path extrusionOk="0" h="120000" w="120000">
                <a:moveTo>
                  <a:pt x="21818" y="40000"/>
                </a:moveTo>
                <a:lnTo>
                  <a:pt x="43636" y="0"/>
                </a:lnTo>
                <a:lnTo>
                  <a:pt x="65454" y="0"/>
                </a:lnTo>
                <a:lnTo>
                  <a:pt x="76363" y="0"/>
                </a:lnTo>
                <a:lnTo>
                  <a:pt x="87272" y="0"/>
                </a:lnTo>
                <a:lnTo>
                  <a:pt x="98181" y="0"/>
                </a:lnTo>
                <a:lnTo>
                  <a:pt x="109090" y="40000"/>
                </a:lnTo>
                <a:lnTo>
                  <a:pt x="98181" y="40000"/>
                </a:lnTo>
                <a:lnTo>
                  <a:pt x="98181" y="80000"/>
                </a:lnTo>
                <a:lnTo>
                  <a:pt x="87272" y="80000"/>
                </a:lnTo>
                <a:lnTo>
                  <a:pt x="76363" y="80000"/>
                </a:lnTo>
                <a:lnTo>
                  <a:pt x="65454" y="80000"/>
                </a:lnTo>
                <a:lnTo>
                  <a:pt x="54545" y="80000"/>
                </a:lnTo>
                <a:lnTo>
                  <a:pt x="43636" y="80000"/>
                </a:lnTo>
                <a:lnTo>
                  <a:pt x="32727" y="80000"/>
                </a:lnTo>
                <a:lnTo>
                  <a:pt x="21818" y="80000"/>
                </a:lnTo>
                <a:lnTo>
                  <a:pt x="10909" y="40000"/>
                </a:lnTo>
                <a:lnTo>
                  <a:pt x="0" y="40000"/>
                </a:lnTo>
                <a:lnTo>
                  <a:pt x="10909" y="40000"/>
                </a:lnTo>
                <a:lnTo>
                  <a:pt x="21818"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85" name="Shape 4585"/>
          <p:cNvSpPr/>
          <p:nvPr/>
        </p:nvSpPr>
        <p:spPr>
          <a:xfrm>
            <a:off x="5008562" y="5335587"/>
            <a:ext cx="31750" cy="20636"/>
          </a:xfrm>
          <a:custGeom>
            <a:pathLst>
              <a:path extrusionOk="0" h="120000" w="120000">
                <a:moveTo>
                  <a:pt x="21818" y="27692"/>
                </a:moveTo>
                <a:lnTo>
                  <a:pt x="21818" y="27692"/>
                </a:lnTo>
                <a:lnTo>
                  <a:pt x="49090" y="18461"/>
                </a:lnTo>
                <a:lnTo>
                  <a:pt x="65454" y="9230"/>
                </a:lnTo>
                <a:lnTo>
                  <a:pt x="70909" y="9230"/>
                </a:lnTo>
                <a:lnTo>
                  <a:pt x="76363" y="0"/>
                </a:lnTo>
                <a:lnTo>
                  <a:pt x="98181" y="9230"/>
                </a:lnTo>
                <a:lnTo>
                  <a:pt x="109090" y="18461"/>
                </a:lnTo>
                <a:lnTo>
                  <a:pt x="114545" y="36923"/>
                </a:lnTo>
                <a:lnTo>
                  <a:pt x="114545" y="55384"/>
                </a:lnTo>
                <a:lnTo>
                  <a:pt x="109090" y="64615"/>
                </a:lnTo>
                <a:lnTo>
                  <a:pt x="103636" y="83076"/>
                </a:lnTo>
                <a:lnTo>
                  <a:pt x="92727" y="92307"/>
                </a:lnTo>
                <a:lnTo>
                  <a:pt x="76363" y="101538"/>
                </a:lnTo>
                <a:lnTo>
                  <a:pt x="70909" y="110769"/>
                </a:lnTo>
                <a:lnTo>
                  <a:pt x="60000" y="110769"/>
                </a:lnTo>
                <a:lnTo>
                  <a:pt x="43636" y="110769"/>
                </a:lnTo>
                <a:lnTo>
                  <a:pt x="38181" y="101538"/>
                </a:lnTo>
                <a:lnTo>
                  <a:pt x="21818" y="83076"/>
                </a:lnTo>
                <a:lnTo>
                  <a:pt x="10909" y="73846"/>
                </a:lnTo>
                <a:lnTo>
                  <a:pt x="0" y="73846"/>
                </a:lnTo>
                <a:lnTo>
                  <a:pt x="0" y="64615"/>
                </a:lnTo>
                <a:lnTo>
                  <a:pt x="0" y="55384"/>
                </a:lnTo>
                <a:lnTo>
                  <a:pt x="5454" y="36923"/>
                </a:lnTo>
                <a:lnTo>
                  <a:pt x="16363" y="27692"/>
                </a:lnTo>
                <a:lnTo>
                  <a:pt x="21818" y="27692"/>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86" name="Shape 4586"/>
          <p:cNvSpPr/>
          <p:nvPr/>
        </p:nvSpPr>
        <p:spPr>
          <a:xfrm>
            <a:off x="5086350" y="5484812"/>
            <a:ext cx="15875" cy="7937"/>
          </a:xfrm>
          <a:custGeom>
            <a:pathLst>
              <a:path extrusionOk="0" h="120000" w="120000">
                <a:moveTo>
                  <a:pt x="21818" y="0"/>
                </a:moveTo>
                <a:lnTo>
                  <a:pt x="43636" y="0"/>
                </a:lnTo>
                <a:lnTo>
                  <a:pt x="65454" y="0"/>
                </a:lnTo>
                <a:lnTo>
                  <a:pt x="76363" y="0"/>
                </a:lnTo>
                <a:lnTo>
                  <a:pt x="87272" y="0"/>
                </a:lnTo>
                <a:lnTo>
                  <a:pt x="98181" y="0"/>
                </a:lnTo>
                <a:lnTo>
                  <a:pt x="109090" y="24000"/>
                </a:lnTo>
                <a:lnTo>
                  <a:pt x="98181" y="48000"/>
                </a:lnTo>
                <a:lnTo>
                  <a:pt x="87272" y="72000"/>
                </a:lnTo>
                <a:lnTo>
                  <a:pt x="76363" y="72000"/>
                </a:lnTo>
                <a:lnTo>
                  <a:pt x="65454" y="72000"/>
                </a:lnTo>
                <a:lnTo>
                  <a:pt x="54545" y="96000"/>
                </a:lnTo>
                <a:lnTo>
                  <a:pt x="43636" y="96000"/>
                </a:lnTo>
                <a:lnTo>
                  <a:pt x="32727" y="72000"/>
                </a:lnTo>
                <a:lnTo>
                  <a:pt x="10909" y="72000"/>
                </a:lnTo>
                <a:lnTo>
                  <a:pt x="10909" y="48000"/>
                </a:lnTo>
                <a:lnTo>
                  <a:pt x="0" y="48000"/>
                </a:lnTo>
                <a:lnTo>
                  <a:pt x="0" y="24000"/>
                </a:lnTo>
                <a:lnTo>
                  <a:pt x="10909" y="24000"/>
                </a:lnTo>
                <a:lnTo>
                  <a:pt x="21818"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87" name="Shape 4587"/>
          <p:cNvSpPr/>
          <p:nvPr/>
        </p:nvSpPr>
        <p:spPr>
          <a:xfrm>
            <a:off x="5086350" y="5484812"/>
            <a:ext cx="31750" cy="23812"/>
          </a:xfrm>
          <a:custGeom>
            <a:pathLst>
              <a:path extrusionOk="0" h="120000" w="120000">
                <a:moveTo>
                  <a:pt x="21818" y="8000"/>
                </a:moveTo>
                <a:lnTo>
                  <a:pt x="21818" y="8000"/>
                </a:lnTo>
                <a:lnTo>
                  <a:pt x="49090" y="8000"/>
                </a:lnTo>
                <a:lnTo>
                  <a:pt x="65454" y="8000"/>
                </a:lnTo>
                <a:lnTo>
                  <a:pt x="70909" y="0"/>
                </a:lnTo>
                <a:lnTo>
                  <a:pt x="81818" y="0"/>
                </a:lnTo>
                <a:lnTo>
                  <a:pt x="98181" y="0"/>
                </a:lnTo>
                <a:lnTo>
                  <a:pt x="109090" y="8000"/>
                </a:lnTo>
                <a:lnTo>
                  <a:pt x="114545" y="24000"/>
                </a:lnTo>
                <a:lnTo>
                  <a:pt x="114545" y="40000"/>
                </a:lnTo>
                <a:lnTo>
                  <a:pt x="109090" y="56000"/>
                </a:lnTo>
                <a:lnTo>
                  <a:pt x="103636" y="64000"/>
                </a:lnTo>
                <a:lnTo>
                  <a:pt x="92727" y="72000"/>
                </a:lnTo>
                <a:lnTo>
                  <a:pt x="81818" y="80000"/>
                </a:lnTo>
                <a:lnTo>
                  <a:pt x="70909" y="88000"/>
                </a:lnTo>
                <a:lnTo>
                  <a:pt x="60000" y="104000"/>
                </a:lnTo>
                <a:lnTo>
                  <a:pt x="49090" y="112000"/>
                </a:lnTo>
                <a:lnTo>
                  <a:pt x="43636" y="104000"/>
                </a:lnTo>
                <a:lnTo>
                  <a:pt x="32727" y="88000"/>
                </a:lnTo>
                <a:lnTo>
                  <a:pt x="10909" y="72000"/>
                </a:lnTo>
                <a:lnTo>
                  <a:pt x="5454" y="64000"/>
                </a:lnTo>
                <a:lnTo>
                  <a:pt x="0" y="48000"/>
                </a:lnTo>
                <a:lnTo>
                  <a:pt x="0" y="32000"/>
                </a:lnTo>
                <a:lnTo>
                  <a:pt x="10909" y="16000"/>
                </a:lnTo>
                <a:lnTo>
                  <a:pt x="16363" y="8000"/>
                </a:lnTo>
                <a:lnTo>
                  <a:pt x="21818" y="8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88" name="Shape 4588"/>
          <p:cNvSpPr/>
          <p:nvPr/>
        </p:nvSpPr>
        <p:spPr>
          <a:xfrm>
            <a:off x="5072062" y="5356225"/>
            <a:ext cx="3174" cy="6349"/>
          </a:xfrm>
          <a:custGeom>
            <a:pathLst>
              <a:path extrusionOk="0" h="120000" w="120000">
                <a:moveTo>
                  <a:pt x="80000" y="30000"/>
                </a:moveTo>
                <a:lnTo>
                  <a:pt x="80000" y="60000"/>
                </a:lnTo>
                <a:lnTo>
                  <a:pt x="40000" y="90000"/>
                </a:lnTo>
                <a:lnTo>
                  <a:pt x="0" y="90000"/>
                </a:lnTo>
                <a:lnTo>
                  <a:pt x="0" y="60000"/>
                </a:lnTo>
                <a:lnTo>
                  <a:pt x="0" y="0"/>
                </a:lnTo>
                <a:lnTo>
                  <a:pt x="80000" y="0"/>
                </a:lnTo>
                <a:lnTo>
                  <a:pt x="80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89" name="Shape 4589"/>
          <p:cNvSpPr/>
          <p:nvPr/>
        </p:nvSpPr>
        <p:spPr>
          <a:xfrm>
            <a:off x="5073650" y="5356225"/>
            <a:ext cx="14288" cy="22225"/>
          </a:xfrm>
          <a:custGeom>
            <a:pathLst>
              <a:path extrusionOk="0" h="120000" w="120000">
                <a:moveTo>
                  <a:pt x="0" y="51428"/>
                </a:moveTo>
                <a:lnTo>
                  <a:pt x="0" y="51428"/>
                </a:lnTo>
                <a:lnTo>
                  <a:pt x="12000" y="77142"/>
                </a:lnTo>
                <a:lnTo>
                  <a:pt x="24000" y="94285"/>
                </a:lnTo>
                <a:lnTo>
                  <a:pt x="36000" y="111428"/>
                </a:lnTo>
                <a:lnTo>
                  <a:pt x="60000" y="111428"/>
                </a:lnTo>
                <a:lnTo>
                  <a:pt x="84000" y="102857"/>
                </a:lnTo>
                <a:lnTo>
                  <a:pt x="96000" y="94285"/>
                </a:lnTo>
                <a:lnTo>
                  <a:pt x="96000" y="85714"/>
                </a:lnTo>
                <a:lnTo>
                  <a:pt x="96000" y="77142"/>
                </a:lnTo>
                <a:lnTo>
                  <a:pt x="108000" y="17142"/>
                </a:lnTo>
                <a:lnTo>
                  <a:pt x="12000" y="0"/>
                </a:lnTo>
                <a:lnTo>
                  <a:pt x="0" y="5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90" name="Shape 4590"/>
          <p:cNvSpPr/>
          <p:nvPr/>
        </p:nvSpPr>
        <p:spPr>
          <a:xfrm>
            <a:off x="4983162" y="5403850"/>
            <a:ext cx="3174" cy="6349"/>
          </a:xfrm>
          <a:custGeom>
            <a:pathLst>
              <a:path extrusionOk="0" h="120000" w="120000">
                <a:moveTo>
                  <a:pt x="80000" y="60000"/>
                </a:moveTo>
                <a:lnTo>
                  <a:pt x="80000" y="60000"/>
                </a:lnTo>
                <a:lnTo>
                  <a:pt x="40000" y="90000"/>
                </a:lnTo>
                <a:lnTo>
                  <a:pt x="0" y="90000"/>
                </a:lnTo>
                <a:lnTo>
                  <a:pt x="0" y="60000"/>
                </a:lnTo>
                <a:lnTo>
                  <a:pt x="0" y="0"/>
                </a:lnTo>
                <a:lnTo>
                  <a:pt x="40000" y="0"/>
                </a:lnTo>
                <a:lnTo>
                  <a:pt x="8000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91" name="Shape 4591"/>
          <p:cNvSpPr/>
          <p:nvPr/>
        </p:nvSpPr>
        <p:spPr>
          <a:xfrm>
            <a:off x="4984750" y="5403850"/>
            <a:ext cx="14288" cy="22225"/>
          </a:xfrm>
          <a:custGeom>
            <a:pathLst>
              <a:path extrusionOk="0" h="120000" w="120000">
                <a:moveTo>
                  <a:pt x="0" y="59999"/>
                </a:moveTo>
                <a:lnTo>
                  <a:pt x="0" y="59999"/>
                </a:lnTo>
                <a:lnTo>
                  <a:pt x="12000" y="77142"/>
                </a:lnTo>
                <a:lnTo>
                  <a:pt x="24000" y="94285"/>
                </a:lnTo>
                <a:lnTo>
                  <a:pt x="36000" y="111428"/>
                </a:lnTo>
                <a:lnTo>
                  <a:pt x="72000" y="111428"/>
                </a:lnTo>
                <a:lnTo>
                  <a:pt x="84000" y="102857"/>
                </a:lnTo>
                <a:lnTo>
                  <a:pt x="96000" y="94285"/>
                </a:lnTo>
                <a:lnTo>
                  <a:pt x="108000" y="85714"/>
                </a:lnTo>
                <a:lnTo>
                  <a:pt x="108000" y="77142"/>
                </a:lnTo>
                <a:lnTo>
                  <a:pt x="108000" y="17142"/>
                </a:lnTo>
                <a:lnTo>
                  <a:pt x="24000" y="0"/>
                </a:lnTo>
                <a:lnTo>
                  <a:pt x="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92" name="Shape 4592"/>
          <p:cNvSpPr/>
          <p:nvPr/>
        </p:nvSpPr>
        <p:spPr>
          <a:xfrm>
            <a:off x="5018087" y="5464175"/>
            <a:ext cx="6349" cy="6349"/>
          </a:xfrm>
          <a:custGeom>
            <a:pathLst>
              <a:path extrusionOk="0" h="120000" w="120000">
                <a:moveTo>
                  <a:pt x="0" y="60000"/>
                </a:moveTo>
                <a:lnTo>
                  <a:pt x="0" y="60000"/>
                </a:lnTo>
                <a:lnTo>
                  <a:pt x="24000" y="90000"/>
                </a:lnTo>
                <a:lnTo>
                  <a:pt x="48000" y="90000"/>
                </a:lnTo>
                <a:lnTo>
                  <a:pt x="72000" y="90000"/>
                </a:lnTo>
                <a:lnTo>
                  <a:pt x="96000" y="90000"/>
                </a:lnTo>
                <a:lnTo>
                  <a:pt x="48000" y="0"/>
                </a:lnTo>
                <a:lnTo>
                  <a:pt x="0" y="0"/>
                </a:lnTo>
                <a:lnTo>
                  <a:pt x="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93" name="Shape 4593"/>
          <p:cNvSpPr/>
          <p:nvPr/>
        </p:nvSpPr>
        <p:spPr>
          <a:xfrm>
            <a:off x="5018087" y="5464175"/>
            <a:ext cx="22225" cy="22225"/>
          </a:xfrm>
          <a:custGeom>
            <a:pathLst>
              <a:path extrusionOk="0" h="120000" w="120000">
                <a:moveTo>
                  <a:pt x="0" y="59999"/>
                </a:moveTo>
                <a:lnTo>
                  <a:pt x="0" y="59999"/>
                </a:lnTo>
                <a:lnTo>
                  <a:pt x="7500" y="77142"/>
                </a:lnTo>
                <a:lnTo>
                  <a:pt x="15000" y="94285"/>
                </a:lnTo>
                <a:lnTo>
                  <a:pt x="22500" y="111428"/>
                </a:lnTo>
                <a:lnTo>
                  <a:pt x="45000" y="111428"/>
                </a:lnTo>
                <a:lnTo>
                  <a:pt x="60000" y="111428"/>
                </a:lnTo>
                <a:lnTo>
                  <a:pt x="90000" y="102857"/>
                </a:lnTo>
                <a:lnTo>
                  <a:pt x="112500" y="94285"/>
                </a:lnTo>
                <a:lnTo>
                  <a:pt x="67500" y="17142"/>
                </a:lnTo>
                <a:lnTo>
                  <a:pt x="7500" y="0"/>
                </a:lnTo>
                <a:lnTo>
                  <a:pt x="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94" name="Shape 4594"/>
          <p:cNvSpPr/>
          <p:nvPr/>
        </p:nvSpPr>
        <p:spPr>
          <a:xfrm>
            <a:off x="5076825" y="5426075"/>
            <a:ext cx="15875" cy="7937"/>
          </a:xfrm>
          <a:custGeom>
            <a:pathLst>
              <a:path extrusionOk="0" h="120000" w="120000">
                <a:moveTo>
                  <a:pt x="98181" y="0"/>
                </a:moveTo>
                <a:lnTo>
                  <a:pt x="87272" y="24000"/>
                </a:lnTo>
                <a:lnTo>
                  <a:pt x="76363" y="48000"/>
                </a:lnTo>
                <a:lnTo>
                  <a:pt x="65454" y="48000"/>
                </a:lnTo>
                <a:lnTo>
                  <a:pt x="43636" y="48000"/>
                </a:lnTo>
                <a:lnTo>
                  <a:pt x="32727" y="48000"/>
                </a:lnTo>
                <a:lnTo>
                  <a:pt x="21818" y="48000"/>
                </a:lnTo>
                <a:lnTo>
                  <a:pt x="10909" y="48000"/>
                </a:lnTo>
                <a:lnTo>
                  <a:pt x="0" y="48000"/>
                </a:lnTo>
                <a:lnTo>
                  <a:pt x="0" y="72000"/>
                </a:lnTo>
                <a:lnTo>
                  <a:pt x="10909" y="72000"/>
                </a:lnTo>
                <a:lnTo>
                  <a:pt x="21818" y="72000"/>
                </a:lnTo>
                <a:lnTo>
                  <a:pt x="43636" y="96000"/>
                </a:lnTo>
                <a:lnTo>
                  <a:pt x="54545" y="96000"/>
                </a:lnTo>
                <a:lnTo>
                  <a:pt x="76363" y="96000"/>
                </a:lnTo>
                <a:lnTo>
                  <a:pt x="98181" y="96000"/>
                </a:lnTo>
                <a:lnTo>
                  <a:pt x="109090" y="72000"/>
                </a:lnTo>
                <a:lnTo>
                  <a:pt x="109090" y="48000"/>
                </a:lnTo>
                <a:lnTo>
                  <a:pt x="98181" y="24000"/>
                </a:lnTo>
                <a:lnTo>
                  <a:pt x="98181"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95" name="Shape 4595"/>
          <p:cNvSpPr/>
          <p:nvPr/>
        </p:nvSpPr>
        <p:spPr>
          <a:xfrm>
            <a:off x="5076825" y="5426075"/>
            <a:ext cx="31750" cy="23813"/>
          </a:xfrm>
          <a:custGeom>
            <a:pathLst>
              <a:path extrusionOk="0" h="120000" w="120000">
                <a:moveTo>
                  <a:pt x="109090" y="0"/>
                </a:moveTo>
                <a:lnTo>
                  <a:pt x="109090" y="0"/>
                </a:lnTo>
                <a:lnTo>
                  <a:pt x="98181" y="32000"/>
                </a:lnTo>
                <a:lnTo>
                  <a:pt x="81818" y="56000"/>
                </a:lnTo>
                <a:lnTo>
                  <a:pt x="76363" y="64000"/>
                </a:lnTo>
                <a:lnTo>
                  <a:pt x="65454" y="64000"/>
                </a:lnTo>
                <a:lnTo>
                  <a:pt x="49090" y="56000"/>
                </a:lnTo>
                <a:lnTo>
                  <a:pt x="38181" y="56000"/>
                </a:lnTo>
                <a:lnTo>
                  <a:pt x="21818" y="56000"/>
                </a:lnTo>
                <a:lnTo>
                  <a:pt x="10909" y="56000"/>
                </a:lnTo>
                <a:lnTo>
                  <a:pt x="5454" y="56000"/>
                </a:lnTo>
                <a:lnTo>
                  <a:pt x="0" y="64000"/>
                </a:lnTo>
                <a:lnTo>
                  <a:pt x="0" y="80000"/>
                </a:lnTo>
                <a:lnTo>
                  <a:pt x="5454" y="88000"/>
                </a:lnTo>
                <a:lnTo>
                  <a:pt x="21818" y="96000"/>
                </a:lnTo>
                <a:lnTo>
                  <a:pt x="43636" y="104000"/>
                </a:lnTo>
                <a:lnTo>
                  <a:pt x="49090" y="112000"/>
                </a:lnTo>
                <a:lnTo>
                  <a:pt x="60000" y="112000"/>
                </a:lnTo>
                <a:lnTo>
                  <a:pt x="76363" y="112000"/>
                </a:lnTo>
                <a:lnTo>
                  <a:pt x="81818" y="112000"/>
                </a:lnTo>
                <a:lnTo>
                  <a:pt x="103636" y="104000"/>
                </a:lnTo>
                <a:lnTo>
                  <a:pt x="109090" y="104000"/>
                </a:lnTo>
                <a:lnTo>
                  <a:pt x="114545" y="80000"/>
                </a:lnTo>
                <a:lnTo>
                  <a:pt x="114545" y="48000"/>
                </a:lnTo>
                <a:lnTo>
                  <a:pt x="109090" y="16000"/>
                </a:lnTo>
                <a:lnTo>
                  <a:pt x="10909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96" name="Shape 4596"/>
          <p:cNvSpPr/>
          <p:nvPr/>
        </p:nvSpPr>
        <p:spPr>
          <a:xfrm>
            <a:off x="5021262" y="5400675"/>
            <a:ext cx="12699" cy="6349"/>
          </a:xfrm>
          <a:custGeom>
            <a:pathLst>
              <a:path extrusionOk="0" h="120000" w="120000">
                <a:moveTo>
                  <a:pt x="106666" y="90000"/>
                </a:moveTo>
                <a:lnTo>
                  <a:pt x="40000" y="60000"/>
                </a:lnTo>
                <a:lnTo>
                  <a:pt x="0" y="30000"/>
                </a:lnTo>
                <a:lnTo>
                  <a:pt x="40000" y="0"/>
                </a:lnTo>
                <a:lnTo>
                  <a:pt x="106666"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97" name="Shape 4597"/>
          <p:cNvSpPr/>
          <p:nvPr/>
        </p:nvSpPr>
        <p:spPr>
          <a:xfrm>
            <a:off x="5033962" y="5405437"/>
            <a:ext cx="4762" cy="12699"/>
          </a:xfrm>
          <a:custGeom>
            <a:pathLst>
              <a:path extrusionOk="0" h="120000" w="120000">
                <a:moveTo>
                  <a:pt x="0" y="0"/>
                </a:moveTo>
                <a:lnTo>
                  <a:pt x="0" y="0"/>
                </a:lnTo>
                <a:lnTo>
                  <a:pt x="60000" y="45000"/>
                </a:lnTo>
                <a:lnTo>
                  <a:pt x="90000" y="75000"/>
                </a:lnTo>
                <a:lnTo>
                  <a:pt x="60000" y="105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98" name="Shape 4598"/>
          <p:cNvSpPr/>
          <p:nvPr/>
        </p:nvSpPr>
        <p:spPr>
          <a:xfrm>
            <a:off x="5116512" y="5395912"/>
            <a:ext cx="9524" cy="26987"/>
          </a:xfrm>
          <a:custGeom>
            <a:pathLst>
              <a:path extrusionOk="0" h="120000" w="120000">
                <a:moveTo>
                  <a:pt x="102857" y="0"/>
                </a:moveTo>
                <a:lnTo>
                  <a:pt x="85714" y="14117"/>
                </a:lnTo>
                <a:lnTo>
                  <a:pt x="85714" y="28235"/>
                </a:lnTo>
                <a:lnTo>
                  <a:pt x="85714" y="49411"/>
                </a:lnTo>
                <a:lnTo>
                  <a:pt x="68571" y="56470"/>
                </a:lnTo>
                <a:lnTo>
                  <a:pt x="34285" y="56470"/>
                </a:lnTo>
                <a:lnTo>
                  <a:pt x="34285" y="63529"/>
                </a:lnTo>
                <a:lnTo>
                  <a:pt x="17142" y="70588"/>
                </a:lnTo>
                <a:lnTo>
                  <a:pt x="17142" y="84705"/>
                </a:lnTo>
                <a:lnTo>
                  <a:pt x="0" y="98823"/>
                </a:lnTo>
                <a:lnTo>
                  <a:pt x="0" y="112941"/>
                </a:lnTo>
                <a:lnTo>
                  <a:pt x="102857"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599" name="Shape 4599"/>
          <p:cNvSpPr/>
          <p:nvPr/>
        </p:nvSpPr>
        <p:spPr>
          <a:xfrm>
            <a:off x="5124450" y="5395912"/>
            <a:ext cx="9524" cy="42861"/>
          </a:xfrm>
          <a:custGeom>
            <a:pathLst>
              <a:path extrusionOk="0" h="120000" w="120000">
                <a:moveTo>
                  <a:pt x="0" y="0"/>
                </a:moveTo>
                <a:lnTo>
                  <a:pt x="0" y="0"/>
                </a:lnTo>
                <a:lnTo>
                  <a:pt x="20000" y="17777"/>
                </a:lnTo>
                <a:lnTo>
                  <a:pt x="20000" y="31111"/>
                </a:lnTo>
                <a:lnTo>
                  <a:pt x="20000" y="48888"/>
                </a:lnTo>
                <a:lnTo>
                  <a:pt x="20000" y="53333"/>
                </a:lnTo>
                <a:lnTo>
                  <a:pt x="40000" y="57777"/>
                </a:lnTo>
                <a:lnTo>
                  <a:pt x="60000" y="57777"/>
                </a:lnTo>
                <a:lnTo>
                  <a:pt x="60000" y="66666"/>
                </a:lnTo>
                <a:lnTo>
                  <a:pt x="80000" y="75555"/>
                </a:lnTo>
                <a:lnTo>
                  <a:pt x="80000" y="84444"/>
                </a:lnTo>
                <a:lnTo>
                  <a:pt x="100000" y="97777"/>
                </a:lnTo>
                <a:lnTo>
                  <a:pt x="100000" y="11555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00" name="Shape 4600"/>
          <p:cNvSpPr/>
          <p:nvPr/>
        </p:nvSpPr>
        <p:spPr>
          <a:xfrm>
            <a:off x="5113337" y="5449887"/>
            <a:ext cx="26987" cy="14287"/>
          </a:xfrm>
          <a:custGeom>
            <a:pathLst>
              <a:path extrusionOk="0" h="120000" w="120000">
                <a:moveTo>
                  <a:pt x="113684" y="53333"/>
                </a:moveTo>
                <a:lnTo>
                  <a:pt x="94736" y="0"/>
                </a:lnTo>
                <a:lnTo>
                  <a:pt x="75789" y="0"/>
                </a:lnTo>
                <a:lnTo>
                  <a:pt x="56842" y="0"/>
                </a:lnTo>
                <a:lnTo>
                  <a:pt x="44210" y="53333"/>
                </a:lnTo>
                <a:lnTo>
                  <a:pt x="31578" y="106666"/>
                </a:lnTo>
                <a:lnTo>
                  <a:pt x="18947" y="53333"/>
                </a:lnTo>
                <a:lnTo>
                  <a:pt x="6315" y="0"/>
                </a:lnTo>
                <a:lnTo>
                  <a:pt x="0" y="0"/>
                </a:lnTo>
                <a:lnTo>
                  <a:pt x="113684"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01" name="Shape 4601"/>
          <p:cNvSpPr/>
          <p:nvPr/>
        </p:nvSpPr>
        <p:spPr>
          <a:xfrm>
            <a:off x="5113337" y="5462587"/>
            <a:ext cx="42861" cy="4762"/>
          </a:xfrm>
          <a:custGeom>
            <a:pathLst>
              <a:path extrusionOk="0" h="120000" w="120000">
                <a:moveTo>
                  <a:pt x="116000" y="40000"/>
                </a:moveTo>
                <a:lnTo>
                  <a:pt x="116000" y="40000"/>
                </a:lnTo>
                <a:lnTo>
                  <a:pt x="100000" y="80000"/>
                </a:lnTo>
                <a:lnTo>
                  <a:pt x="76000" y="80000"/>
                </a:lnTo>
                <a:lnTo>
                  <a:pt x="60000" y="80000"/>
                </a:lnTo>
                <a:lnTo>
                  <a:pt x="44000" y="40000"/>
                </a:lnTo>
                <a:lnTo>
                  <a:pt x="32000" y="0"/>
                </a:lnTo>
                <a:lnTo>
                  <a:pt x="16000" y="40000"/>
                </a:lnTo>
                <a:lnTo>
                  <a:pt x="4000" y="80000"/>
                </a:lnTo>
                <a:lnTo>
                  <a:pt x="0" y="8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02" name="Shape 4602"/>
          <p:cNvSpPr/>
          <p:nvPr/>
        </p:nvSpPr>
        <p:spPr>
          <a:xfrm>
            <a:off x="4986337" y="5370512"/>
            <a:ext cx="12699" cy="14287"/>
          </a:xfrm>
          <a:custGeom>
            <a:pathLst>
              <a:path extrusionOk="0" h="120000" w="120000">
                <a:moveTo>
                  <a:pt x="66666" y="0"/>
                </a:moveTo>
                <a:lnTo>
                  <a:pt x="40000" y="0"/>
                </a:lnTo>
                <a:lnTo>
                  <a:pt x="0" y="0"/>
                </a:lnTo>
                <a:lnTo>
                  <a:pt x="0" y="53333"/>
                </a:lnTo>
                <a:lnTo>
                  <a:pt x="40000" y="106666"/>
                </a:lnTo>
                <a:lnTo>
                  <a:pt x="6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03" name="Shape 4603"/>
          <p:cNvSpPr/>
          <p:nvPr/>
        </p:nvSpPr>
        <p:spPr>
          <a:xfrm>
            <a:off x="5029200" y="5367337"/>
            <a:ext cx="12699" cy="14287"/>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04" name="Shape 4604"/>
          <p:cNvSpPr/>
          <p:nvPr/>
        </p:nvSpPr>
        <p:spPr>
          <a:xfrm>
            <a:off x="5048250" y="5400675"/>
            <a:ext cx="12699" cy="12699"/>
          </a:xfrm>
          <a:custGeom>
            <a:pathLst>
              <a:path extrusionOk="0" h="120000" w="120000">
                <a:moveTo>
                  <a:pt x="40000" y="0"/>
                </a:moveTo>
                <a:lnTo>
                  <a:pt x="0" y="0"/>
                </a:lnTo>
                <a:lnTo>
                  <a:pt x="0" y="30000"/>
                </a:lnTo>
                <a:lnTo>
                  <a:pt x="0" y="75000"/>
                </a:lnTo>
                <a:lnTo>
                  <a:pt x="0" y="105000"/>
                </a:lnTo>
                <a:lnTo>
                  <a:pt x="40000" y="105000"/>
                </a:lnTo>
                <a:lnTo>
                  <a:pt x="66666" y="105000"/>
                </a:lnTo>
                <a:lnTo>
                  <a:pt x="66666" y="75000"/>
                </a:lnTo>
                <a:lnTo>
                  <a:pt x="106666" y="75000"/>
                </a:lnTo>
                <a:lnTo>
                  <a:pt x="106666" y="30000"/>
                </a:lnTo>
                <a:lnTo>
                  <a:pt x="66666" y="3000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05" name="Shape 4605"/>
          <p:cNvSpPr/>
          <p:nvPr/>
        </p:nvSpPr>
        <p:spPr>
          <a:xfrm>
            <a:off x="4979987" y="5437187"/>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06" name="Shape 4606"/>
          <p:cNvSpPr/>
          <p:nvPr/>
        </p:nvSpPr>
        <p:spPr>
          <a:xfrm>
            <a:off x="5048250" y="5521325"/>
            <a:ext cx="12699" cy="14288"/>
          </a:xfrm>
          <a:custGeom>
            <a:pathLst>
              <a:path extrusionOk="0" h="120000" w="120000">
                <a:moveTo>
                  <a:pt x="40000" y="0"/>
                </a:moveTo>
                <a:lnTo>
                  <a:pt x="0" y="0"/>
                </a:lnTo>
                <a:lnTo>
                  <a:pt x="0" y="53333"/>
                </a:lnTo>
                <a:lnTo>
                  <a:pt x="0" y="106666"/>
                </a:lnTo>
                <a:lnTo>
                  <a:pt x="40000" y="106666"/>
                </a:lnTo>
                <a:lnTo>
                  <a:pt x="66666" y="106666"/>
                </a:lnTo>
                <a:lnTo>
                  <a:pt x="106666" y="106666"/>
                </a:lnTo>
                <a:lnTo>
                  <a:pt x="106666" y="53333"/>
                </a:lnTo>
                <a:lnTo>
                  <a:pt x="106666" y="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07" name="Shape 4607"/>
          <p:cNvSpPr/>
          <p:nvPr/>
        </p:nvSpPr>
        <p:spPr>
          <a:xfrm>
            <a:off x="5011737" y="5507037"/>
            <a:ext cx="12699" cy="12699"/>
          </a:xfrm>
          <a:custGeom>
            <a:pathLst>
              <a:path extrusionOk="0" h="120000" w="120000">
                <a:moveTo>
                  <a:pt x="66666" y="0"/>
                </a:moveTo>
                <a:lnTo>
                  <a:pt x="40000" y="0"/>
                </a:lnTo>
                <a:lnTo>
                  <a:pt x="40000" y="30000"/>
                </a:lnTo>
                <a:lnTo>
                  <a:pt x="0" y="30000"/>
                </a:lnTo>
                <a:lnTo>
                  <a:pt x="0" y="75000"/>
                </a:lnTo>
                <a:lnTo>
                  <a:pt x="40000" y="75000"/>
                </a:lnTo>
                <a:lnTo>
                  <a:pt x="40000" y="105000"/>
                </a:lnTo>
                <a:lnTo>
                  <a:pt x="66666" y="105000"/>
                </a:lnTo>
                <a:lnTo>
                  <a:pt x="66666" y="7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08" name="Shape 4608"/>
          <p:cNvSpPr/>
          <p:nvPr/>
        </p:nvSpPr>
        <p:spPr>
          <a:xfrm>
            <a:off x="5103812" y="5405437"/>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09" name="Shape 4609"/>
          <p:cNvSpPr/>
          <p:nvPr/>
        </p:nvSpPr>
        <p:spPr>
          <a:xfrm>
            <a:off x="5110162" y="5354637"/>
            <a:ext cx="11112" cy="12699"/>
          </a:xfrm>
          <a:custGeom>
            <a:pathLst>
              <a:path extrusionOk="0" h="120000" w="120000">
                <a:moveTo>
                  <a:pt x="30000" y="0"/>
                </a:moveTo>
                <a:lnTo>
                  <a:pt x="0" y="0"/>
                </a:lnTo>
                <a:lnTo>
                  <a:pt x="0" y="30000"/>
                </a:lnTo>
                <a:lnTo>
                  <a:pt x="0" y="75000"/>
                </a:lnTo>
                <a:lnTo>
                  <a:pt x="0" y="105000"/>
                </a:lnTo>
                <a:lnTo>
                  <a:pt x="30000" y="105000"/>
                </a:lnTo>
                <a:lnTo>
                  <a:pt x="75000" y="105000"/>
                </a:lnTo>
                <a:lnTo>
                  <a:pt x="75000" y="75000"/>
                </a:lnTo>
                <a:lnTo>
                  <a:pt x="105000" y="75000"/>
                </a:lnTo>
                <a:lnTo>
                  <a:pt x="105000" y="30000"/>
                </a:lnTo>
                <a:lnTo>
                  <a:pt x="75000" y="30000"/>
                </a:lnTo>
                <a:lnTo>
                  <a:pt x="75000" y="0"/>
                </a:lnTo>
                <a:lnTo>
                  <a:pt x="3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10" name="Shape 4610"/>
          <p:cNvSpPr/>
          <p:nvPr/>
        </p:nvSpPr>
        <p:spPr>
          <a:xfrm>
            <a:off x="5137150" y="5395912"/>
            <a:ext cx="14288" cy="12699"/>
          </a:xfrm>
          <a:custGeom>
            <a:pathLst>
              <a:path extrusionOk="0" h="120000" w="120000">
                <a:moveTo>
                  <a:pt x="108000" y="0"/>
                </a:moveTo>
                <a:lnTo>
                  <a:pt x="48000" y="0"/>
                </a:lnTo>
                <a:lnTo>
                  <a:pt x="48000" y="30000"/>
                </a:lnTo>
                <a:lnTo>
                  <a:pt x="0" y="30000"/>
                </a:lnTo>
                <a:lnTo>
                  <a:pt x="0" y="75000"/>
                </a:lnTo>
                <a:lnTo>
                  <a:pt x="0" y="105000"/>
                </a:lnTo>
                <a:lnTo>
                  <a:pt x="48000" y="105000"/>
                </a:lnTo>
                <a:lnTo>
                  <a:pt x="108000" y="105000"/>
                </a:lnTo>
                <a:lnTo>
                  <a:pt x="108000" y="75000"/>
                </a:lnTo>
                <a:lnTo>
                  <a:pt x="108000" y="3000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11" name="Shape 4611"/>
          <p:cNvSpPr/>
          <p:nvPr/>
        </p:nvSpPr>
        <p:spPr>
          <a:xfrm>
            <a:off x="5118100" y="5486400"/>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12" name="Shape 4612"/>
          <p:cNvSpPr/>
          <p:nvPr/>
        </p:nvSpPr>
        <p:spPr>
          <a:xfrm>
            <a:off x="4976812" y="5330825"/>
            <a:ext cx="12699" cy="14288"/>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13" name="Shape 4613"/>
          <p:cNvSpPr/>
          <p:nvPr/>
        </p:nvSpPr>
        <p:spPr>
          <a:xfrm>
            <a:off x="4945062" y="5381625"/>
            <a:ext cx="12699" cy="14288"/>
          </a:xfrm>
          <a:custGeom>
            <a:pathLst>
              <a:path extrusionOk="0" h="120000" w="120000">
                <a:moveTo>
                  <a:pt x="48000" y="0"/>
                </a:moveTo>
                <a:lnTo>
                  <a:pt x="0" y="0"/>
                </a:lnTo>
                <a:lnTo>
                  <a:pt x="0" y="53333"/>
                </a:lnTo>
                <a:lnTo>
                  <a:pt x="0" y="106666"/>
                </a:lnTo>
                <a:lnTo>
                  <a:pt x="48000" y="106666"/>
                </a:lnTo>
                <a:lnTo>
                  <a:pt x="108000" y="53333"/>
                </a:lnTo>
                <a:lnTo>
                  <a:pt x="48000" y="53333"/>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14" name="Shape 4614"/>
          <p:cNvSpPr/>
          <p:nvPr/>
        </p:nvSpPr>
        <p:spPr>
          <a:xfrm>
            <a:off x="4957762" y="5461000"/>
            <a:ext cx="12699" cy="14288"/>
          </a:xfrm>
          <a:custGeom>
            <a:pathLst>
              <a:path extrusionOk="0" h="120000" w="120000">
                <a:moveTo>
                  <a:pt x="40000" y="0"/>
                </a:moveTo>
                <a:lnTo>
                  <a:pt x="40000" y="0"/>
                </a:lnTo>
                <a:lnTo>
                  <a:pt x="0" y="0"/>
                </a:lnTo>
                <a:lnTo>
                  <a:pt x="0" y="53333"/>
                </a:lnTo>
                <a:lnTo>
                  <a:pt x="40000" y="106666"/>
                </a:lnTo>
                <a:lnTo>
                  <a:pt x="66666" y="106666"/>
                </a:lnTo>
                <a:lnTo>
                  <a:pt x="66666" y="53333"/>
                </a:lnTo>
                <a:lnTo>
                  <a:pt x="106666" y="53333"/>
                </a:lnTo>
                <a:lnTo>
                  <a:pt x="106666" y="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15" name="Shape 4615"/>
          <p:cNvSpPr/>
          <p:nvPr/>
        </p:nvSpPr>
        <p:spPr>
          <a:xfrm>
            <a:off x="5011737" y="5484812"/>
            <a:ext cx="12699" cy="14287"/>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16" name="Shape 4616"/>
          <p:cNvSpPr/>
          <p:nvPr/>
        </p:nvSpPr>
        <p:spPr>
          <a:xfrm>
            <a:off x="4983162" y="5491162"/>
            <a:ext cx="11112" cy="14287"/>
          </a:xfrm>
          <a:custGeom>
            <a:pathLst>
              <a:path extrusionOk="0" h="120000" w="120000">
                <a:moveTo>
                  <a:pt x="30000" y="0"/>
                </a:moveTo>
                <a:lnTo>
                  <a:pt x="30000" y="0"/>
                </a:lnTo>
                <a:lnTo>
                  <a:pt x="0" y="0"/>
                </a:lnTo>
                <a:lnTo>
                  <a:pt x="0" y="53333"/>
                </a:lnTo>
                <a:lnTo>
                  <a:pt x="0" y="106666"/>
                </a:lnTo>
                <a:lnTo>
                  <a:pt x="30000" y="106666"/>
                </a:lnTo>
                <a:lnTo>
                  <a:pt x="75000" y="106666"/>
                </a:lnTo>
                <a:lnTo>
                  <a:pt x="105000" y="53333"/>
                </a:lnTo>
                <a:lnTo>
                  <a:pt x="105000" y="0"/>
                </a:lnTo>
                <a:lnTo>
                  <a:pt x="75000" y="0"/>
                </a:lnTo>
                <a:lnTo>
                  <a:pt x="3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17" name="Shape 4617"/>
          <p:cNvSpPr/>
          <p:nvPr/>
        </p:nvSpPr>
        <p:spPr>
          <a:xfrm>
            <a:off x="5635625" y="5354637"/>
            <a:ext cx="247649" cy="263525"/>
          </a:xfrm>
          <a:custGeom>
            <a:pathLst>
              <a:path extrusionOk="0" h="120000" w="120000">
                <a:moveTo>
                  <a:pt x="33600" y="112771"/>
                </a:moveTo>
                <a:lnTo>
                  <a:pt x="33600" y="112771"/>
                </a:lnTo>
                <a:lnTo>
                  <a:pt x="30171" y="110602"/>
                </a:lnTo>
                <a:lnTo>
                  <a:pt x="26742" y="106987"/>
                </a:lnTo>
                <a:lnTo>
                  <a:pt x="24685" y="104819"/>
                </a:lnTo>
                <a:lnTo>
                  <a:pt x="23314" y="101927"/>
                </a:lnTo>
                <a:lnTo>
                  <a:pt x="20571" y="99759"/>
                </a:lnTo>
                <a:lnTo>
                  <a:pt x="18514" y="96867"/>
                </a:lnTo>
                <a:lnTo>
                  <a:pt x="16457" y="94698"/>
                </a:lnTo>
                <a:lnTo>
                  <a:pt x="13028" y="91807"/>
                </a:lnTo>
                <a:lnTo>
                  <a:pt x="10285" y="88915"/>
                </a:lnTo>
                <a:lnTo>
                  <a:pt x="8228" y="86746"/>
                </a:lnTo>
                <a:lnTo>
                  <a:pt x="6857" y="83855"/>
                </a:lnTo>
                <a:lnTo>
                  <a:pt x="4800" y="81686"/>
                </a:lnTo>
                <a:lnTo>
                  <a:pt x="4114" y="78795"/>
                </a:lnTo>
                <a:lnTo>
                  <a:pt x="2742" y="76626"/>
                </a:lnTo>
                <a:lnTo>
                  <a:pt x="1371" y="73734"/>
                </a:lnTo>
                <a:lnTo>
                  <a:pt x="685" y="72289"/>
                </a:lnTo>
                <a:lnTo>
                  <a:pt x="0" y="69397"/>
                </a:lnTo>
                <a:lnTo>
                  <a:pt x="0" y="67228"/>
                </a:lnTo>
                <a:lnTo>
                  <a:pt x="685" y="65060"/>
                </a:lnTo>
                <a:lnTo>
                  <a:pt x="685" y="61445"/>
                </a:lnTo>
                <a:lnTo>
                  <a:pt x="1371" y="58554"/>
                </a:lnTo>
                <a:lnTo>
                  <a:pt x="2742" y="55662"/>
                </a:lnTo>
                <a:lnTo>
                  <a:pt x="4114" y="52771"/>
                </a:lnTo>
                <a:lnTo>
                  <a:pt x="4800" y="49879"/>
                </a:lnTo>
                <a:lnTo>
                  <a:pt x="5485" y="46265"/>
                </a:lnTo>
                <a:lnTo>
                  <a:pt x="6857" y="42650"/>
                </a:lnTo>
                <a:lnTo>
                  <a:pt x="8228" y="39036"/>
                </a:lnTo>
                <a:lnTo>
                  <a:pt x="8228" y="34698"/>
                </a:lnTo>
                <a:lnTo>
                  <a:pt x="10285" y="30361"/>
                </a:lnTo>
                <a:lnTo>
                  <a:pt x="12342" y="26746"/>
                </a:lnTo>
                <a:lnTo>
                  <a:pt x="13714" y="23855"/>
                </a:lnTo>
                <a:lnTo>
                  <a:pt x="16457" y="20963"/>
                </a:lnTo>
                <a:lnTo>
                  <a:pt x="19200" y="18795"/>
                </a:lnTo>
                <a:lnTo>
                  <a:pt x="24000" y="15903"/>
                </a:lnTo>
                <a:lnTo>
                  <a:pt x="28799" y="13012"/>
                </a:lnTo>
                <a:lnTo>
                  <a:pt x="32914" y="10120"/>
                </a:lnTo>
                <a:lnTo>
                  <a:pt x="38400" y="7228"/>
                </a:lnTo>
                <a:lnTo>
                  <a:pt x="43200" y="5060"/>
                </a:lnTo>
                <a:lnTo>
                  <a:pt x="48000" y="2891"/>
                </a:lnTo>
                <a:lnTo>
                  <a:pt x="50742" y="1445"/>
                </a:lnTo>
                <a:lnTo>
                  <a:pt x="54857" y="722"/>
                </a:lnTo>
                <a:lnTo>
                  <a:pt x="61714" y="722"/>
                </a:lnTo>
                <a:lnTo>
                  <a:pt x="68571" y="0"/>
                </a:lnTo>
                <a:lnTo>
                  <a:pt x="76800" y="722"/>
                </a:lnTo>
                <a:lnTo>
                  <a:pt x="86400" y="1445"/>
                </a:lnTo>
                <a:lnTo>
                  <a:pt x="93942" y="4337"/>
                </a:lnTo>
                <a:lnTo>
                  <a:pt x="101485" y="8674"/>
                </a:lnTo>
                <a:lnTo>
                  <a:pt x="106971" y="14457"/>
                </a:lnTo>
                <a:lnTo>
                  <a:pt x="108342" y="17349"/>
                </a:lnTo>
                <a:lnTo>
                  <a:pt x="111085" y="20963"/>
                </a:lnTo>
                <a:lnTo>
                  <a:pt x="112457" y="24578"/>
                </a:lnTo>
                <a:lnTo>
                  <a:pt x="114514" y="28192"/>
                </a:lnTo>
                <a:lnTo>
                  <a:pt x="116571" y="32530"/>
                </a:lnTo>
                <a:lnTo>
                  <a:pt x="117942" y="37590"/>
                </a:lnTo>
                <a:lnTo>
                  <a:pt x="118628" y="41204"/>
                </a:lnTo>
                <a:lnTo>
                  <a:pt x="119314" y="44819"/>
                </a:lnTo>
                <a:lnTo>
                  <a:pt x="119314" y="48433"/>
                </a:lnTo>
                <a:lnTo>
                  <a:pt x="118628" y="52771"/>
                </a:lnTo>
                <a:lnTo>
                  <a:pt x="117942" y="58554"/>
                </a:lnTo>
                <a:lnTo>
                  <a:pt x="116571" y="64337"/>
                </a:lnTo>
                <a:lnTo>
                  <a:pt x="115199" y="69397"/>
                </a:lnTo>
                <a:lnTo>
                  <a:pt x="113828" y="74457"/>
                </a:lnTo>
                <a:lnTo>
                  <a:pt x="111771" y="79518"/>
                </a:lnTo>
                <a:lnTo>
                  <a:pt x="111085" y="83132"/>
                </a:lnTo>
                <a:lnTo>
                  <a:pt x="108342" y="87469"/>
                </a:lnTo>
                <a:lnTo>
                  <a:pt x="106285" y="91807"/>
                </a:lnTo>
                <a:lnTo>
                  <a:pt x="102171" y="96867"/>
                </a:lnTo>
                <a:lnTo>
                  <a:pt x="99428" y="101204"/>
                </a:lnTo>
                <a:lnTo>
                  <a:pt x="95314" y="106265"/>
                </a:lnTo>
                <a:lnTo>
                  <a:pt x="91885" y="109879"/>
                </a:lnTo>
                <a:lnTo>
                  <a:pt x="87085" y="112048"/>
                </a:lnTo>
                <a:lnTo>
                  <a:pt x="83657" y="113493"/>
                </a:lnTo>
                <a:lnTo>
                  <a:pt x="80914" y="114216"/>
                </a:lnTo>
                <a:lnTo>
                  <a:pt x="76800" y="114939"/>
                </a:lnTo>
                <a:lnTo>
                  <a:pt x="74057" y="115662"/>
                </a:lnTo>
                <a:lnTo>
                  <a:pt x="71314" y="117108"/>
                </a:lnTo>
                <a:lnTo>
                  <a:pt x="67885" y="117831"/>
                </a:lnTo>
                <a:lnTo>
                  <a:pt x="65142" y="118554"/>
                </a:lnTo>
                <a:lnTo>
                  <a:pt x="62399" y="119277"/>
                </a:lnTo>
                <a:lnTo>
                  <a:pt x="60342" y="119277"/>
                </a:lnTo>
                <a:lnTo>
                  <a:pt x="56914" y="118554"/>
                </a:lnTo>
                <a:lnTo>
                  <a:pt x="52114" y="117831"/>
                </a:lnTo>
                <a:lnTo>
                  <a:pt x="48000" y="116385"/>
                </a:lnTo>
                <a:lnTo>
                  <a:pt x="43885" y="115662"/>
                </a:lnTo>
                <a:lnTo>
                  <a:pt x="39771" y="114939"/>
                </a:lnTo>
                <a:lnTo>
                  <a:pt x="37028" y="113493"/>
                </a:lnTo>
                <a:lnTo>
                  <a:pt x="34971" y="112771"/>
                </a:lnTo>
                <a:lnTo>
                  <a:pt x="33600" y="112771"/>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18" name="Shape 4618"/>
          <p:cNvSpPr/>
          <p:nvPr/>
        </p:nvSpPr>
        <p:spPr>
          <a:xfrm>
            <a:off x="5732462" y="5562600"/>
            <a:ext cx="11112" cy="6349"/>
          </a:xfrm>
          <a:custGeom>
            <a:pathLst>
              <a:path extrusionOk="0" h="120000" w="120000">
                <a:moveTo>
                  <a:pt x="75000" y="90000"/>
                </a:moveTo>
                <a:lnTo>
                  <a:pt x="45000" y="90000"/>
                </a:lnTo>
                <a:lnTo>
                  <a:pt x="30000" y="60000"/>
                </a:lnTo>
                <a:lnTo>
                  <a:pt x="15000" y="60000"/>
                </a:lnTo>
                <a:lnTo>
                  <a:pt x="0" y="60000"/>
                </a:lnTo>
                <a:lnTo>
                  <a:pt x="0" y="30000"/>
                </a:lnTo>
                <a:lnTo>
                  <a:pt x="15000" y="0"/>
                </a:lnTo>
                <a:lnTo>
                  <a:pt x="30000" y="0"/>
                </a:lnTo>
                <a:lnTo>
                  <a:pt x="45000" y="0"/>
                </a:lnTo>
                <a:lnTo>
                  <a:pt x="60000" y="0"/>
                </a:lnTo>
                <a:lnTo>
                  <a:pt x="75000" y="0"/>
                </a:lnTo>
                <a:lnTo>
                  <a:pt x="75000" y="30000"/>
                </a:lnTo>
                <a:lnTo>
                  <a:pt x="90000" y="30000"/>
                </a:lnTo>
                <a:lnTo>
                  <a:pt x="90000" y="60000"/>
                </a:lnTo>
                <a:lnTo>
                  <a:pt x="105000" y="60000"/>
                </a:lnTo>
                <a:lnTo>
                  <a:pt x="105000" y="90000"/>
                </a:lnTo>
                <a:lnTo>
                  <a:pt x="90000" y="90000"/>
                </a:lnTo>
                <a:lnTo>
                  <a:pt x="75000"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19" name="Shape 4619"/>
          <p:cNvSpPr/>
          <p:nvPr/>
        </p:nvSpPr>
        <p:spPr>
          <a:xfrm>
            <a:off x="5732462" y="5562600"/>
            <a:ext cx="26987" cy="22225"/>
          </a:xfrm>
          <a:custGeom>
            <a:pathLst>
              <a:path extrusionOk="0" h="120000" w="120000">
                <a:moveTo>
                  <a:pt x="78000" y="111428"/>
                </a:moveTo>
                <a:lnTo>
                  <a:pt x="78000" y="111428"/>
                </a:lnTo>
                <a:lnTo>
                  <a:pt x="54000" y="94285"/>
                </a:lnTo>
                <a:lnTo>
                  <a:pt x="42000" y="85714"/>
                </a:lnTo>
                <a:lnTo>
                  <a:pt x="24000" y="85714"/>
                </a:lnTo>
                <a:lnTo>
                  <a:pt x="12000" y="77142"/>
                </a:lnTo>
                <a:lnTo>
                  <a:pt x="6000" y="68571"/>
                </a:lnTo>
                <a:lnTo>
                  <a:pt x="0" y="51428"/>
                </a:lnTo>
                <a:lnTo>
                  <a:pt x="0" y="34285"/>
                </a:lnTo>
                <a:lnTo>
                  <a:pt x="6000" y="25714"/>
                </a:lnTo>
                <a:lnTo>
                  <a:pt x="12000" y="8571"/>
                </a:lnTo>
                <a:lnTo>
                  <a:pt x="24000" y="0"/>
                </a:lnTo>
                <a:lnTo>
                  <a:pt x="42000" y="0"/>
                </a:lnTo>
                <a:lnTo>
                  <a:pt x="54000" y="8571"/>
                </a:lnTo>
                <a:lnTo>
                  <a:pt x="60000" y="17142"/>
                </a:lnTo>
                <a:lnTo>
                  <a:pt x="72000" y="17142"/>
                </a:lnTo>
                <a:lnTo>
                  <a:pt x="90000" y="25714"/>
                </a:lnTo>
                <a:lnTo>
                  <a:pt x="102000" y="42857"/>
                </a:lnTo>
                <a:lnTo>
                  <a:pt x="102000" y="59999"/>
                </a:lnTo>
                <a:lnTo>
                  <a:pt x="108000" y="77142"/>
                </a:lnTo>
                <a:lnTo>
                  <a:pt x="114000" y="85714"/>
                </a:lnTo>
                <a:lnTo>
                  <a:pt x="114000" y="94285"/>
                </a:lnTo>
                <a:lnTo>
                  <a:pt x="108000" y="111428"/>
                </a:lnTo>
                <a:lnTo>
                  <a:pt x="102000" y="111428"/>
                </a:lnTo>
                <a:lnTo>
                  <a:pt x="90000" y="111428"/>
                </a:lnTo>
                <a:lnTo>
                  <a:pt x="78000" y="11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20" name="Shape 4620"/>
          <p:cNvSpPr/>
          <p:nvPr/>
        </p:nvSpPr>
        <p:spPr>
          <a:xfrm>
            <a:off x="5745162" y="5395912"/>
            <a:ext cx="12699" cy="6349"/>
          </a:xfrm>
          <a:custGeom>
            <a:pathLst>
              <a:path extrusionOk="0" h="120000" w="120000">
                <a:moveTo>
                  <a:pt x="72000" y="90000"/>
                </a:moveTo>
                <a:lnTo>
                  <a:pt x="48000" y="90000"/>
                </a:lnTo>
                <a:lnTo>
                  <a:pt x="36000" y="60000"/>
                </a:lnTo>
                <a:lnTo>
                  <a:pt x="24000" y="60000"/>
                </a:lnTo>
                <a:lnTo>
                  <a:pt x="12000" y="60000"/>
                </a:lnTo>
                <a:lnTo>
                  <a:pt x="0" y="30000"/>
                </a:lnTo>
                <a:lnTo>
                  <a:pt x="12000" y="0"/>
                </a:lnTo>
                <a:lnTo>
                  <a:pt x="24000" y="0"/>
                </a:lnTo>
                <a:lnTo>
                  <a:pt x="36000" y="0"/>
                </a:lnTo>
                <a:lnTo>
                  <a:pt x="48000" y="0"/>
                </a:lnTo>
                <a:lnTo>
                  <a:pt x="60000" y="0"/>
                </a:lnTo>
                <a:lnTo>
                  <a:pt x="72000" y="0"/>
                </a:lnTo>
                <a:lnTo>
                  <a:pt x="84000" y="0"/>
                </a:lnTo>
                <a:lnTo>
                  <a:pt x="96000" y="0"/>
                </a:lnTo>
                <a:lnTo>
                  <a:pt x="108000" y="30000"/>
                </a:lnTo>
                <a:lnTo>
                  <a:pt x="108000" y="60000"/>
                </a:lnTo>
                <a:lnTo>
                  <a:pt x="108000" y="90000"/>
                </a:lnTo>
                <a:lnTo>
                  <a:pt x="96000" y="90000"/>
                </a:lnTo>
                <a:lnTo>
                  <a:pt x="84000" y="90000"/>
                </a:lnTo>
                <a:lnTo>
                  <a:pt x="72000"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21" name="Shape 4621"/>
          <p:cNvSpPr/>
          <p:nvPr/>
        </p:nvSpPr>
        <p:spPr>
          <a:xfrm>
            <a:off x="5745162" y="5395912"/>
            <a:ext cx="28575" cy="22225"/>
          </a:xfrm>
          <a:custGeom>
            <a:pathLst>
              <a:path extrusionOk="0" h="120000" w="120000">
                <a:moveTo>
                  <a:pt x="74285" y="111428"/>
                </a:moveTo>
                <a:lnTo>
                  <a:pt x="74285" y="111428"/>
                </a:lnTo>
                <a:lnTo>
                  <a:pt x="45714" y="94285"/>
                </a:lnTo>
                <a:lnTo>
                  <a:pt x="40000" y="85714"/>
                </a:lnTo>
                <a:lnTo>
                  <a:pt x="22857" y="85714"/>
                </a:lnTo>
                <a:lnTo>
                  <a:pt x="11428" y="77142"/>
                </a:lnTo>
                <a:lnTo>
                  <a:pt x="5714" y="59999"/>
                </a:lnTo>
                <a:lnTo>
                  <a:pt x="0" y="51428"/>
                </a:lnTo>
                <a:lnTo>
                  <a:pt x="0" y="34285"/>
                </a:lnTo>
                <a:lnTo>
                  <a:pt x="5714" y="17142"/>
                </a:lnTo>
                <a:lnTo>
                  <a:pt x="11428" y="8571"/>
                </a:lnTo>
                <a:lnTo>
                  <a:pt x="22857" y="0"/>
                </a:lnTo>
                <a:lnTo>
                  <a:pt x="40000" y="0"/>
                </a:lnTo>
                <a:lnTo>
                  <a:pt x="45714" y="0"/>
                </a:lnTo>
                <a:lnTo>
                  <a:pt x="62857" y="0"/>
                </a:lnTo>
                <a:lnTo>
                  <a:pt x="74285" y="0"/>
                </a:lnTo>
                <a:lnTo>
                  <a:pt x="91428" y="0"/>
                </a:lnTo>
                <a:lnTo>
                  <a:pt x="102857" y="17142"/>
                </a:lnTo>
                <a:lnTo>
                  <a:pt x="108571" y="42857"/>
                </a:lnTo>
                <a:lnTo>
                  <a:pt x="108571" y="59999"/>
                </a:lnTo>
                <a:lnTo>
                  <a:pt x="114285" y="85714"/>
                </a:lnTo>
                <a:lnTo>
                  <a:pt x="114285" y="102857"/>
                </a:lnTo>
                <a:lnTo>
                  <a:pt x="108571" y="111428"/>
                </a:lnTo>
                <a:lnTo>
                  <a:pt x="97142" y="111428"/>
                </a:lnTo>
                <a:lnTo>
                  <a:pt x="80000" y="111428"/>
                </a:lnTo>
                <a:lnTo>
                  <a:pt x="74285" y="11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22" name="Shape 4622"/>
          <p:cNvSpPr/>
          <p:nvPr/>
        </p:nvSpPr>
        <p:spPr>
          <a:xfrm>
            <a:off x="5699125" y="5516562"/>
            <a:ext cx="3174" cy="6349"/>
          </a:xfrm>
          <a:custGeom>
            <a:pathLst>
              <a:path extrusionOk="0" h="120000" w="120000">
                <a:moveTo>
                  <a:pt x="0" y="60000"/>
                </a:moveTo>
                <a:lnTo>
                  <a:pt x="0" y="30000"/>
                </a:lnTo>
                <a:lnTo>
                  <a:pt x="0" y="0"/>
                </a:lnTo>
                <a:lnTo>
                  <a:pt x="60000" y="0"/>
                </a:lnTo>
                <a:lnTo>
                  <a:pt x="60000" y="60000"/>
                </a:lnTo>
                <a:lnTo>
                  <a:pt x="60000" y="90000"/>
                </a:lnTo>
                <a:lnTo>
                  <a:pt x="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23" name="Shape 4623"/>
          <p:cNvSpPr/>
          <p:nvPr/>
        </p:nvSpPr>
        <p:spPr>
          <a:xfrm>
            <a:off x="5700712" y="5516562"/>
            <a:ext cx="15875" cy="22225"/>
          </a:xfrm>
          <a:custGeom>
            <a:pathLst>
              <a:path extrusionOk="0" h="120000" w="120000">
                <a:moveTo>
                  <a:pt x="109090" y="59999"/>
                </a:moveTo>
                <a:lnTo>
                  <a:pt x="109090" y="59999"/>
                </a:lnTo>
                <a:lnTo>
                  <a:pt x="109090" y="42857"/>
                </a:lnTo>
                <a:lnTo>
                  <a:pt x="109090" y="17142"/>
                </a:lnTo>
                <a:lnTo>
                  <a:pt x="109090" y="8571"/>
                </a:lnTo>
                <a:lnTo>
                  <a:pt x="98181" y="0"/>
                </a:lnTo>
                <a:lnTo>
                  <a:pt x="76363" y="0"/>
                </a:lnTo>
                <a:lnTo>
                  <a:pt x="65454" y="0"/>
                </a:lnTo>
                <a:lnTo>
                  <a:pt x="43636" y="8571"/>
                </a:lnTo>
                <a:lnTo>
                  <a:pt x="32727" y="8571"/>
                </a:lnTo>
                <a:lnTo>
                  <a:pt x="0" y="59999"/>
                </a:lnTo>
                <a:lnTo>
                  <a:pt x="32727" y="111428"/>
                </a:lnTo>
                <a:lnTo>
                  <a:pt x="10909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24" name="Shape 4624"/>
          <p:cNvSpPr/>
          <p:nvPr/>
        </p:nvSpPr>
        <p:spPr>
          <a:xfrm>
            <a:off x="5799137" y="5522912"/>
            <a:ext cx="1587" cy="7937"/>
          </a:xfrm>
          <a:custGeom>
            <a:pathLst>
              <a:path extrusionOk="0" h="120000" w="120000">
                <a:moveTo>
                  <a:pt x="0" y="48000"/>
                </a:moveTo>
                <a:lnTo>
                  <a:pt x="0" y="24000"/>
                </a:lnTo>
                <a:lnTo>
                  <a:pt x="0" y="0"/>
                </a:lnTo>
                <a:lnTo>
                  <a:pt x="0" y="24000"/>
                </a:lnTo>
                <a:lnTo>
                  <a:pt x="0" y="48000"/>
                </a:lnTo>
                <a:lnTo>
                  <a:pt x="0" y="96000"/>
                </a:lnTo>
                <a:lnTo>
                  <a:pt x="0" y="4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25" name="Shape 4625"/>
          <p:cNvSpPr/>
          <p:nvPr/>
        </p:nvSpPr>
        <p:spPr>
          <a:xfrm>
            <a:off x="5799137" y="5522912"/>
            <a:ext cx="17461" cy="23812"/>
          </a:xfrm>
          <a:custGeom>
            <a:pathLst>
              <a:path extrusionOk="0" h="120000" w="120000">
                <a:moveTo>
                  <a:pt x="110000" y="64000"/>
                </a:moveTo>
                <a:lnTo>
                  <a:pt x="110000" y="64000"/>
                </a:lnTo>
                <a:lnTo>
                  <a:pt x="110000" y="40000"/>
                </a:lnTo>
                <a:lnTo>
                  <a:pt x="110000" y="24000"/>
                </a:lnTo>
                <a:lnTo>
                  <a:pt x="110000" y="16000"/>
                </a:lnTo>
                <a:lnTo>
                  <a:pt x="100000" y="8000"/>
                </a:lnTo>
                <a:lnTo>
                  <a:pt x="80000" y="0"/>
                </a:lnTo>
                <a:lnTo>
                  <a:pt x="70000" y="8000"/>
                </a:lnTo>
                <a:lnTo>
                  <a:pt x="60000" y="16000"/>
                </a:lnTo>
                <a:lnTo>
                  <a:pt x="40000" y="16000"/>
                </a:lnTo>
                <a:lnTo>
                  <a:pt x="0" y="64000"/>
                </a:lnTo>
                <a:lnTo>
                  <a:pt x="40000" y="112000"/>
                </a:lnTo>
                <a:lnTo>
                  <a:pt x="110000" y="64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26" name="Shape 4626"/>
          <p:cNvSpPr/>
          <p:nvPr/>
        </p:nvSpPr>
        <p:spPr>
          <a:xfrm>
            <a:off x="5803900" y="5449887"/>
            <a:ext cx="1587" cy="12699"/>
          </a:xfrm>
          <a:custGeom>
            <a:pathLst>
              <a:path extrusionOk="0" h="120000" w="120000">
                <a:moveTo>
                  <a:pt x="0" y="75000"/>
                </a:moveTo>
                <a:lnTo>
                  <a:pt x="0" y="45000"/>
                </a:lnTo>
                <a:lnTo>
                  <a:pt x="0" y="30000"/>
                </a:lnTo>
                <a:lnTo>
                  <a:pt x="0" y="15000"/>
                </a:lnTo>
                <a:lnTo>
                  <a:pt x="0" y="0"/>
                </a:lnTo>
                <a:lnTo>
                  <a:pt x="0" y="75000"/>
                </a:lnTo>
                <a:lnTo>
                  <a:pt x="0" y="105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27" name="Shape 4627"/>
          <p:cNvSpPr/>
          <p:nvPr/>
        </p:nvSpPr>
        <p:spPr>
          <a:xfrm>
            <a:off x="5803900" y="5449887"/>
            <a:ext cx="17462" cy="28575"/>
          </a:xfrm>
          <a:custGeom>
            <a:pathLst>
              <a:path extrusionOk="0" h="120000" w="120000">
                <a:moveTo>
                  <a:pt x="101538" y="73333"/>
                </a:moveTo>
                <a:lnTo>
                  <a:pt x="101538" y="73333"/>
                </a:lnTo>
                <a:lnTo>
                  <a:pt x="110769" y="53333"/>
                </a:lnTo>
                <a:lnTo>
                  <a:pt x="110769" y="33333"/>
                </a:lnTo>
                <a:lnTo>
                  <a:pt x="101538" y="26666"/>
                </a:lnTo>
                <a:lnTo>
                  <a:pt x="92307" y="26666"/>
                </a:lnTo>
                <a:lnTo>
                  <a:pt x="73846" y="20000"/>
                </a:lnTo>
                <a:lnTo>
                  <a:pt x="46153" y="6666"/>
                </a:lnTo>
                <a:lnTo>
                  <a:pt x="9230" y="0"/>
                </a:lnTo>
                <a:lnTo>
                  <a:pt x="0" y="73333"/>
                </a:lnTo>
                <a:lnTo>
                  <a:pt x="46153" y="113333"/>
                </a:lnTo>
                <a:lnTo>
                  <a:pt x="101538" y="7333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28" name="Shape 4628"/>
          <p:cNvSpPr/>
          <p:nvPr/>
        </p:nvSpPr>
        <p:spPr>
          <a:xfrm>
            <a:off x="5719762" y="5445125"/>
            <a:ext cx="17461" cy="7937"/>
          </a:xfrm>
          <a:custGeom>
            <a:pathLst>
              <a:path extrusionOk="0" h="120000" w="120000">
                <a:moveTo>
                  <a:pt x="0" y="72000"/>
                </a:moveTo>
                <a:lnTo>
                  <a:pt x="20000" y="48000"/>
                </a:lnTo>
                <a:lnTo>
                  <a:pt x="30000" y="48000"/>
                </a:lnTo>
                <a:lnTo>
                  <a:pt x="40000" y="48000"/>
                </a:lnTo>
                <a:lnTo>
                  <a:pt x="50000" y="48000"/>
                </a:lnTo>
                <a:lnTo>
                  <a:pt x="60000" y="72000"/>
                </a:lnTo>
                <a:lnTo>
                  <a:pt x="70000" y="72000"/>
                </a:lnTo>
                <a:lnTo>
                  <a:pt x="80000" y="96000"/>
                </a:lnTo>
                <a:lnTo>
                  <a:pt x="90000" y="96000"/>
                </a:lnTo>
                <a:lnTo>
                  <a:pt x="100000" y="96000"/>
                </a:lnTo>
                <a:lnTo>
                  <a:pt x="110000" y="72000"/>
                </a:lnTo>
                <a:lnTo>
                  <a:pt x="100000" y="72000"/>
                </a:lnTo>
                <a:lnTo>
                  <a:pt x="90000" y="48000"/>
                </a:lnTo>
                <a:lnTo>
                  <a:pt x="90000" y="24000"/>
                </a:lnTo>
                <a:lnTo>
                  <a:pt x="80000" y="24000"/>
                </a:lnTo>
                <a:lnTo>
                  <a:pt x="70000" y="0"/>
                </a:lnTo>
                <a:lnTo>
                  <a:pt x="50000" y="0"/>
                </a:lnTo>
                <a:lnTo>
                  <a:pt x="40000" y="0"/>
                </a:lnTo>
                <a:lnTo>
                  <a:pt x="30000" y="0"/>
                </a:lnTo>
                <a:lnTo>
                  <a:pt x="20000" y="24000"/>
                </a:lnTo>
                <a:lnTo>
                  <a:pt x="10000" y="48000"/>
                </a:lnTo>
                <a:lnTo>
                  <a:pt x="0" y="72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29" name="Shape 4629"/>
          <p:cNvSpPr/>
          <p:nvPr/>
        </p:nvSpPr>
        <p:spPr>
          <a:xfrm>
            <a:off x="5719762" y="5445125"/>
            <a:ext cx="33336" cy="23813"/>
          </a:xfrm>
          <a:custGeom>
            <a:pathLst>
              <a:path extrusionOk="0" h="120000" w="120000">
                <a:moveTo>
                  <a:pt x="0" y="80000"/>
                </a:moveTo>
                <a:lnTo>
                  <a:pt x="0" y="80000"/>
                </a:lnTo>
                <a:lnTo>
                  <a:pt x="15652" y="64000"/>
                </a:lnTo>
                <a:lnTo>
                  <a:pt x="36521" y="56000"/>
                </a:lnTo>
                <a:lnTo>
                  <a:pt x="46956" y="48000"/>
                </a:lnTo>
                <a:lnTo>
                  <a:pt x="52173" y="56000"/>
                </a:lnTo>
                <a:lnTo>
                  <a:pt x="62608" y="72000"/>
                </a:lnTo>
                <a:lnTo>
                  <a:pt x="73043" y="88000"/>
                </a:lnTo>
                <a:lnTo>
                  <a:pt x="88695" y="104000"/>
                </a:lnTo>
                <a:lnTo>
                  <a:pt x="93913" y="112000"/>
                </a:lnTo>
                <a:lnTo>
                  <a:pt x="104347" y="112000"/>
                </a:lnTo>
                <a:lnTo>
                  <a:pt x="109565" y="104000"/>
                </a:lnTo>
                <a:lnTo>
                  <a:pt x="114782" y="96000"/>
                </a:lnTo>
                <a:lnTo>
                  <a:pt x="109565" y="80000"/>
                </a:lnTo>
                <a:lnTo>
                  <a:pt x="99130" y="56000"/>
                </a:lnTo>
                <a:lnTo>
                  <a:pt x="93913" y="40000"/>
                </a:lnTo>
                <a:lnTo>
                  <a:pt x="88695" y="32000"/>
                </a:lnTo>
                <a:lnTo>
                  <a:pt x="78260" y="16000"/>
                </a:lnTo>
                <a:lnTo>
                  <a:pt x="67826" y="8000"/>
                </a:lnTo>
                <a:lnTo>
                  <a:pt x="52173" y="8000"/>
                </a:lnTo>
                <a:lnTo>
                  <a:pt x="46956" y="0"/>
                </a:lnTo>
                <a:lnTo>
                  <a:pt x="36521" y="0"/>
                </a:lnTo>
                <a:lnTo>
                  <a:pt x="20869" y="16000"/>
                </a:lnTo>
                <a:lnTo>
                  <a:pt x="10434" y="48000"/>
                </a:lnTo>
                <a:lnTo>
                  <a:pt x="5217" y="64000"/>
                </a:lnTo>
                <a:lnTo>
                  <a:pt x="0" y="8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30" name="Shape 4630"/>
          <p:cNvSpPr/>
          <p:nvPr/>
        </p:nvSpPr>
        <p:spPr>
          <a:xfrm>
            <a:off x="5757862" y="5502275"/>
            <a:ext cx="12699" cy="6349"/>
          </a:xfrm>
          <a:custGeom>
            <a:pathLst>
              <a:path extrusionOk="0" h="120000" w="120000">
                <a:moveTo>
                  <a:pt x="106666" y="0"/>
                </a:moveTo>
                <a:lnTo>
                  <a:pt x="106666" y="60000"/>
                </a:lnTo>
                <a:lnTo>
                  <a:pt x="66666" y="90000"/>
                </a:lnTo>
                <a:lnTo>
                  <a:pt x="40000" y="90000"/>
                </a:lnTo>
                <a:lnTo>
                  <a:pt x="0" y="90000"/>
                </a:lnTo>
                <a:lnTo>
                  <a:pt x="10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31" name="Shape 4631"/>
          <p:cNvSpPr/>
          <p:nvPr/>
        </p:nvSpPr>
        <p:spPr>
          <a:xfrm>
            <a:off x="5770562" y="5507037"/>
            <a:ext cx="4762" cy="12699"/>
          </a:xfrm>
          <a:custGeom>
            <a:pathLst>
              <a:path extrusionOk="0" h="120000" w="120000">
                <a:moveTo>
                  <a:pt x="0" y="105000"/>
                </a:moveTo>
                <a:lnTo>
                  <a:pt x="0" y="105000"/>
                </a:lnTo>
                <a:lnTo>
                  <a:pt x="0" y="45000"/>
                </a:lnTo>
                <a:lnTo>
                  <a:pt x="30000" y="15000"/>
                </a:lnTo>
                <a:lnTo>
                  <a:pt x="60000" y="0"/>
                </a:lnTo>
                <a:lnTo>
                  <a:pt x="90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32" name="Shape 4632"/>
          <p:cNvSpPr/>
          <p:nvPr/>
        </p:nvSpPr>
        <p:spPr>
          <a:xfrm>
            <a:off x="5686425" y="5437187"/>
            <a:ext cx="1587" cy="25399"/>
          </a:xfrm>
          <a:custGeom>
            <a:pathLst>
              <a:path extrusionOk="0" h="120000" w="120000">
                <a:moveTo>
                  <a:pt x="0" y="112500"/>
                </a:moveTo>
                <a:lnTo>
                  <a:pt x="0" y="97500"/>
                </a:lnTo>
                <a:lnTo>
                  <a:pt x="0" y="82500"/>
                </a:lnTo>
                <a:lnTo>
                  <a:pt x="0" y="75000"/>
                </a:lnTo>
                <a:lnTo>
                  <a:pt x="0" y="67500"/>
                </a:lnTo>
                <a:lnTo>
                  <a:pt x="0" y="60000"/>
                </a:lnTo>
                <a:lnTo>
                  <a:pt x="0" y="52500"/>
                </a:lnTo>
                <a:lnTo>
                  <a:pt x="0" y="45000"/>
                </a:lnTo>
                <a:lnTo>
                  <a:pt x="0" y="37500"/>
                </a:lnTo>
                <a:lnTo>
                  <a:pt x="0" y="30000"/>
                </a:lnTo>
                <a:lnTo>
                  <a:pt x="0" y="15000"/>
                </a:lnTo>
                <a:lnTo>
                  <a:pt x="0" y="0"/>
                </a:lnTo>
                <a:lnTo>
                  <a:pt x="0" y="1125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33" name="Shape 4633"/>
          <p:cNvSpPr/>
          <p:nvPr/>
        </p:nvSpPr>
        <p:spPr>
          <a:xfrm>
            <a:off x="5686425" y="5437187"/>
            <a:ext cx="17462" cy="41275"/>
          </a:xfrm>
          <a:custGeom>
            <a:pathLst>
              <a:path extrusionOk="0" h="120000" w="120000">
                <a:moveTo>
                  <a:pt x="0" y="115384"/>
                </a:moveTo>
                <a:lnTo>
                  <a:pt x="0" y="115384"/>
                </a:lnTo>
                <a:lnTo>
                  <a:pt x="20000" y="96923"/>
                </a:lnTo>
                <a:lnTo>
                  <a:pt x="40000" y="87692"/>
                </a:lnTo>
                <a:lnTo>
                  <a:pt x="60000" y="73846"/>
                </a:lnTo>
                <a:lnTo>
                  <a:pt x="60000" y="69230"/>
                </a:lnTo>
                <a:lnTo>
                  <a:pt x="60000" y="64615"/>
                </a:lnTo>
                <a:lnTo>
                  <a:pt x="60000" y="55384"/>
                </a:lnTo>
                <a:lnTo>
                  <a:pt x="60000" y="46153"/>
                </a:lnTo>
                <a:lnTo>
                  <a:pt x="60000" y="36923"/>
                </a:lnTo>
                <a:lnTo>
                  <a:pt x="70000" y="27692"/>
                </a:lnTo>
                <a:lnTo>
                  <a:pt x="90000" y="13846"/>
                </a:lnTo>
                <a:lnTo>
                  <a:pt x="100000" y="0"/>
                </a:lnTo>
                <a:lnTo>
                  <a:pt x="110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34" name="Shape 4634"/>
          <p:cNvSpPr/>
          <p:nvPr/>
        </p:nvSpPr>
        <p:spPr>
          <a:xfrm>
            <a:off x="5697537" y="5403850"/>
            <a:ext cx="22225" cy="6349"/>
          </a:xfrm>
          <a:custGeom>
            <a:pathLst>
              <a:path extrusionOk="0" h="120000" w="120000">
                <a:moveTo>
                  <a:pt x="0" y="0"/>
                </a:moveTo>
                <a:lnTo>
                  <a:pt x="22500" y="0"/>
                </a:lnTo>
                <a:lnTo>
                  <a:pt x="37500" y="30000"/>
                </a:lnTo>
                <a:lnTo>
                  <a:pt x="52500" y="60000"/>
                </a:lnTo>
                <a:lnTo>
                  <a:pt x="67500" y="60000"/>
                </a:lnTo>
                <a:lnTo>
                  <a:pt x="75000" y="60000"/>
                </a:lnTo>
                <a:lnTo>
                  <a:pt x="90000" y="90000"/>
                </a:lnTo>
                <a:lnTo>
                  <a:pt x="105000" y="90000"/>
                </a:lnTo>
                <a:lnTo>
                  <a:pt x="112500" y="90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35" name="Shape 4635"/>
          <p:cNvSpPr/>
          <p:nvPr/>
        </p:nvSpPr>
        <p:spPr>
          <a:xfrm>
            <a:off x="5697537" y="5403850"/>
            <a:ext cx="38099" cy="22225"/>
          </a:xfrm>
          <a:custGeom>
            <a:pathLst>
              <a:path extrusionOk="0" h="120000" w="120000">
                <a:moveTo>
                  <a:pt x="0" y="0"/>
                </a:moveTo>
                <a:lnTo>
                  <a:pt x="0" y="0"/>
                </a:lnTo>
                <a:lnTo>
                  <a:pt x="22222" y="8571"/>
                </a:lnTo>
                <a:lnTo>
                  <a:pt x="40000" y="25714"/>
                </a:lnTo>
                <a:lnTo>
                  <a:pt x="53333" y="59999"/>
                </a:lnTo>
                <a:lnTo>
                  <a:pt x="71111" y="68571"/>
                </a:lnTo>
                <a:lnTo>
                  <a:pt x="80000" y="85714"/>
                </a:lnTo>
                <a:lnTo>
                  <a:pt x="93333" y="102857"/>
                </a:lnTo>
                <a:lnTo>
                  <a:pt x="111111" y="111428"/>
                </a:lnTo>
                <a:lnTo>
                  <a:pt x="115555" y="11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36" name="Shape 4636"/>
          <p:cNvSpPr/>
          <p:nvPr/>
        </p:nvSpPr>
        <p:spPr>
          <a:xfrm>
            <a:off x="5772150" y="5538787"/>
            <a:ext cx="14288" cy="12699"/>
          </a:xfrm>
          <a:custGeom>
            <a:pathLst>
              <a:path extrusionOk="0" h="120000" w="120000">
                <a:moveTo>
                  <a:pt x="48000" y="75000"/>
                </a:moveTo>
                <a:lnTo>
                  <a:pt x="108000" y="105000"/>
                </a:lnTo>
                <a:lnTo>
                  <a:pt x="108000" y="75000"/>
                </a:lnTo>
                <a:lnTo>
                  <a:pt x="108000" y="30000"/>
                </a:lnTo>
                <a:lnTo>
                  <a:pt x="108000" y="0"/>
                </a:lnTo>
                <a:lnTo>
                  <a:pt x="48000" y="0"/>
                </a:lnTo>
                <a:lnTo>
                  <a:pt x="0" y="30000"/>
                </a:lnTo>
                <a:lnTo>
                  <a:pt x="0" y="75000"/>
                </a:lnTo>
                <a:lnTo>
                  <a:pt x="4800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37" name="Shape 4637"/>
          <p:cNvSpPr/>
          <p:nvPr/>
        </p:nvSpPr>
        <p:spPr>
          <a:xfrm>
            <a:off x="5734050" y="5519737"/>
            <a:ext cx="12699" cy="12699"/>
          </a:xfrm>
          <a:custGeom>
            <a:pathLst>
              <a:path extrusionOk="0" h="120000" w="120000">
                <a:moveTo>
                  <a:pt x="40000" y="105000"/>
                </a:moveTo>
                <a:lnTo>
                  <a:pt x="40000" y="105000"/>
                </a:lnTo>
                <a:lnTo>
                  <a:pt x="66666" y="105000"/>
                </a:lnTo>
                <a:lnTo>
                  <a:pt x="106666" y="105000"/>
                </a:lnTo>
                <a:lnTo>
                  <a:pt x="106666" y="75000"/>
                </a:lnTo>
                <a:lnTo>
                  <a:pt x="106666" y="30000"/>
                </a:lnTo>
                <a:lnTo>
                  <a:pt x="66666" y="30000"/>
                </a:lnTo>
                <a:lnTo>
                  <a:pt x="66666" y="0"/>
                </a:lnTo>
                <a:lnTo>
                  <a:pt x="40000" y="0"/>
                </a:lnTo>
                <a:lnTo>
                  <a:pt x="0" y="30000"/>
                </a:lnTo>
                <a:lnTo>
                  <a:pt x="0" y="75000"/>
                </a:lnTo>
                <a:lnTo>
                  <a:pt x="0" y="10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38" name="Shape 4638"/>
          <p:cNvSpPr/>
          <p:nvPr/>
        </p:nvSpPr>
        <p:spPr>
          <a:xfrm>
            <a:off x="5734050" y="5481637"/>
            <a:ext cx="14288" cy="12699"/>
          </a:xfrm>
          <a:custGeom>
            <a:pathLst>
              <a:path extrusionOk="0" h="120000" w="120000">
                <a:moveTo>
                  <a:pt x="0" y="105000"/>
                </a:moveTo>
                <a:lnTo>
                  <a:pt x="48000" y="105000"/>
                </a:lnTo>
                <a:lnTo>
                  <a:pt x="108000" y="105000"/>
                </a:lnTo>
                <a:lnTo>
                  <a:pt x="108000" y="75000"/>
                </a:lnTo>
                <a:lnTo>
                  <a:pt x="108000" y="30000"/>
                </a:lnTo>
                <a:lnTo>
                  <a:pt x="108000" y="0"/>
                </a:lnTo>
                <a:lnTo>
                  <a:pt x="48000" y="0"/>
                </a:lnTo>
                <a:lnTo>
                  <a:pt x="0" y="0"/>
                </a:lnTo>
                <a:lnTo>
                  <a:pt x="0" y="30000"/>
                </a:lnTo>
                <a:lnTo>
                  <a:pt x="0" y="75000"/>
                </a:lnTo>
                <a:lnTo>
                  <a:pt x="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39" name="Shape 4639"/>
          <p:cNvSpPr/>
          <p:nvPr/>
        </p:nvSpPr>
        <p:spPr>
          <a:xfrm>
            <a:off x="5811837" y="5486400"/>
            <a:ext cx="15875" cy="12699"/>
          </a:xfrm>
          <a:custGeom>
            <a:pathLst>
              <a:path extrusionOk="0" h="120000" w="120000">
                <a:moveTo>
                  <a:pt x="0" y="75000"/>
                </a:moveTo>
                <a:lnTo>
                  <a:pt x="109090" y="105000"/>
                </a:lnTo>
                <a:lnTo>
                  <a:pt x="109090" y="75000"/>
                </a:lnTo>
                <a:lnTo>
                  <a:pt x="109090" y="30000"/>
                </a:lnTo>
                <a:lnTo>
                  <a:pt x="109090" y="0"/>
                </a:lnTo>
                <a:lnTo>
                  <a:pt x="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40" name="Shape 4640"/>
          <p:cNvSpPr/>
          <p:nvPr/>
        </p:nvSpPr>
        <p:spPr>
          <a:xfrm>
            <a:off x="5799137" y="5378450"/>
            <a:ext cx="14287" cy="12699"/>
          </a:xfrm>
          <a:custGeom>
            <a:pathLst>
              <a:path extrusionOk="0" h="120000" w="120000">
                <a:moveTo>
                  <a:pt x="0" y="75000"/>
                </a:moveTo>
                <a:lnTo>
                  <a:pt x="48000" y="105000"/>
                </a:lnTo>
                <a:lnTo>
                  <a:pt x="108000" y="75000"/>
                </a:lnTo>
                <a:lnTo>
                  <a:pt x="108000" y="30000"/>
                </a:lnTo>
                <a:lnTo>
                  <a:pt x="108000" y="0"/>
                </a:lnTo>
                <a:lnTo>
                  <a:pt x="48000" y="0"/>
                </a:lnTo>
                <a:lnTo>
                  <a:pt x="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41" name="Shape 4641"/>
          <p:cNvSpPr/>
          <p:nvPr/>
        </p:nvSpPr>
        <p:spPr>
          <a:xfrm>
            <a:off x="5822950" y="5410200"/>
            <a:ext cx="14288" cy="14288"/>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42" name="Shape 4642"/>
          <p:cNvSpPr/>
          <p:nvPr/>
        </p:nvSpPr>
        <p:spPr>
          <a:xfrm>
            <a:off x="5691187" y="5448300"/>
            <a:ext cx="14287" cy="12699"/>
          </a:xfrm>
          <a:custGeom>
            <a:pathLst>
              <a:path extrusionOk="0" h="120000" w="120000">
                <a:moveTo>
                  <a:pt x="0" y="105000"/>
                </a:moveTo>
                <a:lnTo>
                  <a:pt x="48000" y="105000"/>
                </a:lnTo>
                <a:lnTo>
                  <a:pt x="108000" y="105000"/>
                </a:lnTo>
                <a:lnTo>
                  <a:pt x="108000" y="75000"/>
                </a:lnTo>
                <a:lnTo>
                  <a:pt x="108000" y="30000"/>
                </a:lnTo>
                <a:lnTo>
                  <a:pt x="48000" y="0"/>
                </a:lnTo>
                <a:lnTo>
                  <a:pt x="0" y="0"/>
                </a:lnTo>
                <a:lnTo>
                  <a:pt x="0" y="30000"/>
                </a:lnTo>
                <a:lnTo>
                  <a:pt x="0" y="75000"/>
                </a:lnTo>
                <a:lnTo>
                  <a:pt x="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43" name="Shape 4643"/>
          <p:cNvSpPr/>
          <p:nvPr/>
        </p:nvSpPr>
        <p:spPr>
          <a:xfrm>
            <a:off x="5659437" y="5486400"/>
            <a:ext cx="14287" cy="12699"/>
          </a:xfrm>
          <a:custGeom>
            <a:pathLst>
              <a:path extrusionOk="0" h="120000" w="120000">
                <a:moveTo>
                  <a:pt x="48000" y="75000"/>
                </a:moveTo>
                <a:lnTo>
                  <a:pt x="48000" y="105000"/>
                </a:lnTo>
                <a:lnTo>
                  <a:pt x="108000" y="75000"/>
                </a:lnTo>
                <a:lnTo>
                  <a:pt x="108000" y="30000"/>
                </a:lnTo>
                <a:lnTo>
                  <a:pt x="48000" y="0"/>
                </a:lnTo>
                <a:lnTo>
                  <a:pt x="48000" y="30000"/>
                </a:lnTo>
                <a:lnTo>
                  <a:pt x="0" y="30000"/>
                </a:lnTo>
                <a:lnTo>
                  <a:pt x="0" y="75000"/>
                </a:lnTo>
                <a:lnTo>
                  <a:pt x="4800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44" name="Shape 4644"/>
          <p:cNvSpPr/>
          <p:nvPr/>
        </p:nvSpPr>
        <p:spPr>
          <a:xfrm>
            <a:off x="5657850" y="5437187"/>
            <a:ext cx="14288"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45" name="Shape 4645"/>
          <p:cNvSpPr/>
          <p:nvPr/>
        </p:nvSpPr>
        <p:spPr>
          <a:xfrm>
            <a:off x="5721350" y="5370512"/>
            <a:ext cx="14288"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46" name="Shape 4646"/>
          <p:cNvSpPr/>
          <p:nvPr/>
        </p:nvSpPr>
        <p:spPr>
          <a:xfrm>
            <a:off x="5759450" y="5578475"/>
            <a:ext cx="12699" cy="12699"/>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40000" y="30000"/>
                </a:lnTo>
                <a:lnTo>
                  <a:pt x="0" y="7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47" name="Shape 4647"/>
          <p:cNvSpPr/>
          <p:nvPr/>
        </p:nvSpPr>
        <p:spPr>
          <a:xfrm>
            <a:off x="5813425" y="5551487"/>
            <a:ext cx="14288" cy="14287"/>
          </a:xfrm>
          <a:custGeom>
            <a:pathLst>
              <a:path extrusionOk="0" h="120000" w="120000">
                <a:moveTo>
                  <a:pt x="48000" y="106666"/>
                </a:moveTo>
                <a:lnTo>
                  <a:pt x="108000" y="106666"/>
                </a:lnTo>
                <a:lnTo>
                  <a:pt x="108000" y="53333"/>
                </a:lnTo>
                <a:lnTo>
                  <a:pt x="108000" y="0"/>
                </a:lnTo>
                <a:lnTo>
                  <a:pt x="48000" y="0"/>
                </a:lnTo>
                <a:lnTo>
                  <a:pt x="0" y="53333"/>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48" name="Shape 4648"/>
          <p:cNvSpPr/>
          <p:nvPr/>
        </p:nvSpPr>
        <p:spPr>
          <a:xfrm>
            <a:off x="5846762" y="5476875"/>
            <a:ext cx="11112" cy="12699"/>
          </a:xfrm>
          <a:custGeom>
            <a:pathLst>
              <a:path extrusionOk="0" h="120000" w="120000">
                <a:moveTo>
                  <a:pt x="30000" y="75000"/>
                </a:moveTo>
                <a:lnTo>
                  <a:pt x="75000" y="105000"/>
                </a:lnTo>
                <a:lnTo>
                  <a:pt x="105000" y="105000"/>
                </a:lnTo>
                <a:lnTo>
                  <a:pt x="105000" y="75000"/>
                </a:lnTo>
                <a:lnTo>
                  <a:pt x="105000" y="30000"/>
                </a:lnTo>
                <a:lnTo>
                  <a:pt x="105000" y="0"/>
                </a:lnTo>
                <a:lnTo>
                  <a:pt x="75000" y="0"/>
                </a:lnTo>
                <a:lnTo>
                  <a:pt x="30000" y="0"/>
                </a:lnTo>
                <a:lnTo>
                  <a:pt x="0" y="30000"/>
                </a:lnTo>
                <a:lnTo>
                  <a:pt x="0" y="75000"/>
                </a:lnTo>
                <a:lnTo>
                  <a:pt x="3000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49" name="Shape 4649"/>
          <p:cNvSpPr/>
          <p:nvPr/>
        </p:nvSpPr>
        <p:spPr>
          <a:xfrm>
            <a:off x="5811837" y="5429250"/>
            <a:ext cx="14287" cy="12699"/>
          </a:xfrm>
          <a:custGeom>
            <a:pathLst>
              <a:path extrusionOk="0" h="120000" w="120000">
                <a:moveTo>
                  <a:pt x="48000" y="105000"/>
                </a:moveTo>
                <a:lnTo>
                  <a:pt x="48000" y="105000"/>
                </a:lnTo>
                <a:lnTo>
                  <a:pt x="108000" y="75000"/>
                </a:lnTo>
                <a:lnTo>
                  <a:pt x="108000" y="30000"/>
                </a:lnTo>
                <a:lnTo>
                  <a:pt x="48000" y="0"/>
                </a:lnTo>
                <a:lnTo>
                  <a:pt x="0" y="30000"/>
                </a:lnTo>
                <a:lnTo>
                  <a:pt x="0" y="7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50" name="Shape 4650"/>
          <p:cNvSpPr/>
          <p:nvPr/>
        </p:nvSpPr>
        <p:spPr>
          <a:xfrm>
            <a:off x="5840412" y="5440362"/>
            <a:ext cx="14287" cy="12699"/>
          </a:xfrm>
          <a:custGeom>
            <a:pathLst>
              <a:path extrusionOk="0" h="120000" w="120000">
                <a:moveTo>
                  <a:pt x="0" y="105000"/>
                </a:moveTo>
                <a:lnTo>
                  <a:pt x="48000" y="105000"/>
                </a:lnTo>
                <a:lnTo>
                  <a:pt x="108000" y="75000"/>
                </a:lnTo>
                <a:lnTo>
                  <a:pt x="108000" y="30000"/>
                </a:lnTo>
                <a:lnTo>
                  <a:pt x="48000" y="0"/>
                </a:lnTo>
                <a:lnTo>
                  <a:pt x="0" y="0"/>
                </a:lnTo>
                <a:lnTo>
                  <a:pt x="0" y="30000"/>
                </a:lnTo>
                <a:lnTo>
                  <a:pt x="0" y="75000"/>
                </a:lnTo>
                <a:lnTo>
                  <a:pt x="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51" name="Shape 4651"/>
          <p:cNvSpPr/>
          <p:nvPr/>
        </p:nvSpPr>
        <p:spPr>
          <a:xfrm>
            <a:off x="6005512" y="5316537"/>
            <a:ext cx="246062" cy="263525"/>
          </a:xfrm>
          <a:custGeom>
            <a:pathLst>
              <a:path extrusionOk="0" h="120000" w="120000">
                <a:moveTo>
                  <a:pt x="81379" y="118554"/>
                </a:moveTo>
                <a:lnTo>
                  <a:pt x="81379" y="118554"/>
                </a:lnTo>
                <a:lnTo>
                  <a:pt x="76551" y="119277"/>
                </a:lnTo>
                <a:lnTo>
                  <a:pt x="71724" y="119277"/>
                </a:lnTo>
                <a:lnTo>
                  <a:pt x="68965" y="119277"/>
                </a:lnTo>
                <a:lnTo>
                  <a:pt x="64827" y="118554"/>
                </a:lnTo>
                <a:lnTo>
                  <a:pt x="62068" y="118554"/>
                </a:lnTo>
                <a:lnTo>
                  <a:pt x="58620" y="118554"/>
                </a:lnTo>
                <a:lnTo>
                  <a:pt x="55172" y="117831"/>
                </a:lnTo>
                <a:lnTo>
                  <a:pt x="50344" y="117831"/>
                </a:lnTo>
                <a:lnTo>
                  <a:pt x="46206" y="117831"/>
                </a:lnTo>
                <a:lnTo>
                  <a:pt x="43448" y="117831"/>
                </a:lnTo>
                <a:lnTo>
                  <a:pt x="40000" y="117108"/>
                </a:lnTo>
                <a:lnTo>
                  <a:pt x="37241" y="115662"/>
                </a:lnTo>
                <a:lnTo>
                  <a:pt x="33793" y="114939"/>
                </a:lnTo>
                <a:lnTo>
                  <a:pt x="31034" y="114216"/>
                </a:lnTo>
                <a:lnTo>
                  <a:pt x="29655" y="113493"/>
                </a:lnTo>
                <a:lnTo>
                  <a:pt x="26896" y="112048"/>
                </a:lnTo>
                <a:lnTo>
                  <a:pt x="23448" y="109156"/>
                </a:lnTo>
                <a:lnTo>
                  <a:pt x="19310" y="104819"/>
                </a:lnTo>
                <a:lnTo>
                  <a:pt x="15172" y="99036"/>
                </a:lnTo>
                <a:lnTo>
                  <a:pt x="13103" y="93975"/>
                </a:lnTo>
                <a:lnTo>
                  <a:pt x="11034" y="91084"/>
                </a:lnTo>
                <a:lnTo>
                  <a:pt x="8965" y="87469"/>
                </a:lnTo>
                <a:lnTo>
                  <a:pt x="6896" y="83855"/>
                </a:lnTo>
                <a:lnTo>
                  <a:pt x="4827" y="80240"/>
                </a:lnTo>
                <a:lnTo>
                  <a:pt x="2068" y="76626"/>
                </a:lnTo>
                <a:lnTo>
                  <a:pt x="689" y="72289"/>
                </a:lnTo>
                <a:lnTo>
                  <a:pt x="0" y="68674"/>
                </a:lnTo>
                <a:lnTo>
                  <a:pt x="0" y="65060"/>
                </a:lnTo>
                <a:lnTo>
                  <a:pt x="689" y="61445"/>
                </a:lnTo>
                <a:lnTo>
                  <a:pt x="689" y="57108"/>
                </a:lnTo>
                <a:lnTo>
                  <a:pt x="2068" y="51325"/>
                </a:lnTo>
                <a:lnTo>
                  <a:pt x="4137" y="45542"/>
                </a:lnTo>
                <a:lnTo>
                  <a:pt x="5517" y="41204"/>
                </a:lnTo>
                <a:lnTo>
                  <a:pt x="6206" y="36144"/>
                </a:lnTo>
                <a:lnTo>
                  <a:pt x="8275" y="31807"/>
                </a:lnTo>
                <a:lnTo>
                  <a:pt x="10344" y="28915"/>
                </a:lnTo>
                <a:lnTo>
                  <a:pt x="12413" y="26024"/>
                </a:lnTo>
                <a:lnTo>
                  <a:pt x="16551" y="20963"/>
                </a:lnTo>
                <a:lnTo>
                  <a:pt x="20689" y="15903"/>
                </a:lnTo>
                <a:lnTo>
                  <a:pt x="27586" y="10120"/>
                </a:lnTo>
                <a:lnTo>
                  <a:pt x="35172" y="5783"/>
                </a:lnTo>
                <a:lnTo>
                  <a:pt x="42758" y="2168"/>
                </a:lnTo>
                <a:lnTo>
                  <a:pt x="50344" y="0"/>
                </a:lnTo>
                <a:lnTo>
                  <a:pt x="60000" y="722"/>
                </a:lnTo>
                <a:lnTo>
                  <a:pt x="62758" y="1445"/>
                </a:lnTo>
                <a:lnTo>
                  <a:pt x="66896" y="2891"/>
                </a:lnTo>
                <a:lnTo>
                  <a:pt x="71034" y="4337"/>
                </a:lnTo>
                <a:lnTo>
                  <a:pt x="75172" y="5783"/>
                </a:lnTo>
                <a:lnTo>
                  <a:pt x="80000" y="7951"/>
                </a:lnTo>
                <a:lnTo>
                  <a:pt x="84137" y="9397"/>
                </a:lnTo>
                <a:lnTo>
                  <a:pt x="88275" y="12289"/>
                </a:lnTo>
                <a:lnTo>
                  <a:pt x="90344" y="13734"/>
                </a:lnTo>
                <a:lnTo>
                  <a:pt x="93793" y="16626"/>
                </a:lnTo>
                <a:lnTo>
                  <a:pt x="96551" y="20240"/>
                </a:lnTo>
                <a:lnTo>
                  <a:pt x="100000" y="24578"/>
                </a:lnTo>
                <a:lnTo>
                  <a:pt x="104137" y="29638"/>
                </a:lnTo>
                <a:lnTo>
                  <a:pt x="106896" y="34698"/>
                </a:lnTo>
                <a:lnTo>
                  <a:pt x="108965" y="39759"/>
                </a:lnTo>
                <a:lnTo>
                  <a:pt x="112413" y="44096"/>
                </a:lnTo>
                <a:lnTo>
                  <a:pt x="113793" y="47710"/>
                </a:lnTo>
                <a:lnTo>
                  <a:pt x="115172" y="51325"/>
                </a:lnTo>
                <a:lnTo>
                  <a:pt x="117241" y="56385"/>
                </a:lnTo>
                <a:lnTo>
                  <a:pt x="118620" y="62168"/>
                </a:lnTo>
                <a:lnTo>
                  <a:pt x="118620" y="67951"/>
                </a:lnTo>
                <a:lnTo>
                  <a:pt x="119310" y="73012"/>
                </a:lnTo>
                <a:lnTo>
                  <a:pt x="119310" y="78072"/>
                </a:lnTo>
                <a:lnTo>
                  <a:pt x="118620" y="82409"/>
                </a:lnTo>
                <a:lnTo>
                  <a:pt x="117931" y="86746"/>
                </a:lnTo>
                <a:lnTo>
                  <a:pt x="115172" y="89638"/>
                </a:lnTo>
                <a:lnTo>
                  <a:pt x="113793" y="91807"/>
                </a:lnTo>
                <a:lnTo>
                  <a:pt x="112413" y="95421"/>
                </a:lnTo>
                <a:lnTo>
                  <a:pt x="111034" y="97590"/>
                </a:lnTo>
                <a:lnTo>
                  <a:pt x="108965" y="100481"/>
                </a:lnTo>
                <a:lnTo>
                  <a:pt x="108275" y="102650"/>
                </a:lnTo>
                <a:lnTo>
                  <a:pt x="106206" y="104819"/>
                </a:lnTo>
                <a:lnTo>
                  <a:pt x="104137" y="106265"/>
                </a:lnTo>
                <a:lnTo>
                  <a:pt x="101379" y="108433"/>
                </a:lnTo>
                <a:lnTo>
                  <a:pt x="98620" y="109879"/>
                </a:lnTo>
                <a:lnTo>
                  <a:pt x="94482" y="112771"/>
                </a:lnTo>
                <a:lnTo>
                  <a:pt x="90344" y="114216"/>
                </a:lnTo>
                <a:lnTo>
                  <a:pt x="86896" y="116385"/>
                </a:lnTo>
                <a:lnTo>
                  <a:pt x="84137" y="117831"/>
                </a:lnTo>
                <a:lnTo>
                  <a:pt x="82068" y="118554"/>
                </a:lnTo>
                <a:lnTo>
                  <a:pt x="81379" y="118554"/>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52" name="Shape 4652"/>
          <p:cNvSpPr/>
          <p:nvPr/>
        </p:nvSpPr>
        <p:spPr>
          <a:xfrm>
            <a:off x="6165850" y="5519737"/>
            <a:ext cx="14288" cy="6349"/>
          </a:xfrm>
          <a:custGeom>
            <a:pathLst>
              <a:path extrusionOk="0" h="120000" w="120000">
                <a:moveTo>
                  <a:pt x="84000" y="60000"/>
                </a:moveTo>
                <a:lnTo>
                  <a:pt x="60000" y="60000"/>
                </a:lnTo>
                <a:lnTo>
                  <a:pt x="48000" y="90000"/>
                </a:lnTo>
                <a:lnTo>
                  <a:pt x="36000" y="90000"/>
                </a:lnTo>
                <a:lnTo>
                  <a:pt x="24000" y="90000"/>
                </a:lnTo>
                <a:lnTo>
                  <a:pt x="12000" y="90000"/>
                </a:lnTo>
                <a:lnTo>
                  <a:pt x="0" y="90000"/>
                </a:lnTo>
                <a:lnTo>
                  <a:pt x="0" y="60000"/>
                </a:lnTo>
                <a:lnTo>
                  <a:pt x="12000" y="30000"/>
                </a:lnTo>
                <a:lnTo>
                  <a:pt x="24000" y="30000"/>
                </a:lnTo>
                <a:lnTo>
                  <a:pt x="36000" y="0"/>
                </a:lnTo>
                <a:lnTo>
                  <a:pt x="48000" y="0"/>
                </a:lnTo>
                <a:lnTo>
                  <a:pt x="60000" y="0"/>
                </a:lnTo>
                <a:lnTo>
                  <a:pt x="72000" y="0"/>
                </a:lnTo>
                <a:lnTo>
                  <a:pt x="84000" y="0"/>
                </a:lnTo>
                <a:lnTo>
                  <a:pt x="96000" y="0"/>
                </a:lnTo>
                <a:lnTo>
                  <a:pt x="96000" y="30000"/>
                </a:lnTo>
                <a:lnTo>
                  <a:pt x="108000" y="30000"/>
                </a:lnTo>
                <a:lnTo>
                  <a:pt x="108000" y="60000"/>
                </a:lnTo>
                <a:lnTo>
                  <a:pt x="96000" y="60000"/>
                </a:lnTo>
                <a:lnTo>
                  <a:pt x="8400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53" name="Shape 4653"/>
          <p:cNvSpPr/>
          <p:nvPr/>
        </p:nvSpPr>
        <p:spPr>
          <a:xfrm>
            <a:off x="6165850" y="5519737"/>
            <a:ext cx="30162" cy="22225"/>
          </a:xfrm>
          <a:custGeom>
            <a:pathLst>
              <a:path extrusionOk="0" h="120000" w="120000">
                <a:moveTo>
                  <a:pt x="91428" y="77142"/>
                </a:moveTo>
                <a:lnTo>
                  <a:pt x="91428" y="77142"/>
                </a:lnTo>
                <a:lnTo>
                  <a:pt x="62857" y="85714"/>
                </a:lnTo>
                <a:lnTo>
                  <a:pt x="51428" y="94285"/>
                </a:lnTo>
                <a:lnTo>
                  <a:pt x="51428" y="102857"/>
                </a:lnTo>
                <a:lnTo>
                  <a:pt x="40000" y="111428"/>
                </a:lnTo>
                <a:lnTo>
                  <a:pt x="17142" y="111428"/>
                </a:lnTo>
                <a:lnTo>
                  <a:pt x="11428" y="102857"/>
                </a:lnTo>
                <a:lnTo>
                  <a:pt x="0" y="94285"/>
                </a:lnTo>
                <a:lnTo>
                  <a:pt x="0" y="77142"/>
                </a:lnTo>
                <a:lnTo>
                  <a:pt x="0" y="59999"/>
                </a:lnTo>
                <a:lnTo>
                  <a:pt x="5714" y="42857"/>
                </a:lnTo>
                <a:lnTo>
                  <a:pt x="11428" y="34285"/>
                </a:lnTo>
                <a:lnTo>
                  <a:pt x="17142" y="25714"/>
                </a:lnTo>
                <a:lnTo>
                  <a:pt x="34285" y="17142"/>
                </a:lnTo>
                <a:lnTo>
                  <a:pt x="51428" y="8571"/>
                </a:lnTo>
                <a:lnTo>
                  <a:pt x="57142" y="0"/>
                </a:lnTo>
                <a:lnTo>
                  <a:pt x="68571" y="8571"/>
                </a:lnTo>
                <a:lnTo>
                  <a:pt x="91428" y="17142"/>
                </a:lnTo>
                <a:lnTo>
                  <a:pt x="97142" y="17142"/>
                </a:lnTo>
                <a:lnTo>
                  <a:pt x="102857" y="25714"/>
                </a:lnTo>
                <a:lnTo>
                  <a:pt x="114285" y="34285"/>
                </a:lnTo>
                <a:lnTo>
                  <a:pt x="114285" y="42857"/>
                </a:lnTo>
                <a:lnTo>
                  <a:pt x="108571" y="59999"/>
                </a:lnTo>
                <a:lnTo>
                  <a:pt x="97142" y="68571"/>
                </a:lnTo>
                <a:lnTo>
                  <a:pt x="91428" y="77142"/>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54" name="Shape 4654"/>
          <p:cNvSpPr/>
          <p:nvPr/>
        </p:nvSpPr>
        <p:spPr>
          <a:xfrm>
            <a:off x="6057900" y="5387975"/>
            <a:ext cx="15875" cy="11113"/>
          </a:xfrm>
          <a:custGeom>
            <a:pathLst>
              <a:path extrusionOk="0" h="120000" w="120000">
                <a:moveTo>
                  <a:pt x="76363" y="85714"/>
                </a:moveTo>
                <a:lnTo>
                  <a:pt x="54545" y="85714"/>
                </a:lnTo>
                <a:lnTo>
                  <a:pt x="43636" y="85714"/>
                </a:lnTo>
                <a:lnTo>
                  <a:pt x="43636" y="102857"/>
                </a:lnTo>
                <a:lnTo>
                  <a:pt x="32727" y="102857"/>
                </a:lnTo>
                <a:lnTo>
                  <a:pt x="21818" y="102857"/>
                </a:lnTo>
                <a:lnTo>
                  <a:pt x="10909" y="102857"/>
                </a:lnTo>
                <a:lnTo>
                  <a:pt x="0" y="85714"/>
                </a:lnTo>
                <a:lnTo>
                  <a:pt x="0" y="68571"/>
                </a:lnTo>
                <a:lnTo>
                  <a:pt x="0" y="51428"/>
                </a:lnTo>
                <a:lnTo>
                  <a:pt x="10909" y="34285"/>
                </a:lnTo>
                <a:lnTo>
                  <a:pt x="21818" y="34285"/>
                </a:lnTo>
                <a:lnTo>
                  <a:pt x="32727" y="34285"/>
                </a:lnTo>
                <a:lnTo>
                  <a:pt x="32727" y="17142"/>
                </a:lnTo>
                <a:lnTo>
                  <a:pt x="43636" y="0"/>
                </a:lnTo>
                <a:lnTo>
                  <a:pt x="54545" y="0"/>
                </a:lnTo>
                <a:lnTo>
                  <a:pt x="65454" y="17142"/>
                </a:lnTo>
                <a:lnTo>
                  <a:pt x="87272" y="17142"/>
                </a:lnTo>
                <a:lnTo>
                  <a:pt x="98181" y="34285"/>
                </a:lnTo>
                <a:lnTo>
                  <a:pt x="109090" y="34285"/>
                </a:lnTo>
                <a:lnTo>
                  <a:pt x="109090" y="51428"/>
                </a:lnTo>
                <a:lnTo>
                  <a:pt x="98181" y="68571"/>
                </a:lnTo>
                <a:lnTo>
                  <a:pt x="87272" y="68571"/>
                </a:lnTo>
                <a:lnTo>
                  <a:pt x="76363" y="85714"/>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55" name="Shape 4655"/>
          <p:cNvSpPr/>
          <p:nvPr/>
        </p:nvSpPr>
        <p:spPr>
          <a:xfrm>
            <a:off x="6057900" y="5387975"/>
            <a:ext cx="31750" cy="26987"/>
          </a:xfrm>
          <a:custGeom>
            <a:pathLst>
              <a:path extrusionOk="0" h="120000" w="120000">
                <a:moveTo>
                  <a:pt x="83478" y="84705"/>
                </a:moveTo>
                <a:lnTo>
                  <a:pt x="83478" y="84705"/>
                </a:lnTo>
                <a:lnTo>
                  <a:pt x="62608" y="84705"/>
                </a:lnTo>
                <a:lnTo>
                  <a:pt x="46956" y="91764"/>
                </a:lnTo>
                <a:lnTo>
                  <a:pt x="41739" y="105882"/>
                </a:lnTo>
                <a:lnTo>
                  <a:pt x="36521" y="112941"/>
                </a:lnTo>
                <a:lnTo>
                  <a:pt x="15652" y="112941"/>
                </a:lnTo>
                <a:lnTo>
                  <a:pt x="5217" y="105882"/>
                </a:lnTo>
                <a:lnTo>
                  <a:pt x="0" y="91764"/>
                </a:lnTo>
                <a:lnTo>
                  <a:pt x="0" y="84705"/>
                </a:lnTo>
                <a:lnTo>
                  <a:pt x="0" y="70588"/>
                </a:lnTo>
                <a:lnTo>
                  <a:pt x="0" y="56470"/>
                </a:lnTo>
                <a:lnTo>
                  <a:pt x="10434" y="42352"/>
                </a:lnTo>
                <a:lnTo>
                  <a:pt x="26086" y="35294"/>
                </a:lnTo>
                <a:lnTo>
                  <a:pt x="31304" y="28235"/>
                </a:lnTo>
                <a:lnTo>
                  <a:pt x="36521" y="14117"/>
                </a:lnTo>
                <a:lnTo>
                  <a:pt x="46956" y="0"/>
                </a:lnTo>
                <a:lnTo>
                  <a:pt x="62608" y="0"/>
                </a:lnTo>
                <a:lnTo>
                  <a:pt x="73043" y="14117"/>
                </a:lnTo>
                <a:lnTo>
                  <a:pt x="88695" y="21176"/>
                </a:lnTo>
                <a:lnTo>
                  <a:pt x="104347" y="35294"/>
                </a:lnTo>
                <a:lnTo>
                  <a:pt x="114782" y="42352"/>
                </a:lnTo>
                <a:lnTo>
                  <a:pt x="114782" y="56470"/>
                </a:lnTo>
                <a:lnTo>
                  <a:pt x="104347" y="70588"/>
                </a:lnTo>
                <a:lnTo>
                  <a:pt x="88695" y="77647"/>
                </a:lnTo>
                <a:lnTo>
                  <a:pt x="83478" y="8470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56" name="Shape 4656"/>
          <p:cNvSpPr/>
          <p:nvPr/>
        </p:nvSpPr>
        <p:spPr>
          <a:xfrm>
            <a:off x="6113462" y="5511800"/>
            <a:ext cx="1587" cy="4763"/>
          </a:xfrm>
          <a:custGeom>
            <a:pathLst>
              <a:path extrusionOk="0" h="120000" w="120000">
                <a:moveTo>
                  <a:pt x="0" y="40000"/>
                </a:moveTo>
                <a:lnTo>
                  <a:pt x="0" y="40000"/>
                </a:lnTo>
                <a:lnTo>
                  <a:pt x="0" y="0"/>
                </a:lnTo>
                <a:lnTo>
                  <a:pt x="60000" y="0"/>
                </a:lnTo>
                <a:lnTo>
                  <a:pt x="60000" y="40000"/>
                </a:lnTo>
                <a:lnTo>
                  <a:pt x="60000" y="80000"/>
                </a:lnTo>
                <a:lnTo>
                  <a:pt x="0" y="8000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57" name="Shape 4657"/>
          <p:cNvSpPr/>
          <p:nvPr/>
        </p:nvSpPr>
        <p:spPr>
          <a:xfrm>
            <a:off x="6113462" y="5511800"/>
            <a:ext cx="15875" cy="20638"/>
          </a:xfrm>
          <a:custGeom>
            <a:pathLst>
              <a:path extrusionOk="0" h="120000" w="120000">
                <a:moveTo>
                  <a:pt x="98181" y="36923"/>
                </a:moveTo>
                <a:lnTo>
                  <a:pt x="98181" y="36923"/>
                </a:lnTo>
                <a:lnTo>
                  <a:pt x="76363" y="27692"/>
                </a:lnTo>
                <a:lnTo>
                  <a:pt x="65454" y="9230"/>
                </a:lnTo>
                <a:lnTo>
                  <a:pt x="32727" y="0"/>
                </a:lnTo>
                <a:lnTo>
                  <a:pt x="10909" y="9230"/>
                </a:lnTo>
                <a:lnTo>
                  <a:pt x="0" y="27692"/>
                </a:lnTo>
                <a:lnTo>
                  <a:pt x="0" y="36923"/>
                </a:lnTo>
                <a:lnTo>
                  <a:pt x="10909" y="101538"/>
                </a:lnTo>
                <a:lnTo>
                  <a:pt x="109090" y="110769"/>
                </a:lnTo>
                <a:lnTo>
                  <a:pt x="98181" y="3692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58" name="Shape 4658"/>
          <p:cNvSpPr/>
          <p:nvPr/>
        </p:nvSpPr>
        <p:spPr>
          <a:xfrm>
            <a:off x="6186487" y="5446712"/>
            <a:ext cx="4762" cy="4762"/>
          </a:xfrm>
          <a:custGeom>
            <a:pathLst>
              <a:path extrusionOk="0" h="120000" w="120000">
                <a:moveTo>
                  <a:pt x="0" y="40000"/>
                </a:moveTo>
                <a:lnTo>
                  <a:pt x="30000" y="0"/>
                </a:lnTo>
                <a:lnTo>
                  <a:pt x="60000" y="0"/>
                </a:lnTo>
                <a:lnTo>
                  <a:pt x="90000" y="0"/>
                </a:lnTo>
                <a:lnTo>
                  <a:pt x="90000" y="40000"/>
                </a:lnTo>
                <a:lnTo>
                  <a:pt x="90000" y="80000"/>
                </a:lnTo>
                <a:lnTo>
                  <a:pt x="0" y="8000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59" name="Shape 4659"/>
          <p:cNvSpPr/>
          <p:nvPr/>
        </p:nvSpPr>
        <p:spPr>
          <a:xfrm>
            <a:off x="6189662" y="5446712"/>
            <a:ext cx="14287" cy="20636"/>
          </a:xfrm>
          <a:custGeom>
            <a:pathLst>
              <a:path extrusionOk="0" h="120000" w="120000">
                <a:moveTo>
                  <a:pt x="108000" y="46153"/>
                </a:moveTo>
                <a:lnTo>
                  <a:pt x="108000" y="46153"/>
                </a:lnTo>
                <a:lnTo>
                  <a:pt x="84000" y="18461"/>
                </a:lnTo>
                <a:lnTo>
                  <a:pt x="84000" y="9230"/>
                </a:lnTo>
                <a:lnTo>
                  <a:pt x="60000" y="0"/>
                </a:lnTo>
                <a:lnTo>
                  <a:pt x="24000" y="0"/>
                </a:lnTo>
                <a:lnTo>
                  <a:pt x="12000" y="9230"/>
                </a:lnTo>
                <a:lnTo>
                  <a:pt x="0" y="18461"/>
                </a:lnTo>
                <a:lnTo>
                  <a:pt x="0" y="27692"/>
                </a:lnTo>
                <a:lnTo>
                  <a:pt x="0" y="36923"/>
                </a:lnTo>
                <a:lnTo>
                  <a:pt x="12000" y="101538"/>
                </a:lnTo>
                <a:lnTo>
                  <a:pt x="108000" y="110769"/>
                </a:lnTo>
                <a:lnTo>
                  <a:pt x="108000" y="4615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60" name="Shape 4660"/>
          <p:cNvSpPr/>
          <p:nvPr/>
        </p:nvSpPr>
        <p:spPr>
          <a:xfrm>
            <a:off x="6135687" y="5395912"/>
            <a:ext cx="7937" cy="4762"/>
          </a:xfrm>
          <a:custGeom>
            <a:pathLst>
              <a:path extrusionOk="0" h="120000" w="120000">
                <a:moveTo>
                  <a:pt x="100000" y="40000"/>
                </a:moveTo>
                <a:lnTo>
                  <a:pt x="80000" y="0"/>
                </a:lnTo>
                <a:lnTo>
                  <a:pt x="60000" y="0"/>
                </a:lnTo>
                <a:lnTo>
                  <a:pt x="40000" y="0"/>
                </a:lnTo>
                <a:lnTo>
                  <a:pt x="20000" y="0"/>
                </a:lnTo>
                <a:lnTo>
                  <a:pt x="0" y="0"/>
                </a:lnTo>
                <a:lnTo>
                  <a:pt x="0" y="40000"/>
                </a:lnTo>
                <a:lnTo>
                  <a:pt x="60000" y="80000"/>
                </a:lnTo>
                <a:lnTo>
                  <a:pt x="100000" y="80000"/>
                </a:lnTo>
                <a:lnTo>
                  <a:pt x="10000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61" name="Shape 4661"/>
          <p:cNvSpPr/>
          <p:nvPr/>
        </p:nvSpPr>
        <p:spPr>
          <a:xfrm>
            <a:off x="6135687" y="5395912"/>
            <a:ext cx="23812" cy="20636"/>
          </a:xfrm>
          <a:custGeom>
            <a:pathLst>
              <a:path extrusionOk="0" h="120000" w="120000">
                <a:moveTo>
                  <a:pt x="112941" y="36923"/>
                </a:moveTo>
                <a:lnTo>
                  <a:pt x="112941" y="36923"/>
                </a:lnTo>
                <a:lnTo>
                  <a:pt x="98823" y="9230"/>
                </a:lnTo>
                <a:lnTo>
                  <a:pt x="91764" y="0"/>
                </a:lnTo>
                <a:lnTo>
                  <a:pt x="70588" y="0"/>
                </a:lnTo>
                <a:lnTo>
                  <a:pt x="63529" y="0"/>
                </a:lnTo>
                <a:lnTo>
                  <a:pt x="49411" y="0"/>
                </a:lnTo>
                <a:lnTo>
                  <a:pt x="21176" y="9230"/>
                </a:lnTo>
                <a:lnTo>
                  <a:pt x="7058" y="18461"/>
                </a:lnTo>
                <a:lnTo>
                  <a:pt x="0" y="27692"/>
                </a:lnTo>
                <a:lnTo>
                  <a:pt x="56470" y="92307"/>
                </a:lnTo>
                <a:lnTo>
                  <a:pt x="112941" y="110769"/>
                </a:lnTo>
                <a:lnTo>
                  <a:pt x="112941" y="3692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62" name="Shape 4662"/>
          <p:cNvSpPr/>
          <p:nvPr/>
        </p:nvSpPr>
        <p:spPr>
          <a:xfrm>
            <a:off x="6076950" y="5445125"/>
            <a:ext cx="15875" cy="7937"/>
          </a:xfrm>
          <a:custGeom>
            <a:pathLst>
              <a:path extrusionOk="0" h="120000" w="120000">
                <a:moveTo>
                  <a:pt x="21818" y="96000"/>
                </a:moveTo>
                <a:lnTo>
                  <a:pt x="32727" y="72000"/>
                </a:lnTo>
                <a:lnTo>
                  <a:pt x="32727" y="48000"/>
                </a:lnTo>
                <a:lnTo>
                  <a:pt x="43636" y="48000"/>
                </a:lnTo>
                <a:lnTo>
                  <a:pt x="43636" y="24000"/>
                </a:lnTo>
                <a:lnTo>
                  <a:pt x="65454" y="48000"/>
                </a:lnTo>
                <a:lnTo>
                  <a:pt x="76363" y="48000"/>
                </a:lnTo>
                <a:lnTo>
                  <a:pt x="87272" y="48000"/>
                </a:lnTo>
                <a:lnTo>
                  <a:pt x="98181" y="24000"/>
                </a:lnTo>
                <a:lnTo>
                  <a:pt x="109090" y="24000"/>
                </a:lnTo>
                <a:lnTo>
                  <a:pt x="109090" y="0"/>
                </a:lnTo>
                <a:lnTo>
                  <a:pt x="98181" y="0"/>
                </a:lnTo>
                <a:lnTo>
                  <a:pt x="76363" y="0"/>
                </a:lnTo>
                <a:lnTo>
                  <a:pt x="65454" y="0"/>
                </a:lnTo>
                <a:lnTo>
                  <a:pt x="54545" y="0"/>
                </a:lnTo>
                <a:lnTo>
                  <a:pt x="43636" y="0"/>
                </a:lnTo>
                <a:lnTo>
                  <a:pt x="32727" y="0"/>
                </a:lnTo>
                <a:lnTo>
                  <a:pt x="21818" y="0"/>
                </a:lnTo>
                <a:lnTo>
                  <a:pt x="10909" y="0"/>
                </a:lnTo>
                <a:lnTo>
                  <a:pt x="0" y="24000"/>
                </a:lnTo>
                <a:lnTo>
                  <a:pt x="0" y="48000"/>
                </a:lnTo>
                <a:lnTo>
                  <a:pt x="10909" y="72000"/>
                </a:lnTo>
                <a:lnTo>
                  <a:pt x="21818" y="96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63" name="Shape 4663"/>
          <p:cNvSpPr/>
          <p:nvPr/>
        </p:nvSpPr>
        <p:spPr>
          <a:xfrm>
            <a:off x="6076950" y="5445125"/>
            <a:ext cx="31750" cy="23813"/>
          </a:xfrm>
          <a:custGeom>
            <a:pathLst>
              <a:path extrusionOk="0" h="120000" w="120000">
                <a:moveTo>
                  <a:pt x="21818" y="112000"/>
                </a:moveTo>
                <a:lnTo>
                  <a:pt x="21818" y="112000"/>
                </a:lnTo>
                <a:lnTo>
                  <a:pt x="32727" y="80000"/>
                </a:lnTo>
                <a:lnTo>
                  <a:pt x="38181" y="56000"/>
                </a:lnTo>
                <a:lnTo>
                  <a:pt x="43636" y="48000"/>
                </a:lnTo>
                <a:lnTo>
                  <a:pt x="49090" y="40000"/>
                </a:lnTo>
                <a:lnTo>
                  <a:pt x="70909" y="48000"/>
                </a:lnTo>
                <a:lnTo>
                  <a:pt x="81818" y="48000"/>
                </a:lnTo>
                <a:lnTo>
                  <a:pt x="98181" y="48000"/>
                </a:lnTo>
                <a:lnTo>
                  <a:pt x="103636" y="40000"/>
                </a:lnTo>
                <a:lnTo>
                  <a:pt x="114545" y="32000"/>
                </a:lnTo>
                <a:lnTo>
                  <a:pt x="114545" y="16000"/>
                </a:lnTo>
                <a:lnTo>
                  <a:pt x="114545" y="8000"/>
                </a:lnTo>
                <a:lnTo>
                  <a:pt x="103636" y="8000"/>
                </a:lnTo>
                <a:lnTo>
                  <a:pt x="81818" y="0"/>
                </a:lnTo>
                <a:lnTo>
                  <a:pt x="70909" y="0"/>
                </a:lnTo>
                <a:lnTo>
                  <a:pt x="60000" y="0"/>
                </a:lnTo>
                <a:lnTo>
                  <a:pt x="49090" y="0"/>
                </a:lnTo>
                <a:lnTo>
                  <a:pt x="38181" y="0"/>
                </a:lnTo>
                <a:lnTo>
                  <a:pt x="21818" y="8000"/>
                </a:lnTo>
                <a:lnTo>
                  <a:pt x="5454" y="8000"/>
                </a:lnTo>
                <a:lnTo>
                  <a:pt x="0" y="24000"/>
                </a:lnTo>
                <a:lnTo>
                  <a:pt x="0" y="48000"/>
                </a:lnTo>
                <a:lnTo>
                  <a:pt x="10909" y="72000"/>
                </a:lnTo>
                <a:lnTo>
                  <a:pt x="16363" y="104000"/>
                </a:lnTo>
                <a:lnTo>
                  <a:pt x="21818" y="112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64" name="Shape 4664"/>
          <p:cNvSpPr/>
          <p:nvPr/>
        </p:nvSpPr>
        <p:spPr>
          <a:xfrm>
            <a:off x="6142037" y="5457825"/>
            <a:ext cx="11112" cy="6349"/>
          </a:xfrm>
          <a:custGeom>
            <a:pathLst>
              <a:path extrusionOk="0" h="120000" w="120000">
                <a:moveTo>
                  <a:pt x="0" y="0"/>
                </a:moveTo>
                <a:lnTo>
                  <a:pt x="75000" y="30000"/>
                </a:lnTo>
                <a:lnTo>
                  <a:pt x="105000" y="60000"/>
                </a:lnTo>
                <a:lnTo>
                  <a:pt x="75000" y="90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65" name="Shape 4665"/>
          <p:cNvSpPr/>
          <p:nvPr/>
        </p:nvSpPr>
        <p:spPr>
          <a:xfrm>
            <a:off x="6151562" y="5462587"/>
            <a:ext cx="7937" cy="12699"/>
          </a:xfrm>
          <a:custGeom>
            <a:pathLst>
              <a:path extrusionOk="0" h="120000" w="120000">
                <a:moveTo>
                  <a:pt x="96000" y="105000"/>
                </a:moveTo>
                <a:lnTo>
                  <a:pt x="96000" y="105000"/>
                </a:lnTo>
                <a:lnTo>
                  <a:pt x="24000" y="60000"/>
                </a:lnTo>
                <a:lnTo>
                  <a:pt x="0" y="30000"/>
                </a:lnTo>
                <a:lnTo>
                  <a:pt x="24000" y="15000"/>
                </a:lnTo>
                <a:lnTo>
                  <a:pt x="24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66" name="Shape 4666"/>
          <p:cNvSpPr/>
          <p:nvPr/>
        </p:nvSpPr>
        <p:spPr>
          <a:xfrm>
            <a:off x="6053137" y="5462587"/>
            <a:ext cx="1587" cy="23812"/>
          </a:xfrm>
          <a:custGeom>
            <a:pathLst>
              <a:path extrusionOk="0" h="120000" w="120000">
                <a:moveTo>
                  <a:pt x="0" y="112000"/>
                </a:moveTo>
                <a:lnTo>
                  <a:pt x="0" y="96000"/>
                </a:lnTo>
                <a:lnTo>
                  <a:pt x="0" y="80000"/>
                </a:lnTo>
                <a:lnTo>
                  <a:pt x="0" y="72000"/>
                </a:lnTo>
                <a:lnTo>
                  <a:pt x="0" y="64000"/>
                </a:lnTo>
                <a:lnTo>
                  <a:pt x="0" y="56000"/>
                </a:lnTo>
                <a:lnTo>
                  <a:pt x="0" y="48000"/>
                </a:lnTo>
                <a:lnTo>
                  <a:pt x="0" y="40000"/>
                </a:lnTo>
                <a:lnTo>
                  <a:pt x="0" y="32000"/>
                </a:lnTo>
                <a:lnTo>
                  <a:pt x="0" y="16000"/>
                </a:lnTo>
                <a:lnTo>
                  <a:pt x="0" y="8000"/>
                </a:lnTo>
                <a:lnTo>
                  <a:pt x="0" y="0"/>
                </a:lnTo>
                <a:lnTo>
                  <a:pt x="0" y="112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67" name="Shape 4667"/>
          <p:cNvSpPr/>
          <p:nvPr/>
        </p:nvSpPr>
        <p:spPr>
          <a:xfrm>
            <a:off x="6053137" y="5462587"/>
            <a:ext cx="17461" cy="39687"/>
          </a:xfrm>
          <a:custGeom>
            <a:pathLst>
              <a:path extrusionOk="0" h="120000" w="120000">
                <a:moveTo>
                  <a:pt x="110000" y="115200"/>
                </a:moveTo>
                <a:lnTo>
                  <a:pt x="110000" y="115200"/>
                </a:lnTo>
                <a:lnTo>
                  <a:pt x="100000" y="100800"/>
                </a:lnTo>
                <a:lnTo>
                  <a:pt x="90000" y="81600"/>
                </a:lnTo>
                <a:lnTo>
                  <a:pt x="80000" y="72000"/>
                </a:lnTo>
                <a:lnTo>
                  <a:pt x="80000" y="67200"/>
                </a:lnTo>
                <a:lnTo>
                  <a:pt x="70000" y="62400"/>
                </a:lnTo>
                <a:lnTo>
                  <a:pt x="60000" y="57600"/>
                </a:lnTo>
                <a:lnTo>
                  <a:pt x="30000" y="52800"/>
                </a:lnTo>
                <a:lnTo>
                  <a:pt x="30000" y="43200"/>
                </a:lnTo>
                <a:lnTo>
                  <a:pt x="30000" y="33600"/>
                </a:lnTo>
                <a:lnTo>
                  <a:pt x="20000" y="19200"/>
                </a:lnTo>
                <a:lnTo>
                  <a:pt x="0" y="4800"/>
                </a:lnTo>
                <a:lnTo>
                  <a:pt x="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68" name="Shape 4668"/>
          <p:cNvSpPr/>
          <p:nvPr/>
        </p:nvSpPr>
        <p:spPr>
          <a:xfrm>
            <a:off x="6027737" y="5426075"/>
            <a:ext cx="25399" cy="7937"/>
          </a:xfrm>
          <a:custGeom>
            <a:pathLst>
              <a:path extrusionOk="0" h="120000" w="120000">
                <a:moveTo>
                  <a:pt x="0" y="0"/>
                </a:moveTo>
                <a:lnTo>
                  <a:pt x="13333" y="24000"/>
                </a:lnTo>
                <a:lnTo>
                  <a:pt x="33333" y="48000"/>
                </a:lnTo>
                <a:lnTo>
                  <a:pt x="53333" y="48000"/>
                </a:lnTo>
                <a:lnTo>
                  <a:pt x="66666" y="48000"/>
                </a:lnTo>
                <a:lnTo>
                  <a:pt x="80000" y="48000"/>
                </a:lnTo>
                <a:lnTo>
                  <a:pt x="93333" y="72000"/>
                </a:lnTo>
                <a:lnTo>
                  <a:pt x="106666" y="72000"/>
                </a:lnTo>
                <a:lnTo>
                  <a:pt x="113333" y="96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69" name="Shape 4669"/>
          <p:cNvSpPr/>
          <p:nvPr/>
        </p:nvSpPr>
        <p:spPr>
          <a:xfrm>
            <a:off x="6027737" y="5432425"/>
            <a:ext cx="41275" cy="11113"/>
          </a:xfrm>
          <a:custGeom>
            <a:pathLst>
              <a:path extrusionOk="0" h="120000" w="120000">
                <a:moveTo>
                  <a:pt x="0" y="102857"/>
                </a:moveTo>
                <a:lnTo>
                  <a:pt x="0" y="102857"/>
                </a:lnTo>
                <a:lnTo>
                  <a:pt x="12413" y="68571"/>
                </a:lnTo>
                <a:lnTo>
                  <a:pt x="33103" y="51428"/>
                </a:lnTo>
                <a:lnTo>
                  <a:pt x="53793" y="51428"/>
                </a:lnTo>
                <a:lnTo>
                  <a:pt x="70344" y="51428"/>
                </a:lnTo>
                <a:lnTo>
                  <a:pt x="82758" y="51428"/>
                </a:lnTo>
                <a:lnTo>
                  <a:pt x="99310" y="34285"/>
                </a:lnTo>
                <a:lnTo>
                  <a:pt x="111724" y="17142"/>
                </a:lnTo>
                <a:lnTo>
                  <a:pt x="115862"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70" name="Shape 4670"/>
          <p:cNvSpPr/>
          <p:nvPr/>
        </p:nvSpPr>
        <p:spPr>
          <a:xfrm>
            <a:off x="6180137" y="5472112"/>
            <a:ext cx="12699" cy="14287"/>
          </a:xfrm>
          <a:custGeom>
            <a:pathLst>
              <a:path extrusionOk="0" h="120000" w="120000">
                <a:moveTo>
                  <a:pt x="40000" y="106666"/>
                </a:moveTo>
                <a:lnTo>
                  <a:pt x="66666" y="106666"/>
                </a:lnTo>
                <a:lnTo>
                  <a:pt x="66666" y="53333"/>
                </a:lnTo>
                <a:lnTo>
                  <a:pt x="106666" y="53333"/>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71" name="Shape 4671"/>
          <p:cNvSpPr/>
          <p:nvPr/>
        </p:nvSpPr>
        <p:spPr>
          <a:xfrm>
            <a:off x="6138862" y="5484812"/>
            <a:ext cx="14287" cy="14287"/>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72" name="Shape 4672"/>
          <p:cNvSpPr/>
          <p:nvPr/>
        </p:nvSpPr>
        <p:spPr>
          <a:xfrm>
            <a:off x="6113462" y="5457825"/>
            <a:ext cx="12699" cy="12699"/>
          </a:xfrm>
          <a:custGeom>
            <a:pathLst>
              <a:path extrusionOk="0" h="120000" w="120000">
                <a:moveTo>
                  <a:pt x="48000" y="105000"/>
                </a:moveTo>
                <a:lnTo>
                  <a:pt x="48000" y="105000"/>
                </a:lnTo>
                <a:lnTo>
                  <a:pt x="48000" y="75000"/>
                </a:lnTo>
                <a:lnTo>
                  <a:pt x="108000" y="75000"/>
                </a:lnTo>
                <a:lnTo>
                  <a:pt x="108000" y="30000"/>
                </a:lnTo>
                <a:lnTo>
                  <a:pt x="48000" y="0"/>
                </a:lnTo>
                <a:lnTo>
                  <a:pt x="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73" name="Shape 4673"/>
          <p:cNvSpPr/>
          <p:nvPr/>
        </p:nvSpPr>
        <p:spPr>
          <a:xfrm>
            <a:off x="6172200" y="5407025"/>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74" name="Shape 4674"/>
          <p:cNvSpPr/>
          <p:nvPr/>
        </p:nvSpPr>
        <p:spPr>
          <a:xfrm>
            <a:off x="6088062" y="5338762"/>
            <a:ext cx="12699" cy="14287"/>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75" name="Shape 4675"/>
          <p:cNvSpPr/>
          <p:nvPr/>
        </p:nvSpPr>
        <p:spPr>
          <a:xfrm>
            <a:off x="6126162" y="5345112"/>
            <a:ext cx="14287" cy="12699"/>
          </a:xfrm>
          <a:custGeom>
            <a:pathLst>
              <a:path extrusionOk="0" h="120000" w="120000">
                <a:moveTo>
                  <a:pt x="48000" y="105000"/>
                </a:moveTo>
                <a:lnTo>
                  <a:pt x="108000" y="105000"/>
                </a:lnTo>
                <a:lnTo>
                  <a:pt x="108000" y="75000"/>
                </a:lnTo>
                <a:lnTo>
                  <a:pt x="108000" y="30000"/>
                </a:lnTo>
                <a:lnTo>
                  <a:pt x="48000" y="30000"/>
                </a:lnTo>
                <a:lnTo>
                  <a:pt x="48000" y="0"/>
                </a:lnTo>
                <a:lnTo>
                  <a:pt x="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76" name="Shape 4676"/>
          <p:cNvSpPr/>
          <p:nvPr/>
        </p:nvSpPr>
        <p:spPr>
          <a:xfrm>
            <a:off x="6059487" y="5462587"/>
            <a:ext cx="12699" cy="15875"/>
          </a:xfrm>
          <a:custGeom>
            <a:pathLst>
              <a:path extrusionOk="0" h="120000" w="120000">
                <a:moveTo>
                  <a:pt x="66666" y="108000"/>
                </a:moveTo>
                <a:lnTo>
                  <a:pt x="106666" y="108000"/>
                </a:lnTo>
                <a:lnTo>
                  <a:pt x="106666" y="0"/>
                </a:lnTo>
                <a:lnTo>
                  <a:pt x="66666" y="0"/>
                </a:lnTo>
                <a:lnTo>
                  <a:pt x="40000" y="0"/>
                </a:lnTo>
                <a:lnTo>
                  <a:pt x="0" y="0"/>
                </a:lnTo>
                <a:lnTo>
                  <a:pt x="0" y="108000"/>
                </a:lnTo>
                <a:lnTo>
                  <a:pt x="40000" y="108000"/>
                </a:lnTo>
                <a:lnTo>
                  <a:pt x="66666"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77" name="Shape 4677"/>
          <p:cNvSpPr/>
          <p:nvPr/>
        </p:nvSpPr>
        <p:spPr>
          <a:xfrm>
            <a:off x="6062662" y="5513387"/>
            <a:ext cx="14287" cy="15875"/>
          </a:xfrm>
          <a:custGeom>
            <a:pathLst>
              <a:path extrusionOk="0" h="120000" w="120000">
                <a:moveTo>
                  <a:pt x="48000" y="108000"/>
                </a:moveTo>
                <a:lnTo>
                  <a:pt x="48000" y="108000"/>
                </a:lnTo>
                <a:lnTo>
                  <a:pt x="108000" y="108000"/>
                </a:lnTo>
                <a:lnTo>
                  <a:pt x="48000" y="0"/>
                </a:lnTo>
                <a:lnTo>
                  <a:pt x="0" y="0"/>
                </a:lnTo>
                <a:lnTo>
                  <a:pt x="0" y="108000"/>
                </a:lnTo>
                <a:lnTo>
                  <a:pt x="4800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78" name="Shape 4678"/>
          <p:cNvSpPr/>
          <p:nvPr/>
        </p:nvSpPr>
        <p:spPr>
          <a:xfrm>
            <a:off x="6027737" y="5481637"/>
            <a:ext cx="12699" cy="12699"/>
          </a:xfrm>
          <a:custGeom>
            <a:pathLst>
              <a:path extrusionOk="0" h="120000" w="120000">
                <a:moveTo>
                  <a:pt x="66666" y="105000"/>
                </a:moveTo>
                <a:lnTo>
                  <a:pt x="66666" y="105000"/>
                </a:lnTo>
                <a:lnTo>
                  <a:pt x="66666" y="7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lnTo>
                  <a:pt x="66666"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79" name="Shape 4679"/>
          <p:cNvSpPr/>
          <p:nvPr/>
        </p:nvSpPr>
        <p:spPr>
          <a:xfrm>
            <a:off x="6026150" y="5387975"/>
            <a:ext cx="14288" cy="12699"/>
          </a:xfrm>
          <a:custGeom>
            <a:pathLst>
              <a:path extrusionOk="0" h="120000" w="120000">
                <a:moveTo>
                  <a:pt x="48000" y="105000"/>
                </a:move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80" name="Shape 4680"/>
          <p:cNvSpPr/>
          <p:nvPr/>
        </p:nvSpPr>
        <p:spPr>
          <a:xfrm>
            <a:off x="6197600" y="5510212"/>
            <a:ext cx="12699" cy="12699"/>
          </a:xfrm>
          <a:custGeom>
            <a:pathLst>
              <a:path extrusionOk="0" h="120000" w="120000">
                <a:moveTo>
                  <a:pt x="66666" y="105000"/>
                </a:moveTo>
                <a:lnTo>
                  <a:pt x="66666" y="105000"/>
                </a:lnTo>
                <a:lnTo>
                  <a:pt x="66666" y="75000"/>
                </a:lnTo>
                <a:lnTo>
                  <a:pt x="106666" y="75000"/>
                </a:lnTo>
                <a:lnTo>
                  <a:pt x="106666" y="30000"/>
                </a:lnTo>
                <a:lnTo>
                  <a:pt x="66666" y="0"/>
                </a:lnTo>
                <a:lnTo>
                  <a:pt x="40000" y="0"/>
                </a:lnTo>
                <a:lnTo>
                  <a:pt x="0" y="0"/>
                </a:lnTo>
                <a:lnTo>
                  <a:pt x="0" y="30000"/>
                </a:lnTo>
                <a:lnTo>
                  <a:pt x="0" y="75000"/>
                </a:lnTo>
                <a:lnTo>
                  <a:pt x="40000" y="105000"/>
                </a:lnTo>
                <a:lnTo>
                  <a:pt x="66666"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81" name="Shape 4681"/>
          <p:cNvSpPr/>
          <p:nvPr/>
        </p:nvSpPr>
        <p:spPr>
          <a:xfrm>
            <a:off x="6218237" y="5451475"/>
            <a:ext cx="14287" cy="15875"/>
          </a:xfrm>
          <a:custGeom>
            <a:pathLst>
              <a:path extrusionOk="0" h="120000" w="120000">
                <a:moveTo>
                  <a:pt x="48000" y="108000"/>
                </a:moveTo>
                <a:lnTo>
                  <a:pt x="108000" y="108000"/>
                </a:lnTo>
                <a:lnTo>
                  <a:pt x="108000" y="0"/>
                </a:lnTo>
                <a:lnTo>
                  <a:pt x="48000" y="0"/>
                </a:lnTo>
                <a:lnTo>
                  <a:pt x="0" y="0"/>
                </a:lnTo>
                <a:lnTo>
                  <a:pt x="0" y="108000"/>
                </a:lnTo>
                <a:lnTo>
                  <a:pt x="4800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82" name="Shape 4682"/>
          <p:cNvSpPr/>
          <p:nvPr/>
        </p:nvSpPr>
        <p:spPr>
          <a:xfrm>
            <a:off x="6189662" y="5378450"/>
            <a:ext cx="11112" cy="12699"/>
          </a:xfrm>
          <a:custGeom>
            <a:pathLst>
              <a:path extrusionOk="0" h="120000" w="120000">
                <a:moveTo>
                  <a:pt x="30000" y="105000"/>
                </a:moveTo>
                <a:lnTo>
                  <a:pt x="75000" y="105000"/>
                </a:lnTo>
                <a:lnTo>
                  <a:pt x="75000" y="75000"/>
                </a:lnTo>
                <a:lnTo>
                  <a:pt x="105000" y="75000"/>
                </a:lnTo>
                <a:lnTo>
                  <a:pt x="105000" y="30000"/>
                </a:lnTo>
                <a:lnTo>
                  <a:pt x="75000" y="30000"/>
                </a:lnTo>
                <a:lnTo>
                  <a:pt x="75000" y="0"/>
                </a:lnTo>
                <a:lnTo>
                  <a:pt x="30000" y="0"/>
                </a:lnTo>
                <a:lnTo>
                  <a:pt x="0" y="30000"/>
                </a:lnTo>
                <a:lnTo>
                  <a:pt x="0" y="75000"/>
                </a:lnTo>
                <a:lnTo>
                  <a:pt x="0" y="105000"/>
                </a:lnTo>
                <a:lnTo>
                  <a:pt x="3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83" name="Shape 4683"/>
          <p:cNvSpPr/>
          <p:nvPr/>
        </p:nvSpPr>
        <p:spPr>
          <a:xfrm>
            <a:off x="6132512" y="5365750"/>
            <a:ext cx="12699" cy="12699"/>
          </a:xfrm>
          <a:custGeom>
            <a:pathLst>
              <a:path extrusionOk="0" h="120000" w="120000">
                <a:moveTo>
                  <a:pt x="66666" y="105000"/>
                </a:moveTo>
                <a:lnTo>
                  <a:pt x="106666" y="75000"/>
                </a:lnTo>
                <a:lnTo>
                  <a:pt x="106666" y="30000"/>
                </a:lnTo>
                <a:lnTo>
                  <a:pt x="106666" y="0"/>
                </a:lnTo>
                <a:lnTo>
                  <a:pt x="66666" y="0"/>
                </a:lnTo>
                <a:lnTo>
                  <a:pt x="40000" y="0"/>
                </a:lnTo>
                <a:lnTo>
                  <a:pt x="0" y="30000"/>
                </a:lnTo>
                <a:lnTo>
                  <a:pt x="0" y="75000"/>
                </a:lnTo>
                <a:lnTo>
                  <a:pt x="40000" y="105000"/>
                </a:lnTo>
                <a:lnTo>
                  <a:pt x="66666"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84" name="Shape 4684"/>
          <p:cNvSpPr/>
          <p:nvPr/>
        </p:nvSpPr>
        <p:spPr>
          <a:xfrm>
            <a:off x="6159500" y="5353050"/>
            <a:ext cx="12699" cy="14288"/>
          </a:xfrm>
          <a:custGeom>
            <a:pathLst>
              <a:path extrusionOk="0" h="120000" w="120000">
                <a:moveTo>
                  <a:pt x="66666" y="106666"/>
                </a:moveTo>
                <a:lnTo>
                  <a:pt x="106666" y="106666"/>
                </a:lnTo>
                <a:lnTo>
                  <a:pt x="106666" y="53333"/>
                </a:lnTo>
                <a:lnTo>
                  <a:pt x="106666" y="0"/>
                </a:lnTo>
                <a:lnTo>
                  <a:pt x="66666" y="0"/>
                </a:lnTo>
                <a:lnTo>
                  <a:pt x="40000" y="0"/>
                </a:lnTo>
                <a:lnTo>
                  <a:pt x="0" y="0"/>
                </a:lnTo>
                <a:lnTo>
                  <a:pt x="0" y="53333"/>
                </a:lnTo>
                <a:lnTo>
                  <a:pt x="0" y="106666"/>
                </a:lnTo>
                <a:lnTo>
                  <a:pt x="40000" y="106666"/>
                </a:lnTo>
                <a:lnTo>
                  <a:pt x="66666"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85" name="Shape 4685"/>
          <p:cNvSpPr/>
          <p:nvPr/>
        </p:nvSpPr>
        <p:spPr>
          <a:xfrm>
            <a:off x="6324600" y="4270375"/>
            <a:ext cx="396874" cy="1384299"/>
          </a:xfrm>
          <a:custGeom>
            <a:pathLst>
              <a:path extrusionOk="0" h="120000" w="120000">
                <a:moveTo>
                  <a:pt x="17935" y="5366"/>
                </a:moveTo>
                <a:lnTo>
                  <a:pt x="17935" y="5366"/>
                </a:lnTo>
                <a:lnTo>
                  <a:pt x="21779" y="4541"/>
                </a:lnTo>
                <a:lnTo>
                  <a:pt x="26049" y="3715"/>
                </a:lnTo>
                <a:lnTo>
                  <a:pt x="29893" y="3027"/>
                </a:lnTo>
                <a:lnTo>
                  <a:pt x="33309" y="2477"/>
                </a:lnTo>
                <a:lnTo>
                  <a:pt x="36298" y="1788"/>
                </a:lnTo>
                <a:lnTo>
                  <a:pt x="39715" y="1376"/>
                </a:lnTo>
                <a:lnTo>
                  <a:pt x="43131" y="825"/>
                </a:lnTo>
                <a:lnTo>
                  <a:pt x="46548" y="550"/>
                </a:lnTo>
                <a:lnTo>
                  <a:pt x="50391" y="275"/>
                </a:lnTo>
                <a:lnTo>
                  <a:pt x="54661" y="137"/>
                </a:lnTo>
                <a:lnTo>
                  <a:pt x="58932" y="0"/>
                </a:lnTo>
                <a:lnTo>
                  <a:pt x="64056" y="0"/>
                </a:lnTo>
                <a:lnTo>
                  <a:pt x="69181" y="0"/>
                </a:lnTo>
                <a:lnTo>
                  <a:pt x="74306" y="275"/>
                </a:lnTo>
                <a:lnTo>
                  <a:pt x="81138" y="550"/>
                </a:lnTo>
                <a:lnTo>
                  <a:pt x="88398" y="825"/>
                </a:lnTo>
                <a:lnTo>
                  <a:pt x="101209" y="1926"/>
                </a:lnTo>
                <a:lnTo>
                  <a:pt x="110604" y="3302"/>
                </a:lnTo>
                <a:lnTo>
                  <a:pt x="116156" y="5229"/>
                </a:lnTo>
                <a:lnTo>
                  <a:pt x="119145" y="7431"/>
                </a:lnTo>
                <a:lnTo>
                  <a:pt x="119572" y="9908"/>
                </a:lnTo>
                <a:lnTo>
                  <a:pt x="119145" y="12660"/>
                </a:lnTo>
                <a:lnTo>
                  <a:pt x="117864" y="15550"/>
                </a:lnTo>
                <a:lnTo>
                  <a:pt x="116156" y="18715"/>
                </a:lnTo>
                <a:lnTo>
                  <a:pt x="116156" y="20504"/>
                </a:lnTo>
                <a:lnTo>
                  <a:pt x="115729" y="22844"/>
                </a:lnTo>
                <a:lnTo>
                  <a:pt x="115302" y="26009"/>
                </a:lnTo>
                <a:lnTo>
                  <a:pt x="114875" y="29449"/>
                </a:lnTo>
                <a:lnTo>
                  <a:pt x="114448" y="33302"/>
                </a:lnTo>
                <a:lnTo>
                  <a:pt x="114021" y="37568"/>
                </a:lnTo>
                <a:lnTo>
                  <a:pt x="114021" y="41972"/>
                </a:lnTo>
                <a:lnTo>
                  <a:pt x="113167" y="46513"/>
                </a:lnTo>
                <a:lnTo>
                  <a:pt x="112740" y="51192"/>
                </a:lnTo>
                <a:lnTo>
                  <a:pt x="112740" y="55596"/>
                </a:lnTo>
                <a:lnTo>
                  <a:pt x="112740" y="59862"/>
                </a:lnTo>
                <a:lnTo>
                  <a:pt x="112740" y="63853"/>
                </a:lnTo>
                <a:lnTo>
                  <a:pt x="112740" y="67568"/>
                </a:lnTo>
                <a:lnTo>
                  <a:pt x="112740" y="70596"/>
                </a:lnTo>
                <a:lnTo>
                  <a:pt x="113167" y="73211"/>
                </a:lnTo>
                <a:lnTo>
                  <a:pt x="114021" y="75275"/>
                </a:lnTo>
                <a:lnTo>
                  <a:pt x="114448" y="76788"/>
                </a:lnTo>
                <a:lnTo>
                  <a:pt x="114875" y="78440"/>
                </a:lnTo>
                <a:lnTo>
                  <a:pt x="114875" y="80366"/>
                </a:lnTo>
                <a:lnTo>
                  <a:pt x="115302" y="82431"/>
                </a:lnTo>
                <a:lnTo>
                  <a:pt x="115302" y="84495"/>
                </a:lnTo>
                <a:lnTo>
                  <a:pt x="115729" y="86834"/>
                </a:lnTo>
                <a:lnTo>
                  <a:pt x="115729" y="89036"/>
                </a:lnTo>
                <a:lnTo>
                  <a:pt x="115729" y="91238"/>
                </a:lnTo>
                <a:lnTo>
                  <a:pt x="115729" y="93577"/>
                </a:lnTo>
                <a:lnTo>
                  <a:pt x="115729" y="95779"/>
                </a:lnTo>
                <a:lnTo>
                  <a:pt x="115729" y="97981"/>
                </a:lnTo>
                <a:lnTo>
                  <a:pt x="115729" y="100045"/>
                </a:lnTo>
                <a:lnTo>
                  <a:pt x="115729" y="101972"/>
                </a:lnTo>
                <a:lnTo>
                  <a:pt x="115729" y="103761"/>
                </a:lnTo>
                <a:lnTo>
                  <a:pt x="115302" y="105412"/>
                </a:lnTo>
                <a:lnTo>
                  <a:pt x="115302" y="106926"/>
                </a:lnTo>
                <a:lnTo>
                  <a:pt x="114021" y="109816"/>
                </a:lnTo>
                <a:lnTo>
                  <a:pt x="111032" y="112431"/>
                </a:lnTo>
                <a:lnTo>
                  <a:pt x="106761" y="114633"/>
                </a:lnTo>
                <a:lnTo>
                  <a:pt x="100355" y="116422"/>
                </a:lnTo>
                <a:lnTo>
                  <a:pt x="92241" y="117798"/>
                </a:lnTo>
                <a:lnTo>
                  <a:pt x="82419" y="118899"/>
                </a:lnTo>
                <a:lnTo>
                  <a:pt x="72170" y="119449"/>
                </a:lnTo>
                <a:lnTo>
                  <a:pt x="58932" y="119862"/>
                </a:lnTo>
                <a:lnTo>
                  <a:pt x="54234" y="119724"/>
                </a:lnTo>
                <a:lnTo>
                  <a:pt x="48683" y="119174"/>
                </a:lnTo>
                <a:lnTo>
                  <a:pt x="41423" y="118348"/>
                </a:lnTo>
                <a:lnTo>
                  <a:pt x="34163" y="117247"/>
                </a:lnTo>
                <a:lnTo>
                  <a:pt x="27330" y="116009"/>
                </a:lnTo>
                <a:lnTo>
                  <a:pt x="21779" y="114770"/>
                </a:lnTo>
                <a:lnTo>
                  <a:pt x="16227" y="113394"/>
                </a:lnTo>
                <a:lnTo>
                  <a:pt x="13238" y="112155"/>
                </a:lnTo>
                <a:lnTo>
                  <a:pt x="11957" y="111055"/>
                </a:lnTo>
                <a:lnTo>
                  <a:pt x="11103" y="109678"/>
                </a:lnTo>
                <a:lnTo>
                  <a:pt x="10676" y="108302"/>
                </a:lnTo>
                <a:lnTo>
                  <a:pt x="10249" y="106651"/>
                </a:lnTo>
                <a:lnTo>
                  <a:pt x="9395" y="104724"/>
                </a:lnTo>
                <a:lnTo>
                  <a:pt x="8967" y="102522"/>
                </a:lnTo>
                <a:lnTo>
                  <a:pt x="8113" y="100045"/>
                </a:lnTo>
                <a:lnTo>
                  <a:pt x="6405" y="97018"/>
                </a:lnTo>
                <a:lnTo>
                  <a:pt x="5124" y="95366"/>
                </a:lnTo>
                <a:lnTo>
                  <a:pt x="4270" y="93577"/>
                </a:lnTo>
                <a:lnTo>
                  <a:pt x="3416" y="91513"/>
                </a:lnTo>
                <a:lnTo>
                  <a:pt x="2989" y="89449"/>
                </a:lnTo>
                <a:lnTo>
                  <a:pt x="2562" y="87247"/>
                </a:lnTo>
                <a:lnTo>
                  <a:pt x="1281" y="85045"/>
                </a:lnTo>
                <a:lnTo>
                  <a:pt x="854" y="82706"/>
                </a:lnTo>
                <a:lnTo>
                  <a:pt x="427" y="80366"/>
                </a:lnTo>
                <a:lnTo>
                  <a:pt x="0" y="78165"/>
                </a:lnTo>
                <a:lnTo>
                  <a:pt x="0" y="75963"/>
                </a:lnTo>
                <a:lnTo>
                  <a:pt x="0" y="73899"/>
                </a:lnTo>
                <a:lnTo>
                  <a:pt x="0" y="71834"/>
                </a:lnTo>
                <a:lnTo>
                  <a:pt x="0" y="69908"/>
                </a:lnTo>
                <a:lnTo>
                  <a:pt x="0" y="68119"/>
                </a:lnTo>
                <a:lnTo>
                  <a:pt x="427" y="66743"/>
                </a:lnTo>
                <a:lnTo>
                  <a:pt x="854" y="65366"/>
                </a:lnTo>
                <a:lnTo>
                  <a:pt x="1281" y="64128"/>
                </a:lnTo>
                <a:lnTo>
                  <a:pt x="1708" y="62477"/>
                </a:lnTo>
                <a:lnTo>
                  <a:pt x="2989" y="60688"/>
                </a:lnTo>
                <a:lnTo>
                  <a:pt x="3416" y="58486"/>
                </a:lnTo>
                <a:lnTo>
                  <a:pt x="3416" y="56422"/>
                </a:lnTo>
                <a:lnTo>
                  <a:pt x="4270" y="53944"/>
                </a:lnTo>
                <a:lnTo>
                  <a:pt x="4697" y="51605"/>
                </a:lnTo>
                <a:lnTo>
                  <a:pt x="5124" y="49266"/>
                </a:lnTo>
                <a:lnTo>
                  <a:pt x="5124" y="46788"/>
                </a:lnTo>
                <a:lnTo>
                  <a:pt x="5551" y="44311"/>
                </a:lnTo>
                <a:lnTo>
                  <a:pt x="5551" y="42110"/>
                </a:lnTo>
                <a:lnTo>
                  <a:pt x="5551" y="39908"/>
                </a:lnTo>
                <a:lnTo>
                  <a:pt x="5551" y="37981"/>
                </a:lnTo>
                <a:lnTo>
                  <a:pt x="5124" y="36192"/>
                </a:lnTo>
                <a:lnTo>
                  <a:pt x="4697" y="34678"/>
                </a:lnTo>
                <a:lnTo>
                  <a:pt x="4270" y="33440"/>
                </a:lnTo>
                <a:lnTo>
                  <a:pt x="3416" y="31788"/>
                </a:lnTo>
                <a:lnTo>
                  <a:pt x="2989" y="30137"/>
                </a:lnTo>
                <a:lnTo>
                  <a:pt x="2562" y="28348"/>
                </a:lnTo>
                <a:lnTo>
                  <a:pt x="1708" y="26559"/>
                </a:lnTo>
                <a:lnTo>
                  <a:pt x="1708" y="24908"/>
                </a:lnTo>
                <a:lnTo>
                  <a:pt x="1708" y="23119"/>
                </a:lnTo>
                <a:lnTo>
                  <a:pt x="1708" y="21330"/>
                </a:lnTo>
                <a:lnTo>
                  <a:pt x="2562" y="19816"/>
                </a:lnTo>
                <a:lnTo>
                  <a:pt x="2562" y="18165"/>
                </a:lnTo>
                <a:lnTo>
                  <a:pt x="2989" y="16926"/>
                </a:lnTo>
                <a:lnTo>
                  <a:pt x="2989" y="15688"/>
                </a:lnTo>
                <a:lnTo>
                  <a:pt x="3416" y="14724"/>
                </a:lnTo>
                <a:lnTo>
                  <a:pt x="3416" y="13761"/>
                </a:lnTo>
                <a:lnTo>
                  <a:pt x="3416" y="13348"/>
                </a:lnTo>
                <a:lnTo>
                  <a:pt x="3416" y="13073"/>
                </a:lnTo>
                <a:lnTo>
                  <a:pt x="3843" y="12247"/>
                </a:lnTo>
                <a:lnTo>
                  <a:pt x="4270" y="11284"/>
                </a:lnTo>
                <a:lnTo>
                  <a:pt x="4697" y="10458"/>
                </a:lnTo>
                <a:lnTo>
                  <a:pt x="5551" y="9495"/>
                </a:lnTo>
                <a:lnTo>
                  <a:pt x="7259" y="8532"/>
                </a:lnTo>
                <a:lnTo>
                  <a:pt x="8967" y="7568"/>
                </a:lnTo>
                <a:lnTo>
                  <a:pt x="12384" y="6467"/>
                </a:lnTo>
                <a:lnTo>
                  <a:pt x="17935" y="5366"/>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86" name="Shape 4686"/>
          <p:cNvSpPr/>
          <p:nvPr/>
        </p:nvSpPr>
        <p:spPr>
          <a:xfrm>
            <a:off x="6370637" y="4418012"/>
            <a:ext cx="57150" cy="55561"/>
          </a:xfrm>
          <a:custGeom>
            <a:pathLst>
              <a:path extrusionOk="0" h="120000" w="120000">
                <a:moveTo>
                  <a:pt x="60000" y="116571"/>
                </a:moveTo>
                <a:lnTo>
                  <a:pt x="60000" y="116571"/>
                </a:lnTo>
                <a:lnTo>
                  <a:pt x="84000" y="113142"/>
                </a:lnTo>
                <a:lnTo>
                  <a:pt x="99000" y="99428"/>
                </a:lnTo>
                <a:lnTo>
                  <a:pt x="114000" y="82285"/>
                </a:lnTo>
                <a:lnTo>
                  <a:pt x="117000" y="58285"/>
                </a:lnTo>
                <a:lnTo>
                  <a:pt x="114000" y="34285"/>
                </a:lnTo>
                <a:lnTo>
                  <a:pt x="99000" y="17142"/>
                </a:lnTo>
                <a:lnTo>
                  <a:pt x="84000" y="3428"/>
                </a:lnTo>
                <a:lnTo>
                  <a:pt x="60000" y="0"/>
                </a:lnTo>
                <a:lnTo>
                  <a:pt x="36000" y="3428"/>
                </a:lnTo>
                <a:lnTo>
                  <a:pt x="18000" y="17142"/>
                </a:lnTo>
                <a:lnTo>
                  <a:pt x="6000" y="34285"/>
                </a:lnTo>
                <a:lnTo>
                  <a:pt x="0" y="58285"/>
                </a:lnTo>
                <a:lnTo>
                  <a:pt x="6000" y="82285"/>
                </a:lnTo>
                <a:lnTo>
                  <a:pt x="18000" y="99428"/>
                </a:lnTo>
                <a:lnTo>
                  <a:pt x="36000" y="113142"/>
                </a:lnTo>
                <a:lnTo>
                  <a:pt x="60000" y="116571"/>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87" name="Shape 4687"/>
          <p:cNvSpPr/>
          <p:nvPr/>
        </p:nvSpPr>
        <p:spPr>
          <a:xfrm>
            <a:off x="6410325" y="4343400"/>
            <a:ext cx="57150" cy="57150"/>
          </a:xfrm>
          <a:custGeom>
            <a:pathLst>
              <a:path extrusionOk="0" h="120000" w="120000">
                <a:moveTo>
                  <a:pt x="57000" y="116666"/>
                </a:moveTo>
                <a:lnTo>
                  <a:pt x="57000" y="116666"/>
                </a:lnTo>
                <a:lnTo>
                  <a:pt x="81000" y="113333"/>
                </a:lnTo>
                <a:lnTo>
                  <a:pt x="99000" y="100000"/>
                </a:lnTo>
                <a:lnTo>
                  <a:pt x="114000" y="80000"/>
                </a:lnTo>
                <a:lnTo>
                  <a:pt x="117000" y="56666"/>
                </a:lnTo>
                <a:lnTo>
                  <a:pt x="114000" y="33333"/>
                </a:lnTo>
                <a:lnTo>
                  <a:pt x="99000" y="16666"/>
                </a:lnTo>
                <a:lnTo>
                  <a:pt x="81000" y="6666"/>
                </a:lnTo>
                <a:lnTo>
                  <a:pt x="57000" y="0"/>
                </a:lnTo>
                <a:lnTo>
                  <a:pt x="33000" y="6666"/>
                </a:lnTo>
                <a:lnTo>
                  <a:pt x="18000" y="16666"/>
                </a:lnTo>
                <a:lnTo>
                  <a:pt x="6000" y="33333"/>
                </a:lnTo>
                <a:lnTo>
                  <a:pt x="0" y="56666"/>
                </a:lnTo>
                <a:lnTo>
                  <a:pt x="6000" y="80000"/>
                </a:lnTo>
                <a:lnTo>
                  <a:pt x="18000" y="100000"/>
                </a:lnTo>
                <a:lnTo>
                  <a:pt x="33000" y="113333"/>
                </a:lnTo>
                <a:lnTo>
                  <a:pt x="57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88" name="Shape 4688"/>
          <p:cNvSpPr/>
          <p:nvPr/>
        </p:nvSpPr>
        <p:spPr>
          <a:xfrm>
            <a:off x="6502400" y="4308475"/>
            <a:ext cx="58738" cy="58738"/>
          </a:xfrm>
          <a:custGeom>
            <a:pathLst>
              <a:path extrusionOk="0" h="120000" w="120000">
                <a:moveTo>
                  <a:pt x="55609" y="116756"/>
                </a:moveTo>
                <a:lnTo>
                  <a:pt x="55609" y="116756"/>
                </a:lnTo>
                <a:lnTo>
                  <a:pt x="79024" y="110270"/>
                </a:lnTo>
                <a:lnTo>
                  <a:pt x="99512" y="100540"/>
                </a:lnTo>
                <a:lnTo>
                  <a:pt x="114146" y="81081"/>
                </a:lnTo>
                <a:lnTo>
                  <a:pt x="117073" y="58378"/>
                </a:lnTo>
                <a:lnTo>
                  <a:pt x="114146" y="35675"/>
                </a:lnTo>
                <a:lnTo>
                  <a:pt x="99512" y="19459"/>
                </a:lnTo>
                <a:lnTo>
                  <a:pt x="79024" y="6486"/>
                </a:lnTo>
                <a:lnTo>
                  <a:pt x="55609" y="0"/>
                </a:lnTo>
                <a:lnTo>
                  <a:pt x="32195" y="6486"/>
                </a:lnTo>
                <a:lnTo>
                  <a:pt x="17560" y="19459"/>
                </a:lnTo>
                <a:lnTo>
                  <a:pt x="5853" y="35675"/>
                </a:lnTo>
                <a:lnTo>
                  <a:pt x="0" y="58378"/>
                </a:lnTo>
                <a:lnTo>
                  <a:pt x="5853" y="81081"/>
                </a:lnTo>
                <a:lnTo>
                  <a:pt x="17560" y="100540"/>
                </a:lnTo>
                <a:lnTo>
                  <a:pt x="32195" y="110270"/>
                </a:lnTo>
                <a:lnTo>
                  <a:pt x="55609"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89" name="Shape 4689"/>
          <p:cNvSpPr/>
          <p:nvPr/>
        </p:nvSpPr>
        <p:spPr>
          <a:xfrm>
            <a:off x="6591300" y="4337050"/>
            <a:ext cx="60324" cy="55562"/>
          </a:xfrm>
          <a:custGeom>
            <a:pathLst>
              <a:path extrusionOk="0" h="120000" w="120000">
                <a:moveTo>
                  <a:pt x="60000" y="116571"/>
                </a:moveTo>
                <a:lnTo>
                  <a:pt x="60000" y="116571"/>
                </a:lnTo>
                <a:lnTo>
                  <a:pt x="80000" y="113142"/>
                </a:lnTo>
                <a:lnTo>
                  <a:pt x="97142" y="99428"/>
                </a:lnTo>
                <a:lnTo>
                  <a:pt x="111428" y="82285"/>
                </a:lnTo>
                <a:lnTo>
                  <a:pt x="117142" y="58285"/>
                </a:lnTo>
                <a:lnTo>
                  <a:pt x="111428" y="34285"/>
                </a:lnTo>
                <a:lnTo>
                  <a:pt x="97142" y="17142"/>
                </a:lnTo>
                <a:lnTo>
                  <a:pt x="80000" y="3428"/>
                </a:lnTo>
                <a:lnTo>
                  <a:pt x="60000" y="0"/>
                </a:lnTo>
                <a:lnTo>
                  <a:pt x="37142" y="3428"/>
                </a:lnTo>
                <a:lnTo>
                  <a:pt x="17142" y="17142"/>
                </a:lnTo>
                <a:lnTo>
                  <a:pt x="5714" y="34285"/>
                </a:lnTo>
                <a:lnTo>
                  <a:pt x="0" y="58285"/>
                </a:lnTo>
                <a:lnTo>
                  <a:pt x="5714" y="82285"/>
                </a:lnTo>
                <a:lnTo>
                  <a:pt x="17142" y="99428"/>
                </a:lnTo>
                <a:lnTo>
                  <a:pt x="37142" y="113142"/>
                </a:lnTo>
                <a:lnTo>
                  <a:pt x="60000" y="116571"/>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90" name="Shape 4690"/>
          <p:cNvSpPr/>
          <p:nvPr/>
        </p:nvSpPr>
        <p:spPr>
          <a:xfrm>
            <a:off x="6638925" y="4418012"/>
            <a:ext cx="53974" cy="57150"/>
          </a:xfrm>
          <a:custGeom>
            <a:pathLst>
              <a:path extrusionOk="0" h="120000" w="120000">
                <a:moveTo>
                  <a:pt x="58461" y="116666"/>
                </a:moveTo>
                <a:lnTo>
                  <a:pt x="58461" y="116666"/>
                </a:lnTo>
                <a:lnTo>
                  <a:pt x="83076" y="110000"/>
                </a:lnTo>
                <a:lnTo>
                  <a:pt x="98461" y="100000"/>
                </a:lnTo>
                <a:lnTo>
                  <a:pt x="110769" y="83333"/>
                </a:lnTo>
                <a:lnTo>
                  <a:pt x="116923" y="60000"/>
                </a:lnTo>
                <a:lnTo>
                  <a:pt x="110769" y="36666"/>
                </a:lnTo>
                <a:lnTo>
                  <a:pt x="98461" y="16666"/>
                </a:lnTo>
                <a:lnTo>
                  <a:pt x="83076" y="3333"/>
                </a:lnTo>
                <a:lnTo>
                  <a:pt x="58461" y="0"/>
                </a:lnTo>
                <a:lnTo>
                  <a:pt x="33846" y="3333"/>
                </a:lnTo>
                <a:lnTo>
                  <a:pt x="18461" y="16666"/>
                </a:lnTo>
                <a:lnTo>
                  <a:pt x="3076" y="36666"/>
                </a:lnTo>
                <a:lnTo>
                  <a:pt x="0" y="60000"/>
                </a:lnTo>
                <a:lnTo>
                  <a:pt x="3076" y="83333"/>
                </a:lnTo>
                <a:lnTo>
                  <a:pt x="18461" y="100000"/>
                </a:lnTo>
                <a:lnTo>
                  <a:pt x="33846" y="110000"/>
                </a:lnTo>
                <a:lnTo>
                  <a:pt x="58461"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91" name="Shape 4691"/>
          <p:cNvSpPr/>
          <p:nvPr/>
        </p:nvSpPr>
        <p:spPr>
          <a:xfrm>
            <a:off x="6397625" y="5322887"/>
            <a:ext cx="238124" cy="268286"/>
          </a:xfrm>
          <a:custGeom>
            <a:pathLst>
              <a:path extrusionOk="0" h="120000" w="120000">
                <a:moveTo>
                  <a:pt x="55000" y="119289"/>
                </a:moveTo>
                <a:lnTo>
                  <a:pt x="55000" y="119289"/>
                </a:lnTo>
                <a:lnTo>
                  <a:pt x="50000" y="117869"/>
                </a:lnTo>
                <a:lnTo>
                  <a:pt x="45000" y="117159"/>
                </a:lnTo>
                <a:lnTo>
                  <a:pt x="42142" y="115739"/>
                </a:lnTo>
                <a:lnTo>
                  <a:pt x="39285" y="113609"/>
                </a:lnTo>
                <a:lnTo>
                  <a:pt x="36428" y="112189"/>
                </a:lnTo>
                <a:lnTo>
                  <a:pt x="33571" y="110059"/>
                </a:lnTo>
                <a:lnTo>
                  <a:pt x="30000" y="107928"/>
                </a:lnTo>
                <a:lnTo>
                  <a:pt x="25714" y="106508"/>
                </a:lnTo>
                <a:lnTo>
                  <a:pt x="19285" y="103668"/>
                </a:lnTo>
                <a:lnTo>
                  <a:pt x="14285" y="99408"/>
                </a:lnTo>
                <a:lnTo>
                  <a:pt x="10000" y="95857"/>
                </a:lnTo>
                <a:lnTo>
                  <a:pt x="6428" y="92307"/>
                </a:lnTo>
                <a:lnTo>
                  <a:pt x="5000" y="90177"/>
                </a:lnTo>
                <a:lnTo>
                  <a:pt x="4285" y="88047"/>
                </a:lnTo>
                <a:lnTo>
                  <a:pt x="4285" y="85917"/>
                </a:lnTo>
                <a:lnTo>
                  <a:pt x="3571" y="82366"/>
                </a:lnTo>
                <a:lnTo>
                  <a:pt x="2142" y="79526"/>
                </a:lnTo>
                <a:lnTo>
                  <a:pt x="2142" y="76686"/>
                </a:lnTo>
                <a:lnTo>
                  <a:pt x="2142" y="73846"/>
                </a:lnTo>
                <a:lnTo>
                  <a:pt x="2142" y="71005"/>
                </a:lnTo>
                <a:lnTo>
                  <a:pt x="2142" y="67455"/>
                </a:lnTo>
                <a:lnTo>
                  <a:pt x="1428" y="63195"/>
                </a:lnTo>
                <a:lnTo>
                  <a:pt x="714" y="59644"/>
                </a:lnTo>
                <a:lnTo>
                  <a:pt x="714" y="55384"/>
                </a:lnTo>
                <a:lnTo>
                  <a:pt x="0" y="51124"/>
                </a:lnTo>
                <a:lnTo>
                  <a:pt x="0" y="46863"/>
                </a:lnTo>
                <a:lnTo>
                  <a:pt x="1428" y="43313"/>
                </a:lnTo>
                <a:lnTo>
                  <a:pt x="3571" y="40473"/>
                </a:lnTo>
                <a:lnTo>
                  <a:pt x="5000" y="36923"/>
                </a:lnTo>
                <a:lnTo>
                  <a:pt x="7857" y="32662"/>
                </a:lnTo>
                <a:lnTo>
                  <a:pt x="11428" y="28402"/>
                </a:lnTo>
                <a:lnTo>
                  <a:pt x="15000" y="24142"/>
                </a:lnTo>
                <a:lnTo>
                  <a:pt x="19285" y="20591"/>
                </a:lnTo>
                <a:lnTo>
                  <a:pt x="23571" y="17041"/>
                </a:lnTo>
                <a:lnTo>
                  <a:pt x="26428" y="13491"/>
                </a:lnTo>
                <a:lnTo>
                  <a:pt x="30000" y="12071"/>
                </a:lnTo>
                <a:lnTo>
                  <a:pt x="33571" y="9940"/>
                </a:lnTo>
                <a:lnTo>
                  <a:pt x="39285" y="7810"/>
                </a:lnTo>
                <a:lnTo>
                  <a:pt x="46428" y="4970"/>
                </a:lnTo>
                <a:lnTo>
                  <a:pt x="55714" y="2130"/>
                </a:lnTo>
                <a:lnTo>
                  <a:pt x="64285" y="0"/>
                </a:lnTo>
                <a:lnTo>
                  <a:pt x="73571" y="0"/>
                </a:lnTo>
                <a:lnTo>
                  <a:pt x="81428" y="2130"/>
                </a:lnTo>
                <a:lnTo>
                  <a:pt x="90000" y="5680"/>
                </a:lnTo>
                <a:lnTo>
                  <a:pt x="92857" y="7810"/>
                </a:lnTo>
                <a:lnTo>
                  <a:pt x="95714" y="10650"/>
                </a:lnTo>
                <a:lnTo>
                  <a:pt x="99285" y="13491"/>
                </a:lnTo>
                <a:lnTo>
                  <a:pt x="102142" y="17041"/>
                </a:lnTo>
                <a:lnTo>
                  <a:pt x="106428" y="20591"/>
                </a:lnTo>
                <a:lnTo>
                  <a:pt x="108571" y="23431"/>
                </a:lnTo>
                <a:lnTo>
                  <a:pt x="112142" y="26982"/>
                </a:lnTo>
                <a:lnTo>
                  <a:pt x="112857" y="30532"/>
                </a:lnTo>
                <a:lnTo>
                  <a:pt x="114285" y="33372"/>
                </a:lnTo>
                <a:lnTo>
                  <a:pt x="115714" y="38343"/>
                </a:lnTo>
                <a:lnTo>
                  <a:pt x="117142" y="43313"/>
                </a:lnTo>
                <a:lnTo>
                  <a:pt x="117142" y="48994"/>
                </a:lnTo>
                <a:lnTo>
                  <a:pt x="117857" y="53964"/>
                </a:lnTo>
                <a:lnTo>
                  <a:pt x="118571" y="59644"/>
                </a:lnTo>
                <a:lnTo>
                  <a:pt x="119285" y="64615"/>
                </a:lnTo>
                <a:lnTo>
                  <a:pt x="119285" y="68875"/>
                </a:lnTo>
                <a:lnTo>
                  <a:pt x="118571" y="73136"/>
                </a:lnTo>
                <a:lnTo>
                  <a:pt x="117857" y="77396"/>
                </a:lnTo>
                <a:lnTo>
                  <a:pt x="117142" y="83076"/>
                </a:lnTo>
                <a:lnTo>
                  <a:pt x="115000" y="88757"/>
                </a:lnTo>
                <a:lnTo>
                  <a:pt x="112142" y="94437"/>
                </a:lnTo>
                <a:lnTo>
                  <a:pt x="110714" y="99408"/>
                </a:lnTo>
                <a:lnTo>
                  <a:pt x="107142" y="102958"/>
                </a:lnTo>
                <a:lnTo>
                  <a:pt x="104285" y="105088"/>
                </a:lnTo>
                <a:lnTo>
                  <a:pt x="100714" y="107218"/>
                </a:lnTo>
                <a:lnTo>
                  <a:pt x="97857" y="108639"/>
                </a:lnTo>
                <a:lnTo>
                  <a:pt x="95000" y="110769"/>
                </a:lnTo>
                <a:lnTo>
                  <a:pt x="92142" y="112899"/>
                </a:lnTo>
                <a:lnTo>
                  <a:pt x="90000" y="114319"/>
                </a:lnTo>
                <a:lnTo>
                  <a:pt x="87857" y="115739"/>
                </a:lnTo>
                <a:lnTo>
                  <a:pt x="85714" y="117159"/>
                </a:lnTo>
                <a:lnTo>
                  <a:pt x="82142" y="117159"/>
                </a:lnTo>
                <a:lnTo>
                  <a:pt x="79285" y="117869"/>
                </a:lnTo>
                <a:lnTo>
                  <a:pt x="75000" y="118579"/>
                </a:lnTo>
                <a:lnTo>
                  <a:pt x="70000" y="118579"/>
                </a:lnTo>
                <a:lnTo>
                  <a:pt x="65000" y="119289"/>
                </a:lnTo>
                <a:lnTo>
                  <a:pt x="60714" y="119289"/>
                </a:lnTo>
                <a:lnTo>
                  <a:pt x="57857" y="119289"/>
                </a:lnTo>
                <a:lnTo>
                  <a:pt x="55714" y="119289"/>
                </a:lnTo>
                <a:lnTo>
                  <a:pt x="55000" y="119289"/>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92" name="Shape 4692"/>
          <p:cNvSpPr/>
          <p:nvPr/>
        </p:nvSpPr>
        <p:spPr>
          <a:xfrm>
            <a:off x="6516687" y="5540375"/>
            <a:ext cx="17461" cy="3174"/>
          </a:xfrm>
          <a:custGeom>
            <a:pathLst>
              <a:path extrusionOk="0" h="120000" w="120000">
                <a:moveTo>
                  <a:pt x="80000" y="0"/>
                </a:moveTo>
                <a:lnTo>
                  <a:pt x="60000" y="0"/>
                </a:lnTo>
                <a:lnTo>
                  <a:pt x="40000" y="0"/>
                </a:lnTo>
                <a:lnTo>
                  <a:pt x="30000" y="0"/>
                </a:lnTo>
                <a:lnTo>
                  <a:pt x="20000" y="0"/>
                </a:lnTo>
                <a:lnTo>
                  <a:pt x="10000" y="0"/>
                </a:lnTo>
                <a:lnTo>
                  <a:pt x="0" y="0"/>
                </a:lnTo>
                <a:lnTo>
                  <a:pt x="0" y="60000"/>
                </a:lnTo>
                <a:lnTo>
                  <a:pt x="10000" y="60000"/>
                </a:lnTo>
                <a:lnTo>
                  <a:pt x="20000" y="60000"/>
                </a:lnTo>
                <a:lnTo>
                  <a:pt x="30000" y="60000"/>
                </a:lnTo>
                <a:lnTo>
                  <a:pt x="50000" y="60000"/>
                </a:lnTo>
                <a:lnTo>
                  <a:pt x="60000" y="60000"/>
                </a:lnTo>
                <a:lnTo>
                  <a:pt x="80000" y="60000"/>
                </a:lnTo>
                <a:lnTo>
                  <a:pt x="90000" y="60000"/>
                </a:lnTo>
                <a:lnTo>
                  <a:pt x="100000" y="60000"/>
                </a:lnTo>
                <a:lnTo>
                  <a:pt x="110000" y="0"/>
                </a:lnTo>
                <a:lnTo>
                  <a:pt x="100000" y="0"/>
                </a:lnTo>
                <a:lnTo>
                  <a:pt x="90000" y="0"/>
                </a:lnTo>
                <a:lnTo>
                  <a:pt x="8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93" name="Shape 4693"/>
          <p:cNvSpPr/>
          <p:nvPr/>
        </p:nvSpPr>
        <p:spPr>
          <a:xfrm>
            <a:off x="6516687" y="5541962"/>
            <a:ext cx="31750" cy="15875"/>
          </a:xfrm>
          <a:custGeom>
            <a:pathLst>
              <a:path extrusionOk="0" h="120000" w="120000">
                <a:moveTo>
                  <a:pt x="83478" y="108000"/>
                </a:moveTo>
                <a:lnTo>
                  <a:pt x="83478" y="108000"/>
                </a:lnTo>
                <a:lnTo>
                  <a:pt x="62608" y="108000"/>
                </a:lnTo>
                <a:lnTo>
                  <a:pt x="41739" y="108000"/>
                </a:lnTo>
                <a:lnTo>
                  <a:pt x="36521" y="108000"/>
                </a:lnTo>
                <a:lnTo>
                  <a:pt x="26086" y="108000"/>
                </a:lnTo>
                <a:lnTo>
                  <a:pt x="10434" y="96000"/>
                </a:lnTo>
                <a:lnTo>
                  <a:pt x="0" y="96000"/>
                </a:lnTo>
                <a:lnTo>
                  <a:pt x="0" y="60000"/>
                </a:lnTo>
                <a:lnTo>
                  <a:pt x="0" y="36000"/>
                </a:lnTo>
                <a:lnTo>
                  <a:pt x="5217" y="24000"/>
                </a:lnTo>
                <a:lnTo>
                  <a:pt x="15652" y="12000"/>
                </a:lnTo>
                <a:lnTo>
                  <a:pt x="31304" y="0"/>
                </a:lnTo>
                <a:lnTo>
                  <a:pt x="36521" y="0"/>
                </a:lnTo>
                <a:lnTo>
                  <a:pt x="46956" y="0"/>
                </a:lnTo>
                <a:lnTo>
                  <a:pt x="67826" y="0"/>
                </a:lnTo>
                <a:lnTo>
                  <a:pt x="78260" y="0"/>
                </a:lnTo>
                <a:lnTo>
                  <a:pt x="83478" y="24000"/>
                </a:lnTo>
                <a:lnTo>
                  <a:pt x="99130" y="36000"/>
                </a:lnTo>
                <a:lnTo>
                  <a:pt x="109565" y="48000"/>
                </a:lnTo>
                <a:lnTo>
                  <a:pt x="114782" y="60000"/>
                </a:lnTo>
                <a:lnTo>
                  <a:pt x="114782" y="84000"/>
                </a:lnTo>
                <a:lnTo>
                  <a:pt x="114782" y="96000"/>
                </a:lnTo>
                <a:lnTo>
                  <a:pt x="104347" y="108000"/>
                </a:lnTo>
                <a:lnTo>
                  <a:pt x="88695" y="108000"/>
                </a:lnTo>
                <a:lnTo>
                  <a:pt x="83478" y="108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94" name="Shape 4694"/>
          <p:cNvSpPr/>
          <p:nvPr/>
        </p:nvSpPr>
        <p:spPr>
          <a:xfrm>
            <a:off x="6473825" y="5375275"/>
            <a:ext cx="15875" cy="6349"/>
          </a:xfrm>
          <a:custGeom>
            <a:pathLst>
              <a:path extrusionOk="0" h="120000" w="120000">
                <a:moveTo>
                  <a:pt x="76363" y="90000"/>
                </a:moveTo>
                <a:lnTo>
                  <a:pt x="54545" y="90000"/>
                </a:lnTo>
                <a:lnTo>
                  <a:pt x="43636" y="90000"/>
                </a:lnTo>
                <a:lnTo>
                  <a:pt x="32727" y="90000"/>
                </a:lnTo>
                <a:lnTo>
                  <a:pt x="21818" y="90000"/>
                </a:lnTo>
                <a:lnTo>
                  <a:pt x="10909" y="90000"/>
                </a:lnTo>
                <a:lnTo>
                  <a:pt x="0" y="60000"/>
                </a:lnTo>
                <a:lnTo>
                  <a:pt x="10909" y="30000"/>
                </a:lnTo>
                <a:lnTo>
                  <a:pt x="21818" y="30000"/>
                </a:lnTo>
                <a:lnTo>
                  <a:pt x="32727" y="30000"/>
                </a:lnTo>
                <a:lnTo>
                  <a:pt x="43636" y="0"/>
                </a:lnTo>
                <a:lnTo>
                  <a:pt x="54545" y="0"/>
                </a:lnTo>
                <a:lnTo>
                  <a:pt x="65454" y="0"/>
                </a:lnTo>
                <a:lnTo>
                  <a:pt x="76363" y="0"/>
                </a:lnTo>
                <a:lnTo>
                  <a:pt x="87272" y="30000"/>
                </a:lnTo>
                <a:lnTo>
                  <a:pt x="98181" y="30000"/>
                </a:lnTo>
                <a:lnTo>
                  <a:pt x="98181" y="60000"/>
                </a:lnTo>
                <a:lnTo>
                  <a:pt x="109090" y="60000"/>
                </a:lnTo>
                <a:lnTo>
                  <a:pt x="98181" y="90000"/>
                </a:lnTo>
                <a:lnTo>
                  <a:pt x="87272" y="90000"/>
                </a:lnTo>
                <a:lnTo>
                  <a:pt x="76363"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95" name="Shape 4695"/>
          <p:cNvSpPr/>
          <p:nvPr/>
        </p:nvSpPr>
        <p:spPr>
          <a:xfrm>
            <a:off x="6473825" y="5375275"/>
            <a:ext cx="31750" cy="22225"/>
          </a:xfrm>
          <a:custGeom>
            <a:pathLst>
              <a:path extrusionOk="0" h="120000" w="120000">
                <a:moveTo>
                  <a:pt x="81818" y="111428"/>
                </a:moveTo>
                <a:lnTo>
                  <a:pt x="81818" y="111428"/>
                </a:lnTo>
                <a:lnTo>
                  <a:pt x="54545" y="102857"/>
                </a:lnTo>
                <a:lnTo>
                  <a:pt x="43636" y="102857"/>
                </a:lnTo>
                <a:lnTo>
                  <a:pt x="38181" y="111428"/>
                </a:lnTo>
                <a:lnTo>
                  <a:pt x="21818" y="111428"/>
                </a:lnTo>
                <a:lnTo>
                  <a:pt x="10909" y="102857"/>
                </a:lnTo>
                <a:lnTo>
                  <a:pt x="5454" y="94285"/>
                </a:lnTo>
                <a:lnTo>
                  <a:pt x="0" y="77142"/>
                </a:lnTo>
                <a:lnTo>
                  <a:pt x="0" y="59999"/>
                </a:lnTo>
                <a:lnTo>
                  <a:pt x="5454" y="42857"/>
                </a:lnTo>
                <a:lnTo>
                  <a:pt x="10909" y="34285"/>
                </a:lnTo>
                <a:lnTo>
                  <a:pt x="21818" y="25714"/>
                </a:lnTo>
                <a:lnTo>
                  <a:pt x="38181" y="25714"/>
                </a:lnTo>
                <a:lnTo>
                  <a:pt x="49090" y="17142"/>
                </a:lnTo>
                <a:lnTo>
                  <a:pt x="60000" y="8571"/>
                </a:lnTo>
                <a:lnTo>
                  <a:pt x="70909" y="0"/>
                </a:lnTo>
                <a:lnTo>
                  <a:pt x="81818" y="8571"/>
                </a:lnTo>
                <a:lnTo>
                  <a:pt x="92727" y="34285"/>
                </a:lnTo>
                <a:lnTo>
                  <a:pt x="103636" y="51428"/>
                </a:lnTo>
                <a:lnTo>
                  <a:pt x="109090" y="68571"/>
                </a:lnTo>
                <a:lnTo>
                  <a:pt x="114545" y="85714"/>
                </a:lnTo>
                <a:lnTo>
                  <a:pt x="109090" y="102857"/>
                </a:lnTo>
                <a:lnTo>
                  <a:pt x="98181" y="102857"/>
                </a:lnTo>
                <a:lnTo>
                  <a:pt x="81818" y="11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96" name="Shape 4696"/>
          <p:cNvSpPr/>
          <p:nvPr/>
        </p:nvSpPr>
        <p:spPr>
          <a:xfrm>
            <a:off x="6472237" y="5507037"/>
            <a:ext cx="4762" cy="7937"/>
          </a:xfrm>
          <a:custGeom>
            <a:pathLst>
              <a:path extrusionOk="0" h="120000" w="120000">
                <a:moveTo>
                  <a:pt x="0" y="48000"/>
                </a:moveTo>
                <a:lnTo>
                  <a:pt x="0" y="24000"/>
                </a:lnTo>
                <a:lnTo>
                  <a:pt x="0" y="0"/>
                </a:lnTo>
                <a:lnTo>
                  <a:pt x="40000" y="0"/>
                </a:lnTo>
                <a:lnTo>
                  <a:pt x="80000" y="24000"/>
                </a:lnTo>
                <a:lnTo>
                  <a:pt x="80000" y="72000"/>
                </a:lnTo>
                <a:lnTo>
                  <a:pt x="40000" y="96000"/>
                </a:lnTo>
                <a:lnTo>
                  <a:pt x="0" y="4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97" name="Shape 4697"/>
          <p:cNvSpPr/>
          <p:nvPr/>
        </p:nvSpPr>
        <p:spPr>
          <a:xfrm>
            <a:off x="6475412" y="5507037"/>
            <a:ext cx="14287" cy="23812"/>
          </a:xfrm>
          <a:custGeom>
            <a:pathLst>
              <a:path extrusionOk="0" h="120000" w="120000">
                <a:moveTo>
                  <a:pt x="108000" y="56000"/>
                </a:moveTo>
                <a:lnTo>
                  <a:pt x="108000" y="56000"/>
                </a:lnTo>
                <a:lnTo>
                  <a:pt x="96000" y="40000"/>
                </a:lnTo>
                <a:lnTo>
                  <a:pt x="96000" y="16000"/>
                </a:lnTo>
                <a:lnTo>
                  <a:pt x="96000" y="8000"/>
                </a:lnTo>
                <a:lnTo>
                  <a:pt x="72000" y="0"/>
                </a:lnTo>
                <a:lnTo>
                  <a:pt x="36000" y="0"/>
                </a:lnTo>
                <a:lnTo>
                  <a:pt x="24000" y="8000"/>
                </a:lnTo>
                <a:lnTo>
                  <a:pt x="12000" y="24000"/>
                </a:lnTo>
                <a:lnTo>
                  <a:pt x="0" y="80000"/>
                </a:lnTo>
                <a:lnTo>
                  <a:pt x="72000" y="112000"/>
                </a:lnTo>
                <a:lnTo>
                  <a:pt x="108000" y="56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98" name="Shape 4698"/>
          <p:cNvSpPr/>
          <p:nvPr/>
        </p:nvSpPr>
        <p:spPr>
          <a:xfrm>
            <a:off x="6570663" y="5480050"/>
            <a:ext cx="3174" cy="7937"/>
          </a:xfrm>
          <a:custGeom>
            <a:pathLst>
              <a:path extrusionOk="0" h="120000" w="120000">
                <a:moveTo>
                  <a:pt x="0" y="48000"/>
                </a:moveTo>
                <a:lnTo>
                  <a:pt x="0" y="24000"/>
                </a:lnTo>
                <a:lnTo>
                  <a:pt x="0" y="0"/>
                </a:lnTo>
                <a:lnTo>
                  <a:pt x="60000" y="0"/>
                </a:lnTo>
                <a:lnTo>
                  <a:pt x="60000" y="24000"/>
                </a:lnTo>
                <a:lnTo>
                  <a:pt x="60000" y="72000"/>
                </a:lnTo>
                <a:lnTo>
                  <a:pt x="0" y="96000"/>
                </a:lnTo>
                <a:lnTo>
                  <a:pt x="0" y="4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699" name="Shape 4699"/>
          <p:cNvSpPr/>
          <p:nvPr/>
        </p:nvSpPr>
        <p:spPr>
          <a:xfrm>
            <a:off x="6572250" y="5480050"/>
            <a:ext cx="14288" cy="23813"/>
          </a:xfrm>
          <a:custGeom>
            <a:pathLst>
              <a:path extrusionOk="0" h="120000" w="120000">
                <a:moveTo>
                  <a:pt x="109090" y="56000"/>
                </a:moveTo>
                <a:lnTo>
                  <a:pt x="109090" y="56000"/>
                </a:lnTo>
                <a:lnTo>
                  <a:pt x="98181" y="32000"/>
                </a:lnTo>
                <a:lnTo>
                  <a:pt x="98181" y="16000"/>
                </a:lnTo>
                <a:lnTo>
                  <a:pt x="87272" y="8000"/>
                </a:lnTo>
                <a:lnTo>
                  <a:pt x="65454" y="0"/>
                </a:lnTo>
                <a:lnTo>
                  <a:pt x="43636" y="8000"/>
                </a:lnTo>
                <a:lnTo>
                  <a:pt x="32727" y="16000"/>
                </a:lnTo>
                <a:lnTo>
                  <a:pt x="21818" y="24000"/>
                </a:lnTo>
                <a:lnTo>
                  <a:pt x="0" y="72000"/>
                </a:lnTo>
                <a:lnTo>
                  <a:pt x="76363" y="112000"/>
                </a:lnTo>
                <a:lnTo>
                  <a:pt x="109090" y="56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00" name="Shape 4700"/>
          <p:cNvSpPr/>
          <p:nvPr/>
        </p:nvSpPr>
        <p:spPr>
          <a:xfrm>
            <a:off x="6548437" y="5413375"/>
            <a:ext cx="3174" cy="7937"/>
          </a:xfrm>
          <a:custGeom>
            <a:pathLst>
              <a:path extrusionOk="0" h="120000" w="120000">
                <a:moveTo>
                  <a:pt x="80000" y="48000"/>
                </a:moveTo>
                <a:lnTo>
                  <a:pt x="80000" y="24000"/>
                </a:lnTo>
                <a:lnTo>
                  <a:pt x="80000" y="0"/>
                </a:lnTo>
                <a:lnTo>
                  <a:pt x="40000" y="0"/>
                </a:lnTo>
                <a:lnTo>
                  <a:pt x="0" y="0"/>
                </a:lnTo>
                <a:lnTo>
                  <a:pt x="40000" y="72000"/>
                </a:lnTo>
                <a:lnTo>
                  <a:pt x="80000" y="96000"/>
                </a:lnTo>
                <a:lnTo>
                  <a:pt x="80000" y="4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01" name="Shape 4701"/>
          <p:cNvSpPr/>
          <p:nvPr/>
        </p:nvSpPr>
        <p:spPr>
          <a:xfrm>
            <a:off x="6548437" y="5413375"/>
            <a:ext cx="19049" cy="23813"/>
          </a:xfrm>
          <a:custGeom>
            <a:pathLst>
              <a:path extrusionOk="0" h="120000" w="120000">
                <a:moveTo>
                  <a:pt x="111428" y="56000"/>
                </a:moveTo>
                <a:lnTo>
                  <a:pt x="111428" y="56000"/>
                </a:lnTo>
                <a:lnTo>
                  <a:pt x="102857" y="40000"/>
                </a:lnTo>
                <a:lnTo>
                  <a:pt x="102857" y="16000"/>
                </a:lnTo>
                <a:lnTo>
                  <a:pt x="94285" y="8000"/>
                </a:lnTo>
                <a:lnTo>
                  <a:pt x="77142" y="0"/>
                </a:lnTo>
                <a:lnTo>
                  <a:pt x="59999" y="0"/>
                </a:lnTo>
                <a:lnTo>
                  <a:pt x="25714" y="0"/>
                </a:lnTo>
                <a:lnTo>
                  <a:pt x="0" y="0"/>
                </a:lnTo>
                <a:lnTo>
                  <a:pt x="25714" y="80000"/>
                </a:lnTo>
                <a:lnTo>
                  <a:pt x="85714" y="112000"/>
                </a:lnTo>
                <a:lnTo>
                  <a:pt x="111428" y="56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02" name="Shape 4702"/>
          <p:cNvSpPr/>
          <p:nvPr/>
        </p:nvSpPr>
        <p:spPr>
          <a:xfrm>
            <a:off x="6472237" y="5434012"/>
            <a:ext cx="15875" cy="4762"/>
          </a:xfrm>
          <a:custGeom>
            <a:pathLst>
              <a:path extrusionOk="0" h="120000" w="120000">
                <a:moveTo>
                  <a:pt x="0" y="80000"/>
                </a:moveTo>
                <a:lnTo>
                  <a:pt x="20000" y="80000"/>
                </a:lnTo>
                <a:lnTo>
                  <a:pt x="20000" y="40000"/>
                </a:lnTo>
                <a:lnTo>
                  <a:pt x="30000" y="40000"/>
                </a:lnTo>
                <a:lnTo>
                  <a:pt x="50000" y="40000"/>
                </a:lnTo>
                <a:lnTo>
                  <a:pt x="60000" y="40000"/>
                </a:lnTo>
                <a:lnTo>
                  <a:pt x="70000" y="40000"/>
                </a:lnTo>
                <a:lnTo>
                  <a:pt x="80000" y="80000"/>
                </a:lnTo>
                <a:lnTo>
                  <a:pt x="90000" y="80000"/>
                </a:lnTo>
                <a:lnTo>
                  <a:pt x="100000" y="80000"/>
                </a:lnTo>
                <a:lnTo>
                  <a:pt x="100000" y="40000"/>
                </a:lnTo>
                <a:lnTo>
                  <a:pt x="110000" y="40000"/>
                </a:lnTo>
                <a:lnTo>
                  <a:pt x="100000" y="40000"/>
                </a:lnTo>
                <a:lnTo>
                  <a:pt x="90000" y="40000"/>
                </a:lnTo>
                <a:lnTo>
                  <a:pt x="70000" y="0"/>
                </a:lnTo>
                <a:lnTo>
                  <a:pt x="60000" y="0"/>
                </a:lnTo>
                <a:lnTo>
                  <a:pt x="40000" y="0"/>
                </a:lnTo>
                <a:lnTo>
                  <a:pt x="30000" y="0"/>
                </a:lnTo>
                <a:lnTo>
                  <a:pt x="20000" y="0"/>
                </a:lnTo>
                <a:lnTo>
                  <a:pt x="10000" y="0"/>
                </a:lnTo>
                <a:lnTo>
                  <a:pt x="10000" y="40000"/>
                </a:lnTo>
                <a:lnTo>
                  <a:pt x="0" y="40000"/>
                </a:lnTo>
                <a:lnTo>
                  <a:pt x="0" y="8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03" name="Shape 4703"/>
          <p:cNvSpPr/>
          <p:nvPr/>
        </p:nvSpPr>
        <p:spPr>
          <a:xfrm>
            <a:off x="6472237" y="5434012"/>
            <a:ext cx="31750" cy="20636"/>
          </a:xfrm>
          <a:custGeom>
            <a:pathLst>
              <a:path extrusionOk="0" h="120000" w="120000">
                <a:moveTo>
                  <a:pt x="0" y="110769"/>
                </a:moveTo>
                <a:lnTo>
                  <a:pt x="0" y="110769"/>
                </a:lnTo>
                <a:lnTo>
                  <a:pt x="15652" y="83076"/>
                </a:lnTo>
                <a:lnTo>
                  <a:pt x="20869" y="55384"/>
                </a:lnTo>
                <a:lnTo>
                  <a:pt x="36521" y="55384"/>
                </a:lnTo>
                <a:lnTo>
                  <a:pt x="52173" y="55384"/>
                </a:lnTo>
                <a:lnTo>
                  <a:pt x="57391" y="55384"/>
                </a:lnTo>
                <a:lnTo>
                  <a:pt x="73043" y="73846"/>
                </a:lnTo>
                <a:lnTo>
                  <a:pt x="88695" y="83076"/>
                </a:lnTo>
                <a:lnTo>
                  <a:pt x="93913" y="83076"/>
                </a:lnTo>
                <a:lnTo>
                  <a:pt x="104347" y="83076"/>
                </a:lnTo>
                <a:lnTo>
                  <a:pt x="109565" y="73846"/>
                </a:lnTo>
                <a:lnTo>
                  <a:pt x="114782" y="55384"/>
                </a:lnTo>
                <a:lnTo>
                  <a:pt x="104347" y="46153"/>
                </a:lnTo>
                <a:lnTo>
                  <a:pt x="93913" y="27692"/>
                </a:lnTo>
                <a:lnTo>
                  <a:pt x="73043" y="9230"/>
                </a:lnTo>
                <a:lnTo>
                  <a:pt x="67826" y="0"/>
                </a:lnTo>
                <a:lnTo>
                  <a:pt x="57391" y="0"/>
                </a:lnTo>
                <a:lnTo>
                  <a:pt x="46956" y="0"/>
                </a:lnTo>
                <a:lnTo>
                  <a:pt x="36521" y="0"/>
                </a:lnTo>
                <a:lnTo>
                  <a:pt x="20869" y="0"/>
                </a:lnTo>
                <a:lnTo>
                  <a:pt x="10434" y="0"/>
                </a:lnTo>
                <a:lnTo>
                  <a:pt x="5217" y="27692"/>
                </a:lnTo>
                <a:lnTo>
                  <a:pt x="0" y="55384"/>
                </a:lnTo>
                <a:lnTo>
                  <a:pt x="0" y="92307"/>
                </a:lnTo>
                <a:lnTo>
                  <a:pt x="0" y="11076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04" name="Shape 4704"/>
          <p:cNvSpPr/>
          <p:nvPr/>
        </p:nvSpPr>
        <p:spPr>
          <a:xfrm>
            <a:off x="6523037" y="5473700"/>
            <a:ext cx="12699" cy="6349"/>
          </a:xfrm>
          <a:custGeom>
            <a:pathLst>
              <a:path extrusionOk="0" h="120000" w="120000">
                <a:moveTo>
                  <a:pt x="0" y="0"/>
                </a:moveTo>
                <a:lnTo>
                  <a:pt x="108000" y="30000"/>
                </a:lnTo>
                <a:lnTo>
                  <a:pt x="48000" y="60000"/>
                </a:lnTo>
                <a:lnTo>
                  <a:pt x="48000" y="90000"/>
                </a:lnTo>
                <a:lnTo>
                  <a:pt x="0" y="90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05" name="Shape 4705"/>
          <p:cNvSpPr/>
          <p:nvPr/>
        </p:nvSpPr>
        <p:spPr>
          <a:xfrm>
            <a:off x="6535737" y="5478462"/>
            <a:ext cx="3174" cy="12699"/>
          </a:xfrm>
          <a:custGeom>
            <a:pathLst>
              <a:path extrusionOk="0" h="120000" w="120000">
                <a:moveTo>
                  <a:pt x="80000" y="105000"/>
                </a:moveTo>
                <a:lnTo>
                  <a:pt x="80000" y="105000"/>
                </a:lnTo>
                <a:lnTo>
                  <a:pt x="0" y="60000"/>
                </a:lnTo>
                <a:lnTo>
                  <a:pt x="40000" y="30000"/>
                </a:lnTo>
                <a:lnTo>
                  <a:pt x="40000" y="0"/>
                </a:lnTo>
                <a:lnTo>
                  <a:pt x="80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06" name="Shape 4706"/>
          <p:cNvSpPr/>
          <p:nvPr/>
        </p:nvSpPr>
        <p:spPr>
          <a:xfrm>
            <a:off x="6430962" y="5435600"/>
            <a:ext cx="15875" cy="26987"/>
          </a:xfrm>
          <a:custGeom>
            <a:pathLst>
              <a:path extrusionOk="0" h="120000" w="120000">
                <a:moveTo>
                  <a:pt x="0" y="112941"/>
                </a:moveTo>
                <a:lnTo>
                  <a:pt x="0" y="98823"/>
                </a:lnTo>
                <a:lnTo>
                  <a:pt x="0" y="84705"/>
                </a:lnTo>
                <a:lnTo>
                  <a:pt x="0" y="70588"/>
                </a:lnTo>
                <a:lnTo>
                  <a:pt x="0" y="63529"/>
                </a:lnTo>
                <a:lnTo>
                  <a:pt x="0" y="56470"/>
                </a:lnTo>
                <a:lnTo>
                  <a:pt x="109090" y="49411"/>
                </a:lnTo>
                <a:lnTo>
                  <a:pt x="109090" y="42352"/>
                </a:lnTo>
                <a:lnTo>
                  <a:pt x="0" y="28235"/>
                </a:lnTo>
                <a:lnTo>
                  <a:pt x="0" y="21176"/>
                </a:lnTo>
                <a:lnTo>
                  <a:pt x="0" y="7058"/>
                </a:lnTo>
                <a:lnTo>
                  <a:pt x="0" y="0"/>
                </a:lnTo>
                <a:lnTo>
                  <a:pt x="0" y="112941"/>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07" name="Shape 4707"/>
          <p:cNvSpPr/>
          <p:nvPr/>
        </p:nvSpPr>
        <p:spPr>
          <a:xfrm>
            <a:off x="6445250" y="5435600"/>
            <a:ext cx="1587" cy="42862"/>
          </a:xfrm>
          <a:custGeom>
            <a:pathLst>
              <a:path extrusionOk="0" h="120000" w="120000">
                <a:moveTo>
                  <a:pt x="60000" y="115555"/>
                </a:moveTo>
                <a:lnTo>
                  <a:pt x="60000" y="115555"/>
                </a:lnTo>
                <a:lnTo>
                  <a:pt x="60000" y="102222"/>
                </a:lnTo>
                <a:lnTo>
                  <a:pt x="60000" y="84444"/>
                </a:lnTo>
                <a:lnTo>
                  <a:pt x="60000" y="75555"/>
                </a:lnTo>
                <a:lnTo>
                  <a:pt x="60000" y="71111"/>
                </a:lnTo>
                <a:lnTo>
                  <a:pt x="60000" y="66666"/>
                </a:lnTo>
                <a:lnTo>
                  <a:pt x="60000" y="57777"/>
                </a:lnTo>
                <a:lnTo>
                  <a:pt x="0" y="53333"/>
                </a:lnTo>
                <a:lnTo>
                  <a:pt x="0" y="44444"/>
                </a:lnTo>
                <a:lnTo>
                  <a:pt x="60000" y="31111"/>
                </a:lnTo>
                <a:lnTo>
                  <a:pt x="60000" y="22222"/>
                </a:lnTo>
                <a:lnTo>
                  <a:pt x="60000" y="4444"/>
                </a:lnTo>
                <a:lnTo>
                  <a:pt x="60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08" name="Shape 4708"/>
          <p:cNvSpPr/>
          <p:nvPr/>
        </p:nvSpPr>
        <p:spPr>
          <a:xfrm>
            <a:off x="6432550" y="5397500"/>
            <a:ext cx="25399" cy="7937"/>
          </a:xfrm>
          <a:custGeom>
            <a:pathLst>
              <a:path extrusionOk="0" h="120000" w="120000">
                <a:moveTo>
                  <a:pt x="0" y="72000"/>
                </a:moveTo>
                <a:lnTo>
                  <a:pt x="20000" y="96000"/>
                </a:lnTo>
                <a:lnTo>
                  <a:pt x="40000" y="72000"/>
                </a:lnTo>
                <a:lnTo>
                  <a:pt x="60000" y="48000"/>
                </a:lnTo>
                <a:lnTo>
                  <a:pt x="73333" y="24000"/>
                </a:lnTo>
                <a:lnTo>
                  <a:pt x="80000" y="0"/>
                </a:lnTo>
                <a:lnTo>
                  <a:pt x="100000" y="0"/>
                </a:lnTo>
                <a:lnTo>
                  <a:pt x="106666" y="0"/>
                </a:lnTo>
                <a:lnTo>
                  <a:pt x="113333" y="0"/>
                </a:lnTo>
                <a:lnTo>
                  <a:pt x="0" y="72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09" name="Shape 4709"/>
          <p:cNvSpPr/>
          <p:nvPr/>
        </p:nvSpPr>
        <p:spPr>
          <a:xfrm>
            <a:off x="6432550" y="5403850"/>
            <a:ext cx="39688" cy="11113"/>
          </a:xfrm>
          <a:custGeom>
            <a:pathLst>
              <a:path extrusionOk="0" h="120000" w="120000">
                <a:moveTo>
                  <a:pt x="0" y="17142"/>
                </a:moveTo>
                <a:lnTo>
                  <a:pt x="0" y="17142"/>
                </a:lnTo>
                <a:lnTo>
                  <a:pt x="16551" y="0"/>
                </a:lnTo>
                <a:lnTo>
                  <a:pt x="41379" y="17142"/>
                </a:lnTo>
                <a:lnTo>
                  <a:pt x="62068" y="51428"/>
                </a:lnTo>
                <a:lnTo>
                  <a:pt x="74482" y="85714"/>
                </a:lnTo>
                <a:lnTo>
                  <a:pt x="82758" y="102857"/>
                </a:lnTo>
                <a:lnTo>
                  <a:pt x="103448" y="102857"/>
                </a:lnTo>
                <a:lnTo>
                  <a:pt x="111724" y="102857"/>
                </a:lnTo>
                <a:lnTo>
                  <a:pt x="115862" y="10285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10" name="Shape 4710"/>
          <p:cNvSpPr/>
          <p:nvPr/>
        </p:nvSpPr>
        <p:spPr>
          <a:xfrm>
            <a:off x="6550025" y="5502275"/>
            <a:ext cx="12699" cy="14288"/>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11" name="Shape 4711"/>
          <p:cNvSpPr/>
          <p:nvPr/>
        </p:nvSpPr>
        <p:spPr>
          <a:xfrm>
            <a:off x="6508750" y="5497512"/>
            <a:ext cx="12699" cy="12699"/>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12" name="Shape 4712"/>
          <p:cNvSpPr/>
          <p:nvPr/>
        </p:nvSpPr>
        <p:spPr>
          <a:xfrm>
            <a:off x="6496050" y="5461000"/>
            <a:ext cx="14288" cy="14288"/>
          </a:xfrm>
          <a:custGeom>
            <a:pathLst>
              <a:path extrusionOk="0" h="120000" w="120000">
                <a:moveTo>
                  <a:pt x="48000" y="106666"/>
                </a:moveTo>
                <a:lnTo>
                  <a:pt x="108000" y="106666"/>
                </a:lnTo>
                <a:lnTo>
                  <a:pt x="108000" y="53333"/>
                </a:lnTo>
                <a:lnTo>
                  <a:pt x="4800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13" name="Shape 4713"/>
          <p:cNvSpPr/>
          <p:nvPr/>
        </p:nvSpPr>
        <p:spPr>
          <a:xfrm>
            <a:off x="6572250" y="5440362"/>
            <a:ext cx="14288" cy="14287"/>
          </a:xfrm>
          <a:custGeom>
            <a:pathLst>
              <a:path extrusionOk="0" h="120000" w="120000">
                <a:moveTo>
                  <a:pt x="48000" y="106666"/>
                </a:moveTo>
                <a:lnTo>
                  <a:pt x="48000" y="106666"/>
                </a:lnTo>
                <a:lnTo>
                  <a:pt x="108000" y="106666"/>
                </a:lnTo>
                <a:lnTo>
                  <a:pt x="108000" y="53333"/>
                </a:lnTo>
                <a:lnTo>
                  <a:pt x="4800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14" name="Shape 4714"/>
          <p:cNvSpPr/>
          <p:nvPr/>
        </p:nvSpPr>
        <p:spPr>
          <a:xfrm>
            <a:off x="6523037" y="5341937"/>
            <a:ext cx="12699"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15" name="Shape 4715"/>
          <p:cNvSpPr/>
          <p:nvPr/>
        </p:nvSpPr>
        <p:spPr>
          <a:xfrm>
            <a:off x="6554788" y="5365750"/>
            <a:ext cx="14287" cy="12699"/>
          </a:xfrm>
          <a:custGeom>
            <a:pathLst>
              <a:path extrusionOk="0" h="120000" w="120000">
                <a:moveTo>
                  <a:pt x="48000" y="105000"/>
                </a:moveTo>
                <a:lnTo>
                  <a:pt x="48000" y="105000"/>
                </a:lnTo>
                <a:lnTo>
                  <a:pt x="108000" y="105000"/>
                </a:lnTo>
                <a:lnTo>
                  <a:pt x="108000" y="75000"/>
                </a:lnTo>
                <a:lnTo>
                  <a:pt x="108000" y="30000"/>
                </a:lnTo>
                <a:lnTo>
                  <a:pt x="4800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16" name="Shape 4716"/>
          <p:cNvSpPr/>
          <p:nvPr/>
        </p:nvSpPr>
        <p:spPr>
          <a:xfrm>
            <a:off x="6445250" y="5443537"/>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17" name="Shape 4717"/>
          <p:cNvSpPr/>
          <p:nvPr/>
        </p:nvSpPr>
        <p:spPr>
          <a:xfrm>
            <a:off x="6426200" y="5491162"/>
            <a:ext cx="12699"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18" name="Shape 4718"/>
          <p:cNvSpPr/>
          <p:nvPr/>
        </p:nvSpPr>
        <p:spPr>
          <a:xfrm>
            <a:off x="6408737" y="5446712"/>
            <a:ext cx="12699" cy="12699"/>
          </a:xfrm>
          <a:custGeom>
            <a:pathLst>
              <a:path extrusionOk="0" h="120000" w="120000">
                <a:moveTo>
                  <a:pt x="40000" y="105000"/>
                </a:moveTo>
                <a:lnTo>
                  <a:pt x="66666" y="105000"/>
                </a:lnTo>
                <a:lnTo>
                  <a:pt x="106666" y="105000"/>
                </a:lnTo>
                <a:lnTo>
                  <a:pt x="106666" y="75000"/>
                </a:lnTo>
                <a:lnTo>
                  <a:pt x="106666" y="30000"/>
                </a:lnTo>
                <a:lnTo>
                  <a:pt x="66666" y="0"/>
                </a:lnTo>
                <a:lnTo>
                  <a:pt x="40000" y="0"/>
                </a:lnTo>
                <a:lnTo>
                  <a:pt x="40000" y="30000"/>
                </a:lnTo>
                <a:lnTo>
                  <a:pt x="0" y="30000"/>
                </a:lnTo>
                <a:lnTo>
                  <a:pt x="0" y="75000"/>
                </a:lnTo>
                <a:lnTo>
                  <a:pt x="0" y="10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19" name="Shape 4719"/>
          <p:cNvSpPr/>
          <p:nvPr/>
        </p:nvSpPr>
        <p:spPr>
          <a:xfrm>
            <a:off x="6446837" y="5360987"/>
            <a:ext cx="12699"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20" name="Shape 4720"/>
          <p:cNvSpPr/>
          <p:nvPr/>
        </p:nvSpPr>
        <p:spPr>
          <a:xfrm>
            <a:off x="6550025" y="5543550"/>
            <a:ext cx="12699" cy="14288"/>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21" name="Shape 4721"/>
          <p:cNvSpPr/>
          <p:nvPr/>
        </p:nvSpPr>
        <p:spPr>
          <a:xfrm>
            <a:off x="6591300" y="5500687"/>
            <a:ext cx="15875" cy="15875"/>
          </a:xfrm>
          <a:custGeom>
            <a:pathLst>
              <a:path extrusionOk="0" h="120000" w="120000">
                <a:moveTo>
                  <a:pt x="0" y="108000"/>
                </a:moveTo>
                <a:lnTo>
                  <a:pt x="0" y="108000"/>
                </a:lnTo>
                <a:lnTo>
                  <a:pt x="109090" y="108000"/>
                </a:lnTo>
                <a:lnTo>
                  <a:pt x="109090" y="0"/>
                </a:lnTo>
                <a:lnTo>
                  <a:pt x="0" y="0"/>
                </a:lnTo>
                <a:lnTo>
                  <a:pt x="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22" name="Shape 4722"/>
          <p:cNvSpPr/>
          <p:nvPr/>
        </p:nvSpPr>
        <p:spPr>
          <a:xfrm>
            <a:off x="6599238" y="5419725"/>
            <a:ext cx="12699" cy="14288"/>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23" name="Shape 4723"/>
          <p:cNvSpPr/>
          <p:nvPr/>
        </p:nvSpPr>
        <p:spPr>
          <a:xfrm>
            <a:off x="6551612" y="5386387"/>
            <a:ext cx="12699" cy="12699"/>
          </a:xfrm>
          <a:custGeom>
            <a:pathLst>
              <a:path extrusionOk="0" h="120000" w="120000">
                <a:moveTo>
                  <a:pt x="40000" y="105000"/>
                </a:moveTo>
                <a:lnTo>
                  <a:pt x="66666" y="105000"/>
                </a:lnTo>
                <a:lnTo>
                  <a:pt x="106666" y="75000"/>
                </a:lnTo>
                <a:lnTo>
                  <a:pt x="106666" y="30000"/>
                </a:lnTo>
                <a:lnTo>
                  <a:pt x="106666" y="0"/>
                </a:lnTo>
                <a:lnTo>
                  <a:pt x="66666" y="0"/>
                </a:lnTo>
                <a:lnTo>
                  <a:pt x="40000" y="0"/>
                </a:lnTo>
                <a:lnTo>
                  <a:pt x="0" y="0"/>
                </a:lnTo>
                <a:lnTo>
                  <a:pt x="0" y="30000"/>
                </a:lnTo>
                <a:lnTo>
                  <a:pt x="0" y="75000"/>
                </a:lnTo>
                <a:lnTo>
                  <a:pt x="0" y="10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24" name="Shape 4724"/>
          <p:cNvSpPr/>
          <p:nvPr/>
        </p:nvSpPr>
        <p:spPr>
          <a:xfrm>
            <a:off x="6583363" y="5386387"/>
            <a:ext cx="11112" cy="14287"/>
          </a:xfrm>
          <a:custGeom>
            <a:pathLst>
              <a:path extrusionOk="0" h="120000" w="120000">
                <a:moveTo>
                  <a:pt x="30000" y="106666"/>
                </a:moveTo>
                <a:lnTo>
                  <a:pt x="75000" y="106666"/>
                </a:lnTo>
                <a:lnTo>
                  <a:pt x="105000" y="106666"/>
                </a:lnTo>
                <a:lnTo>
                  <a:pt x="105000" y="53333"/>
                </a:lnTo>
                <a:lnTo>
                  <a:pt x="75000" y="53333"/>
                </a:lnTo>
                <a:lnTo>
                  <a:pt x="75000" y="0"/>
                </a:lnTo>
                <a:lnTo>
                  <a:pt x="30000" y="0"/>
                </a:lnTo>
                <a:lnTo>
                  <a:pt x="0" y="0"/>
                </a:lnTo>
                <a:lnTo>
                  <a:pt x="0" y="53333"/>
                </a:lnTo>
                <a:lnTo>
                  <a:pt x="0" y="106666"/>
                </a:lnTo>
                <a:lnTo>
                  <a:pt x="3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25" name="Shape 4725"/>
          <p:cNvSpPr/>
          <p:nvPr/>
        </p:nvSpPr>
        <p:spPr>
          <a:xfrm>
            <a:off x="2805113" y="3957637"/>
            <a:ext cx="5926136" cy="225425"/>
          </a:xfrm>
          <a:custGeom>
            <a:pathLst>
              <a:path extrusionOk="0" h="120000" w="120000">
                <a:moveTo>
                  <a:pt x="291" y="101973"/>
                </a:moveTo>
                <a:cubicBezTo>
                  <a:pt x="0" y="97399"/>
                  <a:pt x="291" y="90134"/>
                  <a:pt x="291" y="84753"/>
                </a:cubicBezTo>
                <a:cubicBezTo>
                  <a:pt x="291" y="79372"/>
                  <a:pt x="291" y="76143"/>
                  <a:pt x="291" y="69686"/>
                </a:cubicBezTo>
                <a:cubicBezTo>
                  <a:pt x="291" y="63228"/>
                  <a:pt x="291" y="52197"/>
                  <a:pt x="291" y="46008"/>
                </a:cubicBezTo>
                <a:cubicBezTo>
                  <a:pt x="291" y="39820"/>
                  <a:pt x="32" y="36322"/>
                  <a:pt x="291" y="33094"/>
                </a:cubicBezTo>
                <a:cubicBezTo>
                  <a:pt x="551" y="29865"/>
                  <a:pt x="64" y="30672"/>
                  <a:pt x="1847" y="26636"/>
                </a:cubicBezTo>
                <a:cubicBezTo>
                  <a:pt x="3630" y="22600"/>
                  <a:pt x="7649" y="12376"/>
                  <a:pt x="10923" y="9417"/>
                </a:cubicBezTo>
                <a:cubicBezTo>
                  <a:pt x="14197" y="6457"/>
                  <a:pt x="17957" y="6188"/>
                  <a:pt x="21555" y="9417"/>
                </a:cubicBezTo>
                <a:cubicBezTo>
                  <a:pt x="25153" y="12645"/>
                  <a:pt x="28719" y="25829"/>
                  <a:pt x="32447" y="28789"/>
                </a:cubicBezTo>
                <a:cubicBezTo>
                  <a:pt x="36175" y="31748"/>
                  <a:pt x="40486" y="30134"/>
                  <a:pt x="43857" y="26636"/>
                </a:cubicBezTo>
                <a:cubicBezTo>
                  <a:pt x="47228" y="23139"/>
                  <a:pt x="49724" y="9417"/>
                  <a:pt x="52674" y="7264"/>
                </a:cubicBezTo>
                <a:cubicBezTo>
                  <a:pt x="55623" y="5112"/>
                  <a:pt x="58897" y="12376"/>
                  <a:pt x="61491" y="13721"/>
                </a:cubicBezTo>
                <a:cubicBezTo>
                  <a:pt x="64084" y="15067"/>
                  <a:pt x="65996" y="18026"/>
                  <a:pt x="68233" y="15874"/>
                </a:cubicBezTo>
                <a:cubicBezTo>
                  <a:pt x="70470" y="13721"/>
                  <a:pt x="72285" y="1614"/>
                  <a:pt x="74975" y="807"/>
                </a:cubicBezTo>
                <a:cubicBezTo>
                  <a:pt x="77666" y="0"/>
                  <a:pt x="80777" y="10224"/>
                  <a:pt x="84311" y="11569"/>
                </a:cubicBezTo>
                <a:cubicBezTo>
                  <a:pt x="87844" y="12914"/>
                  <a:pt x="92901" y="10493"/>
                  <a:pt x="96239" y="9417"/>
                </a:cubicBezTo>
                <a:cubicBezTo>
                  <a:pt x="99578" y="8340"/>
                  <a:pt x="101264" y="3766"/>
                  <a:pt x="104278" y="5112"/>
                </a:cubicBezTo>
                <a:cubicBezTo>
                  <a:pt x="107293" y="6457"/>
                  <a:pt x="112155" y="13991"/>
                  <a:pt x="114392" y="18026"/>
                </a:cubicBezTo>
                <a:cubicBezTo>
                  <a:pt x="116628" y="22062"/>
                  <a:pt x="116888" y="25291"/>
                  <a:pt x="117763" y="28789"/>
                </a:cubicBezTo>
                <a:cubicBezTo>
                  <a:pt x="118638" y="32286"/>
                  <a:pt x="119222" y="33094"/>
                  <a:pt x="119578" y="39551"/>
                </a:cubicBezTo>
                <a:cubicBezTo>
                  <a:pt x="119935" y="46008"/>
                  <a:pt x="119805" y="59730"/>
                  <a:pt x="119837" y="67533"/>
                </a:cubicBezTo>
                <a:cubicBezTo>
                  <a:pt x="119870" y="75336"/>
                  <a:pt x="119999" y="79103"/>
                  <a:pt x="119837" y="86905"/>
                </a:cubicBezTo>
                <a:cubicBezTo>
                  <a:pt x="119675" y="94708"/>
                  <a:pt x="119448" y="109775"/>
                  <a:pt x="118800" y="114887"/>
                </a:cubicBezTo>
                <a:cubicBezTo>
                  <a:pt x="118152" y="119999"/>
                  <a:pt x="116952" y="116233"/>
                  <a:pt x="115948" y="117040"/>
                </a:cubicBezTo>
                <a:cubicBezTo>
                  <a:pt x="114943" y="117847"/>
                  <a:pt x="117536" y="119999"/>
                  <a:pt x="112836" y="119192"/>
                </a:cubicBezTo>
                <a:cubicBezTo>
                  <a:pt x="108136" y="118385"/>
                  <a:pt x="93419" y="112735"/>
                  <a:pt x="87682" y="112735"/>
                </a:cubicBezTo>
                <a:cubicBezTo>
                  <a:pt x="81944" y="112735"/>
                  <a:pt x="81880" y="119999"/>
                  <a:pt x="78346" y="119192"/>
                </a:cubicBezTo>
                <a:cubicBezTo>
                  <a:pt x="74813" y="118385"/>
                  <a:pt x="70275" y="109775"/>
                  <a:pt x="66418" y="108430"/>
                </a:cubicBezTo>
                <a:cubicBezTo>
                  <a:pt x="62560" y="107085"/>
                  <a:pt x="59513" y="109237"/>
                  <a:pt x="55267" y="110582"/>
                </a:cubicBezTo>
                <a:cubicBezTo>
                  <a:pt x="51021" y="111928"/>
                  <a:pt x="45056" y="117847"/>
                  <a:pt x="41004" y="117040"/>
                </a:cubicBezTo>
                <a:cubicBezTo>
                  <a:pt x="36952" y="116233"/>
                  <a:pt x="34230" y="107085"/>
                  <a:pt x="30891" y="106278"/>
                </a:cubicBezTo>
                <a:cubicBezTo>
                  <a:pt x="27552" y="105470"/>
                  <a:pt x="24959" y="113004"/>
                  <a:pt x="21037" y="112735"/>
                </a:cubicBezTo>
                <a:cubicBezTo>
                  <a:pt x="17115" y="112466"/>
                  <a:pt x="10437" y="104125"/>
                  <a:pt x="7293" y="104125"/>
                </a:cubicBezTo>
                <a:cubicBezTo>
                  <a:pt x="4149" y="104125"/>
                  <a:pt x="3306" y="113542"/>
                  <a:pt x="2106" y="112735"/>
                </a:cubicBezTo>
                <a:cubicBezTo>
                  <a:pt x="907" y="111928"/>
                  <a:pt x="583" y="106547"/>
                  <a:pt x="291" y="101973"/>
                </a:cubicBezTo>
                <a:close/>
              </a:path>
            </a:pathLst>
          </a:custGeom>
          <a:gradFill>
            <a:gsLst>
              <a:gs pos="0">
                <a:schemeClr val="lt2"/>
              </a:gs>
              <a:gs pos="100000">
                <a:srgbClr val="FF99CC"/>
              </a:gs>
            </a:gsLst>
            <a:lin ang="5400000" scaled="0"/>
          </a:gradFill>
          <a:ln cap="rnd" cmpd="sng" w="9525">
            <a:solidFill>
              <a:srgbClr val="FF41C0"/>
            </a:solidFill>
            <a:prstDash val="solid"/>
            <a:round/>
            <a:headEnd len="med" w="med" type="none"/>
            <a:tailEnd len="med" w="med" type="none"/>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26" name="Shape 4726"/>
          <p:cNvSpPr/>
          <p:nvPr/>
        </p:nvSpPr>
        <p:spPr>
          <a:xfrm>
            <a:off x="7216775" y="2943225"/>
            <a:ext cx="1270000" cy="363538"/>
          </a:xfrm>
          <a:prstGeom prst="rect">
            <a:avLst/>
          </a:prstGeom>
          <a:noFill/>
          <a:ln>
            <a:noFill/>
          </a:ln>
        </p:spPr>
        <p:txBody>
          <a:bodyPr anchorCtr="0" anchor="t" bIns="44450" lIns="90475" rIns="90475" tIns="44450">
            <a:noAutofit/>
          </a:bodyPr>
          <a:lstStyle/>
          <a:p>
            <a:pPr indent="0" lvl="0" marL="0" marR="0" rtl="0" algn="l">
              <a:spcBef>
                <a:spcPts val="0"/>
              </a:spcBef>
              <a:spcAft>
                <a:spcPts val="0"/>
              </a:spcAft>
              <a:buSzPct val="25000"/>
              <a:buNone/>
            </a:pPr>
            <a:r>
              <a:rPr b="1" i="1" lang="el-GR" sz="1800">
                <a:solidFill>
                  <a:srgbClr val="FF0000"/>
                </a:solidFill>
                <a:latin typeface="Arial"/>
                <a:ea typeface="Arial"/>
                <a:cs typeface="Arial"/>
                <a:sym typeface="Arial"/>
              </a:rPr>
              <a:t>H. pylori</a:t>
            </a:r>
          </a:p>
        </p:txBody>
      </p:sp>
      <p:grpSp>
        <p:nvGrpSpPr>
          <p:cNvPr id="4727" name="Shape 4727"/>
          <p:cNvGrpSpPr/>
          <p:nvPr/>
        </p:nvGrpSpPr>
        <p:grpSpPr>
          <a:xfrm>
            <a:off x="7243763" y="3279774"/>
            <a:ext cx="1152524" cy="228600"/>
            <a:chOff x="4563" y="1737"/>
            <a:chExt cx="725" cy="144"/>
          </a:xfrm>
        </p:grpSpPr>
        <p:sp>
          <p:nvSpPr>
            <p:cNvPr id="4728" name="Shape 4728"/>
            <p:cNvSpPr/>
            <p:nvPr/>
          </p:nvSpPr>
          <p:spPr>
            <a:xfrm>
              <a:off x="4563" y="1770"/>
              <a:ext cx="481" cy="73"/>
            </a:xfrm>
            <a:custGeom>
              <a:pathLst>
                <a:path extrusionOk="0" h="120000" w="120000">
                  <a:moveTo>
                    <a:pt x="103837" y="30810"/>
                  </a:moveTo>
                  <a:lnTo>
                    <a:pt x="99188" y="25945"/>
                  </a:lnTo>
                  <a:lnTo>
                    <a:pt x="94981" y="22702"/>
                  </a:lnTo>
                  <a:lnTo>
                    <a:pt x="91217" y="19459"/>
                  </a:lnTo>
                  <a:lnTo>
                    <a:pt x="87896" y="16216"/>
                  </a:lnTo>
                  <a:lnTo>
                    <a:pt x="84575" y="12972"/>
                  </a:lnTo>
                  <a:lnTo>
                    <a:pt x="81918" y="11351"/>
                  </a:lnTo>
                  <a:lnTo>
                    <a:pt x="79261" y="9729"/>
                  </a:lnTo>
                  <a:lnTo>
                    <a:pt x="76826" y="9729"/>
                  </a:lnTo>
                  <a:lnTo>
                    <a:pt x="74612" y="9729"/>
                  </a:lnTo>
                  <a:lnTo>
                    <a:pt x="72398" y="9729"/>
                  </a:lnTo>
                  <a:lnTo>
                    <a:pt x="70405" y="9729"/>
                  </a:lnTo>
                  <a:lnTo>
                    <a:pt x="68634" y="9729"/>
                  </a:lnTo>
                  <a:lnTo>
                    <a:pt x="66420" y="9729"/>
                  </a:lnTo>
                  <a:lnTo>
                    <a:pt x="64428" y="11351"/>
                  </a:lnTo>
                  <a:lnTo>
                    <a:pt x="61992" y="11351"/>
                  </a:lnTo>
                  <a:lnTo>
                    <a:pt x="59778" y="12972"/>
                  </a:lnTo>
                  <a:lnTo>
                    <a:pt x="55129" y="14594"/>
                  </a:lnTo>
                  <a:lnTo>
                    <a:pt x="50922" y="16216"/>
                  </a:lnTo>
                  <a:lnTo>
                    <a:pt x="47601" y="16216"/>
                  </a:lnTo>
                  <a:lnTo>
                    <a:pt x="43837" y="16216"/>
                  </a:lnTo>
                  <a:lnTo>
                    <a:pt x="40738" y="16216"/>
                  </a:lnTo>
                  <a:lnTo>
                    <a:pt x="36974" y="12972"/>
                  </a:lnTo>
                  <a:lnTo>
                    <a:pt x="33653" y="9729"/>
                  </a:lnTo>
                  <a:lnTo>
                    <a:pt x="29225" y="8108"/>
                  </a:lnTo>
                  <a:lnTo>
                    <a:pt x="24797" y="3243"/>
                  </a:lnTo>
                  <a:lnTo>
                    <a:pt x="21033" y="0"/>
                  </a:lnTo>
                  <a:lnTo>
                    <a:pt x="17047" y="0"/>
                  </a:lnTo>
                  <a:lnTo>
                    <a:pt x="13948" y="0"/>
                  </a:lnTo>
                  <a:lnTo>
                    <a:pt x="11070" y="0"/>
                  </a:lnTo>
                  <a:lnTo>
                    <a:pt x="8634" y="1621"/>
                  </a:lnTo>
                  <a:lnTo>
                    <a:pt x="6642" y="4864"/>
                  </a:lnTo>
                  <a:lnTo>
                    <a:pt x="5313" y="8108"/>
                  </a:lnTo>
                  <a:lnTo>
                    <a:pt x="4428" y="9729"/>
                  </a:lnTo>
                  <a:lnTo>
                    <a:pt x="3099" y="17837"/>
                  </a:lnTo>
                  <a:lnTo>
                    <a:pt x="2214" y="22702"/>
                  </a:lnTo>
                  <a:lnTo>
                    <a:pt x="1328" y="30810"/>
                  </a:lnTo>
                  <a:lnTo>
                    <a:pt x="442" y="38918"/>
                  </a:lnTo>
                  <a:lnTo>
                    <a:pt x="0" y="47027"/>
                  </a:lnTo>
                  <a:lnTo>
                    <a:pt x="0" y="55135"/>
                  </a:lnTo>
                  <a:lnTo>
                    <a:pt x="442" y="63243"/>
                  </a:lnTo>
                  <a:lnTo>
                    <a:pt x="1549" y="68108"/>
                  </a:lnTo>
                  <a:lnTo>
                    <a:pt x="2878" y="76216"/>
                  </a:lnTo>
                  <a:lnTo>
                    <a:pt x="4870" y="82702"/>
                  </a:lnTo>
                  <a:lnTo>
                    <a:pt x="7306" y="90810"/>
                  </a:lnTo>
                  <a:lnTo>
                    <a:pt x="9963" y="95675"/>
                  </a:lnTo>
                  <a:lnTo>
                    <a:pt x="12841" y="102162"/>
                  </a:lnTo>
                  <a:lnTo>
                    <a:pt x="16383" y="105405"/>
                  </a:lnTo>
                  <a:lnTo>
                    <a:pt x="19704" y="107027"/>
                  </a:lnTo>
                  <a:lnTo>
                    <a:pt x="23247" y="105405"/>
                  </a:lnTo>
                  <a:lnTo>
                    <a:pt x="26568" y="102162"/>
                  </a:lnTo>
                  <a:lnTo>
                    <a:pt x="30332" y="95675"/>
                  </a:lnTo>
                  <a:lnTo>
                    <a:pt x="33874" y="92432"/>
                  </a:lnTo>
                  <a:lnTo>
                    <a:pt x="37859" y="87567"/>
                  </a:lnTo>
                  <a:lnTo>
                    <a:pt x="42066" y="84324"/>
                  </a:lnTo>
                  <a:lnTo>
                    <a:pt x="46051" y="85945"/>
                  </a:lnTo>
                  <a:lnTo>
                    <a:pt x="50701" y="90810"/>
                  </a:lnTo>
                  <a:lnTo>
                    <a:pt x="53136" y="94054"/>
                  </a:lnTo>
                  <a:lnTo>
                    <a:pt x="55571" y="95675"/>
                  </a:lnTo>
                  <a:lnTo>
                    <a:pt x="58228" y="98918"/>
                  </a:lnTo>
                  <a:lnTo>
                    <a:pt x="60664" y="100540"/>
                  </a:lnTo>
                  <a:lnTo>
                    <a:pt x="63099" y="102162"/>
                  </a:lnTo>
                  <a:lnTo>
                    <a:pt x="65756" y="103783"/>
                  </a:lnTo>
                  <a:lnTo>
                    <a:pt x="68634" y="107027"/>
                  </a:lnTo>
                  <a:lnTo>
                    <a:pt x="71070" y="108648"/>
                  </a:lnTo>
                  <a:lnTo>
                    <a:pt x="73726" y="110270"/>
                  </a:lnTo>
                  <a:lnTo>
                    <a:pt x="76162" y="110270"/>
                  </a:lnTo>
                  <a:lnTo>
                    <a:pt x="78597" y="110270"/>
                  </a:lnTo>
                  <a:lnTo>
                    <a:pt x="81033" y="111891"/>
                  </a:lnTo>
                  <a:lnTo>
                    <a:pt x="83468" y="111891"/>
                  </a:lnTo>
                  <a:lnTo>
                    <a:pt x="85461" y="113513"/>
                  </a:lnTo>
                  <a:lnTo>
                    <a:pt x="87675" y="115135"/>
                  </a:lnTo>
                  <a:lnTo>
                    <a:pt x="89446" y="116756"/>
                  </a:lnTo>
                  <a:lnTo>
                    <a:pt x="93431" y="118378"/>
                  </a:lnTo>
                  <a:lnTo>
                    <a:pt x="96752" y="116756"/>
                  </a:lnTo>
                  <a:lnTo>
                    <a:pt x="100073" y="115135"/>
                  </a:lnTo>
                  <a:lnTo>
                    <a:pt x="102730" y="110270"/>
                  </a:lnTo>
                  <a:lnTo>
                    <a:pt x="105166" y="110270"/>
                  </a:lnTo>
                  <a:lnTo>
                    <a:pt x="107380" y="105405"/>
                  </a:lnTo>
                  <a:lnTo>
                    <a:pt x="109151" y="102162"/>
                  </a:lnTo>
                  <a:lnTo>
                    <a:pt x="110479" y="98918"/>
                  </a:lnTo>
                  <a:lnTo>
                    <a:pt x="111808" y="95675"/>
                  </a:lnTo>
                  <a:lnTo>
                    <a:pt x="113136" y="94054"/>
                  </a:lnTo>
                  <a:lnTo>
                    <a:pt x="114686" y="94054"/>
                  </a:lnTo>
                  <a:lnTo>
                    <a:pt x="115793" y="90810"/>
                  </a:lnTo>
                  <a:lnTo>
                    <a:pt x="117343" y="89189"/>
                  </a:lnTo>
                  <a:lnTo>
                    <a:pt x="118228" y="85945"/>
                  </a:lnTo>
                  <a:lnTo>
                    <a:pt x="119114" y="85945"/>
                  </a:lnTo>
                  <a:lnTo>
                    <a:pt x="119778" y="84324"/>
                  </a:lnTo>
                  <a:lnTo>
                    <a:pt x="119557" y="82702"/>
                  </a:lnTo>
                  <a:lnTo>
                    <a:pt x="119114" y="77837"/>
                  </a:lnTo>
                  <a:lnTo>
                    <a:pt x="118007" y="72972"/>
                  </a:lnTo>
                  <a:lnTo>
                    <a:pt x="116014" y="66486"/>
                  </a:lnTo>
                  <a:lnTo>
                    <a:pt x="115129" y="66486"/>
                  </a:lnTo>
                  <a:lnTo>
                    <a:pt x="114243" y="64864"/>
                  </a:lnTo>
                  <a:lnTo>
                    <a:pt x="112915" y="61621"/>
                  </a:lnTo>
                  <a:lnTo>
                    <a:pt x="111808" y="60000"/>
                  </a:lnTo>
                  <a:lnTo>
                    <a:pt x="110701" y="56756"/>
                  </a:lnTo>
                  <a:lnTo>
                    <a:pt x="109815" y="55135"/>
                  </a:lnTo>
                  <a:lnTo>
                    <a:pt x="108708" y="51891"/>
                  </a:lnTo>
                  <a:lnTo>
                    <a:pt x="108044" y="48648"/>
                  </a:lnTo>
                  <a:lnTo>
                    <a:pt x="106273" y="40540"/>
                  </a:lnTo>
                  <a:lnTo>
                    <a:pt x="105166" y="37297"/>
                  </a:lnTo>
                  <a:lnTo>
                    <a:pt x="104059" y="32432"/>
                  </a:lnTo>
                  <a:lnTo>
                    <a:pt x="103837" y="30810"/>
                  </a:lnTo>
                </a:path>
              </a:pathLst>
            </a:custGeom>
            <a:solidFill>
              <a:srgbClr val="818182"/>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29" name="Shape 4729"/>
            <p:cNvSpPr/>
            <p:nvPr/>
          </p:nvSpPr>
          <p:spPr>
            <a:xfrm>
              <a:off x="4563" y="1770"/>
              <a:ext cx="491" cy="82"/>
            </a:xfrm>
            <a:custGeom>
              <a:pathLst>
                <a:path extrusionOk="0" h="120000" w="120000">
                  <a:moveTo>
                    <a:pt x="103942" y="30731"/>
                  </a:moveTo>
                  <a:lnTo>
                    <a:pt x="103942" y="30731"/>
                  </a:lnTo>
                  <a:lnTo>
                    <a:pt x="99385" y="26341"/>
                  </a:lnTo>
                  <a:lnTo>
                    <a:pt x="94828" y="21951"/>
                  </a:lnTo>
                  <a:lnTo>
                    <a:pt x="91139" y="19024"/>
                  </a:lnTo>
                  <a:lnTo>
                    <a:pt x="87884" y="16097"/>
                  </a:lnTo>
                  <a:lnTo>
                    <a:pt x="84629" y="13170"/>
                  </a:lnTo>
                  <a:lnTo>
                    <a:pt x="82025" y="11707"/>
                  </a:lnTo>
                  <a:lnTo>
                    <a:pt x="79204" y="10243"/>
                  </a:lnTo>
                  <a:lnTo>
                    <a:pt x="76817" y="10243"/>
                  </a:lnTo>
                  <a:lnTo>
                    <a:pt x="74647" y="10243"/>
                  </a:lnTo>
                  <a:lnTo>
                    <a:pt x="72477" y="10243"/>
                  </a:lnTo>
                  <a:lnTo>
                    <a:pt x="70524" y="10243"/>
                  </a:lnTo>
                  <a:lnTo>
                    <a:pt x="68571" y="10243"/>
                  </a:lnTo>
                  <a:lnTo>
                    <a:pt x="66401" y="10243"/>
                  </a:lnTo>
                  <a:lnTo>
                    <a:pt x="64448" y="11707"/>
                  </a:lnTo>
                  <a:lnTo>
                    <a:pt x="62061" y="11707"/>
                  </a:lnTo>
                  <a:lnTo>
                    <a:pt x="59674" y="13170"/>
                  </a:lnTo>
                  <a:lnTo>
                    <a:pt x="55117" y="14634"/>
                  </a:lnTo>
                  <a:lnTo>
                    <a:pt x="50994" y="16097"/>
                  </a:lnTo>
                  <a:lnTo>
                    <a:pt x="47522" y="16097"/>
                  </a:lnTo>
                  <a:lnTo>
                    <a:pt x="43833" y="16097"/>
                  </a:lnTo>
                  <a:lnTo>
                    <a:pt x="40795" y="16097"/>
                  </a:lnTo>
                  <a:lnTo>
                    <a:pt x="37106" y="13170"/>
                  </a:lnTo>
                  <a:lnTo>
                    <a:pt x="33634" y="10243"/>
                  </a:lnTo>
                  <a:lnTo>
                    <a:pt x="29294" y="7317"/>
                  </a:lnTo>
                  <a:lnTo>
                    <a:pt x="24954" y="2926"/>
                  </a:lnTo>
                  <a:lnTo>
                    <a:pt x="21048" y="0"/>
                  </a:lnTo>
                  <a:lnTo>
                    <a:pt x="17142" y="0"/>
                  </a:lnTo>
                  <a:lnTo>
                    <a:pt x="13887" y="0"/>
                  </a:lnTo>
                  <a:lnTo>
                    <a:pt x="11066" y="0"/>
                  </a:lnTo>
                  <a:lnTo>
                    <a:pt x="8462" y="1463"/>
                  </a:lnTo>
                  <a:lnTo>
                    <a:pt x="6509" y="4390"/>
                  </a:lnTo>
                  <a:lnTo>
                    <a:pt x="5424" y="7317"/>
                  </a:lnTo>
                  <a:lnTo>
                    <a:pt x="4339" y="10243"/>
                  </a:lnTo>
                  <a:lnTo>
                    <a:pt x="3254" y="17560"/>
                  </a:lnTo>
                  <a:lnTo>
                    <a:pt x="2169" y="23414"/>
                  </a:lnTo>
                  <a:lnTo>
                    <a:pt x="1301" y="30731"/>
                  </a:lnTo>
                  <a:lnTo>
                    <a:pt x="433" y="39512"/>
                  </a:lnTo>
                  <a:lnTo>
                    <a:pt x="0" y="46829"/>
                  </a:lnTo>
                  <a:lnTo>
                    <a:pt x="0" y="55609"/>
                  </a:lnTo>
                  <a:lnTo>
                    <a:pt x="433" y="62926"/>
                  </a:lnTo>
                  <a:lnTo>
                    <a:pt x="1518" y="68780"/>
                  </a:lnTo>
                  <a:lnTo>
                    <a:pt x="2820" y="76097"/>
                  </a:lnTo>
                  <a:lnTo>
                    <a:pt x="4773" y="83414"/>
                  </a:lnTo>
                  <a:lnTo>
                    <a:pt x="7377" y="90731"/>
                  </a:lnTo>
                  <a:lnTo>
                    <a:pt x="9981" y="96585"/>
                  </a:lnTo>
                  <a:lnTo>
                    <a:pt x="13019" y="102439"/>
                  </a:lnTo>
                  <a:lnTo>
                    <a:pt x="16274" y="105365"/>
                  </a:lnTo>
                  <a:lnTo>
                    <a:pt x="19746" y="106829"/>
                  </a:lnTo>
                  <a:lnTo>
                    <a:pt x="23218" y="105365"/>
                  </a:lnTo>
                  <a:lnTo>
                    <a:pt x="26690" y="102439"/>
                  </a:lnTo>
                  <a:lnTo>
                    <a:pt x="30162" y="96585"/>
                  </a:lnTo>
                  <a:lnTo>
                    <a:pt x="33851" y="92195"/>
                  </a:lnTo>
                  <a:lnTo>
                    <a:pt x="37757" y="87804"/>
                  </a:lnTo>
                  <a:lnTo>
                    <a:pt x="41880" y="84878"/>
                  </a:lnTo>
                  <a:lnTo>
                    <a:pt x="46003" y="86341"/>
                  </a:lnTo>
                  <a:lnTo>
                    <a:pt x="50777" y="90731"/>
                  </a:lnTo>
                  <a:lnTo>
                    <a:pt x="53164" y="93658"/>
                  </a:lnTo>
                  <a:lnTo>
                    <a:pt x="55551" y="96585"/>
                  </a:lnTo>
                  <a:lnTo>
                    <a:pt x="58372" y="99512"/>
                  </a:lnTo>
                  <a:lnTo>
                    <a:pt x="60759" y="100975"/>
                  </a:lnTo>
                  <a:lnTo>
                    <a:pt x="63146" y="102439"/>
                  </a:lnTo>
                  <a:lnTo>
                    <a:pt x="65967" y="103902"/>
                  </a:lnTo>
                  <a:lnTo>
                    <a:pt x="68571" y="106829"/>
                  </a:lnTo>
                  <a:lnTo>
                    <a:pt x="70958" y="108292"/>
                  </a:lnTo>
                  <a:lnTo>
                    <a:pt x="73779" y="109756"/>
                  </a:lnTo>
                  <a:lnTo>
                    <a:pt x="76166" y="111219"/>
                  </a:lnTo>
                  <a:lnTo>
                    <a:pt x="78553" y="111219"/>
                  </a:lnTo>
                  <a:lnTo>
                    <a:pt x="80940" y="112682"/>
                  </a:lnTo>
                  <a:lnTo>
                    <a:pt x="83327" y="112682"/>
                  </a:lnTo>
                  <a:lnTo>
                    <a:pt x="85280" y="114146"/>
                  </a:lnTo>
                  <a:lnTo>
                    <a:pt x="87667" y="115609"/>
                  </a:lnTo>
                  <a:lnTo>
                    <a:pt x="89620" y="117073"/>
                  </a:lnTo>
                  <a:lnTo>
                    <a:pt x="93526" y="118536"/>
                  </a:lnTo>
                  <a:lnTo>
                    <a:pt x="96781" y="117073"/>
                  </a:lnTo>
                  <a:lnTo>
                    <a:pt x="100036" y="115609"/>
                  </a:lnTo>
                  <a:lnTo>
                    <a:pt x="102640" y="111219"/>
                  </a:lnTo>
                  <a:lnTo>
                    <a:pt x="105244" y="109756"/>
                  </a:lnTo>
                  <a:lnTo>
                    <a:pt x="107414" y="105365"/>
                  </a:lnTo>
                  <a:lnTo>
                    <a:pt x="109150" y="102439"/>
                  </a:lnTo>
                  <a:lnTo>
                    <a:pt x="110452" y="99512"/>
                  </a:lnTo>
                  <a:lnTo>
                    <a:pt x="111754" y="96585"/>
                  </a:lnTo>
                  <a:lnTo>
                    <a:pt x="113273" y="93658"/>
                  </a:lnTo>
                  <a:lnTo>
                    <a:pt x="114575" y="93658"/>
                  </a:lnTo>
                  <a:lnTo>
                    <a:pt x="115877" y="90731"/>
                  </a:lnTo>
                  <a:lnTo>
                    <a:pt x="117396" y="89268"/>
                  </a:lnTo>
                  <a:lnTo>
                    <a:pt x="118264" y="86341"/>
                  </a:lnTo>
                  <a:lnTo>
                    <a:pt x="119132" y="86341"/>
                  </a:lnTo>
                  <a:lnTo>
                    <a:pt x="119783" y="84878"/>
                  </a:lnTo>
                  <a:lnTo>
                    <a:pt x="119566" y="83414"/>
                  </a:lnTo>
                  <a:lnTo>
                    <a:pt x="119132" y="77560"/>
                  </a:lnTo>
                  <a:lnTo>
                    <a:pt x="118047" y="73170"/>
                  </a:lnTo>
                  <a:lnTo>
                    <a:pt x="116094" y="67317"/>
                  </a:lnTo>
                  <a:lnTo>
                    <a:pt x="115226" y="65853"/>
                  </a:lnTo>
                  <a:lnTo>
                    <a:pt x="114141" y="64390"/>
                  </a:lnTo>
                  <a:lnTo>
                    <a:pt x="113056" y="61463"/>
                  </a:lnTo>
                  <a:lnTo>
                    <a:pt x="111754" y="60000"/>
                  </a:lnTo>
                  <a:lnTo>
                    <a:pt x="110669" y="57073"/>
                  </a:lnTo>
                  <a:lnTo>
                    <a:pt x="109801" y="55609"/>
                  </a:lnTo>
                  <a:lnTo>
                    <a:pt x="108716" y="52682"/>
                  </a:lnTo>
                  <a:lnTo>
                    <a:pt x="108065" y="48292"/>
                  </a:lnTo>
                  <a:lnTo>
                    <a:pt x="106329" y="40975"/>
                  </a:lnTo>
                  <a:lnTo>
                    <a:pt x="105244" y="36585"/>
                  </a:lnTo>
                  <a:lnTo>
                    <a:pt x="104159" y="32195"/>
                  </a:lnTo>
                  <a:lnTo>
                    <a:pt x="103942" y="30731"/>
                  </a:lnTo>
                </a:path>
              </a:pathLst>
            </a:custGeom>
            <a:solidFill>
              <a:srgbClr val="FFCC66"/>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30" name="Shape 4730"/>
            <p:cNvSpPr/>
            <p:nvPr/>
          </p:nvSpPr>
          <p:spPr>
            <a:xfrm>
              <a:off x="5052" y="1829"/>
              <a:ext cx="235" cy="53"/>
            </a:xfrm>
            <a:custGeom>
              <a:pathLst>
                <a:path extrusionOk="0" h="120000" w="120000">
                  <a:moveTo>
                    <a:pt x="119547" y="117735"/>
                  </a:moveTo>
                  <a:lnTo>
                    <a:pt x="119547" y="117735"/>
                  </a:lnTo>
                  <a:lnTo>
                    <a:pt x="115471" y="110943"/>
                  </a:lnTo>
                  <a:lnTo>
                    <a:pt x="110490" y="101886"/>
                  </a:lnTo>
                  <a:lnTo>
                    <a:pt x="103698" y="90566"/>
                  </a:lnTo>
                  <a:lnTo>
                    <a:pt x="96452" y="81509"/>
                  </a:lnTo>
                  <a:lnTo>
                    <a:pt x="89660" y="70188"/>
                  </a:lnTo>
                  <a:lnTo>
                    <a:pt x="82415" y="61132"/>
                  </a:lnTo>
                  <a:lnTo>
                    <a:pt x="76528" y="54339"/>
                  </a:lnTo>
                  <a:lnTo>
                    <a:pt x="70641" y="49811"/>
                  </a:lnTo>
                  <a:lnTo>
                    <a:pt x="66566" y="47547"/>
                  </a:lnTo>
                  <a:lnTo>
                    <a:pt x="62490" y="49811"/>
                  </a:lnTo>
                  <a:lnTo>
                    <a:pt x="58415" y="52075"/>
                  </a:lnTo>
                  <a:lnTo>
                    <a:pt x="54339" y="54339"/>
                  </a:lnTo>
                  <a:lnTo>
                    <a:pt x="50264" y="56603"/>
                  </a:lnTo>
                  <a:lnTo>
                    <a:pt x="45735" y="56603"/>
                  </a:lnTo>
                  <a:lnTo>
                    <a:pt x="40301" y="56603"/>
                  </a:lnTo>
                  <a:lnTo>
                    <a:pt x="33509" y="56603"/>
                  </a:lnTo>
                  <a:lnTo>
                    <a:pt x="27169" y="52075"/>
                  </a:lnTo>
                  <a:lnTo>
                    <a:pt x="21735" y="47547"/>
                  </a:lnTo>
                  <a:lnTo>
                    <a:pt x="17660" y="43018"/>
                  </a:lnTo>
                  <a:lnTo>
                    <a:pt x="14943" y="38490"/>
                  </a:lnTo>
                  <a:lnTo>
                    <a:pt x="11773" y="31698"/>
                  </a:lnTo>
                  <a:lnTo>
                    <a:pt x="8603" y="24905"/>
                  </a:lnTo>
                  <a:lnTo>
                    <a:pt x="4981" y="13584"/>
                  </a:lnTo>
                  <a:lnTo>
                    <a:pt x="0" y="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31" name="Shape 4731"/>
            <p:cNvSpPr/>
            <p:nvPr/>
          </p:nvSpPr>
          <p:spPr>
            <a:xfrm>
              <a:off x="5049" y="1737"/>
              <a:ext cx="211" cy="84"/>
            </a:xfrm>
            <a:custGeom>
              <a:pathLst>
                <a:path extrusionOk="0" h="120000" w="120000">
                  <a:moveTo>
                    <a:pt x="0" y="118571"/>
                  </a:moveTo>
                  <a:lnTo>
                    <a:pt x="0" y="118571"/>
                  </a:lnTo>
                  <a:lnTo>
                    <a:pt x="4537" y="111428"/>
                  </a:lnTo>
                  <a:lnTo>
                    <a:pt x="9075" y="101428"/>
                  </a:lnTo>
                  <a:lnTo>
                    <a:pt x="14117" y="90000"/>
                  </a:lnTo>
                  <a:lnTo>
                    <a:pt x="19159" y="80000"/>
                  </a:lnTo>
                  <a:lnTo>
                    <a:pt x="24705" y="70000"/>
                  </a:lnTo>
                  <a:lnTo>
                    <a:pt x="29747" y="62857"/>
                  </a:lnTo>
                  <a:lnTo>
                    <a:pt x="34789" y="57142"/>
                  </a:lnTo>
                  <a:lnTo>
                    <a:pt x="40336" y="54285"/>
                  </a:lnTo>
                  <a:lnTo>
                    <a:pt x="45378" y="54285"/>
                  </a:lnTo>
                  <a:lnTo>
                    <a:pt x="51428" y="54285"/>
                  </a:lnTo>
                  <a:lnTo>
                    <a:pt x="56974" y="55714"/>
                  </a:lnTo>
                  <a:lnTo>
                    <a:pt x="62016" y="55714"/>
                  </a:lnTo>
                  <a:lnTo>
                    <a:pt x="67058" y="55714"/>
                  </a:lnTo>
                  <a:lnTo>
                    <a:pt x="72100" y="54285"/>
                  </a:lnTo>
                  <a:lnTo>
                    <a:pt x="76638" y="50000"/>
                  </a:lnTo>
                  <a:lnTo>
                    <a:pt x="80168" y="45714"/>
                  </a:lnTo>
                  <a:lnTo>
                    <a:pt x="84201" y="38571"/>
                  </a:lnTo>
                  <a:lnTo>
                    <a:pt x="89243" y="31428"/>
                  </a:lnTo>
                  <a:lnTo>
                    <a:pt x="94789" y="27142"/>
                  </a:lnTo>
                  <a:lnTo>
                    <a:pt x="100840" y="20000"/>
                  </a:lnTo>
                  <a:lnTo>
                    <a:pt x="106386" y="15714"/>
                  </a:lnTo>
                  <a:lnTo>
                    <a:pt x="111428" y="10000"/>
                  </a:lnTo>
                  <a:lnTo>
                    <a:pt x="115966" y="4285"/>
                  </a:lnTo>
                  <a:lnTo>
                    <a:pt x="119495" y="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32" name="Shape 4732"/>
            <p:cNvSpPr/>
            <p:nvPr/>
          </p:nvSpPr>
          <p:spPr>
            <a:xfrm>
              <a:off x="5052" y="1801"/>
              <a:ext cx="217" cy="25"/>
            </a:xfrm>
            <a:custGeom>
              <a:pathLst>
                <a:path extrusionOk="0" h="120000" w="120000">
                  <a:moveTo>
                    <a:pt x="0" y="115200"/>
                  </a:moveTo>
                  <a:lnTo>
                    <a:pt x="0" y="115200"/>
                  </a:lnTo>
                  <a:lnTo>
                    <a:pt x="4918" y="100800"/>
                  </a:lnTo>
                  <a:lnTo>
                    <a:pt x="9344" y="86400"/>
                  </a:lnTo>
                  <a:lnTo>
                    <a:pt x="13770" y="67200"/>
                  </a:lnTo>
                  <a:lnTo>
                    <a:pt x="18688" y="43200"/>
                  </a:lnTo>
                  <a:lnTo>
                    <a:pt x="23114" y="24000"/>
                  </a:lnTo>
                  <a:lnTo>
                    <a:pt x="27049" y="9600"/>
                  </a:lnTo>
                  <a:lnTo>
                    <a:pt x="31475" y="0"/>
                  </a:lnTo>
                  <a:lnTo>
                    <a:pt x="35901" y="0"/>
                  </a:lnTo>
                  <a:lnTo>
                    <a:pt x="39344" y="0"/>
                  </a:lnTo>
                  <a:lnTo>
                    <a:pt x="43278" y="4800"/>
                  </a:lnTo>
                  <a:lnTo>
                    <a:pt x="48196" y="9600"/>
                  </a:lnTo>
                  <a:lnTo>
                    <a:pt x="53114" y="14400"/>
                  </a:lnTo>
                  <a:lnTo>
                    <a:pt x="58524" y="24000"/>
                  </a:lnTo>
                  <a:lnTo>
                    <a:pt x="64918" y="33600"/>
                  </a:lnTo>
                  <a:lnTo>
                    <a:pt x="70819" y="38400"/>
                  </a:lnTo>
                  <a:lnTo>
                    <a:pt x="76721" y="48000"/>
                  </a:lnTo>
                  <a:lnTo>
                    <a:pt x="83606" y="57600"/>
                  </a:lnTo>
                  <a:lnTo>
                    <a:pt x="89508" y="67200"/>
                  </a:lnTo>
                  <a:lnTo>
                    <a:pt x="95901" y="72000"/>
                  </a:lnTo>
                  <a:lnTo>
                    <a:pt x="101311" y="76800"/>
                  </a:lnTo>
                  <a:lnTo>
                    <a:pt x="107213" y="81600"/>
                  </a:lnTo>
                  <a:lnTo>
                    <a:pt x="111639" y="86400"/>
                  </a:lnTo>
                  <a:lnTo>
                    <a:pt x="116065" y="86400"/>
                  </a:lnTo>
                  <a:lnTo>
                    <a:pt x="119508" y="8160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33" name="Shape 4733"/>
            <p:cNvSpPr/>
            <p:nvPr/>
          </p:nvSpPr>
          <p:spPr>
            <a:xfrm>
              <a:off x="5118" y="1850"/>
              <a:ext cx="73" cy="4"/>
            </a:xfrm>
            <a:custGeom>
              <a:pathLst>
                <a:path extrusionOk="0" h="120000" w="120000">
                  <a:moveTo>
                    <a:pt x="118554" y="24000"/>
                  </a:moveTo>
                  <a:lnTo>
                    <a:pt x="118554" y="24000"/>
                  </a:lnTo>
                  <a:lnTo>
                    <a:pt x="105542" y="0"/>
                  </a:lnTo>
                  <a:lnTo>
                    <a:pt x="92530" y="0"/>
                  </a:lnTo>
                  <a:lnTo>
                    <a:pt x="80963" y="24000"/>
                  </a:lnTo>
                  <a:lnTo>
                    <a:pt x="69397" y="24000"/>
                  </a:lnTo>
                  <a:lnTo>
                    <a:pt x="54939" y="48000"/>
                  </a:lnTo>
                  <a:lnTo>
                    <a:pt x="40481" y="72000"/>
                  </a:lnTo>
                  <a:lnTo>
                    <a:pt x="23132" y="96000"/>
                  </a:lnTo>
                  <a:lnTo>
                    <a:pt x="0" y="9600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nvGrpSpPr>
          <p:cNvPr id="4734" name="Shape 4734"/>
          <p:cNvGrpSpPr/>
          <p:nvPr/>
        </p:nvGrpSpPr>
        <p:grpSpPr>
          <a:xfrm>
            <a:off x="3306762" y="2468563"/>
            <a:ext cx="773112" cy="490536"/>
            <a:chOff x="2058" y="1579"/>
            <a:chExt cx="488" cy="308"/>
          </a:xfrm>
        </p:grpSpPr>
        <p:grpSp>
          <p:nvGrpSpPr>
            <p:cNvPr id="4735" name="Shape 4735"/>
            <p:cNvGrpSpPr/>
            <p:nvPr/>
          </p:nvGrpSpPr>
          <p:grpSpPr>
            <a:xfrm>
              <a:off x="2330" y="1579"/>
              <a:ext cx="216" cy="140"/>
              <a:chOff x="1919" y="4108"/>
              <a:chExt cx="216" cy="140"/>
            </a:xfrm>
          </p:grpSpPr>
          <p:sp>
            <p:nvSpPr>
              <p:cNvPr id="4736" name="Shape 4736"/>
              <p:cNvSpPr/>
              <p:nvPr/>
            </p:nvSpPr>
            <p:spPr>
              <a:xfrm>
                <a:off x="1919" y="4150"/>
                <a:ext cx="214" cy="99"/>
              </a:xfrm>
              <a:custGeom>
                <a:pathLst>
                  <a:path extrusionOk="0" h="120000" w="120000">
                    <a:moveTo>
                      <a:pt x="0" y="0"/>
                    </a:moveTo>
                    <a:lnTo>
                      <a:pt x="0" y="0"/>
                    </a:lnTo>
                    <a:lnTo>
                      <a:pt x="0" y="3636"/>
                    </a:lnTo>
                    <a:lnTo>
                      <a:pt x="497" y="10909"/>
                    </a:lnTo>
                    <a:lnTo>
                      <a:pt x="497" y="21818"/>
                    </a:lnTo>
                    <a:lnTo>
                      <a:pt x="995" y="32727"/>
                    </a:lnTo>
                    <a:lnTo>
                      <a:pt x="1493" y="44848"/>
                    </a:lnTo>
                    <a:lnTo>
                      <a:pt x="1493" y="55757"/>
                    </a:lnTo>
                    <a:lnTo>
                      <a:pt x="1493" y="64242"/>
                    </a:lnTo>
                    <a:lnTo>
                      <a:pt x="2489" y="67878"/>
                    </a:lnTo>
                    <a:lnTo>
                      <a:pt x="5477" y="76363"/>
                    </a:lnTo>
                    <a:lnTo>
                      <a:pt x="9958" y="84848"/>
                    </a:lnTo>
                    <a:lnTo>
                      <a:pt x="15933" y="94545"/>
                    </a:lnTo>
                    <a:lnTo>
                      <a:pt x="21908" y="101818"/>
                    </a:lnTo>
                    <a:lnTo>
                      <a:pt x="29875" y="107878"/>
                    </a:lnTo>
                    <a:lnTo>
                      <a:pt x="37344" y="113939"/>
                    </a:lnTo>
                    <a:lnTo>
                      <a:pt x="47800" y="116363"/>
                    </a:lnTo>
                    <a:lnTo>
                      <a:pt x="58257" y="118787"/>
                    </a:lnTo>
                    <a:lnTo>
                      <a:pt x="67219" y="118787"/>
                    </a:lnTo>
                    <a:lnTo>
                      <a:pt x="76182" y="116363"/>
                    </a:lnTo>
                    <a:lnTo>
                      <a:pt x="85145" y="113939"/>
                    </a:lnTo>
                    <a:lnTo>
                      <a:pt x="93609" y="107878"/>
                    </a:lnTo>
                    <a:lnTo>
                      <a:pt x="101078" y="101818"/>
                    </a:lnTo>
                    <a:lnTo>
                      <a:pt x="107551" y="93333"/>
                    </a:lnTo>
                    <a:lnTo>
                      <a:pt x="113526" y="83636"/>
                    </a:lnTo>
                    <a:lnTo>
                      <a:pt x="118506" y="70303"/>
                    </a:lnTo>
                    <a:lnTo>
                      <a:pt x="119502" y="8484"/>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37" name="Shape 4737"/>
              <p:cNvSpPr/>
              <p:nvPr/>
            </p:nvSpPr>
            <p:spPr>
              <a:xfrm>
                <a:off x="1920" y="4109"/>
                <a:ext cx="215" cy="117"/>
              </a:xfrm>
              <a:custGeom>
                <a:pathLst>
                  <a:path extrusionOk="0" h="120000" w="120000">
                    <a:moveTo>
                      <a:pt x="60000" y="118983"/>
                    </a:moveTo>
                    <a:lnTo>
                      <a:pt x="60000" y="118983"/>
                    </a:lnTo>
                    <a:lnTo>
                      <a:pt x="71900" y="117966"/>
                    </a:lnTo>
                    <a:lnTo>
                      <a:pt x="83305" y="114915"/>
                    </a:lnTo>
                    <a:lnTo>
                      <a:pt x="93719" y="108813"/>
                    </a:lnTo>
                    <a:lnTo>
                      <a:pt x="102148" y="101694"/>
                    </a:lnTo>
                    <a:lnTo>
                      <a:pt x="109586" y="92542"/>
                    </a:lnTo>
                    <a:lnTo>
                      <a:pt x="115041" y="82372"/>
                    </a:lnTo>
                    <a:lnTo>
                      <a:pt x="119008" y="71186"/>
                    </a:lnTo>
                    <a:lnTo>
                      <a:pt x="119504" y="58983"/>
                    </a:lnTo>
                    <a:lnTo>
                      <a:pt x="119008" y="46779"/>
                    </a:lnTo>
                    <a:lnTo>
                      <a:pt x="115041" y="35593"/>
                    </a:lnTo>
                    <a:lnTo>
                      <a:pt x="109586" y="25423"/>
                    </a:lnTo>
                    <a:lnTo>
                      <a:pt x="102148" y="17288"/>
                    </a:lnTo>
                    <a:lnTo>
                      <a:pt x="93719" y="9152"/>
                    </a:lnTo>
                    <a:lnTo>
                      <a:pt x="83305" y="4067"/>
                    </a:lnTo>
                    <a:lnTo>
                      <a:pt x="71900" y="0"/>
                    </a:lnTo>
                    <a:lnTo>
                      <a:pt x="60000" y="0"/>
                    </a:lnTo>
                    <a:lnTo>
                      <a:pt x="48099" y="0"/>
                    </a:lnTo>
                    <a:lnTo>
                      <a:pt x="36694" y="4067"/>
                    </a:lnTo>
                    <a:lnTo>
                      <a:pt x="26280" y="9152"/>
                    </a:lnTo>
                    <a:lnTo>
                      <a:pt x="17851" y="17288"/>
                    </a:lnTo>
                    <a:lnTo>
                      <a:pt x="9917" y="25423"/>
                    </a:lnTo>
                    <a:lnTo>
                      <a:pt x="4958" y="35593"/>
                    </a:lnTo>
                    <a:lnTo>
                      <a:pt x="1487" y="46779"/>
                    </a:lnTo>
                    <a:lnTo>
                      <a:pt x="0" y="58983"/>
                    </a:lnTo>
                    <a:lnTo>
                      <a:pt x="1487" y="71186"/>
                    </a:lnTo>
                    <a:lnTo>
                      <a:pt x="4958" y="82372"/>
                    </a:lnTo>
                    <a:lnTo>
                      <a:pt x="9917" y="92542"/>
                    </a:lnTo>
                    <a:lnTo>
                      <a:pt x="17851" y="101694"/>
                    </a:lnTo>
                    <a:lnTo>
                      <a:pt x="26280" y="108813"/>
                    </a:lnTo>
                    <a:lnTo>
                      <a:pt x="36694" y="114915"/>
                    </a:lnTo>
                    <a:lnTo>
                      <a:pt x="48099" y="117966"/>
                    </a:lnTo>
                    <a:lnTo>
                      <a:pt x="60000" y="118983"/>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38" name="Shape 4738"/>
              <p:cNvSpPr/>
              <p:nvPr/>
            </p:nvSpPr>
            <p:spPr>
              <a:xfrm>
                <a:off x="1937" y="4108"/>
                <a:ext cx="150" cy="108"/>
              </a:xfrm>
              <a:custGeom>
                <a:pathLst>
                  <a:path extrusionOk="0" h="120000" w="120000">
                    <a:moveTo>
                      <a:pt x="0" y="112222"/>
                    </a:moveTo>
                    <a:lnTo>
                      <a:pt x="107294" y="13333"/>
                    </a:lnTo>
                    <a:lnTo>
                      <a:pt x="107294" y="0"/>
                    </a:lnTo>
                    <a:lnTo>
                      <a:pt x="0" y="98888"/>
                    </a:lnTo>
                    <a:lnTo>
                      <a:pt x="0" y="112222"/>
                    </a:lnTo>
                    <a:lnTo>
                      <a:pt x="11294" y="118888"/>
                    </a:lnTo>
                    <a:lnTo>
                      <a:pt x="11294" y="106666"/>
                    </a:lnTo>
                    <a:lnTo>
                      <a:pt x="119294" y="7777"/>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nvGrpSpPr>
            <p:cNvPr id="4739" name="Shape 4739"/>
            <p:cNvGrpSpPr/>
            <p:nvPr/>
          </p:nvGrpSpPr>
          <p:grpSpPr>
            <a:xfrm>
              <a:off x="2058" y="1651"/>
              <a:ext cx="216" cy="140"/>
              <a:chOff x="1919" y="4108"/>
              <a:chExt cx="216" cy="140"/>
            </a:xfrm>
          </p:grpSpPr>
          <p:sp>
            <p:nvSpPr>
              <p:cNvPr id="4740" name="Shape 4740"/>
              <p:cNvSpPr/>
              <p:nvPr/>
            </p:nvSpPr>
            <p:spPr>
              <a:xfrm>
                <a:off x="1919" y="4150"/>
                <a:ext cx="214" cy="99"/>
              </a:xfrm>
              <a:custGeom>
                <a:pathLst>
                  <a:path extrusionOk="0" h="120000" w="120000">
                    <a:moveTo>
                      <a:pt x="0" y="0"/>
                    </a:moveTo>
                    <a:lnTo>
                      <a:pt x="0" y="0"/>
                    </a:lnTo>
                    <a:lnTo>
                      <a:pt x="0" y="3636"/>
                    </a:lnTo>
                    <a:lnTo>
                      <a:pt x="497" y="10909"/>
                    </a:lnTo>
                    <a:lnTo>
                      <a:pt x="497" y="21818"/>
                    </a:lnTo>
                    <a:lnTo>
                      <a:pt x="995" y="32727"/>
                    </a:lnTo>
                    <a:lnTo>
                      <a:pt x="1493" y="44848"/>
                    </a:lnTo>
                    <a:lnTo>
                      <a:pt x="1493" y="55757"/>
                    </a:lnTo>
                    <a:lnTo>
                      <a:pt x="1493" y="64242"/>
                    </a:lnTo>
                    <a:lnTo>
                      <a:pt x="2489" y="67878"/>
                    </a:lnTo>
                    <a:lnTo>
                      <a:pt x="5477" y="76363"/>
                    </a:lnTo>
                    <a:lnTo>
                      <a:pt x="9958" y="84848"/>
                    </a:lnTo>
                    <a:lnTo>
                      <a:pt x="15933" y="94545"/>
                    </a:lnTo>
                    <a:lnTo>
                      <a:pt x="21908" y="101818"/>
                    </a:lnTo>
                    <a:lnTo>
                      <a:pt x="29875" y="107878"/>
                    </a:lnTo>
                    <a:lnTo>
                      <a:pt x="37344" y="113939"/>
                    </a:lnTo>
                    <a:lnTo>
                      <a:pt x="47800" y="116363"/>
                    </a:lnTo>
                    <a:lnTo>
                      <a:pt x="58257" y="118787"/>
                    </a:lnTo>
                    <a:lnTo>
                      <a:pt x="67219" y="118787"/>
                    </a:lnTo>
                    <a:lnTo>
                      <a:pt x="76182" y="116363"/>
                    </a:lnTo>
                    <a:lnTo>
                      <a:pt x="85145" y="113939"/>
                    </a:lnTo>
                    <a:lnTo>
                      <a:pt x="93609" y="107878"/>
                    </a:lnTo>
                    <a:lnTo>
                      <a:pt x="101078" y="101818"/>
                    </a:lnTo>
                    <a:lnTo>
                      <a:pt x="107551" y="93333"/>
                    </a:lnTo>
                    <a:lnTo>
                      <a:pt x="113526" y="83636"/>
                    </a:lnTo>
                    <a:lnTo>
                      <a:pt x="118506" y="70303"/>
                    </a:lnTo>
                    <a:lnTo>
                      <a:pt x="119502" y="8484"/>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41" name="Shape 4741"/>
              <p:cNvSpPr/>
              <p:nvPr/>
            </p:nvSpPr>
            <p:spPr>
              <a:xfrm>
                <a:off x="1920" y="4109"/>
                <a:ext cx="215" cy="117"/>
              </a:xfrm>
              <a:custGeom>
                <a:pathLst>
                  <a:path extrusionOk="0" h="120000" w="120000">
                    <a:moveTo>
                      <a:pt x="60000" y="118983"/>
                    </a:moveTo>
                    <a:lnTo>
                      <a:pt x="60000" y="118983"/>
                    </a:lnTo>
                    <a:lnTo>
                      <a:pt x="71900" y="117966"/>
                    </a:lnTo>
                    <a:lnTo>
                      <a:pt x="83305" y="114915"/>
                    </a:lnTo>
                    <a:lnTo>
                      <a:pt x="93719" y="108813"/>
                    </a:lnTo>
                    <a:lnTo>
                      <a:pt x="102148" y="101694"/>
                    </a:lnTo>
                    <a:lnTo>
                      <a:pt x="109586" y="92542"/>
                    </a:lnTo>
                    <a:lnTo>
                      <a:pt x="115041" y="82372"/>
                    </a:lnTo>
                    <a:lnTo>
                      <a:pt x="119008" y="71186"/>
                    </a:lnTo>
                    <a:lnTo>
                      <a:pt x="119504" y="58983"/>
                    </a:lnTo>
                    <a:lnTo>
                      <a:pt x="119008" y="46779"/>
                    </a:lnTo>
                    <a:lnTo>
                      <a:pt x="115041" y="35593"/>
                    </a:lnTo>
                    <a:lnTo>
                      <a:pt x="109586" y="25423"/>
                    </a:lnTo>
                    <a:lnTo>
                      <a:pt x="102148" y="17288"/>
                    </a:lnTo>
                    <a:lnTo>
                      <a:pt x="93719" y="9152"/>
                    </a:lnTo>
                    <a:lnTo>
                      <a:pt x="83305" y="4067"/>
                    </a:lnTo>
                    <a:lnTo>
                      <a:pt x="71900" y="0"/>
                    </a:lnTo>
                    <a:lnTo>
                      <a:pt x="60000" y="0"/>
                    </a:lnTo>
                    <a:lnTo>
                      <a:pt x="48099" y="0"/>
                    </a:lnTo>
                    <a:lnTo>
                      <a:pt x="36694" y="4067"/>
                    </a:lnTo>
                    <a:lnTo>
                      <a:pt x="26280" y="9152"/>
                    </a:lnTo>
                    <a:lnTo>
                      <a:pt x="17851" y="17288"/>
                    </a:lnTo>
                    <a:lnTo>
                      <a:pt x="9917" y="25423"/>
                    </a:lnTo>
                    <a:lnTo>
                      <a:pt x="4958" y="35593"/>
                    </a:lnTo>
                    <a:lnTo>
                      <a:pt x="1487" y="46779"/>
                    </a:lnTo>
                    <a:lnTo>
                      <a:pt x="0" y="58983"/>
                    </a:lnTo>
                    <a:lnTo>
                      <a:pt x="1487" y="71186"/>
                    </a:lnTo>
                    <a:lnTo>
                      <a:pt x="4958" y="82372"/>
                    </a:lnTo>
                    <a:lnTo>
                      <a:pt x="9917" y="92542"/>
                    </a:lnTo>
                    <a:lnTo>
                      <a:pt x="17851" y="101694"/>
                    </a:lnTo>
                    <a:lnTo>
                      <a:pt x="26280" y="108813"/>
                    </a:lnTo>
                    <a:lnTo>
                      <a:pt x="36694" y="114915"/>
                    </a:lnTo>
                    <a:lnTo>
                      <a:pt x="48099" y="117966"/>
                    </a:lnTo>
                    <a:lnTo>
                      <a:pt x="60000" y="118983"/>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42" name="Shape 4742"/>
              <p:cNvSpPr/>
              <p:nvPr/>
            </p:nvSpPr>
            <p:spPr>
              <a:xfrm>
                <a:off x="1937" y="4108"/>
                <a:ext cx="150" cy="108"/>
              </a:xfrm>
              <a:custGeom>
                <a:pathLst>
                  <a:path extrusionOk="0" h="120000" w="120000">
                    <a:moveTo>
                      <a:pt x="0" y="112222"/>
                    </a:moveTo>
                    <a:lnTo>
                      <a:pt x="107294" y="13333"/>
                    </a:lnTo>
                    <a:lnTo>
                      <a:pt x="107294" y="0"/>
                    </a:lnTo>
                    <a:lnTo>
                      <a:pt x="0" y="98888"/>
                    </a:lnTo>
                    <a:lnTo>
                      <a:pt x="0" y="112222"/>
                    </a:lnTo>
                    <a:lnTo>
                      <a:pt x="11294" y="118888"/>
                    </a:lnTo>
                    <a:lnTo>
                      <a:pt x="11294" y="106666"/>
                    </a:lnTo>
                    <a:lnTo>
                      <a:pt x="119294" y="7777"/>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nvGrpSpPr>
            <p:cNvPr id="4743" name="Shape 4743"/>
            <p:cNvGrpSpPr/>
            <p:nvPr/>
          </p:nvGrpSpPr>
          <p:grpSpPr>
            <a:xfrm>
              <a:off x="2154" y="1747"/>
              <a:ext cx="216" cy="140"/>
              <a:chOff x="1919" y="4108"/>
              <a:chExt cx="216" cy="140"/>
            </a:xfrm>
          </p:grpSpPr>
          <p:sp>
            <p:nvSpPr>
              <p:cNvPr id="4744" name="Shape 4744"/>
              <p:cNvSpPr/>
              <p:nvPr/>
            </p:nvSpPr>
            <p:spPr>
              <a:xfrm>
                <a:off x="1919" y="4150"/>
                <a:ext cx="214" cy="99"/>
              </a:xfrm>
              <a:custGeom>
                <a:pathLst>
                  <a:path extrusionOk="0" h="120000" w="120000">
                    <a:moveTo>
                      <a:pt x="0" y="0"/>
                    </a:moveTo>
                    <a:lnTo>
                      <a:pt x="0" y="0"/>
                    </a:lnTo>
                    <a:lnTo>
                      <a:pt x="0" y="3636"/>
                    </a:lnTo>
                    <a:lnTo>
                      <a:pt x="497" y="10909"/>
                    </a:lnTo>
                    <a:lnTo>
                      <a:pt x="497" y="21818"/>
                    </a:lnTo>
                    <a:lnTo>
                      <a:pt x="995" y="32727"/>
                    </a:lnTo>
                    <a:lnTo>
                      <a:pt x="1493" y="44848"/>
                    </a:lnTo>
                    <a:lnTo>
                      <a:pt x="1493" y="55757"/>
                    </a:lnTo>
                    <a:lnTo>
                      <a:pt x="1493" y="64242"/>
                    </a:lnTo>
                    <a:lnTo>
                      <a:pt x="2489" y="67878"/>
                    </a:lnTo>
                    <a:lnTo>
                      <a:pt x="5477" y="76363"/>
                    </a:lnTo>
                    <a:lnTo>
                      <a:pt x="9958" y="84848"/>
                    </a:lnTo>
                    <a:lnTo>
                      <a:pt x="15933" y="94545"/>
                    </a:lnTo>
                    <a:lnTo>
                      <a:pt x="21908" y="101818"/>
                    </a:lnTo>
                    <a:lnTo>
                      <a:pt x="29875" y="107878"/>
                    </a:lnTo>
                    <a:lnTo>
                      <a:pt x="37344" y="113939"/>
                    </a:lnTo>
                    <a:lnTo>
                      <a:pt x="47800" y="116363"/>
                    </a:lnTo>
                    <a:lnTo>
                      <a:pt x="58257" y="118787"/>
                    </a:lnTo>
                    <a:lnTo>
                      <a:pt x="67219" y="118787"/>
                    </a:lnTo>
                    <a:lnTo>
                      <a:pt x="76182" y="116363"/>
                    </a:lnTo>
                    <a:lnTo>
                      <a:pt x="85145" y="113939"/>
                    </a:lnTo>
                    <a:lnTo>
                      <a:pt x="93609" y="107878"/>
                    </a:lnTo>
                    <a:lnTo>
                      <a:pt x="101078" y="101818"/>
                    </a:lnTo>
                    <a:lnTo>
                      <a:pt x="107551" y="93333"/>
                    </a:lnTo>
                    <a:lnTo>
                      <a:pt x="113526" y="83636"/>
                    </a:lnTo>
                    <a:lnTo>
                      <a:pt x="118506" y="70303"/>
                    </a:lnTo>
                    <a:lnTo>
                      <a:pt x="119502" y="8484"/>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45" name="Shape 4745"/>
              <p:cNvSpPr/>
              <p:nvPr/>
            </p:nvSpPr>
            <p:spPr>
              <a:xfrm>
                <a:off x="1920" y="4109"/>
                <a:ext cx="215" cy="117"/>
              </a:xfrm>
              <a:custGeom>
                <a:pathLst>
                  <a:path extrusionOk="0" h="120000" w="120000">
                    <a:moveTo>
                      <a:pt x="60000" y="118983"/>
                    </a:moveTo>
                    <a:lnTo>
                      <a:pt x="60000" y="118983"/>
                    </a:lnTo>
                    <a:lnTo>
                      <a:pt x="71900" y="117966"/>
                    </a:lnTo>
                    <a:lnTo>
                      <a:pt x="83305" y="114915"/>
                    </a:lnTo>
                    <a:lnTo>
                      <a:pt x="93719" y="108813"/>
                    </a:lnTo>
                    <a:lnTo>
                      <a:pt x="102148" y="101694"/>
                    </a:lnTo>
                    <a:lnTo>
                      <a:pt x="109586" y="92542"/>
                    </a:lnTo>
                    <a:lnTo>
                      <a:pt x="115041" y="82372"/>
                    </a:lnTo>
                    <a:lnTo>
                      <a:pt x="119008" y="71186"/>
                    </a:lnTo>
                    <a:lnTo>
                      <a:pt x="119504" y="58983"/>
                    </a:lnTo>
                    <a:lnTo>
                      <a:pt x="119008" y="46779"/>
                    </a:lnTo>
                    <a:lnTo>
                      <a:pt x="115041" y="35593"/>
                    </a:lnTo>
                    <a:lnTo>
                      <a:pt x="109586" y="25423"/>
                    </a:lnTo>
                    <a:lnTo>
                      <a:pt x="102148" y="17288"/>
                    </a:lnTo>
                    <a:lnTo>
                      <a:pt x="93719" y="9152"/>
                    </a:lnTo>
                    <a:lnTo>
                      <a:pt x="83305" y="4067"/>
                    </a:lnTo>
                    <a:lnTo>
                      <a:pt x="71900" y="0"/>
                    </a:lnTo>
                    <a:lnTo>
                      <a:pt x="60000" y="0"/>
                    </a:lnTo>
                    <a:lnTo>
                      <a:pt x="48099" y="0"/>
                    </a:lnTo>
                    <a:lnTo>
                      <a:pt x="36694" y="4067"/>
                    </a:lnTo>
                    <a:lnTo>
                      <a:pt x="26280" y="9152"/>
                    </a:lnTo>
                    <a:lnTo>
                      <a:pt x="17851" y="17288"/>
                    </a:lnTo>
                    <a:lnTo>
                      <a:pt x="9917" y="25423"/>
                    </a:lnTo>
                    <a:lnTo>
                      <a:pt x="4958" y="35593"/>
                    </a:lnTo>
                    <a:lnTo>
                      <a:pt x="1487" y="46779"/>
                    </a:lnTo>
                    <a:lnTo>
                      <a:pt x="0" y="58983"/>
                    </a:lnTo>
                    <a:lnTo>
                      <a:pt x="1487" y="71186"/>
                    </a:lnTo>
                    <a:lnTo>
                      <a:pt x="4958" y="82372"/>
                    </a:lnTo>
                    <a:lnTo>
                      <a:pt x="9917" y="92542"/>
                    </a:lnTo>
                    <a:lnTo>
                      <a:pt x="17851" y="101694"/>
                    </a:lnTo>
                    <a:lnTo>
                      <a:pt x="26280" y="108813"/>
                    </a:lnTo>
                    <a:lnTo>
                      <a:pt x="36694" y="114915"/>
                    </a:lnTo>
                    <a:lnTo>
                      <a:pt x="48099" y="117966"/>
                    </a:lnTo>
                    <a:lnTo>
                      <a:pt x="60000" y="118983"/>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46" name="Shape 4746"/>
              <p:cNvSpPr/>
              <p:nvPr/>
            </p:nvSpPr>
            <p:spPr>
              <a:xfrm>
                <a:off x="1937" y="4108"/>
                <a:ext cx="150" cy="108"/>
              </a:xfrm>
              <a:custGeom>
                <a:pathLst>
                  <a:path extrusionOk="0" h="120000" w="120000">
                    <a:moveTo>
                      <a:pt x="0" y="112222"/>
                    </a:moveTo>
                    <a:lnTo>
                      <a:pt x="107294" y="13333"/>
                    </a:lnTo>
                    <a:lnTo>
                      <a:pt x="107294" y="0"/>
                    </a:lnTo>
                    <a:lnTo>
                      <a:pt x="0" y="98888"/>
                    </a:lnTo>
                    <a:lnTo>
                      <a:pt x="0" y="112222"/>
                    </a:lnTo>
                    <a:lnTo>
                      <a:pt x="11294" y="118888"/>
                    </a:lnTo>
                    <a:lnTo>
                      <a:pt x="11294" y="106666"/>
                    </a:lnTo>
                    <a:lnTo>
                      <a:pt x="119294" y="7777"/>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sp>
        <p:nvSpPr>
          <p:cNvPr id="4747" name="Shape 4747"/>
          <p:cNvSpPr/>
          <p:nvPr/>
        </p:nvSpPr>
        <p:spPr>
          <a:xfrm rot="-5400000">
            <a:off x="2386013" y="2516188"/>
            <a:ext cx="266699" cy="1206499"/>
          </a:xfrm>
          <a:prstGeom prst="upArrow">
            <a:avLst>
              <a:gd fmla="val 50000" name="adj1"/>
              <a:gd fmla="val 113095" name="adj2"/>
            </a:avLst>
          </a:prstGeom>
          <a:solidFill>
            <a:schemeClr val="lt2"/>
          </a:solidFill>
          <a:ln>
            <a:noFill/>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48" name="Shape 4748"/>
          <p:cNvSpPr txBox="1"/>
          <p:nvPr/>
        </p:nvSpPr>
        <p:spPr>
          <a:xfrm>
            <a:off x="7527925" y="6278562"/>
            <a:ext cx="184149" cy="4572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None/>
            </a:pPr>
            <a:r>
              <a:t/>
            </a:r>
            <a:endParaRPr sz="2400">
              <a:solidFill>
                <a:schemeClr val="lt1"/>
              </a:solidFill>
              <a:latin typeface="Times"/>
              <a:ea typeface="Times"/>
              <a:cs typeface="Times"/>
              <a:sym typeface="Times"/>
            </a:endParaRPr>
          </a:p>
        </p:txBody>
      </p:sp>
      <p:sp>
        <p:nvSpPr>
          <p:cNvPr id="4749" name="Shape 4749"/>
          <p:cNvSpPr/>
          <p:nvPr/>
        </p:nvSpPr>
        <p:spPr>
          <a:xfrm>
            <a:off x="4243387" y="2033588"/>
            <a:ext cx="3451225" cy="363536"/>
          </a:xfrm>
          <a:prstGeom prst="rect">
            <a:avLst/>
          </a:prstGeom>
          <a:noFill/>
          <a:ln>
            <a:noFill/>
          </a:ln>
        </p:spPr>
        <p:txBody>
          <a:bodyPr anchorCtr="0" anchor="t" bIns="44450" lIns="90475" rIns="90475" tIns="44450">
            <a:noAutofit/>
          </a:bodyPr>
          <a:lstStyle/>
          <a:p>
            <a:pPr indent="0" lvl="0" marL="0" marR="0" rtl="0" algn="l">
              <a:lnSpc>
                <a:spcPct val="90000"/>
              </a:lnSpc>
              <a:spcBef>
                <a:spcPts val="0"/>
              </a:spcBef>
              <a:spcAft>
                <a:spcPts val="0"/>
              </a:spcAft>
              <a:buSzPct val="25000"/>
              <a:buNone/>
            </a:pPr>
            <a:r>
              <a:rPr b="1" lang="el-GR" sz="2000">
                <a:solidFill>
                  <a:schemeClr val="dk1"/>
                </a:solidFill>
                <a:latin typeface="Arial"/>
                <a:ea typeface="Arial"/>
                <a:cs typeface="Arial"/>
                <a:sym typeface="Arial"/>
              </a:rPr>
              <a:t>ΕΠΙΘΕΤΙΚΟΙ ΠΑΡΑΓΟΝΤΕΣ</a:t>
            </a:r>
          </a:p>
        </p:txBody>
      </p:sp>
      <p:sp>
        <p:nvSpPr>
          <p:cNvPr id="4750" name="Shape 4750"/>
          <p:cNvSpPr/>
          <p:nvPr/>
        </p:nvSpPr>
        <p:spPr>
          <a:xfrm>
            <a:off x="4673600" y="2917825"/>
            <a:ext cx="1800225" cy="322263"/>
          </a:xfrm>
          <a:prstGeom prst="rect">
            <a:avLst/>
          </a:prstGeom>
          <a:noFill/>
          <a:ln>
            <a:noFill/>
          </a:ln>
        </p:spPr>
        <p:txBody>
          <a:bodyPr anchorCtr="0" anchor="t" bIns="44450" lIns="90475" rIns="90475" tIns="44450">
            <a:noAutofit/>
          </a:bodyPr>
          <a:lstStyle/>
          <a:p>
            <a:pPr indent="0" lvl="0" marL="0" marR="0" rtl="0" algn="ctr">
              <a:lnSpc>
                <a:spcPct val="85000"/>
              </a:lnSpc>
              <a:spcBef>
                <a:spcPts val="0"/>
              </a:spcBef>
              <a:spcAft>
                <a:spcPts val="0"/>
              </a:spcAft>
              <a:buSzPct val="25000"/>
              <a:buNone/>
            </a:pPr>
            <a:r>
              <a:rPr b="1" lang="el-GR" sz="1800">
                <a:solidFill>
                  <a:srgbClr val="FF0000"/>
                </a:solidFill>
                <a:latin typeface="Arial"/>
                <a:ea typeface="Arial"/>
                <a:cs typeface="Arial"/>
                <a:sym typeface="Arial"/>
              </a:rPr>
              <a:t>Οξύ+Πεψίνη</a:t>
            </a:r>
          </a:p>
        </p:txBody>
      </p:sp>
      <p:sp>
        <p:nvSpPr>
          <p:cNvPr id="4751" name="Shape 4751"/>
          <p:cNvSpPr/>
          <p:nvPr/>
        </p:nvSpPr>
        <p:spPr>
          <a:xfrm>
            <a:off x="3194050" y="2917825"/>
            <a:ext cx="947737" cy="322263"/>
          </a:xfrm>
          <a:prstGeom prst="rect">
            <a:avLst/>
          </a:prstGeom>
          <a:noFill/>
          <a:ln>
            <a:noFill/>
          </a:ln>
        </p:spPr>
        <p:txBody>
          <a:bodyPr anchorCtr="0" anchor="t" bIns="44450" lIns="90475" rIns="90475" tIns="44450">
            <a:noAutofit/>
          </a:bodyPr>
          <a:lstStyle/>
          <a:p>
            <a:pPr indent="0" lvl="0" marL="0" marR="0" rtl="0" algn="ctr">
              <a:lnSpc>
                <a:spcPct val="85000"/>
              </a:lnSpc>
              <a:spcBef>
                <a:spcPts val="0"/>
              </a:spcBef>
              <a:spcAft>
                <a:spcPts val="0"/>
              </a:spcAft>
              <a:buSzPct val="25000"/>
              <a:buNone/>
            </a:pPr>
            <a:r>
              <a:rPr b="1" lang="el-GR" sz="1800">
                <a:solidFill>
                  <a:srgbClr val="FF0000"/>
                </a:solidFill>
                <a:latin typeface="Arial"/>
                <a:ea typeface="Arial"/>
                <a:cs typeface="Arial"/>
                <a:sym typeface="Arial"/>
              </a:rPr>
              <a:t>ΜΣΑΦ</a:t>
            </a:r>
          </a:p>
        </p:txBody>
      </p:sp>
      <p:sp>
        <p:nvSpPr>
          <p:cNvPr id="4752" name="Shape 4752"/>
          <p:cNvSpPr txBox="1"/>
          <p:nvPr/>
        </p:nvSpPr>
        <p:spPr>
          <a:xfrm>
            <a:off x="4694237" y="6372225"/>
            <a:ext cx="3776661" cy="274637"/>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200">
                <a:solidFill>
                  <a:schemeClr val="dk2"/>
                </a:solidFill>
                <a:latin typeface="Arial"/>
                <a:ea typeface="Arial"/>
                <a:cs typeface="Arial"/>
                <a:sym typeface="Arial"/>
              </a:rPr>
              <a:t>Seager &amp; Hawkey, </a:t>
            </a:r>
            <a:r>
              <a:rPr i="1" lang="el-GR" sz="1200">
                <a:solidFill>
                  <a:schemeClr val="dk2"/>
                </a:solidFill>
                <a:latin typeface="Arial"/>
                <a:ea typeface="Arial"/>
                <a:cs typeface="Arial"/>
                <a:sym typeface="Arial"/>
              </a:rPr>
              <a:t>BMJ</a:t>
            </a:r>
            <a:r>
              <a:rPr lang="el-GR" sz="1200">
                <a:solidFill>
                  <a:schemeClr val="dk2"/>
                </a:solidFill>
                <a:latin typeface="Arial"/>
                <a:ea typeface="Arial"/>
                <a:cs typeface="Arial"/>
                <a:sym typeface="Arial"/>
              </a:rPr>
              <a:t> 2001; </a:t>
            </a:r>
            <a:r>
              <a:rPr b="1" lang="el-GR" sz="1200">
                <a:solidFill>
                  <a:schemeClr val="dk2"/>
                </a:solidFill>
                <a:latin typeface="Arial"/>
                <a:ea typeface="Arial"/>
                <a:cs typeface="Arial"/>
                <a:sym typeface="Arial"/>
              </a:rPr>
              <a:t>323</a:t>
            </a:r>
            <a:r>
              <a:rPr lang="el-GR" sz="1200">
                <a:solidFill>
                  <a:schemeClr val="dk2"/>
                </a:solidFill>
                <a:latin typeface="Arial"/>
                <a:ea typeface="Arial"/>
                <a:cs typeface="Arial"/>
                <a:sym typeface="Arial"/>
              </a:rPr>
              <a:t>: 1236–9.</a:t>
            </a:r>
          </a:p>
        </p:txBody>
      </p:sp>
      <p:sp>
        <p:nvSpPr>
          <p:cNvPr id="4753" name="Shape 4753"/>
          <p:cNvSpPr/>
          <p:nvPr/>
        </p:nvSpPr>
        <p:spPr>
          <a:xfrm>
            <a:off x="0" y="201613"/>
            <a:ext cx="9144000" cy="1323975"/>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b="1" lang="el-GR" sz="4000">
                <a:solidFill>
                  <a:srgbClr val="FF6600"/>
                </a:solidFill>
                <a:latin typeface="Calibri"/>
                <a:ea typeface="Calibri"/>
                <a:cs typeface="Calibri"/>
                <a:sym typeface="Calibri"/>
              </a:rPr>
              <a:t>Παθογένεση των ελκών που σχετίζονται με τα ΜΣΑΦ</a:t>
            </a:r>
          </a:p>
        </p:txBody>
      </p:sp>
      <p:sp>
        <p:nvSpPr>
          <p:cNvPr id="4754" name="Shape 4754"/>
          <p:cNvSpPr/>
          <p:nvPr/>
        </p:nvSpPr>
        <p:spPr>
          <a:xfrm>
            <a:off x="395287" y="2443163"/>
            <a:ext cx="2185986" cy="309561"/>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lang="el-GR" sz="1600">
                <a:solidFill>
                  <a:schemeClr val="lt2"/>
                </a:solidFill>
                <a:latin typeface="Arial"/>
                <a:ea typeface="Arial"/>
                <a:cs typeface="Arial"/>
                <a:sym typeface="Arial"/>
              </a:rPr>
              <a:t>Προσταγλανδίνες</a:t>
            </a:r>
          </a:p>
        </p:txBody>
      </p:sp>
      <p:sp>
        <p:nvSpPr>
          <p:cNvPr id="4755" name="Shape 4755"/>
          <p:cNvSpPr/>
          <p:nvPr/>
        </p:nvSpPr>
        <p:spPr>
          <a:xfrm>
            <a:off x="0" y="1752600"/>
            <a:ext cx="2784475" cy="638174"/>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2000">
                <a:solidFill>
                  <a:schemeClr val="lt2"/>
                </a:solidFill>
                <a:latin typeface="Arial"/>
                <a:ea typeface="Arial"/>
                <a:cs typeface="Arial"/>
                <a:sym typeface="Arial"/>
              </a:rPr>
              <a:t>ΠΡΟΣΤΑΤΕΥΤΙΚΟΙ ΠΑΡΑΓΟΝΤΕΣ</a:t>
            </a:r>
          </a:p>
        </p:txBody>
      </p:sp>
      <p:grpSp>
        <p:nvGrpSpPr>
          <p:cNvPr id="4756" name="Shape 4756"/>
          <p:cNvGrpSpPr/>
          <p:nvPr/>
        </p:nvGrpSpPr>
        <p:grpSpPr>
          <a:xfrm>
            <a:off x="999383" y="2357475"/>
            <a:ext cx="1379432" cy="1427086"/>
            <a:chOff x="629" y="1485"/>
            <a:chExt cx="868" cy="898"/>
          </a:xfrm>
        </p:grpSpPr>
        <p:sp>
          <p:nvSpPr>
            <p:cNvPr id="4757" name="Shape 4757"/>
            <p:cNvSpPr/>
            <p:nvPr/>
          </p:nvSpPr>
          <p:spPr>
            <a:xfrm flipH="1" rot="10800000">
              <a:off x="947" y="1773"/>
              <a:ext cx="176" cy="568"/>
            </a:xfrm>
            <a:prstGeom prst="upArrow">
              <a:avLst>
                <a:gd fmla="val 50000" name="adj1"/>
                <a:gd fmla="val 80824" name="adj2"/>
              </a:avLst>
            </a:prstGeom>
            <a:solidFill>
              <a:srgbClr val="A2C1FE"/>
            </a:solidFill>
            <a:ln>
              <a:noFill/>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58" name="Shape 4758"/>
            <p:cNvSpPr txBox="1"/>
            <p:nvPr/>
          </p:nvSpPr>
          <p:spPr>
            <a:xfrm rot="2568488">
              <a:off x="889" y="1482"/>
              <a:ext cx="348" cy="902"/>
            </a:xfrm>
            <a:prstGeom prst="rect">
              <a:avLst/>
            </a:prstGeom>
            <a:noFill/>
            <a:ln>
              <a:noFill/>
            </a:ln>
            <a:effectLst>
              <a:outerShdw rotWithShape="0" algn="ctr" dir="18900000" dist="35921">
                <a:schemeClr val="dk2"/>
              </a:outerShdw>
            </a:effectLst>
          </p:spPr>
          <p:txBody>
            <a:bodyPr anchorCtr="0" anchor="t" bIns="45700" lIns="91425" rIns="91425" tIns="45700">
              <a:noAutofit/>
            </a:bodyPr>
            <a:lstStyle/>
            <a:p>
              <a:pPr indent="0" lvl="0" marL="0" marR="0" rtl="0" algn="ctr">
                <a:spcBef>
                  <a:spcPts val="0"/>
                </a:spcBef>
                <a:spcAft>
                  <a:spcPts val="0"/>
                </a:spcAft>
                <a:buSzPct val="25000"/>
                <a:buNone/>
              </a:pPr>
              <a:r>
                <a:rPr b="1" lang="el-GR" sz="8800">
                  <a:solidFill>
                    <a:srgbClr val="FF0000"/>
                  </a:solidFill>
                  <a:latin typeface="Times"/>
                  <a:ea typeface="Times"/>
                  <a:cs typeface="Times"/>
                  <a:sym typeface="Times"/>
                </a:rPr>
                <a:t>+</a:t>
              </a:r>
            </a:p>
          </p:txBody>
        </p:sp>
      </p:grpSp>
      <p:sp>
        <p:nvSpPr>
          <p:cNvPr id="4759" name="Shape 4759"/>
          <p:cNvSpPr/>
          <p:nvPr/>
        </p:nvSpPr>
        <p:spPr>
          <a:xfrm>
            <a:off x="0" y="3709987"/>
            <a:ext cx="2700338" cy="309561"/>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rgbClr val="FF0000"/>
                </a:solidFill>
                <a:latin typeface="Arial"/>
                <a:ea typeface="Arial"/>
                <a:cs typeface="Arial"/>
                <a:sym typeface="Arial"/>
              </a:rPr>
              <a:t>Στιβάδα βλέννης</a:t>
            </a:r>
          </a:p>
        </p:txBody>
      </p:sp>
      <p:sp>
        <p:nvSpPr>
          <p:cNvPr id="4760" name="Shape 4760"/>
          <p:cNvSpPr/>
          <p:nvPr/>
        </p:nvSpPr>
        <p:spPr>
          <a:xfrm>
            <a:off x="0" y="4700587"/>
            <a:ext cx="2700338" cy="309561"/>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rgbClr val="FF0000"/>
                </a:solidFill>
                <a:latin typeface="Arial"/>
                <a:ea typeface="Arial"/>
                <a:cs typeface="Arial"/>
                <a:sym typeface="Arial"/>
              </a:rPr>
              <a:t>Επιθηλιακά κύτταρα</a:t>
            </a:r>
          </a:p>
        </p:txBody>
      </p:sp>
      <p:sp>
        <p:nvSpPr>
          <p:cNvPr id="4761" name="Shape 4761"/>
          <p:cNvSpPr/>
          <p:nvPr/>
        </p:nvSpPr>
        <p:spPr>
          <a:xfrm>
            <a:off x="0" y="5661025"/>
            <a:ext cx="2627312" cy="309562"/>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chemeClr val="lt2"/>
                </a:solidFill>
                <a:latin typeface="Arial"/>
                <a:ea typeface="Arial"/>
                <a:cs typeface="Arial"/>
                <a:sym typeface="Arial"/>
              </a:rPr>
              <a:t>Παροχή αίματος</a:t>
            </a:r>
          </a:p>
        </p:txBody>
      </p:sp>
      <p:sp>
        <p:nvSpPr>
          <p:cNvPr id="4762" name="Shape 4762"/>
          <p:cNvSpPr/>
          <p:nvPr/>
        </p:nvSpPr>
        <p:spPr>
          <a:xfrm>
            <a:off x="395287" y="4133850"/>
            <a:ext cx="2166936" cy="309562"/>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rgbClr val="FF0000"/>
                </a:solidFill>
                <a:latin typeface="Arial"/>
                <a:ea typeface="Arial"/>
                <a:cs typeface="Arial"/>
                <a:sym typeface="Arial"/>
              </a:rPr>
              <a:t>Διττανθρακικά</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67" name="Shape 4767"/>
        <p:cNvGrpSpPr/>
        <p:nvPr/>
      </p:nvGrpSpPr>
      <p:grpSpPr>
        <a:xfrm>
          <a:off x="0" y="0"/>
          <a:ext cx="0" cy="0"/>
          <a:chOff x="0" y="0"/>
          <a:chExt cx="0" cy="0"/>
        </a:xfrm>
      </p:grpSpPr>
      <p:sp>
        <p:nvSpPr>
          <p:cNvPr id="4768" name="Shape 4768"/>
          <p:cNvSpPr/>
          <p:nvPr/>
        </p:nvSpPr>
        <p:spPr>
          <a:xfrm>
            <a:off x="2819400" y="1625600"/>
            <a:ext cx="5854700" cy="3060700"/>
          </a:xfrm>
          <a:prstGeom prst="rect">
            <a:avLst/>
          </a:prstGeom>
          <a:gradFill>
            <a:gsLst>
              <a:gs pos="0">
                <a:srgbClr val="FF0000"/>
              </a:gs>
              <a:gs pos="100000">
                <a:srgbClr val="FFCCCC"/>
              </a:gs>
            </a:gsLst>
            <a:lin ang="5400000" scaled="0"/>
          </a:gradFill>
          <a:ln cap="rnd" cmpd="sng" w="12700">
            <a:solidFill>
              <a:schemeClr val="lt1"/>
            </a:solidFill>
            <a:prstDash val="solid"/>
            <a:miter/>
            <a:headEnd len="med" w="med" type="none"/>
            <a:tailEnd len="med" w="med" type="none"/>
          </a:ln>
          <a:effectLst>
            <a:outerShdw rotWithShape="0" algn="ctr" dir="18900000" dist="35921">
              <a:schemeClr val="dk2"/>
            </a:outerShdw>
          </a:effectLst>
        </p:spPr>
        <p:txBody>
          <a:bodyPr anchorCtr="0" anchor="ctr" bIns="45700" lIns="91425" rIns="91425" tIns="45700">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4769" name="Shape 4769"/>
          <p:cNvSpPr/>
          <p:nvPr/>
        </p:nvSpPr>
        <p:spPr>
          <a:xfrm>
            <a:off x="2784475" y="4694237"/>
            <a:ext cx="5932488" cy="1431924"/>
          </a:xfrm>
          <a:custGeom>
            <a:pathLst>
              <a:path extrusionOk="0" h="120000" w="120000">
                <a:moveTo>
                  <a:pt x="119971" y="0"/>
                </a:moveTo>
                <a:lnTo>
                  <a:pt x="119971" y="119925"/>
                </a:lnTo>
                <a:lnTo>
                  <a:pt x="0" y="119925"/>
                </a:lnTo>
                <a:lnTo>
                  <a:pt x="0" y="0"/>
                </a:lnTo>
                <a:lnTo>
                  <a:pt x="119971" y="0"/>
                </a:lnTo>
              </a:path>
            </a:pathLst>
          </a:custGeom>
          <a:solidFill>
            <a:srgbClr val="D9B3FF"/>
          </a:solidFill>
          <a:ln cap="rnd" cmpd="sng" w="12700">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cxnSp>
        <p:nvCxnSpPr>
          <p:cNvPr id="4770" name="Shape 4770"/>
          <p:cNvCxnSpPr/>
          <p:nvPr/>
        </p:nvCxnSpPr>
        <p:spPr>
          <a:xfrm>
            <a:off x="6432550" y="6359525"/>
            <a:ext cx="12699" cy="4763"/>
          </a:xfrm>
          <a:prstGeom prst="straightConnector1">
            <a:avLst/>
          </a:prstGeom>
          <a:noFill/>
          <a:ln>
            <a:noFill/>
          </a:ln>
        </p:spPr>
      </p:cxnSp>
      <p:cxnSp>
        <p:nvCxnSpPr>
          <p:cNvPr id="4771" name="Shape 4771"/>
          <p:cNvCxnSpPr/>
          <p:nvPr/>
        </p:nvCxnSpPr>
        <p:spPr>
          <a:xfrm>
            <a:off x="6434137" y="6365875"/>
            <a:ext cx="7937" cy="3174"/>
          </a:xfrm>
          <a:prstGeom prst="straightConnector1">
            <a:avLst/>
          </a:prstGeom>
          <a:noFill/>
          <a:ln>
            <a:noFill/>
          </a:ln>
        </p:spPr>
      </p:cxnSp>
      <p:cxnSp>
        <p:nvCxnSpPr>
          <p:cNvPr id="4772" name="Shape 4772"/>
          <p:cNvCxnSpPr/>
          <p:nvPr/>
        </p:nvCxnSpPr>
        <p:spPr>
          <a:xfrm>
            <a:off x="4800600" y="3298825"/>
            <a:ext cx="12699" cy="6349"/>
          </a:xfrm>
          <a:prstGeom prst="straightConnector1">
            <a:avLst/>
          </a:prstGeom>
          <a:noFill/>
          <a:ln>
            <a:noFill/>
          </a:ln>
        </p:spPr>
      </p:cxnSp>
      <p:sp>
        <p:nvSpPr>
          <p:cNvPr id="4773" name="Shape 4773"/>
          <p:cNvSpPr/>
          <p:nvPr/>
        </p:nvSpPr>
        <p:spPr>
          <a:xfrm>
            <a:off x="2800350" y="5746750"/>
            <a:ext cx="5815013" cy="147638"/>
          </a:xfrm>
          <a:custGeom>
            <a:pathLst>
              <a:path extrusionOk="0" h="120000" w="120000">
                <a:moveTo>
                  <a:pt x="119971" y="119281"/>
                </a:moveTo>
                <a:lnTo>
                  <a:pt x="119971" y="119281"/>
                </a:lnTo>
                <a:lnTo>
                  <a:pt x="119053" y="117844"/>
                </a:lnTo>
                <a:lnTo>
                  <a:pt x="117877" y="117125"/>
                </a:lnTo>
                <a:lnTo>
                  <a:pt x="116586" y="115688"/>
                </a:lnTo>
                <a:lnTo>
                  <a:pt x="115180" y="115688"/>
                </a:lnTo>
                <a:lnTo>
                  <a:pt x="113573" y="114251"/>
                </a:lnTo>
                <a:lnTo>
                  <a:pt x="111910" y="112814"/>
                </a:lnTo>
                <a:lnTo>
                  <a:pt x="110074" y="112095"/>
                </a:lnTo>
                <a:lnTo>
                  <a:pt x="108152" y="111377"/>
                </a:lnTo>
                <a:lnTo>
                  <a:pt x="106143" y="109940"/>
                </a:lnTo>
                <a:lnTo>
                  <a:pt x="104049" y="108502"/>
                </a:lnTo>
                <a:lnTo>
                  <a:pt x="101898" y="107784"/>
                </a:lnTo>
                <a:lnTo>
                  <a:pt x="99717" y="106347"/>
                </a:lnTo>
                <a:lnTo>
                  <a:pt x="97508" y="106347"/>
                </a:lnTo>
                <a:lnTo>
                  <a:pt x="95271" y="104910"/>
                </a:lnTo>
                <a:lnTo>
                  <a:pt x="93005" y="104191"/>
                </a:lnTo>
                <a:lnTo>
                  <a:pt x="90738" y="102754"/>
                </a:lnTo>
                <a:lnTo>
                  <a:pt x="88472" y="102035"/>
                </a:lnTo>
                <a:lnTo>
                  <a:pt x="86263" y="102035"/>
                </a:lnTo>
                <a:lnTo>
                  <a:pt x="84083" y="101317"/>
                </a:lnTo>
                <a:lnTo>
                  <a:pt x="81931" y="100598"/>
                </a:lnTo>
                <a:lnTo>
                  <a:pt x="79837" y="99880"/>
                </a:lnTo>
                <a:lnTo>
                  <a:pt x="77829" y="99161"/>
                </a:lnTo>
                <a:lnTo>
                  <a:pt x="75935" y="98443"/>
                </a:lnTo>
                <a:lnTo>
                  <a:pt x="74099" y="98443"/>
                </a:lnTo>
                <a:lnTo>
                  <a:pt x="72436" y="97724"/>
                </a:lnTo>
                <a:lnTo>
                  <a:pt x="70858" y="97724"/>
                </a:lnTo>
                <a:lnTo>
                  <a:pt x="69423" y="97724"/>
                </a:lnTo>
                <a:lnTo>
                  <a:pt x="68132" y="97724"/>
                </a:lnTo>
                <a:lnTo>
                  <a:pt x="67014" y="97724"/>
                </a:lnTo>
                <a:lnTo>
                  <a:pt x="66067" y="98443"/>
                </a:lnTo>
                <a:lnTo>
                  <a:pt x="65292" y="98443"/>
                </a:lnTo>
                <a:lnTo>
                  <a:pt x="64719" y="99161"/>
                </a:lnTo>
                <a:lnTo>
                  <a:pt x="64059" y="99880"/>
                </a:lnTo>
                <a:lnTo>
                  <a:pt x="63112" y="101317"/>
                </a:lnTo>
                <a:lnTo>
                  <a:pt x="61965" y="102035"/>
                </a:lnTo>
                <a:lnTo>
                  <a:pt x="60616" y="102754"/>
                </a:lnTo>
                <a:lnTo>
                  <a:pt x="59038" y="103473"/>
                </a:lnTo>
                <a:lnTo>
                  <a:pt x="57289" y="104191"/>
                </a:lnTo>
                <a:lnTo>
                  <a:pt x="55366" y="105628"/>
                </a:lnTo>
                <a:lnTo>
                  <a:pt x="53330" y="106347"/>
                </a:lnTo>
                <a:lnTo>
                  <a:pt x="51121" y="106347"/>
                </a:lnTo>
                <a:lnTo>
                  <a:pt x="48826" y="107065"/>
                </a:lnTo>
                <a:lnTo>
                  <a:pt x="46416" y="107784"/>
                </a:lnTo>
                <a:lnTo>
                  <a:pt x="43891" y="108502"/>
                </a:lnTo>
                <a:lnTo>
                  <a:pt x="41338" y="109221"/>
                </a:lnTo>
                <a:lnTo>
                  <a:pt x="38728" y="109940"/>
                </a:lnTo>
                <a:lnTo>
                  <a:pt x="36060" y="109940"/>
                </a:lnTo>
                <a:lnTo>
                  <a:pt x="33363" y="110658"/>
                </a:lnTo>
                <a:lnTo>
                  <a:pt x="30666" y="111377"/>
                </a:lnTo>
                <a:lnTo>
                  <a:pt x="27999" y="111377"/>
                </a:lnTo>
                <a:lnTo>
                  <a:pt x="25331" y="111377"/>
                </a:lnTo>
                <a:lnTo>
                  <a:pt x="22720" y="111377"/>
                </a:lnTo>
                <a:lnTo>
                  <a:pt x="20196" y="111377"/>
                </a:lnTo>
                <a:lnTo>
                  <a:pt x="17671" y="111377"/>
                </a:lnTo>
                <a:lnTo>
                  <a:pt x="15290" y="111377"/>
                </a:lnTo>
                <a:lnTo>
                  <a:pt x="12995" y="111377"/>
                </a:lnTo>
                <a:lnTo>
                  <a:pt x="10786" y="111377"/>
                </a:lnTo>
                <a:lnTo>
                  <a:pt x="8749" y="111377"/>
                </a:lnTo>
                <a:lnTo>
                  <a:pt x="6885" y="111377"/>
                </a:lnTo>
                <a:lnTo>
                  <a:pt x="5135" y="111377"/>
                </a:lnTo>
                <a:lnTo>
                  <a:pt x="3585" y="111377"/>
                </a:lnTo>
                <a:lnTo>
                  <a:pt x="2237" y="110658"/>
                </a:lnTo>
                <a:lnTo>
                  <a:pt x="1118" y="109940"/>
                </a:lnTo>
                <a:lnTo>
                  <a:pt x="0" y="109940"/>
                </a:lnTo>
                <a:lnTo>
                  <a:pt x="0" y="19401"/>
                </a:lnTo>
                <a:lnTo>
                  <a:pt x="803" y="17245"/>
                </a:lnTo>
                <a:lnTo>
                  <a:pt x="1290" y="15808"/>
                </a:lnTo>
                <a:lnTo>
                  <a:pt x="1836" y="15808"/>
                </a:lnTo>
                <a:lnTo>
                  <a:pt x="2438" y="15089"/>
                </a:lnTo>
                <a:lnTo>
                  <a:pt x="3126" y="13652"/>
                </a:lnTo>
                <a:lnTo>
                  <a:pt x="3844" y="12934"/>
                </a:lnTo>
                <a:lnTo>
                  <a:pt x="4647" y="12215"/>
                </a:lnTo>
                <a:lnTo>
                  <a:pt x="5508" y="11497"/>
                </a:lnTo>
                <a:lnTo>
                  <a:pt x="6368" y="10778"/>
                </a:lnTo>
                <a:lnTo>
                  <a:pt x="7286" y="10778"/>
                </a:lnTo>
                <a:lnTo>
                  <a:pt x="8233" y="10778"/>
                </a:lnTo>
                <a:lnTo>
                  <a:pt x="9237" y="10059"/>
                </a:lnTo>
                <a:lnTo>
                  <a:pt x="10241" y="9341"/>
                </a:lnTo>
                <a:lnTo>
                  <a:pt x="11302" y="9341"/>
                </a:lnTo>
                <a:lnTo>
                  <a:pt x="12364" y="8622"/>
                </a:lnTo>
                <a:lnTo>
                  <a:pt x="13454" y="8622"/>
                </a:lnTo>
                <a:lnTo>
                  <a:pt x="14544" y="8622"/>
                </a:lnTo>
                <a:lnTo>
                  <a:pt x="15692" y="7904"/>
                </a:lnTo>
                <a:lnTo>
                  <a:pt x="16782" y="7904"/>
                </a:lnTo>
                <a:lnTo>
                  <a:pt x="17901" y="7904"/>
                </a:lnTo>
                <a:lnTo>
                  <a:pt x="18991" y="7904"/>
                </a:lnTo>
                <a:lnTo>
                  <a:pt x="20081" y="7904"/>
                </a:lnTo>
                <a:lnTo>
                  <a:pt x="21200" y="7904"/>
                </a:lnTo>
                <a:lnTo>
                  <a:pt x="22232" y="8622"/>
                </a:lnTo>
                <a:lnTo>
                  <a:pt x="23294" y="8622"/>
                </a:lnTo>
                <a:lnTo>
                  <a:pt x="24327" y="8622"/>
                </a:lnTo>
                <a:lnTo>
                  <a:pt x="25331" y="9341"/>
                </a:lnTo>
                <a:lnTo>
                  <a:pt x="26335" y="10059"/>
                </a:lnTo>
                <a:lnTo>
                  <a:pt x="27253" y="10059"/>
                </a:lnTo>
                <a:lnTo>
                  <a:pt x="28142" y="10778"/>
                </a:lnTo>
                <a:lnTo>
                  <a:pt x="28974" y="10778"/>
                </a:lnTo>
                <a:lnTo>
                  <a:pt x="29777" y="11497"/>
                </a:lnTo>
                <a:lnTo>
                  <a:pt x="30638" y="12215"/>
                </a:lnTo>
                <a:lnTo>
                  <a:pt x="31527" y="12934"/>
                </a:lnTo>
                <a:lnTo>
                  <a:pt x="32445" y="12934"/>
                </a:lnTo>
                <a:lnTo>
                  <a:pt x="33478" y="13652"/>
                </a:lnTo>
                <a:lnTo>
                  <a:pt x="34568" y="13652"/>
                </a:lnTo>
                <a:lnTo>
                  <a:pt x="35715" y="13652"/>
                </a:lnTo>
                <a:lnTo>
                  <a:pt x="36892" y="13652"/>
                </a:lnTo>
                <a:lnTo>
                  <a:pt x="38125" y="13652"/>
                </a:lnTo>
                <a:lnTo>
                  <a:pt x="39359" y="13652"/>
                </a:lnTo>
                <a:lnTo>
                  <a:pt x="40621" y="13652"/>
                </a:lnTo>
                <a:lnTo>
                  <a:pt x="41941" y="12934"/>
                </a:lnTo>
                <a:lnTo>
                  <a:pt x="43260" y="12934"/>
                </a:lnTo>
                <a:lnTo>
                  <a:pt x="44609" y="12215"/>
                </a:lnTo>
                <a:lnTo>
                  <a:pt x="45928" y="12215"/>
                </a:lnTo>
                <a:lnTo>
                  <a:pt x="47277" y="11497"/>
                </a:lnTo>
                <a:lnTo>
                  <a:pt x="48625" y="10778"/>
                </a:lnTo>
                <a:lnTo>
                  <a:pt x="49973" y="10778"/>
                </a:lnTo>
                <a:lnTo>
                  <a:pt x="51264" y="10778"/>
                </a:lnTo>
                <a:lnTo>
                  <a:pt x="52584" y="10059"/>
                </a:lnTo>
                <a:lnTo>
                  <a:pt x="53817" y="9341"/>
                </a:lnTo>
                <a:lnTo>
                  <a:pt x="55080" y="8622"/>
                </a:lnTo>
                <a:lnTo>
                  <a:pt x="56284" y="7904"/>
                </a:lnTo>
                <a:lnTo>
                  <a:pt x="57432" y="7185"/>
                </a:lnTo>
                <a:lnTo>
                  <a:pt x="58551" y="6467"/>
                </a:lnTo>
                <a:lnTo>
                  <a:pt x="59612" y="6467"/>
                </a:lnTo>
                <a:lnTo>
                  <a:pt x="60616" y="5748"/>
                </a:lnTo>
                <a:lnTo>
                  <a:pt x="61534" y="5029"/>
                </a:lnTo>
                <a:lnTo>
                  <a:pt x="62424" y="4311"/>
                </a:lnTo>
                <a:lnTo>
                  <a:pt x="63169" y="3592"/>
                </a:lnTo>
                <a:lnTo>
                  <a:pt x="63915" y="2874"/>
                </a:lnTo>
                <a:lnTo>
                  <a:pt x="64546" y="2155"/>
                </a:lnTo>
                <a:lnTo>
                  <a:pt x="65034" y="2155"/>
                </a:lnTo>
                <a:lnTo>
                  <a:pt x="65551" y="1437"/>
                </a:lnTo>
                <a:lnTo>
                  <a:pt x="66239" y="718"/>
                </a:lnTo>
                <a:lnTo>
                  <a:pt x="67042" y="718"/>
                </a:lnTo>
                <a:lnTo>
                  <a:pt x="68018" y="0"/>
                </a:lnTo>
                <a:lnTo>
                  <a:pt x="68993" y="0"/>
                </a:lnTo>
                <a:lnTo>
                  <a:pt x="70198" y="0"/>
                </a:lnTo>
                <a:lnTo>
                  <a:pt x="71431" y="0"/>
                </a:lnTo>
                <a:lnTo>
                  <a:pt x="72751" y="0"/>
                </a:lnTo>
                <a:lnTo>
                  <a:pt x="74185" y="0"/>
                </a:lnTo>
                <a:lnTo>
                  <a:pt x="75677" y="0"/>
                </a:lnTo>
                <a:lnTo>
                  <a:pt x="77255" y="718"/>
                </a:lnTo>
                <a:lnTo>
                  <a:pt x="78862" y="718"/>
                </a:lnTo>
                <a:lnTo>
                  <a:pt x="80525" y="1437"/>
                </a:lnTo>
                <a:lnTo>
                  <a:pt x="82247" y="1437"/>
                </a:lnTo>
                <a:lnTo>
                  <a:pt x="83939" y="2155"/>
                </a:lnTo>
                <a:lnTo>
                  <a:pt x="85718" y="2155"/>
                </a:lnTo>
                <a:lnTo>
                  <a:pt x="87468" y="2874"/>
                </a:lnTo>
                <a:lnTo>
                  <a:pt x="89246" y="3592"/>
                </a:lnTo>
                <a:lnTo>
                  <a:pt x="91025" y="4311"/>
                </a:lnTo>
                <a:lnTo>
                  <a:pt x="92746" y="5029"/>
                </a:lnTo>
                <a:lnTo>
                  <a:pt x="94525" y="5748"/>
                </a:lnTo>
                <a:lnTo>
                  <a:pt x="96189" y="6467"/>
                </a:lnTo>
                <a:lnTo>
                  <a:pt x="97853" y="6467"/>
                </a:lnTo>
                <a:lnTo>
                  <a:pt x="99459" y="7904"/>
                </a:lnTo>
                <a:lnTo>
                  <a:pt x="101037" y="8622"/>
                </a:lnTo>
                <a:lnTo>
                  <a:pt x="102529" y="9341"/>
                </a:lnTo>
                <a:lnTo>
                  <a:pt x="103934" y="10778"/>
                </a:lnTo>
                <a:lnTo>
                  <a:pt x="105254" y="10778"/>
                </a:lnTo>
                <a:lnTo>
                  <a:pt x="106516" y="12215"/>
                </a:lnTo>
                <a:lnTo>
                  <a:pt x="107664" y="12934"/>
                </a:lnTo>
                <a:lnTo>
                  <a:pt x="108697" y="14371"/>
                </a:lnTo>
                <a:lnTo>
                  <a:pt x="109615" y="15089"/>
                </a:lnTo>
                <a:lnTo>
                  <a:pt x="111221" y="16526"/>
                </a:lnTo>
                <a:lnTo>
                  <a:pt x="112655" y="18682"/>
                </a:lnTo>
                <a:lnTo>
                  <a:pt x="113860" y="20119"/>
                </a:lnTo>
                <a:lnTo>
                  <a:pt x="114922" y="22275"/>
                </a:lnTo>
                <a:lnTo>
                  <a:pt x="115811" y="24431"/>
                </a:lnTo>
                <a:lnTo>
                  <a:pt x="116586" y="25868"/>
                </a:lnTo>
                <a:lnTo>
                  <a:pt x="117217" y="28023"/>
                </a:lnTo>
                <a:lnTo>
                  <a:pt x="117762" y="29461"/>
                </a:lnTo>
                <a:lnTo>
                  <a:pt x="118192" y="30179"/>
                </a:lnTo>
                <a:lnTo>
                  <a:pt x="118565" y="31616"/>
                </a:lnTo>
                <a:lnTo>
                  <a:pt x="118852" y="32335"/>
                </a:lnTo>
                <a:lnTo>
                  <a:pt x="119081" y="33053"/>
                </a:lnTo>
                <a:lnTo>
                  <a:pt x="119282" y="33053"/>
                </a:lnTo>
                <a:lnTo>
                  <a:pt x="119512" y="33053"/>
                </a:lnTo>
                <a:lnTo>
                  <a:pt x="119741" y="32335"/>
                </a:lnTo>
                <a:lnTo>
                  <a:pt x="119971" y="30898"/>
                </a:lnTo>
                <a:lnTo>
                  <a:pt x="119971" y="119281"/>
                </a:lnTo>
              </a:path>
            </a:pathLst>
          </a:custGeom>
          <a:solidFill>
            <a:srgbClr val="FF2F3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74" name="Shape 4774"/>
          <p:cNvSpPr/>
          <p:nvPr/>
        </p:nvSpPr>
        <p:spPr>
          <a:xfrm>
            <a:off x="6688138" y="4421187"/>
            <a:ext cx="9524" cy="47625"/>
          </a:xfrm>
          <a:custGeom>
            <a:pathLst>
              <a:path extrusionOk="0" h="120000" w="120000">
                <a:moveTo>
                  <a:pt x="0" y="0"/>
                </a:moveTo>
                <a:lnTo>
                  <a:pt x="34285" y="36000"/>
                </a:lnTo>
                <a:lnTo>
                  <a:pt x="85714" y="92000"/>
                </a:lnTo>
                <a:lnTo>
                  <a:pt x="102857" y="116000"/>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75" name="Shape 4775"/>
          <p:cNvSpPr/>
          <p:nvPr/>
        </p:nvSpPr>
        <p:spPr>
          <a:xfrm>
            <a:off x="6697663" y="4476750"/>
            <a:ext cx="7937" cy="50799"/>
          </a:xfrm>
          <a:custGeom>
            <a:pathLst>
              <a:path extrusionOk="0" h="120000" w="120000">
                <a:moveTo>
                  <a:pt x="0" y="0"/>
                </a:moveTo>
                <a:lnTo>
                  <a:pt x="24000" y="26250"/>
                </a:lnTo>
                <a:lnTo>
                  <a:pt x="96000" y="105000"/>
                </a:lnTo>
                <a:lnTo>
                  <a:pt x="96000" y="116250"/>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76" name="Shape 4776"/>
          <p:cNvSpPr/>
          <p:nvPr/>
        </p:nvSpPr>
        <p:spPr>
          <a:xfrm>
            <a:off x="6705600" y="4535487"/>
            <a:ext cx="6349" cy="47625"/>
          </a:xfrm>
          <a:custGeom>
            <a:pathLst>
              <a:path extrusionOk="0" h="120000" w="120000">
                <a:moveTo>
                  <a:pt x="0" y="0"/>
                </a:moveTo>
                <a:lnTo>
                  <a:pt x="24000" y="12000"/>
                </a:lnTo>
                <a:lnTo>
                  <a:pt x="72000" y="68000"/>
                </a:lnTo>
                <a:lnTo>
                  <a:pt x="96000" y="116000"/>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77" name="Shape 4777"/>
          <p:cNvSpPr/>
          <p:nvPr/>
        </p:nvSpPr>
        <p:spPr>
          <a:xfrm>
            <a:off x="6710363" y="4591050"/>
            <a:ext cx="3174" cy="49212"/>
          </a:xfrm>
          <a:custGeom>
            <a:pathLst>
              <a:path extrusionOk="0" h="120000" w="120000">
                <a:moveTo>
                  <a:pt x="0" y="0"/>
                </a:moveTo>
                <a:lnTo>
                  <a:pt x="60000" y="50322"/>
                </a:lnTo>
                <a:lnTo>
                  <a:pt x="60000" y="116129"/>
                </a:lnTo>
              </a:path>
            </a:pathLst>
          </a:custGeom>
          <a:solidFill>
            <a:schemeClr val="lt1"/>
          </a:solidFill>
          <a:ln cap="rnd" cmpd="sng" w="12700">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78" name="Shape 4778"/>
          <p:cNvSpPr/>
          <p:nvPr/>
        </p:nvSpPr>
        <p:spPr>
          <a:xfrm>
            <a:off x="6711950" y="4648200"/>
            <a:ext cx="3174" cy="50799"/>
          </a:xfrm>
          <a:custGeom>
            <a:pathLst>
              <a:path extrusionOk="0" h="120000" w="120000">
                <a:moveTo>
                  <a:pt x="0" y="0"/>
                </a:moveTo>
                <a:lnTo>
                  <a:pt x="60000" y="41250"/>
                </a:lnTo>
                <a:lnTo>
                  <a:pt x="60000" y="105000"/>
                </a:lnTo>
                <a:lnTo>
                  <a:pt x="60000" y="116250"/>
                </a:lnTo>
              </a:path>
            </a:pathLst>
          </a:custGeom>
          <a:solidFill>
            <a:srgbClr val="FFFFA3"/>
          </a:solidFill>
          <a:ln cap="rnd" cmpd="sng" w="12700">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79" name="Shape 4779"/>
          <p:cNvSpPr/>
          <p:nvPr/>
        </p:nvSpPr>
        <p:spPr>
          <a:xfrm>
            <a:off x="6711950" y="4706937"/>
            <a:ext cx="3174" cy="49211"/>
          </a:xfrm>
          <a:custGeom>
            <a:pathLst>
              <a:path extrusionOk="0" h="120000" w="120000">
                <a:moveTo>
                  <a:pt x="60000" y="0"/>
                </a:moveTo>
                <a:lnTo>
                  <a:pt x="60000" y="30967"/>
                </a:lnTo>
                <a:lnTo>
                  <a:pt x="0" y="100645"/>
                </a:lnTo>
                <a:lnTo>
                  <a:pt x="0" y="116129"/>
                </a:lnTo>
              </a:path>
            </a:pathLst>
          </a:custGeom>
          <a:solidFill>
            <a:srgbClr val="FFFFA3"/>
          </a:solidFill>
          <a:ln cap="rnd" cmpd="sng" w="12700">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80" name="Shape 4780"/>
          <p:cNvSpPr/>
          <p:nvPr/>
        </p:nvSpPr>
        <p:spPr>
          <a:xfrm>
            <a:off x="6710363" y="4764087"/>
            <a:ext cx="3174" cy="49211"/>
          </a:xfrm>
          <a:custGeom>
            <a:pathLst>
              <a:path extrusionOk="0" h="120000" w="120000">
                <a:moveTo>
                  <a:pt x="60000" y="0"/>
                </a:moveTo>
                <a:lnTo>
                  <a:pt x="60000" y="27096"/>
                </a:lnTo>
                <a:lnTo>
                  <a:pt x="0" y="85161"/>
                </a:lnTo>
                <a:lnTo>
                  <a:pt x="0" y="116129"/>
                </a:lnTo>
              </a:path>
            </a:pathLst>
          </a:custGeom>
          <a:solidFill>
            <a:srgbClr val="FFFFA3"/>
          </a:solidFill>
          <a:ln cap="rnd" cmpd="sng" w="12700">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81" name="Shape 4781"/>
          <p:cNvSpPr/>
          <p:nvPr/>
        </p:nvSpPr>
        <p:spPr>
          <a:xfrm>
            <a:off x="6707188" y="4821237"/>
            <a:ext cx="4762" cy="49211"/>
          </a:xfrm>
          <a:custGeom>
            <a:pathLst>
              <a:path extrusionOk="0" h="120000" w="120000">
                <a:moveTo>
                  <a:pt x="90000" y="0"/>
                </a:moveTo>
                <a:lnTo>
                  <a:pt x="90000" y="7741"/>
                </a:lnTo>
                <a:lnTo>
                  <a:pt x="90000" y="61935"/>
                </a:lnTo>
                <a:lnTo>
                  <a:pt x="0" y="112258"/>
                </a:lnTo>
                <a:lnTo>
                  <a:pt x="0" y="116129"/>
                </a:lnTo>
              </a:path>
            </a:pathLst>
          </a:custGeom>
          <a:solidFill>
            <a:srgbClr val="FFFFA3"/>
          </a:solidFill>
          <a:ln cap="rnd" cmpd="sng" w="12700">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82" name="Shape 4782"/>
          <p:cNvSpPr/>
          <p:nvPr/>
        </p:nvSpPr>
        <p:spPr>
          <a:xfrm>
            <a:off x="6700838" y="4878387"/>
            <a:ext cx="7937" cy="50799"/>
          </a:xfrm>
          <a:custGeom>
            <a:pathLst>
              <a:path extrusionOk="0" h="120000" w="120000">
                <a:moveTo>
                  <a:pt x="96000" y="0"/>
                </a:moveTo>
                <a:lnTo>
                  <a:pt x="72000" y="15000"/>
                </a:lnTo>
                <a:lnTo>
                  <a:pt x="48000" y="48750"/>
                </a:lnTo>
                <a:lnTo>
                  <a:pt x="0" y="86250"/>
                </a:lnTo>
                <a:lnTo>
                  <a:pt x="0" y="116250"/>
                </a:lnTo>
              </a:path>
            </a:pathLst>
          </a:custGeom>
          <a:solidFill>
            <a:srgbClr val="FFFFA3"/>
          </a:solidFill>
          <a:ln cap="rnd" cmpd="sng" w="12700">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83" name="Shape 4783"/>
          <p:cNvSpPr/>
          <p:nvPr/>
        </p:nvSpPr>
        <p:spPr>
          <a:xfrm>
            <a:off x="6694488" y="4937125"/>
            <a:ext cx="7937" cy="49212"/>
          </a:xfrm>
          <a:custGeom>
            <a:pathLst>
              <a:path extrusionOk="0" h="120000" w="120000">
                <a:moveTo>
                  <a:pt x="100000" y="0"/>
                </a:moveTo>
                <a:lnTo>
                  <a:pt x="60000" y="42580"/>
                </a:lnTo>
                <a:lnTo>
                  <a:pt x="0" y="100645"/>
                </a:lnTo>
                <a:lnTo>
                  <a:pt x="0" y="116129"/>
                </a:lnTo>
              </a:path>
            </a:pathLst>
          </a:custGeom>
          <a:solidFill>
            <a:srgbClr val="FFFFA3"/>
          </a:solidFill>
          <a:ln cap="rnd" cmpd="sng" w="12700">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84" name="Shape 4784"/>
          <p:cNvSpPr/>
          <p:nvPr/>
        </p:nvSpPr>
        <p:spPr>
          <a:xfrm>
            <a:off x="6689725" y="4992687"/>
            <a:ext cx="6349" cy="49211"/>
          </a:xfrm>
          <a:custGeom>
            <a:pathLst>
              <a:path extrusionOk="0" h="120000" w="120000">
                <a:moveTo>
                  <a:pt x="90000" y="0"/>
                </a:moveTo>
                <a:lnTo>
                  <a:pt x="30000" y="27096"/>
                </a:lnTo>
                <a:lnTo>
                  <a:pt x="0" y="89032"/>
                </a:lnTo>
                <a:lnTo>
                  <a:pt x="0" y="116129"/>
                </a:lnTo>
              </a:path>
            </a:pathLst>
          </a:custGeom>
          <a:solidFill>
            <a:srgbClr val="FFFFA3"/>
          </a:solidFill>
          <a:ln cap="rnd" cmpd="sng" w="12700">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85" name="Shape 4785"/>
          <p:cNvSpPr/>
          <p:nvPr/>
        </p:nvSpPr>
        <p:spPr>
          <a:xfrm>
            <a:off x="6684963" y="5049837"/>
            <a:ext cx="4762" cy="50799"/>
          </a:xfrm>
          <a:custGeom>
            <a:pathLst>
              <a:path extrusionOk="0" h="120000" w="120000">
                <a:moveTo>
                  <a:pt x="90000" y="0"/>
                </a:moveTo>
                <a:lnTo>
                  <a:pt x="60000" y="22500"/>
                </a:lnTo>
                <a:lnTo>
                  <a:pt x="0" y="86250"/>
                </a:lnTo>
                <a:lnTo>
                  <a:pt x="0" y="116250"/>
                </a:lnTo>
              </a:path>
            </a:pathLst>
          </a:custGeom>
          <a:solidFill>
            <a:srgbClr val="FFFFA3"/>
          </a:solidFill>
          <a:ln cap="rnd" cmpd="sng" w="12700">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86" name="Shape 4786"/>
          <p:cNvSpPr/>
          <p:nvPr/>
        </p:nvSpPr>
        <p:spPr>
          <a:xfrm>
            <a:off x="6680200" y="5108575"/>
            <a:ext cx="4763" cy="49212"/>
          </a:xfrm>
          <a:custGeom>
            <a:pathLst>
              <a:path extrusionOk="0" h="120000" w="120000">
                <a:moveTo>
                  <a:pt x="90000" y="0"/>
                </a:moveTo>
                <a:lnTo>
                  <a:pt x="60000" y="11612"/>
                </a:lnTo>
                <a:lnTo>
                  <a:pt x="0" y="81290"/>
                </a:lnTo>
                <a:lnTo>
                  <a:pt x="0" y="116129"/>
                </a:lnTo>
              </a:path>
            </a:pathLst>
          </a:custGeom>
          <a:solidFill>
            <a:srgbClr val="FFFFA3"/>
          </a:solidFill>
          <a:ln cap="rnd" cmpd="sng" w="12700">
            <a:solidFill>
              <a:srgbClr val="83817E"/>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87" name="Shape 4787"/>
          <p:cNvSpPr/>
          <p:nvPr/>
        </p:nvSpPr>
        <p:spPr>
          <a:xfrm>
            <a:off x="8123238" y="4276725"/>
            <a:ext cx="425449" cy="1389063"/>
          </a:xfrm>
          <a:custGeom>
            <a:pathLst>
              <a:path extrusionOk="0" h="120000" w="120000">
                <a:moveTo>
                  <a:pt x="92093" y="114240"/>
                </a:moveTo>
                <a:lnTo>
                  <a:pt x="92093" y="114240"/>
                </a:lnTo>
                <a:lnTo>
                  <a:pt x="88504" y="115337"/>
                </a:lnTo>
                <a:lnTo>
                  <a:pt x="85714" y="116434"/>
                </a:lnTo>
                <a:lnTo>
                  <a:pt x="82524" y="117394"/>
                </a:lnTo>
                <a:lnTo>
                  <a:pt x="79335" y="118080"/>
                </a:lnTo>
                <a:lnTo>
                  <a:pt x="76146" y="118765"/>
                </a:lnTo>
                <a:lnTo>
                  <a:pt x="72956" y="119314"/>
                </a:lnTo>
                <a:lnTo>
                  <a:pt x="69767" y="119588"/>
                </a:lnTo>
                <a:lnTo>
                  <a:pt x="66578" y="119725"/>
                </a:lnTo>
                <a:lnTo>
                  <a:pt x="62990" y="119862"/>
                </a:lnTo>
                <a:lnTo>
                  <a:pt x="60199" y="119725"/>
                </a:lnTo>
                <a:lnTo>
                  <a:pt x="55813" y="119725"/>
                </a:lnTo>
                <a:lnTo>
                  <a:pt x="51428" y="119314"/>
                </a:lnTo>
                <a:lnTo>
                  <a:pt x="47043" y="118902"/>
                </a:lnTo>
                <a:lnTo>
                  <a:pt x="42259" y="118354"/>
                </a:lnTo>
                <a:lnTo>
                  <a:pt x="36279" y="117668"/>
                </a:lnTo>
                <a:lnTo>
                  <a:pt x="29900" y="116982"/>
                </a:lnTo>
                <a:lnTo>
                  <a:pt x="18737" y="115337"/>
                </a:lnTo>
                <a:lnTo>
                  <a:pt x="10764" y="113691"/>
                </a:lnTo>
                <a:lnTo>
                  <a:pt x="4784" y="111908"/>
                </a:lnTo>
                <a:lnTo>
                  <a:pt x="1594" y="109988"/>
                </a:lnTo>
                <a:lnTo>
                  <a:pt x="0" y="107931"/>
                </a:lnTo>
                <a:lnTo>
                  <a:pt x="0" y="105737"/>
                </a:lnTo>
                <a:lnTo>
                  <a:pt x="0" y="103131"/>
                </a:lnTo>
                <a:lnTo>
                  <a:pt x="1196" y="100114"/>
                </a:lnTo>
                <a:lnTo>
                  <a:pt x="1594" y="98194"/>
                </a:lnTo>
                <a:lnTo>
                  <a:pt x="2790" y="95588"/>
                </a:lnTo>
                <a:lnTo>
                  <a:pt x="3189" y="92571"/>
                </a:lnTo>
                <a:lnTo>
                  <a:pt x="3986" y="88868"/>
                </a:lnTo>
                <a:lnTo>
                  <a:pt x="5182" y="85028"/>
                </a:lnTo>
                <a:lnTo>
                  <a:pt x="5980" y="80777"/>
                </a:lnTo>
                <a:lnTo>
                  <a:pt x="7176" y="76251"/>
                </a:lnTo>
                <a:lnTo>
                  <a:pt x="8372" y="71862"/>
                </a:lnTo>
                <a:lnTo>
                  <a:pt x="8770" y="67474"/>
                </a:lnTo>
                <a:lnTo>
                  <a:pt x="10365" y="62948"/>
                </a:lnTo>
                <a:lnTo>
                  <a:pt x="11561" y="58834"/>
                </a:lnTo>
                <a:lnTo>
                  <a:pt x="11960" y="54720"/>
                </a:lnTo>
                <a:lnTo>
                  <a:pt x="13554" y="51154"/>
                </a:lnTo>
                <a:lnTo>
                  <a:pt x="14352" y="48137"/>
                </a:lnTo>
                <a:lnTo>
                  <a:pt x="14750" y="45531"/>
                </a:lnTo>
                <a:lnTo>
                  <a:pt x="15548" y="43611"/>
                </a:lnTo>
                <a:lnTo>
                  <a:pt x="15946" y="42102"/>
                </a:lnTo>
                <a:lnTo>
                  <a:pt x="16744" y="40457"/>
                </a:lnTo>
                <a:lnTo>
                  <a:pt x="16744" y="38537"/>
                </a:lnTo>
                <a:lnTo>
                  <a:pt x="15946" y="36480"/>
                </a:lnTo>
                <a:lnTo>
                  <a:pt x="15548" y="34560"/>
                </a:lnTo>
                <a:lnTo>
                  <a:pt x="15149" y="32228"/>
                </a:lnTo>
                <a:lnTo>
                  <a:pt x="14750" y="30034"/>
                </a:lnTo>
                <a:lnTo>
                  <a:pt x="14352" y="27702"/>
                </a:lnTo>
                <a:lnTo>
                  <a:pt x="13554" y="25508"/>
                </a:lnTo>
                <a:lnTo>
                  <a:pt x="13156" y="23451"/>
                </a:lnTo>
                <a:lnTo>
                  <a:pt x="11960" y="21120"/>
                </a:lnTo>
                <a:lnTo>
                  <a:pt x="11561" y="19062"/>
                </a:lnTo>
                <a:lnTo>
                  <a:pt x="11561" y="17142"/>
                </a:lnTo>
                <a:lnTo>
                  <a:pt x="11561" y="15360"/>
                </a:lnTo>
                <a:lnTo>
                  <a:pt x="11561" y="13714"/>
                </a:lnTo>
                <a:lnTo>
                  <a:pt x="11561" y="12205"/>
                </a:lnTo>
                <a:lnTo>
                  <a:pt x="13953" y="9600"/>
                </a:lnTo>
                <a:lnTo>
                  <a:pt x="19136" y="7268"/>
                </a:lnTo>
                <a:lnTo>
                  <a:pt x="26312" y="5211"/>
                </a:lnTo>
                <a:lnTo>
                  <a:pt x="35083" y="3428"/>
                </a:lnTo>
                <a:lnTo>
                  <a:pt x="43853" y="1920"/>
                </a:lnTo>
                <a:lnTo>
                  <a:pt x="52225" y="822"/>
                </a:lnTo>
                <a:lnTo>
                  <a:pt x="60199" y="137"/>
                </a:lnTo>
                <a:lnTo>
                  <a:pt x="64983" y="0"/>
                </a:lnTo>
                <a:lnTo>
                  <a:pt x="69368" y="137"/>
                </a:lnTo>
                <a:lnTo>
                  <a:pt x="74950" y="822"/>
                </a:lnTo>
                <a:lnTo>
                  <a:pt x="81328" y="1645"/>
                </a:lnTo>
                <a:lnTo>
                  <a:pt x="88106" y="2742"/>
                </a:lnTo>
                <a:lnTo>
                  <a:pt x="94086" y="3977"/>
                </a:lnTo>
                <a:lnTo>
                  <a:pt x="100066" y="5348"/>
                </a:lnTo>
                <a:lnTo>
                  <a:pt x="104053" y="6720"/>
                </a:lnTo>
                <a:lnTo>
                  <a:pt x="106445" y="7817"/>
                </a:lnTo>
                <a:lnTo>
                  <a:pt x="108438" y="9051"/>
                </a:lnTo>
                <a:lnTo>
                  <a:pt x="109235" y="10285"/>
                </a:lnTo>
                <a:lnTo>
                  <a:pt x="110830" y="11657"/>
                </a:lnTo>
                <a:lnTo>
                  <a:pt x="111627" y="13165"/>
                </a:lnTo>
                <a:lnTo>
                  <a:pt x="112823" y="14948"/>
                </a:lnTo>
                <a:lnTo>
                  <a:pt x="113621" y="17005"/>
                </a:lnTo>
                <a:lnTo>
                  <a:pt x="115215" y="19474"/>
                </a:lnTo>
                <a:lnTo>
                  <a:pt x="116810" y="22491"/>
                </a:lnTo>
                <a:lnTo>
                  <a:pt x="117209" y="24137"/>
                </a:lnTo>
                <a:lnTo>
                  <a:pt x="118006" y="26057"/>
                </a:lnTo>
                <a:lnTo>
                  <a:pt x="118803" y="27977"/>
                </a:lnTo>
                <a:lnTo>
                  <a:pt x="119202" y="30308"/>
                </a:lnTo>
                <a:lnTo>
                  <a:pt x="119202" y="32502"/>
                </a:lnTo>
                <a:lnTo>
                  <a:pt x="119601" y="34834"/>
                </a:lnTo>
                <a:lnTo>
                  <a:pt x="119601" y="37302"/>
                </a:lnTo>
                <a:lnTo>
                  <a:pt x="119601" y="39634"/>
                </a:lnTo>
                <a:lnTo>
                  <a:pt x="119601" y="41965"/>
                </a:lnTo>
                <a:lnTo>
                  <a:pt x="119202" y="44297"/>
                </a:lnTo>
                <a:lnTo>
                  <a:pt x="119202" y="46491"/>
                </a:lnTo>
                <a:lnTo>
                  <a:pt x="118803" y="48548"/>
                </a:lnTo>
                <a:lnTo>
                  <a:pt x="118405" y="50468"/>
                </a:lnTo>
                <a:lnTo>
                  <a:pt x="118006" y="52251"/>
                </a:lnTo>
                <a:lnTo>
                  <a:pt x="116810" y="53760"/>
                </a:lnTo>
                <a:lnTo>
                  <a:pt x="116810" y="55131"/>
                </a:lnTo>
                <a:lnTo>
                  <a:pt x="116411" y="56365"/>
                </a:lnTo>
                <a:lnTo>
                  <a:pt x="115614" y="58011"/>
                </a:lnTo>
                <a:lnTo>
                  <a:pt x="114817" y="59794"/>
                </a:lnTo>
                <a:lnTo>
                  <a:pt x="113621" y="61851"/>
                </a:lnTo>
                <a:lnTo>
                  <a:pt x="113222" y="64182"/>
                </a:lnTo>
                <a:lnTo>
                  <a:pt x="112425" y="66377"/>
                </a:lnTo>
                <a:lnTo>
                  <a:pt x="111627" y="68708"/>
                </a:lnTo>
                <a:lnTo>
                  <a:pt x="111229" y="71177"/>
                </a:lnTo>
                <a:lnTo>
                  <a:pt x="110033" y="73645"/>
                </a:lnTo>
                <a:lnTo>
                  <a:pt x="109235" y="75977"/>
                </a:lnTo>
                <a:lnTo>
                  <a:pt x="108837" y="78171"/>
                </a:lnTo>
                <a:lnTo>
                  <a:pt x="108438" y="80365"/>
                </a:lnTo>
                <a:lnTo>
                  <a:pt x="108438" y="82422"/>
                </a:lnTo>
                <a:lnTo>
                  <a:pt x="108438" y="84068"/>
                </a:lnTo>
                <a:lnTo>
                  <a:pt x="108438" y="85714"/>
                </a:lnTo>
                <a:lnTo>
                  <a:pt x="108837" y="86811"/>
                </a:lnTo>
                <a:lnTo>
                  <a:pt x="109235" y="88045"/>
                </a:lnTo>
                <a:lnTo>
                  <a:pt x="109634" y="89280"/>
                </a:lnTo>
                <a:lnTo>
                  <a:pt x="110033" y="90651"/>
                </a:lnTo>
                <a:lnTo>
                  <a:pt x="110830" y="92022"/>
                </a:lnTo>
                <a:lnTo>
                  <a:pt x="110830" y="93668"/>
                </a:lnTo>
                <a:lnTo>
                  <a:pt x="110830" y="95177"/>
                </a:lnTo>
                <a:lnTo>
                  <a:pt x="110033" y="96685"/>
                </a:lnTo>
                <a:lnTo>
                  <a:pt x="110033" y="98057"/>
                </a:lnTo>
                <a:lnTo>
                  <a:pt x="109634" y="99702"/>
                </a:lnTo>
                <a:lnTo>
                  <a:pt x="109634" y="100937"/>
                </a:lnTo>
                <a:lnTo>
                  <a:pt x="109235" y="102308"/>
                </a:lnTo>
                <a:lnTo>
                  <a:pt x="108438" y="103542"/>
                </a:lnTo>
                <a:lnTo>
                  <a:pt x="108438" y="104640"/>
                </a:lnTo>
                <a:lnTo>
                  <a:pt x="108039" y="105462"/>
                </a:lnTo>
                <a:lnTo>
                  <a:pt x="107242" y="106285"/>
                </a:lnTo>
                <a:lnTo>
                  <a:pt x="106445" y="106697"/>
                </a:lnTo>
                <a:lnTo>
                  <a:pt x="105647" y="107520"/>
                </a:lnTo>
                <a:lnTo>
                  <a:pt x="104850" y="108342"/>
                </a:lnTo>
                <a:lnTo>
                  <a:pt x="104053" y="109165"/>
                </a:lnTo>
                <a:lnTo>
                  <a:pt x="102458" y="109851"/>
                </a:lnTo>
                <a:lnTo>
                  <a:pt x="101262" y="110811"/>
                </a:lnTo>
                <a:lnTo>
                  <a:pt x="98870" y="111771"/>
                </a:lnTo>
                <a:lnTo>
                  <a:pt x="96478" y="112868"/>
                </a:lnTo>
                <a:lnTo>
                  <a:pt x="92093" y="114240"/>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88" name="Shape 4788"/>
          <p:cNvSpPr/>
          <p:nvPr/>
        </p:nvSpPr>
        <p:spPr>
          <a:xfrm>
            <a:off x="7400925" y="4286250"/>
            <a:ext cx="427037" cy="1371599"/>
          </a:xfrm>
          <a:custGeom>
            <a:pathLst>
              <a:path extrusionOk="0" h="120000" w="120000">
                <a:moveTo>
                  <a:pt x="94257" y="114027"/>
                </a:moveTo>
                <a:lnTo>
                  <a:pt x="94257" y="114027"/>
                </a:lnTo>
                <a:lnTo>
                  <a:pt x="90693" y="115138"/>
                </a:lnTo>
                <a:lnTo>
                  <a:pt x="87128" y="116250"/>
                </a:lnTo>
                <a:lnTo>
                  <a:pt x="83960" y="117083"/>
                </a:lnTo>
                <a:lnTo>
                  <a:pt x="80792" y="117916"/>
                </a:lnTo>
                <a:lnTo>
                  <a:pt x="77623" y="118611"/>
                </a:lnTo>
                <a:lnTo>
                  <a:pt x="74059" y="119027"/>
                </a:lnTo>
                <a:lnTo>
                  <a:pt x="70495" y="119444"/>
                </a:lnTo>
                <a:lnTo>
                  <a:pt x="66930" y="119722"/>
                </a:lnTo>
                <a:lnTo>
                  <a:pt x="63762" y="119861"/>
                </a:lnTo>
                <a:lnTo>
                  <a:pt x="59405" y="119861"/>
                </a:lnTo>
                <a:lnTo>
                  <a:pt x="55445" y="119722"/>
                </a:lnTo>
                <a:lnTo>
                  <a:pt x="50297" y="119583"/>
                </a:lnTo>
                <a:lnTo>
                  <a:pt x="45544" y="119305"/>
                </a:lnTo>
                <a:lnTo>
                  <a:pt x="39603" y="118888"/>
                </a:lnTo>
                <a:lnTo>
                  <a:pt x="33663" y="118611"/>
                </a:lnTo>
                <a:lnTo>
                  <a:pt x="27326" y="117916"/>
                </a:lnTo>
                <a:lnTo>
                  <a:pt x="15445" y="116666"/>
                </a:lnTo>
                <a:lnTo>
                  <a:pt x="7524" y="115138"/>
                </a:lnTo>
                <a:lnTo>
                  <a:pt x="3168" y="113055"/>
                </a:lnTo>
                <a:lnTo>
                  <a:pt x="792" y="110833"/>
                </a:lnTo>
                <a:lnTo>
                  <a:pt x="0" y="108333"/>
                </a:lnTo>
                <a:lnTo>
                  <a:pt x="792" y="105694"/>
                </a:lnTo>
                <a:lnTo>
                  <a:pt x="2376" y="102777"/>
                </a:lnTo>
                <a:lnTo>
                  <a:pt x="3564" y="99722"/>
                </a:lnTo>
                <a:lnTo>
                  <a:pt x="3960" y="97916"/>
                </a:lnTo>
                <a:lnTo>
                  <a:pt x="4356" y="95555"/>
                </a:lnTo>
                <a:lnTo>
                  <a:pt x="5544" y="92361"/>
                </a:lnTo>
                <a:lnTo>
                  <a:pt x="5940" y="88888"/>
                </a:lnTo>
                <a:lnTo>
                  <a:pt x="6732" y="85000"/>
                </a:lnTo>
                <a:lnTo>
                  <a:pt x="7524" y="80694"/>
                </a:lnTo>
                <a:lnTo>
                  <a:pt x="7920" y="76250"/>
                </a:lnTo>
                <a:lnTo>
                  <a:pt x="9108" y="71666"/>
                </a:lnTo>
                <a:lnTo>
                  <a:pt x="9900" y="66944"/>
                </a:lnTo>
                <a:lnTo>
                  <a:pt x="10297" y="62500"/>
                </a:lnTo>
                <a:lnTo>
                  <a:pt x="10693" y="58194"/>
                </a:lnTo>
                <a:lnTo>
                  <a:pt x="11089" y="54166"/>
                </a:lnTo>
                <a:lnTo>
                  <a:pt x="11485" y="50416"/>
                </a:lnTo>
                <a:lnTo>
                  <a:pt x="11485" y="47361"/>
                </a:lnTo>
                <a:lnTo>
                  <a:pt x="11485" y="44722"/>
                </a:lnTo>
                <a:lnTo>
                  <a:pt x="11485" y="42638"/>
                </a:lnTo>
                <a:lnTo>
                  <a:pt x="11089" y="41111"/>
                </a:lnTo>
                <a:lnTo>
                  <a:pt x="11089" y="39444"/>
                </a:lnTo>
                <a:lnTo>
                  <a:pt x="11089" y="37500"/>
                </a:lnTo>
                <a:lnTo>
                  <a:pt x="11089" y="35416"/>
                </a:lnTo>
                <a:lnTo>
                  <a:pt x="11089" y="33333"/>
                </a:lnTo>
                <a:lnTo>
                  <a:pt x="11089" y="30972"/>
                </a:lnTo>
                <a:lnTo>
                  <a:pt x="11089" y="28750"/>
                </a:lnTo>
                <a:lnTo>
                  <a:pt x="11485" y="26388"/>
                </a:lnTo>
                <a:lnTo>
                  <a:pt x="11485" y="24166"/>
                </a:lnTo>
                <a:lnTo>
                  <a:pt x="11881" y="21944"/>
                </a:lnTo>
                <a:lnTo>
                  <a:pt x="11881" y="19722"/>
                </a:lnTo>
                <a:lnTo>
                  <a:pt x="12673" y="17638"/>
                </a:lnTo>
                <a:lnTo>
                  <a:pt x="13069" y="15694"/>
                </a:lnTo>
                <a:lnTo>
                  <a:pt x="13069" y="13888"/>
                </a:lnTo>
                <a:lnTo>
                  <a:pt x="13069" y="12222"/>
                </a:lnTo>
                <a:lnTo>
                  <a:pt x="13465" y="10694"/>
                </a:lnTo>
                <a:lnTo>
                  <a:pt x="16237" y="8194"/>
                </a:lnTo>
                <a:lnTo>
                  <a:pt x="20990" y="6111"/>
                </a:lnTo>
                <a:lnTo>
                  <a:pt x="28118" y="4166"/>
                </a:lnTo>
                <a:lnTo>
                  <a:pt x="36435" y="2638"/>
                </a:lnTo>
                <a:lnTo>
                  <a:pt x="45544" y="1527"/>
                </a:lnTo>
                <a:lnTo>
                  <a:pt x="53465" y="694"/>
                </a:lnTo>
                <a:lnTo>
                  <a:pt x="60990" y="0"/>
                </a:lnTo>
                <a:lnTo>
                  <a:pt x="66138" y="0"/>
                </a:lnTo>
                <a:lnTo>
                  <a:pt x="70495" y="0"/>
                </a:lnTo>
                <a:lnTo>
                  <a:pt x="76435" y="416"/>
                </a:lnTo>
                <a:lnTo>
                  <a:pt x="82376" y="1111"/>
                </a:lnTo>
                <a:lnTo>
                  <a:pt x="89900" y="1805"/>
                </a:lnTo>
                <a:lnTo>
                  <a:pt x="95445" y="2777"/>
                </a:lnTo>
                <a:lnTo>
                  <a:pt x="101386" y="3888"/>
                </a:lnTo>
                <a:lnTo>
                  <a:pt x="105742" y="5000"/>
                </a:lnTo>
                <a:lnTo>
                  <a:pt x="108514" y="6111"/>
                </a:lnTo>
                <a:lnTo>
                  <a:pt x="109306" y="7361"/>
                </a:lnTo>
                <a:lnTo>
                  <a:pt x="110099" y="8750"/>
                </a:lnTo>
                <a:lnTo>
                  <a:pt x="110495" y="10277"/>
                </a:lnTo>
                <a:lnTo>
                  <a:pt x="111287" y="11944"/>
                </a:lnTo>
                <a:lnTo>
                  <a:pt x="111287" y="13888"/>
                </a:lnTo>
                <a:lnTo>
                  <a:pt x="111683" y="16111"/>
                </a:lnTo>
                <a:lnTo>
                  <a:pt x="112475" y="18611"/>
                </a:lnTo>
                <a:lnTo>
                  <a:pt x="113663" y="21666"/>
                </a:lnTo>
                <a:lnTo>
                  <a:pt x="114851" y="23333"/>
                </a:lnTo>
                <a:lnTo>
                  <a:pt x="115247" y="25277"/>
                </a:lnTo>
                <a:lnTo>
                  <a:pt x="116039" y="27222"/>
                </a:lnTo>
                <a:lnTo>
                  <a:pt x="116831" y="29305"/>
                </a:lnTo>
                <a:lnTo>
                  <a:pt x="117227" y="31666"/>
                </a:lnTo>
                <a:lnTo>
                  <a:pt x="117623" y="33888"/>
                </a:lnTo>
                <a:lnTo>
                  <a:pt x="118415" y="36250"/>
                </a:lnTo>
                <a:lnTo>
                  <a:pt x="118811" y="38611"/>
                </a:lnTo>
                <a:lnTo>
                  <a:pt x="119207" y="40972"/>
                </a:lnTo>
                <a:lnTo>
                  <a:pt x="119603" y="43194"/>
                </a:lnTo>
                <a:lnTo>
                  <a:pt x="119603" y="45416"/>
                </a:lnTo>
                <a:lnTo>
                  <a:pt x="119603" y="47500"/>
                </a:lnTo>
                <a:lnTo>
                  <a:pt x="119603" y="49444"/>
                </a:lnTo>
                <a:lnTo>
                  <a:pt x="119207" y="51111"/>
                </a:lnTo>
                <a:lnTo>
                  <a:pt x="118811" y="52777"/>
                </a:lnTo>
                <a:lnTo>
                  <a:pt x="118415" y="54027"/>
                </a:lnTo>
                <a:lnTo>
                  <a:pt x="117623" y="55416"/>
                </a:lnTo>
                <a:lnTo>
                  <a:pt x="116831" y="56944"/>
                </a:lnTo>
                <a:lnTo>
                  <a:pt x="115643" y="58888"/>
                </a:lnTo>
                <a:lnTo>
                  <a:pt x="114851" y="60694"/>
                </a:lnTo>
                <a:lnTo>
                  <a:pt x="113267" y="63055"/>
                </a:lnTo>
                <a:lnTo>
                  <a:pt x="112079" y="65277"/>
                </a:lnTo>
                <a:lnTo>
                  <a:pt x="110099" y="67638"/>
                </a:lnTo>
                <a:lnTo>
                  <a:pt x="109306" y="70138"/>
                </a:lnTo>
                <a:lnTo>
                  <a:pt x="107722" y="72500"/>
                </a:lnTo>
                <a:lnTo>
                  <a:pt x="106534" y="74722"/>
                </a:lnTo>
                <a:lnTo>
                  <a:pt x="105742" y="77083"/>
                </a:lnTo>
                <a:lnTo>
                  <a:pt x="104554" y="79166"/>
                </a:lnTo>
                <a:lnTo>
                  <a:pt x="104158" y="81250"/>
                </a:lnTo>
                <a:lnTo>
                  <a:pt x="104158" y="83055"/>
                </a:lnTo>
                <a:lnTo>
                  <a:pt x="104158" y="84583"/>
                </a:lnTo>
                <a:lnTo>
                  <a:pt x="104158" y="85833"/>
                </a:lnTo>
                <a:lnTo>
                  <a:pt x="104554" y="86944"/>
                </a:lnTo>
                <a:lnTo>
                  <a:pt x="105346" y="88194"/>
                </a:lnTo>
                <a:lnTo>
                  <a:pt x="105742" y="89583"/>
                </a:lnTo>
                <a:lnTo>
                  <a:pt x="106534" y="91111"/>
                </a:lnTo>
                <a:lnTo>
                  <a:pt x="106534" y="92638"/>
                </a:lnTo>
                <a:lnTo>
                  <a:pt x="107722" y="94166"/>
                </a:lnTo>
                <a:lnTo>
                  <a:pt x="108118" y="95833"/>
                </a:lnTo>
                <a:lnTo>
                  <a:pt x="108514" y="97500"/>
                </a:lnTo>
                <a:lnTo>
                  <a:pt x="108910" y="98888"/>
                </a:lnTo>
                <a:lnTo>
                  <a:pt x="109306" y="100416"/>
                </a:lnTo>
                <a:lnTo>
                  <a:pt x="109306" y="101805"/>
                </a:lnTo>
                <a:lnTo>
                  <a:pt x="109306" y="102916"/>
                </a:lnTo>
                <a:lnTo>
                  <a:pt x="109306" y="104166"/>
                </a:lnTo>
                <a:lnTo>
                  <a:pt x="109306" y="105000"/>
                </a:lnTo>
                <a:lnTo>
                  <a:pt x="108910" y="105833"/>
                </a:lnTo>
                <a:lnTo>
                  <a:pt x="108514" y="106388"/>
                </a:lnTo>
                <a:lnTo>
                  <a:pt x="107722" y="107222"/>
                </a:lnTo>
                <a:lnTo>
                  <a:pt x="106534" y="107916"/>
                </a:lnTo>
                <a:lnTo>
                  <a:pt x="105742" y="108750"/>
                </a:lnTo>
                <a:lnTo>
                  <a:pt x="104554" y="109444"/>
                </a:lnTo>
                <a:lnTo>
                  <a:pt x="102970" y="110416"/>
                </a:lnTo>
                <a:lnTo>
                  <a:pt x="100990" y="111388"/>
                </a:lnTo>
                <a:lnTo>
                  <a:pt x="98217" y="112500"/>
                </a:lnTo>
                <a:lnTo>
                  <a:pt x="94257" y="114027"/>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89" name="Shape 4789"/>
          <p:cNvSpPr/>
          <p:nvPr/>
        </p:nvSpPr>
        <p:spPr>
          <a:xfrm>
            <a:off x="7767638" y="4265612"/>
            <a:ext cx="412749" cy="1389061"/>
          </a:xfrm>
          <a:custGeom>
            <a:pathLst>
              <a:path extrusionOk="0" h="120000" w="120000">
                <a:moveTo>
                  <a:pt x="97397" y="114377"/>
                </a:moveTo>
                <a:lnTo>
                  <a:pt x="97397" y="114377"/>
                </a:lnTo>
                <a:lnTo>
                  <a:pt x="94109" y="115474"/>
                </a:lnTo>
                <a:lnTo>
                  <a:pt x="90410" y="116571"/>
                </a:lnTo>
                <a:lnTo>
                  <a:pt x="86712" y="117394"/>
                </a:lnTo>
                <a:lnTo>
                  <a:pt x="83424" y="118080"/>
                </a:lnTo>
                <a:lnTo>
                  <a:pt x="80136" y="118765"/>
                </a:lnTo>
                <a:lnTo>
                  <a:pt x="77260" y="119177"/>
                </a:lnTo>
                <a:lnTo>
                  <a:pt x="73972" y="119588"/>
                </a:lnTo>
                <a:lnTo>
                  <a:pt x="70273" y="119725"/>
                </a:lnTo>
                <a:lnTo>
                  <a:pt x="66575" y="119862"/>
                </a:lnTo>
                <a:lnTo>
                  <a:pt x="62465" y="119862"/>
                </a:lnTo>
                <a:lnTo>
                  <a:pt x="57534" y="119725"/>
                </a:lnTo>
                <a:lnTo>
                  <a:pt x="53424" y="119725"/>
                </a:lnTo>
                <a:lnTo>
                  <a:pt x="48082" y="119451"/>
                </a:lnTo>
                <a:lnTo>
                  <a:pt x="42328" y="119040"/>
                </a:lnTo>
                <a:lnTo>
                  <a:pt x="36164" y="118765"/>
                </a:lnTo>
                <a:lnTo>
                  <a:pt x="29589" y="118217"/>
                </a:lnTo>
                <a:lnTo>
                  <a:pt x="16438" y="117120"/>
                </a:lnTo>
                <a:lnTo>
                  <a:pt x="8219" y="115474"/>
                </a:lnTo>
                <a:lnTo>
                  <a:pt x="3287" y="113691"/>
                </a:lnTo>
                <a:lnTo>
                  <a:pt x="821" y="111360"/>
                </a:lnTo>
                <a:lnTo>
                  <a:pt x="0" y="108891"/>
                </a:lnTo>
                <a:lnTo>
                  <a:pt x="821" y="106148"/>
                </a:lnTo>
                <a:lnTo>
                  <a:pt x="2465" y="103268"/>
                </a:lnTo>
                <a:lnTo>
                  <a:pt x="3698" y="100251"/>
                </a:lnTo>
                <a:lnTo>
                  <a:pt x="4109" y="98468"/>
                </a:lnTo>
                <a:lnTo>
                  <a:pt x="4931" y="96137"/>
                </a:lnTo>
                <a:lnTo>
                  <a:pt x="6164" y="92982"/>
                </a:lnTo>
                <a:lnTo>
                  <a:pt x="6575" y="89554"/>
                </a:lnTo>
                <a:lnTo>
                  <a:pt x="6986" y="85714"/>
                </a:lnTo>
                <a:lnTo>
                  <a:pt x="7808" y="81462"/>
                </a:lnTo>
                <a:lnTo>
                  <a:pt x="8630" y="77074"/>
                </a:lnTo>
                <a:lnTo>
                  <a:pt x="9863" y="72548"/>
                </a:lnTo>
                <a:lnTo>
                  <a:pt x="10273" y="67885"/>
                </a:lnTo>
                <a:lnTo>
                  <a:pt x="11095" y="63497"/>
                </a:lnTo>
                <a:lnTo>
                  <a:pt x="11506" y="59245"/>
                </a:lnTo>
                <a:lnTo>
                  <a:pt x="11917" y="55268"/>
                </a:lnTo>
                <a:lnTo>
                  <a:pt x="12328" y="51565"/>
                </a:lnTo>
                <a:lnTo>
                  <a:pt x="12328" y="48548"/>
                </a:lnTo>
                <a:lnTo>
                  <a:pt x="12328" y="45942"/>
                </a:lnTo>
                <a:lnTo>
                  <a:pt x="12328" y="43885"/>
                </a:lnTo>
                <a:lnTo>
                  <a:pt x="11917" y="42377"/>
                </a:lnTo>
                <a:lnTo>
                  <a:pt x="11917" y="40731"/>
                </a:lnTo>
                <a:lnTo>
                  <a:pt x="11917" y="38811"/>
                </a:lnTo>
                <a:lnTo>
                  <a:pt x="11917" y="36754"/>
                </a:lnTo>
                <a:lnTo>
                  <a:pt x="11917" y="34697"/>
                </a:lnTo>
                <a:lnTo>
                  <a:pt x="11917" y="32365"/>
                </a:lnTo>
                <a:lnTo>
                  <a:pt x="11917" y="30171"/>
                </a:lnTo>
                <a:lnTo>
                  <a:pt x="12328" y="27840"/>
                </a:lnTo>
                <a:lnTo>
                  <a:pt x="12328" y="25645"/>
                </a:lnTo>
                <a:lnTo>
                  <a:pt x="12328" y="23451"/>
                </a:lnTo>
                <a:lnTo>
                  <a:pt x="12328" y="21257"/>
                </a:lnTo>
                <a:lnTo>
                  <a:pt x="12739" y="19200"/>
                </a:lnTo>
                <a:lnTo>
                  <a:pt x="13561" y="17280"/>
                </a:lnTo>
                <a:lnTo>
                  <a:pt x="13561" y="15497"/>
                </a:lnTo>
                <a:lnTo>
                  <a:pt x="13972" y="13851"/>
                </a:lnTo>
                <a:lnTo>
                  <a:pt x="14383" y="12342"/>
                </a:lnTo>
                <a:lnTo>
                  <a:pt x="15616" y="9737"/>
                </a:lnTo>
                <a:lnTo>
                  <a:pt x="19315" y="7268"/>
                </a:lnTo>
                <a:lnTo>
                  <a:pt x="23835" y="5211"/>
                </a:lnTo>
                <a:lnTo>
                  <a:pt x="30821" y="3154"/>
                </a:lnTo>
                <a:lnTo>
                  <a:pt x="38630" y="1645"/>
                </a:lnTo>
                <a:lnTo>
                  <a:pt x="48082" y="548"/>
                </a:lnTo>
                <a:lnTo>
                  <a:pt x="58356" y="0"/>
                </a:lnTo>
                <a:lnTo>
                  <a:pt x="69452" y="0"/>
                </a:lnTo>
                <a:lnTo>
                  <a:pt x="74383" y="274"/>
                </a:lnTo>
                <a:lnTo>
                  <a:pt x="79726" y="960"/>
                </a:lnTo>
                <a:lnTo>
                  <a:pt x="86301" y="1782"/>
                </a:lnTo>
                <a:lnTo>
                  <a:pt x="93287" y="2880"/>
                </a:lnTo>
                <a:lnTo>
                  <a:pt x="99863" y="4114"/>
                </a:lnTo>
                <a:lnTo>
                  <a:pt x="105205" y="5348"/>
                </a:lnTo>
                <a:lnTo>
                  <a:pt x="109315" y="6720"/>
                </a:lnTo>
                <a:lnTo>
                  <a:pt x="112191" y="7817"/>
                </a:lnTo>
                <a:lnTo>
                  <a:pt x="113424" y="9051"/>
                </a:lnTo>
                <a:lnTo>
                  <a:pt x="114657" y="10422"/>
                </a:lnTo>
                <a:lnTo>
                  <a:pt x="115068" y="11931"/>
                </a:lnTo>
                <a:lnTo>
                  <a:pt x="115479" y="13577"/>
                </a:lnTo>
                <a:lnTo>
                  <a:pt x="115479" y="15497"/>
                </a:lnTo>
                <a:lnTo>
                  <a:pt x="115479" y="17691"/>
                </a:lnTo>
                <a:lnTo>
                  <a:pt x="116301" y="20160"/>
                </a:lnTo>
                <a:lnTo>
                  <a:pt x="118356" y="23177"/>
                </a:lnTo>
                <a:lnTo>
                  <a:pt x="118767" y="24822"/>
                </a:lnTo>
                <a:lnTo>
                  <a:pt x="119178" y="26742"/>
                </a:lnTo>
                <a:lnTo>
                  <a:pt x="119589" y="28662"/>
                </a:lnTo>
                <a:lnTo>
                  <a:pt x="119589" y="30857"/>
                </a:lnTo>
                <a:lnTo>
                  <a:pt x="119589" y="33051"/>
                </a:lnTo>
                <a:lnTo>
                  <a:pt x="119589" y="35520"/>
                </a:lnTo>
                <a:lnTo>
                  <a:pt x="119589" y="37851"/>
                </a:lnTo>
                <a:lnTo>
                  <a:pt x="119178" y="40182"/>
                </a:lnTo>
                <a:lnTo>
                  <a:pt x="118767" y="42514"/>
                </a:lnTo>
                <a:lnTo>
                  <a:pt x="118356" y="44845"/>
                </a:lnTo>
                <a:lnTo>
                  <a:pt x="117945" y="47040"/>
                </a:lnTo>
                <a:lnTo>
                  <a:pt x="117123" y="49097"/>
                </a:lnTo>
                <a:lnTo>
                  <a:pt x="116301" y="51017"/>
                </a:lnTo>
                <a:lnTo>
                  <a:pt x="115890" y="52800"/>
                </a:lnTo>
                <a:lnTo>
                  <a:pt x="115479" y="54308"/>
                </a:lnTo>
                <a:lnTo>
                  <a:pt x="115068" y="55542"/>
                </a:lnTo>
                <a:lnTo>
                  <a:pt x="114246" y="56914"/>
                </a:lnTo>
                <a:lnTo>
                  <a:pt x="113424" y="58422"/>
                </a:lnTo>
                <a:lnTo>
                  <a:pt x="112602" y="60205"/>
                </a:lnTo>
                <a:lnTo>
                  <a:pt x="112191" y="62262"/>
                </a:lnTo>
                <a:lnTo>
                  <a:pt x="111369" y="64320"/>
                </a:lnTo>
                <a:lnTo>
                  <a:pt x="110547" y="66651"/>
                </a:lnTo>
                <a:lnTo>
                  <a:pt x="109315" y="68845"/>
                </a:lnTo>
                <a:lnTo>
                  <a:pt x="109315" y="71177"/>
                </a:lnTo>
                <a:lnTo>
                  <a:pt x="108493" y="73508"/>
                </a:lnTo>
                <a:lnTo>
                  <a:pt x="108082" y="75840"/>
                </a:lnTo>
                <a:lnTo>
                  <a:pt x="107671" y="78034"/>
                </a:lnTo>
                <a:lnTo>
                  <a:pt x="107260" y="80091"/>
                </a:lnTo>
                <a:lnTo>
                  <a:pt x="107260" y="82011"/>
                </a:lnTo>
                <a:lnTo>
                  <a:pt x="107260" y="83794"/>
                </a:lnTo>
                <a:lnTo>
                  <a:pt x="107671" y="85302"/>
                </a:lnTo>
                <a:lnTo>
                  <a:pt x="108082" y="86537"/>
                </a:lnTo>
                <a:lnTo>
                  <a:pt x="108904" y="88182"/>
                </a:lnTo>
                <a:lnTo>
                  <a:pt x="109315" y="89828"/>
                </a:lnTo>
                <a:lnTo>
                  <a:pt x="109726" y="91611"/>
                </a:lnTo>
                <a:lnTo>
                  <a:pt x="110547" y="93394"/>
                </a:lnTo>
                <a:lnTo>
                  <a:pt x="110958" y="95040"/>
                </a:lnTo>
                <a:lnTo>
                  <a:pt x="111369" y="96822"/>
                </a:lnTo>
                <a:lnTo>
                  <a:pt x="111369" y="98605"/>
                </a:lnTo>
                <a:lnTo>
                  <a:pt x="111780" y="100114"/>
                </a:lnTo>
                <a:lnTo>
                  <a:pt x="111780" y="101622"/>
                </a:lnTo>
                <a:lnTo>
                  <a:pt x="111780" y="102994"/>
                </a:lnTo>
                <a:lnTo>
                  <a:pt x="111780" y="104228"/>
                </a:lnTo>
                <a:lnTo>
                  <a:pt x="112191" y="105188"/>
                </a:lnTo>
                <a:lnTo>
                  <a:pt x="112191" y="106011"/>
                </a:lnTo>
                <a:lnTo>
                  <a:pt x="112191" y="106560"/>
                </a:lnTo>
                <a:lnTo>
                  <a:pt x="112191" y="106834"/>
                </a:lnTo>
                <a:lnTo>
                  <a:pt x="111780" y="107657"/>
                </a:lnTo>
                <a:lnTo>
                  <a:pt x="110547" y="108342"/>
                </a:lnTo>
                <a:lnTo>
                  <a:pt x="109315" y="109165"/>
                </a:lnTo>
                <a:lnTo>
                  <a:pt x="108493" y="109851"/>
                </a:lnTo>
                <a:lnTo>
                  <a:pt x="106849" y="110811"/>
                </a:lnTo>
                <a:lnTo>
                  <a:pt x="104383" y="111771"/>
                </a:lnTo>
                <a:lnTo>
                  <a:pt x="101506" y="112868"/>
                </a:lnTo>
                <a:lnTo>
                  <a:pt x="97397" y="114377"/>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90" name="Shape 4790"/>
          <p:cNvSpPr/>
          <p:nvPr/>
        </p:nvSpPr>
        <p:spPr>
          <a:xfrm>
            <a:off x="7040563" y="4264025"/>
            <a:ext cx="423861" cy="1389063"/>
          </a:xfrm>
          <a:custGeom>
            <a:pathLst>
              <a:path extrusionOk="0" h="120000" w="120000">
                <a:moveTo>
                  <a:pt x="26710" y="5485"/>
                </a:moveTo>
                <a:lnTo>
                  <a:pt x="26710" y="5485"/>
                </a:lnTo>
                <a:lnTo>
                  <a:pt x="30299" y="4388"/>
                </a:lnTo>
                <a:lnTo>
                  <a:pt x="33887" y="3291"/>
                </a:lnTo>
                <a:lnTo>
                  <a:pt x="37076" y="2468"/>
                </a:lnTo>
                <a:lnTo>
                  <a:pt x="40265" y="1645"/>
                </a:lnTo>
                <a:lnTo>
                  <a:pt x="43455" y="1097"/>
                </a:lnTo>
                <a:lnTo>
                  <a:pt x="46644" y="548"/>
                </a:lnTo>
                <a:lnTo>
                  <a:pt x="49833" y="137"/>
                </a:lnTo>
                <a:lnTo>
                  <a:pt x="52225" y="0"/>
                </a:lnTo>
                <a:lnTo>
                  <a:pt x="55813" y="0"/>
                </a:lnTo>
                <a:lnTo>
                  <a:pt x="59401" y="0"/>
                </a:lnTo>
                <a:lnTo>
                  <a:pt x="63787" y="137"/>
                </a:lnTo>
                <a:lnTo>
                  <a:pt x="67774" y="411"/>
                </a:lnTo>
                <a:lnTo>
                  <a:pt x="72558" y="960"/>
                </a:lnTo>
                <a:lnTo>
                  <a:pt x="77342" y="1508"/>
                </a:lnTo>
                <a:lnTo>
                  <a:pt x="83322" y="2057"/>
                </a:lnTo>
                <a:lnTo>
                  <a:pt x="89700" y="2880"/>
                </a:lnTo>
                <a:lnTo>
                  <a:pt x="100863" y="4525"/>
                </a:lnTo>
                <a:lnTo>
                  <a:pt x="108837" y="6308"/>
                </a:lnTo>
                <a:lnTo>
                  <a:pt x="114817" y="7954"/>
                </a:lnTo>
                <a:lnTo>
                  <a:pt x="118006" y="9737"/>
                </a:lnTo>
                <a:lnTo>
                  <a:pt x="119601" y="11794"/>
                </a:lnTo>
                <a:lnTo>
                  <a:pt x="119601" y="14125"/>
                </a:lnTo>
                <a:lnTo>
                  <a:pt x="119202" y="16731"/>
                </a:lnTo>
                <a:lnTo>
                  <a:pt x="118405" y="19611"/>
                </a:lnTo>
                <a:lnTo>
                  <a:pt x="117209" y="21531"/>
                </a:lnTo>
                <a:lnTo>
                  <a:pt x="116411" y="24137"/>
                </a:lnTo>
                <a:lnTo>
                  <a:pt x="115614" y="27291"/>
                </a:lnTo>
                <a:lnTo>
                  <a:pt x="114817" y="30994"/>
                </a:lnTo>
                <a:lnTo>
                  <a:pt x="113222" y="34834"/>
                </a:lnTo>
                <a:lnTo>
                  <a:pt x="112026" y="39222"/>
                </a:lnTo>
                <a:lnTo>
                  <a:pt x="110830" y="43611"/>
                </a:lnTo>
                <a:lnTo>
                  <a:pt x="109235" y="48137"/>
                </a:lnTo>
                <a:lnTo>
                  <a:pt x="108039" y="52800"/>
                </a:lnTo>
                <a:lnTo>
                  <a:pt x="106445" y="57188"/>
                </a:lnTo>
                <a:lnTo>
                  <a:pt x="105647" y="61440"/>
                </a:lnTo>
                <a:lnTo>
                  <a:pt x="104850" y="65280"/>
                </a:lnTo>
                <a:lnTo>
                  <a:pt x="104053" y="68845"/>
                </a:lnTo>
                <a:lnTo>
                  <a:pt x="104053" y="71862"/>
                </a:lnTo>
                <a:lnTo>
                  <a:pt x="104053" y="74331"/>
                </a:lnTo>
                <a:lnTo>
                  <a:pt x="104053" y="76114"/>
                </a:lnTo>
                <a:lnTo>
                  <a:pt x="104053" y="77622"/>
                </a:lnTo>
                <a:lnTo>
                  <a:pt x="104451" y="79268"/>
                </a:lnTo>
                <a:lnTo>
                  <a:pt x="104850" y="81188"/>
                </a:lnTo>
                <a:lnTo>
                  <a:pt x="105249" y="83245"/>
                </a:lnTo>
                <a:lnTo>
                  <a:pt x="105647" y="85302"/>
                </a:lnTo>
                <a:lnTo>
                  <a:pt x="106046" y="87497"/>
                </a:lnTo>
                <a:lnTo>
                  <a:pt x="106445" y="89691"/>
                </a:lnTo>
                <a:lnTo>
                  <a:pt x="107242" y="92022"/>
                </a:lnTo>
                <a:lnTo>
                  <a:pt x="107242" y="94217"/>
                </a:lnTo>
                <a:lnTo>
                  <a:pt x="107641" y="96548"/>
                </a:lnTo>
                <a:lnTo>
                  <a:pt x="108039" y="98605"/>
                </a:lnTo>
                <a:lnTo>
                  <a:pt x="108438" y="100662"/>
                </a:lnTo>
                <a:lnTo>
                  <a:pt x="108438" y="102582"/>
                </a:lnTo>
                <a:lnTo>
                  <a:pt x="108438" y="104365"/>
                </a:lnTo>
                <a:lnTo>
                  <a:pt x="108438" y="106011"/>
                </a:lnTo>
                <a:lnTo>
                  <a:pt x="108039" y="107520"/>
                </a:lnTo>
                <a:lnTo>
                  <a:pt x="105647" y="110125"/>
                </a:lnTo>
                <a:lnTo>
                  <a:pt x="100465" y="112457"/>
                </a:lnTo>
                <a:lnTo>
                  <a:pt x="92890" y="114514"/>
                </a:lnTo>
                <a:lnTo>
                  <a:pt x="84119" y="116297"/>
                </a:lnTo>
                <a:lnTo>
                  <a:pt x="75348" y="117805"/>
                </a:lnTo>
                <a:lnTo>
                  <a:pt x="66578" y="118902"/>
                </a:lnTo>
                <a:lnTo>
                  <a:pt x="59401" y="119588"/>
                </a:lnTo>
                <a:lnTo>
                  <a:pt x="54617" y="119862"/>
                </a:lnTo>
                <a:lnTo>
                  <a:pt x="49833" y="119588"/>
                </a:lnTo>
                <a:lnTo>
                  <a:pt x="44252" y="119040"/>
                </a:lnTo>
                <a:lnTo>
                  <a:pt x="38272" y="118217"/>
                </a:lnTo>
                <a:lnTo>
                  <a:pt x="31495" y="116982"/>
                </a:lnTo>
                <a:lnTo>
                  <a:pt x="25116" y="115748"/>
                </a:lnTo>
                <a:lnTo>
                  <a:pt x="19534" y="114377"/>
                </a:lnTo>
                <a:lnTo>
                  <a:pt x="15548" y="113005"/>
                </a:lnTo>
                <a:lnTo>
                  <a:pt x="12358" y="111908"/>
                </a:lnTo>
                <a:lnTo>
                  <a:pt x="11162" y="110674"/>
                </a:lnTo>
                <a:lnTo>
                  <a:pt x="9966" y="109577"/>
                </a:lnTo>
                <a:lnTo>
                  <a:pt x="8770" y="108068"/>
                </a:lnTo>
                <a:lnTo>
                  <a:pt x="7574" y="106560"/>
                </a:lnTo>
                <a:lnTo>
                  <a:pt x="6777" y="104777"/>
                </a:lnTo>
                <a:lnTo>
                  <a:pt x="5182" y="102720"/>
                </a:lnTo>
                <a:lnTo>
                  <a:pt x="3986" y="100251"/>
                </a:lnTo>
                <a:lnTo>
                  <a:pt x="2790" y="97371"/>
                </a:lnTo>
                <a:lnTo>
                  <a:pt x="1594" y="95862"/>
                </a:lnTo>
                <a:lnTo>
                  <a:pt x="1196" y="94354"/>
                </a:lnTo>
                <a:lnTo>
                  <a:pt x="1196" y="92434"/>
                </a:lnTo>
                <a:lnTo>
                  <a:pt x="797" y="90514"/>
                </a:lnTo>
                <a:lnTo>
                  <a:pt x="398" y="88457"/>
                </a:lnTo>
                <a:lnTo>
                  <a:pt x="0" y="86125"/>
                </a:lnTo>
                <a:lnTo>
                  <a:pt x="0" y="83794"/>
                </a:lnTo>
                <a:lnTo>
                  <a:pt x="0" y="81462"/>
                </a:lnTo>
                <a:lnTo>
                  <a:pt x="0" y="79131"/>
                </a:lnTo>
                <a:lnTo>
                  <a:pt x="0" y="76662"/>
                </a:lnTo>
                <a:lnTo>
                  <a:pt x="398" y="74331"/>
                </a:lnTo>
                <a:lnTo>
                  <a:pt x="797" y="72274"/>
                </a:lnTo>
                <a:lnTo>
                  <a:pt x="1196" y="70080"/>
                </a:lnTo>
                <a:lnTo>
                  <a:pt x="1196" y="68022"/>
                </a:lnTo>
                <a:lnTo>
                  <a:pt x="1594" y="66240"/>
                </a:lnTo>
                <a:lnTo>
                  <a:pt x="2790" y="64594"/>
                </a:lnTo>
                <a:lnTo>
                  <a:pt x="3189" y="63497"/>
                </a:lnTo>
                <a:lnTo>
                  <a:pt x="3986" y="61988"/>
                </a:lnTo>
                <a:lnTo>
                  <a:pt x="4385" y="60342"/>
                </a:lnTo>
                <a:lnTo>
                  <a:pt x="5182" y="58422"/>
                </a:lnTo>
                <a:lnTo>
                  <a:pt x="6777" y="56502"/>
                </a:lnTo>
                <a:lnTo>
                  <a:pt x="7176" y="54308"/>
                </a:lnTo>
                <a:lnTo>
                  <a:pt x="7973" y="52114"/>
                </a:lnTo>
                <a:lnTo>
                  <a:pt x="9568" y="49645"/>
                </a:lnTo>
                <a:lnTo>
                  <a:pt x="9966" y="47451"/>
                </a:lnTo>
                <a:lnTo>
                  <a:pt x="10764" y="45120"/>
                </a:lnTo>
                <a:lnTo>
                  <a:pt x="11162" y="42788"/>
                </a:lnTo>
                <a:lnTo>
                  <a:pt x="11561" y="40731"/>
                </a:lnTo>
                <a:lnTo>
                  <a:pt x="11960" y="38674"/>
                </a:lnTo>
                <a:lnTo>
                  <a:pt x="11960" y="36891"/>
                </a:lnTo>
                <a:lnTo>
                  <a:pt x="11561" y="35245"/>
                </a:lnTo>
                <a:lnTo>
                  <a:pt x="11162" y="33874"/>
                </a:lnTo>
                <a:lnTo>
                  <a:pt x="10764" y="32640"/>
                </a:lnTo>
                <a:lnTo>
                  <a:pt x="10365" y="31405"/>
                </a:lnTo>
                <a:lnTo>
                  <a:pt x="9966" y="30034"/>
                </a:lnTo>
                <a:lnTo>
                  <a:pt x="9966" y="28525"/>
                </a:lnTo>
                <a:lnTo>
                  <a:pt x="9966" y="27017"/>
                </a:lnTo>
                <a:lnTo>
                  <a:pt x="9966" y="25371"/>
                </a:lnTo>
                <a:lnTo>
                  <a:pt x="9966" y="23725"/>
                </a:lnTo>
                <a:lnTo>
                  <a:pt x="9966" y="22080"/>
                </a:lnTo>
                <a:lnTo>
                  <a:pt x="9966" y="20571"/>
                </a:lnTo>
                <a:lnTo>
                  <a:pt x="10365" y="19062"/>
                </a:lnTo>
                <a:lnTo>
                  <a:pt x="10764" y="17691"/>
                </a:lnTo>
                <a:lnTo>
                  <a:pt x="10764" y="16457"/>
                </a:lnTo>
                <a:lnTo>
                  <a:pt x="11162" y="15222"/>
                </a:lnTo>
                <a:lnTo>
                  <a:pt x="11960" y="14262"/>
                </a:lnTo>
                <a:lnTo>
                  <a:pt x="12358" y="13577"/>
                </a:lnTo>
                <a:lnTo>
                  <a:pt x="12358" y="13028"/>
                </a:lnTo>
                <a:lnTo>
                  <a:pt x="13554" y="12342"/>
                </a:lnTo>
                <a:lnTo>
                  <a:pt x="14750" y="11520"/>
                </a:lnTo>
                <a:lnTo>
                  <a:pt x="15548" y="10697"/>
                </a:lnTo>
                <a:lnTo>
                  <a:pt x="16744" y="9874"/>
                </a:lnTo>
                <a:lnTo>
                  <a:pt x="18338" y="9051"/>
                </a:lnTo>
                <a:lnTo>
                  <a:pt x="20730" y="8091"/>
                </a:lnTo>
                <a:lnTo>
                  <a:pt x="23122" y="6994"/>
                </a:lnTo>
                <a:lnTo>
                  <a:pt x="26710" y="5485"/>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91" name="Shape 4791"/>
          <p:cNvSpPr/>
          <p:nvPr/>
        </p:nvSpPr>
        <p:spPr>
          <a:xfrm>
            <a:off x="7105650" y="4411662"/>
            <a:ext cx="58738" cy="57150"/>
          </a:xfrm>
          <a:custGeom>
            <a:pathLst>
              <a:path extrusionOk="0" h="120000" w="120000">
                <a:moveTo>
                  <a:pt x="58536" y="116666"/>
                </a:moveTo>
                <a:lnTo>
                  <a:pt x="58536" y="116666"/>
                </a:lnTo>
                <a:lnTo>
                  <a:pt x="81951" y="113333"/>
                </a:lnTo>
                <a:lnTo>
                  <a:pt x="99512" y="100000"/>
                </a:lnTo>
                <a:lnTo>
                  <a:pt x="111219" y="80000"/>
                </a:lnTo>
                <a:lnTo>
                  <a:pt x="117073" y="56666"/>
                </a:lnTo>
                <a:lnTo>
                  <a:pt x="111219" y="33333"/>
                </a:lnTo>
                <a:lnTo>
                  <a:pt x="99512" y="16666"/>
                </a:lnTo>
                <a:lnTo>
                  <a:pt x="81951" y="6666"/>
                </a:lnTo>
                <a:lnTo>
                  <a:pt x="58536" y="0"/>
                </a:lnTo>
                <a:lnTo>
                  <a:pt x="35121" y="6666"/>
                </a:lnTo>
                <a:lnTo>
                  <a:pt x="20487" y="16666"/>
                </a:lnTo>
                <a:lnTo>
                  <a:pt x="5853" y="33333"/>
                </a:lnTo>
                <a:lnTo>
                  <a:pt x="0" y="56666"/>
                </a:lnTo>
                <a:lnTo>
                  <a:pt x="5853" y="80000"/>
                </a:lnTo>
                <a:lnTo>
                  <a:pt x="20487" y="100000"/>
                </a:lnTo>
                <a:lnTo>
                  <a:pt x="35121" y="113333"/>
                </a:lnTo>
                <a:lnTo>
                  <a:pt x="58536"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92" name="Shape 4792"/>
          <p:cNvSpPr/>
          <p:nvPr/>
        </p:nvSpPr>
        <p:spPr>
          <a:xfrm>
            <a:off x="7145338" y="4337050"/>
            <a:ext cx="58737" cy="58738"/>
          </a:xfrm>
          <a:custGeom>
            <a:pathLst>
              <a:path extrusionOk="0" h="120000" w="120000">
                <a:moveTo>
                  <a:pt x="58536" y="116756"/>
                </a:moveTo>
                <a:lnTo>
                  <a:pt x="58536" y="116756"/>
                </a:lnTo>
                <a:lnTo>
                  <a:pt x="81951" y="110270"/>
                </a:lnTo>
                <a:lnTo>
                  <a:pt x="99512" y="100540"/>
                </a:lnTo>
                <a:lnTo>
                  <a:pt x="111219" y="81081"/>
                </a:lnTo>
                <a:lnTo>
                  <a:pt x="117073" y="58378"/>
                </a:lnTo>
                <a:lnTo>
                  <a:pt x="111219" y="35675"/>
                </a:lnTo>
                <a:lnTo>
                  <a:pt x="99512" y="19459"/>
                </a:lnTo>
                <a:lnTo>
                  <a:pt x="81951" y="6486"/>
                </a:lnTo>
                <a:lnTo>
                  <a:pt x="58536" y="0"/>
                </a:lnTo>
                <a:lnTo>
                  <a:pt x="35121" y="6486"/>
                </a:lnTo>
                <a:lnTo>
                  <a:pt x="20487" y="19459"/>
                </a:lnTo>
                <a:lnTo>
                  <a:pt x="5853" y="35675"/>
                </a:lnTo>
                <a:lnTo>
                  <a:pt x="0" y="58378"/>
                </a:lnTo>
                <a:lnTo>
                  <a:pt x="5853" y="81081"/>
                </a:lnTo>
                <a:lnTo>
                  <a:pt x="20487" y="100540"/>
                </a:lnTo>
                <a:lnTo>
                  <a:pt x="35121" y="110270"/>
                </a:lnTo>
                <a:lnTo>
                  <a:pt x="58536"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93" name="Shape 4793"/>
          <p:cNvSpPr/>
          <p:nvPr/>
        </p:nvSpPr>
        <p:spPr>
          <a:xfrm>
            <a:off x="7237413" y="4303712"/>
            <a:ext cx="41275" cy="41275"/>
          </a:xfrm>
          <a:custGeom>
            <a:pathLst>
              <a:path extrusionOk="0" h="120000" w="120000">
                <a:moveTo>
                  <a:pt x="57931" y="115384"/>
                </a:moveTo>
                <a:lnTo>
                  <a:pt x="78620" y="110769"/>
                </a:lnTo>
                <a:lnTo>
                  <a:pt x="99310" y="96923"/>
                </a:lnTo>
                <a:lnTo>
                  <a:pt x="107586" y="83076"/>
                </a:lnTo>
                <a:lnTo>
                  <a:pt x="115862" y="60000"/>
                </a:lnTo>
                <a:lnTo>
                  <a:pt x="107586" y="36923"/>
                </a:lnTo>
                <a:lnTo>
                  <a:pt x="99310" y="18461"/>
                </a:lnTo>
                <a:lnTo>
                  <a:pt x="78620" y="4615"/>
                </a:lnTo>
                <a:lnTo>
                  <a:pt x="57931" y="0"/>
                </a:lnTo>
                <a:lnTo>
                  <a:pt x="37241" y="4615"/>
                </a:lnTo>
                <a:lnTo>
                  <a:pt x="16551" y="18461"/>
                </a:lnTo>
                <a:lnTo>
                  <a:pt x="8275" y="36923"/>
                </a:lnTo>
                <a:lnTo>
                  <a:pt x="0" y="60000"/>
                </a:lnTo>
                <a:lnTo>
                  <a:pt x="8275" y="83076"/>
                </a:lnTo>
                <a:lnTo>
                  <a:pt x="16551" y="96923"/>
                </a:lnTo>
                <a:lnTo>
                  <a:pt x="37241" y="110769"/>
                </a:lnTo>
                <a:lnTo>
                  <a:pt x="57931" y="115384"/>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94" name="Shape 4794"/>
          <p:cNvSpPr/>
          <p:nvPr/>
        </p:nvSpPr>
        <p:spPr>
          <a:xfrm>
            <a:off x="7237413" y="4303712"/>
            <a:ext cx="57150" cy="57150"/>
          </a:xfrm>
          <a:custGeom>
            <a:pathLst>
              <a:path extrusionOk="0" h="120000" w="120000">
                <a:moveTo>
                  <a:pt x="61463" y="116666"/>
                </a:moveTo>
                <a:lnTo>
                  <a:pt x="61463" y="116666"/>
                </a:lnTo>
                <a:lnTo>
                  <a:pt x="79024" y="110000"/>
                </a:lnTo>
                <a:lnTo>
                  <a:pt x="99512" y="100000"/>
                </a:lnTo>
                <a:lnTo>
                  <a:pt x="111219" y="83333"/>
                </a:lnTo>
                <a:lnTo>
                  <a:pt x="117073" y="60000"/>
                </a:lnTo>
                <a:lnTo>
                  <a:pt x="111219" y="36666"/>
                </a:lnTo>
                <a:lnTo>
                  <a:pt x="99512" y="16666"/>
                </a:lnTo>
                <a:lnTo>
                  <a:pt x="79024" y="6666"/>
                </a:lnTo>
                <a:lnTo>
                  <a:pt x="61463" y="0"/>
                </a:lnTo>
                <a:lnTo>
                  <a:pt x="38048" y="6666"/>
                </a:lnTo>
                <a:lnTo>
                  <a:pt x="17560" y="16666"/>
                </a:lnTo>
                <a:lnTo>
                  <a:pt x="5853" y="36666"/>
                </a:lnTo>
                <a:lnTo>
                  <a:pt x="0" y="60000"/>
                </a:lnTo>
                <a:lnTo>
                  <a:pt x="5853" y="83333"/>
                </a:lnTo>
                <a:lnTo>
                  <a:pt x="17560" y="100000"/>
                </a:lnTo>
                <a:lnTo>
                  <a:pt x="38048" y="110000"/>
                </a:lnTo>
                <a:lnTo>
                  <a:pt x="61463"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95" name="Shape 4795"/>
          <p:cNvSpPr/>
          <p:nvPr/>
        </p:nvSpPr>
        <p:spPr>
          <a:xfrm>
            <a:off x="7326313" y="4330700"/>
            <a:ext cx="58737" cy="57150"/>
          </a:xfrm>
          <a:custGeom>
            <a:pathLst>
              <a:path extrusionOk="0" h="120000" w="120000">
                <a:moveTo>
                  <a:pt x="62857" y="116666"/>
                </a:moveTo>
                <a:lnTo>
                  <a:pt x="62857" y="116666"/>
                </a:lnTo>
                <a:lnTo>
                  <a:pt x="80000" y="113333"/>
                </a:lnTo>
                <a:lnTo>
                  <a:pt x="100000" y="100000"/>
                </a:lnTo>
                <a:lnTo>
                  <a:pt x="111428" y="80000"/>
                </a:lnTo>
                <a:lnTo>
                  <a:pt x="117142" y="56666"/>
                </a:lnTo>
                <a:lnTo>
                  <a:pt x="111428" y="33333"/>
                </a:lnTo>
                <a:lnTo>
                  <a:pt x="100000" y="16666"/>
                </a:lnTo>
                <a:lnTo>
                  <a:pt x="80000" y="6666"/>
                </a:lnTo>
                <a:lnTo>
                  <a:pt x="62857" y="0"/>
                </a:lnTo>
                <a:lnTo>
                  <a:pt x="40000" y="6666"/>
                </a:lnTo>
                <a:lnTo>
                  <a:pt x="20000" y="16666"/>
                </a:lnTo>
                <a:lnTo>
                  <a:pt x="5714" y="33333"/>
                </a:lnTo>
                <a:lnTo>
                  <a:pt x="0" y="56666"/>
                </a:lnTo>
                <a:lnTo>
                  <a:pt x="5714" y="80000"/>
                </a:lnTo>
                <a:lnTo>
                  <a:pt x="20000" y="100000"/>
                </a:lnTo>
                <a:lnTo>
                  <a:pt x="40000" y="113333"/>
                </a:lnTo>
                <a:lnTo>
                  <a:pt x="62857"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96" name="Shape 4796"/>
          <p:cNvSpPr/>
          <p:nvPr/>
        </p:nvSpPr>
        <p:spPr>
          <a:xfrm>
            <a:off x="7370763" y="4413250"/>
            <a:ext cx="58737" cy="55562"/>
          </a:xfrm>
          <a:custGeom>
            <a:pathLst>
              <a:path extrusionOk="0" h="120000" w="120000">
                <a:moveTo>
                  <a:pt x="58536" y="116571"/>
                </a:moveTo>
                <a:lnTo>
                  <a:pt x="58536" y="116571"/>
                </a:lnTo>
                <a:lnTo>
                  <a:pt x="81951" y="113142"/>
                </a:lnTo>
                <a:lnTo>
                  <a:pt x="96585" y="99428"/>
                </a:lnTo>
                <a:lnTo>
                  <a:pt x="111219" y="82285"/>
                </a:lnTo>
                <a:lnTo>
                  <a:pt x="117073" y="58285"/>
                </a:lnTo>
                <a:lnTo>
                  <a:pt x="111219" y="34285"/>
                </a:lnTo>
                <a:lnTo>
                  <a:pt x="96585" y="17142"/>
                </a:lnTo>
                <a:lnTo>
                  <a:pt x="81951" y="6857"/>
                </a:lnTo>
                <a:lnTo>
                  <a:pt x="58536" y="0"/>
                </a:lnTo>
                <a:lnTo>
                  <a:pt x="35121" y="6857"/>
                </a:lnTo>
                <a:lnTo>
                  <a:pt x="17560" y="17142"/>
                </a:lnTo>
                <a:lnTo>
                  <a:pt x="5853" y="34285"/>
                </a:lnTo>
                <a:lnTo>
                  <a:pt x="0" y="58285"/>
                </a:lnTo>
                <a:lnTo>
                  <a:pt x="5853" y="82285"/>
                </a:lnTo>
                <a:lnTo>
                  <a:pt x="17560" y="99428"/>
                </a:lnTo>
                <a:lnTo>
                  <a:pt x="35121" y="113142"/>
                </a:lnTo>
                <a:lnTo>
                  <a:pt x="58536" y="116571"/>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97" name="Shape 4797"/>
          <p:cNvSpPr/>
          <p:nvPr/>
        </p:nvSpPr>
        <p:spPr>
          <a:xfrm>
            <a:off x="7459663" y="4419600"/>
            <a:ext cx="58737" cy="58738"/>
          </a:xfrm>
          <a:custGeom>
            <a:pathLst>
              <a:path extrusionOk="0" h="120000" w="120000">
                <a:moveTo>
                  <a:pt x="58536" y="116756"/>
                </a:moveTo>
                <a:lnTo>
                  <a:pt x="58536" y="116756"/>
                </a:lnTo>
                <a:lnTo>
                  <a:pt x="81951" y="110270"/>
                </a:lnTo>
                <a:lnTo>
                  <a:pt x="96585" y="97297"/>
                </a:lnTo>
                <a:lnTo>
                  <a:pt x="111219" y="81081"/>
                </a:lnTo>
                <a:lnTo>
                  <a:pt x="117073" y="58378"/>
                </a:lnTo>
                <a:lnTo>
                  <a:pt x="111219" y="35675"/>
                </a:lnTo>
                <a:lnTo>
                  <a:pt x="96585" y="16216"/>
                </a:lnTo>
                <a:lnTo>
                  <a:pt x="81951" y="6486"/>
                </a:lnTo>
                <a:lnTo>
                  <a:pt x="58536" y="0"/>
                </a:lnTo>
                <a:lnTo>
                  <a:pt x="35121" y="6486"/>
                </a:lnTo>
                <a:lnTo>
                  <a:pt x="17560" y="16216"/>
                </a:lnTo>
                <a:lnTo>
                  <a:pt x="5853" y="35675"/>
                </a:lnTo>
                <a:lnTo>
                  <a:pt x="0" y="58378"/>
                </a:lnTo>
                <a:lnTo>
                  <a:pt x="5853" y="81081"/>
                </a:lnTo>
                <a:lnTo>
                  <a:pt x="17560" y="97297"/>
                </a:lnTo>
                <a:lnTo>
                  <a:pt x="35121" y="110270"/>
                </a:lnTo>
                <a:lnTo>
                  <a:pt x="58536"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98" name="Shape 4798"/>
          <p:cNvSpPr/>
          <p:nvPr/>
        </p:nvSpPr>
        <p:spPr>
          <a:xfrm>
            <a:off x="7499350" y="4346575"/>
            <a:ext cx="58738" cy="57150"/>
          </a:xfrm>
          <a:custGeom>
            <a:pathLst>
              <a:path extrusionOk="0" h="120000" w="120000">
                <a:moveTo>
                  <a:pt x="58536" y="116666"/>
                </a:moveTo>
                <a:lnTo>
                  <a:pt x="58536" y="116666"/>
                </a:lnTo>
                <a:lnTo>
                  <a:pt x="81951" y="110000"/>
                </a:lnTo>
                <a:lnTo>
                  <a:pt x="99512" y="100000"/>
                </a:lnTo>
                <a:lnTo>
                  <a:pt x="111219" y="83333"/>
                </a:lnTo>
                <a:lnTo>
                  <a:pt x="117073" y="60000"/>
                </a:lnTo>
                <a:lnTo>
                  <a:pt x="111219" y="36666"/>
                </a:lnTo>
                <a:lnTo>
                  <a:pt x="99512" y="20000"/>
                </a:lnTo>
                <a:lnTo>
                  <a:pt x="81951" y="6666"/>
                </a:lnTo>
                <a:lnTo>
                  <a:pt x="58536" y="0"/>
                </a:lnTo>
                <a:lnTo>
                  <a:pt x="38048" y="6666"/>
                </a:lnTo>
                <a:lnTo>
                  <a:pt x="17560" y="20000"/>
                </a:lnTo>
                <a:lnTo>
                  <a:pt x="5853" y="36666"/>
                </a:lnTo>
                <a:lnTo>
                  <a:pt x="0" y="60000"/>
                </a:lnTo>
                <a:lnTo>
                  <a:pt x="5853" y="83333"/>
                </a:lnTo>
                <a:lnTo>
                  <a:pt x="17560" y="100000"/>
                </a:lnTo>
                <a:lnTo>
                  <a:pt x="38048" y="110000"/>
                </a:lnTo>
                <a:lnTo>
                  <a:pt x="58536"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99" name="Shape 4799"/>
          <p:cNvSpPr/>
          <p:nvPr/>
        </p:nvSpPr>
        <p:spPr>
          <a:xfrm>
            <a:off x="7591425" y="4313237"/>
            <a:ext cx="58738" cy="57150"/>
          </a:xfrm>
          <a:custGeom>
            <a:pathLst>
              <a:path extrusionOk="0" h="120000" w="120000">
                <a:moveTo>
                  <a:pt x="54285" y="116666"/>
                </a:moveTo>
                <a:lnTo>
                  <a:pt x="54285" y="116666"/>
                </a:lnTo>
                <a:lnTo>
                  <a:pt x="77142" y="113333"/>
                </a:lnTo>
                <a:lnTo>
                  <a:pt x="97142" y="100000"/>
                </a:lnTo>
                <a:lnTo>
                  <a:pt x="111428" y="80000"/>
                </a:lnTo>
                <a:lnTo>
                  <a:pt x="117142" y="56666"/>
                </a:lnTo>
                <a:lnTo>
                  <a:pt x="111428" y="33333"/>
                </a:lnTo>
                <a:lnTo>
                  <a:pt x="97142" y="16666"/>
                </a:lnTo>
                <a:lnTo>
                  <a:pt x="77142" y="6666"/>
                </a:lnTo>
                <a:lnTo>
                  <a:pt x="54285" y="0"/>
                </a:lnTo>
                <a:lnTo>
                  <a:pt x="37142" y="6666"/>
                </a:lnTo>
                <a:lnTo>
                  <a:pt x="17142" y="16666"/>
                </a:lnTo>
                <a:lnTo>
                  <a:pt x="5714" y="33333"/>
                </a:lnTo>
                <a:lnTo>
                  <a:pt x="0" y="56666"/>
                </a:lnTo>
                <a:lnTo>
                  <a:pt x="5714" y="80000"/>
                </a:lnTo>
                <a:lnTo>
                  <a:pt x="17142" y="100000"/>
                </a:lnTo>
                <a:lnTo>
                  <a:pt x="37142" y="113333"/>
                </a:lnTo>
                <a:lnTo>
                  <a:pt x="54285"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00" name="Shape 4800"/>
          <p:cNvSpPr/>
          <p:nvPr/>
        </p:nvSpPr>
        <p:spPr>
          <a:xfrm>
            <a:off x="7681913" y="4338637"/>
            <a:ext cx="57150" cy="58737"/>
          </a:xfrm>
          <a:custGeom>
            <a:pathLst>
              <a:path extrusionOk="0" h="120000" w="120000">
                <a:moveTo>
                  <a:pt x="61463" y="116756"/>
                </a:moveTo>
                <a:lnTo>
                  <a:pt x="61463" y="116756"/>
                </a:lnTo>
                <a:lnTo>
                  <a:pt x="79024" y="110270"/>
                </a:lnTo>
                <a:lnTo>
                  <a:pt x="99512" y="97297"/>
                </a:lnTo>
                <a:lnTo>
                  <a:pt x="111219" y="81081"/>
                </a:lnTo>
                <a:lnTo>
                  <a:pt x="117073" y="58378"/>
                </a:lnTo>
                <a:lnTo>
                  <a:pt x="111219" y="35675"/>
                </a:lnTo>
                <a:lnTo>
                  <a:pt x="99512" y="16216"/>
                </a:lnTo>
                <a:lnTo>
                  <a:pt x="79024" y="6486"/>
                </a:lnTo>
                <a:lnTo>
                  <a:pt x="61463" y="0"/>
                </a:lnTo>
                <a:lnTo>
                  <a:pt x="38048" y="6486"/>
                </a:lnTo>
                <a:lnTo>
                  <a:pt x="17560" y="16216"/>
                </a:lnTo>
                <a:lnTo>
                  <a:pt x="5853" y="35675"/>
                </a:lnTo>
                <a:lnTo>
                  <a:pt x="0" y="58378"/>
                </a:lnTo>
                <a:lnTo>
                  <a:pt x="5853" y="81081"/>
                </a:lnTo>
                <a:lnTo>
                  <a:pt x="17560" y="97297"/>
                </a:lnTo>
                <a:lnTo>
                  <a:pt x="38048" y="110270"/>
                </a:lnTo>
                <a:lnTo>
                  <a:pt x="61463"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01" name="Shape 4801"/>
          <p:cNvSpPr/>
          <p:nvPr/>
        </p:nvSpPr>
        <p:spPr>
          <a:xfrm>
            <a:off x="7726363" y="4421187"/>
            <a:ext cx="57150" cy="57150"/>
          </a:xfrm>
          <a:custGeom>
            <a:pathLst>
              <a:path extrusionOk="0" h="120000" w="120000">
                <a:moveTo>
                  <a:pt x="57000" y="116666"/>
                </a:moveTo>
                <a:lnTo>
                  <a:pt x="57000" y="116666"/>
                </a:lnTo>
                <a:lnTo>
                  <a:pt x="81000" y="113333"/>
                </a:lnTo>
                <a:lnTo>
                  <a:pt x="99000" y="100000"/>
                </a:lnTo>
                <a:lnTo>
                  <a:pt x="114000" y="80000"/>
                </a:lnTo>
                <a:lnTo>
                  <a:pt x="117000" y="56666"/>
                </a:lnTo>
                <a:lnTo>
                  <a:pt x="114000" y="33333"/>
                </a:lnTo>
                <a:lnTo>
                  <a:pt x="99000" y="16666"/>
                </a:lnTo>
                <a:lnTo>
                  <a:pt x="81000" y="6666"/>
                </a:lnTo>
                <a:lnTo>
                  <a:pt x="57000" y="0"/>
                </a:lnTo>
                <a:lnTo>
                  <a:pt x="33000" y="6666"/>
                </a:lnTo>
                <a:lnTo>
                  <a:pt x="18000" y="16666"/>
                </a:lnTo>
                <a:lnTo>
                  <a:pt x="6000" y="33333"/>
                </a:lnTo>
                <a:lnTo>
                  <a:pt x="0" y="56666"/>
                </a:lnTo>
                <a:lnTo>
                  <a:pt x="6000" y="80000"/>
                </a:lnTo>
                <a:lnTo>
                  <a:pt x="18000" y="100000"/>
                </a:lnTo>
                <a:lnTo>
                  <a:pt x="33000" y="113333"/>
                </a:lnTo>
                <a:lnTo>
                  <a:pt x="57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02" name="Shape 4802"/>
          <p:cNvSpPr/>
          <p:nvPr/>
        </p:nvSpPr>
        <p:spPr>
          <a:xfrm>
            <a:off x="7832725" y="4411662"/>
            <a:ext cx="58738" cy="57150"/>
          </a:xfrm>
          <a:custGeom>
            <a:pathLst>
              <a:path extrusionOk="0" h="120000" w="120000">
                <a:moveTo>
                  <a:pt x="60000" y="116666"/>
                </a:moveTo>
                <a:lnTo>
                  <a:pt x="60000" y="116666"/>
                </a:lnTo>
                <a:lnTo>
                  <a:pt x="77142" y="113333"/>
                </a:lnTo>
                <a:lnTo>
                  <a:pt x="100000" y="100000"/>
                </a:lnTo>
                <a:lnTo>
                  <a:pt x="111428" y="80000"/>
                </a:lnTo>
                <a:lnTo>
                  <a:pt x="117142" y="56666"/>
                </a:lnTo>
                <a:lnTo>
                  <a:pt x="111428" y="33333"/>
                </a:lnTo>
                <a:lnTo>
                  <a:pt x="100000" y="16666"/>
                </a:lnTo>
                <a:lnTo>
                  <a:pt x="77142" y="6666"/>
                </a:lnTo>
                <a:lnTo>
                  <a:pt x="60000" y="0"/>
                </a:lnTo>
                <a:lnTo>
                  <a:pt x="37142" y="6666"/>
                </a:lnTo>
                <a:lnTo>
                  <a:pt x="17142" y="16666"/>
                </a:lnTo>
                <a:lnTo>
                  <a:pt x="5714" y="33333"/>
                </a:lnTo>
                <a:lnTo>
                  <a:pt x="0" y="56666"/>
                </a:lnTo>
                <a:lnTo>
                  <a:pt x="5714" y="80000"/>
                </a:lnTo>
                <a:lnTo>
                  <a:pt x="17142" y="100000"/>
                </a:lnTo>
                <a:lnTo>
                  <a:pt x="37142" y="113333"/>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03" name="Shape 4803"/>
          <p:cNvSpPr/>
          <p:nvPr/>
        </p:nvSpPr>
        <p:spPr>
          <a:xfrm>
            <a:off x="7872413" y="4337050"/>
            <a:ext cx="57150" cy="58738"/>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20487" y="19459"/>
                </a:lnTo>
                <a:lnTo>
                  <a:pt x="5853" y="35675"/>
                </a:lnTo>
                <a:lnTo>
                  <a:pt x="0" y="58378"/>
                </a:lnTo>
                <a:lnTo>
                  <a:pt x="5853" y="81081"/>
                </a:lnTo>
                <a:lnTo>
                  <a:pt x="20487" y="100540"/>
                </a:lnTo>
                <a:lnTo>
                  <a:pt x="38048" y="110270"/>
                </a:lnTo>
                <a:lnTo>
                  <a:pt x="61463"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04" name="Shape 4804"/>
          <p:cNvSpPr/>
          <p:nvPr/>
        </p:nvSpPr>
        <p:spPr>
          <a:xfrm>
            <a:off x="7964488" y="4303712"/>
            <a:ext cx="57150" cy="57150"/>
          </a:xfrm>
          <a:custGeom>
            <a:pathLst>
              <a:path extrusionOk="0" h="120000" w="120000">
                <a:moveTo>
                  <a:pt x="55609" y="116666"/>
                </a:moveTo>
                <a:lnTo>
                  <a:pt x="55609" y="116666"/>
                </a:lnTo>
                <a:lnTo>
                  <a:pt x="79024" y="110000"/>
                </a:lnTo>
                <a:lnTo>
                  <a:pt x="99512" y="100000"/>
                </a:lnTo>
                <a:lnTo>
                  <a:pt x="111219" y="83333"/>
                </a:lnTo>
                <a:lnTo>
                  <a:pt x="117073" y="60000"/>
                </a:lnTo>
                <a:lnTo>
                  <a:pt x="111219" y="36666"/>
                </a:lnTo>
                <a:lnTo>
                  <a:pt x="99512" y="16666"/>
                </a:lnTo>
                <a:lnTo>
                  <a:pt x="79024" y="6666"/>
                </a:lnTo>
                <a:lnTo>
                  <a:pt x="55609" y="0"/>
                </a:lnTo>
                <a:lnTo>
                  <a:pt x="38048" y="6666"/>
                </a:lnTo>
                <a:lnTo>
                  <a:pt x="17560" y="16666"/>
                </a:lnTo>
                <a:lnTo>
                  <a:pt x="5853" y="36666"/>
                </a:lnTo>
                <a:lnTo>
                  <a:pt x="0" y="60000"/>
                </a:lnTo>
                <a:lnTo>
                  <a:pt x="5853" y="83333"/>
                </a:lnTo>
                <a:lnTo>
                  <a:pt x="17560" y="100000"/>
                </a:lnTo>
                <a:lnTo>
                  <a:pt x="38048"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05" name="Shape 4805"/>
          <p:cNvSpPr/>
          <p:nvPr/>
        </p:nvSpPr>
        <p:spPr>
          <a:xfrm>
            <a:off x="8053388" y="4330700"/>
            <a:ext cx="58737" cy="57150"/>
          </a:xfrm>
          <a:custGeom>
            <a:pathLst>
              <a:path extrusionOk="0" h="120000" w="120000">
                <a:moveTo>
                  <a:pt x="62857" y="116666"/>
                </a:moveTo>
                <a:lnTo>
                  <a:pt x="62857" y="116666"/>
                </a:lnTo>
                <a:lnTo>
                  <a:pt x="80000" y="113333"/>
                </a:lnTo>
                <a:lnTo>
                  <a:pt x="100000" y="100000"/>
                </a:lnTo>
                <a:lnTo>
                  <a:pt x="111428" y="80000"/>
                </a:lnTo>
                <a:lnTo>
                  <a:pt x="117142" y="56666"/>
                </a:lnTo>
                <a:lnTo>
                  <a:pt x="111428" y="33333"/>
                </a:lnTo>
                <a:lnTo>
                  <a:pt x="100000" y="16666"/>
                </a:lnTo>
                <a:lnTo>
                  <a:pt x="80000" y="6666"/>
                </a:lnTo>
                <a:lnTo>
                  <a:pt x="62857" y="0"/>
                </a:lnTo>
                <a:lnTo>
                  <a:pt x="40000" y="6666"/>
                </a:lnTo>
                <a:lnTo>
                  <a:pt x="20000" y="16666"/>
                </a:lnTo>
                <a:lnTo>
                  <a:pt x="5714" y="33333"/>
                </a:lnTo>
                <a:lnTo>
                  <a:pt x="0" y="56666"/>
                </a:lnTo>
                <a:lnTo>
                  <a:pt x="5714" y="80000"/>
                </a:lnTo>
                <a:lnTo>
                  <a:pt x="20000" y="100000"/>
                </a:lnTo>
                <a:lnTo>
                  <a:pt x="40000" y="113333"/>
                </a:lnTo>
                <a:lnTo>
                  <a:pt x="62857"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06" name="Shape 4806"/>
          <p:cNvSpPr/>
          <p:nvPr/>
        </p:nvSpPr>
        <p:spPr>
          <a:xfrm>
            <a:off x="8097838" y="4413250"/>
            <a:ext cx="57150" cy="55562"/>
          </a:xfrm>
          <a:custGeom>
            <a:pathLst>
              <a:path extrusionOk="0" h="120000" w="120000">
                <a:moveTo>
                  <a:pt x="60000" y="116571"/>
                </a:moveTo>
                <a:lnTo>
                  <a:pt x="60000" y="116571"/>
                </a:lnTo>
                <a:lnTo>
                  <a:pt x="84000" y="113142"/>
                </a:lnTo>
                <a:lnTo>
                  <a:pt x="99000" y="99428"/>
                </a:lnTo>
                <a:lnTo>
                  <a:pt x="114000" y="82285"/>
                </a:lnTo>
                <a:lnTo>
                  <a:pt x="117000" y="58285"/>
                </a:lnTo>
                <a:lnTo>
                  <a:pt x="114000" y="34285"/>
                </a:lnTo>
                <a:lnTo>
                  <a:pt x="99000" y="17142"/>
                </a:lnTo>
                <a:lnTo>
                  <a:pt x="84000" y="6857"/>
                </a:lnTo>
                <a:lnTo>
                  <a:pt x="60000" y="0"/>
                </a:lnTo>
                <a:lnTo>
                  <a:pt x="36000" y="6857"/>
                </a:lnTo>
                <a:lnTo>
                  <a:pt x="18000" y="17142"/>
                </a:lnTo>
                <a:lnTo>
                  <a:pt x="6000" y="34285"/>
                </a:lnTo>
                <a:lnTo>
                  <a:pt x="0" y="58285"/>
                </a:lnTo>
                <a:lnTo>
                  <a:pt x="6000" y="82285"/>
                </a:lnTo>
                <a:lnTo>
                  <a:pt x="18000" y="99428"/>
                </a:lnTo>
                <a:lnTo>
                  <a:pt x="36000" y="113142"/>
                </a:lnTo>
                <a:lnTo>
                  <a:pt x="60000" y="116571"/>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07" name="Shape 4807"/>
          <p:cNvSpPr/>
          <p:nvPr/>
        </p:nvSpPr>
        <p:spPr>
          <a:xfrm>
            <a:off x="8183563" y="4419600"/>
            <a:ext cx="39687" cy="42862"/>
          </a:xfrm>
          <a:custGeom>
            <a:pathLst>
              <a:path extrusionOk="0" h="120000" w="120000">
                <a:moveTo>
                  <a:pt x="57931" y="115555"/>
                </a:moveTo>
                <a:lnTo>
                  <a:pt x="82758" y="111111"/>
                </a:lnTo>
                <a:lnTo>
                  <a:pt x="99310" y="97777"/>
                </a:lnTo>
                <a:lnTo>
                  <a:pt x="107586" y="80000"/>
                </a:lnTo>
                <a:lnTo>
                  <a:pt x="115862" y="57777"/>
                </a:lnTo>
                <a:lnTo>
                  <a:pt x="107586" y="35555"/>
                </a:lnTo>
                <a:lnTo>
                  <a:pt x="99310" y="17777"/>
                </a:lnTo>
                <a:lnTo>
                  <a:pt x="82758" y="4444"/>
                </a:lnTo>
                <a:lnTo>
                  <a:pt x="57931" y="0"/>
                </a:lnTo>
                <a:lnTo>
                  <a:pt x="37241" y="4444"/>
                </a:lnTo>
                <a:lnTo>
                  <a:pt x="16551" y="17777"/>
                </a:lnTo>
                <a:lnTo>
                  <a:pt x="4137" y="35555"/>
                </a:lnTo>
                <a:lnTo>
                  <a:pt x="0" y="57777"/>
                </a:lnTo>
                <a:lnTo>
                  <a:pt x="4137" y="80000"/>
                </a:lnTo>
                <a:lnTo>
                  <a:pt x="16551" y="97777"/>
                </a:lnTo>
                <a:lnTo>
                  <a:pt x="37241" y="111111"/>
                </a:lnTo>
                <a:lnTo>
                  <a:pt x="57931" y="115555"/>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08" name="Shape 4808"/>
          <p:cNvSpPr/>
          <p:nvPr/>
        </p:nvSpPr>
        <p:spPr>
          <a:xfrm>
            <a:off x="8183563" y="4419600"/>
            <a:ext cx="55561" cy="58738"/>
          </a:xfrm>
          <a:custGeom>
            <a:pathLst>
              <a:path extrusionOk="0" h="120000" w="120000">
                <a:moveTo>
                  <a:pt x="60000" y="116756"/>
                </a:moveTo>
                <a:lnTo>
                  <a:pt x="60000" y="116756"/>
                </a:lnTo>
                <a:lnTo>
                  <a:pt x="84000" y="110270"/>
                </a:lnTo>
                <a:lnTo>
                  <a:pt x="99000" y="97297"/>
                </a:lnTo>
                <a:lnTo>
                  <a:pt x="111000" y="81081"/>
                </a:lnTo>
                <a:lnTo>
                  <a:pt x="117000" y="58378"/>
                </a:lnTo>
                <a:lnTo>
                  <a:pt x="111000" y="35675"/>
                </a:lnTo>
                <a:lnTo>
                  <a:pt x="99000" y="16216"/>
                </a:lnTo>
                <a:lnTo>
                  <a:pt x="84000" y="6486"/>
                </a:lnTo>
                <a:lnTo>
                  <a:pt x="60000" y="0"/>
                </a:lnTo>
                <a:lnTo>
                  <a:pt x="36000" y="6486"/>
                </a:lnTo>
                <a:lnTo>
                  <a:pt x="18000" y="16216"/>
                </a:lnTo>
                <a:lnTo>
                  <a:pt x="3000" y="35675"/>
                </a:lnTo>
                <a:lnTo>
                  <a:pt x="0" y="58378"/>
                </a:lnTo>
                <a:lnTo>
                  <a:pt x="3000" y="81081"/>
                </a:lnTo>
                <a:lnTo>
                  <a:pt x="18000" y="97297"/>
                </a:lnTo>
                <a:lnTo>
                  <a:pt x="36000" y="110270"/>
                </a:lnTo>
                <a:lnTo>
                  <a:pt x="60000"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09" name="Shape 4809"/>
          <p:cNvSpPr/>
          <p:nvPr/>
        </p:nvSpPr>
        <p:spPr>
          <a:xfrm>
            <a:off x="8221663" y="4346575"/>
            <a:ext cx="57150" cy="57150"/>
          </a:xfrm>
          <a:custGeom>
            <a:pathLst>
              <a:path extrusionOk="0" h="120000" w="120000">
                <a:moveTo>
                  <a:pt x="60000" y="116666"/>
                </a:moveTo>
                <a:lnTo>
                  <a:pt x="60000" y="116666"/>
                </a:lnTo>
                <a:lnTo>
                  <a:pt x="84000" y="110000"/>
                </a:lnTo>
                <a:lnTo>
                  <a:pt x="99000" y="100000"/>
                </a:lnTo>
                <a:lnTo>
                  <a:pt x="111000" y="83333"/>
                </a:lnTo>
                <a:lnTo>
                  <a:pt x="117000" y="60000"/>
                </a:lnTo>
                <a:lnTo>
                  <a:pt x="111000" y="36666"/>
                </a:lnTo>
                <a:lnTo>
                  <a:pt x="99000" y="20000"/>
                </a:lnTo>
                <a:lnTo>
                  <a:pt x="84000" y="6666"/>
                </a:lnTo>
                <a:lnTo>
                  <a:pt x="60000" y="0"/>
                </a:lnTo>
                <a:lnTo>
                  <a:pt x="36000" y="6666"/>
                </a:lnTo>
                <a:lnTo>
                  <a:pt x="18000" y="20000"/>
                </a:lnTo>
                <a:lnTo>
                  <a:pt x="6000" y="36666"/>
                </a:lnTo>
                <a:lnTo>
                  <a:pt x="0" y="60000"/>
                </a:lnTo>
                <a:lnTo>
                  <a:pt x="6000" y="83333"/>
                </a:lnTo>
                <a:lnTo>
                  <a:pt x="18000" y="100000"/>
                </a:lnTo>
                <a:lnTo>
                  <a:pt x="36000" y="110000"/>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10" name="Shape 4810"/>
          <p:cNvSpPr/>
          <p:nvPr/>
        </p:nvSpPr>
        <p:spPr>
          <a:xfrm>
            <a:off x="8313738" y="4313237"/>
            <a:ext cx="57150" cy="57150"/>
          </a:xfrm>
          <a:custGeom>
            <a:pathLst>
              <a:path extrusionOk="0" h="120000" w="120000">
                <a:moveTo>
                  <a:pt x="57000" y="116666"/>
                </a:moveTo>
                <a:lnTo>
                  <a:pt x="57000" y="116666"/>
                </a:lnTo>
                <a:lnTo>
                  <a:pt x="81000" y="113333"/>
                </a:lnTo>
                <a:lnTo>
                  <a:pt x="99000" y="100000"/>
                </a:lnTo>
                <a:lnTo>
                  <a:pt x="111000" y="80000"/>
                </a:lnTo>
                <a:lnTo>
                  <a:pt x="117000" y="56666"/>
                </a:lnTo>
                <a:lnTo>
                  <a:pt x="111000" y="33333"/>
                </a:lnTo>
                <a:lnTo>
                  <a:pt x="99000" y="16666"/>
                </a:lnTo>
                <a:lnTo>
                  <a:pt x="81000" y="6666"/>
                </a:lnTo>
                <a:lnTo>
                  <a:pt x="57000" y="0"/>
                </a:lnTo>
                <a:lnTo>
                  <a:pt x="33000" y="6666"/>
                </a:lnTo>
                <a:lnTo>
                  <a:pt x="18000" y="16666"/>
                </a:lnTo>
                <a:lnTo>
                  <a:pt x="3000" y="33333"/>
                </a:lnTo>
                <a:lnTo>
                  <a:pt x="0" y="56666"/>
                </a:lnTo>
                <a:lnTo>
                  <a:pt x="3000" y="80000"/>
                </a:lnTo>
                <a:lnTo>
                  <a:pt x="18000" y="100000"/>
                </a:lnTo>
                <a:lnTo>
                  <a:pt x="33000" y="113333"/>
                </a:lnTo>
                <a:lnTo>
                  <a:pt x="57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11" name="Shape 4811"/>
          <p:cNvSpPr/>
          <p:nvPr/>
        </p:nvSpPr>
        <p:spPr>
          <a:xfrm>
            <a:off x="8404225" y="4338637"/>
            <a:ext cx="55562" cy="58737"/>
          </a:xfrm>
          <a:custGeom>
            <a:pathLst>
              <a:path extrusionOk="0" h="120000" w="120000">
                <a:moveTo>
                  <a:pt x="58461" y="116756"/>
                </a:moveTo>
                <a:lnTo>
                  <a:pt x="58461" y="116756"/>
                </a:lnTo>
                <a:lnTo>
                  <a:pt x="83076" y="110270"/>
                </a:lnTo>
                <a:lnTo>
                  <a:pt x="98461" y="97297"/>
                </a:lnTo>
                <a:lnTo>
                  <a:pt x="113846" y="81081"/>
                </a:lnTo>
                <a:lnTo>
                  <a:pt x="116923" y="58378"/>
                </a:lnTo>
                <a:lnTo>
                  <a:pt x="113846" y="35675"/>
                </a:lnTo>
                <a:lnTo>
                  <a:pt x="98461" y="16216"/>
                </a:lnTo>
                <a:lnTo>
                  <a:pt x="83076" y="6486"/>
                </a:lnTo>
                <a:lnTo>
                  <a:pt x="58461" y="0"/>
                </a:lnTo>
                <a:lnTo>
                  <a:pt x="33846" y="6486"/>
                </a:lnTo>
                <a:lnTo>
                  <a:pt x="18461" y="16216"/>
                </a:lnTo>
                <a:lnTo>
                  <a:pt x="3076" y="35675"/>
                </a:lnTo>
                <a:lnTo>
                  <a:pt x="0" y="58378"/>
                </a:lnTo>
                <a:lnTo>
                  <a:pt x="3076" y="81081"/>
                </a:lnTo>
                <a:lnTo>
                  <a:pt x="18461" y="97297"/>
                </a:lnTo>
                <a:lnTo>
                  <a:pt x="33846" y="110270"/>
                </a:lnTo>
                <a:lnTo>
                  <a:pt x="58461"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12" name="Shape 4812"/>
          <p:cNvSpPr/>
          <p:nvPr/>
        </p:nvSpPr>
        <p:spPr>
          <a:xfrm>
            <a:off x="8447088" y="4421187"/>
            <a:ext cx="58737" cy="57150"/>
          </a:xfrm>
          <a:custGeom>
            <a:pathLst>
              <a:path extrusionOk="0" h="120000" w="120000">
                <a:moveTo>
                  <a:pt x="60000" y="116666"/>
                </a:moveTo>
                <a:lnTo>
                  <a:pt x="60000" y="116666"/>
                </a:lnTo>
                <a:lnTo>
                  <a:pt x="80000" y="113333"/>
                </a:lnTo>
                <a:lnTo>
                  <a:pt x="100000" y="100000"/>
                </a:lnTo>
                <a:lnTo>
                  <a:pt x="111428" y="80000"/>
                </a:lnTo>
                <a:lnTo>
                  <a:pt x="117142" y="56666"/>
                </a:lnTo>
                <a:lnTo>
                  <a:pt x="111428" y="33333"/>
                </a:lnTo>
                <a:lnTo>
                  <a:pt x="100000" y="16666"/>
                </a:lnTo>
                <a:lnTo>
                  <a:pt x="80000" y="6666"/>
                </a:lnTo>
                <a:lnTo>
                  <a:pt x="60000" y="0"/>
                </a:lnTo>
                <a:lnTo>
                  <a:pt x="37142" y="6666"/>
                </a:lnTo>
                <a:lnTo>
                  <a:pt x="20000" y="16666"/>
                </a:lnTo>
                <a:lnTo>
                  <a:pt x="5714" y="33333"/>
                </a:lnTo>
                <a:lnTo>
                  <a:pt x="0" y="56666"/>
                </a:lnTo>
                <a:lnTo>
                  <a:pt x="5714" y="80000"/>
                </a:lnTo>
                <a:lnTo>
                  <a:pt x="20000" y="100000"/>
                </a:lnTo>
                <a:lnTo>
                  <a:pt x="37142" y="113333"/>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13" name="Shape 4813"/>
          <p:cNvSpPr/>
          <p:nvPr/>
        </p:nvSpPr>
        <p:spPr>
          <a:xfrm>
            <a:off x="8507413" y="4292600"/>
            <a:ext cx="200024" cy="1395412"/>
          </a:xfrm>
          <a:custGeom>
            <a:pathLst>
              <a:path extrusionOk="0" h="120000" w="120000">
                <a:moveTo>
                  <a:pt x="118309" y="136"/>
                </a:moveTo>
                <a:lnTo>
                  <a:pt x="118309" y="136"/>
                </a:lnTo>
                <a:lnTo>
                  <a:pt x="117464" y="0"/>
                </a:lnTo>
                <a:lnTo>
                  <a:pt x="118309" y="0"/>
                </a:lnTo>
                <a:lnTo>
                  <a:pt x="119154" y="0"/>
                </a:lnTo>
                <a:lnTo>
                  <a:pt x="117464" y="273"/>
                </a:lnTo>
                <a:lnTo>
                  <a:pt x="114929" y="409"/>
                </a:lnTo>
                <a:lnTo>
                  <a:pt x="106478" y="1092"/>
                </a:lnTo>
                <a:lnTo>
                  <a:pt x="92957" y="1774"/>
                </a:lnTo>
                <a:lnTo>
                  <a:pt x="73521" y="2866"/>
                </a:lnTo>
                <a:lnTo>
                  <a:pt x="49859" y="4232"/>
                </a:lnTo>
                <a:lnTo>
                  <a:pt x="32112" y="5733"/>
                </a:lnTo>
                <a:lnTo>
                  <a:pt x="20281" y="7372"/>
                </a:lnTo>
                <a:lnTo>
                  <a:pt x="12676" y="9283"/>
                </a:lnTo>
                <a:lnTo>
                  <a:pt x="9295" y="11331"/>
                </a:lnTo>
                <a:lnTo>
                  <a:pt x="7605" y="13515"/>
                </a:lnTo>
                <a:lnTo>
                  <a:pt x="8450" y="16109"/>
                </a:lnTo>
                <a:lnTo>
                  <a:pt x="9295" y="19112"/>
                </a:lnTo>
                <a:lnTo>
                  <a:pt x="10140" y="21023"/>
                </a:lnTo>
                <a:lnTo>
                  <a:pt x="10985" y="23617"/>
                </a:lnTo>
                <a:lnTo>
                  <a:pt x="10985" y="26757"/>
                </a:lnTo>
                <a:lnTo>
                  <a:pt x="12676" y="30443"/>
                </a:lnTo>
                <a:lnTo>
                  <a:pt x="13521" y="34402"/>
                </a:lnTo>
                <a:lnTo>
                  <a:pt x="14366" y="38634"/>
                </a:lnTo>
                <a:lnTo>
                  <a:pt x="16901" y="43139"/>
                </a:lnTo>
                <a:lnTo>
                  <a:pt x="17746" y="47645"/>
                </a:lnTo>
                <a:lnTo>
                  <a:pt x="17746" y="52150"/>
                </a:lnTo>
                <a:lnTo>
                  <a:pt x="18591" y="56518"/>
                </a:lnTo>
                <a:lnTo>
                  <a:pt x="19436" y="60750"/>
                </a:lnTo>
                <a:lnTo>
                  <a:pt x="20281" y="64709"/>
                </a:lnTo>
                <a:lnTo>
                  <a:pt x="20281" y="68259"/>
                </a:lnTo>
                <a:lnTo>
                  <a:pt x="20281" y="71262"/>
                </a:lnTo>
                <a:lnTo>
                  <a:pt x="19436" y="73720"/>
                </a:lnTo>
                <a:lnTo>
                  <a:pt x="18591" y="75494"/>
                </a:lnTo>
                <a:lnTo>
                  <a:pt x="17746" y="77133"/>
                </a:lnTo>
                <a:lnTo>
                  <a:pt x="16901" y="78771"/>
                </a:lnTo>
                <a:lnTo>
                  <a:pt x="14366" y="80682"/>
                </a:lnTo>
                <a:lnTo>
                  <a:pt x="12676" y="82457"/>
                </a:lnTo>
                <a:lnTo>
                  <a:pt x="10985" y="84641"/>
                </a:lnTo>
                <a:lnTo>
                  <a:pt x="10140" y="86689"/>
                </a:lnTo>
                <a:lnTo>
                  <a:pt x="8450" y="89010"/>
                </a:lnTo>
                <a:lnTo>
                  <a:pt x="6760" y="91194"/>
                </a:lnTo>
                <a:lnTo>
                  <a:pt x="5915" y="93515"/>
                </a:lnTo>
                <a:lnTo>
                  <a:pt x="3380" y="95563"/>
                </a:lnTo>
                <a:lnTo>
                  <a:pt x="2535" y="97883"/>
                </a:lnTo>
                <a:lnTo>
                  <a:pt x="845" y="99795"/>
                </a:lnTo>
                <a:lnTo>
                  <a:pt x="0" y="101706"/>
                </a:lnTo>
                <a:lnTo>
                  <a:pt x="0" y="103481"/>
                </a:lnTo>
                <a:lnTo>
                  <a:pt x="0" y="105119"/>
                </a:lnTo>
                <a:lnTo>
                  <a:pt x="0" y="106621"/>
                </a:lnTo>
                <a:lnTo>
                  <a:pt x="3380" y="109215"/>
                </a:lnTo>
                <a:lnTo>
                  <a:pt x="16056" y="111672"/>
                </a:lnTo>
                <a:lnTo>
                  <a:pt x="31267" y="113856"/>
                </a:lnTo>
                <a:lnTo>
                  <a:pt x="51549" y="115904"/>
                </a:lnTo>
                <a:lnTo>
                  <a:pt x="70985" y="117542"/>
                </a:lnTo>
                <a:lnTo>
                  <a:pt x="91267" y="118634"/>
                </a:lnTo>
                <a:lnTo>
                  <a:pt x="107323" y="119453"/>
                </a:lnTo>
                <a:lnTo>
                  <a:pt x="118309" y="119863"/>
                </a:lnTo>
                <a:lnTo>
                  <a:pt x="117464" y="113447"/>
                </a:lnTo>
                <a:lnTo>
                  <a:pt x="116619" y="14470"/>
                </a:lnTo>
                <a:lnTo>
                  <a:pt x="116619" y="13242"/>
                </a:lnTo>
                <a:lnTo>
                  <a:pt x="116619" y="11331"/>
                </a:lnTo>
                <a:lnTo>
                  <a:pt x="117464" y="9010"/>
                </a:lnTo>
                <a:lnTo>
                  <a:pt x="117464" y="6416"/>
                </a:lnTo>
                <a:lnTo>
                  <a:pt x="117464" y="4095"/>
                </a:lnTo>
                <a:lnTo>
                  <a:pt x="117464" y="2047"/>
                </a:lnTo>
                <a:lnTo>
                  <a:pt x="118309" y="546"/>
                </a:lnTo>
                <a:lnTo>
                  <a:pt x="118309" y="136"/>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14" name="Shape 4814"/>
          <p:cNvSpPr/>
          <p:nvPr/>
        </p:nvSpPr>
        <p:spPr>
          <a:xfrm>
            <a:off x="8670925" y="4356100"/>
            <a:ext cx="31750" cy="57150"/>
          </a:xfrm>
          <a:custGeom>
            <a:pathLst>
              <a:path extrusionOk="0" h="120000" w="120000">
                <a:moveTo>
                  <a:pt x="103636" y="116666"/>
                </a:moveTo>
                <a:lnTo>
                  <a:pt x="103636" y="116666"/>
                </a:lnTo>
                <a:lnTo>
                  <a:pt x="60000" y="110000"/>
                </a:lnTo>
                <a:lnTo>
                  <a:pt x="32727" y="100000"/>
                </a:lnTo>
                <a:lnTo>
                  <a:pt x="5454" y="80000"/>
                </a:lnTo>
                <a:lnTo>
                  <a:pt x="0" y="56666"/>
                </a:lnTo>
                <a:lnTo>
                  <a:pt x="10909" y="33333"/>
                </a:lnTo>
                <a:lnTo>
                  <a:pt x="38181" y="16666"/>
                </a:lnTo>
                <a:lnTo>
                  <a:pt x="70909" y="3333"/>
                </a:lnTo>
                <a:lnTo>
                  <a:pt x="114545" y="0"/>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15" name="Shape 4815"/>
          <p:cNvSpPr/>
          <p:nvPr/>
        </p:nvSpPr>
        <p:spPr>
          <a:xfrm>
            <a:off x="8591550" y="4375150"/>
            <a:ext cx="58738" cy="57150"/>
          </a:xfrm>
          <a:custGeom>
            <a:pathLst>
              <a:path extrusionOk="0" h="120000" w="120000">
                <a:moveTo>
                  <a:pt x="55609" y="116666"/>
                </a:moveTo>
                <a:lnTo>
                  <a:pt x="55609" y="116666"/>
                </a:lnTo>
                <a:lnTo>
                  <a:pt x="32195" y="110000"/>
                </a:lnTo>
                <a:lnTo>
                  <a:pt x="11707" y="100000"/>
                </a:lnTo>
                <a:lnTo>
                  <a:pt x="2926" y="80000"/>
                </a:lnTo>
                <a:lnTo>
                  <a:pt x="0" y="56666"/>
                </a:lnTo>
                <a:lnTo>
                  <a:pt x="5853" y="33333"/>
                </a:lnTo>
                <a:lnTo>
                  <a:pt x="20487" y="16666"/>
                </a:lnTo>
                <a:lnTo>
                  <a:pt x="35121" y="3333"/>
                </a:lnTo>
                <a:lnTo>
                  <a:pt x="58536" y="0"/>
                </a:lnTo>
                <a:lnTo>
                  <a:pt x="81951" y="3333"/>
                </a:lnTo>
                <a:lnTo>
                  <a:pt x="99512" y="20000"/>
                </a:lnTo>
                <a:lnTo>
                  <a:pt x="114146" y="40000"/>
                </a:lnTo>
                <a:lnTo>
                  <a:pt x="117073" y="63333"/>
                </a:lnTo>
                <a:lnTo>
                  <a:pt x="111219" y="86666"/>
                </a:lnTo>
                <a:lnTo>
                  <a:pt x="93658" y="103333"/>
                </a:lnTo>
                <a:lnTo>
                  <a:pt x="76097" y="113333"/>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16" name="Shape 4816"/>
          <p:cNvSpPr/>
          <p:nvPr/>
        </p:nvSpPr>
        <p:spPr>
          <a:xfrm>
            <a:off x="8564563" y="4457700"/>
            <a:ext cx="55561" cy="58738"/>
          </a:xfrm>
          <a:custGeom>
            <a:pathLst>
              <a:path extrusionOk="0" h="120000" w="120000">
                <a:moveTo>
                  <a:pt x="54000" y="116756"/>
                </a:moveTo>
                <a:lnTo>
                  <a:pt x="54000" y="116756"/>
                </a:lnTo>
                <a:lnTo>
                  <a:pt x="30000" y="110270"/>
                </a:lnTo>
                <a:lnTo>
                  <a:pt x="12000" y="97297"/>
                </a:lnTo>
                <a:lnTo>
                  <a:pt x="3000" y="77837"/>
                </a:lnTo>
                <a:lnTo>
                  <a:pt x="0" y="55135"/>
                </a:lnTo>
                <a:lnTo>
                  <a:pt x="6000" y="32432"/>
                </a:lnTo>
                <a:lnTo>
                  <a:pt x="18000" y="16216"/>
                </a:lnTo>
                <a:lnTo>
                  <a:pt x="36000" y="3243"/>
                </a:lnTo>
                <a:lnTo>
                  <a:pt x="60000" y="0"/>
                </a:lnTo>
                <a:lnTo>
                  <a:pt x="84000" y="6486"/>
                </a:lnTo>
                <a:lnTo>
                  <a:pt x="99000" y="19459"/>
                </a:lnTo>
                <a:lnTo>
                  <a:pt x="114000" y="38918"/>
                </a:lnTo>
                <a:lnTo>
                  <a:pt x="117000" y="61621"/>
                </a:lnTo>
                <a:lnTo>
                  <a:pt x="111000" y="81081"/>
                </a:lnTo>
                <a:lnTo>
                  <a:pt x="96000" y="100540"/>
                </a:lnTo>
                <a:lnTo>
                  <a:pt x="78000" y="113513"/>
                </a:lnTo>
                <a:lnTo>
                  <a:pt x="54000"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17" name="Shape 4817"/>
          <p:cNvSpPr/>
          <p:nvPr/>
        </p:nvSpPr>
        <p:spPr>
          <a:xfrm>
            <a:off x="8531225" y="5340350"/>
            <a:ext cx="168274" cy="268288"/>
          </a:xfrm>
          <a:custGeom>
            <a:pathLst>
              <a:path extrusionOk="0" h="120000" w="120000">
                <a:moveTo>
                  <a:pt x="105882" y="0"/>
                </a:moveTo>
                <a:lnTo>
                  <a:pt x="105882" y="0"/>
                </a:lnTo>
                <a:lnTo>
                  <a:pt x="98823" y="0"/>
                </a:lnTo>
                <a:lnTo>
                  <a:pt x="92773" y="0"/>
                </a:lnTo>
                <a:lnTo>
                  <a:pt x="87731" y="710"/>
                </a:lnTo>
                <a:lnTo>
                  <a:pt x="82689" y="1420"/>
                </a:lnTo>
                <a:lnTo>
                  <a:pt x="78655" y="2840"/>
                </a:lnTo>
                <a:lnTo>
                  <a:pt x="73613" y="3550"/>
                </a:lnTo>
                <a:lnTo>
                  <a:pt x="67563" y="4970"/>
                </a:lnTo>
                <a:lnTo>
                  <a:pt x="62521" y="4970"/>
                </a:lnTo>
                <a:lnTo>
                  <a:pt x="56470" y="5680"/>
                </a:lnTo>
                <a:lnTo>
                  <a:pt x="51428" y="6390"/>
                </a:lnTo>
                <a:lnTo>
                  <a:pt x="47394" y="7810"/>
                </a:lnTo>
                <a:lnTo>
                  <a:pt x="42352" y="9230"/>
                </a:lnTo>
                <a:lnTo>
                  <a:pt x="38319" y="10650"/>
                </a:lnTo>
                <a:lnTo>
                  <a:pt x="35294" y="12071"/>
                </a:lnTo>
                <a:lnTo>
                  <a:pt x="33277" y="13491"/>
                </a:lnTo>
                <a:lnTo>
                  <a:pt x="29243" y="14201"/>
                </a:lnTo>
                <a:lnTo>
                  <a:pt x="26218" y="16331"/>
                </a:lnTo>
                <a:lnTo>
                  <a:pt x="25210" y="18461"/>
                </a:lnTo>
                <a:lnTo>
                  <a:pt x="22184" y="20591"/>
                </a:lnTo>
                <a:lnTo>
                  <a:pt x="20168" y="22721"/>
                </a:lnTo>
                <a:lnTo>
                  <a:pt x="18151" y="25562"/>
                </a:lnTo>
                <a:lnTo>
                  <a:pt x="17142" y="28402"/>
                </a:lnTo>
                <a:lnTo>
                  <a:pt x="15126" y="31242"/>
                </a:lnTo>
                <a:lnTo>
                  <a:pt x="13109" y="34082"/>
                </a:lnTo>
                <a:lnTo>
                  <a:pt x="11092" y="36923"/>
                </a:lnTo>
                <a:lnTo>
                  <a:pt x="10084" y="40473"/>
                </a:lnTo>
                <a:lnTo>
                  <a:pt x="7058" y="44733"/>
                </a:lnTo>
                <a:lnTo>
                  <a:pt x="4033" y="48994"/>
                </a:lnTo>
                <a:lnTo>
                  <a:pt x="2016" y="52544"/>
                </a:lnTo>
                <a:lnTo>
                  <a:pt x="1008" y="56804"/>
                </a:lnTo>
                <a:lnTo>
                  <a:pt x="0" y="60355"/>
                </a:lnTo>
                <a:lnTo>
                  <a:pt x="1008" y="63195"/>
                </a:lnTo>
                <a:lnTo>
                  <a:pt x="3025" y="67455"/>
                </a:lnTo>
                <a:lnTo>
                  <a:pt x="4033" y="71715"/>
                </a:lnTo>
                <a:lnTo>
                  <a:pt x="9075" y="76686"/>
                </a:lnTo>
                <a:lnTo>
                  <a:pt x="11092" y="80946"/>
                </a:lnTo>
                <a:lnTo>
                  <a:pt x="16134" y="86627"/>
                </a:lnTo>
                <a:lnTo>
                  <a:pt x="18151" y="90887"/>
                </a:lnTo>
                <a:lnTo>
                  <a:pt x="22184" y="94437"/>
                </a:lnTo>
                <a:lnTo>
                  <a:pt x="26218" y="97278"/>
                </a:lnTo>
                <a:lnTo>
                  <a:pt x="29243" y="100118"/>
                </a:lnTo>
                <a:lnTo>
                  <a:pt x="36302" y="103668"/>
                </a:lnTo>
                <a:lnTo>
                  <a:pt x="45378" y="107928"/>
                </a:lnTo>
                <a:lnTo>
                  <a:pt x="55462" y="112899"/>
                </a:lnTo>
                <a:lnTo>
                  <a:pt x="66554" y="116449"/>
                </a:lnTo>
                <a:lnTo>
                  <a:pt x="79663" y="118579"/>
                </a:lnTo>
                <a:lnTo>
                  <a:pt x="90756" y="119289"/>
                </a:lnTo>
                <a:lnTo>
                  <a:pt x="103865" y="117159"/>
                </a:lnTo>
                <a:lnTo>
                  <a:pt x="109915" y="116449"/>
                </a:lnTo>
                <a:lnTo>
                  <a:pt x="111932" y="116449"/>
                </a:lnTo>
                <a:lnTo>
                  <a:pt x="114957" y="115029"/>
                </a:lnTo>
                <a:lnTo>
                  <a:pt x="118991" y="112189"/>
                </a:lnTo>
                <a:lnTo>
                  <a:pt x="118991" y="4260"/>
                </a:lnTo>
                <a:lnTo>
                  <a:pt x="111932" y="1420"/>
                </a:lnTo>
                <a:lnTo>
                  <a:pt x="107899" y="0"/>
                </a:lnTo>
                <a:lnTo>
                  <a:pt x="105882" y="0"/>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18" name="Shape 4818"/>
          <p:cNvSpPr/>
          <p:nvPr/>
        </p:nvSpPr>
        <p:spPr>
          <a:xfrm>
            <a:off x="8616950" y="5521325"/>
            <a:ext cx="17462" cy="9524"/>
          </a:xfrm>
          <a:custGeom>
            <a:pathLst>
              <a:path extrusionOk="0" h="120000" w="120000">
                <a:moveTo>
                  <a:pt x="80000" y="20000"/>
                </a:moveTo>
                <a:lnTo>
                  <a:pt x="60000" y="20000"/>
                </a:lnTo>
                <a:lnTo>
                  <a:pt x="40000" y="0"/>
                </a:lnTo>
                <a:lnTo>
                  <a:pt x="30000" y="0"/>
                </a:lnTo>
                <a:lnTo>
                  <a:pt x="20000" y="0"/>
                </a:lnTo>
                <a:lnTo>
                  <a:pt x="10000" y="0"/>
                </a:lnTo>
                <a:lnTo>
                  <a:pt x="10000" y="20000"/>
                </a:lnTo>
                <a:lnTo>
                  <a:pt x="0" y="40000"/>
                </a:lnTo>
                <a:lnTo>
                  <a:pt x="10000" y="40000"/>
                </a:lnTo>
                <a:lnTo>
                  <a:pt x="10000" y="60000"/>
                </a:lnTo>
                <a:lnTo>
                  <a:pt x="20000" y="60000"/>
                </a:lnTo>
                <a:lnTo>
                  <a:pt x="30000" y="80000"/>
                </a:lnTo>
                <a:lnTo>
                  <a:pt x="40000" y="80000"/>
                </a:lnTo>
                <a:lnTo>
                  <a:pt x="60000" y="100000"/>
                </a:lnTo>
                <a:lnTo>
                  <a:pt x="70000" y="100000"/>
                </a:lnTo>
                <a:lnTo>
                  <a:pt x="80000" y="80000"/>
                </a:lnTo>
                <a:lnTo>
                  <a:pt x="90000" y="80000"/>
                </a:lnTo>
                <a:lnTo>
                  <a:pt x="100000" y="60000"/>
                </a:lnTo>
                <a:lnTo>
                  <a:pt x="110000" y="40000"/>
                </a:lnTo>
                <a:lnTo>
                  <a:pt x="100000" y="40000"/>
                </a:lnTo>
                <a:lnTo>
                  <a:pt x="90000" y="20000"/>
                </a:lnTo>
                <a:lnTo>
                  <a:pt x="80000" y="2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19" name="Shape 4819"/>
          <p:cNvSpPr/>
          <p:nvPr/>
        </p:nvSpPr>
        <p:spPr>
          <a:xfrm>
            <a:off x="8616950" y="5521325"/>
            <a:ext cx="33338" cy="25399"/>
          </a:xfrm>
          <a:custGeom>
            <a:pathLst>
              <a:path extrusionOk="0" h="120000" w="120000">
                <a:moveTo>
                  <a:pt x="88695" y="22500"/>
                </a:moveTo>
                <a:lnTo>
                  <a:pt x="88695" y="22500"/>
                </a:lnTo>
                <a:lnTo>
                  <a:pt x="62608" y="15000"/>
                </a:lnTo>
                <a:lnTo>
                  <a:pt x="46956" y="7500"/>
                </a:lnTo>
                <a:lnTo>
                  <a:pt x="41739" y="7500"/>
                </a:lnTo>
                <a:lnTo>
                  <a:pt x="36521" y="0"/>
                </a:lnTo>
                <a:lnTo>
                  <a:pt x="15652" y="0"/>
                </a:lnTo>
                <a:lnTo>
                  <a:pt x="5217" y="7500"/>
                </a:lnTo>
                <a:lnTo>
                  <a:pt x="5217" y="30000"/>
                </a:lnTo>
                <a:lnTo>
                  <a:pt x="0" y="45000"/>
                </a:lnTo>
                <a:lnTo>
                  <a:pt x="5217" y="52500"/>
                </a:lnTo>
                <a:lnTo>
                  <a:pt x="5217" y="60000"/>
                </a:lnTo>
                <a:lnTo>
                  <a:pt x="15652" y="75000"/>
                </a:lnTo>
                <a:lnTo>
                  <a:pt x="31304" y="82500"/>
                </a:lnTo>
                <a:lnTo>
                  <a:pt x="41739" y="90000"/>
                </a:lnTo>
                <a:lnTo>
                  <a:pt x="46956" y="97500"/>
                </a:lnTo>
                <a:lnTo>
                  <a:pt x="57391" y="112500"/>
                </a:lnTo>
                <a:lnTo>
                  <a:pt x="67826" y="105000"/>
                </a:lnTo>
                <a:lnTo>
                  <a:pt x="78260" y="97500"/>
                </a:lnTo>
                <a:lnTo>
                  <a:pt x="93913" y="82500"/>
                </a:lnTo>
                <a:lnTo>
                  <a:pt x="104347" y="67500"/>
                </a:lnTo>
                <a:lnTo>
                  <a:pt x="114782" y="52500"/>
                </a:lnTo>
                <a:lnTo>
                  <a:pt x="114782" y="45000"/>
                </a:lnTo>
                <a:lnTo>
                  <a:pt x="104347" y="37500"/>
                </a:lnTo>
                <a:lnTo>
                  <a:pt x="93913" y="22500"/>
                </a:lnTo>
                <a:lnTo>
                  <a:pt x="88695" y="225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20" name="Shape 4820"/>
          <p:cNvSpPr/>
          <p:nvPr/>
        </p:nvSpPr>
        <p:spPr>
          <a:xfrm>
            <a:off x="8653463" y="5395912"/>
            <a:ext cx="3174" cy="6349"/>
          </a:xfrm>
          <a:custGeom>
            <a:pathLst>
              <a:path extrusionOk="0" h="120000" w="120000">
                <a:moveTo>
                  <a:pt x="0" y="60000"/>
                </a:moveTo>
                <a:lnTo>
                  <a:pt x="0" y="60000"/>
                </a:lnTo>
                <a:lnTo>
                  <a:pt x="40000" y="90000"/>
                </a:lnTo>
                <a:lnTo>
                  <a:pt x="80000" y="90000"/>
                </a:lnTo>
                <a:lnTo>
                  <a:pt x="80000" y="60000"/>
                </a:lnTo>
                <a:lnTo>
                  <a:pt x="80000" y="30000"/>
                </a:lnTo>
                <a:lnTo>
                  <a:pt x="0" y="0"/>
                </a:lnTo>
                <a:lnTo>
                  <a:pt x="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21" name="Shape 4821"/>
          <p:cNvSpPr/>
          <p:nvPr/>
        </p:nvSpPr>
        <p:spPr>
          <a:xfrm>
            <a:off x="8655050" y="5395912"/>
            <a:ext cx="14288" cy="22225"/>
          </a:xfrm>
          <a:custGeom>
            <a:pathLst>
              <a:path extrusionOk="0" h="120000" w="120000">
                <a:moveTo>
                  <a:pt x="108000" y="59999"/>
                </a:moveTo>
                <a:lnTo>
                  <a:pt x="108000" y="59999"/>
                </a:lnTo>
                <a:lnTo>
                  <a:pt x="84000" y="85714"/>
                </a:lnTo>
                <a:lnTo>
                  <a:pt x="72000" y="94285"/>
                </a:lnTo>
                <a:lnTo>
                  <a:pt x="60000" y="111428"/>
                </a:lnTo>
                <a:lnTo>
                  <a:pt x="24000" y="111428"/>
                </a:lnTo>
                <a:lnTo>
                  <a:pt x="12000" y="102857"/>
                </a:lnTo>
                <a:lnTo>
                  <a:pt x="0" y="85714"/>
                </a:lnTo>
                <a:lnTo>
                  <a:pt x="0" y="77142"/>
                </a:lnTo>
                <a:lnTo>
                  <a:pt x="0" y="25714"/>
                </a:lnTo>
                <a:lnTo>
                  <a:pt x="96000" y="0"/>
                </a:lnTo>
                <a:lnTo>
                  <a:pt x="10800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22" name="Shape 4822"/>
          <p:cNvSpPr/>
          <p:nvPr/>
        </p:nvSpPr>
        <p:spPr>
          <a:xfrm>
            <a:off x="8629650" y="5465762"/>
            <a:ext cx="15875" cy="6349"/>
          </a:xfrm>
          <a:custGeom>
            <a:pathLst>
              <a:path extrusionOk="0" h="120000" w="120000">
                <a:moveTo>
                  <a:pt x="10909" y="0"/>
                </a:moveTo>
                <a:lnTo>
                  <a:pt x="21818" y="30000"/>
                </a:lnTo>
                <a:lnTo>
                  <a:pt x="32727" y="30000"/>
                </a:lnTo>
                <a:lnTo>
                  <a:pt x="32727" y="60000"/>
                </a:lnTo>
                <a:lnTo>
                  <a:pt x="43636" y="60000"/>
                </a:lnTo>
                <a:lnTo>
                  <a:pt x="65454" y="60000"/>
                </a:lnTo>
                <a:lnTo>
                  <a:pt x="76363" y="60000"/>
                </a:lnTo>
                <a:lnTo>
                  <a:pt x="87272" y="30000"/>
                </a:lnTo>
                <a:lnTo>
                  <a:pt x="98181" y="30000"/>
                </a:lnTo>
                <a:lnTo>
                  <a:pt x="98181" y="60000"/>
                </a:lnTo>
                <a:lnTo>
                  <a:pt x="109090" y="60000"/>
                </a:lnTo>
                <a:lnTo>
                  <a:pt x="98181" y="60000"/>
                </a:lnTo>
                <a:lnTo>
                  <a:pt x="98181" y="90000"/>
                </a:lnTo>
                <a:lnTo>
                  <a:pt x="76363" y="90000"/>
                </a:lnTo>
                <a:lnTo>
                  <a:pt x="65454" y="90000"/>
                </a:lnTo>
                <a:lnTo>
                  <a:pt x="54545" y="90000"/>
                </a:lnTo>
                <a:lnTo>
                  <a:pt x="43636" y="90000"/>
                </a:lnTo>
                <a:lnTo>
                  <a:pt x="32727" y="90000"/>
                </a:lnTo>
                <a:lnTo>
                  <a:pt x="21818" y="90000"/>
                </a:lnTo>
                <a:lnTo>
                  <a:pt x="10909" y="90000"/>
                </a:lnTo>
                <a:lnTo>
                  <a:pt x="0" y="90000"/>
                </a:lnTo>
                <a:lnTo>
                  <a:pt x="0" y="60000"/>
                </a:lnTo>
                <a:lnTo>
                  <a:pt x="0" y="30000"/>
                </a:lnTo>
                <a:lnTo>
                  <a:pt x="10909"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23" name="Shape 4823"/>
          <p:cNvSpPr/>
          <p:nvPr/>
        </p:nvSpPr>
        <p:spPr>
          <a:xfrm>
            <a:off x="8629650" y="5465762"/>
            <a:ext cx="31750" cy="22225"/>
          </a:xfrm>
          <a:custGeom>
            <a:pathLst>
              <a:path extrusionOk="0" h="120000" w="120000">
                <a:moveTo>
                  <a:pt x="5454" y="0"/>
                </a:moveTo>
                <a:lnTo>
                  <a:pt x="5454" y="0"/>
                </a:lnTo>
                <a:lnTo>
                  <a:pt x="16363" y="34285"/>
                </a:lnTo>
                <a:lnTo>
                  <a:pt x="32727" y="51428"/>
                </a:lnTo>
                <a:lnTo>
                  <a:pt x="38181" y="68571"/>
                </a:lnTo>
                <a:lnTo>
                  <a:pt x="49090" y="68571"/>
                </a:lnTo>
                <a:lnTo>
                  <a:pt x="65454" y="59999"/>
                </a:lnTo>
                <a:lnTo>
                  <a:pt x="76363" y="59999"/>
                </a:lnTo>
                <a:lnTo>
                  <a:pt x="92727" y="51428"/>
                </a:lnTo>
                <a:lnTo>
                  <a:pt x="103636" y="51428"/>
                </a:lnTo>
                <a:lnTo>
                  <a:pt x="109090" y="59999"/>
                </a:lnTo>
                <a:lnTo>
                  <a:pt x="114545" y="77142"/>
                </a:lnTo>
                <a:lnTo>
                  <a:pt x="109090" y="85714"/>
                </a:lnTo>
                <a:lnTo>
                  <a:pt x="103636" y="94285"/>
                </a:lnTo>
                <a:lnTo>
                  <a:pt x="81818" y="102857"/>
                </a:lnTo>
                <a:lnTo>
                  <a:pt x="70909" y="111428"/>
                </a:lnTo>
                <a:lnTo>
                  <a:pt x="60000" y="111428"/>
                </a:lnTo>
                <a:lnTo>
                  <a:pt x="49090" y="111428"/>
                </a:lnTo>
                <a:lnTo>
                  <a:pt x="38181" y="111428"/>
                </a:lnTo>
                <a:lnTo>
                  <a:pt x="21818" y="111428"/>
                </a:lnTo>
                <a:lnTo>
                  <a:pt x="10909" y="111428"/>
                </a:lnTo>
                <a:lnTo>
                  <a:pt x="0" y="94285"/>
                </a:lnTo>
                <a:lnTo>
                  <a:pt x="0" y="77142"/>
                </a:lnTo>
                <a:lnTo>
                  <a:pt x="0" y="34285"/>
                </a:lnTo>
                <a:lnTo>
                  <a:pt x="5454" y="17142"/>
                </a:lnTo>
                <a:lnTo>
                  <a:pt x="5454"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24" name="Shape 4824"/>
          <p:cNvSpPr/>
          <p:nvPr/>
        </p:nvSpPr>
        <p:spPr>
          <a:xfrm>
            <a:off x="8691563" y="5443537"/>
            <a:ext cx="11112" cy="4762"/>
          </a:xfrm>
          <a:custGeom>
            <a:pathLst>
              <a:path extrusionOk="0" h="120000" w="120000">
                <a:moveTo>
                  <a:pt x="0" y="80000"/>
                </a:moveTo>
                <a:lnTo>
                  <a:pt x="105000" y="40000"/>
                </a:lnTo>
                <a:lnTo>
                  <a:pt x="105000" y="0"/>
                </a:lnTo>
                <a:lnTo>
                  <a:pt x="75000" y="0"/>
                </a:lnTo>
                <a:lnTo>
                  <a:pt x="0" y="8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25" name="Shape 4825"/>
          <p:cNvSpPr/>
          <p:nvPr/>
        </p:nvSpPr>
        <p:spPr>
          <a:xfrm>
            <a:off x="8701088" y="5446712"/>
            <a:ext cx="6349" cy="14287"/>
          </a:xfrm>
          <a:custGeom>
            <a:pathLst>
              <a:path extrusionOk="0" h="120000" w="120000">
                <a:moveTo>
                  <a:pt x="96000" y="0"/>
                </a:moveTo>
                <a:lnTo>
                  <a:pt x="96000" y="0"/>
                </a:lnTo>
                <a:lnTo>
                  <a:pt x="0" y="40000"/>
                </a:lnTo>
                <a:lnTo>
                  <a:pt x="0" y="66666"/>
                </a:lnTo>
                <a:lnTo>
                  <a:pt x="0" y="93333"/>
                </a:lnTo>
                <a:lnTo>
                  <a:pt x="24000" y="10666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26" name="Shape 4826"/>
          <p:cNvSpPr/>
          <p:nvPr/>
        </p:nvSpPr>
        <p:spPr>
          <a:xfrm>
            <a:off x="8597900" y="5434012"/>
            <a:ext cx="7937" cy="26987"/>
          </a:xfrm>
          <a:custGeom>
            <a:pathLst>
              <a:path extrusionOk="0" h="120000" w="120000">
                <a:moveTo>
                  <a:pt x="0" y="0"/>
                </a:moveTo>
                <a:lnTo>
                  <a:pt x="20000" y="14117"/>
                </a:lnTo>
                <a:lnTo>
                  <a:pt x="20000" y="28235"/>
                </a:lnTo>
                <a:lnTo>
                  <a:pt x="40000" y="42352"/>
                </a:lnTo>
                <a:lnTo>
                  <a:pt x="40000" y="49411"/>
                </a:lnTo>
                <a:lnTo>
                  <a:pt x="60000" y="56470"/>
                </a:lnTo>
                <a:lnTo>
                  <a:pt x="60000" y="63529"/>
                </a:lnTo>
                <a:lnTo>
                  <a:pt x="80000" y="70588"/>
                </a:lnTo>
                <a:lnTo>
                  <a:pt x="80000" y="84705"/>
                </a:lnTo>
                <a:lnTo>
                  <a:pt x="80000" y="98823"/>
                </a:lnTo>
                <a:lnTo>
                  <a:pt x="100000" y="105882"/>
                </a:lnTo>
                <a:lnTo>
                  <a:pt x="100000" y="112941"/>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27" name="Shape 4827"/>
          <p:cNvSpPr/>
          <p:nvPr/>
        </p:nvSpPr>
        <p:spPr>
          <a:xfrm>
            <a:off x="8604250" y="5434012"/>
            <a:ext cx="11113" cy="42861"/>
          </a:xfrm>
          <a:custGeom>
            <a:pathLst>
              <a:path extrusionOk="0" h="120000" w="120000">
                <a:moveTo>
                  <a:pt x="105000" y="0"/>
                </a:moveTo>
                <a:lnTo>
                  <a:pt x="105000" y="0"/>
                </a:lnTo>
                <a:lnTo>
                  <a:pt x="90000" y="17777"/>
                </a:lnTo>
                <a:lnTo>
                  <a:pt x="90000" y="31111"/>
                </a:lnTo>
                <a:lnTo>
                  <a:pt x="75000" y="44444"/>
                </a:lnTo>
                <a:lnTo>
                  <a:pt x="75000" y="48888"/>
                </a:lnTo>
                <a:lnTo>
                  <a:pt x="60000" y="48888"/>
                </a:lnTo>
                <a:lnTo>
                  <a:pt x="30000" y="57777"/>
                </a:lnTo>
                <a:lnTo>
                  <a:pt x="30000" y="66666"/>
                </a:lnTo>
                <a:lnTo>
                  <a:pt x="15000" y="75555"/>
                </a:lnTo>
                <a:lnTo>
                  <a:pt x="15000" y="84444"/>
                </a:lnTo>
                <a:lnTo>
                  <a:pt x="15000" y="97777"/>
                </a:lnTo>
                <a:lnTo>
                  <a:pt x="0" y="111111"/>
                </a:lnTo>
                <a:lnTo>
                  <a:pt x="0" y="11555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28" name="Shape 4828"/>
          <p:cNvSpPr/>
          <p:nvPr/>
        </p:nvSpPr>
        <p:spPr>
          <a:xfrm>
            <a:off x="8580438" y="5486400"/>
            <a:ext cx="26987" cy="14288"/>
          </a:xfrm>
          <a:custGeom>
            <a:pathLst>
              <a:path extrusionOk="0" h="120000" w="120000">
                <a:moveTo>
                  <a:pt x="0" y="106666"/>
                </a:moveTo>
                <a:lnTo>
                  <a:pt x="18947" y="0"/>
                </a:lnTo>
                <a:lnTo>
                  <a:pt x="37894" y="0"/>
                </a:lnTo>
                <a:lnTo>
                  <a:pt x="56842" y="0"/>
                </a:lnTo>
                <a:lnTo>
                  <a:pt x="75789" y="53333"/>
                </a:lnTo>
                <a:lnTo>
                  <a:pt x="82105" y="53333"/>
                </a:lnTo>
                <a:lnTo>
                  <a:pt x="101052" y="0"/>
                </a:lnTo>
                <a:lnTo>
                  <a:pt x="107368" y="0"/>
                </a:lnTo>
                <a:lnTo>
                  <a:pt x="113684" y="0"/>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29" name="Shape 4829"/>
          <p:cNvSpPr/>
          <p:nvPr/>
        </p:nvSpPr>
        <p:spPr>
          <a:xfrm>
            <a:off x="8580438" y="5499100"/>
            <a:ext cx="42861" cy="4763"/>
          </a:xfrm>
          <a:custGeom>
            <a:pathLst>
              <a:path extrusionOk="0" h="120000" w="120000">
                <a:moveTo>
                  <a:pt x="0" y="0"/>
                </a:moveTo>
                <a:lnTo>
                  <a:pt x="0" y="0"/>
                </a:lnTo>
                <a:lnTo>
                  <a:pt x="16000" y="80000"/>
                </a:lnTo>
                <a:lnTo>
                  <a:pt x="40000" y="80000"/>
                </a:lnTo>
                <a:lnTo>
                  <a:pt x="60000" y="80000"/>
                </a:lnTo>
                <a:lnTo>
                  <a:pt x="76000" y="40000"/>
                </a:lnTo>
                <a:lnTo>
                  <a:pt x="84000" y="40000"/>
                </a:lnTo>
                <a:lnTo>
                  <a:pt x="104000" y="80000"/>
                </a:lnTo>
                <a:lnTo>
                  <a:pt x="112000" y="80000"/>
                </a:lnTo>
                <a:lnTo>
                  <a:pt x="116000" y="8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30" name="Shape 4830"/>
          <p:cNvSpPr/>
          <p:nvPr/>
        </p:nvSpPr>
        <p:spPr>
          <a:xfrm>
            <a:off x="8682038" y="5408612"/>
            <a:ext cx="14287" cy="14287"/>
          </a:xfrm>
          <a:custGeom>
            <a:pathLst>
              <a:path extrusionOk="0" h="120000" w="120000">
                <a:moveTo>
                  <a:pt x="48000" y="0"/>
                </a:moveTo>
                <a:lnTo>
                  <a:pt x="108000" y="0"/>
                </a:lnTo>
                <a:lnTo>
                  <a:pt x="108000" y="53333"/>
                </a:lnTo>
                <a:lnTo>
                  <a:pt x="108000" y="106666"/>
                </a:lnTo>
                <a:lnTo>
                  <a:pt x="48000" y="106666"/>
                </a:lnTo>
                <a:lnTo>
                  <a:pt x="0" y="106666"/>
                </a:lnTo>
                <a:lnTo>
                  <a:pt x="0" y="53333"/>
                </a:lnTo>
                <a:lnTo>
                  <a:pt x="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31" name="Shape 4831"/>
          <p:cNvSpPr/>
          <p:nvPr/>
        </p:nvSpPr>
        <p:spPr>
          <a:xfrm>
            <a:off x="8661400" y="5440362"/>
            <a:ext cx="12699" cy="12699"/>
          </a:xfrm>
          <a:custGeom>
            <a:pathLst>
              <a:path extrusionOk="0" h="120000" w="120000">
                <a:moveTo>
                  <a:pt x="40000" y="0"/>
                </a:moveTo>
                <a:lnTo>
                  <a:pt x="66666" y="0"/>
                </a:lnTo>
                <a:lnTo>
                  <a:pt x="66666" y="30000"/>
                </a:lnTo>
                <a:lnTo>
                  <a:pt x="106666" y="30000"/>
                </a:lnTo>
                <a:lnTo>
                  <a:pt x="106666" y="75000"/>
                </a:lnTo>
                <a:lnTo>
                  <a:pt x="66666" y="75000"/>
                </a:lnTo>
                <a:lnTo>
                  <a:pt x="66666" y="105000"/>
                </a:lnTo>
                <a:lnTo>
                  <a:pt x="40000" y="105000"/>
                </a:lnTo>
                <a:lnTo>
                  <a:pt x="0" y="105000"/>
                </a:lnTo>
                <a:lnTo>
                  <a:pt x="0" y="75000"/>
                </a:lnTo>
                <a:lnTo>
                  <a:pt x="0" y="3000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32" name="Shape 4832"/>
          <p:cNvSpPr/>
          <p:nvPr/>
        </p:nvSpPr>
        <p:spPr>
          <a:xfrm>
            <a:off x="8655050" y="5561012"/>
            <a:ext cx="14288" cy="14287"/>
          </a:xfrm>
          <a:custGeom>
            <a:pathLst>
              <a:path extrusionOk="0" h="120000" w="120000">
                <a:moveTo>
                  <a:pt x="108000" y="0"/>
                </a:moveTo>
                <a:lnTo>
                  <a:pt x="108000" y="0"/>
                </a:lnTo>
                <a:lnTo>
                  <a:pt x="108000" y="53333"/>
                </a:lnTo>
                <a:lnTo>
                  <a:pt x="108000" y="106666"/>
                </a:lnTo>
                <a:lnTo>
                  <a:pt x="48000" y="106666"/>
                </a:lnTo>
                <a:lnTo>
                  <a:pt x="0" y="106666"/>
                </a:lnTo>
                <a:lnTo>
                  <a:pt x="0" y="53333"/>
                </a:lnTo>
                <a:lnTo>
                  <a:pt x="0" y="0"/>
                </a:lnTo>
                <a:lnTo>
                  <a:pt x="48000" y="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33" name="Shape 4833"/>
          <p:cNvSpPr/>
          <p:nvPr/>
        </p:nvSpPr>
        <p:spPr>
          <a:xfrm>
            <a:off x="8693150" y="5548312"/>
            <a:ext cx="14288" cy="15875"/>
          </a:xfrm>
          <a:custGeom>
            <a:pathLst>
              <a:path extrusionOk="0" h="120000" w="120000">
                <a:moveTo>
                  <a:pt x="48000" y="0"/>
                </a:moveTo>
                <a:lnTo>
                  <a:pt x="108000" y="0"/>
                </a:lnTo>
                <a:lnTo>
                  <a:pt x="108000" y="108000"/>
                </a:lnTo>
                <a:lnTo>
                  <a:pt x="48000" y="108000"/>
                </a:lnTo>
                <a:lnTo>
                  <a:pt x="0" y="108000"/>
                </a:lnTo>
                <a:lnTo>
                  <a:pt x="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34" name="Shape 4834"/>
          <p:cNvSpPr/>
          <p:nvPr/>
        </p:nvSpPr>
        <p:spPr>
          <a:xfrm>
            <a:off x="8607425" y="5443537"/>
            <a:ext cx="12699" cy="12699"/>
          </a:xfrm>
          <a:custGeom>
            <a:pathLst>
              <a:path extrusionOk="0" h="120000" w="120000">
                <a:moveTo>
                  <a:pt x="66666" y="0"/>
                </a:moveTo>
                <a:lnTo>
                  <a:pt x="106666" y="0"/>
                </a:lnTo>
                <a:lnTo>
                  <a:pt x="106666" y="30000"/>
                </a:lnTo>
                <a:lnTo>
                  <a:pt x="106666" y="75000"/>
                </a:lnTo>
                <a:lnTo>
                  <a:pt x="66666" y="105000"/>
                </a:lnTo>
                <a:lnTo>
                  <a:pt x="40000" y="105000"/>
                </a:lnTo>
                <a:lnTo>
                  <a:pt x="40000" y="75000"/>
                </a:lnTo>
                <a:lnTo>
                  <a:pt x="0" y="75000"/>
                </a:lnTo>
                <a:lnTo>
                  <a:pt x="0" y="30000"/>
                </a:lnTo>
                <a:lnTo>
                  <a:pt x="40000" y="30000"/>
                </a:lnTo>
                <a:lnTo>
                  <a:pt x="40000"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35" name="Shape 4835"/>
          <p:cNvSpPr/>
          <p:nvPr/>
        </p:nvSpPr>
        <p:spPr>
          <a:xfrm>
            <a:off x="8602663" y="5392737"/>
            <a:ext cx="14287" cy="12699"/>
          </a:xfrm>
          <a:custGeom>
            <a:pathLst>
              <a:path extrusionOk="0" h="120000" w="120000">
                <a:moveTo>
                  <a:pt x="48000" y="0"/>
                </a:moveTo>
                <a:lnTo>
                  <a:pt x="48000" y="0"/>
                </a:lnTo>
                <a:lnTo>
                  <a:pt x="48000" y="30000"/>
                </a:lnTo>
                <a:lnTo>
                  <a:pt x="108000" y="30000"/>
                </a:lnTo>
                <a:lnTo>
                  <a:pt x="108000" y="75000"/>
                </a:lnTo>
                <a:lnTo>
                  <a:pt x="48000" y="75000"/>
                </a:lnTo>
                <a:lnTo>
                  <a:pt x="48000" y="105000"/>
                </a:lnTo>
                <a:lnTo>
                  <a:pt x="0" y="105000"/>
                </a:lnTo>
                <a:lnTo>
                  <a:pt x="0" y="75000"/>
                </a:lnTo>
                <a:lnTo>
                  <a:pt x="0" y="30000"/>
                </a:lnTo>
                <a:lnTo>
                  <a:pt x="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36" name="Shape 4836"/>
          <p:cNvSpPr/>
          <p:nvPr/>
        </p:nvSpPr>
        <p:spPr>
          <a:xfrm>
            <a:off x="8572500" y="5430837"/>
            <a:ext cx="14288" cy="14287"/>
          </a:xfrm>
          <a:custGeom>
            <a:pathLst>
              <a:path extrusionOk="0" h="120000" w="120000">
                <a:moveTo>
                  <a:pt x="48000" y="0"/>
                </a:moveTo>
                <a:lnTo>
                  <a:pt x="48000" y="0"/>
                </a:lnTo>
                <a:lnTo>
                  <a:pt x="108000" y="0"/>
                </a:lnTo>
                <a:lnTo>
                  <a:pt x="108000" y="53333"/>
                </a:lnTo>
                <a:lnTo>
                  <a:pt x="108000" y="106666"/>
                </a:lnTo>
                <a:lnTo>
                  <a:pt x="48000" y="106666"/>
                </a:lnTo>
                <a:lnTo>
                  <a:pt x="0" y="106666"/>
                </a:lnTo>
                <a:lnTo>
                  <a:pt x="0" y="53333"/>
                </a:lnTo>
                <a:lnTo>
                  <a:pt x="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37" name="Shape 4837"/>
          <p:cNvSpPr/>
          <p:nvPr/>
        </p:nvSpPr>
        <p:spPr>
          <a:xfrm>
            <a:off x="8586788" y="5522912"/>
            <a:ext cx="14287" cy="14287"/>
          </a:xfrm>
          <a:custGeom>
            <a:pathLst>
              <a:path extrusionOk="0" h="120000" w="120000">
                <a:moveTo>
                  <a:pt x="48000" y="0"/>
                </a:moveTo>
                <a:lnTo>
                  <a:pt x="108000" y="0"/>
                </a:lnTo>
                <a:lnTo>
                  <a:pt x="108000" y="53333"/>
                </a:lnTo>
                <a:lnTo>
                  <a:pt x="108000" y="106666"/>
                </a:lnTo>
                <a:lnTo>
                  <a:pt x="48000" y="106666"/>
                </a:lnTo>
                <a:lnTo>
                  <a:pt x="0" y="106666"/>
                </a:lnTo>
                <a:lnTo>
                  <a:pt x="0" y="53333"/>
                </a:lnTo>
                <a:lnTo>
                  <a:pt x="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38" name="Shape 4838"/>
          <p:cNvSpPr/>
          <p:nvPr/>
        </p:nvSpPr>
        <p:spPr>
          <a:xfrm>
            <a:off x="8693150" y="5527675"/>
            <a:ext cx="15875" cy="14288"/>
          </a:xfrm>
          <a:custGeom>
            <a:pathLst>
              <a:path extrusionOk="0" h="120000" w="120000">
                <a:moveTo>
                  <a:pt x="0" y="0"/>
                </a:moveTo>
                <a:lnTo>
                  <a:pt x="109090" y="0"/>
                </a:lnTo>
                <a:lnTo>
                  <a:pt x="109090" y="53333"/>
                </a:lnTo>
                <a:lnTo>
                  <a:pt x="109090" y="106666"/>
                </a:lnTo>
                <a:lnTo>
                  <a:pt x="0" y="106666"/>
                </a:lnTo>
                <a:lnTo>
                  <a:pt x="0" y="53333"/>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39" name="Shape 4839"/>
          <p:cNvSpPr/>
          <p:nvPr/>
        </p:nvSpPr>
        <p:spPr>
          <a:xfrm>
            <a:off x="7820025" y="5353050"/>
            <a:ext cx="254000" cy="255588"/>
          </a:xfrm>
          <a:custGeom>
            <a:pathLst>
              <a:path extrusionOk="0" h="120000" w="120000">
                <a:moveTo>
                  <a:pt x="15333" y="101366"/>
                </a:moveTo>
                <a:lnTo>
                  <a:pt x="15333" y="101366"/>
                </a:lnTo>
                <a:lnTo>
                  <a:pt x="12666" y="97639"/>
                </a:lnTo>
                <a:lnTo>
                  <a:pt x="10666" y="93167"/>
                </a:lnTo>
                <a:lnTo>
                  <a:pt x="10000" y="90186"/>
                </a:lnTo>
                <a:lnTo>
                  <a:pt x="8000" y="87204"/>
                </a:lnTo>
                <a:lnTo>
                  <a:pt x="7333" y="84223"/>
                </a:lnTo>
                <a:lnTo>
                  <a:pt x="6000" y="80496"/>
                </a:lnTo>
                <a:lnTo>
                  <a:pt x="5333" y="77515"/>
                </a:lnTo>
                <a:lnTo>
                  <a:pt x="4000" y="73788"/>
                </a:lnTo>
                <a:lnTo>
                  <a:pt x="2000" y="70062"/>
                </a:lnTo>
                <a:lnTo>
                  <a:pt x="1333" y="67080"/>
                </a:lnTo>
                <a:lnTo>
                  <a:pt x="666" y="64099"/>
                </a:lnTo>
                <a:lnTo>
                  <a:pt x="0" y="60372"/>
                </a:lnTo>
                <a:lnTo>
                  <a:pt x="0" y="58136"/>
                </a:lnTo>
                <a:lnTo>
                  <a:pt x="0" y="55900"/>
                </a:lnTo>
                <a:lnTo>
                  <a:pt x="0" y="52919"/>
                </a:lnTo>
                <a:lnTo>
                  <a:pt x="0" y="50683"/>
                </a:lnTo>
                <a:lnTo>
                  <a:pt x="666" y="47701"/>
                </a:lnTo>
                <a:lnTo>
                  <a:pt x="1333" y="46211"/>
                </a:lnTo>
                <a:lnTo>
                  <a:pt x="3333" y="43229"/>
                </a:lnTo>
                <a:lnTo>
                  <a:pt x="4666" y="40993"/>
                </a:lnTo>
                <a:lnTo>
                  <a:pt x="6000" y="38012"/>
                </a:lnTo>
                <a:lnTo>
                  <a:pt x="8000" y="35776"/>
                </a:lnTo>
                <a:lnTo>
                  <a:pt x="10000" y="32795"/>
                </a:lnTo>
                <a:lnTo>
                  <a:pt x="12000" y="30559"/>
                </a:lnTo>
                <a:lnTo>
                  <a:pt x="14000" y="27577"/>
                </a:lnTo>
                <a:lnTo>
                  <a:pt x="16666" y="24596"/>
                </a:lnTo>
                <a:lnTo>
                  <a:pt x="19333" y="20869"/>
                </a:lnTo>
                <a:lnTo>
                  <a:pt x="22000" y="17888"/>
                </a:lnTo>
                <a:lnTo>
                  <a:pt x="24000" y="13416"/>
                </a:lnTo>
                <a:lnTo>
                  <a:pt x="27333" y="10434"/>
                </a:lnTo>
                <a:lnTo>
                  <a:pt x="30000" y="8198"/>
                </a:lnTo>
                <a:lnTo>
                  <a:pt x="34000" y="6708"/>
                </a:lnTo>
                <a:lnTo>
                  <a:pt x="37333" y="5217"/>
                </a:lnTo>
                <a:lnTo>
                  <a:pt x="42000" y="3726"/>
                </a:lnTo>
                <a:lnTo>
                  <a:pt x="48000" y="3726"/>
                </a:lnTo>
                <a:lnTo>
                  <a:pt x="52666" y="2236"/>
                </a:lnTo>
                <a:lnTo>
                  <a:pt x="58666" y="745"/>
                </a:lnTo>
                <a:lnTo>
                  <a:pt x="64000" y="745"/>
                </a:lnTo>
                <a:lnTo>
                  <a:pt x="69333" y="0"/>
                </a:lnTo>
                <a:lnTo>
                  <a:pt x="72000" y="745"/>
                </a:lnTo>
                <a:lnTo>
                  <a:pt x="76666" y="1490"/>
                </a:lnTo>
                <a:lnTo>
                  <a:pt x="82000" y="2981"/>
                </a:lnTo>
                <a:lnTo>
                  <a:pt x="89333" y="5217"/>
                </a:lnTo>
                <a:lnTo>
                  <a:pt x="96000" y="8198"/>
                </a:lnTo>
                <a:lnTo>
                  <a:pt x="104000" y="12670"/>
                </a:lnTo>
                <a:lnTo>
                  <a:pt x="110000" y="17888"/>
                </a:lnTo>
                <a:lnTo>
                  <a:pt x="115333" y="24596"/>
                </a:lnTo>
                <a:lnTo>
                  <a:pt x="118666" y="32049"/>
                </a:lnTo>
                <a:lnTo>
                  <a:pt x="119333" y="35776"/>
                </a:lnTo>
                <a:lnTo>
                  <a:pt x="119333" y="39503"/>
                </a:lnTo>
                <a:lnTo>
                  <a:pt x="119333" y="43975"/>
                </a:lnTo>
                <a:lnTo>
                  <a:pt x="119333" y="48447"/>
                </a:lnTo>
                <a:lnTo>
                  <a:pt x="119333" y="52919"/>
                </a:lnTo>
                <a:lnTo>
                  <a:pt x="119333" y="57391"/>
                </a:lnTo>
                <a:lnTo>
                  <a:pt x="119333" y="61863"/>
                </a:lnTo>
                <a:lnTo>
                  <a:pt x="118666" y="64844"/>
                </a:lnTo>
                <a:lnTo>
                  <a:pt x="116000" y="69316"/>
                </a:lnTo>
                <a:lnTo>
                  <a:pt x="114666" y="73043"/>
                </a:lnTo>
                <a:lnTo>
                  <a:pt x="111333" y="78260"/>
                </a:lnTo>
                <a:lnTo>
                  <a:pt x="108000" y="83478"/>
                </a:lnTo>
                <a:lnTo>
                  <a:pt x="105333" y="88695"/>
                </a:lnTo>
                <a:lnTo>
                  <a:pt x="101333" y="93167"/>
                </a:lnTo>
                <a:lnTo>
                  <a:pt x="98000" y="96894"/>
                </a:lnTo>
                <a:lnTo>
                  <a:pt x="96000" y="99875"/>
                </a:lnTo>
                <a:lnTo>
                  <a:pt x="92000" y="102857"/>
                </a:lnTo>
                <a:lnTo>
                  <a:pt x="88666" y="106583"/>
                </a:lnTo>
                <a:lnTo>
                  <a:pt x="83333" y="109565"/>
                </a:lnTo>
                <a:lnTo>
                  <a:pt x="78666" y="112546"/>
                </a:lnTo>
                <a:lnTo>
                  <a:pt x="73333" y="116273"/>
                </a:lnTo>
                <a:lnTo>
                  <a:pt x="68000" y="117763"/>
                </a:lnTo>
                <a:lnTo>
                  <a:pt x="64000" y="119254"/>
                </a:lnTo>
                <a:lnTo>
                  <a:pt x="60000" y="119254"/>
                </a:lnTo>
                <a:lnTo>
                  <a:pt x="57333" y="118509"/>
                </a:lnTo>
                <a:lnTo>
                  <a:pt x="52666" y="118509"/>
                </a:lnTo>
                <a:lnTo>
                  <a:pt x="49333" y="118509"/>
                </a:lnTo>
                <a:lnTo>
                  <a:pt x="47333" y="118509"/>
                </a:lnTo>
                <a:lnTo>
                  <a:pt x="43333" y="117763"/>
                </a:lnTo>
                <a:lnTo>
                  <a:pt x="41333" y="117763"/>
                </a:lnTo>
                <a:lnTo>
                  <a:pt x="38000" y="117018"/>
                </a:lnTo>
                <a:lnTo>
                  <a:pt x="36000" y="116273"/>
                </a:lnTo>
                <a:lnTo>
                  <a:pt x="33333" y="114037"/>
                </a:lnTo>
                <a:lnTo>
                  <a:pt x="29333" y="112546"/>
                </a:lnTo>
                <a:lnTo>
                  <a:pt x="26000" y="109565"/>
                </a:lnTo>
                <a:lnTo>
                  <a:pt x="23333" y="107329"/>
                </a:lnTo>
                <a:lnTo>
                  <a:pt x="19333" y="105093"/>
                </a:lnTo>
                <a:lnTo>
                  <a:pt x="17333" y="102857"/>
                </a:lnTo>
                <a:lnTo>
                  <a:pt x="16000" y="102111"/>
                </a:lnTo>
                <a:lnTo>
                  <a:pt x="15333" y="101366"/>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40" name="Shape 4840"/>
          <p:cNvSpPr/>
          <p:nvPr/>
        </p:nvSpPr>
        <p:spPr>
          <a:xfrm>
            <a:off x="7885113" y="5543550"/>
            <a:ext cx="9524" cy="11113"/>
          </a:xfrm>
          <a:custGeom>
            <a:pathLst>
              <a:path extrusionOk="0" h="120000" w="120000">
                <a:moveTo>
                  <a:pt x="68571" y="85714"/>
                </a:moveTo>
                <a:lnTo>
                  <a:pt x="34285" y="68571"/>
                </a:lnTo>
                <a:lnTo>
                  <a:pt x="34285" y="51428"/>
                </a:lnTo>
                <a:lnTo>
                  <a:pt x="17142" y="51428"/>
                </a:lnTo>
                <a:lnTo>
                  <a:pt x="0" y="34285"/>
                </a:lnTo>
                <a:lnTo>
                  <a:pt x="0" y="17142"/>
                </a:lnTo>
                <a:lnTo>
                  <a:pt x="17142" y="0"/>
                </a:lnTo>
                <a:lnTo>
                  <a:pt x="34285" y="0"/>
                </a:lnTo>
                <a:lnTo>
                  <a:pt x="51428" y="0"/>
                </a:lnTo>
                <a:lnTo>
                  <a:pt x="68571" y="0"/>
                </a:lnTo>
                <a:lnTo>
                  <a:pt x="68571" y="17142"/>
                </a:lnTo>
                <a:lnTo>
                  <a:pt x="85714" y="34285"/>
                </a:lnTo>
                <a:lnTo>
                  <a:pt x="102857" y="34285"/>
                </a:lnTo>
                <a:lnTo>
                  <a:pt x="102857" y="51428"/>
                </a:lnTo>
                <a:lnTo>
                  <a:pt x="102857" y="68571"/>
                </a:lnTo>
                <a:lnTo>
                  <a:pt x="102857" y="85714"/>
                </a:lnTo>
                <a:lnTo>
                  <a:pt x="102857" y="102857"/>
                </a:lnTo>
                <a:lnTo>
                  <a:pt x="85714" y="102857"/>
                </a:lnTo>
                <a:lnTo>
                  <a:pt x="68571" y="102857"/>
                </a:lnTo>
                <a:lnTo>
                  <a:pt x="68571" y="85714"/>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41" name="Shape 4841"/>
          <p:cNvSpPr/>
          <p:nvPr/>
        </p:nvSpPr>
        <p:spPr>
          <a:xfrm>
            <a:off x="7885113" y="5543550"/>
            <a:ext cx="25399" cy="26987"/>
          </a:xfrm>
          <a:custGeom>
            <a:pathLst>
              <a:path extrusionOk="0" h="120000" w="120000">
                <a:moveTo>
                  <a:pt x="66666" y="98823"/>
                </a:moveTo>
                <a:lnTo>
                  <a:pt x="66666" y="98823"/>
                </a:lnTo>
                <a:lnTo>
                  <a:pt x="46666" y="77647"/>
                </a:lnTo>
                <a:lnTo>
                  <a:pt x="33333" y="63529"/>
                </a:lnTo>
                <a:lnTo>
                  <a:pt x="13333" y="49411"/>
                </a:lnTo>
                <a:lnTo>
                  <a:pt x="0" y="35294"/>
                </a:lnTo>
                <a:lnTo>
                  <a:pt x="0" y="28235"/>
                </a:lnTo>
                <a:lnTo>
                  <a:pt x="6666" y="14117"/>
                </a:lnTo>
                <a:lnTo>
                  <a:pt x="20000" y="0"/>
                </a:lnTo>
                <a:lnTo>
                  <a:pt x="33333" y="0"/>
                </a:lnTo>
                <a:lnTo>
                  <a:pt x="46666" y="0"/>
                </a:lnTo>
                <a:lnTo>
                  <a:pt x="60000" y="0"/>
                </a:lnTo>
                <a:lnTo>
                  <a:pt x="73333" y="7058"/>
                </a:lnTo>
                <a:lnTo>
                  <a:pt x="80000" y="21176"/>
                </a:lnTo>
                <a:lnTo>
                  <a:pt x="100000" y="28235"/>
                </a:lnTo>
                <a:lnTo>
                  <a:pt x="106666" y="35294"/>
                </a:lnTo>
                <a:lnTo>
                  <a:pt x="106666" y="56470"/>
                </a:lnTo>
                <a:lnTo>
                  <a:pt x="106666" y="77647"/>
                </a:lnTo>
                <a:lnTo>
                  <a:pt x="113333" y="84705"/>
                </a:lnTo>
                <a:lnTo>
                  <a:pt x="113333" y="91764"/>
                </a:lnTo>
                <a:lnTo>
                  <a:pt x="113333" y="105882"/>
                </a:lnTo>
                <a:lnTo>
                  <a:pt x="100000" y="112941"/>
                </a:lnTo>
                <a:lnTo>
                  <a:pt x="80000" y="112941"/>
                </a:lnTo>
                <a:lnTo>
                  <a:pt x="73333" y="105882"/>
                </a:lnTo>
                <a:lnTo>
                  <a:pt x="66666" y="9882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42" name="Shape 4842"/>
          <p:cNvSpPr/>
          <p:nvPr/>
        </p:nvSpPr>
        <p:spPr>
          <a:xfrm>
            <a:off x="7958138" y="5392737"/>
            <a:ext cx="11112" cy="12699"/>
          </a:xfrm>
          <a:custGeom>
            <a:pathLst>
              <a:path extrusionOk="0" h="120000" w="120000">
                <a:moveTo>
                  <a:pt x="60000" y="90000"/>
                </a:moveTo>
                <a:lnTo>
                  <a:pt x="30000" y="75000"/>
                </a:lnTo>
                <a:lnTo>
                  <a:pt x="15000" y="60000"/>
                </a:lnTo>
                <a:lnTo>
                  <a:pt x="0" y="45000"/>
                </a:lnTo>
                <a:lnTo>
                  <a:pt x="0" y="30000"/>
                </a:lnTo>
                <a:lnTo>
                  <a:pt x="0" y="15000"/>
                </a:lnTo>
                <a:lnTo>
                  <a:pt x="15000" y="0"/>
                </a:lnTo>
                <a:lnTo>
                  <a:pt x="45000" y="0"/>
                </a:lnTo>
                <a:lnTo>
                  <a:pt x="60000" y="0"/>
                </a:lnTo>
                <a:lnTo>
                  <a:pt x="60000" y="15000"/>
                </a:lnTo>
                <a:lnTo>
                  <a:pt x="75000" y="15000"/>
                </a:lnTo>
                <a:lnTo>
                  <a:pt x="90000" y="15000"/>
                </a:lnTo>
                <a:lnTo>
                  <a:pt x="105000" y="30000"/>
                </a:lnTo>
                <a:lnTo>
                  <a:pt x="105000" y="45000"/>
                </a:lnTo>
                <a:lnTo>
                  <a:pt x="105000" y="75000"/>
                </a:lnTo>
                <a:lnTo>
                  <a:pt x="105000" y="105000"/>
                </a:lnTo>
                <a:lnTo>
                  <a:pt x="90000" y="105000"/>
                </a:lnTo>
                <a:lnTo>
                  <a:pt x="75000" y="105000"/>
                </a:lnTo>
                <a:lnTo>
                  <a:pt x="60000"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43" name="Shape 4843"/>
          <p:cNvSpPr/>
          <p:nvPr/>
        </p:nvSpPr>
        <p:spPr>
          <a:xfrm>
            <a:off x="7958138" y="5392737"/>
            <a:ext cx="26987" cy="28575"/>
          </a:xfrm>
          <a:custGeom>
            <a:pathLst>
              <a:path extrusionOk="0" h="120000" w="120000">
                <a:moveTo>
                  <a:pt x="63157" y="93333"/>
                </a:moveTo>
                <a:lnTo>
                  <a:pt x="63157" y="93333"/>
                </a:lnTo>
                <a:lnTo>
                  <a:pt x="37894" y="73333"/>
                </a:lnTo>
                <a:lnTo>
                  <a:pt x="18947" y="66666"/>
                </a:lnTo>
                <a:lnTo>
                  <a:pt x="12631" y="60000"/>
                </a:lnTo>
                <a:lnTo>
                  <a:pt x="6315" y="53333"/>
                </a:lnTo>
                <a:lnTo>
                  <a:pt x="0" y="33333"/>
                </a:lnTo>
                <a:lnTo>
                  <a:pt x="0" y="26666"/>
                </a:lnTo>
                <a:lnTo>
                  <a:pt x="6315" y="13333"/>
                </a:lnTo>
                <a:lnTo>
                  <a:pt x="12631" y="0"/>
                </a:lnTo>
                <a:lnTo>
                  <a:pt x="18947" y="0"/>
                </a:lnTo>
                <a:lnTo>
                  <a:pt x="44210" y="0"/>
                </a:lnTo>
                <a:lnTo>
                  <a:pt x="56842" y="6666"/>
                </a:lnTo>
                <a:lnTo>
                  <a:pt x="63157" y="13333"/>
                </a:lnTo>
                <a:lnTo>
                  <a:pt x="75789" y="13333"/>
                </a:lnTo>
                <a:lnTo>
                  <a:pt x="101052" y="20000"/>
                </a:lnTo>
                <a:lnTo>
                  <a:pt x="107368" y="26666"/>
                </a:lnTo>
                <a:lnTo>
                  <a:pt x="113684" y="33333"/>
                </a:lnTo>
                <a:lnTo>
                  <a:pt x="113684" y="53333"/>
                </a:lnTo>
                <a:lnTo>
                  <a:pt x="107368" y="73333"/>
                </a:lnTo>
                <a:lnTo>
                  <a:pt x="107368" y="86666"/>
                </a:lnTo>
                <a:lnTo>
                  <a:pt x="107368" y="106666"/>
                </a:lnTo>
                <a:lnTo>
                  <a:pt x="94736" y="113333"/>
                </a:lnTo>
                <a:lnTo>
                  <a:pt x="75789" y="106666"/>
                </a:lnTo>
                <a:lnTo>
                  <a:pt x="63157" y="100000"/>
                </a:lnTo>
                <a:lnTo>
                  <a:pt x="63157" y="9333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44" name="Shape 4844"/>
          <p:cNvSpPr/>
          <p:nvPr/>
        </p:nvSpPr>
        <p:spPr>
          <a:xfrm>
            <a:off x="7872413" y="5491162"/>
            <a:ext cx="3174" cy="3174"/>
          </a:xfrm>
          <a:custGeom>
            <a:pathLst>
              <a:path extrusionOk="0" h="120000" w="120000">
                <a:moveTo>
                  <a:pt x="60000" y="60000"/>
                </a:moveTo>
                <a:lnTo>
                  <a:pt x="60000" y="0"/>
                </a:lnTo>
                <a:lnTo>
                  <a:pt x="0" y="0"/>
                </a:lnTo>
                <a:lnTo>
                  <a:pt x="0" y="60000"/>
                </a:lnTo>
                <a:lnTo>
                  <a:pt x="6000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45" name="Shape 4845"/>
          <p:cNvSpPr/>
          <p:nvPr/>
        </p:nvSpPr>
        <p:spPr>
          <a:xfrm>
            <a:off x="7872413" y="5491162"/>
            <a:ext cx="19049" cy="19049"/>
          </a:xfrm>
          <a:custGeom>
            <a:pathLst>
              <a:path extrusionOk="0" h="120000" w="120000">
                <a:moveTo>
                  <a:pt x="94285" y="70000"/>
                </a:moveTo>
                <a:lnTo>
                  <a:pt x="94285" y="70000"/>
                </a:lnTo>
                <a:lnTo>
                  <a:pt x="102857" y="50000"/>
                </a:lnTo>
                <a:lnTo>
                  <a:pt x="111428" y="30000"/>
                </a:lnTo>
                <a:lnTo>
                  <a:pt x="111428" y="10000"/>
                </a:lnTo>
                <a:lnTo>
                  <a:pt x="111428" y="0"/>
                </a:lnTo>
                <a:lnTo>
                  <a:pt x="94285" y="0"/>
                </a:lnTo>
                <a:lnTo>
                  <a:pt x="77142" y="0"/>
                </a:lnTo>
                <a:lnTo>
                  <a:pt x="68571" y="0"/>
                </a:lnTo>
                <a:lnTo>
                  <a:pt x="59999" y="0"/>
                </a:lnTo>
                <a:lnTo>
                  <a:pt x="0" y="40000"/>
                </a:lnTo>
                <a:lnTo>
                  <a:pt x="17142" y="110000"/>
                </a:lnTo>
                <a:lnTo>
                  <a:pt x="94285" y="7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46" name="Shape 4846"/>
          <p:cNvSpPr/>
          <p:nvPr/>
        </p:nvSpPr>
        <p:spPr>
          <a:xfrm>
            <a:off x="7962900" y="5532437"/>
            <a:ext cx="4763" cy="4762"/>
          </a:xfrm>
          <a:custGeom>
            <a:pathLst>
              <a:path extrusionOk="0" h="120000" w="120000">
                <a:moveTo>
                  <a:pt x="60000" y="40000"/>
                </a:moveTo>
                <a:lnTo>
                  <a:pt x="90000" y="40000"/>
                </a:lnTo>
                <a:lnTo>
                  <a:pt x="90000" y="0"/>
                </a:lnTo>
                <a:lnTo>
                  <a:pt x="60000" y="0"/>
                </a:lnTo>
                <a:lnTo>
                  <a:pt x="0" y="40000"/>
                </a:lnTo>
                <a:lnTo>
                  <a:pt x="30000" y="80000"/>
                </a:lnTo>
                <a:lnTo>
                  <a:pt x="6000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47" name="Shape 4847"/>
          <p:cNvSpPr/>
          <p:nvPr/>
        </p:nvSpPr>
        <p:spPr>
          <a:xfrm>
            <a:off x="7962900" y="5532437"/>
            <a:ext cx="20638" cy="20636"/>
          </a:xfrm>
          <a:custGeom>
            <a:pathLst>
              <a:path extrusionOk="0" h="120000" w="120000">
                <a:moveTo>
                  <a:pt x="88000" y="73846"/>
                </a:moveTo>
                <a:lnTo>
                  <a:pt x="88000" y="73846"/>
                </a:lnTo>
                <a:lnTo>
                  <a:pt x="96000" y="55384"/>
                </a:lnTo>
                <a:lnTo>
                  <a:pt x="112000" y="36923"/>
                </a:lnTo>
                <a:lnTo>
                  <a:pt x="112000" y="27692"/>
                </a:lnTo>
                <a:lnTo>
                  <a:pt x="104000" y="9230"/>
                </a:lnTo>
                <a:lnTo>
                  <a:pt x="88000" y="0"/>
                </a:lnTo>
                <a:lnTo>
                  <a:pt x="72000" y="0"/>
                </a:lnTo>
                <a:lnTo>
                  <a:pt x="64000" y="0"/>
                </a:lnTo>
                <a:lnTo>
                  <a:pt x="56000" y="0"/>
                </a:lnTo>
                <a:lnTo>
                  <a:pt x="0" y="46153"/>
                </a:lnTo>
                <a:lnTo>
                  <a:pt x="16000" y="110769"/>
                </a:lnTo>
                <a:lnTo>
                  <a:pt x="88000" y="7384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48" name="Shape 4848"/>
          <p:cNvSpPr/>
          <p:nvPr/>
        </p:nvSpPr>
        <p:spPr>
          <a:xfrm>
            <a:off x="7993063" y="5461000"/>
            <a:ext cx="3174" cy="12699"/>
          </a:xfrm>
          <a:custGeom>
            <a:pathLst>
              <a:path extrusionOk="0" h="120000" w="120000">
                <a:moveTo>
                  <a:pt x="80000" y="75000"/>
                </a:moveTo>
                <a:lnTo>
                  <a:pt x="80000" y="75000"/>
                </a:lnTo>
                <a:lnTo>
                  <a:pt x="80000" y="60000"/>
                </a:lnTo>
                <a:lnTo>
                  <a:pt x="80000" y="45000"/>
                </a:lnTo>
                <a:lnTo>
                  <a:pt x="80000" y="30000"/>
                </a:lnTo>
                <a:lnTo>
                  <a:pt x="40000" y="15000"/>
                </a:lnTo>
                <a:lnTo>
                  <a:pt x="40000" y="0"/>
                </a:lnTo>
                <a:lnTo>
                  <a:pt x="0" y="60000"/>
                </a:lnTo>
                <a:lnTo>
                  <a:pt x="0" y="105000"/>
                </a:lnTo>
                <a:lnTo>
                  <a:pt x="8000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49" name="Shape 4849"/>
          <p:cNvSpPr/>
          <p:nvPr/>
        </p:nvSpPr>
        <p:spPr>
          <a:xfrm>
            <a:off x="7993063" y="5461000"/>
            <a:ext cx="19049" cy="28575"/>
          </a:xfrm>
          <a:custGeom>
            <a:pathLst>
              <a:path extrusionOk="0" h="120000" w="120000">
                <a:moveTo>
                  <a:pt x="85714" y="86666"/>
                </a:moveTo>
                <a:lnTo>
                  <a:pt x="85714" y="86666"/>
                </a:lnTo>
                <a:lnTo>
                  <a:pt x="94285" y="73333"/>
                </a:lnTo>
                <a:lnTo>
                  <a:pt x="111428" y="60000"/>
                </a:lnTo>
                <a:lnTo>
                  <a:pt x="111428" y="53333"/>
                </a:lnTo>
                <a:lnTo>
                  <a:pt x="102857" y="46666"/>
                </a:lnTo>
                <a:lnTo>
                  <a:pt x="85714" y="33333"/>
                </a:lnTo>
                <a:lnTo>
                  <a:pt x="68571" y="20000"/>
                </a:lnTo>
                <a:lnTo>
                  <a:pt x="59999" y="6666"/>
                </a:lnTo>
                <a:lnTo>
                  <a:pt x="42857" y="0"/>
                </a:lnTo>
                <a:lnTo>
                  <a:pt x="0" y="66666"/>
                </a:lnTo>
                <a:lnTo>
                  <a:pt x="17142" y="113333"/>
                </a:lnTo>
                <a:lnTo>
                  <a:pt x="85714" y="8666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50" name="Shape 4850"/>
          <p:cNvSpPr/>
          <p:nvPr/>
        </p:nvSpPr>
        <p:spPr>
          <a:xfrm>
            <a:off x="7916863" y="5430837"/>
            <a:ext cx="12699" cy="12699"/>
          </a:xfrm>
          <a:custGeom>
            <a:pathLst>
              <a:path extrusionOk="0" h="120000" w="120000">
                <a:moveTo>
                  <a:pt x="0" y="45000"/>
                </a:moveTo>
                <a:lnTo>
                  <a:pt x="26666" y="45000"/>
                </a:lnTo>
                <a:lnTo>
                  <a:pt x="40000" y="30000"/>
                </a:lnTo>
                <a:lnTo>
                  <a:pt x="53333" y="45000"/>
                </a:lnTo>
                <a:lnTo>
                  <a:pt x="66666" y="60000"/>
                </a:lnTo>
                <a:lnTo>
                  <a:pt x="66666" y="75000"/>
                </a:lnTo>
                <a:lnTo>
                  <a:pt x="80000" y="90000"/>
                </a:lnTo>
                <a:lnTo>
                  <a:pt x="80000" y="105000"/>
                </a:lnTo>
                <a:lnTo>
                  <a:pt x="93333" y="105000"/>
                </a:lnTo>
                <a:lnTo>
                  <a:pt x="106666" y="105000"/>
                </a:lnTo>
                <a:lnTo>
                  <a:pt x="106666" y="75000"/>
                </a:lnTo>
                <a:lnTo>
                  <a:pt x="106666" y="45000"/>
                </a:lnTo>
                <a:lnTo>
                  <a:pt x="93333" y="30000"/>
                </a:lnTo>
                <a:lnTo>
                  <a:pt x="80000" y="15000"/>
                </a:lnTo>
                <a:lnTo>
                  <a:pt x="80000" y="0"/>
                </a:lnTo>
                <a:lnTo>
                  <a:pt x="66666" y="0"/>
                </a:lnTo>
                <a:lnTo>
                  <a:pt x="53333" y="0"/>
                </a:lnTo>
                <a:lnTo>
                  <a:pt x="40000" y="0"/>
                </a:lnTo>
                <a:lnTo>
                  <a:pt x="13333" y="15000"/>
                </a:lnTo>
                <a:lnTo>
                  <a:pt x="0" y="30000"/>
                </a:lnTo>
                <a:lnTo>
                  <a:pt x="0" y="4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51" name="Shape 4851"/>
          <p:cNvSpPr/>
          <p:nvPr/>
        </p:nvSpPr>
        <p:spPr>
          <a:xfrm>
            <a:off x="7916863" y="5430837"/>
            <a:ext cx="28575" cy="28575"/>
          </a:xfrm>
          <a:custGeom>
            <a:pathLst>
              <a:path extrusionOk="0" h="120000" w="120000">
                <a:moveTo>
                  <a:pt x="0" y="46666"/>
                </a:moveTo>
                <a:lnTo>
                  <a:pt x="0" y="46666"/>
                </a:lnTo>
                <a:lnTo>
                  <a:pt x="24000" y="46666"/>
                </a:lnTo>
                <a:lnTo>
                  <a:pt x="48000" y="40000"/>
                </a:lnTo>
                <a:lnTo>
                  <a:pt x="60000" y="46666"/>
                </a:lnTo>
                <a:lnTo>
                  <a:pt x="60000" y="53333"/>
                </a:lnTo>
                <a:lnTo>
                  <a:pt x="66000" y="66666"/>
                </a:lnTo>
                <a:lnTo>
                  <a:pt x="72000" y="86666"/>
                </a:lnTo>
                <a:lnTo>
                  <a:pt x="78000" y="93333"/>
                </a:lnTo>
                <a:lnTo>
                  <a:pt x="90000" y="106666"/>
                </a:lnTo>
                <a:lnTo>
                  <a:pt x="102000" y="113333"/>
                </a:lnTo>
                <a:lnTo>
                  <a:pt x="108000" y="113333"/>
                </a:lnTo>
                <a:lnTo>
                  <a:pt x="114000" y="106666"/>
                </a:lnTo>
                <a:lnTo>
                  <a:pt x="114000" y="86666"/>
                </a:lnTo>
                <a:lnTo>
                  <a:pt x="108000" y="73333"/>
                </a:lnTo>
                <a:lnTo>
                  <a:pt x="108000" y="53333"/>
                </a:lnTo>
                <a:lnTo>
                  <a:pt x="108000" y="46666"/>
                </a:lnTo>
                <a:lnTo>
                  <a:pt x="102000" y="33333"/>
                </a:lnTo>
                <a:lnTo>
                  <a:pt x="90000" y="20000"/>
                </a:lnTo>
                <a:lnTo>
                  <a:pt x="78000" y="6666"/>
                </a:lnTo>
                <a:lnTo>
                  <a:pt x="66000" y="0"/>
                </a:lnTo>
                <a:lnTo>
                  <a:pt x="60000" y="0"/>
                </a:lnTo>
                <a:lnTo>
                  <a:pt x="42000" y="0"/>
                </a:lnTo>
                <a:lnTo>
                  <a:pt x="18000" y="20000"/>
                </a:lnTo>
                <a:lnTo>
                  <a:pt x="6000" y="40000"/>
                </a:lnTo>
                <a:lnTo>
                  <a:pt x="0" y="4666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52" name="Shape 4852"/>
          <p:cNvSpPr/>
          <p:nvPr/>
        </p:nvSpPr>
        <p:spPr>
          <a:xfrm>
            <a:off x="7934325" y="5495925"/>
            <a:ext cx="7937" cy="9524"/>
          </a:xfrm>
          <a:custGeom>
            <a:pathLst>
              <a:path extrusionOk="0" h="120000" w="120000">
                <a:moveTo>
                  <a:pt x="100000" y="0"/>
                </a:moveTo>
                <a:lnTo>
                  <a:pt x="80000" y="60000"/>
                </a:lnTo>
                <a:lnTo>
                  <a:pt x="40000" y="100000"/>
                </a:lnTo>
                <a:lnTo>
                  <a:pt x="20000" y="100000"/>
                </a:lnTo>
                <a:lnTo>
                  <a:pt x="0" y="100000"/>
                </a:lnTo>
                <a:lnTo>
                  <a:pt x="10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53" name="Shape 4853"/>
          <p:cNvSpPr/>
          <p:nvPr/>
        </p:nvSpPr>
        <p:spPr>
          <a:xfrm>
            <a:off x="7942263" y="5503862"/>
            <a:ext cx="9524" cy="9524"/>
          </a:xfrm>
          <a:custGeom>
            <a:pathLst>
              <a:path extrusionOk="0" h="120000" w="120000">
                <a:moveTo>
                  <a:pt x="0" y="100000"/>
                </a:moveTo>
                <a:lnTo>
                  <a:pt x="0" y="100000"/>
                </a:lnTo>
                <a:lnTo>
                  <a:pt x="17142" y="40000"/>
                </a:lnTo>
                <a:lnTo>
                  <a:pt x="51428" y="0"/>
                </a:lnTo>
                <a:lnTo>
                  <a:pt x="85714" y="0"/>
                </a:lnTo>
                <a:lnTo>
                  <a:pt x="102857"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54" name="Shape 4854"/>
          <p:cNvSpPr/>
          <p:nvPr/>
        </p:nvSpPr>
        <p:spPr>
          <a:xfrm>
            <a:off x="7880350" y="5411787"/>
            <a:ext cx="14288" cy="17461"/>
          </a:xfrm>
          <a:custGeom>
            <a:pathLst>
              <a:path extrusionOk="0" h="120000" w="120000">
                <a:moveTo>
                  <a:pt x="0" y="109090"/>
                </a:moveTo>
                <a:lnTo>
                  <a:pt x="12000" y="98181"/>
                </a:lnTo>
                <a:lnTo>
                  <a:pt x="36000" y="87272"/>
                </a:lnTo>
                <a:lnTo>
                  <a:pt x="48000" y="76363"/>
                </a:lnTo>
                <a:lnTo>
                  <a:pt x="48000" y="65454"/>
                </a:lnTo>
                <a:lnTo>
                  <a:pt x="48000" y="54545"/>
                </a:lnTo>
                <a:lnTo>
                  <a:pt x="60000" y="43636"/>
                </a:lnTo>
                <a:lnTo>
                  <a:pt x="60000" y="32727"/>
                </a:lnTo>
                <a:lnTo>
                  <a:pt x="72000" y="32727"/>
                </a:lnTo>
                <a:lnTo>
                  <a:pt x="84000" y="21818"/>
                </a:lnTo>
                <a:lnTo>
                  <a:pt x="108000" y="10909"/>
                </a:lnTo>
                <a:lnTo>
                  <a:pt x="108000" y="0"/>
                </a:lnTo>
                <a:lnTo>
                  <a:pt x="0" y="10909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55" name="Shape 4855"/>
          <p:cNvSpPr/>
          <p:nvPr/>
        </p:nvSpPr>
        <p:spPr>
          <a:xfrm>
            <a:off x="7880350" y="5411787"/>
            <a:ext cx="30162" cy="33336"/>
          </a:xfrm>
          <a:custGeom>
            <a:pathLst>
              <a:path extrusionOk="0" h="120000" w="120000">
                <a:moveTo>
                  <a:pt x="0" y="114285"/>
                </a:moveTo>
                <a:lnTo>
                  <a:pt x="0" y="114285"/>
                </a:lnTo>
                <a:lnTo>
                  <a:pt x="11428" y="102857"/>
                </a:lnTo>
                <a:lnTo>
                  <a:pt x="34285" y="85714"/>
                </a:lnTo>
                <a:lnTo>
                  <a:pt x="45714" y="74285"/>
                </a:lnTo>
                <a:lnTo>
                  <a:pt x="45714" y="68571"/>
                </a:lnTo>
                <a:lnTo>
                  <a:pt x="51428" y="57142"/>
                </a:lnTo>
                <a:lnTo>
                  <a:pt x="57142" y="45714"/>
                </a:lnTo>
                <a:lnTo>
                  <a:pt x="62857" y="34285"/>
                </a:lnTo>
                <a:lnTo>
                  <a:pt x="74285" y="28571"/>
                </a:lnTo>
                <a:lnTo>
                  <a:pt x="91428" y="17142"/>
                </a:lnTo>
                <a:lnTo>
                  <a:pt x="108571" y="5714"/>
                </a:lnTo>
                <a:lnTo>
                  <a:pt x="114285"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56" name="Shape 4856"/>
          <p:cNvSpPr/>
          <p:nvPr/>
        </p:nvSpPr>
        <p:spPr>
          <a:xfrm>
            <a:off x="7916863" y="5381625"/>
            <a:ext cx="11112" cy="15875"/>
          </a:xfrm>
          <a:custGeom>
            <a:pathLst>
              <a:path extrusionOk="0" h="120000" w="120000">
                <a:moveTo>
                  <a:pt x="0" y="0"/>
                </a:moveTo>
                <a:lnTo>
                  <a:pt x="30000" y="0"/>
                </a:lnTo>
                <a:lnTo>
                  <a:pt x="45000" y="36000"/>
                </a:lnTo>
                <a:lnTo>
                  <a:pt x="60000" y="60000"/>
                </a:lnTo>
                <a:lnTo>
                  <a:pt x="60000" y="72000"/>
                </a:lnTo>
                <a:lnTo>
                  <a:pt x="75000" y="84000"/>
                </a:lnTo>
                <a:lnTo>
                  <a:pt x="90000" y="96000"/>
                </a:lnTo>
                <a:lnTo>
                  <a:pt x="105000" y="108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57" name="Shape 4857"/>
          <p:cNvSpPr/>
          <p:nvPr/>
        </p:nvSpPr>
        <p:spPr>
          <a:xfrm>
            <a:off x="7916863" y="5381625"/>
            <a:ext cx="26987" cy="31750"/>
          </a:xfrm>
          <a:custGeom>
            <a:pathLst>
              <a:path extrusionOk="0" h="120000" w="120000">
                <a:moveTo>
                  <a:pt x="0" y="0"/>
                </a:moveTo>
                <a:lnTo>
                  <a:pt x="0" y="0"/>
                </a:lnTo>
                <a:lnTo>
                  <a:pt x="24000" y="6000"/>
                </a:lnTo>
                <a:lnTo>
                  <a:pt x="48000" y="36000"/>
                </a:lnTo>
                <a:lnTo>
                  <a:pt x="66000" y="60000"/>
                </a:lnTo>
                <a:lnTo>
                  <a:pt x="66000" y="72000"/>
                </a:lnTo>
                <a:lnTo>
                  <a:pt x="72000" y="90000"/>
                </a:lnTo>
                <a:lnTo>
                  <a:pt x="96000" y="102000"/>
                </a:lnTo>
                <a:lnTo>
                  <a:pt x="108000" y="114000"/>
                </a:lnTo>
                <a:lnTo>
                  <a:pt x="114000" y="114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58" name="Shape 4858"/>
          <p:cNvSpPr/>
          <p:nvPr/>
        </p:nvSpPr>
        <p:spPr>
          <a:xfrm>
            <a:off x="7929563" y="5537200"/>
            <a:ext cx="14287" cy="14288"/>
          </a:xfrm>
          <a:custGeom>
            <a:pathLst>
              <a:path extrusionOk="0" h="120000" w="120000">
                <a:moveTo>
                  <a:pt x="0" y="106666"/>
                </a:moveTo>
                <a:lnTo>
                  <a:pt x="48000" y="106666"/>
                </a:lnTo>
                <a:lnTo>
                  <a:pt x="108000" y="106666"/>
                </a:lnTo>
                <a:lnTo>
                  <a:pt x="108000" y="53333"/>
                </a:lnTo>
                <a:lnTo>
                  <a:pt x="108000" y="0"/>
                </a:lnTo>
                <a:lnTo>
                  <a:pt x="4800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59" name="Shape 4859"/>
          <p:cNvSpPr/>
          <p:nvPr/>
        </p:nvSpPr>
        <p:spPr>
          <a:xfrm>
            <a:off x="7904163" y="5505450"/>
            <a:ext cx="11112" cy="12699"/>
          </a:xfrm>
          <a:custGeom>
            <a:pathLst>
              <a:path extrusionOk="0" h="120000" w="120000">
                <a:moveTo>
                  <a:pt x="0" y="75000"/>
                </a:moveTo>
                <a:lnTo>
                  <a:pt x="30000" y="105000"/>
                </a:lnTo>
                <a:lnTo>
                  <a:pt x="75000" y="105000"/>
                </a:lnTo>
                <a:lnTo>
                  <a:pt x="105000" y="75000"/>
                </a:lnTo>
                <a:lnTo>
                  <a:pt x="105000" y="30000"/>
                </a:lnTo>
                <a:lnTo>
                  <a:pt x="75000" y="0"/>
                </a:lnTo>
                <a:lnTo>
                  <a:pt x="3000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60" name="Shape 4860"/>
          <p:cNvSpPr/>
          <p:nvPr/>
        </p:nvSpPr>
        <p:spPr>
          <a:xfrm>
            <a:off x="7916863" y="5468937"/>
            <a:ext cx="12699" cy="14287"/>
          </a:xfrm>
          <a:custGeom>
            <a:pathLst>
              <a:path extrusionOk="0" h="120000" w="120000">
                <a:moveTo>
                  <a:pt x="0" y="106666"/>
                </a:moveTo>
                <a:lnTo>
                  <a:pt x="0" y="106666"/>
                </a:lnTo>
                <a:lnTo>
                  <a:pt x="48000" y="106666"/>
                </a:lnTo>
                <a:lnTo>
                  <a:pt x="108000" y="106666"/>
                </a:lnTo>
                <a:lnTo>
                  <a:pt x="108000" y="53333"/>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61" name="Shape 4861"/>
          <p:cNvSpPr/>
          <p:nvPr/>
        </p:nvSpPr>
        <p:spPr>
          <a:xfrm>
            <a:off x="7986713" y="5503862"/>
            <a:ext cx="14287" cy="12699"/>
          </a:xfrm>
          <a:custGeom>
            <a:pathLst>
              <a:path extrusionOk="0" h="120000" w="120000">
                <a:moveTo>
                  <a:pt x="0" y="75000"/>
                </a:moveTo>
                <a:lnTo>
                  <a:pt x="0" y="105000"/>
                </a:lnTo>
                <a:lnTo>
                  <a:pt x="48000" y="105000"/>
                </a:lnTo>
                <a:lnTo>
                  <a:pt x="108000" y="75000"/>
                </a:lnTo>
                <a:lnTo>
                  <a:pt x="108000" y="30000"/>
                </a:lnTo>
                <a:lnTo>
                  <a:pt x="48000" y="0"/>
                </a:lnTo>
                <a:lnTo>
                  <a:pt x="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62" name="Shape 4862"/>
          <p:cNvSpPr/>
          <p:nvPr/>
        </p:nvSpPr>
        <p:spPr>
          <a:xfrm>
            <a:off x="8015288" y="5397500"/>
            <a:ext cx="12699" cy="14288"/>
          </a:xfrm>
          <a:custGeom>
            <a:pathLst>
              <a:path extrusionOk="0" h="120000" w="120000">
                <a:moveTo>
                  <a:pt x="40000" y="53333"/>
                </a:moveTo>
                <a:lnTo>
                  <a:pt x="40000" y="106666"/>
                </a:lnTo>
                <a:lnTo>
                  <a:pt x="66666" y="106666"/>
                </a:lnTo>
                <a:lnTo>
                  <a:pt x="106666" y="106666"/>
                </a:lnTo>
                <a:lnTo>
                  <a:pt x="106666" y="53333"/>
                </a:lnTo>
                <a:lnTo>
                  <a:pt x="106666" y="0"/>
                </a:lnTo>
                <a:lnTo>
                  <a:pt x="66666" y="0"/>
                </a:lnTo>
                <a:lnTo>
                  <a:pt x="40000" y="0"/>
                </a:lnTo>
                <a:lnTo>
                  <a:pt x="0" y="53333"/>
                </a:lnTo>
                <a:lnTo>
                  <a:pt x="40000"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63" name="Shape 4863"/>
          <p:cNvSpPr/>
          <p:nvPr/>
        </p:nvSpPr>
        <p:spPr>
          <a:xfrm>
            <a:off x="8024813" y="5435600"/>
            <a:ext cx="14287" cy="14288"/>
          </a:xfrm>
          <a:custGeom>
            <a:pathLst>
              <a:path extrusionOk="0" h="120000" w="120000">
                <a:moveTo>
                  <a:pt x="0" y="53333"/>
                </a:moveTo>
                <a:lnTo>
                  <a:pt x="0" y="106666"/>
                </a:lnTo>
                <a:lnTo>
                  <a:pt x="48000" y="106666"/>
                </a:lnTo>
                <a:lnTo>
                  <a:pt x="108000" y="53333"/>
                </a:lnTo>
                <a:lnTo>
                  <a:pt x="108000" y="0"/>
                </a:lnTo>
                <a:lnTo>
                  <a:pt x="48000" y="0"/>
                </a:lnTo>
                <a:lnTo>
                  <a:pt x="0" y="0"/>
                </a:lnTo>
                <a:lnTo>
                  <a:pt x="0"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64" name="Shape 4864"/>
          <p:cNvSpPr/>
          <p:nvPr/>
        </p:nvSpPr>
        <p:spPr>
          <a:xfrm>
            <a:off x="7888288" y="5422900"/>
            <a:ext cx="14287" cy="12699"/>
          </a:xfrm>
          <a:custGeom>
            <a:pathLst>
              <a:path extrusionOk="0" h="120000" w="120000">
                <a:moveTo>
                  <a:pt x="0" y="75000"/>
                </a:moveTo>
                <a:lnTo>
                  <a:pt x="48000" y="105000"/>
                </a:lnTo>
                <a:lnTo>
                  <a:pt x="108000" y="105000"/>
                </a:lnTo>
                <a:lnTo>
                  <a:pt x="108000" y="75000"/>
                </a:lnTo>
                <a:lnTo>
                  <a:pt x="108000" y="30000"/>
                </a:lnTo>
                <a:lnTo>
                  <a:pt x="108000" y="0"/>
                </a:lnTo>
                <a:lnTo>
                  <a:pt x="48000" y="0"/>
                </a:lnTo>
                <a:lnTo>
                  <a:pt x="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65" name="Shape 4865"/>
          <p:cNvSpPr/>
          <p:nvPr/>
        </p:nvSpPr>
        <p:spPr>
          <a:xfrm>
            <a:off x="7845425" y="5446712"/>
            <a:ext cx="12699" cy="15875"/>
          </a:xfrm>
          <a:custGeom>
            <a:pathLst>
              <a:path extrusionOk="0" h="120000" w="120000">
                <a:moveTo>
                  <a:pt x="40000" y="108000"/>
                </a:moveTo>
                <a:lnTo>
                  <a:pt x="40000" y="108000"/>
                </a:lnTo>
                <a:lnTo>
                  <a:pt x="66666" y="108000"/>
                </a:lnTo>
                <a:lnTo>
                  <a:pt x="106666" y="108000"/>
                </a:lnTo>
                <a:lnTo>
                  <a:pt x="106666" y="0"/>
                </a:lnTo>
                <a:lnTo>
                  <a:pt x="66666" y="0"/>
                </a:lnTo>
                <a:lnTo>
                  <a:pt x="40000" y="0"/>
                </a:lnTo>
                <a:lnTo>
                  <a:pt x="0" y="0"/>
                </a:lnTo>
                <a:lnTo>
                  <a:pt x="0" y="108000"/>
                </a:lnTo>
                <a:lnTo>
                  <a:pt x="4000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66" name="Shape 4866"/>
          <p:cNvSpPr/>
          <p:nvPr/>
        </p:nvSpPr>
        <p:spPr>
          <a:xfrm>
            <a:off x="7859713" y="5402262"/>
            <a:ext cx="14287" cy="12699"/>
          </a:xfrm>
          <a:custGeom>
            <a:pathLst>
              <a:path extrusionOk="0" h="120000" w="120000">
                <a:moveTo>
                  <a:pt x="0" y="105000"/>
                </a:moveTo>
                <a:lnTo>
                  <a:pt x="0" y="105000"/>
                </a:lnTo>
                <a:lnTo>
                  <a:pt x="48000" y="105000"/>
                </a:lnTo>
                <a:lnTo>
                  <a:pt x="108000" y="105000"/>
                </a:lnTo>
                <a:lnTo>
                  <a:pt x="108000" y="75000"/>
                </a:lnTo>
                <a:lnTo>
                  <a:pt x="108000" y="30000"/>
                </a:lnTo>
                <a:lnTo>
                  <a:pt x="108000" y="0"/>
                </a:lnTo>
                <a:lnTo>
                  <a:pt x="48000" y="0"/>
                </a:lnTo>
                <a:lnTo>
                  <a:pt x="0" y="30000"/>
                </a:lnTo>
                <a:lnTo>
                  <a:pt x="0" y="75000"/>
                </a:lnTo>
                <a:lnTo>
                  <a:pt x="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67" name="Shape 4867"/>
          <p:cNvSpPr/>
          <p:nvPr/>
        </p:nvSpPr>
        <p:spPr>
          <a:xfrm>
            <a:off x="7945438" y="5362575"/>
            <a:ext cx="12699" cy="12699"/>
          </a:xfrm>
          <a:custGeom>
            <a:pathLst>
              <a:path extrusionOk="0" h="120000" w="120000">
                <a:moveTo>
                  <a:pt x="0" y="75000"/>
                </a:moveTo>
                <a:lnTo>
                  <a:pt x="40000" y="105000"/>
                </a:lnTo>
                <a:lnTo>
                  <a:pt x="66666" y="105000"/>
                </a:lnTo>
                <a:lnTo>
                  <a:pt x="66666" y="75000"/>
                </a:lnTo>
                <a:lnTo>
                  <a:pt x="106666" y="75000"/>
                </a:lnTo>
                <a:lnTo>
                  <a:pt x="106666" y="30000"/>
                </a:lnTo>
                <a:lnTo>
                  <a:pt x="106666" y="0"/>
                </a:lnTo>
                <a:lnTo>
                  <a:pt x="66666" y="0"/>
                </a:lnTo>
                <a:lnTo>
                  <a:pt x="40000" y="0"/>
                </a:lnTo>
                <a:lnTo>
                  <a:pt x="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68" name="Shape 4868"/>
          <p:cNvSpPr/>
          <p:nvPr/>
        </p:nvSpPr>
        <p:spPr>
          <a:xfrm>
            <a:off x="7904163" y="5568950"/>
            <a:ext cx="12699" cy="14288"/>
          </a:xfrm>
          <a:custGeom>
            <a:pathLst>
              <a:path extrusionOk="0" h="120000" w="120000">
                <a:moveTo>
                  <a:pt x="40000" y="106666"/>
                </a:moveTo>
                <a:lnTo>
                  <a:pt x="40000" y="106666"/>
                </a:lnTo>
                <a:lnTo>
                  <a:pt x="66666" y="106666"/>
                </a:lnTo>
                <a:lnTo>
                  <a:pt x="106666" y="106666"/>
                </a:lnTo>
                <a:lnTo>
                  <a:pt x="106666" y="53333"/>
                </a:lnTo>
                <a:lnTo>
                  <a:pt x="66666" y="0"/>
                </a:lnTo>
                <a:lnTo>
                  <a:pt x="40000" y="0"/>
                </a:lnTo>
                <a:lnTo>
                  <a:pt x="40000" y="53333"/>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69" name="Shape 4869"/>
          <p:cNvSpPr/>
          <p:nvPr/>
        </p:nvSpPr>
        <p:spPr>
          <a:xfrm>
            <a:off x="7964488" y="5564187"/>
            <a:ext cx="12699" cy="12699"/>
          </a:xfrm>
          <a:custGeom>
            <a:pathLst>
              <a:path extrusionOk="0" h="120000" w="120000">
                <a:moveTo>
                  <a:pt x="0" y="75000"/>
                </a:moveTo>
                <a:lnTo>
                  <a:pt x="40000" y="105000"/>
                </a:lnTo>
                <a:lnTo>
                  <a:pt x="66666" y="105000"/>
                </a:lnTo>
                <a:lnTo>
                  <a:pt x="66666" y="75000"/>
                </a:lnTo>
                <a:lnTo>
                  <a:pt x="106666" y="75000"/>
                </a:lnTo>
                <a:lnTo>
                  <a:pt x="106666" y="30000"/>
                </a:lnTo>
                <a:lnTo>
                  <a:pt x="106666" y="0"/>
                </a:lnTo>
                <a:lnTo>
                  <a:pt x="66666" y="0"/>
                </a:lnTo>
                <a:lnTo>
                  <a:pt x="40000" y="0"/>
                </a:lnTo>
                <a:lnTo>
                  <a:pt x="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70" name="Shape 4870"/>
          <p:cNvSpPr/>
          <p:nvPr/>
        </p:nvSpPr>
        <p:spPr>
          <a:xfrm>
            <a:off x="8020050" y="5505450"/>
            <a:ext cx="14288" cy="14288"/>
          </a:xfrm>
          <a:custGeom>
            <a:pathLst>
              <a:path extrusionOk="0" h="120000" w="120000">
                <a:moveTo>
                  <a:pt x="0" y="53333"/>
                </a:moveTo>
                <a:lnTo>
                  <a:pt x="48000" y="106666"/>
                </a:lnTo>
                <a:lnTo>
                  <a:pt x="108000" y="106666"/>
                </a:lnTo>
                <a:lnTo>
                  <a:pt x="108000" y="53333"/>
                </a:lnTo>
                <a:lnTo>
                  <a:pt x="108000" y="0"/>
                </a:lnTo>
                <a:lnTo>
                  <a:pt x="48000" y="0"/>
                </a:lnTo>
                <a:lnTo>
                  <a:pt x="0" y="0"/>
                </a:lnTo>
                <a:lnTo>
                  <a:pt x="0"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71" name="Shape 4871"/>
          <p:cNvSpPr/>
          <p:nvPr/>
        </p:nvSpPr>
        <p:spPr>
          <a:xfrm>
            <a:off x="8007350" y="5449887"/>
            <a:ext cx="14288" cy="12699"/>
          </a:xfrm>
          <a:custGeom>
            <a:pathLst>
              <a:path extrusionOk="0" h="120000" w="120000">
                <a:moveTo>
                  <a:pt x="0" y="105000"/>
                </a:moveTo>
                <a:lnTo>
                  <a:pt x="0" y="105000"/>
                </a:lnTo>
                <a:lnTo>
                  <a:pt x="48000" y="105000"/>
                </a:lnTo>
                <a:lnTo>
                  <a:pt x="108000" y="105000"/>
                </a:lnTo>
                <a:lnTo>
                  <a:pt x="108000" y="75000"/>
                </a:lnTo>
                <a:lnTo>
                  <a:pt x="108000" y="30000"/>
                </a:lnTo>
                <a:lnTo>
                  <a:pt x="48000" y="0"/>
                </a:lnTo>
                <a:lnTo>
                  <a:pt x="0" y="0"/>
                </a:lnTo>
                <a:lnTo>
                  <a:pt x="0" y="30000"/>
                </a:lnTo>
                <a:lnTo>
                  <a:pt x="0" y="75000"/>
                </a:lnTo>
                <a:lnTo>
                  <a:pt x="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72" name="Shape 4872"/>
          <p:cNvSpPr/>
          <p:nvPr/>
        </p:nvSpPr>
        <p:spPr>
          <a:xfrm>
            <a:off x="8031163" y="5468937"/>
            <a:ext cx="12699" cy="14287"/>
          </a:xfrm>
          <a:custGeom>
            <a:pathLst>
              <a:path extrusionOk="0" h="120000" w="120000">
                <a:moveTo>
                  <a:pt x="0" y="106666"/>
                </a:moveTo>
                <a:lnTo>
                  <a:pt x="0" y="106666"/>
                </a:ln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73" name="Shape 4873"/>
          <p:cNvSpPr/>
          <p:nvPr/>
        </p:nvSpPr>
        <p:spPr>
          <a:xfrm>
            <a:off x="8186738" y="5341937"/>
            <a:ext cx="242886" cy="271461"/>
          </a:xfrm>
          <a:custGeom>
            <a:pathLst>
              <a:path extrusionOk="0" h="120000" w="120000">
                <a:moveTo>
                  <a:pt x="69069" y="119298"/>
                </a:moveTo>
                <a:lnTo>
                  <a:pt x="69069" y="119298"/>
                </a:lnTo>
                <a:lnTo>
                  <a:pt x="64186" y="119298"/>
                </a:lnTo>
                <a:lnTo>
                  <a:pt x="60697" y="118596"/>
                </a:lnTo>
                <a:lnTo>
                  <a:pt x="56511" y="117192"/>
                </a:lnTo>
                <a:lnTo>
                  <a:pt x="53720" y="116491"/>
                </a:lnTo>
                <a:lnTo>
                  <a:pt x="50232" y="115087"/>
                </a:lnTo>
                <a:lnTo>
                  <a:pt x="47441" y="114385"/>
                </a:lnTo>
                <a:lnTo>
                  <a:pt x="43255" y="112982"/>
                </a:lnTo>
                <a:lnTo>
                  <a:pt x="38372" y="112280"/>
                </a:lnTo>
                <a:lnTo>
                  <a:pt x="35581" y="111578"/>
                </a:lnTo>
                <a:lnTo>
                  <a:pt x="32093" y="110877"/>
                </a:lnTo>
                <a:lnTo>
                  <a:pt x="29302" y="109473"/>
                </a:lnTo>
                <a:lnTo>
                  <a:pt x="25813" y="108070"/>
                </a:lnTo>
                <a:lnTo>
                  <a:pt x="23720" y="105964"/>
                </a:lnTo>
                <a:lnTo>
                  <a:pt x="20930" y="105263"/>
                </a:lnTo>
                <a:lnTo>
                  <a:pt x="18837" y="103157"/>
                </a:lnTo>
                <a:lnTo>
                  <a:pt x="17441" y="101754"/>
                </a:lnTo>
                <a:lnTo>
                  <a:pt x="16046" y="100350"/>
                </a:lnTo>
                <a:lnTo>
                  <a:pt x="13953" y="98245"/>
                </a:lnTo>
                <a:lnTo>
                  <a:pt x="12558" y="96140"/>
                </a:lnTo>
                <a:lnTo>
                  <a:pt x="11860" y="93333"/>
                </a:lnTo>
                <a:lnTo>
                  <a:pt x="10465" y="90526"/>
                </a:lnTo>
                <a:lnTo>
                  <a:pt x="8372" y="87719"/>
                </a:lnTo>
                <a:lnTo>
                  <a:pt x="8372" y="84912"/>
                </a:lnTo>
                <a:lnTo>
                  <a:pt x="7674" y="82105"/>
                </a:lnTo>
                <a:lnTo>
                  <a:pt x="6976" y="79298"/>
                </a:lnTo>
                <a:lnTo>
                  <a:pt x="4883" y="75087"/>
                </a:lnTo>
                <a:lnTo>
                  <a:pt x="4186" y="70877"/>
                </a:lnTo>
                <a:lnTo>
                  <a:pt x="2093" y="66666"/>
                </a:lnTo>
                <a:lnTo>
                  <a:pt x="697" y="63157"/>
                </a:lnTo>
                <a:lnTo>
                  <a:pt x="0" y="58947"/>
                </a:lnTo>
                <a:lnTo>
                  <a:pt x="0" y="55438"/>
                </a:lnTo>
                <a:lnTo>
                  <a:pt x="697" y="52631"/>
                </a:lnTo>
                <a:lnTo>
                  <a:pt x="2093" y="48421"/>
                </a:lnTo>
                <a:lnTo>
                  <a:pt x="4186" y="44210"/>
                </a:lnTo>
                <a:lnTo>
                  <a:pt x="6976" y="39298"/>
                </a:lnTo>
                <a:lnTo>
                  <a:pt x="8372" y="35087"/>
                </a:lnTo>
                <a:lnTo>
                  <a:pt x="11860" y="30175"/>
                </a:lnTo>
                <a:lnTo>
                  <a:pt x="13953" y="25964"/>
                </a:lnTo>
                <a:lnTo>
                  <a:pt x="17441" y="22456"/>
                </a:lnTo>
                <a:lnTo>
                  <a:pt x="18837" y="20350"/>
                </a:lnTo>
                <a:lnTo>
                  <a:pt x="23023" y="17543"/>
                </a:lnTo>
                <a:lnTo>
                  <a:pt x="27209" y="14035"/>
                </a:lnTo>
                <a:lnTo>
                  <a:pt x="33488" y="9824"/>
                </a:lnTo>
                <a:lnTo>
                  <a:pt x="41162" y="5614"/>
                </a:lnTo>
                <a:lnTo>
                  <a:pt x="48837" y="2807"/>
                </a:lnTo>
                <a:lnTo>
                  <a:pt x="57906" y="701"/>
                </a:lnTo>
                <a:lnTo>
                  <a:pt x="66976" y="0"/>
                </a:lnTo>
                <a:lnTo>
                  <a:pt x="74651" y="2807"/>
                </a:lnTo>
                <a:lnTo>
                  <a:pt x="78837" y="4210"/>
                </a:lnTo>
                <a:lnTo>
                  <a:pt x="81627" y="6315"/>
                </a:lnTo>
                <a:lnTo>
                  <a:pt x="85813" y="8421"/>
                </a:lnTo>
                <a:lnTo>
                  <a:pt x="89302" y="11228"/>
                </a:lnTo>
                <a:lnTo>
                  <a:pt x="93488" y="13333"/>
                </a:lnTo>
                <a:lnTo>
                  <a:pt x="98372" y="16140"/>
                </a:lnTo>
                <a:lnTo>
                  <a:pt x="100465" y="18947"/>
                </a:lnTo>
                <a:lnTo>
                  <a:pt x="103953" y="21754"/>
                </a:lnTo>
                <a:lnTo>
                  <a:pt x="105348" y="24561"/>
                </a:lnTo>
                <a:lnTo>
                  <a:pt x="107441" y="28771"/>
                </a:lnTo>
                <a:lnTo>
                  <a:pt x="110232" y="33684"/>
                </a:lnTo>
                <a:lnTo>
                  <a:pt x="112325" y="38596"/>
                </a:lnTo>
                <a:lnTo>
                  <a:pt x="113720" y="44210"/>
                </a:lnTo>
                <a:lnTo>
                  <a:pt x="115116" y="49122"/>
                </a:lnTo>
                <a:lnTo>
                  <a:pt x="117906" y="54035"/>
                </a:lnTo>
                <a:lnTo>
                  <a:pt x="118604" y="57543"/>
                </a:lnTo>
                <a:lnTo>
                  <a:pt x="118604" y="61754"/>
                </a:lnTo>
                <a:lnTo>
                  <a:pt x="119302" y="66666"/>
                </a:lnTo>
                <a:lnTo>
                  <a:pt x="119302" y="72280"/>
                </a:lnTo>
                <a:lnTo>
                  <a:pt x="118604" y="77894"/>
                </a:lnTo>
                <a:lnTo>
                  <a:pt x="118604" y="83508"/>
                </a:lnTo>
                <a:lnTo>
                  <a:pt x="117209" y="88421"/>
                </a:lnTo>
                <a:lnTo>
                  <a:pt x="115116" y="92631"/>
                </a:lnTo>
                <a:lnTo>
                  <a:pt x="113023" y="95438"/>
                </a:lnTo>
                <a:lnTo>
                  <a:pt x="107441" y="100350"/>
                </a:lnTo>
                <a:lnTo>
                  <a:pt x="103953" y="104561"/>
                </a:lnTo>
                <a:lnTo>
                  <a:pt x="99767" y="108771"/>
                </a:lnTo>
                <a:lnTo>
                  <a:pt x="94883" y="111578"/>
                </a:lnTo>
                <a:lnTo>
                  <a:pt x="92093" y="112982"/>
                </a:lnTo>
                <a:lnTo>
                  <a:pt x="87906" y="114385"/>
                </a:lnTo>
                <a:lnTo>
                  <a:pt x="83023" y="115087"/>
                </a:lnTo>
                <a:lnTo>
                  <a:pt x="79534" y="116491"/>
                </a:lnTo>
                <a:lnTo>
                  <a:pt x="75348" y="117894"/>
                </a:lnTo>
                <a:lnTo>
                  <a:pt x="72558" y="118596"/>
                </a:lnTo>
                <a:lnTo>
                  <a:pt x="69767" y="119298"/>
                </a:lnTo>
                <a:lnTo>
                  <a:pt x="69069" y="119298"/>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74" name="Shape 4874"/>
          <p:cNvSpPr/>
          <p:nvPr/>
        </p:nvSpPr>
        <p:spPr>
          <a:xfrm>
            <a:off x="8329613" y="5556250"/>
            <a:ext cx="15875" cy="4763"/>
          </a:xfrm>
          <a:custGeom>
            <a:pathLst>
              <a:path extrusionOk="0" h="120000" w="120000">
                <a:moveTo>
                  <a:pt x="87272" y="80000"/>
                </a:moveTo>
                <a:lnTo>
                  <a:pt x="54545" y="80000"/>
                </a:lnTo>
                <a:lnTo>
                  <a:pt x="43636" y="80000"/>
                </a:lnTo>
                <a:lnTo>
                  <a:pt x="32727" y="80000"/>
                </a:lnTo>
                <a:lnTo>
                  <a:pt x="21818" y="80000"/>
                </a:lnTo>
                <a:lnTo>
                  <a:pt x="10909" y="80000"/>
                </a:lnTo>
                <a:lnTo>
                  <a:pt x="0" y="80000"/>
                </a:lnTo>
                <a:lnTo>
                  <a:pt x="0" y="40000"/>
                </a:lnTo>
                <a:lnTo>
                  <a:pt x="10909" y="40000"/>
                </a:lnTo>
                <a:lnTo>
                  <a:pt x="21818" y="40000"/>
                </a:lnTo>
                <a:lnTo>
                  <a:pt x="32727" y="0"/>
                </a:lnTo>
                <a:lnTo>
                  <a:pt x="43636" y="0"/>
                </a:lnTo>
                <a:lnTo>
                  <a:pt x="54545" y="0"/>
                </a:lnTo>
                <a:lnTo>
                  <a:pt x="65454" y="0"/>
                </a:lnTo>
                <a:lnTo>
                  <a:pt x="76363" y="0"/>
                </a:lnTo>
                <a:lnTo>
                  <a:pt x="87272" y="40000"/>
                </a:lnTo>
                <a:lnTo>
                  <a:pt x="98181" y="40000"/>
                </a:lnTo>
                <a:lnTo>
                  <a:pt x="109090" y="40000"/>
                </a:lnTo>
                <a:lnTo>
                  <a:pt x="98181" y="80000"/>
                </a:lnTo>
                <a:lnTo>
                  <a:pt x="87272" y="8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75" name="Shape 4875"/>
          <p:cNvSpPr/>
          <p:nvPr/>
        </p:nvSpPr>
        <p:spPr>
          <a:xfrm>
            <a:off x="8329613" y="5556250"/>
            <a:ext cx="31750" cy="20638"/>
          </a:xfrm>
          <a:custGeom>
            <a:pathLst>
              <a:path extrusionOk="0" h="120000" w="120000">
                <a:moveTo>
                  <a:pt x="88695" y="92307"/>
                </a:moveTo>
                <a:lnTo>
                  <a:pt x="88695" y="92307"/>
                </a:lnTo>
                <a:lnTo>
                  <a:pt x="62608" y="92307"/>
                </a:lnTo>
                <a:lnTo>
                  <a:pt x="46956" y="92307"/>
                </a:lnTo>
                <a:lnTo>
                  <a:pt x="41739" y="101538"/>
                </a:lnTo>
                <a:lnTo>
                  <a:pt x="31304" y="110769"/>
                </a:lnTo>
                <a:lnTo>
                  <a:pt x="15652" y="101538"/>
                </a:lnTo>
                <a:lnTo>
                  <a:pt x="5217" y="92307"/>
                </a:lnTo>
                <a:lnTo>
                  <a:pt x="0" y="83076"/>
                </a:lnTo>
                <a:lnTo>
                  <a:pt x="0" y="64615"/>
                </a:lnTo>
                <a:lnTo>
                  <a:pt x="5217" y="46153"/>
                </a:lnTo>
                <a:lnTo>
                  <a:pt x="10434" y="36923"/>
                </a:lnTo>
                <a:lnTo>
                  <a:pt x="26086" y="27692"/>
                </a:lnTo>
                <a:lnTo>
                  <a:pt x="31304" y="18461"/>
                </a:lnTo>
                <a:lnTo>
                  <a:pt x="41739" y="9230"/>
                </a:lnTo>
                <a:lnTo>
                  <a:pt x="52173" y="0"/>
                </a:lnTo>
                <a:lnTo>
                  <a:pt x="67826" y="9230"/>
                </a:lnTo>
                <a:lnTo>
                  <a:pt x="78260" y="18461"/>
                </a:lnTo>
                <a:lnTo>
                  <a:pt x="88695" y="27692"/>
                </a:lnTo>
                <a:lnTo>
                  <a:pt x="99130" y="36923"/>
                </a:lnTo>
                <a:lnTo>
                  <a:pt x="109565" y="36923"/>
                </a:lnTo>
                <a:lnTo>
                  <a:pt x="114782" y="46153"/>
                </a:lnTo>
                <a:lnTo>
                  <a:pt x="114782" y="64615"/>
                </a:lnTo>
                <a:lnTo>
                  <a:pt x="104347" y="83076"/>
                </a:lnTo>
                <a:lnTo>
                  <a:pt x="99130" y="92307"/>
                </a:lnTo>
                <a:lnTo>
                  <a:pt x="88695" y="9230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76" name="Shape 4876"/>
          <p:cNvSpPr/>
          <p:nvPr/>
        </p:nvSpPr>
        <p:spPr>
          <a:xfrm>
            <a:off x="8251825" y="5405437"/>
            <a:ext cx="15875" cy="7937"/>
          </a:xfrm>
          <a:custGeom>
            <a:pathLst>
              <a:path extrusionOk="0" h="120000" w="120000">
                <a:moveTo>
                  <a:pt x="76363" y="72000"/>
                </a:moveTo>
                <a:lnTo>
                  <a:pt x="54545" y="72000"/>
                </a:lnTo>
                <a:lnTo>
                  <a:pt x="43636" y="72000"/>
                </a:lnTo>
                <a:lnTo>
                  <a:pt x="43636" y="96000"/>
                </a:lnTo>
                <a:lnTo>
                  <a:pt x="32727" y="96000"/>
                </a:lnTo>
                <a:lnTo>
                  <a:pt x="10909" y="96000"/>
                </a:lnTo>
                <a:lnTo>
                  <a:pt x="10909" y="72000"/>
                </a:lnTo>
                <a:lnTo>
                  <a:pt x="0" y="72000"/>
                </a:lnTo>
                <a:lnTo>
                  <a:pt x="10909" y="48000"/>
                </a:lnTo>
                <a:lnTo>
                  <a:pt x="21818" y="24000"/>
                </a:lnTo>
                <a:lnTo>
                  <a:pt x="32727" y="24000"/>
                </a:lnTo>
                <a:lnTo>
                  <a:pt x="43636" y="24000"/>
                </a:lnTo>
                <a:lnTo>
                  <a:pt x="43636" y="0"/>
                </a:lnTo>
                <a:lnTo>
                  <a:pt x="54545" y="0"/>
                </a:lnTo>
                <a:lnTo>
                  <a:pt x="65454" y="0"/>
                </a:lnTo>
                <a:lnTo>
                  <a:pt x="76363" y="24000"/>
                </a:lnTo>
                <a:lnTo>
                  <a:pt x="87272" y="24000"/>
                </a:lnTo>
                <a:lnTo>
                  <a:pt x="98181" y="48000"/>
                </a:lnTo>
                <a:lnTo>
                  <a:pt x="109090" y="48000"/>
                </a:lnTo>
                <a:lnTo>
                  <a:pt x="109090" y="72000"/>
                </a:lnTo>
                <a:lnTo>
                  <a:pt x="98181" y="72000"/>
                </a:lnTo>
                <a:lnTo>
                  <a:pt x="87272" y="72000"/>
                </a:lnTo>
                <a:lnTo>
                  <a:pt x="76363" y="72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77" name="Shape 4877"/>
          <p:cNvSpPr/>
          <p:nvPr/>
        </p:nvSpPr>
        <p:spPr>
          <a:xfrm>
            <a:off x="8251825" y="5405437"/>
            <a:ext cx="31750" cy="23812"/>
          </a:xfrm>
          <a:custGeom>
            <a:pathLst>
              <a:path extrusionOk="0" h="120000" w="120000">
                <a:moveTo>
                  <a:pt x="81818" y="88000"/>
                </a:moveTo>
                <a:lnTo>
                  <a:pt x="81818" y="88000"/>
                </a:lnTo>
                <a:lnTo>
                  <a:pt x="60000" y="96000"/>
                </a:lnTo>
                <a:lnTo>
                  <a:pt x="49090" y="96000"/>
                </a:lnTo>
                <a:lnTo>
                  <a:pt x="43636" y="104000"/>
                </a:lnTo>
                <a:lnTo>
                  <a:pt x="32727" y="112000"/>
                </a:lnTo>
                <a:lnTo>
                  <a:pt x="10909" y="112000"/>
                </a:lnTo>
                <a:lnTo>
                  <a:pt x="5454" y="96000"/>
                </a:lnTo>
                <a:lnTo>
                  <a:pt x="0" y="80000"/>
                </a:lnTo>
                <a:lnTo>
                  <a:pt x="0" y="72000"/>
                </a:lnTo>
                <a:lnTo>
                  <a:pt x="5454" y="56000"/>
                </a:lnTo>
                <a:lnTo>
                  <a:pt x="10909" y="48000"/>
                </a:lnTo>
                <a:lnTo>
                  <a:pt x="16363" y="32000"/>
                </a:lnTo>
                <a:lnTo>
                  <a:pt x="32727" y="32000"/>
                </a:lnTo>
                <a:lnTo>
                  <a:pt x="43636" y="24000"/>
                </a:lnTo>
                <a:lnTo>
                  <a:pt x="49090" y="8000"/>
                </a:lnTo>
                <a:lnTo>
                  <a:pt x="60000" y="0"/>
                </a:lnTo>
                <a:lnTo>
                  <a:pt x="70909" y="0"/>
                </a:lnTo>
                <a:lnTo>
                  <a:pt x="81818" y="16000"/>
                </a:lnTo>
                <a:lnTo>
                  <a:pt x="98181" y="32000"/>
                </a:lnTo>
                <a:lnTo>
                  <a:pt x="109090" y="48000"/>
                </a:lnTo>
                <a:lnTo>
                  <a:pt x="114545" y="64000"/>
                </a:lnTo>
                <a:lnTo>
                  <a:pt x="114545" y="72000"/>
                </a:lnTo>
                <a:lnTo>
                  <a:pt x="103636" y="80000"/>
                </a:lnTo>
                <a:lnTo>
                  <a:pt x="92727" y="88000"/>
                </a:lnTo>
                <a:lnTo>
                  <a:pt x="81818" y="88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78" name="Shape 4878"/>
          <p:cNvSpPr/>
          <p:nvPr/>
        </p:nvSpPr>
        <p:spPr>
          <a:xfrm>
            <a:off x="8278813" y="5535612"/>
            <a:ext cx="4762" cy="6349"/>
          </a:xfrm>
          <a:custGeom>
            <a:pathLst>
              <a:path extrusionOk="0" h="120000" w="120000">
                <a:moveTo>
                  <a:pt x="0" y="30000"/>
                </a:moveTo>
                <a:lnTo>
                  <a:pt x="0" y="30000"/>
                </a:lnTo>
                <a:lnTo>
                  <a:pt x="0" y="0"/>
                </a:lnTo>
                <a:lnTo>
                  <a:pt x="40000" y="0"/>
                </a:lnTo>
                <a:lnTo>
                  <a:pt x="80000" y="0"/>
                </a:lnTo>
                <a:lnTo>
                  <a:pt x="80000" y="30000"/>
                </a:lnTo>
                <a:lnTo>
                  <a:pt x="80000" y="60000"/>
                </a:lnTo>
                <a:lnTo>
                  <a:pt x="0" y="90000"/>
                </a:lnTo>
                <a:lnTo>
                  <a:pt x="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79" name="Shape 4879"/>
          <p:cNvSpPr/>
          <p:nvPr/>
        </p:nvSpPr>
        <p:spPr>
          <a:xfrm>
            <a:off x="8281988" y="5535612"/>
            <a:ext cx="14287" cy="22225"/>
          </a:xfrm>
          <a:custGeom>
            <a:pathLst>
              <a:path extrusionOk="0" h="120000" w="120000">
                <a:moveTo>
                  <a:pt x="108000" y="42857"/>
                </a:moveTo>
                <a:lnTo>
                  <a:pt x="108000" y="42857"/>
                </a:lnTo>
                <a:lnTo>
                  <a:pt x="96000" y="25714"/>
                </a:lnTo>
                <a:lnTo>
                  <a:pt x="84000" y="8571"/>
                </a:lnTo>
                <a:lnTo>
                  <a:pt x="72000" y="0"/>
                </a:lnTo>
                <a:lnTo>
                  <a:pt x="36000" y="0"/>
                </a:lnTo>
                <a:lnTo>
                  <a:pt x="24000" y="8571"/>
                </a:lnTo>
                <a:lnTo>
                  <a:pt x="12000" y="17142"/>
                </a:lnTo>
                <a:lnTo>
                  <a:pt x="12000" y="25714"/>
                </a:lnTo>
                <a:lnTo>
                  <a:pt x="12000" y="34285"/>
                </a:lnTo>
                <a:lnTo>
                  <a:pt x="0" y="85714"/>
                </a:lnTo>
                <a:lnTo>
                  <a:pt x="96000" y="111428"/>
                </a:lnTo>
                <a:lnTo>
                  <a:pt x="108000" y="4285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80" name="Shape 4880"/>
          <p:cNvSpPr/>
          <p:nvPr/>
        </p:nvSpPr>
        <p:spPr>
          <a:xfrm>
            <a:off x="8367713" y="5487987"/>
            <a:ext cx="3174" cy="6349"/>
          </a:xfrm>
          <a:custGeom>
            <a:pathLst>
              <a:path extrusionOk="0" h="120000" w="120000">
                <a:moveTo>
                  <a:pt x="0" y="30000"/>
                </a:moveTo>
                <a:lnTo>
                  <a:pt x="0" y="30000"/>
                </a:lnTo>
                <a:lnTo>
                  <a:pt x="0" y="0"/>
                </a:lnTo>
                <a:lnTo>
                  <a:pt x="60000" y="0"/>
                </a:lnTo>
                <a:lnTo>
                  <a:pt x="60000" y="30000"/>
                </a:lnTo>
                <a:lnTo>
                  <a:pt x="60000" y="60000"/>
                </a:lnTo>
                <a:lnTo>
                  <a:pt x="0" y="90000"/>
                </a:lnTo>
                <a:lnTo>
                  <a:pt x="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81" name="Shape 4881"/>
          <p:cNvSpPr/>
          <p:nvPr/>
        </p:nvSpPr>
        <p:spPr>
          <a:xfrm>
            <a:off x="8369300" y="5487987"/>
            <a:ext cx="15875" cy="22225"/>
          </a:xfrm>
          <a:custGeom>
            <a:pathLst>
              <a:path extrusionOk="0" h="120000" w="120000">
                <a:moveTo>
                  <a:pt x="109090" y="51428"/>
                </a:moveTo>
                <a:lnTo>
                  <a:pt x="109090" y="51428"/>
                </a:lnTo>
                <a:lnTo>
                  <a:pt x="98181" y="25714"/>
                </a:lnTo>
                <a:lnTo>
                  <a:pt x="76363" y="17142"/>
                </a:lnTo>
                <a:lnTo>
                  <a:pt x="65454" y="0"/>
                </a:lnTo>
                <a:lnTo>
                  <a:pt x="43636" y="0"/>
                </a:lnTo>
                <a:lnTo>
                  <a:pt x="32727" y="8571"/>
                </a:lnTo>
                <a:lnTo>
                  <a:pt x="21818" y="17142"/>
                </a:lnTo>
                <a:lnTo>
                  <a:pt x="10909" y="17142"/>
                </a:lnTo>
                <a:lnTo>
                  <a:pt x="10909" y="25714"/>
                </a:lnTo>
                <a:lnTo>
                  <a:pt x="0" y="85714"/>
                </a:lnTo>
                <a:lnTo>
                  <a:pt x="87272" y="111428"/>
                </a:lnTo>
                <a:lnTo>
                  <a:pt x="109090" y="5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82" name="Shape 4882"/>
          <p:cNvSpPr/>
          <p:nvPr/>
        </p:nvSpPr>
        <p:spPr>
          <a:xfrm>
            <a:off x="8328025" y="5427662"/>
            <a:ext cx="6349" cy="6349"/>
          </a:xfrm>
          <a:custGeom>
            <a:pathLst>
              <a:path extrusionOk="0" h="120000" w="120000">
                <a:moveTo>
                  <a:pt x="90000" y="30000"/>
                </a:moveTo>
                <a:lnTo>
                  <a:pt x="90000" y="30000"/>
                </a:lnTo>
                <a:lnTo>
                  <a:pt x="90000" y="0"/>
                </a:lnTo>
                <a:lnTo>
                  <a:pt x="60000" y="0"/>
                </a:lnTo>
                <a:lnTo>
                  <a:pt x="30000" y="0"/>
                </a:lnTo>
                <a:lnTo>
                  <a:pt x="0" y="0"/>
                </a:lnTo>
                <a:lnTo>
                  <a:pt x="30000" y="60000"/>
                </a:lnTo>
                <a:lnTo>
                  <a:pt x="90000" y="90000"/>
                </a:lnTo>
                <a:lnTo>
                  <a:pt x="90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83" name="Shape 4883"/>
          <p:cNvSpPr/>
          <p:nvPr/>
        </p:nvSpPr>
        <p:spPr>
          <a:xfrm>
            <a:off x="8328025" y="5427662"/>
            <a:ext cx="22225" cy="22225"/>
          </a:xfrm>
          <a:custGeom>
            <a:pathLst>
              <a:path extrusionOk="0" h="120000" w="120000">
                <a:moveTo>
                  <a:pt x="112500" y="51428"/>
                </a:moveTo>
                <a:lnTo>
                  <a:pt x="112500" y="51428"/>
                </a:lnTo>
                <a:lnTo>
                  <a:pt x="105000" y="25714"/>
                </a:lnTo>
                <a:lnTo>
                  <a:pt x="97500" y="17142"/>
                </a:lnTo>
                <a:lnTo>
                  <a:pt x="97500" y="0"/>
                </a:lnTo>
                <a:lnTo>
                  <a:pt x="75000" y="0"/>
                </a:lnTo>
                <a:lnTo>
                  <a:pt x="52500" y="0"/>
                </a:lnTo>
                <a:lnTo>
                  <a:pt x="37500" y="8571"/>
                </a:lnTo>
                <a:lnTo>
                  <a:pt x="7500" y="17142"/>
                </a:lnTo>
                <a:lnTo>
                  <a:pt x="0" y="17142"/>
                </a:lnTo>
                <a:lnTo>
                  <a:pt x="45000" y="85714"/>
                </a:lnTo>
                <a:lnTo>
                  <a:pt x="105000" y="111428"/>
                </a:lnTo>
                <a:lnTo>
                  <a:pt x="112500" y="5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84" name="Shape 4884"/>
          <p:cNvSpPr/>
          <p:nvPr/>
        </p:nvSpPr>
        <p:spPr>
          <a:xfrm>
            <a:off x="8261350" y="5462587"/>
            <a:ext cx="15875" cy="6349"/>
          </a:xfrm>
          <a:custGeom>
            <a:pathLst>
              <a:path extrusionOk="0" h="120000" w="120000">
                <a:moveTo>
                  <a:pt x="10909" y="90000"/>
                </a:moveTo>
                <a:lnTo>
                  <a:pt x="10909" y="60000"/>
                </a:lnTo>
                <a:lnTo>
                  <a:pt x="21818" y="60000"/>
                </a:lnTo>
                <a:lnTo>
                  <a:pt x="32727" y="30000"/>
                </a:lnTo>
                <a:lnTo>
                  <a:pt x="43636" y="30000"/>
                </a:lnTo>
                <a:lnTo>
                  <a:pt x="54545" y="60000"/>
                </a:lnTo>
                <a:lnTo>
                  <a:pt x="76363" y="60000"/>
                </a:lnTo>
                <a:lnTo>
                  <a:pt x="87272" y="60000"/>
                </a:lnTo>
                <a:lnTo>
                  <a:pt x="98181" y="60000"/>
                </a:lnTo>
                <a:lnTo>
                  <a:pt x="109090" y="30000"/>
                </a:lnTo>
                <a:lnTo>
                  <a:pt x="98181" y="30000"/>
                </a:lnTo>
                <a:lnTo>
                  <a:pt x="87272" y="30000"/>
                </a:lnTo>
                <a:lnTo>
                  <a:pt x="65454" y="0"/>
                </a:lnTo>
                <a:lnTo>
                  <a:pt x="54545" y="0"/>
                </a:lnTo>
                <a:lnTo>
                  <a:pt x="43636" y="0"/>
                </a:lnTo>
                <a:lnTo>
                  <a:pt x="32727" y="0"/>
                </a:lnTo>
                <a:lnTo>
                  <a:pt x="21818" y="0"/>
                </a:lnTo>
                <a:lnTo>
                  <a:pt x="10909" y="0"/>
                </a:lnTo>
                <a:lnTo>
                  <a:pt x="0" y="30000"/>
                </a:lnTo>
                <a:lnTo>
                  <a:pt x="0" y="60000"/>
                </a:lnTo>
                <a:lnTo>
                  <a:pt x="10909"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85" name="Shape 4885"/>
          <p:cNvSpPr/>
          <p:nvPr/>
        </p:nvSpPr>
        <p:spPr>
          <a:xfrm>
            <a:off x="8261350" y="5462587"/>
            <a:ext cx="31750" cy="22225"/>
          </a:xfrm>
          <a:custGeom>
            <a:pathLst>
              <a:path extrusionOk="0" h="120000" w="120000">
                <a:moveTo>
                  <a:pt x="5454" y="111428"/>
                </a:moveTo>
                <a:lnTo>
                  <a:pt x="5454" y="111428"/>
                </a:lnTo>
                <a:lnTo>
                  <a:pt x="10909" y="85714"/>
                </a:lnTo>
                <a:lnTo>
                  <a:pt x="21818" y="59999"/>
                </a:lnTo>
                <a:lnTo>
                  <a:pt x="38181" y="51428"/>
                </a:lnTo>
                <a:lnTo>
                  <a:pt x="49090" y="51428"/>
                </a:lnTo>
                <a:lnTo>
                  <a:pt x="60000" y="59999"/>
                </a:lnTo>
                <a:lnTo>
                  <a:pt x="76363" y="59999"/>
                </a:lnTo>
                <a:lnTo>
                  <a:pt x="92727" y="68571"/>
                </a:lnTo>
                <a:lnTo>
                  <a:pt x="98181" y="68571"/>
                </a:lnTo>
                <a:lnTo>
                  <a:pt x="109090" y="59999"/>
                </a:lnTo>
                <a:lnTo>
                  <a:pt x="114545" y="51428"/>
                </a:lnTo>
                <a:lnTo>
                  <a:pt x="114545" y="42857"/>
                </a:lnTo>
                <a:lnTo>
                  <a:pt x="103636" y="34285"/>
                </a:lnTo>
                <a:lnTo>
                  <a:pt x="92727" y="25714"/>
                </a:lnTo>
                <a:lnTo>
                  <a:pt x="70909" y="8571"/>
                </a:lnTo>
                <a:lnTo>
                  <a:pt x="60000" y="0"/>
                </a:lnTo>
                <a:lnTo>
                  <a:pt x="49090" y="0"/>
                </a:lnTo>
                <a:lnTo>
                  <a:pt x="38181" y="0"/>
                </a:lnTo>
                <a:lnTo>
                  <a:pt x="21818" y="0"/>
                </a:lnTo>
                <a:lnTo>
                  <a:pt x="10909" y="8571"/>
                </a:lnTo>
                <a:lnTo>
                  <a:pt x="5454" y="17142"/>
                </a:lnTo>
                <a:lnTo>
                  <a:pt x="0" y="42857"/>
                </a:lnTo>
                <a:lnTo>
                  <a:pt x="0" y="77142"/>
                </a:lnTo>
                <a:lnTo>
                  <a:pt x="5454" y="102857"/>
                </a:lnTo>
                <a:lnTo>
                  <a:pt x="5454" y="11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86" name="Shape 4886"/>
          <p:cNvSpPr/>
          <p:nvPr/>
        </p:nvSpPr>
        <p:spPr>
          <a:xfrm>
            <a:off x="8320088" y="5491162"/>
            <a:ext cx="14287" cy="4762"/>
          </a:xfrm>
          <a:custGeom>
            <a:pathLst>
              <a:path extrusionOk="0" h="120000" w="120000">
                <a:moveTo>
                  <a:pt x="0" y="0"/>
                </a:moveTo>
                <a:lnTo>
                  <a:pt x="108000" y="40000"/>
                </a:lnTo>
                <a:lnTo>
                  <a:pt x="108000" y="80000"/>
                </a:lnTo>
                <a:lnTo>
                  <a:pt x="48000" y="80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87" name="Shape 4887"/>
          <p:cNvSpPr/>
          <p:nvPr/>
        </p:nvSpPr>
        <p:spPr>
          <a:xfrm>
            <a:off x="8332788" y="5494337"/>
            <a:ext cx="4762" cy="14287"/>
          </a:xfrm>
          <a:custGeom>
            <a:pathLst>
              <a:path extrusionOk="0" h="120000" w="120000">
                <a:moveTo>
                  <a:pt x="90000" y="106666"/>
                </a:moveTo>
                <a:lnTo>
                  <a:pt x="90000" y="106666"/>
                </a:lnTo>
                <a:lnTo>
                  <a:pt x="0" y="66666"/>
                </a:lnTo>
                <a:lnTo>
                  <a:pt x="0" y="40000"/>
                </a:lnTo>
                <a:lnTo>
                  <a:pt x="0" y="13333"/>
                </a:lnTo>
                <a:lnTo>
                  <a:pt x="60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88" name="Shape 4888"/>
          <p:cNvSpPr/>
          <p:nvPr/>
        </p:nvSpPr>
        <p:spPr>
          <a:xfrm>
            <a:off x="8228013" y="5473700"/>
            <a:ext cx="7937" cy="26987"/>
          </a:xfrm>
          <a:custGeom>
            <a:pathLst>
              <a:path extrusionOk="0" h="120000" w="120000">
                <a:moveTo>
                  <a:pt x="0" y="112941"/>
                </a:moveTo>
                <a:lnTo>
                  <a:pt x="20000" y="98823"/>
                </a:lnTo>
                <a:lnTo>
                  <a:pt x="20000" y="77647"/>
                </a:lnTo>
                <a:lnTo>
                  <a:pt x="20000" y="70588"/>
                </a:lnTo>
                <a:lnTo>
                  <a:pt x="20000" y="63529"/>
                </a:lnTo>
                <a:lnTo>
                  <a:pt x="40000" y="63529"/>
                </a:lnTo>
                <a:lnTo>
                  <a:pt x="40000" y="56470"/>
                </a:lnTo>
                <a:lnTo>
                  <a:pt x="60000" y="49411"/>
                </a:lnTo>
                <a:lnTo>
                  <a:pt x="80000" y="42352"/>
                </a:lnTo>
                <a:lnTo>
                  <a:pt x="80000" y="28235"/>
                </a:lnTo>
                <a:lnTo>
                  <a:pt x="80000" y="21176"/>
                </a:lnTo>
                <a:lnTo>
                  <a:pt x="100000" y="7058"/>
                </a:lnTo>
                <a:lnTo>
                  <a:pt x="100000" y="0"/>
                </a:lnTo>
                <a:lnTo>
                  <a:pt x="0" y="112941"/>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89" name="Shape 4889"/>
          <p:cNvSpPr/>
          <p:nvPr/>
        </p:nvSpPr>
        <p:spPr>
          <a:xfrm>
            <a:off x="8234363" y="5473700"/>
            <a:ext cx="11112" cy="42862"/>
          </a:xfrm>
          <a:custGeom>
            <a:pathLst>
              <a:path extrusionOk="0" h="120000" w="120000">
                <a:moveTo>
                  <a:pt x="102857" y="115555"/>
                </a:moveTo>
                <a:lnTo>
                  <a:pt x="102857" y="115555"/>
                </a:lnTo>
                <a:lnTo>
                  <a:pt x="85714" y="97777"/>
                </a:lnTo>
                <a:lnTo>
                  <a:pt x="85714" y="80000"/>
                </a:lnTo>
                <a:lnTo>
                  <a:pt x="85714" y="71111"/>
                </a:lnTo>
                <a:lnTo>
                  <a:pt x="85714" y="66666"/>
                </a:lnTo>
                <a:lnTo>
                  <a:pt x="68571" y="62222"/>
                </a:lnTo>
                <a:lnTo>
                  <a:pt x="51428" y="57777"/>
                </a:lnTo>
                <a:lnTo>
                  <a:pt x="34285" y="48888"/>
                </a:lnTo>
                <a:lnTo>
                  <a:pt x="17142" y="44444"/>
                </a:lnTo>
                <a:lnTo>
                  <a:pt x="17142" y="31111"/>
                </a:lnTo>
                <a:lnTo>
                  <a:pt x="17142" y="22222"/>
                </a:lnTo>
                <a:lnTo>
                  <a:pt x="0" y="4444"/>
                </a:lnTo>
                <a:lnTo>
                  <a:pt x="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90" name="Shape 4890"/>
          <p:cNvSpPr/>
          <p:nvPr/>
        </p:nvSpPr>
        <p:spPr>
          <a:xfrm>
            <a:off x="8213725" y="5432425"/>
            <a:ext cx="26987" cy="14288"/>
          </a:xfrm>
          <a:custGeom>
            <a:pathLst>
              <a:path extrusionOk="0" h="120000" w="120000">
                <a:moveTo>
                  <a:pt x="0" y="0"/>
                </a:moveTo>
                <a:lnTo>
                  <a:pt x="18947" y="53333"/>
                </a:lnTo>
                <a:lnTo>
                  <a:pt x="37894" y="106666"/>
                </a:lnTo>
                <a:lnTo>
                  <a:pt x="56842" y="53333"/>
                </a:lnTo>
                <a:lnTo>
                  <a:pt x="69473" y="0"/>
                </a:lnTo>
                <a:lnTo>
                  <a:pt x="82105" y="0"/>
                </a:lnTo>
                <a:lnTo>
                  <a:pt x="94736" y="0"/>
                </a:lnTo>
                <a:lnTo>
                  <a:pt x="107368" y="53333"/>
                </a:lnTo>
                <a:lnTo>
                  <a:pt x="113684" y="53333"/>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91" name="Shape 4891"/>
          <p:cNvSpPr/>
          <p:nvPr/>
        </p:nvSpPr>
        <p:spPr>
          <a:xfrm>
            <a:off x="8213725" y="5445125"/>
            <a:ext cx="42862" cy="4763"/>
          </a:xfrm>
          <a:custGeom>
            <a:pathLst>
              <a:path extrusionOk="0" h="120000" w="120000">
                <a:moveTo>
                  <a:pt x="0" y="80000"/>
                </a:moveTo>
                <a:lnTo>
                  <a:pt x="0" y="80000"/>
                </a:lnTo>
                <a:lnTo>
                  <a:pt x="16000" y="40000"/>
                </a:lnTo>
                <a:lnTo>
                  <a:pt x="36000" y="0"/>
                </a:lnTo>
                <a:lnTo>
                  <a:pt x="60000" y="40000"/>
                </a:lnTo>
                <a:lnTo>
                  <a:pt x="72000" y="80000"/>
                </a:lnTo>
                <a:lnTo>
                  <a:pt x="84000" y="80000"/>
                </a:lnTo>
                <a:lnTo>
                  <a:pt x="100000" y="80000"/>
                </a:lnTo>
                <a:lnTo>
                  <a:pt x="112000" y="40000"/>
                </a:lnTo>
                <a:lnTo>
                  <a:pt x="116000" y="4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92" name="Shape 4892"/>
          <p:cNvSpPr/>
          <p:nvPr/>
        </p:nvSpPr>
        <p:spPr>
          <a:xfrm>
            <a:off x="8353425" y="5513387"/>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93" name="Shape 4893"/>
          <p:cNvSpPr/>
          <p:nvPr/>
        </p:nvSpPr>
        <p:spPr>
          <a:xfrm>
            <a:off x="8310563" y="5516562"/>
            <a:ext cx="14287" cy="14287"/>
          </a:xfrm>
          <a:custGeom>
            <a:pathLst>
              <a:path extrusionOk="0" h="120000" w="120000">
                <a:moveTo>
                  <a:pt x="48000" y="106666"/>
                </a:moveTo>
                <a:lnTo>
                  <a:pt x="48000" y="106666"/>
                </a:ln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94" name="Shape 4894"/>
          <p:cNvSpPr/>
          <p:nvPr/>
        </p:nvSpPr>
        <p:spPr>
          <a:xfrm>
            <a:off x="8291513" y="5484812"/>
            <a:ext cx="14287" cy="12699"/>
          </a:xfrm>
          <a:custGeom>
            <a:pathLst>
              <a:path extrusionOk="0" h="120000" w="120000">
                <a:moveTo>
                  <a:pt x="48000" y="105000"/>
                </a:moveTo>
                <a:lnTo>
                  <a:pt x="108000" y="105000"/>
                </a:lnTo>
                <a:lnTo>
                  <a:pt x="108000" y="75000"/>
                </a:lnTo>
                <a:lnTo>
                  <a:pt x="108000" y="30000"/>
                </a:lnTo>
                <a:lnTo>
                  <a:pt x="108000" y="0"/>
                </a:lnTo>
                <a:lnTo>
                  <a:pt x="48000" y="0"/>
                </a:lnTo>
                <a:lnTo>
                  <a:pt x="48000" y="30000"/>
                </a:lnTo>
                <a:lnTo>
                  <a:pt x="0" y="30000"/>
                </a:lnTo>
                <a:lnTo>
                  <a:pt x="0" y="7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95" name="Shape 4895"/>
          <p:cNvSpPr/>
          <p:nvPr/>
        </p:nvSpPr>
        <p:spPr>
          <a:xfrm>
            <a:off x="8361363" y="5446712"/>
            <a:ext cx="12699" cy="14287"/>
          </a:xfrm>
          <a:custGeom>
            <a:pathLst>
              <a:path extrusionOk="0" h="120000" w="120000">
                <a:moveTo>
                  <a:pt x="0" y="106666"/>
                </a:moveTo>
                <a:lnTo>
                  <a:pt x="48000" y="106666"/>
                </a:lnTo>
                <a:lnTo>
                  <a:pt x="108000" y="53333"/>
                </a:lnTo>
                <a:lnTo>
                  <a:pt x="48000" y="53333"/>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96" name="Shape 4896"/>
          <p:cNvSpPr/>
          <p:nvPr/>
        </p:nvSpPr>
        <p:spPr>
          <a:xfrm>
            <a:off x="8291513" y="5362575"/>
            <a:ext cx="14287"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7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97" name="Shape 4897"/>
          <p:cNvSpPr/>
          <p:nvPr/>
        </p:nvSpPr>
        <p:spPr>
          <a:xfrm>
            <a:off x="8329613" y="5376862"/>
            <a:ext cx="12699"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98" name="Shape 4898"/>
          <p:cNvSpPr/>
          <p:nvPr/>
        </p:nvSpPr>
        <p:spPr>
          <a:xfrm>
            <a:off x="8237538" y="5478462"/>
            <a:ext cx="12699"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899" name="Shape 4899"/>
          <p:cNvSpPr/>
          <p:nvPr/>
        </p:nvSpPr>
        <p:spPr>
          <a:xfrm>
            <a:off x="8231188" y="5527675"/>
            <a:ext cx="14287" cy="15875"/>
          </a:xfrm>
          <a:custGeom>
            <a:pathLst>
              <a:path extrusionOk="0" h="120000" w="120000">
                <a:moveTo>
                  <a:pt x="108000" y="108000"/>
                </a:moveTo>
                <a:lnTo>
                  <a:pt x="108000" y="108000"/>
                </a:lnTo>
                <a:lnTo>
                  <a:pt x="108000" y="0"/>
                </a:lnTo>
                <a:lnTo>
                  <a:pt x="48000" y="0"/>
                </a:lnTo>
                <a:lnTo>
                  <a:pt x="0" y="0"/>
                </a:lnTo>
                <a:lnTo>
                  <a:pt x="0" y="108000"/>
                </a:lnTo>
                <a:lnTo>
                  <a:pt x="48000" y="108000"/>
                </a:lnTo>
                <a:lnTo>
                  <a:pt x="10800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00" name="Shape 4900"/>
          <p:cNvSpPr/>
          <p:nvPr/>
        </p:nvSpPr>
        <p:spPr>
          <a:xfrm>
            <a:off x="8202613" y="5487987"/>
            <a:ext cx="14287" cy="14287"/>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01" name="Shape 4901"/>
          <p:cNvSpPr/>
          <p:nvPr/>
        </p:nvSpPr>
        <p:spPr>
          <a:xfrm>
            <a:off x="8221663" y="5397500"/>
            <a:ext cx="14287" cy="14288"/>
          </a:xfrm>
          <a:custGeom>
            <a:pathLst>
              <a:path extrusionOk="0" h="120000" w="120000">
                <a:moveTo>
                  <a:pt x="48000" y="106666"/>
                </a:moveTo>
                <a:lnTo>
                  <a:pt x="108000" y="106666"/>
                </a:lnTo>
                <a:lnTo>
                  <a:pt x="108000" y="53333"/>
                </a:lnTo>
                <a:lnTo>
                  <a:pt x="108000" y="0"/>
                </a:lnTo>
                <a:lnTo>
                  <a:pt x="4800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02" name="Shape 4902"/>
          <p:cNvSpPr/>
          <p:nvPr/>
        </p:nvSpPr>
        <p:spPr>
          <a:xfrm>
            <a:off x="8362950" y="5553075"/>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03" name="Shape 4903"/>
          <p:cNvSpPr/>
          <p:nvPr/>
        </p:nvSpPr>
        <p:spPr>
          <a:xfrm>
            <a:off x="8396288" y="5502275"/>
            <a:ext cx="12699" cy="12699"/>
          </a:xfrm>
          <a:custGeom>
            <a:pathLst>
              <a:path extrusionOk="0" h="120000" w="120000">
                <a:moveTo>
                  <a:pt x="66666" y="105000"/>
                </a:moveTo>
                <a:lnTo>
                  <a:pt x="106666" y="105000"/>
                </a:lnTo>
                <a:lnTo>
                  <a:pt x="106666" y="75000"/>
                </a:lnTo>
                <a:lnTo>
                  <a:pt x="106666" y="30000"/>
                </a:lnTo>
                <a:lnTo>
                  <a:pt x="106666" y="0"/>
                </a:lnTo>
                <a:lnTo>
                  <a:pt x="66666" y="0"/>
                </a:lnTo>
                <a:lnTo>
                  <a:pt x="40000" y="0"/>
                </a:lnTo>
                <a:lnTo>
                  <a:pt x="40000" y="30000"/>
                </a:lnTo>
                <a:lnTo>
                  <a:pt x="0" y="30000"/>
                </a:lnTo>
                <a:lnTo>
                  <a:pt x="0" y="75000"/>
                </a:lnTo>
                <a:lnTo>
                  <a:pt x="40000" y="105000"/>
                </a:lnTo>
                <a:lnTo>
                  <a:pt x="66666"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04" name="Shape 4904"/>
          <p:cNvSpPr/>
          <p:nvPr/>
        </p:nvSpPr>
        <p:spPr>
          <a:xfrm>
            <a:off x="8382000" y="5421312"/>
            <a:ext cx="14288" cy="14287"/>
          </a:xfrm>
          <a:custGeom>
            <a:pathLst>
              <a:path extrusionOk="0" h="120000" w="120000">
                <a:moveTo>
                  <a:pt x="48000" y="106666"/>
                </a:moveTo>
                <a:lnTo>
                  <a:pt x="48000" y="106666"/>
                </a:ln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05" name="Shape 4905"/>
          <p:cNvSpPr/>
          <p:nvPr/>
        </p:nvSpPr>
        <p:spPr>
          <a:xfrm>
            <a:off x="8329613" y="5397500"/>
            <a:ext cx="12699" cy="15875"/>
          </a:xfrm>
          <a:custGeom>
            <a:pathLst>
              <a:path extrusionOk="0" h="120000" w="120000">
                <a:moveTo>
                  <a:pt x="40000" y="108000"/>
                </a:moveTo>
                <a:lnTo>
                  <a:pt x="66666" y="108000"/>
                </a:lnTo>
                <a:lnTo>
                  <a:pt x="106666" y="108000"/>
                </a:lnTo>
                <a:lnTo>
                  <a:pt x="106666" y="0"/>
                </a:lnTo>
                <a:lnTo>
                  <a:pt x="66666" y="0"/>
                </a:lnTo>
                <a:lnTo>
                  <a:pt x="40000" y="0"/>
                </a:lnTo>
                <a:lnTo>
                  <a:pt x="0" y="0"/>
                </a:lnTo>
                <a:lnTo>
                  <a:pt x="0" y="108000"/>
                </a:lnTo>
                <a:lnTo>
                  <a:pt x="4000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06" name="Shape 4906"/>
          <p:cNvSpPr/>
          <p:nvPr/>
        </p:nvSpPr>
        <p:spPr>
          <a:xfrm>
            <a:off x="8361363" y="5392737"/>
            <a:ext cx="11112" cy="12699"/>
          </a:xfrm>
          <a:custGeom>
            <a:pathLst>
              <a:path extrusionOk="0" h="120000" w="120000">
                <a:moveTo>
                  <a:pt x="75000" y="105000"/>
                </a:moveTo>
                <a:lnTo>
                  <a:pt x="75000" y="105000"/>
                </a:lnTo>
                <a:lnTo>
                  <a:pt x="105000" y="75000"/>
                </a:lnTo>
                <a:lnTo>
                  <a:pt x="105000" y="30000"/>
                </a:lnTo>
                <a:lnTo>
                  <a:pt x="75000" y="30000"/>
                </a:lnTo>
                <a:lnTo>
                  <a:pt x="75000" y="0"/>
                </a:lnTo>
                <a:lnTo>
                  <a:pt x="30000" y="0"/>
                </a:lnTo>
                <a:lnTo>
                  <a:pt x="30000" y="30000"/>
                </a:lnTo>
                <a:lnTo>
                  <a:pt x="0" y="30000"/>
                </a:lnTo>
                <a:lnTo>
                  <a:pt x="0" y="75000"/>
                </a:lnTo>
                <a:lnTo>
                  <a:pt x="30000" y="105000"/>
                </a:lnTo>
                <a:lnTo>
                  <a:pt x="75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07" name="Shape 4907"/>
          <p:cNvSpPr/>
          <p:nvPr/>
        </p:nvSpPr>
        <p:spPr>
          <a:xfrm>
            <a:off x="7480300" y="5359400"/>
            <a:ext cx="247649" cy="261938"/>
          </a:xfrm>
          <a:custGeom>
            <a:pathLst>
              <a:path extrusionOk="0" h="120000" w="120000">
                <a:moveTo>
                  <a:pt x="85227" y="5818"/>
                </a:moveTo>
                <a:lnTo>
                  <a:pt x="85227" y="5818"/>
                </a:lnTo>
                <a:lnTo>
                  <a:pt x="89318" y="8727"/>
                </a:lnTo>
                <a:lnTo>
                  <a:pt x="92045" y="10909"/>
                </a:lnTo>
                <a:lnTo>
                  <a:pt x="94772" y="13818"/>
                </a:lnTo>
                <a:lnTo>
                  <a:pt x="96818" y="16000"/>
                </a:lnTo>
                <a:lnTo>
                  <a:pt x="98863" y="18909"/>
                </a:lnTo>
                <a:lnTo>
                  <a:pt x="101590" y="21090"/>
                </a:lnTo>
                <a:lnTo>
                  <a:pt x="102954" y="24000"/>
                </a:lnTo>
                <a:lnTo>
                  <a:pt x="106363" y="26909"/>
                </a:lnTo>
                <a:lnTo>
                  <a:pt x="109090" y="29090"/>
                </a:lnTo>
                <a:lnTo>
                  <a:pt x="111818" y="32000"/>
                </a:lnTo>
                <a:lnTo>
                  <a:pt x="112500" y="34181"/>
                </a:lnTo>
                <a:lnTo>
                  <a:pt x="114545" y="37090"/>
                </a:lnTo>
                <a:lnTo>
                  <a:pt x="115909" y="40000"/>
                </a:lnTo>
                <a:lnTo>
                  <a:pt x="115909" y="42181"/>
                </a:lnTo>
                <a:lnTo>
                  <a:pt x="117954" y="44363"/>
                </a:lnTo>
                <a:lnTo>
                  <a:pt x="118636" y="46545"/>
                </a:lnTo>
                <a:lnTo>
                  <a:pt x="119318" y="48727"/>
                </a:lnTo>
                <a:lnTo>
                  <a:pt x="119318" y="51636"/>
                </a:lnTo>
                <a:lnTo>
                  <a:pt x="118636" y="53818"/>
                </a:lnTo>
                <a:lnTo>
                  <a:pt x="118636" y="56727"/>
                </a:lnTo>
                <a:lnTo>
                  <a:pt x="117954" y="60363"/>
                </a:lnTo>
                <a:lnTo>
                  <a:pt x="115909" y="63272"/>
                </a:lnTo>
                <a:lnTo>
                  <a:pt x="115909" y="65454"/>
                </a:lnTo>
                <a:lnTo>
                  <a:pt x="114545" y="69090"/>
                </a:lnTo>
                <a:lnTo>
                  <a:pt x="113863" y="72000"/>
                </a:lnTo>
                <a:lnTo>
                  <a:pt x="112500" y="75636"/>
                </a:lnTo>
                <a:lnTo>
                  <a:pt x="111818" y="80000"/>
                </a:lnTo>
                <a:lnTo>
                  <a:pt x="111136" y="84363"/>
                </a:lnTo>
                <a:lnTo>
                  <a:pt x="109090" y="88000"/>
                </a:lnTo>
                <a:lnTo>
                  <a:pt x="107727" y="93090"/>
                </a:lnTo>
                <a:lnTo>
                  <a:pt x="106363" y="96000"/>
                </a:lnTo>
                <a:lnTo>
                  <a:pt x="102954" y="98181"/>
                </a:lnTo>
                <a:lnTo>
                  <a:pt x="100227" y="101090"/>
                </a:lnTo>
                <a:lnTo>
                  <a:pt x="96136" y="103272"/>
                </a:lnTo>
                <a:lnTo>
                  <a:pt x="91363" y="106181"/>
                </a:lnTo>
                <a:lnTo>
                  <a:pt x="85909" y="109090"/>
                </a:lnTo>
                <a:lnTo>
                  <a:pt x="81136" y="112000"/>
                </a:lnTo>
                <a:lnTo>
                  <a:pt x="76363" y="114909"/>
                </a:lnTo>
                <a:lnTo>
                  <a:pt x="72272" y="115636"/>
                </a:lnTo>
                <a:lnTo>
                  <a:pt x="68181" y="117090"/>
                </a:lnTo>
                <a:lnTo>
                  <a:pt x="64772" y="117818"/>
                </a:lnTo>
                <a:lnTo>
                  <a:pt x="57954" y="118545"/>
                </a:lnTo>
                <a:lnTo>
                  <a:pt x="51136" y="119272"/>
                </a:lnTo>
                <a:lnTo>
                  <a:pt x="42272" y="119272"/>
                </a:lnTo>
                <a:lnTo>
                  <a:pt x="33409" y="117818"/>
                </a:lnTo>
                <a:lnTo>
                  <a:pt x="25227" y="115636"/>
                </a:lnTo>
                <a:lnTo>
                  <a:pt x="18409" y="111272"/>
                </a:lnTo>
                <a:lnTo>
                  <a:pt x="12272" y="104727"/>
                </a:lnTo>
                <a:lnTo>
                  <a:pt x="10909" y="101818"/>
                </a:lnTo>
                <a:lnTo>
                  <a:pt x="8181" y="98181"/>
                </a:lnTo>
                <a:lnTo>
                  <a:pt x="6818" y="94545"/>
                </a:lnTo>
                <a:lnTo>
                  <a:pt x="4772" y="90181"/>
                </a:lnTo>
                <a:lnTo>
                  <a:pt x="3409" y="86545"/>
                </a:lnTo>
                <a:lnTo>
                  <a:pt x="1363" y="82181"/>
                </a:lnTo>
                <a:lnTo>
                  <a:pt x="681" y="78545"/>
                </a:lnTo>
                <a:lnTo>
                  <a:pt x="0" y="74181"/>
                </a:lnTo>
                <a:lnTo>
                  <a:pt x="0" y="70545"/>
                </a:lnTo>
                <a:lnTo>
                  <a:pt x="681" y="65454"/>
                </a:lnTo>
                <a:lnTo>
                  <a:pt x="1363" y="60363"/>
                </a:lnTo>
                <a:lnTo>
                  <a:pt x="3409" y="55272"/>
                </a:lnTo>
                <a:lnTo>
                  <a:pt x="4090" y="49454"/>
                </a:lnTo>
                <a:lnTo>
                  <a:pt x="5454" y="44363"/>
                </a:lnTo>
                <a:lnTo>
                  <a:pt x="7500" y="39272"/>
                </a:lnTo>
                <a:lnTo>
                  <a:pt x="8181" y="35636"/>
                </a:lnTo>
                <a:lnTo>
                  <a:pt x="10909" y="32000"/>
                </a:lnTo>
                <a:lnTo>
                  <a:pt x="12954" y="27636"/>
                </a:lnTo>
                <a:lnTo>
                  <a:pt x="17045" y="22545"/>
                </a:lnTo>
                <a:lnTo>
                  <a:pt x="19772" y="17454"/>
                </a:lnTo>
                <a:lnTo>
                  <a:pt x="23863" y="13090"/>
                </a:lnTo>
                <a:lnTo>
                  <a:pt x="27954" y="9454"/>
                </a:lnTo>
                <a:lnTo>
                  <a:pt x="32045" y="6545"/>
                </a:lnTo>
                <a:lnTo>
                  <a:pt x="35454" y="5090"/>
                </a:lnTo>
                <a:lnTo>
                  <a:pt x="38181" y="5090"/>
                </a:lnTo>
                <a:lnTo>
                  <a:pt x="42272" y="3636"/>
                </a:lnTo>
                <a:lnTo>
                  <a:pt x="45681" y="2181"/>
                </a:lnTo>
                <a:lnTo>
                  <a:pt x="48409" y="1454"/>
                </a:lnTo>
                <a:lnTo>
                  <a:pt x="51818" y="727"/>
                </a:lnTo>
                <a:lnTo>
                  <a:pt x="53863" y="0"/>
                </a:lnTo>
                <a:lnTo>
                  <a:pt x="57272" y="0"/>
                </a:lnTo>
                <a:lnTo>
                  <a:pt x="59318" y="0"/>
                </a:lnTo>
                <a:lnTo>
                  <a:pt x="62045" y="727"/>
                </a:lnTo>
                <a:lnTo>
                  <a:pt x="66818" y="727"/>
                </a:lnTo>
                <a:lnTo>
                  <a:pt x="71590" y="2181"/>
                </a:lnTo>
                <a:lnTo>
                  <a:pt x="75681" y="2909"/>
                </a:lnTo>
                <a:lnTo>
                  <a:pt x="79090" y="4363"/>
                </a:lnTo>
                <a:lnTo>
                  <a:pt x="82500" y="5090"/>
                </a:lnTo>
                <a:lnTo>
                  <a:pt x="84545" y="5818"/>
                </a:lnTo>
                <a:lnTo>
                  <a:pt x="85227" y="5818"/>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08" name="Shape 4908"/>
          <p:cNvSpPr/>
          <p:nvPr/>
        </p:nvSpPr>
        <p:spPr>
          <a:xfrm>
            <a:off x="7604125" y="5391150"/>
            <a:ext cx="12699" cy="6349"/>
          </a:xfrm>
          <a:custGeom>
            <a:pathLst>
              <a:path extrusionOk="0" h="120000" w="120000">
                <a:moveTo>
                  <a:pt x="26666" y="0"/>
                </a:moveTo>
                <a:lnTo>
                  <a:pt x="53333" y="0"/>
                </a:lnTo>
                <a:lnTo>
                  <a:pt x="66666" y="30000"/>
                </a:lnTo>
                <a:lnTo>
                  <a:pt x="80000" y="30000"/>
                </a:lnTo>
                <a:lnTo>
                  <a:pt x="93333" y="30000"/>
                </a:lnTo>
                <a:lnTo>
                  <a:pt x="106666" y="30000"/>
                </a:lnTo>
                <a:lnTo>
                  <a:pt x="106666" y="60000"/>
                </a:lnTo>
                <a:lnTo>
                  <a:pt x="106666" y="90000"/>
                </a:lnTo>
                <a:lnTo>
                  <a:pt x="80000" y="90000"/>
                </a:lnTo>
                <a:lnTo>
                  <a:pt x="66666" y="90000"/>
                </a:lnTo>
                <a:lnTo>
                  <a:pt x="53333" y="90000"/>
                </a:lnTo>
                <a:lnTo>
                  <a:pt x="40000" y="90000"/>
                </a:lnTo>
                <a:lnTo>
                  <a:pt x="26666" y="60000"/>
                </a:lnTo>
                <a:lnTo>
                  <a:pt x="13333" y="60000"/>
                </a:lnTo>
                <a:lnTo>
                  <a:pt x="13333" y="30000"/>
                </a:lnTo>
                <a:lnTo>
                  <a:pt x="0" y="30000"/>
                </a:lnTo>
                <a:lnTo>
                  <a:pt x="0" y="0"/>
                </a:lnTo>
                <a:lnTo>
                  <a:pt x="13333" y="0"/>
                </a:lnTo>
                <a:lnTo>
                  <a:pt x="2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09" name="Shape 4909"/>
          <p:cNvSpPr/>
          <p:nvPr/>
        </p:nvSpPr>
        <p:spPr>
          <a:xfrm>
            <a:off x="7604125" y="5391150"/>
            <a:ext cx="28575" cy="22225"/>
          </a:xfrm>
          <a:custGeom>
            <a:pathLst>
              <a:path extrusionOk="0" h="120000" w="120000">
                <a:moveTo>
                  <a:pt x="36000" y="0"/>
                </a:moveTo>
                <a:lnTo>
                  <a:pt x="36000" y="0"/>
                </a:lnTo>
                <a:lnTo>
                  <a:pt x="60000" y="17142"/>
                </a:lnTo>
                <a:lnTo>
                  <a:pt x="72000" y="25714"/>
                </a:lnTo>
                <a:lnTo>
                  <a:pt x="90000" y="25714"/>
                </a:lnTo>
                <a:lnTo>
                  <a:pt x="102000" y="34285"/>
                </a:lnTo>
                <a:lnTo>
                  <a:pt x="108000" y="51428"/>
                </a:lnTo>
                <a:lnTo>
                  <a:pt x="114000" y="59999"/>
                </a:lnTo>
                <a:lnTo>
                  <a:pt x="114000" y="77142"/>
                </a:lnTo>
                <a:lnTo>
                  <a:pt x="108000" y="94285"/>
                </a:lnTo>
                <a:lnTo>
                  <a:pt x="108000" y="102857"/>
                </a:lnTo>
                <a:lnTo>
                  <a:pt x="90000" y="111428"/>
                </a:lnTo>
                <a:lnTo>
                  <a:pt x="72000" y="111428"/>
                </a:lnTo>
                <a:lnTo>
                  <a:pt x="60000" y="111428"/>
                </a:lnTo>
                <a:lnTo>
                  <a:pt x="54000" y="102857"/>
                </a:lnTo>
                <a:lnTo>
                  <a:pt x="42000" y="102857"/>
                </a:lnTo>
                <a:lnTo>
                  <a:pt x="24000" y="85714"/>
                </a:lnTo>
                <a:lnTo>
                  <a:pt x="18000" y="68571"/>
                </a:lnTo>
                <a:lnTo>
                  <a:pt x="12000" y="51428"/>
                </a:lnTo>
                <a:lnTo>
                  <a:pt x="6000" y="42857"/>
                </a:lnTo>
                <a:lnTo>
                  <a:pt x="0" y="25714"/>
                </a:lnTo>
                <a:lnTo>
                  <a:pt x="0" y="8571"/>
                </a:lnTo>
                <a:lnTo>
                  <a:pt x="6000" y="0"/>
                </a:lnTo>
                <a:lnTo>
                  <a:pt x="18000" y="0"/>
                </a:lnTo>
                <a:lnTo>
                  <a:pt x="24000" y="0"/>
                </a:lnTo>
                <a:lnTo>
                  <a:pt x="36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10" name="Shape 4910"/>
          <p:cNvSpPr/>
          <p:nvPr/>
        </p:nvSpPr>
        <p:spPr>
          <a:xfrm>
            <a:off x="7589838" y="5557837"/>
            <a:ext cx="14287" cy="6349"/>
          </a:xfrm>
          <a:custGeom>
            <a:pathLst>
              <a:path extrusionOk="0" h="120000" w="120000">
                <a:moveTo>
                  <a:pt x="36000" y="0"/>
                </a:moveTo>
                <a:lnTo>
                  <a:pt x="72000" y="30000"/>
                </a:lnTo>
                <a:lnTo>
                  <a:pt x="84000" y="30000"/>
                </a:lnTo>
                <a:lnTo>
                  <a:pt x="96000" y="30000"/>
                </a:lnTo>
                <a:lnTo>
                  <a:pt x="108000" y="30000"/>
                </a:lnTo>
                <a:lnTo>
                  <a:pt x="108000" y="60000"/>
                </a:lnTo>
                <a:lnTo>
                  <a:pt x="108000" y="90000"/>
                </a:lnTo>
                <a:lnTo>
                  <a:pt x="96000" y="90000"/>
                </a:lnTo>
                <a:lnTo>
                  <a:pt x="84000" y="90000"/>
                </a:lnTo>
                <a:lnTo>
                  <a:pt x="72000" y="90000"/>
                </a:lnTo>
                <a:lnTo>
                  <a:pt x="48000" y="90000"/>
                </a:lnTo>
                <a:lnTo>
                  <a:pt x="36000" y="90000"/>
                </a:lnTo>
                <a:lnTo>
                  <a:pt x="24000" y="90000"/>
                </a:lnTo>
                <a:lnTo>
                  <a:pt x="12000" y="90000"/>
                </a:lnTo>
                <a:lnTo>
                  <a:pt x="12000" y="60000"/>
                </a:lnTo>
                <a:lnTo>
                  <a:pt x="12000" y="30000"/>
                </a:lnTo>
                <a:lnTo>
                  <a:pt x="0" y="30000"/>
                </a:lnTo>
                <a:lnTo>
                  <a:pt x="0" y="0"/>
                </a:lnTo>
                <a:lnTo>
                  <a:pt x="12000" y="0"/>
                </a:lnTo>
                <a:lnTo>
                  <a:pt x="24000" y="0"/>
                </a:lnTo>
                <a:lnTo>
                  <a:pt x="36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11" name="Shape 4911"/>
          <p:cNvSpPr/>
          <p:nvPr/>
        </p:nvSpPr>
        <p:spPr>
          <a:xfrm>
            <a:off x="7589838" y="5557837"/>
            <a:ext cx="30161" cy="22225"/>
          </a:xfrm>
          <a:custGeom>
            <a:pathLst>
              <a:path extrusionOk="0" h="120000" w="120000">
                <a:moveTo>
                  <a:pt x="40000" y="8571"/>
                </a:moveTo>
                <a:lnTo>
                  <a:pt x="40000" y="8571"/>
                </a:lnTo>
                <a:lnTo>
                  <a:pt x="68571" y="25714"/>
                </a:lnTo>
                <a:lnTo>
                  <a:pt x="74285" y="25714"/>
                </a:lnTo>
                <a:lnTo>
                  <a:pt x="91428" y="25714"/>
                </a:lnTo>
                <a:lnTo>
                  <a:pt x="102857" y="25714"/>
                </a:lnTo>
                <a:lnTo>
                  <a:pt x="114285" y="42857"/>
                </a:lnTo>
                <a:lnTo>
                  <a:pt x="114285" y="59999"/>
                </a:lnTo>
                <a:lnTo>
                  <a:pt x="114285" y="77142"/>
                </a:lnTo>
                <a:lnTo>
                  <a:pt x="114285" y="94285"/>
                </a:lnTo>
                <a:lnTo>
                  <a:pt x="102857" y="102857"/>
                </a:lnTo>
                <a:lnTo>
                  <a:pt x="91428" y="111428"/>
                </a:lnTo>
                <a:lnTo>
                  <a:pt x="74285" y="111428"/>
                </a:lnTo>
                <a:lnTo>
                  <a:pt x="68571" y="102857"/>
                </a:lnTo>
                <a:lnTo>
                  <a:pt x="51428" y="102857"/>
                </a:lnTo>
                <a:lnTo>
                  <a:pt x="40000" y="111428"/>
                </a:lnTo>
                <a:lnTo>
                  <a:pt x="22857" y="111428"/>
                </a:lnTo>
                <a:lnTo>
                  <a:pt x="11428" y="94285"/>
                </a:lnTo>
                <a:lnTo>
                  <a:pt x="5714" y="77142"/>
                </a:lnTo>
                <a:lnTo>
                  <a:pt x="5714" y="51428"/>
                </a:lnTo>
                <a:lnTo>
                  <a:pt x="0" y="25714"/>
                </a:lnTo>
                <a:lnTo>
                  <a:pt x="0" y="17142"/>
                </a:lnTo>
                <a:lnTo>
                  <a:pt x="5714" y="8571"/>
                </a:lnTo>
                <a:lnTo>
                  <a:pt x="22857" y="0"/>
                </a:lnTo>
                <a:lnTo>
                  <a:pt x="40000" y="8571"/>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12" name="Shape 4912"/>
          <p:cNvSpPr/>
          <p:nvPr/>
        </p:nvSpPr>
        <p:spPr>
          <a:xfrm>
            <a:off x="7645400" y="5437187"/>
            <a:ext cx="3174" cy="6349"/>
          </a:xfrm>
          <a:custGeom>
            <a:pathLst>
              <a:path extrusionOk="0" h="120000" w="120000">
                <a:moveTo>
                  <a:pt x="60000" y="30000"/>
                </a:moveTo>
                <a:lnTo>
                  <a:pt x="60000" y="60000"/>
                </a:lnTo>
                <a:lnTo>
                  <a:pt x="60000" y="90000"/>
                </a:lnTo>
                <a:lnTo>
                  <a:pt x="0" y="90000"/>
                </a:lnTo>
                <a:lnTo>
                  <a:pt x="0" y="30000"/>
                </a:lnTo>
                <a:lnTo>
                  <a:pt x="0" y="0"/>
                </a:lnTo>
                <a:lnTo>
                  <a:pt x="60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13" name="Shape 4913"/>
          <p:cNvSpPr/>
          <p:nvPr/>
        </p:nvSpPr>
        <p:spPr>
          <a:xfrm>
            <a:off x="7646988" y="5437187"/>
            <a:ext cx="15875" cy="22225"/>
          </a:xfrm>
          <a:custGeom>
            <a:pathLst>
              <a:path extrusionOk="0" h="120000" w="120000">
                <a:moveTo>
                  <a:pt x="10000" y="51428"/>
                </a:moveTo>
                <a:lnTo>
                  <a:pt x="10000" y="51428"/>
                </a:lnTo>
                <a:lnTo>
                  <a:pt x="0" y="77142"/>
                </a:lnTo>
                <a:lnTo>
                  <a:pt x="0" y="85714"/>
                </a:lnTo>
                <a:lnTo>
                  <a:pt x="10000" y="102857"/>
                </a:lnTo>
                <a:lnTo>
                  <a:pt x="10000" y="111428"/>
                </a:lnTo>
                <a:lnTo>
                  <a:pt x="40000" y="111428"/>
                </a:lnTo>
                <a:lnTo>
                  <a:pt x="50000" y="102857"/>
                </a:lnTo>
                <a:lnTo>
                  <a:pt x="70000" y="94285"/>
                </a:lnTo>
                <a:lnTo>
                  <a:pt x="110000" y="51428"/>
                </a:lnTo>
                <a:lnTo>
                  <a:pt x="70000" y="0"/>
                </a:lnTo>
                <a:lnTo>
                  <a:pt x="10000" y="5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14" name="Shape 4914"/>
          <p:cNvSpPr/>
          <p:nvPr/>
        </p:nvSpPr>
        <p:spPr>
          <a:xfrm>
            <a:off x="7548563" y="5430837"/>
            <a:ext cx="0" cy="6349"/>
          </a:xfrm>
          <a:custGeom>
            <a:pathLst>
              <a:path extrusionOk="0" h="120000" w="120000">
                <a:moveTo>
                  <a:pt x="0" y="30000"/>
                </a:moveTo>
                <a:lnTo>
                  <a:pt x="0" y="60000"/>
                </a:lnTo>
                <a:lnTo>
                  <a:pt x="0" y="90000"/>
                </a:lnTo>
                <a:lnTo>
                  <a:pt x="0" y="30000"/>
                </a:lnTo>
                <a:lnTo>
                  <a:pt x="0" y="0"/>
                </a:lnTo>
                <a:lnTo>
                  <a:pt x="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15" name="Shape 4915"/>
          <p:cNvSpPr/>
          <p:nvPr/>
        </p:nvSpPr>
        <p:spPr>
          <a:xfrm>
            <a:off x="7548563" y="5430837"/>
            <a:ext cx="15875" cy="22225"/>
          </a:xfrm>
          <a:custGeom>
            <a:pathLst>
              <a:path extrusionOk="0" h="120000" w="120000">
                <a:moveTo>
                  <a:pt x="10000" y="51428"/>
                </a:moveTo>
                <a:lnTo>
                  <a:pt x="10000" y="51428"/>
                </a:lnTo>
                <a:lnTo>
                  <a:pt x="0" y="68571"/>
                </a:lnTo>
                <a:lnTo>
                  <a:pt x="0" y="85714"/>
                </a:lnTo>
                <a:lnTo>
                  <a:pt x="10000" y="102857"/>
                </a:lnTo>
                <a:lnTo>
                  <a:pt x="10000" y="111428"/>
                </a:lnTo>
                <a:lnTo>
                  <a:pt x="30000" y="111428"/>
                </a:lnTo>
                <a:lnTo>
                  <a:pt x="40000" y="102857"/>
                </a:lnTo>
                <a:lnTo>
                  <a:pt x="70000" y="94285"/>
                </a:lnTo>
                <a:lnTo>
                  <a:pt x="110000" y="51428"/>
                </a:lnTo>
                <a:lnTo>
                  <a:pt x="70000" y="0"/>
                </a:lnTo>
                <a:lnTo>
                  <a:pt x="10000" y="5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16" name="Shape 4916"/>
          <p:cNvSpPr/>
          <p:nvPr/>
        </p:nvSpPr>
        <p:spPr>
          <a:xfrm>
            <a:off x="7542213" y="5499100"/>
            <a:ext cx="1587" cy="11113"/>
          </a:xfrm>
          <a:custGeom>
            <a:pathLst>
              <a:path extrusionOk="0" h="120000" w="120000">
                <a:moveTo>
                  <a:pt x="0" y="34285"/>
                </a:moveTo>
                <a:lnTo>
                  <a:pt x="0" y="51428"/>
                </a:lnTo>
                <a:lnTo>
                  <a:pt x="0" y="68571"/>
                </a:lnTo>
                <a:lnTo>
                  <a:pt x="0" y="85714"/>
                </a:lnTo>
                <a:lnTo>
                  <a:pt x="0" y="102857"/>
                </a:lnTo>
                <a:lnTo>
                  <a:pt x="0" y="34285"/>
                </a:lnTo>
                <a:lnTo>
                  <a:pt x="0" y="0"/>
                </a:lnTo>
                <a:lnTo>
                  <a:pt x="0" y="34285"/>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17" name="Shape 4917"/>
          <p:cNvSpPr/>
          <p:nvPr/>
        </p:nvSpPr>
        <p:spPr>
          <a:xfrm>
            <a:off x="7542213" y="5499100"/>
            <a:ext cx="17461" cy="26987"/>
          </a:xfrm>
          <a:custGeom>
            <a:pathLst>
              <a:path extrusionOk="0" h="120000" w="120000">
                <a:moveTo>
                  <a:pt x="10000" y="42352"/>
                </a:moveTo>
                <a:lnTo>
                  <a:pt x="10000" y="42352"/>
                </a:lnTo>
                <a:lnTo>
                  <a:pt x="0" y="56470"/>
                </a:lnTo>
                <a:lnTo>
                  <a:pt x="0" y="70588"/>
                </a:lnTo>
                <a:lnTo>
                  <a:pt x="10000" y="84705"/>
                </a:lnTo>
                <a:lnTo>
                  <a:pt x="20000" y="91764"/>
                </a:lnTo>
                <a:lnTo>
                  <a:pt x="40000" y="98823"/>
                </a:lnTo>
                <a:lnTo>
                  <a:pt x="70000" y="98823"/>
                </a:lnTo>
                <a:lnTo>
                  <a:pt x="100000" y="112941"/>
                </a:lnTo>
                <a:lnTo>
                  <a:pt x="110000" y="112941"/>
                </a:lnTo>
                <a:lnTo>
                  <a:pt x="110000" y="42352"/>
                </a:lnTo>
                <a:lnTo>
                  <a:pt x="70000" y="0"/>
                </a:lnTo>
                <a:lnTo>
                  <a:pt x="10000" y="42352"/>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18" name="Shape 4918"/>
          <p:cNvSpPr/>
          <p:nvPr/>
        </p:nvSpPr>
        <p:spPr>
          <a:xfrm>
            <a:off x="7612063" y="5508625"/>
            <a:ext cx="15875" cy="7937"/>
          </a:xfrm>
          <a:custGeom>
            <a:pathLst>
              <a:path extrusionOk="0" h="120000" w="120000">
                <a:moveTo>
                  <a:pt x="110000" y="24000"/>
                </a:moveTo>
                <a:lnTo>
                  <a:pt x="90000" y="24000"/>
                </a:lnTo>
                <a:lnTo>
                  <a:pt x="80000" y="48000"/>
                </a:lnTo>
                <a:lnTo>
                  <a:pt x="70000" y="48000"/>
                </a:lnTo>
                <a:lnTo>
                  <a:pt x="60000" y="48000"/>
                </a:lnTo>
                <a:lnTo>
                  <a:pt x="50000" y="24000"/>
                </a:lnTo>
                <a:lnTo>
                  <a:pt x="40000" y="24000"/>
                </a:lnTo>
                <a:lnTo>
                  <a:pt x="30000" y="0"/>
                </a:lnTo>
                <a:lnTo>
                  <a:pt x="20000" y="0"/>
                </a:lnTo>
                <a:lnTo>
                  <a:pt x="10000" y="0"/>
                </a:lnTo>
                <a:lnTo>
                  <a:pt x="0" y="24000"/>
                </a:lnTo>
                <a:lnTo>
                  <a:pt x="10000" y="24000"/>
                </a:lnTo>
                <a:lnTo>
                  <a:pt x="20000" y="48000"/>
                </a:lnTo>
                <a:lnTo>
                  <a:pt x="30000" y="72000"/>
                </a:lnTo>
                <a:lnTo>
                  <a:pt x="40000" y="72000"/>
                </a:lnTo>
                <a:lnTo>
                  <a:pt x="60000" y="96000"/>
                </a:lnTo>
                <a:lnTo>
                  <a:pt x="70000" y="96000"/>
                </a:lnTo>
                <a:lnTo>
                  <a:pt x="80000" y="96000"/>
                </a:lnTo>
                <a:lnTo>
                  <a:pt x="90000" y="72000"/>
                </a:lnTo>
                <a:lnTo>
                  <a:pt x="100000" y="48000"/>
                </a:lnTo>
                <a:lnTo>
                  <a:pt x="100000" y="24000"/>
                </a:lnTo>
                <a:lnTo>
                  <a:pt x="110000" y="24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19" name="Shape 4919"/>
          <p:cNvSpPr/>
          <p:nvPr/>
        </p:nvSpPr>
        <p:spPr>
          <a:xfrm>
            <a:off x="7612063" y="5508625"/>
            <a:ext cx="31750" cy="23813"/>
          </a:xfrm>
          <a:custGeom>
            <a:pathLst>
              <a:path extrusionOk="0" h="120000" w="120000">
                <a:moveTo>
                  <a:pt x="114782" y="24000"/>
                </a:moveTo>
                <a:lnTo>
                  <a:pt x="114782" y="24000"/>
                </a:lnTo>
                <a:lnTo>
                  <a:pt x="99130" y="40000"/>
                </a:lnTo>
                <a:lnTo>
                  <a:pt x="78260" y="56000"/>
                </a:lnTo>
                <a:lnTo>
                  <a:pt x="67826" y="56000"/>
                </a:lnTo>
                <a:lnTo>
                  <a:pt x="62608" y="48000"/>
                </a:lnTo>
                <a:lnTo>
                  <a:pt x="52173" y="32000"/>
                </a:lnTo>
                <a:lnTo>
                  <a:pt x="41739" y="16000"/>
                </a:lnTo>
                <a:lnTo>
                  <a:pt x="31304" y="8000"/>
                </a:lnTo>
                <a:lnTo>
                  <a:pt x="20869" y="0"/>
                </a:lnTo>
                <a:lnTo>
                  <a:pt x="10434" y="0"/>
                </a:lnTo>
                <a:lnTo>
                  <a:pt x="5217" y="0"/>
                </a:lnTo>
                <a:lnTo>
                  <a:pt x="0" y="16000"/>
                </a:lnTo>
                <a:lnTo>
                  <a:pt x="5217" y="24000"/>
                </a:lnTo>
                <a:lnTo>
                  <a:pt x="15652" y="48000"/>
                </a:lnTo>
                <a:lnTo>
                  <a:pt x="20869" y="64000"/>
                </a:lnTo>
                <a:lnTo>
                  <a:pt x="31304" y="72000"/>
                </a:lnTo>
                <a:lnTo>
                  <a:pt x="36521" y="80000"/>
                </a:lnTo>
                <a:lnTo>
                  <a:pt x="46956" y="96000"/>
                </a:lnTo>
                <a:lnTo>
                  <a:pt x="62608" y="104000"/>
                </a:lnTo>
                <a:lnTo>
                  <a:pt x="67826" y="112000"/>
                </a:lnTo>
                <a:lnTo>
                  <a:pt x="78260" y="112000"/>
                </a:lnTo>
                <a:lnTo>
                  <a:pt x="93913" y="88000"/>
                </a:lnTo>
                <a:lnTo>
                  <a:pt x="104347" y="64000"/>
                </a:lnTo>
                <a:lnTo>
                  <a:pt x="109565" y="40000"/>
                </a:lnTo>
                <a:lnTo>
                  <a:pt x="114782" y="24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20" name="Shape 4920"/>
          <p:cNvSpPr/>
          <p:nvPr/>
        </p:nvSpPr>
        <p:spPr>
          <a:xfrm>
            <a:off x="7577138" y="5451475"/>
            <a:ext cx="12699" cy="6349"/>
          </a:xfrm>
          <a:custGeom>
            <a:pathLst>
              <a:path extrusionOk="0" h="120000" w="120000">
                <a:moveTo>
                  <a:pt x="0" y="90000"/>
                </a:moveTo>
                <a:lnTo>
                  <a:pt x="0" y="60000"/>
                </a:lnTo>
                <a:lnTo>
                  <a:pt x="40000" y="0"/>
                </a:lnTo>
                <a:lnTo>
                  <a:pt x="66666" y="0"/>
                </a:lnTo>
                <a:lnTo>
                  <a:pt x="106666" y="0"/>
                </a:lnTo>
                <a:lnTo>
                  <a:pt x="0"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21" name="Shape 4921"/>
          <p:cNvSpPr/>
          <p:nvPr/>
        </p:nvSpPr>
        <p:spPr>
          <a:xfrm>
            <a:off x="7588250" y="5456237"/>
            <a:ext cx="6349" cy="12699"/>
          </a:xfrm>
          <a:custGeom>
            <a:pathLst>
              <a:path extrusionOk="0" h="120000" w="120000">
                <a:moveTo>
                  <a:pt x="90000" y="0"/>
                </a:moveTo>
                <a:lnTo>
                  <a:pt x="90000" y="0"/>
                </a:lnTo>
                <a:lnTo>
                  <a:pt x="90000" y="45000"/>
                </a:lnTo>
                <a:lnTo>
                  <a:pt x="60000" y="90000"/>
                </a:lnTo>
                <a:lnTo>
                  <a:pt x="30000" y="105000"/>
                </a:lnTo>
                <a:lnTo>
                  <a:pt x="0" y="105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22" name="Shape 4922"/>
          <p:cNvSpPr/>
          <p:nvPr/>
        </p:nvSpPr>
        <p:spPr>
          <a:xfrm>
            <a:off x="7659688" y="5499100"/>
            <a:ext cx="1587" cy="25399"/>
          </a:xfrm>
          <a:custGeom>
            <a:pathLst>
              <a:path extrusionOk="0" h="120000" w="120000">
                <a:moveTo>
                  <a:pt x="0" y="0"/>
                </a:moveTo>
                <a:lnTo>
                  <a:pt x="0" y="15000"/>
                </a:lnTo>
                <a:lnTo>
                  <a:pt x="0" y="30000"/>
                </a:lnTo>
                <a:lnTo>
                  <a:pt x="0" y="37500"/>
                </a:lnTo>
                <a:lnTo>
                  <a:pt x="0" y="45000"/>
                </a:lnTo>
                <a:lnTo>
                  <a:pt x="0" y="52500"/>
                </a:lnTo>
                <a:lnTo>
                  <a:pt x="0" y="60000"/>
                </a:lnTo>
                <a:lnTo>
                  <a:pt x="0" y="75000"/>
                </a:lnTo>
                <a:lnTo>
                  <a:pt x="0" y="82500"/>
                </a:lnTo>
                <a:lnTo>
                  <a:pt x="0" y="97500"/>
                </a:lnTo>
                <a:lnTo>
                  <a:pt x="0" y="105000"/>
                </a:lnTo>
                <a:lnTo>
                  <a:pt x="0" y="1125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23" name="Shape 4923"/>
          <p:cNvSpPr/>
          <p:nvPr/>
        </p:nvSpPr>
        <p:spPr>
          <a:xfrm>
            <a:off x="7659688" y="5499100"/>
            <a:ext cx="17461" cy="41275"/>
          </a:xfrm>
          <a:custGeom>
            <a:pathLst>
              <a:path extrusionOk="0" h="120000" w="120000">
                <a:moveTo>
                  <a:pt x="110769" y="0"/>
                </a:moveTo>
                <a:lnTo>
                  <a:pt x="110769" y="0"/>
                </a:lnTo>
                <a:lnTo>
                  <a:pt x="92307" y="13846"/>
                </a:lnTo>
                <a:lnTo>
                  <a:pt x="64615" y="27692"/>
                </a:lnTo>
                <a:lnTo>
                  <a:pt x="64615" y="36923"/>
                </a:lnTo>
                <a:lnTo>
                  <a:pt x="55384" y="41538"/>
                </a:lnTo>
                <a:lnTo>
                  <a:pt x="55384" y="46153"/>
                </a:lnTo>
                <a:lnTo>
                  <a:pt x="55384" y="55384"/>
                </a:lnTo>
                <a:lnTo>
                  <a:pt x="55384" y="64615"/>
                </a:lnTo>
                <a:lnTo>
                  <a:pt x="55384" y="73846"/>
                </a:lnTo>
                <a:lnTo>
                  <a:pt x="46153" y="83076"/>
                </a:lnTo>
                <a:lnTo>
                  <a:pt x="18461" y="96923"/>
                </a:lnTo>
                <a:lnTo>
                  <a:pt x="9230" y="110769"/>
                </a:lnTo>
                <a:lnTo>
                  <a:pt x="0" y="115384"/>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24" name="Shape 4924"/>
          <p:cNvSpPr/>
          <p:nvPr/>
        </p:nvSpPr>
        <p:spPr>
          <a:xfrm>
            <a:off x="7629525" y="5549900"/>
            <a:ext cx="20638" cy="7937"/>
          </a:xfrm>
          <a:custGeom>
            <a:pathLst>
              <a:path extrusionOk="0" h="120000" w="120000">
                <a:moveTo>
                  <a:pt x="112000" y="96000"/>
                </a:moveTo>
                <a:lnTo>
                  <a:pt x="96000" y="96000"/>
                </a:lnTo>
                <a:lnTo>
                  <a:pt x="72000" y="72000"/>
                </a:lnTo>
                <a:lnTo>
                  <a:pt x="56000" y="48000"/>
                </a:lnTo>
                <a:lnTo>
                  <a:pt x="40000" y="24000"/>
                </a:lnTo>
                <a:lnTo>
                  <a:pt x="32000" y="24000"/>
                </a:lnTo>
                <a:lnTo>
                  <a:pt x="16000" y="0"/>
                </a:lnTo>
                <a:lnTo>
                  <a:pt x="0" y="0"/>
                </a:lnTo>
                <a:lnTo>
                  <a:pt x="112000" y="96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25" name="Shape 4925"/>
          <p:cNvSpPr/>
          <p:nvPr/>
        </p:nvSpPr>
        <p:spPr>
          <a:xfrm>
            <a:off x="7629525" y="5549900"/>
            <a:ext cx="36513" cy="23813"/>
          </a:xfrm>
          <a:custGeom>
            <a:pathLst>
              <a:path extrusionOk="0" h="120000" w="120000">
                <a:moveTo>
                  <a:pt x="115384" y="112000"/>
                </a:moveTo>
                <a:lnTo>
                  <a:pt x="115384" y="112000"/>
                </a:lnTo>
                <a:lnTo>
                  <a:pt x="101538" y="104000"/>
                </a:lnTo>
                <a:lnTo>
                  <a:pt x="73846" y="80000"/>
                </a:lnTo>
                <a:lnTo>
                  <a:pt x="60000" y="56000"/>
                </a:lnTo>
                <a:lnTo>
                  <a:pt x="41538" y="32000"/>
                </a:lnTo>
                <a:lnTo>
                  <a:pt x="32307" y="16000"/>
                </a:lnTo>
                <a:lnTo>
                  <a:pt x="13846" y="8000"/>
                </a:lnTo>
                <a:lnTo>
                  <a:pt x="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26" name="Shape 4926"/>
          <p:cNvSpPr/>
          <p:nvPr/>
        </p:nvSpPr>
        <p:spPr>
          <a:xfrm>
            <a:off x="7562850" y="5407025"/>
            <a:ext cx="14288" cy="14288"/>
          </a:xfrm>
          <a:custGeom>
            <a:pathLst>
              <a:path extrusionOk="0" h="120000" w="120000">
                <a:moveTo>
                  <a:pt x="108000" y="0"/>
                </a:moveTo>
                <a:lnTo>
                  <a:pt x="48000" y="0"/>
                </a:lnTo>
                <a:lnTo>
                  <a:pt x="0" y="0"/>
                </a:lnTo>
                <a:lnTo>
                  <a:pt x="0" y="53333"/>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27" name="Shape 4927"/>
          <p:cNvSpPr/>
          <p:nvPr/>
        </p:nvSpPr>
        <p:spPr>
          <a:xfrm>
            <a:off x="7600950" y="5427662"/>
            <a:ext cx="12699" cy="14287"/>
          </a:xfrm>
          <a:custGeom>
            <a:pathLst>
              <a:path extrusionOk="0" h="120000" w="120000">
                <a:moveTo>
                  <a:pt x="66666" y="0"/>
                </a:moveTo>
                <a:lnTo>
                  <a:pt x="66666" y="0"/>
                </a:lnTo>
                <a:lnTo>
                  <a:pt x="40000" y="0"/>
                </a:lnTo>
                <a:lnTo>
                  <a:pt x="0" y="53333"/>
                </a:lnTo>
                <a:lnTo>
                  <a:pt x="40000" y="106666"/>
                </a:lnTo>
                <a:lnTo>
                  <a:pt x="66666" y="106666"/>
                </a:lnTo>
                <a:lnTo>
                  <a:pt x="106666" y="53333"/>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28" name="Shape 4928"/>
          <p:cNvSpPr/>
          <p:nvPr/>
        </p:nvSpPr>
        <p:spPr>
          <a:xfrm>
            <a:off x="7599363" y="5465762"/>
            <a:ext cx="14287"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29" name="Shape 4929"/>
          <p:cNvSpPr/>
          <p:nvPr/>
        </p:nvSpPr>
        <p:spPr>
          <a:xfrm>
            <a:off x="7523163" y="5459412"/>
            <a:ext cx="12699"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30" name="Shape 4930"/>
          <p:cNvSpPr/>
          <p:nvPr/>
        </p:nvSpPr>
        <p:spPr>
          <a:xfrm>
            <a:off x="7535863" y="5567362"/>
            <a:ext cx="12699" cy="15875"/>
          </a:xfrm>
          <a:custGeom>
            <a:pathLst>
              <a:path extrusionOk="0" h="120000" w="120000">
                <a:moveTo>
                  <a:pt x="48000" y="0"/>
                </a:moveTo>
                <a:lnTo>
                  <a:pt x="48000" y="0"/>
                </a:lnTo>
                <a:lnTo>
                  <a:pt x="0" y="0"/>
                </a:lnTo>
                <a:lnTo>
                  <a:pt x="0" y="108000"/>
                </a:lnTo>
                <a:lnTo>
                  <a:pt x="48000" y="108000"/>
                </a:lnTo>
                <a:lnTo>
                  <a:pt x="108000" y="108000"/>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31" name="Shape 4931"/>
          <p:cNvSpPr/>
          <p:nvPr/>
        </p:nvSpPr>
        <p:spPr>
          <a:xfrm>
            <a:off x="7510463" y="5535612"/>
            <a:ext cx="14287"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32" name="Shape 4932"/>
          <p:cNvSpPr/>
          <p:nvPr/>
        </p:nvSpPr>
        <p:spPr>
          <a:xfrm>
            <a:off x="7643813" y="5499100"/>
            <a:ext cx="12699" cy="14288"/>
          </a:xfrm>
          <a:custGeom>
            <a:pathLst>
              <a:path extrusionOk="0" h="120000" w="120000">
                <a:moveTo>
                  <a:pt x="106666" y="0"/>
                </a:moveTo>
                <a:lnTo>
                  <a:pt x="66666" y="0"/>
                </a:lnTo>
                <a:lnTo>
                  <a:pt x="40000" y="0"/>
                </a:lnTo>
                <a:lnTo>
                  <a:pt x="40000" y="53333"/>
                </a:lnTo>
                <a:lnTo>
                  <a:pt x="0" y="53333"/>
                </a:lnTo>
                <a:lnTo>
                  <a:pt x="0" y="106666"/>
                </a:lnTo>
                <a:lnTo>
                  <a:pt x="40000" y="106666"/>
                </a:lnTo>
                <a:lnTo>
                  <a:pt x="66666" y="106666"/>
                </a:lnTo>
                <a:lnTo>
                  <a:pt x="106666" y="106666"/>
                </a:lnTo>
                <a:lnTo>
                  <a:pt x="106666" y="53333"/>
                </a:lnTo>
                <a:lnTo>
                  <a:pt x="10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33" name="Shape 4933"/>
          <p:cNvSpPr/>
          <p:nvPr/>
        </p:nvSpPr>
        <p:spPr>
          <a:xfrm>
            <a:off x="7675563" y="5459412"/>
            <a:ext cx="12699" cy="14287"/>
          </a:xfrm>
          <a:custGeom>
            <a:pathLst>
              <a:path extrusionOk="0" h="120000" w="120000">
                <a:moveTo>
                  <a:pt x="48000" y="0"/>
                </a:moveTo>
                <a:lnTo>
                  <a:pt x="0" y="0"/>
                </a:lnTo>
                <a:lnTo>
                  <a:pt x="0" y="53333"/>
                </a:lnTo>
                <a:lnTo>
                  <a:pt x="0" y="106666"/>
                </a:lnTo>
                <a:lnTo>
                  <a:pt x="48000" y="106666"/>
                </a:lnTo>
                <a:lnTo>
                  <a:pt x="108000" y="53333"/>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34" name="Shape 4934"/>
          <p:cNvSpPr/>
          <p:nvPr/>
        </p:nvSpPr>
        <p:spPr>
          <a:xfrm>
            <a:off x="7675563" y="5508625"/>
            <a:ext cx="15875" cy="14288"/>
          </a:xfrm>
          <a:custGeom>
            <a:pathLst>
              <a:path extrusionOk="0" h="120000" w="120000">
                <a:moveTo>
                  <a:pt x="109090" y="0"/>
                </a:moveTo>
                <a:lnTo>
                  <a:pt x="109090" y="0"/>
                </a:lnTo>
                <a:lnTo>
                  <a:pt x="0" y="0"/>
                </a:lnTo>
                <a:lnTo>
                  <a:pt x="0" y="53333"/>
                </a:lnTo>
                <a:lnTo>
                  <a:pt x="0" y="106666"/>
                </a:lnTo>
                <a:lnTo>
                  <a:pt x="109090" y="106666"/>
                </a:lnTo>
                <a:lnTo>
                  <a:pt x="109090" y="53333"/>
                </a:lnTo>
                <a:lnTo>
                  <a:pt x="10909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35" name="Shape 4935"/>
          <p:cNvSpPr/>
          <p:nvPr/>
        </p:nvSpPr>
        <p:spPr>
          <a:xfrm>
            <a:off x="7612063" y="5576887"/>
            <a:ext cx="14287" cy="12699"/>
          </a:xfrm>
          <a:custGeom>
            <a:pathLst>
              <a:path extrusionOk="0" h="120000" w="120000">
                <a:moveTo>
                  <a:pt x="108000" y="0"/>
                </a:moveTo>
                <a:lnTo>
                  <a:pt x="48000" y="0"/>
                </a:lnTo>
                <a:lnTo>
                  <a:pt x="0" y="0"/>
                </a:lnTo>
                <a:lnTo>
                  <a:pt x="0" y="30000"/>
                </a:lnTo>
                <a:lnTo>
                  <a:pt x="0" y="75000"/>
                </a:lnTo>
                <a:lnTo>
                  <a:pt x="0" y="105000"/>
                </a:lnTo>
                <a:lnTo>
                  <a:pt x="48000" y="105000"/>
                </a:lnTo>
                <a:lnTo>
                  <a:pt x="108000" y="105000"/>
                </a:lnTo>
                <a:lnTo>
                  <a:pt x="108000" y="75000"/>
                </a:lnTo>
                <a:lnTo>
                  <a:pt x="108000" y="3000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36" name="Shape 4936"/>
          <p:cNvSpPr/>
          <p:nvPr/>
        </p:nvSpPr>
        <p:spPr>
          <a:xfrm>
            <a:off x="7575550" y="5368925"/>
            <a:ext cx="14288" cy="14288"/>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37" name="Shape 4937"/>
          <p:cNvSpPr/>
          <p:nvPr/>
        </p:nvSpPr>
        <p:spPr>
          <a:xfrm>
            <a:off x="7523163" y="5395912"/>
            <a:ext cx="11112" cy="12699"/>
          </a:xfrm>
          <a:custGeom>
            <a:pathLst>
              <a:path extrusionOk="0" h="120000" w="120000">
                <a:moveTo>
                  <a:pt x="75000" y="0"/>
                </a:moveTo>
                <a:lnTo>
                  <a:pt x="30000" y="0"/>
                </a:lnTo>
                <a:lnTo>
                  <a:pt x="0" y="0"/>
                </a:lnTo>
                <a:lnTo>
                  <a:pt x="0" y="30000"/>
                </a:lnTo>
                <a:lnTo>
                  <a:pt x="0" y="75000"/>
                </a:lnTo>
                <a:lnTo>
                  <a:pt x="0" y="105000"/>
                </a:lnTo>
                <a:lnTo>
                  <a:pt x="30000" y="105000"/>
                </a:lnTo>
                <a:lnTo>
                  <a:pt x="75000" y="105000"/>
                </a:lnTo>
                <a:lnTo>
                  <a:pt x="75000" y="75000"/>
                </a:lnTo>
                <a:lnTo>
                  <a:pt x="105000" y="75000"/>
                </a:lnTo>
                <a:lnTo>
                  <a:pt x="105000" y="30000"/>
                </a:lnTo>
                <a:lnTo>
                  <a:pt x="75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38" name="Shape 4938"/>
          <p:cNvSpPr/>
          <p:nvPr/>
        </p:nvSpPr>
        <p:spPr>
          <a:xfrm>
            <a:off x="7489825" y="5468937"/>
            <a:ext cx="12699" cy="14287"/>
          </a:xfrm>
          <a:custGeom>
            <a:pathLst>
              <a:path extrusionOk="0" h="120000" w="120000">
                <a:moveTo>
                  <a:pt x="66666" y="0"/>
                </a:moveTo>
                <a:lnTo>
                  <a:pt x="40000" y="0"/>
                </a:lnTo>
                <a:lnTo>
                  <a:pt x="0" y="0"/>
                </a:lnTo>
                <a:lnTo>
                  <a:pt x="0" y="53333"/>
                </a:lnTo>
                <a:lnTo>
                  <a:pt x="0" y="106666"/>
                </a:lnTo>
                <a:lnTo>
                  <a:pt x="40000" y="106666"/>
                </a:lnTo>
                <a:lnTo>
                  <a:pt x="6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39" name="Shape 4939"/>
          <p:cNvSpPr/>
          <p:nvPr/>
        </p:nvSpPr>
        <p:spPr>
          <a:xfrm>
            <a:off x="7523163" y="5516562"/>
            <a:ext cx="12699" cy="15875"/>
          </a:xfrm>
          <a:custGeom>
            <a:pathLst>
              <a:path extrusionOk="0" h="120000" w="120000">
                <a:moveTo>
                  <a:pt x="48000" y="0"/>
                </a:moveTo>
                <a:lnTo>
                  <a:pt x="48000" y="0"/>
                </a:lnTo>
                <a:lnTo>
                  <a:pt x="0" y="0"/>
                </a:lnTo>
                <a:lnTo>
                  <a:pt x="0" y="108000"/>
                </a:lnTo>
                <a:lnTo>
                  <a:pt x="48000" y="108000"/>
                </a:lnTo>
                <a:lnTo>
                  <a:pt x="108000" y="108000"/>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40" name="Shape 4940"/>
          <p:cNvSpPr/>
          <p:nvPr/>
        </p:nvSpPr>
        <p:spPr>
          <a:xfrm>
            <a:off x="7493000" y="5507037"/>
            <a:ext cx="14288" cy="14287"/>
          </a:xfrm>
          <a:custGeom>
            <a:pathLst>
              <a:path extrusionOk="0" h="120000" w="120000">
                <a:moveTo>
                  <a:pt x="48000" y="0"/>
                </a:moveTo>
                <a:lnTo>
                  <a:pt x="48000" y="0"/>
                </a:lnTo>
                <a:lnTo>
                  <a:pt x="0" y="53333"/>
                </a:lnTo>
                <a:lnTo>
                  <a:pt x="48000" y="106666"/>
                </a:lnTo>
                <a:lnTo>
                  <a:pt x="48000" y="53333"/>
                </a:lnTo>
                <a:lnTo>
                  <a:pt x="108000" y="53333"/>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41" name="Shape 4941"/>
          <p:cNvSpPr/>
          <p:nvPr/>
        </p:nvSpPr>
        <p:spPr>
          <a:xfrm>
            <a:off x="7124700" y="5345112"/>
            <a:ext cx="247649" cy="263525"/>
          </a:xfrm>
          <a:custGeom>
            <a:pathLst>
              <a:path extrusionOk="0" h="120000" w="120000">
                <a:moveTo>
                  <a:pt x="38181" y="722"/>
                </a:moveTo>
                <a:lnTo>
                  <a:pt x="38181" y="722"/>
                </a:lnTo>
                <a:lnTo>
                  <a:pt x="42954" y="0"/>
                </a:lnTo>
                <a:lnTo>
                  <a:pt x="47727" y="0"/>
                </a:lnTo>
                <a:lnTo>
                  <a:pt x="51136" y="0"/>
                </a:lnTo>
                <a:lnTo>
                  <a:pt x="53863" y="0"/>
                </a:lnTo>
                <a:lnTo>
                  <a:pt x="57954" y="722"/>
                </a:lnTo>
                <a:lnTo>
                  <a:pt x="60681" y="1445"/>
                </a:lnTo>
                <a:lnTo>
                  <a:pt x="64772" y="1445"/>
                </a:lnTo>
                <a:lnTo>
                  <a:pt x="68181" y="1445"/>
                </a:lnTo>
                <a:lnTo>
                  <a:pt x="72954" y="1445"/>
                </a:lnTo>
                <a:lnTo>
                  <a:pt x="76363" y="2168"/>
                </a:lnTo>
                <a:lnTo>
                  <a:pt x="79090" y="2891"/>
                </a:lnTo>
                <a:lnTo>
                  <a:pt x="83181" y="2891"/>
                </a:lnTo>
                <a:lnTo>
                  <a:pt x="85227" y="4337"/>
                </a:lnTo>
                <a:lnTo>
                  <a:pt x="87954" y="5783"/>
                </a:lnTo>
                <a:lnTo>
                  <a:pt x="90000" y="6506"/>
                </a:lnTo>
                <a:lnTo>
                  <a:pt x="92045" y="7228"/>
                </a:lnTo>
                <a:lnTo>
                  <a:pt x="96136" y="10843"/>
                </a:lnTo>
                <a:lnTo>
                  <a:pt x="100227" y="15180"/>
                </a:lnTo>
                <a:lnTo>
                  <a:pt x="102954" y="20963"/>
                </a:lnTo>
                <a:lnTo>
                  <a:pt x="106363" y="25301"/>
                </a:lnTo>
                <a:lnTo>
                  <a:pt x="107727" y="28915"/>
                </a:lnTo>
                <a:lnTo>
                  <a:pt x="109772" y="31807"/>
                </a:lnTo>
                <a:lnTo>
                  <a:pt x="112500" y="35421"/>
                </a:lnTo>
                <a:lnTo>
                  <a:pt x="114545" y="39036"/>
                </a:lnTo>
                <a:lnTo>
                  <a:pt x="117272" y="43373"/>
                </a:lnTo>
                <a:lnTo>
                  <a:pt x="118636" y="47710"/>
                </a:lnTo>
                <a:lnTo>
                  <a:pt x="119318" y="50602"/>
                </a:lnTo>
                <a:lnTo>
                  <a:pt x="119318" y="54216"/>
                </a:lnTo>
                <a:lnTo>
                  <a:pt x="118636" y="57831"/>
                </a:lnTo>
                <a:lnTo>
                  <a:pt x="117954" y="62168"/>
                </a:lnTo>
                <a:lnTo>
                  <a:pt x="117272" y="67228"/>
                </a:lnTo>
                <a:lnTo>
                  <a:pt x="115909" y="73012"/>
                </a:lnTo>
                <a:lnTo>
                  <a:pt x="114545" y="78795"/>
                </a:lnTo>
                <a:lnTo>
                  <a:pt x="112500" y="83855"/>
                </a:lnTo>
                <a:lnTo>
                  <a:pt x="111818" y="87469"/>
                </a:lnTo>
                <a:lnTo>
                  <a:pt x="109090" y="90361"/>
                </a:lnTo>
                <a:lnTo>
                  <a:pt x="107045" y="93975"/>
                </a:lnTo>
                <a:lnTo>
                  <a:pt x="102272" y="98313"/>
                </a:lnTo>
                <a:lnTo>
                  <a:pt x="97500" y="103373"/>
                </a:lnTo>
                <a:lnTo>
                  <a:pt x="92045" y="108433"/>
                </a:lnTo>
                <a:lnTo>
                  <a:pt x="84545" y="113493"/>
                </a:lnTo>
                <a:lnTo>
                  <a:pt x="77045" y="117108"/>
                </a:lnTo>
                <a:lnTo>
                  <a:pt x="68181" y="119277"/>
                </a:lnTo>
                <a:lnTo>
                  <a:pt x="60000" y="118554"/>
                </a:lnTo>
                <a:lnTo>
                  <a:pt x="57272" y="117831"/>
                </a:lnTo>
                <a:lnTo>
                  <a:pt x="53181" y="117108"/>
                </a:lnTo>
                <a:lnTo>
                  <a:pt x="48409" y="114939"/>
                </a:lnTo>
                <a:lnTo>
                  <a:pt x="43636" y="113493"/>
                </a:lnTo>
                <a:lnTo>
                  <a:pt x="39545" y="112048"/>
                </a:lnTo>
                <a:lnTo>
                  <a:pt x="35454" y="109879"/>
                </a:lnTo>
                <a:lnTo>
                  <a:pt x="31363" y="107710"/>
                </a:lnTo>
                <a:lnTo>
                  <a:pt x="29318" y="105542"/>
                </a:lnTo>
                <a:lnTo>
                  <a:pt x="25909" y="102650"/>
                </a:lnTo>
                <a:lnTo>
                  <a:pt x="23181" y="99036"/>
                </a:lnTo>
                <a:lnTo>
                  <a:pt x="19090" y="93975"/>
                </a:lnTo>
                <a:lnTo>
                  <a:pt x="16363" y="89638"/>
                </a:lnTo>
                <a:lnTo>
                  <a:pt x="12954" y="85301"/>
                </a:lnTo>
                <a:lnTo>
                  <a:pt x="10227" y="80240"/>
                </a:lnTo>
                <a:lnTo>
                  <a:pt x="7500" y="75903"/>
                </a:lnTo>
                <a:lnTo>
                  <a:pt x="5454" y="71566"/>
                </a:lnTo>
                <a:lnTo>
                  <a:pt x="4772" y="67951"/>
                </a:lnTo>
                <a:lnTo>
                  <a:pt x="3409" y="62891"/>
                </a:lnTo>
                <a:lnTo>
                  <a:pt x="1363" y="57831"/>
                </a:lnTo>
                <a:lnTo>
                  <a:pt x="681" y="52048"/>
                </a:lnTo>
                <a:lnTo>
                  <a:pt x="0" y="46265"/>
                </a:lnTo>
                <a:lnTo>
                  <a:pt x="0" y="40481"/>
                </a:lnTo>
                <a:lnTo>
                  <a:pt x="681" y="36144"/>
                </a:lnTo>
                <a:lnTo>
                  <a:pt x="2045" y="32530"/>
                </a:lnTo>
                <a:lnTo>
                  <a:pt x="4772" y="29638"/>
                </a:lnTo>
                <a:lnTo>
                  <a:pt x="6136" y="26746"/>
                </a:lnTo>
                <a:lnTo>
                  <a:pt x="7500" y="23855"/>
                </a:lnTo>
                <a:lnTo>
                  <a:pt x="9545" y="20963"/>
                </a:lnTo>
                <a:lnTo>
                  <a:pt x="10227" y="18795"/>
                </a:lnTo>
                <a:lnTo>
                  <a:pt x="11590" y="16626"/>
                </a:lnTo>
                <a:lnTo>
                  <a:pt x="13636" y="15180"/>
                </a:lnTo>
                <a:lnTo>
                  <a:pt x="15681" y="13012"/>
                </a:lnTo>
                <a:lnTo>
                  <a:pt x="18409" y="11566"/>
                </a:lnTo>
                <a:lnTo>
                  <a:pt x="21818" y="8674"/>
                </a:lnTo>
                <a:lnTo>
                  <a:pt x="25227" y="7228"/>
                </a:lnTo>
                <a:lnTo>
                  <a:pt x="29318" y="5060"/>
                </a:lnTo>
                <a:lnTo>
                  <a:pt x="33409" y="2891"/>
                </a:lnTo>
                <a:lnTo>
                  <a:pt x="35454" y="2168"/>
                </a:lnTo>
                <a:lnTo>
                  <a:pt x="37500" y="1445"/>
                </a:lnTo>
                <a:lnTo>
                  <a:pt x="38181" y="722"/>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42" name="Shape 4942"/>
          <p:cNvSpPr/>
          <p:nvPr/>
        </p:nvSpPr>
        <p:spPr>
          <a:xfrm>
            <a:off x="7181850" y="5383212"/>
            <a:ext cx="14288" cy="6349"/>
          </a:xfrm>
          <a:custGeom>
            <a:pathLst>
              <a:path extrusionOk="0" h="120000" w="120000">
                <a:moveTo>
                  <a:pt x="24000" y="30000"/>
                </a:moveTo>
                <a:lnTo>
                  <a:pt x="48000" y="30000"/>
                </a:lnTo>
                <a:lnTo>
                  <a:pt x="60000" y="0"/>
                </a:lnTo>
                <a:lnTo>
                  <a:pt x="72000" y="0"/>
                </a:lnTo>
                <a:lnTo>
                  <a:pt x="96000" y="0"/>
                </a:lnTo>
                <a:lnTo>
                  <a:pt x="108000" y="30000"/>
                </a:lnTo>
                <a:lnTo>
                  <a:pt x="108000" y="60000"/>
                </a:lnTo>
                <a:lnTo>
                  <a:pt x="96000" y="60000"/>
                </a:lnTo>
                <a:lnTo>
                  <a:pt x="96000" y="90000"/>
                </a:lnTo>
                <a:lnTo>
                  <a:pt x="84000" y="90000"/>
                </a:lnTo>
                <a:lnTo>
                  <a:pt x="72000" y="90000"/>
                </a:lnTo>
                <a:lnTo>
                  <a:pt x="60000" y="90000"/>
                </a:lnTo>
                <a:lnTo>
                  <a:pt x="48000" y="90000"/>
                </a:lnTo>
                <a:lnTo>
                  <a:pt x="24000" y="90000"/>
                </a:lnTo>
                <a:lnTo>
                  <a:pt x="12000" y="90000"/>
                </a:lnTo>
                <a:lnTo>
                  <a:pt x="0" y="60000"/>
                </a:lnTo>
                <a:lnTo>
                  <a:pt x="12000" y="30000"/>
                </a:lnTo>
                <a:lnTo>
                  <a:pt x="24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43" name="Shape 4943"/>
          <p:cNvSpPr/>
          <p:nvPr/>
        </p:nvSpPr>
        <p:spPr>
          <a:xfrm>
            <a:off x="7181850" y="5383212"/>
            <a:ext cx="30162" cy="22225"/>
          </a:xfrm>
          <a:custGeom>
            <a:pathLst>
              <a:path extrusionOk="0" h="120000" w="120000">
                <a:moveTo>
                  <a:pt x="17142" y="42857"/>
                </a:moveTo>
                <a:lnTo>
                  <a:pt x="17142" y="42857"/>
                </a:lnTo>
                <a:lnTo>
                  <a:pt x="51428" y="34285"/>
                </a:lnTo>
                <a:lnTo>
                  <a:pt x="57142" y="17142"/>
                </a:lnTo>
                <a:lnTo>
                  <a:pt x="62857" y="8571"/>
                </a:lnTo>
                <a:lnTo>
                  <a:pt x="74285" y="0"/>
                </a:lnTo>
                <a:lnTo>
                  <a:pt x="97142" y="0"/>
                </a:lnTo>
                <a:lnTo>
                  <a:pt x="102857" y="8571"/>
                </a:lnTo>
                <a:lnTo>
                  <a:pt x="114285" y="25714"/>
                </a:lnTo>
                <a:lnTo>
                  <a:pt x="114285" y="42857"/>
                </a:lnTo>
                <a:lnTo>
                  <a:pt x="114285" y="51428"/>
                </a:lnTo>
                <a:lnTo>
                  <a:pt x="108571" y="68571"/>
                </a:lnTo>
                <a:lnTo>
                  <a:pt x="102857" y="85714"/>
                </a:lnTo>
                <a:lnTo>
                  <a:pt x="97142" y="94285"/>
                </a:lnTo>
                <a:lnTo>
                  <a:pt x="80000" y="94285"/>
                </a:lnTo>
                <a:lnTo>
                  <a:pt x="68571" y="102857"/>
                </a:lnTo>
                <a:lnTo>
                  <a:pt x="57142" y="111428"/>
                </a:lnTo>
                <a:lnTo>
                  <a:pt x="45714" y="102857"/>
                </a:lnTo>
                <a:lnTo>
                  <a:pt x="22857" y="94285"/>
                </a:lnTo>
                <a:lnTo>
                  <a:pt x="11428" y="94285"/>
                </a:lnTo>
                <a:lnTo>
                  <a:pt x="0" y="85714"/>
                </a:lnTo>
                <a:lnTo>
                  <a:pt x="0" y="68571"/>
                </a:lnTo>
                <a:lnTo>
                  <a:pt x="5714" y="51428"/>
                </a:lnTo>
                <a:lnTo>
                  <a:pt x="11428" y="42857"/>
                </a:lnTo>
                <a:lnTo>
                  <a:pt x="17142" y="4285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44" name="Shape 4944"/>
          <p:cNvSpPr/>
          <p:nvPr/>
        </p:nvSpPr>
        <p:spPr>
          <a:xfrm>
            <a:off x="7288213" y="5511800"/>
            <a:ext cx="15875" cy="7937"/>
          </a:xfrm>
          <a:custGeom>
            <a:pathLst>
              <a:path extrusionOk="0" h="120000" w="120000">
                <a:moveTo>
                  <a:pt x="32727" y="24000"/>
                </a:moveTo>
                <a:lnTo>
                  <a:pt x="54545" y="24000"/>
                </a:lnTo>
                <a:lnTo>
                  <a:pt x="65454" y="0"/>
                </a:lnTo>
                <a:lnTo>
                  <a:pt x="76363" y="0"/>
                </a:lnTo>
                <a:lnTo>
                  <a:pt x="87272" y="0"/>
                </a:lnTo>
                <a:lnTo>
                  <a:pt x="98181" y="0"/>
                </a:lnTo>
                <a:lnTo>
                  <a:pt x="98181" y="24000"/>
                </a:lnTo>
                <a:lnTo>
                  <a:pt x="109090" y="24000"/>
                </a:lnTo>
                <a:lnTo>
                  <a:pt x="109090" y="48000"/>
                </a:lnTo>
                <a:lnTo>
                  <a:pt x="98181" y="48000"/>
                </a:lnTo>
                <a:lnTo>
                  <a:pt x="98181" y="72000"/>
                </a:lnTo>
                <a:lnTo>
                  <a:pt x="87272" y="72000"/>
                </a:lnTo>
                <a:lnTo>
                  <a:pt x="76363" y="72000"/>
                </a:lnTo>
                <a:lnTo>
                  <a:pt x="65454" y="96000"/>
                </a:lnTo>
                <a:lnTo>
                  <a:pt x="54545" y="96000"/>
                </a:lnTo>
                <a:lnTo>
                  <a:pt x="32727" y="96000"/>
                </a:lnTo>
                <a:lnTo>
                  <a:pt x="21818" y="72000"/>
                </a:lnTo>
                <a:lnTo>
                  <a:pt x="10909" y="72000"/>
                </a:lnTo>
                <a:lnTo>
                  <a:pt x="0" y="72000"/>
                </a:lnTo>
                <a:lnTo>
                  <a:pt x="0" y="48000"/>
                </a:lnTo>
                <a:lnTo>
                  <a:pt x="10909" y="48000"/>
                </a:lnTo>
                <a:lnTo>
                  <a:pt x="21818" y="24000"/>
                </a:lnTo>
                <a:lnTo>
                  <a:pt x="32727" y="24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45" name="Shape 4945"/>
          <p:cNvSpPr/>
          <p:nvPr/>
        </p:nvSpPr>
        <p:spPr>
          <a:xfrm>
            <a:off x="7288213" y="5511800"/>
            <a:ext cx="31750" cy="23813"/>
          </a:xfrm>
          <a:custGeom>
            <a:pathLst>
              <a:path extrusionOk="0" h="120000" w="120000">
                <a:moveTo>
                  <a:pt x="31304" y="32000"/>
                </a:moveTo>
                <a:lnTo>
                  <a:pt x="31304" y="32000"/>
                </a:lnTo>
                <a:lnTo>
                  <a:pt x="52173" y="16000"/>
                </a:lnTo>
                <a:lnTo>
                  <a:pt x="67826" y="8000"/>
                </a:lnTo>
                <a:lnTo>
                  <a:pt x="67826" y="0"/>
                </a:lnTo>
                <a:lnTo>
                  <a:pt x="78260" y="0"/>
                </a:lnTo>
                <a:lnTo>
                  <a:pt x="99130" y="0"/>
                </a:lnTo>
                <a:lnTo>
                  <a:pt x="109565" y="0"/>
                </a:lnTo>
                <a:lnTo>
                  <a:pt x="109565" y="16000"/>
                </a:lnTo>
                <a:lnTo>
                  <a:pt x="114782" y="32000"/>
                </a:lnTo>
                <a:lnTo>
                  <a:pt x="114782" y="48000"/>
                </a:lnTo>
                <a:lnTo>
                  <a:pt x="109565" y="56000"/>
                </a:lnTo>
                <a:lnTo>
                  <a:pt x="104347" y="72000"/>
                </a:lnTo>
                <a:lnTo>
                  <a:pt x="88695" y="80000"/>
                </a:lnTo>
                <a:lnTo>
                  <a:pt x="83478" y="88000"/>
                </a:lnTo>
                <a:lnTo>
                  <a:pt x="73043" y="104000"/>
                </a:lnTo>
                <a:lnTo>
                  <a:pt x="67826" y="112000"/>
                </a:lnTo>
                <a:lnTo>
                  <a:pt x="52173" y="112000"/>
                </a:lnTo>
                <a:lnTo>
                  <a:pt x="36521" y="104000"/>
                </a:lnTo>
                <a:lnTo>
                  <a:pt x="26086" y="96000"/>
                </a:lnTo>
                <a:lnTo>
                  <a:pt x="10434" y="88000"/>
                </a:lnTo>
                <a:lnTo>
                  <a:pt x="0" y="72000"/>
                </a:lnTo>
                <a:lnTo>
                  <a:pt x="0" y="56000"/>
                </a:lnTo>
                <a:lnTo>
                  <a:pt x="10434" y="48000"/>
                </a:lnTo>
                <a:lnTo>
                  <a:pt x="26086" y="40000"/>
                </a:lnTo>
                <a:lnTo>
                  <a:pt x="31304" y="32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46" name="Shape 4946"/>
          <p:cNvSpPr/>
          <p:nvPr/>
        </p:nvSpPr>
        <p:spPr>
          <a:xfrm>
            <a:off x="7246938" y="5392737"/>
            <a:ext cx="3174" cy="4762"/>
          </a:xfrm>
          <a:custGeom>
            <a:pathLst>
              <a:path extrusionOk="0" h="120000" w="120000">
                <a:moveTo>
                  <a:pt x="60000" y="40000"/>
                </a:moveTo>
                <a:lnTo>
                  <a:pt x="60000" y="80000"/>
                </a:lnTo>
                <a:lnTo>
                  <a:pt x="0" y="80000"/>
                </a:lnTo>
                <a:lnTo>
                  <a:pt x="0" y="40000"/>
                </a:lnTo>
                <a:lnTo>
                  <a:pt x="0" y="0"/>
                </a:lnTo>
                <a:lnTo>
                  <a:pt x="60000" y="0"/>
                </a:lnTo>
                <a:lnTo>
                  <a:pt x="6000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47" name="Shape 4947"/>
          <p:cNvSpPr/>
          <p:nvPr/>
        </p:nvSpPr>
        <p:spPr>
          <a:xfrm>
            <a:off x="7248525" y="5392737"/>
            <a:ext cx="15875" cy="20636"/>
          </a:xfrm>
          <a:custGeom>
            <a:pathLst>
              <a:path extrusionOk="0" h="120000" w="120000">
                <a:moveTo>
                  <a:pt x="10909" y="64615"/>
                </a:moveTo>
                <a:lnTo>
                  <a:pt x="10909" y="64615"/>
                </a:lnTo>
                <a:lnTo>
                  <a:pt x="32727" y="92307"/>
                </a:lnTo>
                <a:lnTo>
                  <a:pt x="43636" y="101538"/>
                </a:lnTo>
                <a:lnTo>
                  <a:pt x="65454" y="110769"/>
                </a:lnTo>
                <a:lnTo>
                  <a:pt x="76363" y="110769"/>
                </a:lnTo>
                <a:lnTo>
                  <a:pt x="98181" y="110769"/>
                </a:lnTo>
                <a:lnTo>
                  <a:pt x="109090" y="92307"/>
                </a:lnTo>
                <a:lnTo>
                  <a:pt x="109090" y="83076"/>
                </a:lnTo>
                <a:lnTo>
                  <a:pt x="109090" y="73846"/>
                </a:lnTo>
                <a:lnTo>
                  <a:pt x="98181" y="9230"/>
                </a:lnTo>
                <a:lnTo>
                  <a:pt x="0" y="0"/>
                </a:lnTo>
                <a:lnTo>
                  <a:pt x="10909" y="6461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48" name="Shape 4948"/>
          <p:cNvSpPr/>
          <p:nvPr/>
        </p:nvSpPr>
        <p:spPr>
          <a:xfrm>
            <a:off x="7169150" y="5457825"/>
            <a:ext cx="6349" cy="4763"/>
          </a:xfrm>
          <a:custGeom>
            <a:pathLst>
              <a:path extrusionOk="0" h="120000" w="120000">
                <a:moveTo>
                  <a:pt x="90000" y="40000"/>
                </a:moveTo>
                <a:lnTo>
                  <a:pt x="90000" y="80000"/>
                </a:lnTo>
                <a:lnTo>
                  <a:pt x="60000" y="80000"/>
                </a:lnTo>
                <a:lnTo>
                  <a:pt x="30000" y="80000"/>
                </a:lnTo>
                <a:lnTo>
                  <a:pt x="0" y="80000"/>
                </a:lnTo>
                <a:lnTo>
                  <a:pt x="0" y="0"/>
                </a:lnTo>
                <a:lnTo>
                  <a:pt x="90000" y="0"/>
                </a:lnTo>
                <a:lnTo>
                  <a:pt x="9000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49" name="Shape 4949"/>
          <p:cNvSpPr/>
          <p:nvPr/>
        </p:nvSpPr>
        <p:spPr>
          <a:xfrm>
            <a:off x="7173913" y="5457825"/>
            <a:ext cx="12699" cy="20638"/>
          </a:xfrm>
          <a:custGeom>
            <a:pathLst>
              <a:path extrusionOk="0" h="120000" w="120000">
                <a:moveTo>
                  <a:pt x="0" y="73846"/>
                </a:moveTo>
                <a:lnTo>
                  <a:pt x="0" y="73846"/>
                </a:lnTo>
                <a:lnTo>
                  <a:pt x="13333" y="92307"/>
                </a:lnTo>
                <a:lnTo>
                  <a:pt x="40000" y="101538"/>
                </a:lnTo>
                <a:lnTo>
                  <a:pt x="66666" y="110769"/>
                </a:lnTo>
                <a:lnTo>
                  <a:pt x="93333" y="110769"/>
                </a:lnTo>
                <a:lnTo>
                  <a:pt x="106666" y="101538"/>
                </a:lnTo>
                <a:lnTo>
                  <a:pt x="106666" y="92307"/>
                </a:lnTo>
                <a:lnTo>
                  <a:pt x="106666" y="83076"/>
                </a:lnTo>
                <a:lnTo>
                  <a:pt x="106666" y="18461"/>
                </a:lnTo>
                <a:lnTo>
                  <a:pt x="0" y="0"/>
                </a:lnTo>
                <a:lnTo>
                  <a:pt x="0" y="7384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50" name="Shape 4950"/>
          <p:cNvSpPr/>
          <p:nvPr/>
        </p:nvSpPr>
        <p:spPr>
          <a:xfrm>
            <a:off x="7218363" y="5510212"/>
            <a:ext cx="7937" cy="4762"/>
          </a:xfrm>
          <a:custGeom>
            <a:pathLst>
              <a:path extrusionOk="0" h="120000" w="120000">
                <a:moveTo>
                  <a:pt x="0" y="40000"/>
                </a:moveTo>
                <a:lnTo>
                  <a:pt x="24000" y="80000"/>
                </a:lnTo>
                <a:lnTo>
                  <a:pt x="48000" y="80000"/>
                </a:lnTo>
                <a:lnTo>
                  <a:pt x="72000" y="80000"/>
                </a:lnTo>
                <a:lnTo>
                  <a:pt x="96000" y="80000"/>
                </a:lnTo>
                <a:lnTo>
                  <a:pt x="96000" y="40000"/>
                </a:lnTo>
                <a:lnTo>
                  <a:pt x="48000" y="0"/>
                </a:lnTo>
                <a:lnTo>
                  <a:pt x="0" y="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51" name="Shape 4951"/>
          <p:cNvSpPr/>
          <p:nvPr/>
        </p:nvSpPr>
        <p:spPr>
          <a:xfrm>
            <a:off x="7218363" y="5510212"/>
            <a:ext cx="23812" cy="20636"/>
          </a:xfrm>
          <a:custGeom>
            <a:pathLst>
              <a:path extrusionOk="0" h="120000" w="120000">
                <a:moveTo>
                  <a:pt x="0" y="64615"/>
                </a:moveTo>
                <a:lnTo>
                  <a:pt x="0" y="64615"/>
                </a:lnTo>
                <a:lnTo>
                  <a:pt x="15000" y="92307"/>
                </a:lnTo>
                <a:lnTo>
                  <a:pt x="30000" y="101538"/>
                </a:lnTo>
                <a:lnTo>
                  <a:pt x="30000" y="110769"/>
                </a:lnTo>
                <a:lnTo>
                  <a:pt x="45000" y="110769"/>
                </a:lnTo>
                <a:lnTo>
                  <a:pt x="67500" y="101538"/>
                </a:lnTo>
                <a:lnTo>
                  <a:pt x="90000" y="92307"/>
                </a:lnTo>
                <a:lnTo>
                  <a:pt x="105000" y="83076"/>
                </a:lnTo>
                <a:lnTo>
                  <a:pt x="112500" y="73846"/>
                </a:lnTo>
                <a:lnTo>
                  <a:pt x="60000" y="9230"/>
                </a:lnTo>
                <a:lnTo>
                  <a:pt x="0" y="0"/>
                </a:lnTo>
                <a:lnTo>
                  <a:pt x="0" y="6461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52" name="Shape 4952"/>
          <p:cNvSpPr/>
          <p:nvPr/>
        </p:nvSpPr>
        <p:spPr>
          <a:xfrm>
            <a:off x="7269163" y="5456237"/>
            <a:ext cx="14287" cy="9524"/>
          </a:xfrm>
          <a:custGeom>
            <a:pathLst>
              <a:path extrusionOk="0" h="120000" w="120000">
                <a:moveTo>
                  <a:pt x="98181" y="0"/>
                </a:moveTo>
                <a:lnTo>
                  <a:pt x="87272" y="20000"/>
                </a:lnTo>
                <a:lnTo>
                  <a:pt x="76363" y="40000"/>
                </a:lnTo>
                <a:lnTo>
                  <a:pt x="76363" y="60000"/>
                </a:lnTo>
                <a:lnTo>
                  <a:pt x="65454" y="60000"/>
                </a:lnTo>
                <a:lnTo>
                  <a:pt x="54545" y="60000"/>
                </a:lnTo>
                <a:lnTo>
                  <a:pt x="32727" y="60000"/>
                </a:lnTo>
                <a:lnTo>
                  <a:pt x="21818" y="60000"/>
                </a:lnTo>
                <a:lnTo>
                  <a:pt x="10909" y="60000"/>
                </a:lnTo>
                <a:lnTo>
                  <a:pt x="0" y="80000"/>
                </a:lnTo>
                <a:lnTo>
                  <a:pt x="10909" y="80000"/>
                </a:lnTo>
                <a:lnTo>
                  <a:pt x="21818" y="100000"/>
                </a:lnTo>
                <a:lnTo>
                  <a:pt x="32727" y="100000"/>
                </a:lnTo>
                <a:lnTo>
                  <a:pt x="43636" y="100000"/>
                </a:lnTo>
                <a:lnTo>
                  <a:pt x="54545" y="100000"/>
                </a:lnTo>
                <a:lnTo>
                  <a:pt x="65454" y="100000"/>
                </a:lnTo>
                <a:lnTo>
                  <a:pt x="76363" y="100000"/>
                </a:lnTo>
                <a:lnTo>
                  <a:pt x="87272" y="100000"/>
                </a:lnTo>
                <a:lnTo>
                  <a:pt x="98181" y="80000"/>
                </a:lnTo>
                <a:lnTo>
                  <a:pt x="109090" y="80000"/>
                </a:lnTo>
                <a:lnTo>
                  <a:pt x="109090" y="60000"/>
                </a:lnTo>
                <a:lnTo>
                  <a:pt x="98181" y="20000"/>
                </a:lnTo>
                <a:lnTo>
                  <a:pt x="98181"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53" name="Shape 4953"/>
          <p:cNvSpPr/>
          <p:nvPr/>
        </p:nvSpPr>
        <p:spPr>
          <a:xfrm>
            <a:off x="7269163" y="5456237"/>
            <a:ext cx="30161" cy="25399"/>
          </a:xfrm>
          <a:custGeom>
            <a:pathLst>
              <a:path extrusionOk="0" h="120000" w="120000">
                <a:moveTo>
                  <a:pt x="103636" y="0"/>
                </a:moveTo>
                <a:lnTo>
                  <a:pt x="103636" y="0"/>
                </a:lnTo>
                <a:lnTo>
                  <a:pt x="92727" y="30000"/>
                </a:lnTo>
                <a:lnTo>
                  <a:pt x="81818" y="52500"/>
                </a:lnTo>
                <a:lnTo>
                  <a:pt x="76363" y="67500"/>
                </a:lnTo>
                <a:lnTo>
                  <a:pt x="70909" y="67500"/>
                </a:lnTo>
                <a:lnTo>
                  <a:pt x="54545" y="67500"/>
                </a:lnTo>
                <a:lnTo>
                  <a:pt x="38181" y="67500"/>
                </a:lnTo>
                <a:lnTo>
                  <a:pt x="21818" y="67500"/>
                </a:lnTo>
                <a:lnTo>
                  <a:pt x="16363" y="75000"/>
                </a:lnTo>
                <a:lnTo>
                  <a:pt x="5454" y="75000"/>
                </a:lnTo>
                <a:lnTo>
                  <a:pt x="0" y="82500"/>
                </a:lnTo>
                <a:lnTo>
                  <a:pt x="5454" y="97500"/>
                </a:lnTo>
                <a:lnTo>
                  <a:pt x="16363" y="105000"/>
                </a:lnTo>
                <a:lnTo>
                  <a:pt x="32727" y="112500"/>
                </a:lnTo>
                <a:lnTo>
                  <a:pt x="49090" y="112500"/>
                </a:lnTo>
                <a:lnTo>
                  <a:pt x="60000" y="112500"/>
                </a:lnTo>
                <a:lnTo>
                  <a:pt x="70909" y="112500"/>
                </a:lnTo>
                <a:lnTo>
                  <a:pt x="81818" y="105000"/>
                </a:lnTo>
                <a:lnTo>
                  <a:pt x="98181" y="105000"/>
                </a:lnTo>
                <a:lnTo>
                  <a:pt x="109090" y="97500"/>
                </a:lnTo>
                <a:lnTo>
                  <a:pt x="114545" y="82500"/>
                </a:lnTo>
                <a:lnTo>
                  <a:pt x="114545" y="67500"/>
                </a:lnTo>
                <a:lnTo>
                  <a:pt x="109090" y="30000"/>
                </a:lnTo>
                <a:lnTo>
                  <a:pt x="109090" y="15000"/>
                </a:lnTo>
                <a:lnTo>
                  <a:pt x="103636"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54" name="Shape 4954"/>
          <p:cNvSpPr/>
          <p:nvPr/>
        </p:nvSpPr>
        <p:spPr>
          <a:xfrm>
            <a:off x="7208838" y="5445125"/>
            <a:ext cx="11112" cy="7937"/>
          </a:xfrm>
          <a:custGeom>
            <a:pathLst>
              <a:path extrusionOk="0" h="120000" w="120000">
                <a:moveTo>
                  <a:pt x="105000" y="96000"/>
                </a:moveTo>
                <a:lnTo>
                  <a:pt x="30000" y="72000"/>
                </a:lnTo>
                <a:lnTo>
                  <a:pt x="0" y="24000"/>
                </a:lnTo>
                <a:lnTo>
                  <a:pt x="30000" y="0"/>
                </a:lnTo>
                <a:lnTo>
                  <a:pt x="105000" y="96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55" name="Shape 4955"/>
          <p:cNvSpPr/>
          <p:nvPr/>
        </p:nvSpPr>
        <p:spPr>
          <a:xfrm>
            <a:off x="7218363" y="5451475"/>
            <a:ext cx="7937" cy="11113"/>
          </a:xfrm>
          <a:custGeom>
            <a:pathLst>
              <a:path extrusionOk="0" h="120000" w="120000">
                <a:moveTo>
                  <a:pt x="0" y="0"/>
                </a:moveTo>
                <a:lnTo>
                  <a:pt x="0" y="0"/>
                </a:lnTo>
                <a:lnTo>
                  <a:pt x="72000" y="34285"/>
                </a:lnTo>
                <a:lnTo>
                  <a:pt x="96000" y="68571"/>
                </a:lnTo>
                <a:lnTo>
                  <a:pt x="72000" y="10285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56" name="Shape 4956"/>
          <p:cNvSpPr/>
          <p:nvPr/>
        </p:nvSpPr>
        <p:spPr>
          <a:xfrm>
            <a:off x="7307263" y="5422900"/>
            <a:ext cx="1587" cy="23813"/>
          </a:xfrm>
          <a:custGeom>
            <a:pathLst>
              <a:path extrusionOk="0" h="120000" w="120000">
                <a:moveTo>
                  <a:pt x="0" y="0"/>
                </a:moveTo>
                <a:lnTo>
                  <a:pt x="0" y="16000"/>
                </a:lnTo>
                <a:lnTo>
                  <a:pt x="0" y="32000"/>
                </a:lnTo>
                <a:lnTo>
                  <a:pt x="0" y="40000"/>
                </a:lnTo>
                <a:lnTo>
                  <a:pt x="0" y="48000"/>
                </a:lnTo>
                <a:lnTo>
                  <a:pt x="60000" y="56000"/>
                </a:lnTo>
                <a:lnTo>
                  <a:pt x="60000" y="64000"/>
                </a:lnTo>
                <a:lnTo>
                  <a:pt x="60000" y="72000"/>
                </a:lnTo>
                <a:lnTo>
                  <a:pt x="60000" y="88000"/>
                </a:lnTo>
                <a:lnTo>
                  <a:pt x="60000" y="96000"/>
                </a:lnTo>
                <a:lnTo>
                  <a:pt x="60000" y="112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57" name="Shape 4957"/>
          <p:cNvSpPr/>
          <p:nvPr/>
        </p:nvSpPr>
        <p:spPr>
          <a:xfrm>
            <a:off x="7307263" y="5422900"/>
            <a:ext cx="17461" cy="39688"/>
          </a:xfrm>
          <a:custGeom>
            <a:pathLst>
              <a:path extrusionOk="0" h="120000" w="120000">
                <a:moveTo>
                  <a:pt x="0" y="0"/>
                </a:moveTo>
                <a:lnTo>
                  <a:pt x="0" y="0"/>
                </a:lnTo>
                <a:lnTo>
                  <a:pt x="9230" y="14400"/>
                </a:lnTo>
                <a:lnTo>
                  <a:pt x="27692" y="28800"/>
                </a:lnTo>
                <a:lnTo>
                  <a:pt x="36923" y="43200"/>
                </a:lnTo>
                <a:lnTo>
                  <a:pt x="36923" y="48000"/>
                </a:lnTo>
                <a:lnTo>
                  <a:pt x="46153" y="52800"/>
                </a:lnTo>
                <a:lnTo>
                  <a:pt x="73846" y="57600"/>
                </a:lnTo>
                <a:lnTo>
                  <a:pt x="73846" y="62400"/>
                </a:lnTo>
                <a:lnTo>
                  <a:pt x="83076" y="72000"/>
                </a:lnTo>
                <a:lnTo>
                  <a:pt x="83076" y="86400"/>
                </a:lnTo>
                <a:lnTo>
                  <a:pt x="101538" y="96000"/>
                </a:lnTo>
                <a:lnTo>
                  <a:pt x="110769" y="1152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58" name="Shape 4958"/>
          <p:cNvSpPr/>
          <p:nvPr/>
        </p:nvSpPr>
        <p:spPr>
          <a:xfrm>
            <a:off x="7308850" y="5475287"/>
            <a:ext cx="25399" cy="7937"/>
          </a:xfrm>
          <a:custGeom>
            <a:pathLst>
              <a:path extrusionOk="0" h="120000" w="120000">
                <a:moveTo>
                  <a:pt x="113333" y="96000"/>
                </a:moveTo>
                <a:lnTo>
                  <a:pt x="100000" y="72000"/>
                </a:lnTo>
                <a:lnTo>
                  <a:pt x="80000" y="48000"/>
                </a:lnTo>
                <a:lnTo>
                  <a:pt x="60000" y="48000"/>
                </a:lnTo>
                <a:lnTo>
                  <a:pt x="46666" y="48000"/>
                </a:lnTo>
                <a:lnTo>
                  <a:pt x="33333" y="24000"/>
                </a:lnTo>
                <a:lnTo>
                  <a:pt x="20000" y="24000"/>
                </a:lnTo>
                <a:lnTo>
                  <a:pt x="6666" y="0"/>
                </a:lnTo>
                <a:lnTo>
                  <a:pt x="0" y="0"/>
                </a:lnTo>
                <a:lnTo>
                  <a:pt x="113333" y="96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59" name="Shape 4959"/>
          <p:cNvSpPr/>
          <p:nvPr/>
        </p:nvSpPr>
        <p:spPr>
          <a:xfrm>
            <a:off x="7308850" y="5481637"/>
            <a:ext cx="41275" cy="11112"/>
          </a:xfrm>
          <a:custGeom>
            <a:pathLst>
              <a:path extrusionOk="0" h="120000" w="120000">
                <a:moveTo>
                  <a:pt x="115862" y="0"/>
                </a:moveTo>
                <a:lnTo>
                  <a:pt x="115862" y="0"/>
                </a:lnTo>
                <a:lnTo>
                  <a:pt x="103448" y="34285"/>
                </a:lnTo>
                <a:lnTo>
                  <a:pt x="78620" y="51428"/>
                </a:lnTo>
                <a:lnTo>
                  <a:pt x="62068" y="51428"/>
                </a:lnTo>
                <a:lnTo>
                  <a:pt x="45517" y="51428"/>
                </a:lnTo>
                <a:lnTo>
                  <a:pt x="33103" y="68571"/>
                </a:lnTo>
                <a:lnTo>
                  <a:pt x="16551" y="85714"/>
                </a:lnTo>
                <a:lnTo>
                  <a:pt x="4137" y="102857"/>
                </a:lnTo>
                <a:lnTo>
                  <a:pt x="0" y="10285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60" name="Shape 4960"/>
          <p:cNvSpPr/>
          <p:nvPr/>
        </p:nvSpPr>
        <p:spPr>
          <a:xfrm>
            <a:off x="7169150" y="5424487"/>
            <a:ext cx="12699" cy="12699"/>
          </a:xfrm>
          <a:custGeom>
            <a:pathLst>
              <a:path extrusionOk="0" h="120000" w="120000">
                <a:moveTo>
                  <a:pt x="40000" y="0"/>
                </a:moveTo>
                <a:lnTo>
                  <a:pt x="40000" y="0"/>
                </a:lnTo>
                <a:lnTo>
                  <a:pt x="0" y="30000"/>
                </a:lnTo>
                <a:lnTo>
                  <a:pt x="0" y="75000"/>
                </a:lnTo>
                <a:lnTo>
                  <a:pt x="40000" y="105000"/>
                </a:lnTo>
                <a:lnTo>
                  <a:pt x="66666" y="105000"/>
                </a:lnTo>
                <a:lnTo>
                  <a:pt x="106666" y="105000"/>
                </a:lnTo>
                <a:lnTo>
                  <a:pt x="106666" y="75000"/>
                </a:lnTo>
                <a:lnTo>
                  <a:pt x="106666" y="30000"/>
                </a:lnTo>
                <a:lnTo>
                  <a:pt x="66666" y="3000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61" name="Shape 4961"/>
          <p:cNvSpPr/>
          <p:nvPr/>
        </p:nvSpPr>
        <p:spPr>
          <a:xfrm>
            <a:off x="7208838" y="5411787"/>
            <a:ext cx="14287" cy="12699"/>
          </a:xfrm>
          <a:custGeom>
            <a:pathLst>
              <a:path extrusionOk="0" h="120000" w="120000">
                <a:moveTo>
                  <a:pt x="48000" y="0"/>
                </a:moveTo>
                <a:lnTo>
                  <a:pt x="0" y="0"/>
                </a:lnTo>
                <a:lnTo>
                  <a:pt x="0" y="30000"/>
                </a:lnTo>
                <a:lnTo>
                  <a:pt x="0" y="75000"/>
                </a:lnTo>
                <a:lnTo>
                  <a:pt x="0" y="105000"/>
                </a:lnTo>
                <a:lnTo>
                  <a:pt x="48000" y="105000"/>
                </a:lnTo>
                <a:lnTo>
                  <a:pt x="108000" y="105000"/>
                </a:lnTo>
                <a:lnTo>
                  <a:pt x="108000" y="75000"/>
                </a:lnTo>
                <a:lnTo>
                  <a:pt x="108000" y="30000"/>
                </a:lnTo>
                <a:lnTo>
                  <a:pt x="48000" y="3000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62" name="Shape 4962"/>
          <p:cNvSpPr/>
          <p:nvPr/>
        </p:nvSpPr>
        <p:spPr>
          <a:xfrm>
            <a:off x="7235825" y="5438775"/>
            <a:ext cx="12699" cy="14288"/>
          </a:xfrm>
          <a:custGeom>
            <a:pathLst>
              <a:path extrusionOk="0" h="120000" w="120000">
                <a:moveTo>
                  <a:pt x="40000" y="0"/>
                </a:moveTo>
                <a:lnTo>
                  <a:pt x="40000" y="0"/>
                </a:lnTo>
                <a:lnTo>
                  <a:pt x="0" y="53333"/>
                </a:lnTo>
                <a:lnTo>
                  <a:pt x="0" y="106666"/>
                </a:lnTo>
                <a:lnTo>
                  <a:pt x="40000" y="106666"/>
                </a:lnTo>
                <a:lnTo>
                  <a:pt x="66666" y="106666"/>
                </a:lnTo>
                <a:lnTo>
                  <a:pt x="106666" y="106666"/>
                </a:lnTo>
                <a:lnTo>
                  <a:pt x="106666" y="53333"/>
                </a:lnTo>
                <a:lnTo>
                  <a:pt x="66666" y="53333"/>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63" name="Shape 4963"/>
          <p:cNvSpPr/>
          <p:nvPr/>
        </p:nvSpPr>
        <p:spPr>
          <a:xfrm>
            <a:off x="7175500" y="5489575"/>
            <a:ext cx="12699" cy="14288"/>
          </a:xfrm>
          <a:custGeom>
            <a:pathLst>
              <a:path extrusionOk="0" h="120000" w="120000">
                <a:moveTo>
                  <a:pt x="40000" y="0"/>
                </a:moveTo>
                <a:lnTo>
                  <a:pt x="0" y="0"/>
                </a:lnTo>
                <a:lnTo>
                  <a:pt x="0" y="53333"/>
                </a:lnTo>
                <a:lnTo>
                  <a:pt x="0" y="106666"/>
                </a:lnTo>
                <a:lnTo>
                  <a:pt x="40000" y="106666"/>
                </a:lnTo>
                <a:lnTo>
                  <a:pt x="66666" y="106666"/>
                </a:lnTo>
                <a:lnTo>
                  <a:pt x="106666" y="106666"/>
                </a:lnTo>
                <a:lnTo>
                  <a:pt x="106666" y="53333"/>
                </a:lnTo>
                <a:lnTo>
                  <a:pt x="66666" y="53333"/>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64" name="Shape 4964"/>
          <p:cNvSpPr/>
          <p:nvPr/>
        </p:nvSpPr>
        <p:spPr>
          <a:xfrm>
            <a:off x="7261225" y="5556250"/>
            <a:ext cx="14288" cy="14288"/>
          </a:xfrm>
          <a:custGeom>
            <a:pathLst>
              <a:path extrusionOk="0" h="120000" w="120000">
                <a:moveTo>
                  <a:pt x="48000" y="0"/>
                </a:moveTo>
                <a:lnTo>
                  <a:pt x="48000" y="0"/>
                </a:lnTo>
                <a:lnTo>
                  <a:pt x="0" y="0"/>
                </a:lnTo>
                <a:lnTo>
                  <a:pt x="48000" y="53333"/>
                </a:lnTo>
                <a:lnTo>
                  <a:pt x="48000" y="106666"/>
                </a:lnTo>
                <a:lnTo>
                  <a:pt x="108000" y="53333"/>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65" name="Shape 4965"/>
          <p:cNvSpPr/>
          <p:nvPr/>
        </p:nvSpPr>
        <p:spPr>
          <a:xfrm>
            <a:off x="7219950" y="5551487"/>
            <a:ext cx="15875" cy="12699"/>
          </a:xfrm>
          <a:custGeom>
            <a:pathLst>
              <a:path extrusionOk="0" h="120000" w="120000">
                <a:moveTo>
                  <a:pt x="0" y="0"/>
                </a:moveTo>
                <a:lnTo>
                  <a:pt x="0" y="0"/>
                </a:lnTo>
                <a:lnTo>
                  <a:pt x="0" y="30000"/>
                </a:lnTo>
                <a:lnTo>
                  <a:pt x="0" y="75000"/>
                </a:lnTo>
                <a:lnTo>
                  <a:pt x="0" y="105000"/>
                </a:lnTo>
                <a:lnTo>
                  <a:pt x="109090" y="105000"/>
                </a:lnTo>
                <a:lnTo>
                  <a:pt x="109090" y="75000"/>
                </a:lnTo>
                <a:lnTo>
                  <a:pt x="109090" y="30000"/>
                </a:lnTo>
                <a:lnTo>
                  <a:pt x="10909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66" name="Shape 4966"/>
          <p:cNvSpPr/>
          <p:nvPr/>
        </p:nvSpPr>
        <p:spPr>
          <a:xfrm>
            <a:off x="7289800" y="5432425"/>
            <a:ext cx="12699" cy="12699"/>
          </a:xfrm>
          <a:custGeom>
            <a:pathLst>
              <a:path extrusionOk="0" h="120000" w="120000">
                <a:moveTo>
                  <a:pt x="40000" y="0"/>
                </a:moveTo>
                <a:lnTo>
                  <a:pt x="0" y="0"/>
                </a:lnTo>
                <a:lnTo>
                  <a:pt x="0" y="30000"/>
                </a:lnTo>
                <a:lnTo>
                  <a:pt x="0" y="75000"/>
                </a:lnTo>
                <a:lnTo>
                  <a:pt x="40000" y="105000"/>
                </a:lnTo>
                <a:lnTo>
                  <a:pt x="66666" y="105000"/>
                </a:lnTo>
                <a:lnTo>
                  <a:pt x="66666" y="75000"/>
                </a:lnTo>
                <a:lnTo>
                  <a:pt x="106666" y="75000"/>
                </a:lnTo>
                <a:lnTo>
                  <a:pt x="106666" y="30000"/>
                </a:lnTo>
                <a:lnTo>
                  <a:pt x="106666" y="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67" name="Shape 4967"/>
          <p:cNvSpPr/>
          <p:nvPr/>
        </p:nvSpPr>
        <p:spPr>
          <a:xfrm>
            <a:off x="7285038" y="5381625"/>
            <a:ext cx="12699" cy="14288"/>
          </a:xfrm>
          <a:custGeom>
            <a:pathLst>
              <a:path extrusionOk="0" h="120000" w="120000">
                <a:moveTo>
                  <a:pt x="40000" y="0"/>
                </a:moveTo>
                <a:lnTo>
                  <a:pt x="40000" y="0"/>
                </a:lnTo>
                <a:lnTo>
                  <a:pt x="0" y="53333"/>
                </a:lnTo>
                <a:lnTo>
                  <a:pt x="40000" y="106666"/>
                </a:lnTo>
                <a:lnTo>
                  <a:pt x="66666" y="106666"/>
                </a:lnTo>
                <a:lnTo>
                  <a:pt x="106666" y="106666"/>
                </a:lnTo>
                <a:lnTo>
                  <a:pt x="106666" y="53333"/>
                </a:lnTo>
                <a:lnTo>
                  <a:pt x="106666" y="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68" name="Shape 4968"/>
          <p:cNvSpPr/>
          <p:nvPr/>
        </p:nvSpPr>
        <p:spPr>
          <a:xfrm>
            <a:off x="7319963" y="5414962"/>
            <a:ext cx="14287" cy="14287"/>
          </a:xfrm>
          <a:custGeom>
            <a:pathLst>
              <a:path extrusionOk="0" h="120000" w="120000">
                <a:moveTo>
                  <a:pt x="0" y="0"/>
                </a:moveTo>
                <a:lnTo>
                  <a:pt x="0" y="0"/>
                </a:lnTo>
                <a:lnTo>
                  <a:pt x="0" y="53333"/>
                </a:lnTo>
                <a:lnTo>
                  <a:pt x="0" y="106666"/>
                </a:lnTo>
                <a:lnTo>
                  <a:pt x="48000" y="106666"/>
                </a:lnTo>
                <a:lnTo>
                  <a:pt x="108000" y="106666"/>
                </a:lnTo>
                <a:lnTo>
                  <a:pt x="108000" y="53333"/>
                </a:lnTo>
                <a:lnTo>
                  <a:pt x="108000" y="0"/>
                </a:lnTo>
                <a:lnTo>
                  <a:pt x="4800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69" name="Shape 4969"/>
          <p:cNvSpPr/>
          <p:nvPr/>
        </p:nvSpPr>
        <p:spPr>
          <a:xfrm>
            <a:off x="7319963" y="5507037"/>
            <a:ext cx="15875" cy="15875"/>
          </a:xfrm>
          <a:custGeom>
            <a:pathLst>
              <a:path extrusionOk="0" h="120000" w="120000">
                <a:moveTo>
                  <a:pt x="0" y="0"/>
                </a:moveTo>
                <a:lnTo>
                  <a:pt x="0" y="0"/>
                </a:lnTo>
                <a:lnTo>
                  <a:pt x="0" y="108000"/>
                </a:lnTo>
                <a:lnTo>
                  <a:pt x="109090" y="108000"/>
                </a:lnTo>
                <a:lnTo>
                  <a:pt x="10909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70" name="Shape 4970"/>
          <p:cNvSpPr/>
          <p:nvPr/>
        </p:nvSpPr>
        <p:spPr>
          <a:xfrm>
            <a:off x="7150100" y="5386387"/>
            <a:ext cx="14288" cy="14287"/>
          </a:xfrm>
          <a:custGeom>
            <a:pathLst>
              <a:path extrusionOk="0" h="120000" w="120000">
                <a:moveTo>
                  <a:pt x="48000" y="0"/>
                </a:moveTo>
                <a:lnTo>
                  <a:pt x="48000" y="53333"/>
                </a:lnTo>
                <a:lnTo>
                  <a:pt x="0" y="53333"/>
                </a:lnTo>
                <a:lnTo>
                  <a:pt x="48000" y="106666"/>
                </a:lnTo>
                <a:lnTo>
                  <a:pt x="108000" y="106666"/>
                </a:lnTo>
                <a:lnTo>
                  <a:pt x="108000" y="53333"/>
                </a:lnTo>
                <a:lnTo>
                  <a:pt x="48000" y="53333"/>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71" name="Shape 4971"/>
          <p:cNvSpPr/>
          <p:nvPr/>
        </p:nvSpPr>
        <p:spPr>
          <a:xfrm>
            <a:off x="7129463" y="5443537"/>
            <a:ext cx="14287" cy="12699"/>
          </a:xfrm>
          <a:custGeom>
            <a:pathLst>
              <a:path extrusionOk="0" h="120000" w="120000">
                <a:moveTo>
                  <a:pt x="48000" y="0"/>
                </a:moveTo>
                <a:lnTo>
                  <a:pt x="0" y="0"/>
                </a:lnTo>
                <a:lnTo>
                  <a:pt x="0" y="30000"/>
                </a:lnTo>
                <a:lnTo>
                  <a:pt x="0" y="75000"/>
                </a:lnTo>
                <a:lnTo>
                  <a:pt x="0" y="105000"/>
                </a:lnTo>
                <a:lnTo>
                  <a:pt x="48000" y="105000"/>
                </a:lnTo>
                <a:lnTo>
                  <a:pt x="108000" y="75000"/>
                </a:lnTo>
                <a:lnTo>
                  <a:pt x="108000" y="30000"/>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72" name="Shape 4972"/>
          <p:cNvSpPr/>
          <p:nvPr/>
        </p:nvSpPr>
        <p:spPr>
          <a:xfrm>
            <a:off x="7159625" y="5518150"/>
            <a:ext cx="14288" cy="14288"/>
          </a:xfrm>
          <a:custGeom>
            <a:pathLst>
              <a:path extrusionOk="0" h="120000" w="120000">
                <a:moveTo>
                  <a:pt x="0" y="0"/>
                </a:moveTo>
                <a:lnTo>
                  <a:pt x="0" y="0"/>
                </a:lnTo>
                <a:lnTo>
                  <a:pt x="0" y="53333"/>
                </a:lnTo>
                <a:lnTo>
                  <a:pt x="0" y="106666"/>
                </a:lnTo>
                <a:lnTo>
                  <a:pt x="48000" y="106666"/>
                </a:lnTo>
                <a:lnTo>
                  <a:pt x="108000" y="106666"/>
                </a:lnTo>
                <a:lnTo>
                  <a:pt x="108000" y="53333"/>
                </a:lnTo>
                <a:lnTo>
                  <a:pt x="108000" y="0"/>
                </a:lnTo>
                <a:lnTo>
                  <a:pt x="4800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73" name="Shape 4973"/>
          <p:cNvSpPr/>
          <p:nvPr/>
        </p:nvSpPr>
        <p:spPr>
          <a:xfrm>
            <a:off x="7218363" y="5529262"/>
            <a:ext cx="11112" cy="14287"/>
          </a:xfrm>
          <a:custGeom>
            <a:pathLst>
              <a:path extrusionOk="0" h="120000" w="120000">
                <a:moveTo>
                  <a:pt x="30000" y="0"/>
                </a:moveTo>
                <a:lnTo>
                  <a:pt x="0" y="0"/>
                </a:lnTo>
                <a:lnTo>
                  <a:pt x="0" y="53333"/>
                </a:lnTo>
                <a:lnTo>
                  <a:pt x="0" y="106666"/>
                </a:lnTo>
                <a:lnTo>
                  <a:pt x="30000" y="106666"/>
                </a:lnTo>
                <a:lnTo>
                  <a:pt x="75000" y="106666"/>
                </a:lnTo>
                <a:lnTo>
                  <a:pt x="105000" y="53333"/>
                </a:lnTo>
                <a:lnTo>
                  <a:pt x="105000" y="0"/>
                </a:lnTo>
                <a:lnTo>
                  <a:pt x="75000" y="0"/>
                </a:lnTo>
                <a:lnTo>
                  <a:pt x="3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74" name="Shape 4974"/>
          <p:cNvSpPr/>
          <p:nvPr/>
        </p:nvSpPr>
        <p:spPr>
          <a:xfrm>
            <a:off x="7189788" y="5543550"/>
            <a:ext cx="12699" cy="12699"/>
          </a:xfrm>
          <a:custGeom>
            <a:pathLst>
              <a:path extrusionOk="0" h="120000" w="120000">
                <a:moveTo>
                  <a:pt x="40000" y="0"/>
                </a:moveTo>
                <a:lnTo>
                  <a:pt x="0" y="30000"/>
                </a:lnTo>
                <a:lnTo>
                  <a:pt x="0" y="75000"/>
                </a:lnTo>
                <a:lnTo>
                  <a:pt x="0" y="105000"/>
                </a:lnTo>
                <a:lnTo>
                  <a:pt x="40000" y="105000"/>
                </a:lnTo>
                <a:lnTo>
                  <a:pt x="66666" y="105000"/>
                </a:lnTo>
                <a:lnTo>
                  <a:pt x="106666" y="105000"/>
                </a:lnTo>
                <a:lnTo>
                  <a:pt x="106666" y="75000"/>
                </a:lnTo>
                <a:lnTo>
                  <a:pt x="106666" y="30000"/>
                </a:lnTo>
                <a:lnTo>
                  <a:pt x="66666" y="3000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75" name="Shape 4975"/>
          <p:cNvSpPr/>
          <p:nvPr/>
        </p:nvSpPr>
        <p:spPr>
          <a:xfrm>
            <a:off x="6680200" y="4257675"/>
            <a:ext cx="396874" cy="1384299"/>
          </a:xfrm>
          <a:custGeom>
            <a:pathLst>
              <a:path extrusionOk="0" h="120000" w="120000">
                <a:moveTo>
                  <a:pt x="17935" y="5366"/>
                </a:moveTo>
                <a:lnTo>
                  <a:pt x="17935" y="5366"/>
                </a:lnTo>
                <a:lnTo>
                  <a:pt x="21779" y="4541"/>
                </a:lnTo>
                <a:lnTo>
                  <a:pt x="26049" y="3715"/>
                </a:lnTo>
                <a:lnTo>
                  <a:pt x="29893" y="3027"/>
                </a:lnTo>
                <a:lnTo>
                  <a:pt x="33309" y="2477"/>
                </a:lnTo>
                <a:lnTo>
                  <a:pt x="36298" y="1788"/>
                </a:lnTo>
                <a:lnTo>
                  <a:pt x="39715" y="1376"/>
                </a:lnTo>
                <a:lnTo>
                  <a:pt x="43131" y="825"/>
                </a:lnTo>
                <a:lnTo>
                  <a:pt x="46548" y="550"/>
                </a:lnTo>
                <a:lnTo>
                  <a:pt x="50391" y="275"/>
                </a:lnTo>
                <a:lnTo>
                  <a:pt x="54661" y="137"/>
                </a:lnTo>
                <a:lnTo>
                  <a:pt x="58932" y="0"/>
                </a:lnTo>
                <a:lnTo>
                  <a:pt x="64056" y="0"/>
                </a:lnTo>
                <a:lnTo>
                  <a:pt x="69181" y="0"/>
                </a:lnTo>
                <a:lnTo>
                  <a:pt x="74306" y="275"/>
                </a:lnTo>
                <a:lnTo>
                  <a:pt x="81138" y="550"/>
                </a:lnTo>
                <a:lnTo>
                  <a:pt x="88398" y="825"/>
                </a:lnTo>
                <a:lnTo>
                  <a:pt x="101209" y="1926"/>
                </a:lnTo>
                <a:lnTo>
                  <a:pt x="110604" y="3302"/>
                </a:lnTo>
                <a:lnTo>
                  <a:pt x="116156" y="5229"/>
                </a:lnTo>
                <a:lnTo>
                  <a:pt x="119145" y="7431"/>
                </a:lnTo>
                <a:lnTo>
                  <a:pt x="119572" y="9908"/>
                </a:lnTo>
                <a:lnTo>
                  <a:pt x="119145" y="12660"/>
                </a:lnTo>
                <a:lnTo>
                  <a:pt x="117864" y="15550"/>
                </a:lnTo>
                <a:lnTo>
                  <a:pt x="116156" y="18715"/>
                </a:lnTo>
                <a:lnTo>
                  <a:pt x="116156" y="20504"/>
                </a:lnTo>
                <a:lnTo>
                  <a:pt x="115729" y="22844"/>
                </a:lnTo>
                <a:lnTo>
                  <a:pt x="115302" y="26009"/>
                </a:lnTo>
                <a:lnTo>
                  <a:pt x="114875" y="29449"/>
                </a:lnTo>
                <a:lnTo>
                  <a:pt x="114448" y="33302"/>
                </a:lnTo>
                <a:lnTo>
                  <a:pt x="114021" y="37568"/>
                </a:lnTo>
                <a:lnTo>
                  <a:pt x="114021" y="41972"/>
                </a:lnTo>
                <a:lnTo>
                  <a:pt x="113167" y="46513"/>
                </a:lnTo>
                <a:lnTo>
                  <a:pt x="112740" y="51192"/>
                </a:lnTo>
                <a:lnTo>
                  <a:pt x="112740" y="55596"/>
                </a:lnTo>
                <a:lnTo>
                  <a:pt x="112740" y="59862"/>
                </a:lnTo>
                <a:lnTo>
                  <a:pt x="112740" y="63853"/>
                </a:lnTo>
                <a:lnTo>
                  <a:pt x="112740" y="67568"/>
                </a:lnTo>
                <a:lnTo>
                  <a:pt x="112740" y="70596"/>
                </a:lnTo>
                <a:lnTo>
                  <a:pt x="113167" y="73211"/>
                </a:lnTo>
                <a:lnTo>
                  <a:pt x="114021" y="75275"/>
                </a:lnTo>
                <a:lnTo>
                  <a:pt x="114448" y="76788"/>
                </a:lnTo>
                <a:lnTo>
                  <a:pt x="114875" y="78440"/>
                </a:lnTo>
                <a:lnTo>
                  <a:pt x="114875" y="80366"/>
                </a:lnTo>
                <a:lnTo>
                  <a:pt x="115302" y="82431"/>
                </a:lnTo>
                <a:lnTo>
                  <a:pt x="115302" y="84495"/>
                </a:lnTo>
                <a:lnTo>
                  <a:pt x="115729" y="86834"/>
                </a:lnTo>
                <a:lnTo>
                  <a:pt x="115729" y="89036"/>
                </a:lnTo>
                <a:lnTo>
                  <a:pt x="115729" y="91238"/>
                </a:lnTo>
                <a:lnTo>
                  <a:pt x="115729" y="93577"/>
                </a:lnTo>
                <a:lnTo>
                  <a:pt x="115729" y="95779"/>
                </a:lnTo>
                <a:lnTo>
                  <a:pt x="115729" y="97981"/>
                </a:lnTo>
                <a:lnTo>
                  <a:pt x="115729" y="100045"/>
                </a:lnTo>
                <a:lnTo>
                  <a:pt x="115729" y="101972"/>
                </a:lnTo>
                <a:lnTo>
                  <a:pt x="115729" y="103761"/>
                </a:lnTo>
                <a:lnTo>
                  <a:pt x="115302" y="105412"/>
                </a:lnTo>
                <a:lnTo>
                  <a:pt x="115302" y="106926"/>
                </a:lnTo>
                <a:lnTo>
                  <a:pt x="114021" y="109816"/>
                </a:lnTo>
                <a:lnTo>
                  <a:pt x="111032" y="112431"/>
                </a:lnTo>
                <a:lnTo>
                  <a:pt x="106761" y="114633"/>
                </a:lnTo>
                <a:lnTo>
                  <a:pt x="100355" y="116422"/>
                </a:lnTo>
                <a:lnTo>
                  <a:pt x="92241" y="117798"/>
                </a:lnTo>
                <a:lnTo>
                  <a:pt x="82419" y="118899"/>
                </a:lnTo>
                <a:lnTo>
                  <a:pt x="72170" y="119449"/>
                </a:lnTo>
                <a:lnTo>
                  <a:pt x="58932" y="119862"/>
                </a:lnTo>
                <a:lnTo>
                  <a:pt x="54234" y="119724"/>
                </a:lnTo>
                <a:lnTo>
                  <a:pt x="48683" y="119174"/>
                </a:lnTo>
                <a:lnTo>
                  <a:pt x="41423" y="118348"/>
                </a:lnTo>
                <a:lnTo>
                  <a:pt x="34163" y="117247"/>
                </a:lnTo>
                <a:lnTo>
                  <a:pt x="27330" y="116009"/>
                </a:lnTo>
                <a:lnTo>
                  <a:pt x="21779" y="114770"/>
                </a:lnTo>
                <a:lnTo>
                  <a:pt x="16227" y="113394"/>
                </a:lnTo>
                <a:lnTo>
                  <a:pt x="13238" y="112155"/>
                </a:lnTo>
                <a:lnTo>
                  <a:pt x="11957" y="111055"/>
                </a:lnTo>
                <a:lnTo>
                  <a:pt x="11103" y="109678"/>
                </a:lnTo>
                <a:lnTo>
                  <a:pt x="10676" y="108302"/>
                </a:lnTo>
                <a:lnTo>
                  <a:pt x="10249" y="106651"/>
                </a:lnTo>
                <a:lnTo>
                  <a:pt x="9395" y="104724"/>
                </a:lnTo>
                <a:lnTo>
                  <a:pt x="8967" y="102522"/>
                </a:lnTo>
                <a:lnTo>
                  <a:pt x="8113" y="100045"/>
                </a:lnTo>
                <a:lnTo>
                  <a:pt x="6405" y="97018"/>
                </a:lnTo>
                <a:lnTo>
                  <a:pt x="5124" y="95366"/>
                </a:lnTo>
                <a:lnTo>
                  <a:pt x="4270" y="93577"/>
                </a:lnTo>
                <a:lnTo>
                  <a:pt x="3416" y="91513"/>
                </a:lnTo>
                <a:lnTo>
                  <a:pt x="2989" y="89449"/>
                </a:lnTo>
                <a:lnTo>
                  <a:pt x="2562" y="87247"/>
                </a:lnTo>
                <a:lnTo>
                  <a:pt x="1281" y="85045"/>
                </a:lnTo>
                <a:lnTo>
                  <a:pt x="854" y="82706"/>
                </a:lnTo>
                <a:lnTo>
                  <a:pt x="427" y="80366"/>
                </a:lnTo>
                <a:lnTo>
                  <a:pt x="0" y="78165"/>
                </a:lnTo>
                <a:lnTo>
                  <a:pt x="0" y="75963"/>
                </a:lnTo>
                <a:lnTo>
                  <a:pt x="0" y="73899"/>
                </a:lnTo>
                <a:lnTo>
                  <a:pt x="0" y="71834"/>
                </a:lnTo>
                <a:lnTo>
                  <a:pt x="0" y="69908"/>
                </a:lnTo>
                <a:lnTo>
                  <a:pt x="0" y="68119"/>
                </a:lnTo>
                <a:lnTo>
                  <a:pt x="427" y="66743"/>
                </a:lnTo>
                <a:lnTo>
                  <a:pt x="854" y="65366"/>
                </a:lnTo>
                <a:lnTo>
                  <a:pt x="1281" y="64128"/>
                </a:lnTo>
                <a:lnTo>
                  <a:pt x="1708" y="62477"/>
                </a:lnTo>
                <a:lnTo>
                  <a:pt x="2989" y="60688"/>
                </a:lnTo>
                <a:lnTo>
                  <a:pt x="3416" y="58486"/>
                </a:lnTo>
                <a:lnTo>
                  <a:pt x="3416" y="56422"/>
                </a:lnTo>
                <a:lnTo>
                  <a:pt x="4270" y="53944"/>
                </a:lnTo>
                <a:lnTo>
                  <a:pt x="4697" y="51605"/>
                </a:lnTo>
                <a:lnTo>
                  <a:pt x="5124" y="49266"/>
                </a:lnTo>
                <a:lnTo>
                  <a:pt x="5124" y="46788"/>
                </a:lnTo>
                <a:lnTo>
                  <a:pt x="5551" y="44311"/>
                </a:lnTo>
                <a:lnTo>
                  <a:pt x="5551" y="42110"/>
                </a:lnTo>
                <a:lnTo>
                  <a:pt x="5551" y="39908"/>
                </a:lnTo>
                <a:lnTo>
                  <a:pt x="5551" y="37981"/>
                </a:lnTo>
                <a:lnTo>
                  <a:pt x="5124" y="36192"/>
                </a:lnTo>
                <a:lnTo>
                  <a:pt x="4697" y="34678"/>
                </a:lnTo>
                <a:lnTo>
                  <a:pt x="4270" y="33440"/>
                </a:lnTo>
                <a:lnTo>
                  <a:pt x="3416" y="31788"/>
                </a:lnTo>
                <a:lnTo>
                  <a:pt x="2989" y="30137"/>
                </a:lnTo>
                <a:lnTo>
                  <a:pt x="2562" y="28348"/>
                </a:lnTo>
                <a:lnTo>
                  <a:pt x="1708" y="26559"/>
                </a:lnTo>
                <a:lnTo>
                  <a:pt x="1708" y="24908"/>
                </a:lnTo>
                <a:lnTo>
                  <a:pt x="1708" y="23119"/>
                </a:lnTo>
                <a:lnTo>
                  <a:pt x="1708" y="21330"/>
                </a:lnTo>
                <a:lnTo>
                  <a:pt x="2562" y="19816"/>
                </a:lnTo>
                <a:lnTo>
                  <a:pt x="2562" y="18165"/>
                </a:lnTo>
                <a:lnTo>
                  <a:pt x="2989" y="16926"/>
                </a:lnTo>
                <a:lnTo>
                  <a:pt x="2989" y="15688"/>
                </a:lnTo>
                <a:lnTo>
                  <a:pt x="3416" y="14724"/>
                </a:lnTo>
                <a:lnTo>
                  <a:pt x="3416" y="13761"/>
                </a:lnTo>
                <a:lnTo>
                  <a:pt x="3416" y="13348"/>
                </a:lnTo>
                <a:lnTo>
                  <a:pt x="3416" y="13073"/>
                </a:lnTo>
                <a:lnTo>
                  <a:pt x="3843" y="12247"/>
                </a:lnTo>
                <a:lnTo>
                  <a:pt x="4270" y="11284"/>
                </a:lnTo>
                <a:lnTo>
                  <a:pt x="4697" y="10458"/>
                </a:lnTo>
                <a:lnTo>
                  <a:pt x="5551" y="9495"/>
                </a:lnTo>
                <a:lnTo>
                  <a:pt x="7259" y="8532"/>
                </a:lnTo>
                <a:lnTo>
                  <a:pt x="8967" y="7568"/>
                </a:lnTo>
                <a:lnTo>
                  <a:pt x="12384" y="6467"/>
                </a:lnTo>
                <a:lnTo>
                  <a:pt x="17935" y="5366"/>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76" name="Shape 4976"/>
          <p:cNvSpPr/>
          <p:nvPr/>
        </p:nvSpPr>
        <p:spPr>
          <a:xfrm>
            <a:off x="6726238" y="4405312"/>
            <a:ext cx="57150" cy="55561"/>
          </a:xfrm>
          <a:custGeom>
            <a:pathLst>
              <a:path extrusionOk="0" h="120000" w="120000">
                <a:moveTo>
                  <a:pt x="60000" y="116571"/>
                </a:moveTo>
                <a:lnTo>
                  <a:pt x="60000" y="116571"/>
                </a:lnTo>
                <a:lnTo>
                  <a:pt x="84000" y="113142"/>
                </a:lnTo>
                <a:lnTo>
                  <a:pt x="99000" y="99428"/>
                </a:lnTo>
                <a:lnTo>
                  <a:pt x="114000" y="82285"/>
                </a:lnTo>
                <a:lnTo>
                  <a:pt x="117000" y="58285"/>
                </a:lnTo>
                <a:lnTo>
                  <a:pt x="114000" y="34285"/>
                </a:lnTo>
                <a:lnTo>
                  <a:pt x="99000" y="17142"/>
                </a:lnTo>
                <a:lnTo>
                  <a:pt x="84000" y="3428"/>
                </a:lnTo>
                <a:lnTo>
                  <a:pt x="60000" y="0"/>
                </a:lnTo>
                <a:lnTo>
                  <a:pt x="36000" y="3428"/>
                </a:lnTo>
                <a:lnTo>
                  <a:pt x="18000" y="17142"/>
                </a:lnTo>
                <a:lnTo>
                  <a:pt x="6000" y="34285"/>
                </a:lnTo>
                <a:lnTo>
                  <a:pt x="0" y="58285"/>
                </a:lnTo>
                <a:lnTo>
                  <a:pt x="6000" y="82285"/>
                </a:lnTo>
                <a:lnTo>
                  <a:pt x="18000" y="99428"/>
                </a:lnTo>
                <a:lnTo>
                  <a:pt x="36000" y="113142"/>
                </a:lnTo>
                <a:lnTo>
                  <a:pt x="60000" y="116571"/>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77" name="Shape 4977"/>
          <p:cNvSpPr/>
          <p:nvPr/>
        </p:nvSpPr>
        <p:spPr>
          <a:xfrm>
            <a:off x="6765925" y="4330700"/>
            <a:ext cx="57150" cy="57150"/>
          </a:xfrm>
          <a:custGeom>
            <a:pathLst>
              <a:path extrusionOk="0" h="120000" w="120000">
                <a:moveTo>
                  <a:pt x="57000" y="116666"/>
                </a:moveTo>
                <a:lnTo>
                  <a:pt x="57000" y="116666"/>
                </a:lnTo>
                <a:lnTo>
                  <a:pt x="81000" y="113333"/>
                </a:lnTo>
                <a:lnTo>
                  <a:pt x="99000" y="100000"/>
                </a:lnTo>
                <a:lnTo>
                  <a:pt x="114000" y="80000"/>
                </a:lnTo>
                <a:lnTo>
                  <a:pt x="117000" y="56666"/>
                </a:lnTo>
                <a:lnTo>
                  <a:pt x="114000" y="33333"/>
                </a:lnTo>
                <a:lnTo>
                  <a:pt x="99000" y="16666"/>
                </a:lnTo>
                <a:lnTo>
                  <a:pt x="81000" y="6666"/>
                </a:lnTo>
                <a:lnTo>
                  <a:pt x="57000" y="0"/>
                </a:lnTo>
                <a:lnTo>
                  <a:pt x="33000" y="6666"/>
                </a:lnTo>
                <a:lnTo>
                  <a:pt x="18000" y="16666"/>
                </a:lnTo>
                <a:lnTo>
                  <a:pt x="6000" y="33333"/>
                </a:lnTo>
                <a:lnTo>
                  <a:pt x="0" y="56666"/>
                </a:lnTo>
                <a:lnTo>
                  <a:pt x="6000" y="80000"/>
                </a:lnTo>
                <a:lnTo>
                  <a:pt x="18000" y="100000"/>
                </a:lnTo>
                <a:lnTo>
                  <a:pt x="33000" y="113333"/>
                </a:lnTo>
                <a:lnTo>
                  <a:pt x="57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78" name="Shape 4978"/>
          <p:cNvSpPr/>
          <p:nvPr/>
        </p:nvSpPr>
        <p:spPr>
          <a:xfrm>
            <a:off x="6858000" y="4295775"/>
            <a:ext cx="58738" cy="58738"/>
          </a:xfrm>
          <a:custGeom>
            <a:pathLst>
              <a:path extrusionOk="0" h="120000" w="120000">
                <a:moveTo>
                  <a:pt x="55609" y="116756"/>
                </a:moveTo>
                <a:lnTo>
                  <a:pt x="55609" y="116756"/>
                </a:lnTo>
                <a:lnTo>
                  <a:pt x="79024" y="110270"/>
                </a:lnTo>
                <a:lnTo>
                  <a:pt x="99512" y="100540"/>
                </a:lnTo>
                <a:lnTo>
                  <a:pt x="114146" y="81081"/>
                </a:lnTo>
                <a:lnTo>
                  <a:pt x="117073" y="58378"/>
                </a:lnTo>
                <a:lnTo>
                  <a:pt x="114146" y="35675"/>
                </a:lnTo>
                <a:lnTo>
                  <a:pt x="99512" y="19459"/>
                </a:lnTo>
                <a:lnTo>
                  <a:pt x="79024" y="6486"/>
                </a:lnTo>
                <a:lnTo>
                  <a:pt x="55609" y="0"/>
                </a:lnTo>
                <a:lnTo>
                  <a:pt x="32195" y="6486"/>
                </a:lnTo>
                <a:lnTo>
                  <a:pt x="17560" y="19459"/>
                </a:lnTo>
                <a:lnTo>
                  <a:pt x="5853" y="35675"/>
                </a:lnTo>
                <a:lnTo>
                  <a:pt x="0" y="58378"/>
                </a:lnTo>
                <a:lnTo>
                  <a:pt x="5853" y="81081"/>
                </a:lnTo>
                <a:lnTo>
                  <a:pt x="17560" y="100540"/>
                </a:lnTo>
                <a:lnTo>
                  <a:pt x="32195" y="110270"/>
                </a:lnTo>
                <a:lnTo>
                  <a:pt x="55609"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79" name="Shape 4979"/>
          <p:cNvSpPr/>
          <p:nvPr/>
        </p:nvSpPr>
        <p:spPr>
          <a:xfrm>
            <a:off x="6946900" y="4324350"/>
            <a:ext cx="60324" cy="55562"/>
          </a:xfrm>
          <a:custGeom>
            <a:pathLst>
              <a:path extrusionOk="0" h="120000" w="120000">
                <a:moveTo>
                  <a:pt x="60000" y="116571"/>
                </a:moveTo>
                <a:lnTo>
                  <a:pt x="60000" y="116571"/>
                </a:lnTo>
                <a:lnTo>
                  <a:pt x="80000" y="113142"/>
                </a:lnTo>
                <a:lnTo>
                  <a:pt x="97142" y="99428"/>
                </a:lnTo>
                <a:lnTo>
                  <a:pt x="111428" y="82285"/>
                </a:lnTo>
                <a:lnTo>
                  <a:pt x="117142" y="58285"/>
                </a:lnTo>
                <a:lnTo>
                  <a:pt x="111428" y="34285"/>
                </a:lnTo>
                <a:lnTo>
                  <a:pt x="97142" y="17142"/>
                </a:lnTo>
                <a:lnTo>
                  <a:pt x="80000" y="3428"/>
                </a:lnTo>
                <a:lnTo>
                  <a:pt x="60000" y="0"/>
                </a:lnTo>
                <a:lnTo>
                  <a:pt x="37142" y="3428"/>
                </a:lnTo>
                <a:lnTo>
                  <a:pt x="17142" y="17142"/>
                </a:lnTo>
                <a:lnTo>
                  <a:pt x="5714" y="34285"/>
                </a:lnTo>
                <a:lnTo>
                  <a:pt x="0" y="58285"/>
                </a:lnTo>
                <a:lnTo>
                  <a:pt x="5714" y="82285"/>
                </a:lnTo>
                <a:lnTo>
                  <a:pt x="17142" y="99428"/>
                </a:lnTo>
                <a:lnTo>
                  <a:pt x="37142" y="113142"/>
                </a:lnTo>
                <a:lnTo>
                  <a:pt x="60000" y="116571"/>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80" name="Shape 4980"/>
          <p:cNvSpPr/>
          <p:nvPr/>
        </p:nvSpPr>
        <p:spPr>
          <a:xfrm>
            <a:off x="6994525" y="4405312"/>
            <a:ext cx="53974" cy="57150"/>
          </a:xfrm>
          <a:custGeom>
            <a:pathLst>
              <a:path extrusionOk="0" h="120000" w="120000">
                <a:moveTo>
                  <a:pt x="58461" y="116666"/>
                </a:moveTo>
                <a:lnTo>
                  <a:pt x="58461" y="116666"/>
                </a:lnTo>
                <a:lnTo>
                  <a:pt x="83076" y="110000"/>
                </a:lnTo>
                <a:lnTo>
                  <a:pt x="98461" y="100000"/>
                </a:lnTo>
                <a:lnTo>
                  <a:pt x="110769" y="83333"/>
                </a:lnTo>
                <a:lnTo>
                  <a:pt x="116923" y="60000"/>
                </a:lnTo>
                <a:lnTo>
                  <a:pt x="110769" y="36666"/>
                </a:lnTo>
                <a:lnTo>
                  <a:pt x="98461" y="16666"/>
                </a:lnTo>
                <a:lnTo>
                  <a:pt x="83076" y="3333"/>
                </a:lnTo>
                <a:lnTo>
                  <a:pt x="58461" y="0"/>
                </a:lnTo>
                <a:lnTo>
                  <a:pt x="33846" y="3333"/>
                </a:lnTo>
                <a:lnTo>
                  <a:pt x="18461" y="16666"/>
                </a:lnTo>
                <a:lnTo>
                  <a:pt x="3076" y="36666"/>
                </a:lnTo>
                <a:lnTo>
                  <a:pt x="0" y="60000"/>
                </a:lnTo>
                <a:lnTo>
                  <a:pt x="3076" y="83333"/>
                </a:lnTo>
                <a:lnTo>
                  <a:pt x="18461" y="100000"/>
                </a:lnTo>
                <a:lnTo>
                  <a:pt x="33846" y="110000"/>
                </a:lnTo>
                <a:lnTo>
                  <a:pt x="58461"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81" name="Shape 4981"/>
          <p:cNvSpPr/>
          <p:nvPr/>
        </p:nvSpPr>
        <p:spPr>
          <a:xfrm>
            <a:off x="6753225" y="5310187"/>
            <a:ext cx="238124" cy="268286"/>
          </a:xfrm>
          <a:custGeom>
            <a:pathLst>
              <a:path extrusionOk="0" h="120000" w="120000">
                <a:moveTo>
                  <a:pt x="55000" y="119289"/>
                </a:moveTo>
                <a:lnTo>
                  <a:pt x="55000" y="119289"/>
                </a:lnTo>
                <a:lnTo>
                  <a:pt x="50000" y="117869"/>
                </a:lnTo>
                <a:lnTo>
                  <a:pt x="45000" y="117159"/>
                </a:lnTo>
                <a:lnTo>
                  <a:pt x="42142" y="115739"/>
                </a:lnTo>
                <a:lnTo>
                  <a:pt x="39285" y="113609"/>
                </a:lnTo>
                <a:lnTo>
                  <a:pt x="36428" y="112189"/>
                </a:lnTo>
                <a:lnTo>
                  <a:pt x="33571" y="110059"/>
                </a:lnTo>
                <a:lnTo>
                  <a:pt x="30000" y="107928"/>
                </a:lnTo>
                <a:lnTo>
                  <a:pt x="25714" y="106508"/>
                </a:lnTo>
                <a:lnTo>
                  <a:pt x="19285" y="103668"/>
                </a:lnTo>
                <a:lnTo>
                  <a:pt x="14285" y="99408"/>
                </a:lnTo>
                <a:lnTo>
                  <a:pt x="10000" y="95857"/>
                </a:lnTo>
                <a:lnTo>
                  <a:pt x="6428" y="92307"/>
                </a:lnTo>
                <a:lnTo>
                  <a:pt x="5000" y="90177"/>
                </a:lnTo>
                <a:lnTo>
                  <a:pt x="4285" y="88047"/>
                </a:lnTo>
                <a:lnTo>
                  <a:pt x="4285" y="85917"/>
                </a:lnTo>
                <a:lnTo>
                  <a:pt x="3571" y="82366"/>
                </a:lnTo>
                <a:lnTo>
                  <a:pt x="2142" y="79526"/>
                </a:lnTo>
                <a:lnTo>
                  <a:pt x="2142" y="76686"/>
                </a:lnTo>
                <a:lnTo>
                  <a:pt x="2142" y="73846"/>
                </a:lnTo>
                <a:lnTo>
                  <a:pt x="2142" y="71005"/>
                </a:lnTo>
                <a:lnTo>
                  <a:pt x="2142" y="67455"/>
                </a:lnTo>
                <a:lnTo>
                  <a:pt x="1428" y="63195"/>
                </a:lnTo>
                <a:lnTo>
                  <a:pt x="714" y="59644"/>
                </a:lnTo>
                <a:lnTo>
                  <a:pt x="714" y="55384"/>
                </a:lnTo>
                <a:lnTo>
                  <a:pt x="0" y="51124"/>
                </a:lnTo>
                <a:lnTo>
                  <a:pt x="0" y="46863"/>
                </a:lnTo>
                <a:lnTo>
                  <a:pt x="1428" y="43313"/>
                </a:lnTo>
                <a:lnTo>
                  <a:pt x="3571" y="40473"/>
                </a:lnTo>
                <a:lnTo>
                  <a:pt x="5000" y="36923"/>
                </a:lnTo>
                <a:lnTo>
                  <a:pt x="7857" y="32662"/>
                </a:lnTo>
                <a:lnTo>
                  <a:pt x="11428" y="28402"/>
                </a:lnTo>
                <a:lnTo>
                  <a:pt x="15000" y="24142"/>
                </a:lnTo>
                <a:lnTo>
                  <a:pt x="19285" y="20591"/>
                </a:lnTo>
                <a:lnTo>
                  <a:pt x="23571" y="17041"/>
                </a:lnTo>
                <a:lnTo>
                  <a:pt x="26428" y="13491"/>
                </a:lnTo>
                <a:lnTo>
                  <a:pt x="30000" y="12071"/>
                </a:lnTo>
                <a:lnTo>
                  <a:pt x="33571" y="9940"/>
                </a:lnTo>
                <a:lnTo>
                  <a:pt x="39285" y="7810"/>
                </a:lnTo>
                <a:lnTo>
                  <a:pt x="46428" y="4970"/>
                </a:lnTo>
                <a:lnTo>
                  <a:pt x="55714" y="2130"/>
                </a:lnTo>
                <a:lnTo>
                  <a:pt x="64285" y="0"/>
                </a:lnTo>
                <a:lnTo>
                  <a:pt x="73571" y="0"/>
                </a:lnTo>
                <a:lnTo>
                  <a:pt x="81428" y="2130"/>
                </a:lnTo>
                <a:lnTo>
                  <a:pt x="90000" y="5680"/>
                </a:lnTo>
                <a:lnTo>
                  <a:pt x="92857" y="7810"/>
                </a:lnTo>
                <a:lnTo>
                  <a:pt x="95714" y="10650"/>
                </a:lnTo>
                <a:lnTo>
                  <a:pt x="99285" y="13491"/>
                </a:lnTo>
                <a:lnTo>
                  <a:pt x="102142" y="17041"/>
                </a:lnTo>
                <a:lnTo>
                  <a:pt x="106428" y="20591"/>
                </a:lnTo>
                <a:lnTo>
                  <a:pt x="108571" y="23431"/>
                </a:lnTo>
                <a:lnTo>
                  <a:pt x="112142" y="26982"/>
                </a:lnTo>
                <a:lnTo>
                  <a:pt x="112857" y="30532"/>
                </a:lnTo>
                <a:lnTo>
                  <a:pt x="114285" y="33372"/>
                </a:lnTo>
                <a:lnTo>
                  <a:pt x="115714" y="38343"/>
                </a:lnTo>
                <a:lnTo>
                  <a:pt x="117142" y="43313"/>
                </a:lnTo>
                <a:lnTo>
                  <a:pt x="117142" y="48994"/>
                </a:lnTo>
                <a:lnTo>
                  <a:pt x="117857" y="53964"/>
                </a:lnTo>
                <a:lnTo>
                  <a:pt x="118571" y="59644"/>
                </a:lnTo>
                <a:lnTo>
                  <a:pt x="119285" y="64615"/>
                </a:lnTo>
                <a:lnTo>
                  <a:pt x="119285" y="68875"/>
                </a:lnTo>
                <a:lnTo>
                  <a:pt x="118571" y="73136"/>
                </a:lnTo>
                <a:lnTo>
                  <a:pt x="117857" y="77396"/>
                </a:lnTo>
                <a:lnTo>
                  <a:pt x="117142" y="83076"/>
                </a:lnTo>
                <a:lnTo>
                  <a:pt x="115000" y="88757"/>
                </a:lnTo>
                <a:lnTo>
                  <a:pt x="112142" y="94437"/>
                </a:lnTo>
                <a:lnTo>
                  <a:pt x="110714" y="99408"/>
                </a:lnTo>
                <a:lnTo>
                  <a:pt x="107142" y="102958"/>
                </a:lnTo>
                <a:lnTo>
                  <a:pt x="104285" y="105088"/>
                </a:lnTo>
                <a:lnTo>
                  <a:pt x="100714" y="107218"/>
                </a:lnTo>
                <a:lnTo>
                  <a:pt x="97857" y="108639"/>
                </a:lnTo>
                <a:lnTo>
                  <a:pt x="95000" y="110769"/>
                </a:lnTo>
                <a:lnTo>
                  <a:pt x="92142" y="112899"/>
                </a:lnTo>
                <a:lnTo>
                  <a:pt x="90000" y="114319"/>
                </a:lnTo>
                <a:lnTo>
                  <a:pt x="87857" y="115739"/>
                </a:lnTo>
                <a:lnTo>
                  <a:pt x="85714" y="117159"/>
                </a:lnTo>
                <a:lnTo>
                  <a:pt x="82142" y="117159"/>
                </a:lnTo>
                <a:lnTo>
                  <a:pt x="79285" y="117869"/>
                </a:lnTo>
                <a:lnTo>
                  <a:pt x="75000" y="118579"/>
                </a:lnTo>
                <a:lnTo>
                  <a:pt x="70000" y="118579"/>
                </a:lnTo>
                <a:lnTo>
                  <a:pt x="65000" y="119289"/>
                </a:lnTo>
                <a:lnTo>
                  <a:pt x="60714" y="119289"/>
                </a:lnTo>
                <a:lnTo>
                  <a:pt x="57857" y="119289"/>
                </a:lnTo>
                <a:lnTo>
                  <a:pt x="55714" y="119289"/>
                </a:lnTo>
                <a:lnTo>
                  <a:pt x="55000" y="119289"/>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82" name="Shape 4982"/>
          <p:cNvSpPr/>
          <p:nvPr/>
        </p:nvSpPr>
        <p:spPr>
          <a:xfrm>
            <a:off x="6872288" y="5527675"/>
            <a:ext cx="17461" cy="3174"/>
          </a:xfrm>
          <a:custGeom>
            <a:pathLst>
              <a:path extrusionOk="0" h="120000" w="120000">
                <a:moveTo>
                  <a:pt x="80000" y="0"/>
                </a:moveTo>
                <a:lnTo>
                  <a:pt x="60000" y="0"/>
                </a:lnTo>
                <a:lnTo>
                  <a:pt x="40000" y="0"/>
                </a:lnTo>
                <a:lnTo>
                  <a:pt x="30000" y="0"/>
                </a:lnTo>
                <a:lnTo>
                  <a:pt x="20000" y="0"/>
                </a:lnTo>
                <a:lnTo>
                  <a:pt x="10000" y="0"/>
                </a:lnTo>
                <a:lnTo>
                  <a:pt x="0" y="0"/>
                </a:lnTo>
                <a:lnTo>
                  <a:pt x="0" y="60000"/>
                </a:lnTo>
                <a:lnTo>
                  <a:pt x="10000" y="60000"/>
                </a:lnTo>
                <a:lnTo>
                  <a:pt x="20000" y="60000"/>
                </a:lnTo>
                <a:lnTo>
                  <a:pt x="30000" y="60000"/>
                </a:lnTo>
                <a:lnTo>
                  <a:pt x="50000" y="60000"/>
                </a:lnTo>
                <a:lnTo>
                  <a:pt x="60000" y="60000"/>
                </a:lnTo>
                <a:lnTo>
                  <a:pt x="80000" y="60000"/>
                </a:lnTo>
                <a:lnTo>
                  <a:pt x="90000" y="60000"/>
                </a:lnTo>
                <a:lnTo>
                  <a:pt x="100000" y="60000"/>
                </a:lnTo>
                <a:lnTo>
                  <a:pt x="110000" y="0"/>
                </a:lnTo>
                <a:lnTo>
                  <a:pt x="100000" y="0"/>
                </a:lnTo>
                <a:lnTo>
                  <a:pt x="90000" y="0"/>
                </a:lnTo>
                <a:lnTo>
                  <a:pt x="8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83" name="Shape 4983"/>
          <p:cNvSpPr/>
          <p:nvPr/>
        </p:nvSpPr>
        <p:spPr>
          <a:xfrm>
            <a:off x="6872288" y="5529262"/>
            <a:ext cx="31750" cy="15875"/>
          </a:xfrm>
          <a:custGeom>
            <a:pathLst>
              <a:path extrusionOk="0" h="120000" w="120000">
                <a:moveTo>
                  <a:pt x="83478" y="108000"/>
                </a:moveTo>
                <a:lnTo>
                  <a:pt x="83478" y="108000"/>
                </a:lnTo>
                <a:lnTo>
                  <a:pt x="62608" y="108000"/>
                </a:lnTo>
                <a:lnTo>
                  <a:pt x="41739" y="108000"/>
                </a:lnTo>
                <a:lnTo>
                  <a:pt x="36521" y="108000"/>
                </a:lnTo>
                <a:lnTo>
                  <a:pt x="26086" y="108000"/>
                </a:lnTo>
                <a:lnTo>
                  <a:pt x="10434" y="96000"/>
                </a:lnTo>
                <a:lnTo>
                  <a:pt x="0" y="96000"/>
                </a:lnTo>
                <a:lnTo>
                  <a:pt x="0" y="60000"/>
                </a:lnTo>
                <a:lnTo>
                  <a:pt x="0" y="36000"/>
                </a:lnTo>
                <a:lnTo>
                  <a:pt x="5217" y="24000"/>
                </a:lnTo>
                <a:lnTo>
                  <a:pt x="15652" y="12000"/>
                </a:lnTo>
                <a:lnTo>
                  <a:pt x="31304" y="0"/>
                </a:lnTo>
                <a:lnTo>
                  <a:pt x="36521" y="0"/>
                </a:lnTo>
                <a:lnTo>
                  <a:pt x="46956" y="0"/>
                </a:lnTo>
                <a:lnTo>
                  <a:pt x="67826" y="0"/>
                </a:lnTo>
                <a:lnTo>
                  <a:pt x="78260" y="0"/>
                </a:lnTo>
                <a:lnTo>
                  <a:pt x="83478" y="24000"/>
                </a:lnTo>
                <a:lnTo>
                  <a:pt x="99130" y="36000"/>
                </a:lnTo>
                <a:lnTo>
                  <a:pt x="109565" y="48000"/>
                </a:lnTo>
                <a:lnTo>
                  <a:pt x="114782" y="60000"/>
                </a:lnTo>
                <a:lnTo>
                  <a:pt x="114782" y="84000"/>
                </a:lnTo>
                <a:lnTo>
                  <a:pt x="114782" y="96000"/>
                </a:lnTo>
                <a:lnTo>
                  <a:pt x="104347" y="108000"/>
                </a:lnTo>
                <a:lnTo>
                  <a:pt x="88695" y="108000"/>
                </a:lnTo>
                <a:lnTo>
                  <a:pt x="83478" y="108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84" name="Shape 4984"/>
          <p:cNvSpPr/>
          <p:nvPr/>
        </p:nvSpPr>
        <p:spPr>
          <a:xfrm>
            <a:off x="6829425" y="5362575"/>
            <a:ext cx="15875" cy="6349"/>
          </a:xfrm>
          <a:custGeom>
            <a:pathLst>
              <a:path extrusionOk="0" h="120000" w="120000">
                <a:moveTo>
                  <a:pt x="76363" y="90000"/>
                </a:moveTo>
                <a:lnTo>
                  <a:pt x="54545" y="90000"/>
                </a:lnTo>
                <a:lnTo>
                  <a:pt x="43636" y="90000"/>
                </a:lnTo>
                <a:lnTo>
                  <a:pt x="32727" y="90000"/>
                </a:lnTo>
                <a:lnTo>
                  <a:pt x="21818" y="90000"/>
                </a:lnTo>
                <a:lnTo>
                  <a:pt x="10909" y="90000"/>
                </a:lnTo>
                <a:lnTo>
                  <a:pt x="0" y="60000"/>
                </a:lnTo>
                <a:lnTo>
                  <a:pt x="10909" y="30000"/>
                </a:lnTo>
                <a:lnTo>
                  <a:pt x="21818" y="30000"/>
                </a:lnTo>
                <a:lnTo>
                  <a:pt x="32727" y="30000"/>
                </a:lnTo>
                <a:lnTo>
                  <a:pt x="43636" y="0"/>
                </a:lnTo>
                <a:lnTo>
                  <a:pt x="54545" y="0"/>
                </a:lnTo>
                <a:lnTo>
                  <a:pt x="65454" y="0"/>
                </a:lnTo>
                <a:lnTo>
                  <a:pt x="76363" y="0"/>
                </a:lnTo>
                <a:lnTo>
                  <a:pt x="87272" y="30000"/>
                </a:lnTo>
                <a:lnTo>
                  <a:pt x="98181" y="30000"/>
                </a:lnTo>
                <a:lnTo>
                  <a:pt x="98181" y="60000"/>
                </a:lnTo>
                <a:lnTo>
                  <a:pt x="109090" y="60000"/>
                </a:lnTo>
                <a:lnTo>
                  <a:pt x="98181" y="90000"/>
                </a:lnTo>
                <a:lnTo>
                  <a:pt x="87272" y="90000"/>
                </a:lnTo>
                <a:lnTo>
                  <a:pt x="76363"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85" name="Shape 4985"/>
          <p:cNvSpPr/>
          <p:nvPr/>
        </p:nvSpPr>
        <p:spPr>
          <a:xfrm>
            <a:off x="6829425" y="5362575"/>
            <a:ext cx="31750" cy="22225"/>
          </a:xfrm>
          <a:custGeom>
            <a:pathLst>
              <a:path extrusionOk="0" h="120000" w="120000">
                <a:moveTo>
                  <a:pt x="81818" y="111428"/>
                </a:moveTo>
                <a:lnTo>
                  <a:pt x="81818" y="111428"/>
                </a:lnTo>
                <a:lnTo>
                  <a:pt x="54545" y="102857"/>
                </a:lnTo>
                <a:lnTo>
                  <a:pt x="43636" y="102857"/>
                </a:lnTo>
                <a:lnTo>
                  <a:pt x="38181" y="111428"/>
                </a:lnTo>
                <a:lnTo>
                  <a:pt x="21818" y="111428"/>
                </a:lnTo>
                <a:lnTo>
                  <a:pt x="10909" y="102857"/>
                </a:lnTo>
                <a:lnTo>
                  <a:pt x="5454" y="94285"/>
                </a:lnTo>
                <a:lnTo>
                  <a:pt x="0" y="77142"/>
                </a:lnTo>
                <a:lnTo>
                  <a:pt x="0" y="59999"/>
                </a:lnTo>
                <a:lnTo>
                  <a:pt x="5454" y="42857"/>
                </a:lnTo>
                <a:lnTo>
                  <a:pt x="10909" y="34285"/>
                </a:lnTo>
                <a:lnTo>
                  <a:pt x="21818" y="25714"/>
                </a:lnTo>
                <a:lnTo>
                  <a:pt x="38181" y="25714"/>
                </a:lnTo>
                <a:lnTo>
                  <a:pt x="49090" y="17142"/>
                </a:lnTo>
                <a:lnTo>
                  <a:pt x="60000" y="8571"/>
                </a:lnTo>
                <a:lnTo>
                  <a:pt x="70909" y="0"/>
                </a:lnTo>
                <a:lnTo>
                  <a:pt x="81818" y="8571"/>
                </a:lnTo>
                <a:lnTo>
                  <a:pt x="92727" y="34285"/>
                </a:lnTo>
                <a:lnTo>
                  <a:pt x="103636" y="51428"/>
                </a:lnTo>
                <a:lnTo>
                  <a:pt x="109090" y="68571"/>
                </a:lnTo>
                <a:lnTo>
                  <a:pt x="114545" y="85714"/>
                </a:lnTo>
                <a:lnTo>
                  <a:pt x="109090" y="102857"/>
                </a:lnTo>
                <a:lnTo>
                  <a:pt x="98181" y="102857"/>
                </a:lnTo>
                <a:lnTo>
                  <a:pt x="81818" y="11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86" name="Shape 4986"/>
          <p:cNvSpPr/>
          <p:nvPr/>
        </p:nvSpPr>
        <p:spPr>
          <a:xfrm>
            <a:off x="6827838" y="5494337"/>
            <a:ext cx="4762" cy="7937"/>
          </a:xfrm>
          <a:custGeom>
            <a:pathLst>
              <a:path extrusionOk="0" h="120000" w="120000">
                <a:moveTo>
                  <a:pt x="0" y="48000"/>
                </a:moveTo>
                <a:lnTo>
                  <a:pt x="0" y="24000"/>
                </a:lnTo>
                <a:lnTo>
                  <a:pt x="0" y="0"/>
                </a:lnTo>
                <a:lnTo>
                  <a:pt x="40000" y="0"/>
                </a:lnTo>
                <a:lnTo>
                  <a:pt x="80000" y="24000"/>
                </a:lnTo>
                <a:lnTo>
                  <a:pt x="80000" y="72000"/>
                </a:lnTo>
                <a:lnTo>
                  <a:pt x="40000" y="96000"/>
                </a:lnTo>
                <a:lnTo>
                  <a:pt x="0" y="4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87" name="Shape 4987"/>
          <p:cNvSpPr/>
          <p:nvPr/>
        </p:nvSpPr>
        <p:spPr>
          <a:xfrm>
            <a:off x="6831013" y="5494337"/>
            <a:ext cx="14287" cy="23812"/>
          </a:xfrm>
          <a:custGeom>
            <a:pathLst>
              <a:path extrusionOk="0" h="120000" w="120000">
                <a:moveTo>
                  <a:pt x="108000" y="56000"/>
                </a:moveTo>
                <a:lnTo>
                  <a:pt x="108000" y="56000"/>
                </a:lnTo>
                <a:lnTo>
                  <a:pt x="96000" y="40000"/>
                </a:lnTo>
                <a:lnTo>
                  <a:pt x="96000" y="16000"/>
                </a:lnTo>
                <a:lnTo>
                  <a:pt x="96000" y="8000"/>
                </a:lnTo>
                <a:lnTo>
                  <a:pt x="72000" y="0"/>
                </a:lnTo>
                <a:lnTo>
                  <a:pt x="36000" y="0"/>
                </a:lnTo>
                <a:lnTo>
                  <a:pt x="24000" y="8000"/>
                </a:lnTo>
                <a:lnTo>
                  <a:pt x="12000" y="24000"/>
                </a:lnTo>
                <a:lnTo>
                  <a:pt x="0" y="80000"/>
                </a:lnTo>
                <a:lnTo>
                  <a:pt x="72000" y="112000"/>
                </a:lnTo>
                <a:lnTo>
                  <a:pt x="108000" y="56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88" name="Shape 4988"/>
          <p:cNvSpPr/>
          <p:nvPr/>
        </p:nvSpPr>
        <p:spPr>
          <a:xfrm>
            <a:off x="6926263" y="5467350"/>
            <a:ext cx="3174" cy="7937"/>
          </a:xfrm>
          <a:custGeom>
            <a:pathLst>
              <a:path extrusionOk="0" h="120000" w="120000">
                <a:moveTo>
                  <a:pt x="0" y="48000"/>
                </a:moveTo>
                <a:lnTo>
                  <a:pt x="0" y="24000"/>
                </a:lnTo>
                <a:lnTo>
                  <a:pt x="0" y="0"/>
                </a:lnTo>
                <a:lnTo>
                  <a:pt x="60000" y="0"/>
                </a:lnTo>
                <a:lnTo>
                  <a:pt x="60000" y="24000"/>
                </a:lnTo>
                <a:lnTo>
                  <a:pt x="60000" y="72000"/>
                </a:lnTo>
                <a:lnTo>
                  <a:pt x="0" y="96000"/>
                </a:lnTo>
                <a:lnTo>
                  <a:pt x="0" y="4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89" name="Shape 4989"/>
          <p:cNvSpPr/>
          <p:nvPr/>
        </p:nvSpPr>
        <p:spPr>
          <a:xfrm>
            <a:off x="6927850" y="5467350"/>
            <a:ext cx="14288" cy="23813"/>
          </a:xfrm>
          <a:custGeom>
            <a:pathLst>
              <a:path extrusionOk="0" h="120000" w="120000">
                <a:moveTo>
                  <a:pt x="109090" y="56000"/>
                </a:moveTo>
                <a:lnTo>
                  <a:pt x="109090" y="56000"/>
                </a:lnTo>
                <a:lnTo>
                  <a:pt x="98181" y="32000"/>
                </a:lnTo>
                <a:lnTo>
                  <a:pt x="98181" y="16000"/>
                </a:lnTo>
                <a:lnTo>
                  <a:pt x="87272" y="8000"/>
                </a:lnTo>
                <a:lnTo>
                  <a:pt x="65454" y="0"/>
                </a:lnTo>
                <a:lnTo>
                  <a:pt x="43636" y="8000"/>
                </a:lnTo>
                <a:lnTo>
                  <a:pt x="32727" y="16000"/>
                </a:lnTo>
                <a:lnTo>
                  <a:pt x="21818" y="24000"/>
                </a:lnTo>
                <a:lnTo>
                  <a:pt x="0" y="72000"/>
                </a:lnTo>
                <a:lnTo>
                  <a:pt x="76363" y="112000"/>
                </a:lnTo>
                <a:lnTo>
                  <a:pt x="109090" y="56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90" name="Shape 4990"/>
          <p:cNvSpPr/>
          <p:nvPr/>
        </p:nvSpPr>
        <p:spPr>
          <a:xfrm>
            <a:off x="6904038" y="5400675"/>
            <a:ext cx="3174" cy="7937"/>
          </a:xfrm>
          <a:custGeom>
            <a:pathLst>
              <a:path extrusionOk="0" h="120000" w="120000">
                <a:moveTo>
                  <a:pt x="80000" y="48000"/>
                </a:moveTo>
                <a:lnTo>
                  <a:pt x="80000" y="24000"/>
                </a:lnTo>
                <a:lnTo>
                  <a:pt x="80000" y="0"/>
                </a:lnTo>
                <a:lnTo>
                  <a:pt x="40000" y="0"/>
                </a:lnTo>
                <a:lnTo>
                  <a:pt x="0" y="0"/>
                </a:lnTo>
                <a:lnTo>
                  <a:pt x="40000" y="72000"/>
                </a:lnTo>
                <a:lnTo>
                  <a:pt x="80000" y="96000"/>
                </a:lnTo>
                <a:lnTo>
                  <a:pt x="80000" y="4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91" name="Shape 4991"/>
          <p:cNvSpPr/>
          <p:nvPr/>
        </p:nvSpPr>
        <p:spPr>
          <a:xfrm>
            <a:off x="6904038" y="5400675"/>
            <a:ext cx="19049" cy="23813"/>
          </a:xfrm>
          <a:custGeom>
            <a:pathLst>
              <a:path extrusionOk="0" h="120000" w="120000">
                <a:moveTo>
                  <a:pt x="111428" y="56000"/>
                </a:moveTo>
                <a:lnTo>
                  <a:pt x="111428" y="56000"/>
                </a:lnTo>
                <a:lnTo>
                  <a:pt x="102857" y="40000"/>
                </a:lnTo>
                <a:lnTo>
                  <a:pt x="102857" y="16000"/>
                </a:lnTo>
                <a:lnTo>
                  <a:pt x="94285" y="8000"/>
                </a:lnTo>
                <a:lnTo>
                  <a:pt x="77142" y="0"/>
                </a:lnTo>
                <a:lnTo>
                  <a:pt x="59999" y="0"/>
                </a:lnTo>
                <a:lnTo>
                  <a:pt x="25714" y="0"/>
                </a:lnTo>
                <a:lnTo>
                  <a:pt x="0" y="0"/>
                </a:lnTo>
                <a:lnTo>
                  <a:pt x="25714" y="80000"/>
                </a:lnTo>
                <a:lnTo>
                  <a:pt x="85714" y="112000"/>
                </a:lnTo>
                <a:lnTo>
                  <a:pt x="111428" y="56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92" name="Shape 4992"/>
          <p:cNvSpPr/>
          <p:nvPr/>
        </p:nvSpPr>
        <p:spPr>
          <a:xfrm>
            <a:off x="6827838" y="5421312"/>
            <a:ext cx="15875" cy="4762"/>
          </a:xfrm>
          <a:custGeom>
            <a:pathLst>
              <a:path extrusionOk="0" h="120000" w="120000">
                <a:moveTo>
                  <a:pt x="0" y="80000"/>
                </a:moveTo>
                <a:lnTo>
                  <a:pt x="20000" y="80000"/>
                </a:lnTo>
                <a:lnTo>
                  <a:pt x="20000" y="40000"/>
                </a:lnTo>
                <a:lnTo>
                  <a:pt x="30000" y="40000"/>
                </a:lnTo>
                <a:lnTo>
                  <a:pt x="50000" y="40000"/>
                </a:lnTo>
                <a:lnTo>
                  <a:pt x="60000" y="40000"/>
                </a:lnTo>
                <a:lnTo>
                  <a:pt x="70000" y="40000"/>
                </a:lnTo>
                <a:lnTo>
                  <a:pt x="80000" y="80000"/>
                </a:lnTo>
                <a:lnTo>
                  <a:pt x="90000" y="80000"/>
                </a:lnTo>
                <a:lnTo>
                  <a:pt x="100000" y="80000"/>
                </a:lnTo>
                <a:lnTo>
                  <a:pt x="100000" y="40000"/>
                </a:lnTo>
                <a:lnTo>
                  <a:pt x="110000" y="40000"/>
                </a:lnTo>
                <a:lnTo>
                  <a:pt x="100000" y="40000"/>
                </a:lnTo>
                <a:lnTo>
                  <a:pt x="90000" y="40000"/>
                </a:lnTo>
                <a:lnTo>
                  <a:pt x="70000" y="0"/>
                </a:lnTo>
                <a:lnTo>
                  <a:pt x="60000" y="0"/>
                </a:lnTo>
                <a:lnTo>
                  <a:pt x="40000" y="0"/>
                </a:lnTo>
                <a:lnTo>
                  <a:pt x="30000" y="0"/>
                </a:lnTo>
                <a:lnTo>
                  <a:pt x="20000" y="0"/>
                </a:lnTo>
                <a:lnTo>
                  <a:pt x="10000" y="0"/>
                </a:lnTo>
                <a:lnTo>
                  <a:pt x="10000" y="40000"/>
                </a:lnTo>
                <a:lnTo>
                  <a:pt x="0" y="40000"/>
                </a:lnTo>
                <a:lnTo>
                  <a:pt x="0" y="8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93" name="Shape 4993"/>
          <p:cNvSpPr/>
          <p:nvPr/>
        </p:nvSpPr>
        <p:spPr>
          <a:xfrm>
            <a:off x="6827838" y="5421312"/>
            <a:ext cx="31750" cy="20636"/>
          </a:xfrm>
          <a:custGeom>
            <a:pathLst>
              <a:path extrusionOk="0" h="120000" w="120000">
                <a:moveTo>
                  <a:pt x="0" y="110769"/>
                </a:moveTo>
                <a:lnTo>
                  <a:pt x="0" y="110769"/>
                </a:lnTo>
                <a:lnTo>
                  <a:pt x="15652" y="83076"/>
                </a:lnTo>
                <a:lnTo>
                  <a:pt x="20869" y="55384"/>
                </a:lnTo>
                <a:lnTo>
                  <a:pt x="36521" y="55384"/>
                </a:lnTo>
                <a:lnTo>
                  <a:pt x="52173" y="55384"/>
                </a:lnTo>
                <a:lnTo>
                  <a:pt x="57391" y="55384"/>
                </a:lnTo>
                <a:lnTo>
                  <a:pt x="73043" y="73846"/>
                </a:lnTo>
                <a:lnTo>
                  <a:pt x="88695" y="83076"/>
                </a:lnTo>
                <a:lnTo>
                  <a:pt x="93913" y="83076"/>
                </a:lnTo>
                <a:lnTo>
                  <a:pt x="104347" y="83076"/>
                </a:lnTo>
                <a:lnTo>
                  <a:pt x="109565" y="73846"/>
                </a:lnTo>
                <a:lnTo>
                  <a:pt x="114782" y="55384"/>
                </a:lnTo>
                <a:lnTo>
                  <a:pt x="104347" y="46153"/>
                </a:lnTo>
                <a:lnTo>
                  <a:pt x="93913" y="27692"/>
                </a:lnTo>
                <a:lnTo>
                  <a:pt x="73043" y="9230"/>
                </a:lnTo>
                <a:lnTo>
                  <a:pt x="67826" y="0"/>
                </a:lnTo>
                <a:lnTo>
                  <a:pt x="57391" y="0"/>
                </a:lnTo>
                <a:lnTo>
                  <a:pt x="46956" y="0"/>
                </a:lnTo>
                <a:lnTo>
                  <a:pt x="36521" y="0"/>
                </a:lnTo>
                <a:lnTo>
                  <a:pt x="20869" y="0"/>
                </a:lnTo>
                <a:lnTo>
                  <a:pt x="10434" y="0"/>
                </a:lnTo>
                <a:lnTo>
                  <a:pt x="5217" y="27692"/>
                </a:lnTo>
                <a:lnTo>
                  <a:pt x="0" y="55384"/>
                </a:lnTo>
                <a:lnTo>
                  <a:pt x="0" y="92307"/>
                </a:lnTo>
                <a:lnTo>
                  <a:pt x="0" y="11076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94" name="Shape 4994"/>
          <p:cNvSpPr/>
          <p:nvPr/>
        </p:nvSpPr>
        <p:spPr>
          <a:xfrm>
            <a:off x="6878638" y="5461000"/>
            <a:ext cx="12699" cy="6349"/>
          </a:xfrm>
          <a:custGeom>
            <a:pathLst>
              <a:path extrusionOk="0" h="120000" w="120000">
                <a:moveTo>
                  <a:pt x="0" y="0"/>
                </a:moveTo>
                <a:lnTo>
                  <a:pt x="108000" y="30000"/>
                </a:lnTo>
                <a:lnTo>
                  <a:pt x="48000" y="60000"/>
                </a:lnTo>
                <a:lnTo>
                  <a:pt x="48000" y="90000"/>
                </a:lnTo>
                <a:lnTo>
                  <a:pt x="0" y="90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95" name="Shape 4995"/>
          <p:cNvSpPr/>
          <p:nvPr/>
        </p:nvSpPr>
        <p:spPr>
          <a:xfrm>
            <a:off x="6891338" y="5465762"/>
            <a:ext cx="3174" cy="12699"/>
          </a:xfrm>
          <a:custGeom>
            <a:pathLst>
              <a:path extrusionOk="0" h="120000" w="120000">
                <a:moveTo>
                  <a:pt x="80000" y="105000"/>
                </a:moveTo>
                <a:lnTo>
                  <a:pt x="80000" y="105000"/>
                </a:lnTo>
                <a:lnTo>
                  <a:pt x="0" y="60000"/>
                </a:lnTo>
                <a:lnTo>
                  <a:pt x="40000" y="30000"/>
                </a:lnTo>
                <a:lnTo>
                  <a:pt x="40000" y="0"/>
                </a:lnTo>
                <a:lnTo>
                  <a:pt x="80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96" name="Shape 4996"/>
          <p:cNvSpPr/>
          <p:nvPr/>
        </p:nvSpPr>
        <p:spPr>
          <a:xfrm>
            <a:off x="6786563" y="5422900"/>
            <a:ext cx="15875" cy="26987"/>
          </a:xfrm>
          <a:custGeom>
            <a:pathLst>
              <a:path extrusionOk="0" h="120000" w="120000">
                <a:moveTo>
                  <a:pt x="0" y="112941"/>
                </a:moveTo>
                <a:lnTo>
                  <a:pt x="0" y="98823"/>
                </a:lnTo>
                <a:lnTo>
                  <a:pt x="0" y="84705"/>
                </a:lnTo>
                <a:lnTo>
                  <a:pt x="0" y="70588"/>
                </a:lnTo>
                <a:lnTo>
                  <a:pt x="0" y="63529"/>
                </a:lnTo>
                <a:lnTo>
                  <a:pt x="0" y="56470"/>
                </a:lnTo>
                <a:lnTo>
                  <a:pt x="109090" y="49411"/>
                </a:lnTo>
                <a:lnTo>
                  <a:pt x="109090" y="42352"/>
                </a:lnTo>
                <a:lnTo>
                  <a:pt x="0" y="28235"/>
                </a:lnTo>
                <a:lnTo>
                  <a:pt x="0" y="21176"/>
                </a:lnTo>
                <a:lnTo>
                  <a:pt x="0" y="7058"/>
                </a:lnTo>
                <a:lnTo>
                  <a:pt x="0" y="0"/>
                </a:lnTo>
                <a:lnTo>
                  <a:pt x="0" y="112941"/>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97" name="Shape 4997"/>
          <p:cNvSpPr/>
          <p:nvPr/>
        </p:nvSpPr>
        <p:spPr>
          <a:xfrm>
            <a:off x="6800850" y="5422900"/>
            <a:ext cx="1587" cy="42862"/>
          </a:xfrm>
          <a:custGeom>
            <a:pathLst>
              <a:path extrusionOk="0" h="120000" w="120000">
                <a:moveTo>
                  <a:pt x="60000" y="115555"/>
                </a:moveTo>
                <a:lnTo>
                  <a:pt x="60000" y="115555"/>
                </a:lnTo>
                <a:lnTo>
                  <a:pt x="60000" y="102222"/>
                </a:lnTo>
                <a:lnTo>
                  <a:pt x="60000" y="84444"/>
                </a:lnTo>
                <a:lnTo>
                  <a:pt x="60000" y="75555"/>
                </a:lnTo>
                <a:lnTo>
                  <a:pt x="60000" y="71111"/>
                </a:lnTo>
                <a:lnTo>
                  <a:pt x="60000" y="66666"/>
                </a:lnTo>
                <a:lnTo>
                  <a:pt x="60000" y="57777"/>
                </a:lnTo>
                <a:lnTo>
                  <a:pt x="0" y="53333"/>
                </a:lnTo>
                <a:lnTo>
                  <a:pt x="0" y="44444"/>
                </a:lnTo>
                <a:lnTo>
                  <a:pt x="60000" y="31111"/>
                </a:lnTo>
                <a:lnTo>
                  <a:pt x="60000" y="22222"/>
                </a:lnTo>
                <a:lnTo>
                  <a:pt x="60000" y="4444"/>
                </a:lnTo>
                <a:lnTo>
                  <a:pt x="60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98" name="Shape 4998"/>
          <p:cNvSpPr/>
          <p:nvPr/>
        </p:nvSpPr>
        <p:spPr>
          <a:xfrm>
            <a:off x="6788150" y="5384800"/>
            <a:ext cx="25399" cy="7937"/>
          </a:xfrm>
          <a:custGeom>
            <a:pathLst>
              <a:path extrusionOk="0" h="120000" w="120000">
                <a:moveTo>
                  <a:pt x="0" y="72000"/>
                </a:moveTo>
                <a:lnTo>
                  <a:pt x="20000" y="96000"/>
                </a:lnTo>
                <a:lnTo>
                  <a:pt x="40000" y="72000"/>
                </a:lnTo>
                <a:lnTo>
                  <a:pt x="60000" y="48000"/>
                </a:lnTo>
                <a:lnTo>
                  <a:pt x="73333" y="24000"/>
                </a:lnTo>
                <a:lnTo>
                  <a:pt x="80000" y="0"/>
                </a:lnTo>
                <a:lnTo>
                  <a:pt x="100000" y="0"/>
                </a:lnTo>
                <a:lnTo>
                  <a:pt x="106666" y="0"/>
                </a:lnTo>
                <a:lnTo>
                  <a:pt x="113333" y="0"/>
                </a:lnTo>
                <a:lnTo>
                  <a:pt x="0" y="72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999" name="Shape 4999"/>
          <p:cNvSpPr/>
          <p:nvPr/>
        </p:nvSpPr>
        <p:spPr>
          <a:xfrm>
            <a:off x="6788150" y="5391150"/>
            <a:ext cx="39688" cy="11113"/>
          </a:xfrm>
          <a:custGeom>
            <a:pathLst>
              <a:path extrusionOk="0" h="120000" w="120000">
                <a:moveTo>
                  <a:pt x="0" y="17142"/>
                </a:moveTo>
                <a:lnTo>
                  <a:pt x="0" y="17142"/>
                </a:lnTo>
                <a:lnTo>
                  <a:pt x="16551" y="0"/>
                </a:lnTo>
                <a:lnTo>
                  <a:pt x="41379" y="17142"/>
                </a:lnTo>
                <a:lnTo>
                  <a:pt x="62068" y="51428"/>
                </a:lnTo>
                <a:lnTo>
                  <a:pt x="74482" y="85714"/>
                </a:lnTo>
                <a:lnTo>
                  <a:pt x="82758" y="102857"/>
                </a:lnTo>
                <a:lnTo>
                  <a:pt x="103448" y="102857"/>
                </a:lnTo>
                <a:lnTo>
                  <a:pt x="111724" y="102857"/>
                </a:lnTo>
                <a:lnTo>
                  <a:pt x="115862" y="10285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00" name="Shape 5000"/>
          <p:cNvSpPr/>
          <p:nvPr/>
        </p:nvSpPr>
        <p:spPr>
          <a:xfrm>
            <a:off x="6905625" y="5489575"/>
            <a:ext cx="12699" cy="14288"/>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01" name="Shape 5001"/>
          <p:cNvSpPr/>
          <p:nvPr/>
        </p:nvSpPr>
        <p:spPr>
          <a:xfrm>
            <a:off x="6864350" y="5484812"/>
            <a:ext cx="12699" cy="12699"/>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02" name="Shape 5002"/>
          <p:cNvSpPr/>
          <p:nvPr/>
        </p:nvSpPr>
        <p:spPr>
          <a:xfrm>
            <a:off x="6851650" y="5448300"/>
            <a:ext cx="14288" cy="14288"/>
          </a:xfrm>
          <a:custGeom>
            <a:pathLst>
              <a:path extrusionOk="0" h="120000" w="120000">
                <a:moveTo>
                  <a:pt x="48000" y="106666"/>
                </a:moveTo>
                <a:lnTo>
                  <a:pt x="108000" y="106666"/>
                </a:lnTo>
                <a:lnTo>
                  <a:pt x="108000" y="53333"/>
                </a:lnTo>
                <a:lnTo>
                  <a:pt x="4800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03" name="Shape 5003"/>
          <p:cNvSpPr/>
          <p:nvPr/>
        </p:nvSpPr>
        <p:spPr>
          <a:xfrm>
            <a:off x="6927850" y="5427662"/>
            <a:ext cx="14288" cy="14287"/>
          </a:xfrm>
          <a:custGeom>
            <a:pathLst>
              <a:path extrusionOk="0" h="120000" w="120000">
                <a:moveTo>
                  <a:pt x="48000" y="106666"/>
                </a:moveTo>
                <a:lnTo>
                  <a:pt x="48000" y="106666"/>
                </a:lnTo>
                <a:lnTo>
                  <a:pt x="108000" y="106666"/>
                </a:lnTo>
                <a:lnTo>
                  <a:pt x="108000" y="53333"/>
                </a:lnTo>
                <a:lnTo>
                  <a:pt x="4800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04" name="Shape 5004"/>
          <p:cNvSpPr/>
          <p:nvPr/>
        </p:nvSpPr>
        <p:spPr>
          <a:xfrm>
            <a:off x="6878638" y="5329237"/>
            <a:ext cx="12699"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05" name="Shape 5005"/>
          <p:cNvSpPr/>
          <p:nvPr/>
        </p:nvSpPr>
        <p:spPr>
          <a:xfrm>
            <a:off x="6910388" y="5353050"/>
            <a:ext cx="14287" cy="12699"/>
          </a:xfrm>
          <a:custGeom>
            <a:pathLst>
              <a:path extrusionOk="0" h="120000" w="120000">
                <a:moveTo>
                  <a:pt x="48000" y="105000"/>
                </a:moveTo>
                <a:lnTo>
                  <a:pt x="48000" y="105000"/>
                </a:lnTo>
                <a:lnTo>
                  <a:pt x="108000" y="105000"/>
                </a:lnTo>
                <a:lnTo>
                  <a:pt x="108000" y="75000"/>
                </a:lnTo>
                <a:lnTo>
                  <a:pt x="108000" y="30000"/>
                </a:lnTo>
                <a:lnTo>
                  <a:pt x="4800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06" name="Shape 5006"/>
          <p:cNvSpPr/>
          <p:nvPr/>
        </p:nvSpPr>
        <p:spPr>
          <a:xfrm>
            <a:off x="6800850" y="5430837"/>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07" name="Shape 5007"/>
          <p:cNvSpPr/>
          <p:nvPr/>
        </p:nvSpPr>
        <p:spPr>
          <a:xfrm>
            <a:off x="6781800" y="5478462"/>
            <a:ext cx="12699"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08" name="Shape 5008"/>
          <p:cNvSpPr/>
          <p:nvPr/>
        </p:nvSpPr>
        <p:spPr>
          <a:xfrm>
            <a:off x="6764338" y="5434012"/>
            <a:ext cx="12699" cy="12699"/>
          </a:xfrm>
          <a:custGeom>
            <a:pathLst>
              <a:path extrusionOk="0" h="120000" w="120000">
                <a:moveTo>
                  <a:pt x="40000" y="105000"/>
                </a:moveTo>
                <a:lnTo>
                  <a:pt x="66666" y="105000"/>
                </a:lnTo>
                <a:lnTo>
                  <a:pt x="106666" y="105000"/>
                </a:lnTo>
                <a:lnTo>
                  <a:pt x="106666" y="75000"/>
                </a:lnTo>
                <a:lnTo>
                  <a:pt x="106666" y="30000"/>
                </a:lnTo>
                <a:lnTo>
                  <a:pt x="66666" y="0"/>
                </a:lnTo>
                <a:lnTo>
                  <a:pt x="40000" y="0"/>
                </a:lnTo>
                <a:lnTo>
                  <a:pt x="40000" y="30000"/>
                </a:lnTo>
                <a:lnTo>
                  <a:pt x="0" y="30000"/>
                </a:lnTo>
                <a:lnTo>
                  <a:pt x="0" y="75000"/>
                </a:lnTo>
                <a:lnTo>
                  <a:pt x="0" y="10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09" name="Shape 5009"/>
          <p:cNvSpPr/>
          <p:nvPr/>
        </p:nvSpPr>
        <p:spPr>
          <a:xfrm>
            <a:off x="6802438" y="5348287"/>
            <a:ext cx="12699"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10" name="Shape 5010"/>
          <p:cNvSpPr/>
          <p:nvPr/>
        </p:nvSpPr>
        <p:spPr>
          <a:xfrm>
            <a:off x="6905625" y="5530850"/>
            <a:ext cx="12699" cy="14288"/>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11" name="Shape 5011"/>
          <p:cNvSpPr/>
          <p:nvPr/>
        </p:nvSpPr>
        <p:spPr>
          <a:xfrm>
            <a:off x="6946900" y="5487987"/>
            <a:ext cx="15875" cy="15875"/>
          </a:xfrm>
          <a:custGeom>
            <a:pathLst>
              <a:path extrusionOk="0" h="120000" w="120000">
                <a:moveTo>
                  <a:pt x="0" y="108000"/>
                </a:moveTo>
                <a:lnTo>
                  <a:pt x="0" y="108000"/>
                </a:lnTo>
                <a:lnTo>
                  <a:pt x="109090" y="108000"/>
                </a:lnTo>
                <a:lnTo>
                  <a:pt x="109090" y="0"/>
                </a:lnTo>
                <a:lnTo>
                  <a:pt x="0" y="0"/>
                </a:lnTo>
                <a:lnTo>
                  <a:pt x="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12" name="Shape 5012"/>
          <p:cNvSpPr/>
          <p:nvPr/>
        </p:nvSpPr>
        <p:spPr>
          <a:xfrm>
            <a:off x="6954838" y="5407025"/>
            <a:ext cx="12699" cy="14288"/>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13" name="Shape 5013"/>
          <p:cNvSpPr/>
          <p:nvPr/>
        </p:nvSpPr>
        <p:spPr>
          <a:xfrm>
            <a:off x="6907213" y="5373687"/>
            <a:ext cx="12699" cy="12699"/>
          </a:xfrm>
          <a:custGeom>
            <a:pathLst>
              <a:path extrusionOk="0" h="120000" w="120000">
                <a:moveTo>
                  <a:pt x="40000" y="105000"/>
                </a:moveTo>
                <a:lnTo>
                  <a:pt x="66666" y="105000"/>
                </a:lnTo>
                <a:lnTo>
                  <a:pt x="106666" y="75000"/>
                </a:lnTo>
                <a:lnTo>
                  <a:pt x="106666" y="30000"/>
                </a:lnTo>
                <a:lnTo>
                  <a:pt x="106666" y="0"/>
                </a:lnTo>
                <a:lnTo>
                  <a:pt x="66666" y="0"/>
                </a:lnTo>
                <a:lnTo>
                  <a:pt x="40000" y="0"/>
                </a:lnTo>
                <a:lnTo>
                  <a:pt x="0" y="0"/>
                </a:lnTo>
                <a:lnTo>
                  <a:pt x="0" y="30000"/>
                </a:lnTo>
                <a:lnTo>
                  <a:pt x="0" y="75000"/>
                </a:lnTo>
                <a:lnTo>
                  <a:pt x="0" y="10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14" name="Shape 5014"/>
          <p:cNvSpPr/>
          <p:nvPr/>
        </p:nvSpPr>
        <p:spPr>
          <a:xfrm>
            <a:off x="6938963" y="5373687"/>
            <a:ext cx="11112" cy="14287"/>
          </a:xfrm>
          <a:custGeom>
            <a:pathLst>
              <a:path extrusionOk="0" h="120000" w="120000">
                <a:moveTo>
                  <a:pt x="30000" y="106666"/>
                </a:moveTo>
                <a:lnTo>
                  <a:pt x="75000" y="106666"/>
                </a:lnTo>
                <a:lnTo>
                  <a:pt x="105000" y="106666"/>
                </a:lnTo>
                <a:lnTo>
                  <a:pt x="105000" y="53333"/>
                </a:lnTo>
                <a:lnTo>
                  <a:pt x="75000" y="53333"/>
                </a:lnTo>
                <a:lnTo>
                  <a:pt x="75000" y="0"/>
                </a:lnTo>
                <a:lnTo>
                  <a:pt x="30000" y="0"/>
                </a:lnTo>
                <a:lnTo>
                  <a:pt x="0" y="0"/>
                </a:lnTo>
                <a:lnTo>
                  <a:pt x="0" y="53333"/>
                </a:lnTo>
                <a:lnTo>
                  <a:pt x="0" y="106666"/>
                </a:lnTo>
                <a:lnTo>
                  <a:pt x="3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15" name="Shape 5015"/>
          <p:cNvSpPr/>
          <p:nvPr/>
        </p:nvSpPr>
        <p:spPr>
          <a:xfrm>
            <a:off x="4491037" y="4248150"/>
            <a:ext cx="388936" cy="1390650"/>
          </a:xfrm>
          <a:custGeom>
            <a:pathLst>
              <a:path extrusionOk="0" h="120000" w="120000">
                <a:moveTo>
                  <a:pt x="103854" y="113972"/>
                </a:moveTo>
                <a:lnTo>
                  <a:pt x="103854" y="113972"/>
                </a:lnTo>
                <a:lnTo>
                  <a:pt x="99927" y="115068"/>
                </a:lnTo>
                <a:lnTo>
                  <a:pt x="96436" y="116164"/>
                </a:lnTo>
                <a:lnTo>
                  <a:pt x="92945" y="117123"/>
                </a:lnTo>
                <a:lnTo>
                  <a:pt x="89890" y="117808"/>
                </a:lnTo>
                <a:lnTo>
                  <a:pt x="86400" y="118630"/>
                </a:lnTo>
                <a:lnTo>
                  <a:pt x="82909" y="119041"/>
                </a:lnTo>
                <a:lnTo>
                  <a:pt x="79418" y="119452"/>
                </a:lnTo>
                <a:lnTo>
                  <a:pt x="75490" y="119589"/>
                </a:lnTo>
                <a:lnTo>
                  <a:pt x="71563" y="119726"/>
                </a:lnTo>
                <a:lnTo>
                  <a:pt x="67200" y="119863"/>
                </a:lnTo>
                <a:lnTo>
                  <a:pt x="62400" y="119726"/>
                </a:lnTo>
                <a:lnTo>
                  <a:pt x="58036" y="119589"/>
                </a:lnTo>
                <a:lnTo>
                  <a:pt x="52363" y="119452"/>
                </a:lnTo>
                <a:lnTo>
                  <a:pt x="46690" y="119178"/>
                </a:lnTo>
                <a:lnTo>
                  <a:pt x="39709" y="118767"/>
                </a:lnTo>
                <a:lnTo>
                  <a:pt x="32290" y="118493"/>
                </a:lnTo>
                <a:lnTo>
                  <a:pt x="18763" y="117397"/>
                </a:lnTo>
                <a:lnTo>
                  <a:pt x="9163" y="116027"/>
                </a:lnTo>
                <a:lnTo>
                  <a:pt x="3490" y="114109"/>
                </a:lnTo>
                <a:lnTo>
                  <a:pt x="872" y="111780"/>
                </a:lnTo>
                <a:lnTo>
                  <a:pt x="0" y="109452"/>
                </a:lnTo>
                <a:lnTo>
                  <a:pt x="436" y="106712"/>
                </a:lnTo>
                <a:lnTo>
                  <a:pt x="1745" y="103835"/>
                </a:lnTo>
                <a:lnTo>
                  <a:pt x="3054" y="100684"/>
                </a:lnTo>
                <a:lnTo>
                  <a:pt x="3490" y="98904"/>
                </a:lnTo>
                <a:lnTo>
                  <a:pt x="3927" y="96575"/>
                </a:lnTo>
                <a:lnTo>
                  <a:pt x="4363" y="93424"/>
                </a:lnTo>
                <a:lnTo>
                  <a:pt x="4800" y="90000"/>
                </a:lnTo>
                <a:lnTo>
                  <a:pt x="5236" y="86164"/>
                </a:lnTo>
                <a:lnTo>
                  <a:pt x="5672" y="81917"/>
                </a:lnTo>
                <a:lnTo>
                  <a:pt x="6545" y="77534"/>
                </a:lnTo>
                <a:lnTo>
                  <a:pt x="6545" y="73013"/>
                </a:lnTo>
                <a:lnTo>
                  <a:pt x="6545" y="68356"/>
                </a:lnTo>
                <a:lnTo>
                  <a:pt x="6981" y="63972"/>
                </a:lnTo>
                <a:lnTo>
                  <a:pt x="6981" y="59726"/>
                </a:lnTo>
                <a:lnTo>
                  <a:pt x="6981" y="55753"/>
                </a:lnTo>
                <a:lnTo>
                  <a:pt x="6981" y="52054"/>
                </a:lnTo>
                <a:lnTo>
                  <a:pt x="6981" y="49041"/>
                </a:lnTo>
                <a:lnTo>
                  <a:pt x="6545" y="46438"/>
                </a:lnTo>
                <a:lnTo>
                  <a:pt x="6545" y="44383"/>
                </a:lnTo>
                <a:lnTo>
                  <a:pt x="5672" y="42876"/>
                </a:lnTo>
                <a:lnTo>
                  <a:pt x="5236" y="41232"/>
                </a:lnTo>
                <a:lnTo>
                  <a:pt x="4800" y="39315"/>
                </a:lnTo>
                <a:lnTo>
                  <a:pt x="4800" y="37260"/>
                </a:lnTo>
                <a:lnTo>
                  <a:pt x="4363" y="35205"/>
                </a:lnTo>
                <a:lnTo>
                  <a:pt x="4363" y="33013"/>
                </a:lnTo>
                <a:lnTo>
                  <a:pt x="4363" y="30821"/>
                </a:lnTo>
                <a:lnTo>
                  <a:pt x="4363" y="28493"/>
                </a:lnTo>
                <a:lnTo>
                  <a:pt x="3927" y="26164"/>
                </a:lnTo>
                <a:lnTo>
                  <a:pt x="3927" y="23972"/>
                </a:lnTo>
                <a:lnTo>
                  <a:pt x="4363" y="21780"/>
                </a:lnTo>
                <a:lnTo>
                  <a:pt x="4363" y="19726"/>
                </a:lnTo>
                <a:lnTo>
                  <a:pt x="4363" y="17808"/>
                </a:lnTo>
                <a:lnTo>
                  <a:pt x="4363" y="16027"/>
                </a:lnTo>
                <a:lnTo>
                  <a:pt x="4800" y="14383"/>
                </a:lnTo>
                <a:lnTo>
                  <a:pt x="4800" y="12876"/>
                </a:lnTo>
                <a:lnTo>
                  <a:pt x="6981" y="10273"/>
                </a:lnTo>
                <a:lnTo>
                  <a:pt x="12218" y="7945"/>
                </a:lnTo>
                <a:lnTo>
                  <a:pt x="20072" y="5753"/>
                </a:lnTo>
                <a:lnTo>
                  <a:pt x="29236" y="3835"/>
                </a:lnTo>
                <a:lnTo>
                  <a:pt x="39272" y="2328"/>
                </a:lnTo>
                <a:lnTo>
                  <a:pt x="48000" y="1095"/>
                </a:lnTo>
                <a:lnTo>
                  <a:pt x="55854" y="410"/>
                </a:lnTo>
                <a:lnTo>
                  <a:pt x="61527" y="0"/>
                </a:lnTo>
                <a:lnTo>
                  <a:pt x="66763" y="136"/>
                </a:lnTo>
                <a:lnTo>
                  <a:pt x="72872" y="684"/>
                </a:lnTo>
                <a:lnTo>
                  <a:pt x="80290" y="1506"/>
                </a:lnTo>
                <a:lnTo>
                  <a:pt x="87272" y="2602"/>
                </a:lnTo>
                <a:lnTo>
                  <a:pt x="94690" y="3835"/>
                </a:lnTo>
                <a:lnTo>
                  <a:pt x="100363" y="5068"/>
                </a:lnTo>
                <a:lnTo>
                  <a:pt x="106036" y="6438"/>
                </a:lnTo>
                <a:lnTo>
                  <a:pt x="108654" y="7671"/>
                </a:lnTo>
                <a:lnTo>
                  <a:pt x="110400" y="8767"/>
                </a:lnTo>
                <a:lnTo>
                  <a:pt x="111272" y="10136"/>
                </a:lnTo>
                <a:lnTo>
                  <a:pt x="111709" y="11506"/>
                </a:lnTo>
                <a:lnTo>
                  <a:pt x="112145" y="13150"/>
                </a:lnTo>
                <a:lnTo>
                  <a:pt x="112145" y="15068"/>
                </a:lnTo>
                <a:lnTo>
                  <a:pt x="113018" y="17260"/>
                </a:lnTo>
                <a:lnTo>
                  <a:pt x="114327" y="19726"/>
                </a:lnTo>
                <a:lnTo>
                  <a:pt x="115636" y="22739"/>
                </a:lnTo>
                <a:lnTo>
                  <a:pt x="116509" y="24383"/>
                </a:lnTo>
                <a:lnTo>
                  <a:pt x="117818" y="26301"/>
                </a:lnTo>
                <a:lnTo>
                  <a:pt x="118254" y="28356"/>
                </a:lnTo>
                <a:lnTo>
                  <a:pt x="118690" y="30410"/>
                </a:lnTo>
                <a:lnTo>
                  <a:pt x="119127" y="32739"/>
                </a:lnTo>
                <a:lnTo>
                  <a:pt x="119563" y="34931"/>
                </a:lnTo>
                <a:lnTo>
                  <a:pt x="119563" y="37260"/>
                </a:lnTo>
                <a:lnTo>
                  <a:pt x="119563" y="39726"/>
                </a:lnTo>
                <a:lnTo>
                  <a:pt x="119563" y="41917"/>
                </a:lnTo>
                <a:lnTo>
                  <a:pt x="119563" y="44246"/>
                </a:lnTo>
                <a:lnTo>
                  <a:pt x="119127" y="46438"/>
                </a:lnTo>
                <a:lnTo>
                  <a:pt x="119127" y="48356"/>
                </a:lnTo>
                <a:lnTo>
                  <a:pt x="118690" y="50410"/>
                </a:lnTo>
                <a:lnTo>
                  <a:pt x="118254" y="52054"/>
                </a:lnTo>
                <a:lnTo>
                  <a:pt x="118254" y="53561"/>
                </a:lnTo>
                <a:lnTo>
                  <a:pt x="117818" y="54931"/>
                </a:lnTo>
                <a:lnTo>
                  <a:pt x="116945" y="56164"/>
                </a:lnTo>
                <a:lnTo>
                  <a:pt x="116072" y="57808"/>
                </a:lnTo>
                <a:lnTo>
                  <a:pt x="115636" y="59589"/>
                </a:lnTo>
                <a:lnTo>
                  <a:pt x="115200" y="61506"/>
                </a:lnTo>
                <a:lnTo>
                  <a:pt x="114763" y="63698"/>
                </a:lnTo>
                <a:lnTo>
                  <a:pt x="113890" y="65890"/>
                </a:lnTo>
                <a:lnTo>
                  <a:pt x="112581" y="68356"/>
                </a:lnTo>
                <a:lnTo>
                  <a:pt x="112145" y="70684"/>
                </a:lnTo>
                <a:lnTo>
                  <a:pt x="112145" y="73013"/>
                </a:lnTo>
                <a:lnTo>
                  <a:pt x="111709" y="75342"/>
                </a:lnTo>
                <a:lnTo>
                  <a:pt x="111272" y="77671"/>
                </a:lnTo>
                <a:lnTo>
                  <a:pt x="110836" y="79589"/>
                </a:lnTo>
                <a:lnTo>
                  <a:pt x="110836" y="81643"/>
                </a:lnTo>
                <a:lnTo>
                  <a:pt x="111272" y="83424"/>
                </a:lnTo>
                <a:lnTo>
                  <a:pt x="111709" y="84931"/>
                </a:lnTo>
                <a:lnTo>
                  <a:pt x="112145" y="86164"/>
                </a:lnTo>
                <a:lnTo>
                  <a:pt x="112581" y="87671"/>
                </a:lnTo>
                <a:lnTo>
                  <a:pt x="113890" y="89315"/>
                </a:lnTo>
                <a:lnTo>
                  <a:pt x="114763" y="91095"/>
                </a:lnTo>
                <a:lnTo>
                  <a:pt x="115200" y="92876"/>
                </a:lnTo>
                <a:lnTo>
                  <a:pt x="115636" y="94657"/>
                </a:lnTo>
                <a:lnTo>
                  <a:pt x="116072" y="96438"/>
                </a:lnTo>
                <a:lnTo>
                  <a:pt x="116509" y="98082"/>
                </a:lnTo>
                <a:lnTo>
                  <a:pt x="116945" y="99589"/>
                </a:lnTo>
                <a:lnTo>
                  <a:pt x="117818" y="101232"/>
                </a:lnTo>
                <a:lnTo>
                  <a:pt x="118254" y="102602"/>
                </a:lnTo>
                <a:lnTo>
                  <a:pt x="118254" y="103835"/>
                </a:lnTo>
                <a:lnTo>
                  <a:pt x="118254" y="104657"/>
                </a:lnTo>
                <a:lnTo>
                  <a:pt x="118254" y="105616"/>
                </a:lnTo>
                <a:lnTo>
                  <a:pt x="118690" y="106164"/>
                </a:lnTo>
                <a:lnTo>
                  <a:pt x="118690" y="106438"/>
                </a:lnTo>
                <a:lnTo>
                  <a:pt x="119127" y="106438"/>
                </a:lnTo>
                <a:lnTo>
                  <a:pt x="118254" y="107260"/>
                </a:lnTo>
                <a:lnTo>
                  <a:pt x="117818" y="107945"/>
                </a:lnTo>
                <a:lnTo>
                  <a:pt x="116072" y="108767"/>
                </a:lnTo>
                <a:lnTo>
                  <a:pt x="115200" y="109452"/>
                </a:lnTo>
                <a:lnTo>
                  <a:pt x="113018" y="110410"/>
                </a:lnTo>
                <a:lnTo>
                  <a:pt x="111272" y="111369"/>
                </a:lnTo>
                <a:lnTo>
                  <a:pt x="108218" y="112465"/>
                </a:lnTo>
                <a:lnTo>
                  <a:pt x="103854" y="113972"/>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16" name="Shape 5016"/>
          <p:cNvSpPr/>
          <p:nvPr/>
        </p:nvSpPr>
        <p:spPr>
          <a:xfrm>
            <a:off x="2798763" y="4224337"/>
            <a:ext cx="290512" cy="1392236"/>
          </a:xfrm>
          <a:custGeom>
            <a:pathLst>
              <a:path extrusionOk="0" h="120000" w="120000">
                <a:moveTo>
                  <a:pt x="2341" y="5199"/>
                </a:moveTo>
                <a:lnTo>
                  <a:pt x="2341" y="5199"/>
                </a:lnTo>
                <a:lnTo>
                  <a:pt x="9951" y="2736"/>
                </a:lnTo>
                <a:lnTo>
                  <a:pt x="16390" y="1094"/>
                </a:lnTo>
                <a:lnTo>
                  <a:pt x="22829" y="136"/>
                </a:lnTo>
                <a:lnTo>
                  <a:pt x="30439" y="0"/>
                </a:lnTo>
                <a:lnTo>
                  <a:pt x="38048" y="136"/>
                </a:lnTo>
                <a:lnTo>
                  <a:pt x="48000" y="957"/>
                </a:lnTo>
                <a:lnTo>
                  <a:pt x="59707" y="1915"/>
                </a:lnTo>
                <a:lnTo>
                  <a:pt x="74341" y="3283"/>
                </a:lnTo>
                <a:lnTo>
                  <a:pt x="90731" y="4925"/>
                </a:lnTo>
                <a:lnTo>
                  <a:pt x="103024" y="6567"/>
                </a:lnTo>
                <a:lnTo>
                  <a:pt x="111804" y="8209"/>
                </a:lnTo>
                <a:lnTo>
                  <a:pt x="115902" y="10125"/>
                </a:lnTo>
                <a:lnTo>
                  <a:pt x="118829" y="12177"/>
                </a:lnTo>
                <a:lnTo>
                  <a:pt x="119414" y="14367"/>
                </a:lnTo>
                <a:lnTo>
                  <a:pt x="118243" y="16966"/>
                </a:lnTo>
                <a:lnTo>
                  <a:pt x="117073" y="19977"/>
                </a:lnTo>
                <a:lnTo>
                  <a:pt x="115317" y="21755"/>
                </a:lnTo>
                <a:lnTo>
                  <a:pt x="114731" y="24355"/>
                </a:lnTo>
                <a:lnTo>
                  <a:pt x="112975" y="27639"/>
                </a:lnTo>
                <a:lnTo>
                  <a:pt x="111804" y="31334"/>
                </a:lnTo>
                <a:lnTo>
                  <a:pt x="109463" y="35165"/>
                </a:lnTo>
                <a:lnTo>
                  <a:pt x="107707" y="39543"/>
                </a:lnTo>
                <a:lnTo>
                  <a:pt x="105365" y="43922"/>
                </a:lnTo>
                <a:lnTo>
                  <a:pt x="103609" y="48437"/>
                </a:lnTo>
                <a:lnTo>
                  <a:pt x="102439" y="52953"/>
                </a:lnTo>
                <a:lnTo>
                  <a:pt x="100097" y="57331"/>
                </a:lnTo>
                <a:lnTo>
                  <a:pt x="98926" y="61573"/>
                </a:lnTo>
                <a:lnTo>
                  <a:pt x="97756" y="65541"/>
                </a:lnTo>
                <a:lnTo>
                  <a:pt x="96585" y="69099"/>
                </a:lnTo>
                <a:lnTo>
                  <a:pt x="95414" y="71972"/>
                </a:lnTo>
                <a:lnTo>
                  <a:pt x="95414" y="74572"/>
                </a:lnTo>
                <a:lnTo>
                  <a:pt x="95414" y="76351"/>
                </a:lnTo>
                <a:lnTo>
                  <a:pt x="96000" y="77856"/>
                </a:lnTo>
                <a:lnTo>
                  <a:pt x="96585" y="79498"/>
                </a:lnTo>
                <a:lnTo>
                  <a:pt x="97170" y="81413"/>
                </a:lnTo>
                <a:lnTo>
                  <a:pt x="97756" y="83329"/>
                </a:lnTo>
                <a:lnTo>
                  <a:pt x="98341" y="85518"/>
                </a:lnTo>
                <a:lnTo>
                  <a:pt x="98926" y="87571"/>
                </a:lnTo>
                <a:lnTo>
                  <a:pt x="98926" y="89897"/>
                </a:lnTo>
                <a:lnTo>
                  <a:pt x="100097" y="92086"/>
                </a:lnTo>
                <a:lnTo>
                  <a:pt x="100097" y="94412"/>
                </a:lnTo>
                <a:lnTo>
                  <a:pt x="101268" y="96602"/>
                </a:lnTo>
                <a:lnTo>
                  <a:pt x="101853" y="98791"/>
                </a:lnTo>
                <a:lnTo>
                  <a:pt x="102439" y="100706"/>
                </a:lnTo>
                <a:lnTo>
                  <a:pt x="102439" y="102759"/>
                </a:lnTo>
                <a:lnTo>
                  <a:pt x="102439" y="104538"/>
                </a:lnTo>
                <a:lnTo>
                  <a:pt x="102439" y="106180"/>
                </a:lnTo>
                <a:lnTo>
                  <a:pt x="101853" y="107548"/>
                </a:lnTo>
                <a:lnTo>
                  <a:pt x="98341" y="110148"/>
                </a:lnTo>
                <a:lnTo>
                  <a:pt x="90731" y="112611"/>
                </a:lnTo>
                <a:lnTo>
                  <a:pt x="80195" y="114526"/>
                </a:lnTo>
                <a:lnTo>
                  <a:pt x="67317" y="116305"/>
                </a:lnTo>
                <a:lnTo>
                  <a:pt x="54439" y="117947"/>
                </a:lnTo>
                <a:lnTo>
                  <a:pt x="42146" y="118905"/>
                </a:lnTo>
                <a:lnTo>
                  <a:pt x="31609" y="119589"/>
                </a:lnTo>
                <a:lnTo>
                  <a:pt x="23414" y="119863"/>
                </a:lnTo>
                <a:lnTo>
                  <a:pt x="19317" y="119726"/>
                </a:lnTo>
                <a:lnTo>
                  <a:pt x="15219" y="119179"/>
                </a:lnTo>
                <a:lnTo>
                  <a:pt x="11121" y="118494"/>
                </a:lnTo>
                <a:lnTo>
                  <a:pt x="9365" y="117537"/>
                </a:lnTo>
                <a:lnTo>
                  <a:pt x="7024" y="116442"/>
                </a:lnTo>
                <a:lnTo>
                  <a:pt x="5268" y="115347"/>
                </a:lnTo>
                <a:lnTo>
                  <a:pt x="3512" y="114116"/>
                </a:lnTo>
                <a:lnTo>
                  <a:pt x="1170" y="112884"/>
                </a:lnTo>
                <a:lnTo>
                  <a:pt x="0" y="14367"/>
                </a:lnTo>
                <a:lnTo>
                  <a:pt x="585" y="13272"/>
                </a:lnTo>
                <a:lnTo>
                  <a:pt x="585" y="11904"/>
                </a:lnTo>
                <a:lnTo>
                  <a:pt x="1170" y="10535"/>
                </a:lnTo>
                <a:lnTo>
                  <a:pt x="1756" y="8757"/>
                </a:lnTo>
                <a:lnTo>
                  <a:pt x="1756" y="7388"/>
                </a:lnTo>
                <a:lnTo>
                  <a:pt x="2341" y="6157"/>
                </a:lnTo>
                <a:lnTo>
                  <a:pt x="2341" y="5473"/>
                </a:lnTo>
                <a:lnTo>
                  <a:pt x="2341" y="5199"/>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17" name="Shape 5017"/>
          <p:cNvSpPr/>
          <p:nvPr/>
        </p:nvSpPr>
        <p:spPr>
          <a:xfrm>
            <a:off x="2805113" y="4311650"/>
            <a:ext cx="46036" cy="41275"/>
          </a:xfrm>
          <a:custGeom>
            <a:pathLst>
              <a:path extrusionOk="0" h="120000" w="120000">
                <a:moveTo>
                  <a:pt x="0" y="115384"/>
                </a:moveTo>
                <a:lnTo>
                  <a:pt x="48000" y="110769"/>
                </a:lnTo>
                <a:lnTo>
                  <a:pt x="84000" y="96923"/>
                </a:lnTo>
                <a:lnTo>
                  <a:pt x="96000" y="78461"/>
                </a:lnTo>
                <a:lnTo>
                  <a:pt x="108000" y="55384"/>
                </a:lnTo>
                <a:lnTo>
                  <a:pt x="96000" y="32307"/>
                </a:lnTo>
                <a:lnTo>
                  <a:pt x="84000" y="18461"/>
                </a:lnTo>
                <a:lnTo>
                  <a:pt x="48000" y="4615"/>
                </a:lnTo>
                <a:lnTo>
                  <a:pt x="0" y="0"/>
                </a:lnTo>
                <a:lnTo>
                  <a:pt x="0" y="115384"/>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18" name="Shape 5018"/>
          <p:cNvSpPr/>
          <p:nvPr/>
        </p:nvSpPr>
        <p:spPr>
          <a:xfrm>
            <a:off x="2805113" y="4311650"/>
            <a:ext cx="46036" cy="57150"/>
          </a:xfrm>
          <a:custGeom>
            <a:pathLst>
              <a:path extrusionOk="0" h="120000" w="120000">
                <a:moveTo>
                  <a:pt x="0" y="116666"/>
                </a:moveTo>
                <a:lnTo>
                  <a:pt x="0" y="116666"/>
                </a:lnTo>
                <a:lnTo>
                  <a:pt x="45714" y="113333"/>
                </a:lnTo>
                <a:lnTo>
                  <a:pt x="80000" y="100000"/>
                </a:lnTo>
                <a:lnTo>
                  <a:pt x="102857" y="80000"/>
                </a:lnTo>
                <a:lnTo>
                  <a:pt x="114285" y="56666"/>
                </a:lnTo>
                <a:lnTo>
                  <a:pt x="102857" y="33333"/>
                </a:lnTo>
                <a:lnTo>
                  <a:pt x="80000" y="16666"/>
                </a:lnTo>
                <a:lnTo>
                  <a:pt x="45714" y="6666"/>
                </a:lnTo>
                <a:lnTo>
                  <a:pt x="0" y="0"/>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19" name="Shape 5019"/>
          <p:cNvSpPr/>
          <p:nvPr/>
        </p:nvSpPr>
        <p:spPr>
          <a:xfrm>
            <a:off x="2870200" y="4292600"/>
            <a:ext cx="58738" cy="57150"/>
          </a:xfrm>
          <a:custGeom>
            <a:pathLst>
              <a:path extrusionOk="0" h="120000" w="120000">
                <a:moveTo>
                  <a:pt x="54285" y="116666"/>
                </a:moveTo>
                <a:lnTo>
                  <a:pt x="54285" y="116666"/>
                </a:lnTo>
                <a:lnTo>
                  <a:pt x="77142" y="113333"/>
                </a:lnTo>
                <a:lnTo>
                  <a:pt x="97142" y="100000"/>
                </a:lnTo>
                <a:lnTo>
                  <a:pt x="111428" y="83333"/>
                </a:lnTo>
                <a:lnTo>
                  <a:pt x="117142" y="60000"/>
                </a:lnTo>
                <a:lnTo>
                  <a:pt x="111428" y="36666"/>
                </a:lnTo>
                <a:lnTo>
                  <a:pt x="97142" y="16666"/>
                </a:lnTo>
                <a:lnTo>
                  <a:pt x="77142" y="6666"/>
                </a:lnTo>
                <a:lnTo>
                  <a:pt x="54285" y="0"/>
                </a:lnTo>
                <a:lnTo>
                  <a:pt x="31428" y="6666"/>
                </a:lnTo>
                <a:lnTo>
                  <a:pt x="17142" y="16666"/>
                </a:lnTo>
                <a:lnTo>
                  <a:pt x="5714" y="36666"/>
                </a:lnTo>
                <a:lnTo>
                  <a:pt x="0" y="60000"/>
                </a:lnTo>
                <a:lnTo>
                  <a:pt x="5714" y="83333"/>
                </a:lnTo>
                <a:lnTo>
                  <a:pt x="17142" y="100000"/>
                </a:lnTo>
                <a:lnTo>
                  <a:pt x="31428" y="113333"/>
                </a:lnTo>
                <a:lnTo>
                  <a:pt x="54285"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20" name="Shape 5020"/>
          <p:cNvSpPr/>
          <p:nvPr/>
        </p:nvSpPr>
        <p:spPr>
          <a:xfrm>
            <a:off x="2959100" y="4322762"/>
            <a:ext cx="57150" cy="57150"/>
          </a:xfrm>
          <a:custGeom>
            <a:pathLst>
              <a:path extrusionOk="0" h="120000" w="120000">
                <a:moveTo>
                  <a:pt x="55609" y="116666"/>
                </a:moveTo>
                <a:lnTo>
                  <a:pt x="55609" y="116666"/>
                </a:lnTo>
                <a:lnTo>
                  <a:pt x="79024" y="110000"/>
                </a:lnTo>
                <a:lnTo>
                  <a:pt x="99512" y="100000"/>
                </a:lnTo>
                <a:lnTo>
                  <a:pt x="111219" y="83333"/>
                </a:lnTo>
                <a:lnTo>
                  <a:pt x="117073" y="60000"/>
                </a:lnTo>
                <a:lnTo>
                  <a:pt x="111219" y="36666"/>
                </a:lnTo>
                <a:lnTo>
                  <a:pt x="99512" y="16666"/>
                </a:lnTo>
                <a:lnTo>
                  <a:pt x="79024" y="3333"/>
                </a:lnTo>
                <a:lnTo>
                  <a:pt x="55609" y="0"/>
                </a:lnTo>
                <a:lnTo>
                  <a:pt x="32195" y="3333"/>
                </a:lnTo>
                <a:lnTo>
                  <a:pt x="17560" y="16666"/>
                </a:lnTo>
                <a:lnTo>
                  <a:pt x="2926" y="36666"/>
                </a:lnTo>
                <a:lnTo>
                  <a:pt x="0" y="60000"/>
                </a:lnTo>
                <a:lnTo>
                  <a:pt x="2926" y="83333"/>
                </a:lnTo>
                <a:lnTo>
                  <a:pt x="17560" y="100000"/>
                </a:lnTo>
                <a:lnTo>
                  <a:pt x="32195"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21" name="Shape 5021"/>
          <p:cNvSpPr/>
          <p:nvPr/>
        </p:nvSpPr>
        <p:spPr>
          <a:xfrm>
            <a:off x="2806700" y="5278437"/>
            <a:ext cx="188913" cy="268286"/>
          </a:xfrm>
          <a:custGeom>
            <a:pathLst>
              <a:path extrusionOk="0" h="120000" w="120000">
                <a:moveTo>
                  <a:pt x="30447" y="0"/>
                </a:moveTo>
                <a:lnTo>
                  <a:pt x="30447" y="0"/>
                </a:lnTo>
                <a:lnTo>
                  <a:pt x="36716" y="0"/>
                </a:lnTo>
                <a:lnTo>
                  <a:pt x="41194" y="710"/>
                </a:lnTo>
                <a:lnTo>
                  <a:pt x="46567" y="1420"/>
                </a:lnTo>
                <a:lnTo>
                  <a:pt x="50149" y="2130"/>
                </a:lnTo>
                <a:lnTo>
                  <a:pt x="54626" y="3550"/>
                </a:lnTo>
                <a:lnTo>
                  <a:pt x="58208" y="4970"/>
                </a:lnTo>
                <a:lnTo>
                  <a:pt x="63582" y="5680"/>
                </a:lnTo>
                <a:lnTo>
                  <a:pt x="69850" y="6390"/>
                </a:lnTo>
                <a:lnTo>
                  <a:pt x="73432" y="7100"/>
                </a:lnTo>
                <a:lnTo>
                  <a:pt x="77910" y="8520"/>
                </a:lnTo>
                <a:lnTo>
                  <a:pt x="81492" y="9940"/>
                </a:lnTo>
                <a:lnTo>
                  <a:pt x="85970" y="10650"/>
                </a:lnTo>
                <a:lnTo>
                  <a:pt x="88656" y="12781"/>
                </a:lnTo>
                <a:lnTo>
                  <a:pt x="92238" y="14201"/>
                </a:lnTo>
                <a:lnTo>
                  <a:pt x="94925" y="15621"/>
                </a:lnTo>
                <a:lnTo>
                  <a:pt x="96716" y="17041"/>
                </a:lnTo>
                <a:lnTo>
                  <a:pt x="98507" y="19171"/>
                </a:lnTo>
                <a:lnTo>
                  <a:pt x="101194" y="20591"/>
                </a:lnTo>
                <a:lnTo>
                  <a:pt x="102985" y="23431"/>
                </a:lnTo>
                <a:lnTo>
                  <a:pt x="104776" y="25562"/>
                </a:lnTo>
                <a:lnTo>
                  <a:pt x="105671" y="27692"/>
                </a:lnTo>
                <a:lnTo>
                  <a:pt x="108358" y="31242"/>
                </a:lnTo>
                <a:lnTo>
                  <a:pt x="109253" y="34082"/>
                </a:lnTo>
                <a:lnTo>
                  <a:pt x="109253" y="36923"/>
                </a:lnTo>
                <a:lnTo>
                  <a:pt x="110149" y="40473"/>
                </a:lnTo>
                <a:lnTo>
                  <a:pt x="112835" y="44023"/>
                </a:lnTo>
                <a:lnTo>
                  <a:pt x="114626" y="47573"/>
                </a:lnTo>
                <a:lnTo>
                  <a:pt x="116417" y="51834"/>
                </a:lnTo>
                <a:lnTo>
                  <a:pt x="118208" y="55384"/>
                </a:lnTo>
                <a:lnTo>
                  <a:pt x="119104" y="59644"/>
                </a:lnTo>
                <a:lnTo>
                  <a:pt x="119104" y="63905"/>
                </a:lnTo>
                <a:lnTo>
                  <a:pt x="118208" y="66745"/>
                </a:lnTo>
                <a:lnTo>
                  <a:pt x="116417" y="70295"/>
                </a:lnTo>
                <a:lnTo>
                  <a:pt x="113731" y="74556"/>
                </a:lnTo>
                <a:lnTo>
                  <a:pt x="111044" y="79526"/>
                </a:lnTo>
                <a:lnTo>
                  <a:pt x="108358" y="84497"/>
                </a:lnTo>
                <a:lnTo>
                  <a:pt x="103880" y="89467"/>
                </a:lnTo>
                <a:lnTo>
                  <a:pt x="101194" y="93727"/>
                </a:lnTo>
                <a:lnTo>
                  <a:pt x="96716" y="97278"/>
                </a:lnTo>
                <a:lnTo>
                  <a:pt x="94925" y="100118"/>
                </a:lnTo>
                <a:lnTo>
                  <a:pt x="89552" y="102248"/>
                </a:lnTo>
                <a:lnTo>
                  <a:pt x="84179" y="105798"/>
                </a:lnTo>
                <a:lnTo>
                  <a:pt x="77014" y="110059"/>
                </a:lnTo>
                <a:lnTo>
                  <a:pt x="66268" y="113609"/>
                </a:lnTo>
                <a:lnTo>
                  <a:pt x="56417" y="117869"/>
                </a:lnTo>
                <a:lnTo>
                  <a:pt x="44776" y="119289"/>
                </a:lnTo>
                <a:lnTo>
                  <a:pt x="33134" y="119289"/>
                </a:lnTo>
                <a:lnTo>
                  <a:pt x="23283" y="117159"/>
                </a:lnTo>
                <a:lnTo>
                  <a:pt x="16119" y="115029"/>
                </a:lnTo>
                <a:lnTo>
                  <a:pt x="10746" y="112899"/>
                </a:lnTo>
                <a:lnTo>
                  <a:pt x="5373" y="110059"/>
                </a:lnTo>
                <a:lnTo>
                  <a:pt x="0" y="105798"/>
                </a:lnTo>
                <a:lnTo>
                  <a:pt x="0" y="5680"/>
                </a:lnTo>
                <a:lnTo>
                  <a:pt x="5373" y="4970"/>
                </a:lnTo>
                <a:lnTo>
                  <a:pt x="8955" y="3550"/>
                </a:lnTo>
                <a:lnTo>
                  <a:pt x="14328" y="2840"/>
                </a:lnTo>
                <a:lnTo>
                  <a:pt x="18805" y="1420"/>
                </a:lnTo>
                <a:lnTo>
                  <a:pt x="23283" y="710"/>
                </a:lnTo>
                <a:lnTo>
                  <a:pt x="25970" y="710"/>
                </a:lnTo>
                <a:lnTo>
                  <a:pt x="29552" y="0"/>
                </a:lnTo>
                <a:lnTo>
                  <a:pt x="30447" y="0"/>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22" name="Shape 5022"/>
          <p:cNvSpPr/>
          <p:nvPr/>
        </p:nvSpPr>
        <p:spPr>
          <a:xfrm>
            <a:off x="2820988" y="5313362"/>
            <a:ext cx="46036" cy="3174"/>
          </a:xfrm>
          <a:custGeom>
            <a:pathLst>
              <a:path extrusionOk="0" h="120000" w="120000">
                <a:moveTo>
                  <a:pt x="20000" y="0"/>
                </a:moveTo>
                <a:lnTo>
                  <a:pt x="50000" y="0"/>
                </a:lnTo>
                <a:lnTo>
                  <a:pt x="60000" y="0"/>
                </a:lnTo>
                <a:lnTo>
                  <a:pt x="70000" y="0"/>
                </a:lnTo>
                <a:lnTo>
                  <a:pt x="80000" y="0"/>
                </a:lnTo>
                <a:lnTo>
                  <a:pt x="90000" y="0"/>
                </a:lnTo>
                <a:lnTo>
                  <a:pt x="100000" y="0"/>
                </a:lnTo>
                <a:lnTo>
                  <a:pt x="110000" y="0"/>
                </a:lnTo>
                <a:lnTo>
                  <a:pt x="100000" y="60000"/>
                </a:lnTo>
                <a:lnTo>
                  <a:pt x="90000" y="60000"/>
                </a:lnTo>
                <a:lnTo>
                  <a:pt x="80000" y="60000"/>
                </a:lnTo>
                <a:lnTo>
                  <a:pt x="70000" y="60000"/>
                </a:lnTo>
                <a:lnTo>
                  <a:pt x="60000" y="60000"/>
                </a:lnTo>
                <a:lnTo>
                  <a:pt x="50000" y="60000"/>
                </a:lnTo>
                <a:lnTo>
                  <a:pt x="30000" y="60000"/>
                </a:lnTo>
                <a:lnTo>
                  <a:pt x="20000" y="60000"/>
                </a:lnTo>
                <a:lnTo>
                  <a:pt x="10000" y="60000"/>
                </a:lnTo>
                <a:lnTo>
                  <a:pt x="0" y="60000"/>
                </a:lnTo>
                <a:lnTo>
                  <a:pt x="0" y="0"/>
                </a:lnTo>
                <a:lnTo>
                  <a:pt x="10000" y="0"/>
                </a:lnTo>
                <a:lnTo>
                  <a:pt x="2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23" name="Shape 5023"/>
          <p:cNvSpPr/>
          <p:nvPr/>
        </p:nvSpPr>
        <p:spPr>
          <a:xfrm>
            <a:off x="2820988" y="5313362"/>
            <a:ext cx="46036" cy="19049"/>
          </a:xfrm>
          <a:custGeom>
            <a:pathLst>
              <a:path extrusionOk="0" h="120000" w="120000">
                <a:moveTo>
                  <a:pt x="26086" y="30000"/>
                </a:moveTo>
                <a:lnTo>
                  <a:pt x="26086" y="30000"/>
                </a:lnTo>
                <a:lnTo>
                  <a:pt x="52173" y="20000"/>
                </a:lnTo>
                <a:lnTo>
                  <a:pt x="67826" y="10000"/>
                </a:lnTo>
                <a:lnTo>
                  <a:pt x="73043" y="10000"/>
                </a:lnTo>
                <a:lnTo>
                  <a:pt x="83478" y="0"/>
                </a:lnTo>
                <a:lnTo>
                  <a:pt x="99130" y="0"/>
                </a:lnTo>
                <a:lnTo>
                  <a:pt x="109565" y="10000"/>
                </a:lnTo>
                <a:lnTo>
                  <a:pt x="114782" y="40000"/>
                </a:lnTo>
                <a:lnTo>
                  <a:pt x="114782" y="50000"/>
                </a:lnTo>
                <a:lnTo>
                  <a:pt x="109565" y="70000"/>
                </a:lnTo>
                <a:lnTo>
                  <a:pt x="104347" y="90000"/>
                </a:lnTo>
                <a:lnTo>
                  <a:pt x="99130" y="100000"/>
                </a:lnTo>
                <a:lnTo>
                  <a:pt x="83478" y="110000"/>
                </a:lnTo>
                <a:lnTo>
                  <a:pt x="73043" y="110000"/>
                </a:lnTo>
                <a:lnTo>
                  <a:pt x="62608" y="110000"/>
                </a:lnTo>
                <a:lnTo>
                  <a:pt x="46956" y="110000"/>
                </a:lnTo>
                <a:lnTo>
                  <a:pt x="36521" y="110000"/>
                </a:lnTo>
                <a:lnTo>
                  <a:pt x="26086" y="90000"/>
                </a:lnTo>
                <a:lnTo>
                  <a:pt x="15652" y="80000"/>
                </a:lnTo>
                <a:lnTo>
                  <a:pt x="5217" y="80000"/>
                </a:lnTo>
                <a:lnTo>
                  <a:pt x="0" y="60000"/>
                </a:lnTo>
                <a:lnTo>
                  <a:pt x="0" y="50000"/>
                </a:lnTo>
                <a:lnTo>
                  <a:pt x="10434" y="40000"/>
                </a:lnTo>
                <a:lnTo>
                  <a:pt x="15652" y="30000"/>
                </a:lnTo>
                <a:lnTo>
                  <a:pt x="26086" y="3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24" name="Shape 5024"/>
          <p:cNvSpPr/>
          <p:nvPr/>
        </p:nvSpPr>
        <p:spPr>
          <a:xfrm>
            <a:off x="2900363" y="5461000"/>
            <a:ext cx="14287" cy="7937"/>
          </a:xfrm>
          <a:custGeom>
            <a:pathLst>
              <a:path extrusionOk="0" h="120000" w="120000">
                <a:moveTo>
                  <a:pt x="32727" y="24000"/>
                </a:moveTo>
                <a:lnTo>
                  <a:pt x="54545" y="24000"/>
                </a:lnTo>
                <a:lnTo>
                  <a:pt x="65454" y="0"/>
                </a:lnTo>
                <a:lnTo>
                  <a:pt x="76363" y="0"/>
                </a:lnTo>
                <a:lnTo>
                  <a:pt x="98181" y="0"/>
                </a:lnTo>
                <a:lnTo>
                  <a:pt x="109090" y="24000"/>
                </a:lnTo>
                <a:lnTo>
                  <a:pt x="109090" y="48000"/>
                </a:lnTo>
                <a:lnTo>
                  <a:pt x="98181" y="48000"/>
                </a:lnTo>
                <a:lnTo>
                  <a:pt x="87272" y="72000"/>
                </a:lnTo>
                <a:lnTo>
                  <a:pt x="76363" y="72000"/>
                </a:lnTo>
                <a:lnTo>
                  <a:pt x="65454" y="72000"/>
                </a:lnTo>
                <a:lnTo>
                  <a:pt x="65454" y="96000"/>
                </a:lnTo>
                <a:lnTo>
                  <a:pt x="54545" y="96000"/>
                </a:lnTo>
                <a:lnTo>
                  <a:pt x="43636" y="96000"/>
                </a:lnTo>
                <a:lnTo>
                  <a:pt x="32727" y="72000"/>
                </a:lnTo>
                <a:lnTo>
                  <a:pt x="21818" y="72000"/>
                </a:lnTo>
                <a:lnTo>
                  <a:pt x="10909" y="48000"/>
                </a:lnTo>
                <a:lnTo>
                  <a:pt x="0" y="48000"/>
                </a:lnTo>
                <a:lnTo>
                  <a:pt x="0" y="24000"/>
                </a:lnTo>
                <a:lnTo>
                  <a:pt x="10909" y="24000"/>
                </a:lnTo>
                <a:lnTo>
                  <a:pt x="21818" y="24000"/>
                </a:lnTo>
                <a:lnTo>
                  <a:pt x="32727" y="24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25" name="Shape 5025"/>
          <p:cNvSpPr/>
          <p:nvPr/>
        </p:nvSpPr>
        <p:spPr>
          <a:xfrm>
            <a:off x="2900363" y="5461000"/>
            <a:ext cx="30161" cy="23813"/>
          </a:xfrm>
          <a:custGeom>
            <a:pathLst>
              <a:path extrusionOk="0" h="120000" w="120000">
                <a:moveTo>
                  <a:pt x="32727" y="16000"/>
                </a:moveTo>
                <a:lnTo>
                  <a:pt x="32727" y="16000"/>
                </a:lnTo>
                <a:lnTo>
                  <a:pt x="54545" y="16000"/>
                </a:lnTo>
                <a:lnTo>
                  <a:pt x="65454" y="8000"/>
                </a:lnTo>
                <a:lnTo>
                  <a:pt x="70909" y="0"/>
                </a:lnTo>
                <a:lnTo>
                  <a:pt x="81818" y="0"/>
                </a:lnTo>
                <a:lnTo>
                  <a:pt x="103636" y="0"/>
                </a:lnTo>
                <a:lnTo>
                  <a:pt x="109090" y="8000"/>
                </a:lnTo>
                <a:lnTo>
                  <a:pt x="114545" y="32000"/>
                </a:lnTo>
                <a:lnTo>
                  <a:pt x="114545" y="48000"/>
                </a:lnTo>
                <a:lnTo>
                  <a:pt x="109090" y="56000"/>
                </a:lnTo>
                <a:lnTo>
                  <a:pt x="109090" y="64000"/>
                </a:lnTo>
                <a:lnTo>
                  <a:pt x="98181" y="80000"/>
                </a:lnTo>
                <a:lnTo>
                  <a:pt x="81818" y="88000"/>
                </a:lnTo>
                <a:lnTo>
                  <a:pt x="70909" y="96000"/>
                </a:lnTo>
                <a:lnTo>
                  <a:pt x="65454" y="104000"/>
                </a:lnTo>
                <a:lnTo>
                  <a:pt x="54545" y="112000"/>
                </a:lnTo>
                <a:lnTo>
                  <a:pt x="43636" y="104000"/>
                </a:lnTo>
                <a:lnTo>
                  <a:pt x="32727" y="96000"/>
                </a:lnTo>
                <a:lnTo>
                  <a:pt x="16363" y="80000"/>
                </a:lnTo>
                <a:lnTo>
                  <a:pt x="5454" y="64000"/>
                </a:lnTo>
                <a:lnTo>
                  <a:pt x="0" y="56000"/>
                </a:lnTo>
                <a:lnTo>
                  <a:pt x="0" y="40000"/>
                </a:lnTo>
                <a:lnTo>
                  <a:pt x="10909" y="24000"/>
                </a:lnTo>
                <a:lnTo>
                  <a:pt x="21818" y="16000"/>
                </a:lnTo>
                <a:lnTo>
                  <a:pt x="32727" y="16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26" name="Shape 5026"/>
          <p:cNvSpPr/>
          <p:nvPr/>
        </p:nvSpPr>
        <p:spPr>
          <a:xfrm>
            <a:off x="2882900" y="5332412"/>
            <a:ext cx="4763" cy="6349"/>
          </a:xfrm>
          <a:custGeom>
            <a:pathLst>
              <a:path extrusionOk="0" h="120000" w="120000">
                <a:moveTo>
                  <a:pt x="90000" y="60000"/>
                </a:moveTo>
                <a:lnTo>
                  <a:pt x="90000" y="60000"/>
                </a:lnTo>
                <a:lnTo>
                  <a:pt x="60000" y="90000"/>
                </a:lnTo>
                <a:lnTo>
                  <a:pt x="30000" y="90000"/>
                </a:lnTo>
                <a:lnTo>
                  <a:pt x="0" y="90000"/>
                </a:lnTo>
                <a:lnTo>
                  <a:pt x="0" y="60000"/>
                </a:lnTo>
                <a:lnTo>
                  <a:pt x="0" y="30000"/>
                </a:lnTo>
                <a:lnTo>
                  <a:pt x="90000" y="0"/>
                </a:lnTo>
                <a:lnTo>
                  <a:pt x="9000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27" name="Shape 5027"/>
          <p:cNvSpPr/>
          <p:nvPr/>
        </p:nvSpPr>
        <p:spPr>
          <a:xfrm>
            <a:off x="2887663" y="5332412"/>
            <a:ext cx="12699" cy="22225"/>
          </a:xfrm>
          <a:custGeom>
            <a:pathLst>
              <a:path extrusionOk="0" h="120000" w="120000">
                <a:moveTo>
                  <a:pt x="0" y="59999"/>
                </a:moveTo>
                <a:lnTo>
                  <a:pt x="0" y="59999"/>
                </a:lnTo>
                <a:lnTo>
                  <a:pt x="12000" y="85714"/>
                </a:lnTo>
                <a:lnTo>
                  <a:pt x="24000" y="102857"/>
                </a:lnTo>
                <a:lnTo>
                  <a:pt x="36000" y="111428"/>
                </a:lnTo>
                <a:lnTo>
                  <a:pt x="72000" y="111428"/>
                </a:lnTo>
                <a:lnTo>
                  <a:pt x="96000" y="102857"/>
                </a:lnTo>
                <a:lnTo>
                  <a:pt x="96000" y="94285"/>
                </a:lnTo>
                <a:lnTo>
                  <a:pt x="96000" y="85714"/>
                </a:lnTo>
                <a:lnTo>
                  <a:pt x="108000" y="25714"/>
                </a:lnTo>
                <a:lnTo>
                  <a:pt x="12000" y="0"/>
                </a:lnTo>
                <a:lnTo>
                  <a:pt x="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28" name="Shape 5028"/>
          <p:cNvSpPr/>
          <p:nvPr/>
        </p:nvSpPr>
        <p:spPr>
          <a:xfrm>
            <a:off x="2832100" y="5441950"/>
            <a:ext cx="46037" cy="4763"/>
          </a:xfrm>
          <a:custGeom>
            <a:pathLst>
              <a:path extrusionOk="0" h="120000" w="120000">
                <a:moveTo>
                  <a:pt x="0" y="40000"/>
                </a:moveTo>
                <a:lnTo>
                  <a:pt x="0" y="80000"/>
                </a:lnTo>
                <a:lnTo>
                  <a:pt x="24000" y="80000"/>
                </a:lnTo>
                <a:lnTo>
                  <a:pt x="48000" y="80000"/>
                </a:lnTo>
                <a:lnTo>
                  <a:pt x="72000" y="80000"/>
                </a:lnTo>
                <a:lnTo>
                  <a:pt x="96000" y="80000"/>
                </a:lnTo>
                <a:lnTo>
                  <a:pt x="48000" y="0"/>
                </a:lnTo>
                <a:lnTo>
                  <a:pt x="0" y="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29" name="Shape 5029"/>
          <p:cNvSpPr/>
          <p:nvPr/>
        </p:nvSpPr>
        <p:spPr>
          <a:xfrm>
            <a:off x="2832100" y="5441950"/>
            <a:ext cx="46037" cy="20638"/>
          </a:xfrm>
          <a:custGeom>
            <a:pathLst>
              <a:path extrusionOk="0" h="120000" w="120000">
                <a:moveTo>
                  <a:pt x="0" y="55384"/>
                </a:moveTo>
                <a:lnTo>
                  <a:pt x="0" y="55384"/>
                </a:lnTo>
                <a:lnTo>
                  <a:pt x="7500" y="83076"/>
                </a:lnTo>
                <a:lnTo>
                  <a:pt x="15000" y="101538"/>
                </a:lnTo>
                <a:lnTo>
                  <a:pt x="22500" y="110769"/>
                </a:lnTo>
                <a:lnTo>
                  <a:pt x="37500" y="110769"/>
                </a:lnTo>
                <a:lnTo>
                  <a:pt x="60000" y="110769"/>
                </a:lnTo>
                <a:lnTo>
                  <a:pt x="75000" y="110769"/>
                </a:lnTo>
                <a:lnTo>
                  <a:pt x="105000" y="101538"/>
                </a:lnTo>
                <a:lnTo>
                  <a:pt x="112500" y="101538"/>
                </a:lnTo>
                <a:lnTo>
                  <a:pt x="67500" y="18461"/>
                </a:lnTo>
                <a:lnTo>
                  <a:pt x="7500" y="0"/>
                </a:lnTo>
                <a:lnTo>
                  <a:pt x="0" y="55384"/>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30" name="Shape 5030"/>
          <p:cNvSpPr/>
          <p:nvPr/>
        </p:nvSpPr>
        <p:spPr>
          <a:xfrm>
            <a:off x="2889250" y="5403850"/>
            <a:ext cx="15875" cy="6349"/>
          </a:xfrm>
          <a:custGeom>
            <a:pathLst>
              <a:path extrusionOk="0" h="120000" w="120000">
                <a:moveTo>
                  <a:pt x="98181" y="0"/>
                </a:moveTo>
                <a:lnTo>
                  <a:pt x="98181" y="30000"/>
                </a:lnTo>
                <a:lnTo>
                  <a:pt x="87272" y="30000"/>
                </a:lnTo>
                <a:lnTo>
                  <a:pt x="76363" y="60000"/>
                </a:lnTo>
                <a:lnTo>
                  <a:pt x="65454" y="60000"/>
                </a:lnTo>
                <a:lnTo>
                  <a:pt x="54545" y="60000"/>
                </a:lnTo>
                <a:lnTo>
                  <a:pt x="32727" y="30000"/>
                </a:lnTo>
                <a:lnTo>
                  <a:pt x="21818" y="30000"/>
                </a:lnTo>
                <a:lnTo>
                  <a:pt x="10909" y="60000"/>
                </a:lnTo>
                <a:lnTo>
                  <a:pt x="0" y="60000"/>
                </a:lnTo>
                <a:lnTo>
                  <a:pt x="10909" y="90000"/>
                </a:lnTo>
                <a:lnTo>
                  <a:pt x="32727" y="90000"/>
                </a:lnTo>
                <a:lnTo>
                  <a:pt x="43636" y="90000"/>
                </a:lnTo>
                <a:lnTo>
                  <a:pt x="54545" y="90000"/>
                </a:lnTo>
                <a:lnTo>
                  <a:pt x="65454" y="90000"/>
                </a:lnTo>
                <a:lnTo>
                  <a:pt x="76363" y="90000"/>
                </a:lnTo>
                <a:lnTo>
                  <a:pt x="87272" y="90000"/>
                </a:lnTo>
                <a:lnTo>
                  <a:pt x="98181" y="90000"/>
                </a:lnTo>
                <a:lnTo>
                  <a:pt x="109090" y="60000"/>
                </a:lnTo>
                <a:lnTo>
                  <a:pt x="109090" y="30000"/>
                </a:lnTo>
                <a:lnTo>
                  <a:pt x="98181"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31" name="Shape 5031"/>
          <p:cNvSpPr/>
          <p:nvPr/>
        </p:nvSpPr>
        <p:spPr>
          <a:xfrm>
            <a:off x="2889250" y="5403850"/>
            <a:ext cx="31750" cy="22225"/>
          </a:xfrm>
          <a:custGeom>
            <a:pathLst>
              <a:path extrusionOk="0" h="120000" w="120000">
                <a:moveTo>
                  <a:pt x="109090" y="0"/>
                </a:moveTo>
                <a:lnTo>
                  <a:pt x="109090" y="0"/>
                </a:lnTo>
                <a:lnTo>
                  <a:pt x="103636" y="34285"/>
                </a:lnTo>
                <a:lnTo>
                  <a:pt x="92727" y="51428"/>
                </a:lnTo>
                <a:lnTo>
                  <a:pt x="76363" y="68571"/>
                </a:lnTo>
                <a:lnTo>
                  <a:pt x="65454" y="68571"/>
                </a:lnTo>
                <a:lnTo>
                  <a:pt x="54545" y="59999"/>
                </a:lnTo>
                <a:lnTo>
                  <a:pt x="38181" y="51428"/>
                </a:lnTo>
                <a:lnTo>
                  <a:pt x="32727" y="51428"/>
                </a:lnTo>
                <a:lnTo>
                  <a:pt x="16363" y="51428"/>
                </a:lnTo>
                <a:lnTo>
                  <a:pt x="5454" y="59999"/>
                </a:lnTo>
                <a:lnTo>
                  <a:pt x="0" y="68571"/>
                </a:lnTo>
                <a:lnTo>
                  <a:pt x="0" y="85714"/>
                </a:lnTo>
                <a:lnTo>
                  <a:pt x="10909" y="94285"/>
                </a:lnTo>
                <a:lnTo>
                  <a:pt x="32727" y="94285"/>
                </a:lnTo>
                <a:lnTo>
                  <a:pt x="43636" y="102857"/>
                </a:lnTo>
                <a:lnTo>
                  <a:pt x="54545" y="111428"/>
                </a:lnTo>
                <a:lnTo>
                  <a:pt x="65454" y="111428"/>
                </a:lnTo>
                <a:lnTo>
                  <a:pt x="76363" y="111428"/>
                </a:lnTo>
                <a:lnTo>
                  <a:pt x="92727" y="111428"/>
                </a:lnTo>
                <a:lnTo>
                  <a:pt x="103636" y="111428"/>
                </a:lnTo>
                <a:lnTo>
                  <a:pt x="109090" y="102857"/>
                </a:lnTo>
                <a:lnTo>
                  <a:pt x="114545" y="85714"/>
                </a:lnTo>
                <a:lnTo>
                  <a:pt x="114545" y="42857"/>
                </a:lnTo>
                <a:lnTo>
                  <a:pt x="109090" y="17142"/>
                </a:lnTo>
                <a:lnTo>
                  <a:pt x="10909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32" name="Shape 5032"/>
          <p:cNvSpPr/>
          <p:nvPr/>
        </p:nvSpPr>
        <p:spPr>
          <a:xfrm>
            <a:off x="2833688" y="5378450"/>
            <a:ext cx="46036" cy="4763"/>
          </a:xfrm>
          <a:custGeom>
            <a:pathLst>
              <a:path extrusionOk="0" h="120000" w="120000">
                <a:moveTo>
                  <a:pt x="108000" y="80000"/>
                </a:moveTo>
                <a:lnTo>
                  <a:pt x="48000" y="40000"/>
                </a:lnTo>
                <a:lnTo>
                  <a:pt x="0" y="0"/>
                </a:lnTo>
                <a:lnTo>
                  <a:pt x="48000" y="0"/>
                </a:lnTo>
                <a:lnTo>
                  <a:pt x="108000" y="8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33" name="Shape 5033"/>
          <p:cNvSpPr/>
          <p:nvPr/>
        </p:nvSpPr>
        <p:spPr>
          <a:xfrm>
            <a:off x="2846388" y="5381625"/>
            <a:ext cx="46036" cy="14288"/>
          </a:xfrm>
          <a:custGeom>
            <a:pathLst>
              <a:path extrusionOk="0" h="120000" w="120000">
                <a:moveTo>
                  <a:pt x="0" y="0"/>
                </a:moveTo>
                <a:lnTo>
                  <a:pt x="0" y="0"/>
                </a:lnTo>
                <a:lnTo>
                  <a:pt x="60000" y="53333"/>
                </a:lnTo>
                <a:lnTo>
                  <a:pt x="90000" y="80000"/>
                </a:lnTo>
                <a:lnTo>
                  <a:pt x="60000" y="93333"/>
                </a:lnTo>
                <a:lnTo>
                  <a:pt x="60000" y="10666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34" name="Shape 5034"/>
          <p:cNvSpPr/>
          <p:nvPr/>
        </p:nvSpPr>
        <p:spPr>
          <a:xfrm>
            <a:off x="2930525" y="5373687"/>
            <a:ext cx="7937" cy="26987"/>
          </a:xfrm>
          <a:custGeom>
            <a:pathLst>
              <a:path extrusionOk="0" h="120000" w="120000">
                <a:moveTo>
                  <a:pt x="100000" y="0"/>
                </a:moveTo>
                <a:lnTo>
                  <a:pt x="80000" y="14117"/>
                </a:lnTo>
                <a:lnTo>
                  <a:pt x="80000" y="28235"/>
                </a:lnTo>
                <a:lnTo>
                  <a:pt x="80000" y="49411"/>
                </a:lnTo>
                <a:lnTo>
                  <a:pt x="60000" y="49411"/>
                </a:lnTo>
                <a:lnTo>
                  <a:pt x="40000" y="56470"/>
                </a:lnTo>
                <a:lnTo>
                  <a:pt x="40000" y="63529"/>
                </a:lnTo>
                <a:lnTo>
                  <a:pt x="20000" y="70588"/>
                </a:lnTo>
                <a:lnTo>
                  <a:pt x="20000" y="84705"/>
                </a:lnTo>
                <a:lnTo>
                  <a:pt x="0" y="98823"/>
                </a:lnTo>
                <a:lnTo>
                  <a:pt x="0" y="105882"/>
                </a:lnTo>
                <a:lnTo>
                  <a:pt x="0" y="112941"/>
                </a:lnTo>
                <a:lnTo>
                  <a:pt x="10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35" name="Shape 5035"/>
          <p:cNvSpPr/>
          <p:nvPr/>
        </p:nvSpPr>
        <p:spPr>
          <a:xfrm>
            <a:off x="2938463" y="5373687"/>
            <a:ext cx="9524" cy="42861"/>
          </a:xfrm>
          <a:custGeom>
            <a:pathLst>
              <a:path extrusionOk="0" h="120000" w="120000">
                <a:moveTo>
                  <a:pt x="0" y="0"/>
                </a:moveTo>
                <a:lnTo>
                  <a:pt x="0" y="0"/>
                </a:lnTo>
                <a:lnTo>
                  <a:pt x="17142" y="17777"/>
                </a:lnTo>
                <a:lnTo>
                  <a:pt x="17142" y="31111"/>
                </a:lnTo>
                <a:lnTo>
                  <a:pt x="17142" y="48888"/>
                </a:lnTo>
                <a:lnTo>
                  <a:pt x="34285" y="53333"/>
                </a:lnTo>
                <a:lnTo>
                  <a:pt x="51428" y="57777"/>
                </a:lnTo>
                <a:lnTo>
                  <a:pt x="68571" y="66666"/>
                </a:lnTo>
                <a:lnTo>
                  <a:pt x="85714" y="75555"/>
                </a:lnTo>
                <a:lnTo>
                  <a:pt x="85714" y="84444"/>
                </a:lnTo>
                <a:lnTo>
                  <a:pt x="102857" y="97777"/>
                </a:lnTo>
                <a:lnTo>
                  <a:pt x="102857" y="111111"/>
                </a:lnTo>
                <a:lnTo>
                  <a:pt x="102857" y="11555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36" name="Shape 5036"/>
          <p:cNvSpPr/>
          <p:nvPr/>
        </p:nvSpPr>
        <p:spPr>
          <a:xfrm>
            <a:off x="2927350" y="5426075"/>
            <a:ext cx="25399" cy="15875"/>
          </a:xfrm>
          <a:custGeom>
            <a:pathLst>
              <a:path extrusionOk="0" h="120000" w="120000">
                <a:moveTo>
                  <a:pt x="113333" y="0"/>
                </a:moveTo>
                <a:lnTo>
                  <a:pt x="93333" y="0"/>
                </a:lnTo>
                <a:lnTo>
                  <a:pt x="80000" y="0"/>
                </a:lnTo>
                <a:lnTo>
                  <a:pt x="60000" y="0"/>
                </a:lnTo>
                <a:lnTo>
                  <a:pt x="40000" y="0"/>
                </a:lnTo>
                <a:lnTo>
                  <a:pt x="26666" y="108000"/>
                </a:lnTo>
                <a:lnTo>
                  <a:pt x="13333" y="0"/>
                </a:lnTo>
                <a:lnTo>
                  <a:pt x="0" y="0"/>
                </a:lnTo>
                <a:lnTo>
                  <a:pt x="113333"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37" name="Shape 5037"/>
          <p:cNvSpPr/>
          <p:nvPr/>
        </p:nvSpPr>
        <p:spPr>
          <a:xfrm>
            <a:off x="2927350" y="5440362"/>
            <a:ext cx="41275" cy="3174"/>
          </a:xfrm>
          <a:custGeom>
            <a:pathLst>
              <a:path extrusionOk="0" h="120000" w="120000">
                <a:moveTo>
                  <a:pt x="115862" y="60000"/>
                </a:moveTo>
                <a:lnTo>
                  <a:pt x="115862" y="60000"/>
                </a:lnTo>
                <a:lnTo>
                  <a:pt x="99310" y="60000"/>
                </a:lnTo>
                <a:lnTo>
                  <a:pt x="78620" y="60000"/>
                </a:lnTo>
                <a:lnTo>
                  <a:pt x="62068" y="60000"/>
                </a:lnTo>
                <a:lnTo>
                  <a:pt x="41379" y="60000"/>
                </a:lnTo>
                <a:lnTo>
                  <a:pt x="28965" y="0"/>
                </a:lnTo>
                <a:lnTo>
                  <a:pt x="12413" y="60000"/>
                </a:lnTo>
                <a:lnTo>
                  <a:pt x="0" y="6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38" name="Shape 5038"/>
          <p:cNvSpPr/>
          <p:nvPr/>
        </p:nvSpPr>
        <p:spPr>
          <a:xfrm>
            <a:off x="2800350" y="5348287"/>
            <a:ext cx="46037" cy="14287"/>
          </a:xfrm>
          <a:custGeom>
            <a:pathLst>
              <a:path extrusionOk="0" h="120000" w="120000">
                <a:moveTo>
                  <a:pt x="66666" y="0"/>
                </a:moveTo>
                <a:lnTo>
                  <a:pt x="40000" y="0"/>
                </a:lnTo>
                <a:lnTo>
                  <a:pt x="40000" y="53333"/>
                </a:lnTo>
                <a:lnTo>
                  <a:pt x="0" y="53333"/>
                </a:lnTo>
                <a:lnTo>
                  <a:pt x="0" y="106666"/>
                </a:lnTo>
                <a:lnTo>
                  <a:pt x="40000" y="106666"/>
                </a:lnTo>
                <a:lnTo>
                  <a:pt x="66666" y="106666"/>
                </a:lnTo>
                <a:lnTo>
                  <a:pt x="106666" y="106666"/>
                </a:lnTo>
                <a:lnTo>
                  <a:pt x="106666" y="53333"/>
                </a:lnTo>
                <a:lnTo>
                  <a:pt x="66666" y="53333"/>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39" name="Shape 5039"/>
          <p:cNvSpPr/>
          <p:nvPr/>
        </p:nvSpPr>
        <p:spPr>
          <a:xfrm>
            <a:off x="2841625" y="5345112"/>
            <a:ext cx="46037" cy="12699"/>
          </a:xfrm>
          <a:custGeom>
            <a:pathLst>
              <a:path extrusionOk="0" h="120000" w="120000">
                <a:moveTo>
                  <a:pt x="48000" y="0"/>
                </a:moveTo>
                <a:lnTo>
                  <a:pt x="48000" y="0"/>
                </a:lnTo>
                <a:lnTo>
                  <a:pt x="0" y="0"/>
                </a:lnTo>
                <a:lnTo>
                  <a:pt x="0" y="30000"/>
                </a:lnTo>
                <a:lnTo>
                  <a:pt x="0" y="75000"/>
                </a:lnTo>
                <a:lnTo>
                  <a:pt x="48000" y="75000"/>
                </a:lnTo>
                <a:lnTo>
                  <a:pt x="48000" y="105000"/>
                </a:lnTo>
                <a:lnTo>
                  <a:pt x="48000" y="75000"/>
                </a:lnTo>
                <a:lnTo>
                  <a:pt x="108000" y="75000"/>
                </a:lnTo>
                <a:lnTo>
                  <a:pt x="108000" y="30000"/>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40" name="Shape 5040"/>
          <p:cNvSpPr/>
          <p:nvPr/>
        </p:nvSpPr>
        <p:spPr>
          <a:xfrm>
            <a:off x="2862263" y="5376862"/>
            <a:ext cx="46036" cy="14287"/>
          </a:xfrm>
          <a:custGeom>
            <a:pathLst>
              <a:path extrusionOk="0" h="120000" w="120000">
                <a:moveTo>
                  <a:pt x="0" y="0"/>
                </a:moveTo>
                <a:lnTo>
                  <a:pt x="0" y="0"/>
                </a:lnTo>
                <a:lnTo>
                  <a:pt x="0" y="53333"/>
                </a:lnTo>
                <a:lnTo>
                  <a:pt x="0" y="106666"/>
                </a:lnTo>
                <a:lnTo>
                  <a:pt x="48000" y="106666"/>
                </a:lnTo>
                <a:lnTo>
                  <a:pt x="108000" y="53333"/>
                </a:lnTo>
                <a:lnTo>
                  <a:pt x="48000" y="53333"/>
                </a:lnTo>
                <a:lnTo>
                  <a:pt x="4800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41" name="Shape 5041"/>
          <p:cNvSpPr/>
          <p:nvPr/>
        </p:nvSpPr>
        <p:spPr>
          <a:xfrm>
            <a:off x="2792413" y="5414962"/>
            <a:ext cx="46036" cy="12699"/>
          </a:xfrm>
          <a:custGeom>
            <a:pathLst>
              <a:path extrusionOk="0" h="120000" w="120000">
                <a:moveTo>
                  <a:pt x="48000" y="0"/>
                </a:moveTo>
                <a:lnTo>
                  <a:pt x="48000" y="0"/>
                </a:lnTo>
                <a:lnTo>
                  <a:pt x="48000" y="30000"/>
                </a:lnTo>
                <a:lnTo>
                  <a:pt x="0" y="30000"/>
                </a:lnTo>
                <a:lnTo>
                  <a:pt x="0" y="75000"/>
                </a:lnTo>
                <a:lnTo>
                  <a:pt x="48000" y="105000"/>
                </a:lnTo>
                <a:lnTo>
                  <a:pt x="108000" y="75000"/>
                </a:lnTo>
                <a:lnTo>
                  <a:pt x="108000" y="30000"/>
                </a:lnTo>
                <a:lnTo>
                  <a:pt x="48000" y="3000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42" name="Shape 5042"/>
          <p:cNvSpPr/>
          <p:nvPr/>
        </p:nvSpPr>
        <p:spPr>
          <a:xfrm>
            <a:off x="2862263" y="5497512"/>
            <a:ext cx="46036" cy="15875"/>
          </a:xfrm>
          <a:custGeom>
            <a:pathLst>
              <a:path extrusionOk="0" h="120000" w="120000">
                <a:moveTo>
                  <a:pt x="0" y="0"/>
                </a:moveTo>
                <a:lnTo>
                  <a:pt x="0" y="0"/>
                </a:lnTo>
                <a:lnTo>
                  <a:pt x="0" y="108000"/>
                </a:lnTo>
                <a:lnTo>
                  <a:pt x="48000" y="108000"/>
                </a:lnTo>
                <a:lnTo>
                  <a:pt x="108000" y="108000"/>
                </a:lnTo>
                <a:lnTo>
                  <a:pt x="108000" y="0"/>
                </a:lnTo>
                <a:lnTo>
                  <a:pt x="4800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43" name="Shape 5043"/>
          <p:cNvSpPr/>
          <p:nvPr/>
        </p:nvSpPr>
        <p:spPr>
          <a:xfrm>
            <a:off x="2824163" y="5484812"/>
            <a:ext cx="46036" cy="12699"/>
          </a:xfrm>
          <a:custGeom>
            <a:pathLst>
              <a:path extrusionOk="0" h="120000" w="120000">
                <a:moveTo>
                  <a:pt x="108000" y="0"/>
                </a:moveTo>
                <a:lnTo>
                  <a:pt x="48000" y="0"/>
                </a:lnTo>
                <a:lnTo>
                  <a:pt x="48000" y="30000"/>
                </a:lnTo>
                <a:lnTo>
                  <a:pt x="0" y="30000"/>
                </a:lnTo>
                <a:lnTo>
                  <a:pt x="0" y="75000"/>
                </a:lnTo>
                <a:lnTo>
                  <a:pt x="48000" y="75000"/>
                </a:lnTo>
                <a:lnTo>
                  <a:pt x="48000" y="105000"/>
                </a:lnTo>
                <a:lnTo>
                  <a:pt x="108000" y="105000"/>
                </a:lnTo>
                <a:lnTo>
                  <a:pt x="108000" y="75000"/>
                </a:lnTo>
                <a:lnTo>
                  <a:pt x="108000" y="3000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44" name="Shape 5044"/>
          <p:cNvSpPr/>
          <p:nvPr/>
        </p:nvSpPr>
        <p:spPr>
          <a:xfrm>
            <a:off x="2916238" y="5383212"/>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45" name="Shape 5045"/>
          <p:cNvSpPr/>
          <p:nvPr/>
        </p:nvSpPr>
        <p:spPr>
          <a:xfrm>
            <a:off x="2921000" y="5332412"/>
            <a:ext cx="14288" cy="12699"/>
          </a:xfrm>
          <a:custGeom>
            <a:pathLst>
              <a:path extrusionOk="0" h="120000" w="120000">
                <a:moveTo>
                  <a:pt x="0" y="0"/>
                </a:moveTo>
                <a:lnTo>
                  <a:pt x="0" y="0"/>
                </a:lnTo>
                <a:lnTo>
                  <a:pt x="0" y="30000"/>
                </a:lnTo>
                <a:lnTo>
                  <a:pt x="0" y="75000"/>
                </a:lnTo>
                <a:lnTo>
                  <a:pt x="0" y="105000"/>
                </a:lnTo>
                <a:lnTo>
                  <a:pt x="48000" y="105000"/>
                </a:lnTo>
                <a:lnTo>
                  <a:pt x="48000" y="75000"/>
                </a:lnTo>
                <a:lnTo>
                  <a:pt x="108000" y="75000"/>
                </a:lnTo>
                <a:lnTo>
                  <a:pt x="108000" y="30000"/>
                </a:lnTo>
                <a:lnTo>
                  <a:pt x="48000" y="30000"/>
                </a:lnTo>
                <a:lnTo>
                  <a:pt x="4800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46" name="Shape 5046"/>
          <p:cNvSpPr/>
          <p:nvPr/>
        </p:nvSpPr>
        <p:spPr>
          <a:xfrm>
            <a:off x="2951163" y="5373687"/>
            <a:ext cx="12699" cy="12699"/>
          </a:xfrm>
          <a:custGeom>
            <a:pathLst>
              <a:path extrusionOk="0" h="120000" w="120000">
                <a:moveTo>
                  <a:pt x="66666" y="0"/>
                </a:moveTo>
                <a:lnTo>
                  <a:pt x="40000" y="0"/>
                </a:lnTo>
                <a:lnTo>
                  <a:pt x="40000" y="30000"/>
                </a:lnTo>
                <a:lnTo>
                  <a:pt x="0" y="30000"/>
                </a:lnTo>
                <a:lnTo>
                  <a:pt x="0" y="75000"/>
                </a:lnTo>
                <a:lnTo>
                  <a:pt x="0" y="10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47" name="Shape 5047"/>
          <p:cNvSpPr/>
          <p:nvPr/>
        </p:nvSpPr>
        <p:spPr>
          <a:xfrm>
            <a:off x="2932113" y="5464175"/>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48" name="Shape 5048"/>
          <p:cNvSpPr/>
          <p:nvPr/>
        </p:nvSpPr>
        <p:spPr>
          <a:xfrm>
            <a:off x="2790825" y="5307012"/>
            <a:ext cx="46037" cy="15875"/>
          </a:xfrm>
          <a:custGeom>
            <a:pathLst>
              <a:path extrusionOk="0" h="120000" w="120000">
                <a:moveTo>
                  <a:pt x="66666" y="0"/>
                </a:moveTo>
                <a:lnTo>
                  <a:pt x="40000" y="0"/>
                </a:lnTo>
                <a:lnTo>
                  <a:pt x="0" y="0"/>
                </a:lnTo>
                <a:lnTo>
                  <a:pt x="0" y="108000"/>
                </a:lnTo>
                <a:lnTo>
                  <a:pt x="40000" y="108000"/>
                </a:lnTo>
                <a:lnTo>
                  <a:pt x="66666" y="108000"/>
                </a:lnTo>
                <a:lnTo>
                  <a:pt x="106666" y="108000"/>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49" name="Shape 5049"/>
          <p:cNvSpPr/>
          <p:nvPr/>
        </p:nvSpPr>
        <p:spPr>
          <a:xfrm>
            <a:off x="2824163" y="5462587"/>
            <a:ext cx="46036" cy="12699"/>
          </a:xfrm>
          <a:custGeom>
            <a:pathLst>
              <a:path extrusionOk="0" h="120000" w="120000">
                <a:moveTo>
                  <a:pt x="108000" y="0"/>
                </a:moveTo>
                <a:lnTo>
                  <a:pt x="48000" y="0"/>
                </a:lnTo>
                <a:lnTo>
                  <a:pt x="0" y="0"/>
                </a:lnTo>
                <a:lnTo>
                  <a:pt x="0" y="30000"/>
                </a:lnTo>
                <a:lnTo>
                  <a:pt x="0" y="75000"/>
                </a:lnTo>
                <a:lnTo>
                  <a:pt x="48000" y="75000"/>
                </a:lnTo>
                <a:lnTo>
                  <a:pt x="48000" y="105000"/>
                </a:lnTo>
                <a:lnTo>
                  <a:pt x="108000" y="105000"/>
                </a:lnTo>
                <a:lnTo>
                  <a:pt x="108000" y="75000"/>
                </a:lnTo>
                <a:lnTo>
                  <a:pt x="108000" y="3000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50" name="Shape 5050"/>
          <p:cNvSpPr/>
          <p:nvPr/>
        </p:nvSpPr>
        <p:spPr>
          <a:xfrm>
            <a:off x="2794000" y="5468937"/>
            <a:ext cx="46037" cy="14287"/>
          </a:xfrm>
          <a:custGeom>
            <a:pathLst>
              <a:path extrusionOk="0" h="120000" w="120000">
                <a:moveTo>
                  <a:pt x="48000" y="0"/>
                </a:moveTo>
                <a:lnTo>
                  <a:pt x="4800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51" name="Shape 5051"/>
          <p:cNvSpPr/>
          <p:nvPr/>
        </p:nvSpPr>
        <p:spPr>
          <a:xfrm>
            <a:off x="3019425" y="4225925"/>
            <a:ext cx="427037" cy="1387474"/>
          </a:xfrm>
          <a:custGeom>
            <a:pathLst>
              <a:path extrusionOk="0" h="120000" w="120000">
                <a:moveTo>
                  <a:pt x="27722" y="5491"/>
                </a:moveTo>
                <a:lnTo>
                  <a:pt x="27722" y="5491"/>
                </a:lnTo>
                <a:lnTo>
                  <a:pt x="30891" y="4393"/>
                </a:lnTo>
                <a:lnTo>
                  <a:pt x="34455" y="3295"/>
                </a:lnTo>
                <a:lnTo>
                  <a:pt x="37623" y="2471"/>
                </a:lnTo>
                <a:lnTo>
                  <a:pt x="40792" y="1647"/>
                </a:lnTo>
                <a:lnTo>
                  <a:pt x="43564" y="961"/>
                </a:lnTo>
                <a:lnTo>
                  <a:pt x="46732" y="549"/>
                </a:lnTo>
                <a:lnTo>
                  <a:pt x="49900" y="137"/>
                </a:lnTo>
                <a:lnTo>
                  <a:pt x="53069" y="0"/>
                </a:lnTo>
                <a:lnTo>
                  <a:pt x="56237" y="0"/>
                </a:lnTo>
                <a:lnTo>
                  <a:pt x="59801" y="0"/>
                </a:lnTo>
                <a:lnTo>
                  <a:pt x="63762" y="137"/>
                </a:lnTo>
                <a:lnTo>
                  <a:pt x="67722" y="411"/>
                </a:lnTo>
                <a:lnTo>
                  <a:pt x="72871" y="823"/>
                </a:lnTo>
                <a:lnTo>
                  <a:pt x="77623" y="1510"/>
                </a:lnTo>
                <a:lnTo>
                  <a:pt x="83168" y="2059"/>
                </a:lnTo>
                <a:lnTo>
                  <a:pt x="89108" y="2883"/>
                </a:lnTo>
                <a:lnTo>
                  <a:pt x="100594" y="4530"/>
                </a:lnTo>
                <a:lnTo>
                  <a:pt x="108514" y="6178"/>
                </a:lnTo>
                <a:lnTo>
                  <a:pt x="114059" y="7826"/>
                </a:lnTo>
                <a:lnTo>
                  <a:pt x="117623" y="9748"/>
                </a:lnTo>
                <a:lnTo>
                  <a:pt x="119207" y="11807"/>
                </a:lnTo>
                <a:lnTo>
                  <a:pt x="119603" y="14004"/>
                </a:lnTo>
                <a:lnTo>
                  <a:pt x="118811" y="16613"/>
                </a:lnTo>
                <a:lnTo>
                  <a:pt x="118415" y="19633"/>
                </a:lnTo>
                <a:lnTo>
                  <a:pt x="117227" y="21556"/>
                </a:lnTo>
                <a:lnTo>
                  <a:pt x="116435" y="24164"/>
                </a:lnTo>
                <a:lnTo>
                  <a:pt x="115643" y="27322"/>
                </a:lnTo>
                <a:lnTo>
                  <a:pt x="114059" y="31029"/>
                </a:lnTo>
                <a:lnTo>
                  <a:pt x="112871" y="34874"/>
                </a:lnTo>
                <a:lnTo>
                  <a:pt x="112079" y="39267"/>
                </a:lnTo>
                <a:lnTo>
                  <a:pt x="110099" y="43661"/>
                </a:lnTo>
                <a:lnTo>
                  <a:pt x="109306" y="48192"/>
                </a:lnTo>
                <a:lnTo>
                  <a:pt x="108118" y="52860"/>
                </a:lnTo>
                <a:lnTo>
                  <a:pt x="106930" y="57254"/>
                </a:lnTo>
                <a:lnTo>
                  <a:pt x="105742" y="61510"/>
                </a:lnTo>
                <a:lnTo>
                  <a:pt x="104950" y="65354"/>
                </a:lnTo>
                <a:lnTo>
                  <a:pt x="104554" y="68924"/>
                </a:lnTo>
                <a:lnTo>
                  <a:pt x="103366" y="71945"/>
                </a:lnTo>
                <a:lnTo>
                  <a:pt x="103366" y="74416"/>
                </a:lnTo>
                <a:lnTo>
                  <a:pt x="103366" y="76201"/>
                </a:lnTo>
                <a:lnTo>
                  <a:pt x="104158" y="77711"/>
                </a:lnTo>
                <a:lnTo>
                  <a:pt x="104554" y="79359"/>
                </a:lnTo>
                <a:lnTo>
                  <a:pt x="104554" y="81281"/>
                </a:lnTo>
                <a:lnTo>
                  <a:pt x="104950" y="83340"/>
                </a:lnTo>
                <a:lnTo>
                  <a:pt x="105346" y="85400"/>
                </a:lnTo>
                <a:lnTo>
                  <a:pt x="105742" y="87597"/>
                </a:lnTo>
                <a:lnTo>
                  <a:pt x="106138" y="89794"/>
                </a:lnTo>
                <a:lnTo>
                  <a:pt x="106930" y="92128"/>
                </a:lnTo>
                <a:lnTo>
                  <a:pt x="106930" y="94324"/>
                </a:lnTo>
                <a:lnTo>
                  <a:pt x="107722" y="96521"/>
                </a:lnTo>
                <a:lnTo>
                  <a:pt x="107722" y="98718"/>
                </a:lnTo>
                <a:lnTo>
                  <a:pt x="108118" y="100778"/>
                </a:lnTo>
                <a:lnTo>
                  <a:pt x="108118" y="102700"/>
                </a:lnTo>
                <a:lnTo>
                  <a:pt x="108118" y="104485"/>
                </a:lnTo>
                <a:lnTo>
                  <a:pt x="108118" y="106132"/>
                </a:lnTo>
                <a:lnTo>
                  <a:pt x="107722" y="107643"/>
                </a:lnTo>
                <a:lnTo>
                  <a:pt x="105346" y="110251"/>
                </a:lnTo>
                <a:lnTo>
                  <a:pt x="100594" y="112585"/>
                </a:lnTo>
                <a:lnTo>
                  <a:pt x="93465" y="114645"/>
                </a:lnTo>
                <a:lnTo>
                  <a:pt x="84752" y="116430"/>
                </a:lnTo>
                <a:lnTo>
                  <a:pt x="76039" y="117940"/>
                </a:lnTo>
                <a:lnTo>
                  <a:pt x="67326" y="119038"/>
                </a:lnTo>
                <a:lnTo>
                  <a:pt x="59801" y="119725"/>
                </a:lnTo>
                <a:lnTo>
                  <a:pt x="55049" y="119862"/>
                </a:lnTo>
                <a:lnTo>
                  <a:pt x="50297" y="119725"/>
                </a:lnTo>
                <a:lnTo>
                  <a:pt x="44752" y="119038"/>
                </a:lnTo>
                <a:lnTo>
                  <a:pt x="38415" y="118215"/>
                </a:lnTo>
                <a:lnTo>
                  <a:pt x="31683" y="117116"/>
                </a:lnTo>
                <a:lnTo>
                  <a:pt x="25346" y="115881"/>
                </a:lnTo>
                <a:lnTo>
                  <a:pt x="19801" y="114508"/>
                </a:lnTo>
                <a:lnTo>
                  <a:pt x="15445" y="113135"/>
                </a:lnTo>
                <a:lnTo>
                  <a:pt x="13069" y="112036"/>
                </a:lnTo>
                <a:lnTo>
                  <a:pt x="11089" y="110800"/>
                </a:lnTo>
                <a:lnTo>
                  <a:pt x="10297" y="109565"/>
                </a:lnTo>
                <a:lnTo>
                  <a:pt x="9108" y="108192"/>
                </a:lnTo>
                <a:lnTo>
                  <a:pt x="7920" y="106681"/>
                </a:lnTo>
                <a:lnTo>
                  <a:pt x="7128" y="104897"/>
                </a:lnTo>
                <a:lnTo>
                  <a:pt x="5940" y="102837"/>
                </a:lnTo>
                <a:lnTo>
                  <a:pt x="4356" y="100366"/>
                </a:lnTo>
                <a:lnTo>
                  <a:pt x="2772" y="97345"/>
                </a:lnTo>
                <a:lnTo>
                  <a:pt x="2376" y="95697"/>
                </a:lnTo>
                <a:lnTo>
                  <a:pt x="1980" y="93775"/>
                </a:lnTo>
                <a:lnTo>
                  <a:pt x="792" y="91853"/>
                </a:lnTo>
                <a:lnTo>
                  <a:pt x="396" y="89656"/>
                </a:lnTo>
                <a:lnTo>
                  <a:pt x="396" y="87459"/>
                </a:lnTo>
                <a:lnTo>
                  <a:pt x="0" y="85125"/>
                </a:lnTo>
                <a:lnTo>
                  <a:pt x="0" y="82654"/>
                </a:lnTo>
                <a:lnTo>
                  <a:pt x="0" y="80320"/>
                </a:lnTo>
                <a:lnTo>
                  <a:pt x="396" y="77986"/>
                </a:lnTo>
                <a:lnTo>
                  <a:pt x="396" y="75652"/>
                </a:lnTo>
                <a:lnTo>
                  <a:pt x="792" y="73455"/>
                </a:lnTo>
                <a:lnTo>
                  <a:pt x="1188" y="71258"/>
                </a:lnTo>
                <a:lnTo>
                  <a:pt x="1188" y="69473"/>
                </a:lnTo>
                <a:lnTo>
                  <a:pt x="2376" y="67688"/>
                </a:lnTo>
                <a:lnTo>
                  <a:pt x="2376" y="66041"/>
                </a:lnTo>
                <a:lnTo>
                  <a:pt x="2772" y="64805"/>
                </a:lnTo>
                <a:lnTo>
                  <a:pt x="3564" y="63432"/>
                </a:lnTo>
                <a:lnTo>
                  <a:pt x="4356" y="61784"/>
                </a:lnTo>
                <a:lnTo>
                  <a:pt x="5544" y="60000"/>
                </a:lnTo>
                <a:lnTo>
                  <a:pt x="6732" y="58077"/>
                </a:lnTo>
                <a:lnTo>
                  <a:pt x="7920" y="55881"/>
                </a:lnTo>
                <a:lnTo>
                  <a:pt x="9504" y="53684"/>
                </a:lnTo>
                <a:lnTo>
                  <a:pt x="10693" y="51212"/>
                </a:lnTo>
                <a:lnTo>
                  <a:pt x="12673" y="48878"/>
                </a:lnTo>
                <a:lnTo>
                  <a:pt x="13861" y="46544"/>
                </a:lnTo>
                <a:lnTo>
                  <a:pt x="14653" y="44210"/>
                </a:lnTo>
                <a:lnTo>
                  <a:pt x="16237" y="41876"/>
                </a:lnTo>
                <a:lnTo>
                  <a:pt x="16633" y="39816"/>
                </a:lnTo>
                <a:lnTo>
                  <a:pt x="17425" y="37894"/>
                </a:lnTo>
                <a:lnTo>
                  <a:pt x="17821" y="36109"/>
                </a:lnTo>
                <a:lnTo>
                  <a:pt x="17821" y="34599"/>
                </a:lnTo>
                <a:lnTo>
                  <a:pt x="17425" y="33363"/>
                </a:lnTo>
                <a:lnTo>
                  <a:pt x="16633" y="32128"/>
                </a:lnTo>
                <a:lnTo>
                  <a:pt x="16633" y="30892"/>
                </a:lnTo>
                <a:lnTo>
                  <a:pt x="15445" y="29519"/>
                </a:lnTo>
                <a:lnTo>
                  <a:pt x="15049" y="28009"/>
                </a:lnTo>
                <a:lnTo>
                  <a:pt x="14257" y="26498"/>
                </a:lnTo>
                <a:lnTo>
                  <a:pt x="13861" y="24988"/>
                </a:lnTo>
                <a:lnTo>
                  <a:pt x="13861" y="23478"/>
                </a:lnTo>
                <a:lnTo>
                  <a:pt x="13069" y="21830"/>
                </a:lnTo>
                <a:lnTo>
                  <a:pt x="12673" y="20320"/>
                </a:lnTo>
                <a:lnTo>
                  <a:pt x="12673" y="18947"/>
                </a:lnTo>
                <a:lnTo>
                  <a:pt x="11881" y="17437"/>
                </a:lnTo>
                <a:lnTo>
                  <a:pt x="11881" y="16338"/>
                </a:lnTo>
                <a:lnTo>
                  <a:pt x="11881" y="15240"/>
                </a:lnTo>
                <a:lnTo>
                  <a:pt x="11881" y="14279"/>
                </a:lnTo>
                <a:lnTo>
                  <a:pt x="12673" y="13592"/>
                </a:lnTo>
                <a:lnTo>
                  <a:pt x="13069" y="13043"/>
                </a:lnTo>
                <a:lnTo>
                  <a:pt x="13861" y="12219"/>
                </a:lnTo>
                <a:lnTo>
                  <a:pt x="14653" y="11395"/>
                </a:lnTo>
                <a:lnTo>
                  <a:pt x="16237" y="10709"/>
                </a:lnTo>
                <a:lnTo>
                  <a:pt x="17029" y="9885"/>
                </a:lnTo>
                <a:lnTo>
                  <a:pt x="18613" y="9061"/>
                </a:lnTo>
                <a:lnTo>
                  <a:pt x="20990" y="8100"/>
                </a:lnTo>
                <a:lnTo>
                  <a:pt x="23762" y="7002"/>
                </a:lnTo>
                <a:lnTo>
                  <a:pt x="27722" y="5491"/>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52" name="Shape 5052"/>
          <p:cNvSpPr/>
          <p:nvPr/>
        </p:nvSpPr>
        <p:spPr>
          <a:xfrm>
            <a:off x="3741737" y="4235450"/>
            <a:ext cx="419099" cy="1389063"/>
          </a:xfrm>
          <a:custGeom>
            <a:pathLst>
              <a:path extrusionOk="0" h="120000" w="120000">
                <a:moveTo>
                  <a:pt x="25858" y="5485"/>
                </a:moveTo>
                <a:lnTo>
                  <a:pt x="25858" y="5485"/>
                </a:lnTo>
                <a:lnTo>
                  <a:pt x="29494" y="4388"/>
                </a:lnTo>
                <a:lnTo>
                  <a:pt x="32727" y="3291"/>
                </a:lnTo>
                <a:lnTo>
                  <a:pt x="35959" y="2468"/>
                </a:lnTo>
                <a:lnTo>
                  <a:pt x="39191" y="1645"/>
                </a:lnTo>
                <a:lnTo>
                  <a:pt x="42424" y="960"/>
                </a:lnTo>
                <a:lnTo>
                  <a:pt x="45656" y="548"/>
                </a:lnTo>
                <a:lnTo>
                  <a:pt x="48484" y="137"/>
                </a:lnTo>
                <a:lnTo>
                  <a:pt x="51717" y="0"/>
                </a:lnTo>
                <a:lnTo>
                  <a:pt x="54949" y="0"/>
                </a:lnTo>
                <a:lnTo>
                  <a:pt x="58585" y="0"/>
                </a:lnTo>
                <a:lnTo>
                  <a:pt x="62626" y="137"/>
                </a:lnTo>
                <a:lnTo>
                  <a:pt x="67474" y="548"/>
                </a:lnTo>
                <a:lnTo>
                  <a:pt x="71919" y="960"/>
                </a:lnTo>
                <a:lnTo>
                  <a:pt x="76767" y="1508"/>
                </a:lnTo>
                <a:lnTo>
                  <a:pt x="82424" y="2194"/>
                </a:lnTo>
                <a:lnTo>
                  <a:pt x="88484" y="2880"/>
                </a:lnTo>
                <a:lnTo>
                  <a:pt x="100202" y="4525"/>
                </a:lnTo>
                <a:lnTo>
                  <a:pt x="108282" y="6171"/>
                </a:lnTo>
                <a:lnTo>
                  <a:pt x="113939" y="7817"/>
                </a:lnTo>
                <a:lnTo>
                  <a:pt x="117575" y="9737"/>
                </a:lnTo>
                <a:lnTo>
                  <a:pt x="119191" y="11931"/>
                </a:lnTo>
                <a:lnTo>
                  <a:pt x="119595" y="14125"/>
                </a:lnTo>
                <a:lnTo>
                  <a:pt x="119191" y="16731"/>
                </a:lnTo>
                <a:lnTo>
                  <a:pt x="118383" y="19748"/>
                </a:lnTo>
                <a:lnTo>
                  <a:pt x="117575" y="21531"/>
                </a:lnTo>
                <a:lnTo>
                  <a:pt x="116767" y="23862"/>
                </a:lnTo>
                <a:lnTo>
                  <a:pt x="116363" y="27017"/>
                </a:lnTo>
                <a:lnTo>
                  <a:pt x="115555" y="30445"/>
                </a:lnTo>
                <a:lnTo>
                  <a:pt x="114747" y="34285"/>
                </a:lnTo>
                <a:lnTo>
                  <a:pt x="113535" y="38537"/>
                </a:lnTo>
                <a:lnTo>
                  <a:pt x="113131" y="42925"/>
                </a:lnTo>
                <a:lnTo>
                  <a:pt x="112323" y="47451"/>
                </a:lnTo>
                <a:lnTo>
                  <a:pt x="111515" y="51977"/>
                </a:lnTo>
                <a:lnTo>
                  <a:pt x="111111" y="56502"/>
                </a:lnTo>
                <a:lnTo>
                  <a:pt x="110303" y="60754"/>
                </a:lnTo>
                <a:lnTo>
                  <a:pt x="109898" y="64731"/>
                </a:lnTo>
                <a:lnTo>
                  <a:pt x="109494" y="68297"/>
                </a:lnTo>
                <a:lnTo>
                  <a:pt x="109494" y="71451"/>
                </a:lnTo>
                <a:lnTo>
                  <a:pt x="109494" y="74057"/>
                </a:lnTo>
                <a:lnTo>
                  <a:pt x="109898" y="76114"/>
                </a:lnTo>
                <a:lnTo>
                  <a:pt x="109898" y="77622"/>
                </a:lnTo>
                <a:lnTo>
                  <a:pt x="110303" y="79268"/>
                </a:lnTo>
                <a:lnTo>
                  <a:pt x="110303" y="81188"/>
                </a:lnTo>
                <a:lnTo>
                  <a:pt x="110303" y="83245"/>
                </a:lnTo>
                <a:lnTo>
                  <a:pt x="110303" y="85302"/>
                </a:lnTo>
                <a:lnTo>
                  <a:pt x="109898" y="87497"/>
                </a:lnTo>
                <a:lnTo>
                  <a:pt x="109898" y="89691"/>
                </a:lnTo>
                <a:lnTo>
                  <a:pt x="109898" y="92022"/>
                </a:lnTo>
                <a:lnTo>
                  <a:pt x="109494" y="94217"/>
                </a:lnTo>
                <a:lnTo>
                  <a:pt x="109090" y="96411"/>
                </a:lnTo>
                <a:lnTo>
                  <a:pt x="109090" y="98605"/>
                </a:lnTo>
                <a:lnTo>
                  <a:pt x="108686" y="100662"/>
                </a:lnTo>
                <a:lnTo>
                  <a:pt x="108282" y="102720"/>
                </a:lnTo>
                <a:lnTo>
                  <a:pt x="108282" y="104502"/>
                </a:lnTo>
                <a:lnTo>
                  <a:pt x="107878" y="106148"/>
                </a:lnTo>
                <a:lnTo>
                  <a:pt x="107878" y="107657"/>
                </a:lnTo>
                <a:lnTo>
                  <a:pt x="105050" y="110125"/>
                </a:lnTo>
                <a:lnTo>
                  <a:pt x="100202" y="112457"/>
                </a:lnTo>
                <a:lnTo>
                  <a:pt x="92929" y="114651"/>
                </a:lnTo>
                <a:lnTo>
                  <a:pt x="84040" y="116297"/>
                </a:lnTo>
                <a:lnTo>
                  <a:pt x="75151" y="117942"/>
                </a:lnTo>
                <a:lnTo>
                  <a:pt x="66262" y="118902"/>
                </a:lnTo>
                <a:lnTo>
                  <a:pt x="58585" y="119725"/>
                </a:lnTo>
                <a:lnTo>
                  <a:pt x="53737" y="119862"/>
                </a:lnTo>
                <a:lnTo>
                  <a:pt x="49292" y="119725"/>
                </a:lnTo>
                <a:lnTo>
                  <a:pt x="43232" y="119040"/>
                </a:lnTo>
                <a:lnTo>
                  <a:pt x="36767" y="118217"/>
                </a:lnTo>
                <a:lnTo>
                  <a:pt x="29898" y="117120"/>
                </a:lnTo>
                <a:lnTo>
                  <a:pt x="23838" y="115885"/>
                </a:lnTo>
                <a:lnTo>
                  <a:pt x="18181" y="114514"/>
                </a:lnTo>
                <a:lnTo>
                  <a:pt x="13737" y="113142"/>
                </a:lnTo>
                <a:lnTo>
                  <a:pt x="10909" y="112045"/>
                </a:lnTo>
                <a:lnTo>
                  <a:pt x="9696" y="110811"/>
                </a:lnTo>
                <a:lnTo>
                  <a:pt x="9292" y="109440"/>
                </a:lnTo>
                <a:lnTo>
                  <a:pt x="8484" y="108068"/>
                </a:lnTo>
                <a:lnTo>
                  <a:pt x="8484" y="106422"/>
                </a:lnTo>
                <a:lnTo>
                  <a:pt x="8080" y="104502"/>
                </a:lnTo>
                <a:lnTo>
                  <a:pt x="7676" y="102308"/>
                </a:lnTo>
                <a:lnTo>
                  <a:pt x="6868" y="99840"/>
                </a:lnTo>
                <a:lnTo>
                  <a:pt x="6060" y="96822"/>
                </a:lnTo>
                <a:lnTo>
                  <a:pt x="4848" y="95177"/>
                </a:lnTo>
                <a:lnTo>
                  <a:pt x="4040" y="93257"/>
                </a:lnTo>
                <a:lnTo>
                  <a:pt x="3636" y="91200"/>
                </a:lnTo>
                <a:lnTo>
                  <a:pt x="2828" y="89142"/>
                </a:lnTo>
                <a:lnTo>
                  <a:pt x="2424" y="86811"/>
                </a:lnTo>
                <a:lnTo>
                  <a:pt x="1212" y="84617"/>
                </a:lnTo>
                <a:lnTo>
                  <a:pt x="808" y="82285"/>
                </a:lnTo>
                <a:lnTo>
                  <a:pt x="808" y="79817"/>
                </a:lnTo>
                <a:lnTo>
                  <a:pt x="404" y="77622"/>
                </a:lnTo>
                <a:lnTo>
                  <a:pt x="0" y="75428"/>
                </a:lnTo>
                <a:lnTo>
                  <a:pt x="0" y="73234"/>
                </a:lnTo>
                <a:lnTo>
                  <a:pt x="0" y="71177"/>
                </a:lnTo>
                <a:lnTo>
                  <a:pt x="0" y="69257"/>
                </a:lnTo>
                <a:lnTo>
                  <a:pt x="0" y="67611"/>
                </a:lnTo>
                <a:lnTo>
                  <a:pt x="404" y="65965"/>
                </a:lnTo>
                <a:lnTo>
                  <a:pt x="808" y="64731"/>
                </a:lnTo>
                <a:lnTo>
                  <a:pt x="1212" y="63360"/>
                </a:lnTo>
                <a:lnTo>
                  <a:pt x="2424" y="61851"/>
                </a:lnTo>
                <a:lnTo>
                  <a:pt x="3636" y="59931"/>
                </a:lnTo>
                <a:lnTo>
                  <a:pt x="4444" y="58148"/>
                </a:lnTo>
                <a:lnTo>
                  <a:pt x="6464" y="55817"/>
                </a:lnTo>
                <a:lnTo>
                  <a:pt x="7272" y="53622"/>
                </a:lnTo>
                <a:lnTo>
                  <a:pt x="9292" y="51291"/>
                </a:lnTo>
                <a:lnTo>
                  <a:pt x="10505" y="48822"/>
                </a:lnTo>
                <a:lnTo>
                  <a:pt x="11717" y="46491"/>
                </a:lnTo>
                <a:lnTo>
                  <a:pt x="12929" y="44297"/>
                </a:lnTo>
                <a:lnTo>
                  <a:pt x="14141" y="41965"/>
                </a:lnTo>
                <a:lnTo>
                  <a:pt x="14949" y="39908"/>
                </a:lnTo>
                <a:lnTo>
                  <a:pt x="15353" y="37851"/>
                </a:lnTo>
                <a:lnTo>
                  <a:pt x="15757" y="36068"/>
                </a:lnTo>
                <a:lnTo>
                  <a:pt x="15757" y="34560"/>
                </a:lnTo>
                <a:lnTo>
                  <a:pt x="15353" y="33325"/>
                </a:lnTo>
                <a:lnTo>
                  <a:pt x="14949" y="32228"/>
                </a:lnTo>
                <a:lnTo>
                  <a:pt x="14545" y="30994"/>
                </a:lnTo>
                <a:lnTo>
                  <a:pt x="13737" y="29622"/>
                </a:lnTo>
                <a:lnTo>
                  <a:pt x="13333" y="28114"/>
                </a:lnTo>
                <a:lnTo>
                  <a:pt x="12121" y="26605"/>
                </a:lnTo>
                <a:lnTo>
                  <a:pt x="12121" y="25097"/>
                </a:lnTo>
                <a:lnTo>
                  <a:pt x="11717" y="23451"/>
                </a:lnTo>
                <a:lnTo>
                  <a:pt x="10909" y="21805"/>
                </a:lnTo>
                <a:lnTo>
                  <a:pt x="10505" y="20434"/>
                </a:lnTo>
                <a:lnTo>
                  <a:pt x="10505" y="18925"/>
                </a:lnTo>
                <a:lnTo>
                  <a:pt x="10101" y="17554"/>
                </a:lnTo>
                <a:lnTo>
                  <a:pt x="10101" y="16457"/>
                </a:lnTo>
                <a:lnTo>
                  <a:pt x="10101" y="15222"/>
                </a:lnTo>
                <a:lnTo>
                  <a:pt x="10101" y="14400"/>
                </a:lnTo>
                <a:lnTo>
                  <a:pt x="10505" y="13577"/>
                </a:lnTo>
                <a:lnTo>
                  <a:pt x="10909" y="13028"/>
                </a:lnTo>
                <a:lnTo>
                  <a:pt x="12121" y="12205"/>
                </a:lnTo>
                <a:lnTo>
                  <a:pt x="12929" y="11520"/>
                </a:lnTo>
                <a:lnTo>
                  <a:pt x="14141" y="10697"/>
                </a:lnTo>
                <a:lnTo>
                  <a:pt x="14949" y="10011"/>
                </a:lnTo>
                <a:lnTo>
                  <a:pt x="16969" y="9051"/>
                </a:lnTo>
                <a:lnTo>
                  <a:pt x="18989" y="8091"/>
                </a:lnTo>
                <a:lnTo>
                  <a:pt x="21818" y="6994"/>
                </a:lnTo>
                <a:lnTo>
                  <a:pt x="25858" y="5485"/>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53" name="Shape 5053"/>
          <p:cNvSpPr/>
          <p:nvPr/>
        </p:nvSpPr>
        <p:spPr>
          <a:xfrm>
            <a:off x="3390900" y="4235450"/>
            <a:ext cx="409575" cy="1389063"/>
          </a:xfrm>
          <a:custGeom>
            <a:pathLst>
              <a:path extrusionOk="0" h="120000" w="120000">
                <a:moveTo>
                  <a:pt x="21517" y="5485"/>
                </a:moveTo>
                <a:lnTo>
                  <a:pt x="21517" y="5485"/>
                </a:lnTo>
                <a:lnTo>
                  <a:pt x="25241" y="4388"/>
                </a:lnTo>
                <a:lnTo>
                  <a:pt x="28965" y="3291"/>
                </a:lnTo>
                <a:lnTo>
                  <a:pt x="32689" y="2468"/>
                </a:lnTo>
                <a:lnTo>
                  <a:pt x="35172" y="1782"/>
                </a:lnTo>
                <a:lnTo>
                  <a:pt x="38482" y="1097"/>
                </a:lnTo>
                <a:lnTo>
                  <a:pt x="41793" y="685"/>
                </a:lnTo>
                <a:lnTo>
                  <a:pt x="45517" y="274"/>
                </a:lnTo>
                <a:lnTo>
                  <a:pt x="49241" y="0"/>
                </a:lnTo>
                <a:lnTo>
                  <a:pt x="52965" y="0"/>
                </a:lnTo>
                <a:lnTo>
                  <a:pt x="56689" y="0"/>
                </a:lnTo>
                <a:lnTo>
                  <a:pt x="61241" y="0"/>
                </a:lnTo>
                <a:lnTo>
                  <a:pt x="66206" y="137"/>
                </a:lnTo>
                <a:lnTo>
                  <a:pt x="71172" y="411"/>
                </a:lnTo>
                <a:lnTo>
                  <a:pt x="76965" y="822"/>
                </a:lnTo>
                <a:lnTo>
                  <a:pt x="82758" y="1097"/>
                </a:lnTo>
                <a:lnTo>
                  <a:pt x="89793" y="1645"/>
                </a:lnTo>
                <a:lnTo>
                  <a:pt x="103034" y="2742"/>
                </a:lnTo>
                <a:lnTo>
                  <a:pt x="111724" y="4388"/>
                </a:lnTo>
                <a:lnTo>
                  <a:pt x="116689" y="6308"/>
                </a:lnTo>
                <a:lnTo>
                  <a:pt x="119172" y="8502"/>
                </a:lnTo>
                <a:lnTo>
                  <a:pt x="119586" y="10971"/>
                </a:lnTo>
                <a:lnTo>
                  <a:pt x="118758" y="13714"/>
                </a:lnTo>
                <a:lnTo>
                  <a:pt x="117103" y="16594"/>
                </a:lnTo>
                <a:lnTo>
                  <a:pt x="115862" y="19748"/>
                </a:lnTo>
                <a:lnTo>
                  <a:pt x="115448" y="21531"/>
                </a:lnTo>
                <a:lnTo>
                  <a:pt x="115034" y="23862"/>
                </a:lnTo>
                <a:lnTo>
                  <a:pt x="114206" y="27017"/>
                </a:lnTo>
                <a:lnTo>
                  <a:pt x="112965" y="30445"/>
                </a:lnTo>
                <a:lnTo>
                  <a:pt x="112551" y="34285"/>
                </a:lnTo>
                <a:lnTo>
                  <a:pt x="111724" y="38537"/>
                </a:lnTo>
                <a:lnTo>
                  <a:pt x="110896" y="42925"/>
                </a:lnTo>
                <a:lnTo>
                  <a:pt x="109655" y="47451"/>
                </a:lnTo>
                <a:lnTo>
                  <a:pt x="109241" y="51977"/>
                </a:lnTo>
                <a:lnTo>
                  <a:pt x="108827" y="56502"/>
                </a:lnTo>
                <a:lnTo>
                  <a:pt x="108000" y="60754"/>
                </a:lnTo>
                <a:lnTo>
                  <a:pt x="107586" y="64731"/>
                </a:lnTo>
                <a:lnTo>
                  <a:pt x="107172" y="68297"/>
                </a:lnTo>
                <a:lnTo>
                  <a:pt x="107172" y="71451"/>
                </a:lnTo>
                <a:lnTo>
                  <a:pt x="107172" y="74057"/>
                </a:lnTo>
                <a:lnTo>
                  <a:pt x="107586" y="76114"/>
                </a:lnTo>
                <a:lnTo>
                  <a:pt x="107586" y="77622"/>
                </a:lnTo>
                <a:lnTo>
                  <a:pt x="108000" y="79268"/>
                </a:lnTo>
                <a:lnTo>
                  <a:pt x="108000" y="81188"/>
                </a:lnTo>
                <a:lnTo>
                  <a:pt x="108000" y="83245"/>
                </a:lnTo>
                <a:lnTo>
                  <a:pt x="108000" y="85302"/>
                </a:lnTo>
                <a:lnTo>
                  <a:pt x="108000" y="87497"/>
                </a:lnTo>
                <a:lnTo>
                  <a:pt x="107586" y="89691"/>
                </a:lnTo>
                <a:lnTo>
                  <a:pt x="107586" y="92022"/>
                </a:lnTo>
                <a:lnTo>
                  <a:pt x="107172" y="94217"/>
                </a:lnTo>
                <a:lnTo>
                  <a:pt x="107172" y="96411"/>
                </a:lnTo>
                <a:lnTo>
                  <a:pt x="106758" y="98605"/>
                </a:lnTo>
                <a:lnTo>
                  <a:pt x="106758" y="100662"/>
                </a:lnTo>
                <a:lnTo>
                  <a:pt x="106758" y="102720"/>
                </a:lnTo>
                <a:lnTo>
                  <a:pt x="105931" y="104502"/>
                </a:lnTo>
                <a:lnTo>
                  <a:pt x="105931" y="106148"/>
                </a:lnTo>
                <a:lnTo>
                  <a:pt x="105517" y="107657"/>
                </a:lnTo>
                <a:lnTo>
                  <a:pt x="103448" y="110125"/>
                </a:lnTo>
                <a:lnTo>
                  <a:pt x="97655" y="112457"/>
                </a:lnTo>
                <a:lnTo>
                  <a:pt x="89793" y="114651"/>
                </a:lnTo>
                <a:lnTo>
                  <a:pt x="81103" y="116297"/>
                </a:lnTo>
                <a:lnTo>
                  <a:pt x="71586" y="117942"/>
                </a:lnTo>
                <a:lnTo>
                  <a:pt x="62896" y="118902"/>
                </a:lnTo>
                <a:lnTo>
                  <a:pt x="55448" y="119725"/>
                </a:lnTo>
                <a:lnTo>
                  <a:pt x="50068" y="119862"/>
                </a:lnTo>
                <a:lnTo>
                  <a:pt x="45103" y="119725"/>
                </a:lnTo>
                <a:lnTo>
                  <a:pt x="38896" y="119040"/>
                </a:lnTo>
                <a:lnTo>
                  <a:pt x="32689" y="118217"/>
                </a:lnTo>
                <a:lnTo>
                  <a:pt x="26068" y="117120"/>
                </a:lnTo>
                <a:lnTo>
                  <a:pt x="19448" y="115885"/>
                </a:lnTo>
                <a:lnTo>
                  <a:pt x="13655" y="114514"/>
                </a:lnTo>
                <a:lnTo>
                  <a:pt x="8689" y="113142"/>
                </a:lnTo>
                <a:lnTo>
                  <a:pt x="6206" y="112045"/>
                </a:lnTo>
                <a:lnTo>
                  <a:pt x="4965" y="110811"/>
                </a:lnTo>
                <a:lnTo>
                  <a:pt x="4137" y="109440"/>
                </a:lnTo>
                <a:lnTo>
                  <a:pt x="3724" y="108068"/>
                </a:lnTo>
                <a:lnTo>
                  <a:pt x="3724" y="106422"/>
                </a:lnTo>
                <a:lnTo>
                  <a:pt x="3310" y="104502"/>
                </a:lnTo>
                <a:lnTo>
                  <a:pt x="3310" y="102308"/>
                </a:lnTo>
                <a:lnTo>
                  <a:pt x="2482" y="99840"/>
                </a:lnTo>
                <a:lnTo>
                  <a:pt x="827" y="96822"/>
                </a:lnTo>
                <a:lnTo>
                  <a:pt x="0" y="95177"/>
                </a:lnTo>
                <a:lnTo>
                  <a:pt x="0" y="93257"/>
                </a:lnTo>
                <a:lnTo>
                  <a:pt x="0" y="91200"/>
                </a:lnTo>
                <a:lnTo>
                  <a:pt x="0" y="89280"/>
                </a:lnTo>
                <a:lnTo>
                  <a:pt x="0" y="86948"/>
                </a:lnTo>
                <a:lnTo>
                  <a:pt x="827" y="84754"/>
                </a:lnTo>
                <a:lnTo>
                  <a:pt x="1241" y="82422"/>
                </a:lnTo>
                <a:lnTo>
                  <a:pt x="2482" y="80091"/>
                </a:lnTo>
                <a:lnTo>
                  <a:pt x="3310" y="77897"/>
                </a:lnTo>
                <a:lnTo>
                  <a:pt x="4137" y="75702"/>
                </a:lnTo>
                <a:lnTo>
                  <a:pt x="4965" y="73645"/>
                </a:lnTo>
                <a:lnTo>
                  <a:pt x="6206" y="71588"/>
                </a:lnTo>
                <a:lnTo>
                  <a:pt x="7034" y="69668"/>
                </a:lnTo>
                <a:lnTo>
                  <a:pt x="7862" y="67885"/>
                </a:lnTo>
                <a:lnTo>
                  <a:pt x="8689" y="66514"/>
                </a:lnTo>
                <a:lnTo>
                  <a:pt x="8689" y="65142"/>
                </a:lnTo>
                <a:lnTo>
                  <a:pt x="9103" y="63908"/>
                </a:lnTo>
                <a:lnTo>
                  <a:pt x="10344" y="62400"/>
                </a:lnTo>
                <a:lnTo>
                  <a:pt x="10758" y="60480"/>
                </a:lnTo>
                <a:lnTo>
                  <a:pt x="11172" y="58422"/>
                </a:lnTo>
                <a:lnTo>
                  <a:pt x="11586" y="56228"/>
                </a:lnTo>
                <a:lnTo>
                  <a:pt x="12000" y="53897"/>
                </a:lnTo>
                <a:lnTo>
                  <a:pt x="12000" y="51565"/>
                </a:lnTo>
                <a:lnTo>
                  <a:pt x="12000" y="49097"/>
                </a:lnTo>
                <a:lnTo>
                  <a:pt x="12000" y="46765"/>
                </a:lnTo>
                <a:lnTo>
                  <a:pt x="12000" y="44297"/>
                </a:lnTo>
                <a:lnTo>
                  <a:pt x="12000" y="42102"/>
                </a:lnTo>
                <a:lnTo>
                  <a:pt x="12000" y="39908"/>
                </a:lnTo>
                <a:lnTo>
                  <a:pt x="12000" y="37988"/>
                </a:lnTo>
                <a:lnTo>
                  <a:pt x="12000" y="36068"/>
                </a:lnTo>
                <a:lnTo>
                  <a:pt x="11586" y="34697"/>
                </a:lnTo>
                <a:lnTo>
                  <a:pt x="11172" y="33325"/>
                </a:lnTo>
                <a:lnTo>
                  <a:pt x="10344" y="31680"/>
                </a:lnTo>
                <a:lnTo>
                  <a:pt x="9103" y="30034"/>
                </a:lnTo>
                <a:lnTo>
                  <a:pt x="8689" y="28388"/>
                </a:lnTo>
                <a:lnTo>
                  <a:pt x="8689" y="26605"/>
                </a:lnTo>
                <a:lnTo>
                  <a:pt x="8275" y="24822"/>
                </a:lnTo>
                <a:lnTo>
                  <a:pt x="7862" y="23040"/>
                </a:lnTo>
                <a:lnTo>
                  <a:pt x="7862" y="21394"/>
                </a:lnTo>
                <a:lnTo>
                  <a:pt x="7448" y="19748"/>
                </a:lnTo>
                <a:lnTo>
                  <a:pt x="7448" y="18240"/>
                </a:lnTo>
                <a:lnTo>
                  <a:pt x="7448" y="16868"/>
                </a:lnTo>
                <a:lnTo>
                  <a:pt x="7034" y="15634"/>
                </a:lnTo>
                <a:lnTo>
                  <a:pt x="7034" y="14674"/>
                </a:lnTo>
                <a:lnTo>
                  <a:pt x="7034" y="13988"/>
                </a:lnTo>
                <a:lnTo>
                  <a:pt x="6620" y="13302"/>
                </a:lnTo>
                <a:lnTo>
                  <a:pt x="6620" y="13028"/>
                </a:lnTo>
                <a:lnTo>
                  <a:pt x="6206" y="13028"/>
                </a:lnTo>
                <a:lnTo>
                  <a:pt x="7448" y="12205"/>
                </a:lnTo>
                <a:lnTo>
                  <a:pt x="8275" y="11520"/>
                </a:lnTo>
                <a:lnTo>
                  <a:pt x="9103" y="10697"/>
                </a:lnTo>
                <a:lnTo>
                  <a:pt x="10758" y="10011"/>
                </a:lnTo>
                <a:lnTo>
                  <a:pt x="12000" y="9051"/>
                </a:lnTo>
                <a:lnTo>
                  <a:pt x="14896" y="8091"/>
                </a:lnTo>
                <a:lnTo>
                  <a:pt x="17793" y="6994"/>
                </a:lnTo>
                <a:lnTo>
                  <a:pt x="21517" y="5485"/>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54" name="Shape 5054"/>
          <p:cNvSpPr/>
          <p:nvPr/>
        </p:nvSpPr>
        <p:spPr>
          <a:xfrm>
            <a:off x="4103687" y="4237037"/>
            <a:ext cx="425449" cy="1390650"/>
          </a:xfrm>
          <a:custGeom>
            <a:pathLst>
              <a:path extrusionOk="0" h="120000" w="120000">
                <a:moveTo>
                  <a:pt x="92185" y="114246"/>
                </a:moveTo>
                <a:lnTo>
                  <a:pt x="92185" y="114246"/>
                </a:lnTo>
                <a:lnTo>
                  <a:pt x="89006" y="115342"/>
                </a:lnTo>
                <a:lnTo>
                  <a:pt x="85430" y="116438"/>
                </a:lnTo>
                <a:lnTo>
                  <a:pt x="82251" y="117397"/>
                </a:lnTo>
                <a:lnTo>
                  <a:pt x="79470" y="118082"/>
                </a:lnTo>
                <a:lnTo>
                  <a:pt x="76291" y="118630"/>
                </a:lnTo>
                <a:lnTo>
                  <a:pt x="73112" y="119315"/>
                </a:lnTo>
                <a:lnTo>
                  <a:pt x="69933" y="119589"/>
                </a:lnTo>
                <a:lnTo>
                  <a:pt x="66754" y="119726"/>
                </a:lnTo>
                <a:lnTo>
                  <a:pt x="63576" y="119863"/>
                </a:lnTo>
                <a:lnTo>
                  <a:pt x="60000" y="119726"/>
                </a:lnTo>
                <a:lnTo>
                  <a:pt x="56026" y="119589"/>
                </a:lnTo>
                <a:lnTo>
                  <a:pt x="52052" y="119315"/>
                </a:lnTo>
                <a:lnTo>
                  <a:pt x="46887" y="118904"/>
                </a:lnTo>
                <a:lnTo>
                  <a:pt x="42119" y="118356"/>
                </a:lnTo>
                <a:lnTo>
                  <a:pt x="36556" y="117671"/>
                </a:lnTo>
                <a:lnTo>
                  <a:pt x="30596" y="116986"/>
                </a:lnTo>
                <a:lnTo>
                  <a:pt x="19072" y="115205"/>
                </a:lnTo>
                <a:lnTo>
                  <a:pt x="10728" y="113561"/>
                </a:lnTo>
                <a:lnTo>
                  <a:pt x="5562" y="111780"/>
                </a:lnTo>
                <a:lnTo>
                  <a:pt x="1986" y="110000"/>
                </a:lnTo>
                <a:lnTo>
                  <a:pt x="397" y="107945"/>
                </a:lnTo>
                <a:lnTo>
                  <a:pt x="0" y="105616"/>
                </a:lnTo>
                <a:lnTo>
                  <a:pt x="794" y="103013"/>
                </a:lnTo>
                <a:lnTo>
                  <a:pt x="1192" y="100136"/>
                </a:lnTo>
                <a:lnTo>
                  <a:pt x="2384" y="98219"/>
                </a:lnTo>
                <a:lnTo>
                  <a:pt x="3178" y="95616"/>
                </a:lnTo>
                <a:lnTo>
                  <a:pt x="3973" y="92465"/>
                </a:lnTo>
                <a:lnTo>
                  <a:pt x="5562" y="88767"/>
                </a:lnTo>
                <a:lnTo>
                  <a:pt x="6754" y="84794"/>
                </a:lnTo>
                <a:lnTo>
                  <a:pt x="7549" y="80547"/>
                </a:lnTo>
                <a:lnTo>
                  <a:pt x="9536" y="76164"/>
                </a:lnTo>
                <a:lnTo>
                  <a:pt x="10331" y="71506"/>
                </a:lnTo>
                <a:lnTo>
                  <a:pt x="11523" y="66986"/>
                </a:lnTo>
                <a:lnTo>
                  <a:pt x="12715" y="62602"/>
                </a:lnTo>
                <a:lnTo>
                  <a:pt x="13907" y="58356"/>
                </a:lnTo>
                <a:lnTo>
                  <a:pt x="14701" y="54520"/>
                </a:lnTo>
                <a:lnTo>
                  <a:pt x="15099" y="50958"/>
                </a:lnTo>
                <a:lnTo>
                  <a:pt x="16291" y="47945"/>
                </a:lnTo>
                <a:lnTo>
                  <a:pt x="16291" y="45479"/>
                </a:lnTo>
                <a:lnTo>
                  <a:pt x="16291" y="43698"/>
                </a:lnTo>
                <a:lnTo>
                  <a:pt x="15496" y="42191"/>
                </a:lnTo>
                <a:lnTo>
                  <a:pt x="15099" y="40547"/>
                </a:lnTo>
                <a:lnTo>
                  <a:pt x="15099" y="38630"/>
                </a:lnTo>
                <a:lnTo>
                  <a:pt x="14701" y="36575"/>
                </a:lnTo>
                <a:lnTo>
                  <a:pt x="14304" y="34520"/>
                </a:lnTo>
                <a:lnTo>
                  <a:pt x="13907" y="32328"/>
                </a:lnTo>
                <a:lnTo>
                  <a:pt x="13112" y="30136"/>
                </a:lnTo>
                <a:lnTo>
                  <a:pt x="12715" y="27808"/>
                </a:lnTo>
                <a:lnTo>
                  <a:pt x="12715" y="25616"/>
                </a:lnTo>
                <a:lnTo>
                  <a:pt x="11920" y="23287"/>
                </a:lnTo>
                <a:lnTo>
                  <a:pt x="11920" y="21232"/>
                </a:lnTo>
                <a:lnTo>
                  <a:pt x="11523" y="19178"/>
                </a:lnTo>
                <a:lnTo>
                  <a:pt x="11523" y="17260"/>
                </a:lnTo>
                <a:lnTo>
                  <a:pt x="11125" y="15479"/>
                </a:lnTo>
                <a:lnTo>
                  <a:pt x="11523" y="13835"/>
                </a:lnTo>
                <a:lnTo>
                  <a:pt x="11523" y="12328"/>
                </a:lnTo>
                <a:lnTo>
                  <a:pt x="13907" y="9863"/>
                </a:lnTo>
                <a:lnTo>
                  <a:pt x="19072" y="7534"/>
                </a:lnTo>
                <a:lnTo>
                  <a:pt x="27019" y="5342"/>
                </a:lnTo>
                <a:lnTo>
                  <a:pt x="35364" y="3561"/>
                </a:lnTo>
                <a:lnTo>
                  <a:pt x="43708" y="2054"/>
                </a:lnTo>
                <a:lnTo>
                  <a:pt x="52450" y="958"/>
                </a:lnTo>
                <a:lnTo>
                  <a:pt x="60000" y="273"/>
                </a:lnTo>
                <a:lnTo>
                  <a:pt x="64768" y="0"/>
                </a:lnTo>
                <a:lnTo>
                  <a:pt x="69536" y="273"/>
                </a:lnTo>
                <a:lnTo>
                  <a:pt x="75099" y="821"/>
                </a:lnTo>
                <a:lnTo>
                  <a:pt x="81456" y="1643"/>
                </a:lnTo>
                <a:lnTo>
                  <a:pt x="88211" y="2876"/>
                </a:lnTo>
                <a:lnTo>
                  <a:pt x="94569" y="4109"/>
                </a:lnTo>
                <a:lnTo>
                  <a:pt x="100529" y="5479"/>
                </a:lnTo>
                <a:lnTo>
                  <a:pt x="104503" y="6849"/>
                </a:lnTo>
                <a:lnTo>
                  <a:pt x="106887" y="7945"/>
                </a:lnTo>
                <a:lnTo>
                  <a:pt x="108874" y="9178"/>
                </a:lnTo>
                <a:lnTo>
                  <a:pt x="109668" y="10273"/>
                </a:lnTo>
                <a:lnTo>
                  <a:pt x="111258" y="11780"/>
                </a:lnTo>
                <a:lnTo>
                  <a:pt x="112052" y="13287"/>
                </a:lnTo>
                <a:lnTo>
                  <a:pt x="112847" y="15068"/>
                </a:lnTo>
                <a:lnTo>
                  <a:pt x="114039" y="17123"/>
                </a:lnTo>
                <a:lnTo>
                  <a:pt x="115629" y="19589"/>
                </a:lnTo>
                <a:lnTo>
                  <a:pt x="117218" y="22465"/>
                </a:lnTo>
                <a:lnTo>
                  <a:pt x="117615" y="23972"/>
                </a:lnTo>
                <a:lnTo>
                  <a:pt x="118410" y="25479"/>
                </a:lnTo>
                <a:lnTo>
                  <a:pt x="118807" y="27397"/>
                </a:lnTo>
                <a:lnTo>
                  <a:pt x="119205" y="29315"/>
                </a:lnTo>
                <a:lnTo>
                  <a:pt x="119205" y="31369"/>
                </a:lnTo>
                <a:lnTo>
                  <a:pt x="119602" y="33698"/>
                </a:lnTo>
                <a:lnTo>
                  <a:pt x="119602" y="36027"/>
                </a:lnTo>
                <a:lnTo>
                  <a:pt x="119602" y="38356"/>
                </a:lnTo>
                <a:lnTo>
                  <a:pt x="119602" y="40684"/>
                </a:lnTo>
                <a:lnTo>
                  <a:pt x="119602" y="43150"/>
                </a:lnTo>
                <a:lnTo>
                  <a:pt x="119602" y="45479"/>
                </a:lnTo>
                <a:lnTo>
                  <a:pt x="119205" y="47534"/>
                </a:lnTo>
                <a:lnTo>
                  <a:pt x="118807" y="49726"/>
                </a:lnTo>
                <a:lnTo>
                  <a:pt x="118410" y="51780"/>
                </a:lnTo>
                <a:lnTo>
                  <a:pt x="117615" y="53561"/>
                </a:lnTo>
                <a:lnTo>
                  <a:pt x="117218" y="55205"/>
                </a:lnTo>
                <a:lnTo>
                  <a:pt x="116821" y="56301"/>
                </a:lnTo>
                <a:lnTo>
                  <a:pt x="116026" y="57808"/>
                </a:lnTo>
                <a:lnTo>
                  <a:pt x="115231" y="59452"/>
                </a:lnTo>
                <a:lnTo>
                  <a:pt x="114039" y="61369"/>
                </a:lnTo>
                <a:lnTo>
                  <a:pt x="113245" y="63287"/>
                </a:lnTo>
                <a:lnTo>
                  <a:pt x="112450" y="65479"/>
                </a:lnTo>
                <a:lnTo>
                  <a:pt x="111655" y="67671"/>
                </a:lnTo>
                <a:lnTo>
                  <a:pt x="110463" y="70000"/>
                </a:lnTo>
                <a:lnTo>
                  <a:pt x="109668" y="72328"/>
                </a:lnTo>
                <a:lnTo>
                  <a:pt x="109271" y="74657"/>
                </a:lnTo>
                <a:lnTo>
                  <a:pt x="108476" y="76986"/>
                </a:lnTo>
                <a:lnTo>
                  <a:pt x="108079" y="79041"/>
                </a:lnTo>
                <a:lnTo>
                  <a:pt x="108079" y="81095"/>
                </a:lnTo>
                <a:lnTo>
                  <a:pt x="107682" y="82876"/>
                </a:lnTo>
                <a:lnTo>
                  <a:pt x="108079" y="84520"/>
                </a:lnTo>
                <a:lnTo>
                  <a:pt x="108476" y="85890"/>
                </a:lnTo>
                <a:lnTo>
                  <a:pt x="108874" y="87123"/>
                </a:lnTo>
                <a:lnTo>
                  <a:pt x="109271" y="88356"/>
                </a:lnTo>
                <a:lnTo>
                  <a:pt x="109271" y="89863"/>
                </a:lnTo>
                <a:lnTo>
                  <a:pt x="109668" y="91232"/>
                </a:lnTo>
                <a:lnTo>
                  <a:pt x="109668" y="92876"/>
                </a:lnTo>
                <a:lnTo>
                  <a:pt x="109668" y="94383"/>
                </a:lnTo>
                <a:lnTo>
                  <a:pt x="109668" y="96164"/>
                </a:lnTo>
                <a:lnTo>
                  <a:pt x="109668" y="97671"/>
                </a:lnTo>
                <a:lnTo>
                  <a:pt x="109668" y="99178"/>
                </a:lnTo>
                <a:lnTo>
                  <a:pt x="109271" y="100684"/>
                </a:lnTo>
                <a:lnTo>
                  <a:pt x="109271" y="102191"/>
                </a:lnTo>
                <a:lnTo>
                  <a:pt x="109271" y="103287"/>
                </a:lnTo>
                <a:lnTo>
                  <a:pt x="108874" y="104520"/>
                </a:lnTo>
                <a:lnTo>
                  <a:pt x="108079" y="105479"/>
                </a:lnTo>
                <a:lnTo>
                  <a:pt x="107682" y="106164"/>
                </a:lnTo>
                <a:lnTo>
                  <a:pt x="106887" y="106712"/>
                </a:lnTo>
                <a:lnTo>
                  <a:pt x="106092" y="107534"/>
                </a:lnTo>
                <a:lnTo>
                  <a:pt x="105298" y="108219"/>
                </a:lnTo>
                <a:lnTo>
                  <a:pt x="104105" y="109178"/>
                </a:lnTo>
                <a:lnTo>
                  <a:pt x="102913" y="109863"/>
                </a:lnTo>
                <a:lnTo>
                  <a:pt x="101324" y="110821"/>
                </a:lnTo>
                <a:lnTo>
                  <a:pt x="98940" y="111780"/>
                </a:lnTo>
                <a:lnTo>
                  <a:pt x="96158" y="112876"/>
                </a:lnTo>
                <a:lnTo>
                  <a:pt x="92185" y="114246"/>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55" name="Shape 5055"/>
          <p:cNvSpPr/>
          <p:nvPr/>
        </p:nvSpPr>
        <p:spPr>
          <a:xfrm>
            <a:off x="3141663" y="4306887"/>
            <a:ext cx="57150" cy="58737"/>
          </a:xfrm>
          <a:custGeom>
            <a:pathLst>
              <a:path extrusionOk="0" h="120000" w="120000">
                <a:moveTo>
                  <a:pt x="58536" y="116756"/>
                </a:moveTo>
                <a:lnTo>
                  <a:pt x="58536" y="116756"/>
                </a:lnTo>
                <a:lnTo>
                  <a:pt x="81951" y="110270"/>
                </a:lnTo>
                <a:lnTo>
                  <a:pt x="99512" y="100540"/>
                </a:lnTo>
                <a:lnTo>
                  <a:pt x="111219" y="81081"/>
                </a:lnTo>
                <a:lnTo>
                  <a:pt x="117073" y="61621"/>
                </a:lnTo>
                <a:lnTo>
                  <a:pt x="111219" y="38918"/>
                </a:lnTo>
                <a:lnTo>
                  <a:pt x="99512" y="19459"/>
                </a:lnTo>
                <a:lnTo>
                  <a:pt x="81951" y="6486"/>
                </a:lnTo>
                <a:lnTo>
                  <a:pt x="58536" y="0"/>
                </a:lnTo>
                <a:lnTo>
                  <a:pt x="38048" y="6486"/>
                </a:lnTo>
                <a:lnTo>
                  <a:pt x="20487" y="19459"/>
                </a:lnTo>
                <a:lnTo>
                  <a:pt x="5853" y="38918"/>
                </a:lnTo>
                <a:lnTo>
                  <a:pt x="0" y="61621"/>
                </a:lnTo>
                <a:lnTo>
                  <a:pt x="5853" y="81081"/>
                </a:lnTo>
                <a:lnTo>
                  <a:pt x="20487" y="100540"/>
                </a:lnTo>
                <a:lnTo>
                  <a:pt x="38048" y="110270"/>
                </a:lnTo>
                <a:lnTo>
                  <a:pt x="58536"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56" name="Shape 5056"/>
          <p:cNvSpPr/>
          <p:nvPr/>
        </p:nvSpPr>
        <p:spPr>
          <a:xfrm>
            <a:off x="3090863" y="4370387"/>
            <a:ext cx="58737" cy="58737"/>
          </a:xfrm>
          <a:custGeom>
            <a:pathLst>
              <a:path extrusionOk="0" h="120000" w="120000">
                <a:moveTo>
                  <a:pt x="58536" y="116756"/>
                </a:moveTo>
                <a:lnTo>
                  <a:pt x="58536" y="116756"/>
                </a:lnTo>
                <a:lnTo>
                  <a:pt x="79024" y="110270"/>
                </a:lnTo>
                <a:lnTo>
                  <a:pt x="96585" y="97297"/>
                </a:lnTo>
                <a:lnTo>
                  <a:pt x="111219" y="81081"/>
                </a:lnTo>
                <a:lnTo>
                  <a:pt x="117073" y="58378"/>
                </a:lnTo>
                <a:lnTo>
                  <a:pt x="111219" y="35675"/>
                </a:lnTo>
                <a:lnTo>
                  <a:pt x="96585" y="16216"/>
                </a:lnTo>
                <a:lnTo>
                  <a:pt x="79024" y="6486"/>
                </a:lnTo>
                <a:lnTo>
                  <a:pt x="58536" y="0"/>
                </a:lnTo>
                <a:lnTo>
                  <a:pt x="35121" y="6486"/>
                </a:lnTo>
                <a:lnTo>
                  <a:pt x="17560" y="16216"/>
                </a:lnTo>
                <a:lnTo>
                  <a:pt x="5853" y="35675"/>
                </a:lnTo>
                <a:lnTo>
                  <a:pt x="0" y="58378"/>
                </a:lnTo>
                <a:lnTo>
                  <a:pt x="5853" y="81081"/>
                </a:lnTo>
                <a:lnTo>
                  <a:pt x="17560" y="97297"/>
                </a:lnTo>
                <a:lnTo>
                  <a:pt x="35121" y="110270"/>
                </a:lnTo>
                <a:lnTo>
                  <a:pt x="58536"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57" name="Shape 5057"/>
          <p:cNvSpPr/>
          <p:nvPr/>
        </p:nvSpPr>
        <p:spPr>
          <a:xfrm>
            <a:off x="3230563" y="4289425"/>
            <a:ext cx="55561" cy="58738"/>
          </a:xfrm>
          <a:custGeom>
            <a:pathLst>
              <a:path extrusionOk="0" h="120000" w="120000">
                <a:moveTo>
                  <a:pt x="57000" y="116756"/>
                </a:moveTo>
                <a:lnTo>
                  <a:pt x="57000" y="116756"/>
                </a:lnTo>
                <a:lnTo>
                  <a:pt x="81000" y="110270"/>
                </a:lnTo>
                <a:lnTo>
                  <a:pt x="99000" y="97297"/>
                </a:lnTo>
                <a:lnTo>
                  <a:pt x="111000" y="81081"/>
                </a:lnTo>
                <a:lnTo>
                  <a:pt x="117000" y="58378"/>
                </a:lnTo>
                <a:lnTo>
                  <a:pt x="111000" y="35675"/>
                </a:lnTo>
                <a:lnTo>
                  <a:pt x="99000" y="16216"/>
                </a:lnTo>
                <a:lnTo>
                  <a:pt x="81000" y="6486"/>
                </a:lnTo>
                <a:lnTo>
                  <a:pt x="57000" y="0"/>
                </a:lnTo>
                <a:lnTo>
                  <a:pt x="33000" y="6486"/>
                </a:lnTo>
                <a:lnTo>
                  <a:pt x="18000" y="16216"/>
                </a:lnTo>
                <a:lnTo>
                  <a:pt x="3000" y="35675"/>
                </a:lnTo>
                <a:lnTo>
                  <a:pt x="0" y="58378"/>
                </a:lnTo>
                <a:lnTo>
                  <a:pt x="3000" y="81081"/>
                </a:lnTo>
                <a:lnTo>
                  <a:pt x="18000" y="97297"/>
                </a:lnTo>
                <a:lnTo>
                  <a:pt x="33000" y="110270"/>
                </a:lnTo>
                <a:lnTo>
                  <a:pt x="57000"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58" name="Shape 5058"/>
          <p:cNvSpPr/>
          <p:nvPr/>
        </p:nvSpPr>
        <p:spPr>
          <a:xfrm>
            <a:off x="3314700" y="4313237"/>
            <a:ext cx="57150" cy="57150"/>
          </a:xfrm>
          <a:custGeom>
            <a:pathLst>
              <a:path extrusionOk="0" h="120000" w="120000">
                <a:moveTo>
                  <a:pt x="55609" y="116666"/>
                </a:moveTo>
                <a:lnTo>
                  <a:pt x="55609" y="116666"/>
                </a:lnTo>
                <a:lnTo>
                  <a:pt x="79024" y="113333"/>
                </a:lnTo>
                <a:lnTo>
                  <a:pt x="99512" y="100000"/>
                </a:lnTo>
                <a:lnTo>
                  <a:pt x="114146" y="83333"/>
                </a:lnTo>
                <a:lnTo>
                  <a:pt x="117073" y="60000"/>
                </a:lnTo>
                <a:lnTo>
                  <a:pt x="114146" y="36666"/>
                </a:lnTo>
                <a:lnTo>
                  <a:pt x="99512" y="16666"/>
                </a:lnTo>
                <a:lnTo>
                  <a:pt x="79024" y="6666"/>
                </a:lnTo>
                <a:lnTo>
                  <a:pt x="55609" y="0"/>
                </a:lnTo>
                <a:lnTo>
                  <a:pt x="32195" y="6666"/>
                </a:lnTo>
                <a:lnTo>
                  <a:pt x="17560" y="16666"/>
                </a:lnTo>
                <a:lnTo>
                  <a:pt x="5853" y="36666"/>
                </a:lnTo>
                <a:lnTo>
                  <a:pt x="0" y="60000"/>
                </a:lnTo>
                <a:lnTo>
                  <a:pt x="5853" y="83333"/>
                </a:lnTo>
                <a:lnTo>
                  <a:pt x="17560" y="100000"/>
                </a:lnTo>
                <a:lnTo>
                  <a:pt x="32195" y="113333"/>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59" name="Shape 5059"/>
          <p:cNvSpPr/>
          <p:nvPr/>
        </p:nvSpPr>
        <p:spPr>
          <a:xfrm>
            <a:off x="3340100" y="4397375"/>
            <a:ext cx="57150" cy="58738"/>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60" name="Shape 5060"/>
          <p:cNvSpPr/>
          <p:nvPr/>
        </p:nvSpPr>
        <p:spPr>
          <a:xfrm>
            <a:off x="3441700" y="4381500"/>
            <a:ext cx="57150" cy="57150"/>
          </a:xfrm>
          <a:custGeom>
            <a:pathLst>
              <a:path extrusionOk="0" h="120000" w="120000">
                <a:moveTo>
                  <a:pt x="55609" y="116666"/>
                </a:moveTo>
                <a:lnTo>
                  <a:pt x="55609" y="116666"/>
                </a:lnTo>
                <a:lnTo>
                  <a:pt x="79024" y="110000"/>
                </a:lnTo>
                <a:lnTo>
                  <a:pt x="99512" y="96666"/>
                </a:lnTo>
                <a:lnTo>
                  <a:pt x="111219" y="80000"/>
                </a:lnTo>
                <a:lnTo>
                  <a:pt x="117073" y="56666"/>
                </a:lnTo>
                <a:lnTo>
                  <a:pt x="111219" y="33333"/>
                </a:lnTo>
                <a:lnTo>
                  <a:pt x="99512" y="16666"/>
                </a:lnTo>
                <a:lnTo>
                  <a:pt x="79024" y="6666"/>
                </a:lnTo>
                <a:lnTo>
                  <a:pt x="55609" y="0"/>
                </a:lnTo>
                <a:lnTo>
                  <a:pt x="32195" y="6666"/>
                </a:lnTo>
                <a:lnTo>
                  <a:pt x="17560" y="16666"/>
                </a:lnTo>
                <a:lnTo>
                  <a:pt x="2926" y="33333"/>
                </a:lnTo>
                <a:lnTo>
                  <a:pt x="0" y="56666"/>
                </a:lnTo>
                <a:lnTo>
                  <a:pt x="2926" y="80000"/>
                </a:lnTo>
                <a:lnTo>
                  <a:pt x="17560" y="96666"/>
                </a:lnTo>
                <a:lnTo>
                  <a:pt x="32195"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61" name="Shape 5061"/>
          <p:cNvSpPr/>
          <p:nvPr/>
        </p:nvSpPr>
        <p:spPr>
          <a:xfrm>
            <a:off x="3481387" y="4306887"/>
            <a:ext cx="57150" cy="58737"/>
          </a:xfrm>
          <a:custGeom>
            <a:pathLst>
              <a:path extrusionOk="0" h="120000" w="120000">
                <a:moveTo>
                  <a:pt x="55609" y="116756"/>
                </a:moveTo>
                <a:lnTo>
                  <a:pt x="55609" y="116756"/>
                </a:lnTo>
                <a:lnTo>
                  <a:pt x="79024" y="110270"/>
                </a:lnTo>
                <a:lnTo>
                  <a:pt x="99512" y="100540"/>
                </a:lnTo>
                <a:lnTo>
                  <a:pt x="111219" y="81081"/>
                </a:lnTo>
                <a:lnTo>
                  <a:pt x="117073" y="58378"/>
                </a:lnTo>
                <a:lnTo>
                  <a:pt x="111219" y="35675"/>
                </a:lnTo>
                <a:lnTo>
                  <a:pt x="99512" y="19459"/>
                </a:lnTo>
                <a:lnTo>
                  <a:pt x="79024" y="6486"/>
                </a:lnTo>
                <a:lnTo>
                  <a:pt x="55609" y="0"/>
                </a:lnTo>
                <a:lnTo>
                  <a:pt x="32195" y="6486"/>
                </a:lnTo>
                <a:lnTo>
                  <a:pt x="17560" y="19459"/>
                </a:lnTo>
                <a:lnTo>
                  <a:pt x="2926" y="35675"/>
                </a:lnTo>
                <a:lnTo>
                  <a:pt x="0" y="58378"/>
                </a:lnTo>
                <a:lnTo>
                  <a:pt x="2926" y="81081"/>
                </a:lnTo>
                <a:lnTo>
                  <a:pt x="17560" y="100540"/>
                </a:lnTo>
                <a:lnTo>
                  <a:pt x="32195" y="110270"/>
                </a:lnTo>
                <a:lnTo>
                  <a:pt x="55609"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62" name="Shape 5062"/>
          <p:cNvSpPr/>
          <p:nvPr/>
        </p:nvSpPr>
        <p:spPr>
          <a:xfrm>
            <a:off x="3573462" y="4273550"/>
            <a:ext cx="55561" cy="57150"/>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6666"/>
                </a:lnTo>
                <a:lnTo>
                  <a:pt x="58461" y="0"/>
                </a:lnTo>
                <a:lnTo>
                  <a:pt x="33846" y="6666"/>
                </a:lnTo>
                <a:lnTo>
                  <a:pt x="18461" y="16666"/>
                </a:lnTo>
                <a:lnTo>
                  <a:pt x="3076" y="33333"/>
                </a:lnTo>
                <a:lnTo>
                  <a:pt x="0" y="56666"/>
                </a:lnTo>
                <a:lnTo>
                  <a:pt x="3076" y="80000"/>
                </a:lnTo>
                <a:lnTo>
                  <a:pt x="18461" y="100000"/>
                </a:lnTo>
                <a:lnTo>
                  <a:pt x="33846" y="110000"/>
                </a:lnTo>
                <a:lnTo>
                  <a:pt x="58461"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63" name="Shape 5063"/>
          <p:cNvSpPr/>
          <p:nvPr/>
        </p:nvSpPr>
        <p:spPr>
          <a:xfrm>
            <a:off x="3662362" y="4300537"/>
            <a:ext cx="57150" cy="57150"/>
          </a:xfrm>
          <a:custGeom>
            <a:pathLst>
              <a:path extrusionOk="0" h="120000" w="120000">
                <a:moveTo>
                  <a:pt x="60000" y="116666"/>
                </a:moveTo>
                <a:lnTo>
                  <a:pt x="60000" y="116666"/>
                </a:lnTo>
                <a:lnTo>
                  <a:pt x="84000" y="110000"/>
                </a:lnTo>
                <a:lnTo>
                  <a:pt x="99000" y="96666"/>
                </a:lnTo>
                <a:lnTo>
                  <a:pt x="111000" y="80000"/>
                </a:lnTo>
                <a:lnTo>
                  <a:pt x="117000" y="56666"/>
                </a:lnTo>
                <a:lnTo>
                  <a:pt x="111000" y="33333"/>
                </a:lnTo>
                <a:lnTo>
                  <a:pt x="99000" y="16666"/>
                </a:lnTo>
                <a:lnTo>
                  <a:pt x="84000" y="6666"/>
                </a:lnTo>
                <a:lnTo>
                  <a:pt x="60000" y="0"/>
                </a:lnTo>
                <a:lnTo>
                  <a:pt x="36000" y="6666"/>
                </a:lnTo>
                <a:lnTo>
                  <a:pt x="18000" y="16666"/>
                </a:lnTo>
                <a:lnTo>
                  <a:pt x="3000" y="33333"/>
                </a:lnTo>
                <a:lnTo>
                  <a:pt x="0" y="56666"/>
                </a:lnTo>
                <a:lnTo>
                  <a:pt x="3000" y="80000"/>
                </a:lnTo>
                <a:lnTo>
                  <a:pt x="18000" y="96666"/>
                </a:lnTo>
                <a:lnTo>
                  <a:pt x="36000" y="110000"/>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64" name="Shape 5064"/>
          <p:cNvSpPr/>
          <p:nvPr/>
        </p:nvSpPr>
        <p:spPr>
          <a:xfrm>
            <a:off x="3705225" y="4381500"/>
            <a:ext cx="58738" cy="57150"/>
          </a:xfrm>
          <a:custGeom>
            <a:pathLst>
              <a:path extrusionOk="0" h="120000" w="120000">
                <a:moveTo>
                  <a:pt x="60000" y="116666"/>
                </a:moveTo>
                <a:lnTo>
                  <a:pt x="60000" y="116666"/>
                </a:lnTo>
                <a:lnTo>
                  <a:pt x="80000" y="113333"/>
                </a:lnTo>
                <a:lnTo>
                  <a:pt x="100000" y="100000"/>
                </a:lnTo>
                <a:lnTo>
                  <a:pt x="111428" y="83333"/>
                </a:lnTo>
                <a:lnTo>
                  <a:pt x="117142" y="60000"/>
                </a:lnTo>
                <a:lnTo>
                  <a:pt x="111428" y="36666"/>
                </a:lnTo>
                <a:lnTo>
                  <a:pt x="100000" y="16666"/>
                </a:lnTo>
                <a:lnTo>
                  <a:pt x="80000" y="6666"/>
                </a:lnTo>
                <a:lnTo>
                  <a:pt x="60000" y="0"/>
                </a:lnTo>
                <a:lnTo>
                  <a:pt x="40000" y="6666"/>
                </a:lnTo>
                <a:lnTo>
                  <a:pt x="20000" y="16666"/>
                </a:lnTo>
                <a:lnTo>
                  <a:pt x="5714" y="36666"/>
                </a:lnTo>
                <a:lnTo>
                  <a:pt x="0" y="60000"/>
                </a:lnTo>
                <a:lnTo>
                  <a:pt x="5714" y="83333"/>
                </a:lnTo>
                <a:lnTo>
                  <a:pt x="20000" y="100000"/>
                </a:lnTo>
                <a:lnTo>
                  <a:pt x="40000" y="113333"/>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65" name="Shape 5065"/>
          <p:cNvSpPr/>
          <p:nvPr/>
        </p:nvSpPr>
        <p:spPr>
          <a:xfrm>
            <a:off x="3805237" y="4387850"/>
            <a:ext cx="57150" cy="58738"/>
          </a:xfrm>
          <a:custGeom>
            <a:pathLst>
              <a:path extrusionOk="0" h="120000" w="120000">
                <a:moveTo>
                  <a:pt x="57000" y="116756"/>
                </a:moveTo>
                <a:lnTo>
                  <a:pt x="57000" y="116756"/>
                </a:lnTo>
                <a:lnTo>
                  <a:pt x="81000" y="110270"/>
                </a:lnTo>
                <a:lnTo>
                  <a:pt x="99000" y="100540"/>
                </a:lnTo>
                <a:lnTo>
                  <a:pt x="111000" y="81081"/>
                </a:lnTo>
                <a:lnTo>
                  <a:pt x="117000" y="58378"/>
                </a:lnTo>
                <a:lnTo>
                  <a:pt x="111000" y="35675"/>
                </a:lnTo>
                <a:lnTo>
                  <a:pt x="99000" y="19459"/>
                </a:lnTo>
                <a:lnTo>
                  <a:pt x="81000" y="6486"/>
                </a:lnTo>
                <a:lnTo>
                  <a:pt x="57000" y="0"/>
                </a:lnTo>
                <a:lnTo>
                  <a:pt x="33000" y="6486"/>
                </a:lnTo>
                <a:lnTo>
                  <a:pt x="18000" y="19459"/>
                </a:lnTo>
                <a:lnTo>
                  <a:pt x="3000" y="35675"/>
                </a:lnTo>
                <a:lnTo>
                  <a:pt x="0" y="58378"/>
                </a:lnTo>
                <a:lnTo>
                  <a:pt x="3000" y="81081"/>
                </a:lnTo>
                <a:lnTo>
                  <a:pt x="18000" y="100540"/>
                </a:lnTo>
                <a:lnTo>
                  <a:pt x="33000" y="110270"/>
                </a:lnTo>
                <a:lnTo>
                  <a:pt x="57000"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66" name="Shape 5066"/>
          <p:cNvSpPr/>
          <p:nvPr/>
        </p:nvSpPr>
        <p:spPr>
          <a:xfrm>
            <a:off x="3844925" y="4314825"/>
            <a:ext cx="55562" cy="57150"/>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3333"/>
                </a:lnTo>
                <a:lnTo>
                  <a:pt x="58461" y="0"/>
                </a:lnTo>
                <a:lnTo>
                  <a:pt x="33846" y="3333"/>
                </a:lnTo>
                <a:lnTo>
                  <a:pt x="18461" y="16666"/>
                </a:lnTo>
                <a:lnTo>
                  <a:pt x="3076" y="33333"/>
                </a:lnTo>
                <a:lnTo>
                  <a:pt x="0" y="56666"/>
                </a:lnTo>
                <a:lnTo>
                  <a:pt x="3076" y="80000"/>
                </a:lnTo>
                <a:lnTo>
                  <a:pt x="18461" y="100000"/>
                </a:lnTo>
                <a:lnTo>
                  <a:pt x="33846" y="110000"/>
                </a:lnTo>
                <a:lnTo>
                  <a:pt x="58461"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67" name="Shape 5067"/>
          <p:cNvSpPr/>
          <p:nvPr/>
        </p:nvSpPr>
        <p:spPr>
          <a:xfrm>
            <a:off x="3935412" y="4279900"/>
            <a:ext cx="57150" cy="58738"/>
          </a:xfrm>
          <a:custGeom>
            <a:pathLst>
              <a:path extrusionOk="0" h="120000" w="120000">
                <a:moveTo>
                  <a:pt x="61463" y="116756"/>
                </a:moveTo>
                <a:lnTo>
                  <a:pt x="61463" y="116756"/>
                </a:lnTo>
                <a:lnTo>
                  <a:pt x="84878" y="110270"/>
                </a:lnTo>
                <a:lnTo>
                  <a:pt x="99512" y="97297"/>
                </a:lnTo>
                <a:lnTo>
                  <a:pt x="111219" y="81081"/>
                </a:lnTo>
                <a:lnTo>
                  <a:pt x="117073" y="58378"/>
                </a:lnTo>
                <a:lnTo>
                  <a:pt x="111219" y="35675"/>
                </a:lnTo>
                <a:lnTo>
                  <a:pt x="99512" y="16216"/>
                </a:lnTo>
                <a:lnTo>
                  <a:pt x="84878" y="6486"/>
                </a:lnTo>
                <a:lnTo>
                  <a:pt x="61463" y="0"/>
                </a:lnTo>
                <a:lnTo>
                  <a:pt x="38048" y="6486"/>
                </a:lnTo>
                <a:lnTo>
                  <a:pt x="20487" y="16216"/>
                </a:lnTo>
                <a:lnTo>
                  <a:pt x="5853" y="35675"/>
                </a:lnTo>
                <a:lnTo>
                  <a:pt x="0" y="58378"/>
                </a:lnTo>
                <a:lnTo>
                  <a:pt x="5853" y="81081"/>
                </a:lnTo>
                <a:lnTo>
                  <a:pt x="20487" y="97297"/>
                </a:lnTo>
                <a:lnTo>
                  <a:pt x="38048" y="110270"/>
                </a:lnTo>
                <a:lnTo>
                  <a:pt x="61463"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68" name="Shape 5068"/>
          <p:cNvSpPr/>
          <p:nvPr/>
        </p:nvSpPr>
        <p:spPr>
          <a:xfrm>
            <a:off x="4025900" y="4306887"/>
            <a:ext cx="57150" cy="58737"/>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69" name="Shape 5069"/>
          <p:cNvSpPr/>
          <p:nvPr/>
        </p:nvSpPr>
        <p:spPr>
          <a:xfrm>
            <a:off x="4068762" y="4387850"/>
            <a:ext cx="58737" cy="58738"/>
          </a:xfrm>
          <a:custGeom>
            <a:pathLst>
              <a:path extrusionOk="0" h="120000" w="120000">
                <a:moveTo>
                  <a:pt x="58536" y="116756"/>
                </a:moveTo>
                <a:lnTo>
                  <a:pt x="58536" y="116756"/>
                </a:lnTo>
                <a:lnTo>
                  <a:pt x="81951" y="110270"/>
                </a:lnTo>
                <a:lnTo>
                  <a:pt x="99512" y="100540"/>
                </a:lnTo>
                <a:lnTo>
                  <a:pt x="111219" y="81081"/>
                </a:lnTo>
                <a:lnTo>
                  <a:pt x="117073" y="58378"/>
                </a:lnTo>
                <a:lnTo>
                  <a:pt x="111219" y="38918"/>
                </a:lnTo>
                <a:lnTo>
                  <a:pt x="99512" y="19459"/>
                </a:lnTo>
                <a:lnTo>
                  <a:pt x="81951" y="6486"/>
                </a:lnTo>
                <a:lnTo>
                  <a:pt x="58536" y="0"/>
                </a:lnTo>
                <a:lnTo>
                  <a:pt x="38048" y="6486"/>
                </a:lnTo>
                <a:lnTo>
                  <a:pt x="17560" y="19459"/>
                </a:lnTo>
                <a:lnTo>
                  <a:pt x="5853" y="38918"/>
                </a:lnTo>
                <a:lnTo>
                  <a:pt x="0" y="58378"/>
                </a:lnTo>
                <a:lnTo>
                  <a:pt x="5853" y="81081"/>
                </a:lnTo>
                <a:lnTo>
                  <a:pt x="17560" y="100540"/>
                </a:lnTo>
                <a:lnTo>
                  <a:pt x="38048" y="110270"/>
                </a:lnTo>
                <a:lnTo>
                  <a:pt x="58536"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70" name="Shape 5070"/>
          <p:cNvSpPr/>
          <p:nvPr/>
        </p:nvSpPr>
        <p:spPr>
          <a:xfrm>
            <a:off x="4162425" y="4391025"/>
            <a:ext cx="57150" cy="57150"/>
          </a:xfrm>
          <a:custGeom>
            <a:pathLst>
              <a:path extrusionOk="0" h="120000" w="120000">
                <a:moveTo>
                  <a:pt x="57000" y="116666"/>
                </a:moveTo>
                <a:lnTo>
                  <a:pt x="57000" y="116666"/>
                </a:lnTo>
                <a:lnTo>
                  <a:pt x="81000" y="113333"/>
                </a:lnTo>
                <a:lnTo>
                  <a:pt x="99000" y="100000"/>
                </a:lnTo>
                <a:lnTo>
                  <a:pt x="114000" y="83333"/>
                </a:lnTo>
                <a:lnTo>
                  <a:pt x="117000" y="60000"/>
                </a:lnTo>
                <a:lnTo>
                  <a:pt x="114000" y="36666"/>
                </a:lnTo>
                <a:lnTo>
                  <a:pt x="99000" y="16666"/>
                </a:lnTo>
                <a:lnTo>
                  <a:pt x="81000" y="6666"/>
                </a:lnTo>
                <a:lnTo>
                  <a:pt x="57000" y="0"/>
                </a:lnTo>
                <a:lnTo>
                  <a:pt x="33000" y="6666"/>
                </a:lnTo>
                <a:lnTo>
                  <a:pt x="18000" y="16666"/>
                </a:lnTo>
                <a:lnTo>
                  <a:pt x="6000" y="36666"/>
                </a:lnTo>
                <a:lnTo>
                  <a:pt x="0" y="60000"/>
                </a:lnTo>
                <a:lnTo>
                  <a:pt x="6000" y="83333"/>
                </a:lnTo>
                <a:lnTo>
                  <a:pt x="18000" y="100000"/>
                </a:lnTo>
                <a:lnTo>
                  <a:pt x="33000" y="113333"/>
                </a:lnTo>
                <a:lnTo>
                  <a:pt x="57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71" name="Shape 5071"/>
          <p:cNvSpPr/>
          <p:nvPr/>
        </p:nvSpPr>
        <p:spPr>
          <a:xfrm>
            <a:off x="4202112" y="4318000"/>
            <a:ext cx="57150" cy="57150"/>
          </a:xfrm>
          <a:custGeom>
            <a:pathLst>
              <a:path extrusionOk="0" h="120000" w="120000">
                <a:moveTo>
                  <a:pt x="55609" y="116666"/>
                </a:moveTo>
                <a:lnTo>
                  <a:pt x="55609" y="116666"/>
                </a:lnTo>
                <a:lnTo>
                  <a:pt x="79024" y="110000"/>
                </a:lnTo>
                <a:lnTo>
                  <a:pt x="96585" y="100000"/>
                </a:lnTo>
                <a:lnTo>
                  <a:pt x="111219" y="80000"/>
                </a:lnTo>
                <a:lnTo>
                  <a:pt x="117073" y="60000"/>
                </a:lnTo>
                <a:lnTo>
                  <a:pt x="111219" y="36666"/>
                </a:lnTo>
                <a:lnTo>
                  <a:pt x="96585" y="16666"/>
                </a:lnTo>
                <a:lnTo>
                  <a:pt x="79024" y="6666"/>
                </a:lnTo>
                <a:lnTo>
                  <a:pt x="55609" y="0"/>
                </a:lnTo>
                <a:lnTo>
                  <a:pt x="32195" y="6666"/>
                </a:lnTo>
                <a:lnTo>
                  <a:pt x="17560" y="16666"/>
                </a:lnTo>
                <a:lnTo>
                  <a:pt x="5853" y="36666"/>
                </a:lnTo>
                <a:lnTo>
                  <a:pt x="0" y="60000"/>
                </a:lnTo>
                <a:lnTo>
                  <a:pt x="5853" y="80000"/>
                </a:lnTo>
                <a:lnTo>
                  <a:pt x="17560" y="100000"/>
                </a:lnTo>
                <a:lnTo>
                  <a:pt x="32195"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72" name="Shape 5072"/>
          <p:cNvSpPr/>
          <p:nvPr/>
        </p:nvSpPr>
        <p:spPr>
          <a:xfrm>
            <a:off x="4294187" y="4284662"/>
            <a:ext cx="57150" cy="57150"/>
          </a:xfrm>
          <a:custGeom>
            <a:pathLst>
              <a:path extrusionOk="0" h="120000" w="120000">
                <a:moveTo>
                  <a:pt x="55609" y="116666"/>
                </a:moveTo>
                <a:lnTo>
                  <a:pt x="55609" y="116666"/>
                </a:lnTo>
                <a:lnTo>
                  <a:pt x="79024" y="110000"/>
                </a:lnTo>
                <a:lnTo>
                  <a:pt x="96585" y="100000"/>
                </a:lnTo>
                <a:lnTo>
                  <a:pt x="111219" y="80000"/>
                </a:lnTo>
                <a:lnTo>
                  <a:pt x="117073" y="56666"/>
                </a:lnTo>
                <a:lnTo>
                  <a:pt x="111219" y="33333"/>
                </a:lnTo>
                <a:lnTo>
                  <a:pt x="96585" y="16666"/>
                </a:lnTo>
                <a:lnTo>
                  <a:pt x="79024" y="3333"/>
                </a:lnTo>
                <a:lnTo>
                  <a:pt x="55609" y="0"/>
                </a:lnTo>
                <a:lnTo>
                  <a:pt x="32195" y="3333"/>
                </a:lnTo>
                <a:lnTo>
                  <a:pt x="17560" y="16666"/>
                </a:lnTo>
                <a:lnTo>
                  <a:pt x="5853" y="33333"/>
                </a:lnTo>
                <a:lnTo>
                  <a:pt x="0" y="56666"/>
                </a:lnTo>
                <a:lnTo>
                  <a:pt x="5853" y="80000"/>
                </a:lnTo>
                <a:lnTo>
                  <a:pt x="17560" y="100000"/>
                </a:lnTo>
                <a:lnTo>
                  <a:pt x="32195"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73" name="Shape 5073"/>
          <p:cNvSpPr/>
          <p:nvPr/>
        </p:nvSpPr>
        <p:spPr>
          <a:xfrm>
            <a:off x="4383087" y="4310062"/>
            <a:ext cx="58737" cy="58737"/>
          </a:xfrm>
          <a:custGeom>
            <a:pathLst>
              <a:path extrusionOk="0" h="120000" w="120000">
                <a:moveTo>
                  <a:pt x="60000" y="116756"/>
                </a:moveTo>
                <a:lnTo>
                  <a:pt x="60000" y="116756"/>
                </a:lnTo>
                <a:lnTo>
                  <a:pt x="80000" y="110270"/>
                </a:lnTo>
                <a:lnTo>
                  <a:pt x="97142" y="97297"/>
                </a:lnTo>
                <a:lnTo>
                  <a:pt x="111428" y="81081"/>
                </a:lnTo>
                <a:lnTo>
                  <a:pt x="117142" y="58378"/>
                </a:lnTo>
                <a:lnTo>
                  <a:pt x="111428" y="35675"/>
                </a:lnTo>
                <a:lnTo>
                  <a:pt x="97142" y="16216"/>
                </a:lnTo>
                <a:lnTo>
                  <a:pt x="80000" y="6486"/>
                </a:lnTo>
                <a:lnTo>
                  <a:pt x="60000" y="0"/>
                </a:lnTo>
                <a:lnTo>
                  <a:pt x="37142" y="6486"/>
                </a:lnTo>
                <a:lnTo>
                  <a:pt x="17142" y="16216"/>
                </a:lnTo>
                <a:lnTo>
                  <a:pt x="5714" y="35675"/>
                </a:lnTo>
                <a:lnTo>
                  <a:pt x="0" y="58378"/>
                </a:lnTo>
                <a:lnTo>
                  <a:pt x="5714" y="81081"/>
                </a:lnTo>
                <a:lnTo>
                  <a:pt x="17142" y="97297"/>
                </a:lnTo>
                <a:lnTo>
                  <a:pt x="37142" y="110270"/>
                </a:lnTo>
                <a:lnTo>
                  <a:pt x="60000"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74" name="Shape 5074"/>
          <p:cNvSpPr/>
          <p:nvPr/>
        </p:nvSpPr>
        <p:spPr>
          <a:xfrm>
            <a:off x="4427537" y="4392612"/>
            <a:ext cx="57150" cy="57150"/>
          </a:xfrm>
          <a:custGeom>
            <a:pathLst>
              <a:path extrusionOk="0" h="120000" w="120000">
                <a:moveTo>
                  <a:pt x="60000" y="116666"/>
                </a:moveTo>
                <a:lnTo>
                  <a:pt x="60000" y="116666"/>
                </a:lnTo>
                <a:lnTo>
                  <a:pt x="84000" y="113333"/>
                </a:lnTo>
                <a:lnTo>
                  <a:pt x="99000" y="100000"/>
                </a:lnTo>
                <a:lnTo>
                  <a:pt x="114000" y="83333"/>
                </a:lnTo>
                <a:lnTo>
                  <a:pt x="117000" y="60000"/>
                </a:lnTo>
                <a:lnTo>
                  <a:pt x="114000" y="36666"/>
                </a:lnTo>
                <a:lnTo>
                  <a:pt x="99000" y="16666"/>
                </a:lnTo>
                <a:lnTo>
                  <a:pt x="84000" y="6666"/>
                </a:lnTo>
                <a:lnTo>
                  <a:pt x="60000" y="0"/>
                </a:lnTo>
                <a:lnTo>
                  <a:pt x="36000" y="6666"/>
                </a:lnTo>
                <a:lnTo>
                  <a:pt x="18000" y="16666"/>
                </a:lnTo>
                <a:lnTo>
                  <a:pt x="6000" y="36666"/>
                </a:lnTo>
                <a:lnTo>
                  <a:pt x="0" y="60000"/>
                </a:lnTo>
                <a:lnTo>
                  <a:pt x="6000" y="83333"/>
                </a:lnTo>
                <a:lnTo>
                  <a:pt x="18000" y="100000"/>
                </a:lnTo>
                <a:lnTo>
                  <a:pt x="36000" y="113333"/>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75" name="Shape 5075"/>
          <p:cNvSpPr/>
          <p:nvPr/>
        </p:nvSpPr>
        <p:spPr>
          <a:xfrm>
            <a:off x="4521200" y="4397375"/>
            <a:ext cx="58738" cy="57150"/>
          </a:xfrm>
          <a:custGeom>
            <a:pathLst>
              <a:path extrusionOk="0" h="120000" w="120000">
                <a:moveTo>
                  <a:pt x="62857" y="116666"/>
                </a:moveTo>
                <a:lnTo>
                  <a:pt x="62857" y="116666"/>
                </a:lnTo>
                <a:lnTo>
                  <a:pt x="80000" y="110000"/>
                </a:lnTo>
                <a:lnTo>
                  <a:pt x="100000" y="100000"/>
                </a:lnTo>
                <a:lnTo>
                  <a:pt x="111428" y="83333"/>
                </a:lnTo>
                <a:lnTo>
                  <a:pt x="117142" y="60000"/>
                </a:lnTo>
                <a:lnTo>
                  <a:pt x="111428" y="36666"/>
                </a:lnTo>
                <a:lnTo>
                  <a:pt x="100000" y="16666"/>
                </a:lnTo>
                <a:lnTo>
                  <a:pt x="80000" y="3333"/>
                </a:lnTo>
                <a:lnTo>
                  <a:pt x="62857" y="0"/>
                </a:lnTo>
                <a:lnTo>
                  <a:pt x="40000" y="3333"/>
                </a:lnTo>
                <a:lnTo>
                  <a:pt x="20000" y="16666"/>
                </a:lnTo>
                <a:lnTo>
                  <a:pt x="5714" y="36666"/>
                </a:lnTo>
                <a:lnTo>
                  <a:pt x="0" y="60000"/>
                </a:lnTo>
                <a:lnTo>
                  <a:pt x="5714" y="83333"/>
                </a:lnTo>
                <a:lnTo>
                  <a:pt x="20000" y="100000"/>
                </a:lnTo>
                <a:lnTo>
                  <a:pt x="40000" y="110000"/>
                </a:lnTo>
                <a:lnTo>
                  <a:pt x="62857"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76" name="Shape 5076"/>
          <p:cNvSpPr/>
          <p:nvPr/>
        </p:nvSpPr>
        <p:spPr>
          <a:xfrm>
            <a:off x="4560887" y="4324350"/>
            <a:ext cx="58737" cy="55562"/>
          </a:xfrm>
          <a:custGeom>
            <a:pathLst>
              <a:path extrusionOk="0" h="120000" w="120000">
                <a:moveTo>
                  <a:pt x="60000" y="116571"/>
                </a:moveTo>
                <a:lnTo>
                  <a:pt x="60000" y="116571"/>
                </a:lnTo>
                <a:lnTo>
                  <a:pt x="80000" y="113142"/>
                </a:lnTo>
                <a:lnTo>
                  <a:pt x="100000" y="99428"/>
                </a:lnTo>
                <a:lnTo>
                  <a:pt x="111428" y="82285"/>
                </a:lnTo>
                <a:lnTo>
                  <a:pt x="117142" y="58285"/>
                </a:lnTo>
                <a:lnTo>
                  <a:pt x="111428" y="34285"/>
                </a:lnTo>
                <a:lnTo>
                  <a:pt x="100000" y="17142"/>
                </a:lnTo>
                <a:lnTo>
                  <a:pt x="80000" y="3428"/>
                </a:lnTo>
                <a:lnTo>
                  <a:pt x="60000" y="0"/>
                </a:lnTo>
                <a:lnTo>
                  <a:pt x="37142" y="3428"/>
                </a:lnTo>
                <a:lnTo>
                  <a:pt x="20000" y="17142"/>
                </a:lnTo>
                <a:lnTo>
                  <a:pt x="5714" y="34285"/>
                </a:lnTo>
                <a:lnTo>
                  <a:pt x="0" y="58285"/>
                </a:lnTo>
                <a:lnTo>
                  <a:pt x="5714" y="82285"/>
                </a:lnTo>
                <a:lnTo>
                  <a:pt x="20000" y="99428"/>
                </a:lnTo>
                <a:lnTo>
                  <a:pt x="37142" y="113142"/>
                </a:lnTo>
                <a:lnTo>
                  <a:pt x="60000" y="116571"/>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77" name="Shape 5077"/>
          <p:cNvSpPr/>
          <p:nvPr/>
        </p:nvSpPr>
        <p:spPr>
          <a:xfrm>
            <a:off x="4652962" y="4289425"/>
            <a:ext cx="58737" cy="57150"/>
          </a:xfrm>
          <a:custGeom>
            <a:pathLst>
              <a:path extrusionOk="0" h="120000" w="120000">
                <a:moveTo>
                  <a:pt x="58536" y="116666"/>
                </a:moveTo>
                <a:lnTo>
                  <a:pt x="58536" y="116666"/>
                </a:lnTo>
                <a:lnTo>
                  <a:pt x="81951" y="110000"/>
                </a:lnTo>
                <a:lnTo>
                  <a:pt x="99512" y="100000"/>
                </a:lnTo>
                <a:lnTo>
                  <a:pt x="111219" y="80000"/>
                </a:lnTo>
                <a:lnTo>
                  <a:pt x="117073" y="56666"/>
                </a:lnTo>
                <a:lnTo>
                  <a:pt x="111219" y="36666"/>
                </a:lnTo>
                <a:lnTo>
                  <a:pt x="99512" y="16666"/>
                </a:lnTo>
                <a:lnTo>
                  <a:pt x="81951" y="6666"/>
                </a:lnTo>
                <a:lnTo>
                  <a:pt x="58536" y="0"/>
                </a:lnTo>
                <a:lnTo>
                  <a:pt x="35121" y="6666"/>
                </a:lnTo>
                <a:lnTo>
                  <a:pt x="20487" y="16666"/>
                </a:lnTo>
                <a:lnTo>
                  <a:pt x="5853" y="36666"/>
                </a:lnTo>
                <a:lnTo>
                  <a:pt x="0" y="56666"/>
                </a:lnTo>
                <a:lnTo>
                  <a:pt x="5853" y="80000"/>
                </a:lnTo>
                <a:lnTo>
                  <a:pt x="20487" y="100000"/>
                </a:lnTo>
                <a:lnTo>
                  <a:pt x="35121" y="110000"/>
                </a:lnTo>
                <a:lnTo>
                  <a:pt x="58536"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78" name="Shape 5078"/>
          <p:cNvSpPr/>
          <p:nvPr/>
        </p:nvSpPr>
        <p:spPr>
          <a:xfrm>
            <a:off x="4743450" y="4316412"/>
            <a:ext cx="57150" cy="57150"/>
          </a:xfrm>
          <a:custGeom>
            <a:pathLst>
              <a:path extrusionOk="0" h="120000" w="120000">
                <a:moveTo>
                  <a:pt x="60000" y="116666"/>
                </a:moveTo>
                <a:lnTo>
                  <a:pt x="60000" y="116666"/>
                </a:lnTo>
                <a:lnTo>
                  <a:pt x="84000" y="110000"/>
                </a:lnTo>
                <a:lnTo>
                  <a:pt x="99000" y="100000"/>
                </a:lnTo>
                <a:lnTo>
                  <a:pt x="111000" y="83333"/>
                </a:lnTo>
                <a:lnTo>
                  <a:pt x="117000" y="60000"/>
                </a:lnTo>
                <a:lnTo>
                  <a:pt x="111000" y="36666"/>
                </a:lnTo>
                <a:lnTo>
                  <a:pt x="99000" y="16666"/>
                </a:lnTo>
                <a:lnTo>
                  <a:pt x="84000" y="3333"/>
                </a:lnTo>
                <a:lnTo>
                  <a:pt x="60000" y="0"/>
                </a:lnTo>
                <a:lnTo>
                  <a:pt x="36000" y="3333"/>
                </a:lnTo>
                <a:lnTo>
                  <a:pt x="18000" y="16666"/>
                </a:lnTo>
                <a:lnTo>
                  <a:pt x="3000" y="36666"/>
                </a:lnTo>
                <a:lnTo>
                  <a:pt x="0" y="60000"/>
                </a:lnTo>
                <a:lnTo>
                  <a:pt x="3000" y="83333"/>
                </a:lnTo>
                <a:lnTo>
                  <a:pt x="18000" y="100000"/>
                </a:lnTo>
                <a:lnTo>
                  <a:pt x="36000" y="110000"/>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79" name="Shape 5079"/>
          <p:cNvSpPr/>
          <p:nvPr/>
        </p:nvSpPr>
        <p:spPr>
          <a:xfrm>
            <a:off x="4787900" y="4397375"/>
            <a:ext cx="57150" cy="58738"/>
          </a:xfrm>
          <a:custGeom>
            <a:pathLst>
              <a:path extrusionOk="0" h="120000" w="120000">
                <a:moveTo>
                  <a:pt x="55609" y="116756"/>
                </a:moveTo>
                <a:lnTo>
                  <a:pt x="55609" y="116756"/>
                </a:lnTo>
                <a:lnTo>
                  <a:pt x="79024" y="110270"/>
                </a:lnTo>
                <a:lnTo>
                  <a:pt x="96585" y="100540"/>
                </a:lnTo>
                <a:lnTo>
                  <a:pt x="111219" y="81081"/>
                </a:lnTo>
                <a:lnTo>
                  <a:pt x="117073" y="58378"/>
                </a:lnTo>
                <a:lnTo>
                  <a:pt x="111219" y="35675"/>
                </a:lnTo>
                <a:lnTo>
                  <a:pt x="96585" y="19459"/>
                </a:lnTo>
                <a:lnTo>
                  <a:pt x="79024" y="6486"/>
                </a:lnTo>
                <a:lnTo>
                  <a:pt x="55609" y="0"/>
                </a:lnTo>
                <a:lnTo>
                  <a:pt x="32195" y="6486"/>
                </a:lnTo>
                <a:lnTo>
                  <a:pt x="17560" y="19459"/>
                </a:lnTo>
                <a:lnTo>
                  <a:pt x="5853" y="35675"/>
                </a:lnTo>
                <a:lnTo>
                  <a:pt x="0" y="58378"/>
                </a:lnTo>
                <a:lnTo>
                  <a:pt x="5853" y="81081"/>
                </a:lnTo>
                <a:lnTo>
                  <a:pt x="17560" y="100540"/>
                </a:lnTo>
                <a:lnTo>
                  <a:pt x="32195" y="110270"/>
                </a:lnTo>
                <a:lnTo>
                  <a:pt x="55609"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80" name="Shape 5080"/>
          <p:cNvSpPr/>
          <p:nvPr/>
        </p:nvSpPr>
        <p:spPr>
          <a:xfrm>
            <a:off x="3451225" y="5303837"/>
            <a:ext cx="254000" cy="255587"/>
          </a:xfrm>
          <a:custGeom>
            <a:pathLst>
              <a:path extrusionOk="0" h="120000" w="120000">
                <a:moveTo>
                  <a:pt x="105333" y="18633"/>
                </a:moveTo>
                <a:lnTo>
                  <a:pt x="105333" y="18633"/>
                </a:lnTo>
                <a:lnTo>
                  <a:pt x="107333" y="22360"/>
                </a:lnTo>
                <a:lnTo>
                  <a:pt x="109333" y="26086"/>
                </a:lnTo>
                <a:lnTo>
                  <a:pt x="110000" y="29068"/>
                </a:lnTo>
                <a:lnTo>
                  <a:pt x="112000" y="32049"/>
                </a:lnTo>
                <a:lnTo>
                  <a:pt x="112666" y="35776"/>
                </a:lnTo>
                <a:lnTo>
                  <a:pt x="114000" y="38757"/>
                </a:lnTo>
                <a:lnTo>
                  <a:pt x="114666" y="41739"/>
                </a:lnTo>
                <a:lnTo>
                  <a:pt x="116000" y="45465"/>
                </a:lnTo>
                <a:lnTo>
                  <a:pt x="118000" y="49192"/>
                </a:lnTo>
                <a:lnTo>
                  <a:pt x="118666" y="52173"/>
                </a:lnTo>
                <a:lnTo>
                  <a:pt x="119333" y="55155"/>
                </a:lnTo>
                <a:lnTo>
                  <a:pt x="119333" y="58136"/>
                </a:lnTo>
                <a:lnTo>
                  <a:pt x="119333" y="61118"/>
                </a:lnTo>
                <a:lnTo>
                  <a:pt x="119333" y="64099"/>
                </a:lnTo>
                <a:lnTo>
                  <a:pt x="119333" y="66335"/>
                </a:lnTo>
                <a:lnTo>
                  <a:pt x="119333" y="69316"/>
                </a:lnTo>
                <a:lnTo>
                  <a:pt x="119333" y="71552"/>
                </a:lnTo>
                <a:lnTo>
                  <a:pt x="118666" y="73788"/>
                </a:lnTo>
                <a:lnTo>
                  <a:pt x="117333" y="76024"/>
                </a:lnTo>
                <a:lnTo>
                  <a:pt x="115333" y="79006"/>
                </a:lnTo>
                <a:lnTo>
                  <a:pt x="114000" y="81987"/>
                </a:lnTo>
                <a:lnTo>
                  <a:pt x="112000" y="84223"/>
                </a:lnTo>
                <a:lnTo>
                  <a:pt x="109333" y="86459"/>
                </a:lnTo>
                <a:lnTo>
                  <a:pt x="108000" y="88695"/>
                </a:lnTo>
                <a:lnTo>
                  <a:pt x="106000" y="91677"/>
                </a:lnTo>
                <a:lnTo>
                  <a:pt x="103333" y="94658"/>
                </a:lnTo>
                <a:lnTo>
                  <a:pt x="101333" y="98385"/>
                </a:lnTo>
                <a:lnTo>
                  <a:pt x="99333" y="102111"/>
                </a:lnTo>
                <a:lnTo>
                  <a:pt x="95333" y="105838"/>
                </a:lnTo>
                <a:lnTo>
                  <a:pt x="93333" y="108819"/>
                </a:lnTo>
                <a:lnTo>
                  <a:pt x="90000" y="111801"/>
                </a:lnTo>
                <a:lnTo>
                  <a:pt x="86000" y="112546"/>
                </a:lnTo>
                <a:lnTo>
                  <a:pt x="82666" y="114037"/>
                </a:lnTo>
                <a:lnTo>
                  <a:pt x="78000" y="115527"/>
                </a:lnTo>
                <a:lnTo>
                  <a:pt x="72666" y="116273"/>
                </a:lnTo>
                <a:lnTo>
                  <a:pt x="66666" y="117018"/>
                </a:lnTo>
                <a:lnTo>
                  <a:pt x="61333" y="118509"/>
                </a:lnTo>
                <a:lnTo>
                  <a:pt x="56000" y="119254"/>
                </a:lnTo>
                <a:lnTo>
                  <a:pt x="52000" y="119254"/>
                </a:lnTo>
                <a:lnTo>
                  <a:pt x="48000" y="119254"/>
                </a:lnTo>
                <a:lnTo>
                  <a:pt x="44000" y="117763"/>
                </a:lnTo>
                <a:lnTo>
                  <a:pt x="38000" y="116273"/>
                </a:lnTo>
                <a:lnTo>
                  <a:pt x="31333" y="114037"/>
                </a:lnTo>
                <a:lnTo>
                  <a:pt x="24000" y="111055"/>
                </a:lnTo>
                <a:lnTo>
                  <a:pt x="16666" y="107329"/>
                </a:lnTo>
                <a:lnTo>
                  <a:pt x="10000" y="102111"/>
                </a:lnTo>
                <a:lnTo>
                  <a:pt x="5333" y="94658"/>
                </a:lnTo>
                <a:lnTo>
                  <a:pt x="1333" y="87204"/>
                </a:lnTo>
                <a:lnTo>
                  <a:pt x="666" y="83478"/>
                </a:lnTo>
                <a:lnTo>
                  <a:pt x="666" y="79751"/>
                </a:lnTo>
                <a:lnTo>
                  <a:pt x="0" y="75279"/>
                </a:lnTo>
                <a:lnTo>
                  <a:pt x="0" y="70807"/>
                </a:lnTo>
                <a:lnTo>
                  <a:pt x="0" y="66335"/>
                </a:lnTo>
                <a:lnTo>
                  <a:pt x="0" y="61863"/>
                </a:lnTo>
                <a:lnTo>
                  <a:pt x="666" y="57391"/>
                </a:lnTo>
                <a:lnTo>
                  <a:pt x="2000" y="54409"/>
                </a:lnTo>
                <a:lnTo>
                  <a:pt x="4000" y="50683"/>
                </a:lnTo>
                <a:lnTo>
                  <a:pt x="6000" y="46211"/>
                </a:lnTo>
                <a:lnTo>
                  <a:pt x="9333" y="40993"/>
                </a:lnTo>
                <a:lnTo>
                  <a:pt x="12000" y="36521"/>
                </a:lnTo>
                <a:lnTo>
                  <a:pt x="15333" y="31304"/>
                </a:lnTo>
                <a:lnTo>
                  <a:pt x="18666" y="26832"/>
                </a:lnTo>
                <a:lnTo>
                  <a:pt x="22000" y="22360"/>
                </a:lnTo>
                <a:lnTo>
                  <a:pt x="24000" y="19378"/>
                </a:lnTo>
                <a:lnTo>
                  <a:pt x="28000" y="16397"/>
                </a:lnTo>
                <a:lnTo>
                  <a:pt x="31333" y="12670"/>
                </a:lnTo>
                <a:lnTo>
                  <a:pt x="36666" y="9689"/>
                </a:lnTo>
                <a:lnTo>
                  <a:pt x="42000" y="6708"/>
                </a:lnTo>
                <a:lnTo>
                  <a:pt x="47333" y="2981"/>
                </a:lnTo>
                <a:lnTo>
                  <a:pt x="52000" y="1490"/>
                </a:lnTo>
                <a:lnTo>
                  <a:pt x="57333" y="0"/>
                </a:lnTo>
                <a:lnTo>
                  <a:pt x="60666" y="0"/>
                </a:lnTo>
                <a:lnTo>
                  <a:pt x="64000" y="745"/>
                </a:lnTo>
                <a:lnTo>
                  <a:pt x="66666" y="745"/>
                </a:lnTo>
                <a:lnTo>
                  <a:pt x="70666" y="1490"/>
                </a:lnTo>
                <a:lnTo>
                  <a:pt x="73333" y="1490"/>
                </a:lnTo>
                <a:lnTo>
                  <a:pt x="76666" y="1490"/>
                </a:lnTo>
                <a:lnTo>
                  <a:pt x="79333" y="2236"/>
                </a:lnTo>
                <a:lnTo>
                  <a:pt x="81333" y="2236"/>
                </a:lnTo>
                <a:lnTo>
                  <a:pt x="84000" y="2981"/>
                </a:lnTo>
                <a:lnTo>
                  <a:pt x="87333" y="5217"/>
                </a:lnTo>
                <a:lnTo>
                  <a:pt x="90666" y="7453"/>
                </a:lnTo>
                <a:lnTo>
                  <a:pt x="94000" y="9689"/>
                </a:lnTo>
                <a:lnTo>
                  <a:pt x="96666" y="12670"/>
                </a:lnTo>
                <a:lnTo>
                  <a:pt x="100666" y="14906"/>
                </a:lnTo>
                <a:lnTo>
                  <a:pt x="102666" y="17142"/>
                </a:lnTo>
                <a:lnTo>
                  <a:pt x="104000" y="17888"/>
                </a:lnTo>
                <a:lnTo>
                  <a:pt x="105333" y="18633"/>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81" name="Shape 5081"/>
          <p:cNvSpPr/>
          <p:nvPr/>
        </p:nvSpPr>
        <p:spPr>
          <a:xfrm>
            <a:off x="3616325" y="5341937"/>
            <a:ext cx="9524" cy="12699"/>
          </a:xfrm>
          <a:custGeom>
            <a:pathLst>
              <a:path extrusionOk="0" h="120000" w="120000">
                <a:moveTo>
                  <a:pt x="34285" y="15000"/>
                </a:moveTo>
                <a:lnTo>
                  <a:pt x="68571" y="30000"/>
                </a:lnTo>
                <a:lnTo>
                  <a:pt x="68571" y="45000"/>
                </a:lnTo>
                <a:lnTo>
                  <a:pt x="85714" y="45000"/>
                </a:lnTo>
                <a:lnTo>
                  <a:pt x="102857" y="60000"/>
                </a:lnTo>
                <a:lnTo>
                  <a:pt x="102857" y="75000"/>
                </a:lnTo>
                <a:lnTo>
                  <a:pt x="102857" y="90000"/>
                </a:lnTo>
                <a:lnTo>
                  <a:pt x="85714" y="105000"/>
                </a:lnTo>
                <a:lnTo>
                  <a:pt x="68571" y="105000"/>
                </a:lnTo>
                <a:lnTo>
                  <a:pt x="51428" y="105000"/>
                </a:lnTo>
                <a:lnTo>
                  <a:pt x="34285" y="90000"/>
                </a:lnTo>
                <a:lnTo>
                  <a:pt x="17142" y="75000"/>
                </a:lnTo>
                <a:lnTo>
                  <a:pt x="0" y="45000"/>
                </a:lnTo>
                <a:lnTo>
                  <a:pt x="0" y="30000"/>
                </a:lnTo>
                <a:lnTo>
                  <a:pt x="0" y="15000"/>
                </a:lnTo>
                <a:lnTo>
                  <a:pt x="0" y="0"/>
                </a:lnTo>
                <a:lnTo>
                  <a:pt x="17142" y="0"/>
                </a:lnTo>
                <a:lnTo>
                  <a:pt x="34285" y="0"/>
                </a:lnTo>
                <a:lnTo>
                  <a:pt x="34285" y="1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82" name="Shape 5082"/>
          <p:cNvSpPr/>
          <p:nvPr/>
        </p:nvSpPr>
        <p:spPr>
          <a:xfrm>
            <a:off x="3616325" y="5341937"/>
            <a:ext cx="25399" cy="28575"/>
          </a:xfrm>
          <a:custGeom>
            <a:pathLst>
              <a:path extrusionOk="0" h="120000" w="120000">
                <a:moveTo>
                  <a:pt x="46666" y="13333"/>
                </a:moveTo>
                <a:lnTo>
                  <a:pt x="46666" y="13333"/>
                </a:lnTo>
                <a:lnTo>
                  <a:pt x="66666" y="40000"/>
                </a:lnTo>
                <a:lnTo>
                  <a:pt x="80000" y="46666"/>
                </a:lnTo>
                <a:lnTo>
                  <a:pt x="93333" y="53333"/>
                </a:lnTo>
                <a:lnTo>
                  <a:pt x="106666" y="60000"/>
                </a:lnTo>
                <a:lnTo>
                  <a:pt x="113333" y="73333"/>
                </a:lnTo>
                <a:lnTo>
                  <a:pt x="113333" y="86666"/>
                </a:lnTo>
                <a:lnTo>
                  <a:pt x="106666" y="100000"/>
                </a:lnTo>
                <a:lnTo>
                  <a:pt x="93333" y="106666"/>
                </a:lnTo>
                <a:lnTo>
                  <a:pt x="80000" y="113333"/>
                </a:lnTo>
                <a:lnTo>
                  <a:pt x="66666" y="113333"/>
                </a:lnTo>
                <a:lnTo>
                  <a:pt x="53333" y="106666"/>
                </a:lnTo>
                <a:lnTo>
                  <a:pt x="40000" y="100000"/>
                </a:lnTo>
                <a:lnTo>
                  <a:pt x="33333" y="93333"/>
                </a:lnTo>
                <a:lnTo>
                  <a:pt x="20000" y="80000"/>
                </a:lnTo>
                <a:lnTo>
                  <a:pt x="13333" y="73333"/>
                </a:lnTo>
                <a:lnTo>
                  <a:pt x="6666" y="53333"/>
                </a:lnTo>
                <a:lnTo>
                  <a:pt x="6666" y="40000"/>
                </a:lnTo>
                <a:lnTo>
                  <a:pt x="0" y="33333"/>
                </a:lnTo>
                <a:lnTo>
                  <a:pt x="0" y="20000"/>
                </a:lnTo>
                <a:lnTo>
                  <a:pt x="0" y="6666"/>
                </a:lnTo>
                <a:lnTo>
                  <a:pt x="13333" y="0"/>
                </a:lnTo>
                <a:lnTo>
                  <a:pt x="33333" y="0"/>
                </a:lnTo>
                <a:lnTo>
                  <a:pt x="40000" y="6666"/>
                </a:lnTo>
                <a:lnTo>
                  <a:pt x="46666" y="1333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83" name="Shape 5083"/>
          <p:cNvSpPr/>
          <p:nvPr/>
        </p:nvSpPr>
        <p:spPr>
          <a:xfrm>
            <a:off x="3541712" y="5492750"/>
            <a:ext cx="11112" cy="11113"/>
          </a:xfrm>
          <a:custGeom>
            <a:pathLst>
              <a:path extrusionOk="0" h="120000" w="120000">
                <a:moveTo>
                  <a:pt x="45000" y="17142"/>
                </a:moveTo>
                <a:lnTo>
                  <a:pt x="75000" y="34285"/>
                </a:lnTo>
                <a:lnTo>
                  <a:pt x="90000" y="34285"/>
                </a:lnTo>
                <a:lnTo>
                  <a:pt x="90000" y="51428"/>
                </a:lnTo>
                <a:lnTo>
                  <a:pt x="105000" y="51428"/>
                </a:lnTo>
                <a:lnTo>
                  <a:pt x="105000" y="68571"/>
                </a:lnTo>
                <a:lnTo>
                  <a:pt x="105000" y="85714"/>
                </a:lnTo>
                <a:lnTo>
                  <a:pt x="90000" y="102857"/>
                </a:lnTo>
                <a:lnTo>
                  <a:pt x="75000" y="102857"/>
                </a:lnTo>
                <a:lnTo>
                  <a:pt x="60000" y="102857"/>
                </a:lnTo>
                <a:lnTo>
                  <a:pt x="45000" y="102857"/>
                </a:lnTo>
                <a:lnTo>
                  <a:pt x="30000" y="85714"/>
                </a:lnTo>
                <a:lnTo>
                  <a:pt x="15000" y="85714"/>
                </a:lnTo>
                <a:lnTo>
                  <a:pt x="0" y="85714"/>
                </a:lnTo>
                <a:lnTo>
                  <a:pt x="0" y="68571"/>
                </a:lnTo>
                <a:lnTo>
                  <a:pt x="0" y="51428"/>
                </a:lnTo>
                <a:lnTo>
                  <a:pt x="0" y="34285"/>
                </a:lnTo>
                <a:lnTo>
                  <a:pt x="0" y="17142"/>
                </a:lnTo>
                <a:lnTo>
                  <a:pt x="0" y="0"/>
                </a:lnTo>
                <a:lnTo>
                  <a:pt x="15000" y="0"/>
                </a:lnTo>
                <a:lnTo>
                  <a:pt x="30000" y="0"/>
                </a:lnTo>
                <a:lnTo>
                  <a:pt x="45000" y="0"/>
                </a:lnTo>
                <a:lnTo>
                  <a:pt x="45000" y="17142"/>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84" name="Shape 5084"/>
          <p:cNvSpPr/>
          <p:nvPr/>
        </p:nvSpPr>
        <p:spPr>
          <a:xfrm>
            <a:off x="3541712" y="5492750"/>
            <a:ext cx="26987" cy="26987"/>
          </a:xfrm>
          <a:custGeom>
            <a:pathLst>
              <a:path extrusionOk="0" h="120000" w="120000">
                <a:moveTo>
                  <a:pt x="50526" y="14117"/>
                </a:moveTo>
                <a:lnTo>
                  <a:pt x="50526" y="14117"/>
                </a:lnTo>
                <a:lnTo>
                  <a:pt x="75789" y="42352"/>
                </a:lnTo>
                <a:lnTo>
                  <a:pt x="94736" y="42352"/>
                </a:lnTo>
                <a:lnTo>
                  <a:pt x="94736" y="49411"/>
                </a:lnTo>
                <a:lnTo>
                  <a:pt x="107368" y="63529"/>
                </a:lnTo>
                <a:lnTo>
                  <a:pt x="113684" y="77647"/>
                </a:lnTo>
                <a:lnTo>
                  <a:pt x="113684" y="84705"/>
                </a:lnTo>
                <a:lnTo>
                  <a:pt x="107368" y="98823"/>
                </a:lnTo>
                <a:lnTo>
                  <a:pt x="101052" y="112941"/>
                </a:lnTo>
                <a:lnTo>
                  <a:pt x="94736" y="112941"/>
                </a:lnTo>
                <a:lnTo>
                  <a:pt x="75789" y="112941"/>
                </a:lnTo>
                <a:lnTo>
                  <a:pt x="56842" y="112941"/>
                </a:lnTo>
                <a:lnTo>
                  <a:pt x="50526" y="105882"/>
                </a:lnTo>
                <a:lnTo>
                  <a:pt x="37894" y="98823"/>
                </a:lnTo>
                <a:lnTo>
                  <a:pt x="12631" y="91764"/>
                </a:lnTo>
                <a:lnTo>
                  <a:pt x="6315" y="84705"/>
                </a:lnTo>
                <a:lnTo>
                  <a:pt x="0" y="77647"/>
                </a:lnTo>
                <a:lnTo>
                  <a:pt x="0" y="56470"/>
                </a:lnTo>
                <a:lnTo>
                  <a:pt x="6315" y="42352"/>
                </a:lnTo>
                <a:lnTo>
                  <a:pt x="6315" y="21176"/>
                </a:lnTo>
                <a:lnTo>
                  <a:pt x="6315" y="7058"/>
                </a:lnTo>
                <a:lnTo>
                  <a:pt x="18947" y="0"/>
                </a:lnTo>
                <a:lnTo>
                  <a:pt x="37894" y="0"/>
                </a:lnTo>
                <a:lnTo>
                  <a:pt x="50526" y="7058"/>
                </a:lnTo>
                <a:lnTo>
                  <a:pt x="50526" y="1411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85" name="Shape 5085"/>
          <p:cNvSpPr/>
          <p:nvPr/>
        </p:nvSpPr>
        <p:spPr>
          <a:xfrm>
            <a:off x="3636962" y="5402262"/>
            <a:ext cx="1587" cy="4762"/>
          </a:xfrm>
          <a:custGeom>
            <a:pathLst>
              <a:path extrusionOk="0" h="120000" w="120000">
                <a:moveTo>
                  <a:pt x="0" y="40000"/>
                </a:moveTo>
                <a:lnTo>
                  <a:pt x="0" y="40000"/>
                </a:lnTo>
                <a:lnTo>
                  <a:pt x="0" y="80000"/>
                </a:lnTo>
                <a:lnTo>
                  <a:pt x="60000" y="40000"/>
                </a:lnTo>
                <a:lnTo>
                  <a:pt x="60000" y="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86" name="Shape 5086"/>
          <p:cNvSpPr/>
          <p:nvPr/>
        </p:nvSpPr>
        <p:spPr>
          <a:xfrm>
            <a:off x="3636962" y="5402262"/>
            <a:ext cx="17461" cy="20636"/>
          </a:xfrm>
          <a:custGeom>
            <a:pathLst>
              <a:path extrusionOk="0" h="120000" w="120000">
                <a:moveTo>
                  <a:pt x="18461" y="36923"/>
                </a:moveTo>
                <a:lnTo>
                  <a:pt x="18461" y="36923"/>
                </a:lnTo>
                <a:lnTo>
                  <a:pt x="9230" y="55384"/>
                </a:lnTo>
                <a:lnTo>
                  <a:pt x="0" y="73846"/>
                </a:lnTo>
                <a:lnTo>
                  <a:pt x="0" y="92307"/>
                </a:lnTo>
                <a:lnTo>
                  <a:pt x="0" y="101538"/>
                </a:lnTo>
                <a:lnTo>
                  <a:pt x="18461" y="110769"/>
                </a:lnTo>
                <a:lnTo>
                  <a:pt x="27692" y="110769"/>
                </a:lnTo>
                <a:lnTo>
                  <a:pt x="46153" y="110769"/>
                </a:lnTo>
                <a:lnTo>
                  <a:pt x="110769" y="73846"/>
                </a:lnTo>
                <a:lnTo>
                  <a:pt x="92307" y="0"/>
                </a:lnTo>
                <a:lnTo>
                  <a:pt x="18461" y="3692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87" name="Shape 5087"/>
          <p:cNvSpPr/>
          <p:nvPr/>
        </p:nvSpPr>
        <p:spPr>
          <a:xfrm>
            <a:off x="3544887" y="5360987"/>
            <a:ext cx="3174" cy="4762"/>
          </a:xfrm>
          <a:custGeom>
            <a:pathLst>
              <a:path extrusionOk="0" h="120000" w="120000">
                <a:moveTo>
                  <a:pt x="0" y="40000"/>
                </a:moveTo>
                <a:lnTo>
                  <a:pt x="0" y="40000"/>
                </a:lnTo>
                <a:lnTo>
                  <a:pt x="0" y="80000"/>
                </a:lnTo>
                <a:lnTo>
                  <a:pt x="40000" y="80000"/>
                </a:lnTo>
                <a:lnTo>
                  <a:pt x="80000" y="40000"/>
                </a:lnTo>
                <a:lnTo>
                  <a:pt x="80000" y="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88" name="Shape 5088"/>
          <p:cNvSpPr/>
          <p:nvPr/>
        </p:nvSpPr>
        <p:spPr>
          <a:xfrm>
            <a:off x="3544887" y="5360987"/>
            <a:ext cx="19049" cy="20636"/>
          </a:xfrm>
          <a:custGeom>
            <a:pathLst>
              <a:path extrusionOk="0" h="120000" w="120000">
                <a:moveTo>
                  <a:pt x="17142" y="27692"/>
                </a:moveTo>
                <a:lnTo>
                  <a:pt x="17142" y="27692"/>
                </a:lnTo>
                <a:lnTo>
                  <a:pt x="8571" y="55384"/>
                </a:lnTo>
                <a:lnTo>
                  <a:pt x="0" y="64615"/>
                </a:lnTo>
                <a:lnTo>
                  <a:pt x="0" y="83076"/>
                </a:lnTo>
                <a:lnTo>
                  <a:pt x="0" y="92307"/>
                </a:lnTo>
                <a:lnTo>
                  <a:pt x="17142" y="101538"/>
                </a:lnTo>
                <a:lnTo>
                  <a:pt x="34285" y="110769"/>
                </a:lnTo>
                <a:lnTo>
                  <a:pt x="51428" y="101538"/>
                </a:lnTo>
                <a:lnTo>
                  <a:pt x="111428" y="64615"/>
                </a:lnTo>
                <a:lnTo>
                  <a:pt x="94285" y="0"/>
                </a:lnTo>
                <a:lnTo>
                  <a:pt x="17142" y="27692"/>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89" name="Shape 5089"/>
          <p:cNvSpPr/>
          <p:nvPr/>
        </p:nvSpPr>
        <p:spPr>
          <a:xfrm>
            <a:off x="3516312" y="5422900"/>
            <a:ext cx="1587" cy="12699"/>
          </a:xfrm>
          <a:custGeom>
            <a:pathLst>
              <a:path extrusionOk="0" h="120000" w="120000">
                <a:moveTo>
                  <a:pt x="0" y="30000"/>
                </a:moveTo>
                <a:lnTo>
                  <a:pt x="0" y="30000"/>
                </a:lnTo>
                <a:lnTo>
                  <a:pt x="0" y="45000"/>
                </a:lnTo>
                <a:lnTo>
                  <a:pt x="0" y="60000"/>
                </a:lnTo>
                <a:lnTo>
                  <a:pt x="0" y="75000"/>
                </a:lnTo>
                <a:lnTo>
                  <a:pt x="0" y="90000"/>
                </a:lnTo>
                <a:lnTo>
                  <a:pt x="0" y="105000"/>
                </a:lnTo>
                <a:lnTo>
                  <a:pt x="0" y="45000"/>
                </a:lnTo>
                <a:lnTo>
                  <a:pt x="0" y="0"/>
                </a:lnTo>
                <a:lnTo>
                  <a:pt x="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90" name="Shape 5090"/>
          <p:cNvSpPr/>
          <p:nvPr/>
        </p:nvSpPr>
        <p:spPr>
          <a:xfrm>
            <a:off x="3516312" y="5422900"/>
            <a:ext cx="17461" cy="28575"/>
          </a:xfrm>
          <a:custGeom>
            <a:pathLst>
              <a:path extrusionOk="0" h="120000" w="120000">
                <a:moveTo>
                  <a:pt x="20000" y="26666"/>
                </a:moveTo>
                <a:lnTo>
                  <a:pt x="20000" y="26666"/>
                </a:lnTo>
                <a:lnTo>
                  <a:pt x="10000" y="40000"/>
                </a:lnTo>
                <a:lnTo>
                  <a:pt x="0" y="53333"/>
                </a:lnTo>
                <a:lnTo>
                  <a:pt x="0" y="60000"/>
                </a:lnTo>
                <a:lnTo>
                  <a:pt x="0" y="73333"/>
                </a:lnTo>
                <a:lnTo>
                  <a:pt x="20000" y="80000"/>
                </a:lnTo>
                <a:lnTo>
                  <a:pt x="40000" y="93333"/>
                </a:lnTo>
                <a:lnTo>
                  <a:pt x="70000" y="106666"/>
                </a:lnTo>
                <a:lnTo>
                  <a:pt x="80000" y="113333"/>
                </a:lnTo>
                <a:lnTo>
                  <a:pt x="110000" y="46666"/>
                </a:lnTo>
                <a:lnTo>
                  <a:pt x="100000" y="0"/>
                </a:lnTo>
                <a:lnTo>
                  <a:pt x="20000" y="2666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91" name="Shape 5091"/>
          <p:cNvSpPr/>
          <p:nvPr/>
        </p:nvSpPr>
        <p:spPr>
          <a:xfrm>
            <a:off x="3581400" y="5453062"/>
            <a:ext cx="14288" cy="14287"/>
          </a:xfrm>
          <a:custGeom>
            <a:pathLst>
              <a:path extrusionOk="0" h="120000" w="120000">
                <a:moveTo>
                  <a:pt x="108000" y="66666"/>
                </a:moveTo>
                <a:lnTo>
                  <a:pt x="84000" y="66666"/>
                </a:lnTo>
                <a:lnTo>
                  <a:pt x="72000" y="66666"/>
                </a:lnTo>
                <a:lnTo>
                  <a:pt x="48000" y="66666"/>
                </a:lnTo>
                <a:lnTo>
                  <a:pt x="48000" y="53333"/>
                </a:lnTo>
                <a:lnTo>
                  <a:pt x="48000" y="40000"/>
                </a:lnTo>
                <a:lnTo>
                  <a:pt x="36000" y="26666"/>
                </a:lnTo>
                <a:lnTo>
                  <a:pt x="36000" y="13333"/>
                </a:lnTo>
                <a:lnTo>
                  <a:pt x="24000" y="13333"/>
                </a:lnTo>
                <a:lnTo>
                  <a:pt x="12000" y="0"/>
                </a:lnTo>
                <a:lnTo>
                  <a:pt x="0" y="0"/>
                </a:lnTo>
                <a:lnTo>
                  <a:pt x="0" y="26666"/>
                </a:lnTo>
                <a:lnTo>
                  <a:pt x="12000" y="40000"/>
                </a:lnTo>
                <a:lnTo>
                  <a:pt x="12000" y="53333"/>
                </a:lnTo>
                <a:lnTo>
                  <a:pt x="12000" y="66666"/>
                </a:lnTo>
                <a:lnTo>
                  <a:pt x="24000" y="80000"/>
                </a:lnTo>
                <a:lnTo>
                  <a:pt x="36000" y="93333"/>
                </a:lnTo>
                <a:lnTo>
                  <a:pt x="48000" y="106666"/>
                </a:lnTo>
                <a:lnTo>
                  <a:pt x="60000" y="106666"/>
                </a:lnTo>
                <a:lnTo>
                  <a:pt x="72000" y="106666"/>
                </a:lnTo>
                <a:lnTo>
                  <a:pt x="84000" y="80000"/>
                </a:lnTo>
                <a:lnTo>
                  <a:pt x="108000" y="6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92" name="Shape 5092"/>
          <p:cNvSpPr/>
          <p:nvPr/>
        </p:nvSpPr>
        <p:spPr>
          <a:xfrm>
            <a:off x="3581400" y="5453062"/>
            <a:ext cx="30162" cy="30161"/>
          </a:xfrm>
          <a:custGeom>
            <a:pathLst>
              <a:path extrusionOk="0" h="120000" w="120000">
                <a:moveTo>
                  <a:pt x="114545" y="69473"/>
                </a:moveTo>
                <a:lnTo>
                  <a:pt x="114545" y="69473"/>
                </a:lnTo>
                <a:lnTo>
                  <a:pt x="87272" y="69473"/>
                </a:lnTo>
                <a:lnTo>
                  <a:pt x="70909" y="75789"/>
                </a:lnTo>
                <a:lnTo>
                  <a:pt x="49090" y="75789"/>
                </a:lnTo>
                <a:lnTo>
                  <a:pt x="43636" y="63157"/>
                </a:lnTo>
                <a:lnTo>
                  <a:pt x="43636" y="44210"/>
                </a:lnTo>
                <a:lnTo>
                  <a:pt x="38181" y="31578"/>
                </a:lnTo>
                <a:lnTo>
                  <a:pt x="32727" y="18947"/>
                </a:lnTo>
                <a:lnTo>
                  <a:pt x="27272" y="12631"/>
                </a:lnTo>
                <a:lnTo>
                  <a:pt x="10909" y="6315"/>
                </a:lnTo>
                <a:lnTo>
                  <a:pt x="5454" y="0"/>
                </a:lnTo>
                <a:lnTo>
                  <a:pt x="0" y="6315"/>
                </a:lnTo>
                <a:lnTo>
                  <a:pt x="0" y="25263"/>
                </a:lnTo>
                <a:lnTo>
                  <a:pt x="5454" y="37894"/>
                </a:lnTo>
                <a:lnTo>
                  <a:pt x="5454" y="56842"/>
                </a:lnTo>
                <a:lnTo>
                  <a:pt x="5454" y="69473"/>
                </a:lnTo>
                <a:lnTo>
                  <a:pt x="10909" y="75789"/>
                </a:lnTo>
                <a:lnTo>
                  <a:pt x="27272" y="88421"/>
                </a:lnTo>
                <a:lnTo>
                  <a:pt x="38181" y="101052"/>
                </a:lnTo>
                <a:lnTo>
                  <a:pt x="43636" y="113684"/>
                </a:lnTo>
                <a:lnTo>
                  <a:pt x="60000" y="113684"/>
                </a:lnTo>
                <a:lnTo>
                  <a:pt x="70909" y="107368"/>
                </a:lnTo>
                <a:lnTo>
                  <a:pt x="87272" y="88421"/>
                </a:lnTo>
                <a:lnTo>
                  <a:pt x="109090" y="75789"/>
                </a:lnTo>
                <a:lnTo>
                  <a:pt x="114545" y="6947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93" name="Shape 5093"/>
          <p:cNvSpPr/>
          <p:nvPr/>
        </p:nvSpPr>
        <p:spPr>
          <a:xfrm>
            <a:off x="3568700" y="5391150"/>
            <a:ext cx="9524" cy="9524"/>
          </a:xfrm>
          <a:custGeom>
            <a:pathLst>
              <a:path extrusionOk="0" h="120000" w="120000">
                <a:moveTo>
                  <a:pt x="0" y="100000"/>
                </a:moveTo>
                <a:lnTo>
                  <a:pt x="17142" y="40000"/>
                </a:lnTo>
                <a:lnTo>
                  <a:pt x="34285" y="0"/>
                </a:lnTo>
                <a:lnTo>
                  <a:pt x="85714" y="0"/>
                </a:lnTo>
                <a:lnTo>
                  <a:pt x="102857" y="0"/>
                </a:lnTo>
                <a:lnTo>
                  <a:pt x="0" y="10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94" name="Shape 5094"/>
          <p:cNvSpPr/>
          <p:nvPr/>
        </p:nvSpPr>
        <p:spPr>
          <a:xfrm>
            <a:off x="3576637" y="5399087"/>
            <a:ext cx="9524" cy="9524"/>
          </a:xfrm>
          <a:custGeom>
            <a:pathLst>
              <a:path extrusionOk="0" h="120000" w="120000">
                <a:moveTo>
                  <a:pt x="102857" y="0"/>
                </a:moveTo>
                <a:lnTo>
                  <a:pt x="102857" y="0"/>
                </a:lnTo>
                <a:lnTo>
                  <a:pt x="85714" y="60000"/>
                </a:lnTo>
                <a:lnTo>
                  <a:pt x="68571" y="100000"/>
                </a:lnTo>
                <a:lnTo>
                  <a:pt x="17142" y="100000"/>
                </a:lnTo>
                <a:lnTo>
                  <a:pt x="0" y="10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95" name="Shape 5095"/>
          <p:cNvSpPr/>
          <p:nvPr/>
        </p:nvSpPr>
        <p:spPr>
          <a:xfrm>
            <a:off x="3616325" y="5467350"/>
            <a:ext cx="14288" cy="17462"/>
          </a:xfrm>
          <a:custGeom>
            <a:pathLst>
              <a:path extrusionOk="0" h="120000" w="120000">
                <a:moveTo>
                  <a:pt x="108000" y="0"/>
                </a:moveTo>
                <a:lnTo>
                  <a:pt x="96000" y="21818"/>
                </a:lnTo>
                <a:lnTo>
                  <a:pt x="84000" y="32727"/>
                </a:lnTo>
                <a:lnTo>
                  <a:pt x="72000" y="43636"/>
                </a:lnTo>
                <a:lnTo>
                  <a:pt x="72000" y="54545"/>
                </a:lnTo>
                <a:lnTo>
                  <a:pt x="60000" y="54545"/>
                </a:lnTo>
                <a:lnTo>
                  <a:pt x="60000" y="65454"/>
                </a:lnTo>
                <a:lnTo>
                  <a:pt x="48000" y="76363"/>
                </a:lnTo>
                <a:lnTo>
                  <a:pt x="36000" y="87272"/>
                </a:lnTo>
                <a:lnTo>
                  <a:pt x="24000" y="98181"/>
                </a:lnTo>
                <a:lnTo>
                  <a:pt x="12000" y="109090"/>
                </a:lnTo>
                <a:lnTo>
                  <a:pt x="0" y="10909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96" name="Shape 5096"/>
          <p:cNvSpPr/>
          <p:nvPr/>
        </p:nvSpPr>
        <p:spPr>
          <a:xfrm>
            <a:off x="3616325" y="5467350"/>
            <a:ext cx="30162" cy="33338"/>
          </a:xfrm>
          <a:custGeom>
            <a:pathLst>
              <a:path extrusionOk="0" h="120000" w="120000">
                <a:moveTo>
                  <a:pt x="114285" y="0"/>
                </a:moveTo>
                <a:lnTo>
                  <a:pt x="114285" y="0"/>
                </a:lnTo>
                <a:lnTo>
                  <a:pt x="102857" y="17142"/>
                </a:lnTo>
                <a:lnTo>
                  <a:pt x="80000" y="28571"/>
                </a:lnTo>
                <a:lnTo>
                  <a:pt x="68571" y="40000"/>
                </a:lnTo>
                <a:lnTo>
                  <a:pt x="68571" y="45714"/>
                </a:lnTo>
                <a:lnTo>
                  <a:pt x="68571" y="51428"/>
                </a:lnTo>
                <a:lnTo>
                  <a:pt x="62857" y="57142"/>
                </a:lnTo>
                <a:lnTo>
                  <a:pt x="57142" y="68571"/>
                </a:lnTo>
                <a:lnTo>
                  <a:pt x="51428" y="80000"/>
                </a:lnTo>
                <a:lnTo>
                  <a:pt x="40000" y="85714"/>
                </a:lnTo>
                <a:lnTo>
                  <a:pt x="22857" y="97142"/>
                </a:lnTo>
                <a:lnTo>
                  <a:pt x="5714" y="108571"/>
                </a:lnTo>
                <a:lnTo>
                  <a:pt x="0" y="11428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97" name="Shape 5097"/>
          <p:cNvSpPr/>
          <p:nvPr/>
        </p:nvSpPr>
        <p:spPr>
          <a:xfrm>
            <a:off x="3582987" y="5499100"/>
            <a:ext cx="12699" cy="19049"/>
          </a:xfrm>
          <a:custGeom>
            <a:pathLst>
              <a:path extrusionOk="0" h="120000" w="120000">
                <a:moveTo>
                  <a:pt x="106666" y="110000"/>
                </a:moveTo>
                <a:lnTo>
                  <a:pt x="80000" y="90000"/>
                </a:lnTo>
                <a:lnTo>
                  <a:pt x="66666" y="70000"/>
                </a:lnTo>
                <a:lnTo>
                  <a:pt x="53333" y="50000"/>
                </a:lnTo>
                <a:lnTo>
                  <a:pt x="40000" y="40000"/>
                </a:lnTo>
                <a:lnTo>
                  <a:pt x="40000" y="20000"/>
                </a:lnTo>
                <a:lnTo>
                  <a:pt x="26666" y="10000"/>
                </a:lnTo>
                <a:lnTo>
                  <a:pt x="0" y="10000"/>
                </a:lnTo>
                <a:lnTo>
                  <a:pt x="0" y="0"/>
                </a:lnTo>
                <a:lnTo>
                  <a:pt x="106666" y="11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98" name="Shape 5098"/>
          <p:cNvSpPr/>
          <p:nvPr/>
        </p:nvSpPr>
        <p:spPr>
          <a:xfrm>
            <a:off x="3582987" y="5499100"/>
            <a:ext cx="28575" cy="34924"/>
          </a:xfrm>
          <a:custGeom>
            <a:pathLst>
              <a:path extrusionOk="0" h="120000" w="120000">
                <a:moveTo>
                  <a:pt x="114285" y="114545"/>
                </a:moveTo>
                <a:lnTo>
                  <a:pt x="114285" y="114545"/>
                </a:lnTo>
                <a:lnTo>
                  <a:pt x="85714" y="98181"/>
                </a:lnTo>
                <a:lnTo>
                  <a:pt x="74285" y="76363"/>
                </a:lnTo>
                <a:lnTo>
                  <a:pt x="51428" y="54545"/>
                </a:lnTo>
                <a:lnTo>
                  <a:pt x="45714" y="38181"/>
                </a:lnTo>
                <a:lnTo>
                  <a:pt x="40000" y="21818"/>
                </a:lnTo>
                <a:lnTo>
                  <a:pt x="28571" y="10909"/>
                </a:lnTo>
                <a:lnTo>
                  <a:pt x="5714" y="5454"/>
                </a:lnTo>
                <a:lnTo>
                  <a:pt x="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099" name="Shape 5099"/>
          <p:cNvSpPr/>
          <p:nvPr/>
        </p:nvSpPr>
        <p:spPr>
          <a:xfrm>
            <a:off x="3567112" y="5345112"/>
            <a:ext cx="14287" cy="15875"/>
          </a:xfrm>
          <a:custGeom>
            <a:pathLst>
              <a:path extrusionOk="0" h="120000" w="120000">
                <a:moveTo>
                  <a:pt x="108000" y="0"/>
                </a:moveTo>
                <a:lnTo>
                  <a:pt x="48000" y="0"/>
                </a:lnTo>
                <a:lnTo>
                  <a:pt x="0" y="0"/>
                </a:lnTo>
                <a:lnTo>
                  <a:pt x="0" y="108000"/>
                </a:lnTo>
                <a:lnTo>
                  <a:pt x="48000" y="108000"/>
                </a:lnTo>
                <a:lnTo>
                  <a:pt x="108000" y="10800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00" name="Shape 5100"/>
          <p:cNvSpPr/>
          <p:nvPr/>
        </p:nvSpPr>
        <p:spPr>
          <a:xfrm>
            <a:off x="3595687" y="5378450"/>
            <a:ext cx="12699" cy="14288"/>
          </a:xfrm>
          <a:custGeom>
            <a:pathLst>
              <a:path extrusionOk="0" h="120000" w="120000">
                <a:moveTo>
                  <a:pt x="66666" y="53333"/>
                </a:moveTo>
                <a:lnTo>
                  <a:pt x="66666" y="0"/>
                </a:lnTo>
                <a:lnTo>
                  <a:pt x="40000" y="0"/>
                </a:lnTo>
                <a:lnTo>
                  <a:pt x="0" y="0"/>
                </a:lnTo>
                <a:lnTo>
                  <a:pt x="0" y="53333"/>
                </a:lnTo>
                <a:lnTo>
                  <a:pt x="0" y="106666"/>
                </a:lnTo>
                <a:lnTo>
                  <a:pt x="40000" y="106666"/>
                </a:lnTo>
                <a:lnTo>
                  <a:pt x="66666" y="106666"/>
                </a:lnTo>
                <a:lnTo>
                  <a:pt x="106666" y="106666"/>
                </a:lnTo>
                <a:lnTo>
                  <a:pt x="106666" y="53333"/>
                </a:lnTo>
                <a:lnTo>
                  <a:pt x="66666"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01" name="Shape 5101"/>
          <p:cNvSpPr/>
          <p:nvPr/>
        </p:nvSpPr>
        <p:spPr>
          <a:xfrm>
            <a:off x="3581400" y="5414962"/>
            <a:ext cx="12699" cy="12699"/>
          </a:xfrm>
          <a:custGeom>
            <a:pathLst>
              <a:path extrusionOk="0" h="120000" w="120000">
                <a:moveTo>
                  <a:pt x="106666" y="30000"/>
                </a:moveTo>
                <a:lnTo>
                  <a:pt x="66666" y="0"/>
                </a:lnTo>
                <a:lnTo>
                  <a:pt x="40000" y="0"/>
                </a:lnTo>
                <a:lnTo>
                  <a:pt x="40000" y="30000"/>
                </a:lnTo>
                <a:lnTo>
                  <a:pt x="0" y="30000"/>
                </a:lnTo>
                <a:lnTo>
                  <a:pt x="0" y="75000"/>
                </a:lnTo>
                <a:lnTo>
                  <a:pt x="0" y="105000"/>
                </a:lnTo>
                <a:lnTo>
                  <a:pt x="40000" y="105000"/>
                </a:lnTo>
                <a:lnTo>
                  <a:pt x="66666" y="105000"/>
                </a:lnTo>
                <a:lnTo>
                  <a:pt x="106666" y="75000"/>
                </a:lnTo>
                <a:lnTo>
                  <a:pt x="106666"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02" name="Shape 5102"/>
          <p:cNvSpPr/>
          <p:nvPr/>
        </p:nvSpPr>
        <p:spPr>
          <a:xfrm>
            <a:off x="3509962" y="5380037"/>
            <a:ext cx="14287" cy="12699"/>
          </a:xfrm>
          <a:custGeom>
            <a:pathLst>
              <a:path extrusionOk="0" h="120000" w="120000">
                <a:moveTo>
                  <a:pt x="108000" y="30000"/>
                </a:moveTo>
                <a:lnTo>
                  <a:pt x="108000" y="0"/>
                </a:lnTo>
                <a:lnTo>
                  <a:pt x="48000" y="0"/>
                </a:lnTo>
                <a:lnTo>
                  <a:pt x="0" y="0"/>
                </a:lnTo>
                <a:lnTo>
                  <a:pt x="0" y="30000"/>
                </a:lnTo>
                <a:lnTo>
                  <a:pt x="0" y="75000"/>
                </a:lnTo>
                <a:lnTo>
                  <a:pt x="48000" y="105000"/>
                </a:lnTo>
                <a:lnTo>
                  <a:pt x="108000" y="105000"/>
                </a:lnTo>
                <a:lnTo>
                  <a:pt x="108000" y="75000"/>
                </a:lnTo>
                <a:lnTo>
                  <a:pt x="108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03" name="Shape 5103"/>
          <p:cNvSpPr/>
          <p:nvPr/>
        </p:nvSpPr>
        <p:spPr>
          <a:xfrm>
            <a:off x="3484562" y="5486400"/>
            <a:ext cx="12699" cy="12699"/>
          </a:xfrm>
          <a:custGeom>
            <a:pathLst>
              <a:path extrusionOk="0" h="120000" w="120000">
                <a:moveTo>
                  <a:pt x="106666" y="0"/>
                </a:moveTo>
                <a:lnTo>
                  <a:pt x="106666" y="0"/>
                </a:lnTo>
                <a:lnTo>
                  <a:pt x="66666" y="0"/>
                </a:lnTo>
                <a:lnTo>
                  <a:pt x="40000" y="0"/>
                </a:lnTo>
                <a:lnTo>
                  <a:pt x="0" y="30000"/>
                </a:lnTo>
                <a:lnTo>
                  <a:pt x="40000" y="75000"/>
                </a:lnTo>
                <a:lnTo>
                  <a:pt x="40000" y="105000"/>
                </a:lnTo>
                <a:lnTo>
                  <a:pt x="66666" y="105000"/>
                </a:lnTo>
                <a:lnTo>
                  <a:pt x="106666" y="75000"/>
                </a:lnTo>
                <a:lnTo>
                  <a:pt x="106666" y="30000"/>
                </a:lnTo>
                <a:lnTo>
                  <a:pt x="10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04" name="Shape 5104"/>
          <p:cNvSpPr/>
          <p:nvPr/>
        </p:nvSpPr>
        <p:spPr>
          <a:xfrm>
            <a:off x="3473450" y="5446712"/>
            <a:ext cx="12699" cy="14287"/>
          </a:xfrm>
          <a:custGeom>
            <a:pathLst>
              <a:path extrusionOk="0" h="120000" w="120000">
                <a:moveTo>
                  <a:pt x="106666" y="53333"/>
                </a:moveTo>
                <a:lnTo>
                  <a:pt x="66666" y="0"/>
                </a:lnTo>
                <a:lnTo>
                  <a:pt x="40000" y="53333"/>
                </a:lnTo>
                <a:lnTo>
                  <a:pt x="0" y="53333"/>
                </a:lnTo>
                <a:lnTo>
                  <a:pt x="40000" y="53333"/>
                </a:lnTo>
                <a:lnTo>
                  <a:pt x="40000" y="106666"/>
                </a:lnTo>
                <a:lnTo>
                  <a:pt x="66666" y="106666"/>
                </a:lnTo>
                <a:lnTo>
                  <a:pt x="106666" y="106666"/>
                </a:lnTo>
                <a:lnTo>
                  <a:pt x="106666"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05" name="Shape 5105"/>
          <p:cNvSpPr/>
          <p:nvPr/>
        </p:nvSpPr>
        <p:spPr>
          <a:xfrm>
            <a:off x="3608387" y="5461000"/>
            <a:ext cx="14287" cy="12699"/>
          </a:xfrm>
          <a:custGeom>
            <a:pathLst>
              <a:path extrusionOk="0" h="120000" w="120000">
                <a:moveTo>
                  <a:pt x="108000" y="30000"/>
                </a:moveTo>
                <a:lnTo>
                  <a:pt x="48000" y="0"/>
                </a:lnTo>
                <a:lnTo>
                  <a:pt x="48000" y="30000"/>
                </a:lnTo>
                <a:lnTo>
                  <a:pt x="0" y="30000"/>
                </a:lnTo>
                <a:lnTo>
                  <a:pt x="0" y="75000"/>
                </a:lnTo>
                <a:lnTo>
                  <a:pt x="0" y="105000"/>
                </a:lnTo>
                <a:lnTo>
                  <a:pt x="48000" y="105000"/>
                </a:lnTo>
                <a:lnTo>
                  <a:pt x="108000" y="75000"/>
                </a:lnTo>
                <a:lnTo>
                  <a:pt x="108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06" name="Shape 5106"/>
          <p:cNvSpPr/>
          <p:nvPr/>
        </p:nvSpPr>
        <p:spPr>
          <a:xfrm>
            <a:off x="3652837" y="5435600"/>
            <a:ext cx="12699" cy="14288"/>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07" name="Shape 5107"/>
          <p:cNvSpPr/>
          <p:nvPr/>
        </p:nvSpPr>
        <p:spPr>
          <a:xfrm>
            <a:off x="3636962" y="5481637"/>
            <a:ext cx="14287"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08" name="Shape 5108"/>
          <p:cNvSpPr/>
          <p:nvPr/>
        </p:nvSpPr>
        <p:spPr>
          <a:xfrm>
            <a:off x="3552825" y="5521325"/>
            <a:ext cx="12699" cy="12699"/>
          </a:xfrm>
          <a:custGeom>
            <a:pathLst>
              <a:path extrusionOk="0" h="120000" w="120000">
                <a:moveTo>
                  <a:pt x="66666" y="30000"/>
                </a:moveTo>
                <a:lnTo>
                  <a:pt x="66666" y="0"/>
                </a:lnTo>
                <a:lnTo>
                  <a:pt x="40000" y="0"/>
                </a:lnTo>
                <a:lnTo>
                  <a:pt x="0" y="30000"/>
                </a:lnTo>
                <a:lnTo>
                  <a:pt x="0" y="75000"/>
                </a:lnTo>
                <a:lnTo>
                  <a:pt x="0" y="105000"/>
                </a:lnTo>
                <a:lnTo>
                  <a:pt x="40000" y="105000"/>
                </a:lnTo>
                <a:lnTo>
                  <a:pt x="66666" y="105000"/>
                </a:lnTo>
                <a:lnTo>
                  <a:pt x="106666" y="75000"/>
                </a:lnTo>
                <a:lnTo>
                  <a:pt x="66666"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09" name="Shape 5109"/>
          <p:cNvSpPr/>
          <p:nvPr/>
        </p:nvSpPr>
        <p:spPr>
          <a:xfrm>
            <a:off x="3594100" y="5314950"/>
            <a:ext cx="12699" cy="14288"/>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10" name="Shape 5110"/>
          <p:cNvSpPr/>
          <p:nvPr/>
        </p:nvSpPr>
        <p:spPr>
          <a:xfrm>
            <a:off x="3535362" y="5319712"/>
            <a:ext cx="11112" cy="12699"/>
          </a:xfrm>
          <a:custGeom>
            <a:pathLst>
              <a:path extrusionOk="0" h="120000" w="120000">
                <a:moveTo>
                  <a:pt x="75000" y="30000"/>
                </a:moveTo>
                <a:lnTo>
                  <a:pt x="75000" y="0"/>
                </a:lnTo>
                <a:lnTo>
                  <a:pt x="30000" y="0"/>
                </a:lnTo>
                <a:lnTo>
                  <a:pt x="0" y="30000"/>
                </a:lnTo>
                <a:lnTo>
                  <a:pt x="0" y="75000"/>
                </a:lnTo>
                <a:lnTo>
                  <a:pt x="0" y="105000"/>
                </a:lnTo>
                <a:lnTo>
                  <a:pt x="30000" y="105000"/>
                </a:lnTo>
                <a:lnTo>
                  <a:pt x="75000" y="105000"/>
                </a:lnTo>
                <a:lnTo>
                  <a:pt x="105000" y="75000"/>
                </a:lnTo>
                <a:lnTo>
                  <a:pt x="75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11" name="Shape 5111"/>
          <p:cNvSpPr/>
          <p:nvPr/>
        </p:nvSpPr>
        <p:spPr>
          <a:xfrm>
            <a:off x="3476625" y="5376862"/>
            <a:ext cx="14288" cy="14287"/>
          </a:xfrm>
          <a:custGeom>
            <a:pathLst>
              <a:path extrusionOk="0" h="120000" w="120000">
                <a:moveTo>
                  <a:pt x="48000" y="0"/>
                </a:moveTo>
                <a:lnTo>
                  <a:pt x="48000" y="0"/>
                </a:lnTo>
                <a:lnTo>
                  <a:pt x="0" y="0"/>
                </a:lnTo>
                <a:lnTo>
                  <a:pt x="0" y="53333"/>
                </a:lnTo>
                <a:lnTo>
                  <a:pt x="0" y="106666"/>
                </a:lnTo>
                <a:lnTo>
                  <a:pt x="48000" y="106666"/>
                </a:lnTo>
                <a:lnTo>
                  <a:pt x="48000" y="53333"/>
                </a:lnTo>
                <a:lnTo>
                  <a:pt x="108000" y="53333"/>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12" name="Shape 5112"/>
          <p:cNvSpPr/>
          <p:nvPr/>
        </p:nvSpPr>
        <p:spPr>
          <a:xfrm>
            <a:off x="3489325" y="5434012"/>
            <a:ext cx="14288" cy="14287"/>
          </a:xfrm>
          <a:custGeom>
            <a:pathLst>
              <a:path extrusionOk="0" h="120000" w="120000">
                <a:moveTo>
                  <a:pt x="108000" y="0"/>
                </a:moveTo>
                <a:lnTo>
                  <a:pt x="108000" y="0"/>
                </a:ln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13" name="Shape 5113"/>
          <p:cNvSpPr/>
          <p:nvPr/>
        </p:nvSpPr>
        <p:spPr>
          <a:xfrm>
            <a:off x="3467100" y="5414962"/>
            <a:ext cx="14288" cy="12699"/>
          </a:xfrm>
          <a:custGeom>
            <a:pathLst>
              <a:path extrusionOk="0" h="120000" w="120000">
                <a:moveTo>
                  <a:pt x="108000" y="30000"/>
                </a:moveTo>
                <a:lnTo>
                  <a:pt x="48000" y="0"/>
                </a:lnTo>
                <a:lnTo>
                  <a:pt x="48000" y="30000"/>
                </a:lnTo>
                <a:lnTo>
                  <a:pt x="0" y="30000"/>
                </a:lnTo>
                <a:lnTo>
                  <a:pt x="0" y="75000"/>
                </a:lnTo>
                <a:lnTo>
                  <a:pt x="48000" y="75000"/>
                </a:lnTo>
                <a:lnTo>
                  <a:pt x="48000" y="105000"/>
                </a:lnTo>
                <a:lnTo>
                  <a:pt x="108000" y="75000"/>
                </a:lnTo>
                <a:lnTo>
                  <a:pt x="108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14" name="Shape 5114"/>
          <p:cNvSpPr/>
          <p:nvPr/>
        </p:nvSpPr>
        <p:spPr>
          <a:xfrm>
            <a:off x="3109913" y="5275262"/>
            <a:ext cx="242886" cy="268286"/>
          </a:xfrm>
          <a:custGeom>
            <a:pathLst>
              <a:path extrusionOk="0" h="120000" w="120000">
                <a:moveTo>
                  <a:pt x="50232" y="0"/>
                </a:moveTo>
                <a:lnTo>
                  <a:pt x="50232" y="0"/>
                </a:lnTo>
                <a:lnTo>
                  <a:pt x="55116" y="0"/>
                </a:lnTo>
                <a:lnTo>
                  <a:pt x="58604" y="710"/>
                </a:lnTo>
                <a:lnTo>
                  <a:pt x="63488" y="2130"/>
                </a:lnTo>
                <a:lnTo>
                  <a:pt x="66976" y="2130"/>
                </a:lnTo>
                <a:lnTo>
                  <a:pt x="69069" y="3550"/>
                </a:lnTo>
                <a:lnTo>
                  <a:pt x="73255" y="4970"/>
                </a:lnTo>
                <a:lnTo>
                  <a:pt x="76744" y="6390"/>
                </a:lnTo>
                <a:lnTo>
                  <a:pt x="80930" y="7100"/>
                </a:lnTo>
                <a:lnTo>
                  <a:pt x="83720" y="7100"/>
                </a:lnTo>
                <a:lnTo>
                  <a:pt x="87906" y="8520"/>
                </a:lnTo>
                <a:lnTo>
                  <a:pt x="90000" y="9940"/>
                </a:lnTo>
                <a:lnTo>
                  <a:pt x="94186" y="11360"/>
                </a:lnTo>
                <a:lnTo>
                  <a:pt x="95581" y="12781"/>
                </a:lnTo>
                <a:lnTo>
                  <a:pt x="99069" y="14201"/>
                </a:lnTo>
                <a:lnTo>
                  <a:pt x="100465" y="15621"/>
                </a:lnTo>
                <a:lnTo>
                  <a:pt x="102558" y="17041"/>
                </a:lnTo>
                <a:lnTo>
                  <a:pt x="104651" y="19171"/>
                </a:lnTo>
                <a:lnTo>
                  <a:pt x="105348" y="20591"/>
                </a:lnTo>
                <a:lnTo>
                  <a:pt x="107441" y="23431"/>
                </a:lnTo>
                <a:lnTo>
                  <a:pt x="108837" y="25562"/>
                </a:lnTo>
                <a:lnTo>
                  <a:pt x="108837" y="28402"/>
                </a:lnTo>
                <a:lnTo>
                  <a:pt x="110930" y="31242"/>
                </a:lnTo>
                <a:lnTo>
                  <a:pt x="111627" y="34082"/>
                </a:lnTo>
                <a:lnTo>
                  <a:pt x="112325" y="37633"/>
                </a:lnTo>
                <a:lnTo>
                  <a:pt x="113023" y="40473"/>
                </a:lnTo>
                <a:lnTo>
                  <a:pt x="114418" y="44023"/>
                </a:lnTo>
                <a:lnTo>
                  <a:pt x="116511" y="47573"/>
                </a:lnTo>
                <a:lnTo>
                  <a:pt x="117906" y="51834"/>
                </a:lnTo>
                <a:lnTo>
                  <a:pt x="119302" y="56094"/>
                </a:lnTo>
                <a:lnTo>
                  <a:pt x="119302" y="60355"/>
                </a:lnTo>
                <a:lnTo>
                  <a:pt x="119302" y="63905"/>
                </a:lnTo>
                <a:lnTo>
                  <a:pt x="119302" y="66745"/>
                </a:lnTo>
                <a:lnTo>
                  <a:pt x="117906" y="70295"/>
                </a:lnTo>
                <a:lnTo>
                  <a:pt x="115116" y="74556"/>
                </a:lnTo>
                <a:lnTo>
                  <a:pt x="113720" y="79526"/>
                </a:lnTo>
                <a:lnTo>
                  <a:pt x="110930" y="84497"/>
                </a:lnTo>
                <a:lnTo>
                  <a:pt x="108139" y="89467"/>
                </a:lnTo>
                <a:lnTo>
                  <a:pt x="105348" y="93727"/>
                </a:lnTo>
                <a:lnTo>
                  <a:pt x="102558" y="97278"/>
                </a:lnTo>
                <a:lnTo>
                  <a:pt x="100465" y="100118"/>
                </a:lnTo>
                <a:lnTo>
                  <a:pt x="97674" y="102248"/>
                </a:lnTo>
                <a:lnTo>
                  <a:pt x="92790" y="105798"/>
                </a:lnTo>
                <a:lnTo>
                  <a:pt x="86511" y="110059"/>
                </a:lnTo>
                <a:lnTo>
                  <a:pt x="79534" y="114319"/>
                </a:lnTo>
                <a:lnTo>
                  <a:pt x="70465" y="117869"/>
                </a:lnTo>
                <a:lnTo>
                  <a:pt x="62093" y="119289"/>
                </a:lnTo>
                <a:lnTo>
                  <a:pt x="53720" y="119289"/>
                </a:lnTo>
                <a:lnTo>
                  <a:pt x="44651" y="117159"/>
                </a:lnTo>
                <a:lnTo>
                  <a:pt x="41860" y="115739"/>
                </a:lnTo>
                <a:lnTo>
                  <a:pt x="38372" y="114319"/>
                </a:lnTo>
                <a:lnTo>
                  <a:pt x="34883" y="111479"/>
                </a:lnTo>
                <a:lnTo>
                  <a:pt x="30000" y="109349"/>
                </a:lnTo>
                <a:lnTo>
                  <a:pt x="25813" y="106508"/>
                </a:lnTo>
                <a:lnTo>
                  <a:pt x="22325" y="104378"/>
                </a:lnTo>
                <a:lnTo>
                  <a:pt x="19534" y="101538"/>
                </a:lnTo>
                <a:lnTo>
                  <a:pt x="16744" y="98698"/>
                </a:lnTo>
                <a:lnTo>
                  <a:pt x="13953" y="95857"/>
                </a:lnTo>
                <a:lnTo>
                  <a:pt x="12558" y="91597"/>
                </a:lnTo>
                <a:lnTo>
                  <a:pt x="9767" y="86627"/>
                </a:lnTo>
                <a:lnTo>
                  <a:pt x="7674" y="80946"/>
                </a:lnTo>
                <a:lnTo>
                  <a:pt x="5581" y="75266"/>
                </a:lnTo>
                <a:lnTo>
                  <a:pt x="4883" y="70295"/>
                </a:lnTo>
                <a:lnTo>
                  <a:pt x="2093" y="65325"/>
                </a:lnTo>
                <a:lnTo>
                  <a:pt x="1395" y="61775"/>
                </a:lnTo>
                <a:lnTo>
                  <a:pt x="697" y="57514"/>
                </a:lnTo>
                <a:lnTo>
                  <a:pt x="0" y="52544"/>
                </a:lnTo>
                <a:lnTo>
                  <a:pt x="0" y="47573"/>
                </a:lnTo>
                <a:lnTo>
                  <a:pt x="697" y="41893"/>
                </a:lnTo>
                <a:lnTo>
                  <a:pt x="1395" y="36213"/>
                </a:lnTo>
                <a:lnTo>
                  <a:pt x="3488" y="30532"/>
                </a:lnTo>
                <a:lnTo>
                  <a:pt x="4883" y="26982"/>
                </a:lnTo>
                <a:lnTo>
                  <a:pt x="7674" y="24142"/>
                </a:lnTo>
                <a:lnTo>
                  <a:pt x="12558" y="19171"/>
                </a:lnTo>
                <a:lnTo>
                  <a:pt x="16744" y="14911"/>
                </a:lnTo>
                <a:lnTo>
                  <a:pt x="19534" y="10650"/>
                </a:lnTo>
                <a:lnTo>
                  <a:pt x="24418" y="7100"/>
                </a:lnTo>
                <a:lnTo>
                  <a:pt x="28604" y="6390"/>
                </a:lnTo>
                <a:lnTo>
                  <a:pt x="32093" y="4970"/>
                </a:lnTo>
                <a:lnTo>
                  <a:pt x="36279" y="3550"/>
                </a:lnTo>
                <a:lnTo>
                  <a:pt x="39767" y="2130"/>
                </a:lnTo>
                <a:lnTo>
                  <a:pt x="43953" y="1420"/>
                </a:lnTo>
                <a:lnTo>
                  <a:pt x="48139" y="710"/>
                </a:lnTo>
                <a:lnTo>
                  <a:pt x="49534" y="0"/>
                </a:lnTo>
                <a:lnTo>
                  <a:pt x="50232" y="0"/>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15" name="Shape 5115"/>
          <p:cNvSpPr/>
          <p:nvPr/>
        </p:nvSpPr>
        <p:spPr>
          <a:xfrm>
            <a:off x="3179763" y="5310187"/>
            <a:ext cx="15875" cy="4762"/>
          </a:xfrm>
          <a:custGeom>
            <a:pathLst>
              <a:path extrusionOk="0" h="120000" w="120000">
                <a:moveTo>
                  <a:pt x="21818" y="40000"/>
                </a:moveTo>
                <a:lnTo>
                  <a:pt x="43636" y="0"/>
                </a:lnTo>
                <a:lnTo>
                  <a:pt x="65454" y="0"/>
                </a:lnTo>
                <a:lnTo>
                  <a:pt x="76363" y="0"/>
                </a:lnTo>
                <a:lnTo>
                  <a:pt x="87272" y="0"/>
                </a:lnTo>
                <a:lnTo>
                  <a:pt x="98181" y="0"/>
                </a:lnTo>
                <a:lnTo>
                  <a:pt x="109090" y="40000"/>
                </a:lnTo>
                <a:lnTo>
                  <a:pt x="98181" y="40000"/>
                </a:lnTo>
                <a:lnTo>
                  <a:pt x="98181" y="80000"/>
                </a:lnTo>
                <a:lnTo>
                  <a:pt x="87272" y="80000"/>
                </a:lnTo>
                <a:lnTo>
                  <a:pt x="76363" y="80000"/>
                </a:lnTo>
                <a:lnTo>
                  <a:pt x="65454" y="80000"/>
                </a:lnTo>
                <a:lnTo>
                  <a:pt x="54545" y="80000"/>
                </a:lnTo>
                <a:lnTo>
                  <a:pt x="43636" y="80000"/>
                </a:lnTo>
                <a:lnTo>
                  <a:pt x="32727" y="80000"/>
                </a:lnTo>
                <a:lnTo>
                  <a:pt x="21818" y="80000"/>
                </a:lnTo>
                <a:lnTo>
                  <a:pt x="10909" y="40000"/>
                </a:lnTo>
                <a:lnTo>
                  <a:pt x="0" y="40000"/>
                </a:lnTo>
                <a:lnTo>
                  <a:pt x="10909" y="40000"/>
                </a:lnTo>
                <a:lnTo>
                  <a:pt x="21818"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16" name="Shape 5116"/>
          <p:cNvSpPr/>
          <p:nvPr/>
        </p:nvSpPr>
        <p:spPr>
          <a:xfrm>
            <a:off x="3179763" y="5310187"/>
            <a:ext cx="31750" cy="20636"/>
          </a:xfrm>
          <a:custGeom>
            <a:pathLst>
              <a:path extrusionOk="0" h="120000" w="120000">
                <a:moveTo>
                  <a:pt x="21818" y="27692"/>
                </a:moveTo>
                <a:lnTo>
                  <a:pt x="21818" y="27692"/>
                </a:lnTo>
                <a:lnTo>
                  <a:pt x="49090" y="18461"/>
                </a:lnTo>
                <a:lnTo>
                  <a:pt x="65454" y="9230"/>
                </a:lnTo>
                <a:lnTo>
                  <a:pt x="70909" y="9230"/>
                </a:lnTo>
                <a:lnTo>
                  <a:pt x="76363" y="0"/>
                </a:lnTo>
                <a:lnTo>
                  <a:pt x="98181" y="9230"/>
                </a:lnTo>
                <a:lnTo>
                  <a:pt x="109090" y="18461"/>
                </a:lnTo>
                <a:lnTo>
                  <a:pt x="114545" y="36923"/>
                </a:lnTo>
                <a:lnTo>
                  <a:pt x="114545" y="55384"/>
                </a:lnTo>
                <a:lnTo>
                  <a:pt x="109090" y="64615"/>
                </a:lnTo>
                <a:lnTo>
                  <a:pt x="103636" y="83076"/>
                </a:lnTo>
                <a:lnTo>
                  <a:pt x="92727" y="92307"/>
                </a:lnTo>
                <a:lnTo>
                  <a:pt x="76363" y="101538"/>
                </a:lnTo>
                <a:lnTo>
                  <a:pt x="70909" y="110769"/>
                </a:lnTo>
                <a:lnTo>
                  <a:pt x="60000" y="110769"/>
                </a:lnTo>
                <a:lnTo>
                  <a:pt x="43636" y="110769"/>
                </a:lnTo>
                <a:lnTo>
                  <a:pt x="38181" y="101538"/>
                </a:lnTo>
                <a:lnTo>
                  <a:pt x="21818" y="83076"/>
                </a:lnTo>
                <a:lnTo>
                  <a:pt x="10909" y="73846"/>
                </a:lnTo>
                <a:lnTo>
                  <a:pt x="0" y="73846"/>
                </a:lnTo>
                <a:lnTo>
                  <a:pt x="0" y="64615"/>
                </a:lnTo>
                <a:lnTo>
                  <a:pt x="0" y="55384"/>
                </a:lnTo>
                <a:lnTo>
                  <a:pt x="5454" y="36923"/>
                </a:lnTo>
                <a:lnTo>
                  <a:pt x="16363" y="27692"/>
                </a:lnTo>
                <a:lnTo>
                  <a:pt x="21818" y="27692"/>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17" name="Shape 5117"/>
          <p:cNvSpPr/>
          <p:nvPr/>
        </p:nvSpPr>
        <p:spPr>
          <a:xfrm>
            <a:off x="3257550" y="5459412"/>
            <a:ext cx="15875" cy="7937"/>
          </a:xfrm>
          <a:custGeom>
            <a:pathLst>
              <a:path extrusionOk="0" h="120000" w="120000">
                <a:moveTo>
                  <a:pt x="21818" y="0"/>
                </a:moveTo>
                <a:lnTo>
                  <a:pt x="43636" y="0"/>
                </a:lnTo>
                <a:lnTo>
                  <a:pt x="65454" y="0"/>
                </a:lnTo>
                <a:lnTo>
                  <a:pt x="76363" y="0"/>
                </a:lnTo>
                <a:lnTo>
                  <a:pt x="87272" y="0"/>
                </a:lnTo>
                <a:lnTo>
                  <a:pt x="98181" y="0"/>
                </a:lnTo>
                <a:lnTo>
                  <a:pt x="109090" y="24000"/>
                </a:lnTo>
                <a:lnTo>
                  <a:pt x="98181" y="48000"/>
                </a:lnTo>
                <a:lnTo>
                  <a:pt x="87272" y="72000"/>
                </a:lnTo>
                <a:lnTo>
                  <a:pt x="76363" y="72000"/>
                </a:lnTo>
                <a:lnTo>
                  <a:pt x="65454" y="72000"/>
                </a:lnTo>
                <a:lnTo>
                  <a:pt x="54545" y="96000"/>
                </a:lnTo>
                <a:lnTo>
                  <a:pt x="43636" y="96000"/>
                </a:lnTo>
                <a:lnTo>
                  <a:pt x="32727" y="72000"/>
                </a:lnTo>
                <a:lnTo>
                  <a:pt x="10909" y="72000"/>
                </a:lnTo>
                <a:lnTo>
                  <a:pt x="10909" y="48000"/>
                </a:lnTo>
                <a:lnTo>
                  <a:pt x="0" y="48000"/>
                </a:lnTo>
                <a:lnTo>
                  <a:pt x="0" y="24000"/>
                </a:lnTo>
                <a:lnTo>
                  <a:pt x="10909" y="24000"/>
                </a:lnTo>
                <a:lnTo>
                  <a:pt x="21818"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18" name="Shape 5118"/>
          <p:cNvSpPr/>
          <p:nvPr/>
        </p:nvSpPr>
        <p:spPr>
          <a:xfrm>
            <a:off x="3257550" y="5459412"/>
            <a:ext cx="31750" cy="23812"/>
          </a:xfrm>
          <a:custGeom>
            <a:pathLst>
              <a:path extrusionOk="0" h="120000" w="120000">
                <a:moveTo>
                  <a:pt x="21818" y="8000"/>
                </a:moveTo>
                <a:lnTo>
                  <a:pt x="21818" y="8000"/>
                </a:lnTo>
                <a:lnTo>
                  <a:pt x="49090" y="8000"/>
                </a:lnTo>
                <a:lnTo>
                  <a:pt x="65454" y="8000"/>
                </a:lnTo>
                <a:lnTo>
                  <a:pt x="70909" y="0"/>
                </a:lnTo>
                <a:lnTo>
                  <a:pt x="81818" y="0"/>
                </a:lnTo>
                <a:lnTo>
                  <a:pt x="98181" y="0"/>
                </a:lnTo>
                <a:lnTo>
                  <a:pt x="109090" y="8000"/>
                </a:lnTo>
                <a:lnTo>
                  <a:pt x="114545" y="24000"/>
                </a:lnTo>
                <a:lnTo>
                  <a:pt x="114545" y="40000"/>
                </a:lnTo>
                <a:lnTo>
                  <a:pt x="109090" y="56000"/>
                </a:lnTo>
                <a:lnTo>
                  <a:pt x="103636" y="64000"/>
                </a:lnTo>
                <a:lnTo>
                  <a:pt x="92727" y="72000"/>
                </a:lnTo>
                <a:lnTo>
                  <a:pt x="81818" y="80000"/>
                </a:lnTo>
                <a:lnTo>
                  <a:pt x="70909" y="88000"/>
                </a:lnTo>
                <a:lnTo>
                  <a:pt x="60000" y="104000"/>
                </a:lnTo>
                <a:lnTo>
                  <a:pt x="49090" y="112000"/>
                </a:lnTo>
                <a:lnTo>
                  <a:pt x="43636" y="104000"/>
                </a:lnTo>
                <a:lnTo>
                  <a:pt x="32727" y="88000"/>
                </a:lnTo>
                <a:lnTo>
                  <a:pt x="10909" y="72000"/>
                </a:lnTo>
                <a:lnTo>
                  <a:pt x="5454" y="64000"/>
                </a:lnTo>
                <a:lnTo>
                  <a:pt x="0" y="48000"/>
                </a:lnTo>
                <a:lnTo>
                  <a:pt x="0" y="32000"/>
                </a:lnTo>
                <a:lnTo>
                  <a:pt x="10909" y="16000"/>
                </a:lnTo>
                <a:lnTo>
                  <a:pt x="16363" y="8000"/>
                </a:lnTo>
                <a:lnTo>
                  <a:pt x="21818" y="8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19" name="Shape 5119"/>
          <p:cNvSpPr/>
          <p:nvPr/>
        </p:nvSpPr>
        <p:spPr>
          <a:xfrm>
            <a:off x="3243263" y="5330825"/>
            <a:ext cx="3174" cy="6349"/>
          </a:xfrm>
          <a:custGeom>
            <a:pathLst>
              <a:path extrusionOk="0" h="120000" w="120000">
                <a:moveTo>
                  <a:pt x="80000" y="30000"/>
                </a:moveTo>
                <a:lnTo>
                  <a:pt x="80000" y="60000"/>
                </a:lnTo>
                <a:lnTo>
                  <a:pt x="40000" y="90000"/>
                </a:lnTo>
                <a:lnTo>
                  <a:pt x="0" y="90000"/>
                </a:lnTo>
                <a:lnTo>
                  <a:pt x="0" y="60000"/>
                </a:lnTo>
                <a:lnTo>
                  <a:pt x="0" y="0"/>
                </a:lnTo>
                <a:lnTo>
                  <a:pt x="80000" y="0"/>
                </a:lnTo>
                <a:lnTo>
                  <a:pt x="80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20" name="Shape 5120"/>
          <p:cNvSpPr/>
          <p:nvPr/>
        </p:nvSpPr>
        <p:spPr>
          <a:xfrm>
            <a:off x="3244850" y="5330825"/>
            <a:ext cx="14288" cy="22225"/>
          </a:xfrm>
          <a:custGeom>
            <a:pathLst>
              <a:path extrusionOk="0" h="120000" w="120000">
                <a:moveTo>
                  <a:pt x="0" y="51428"/>
                </a:moveTo>
                <a:lnTo>
                  <a:pt x="0" y="51428"/>
                </a:lnTo>
                <a:lnTo>
                  <a:pt x="12000" y="77142"/>
                </a:lnTo>
                <a:lnTo>
                  <a:pt x="24000" y="94285"/>
                </a:lnTo>
                <a:lnTo>
                  <a:pt x="36000" y="111428"/>
                </a:lnTo>
                <a:lnTo>
                  <a:pt x="60000" y="111428"/>
                </a:lnTo>
                <a:lnTo>
                  <a:pt x="84000" y="102857"/>
                </a:lnTo>
                <a:lnTo>
                  <a:pt x="96000" y="94285"/>
                </a:lnTo>
                <a:lnTo>
                  <a:pt x="96000" y="85714"/>
                </a:lnTo>
                <a:lnTo>
                  <a:pt x="96000" y="77142"/>
                </a:lnTo>
                <a:lnTo>
                  <a:pt x="108000" y="17142"/>
                </a:lnTo>
                <a:lnTo>
                  <a:pt x="12000" y="0"/>
                </a:lnTo>
                <a:lnTo>
                  <a:pt x="0" y="5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21" name="Shape 5121"/>
          <p:cNvSpPr/>
          <p:nvPr/>
        </p:nvSpPr>
        <p:spPr>
          <a:xfrm>
            <a:off x="3154363" y="5378450"/>
            <a:ext cx="3174" cy="6349"/>
          </a:xfrm>
          <a:custGeom>
            <a:pathLst>
              <a:path extrusionOk="0" h="120000" w="120000">
                <a:moveTo>
                  <a:pt x="80000" y="60000"/>
                </a:moveTo>
                <a:lnTo>
                  <a:pt x="80000" y="60000"/>
                </a:lnTo>
                <a:lnTo>
                  <a:pt x="40000" y="90000"/>
                </a:lnTo>
                <a:lnTo>
                  <a:pt x="0" y="90000"/>
                </a:lnTo>
                <a:lnTo>
                  <a:pt x="0" y="60000"/>
                </a:lnTo>
                <a:lnTo>
                  <a:pt x="0" y="0"/>
                </a:lnTo>
                <a:lnTo>
                  <a:pt x="40000" y="0"/>
                </a:lnTo>
                <a:lnTo>
                  <a:pt x="8000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22" name="Shape 5122"/>
          <p:cNvSpPr/>
          <p:nvPr/>
        </p:nvSpPr>
        <p:spPr>
          <a:xfrm>
            <a:off x="3155950" y="5378450"/>
            <a:ext cx="14288" cy="22225"/>
          </a:xfrm>
          <a:custGeom>
            <a:pathLst>
              <a:path extrusionOk="0" h="120000" w="120000">
                <a:moveTo>
                  <a:pt x="0" y="59999"/>
                </a:moveTo>
                <a:lnTo>
                  <a:pt x="0" y="59999"/>
                </a:lnTo>
                <a:lnTo>
                  <a:pt x="12000" y="77142"/>
                </a:lnTo>
                <a:lnTo>
                  <a:pt x="24000" y="94285"/>
                </a:lnTo>
                <a:lnTo>
                  <a:pt x="36000" y="111428"/>
                </a:lnTo>
                <a:lnTo>
                  <a:pt x="72000" y="111428"/>
                </a:lnTo>
                <a:lnTo>
                  <a:pt x="84000" y="102857"/>
                </a:lnTo>
                <a:lnTo>
                  <a:pt x="96000" y="94285"/>
                </a:lnTo>
                <a:lnTo>
                  <a:pt x="108000" y="85714"/>
                </a:lnTo>
                <a:lnTo>
                  <a:pt x="108000" y="77142"/>
                </a:lnTo>
                <a:lnTo>
                  <a:pt x="108000" y="17142"/>
                </a:lnTo>
                <a:lnTo>
                  <a:pt x="24000" y="0"/>
                </a:lnTo>
                <a:lnTo>
                  <a:pt x="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23" name="Shape 5123"/>
          <p:cNvSpPr/>
          <p:nvPr/>
        </p:nvSpPr>
        <p:spPr>
          <a:xfrm>
            <a:off x="3189288" y="5438775"/>
            <a:ext cx="6349" cy="6349"/>
          </a:xfrm>
          <a:custGeom>
            <a:pathLst>
              <a:path extrusionOk="0" h="120000" w="120000">
                <a:moveTo>
                  <a:pt x="0" y="60000"/>
                </a:moveTo>
                <a:lnTo>
                  <a:pt x="0" y="60000"/>
                </a:lnTo>
                <a:lnTo>
                  <a:pt x="24000" y="90000"/>
                </a:lnTo>
                <a:lnTo>
                  <a:pt x="48000" y="90000"/>
                </a:lnTo>
                <a:lnTo>
                  <a:pt x="72000" y="90000"/>
                </a:lnTo>
                <a:lnTo>
                  <a:pt x="96000" y="90000"/>
                </a:lnTo>
                <a:lnTo>
                  <a:pt x="48000" y="0"/>
                </a:lnTo>
                <a:lnTo>
                  <a:pt x="0" y="0"/>
                </a:lnTo>
                <a:lnTo>
                  <a:pt x="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24" name="Shape 5124"/>
          <p:cNvSpPr/>
          <p:nvPr/>
        </p:nvSpPr>
        <p:spPr>
          <a:xfrm>
            <a:off x="3189288" y="5438775"/>
            <a:ext cx="22225" cy="22225"/>
          </a:xfrm>
          <a:custGeom>
            <a:pathLst>
              <a:path extrusionOk="0" h="120000" w="120000">
                <a:moveTo>
                  <a:pt x="0" y="59999"/>
                </a:moveTo>
                <a:lnTo>
                  <a:pt x="0" y="59999"/>
                </a:lnTo>
                <a:lnTo>
                  <a:pt x="7500" y="77142"/>
                </a:lnTo>
                <a:lnTo>
                  <a:pt x="15000" y="94285"/>
                </a:lnTo>
                <a:lnTo>
                  <a:pt x="22500" y="111428"/>
                </a:lnTo>
                <a:lnTo>
                  <a:pt x="45000" y="111428"/>
                </a:lnTo>
                <a:lnTo>
                  <a:pt x="60000" y="111428"/>
                </a:lnTo>
                <a:lnTo>
                  <a:pt x="90000" y="102857"/>
                </a:lnTo>
                <a:lnTo>
                  <a:pt x="112500" y="94285"/>
                </a:lnTo>
                <a:lnTo>
                  <a:pt x="67500" y="17142"/>
                </a:lnTo>
                <a:lnTo>
                  <a:pt x="7500" y="0"/>
                </a:lnTo>
                <a:lnTo>
                  <a:pt x="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25" name="Shape 5125"/>
          <p:cNvSpPr/>
          <p:nvPr/>
        </p:nvSpPr>
        <p:spPr>
          <a:xfrm>
            <a:off x="3248025" y="5400675"/>
            <a:ext cx="15875" cy="7937"/>
          </a:xfrm>
          <a:custGeom>
            <a:pathLst>
              <a:path extrusionOk="0" h="120000" w="120000">
                <a:moveTo>
                  <a:pt x="98181" y="0"/>
                </a:moveTo>
                <a:lnTo>
                  <a:pt x="87272" y="24000"/>
                </a:lnTo>
                <a:lnTo>
                  <a:pt x="76363" y="48000"/>
                </a:lnTo>
                <a:lnTo>
                  <a:pt x="65454" y="48000"/>
                </a:lnTo>
                <a:lnTo>
                  <a:pt x="43636" y="48000"/>
                </a:lnTo>
                <a:lnTo>
                  <a:pt x="32727" y="48000"/>
                </a:lnTo>
                <a:lnTo>
                  <a:pt x="21818" y="48000"/>
                </a:lnTo>
                <a:lnTo>
                  <a:pt x="10909" y="48000"/>
                </a:lnTo>
                <a:lnTo>
                  <a:pt x="0" y="48000"/>
                </a:lnTo>
                <a:lnTo>
                  <a:pt x="0" y="72000"/>
                </a:lnTo>
                <a:lnTo>
                  <a:pt x="10909" y="72000"/>
                </a:lnTo>
                <a:lnTo>
                  <a:pt x="21818" y="72000"/>
                </a:lnTo>
                <a:lnTo>
                  <a:pt x="43636" y="96000"/>
                </a:lnTo>
                <a:lnTo>
                  <a:pt x="54545" y="96000"/>
                </a:lnTo>
                <a:lnTo>
                  <a:pt x="76363" y="96000"/>
                </a:lnTo>
                <a:lnTo>
                  <a:pt x="98181" y="96000"/>
                </a:lnTo>
                <a:lnTo>
                  <a:pt x="109090" y="72000"/>
                </a:lnTo>
                <a:lnTo>
                  <a:pt x="109090" y="48000"/>
                </a:lnTo>
                <a:lnTo>
                  <a:pt x="98181" y="24000"/>
                </a:lnTo>
                <a:lnTo>
                  <a:pt x="98181"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26" name="Shape 5126"/>
          <p:cNvSpPr/>
          <p:nvPr/>
        </p:nvSpPr>
        <p:spPr>
          <a:xfrm>
            <a:off x="3248025" y="5400675"/>
            <a:ext cx="31750" cy="23813"/>
          </a:xfrm>
          <a:custGeom>
            <a:pathLst>
              <a:path extrusionOk="0" h="120000" w="120000">
                <a:moveTo>
                  <a:pt x="109090" y="0"/>
                </a:moveTo>
                <a:lnTo>
                  <a:pt x="109090" y="0"/>
                </a:lnTo>
                <a:lnTo>
                  <a:pt x="98181" y="32000"/>
                </a:lnTo>
                <a:lnTo>
                  <a:pt x="81818" y="56000"/>
                </a:lnTo>
                <a:lnTo>
                  <a:pt x="76363" y="64000"/>
                </a:lnTo>
                <a:lnTo>
                  <a:pt x="65454" y="64000"/>
                </a:lnTo>
                <a:lnTo>
                  <a:pt x="49090" y="56000"/>
                </a:lnTo>
                <a:lnTo>
                  <a:pt x="38181" y="56000"/>
                </a:lnTo>
                <a:lnTo>
                  <a:pt x="21818" y="56000"/>
                </a:lnTo>
                <a:lnTo>
                  <a:pt x="10909" y="56000"/>
                </a:lnTo>
                <a:lnTo>
                  <a:pt x="5454" y="56000"/>
                </a:lnTo>
                <a:lnTo>
                  <a:pt x="0" y="64000"/>
                </a:lnTo>
                <a:lnTo>
                  <a:pt x="0" y="80000"/>
                </a:lnTo>
                <a:lnTo>
                  <a:pt x="5454" y="88000"/>
                </a:lnTo>
                <a:lnTo>
                  <a:pt x="21818" y="96000"/>
                </a:lnTo>
                <a:lnTo>
                  <a:pt x="43636" y="104000"/>
                </a:lnTo>
                <a:lnTo>
                  <a:pt x="49090" y="112000"/>
                </a:lnTo>
                <a:lnTo>
                  <a:pt x="60000" y="112000"/>
                </a:lnTo>
                <a:lnTo>
                  <a:pt x="76363" y="112000"/>
                </a:lnTo>
                <a:lnTo>
                  <a:pt x="81818" y="112000"/>
                </a:lnTo>
                <a:lnTo>
                  <a:pt x="103636" y="104000"/>
                </a:lnTo>
                <a:lnTo>
                  <a:pt x="109090" y="104000"/>
                </a:lnTo>
                <a:lnTo>
                  <a:pt x="114545" y="80000"/>
                </a:lnTo>
                <a:lnTo>
                  <a:pt x="114545" y="48000"/>
                </a:lnTo>
                <a:lnTo>
                  <a:pt x="109090" y="16000"/>
                </a:lnTo>
                <a:lnTo>
                  <a:pt x="10909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27" name="Shape 5127"/>
          <p:cNvSpPr/>
          <p:nvPr/>
        </p:nvSpPr>
        <p:spPr>
          <a:xfrm>
            <a:off x="3192463" y="5375275"/>
            <a:ext cx="12699" cy="6349"/>
          </a:xfrm>
          <a:custGeom>
            <a:pathLst>
              <a:path extrusionOk="0" h="120000" w="120000">
                <a:moveTo>
                  <a:pt x="106666" y="90000"/>
                </a:moveTo>
                <a:lnTo>
                  <a:pt x="40000" y="60000"/>
                </a:lnTo>
                <a:lnTo>
                  <a:pt x="0" y="30000"/>
                </a:lnTo>
                <a:lnTo>
                  <a:pt x="40000" y="0"/>
                </a:lnTo>
                <a:lnTo>
                  <a:pt x="106666"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28" name="Shape 5128"/>
          <p:cNvSpPr/>
          <p:nvPr/>
        </p:nvSpPr>
        <p:spPr>
          <a:xfrm>
            <a:off x="3205163" y="5380037"/>
            <a:ext cx="4762" cy="12699"/>
          </a:xfrm>
          <a:custGeom>
            <a:pathLst>
              <a:path extrusionOk="0" h="120000" w="120000">
                <a:moveTo>
                  <a:pt x="0" y="0"/>
                </a:moveTo>
                <a:lnTo>
                  <a:pt x="0" y="0"/>
                </a:lnTo>
                <a:lnTo>
                  <a:pt x="60000" y="45000"/>
                </a:lnTo>
                <a:lnTo>
                  <a:pt x="90000" y="75000"/>
                </a:lnTo>
                <a:lnTo>
                  <a:pt x="60000" y="105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29" name="Shape 5129"/>
          <p:cNvSpPr/>
          <p:nvPr/>
        </p:nvSpPr>
        <p:spPr>
          <a:xfrm>
            <a:off x="3287712" y="5370512"/>
            <a:ext cx="9524" cy="26987"/>
          </a:xfrm>
          <a:custGeom>
            <a:pathLst>
              <a:path extrusionOk="0" h="120000" w="120000">
                <a:moveTo>
                  <a:pt x="102857" y="0"/>
                </a:moveTo>
                <a:lnTo>
                  <a:pt x="85714" y="14117"/>
                </a:lnTo>
                <a:lnTo>
                  <a:pt x="85714" y="28235"/>
                </a:lnTo>
                <a:lnTo>
                  <a:pt x="85714" y="49411"/>
                </a:lnTo>
                <a:lnTo>
                  <a:pt x="68571" y="56470"/>
                </a:lnTo>
                <a:lnTo>
                  <a:pt x="34285" y="56470"/>
                </a:lnTo>
                <a:lnTo>
                  <a:pt x="34285" y="63529"/>
                </a:lnTo>
                <a:lnTo>
                  <a:pt x="17142" y="70588"/>
                </a:lnTo>
                <a:lnTo>
                  <a:pt x="17142" y="84705"/>
                </a:lnTo>
                <a:lnTo>
                  <a:pt x="0" y="98823"/>
                </a:lnTo>
                <a:lnTo>
                  <a:pt x="0" y="112941"/>
                </a:lnTo>
                <a:lnTo>
                  <a:pt x="102857"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30" name="Shape 5130"/>
          <p:cNvSpPr/>
          <p:nvPr/>
        </p:nvSpPr>
        <p:spPr>
          <a:xfrm>
            <a:off x="3295650" y="5370512"/>
            <a:ext cx="9524" cy="42861"/>
          </a:xfrm>
          <a:custGeom>
            <a:pathLst>
              <a:path extrusionOk="0" h="120000" w="120000">
                <a:moveTo>
                  <a:pt x="0" y="0"/>
                </a:moveTo>
                <a:lnTo>
                  <a:pt x="0" y="0"/>
                </a:lnTo>
                <a:lnTo>
                  <a:pt x="20000" y="17777"/>
                </a:lnTo>
                <a:lnTo>
                  <a:pt x="20000" y="31111"/>
                </a:lnTo>
                <a:lnTo>
                  <a:pt x="20000" y="48888"/>
                </a:lnTo>
                <a:lnTo>
                  <a:pt x="20000" y="53333"/>
                </a:lnTo>
                <a:lnTo>
                  <a:pt x="40000" y="57777"/>
                </a:lnTo>
                <a:lnTo>
                  <a:pt x="60000" y="57777"/>
                </a:lnTo>
                <a:lnTo>
                  <a:pt x="60000" y="66666"/>
                </a:lnTo>
                <a:lnTo>
                  <a:pt x="80000" y="75555"/>
                </a:lnTo>
                <a:lnTo>
                  <a:pt x="80000" y="84444"/>
                </a:lnTo>
                <a:lnTo>
                  <a:pt x="100000" y="97777"/>
                </a:lnTo>
                <a:lnTo>
                  <a:pt x="100000" y="11555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31" name="Shape 5131"/>
          <p:cNvSpPr/>
          <p:nvPr/>
        </p:nvSpPr>
        <p:spPr>
          <a:xfrm>
            <a:off x="3284537" y="5424487"/>
            <a:ext cx="26987" cy="14287"/>
          </a:xfrm>
          <a:custGeom>
            <a:pathLst>
              <a:path extrusionOk="0" h="120000" w="120000">
                <a:moveTo>
                  <a:pt x="113684" y="53333"/>
                </a:moveTo>
                <a:lnTo>
                  <a:pt x="94736" y="0"/>
                </a:lnTo>
                <a:lnTo>
                  <a:pt x="75789" y="0"/>
                </a:lnTo>
                <a:lnTo>
                  <a:pt x="56842" y="0"/>
                </a:lnTo>
                <a:lnTo>
                  <a:pt x="44210" y="53333"/>
                </a:lnTo>
                <a:lnTo>
                  <a:pt x="31578" y="106666"/>
                </a:lnTo>
                <a:lnTo>
                  <a:pt x="18947" y="53333"/>
                </a:lnTo>
                <a:lnTo>
                  <a:pt x="6315" y="0"/>
                </a:lnTo>
                <a:lnTo>
                  <a:pt x="0" y="0"/>
                </a:lnTo>
                <a:lnTo>
                  <a:pt x="113684"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32" name="Shape 5132"/>
          <p:cNvSpPr/>
          <p:nvPr/>
        </p:nvSpPr>
        <p:spPr>
          <a:xfrm>
            <a:off x="3284537" y="5437187"/>
            <a:ext cx="42861" cy="4762"/>
          </a:xfrm>
          <a:custGeom>
            <a:pathLst>
              <a:path extrusionOk="0" h="120000" w="120000">
                <a:moveTo>
                  <a:pt x="116000" y="40000"/>
                </a:moveTo>
                <a:lnTo>
                  <a:pt x="116000" y="40000"/>
                </a:lnTo>
                <a:lnTo>
                  <a:pt x="100000" y="80000"/>
                </a:lnTo>
                <a:lnTo>
                  <a:pt x="76000" y="80000"/>
                </a:lnTo>
                <a:lnTo>
                  <a:pt x="60000" y="80000"/>
                </a:lnTo>
                <a:lnTo>
                  <a:pt x="44000" y="40000"/>
                </a:lnTo>
                <a:lnTo>
                  <a:pt x="32000" y="0"/>
                </a:lnTo>
                <a:lnTo>
                  <a:pt x="16000" y="40000"/>
                </a:lnTo>
                <a:lnTo>
                  <a:pt x="4000" y="80000"/>
                </a:lnTo>
                <a:lnTo>
                  <a:pt x="0" y="8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33" name="Shape 5133"/>
          <p:cNvSpPr/>
          <p:nvPr/>
        </p:nvSpPr>
        <p:spPr>
          <a:xfrm>
            <a:off x="3157538" y="5345112"/>
            <a:ext cx="12699" cy="14287"/>
          </a:xfrm>
          <a:custGeom>
            <a:pathLst>
              <a:path extrusionOk="0" h="120000" w="120000">
                <a:moveTo>
                  <a:pt x="66666" y="0"/>
                </a:moveTo>
                <a:lnTo>
                  <a:pt x="40000" y="0"/>
                </a:lnTo>
                <a:lnTo>
                  <a:pt x="0" y="0"/>
                </a:lnTo>
                <a:lnTo>
                  <a:pt x="0" y="53333"/>
                </a:lnTo>
                <a:lnTo>
                  <a:pt x="40000" y="106666"/>
                </a:lnTo>
                <a:lnTo>
                  <a:pt x="6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34" name="Shape 5134"/>
          <p:cNvSpPr/>
          <p:nvPr/>
        </p:nvSpPr>
        <p:spPr>
          <a:xfrm>
            <a:off x="3200400" y="5341937"/>
            <a:ext cx="12699" cy="14287"/>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35" name="Shape 5135"/>
          <p:cNvSpPr/>
          <p:nvPr/>
        </p:nvSpPr>
        <p:spPr>
          <a:xfrm>
            <a:off x="3219450" y="5375275"/>
            <a:ext cx="12699" cy="12699"/>
          </a:xfrm>
          <a:custGeom>
            <a:pathLst>
              <a:path extrusionOk="0" h="120000" w="120000">
                <a:moveTo>
                  <a:pt x="40000" y="0"/>
                </a:moveTo>
                <a:lnTo>
                  <a:pt x="0" y="0"/>
                </a:lnTo>
                <a:lnTo>
                  <a:pt x="0" y="30000"/>
                </a:lnTo>
                <a:lnTo>
                  <a:pt x="0" y="75000"/>
                </a:lnTo>
                <a:lnTo>
                  <a:pt x="0" y="105000"/>
                </a:lnTo>
                <a:lnTo>
                  <a:pt x="40000" y="105000"/>
                </a:lnTo>
                <a:lnTo>
                  <a:pt x="66666" y="105000"/>
                </a:lnTo>
                <a:lnTo>
                  <a:pt x="66666" y="75000"/>
                </a:lnTo>
                <a:lnTo>
                  <a:pt x="106666" y="75000"/>
                </a:lnTo>
                <a:lnTo>
                  <a:pt x="106666" y="30000"/>
                </a:lnTo>
                <a:lnTo>
                  <a:pt x="66666" y="3000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36" name="Shape 5136"/>
          <p:cNvSpPr/>
          <p:nvPr/>
        </p:nvSpPr>
        <p:spPr>
          <a:xfrm>
            <a:off x="3151188" y="5411787"/>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37" name="Shape 5137"/>
          <p:cNvSpPr/>
          <p:nvPr/>
        </p:nvSpPr>
        <p:spPr>
          <a:xfrm>
            <a:off x="3219450" y="5495925"/>
            <a:ext cx="12699" cy="14288"/>
          </a:xfrm>
          <a:custGeom>
            <a:pathLst>
              <a:path extrusionOk="0" h="120000" w="120000">
                <a:moveTo>
                  <a:pt x="40000" y="0"/>
                </a:moveTo>
                <a:lnTo>
                  <a:pt x="0" y="0"/>
                </a:lnTo>
                <a:lnTo>
                  <a:pt x="0" y="53333"/>
                </a:lnTo>
                <a:lnTo>
                  <a:pt x="0" y="106666"/>
                </a:lnTo>
                <a:lnTo>
                  <a:pt x="40000" y="106666"/>
                </a:lnTo>
                <a:lnTo>
                  <a:pt x="66666" y="106666"/>
                </a:lnTo>
                <a:lnTo>
                  <a:pt x="106666" y="106666"/>
                </a:lnTo>
                <a:lnTo>
                  <a:pt x="106666" y="53333"/>
                </a:lnTo>
                <a:lnTo>
                  <a:pt x="106666" y="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38" name="Shape 5138"/>
          <p:cNvSpPr/>
          <p:nvPr/>
        </p:nvSpPr>
        <p:spPr>
          <a:xfrm>
            <a:off x="3182938" y="5481637"/>
            <a:ext cx="12699" cy="12699"/>
          </a:xfrm>
          <a:custGeom>
            <a:pathLst>
              <a:path extrusionOk="0" h="120000" w="120000">
                <a:moveTo>
                  <a:pt x="66666" y="0"/>
                </a:moveTo>
                <a:lnTo>
                  <a:pt x="40000" y="0"/>
                </a:lnTo>
                <a:lnTo>
                  <a:pt x="40000" y="30000"/>
                </a:lnTo>
                <a:lnTo>
                  <a:pt x="0" y="30000"/>
                </a:lnTo>
                <a:lnTo>
                  <a:pt x="0" y="75000"/>
                </a:lnTo>
                <a:lnTo>
                  <a:pt x="40000" y="75000"/>
                </a:lnTo>
                <a:lnTo>
                  <a:pt x="40000" y="105000"/>
                </a:lnTo>
                <a:lnTo>
                  <a:pt x="66666" y="105000"/>
                </a:lnTo>
                <a:lnTo>
                  <a:pt x="66666" y="7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39" name="Shape 5139"/>
          <p:cNvSpPr/>
          <p:nvPr/>
        </p:nvSpPr>
        <p:spPr>
          <a:xfrm>
            <a:off x="3275013" y="5380037"/>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40" name="Shape 5140"/>
          <p:cNvSpPr/>
          <p:nvPr/>
        </p:nvSpPr>
        <p:spPr>
          <a:xfrm>
            <a:off x="3281362" y="5329237"/>
            <a:ext cx="11112" cy="12699"/>
          </a:xfrm>
          <a:custGeom>
            <a:pathLst>
              <a:path extrusionOk="0" h="120000" w="120000">
                <a:moveTo>
                  <a:pt x="30000" y="0"/>
                </a:moveTo>
                <a:lnTo>
                  <a:pt x="0" y="0"/>
                </a:lnTo>
                <a:lnTo>
                  <a:pt x="0" y="30000"/>
                </a:lnTo>
                <a:lnTo>
                  <a:pt x="0" y="75000"/>
                </a:lnTo>
                <a:lnTo>
                  <a:pt x="0" y="105000"/>
                </a:lnTo>
                <a:lnTo>
                  <a:pt x="30000" y="105000"/>
                </a:lnTo>
                <a:lnTo>
                  <a:pt x="75000" y="105000"/>
                </a:lnTo>
                <a:lnTo>
                  <a:pt x="75000" y="75000"/>
                </a:lnTo>
                <a:lnTo>
                  <a:pt x="105000" y="75000"/>
                </a:lnTo>
                <a:lnTo>
                  <a:pt x="105000" y="30000"/>
                </a:lnTo>
                <a:lnTo>
                  <a:pt x="75000" y="30000"/>
                </a:lnTo>
                <a:lnTo>
                  <a:pt x="75000" y="0"/>
                </a:lnTo>
                <a:lnTo>
                  <a:pt x="3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41" name="Shape 5141"/>
          <p:cNvSpPr/>
          <p:nvPr/>
        </p:nvSpPr>
        <p:spPr>
          <a:xfrm>
            <a:off x="3308350" y="5370512"/>
            <a:ext cx="14288" cy="12699"/>
          </a:xfrm>
          <a:custGeom>
            <a:pathLst>
              <a:path extrusionOk="0" h="120000" w="120000">
                <a:moveTo>
                  <a:pt x="108000" y="0"/>
                </a:moveTo>
                <a:lnTo>
                  <a:pt x="48000" y="0"/>
                </a:lnTo>
                <a:lnTo>
                  <a:pt x="48000" y="30000"/>
                </a:lnTo>
                <a:lnTo>
                  <a:pt x="0" y="30000"/>
                </a:lnTo>
                <a:lnTo>
                  <a:pt x="0" y="75000"/>
                </a:lnTo>
                <a:lnTo>
                  <a:pt x="0" y="105000"/>
                </a:lnTo>
                <a:lnTo>
                  <a:pt x="48000" y="105000"/>
                </a:lnTo>
                <a:lnTo>
                  <a:pt x="108000" y="105000"/>
                </a:lnTo>
                <a:lnTo>
                  <a:pt x="108000" y="75000"/>
                </a:lnTo>
                <a:lnTo>
                  <a:pt x="108000" y="3000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42" name="Shape 5142"/>
          <p:cNvSpPr/>
          <p:nvPr/>
        </p:nvSpPr>
        <p:spPr>
          <a:xfrm>
            <a:off x="3289300" y="5461000"/>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43" name="Shape 5143"/>
          <p:cNvSpPr/>
          <p:nvPr/>
        </p:nvSpPr>
        <p:spPr>
          <a:xfrm>
            <a:off x="3148013" y="5305425"/>
            <a:ext cx="12699" cy="14288"/>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44" name="Shape 5144"/>
          <p:cNvSpPr/>
          <p:nvPr/>
        </p:nvSpPr>
        <p:spPr>
          <a:xfrm>
            <a:off x="3116263" y="5356225"/>
            <a:ext cx="12699" cy="14288"/>
          </a:xfrm>
          <a:custGeom>
            <a:pathLst>
              <a:path extrusionOk="0" h="120000" w="120000">
                <a:moveTo>
                  <a:pt x="48000" y="0"/>
                </a:moveTo>
                <a:lnTo>
                  <a:pt x="0" y="0"/>
                </a:lnTo>
                <a:lnTo>
                  <a:pt x="0" y="53333"/>
                </a:lnTo>
                <a:lnTo>
                  <a:pt x="0" y="106666"/>
                </a:lnTo>
                <a:lnTo>
                  <a:pt x="48000" y="106666"/>
                </a:lnTo>
                <a:lnTo>
                  <a:pt x="108000" y="53333"/>
                </a:lnTo>
                <a:lnTo>
                  <a:pt x="48000" y="53333"/>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45" name="Shape 5145"/>
          <p:cNvSpPr/>
          <p:nvPr/>
        </p:nvSpPr>
        <p:spPr>
          <a:xfrm>
            <a:off x="3128963" y="5435600"/>
            <a:ext cx="12699" cy="14288"/>
          </a:xfrm>
          <a:custGeom>
            <a:pathLst>
              <a:path extrusionOk="0" h="120000" w="120000">
                <a:moveTo>
                  <a:pt x="40000" y="0"/>
                </a:moveTo>
                <a:lnTo>
                  <a:pt x="40000" y="0"/>
                </a:lnTo>
                <a:lnTo>
                  <a:pt x="0" y="0"/>
                </a:lnTo>
                <a:lnTo>
                  <a:pt x="0" y="53333"/>
                </a:lnTo>
                <a:lnTo>
                  <a:pt x="40000" y="106666"/>
                </a:lnTo>
                <a:lnTo>
                  <a:pt x="66666" y="106666"/>
                </a:lnTo>
                <a:lnTo>
                  <a:pt x="66666" y="53333"/>
                </a:lnTo>
                <a:lnTo>
                  <a:pt x="106666" y="53333"/>
                </a:lnTo>
                <a:lnTo>
                  <a:pt x="106666" y="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46" name="Shape 5146"/>
          <p:cNvSpPr/>
          <p:nvPr/>
        </p:nvSpPr>
        <p:spPr>
          <a:xfrm>
            <a:off x="3182938" y="5459412"/>
            <a:ext cx="12699" cy="14287"/>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47" name="Shape 5147"/>
          <p:cNvSpPr/>
          <p:nvPr/>
        </p:nvSpPr>
        <p:spPr>
          <a:xfrm>
            <a:off x="3154363" y="5465762"/>
            <a:ext cx="11112" cy="14287"/>
          </a:xfrm>
          <a:custGeom>
            <a:pathLst>
              <a:path extrusionOk="0" h="120000" w="120000">
                <a:moveTo>
                  <a:pt x="30000" y="0"/>
                </a:moveTo>
                <a:lnTo>
                  <a:pt x="30000" y="0"/>
                </a:lnTo>
                <a:lnTo>
                  <a:pt x="0" y="0"/>
                </a:lnTo>
                <a:lnTo>
                  <a:pt x="0" y="53333"/>
                </a:lnTo>
                <a:lnTo>
                  <a:pt x="0" y="106666"/>
                </a:lnTo>
                <a:lnTo>
                  <a:pt x="30000" y="106666"/>
                </a:lnTo>
                <a:lnTo>
                  <a:pt x="75000" y="106666"/>
                </a:lnTo>
                <a:lnTo>
                  <a:pt x="105000" y="53333"/>
                </a:lnTo>
                <a:lnTo>
                  <a:pt x="105000" y="0"/>
                </a:lnTo>
                <a:lnTo>
                  <a:pt x="75000" y="0"/>
                </a:lnTo>
                <a:lnTo>
                  <a:pt x="3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48" name="Shape 5148"/>
          <p:cNvSpPr/>
          <p:nvPr/>
        </p:nvSpPr>
        <p:spPr>
          <a:xfrm>
            <a:off x="3806825" y="5329237"/>
            <a:ext cx="247649" cy="263525"/>
          </a:xfrm>
          <a:custGeom>
            <a:pathLst>
              <a:path extrusionOk="0" h="120000" w="120000">
                <a:moveTo>
                  <a:pt x="33600" y="112771"/>
                </a:moveTo>
                <a:lnTo>
                  <a:pt x="33600" y="112771"/>
                </a:lnTo>
                <a:lnTo>
                  <a:pt x="30171" y="110602"/>
                </a:lnTo>
                <a:lnTo>
                  <a:pt x="26742" y="106987"/>
                </a:lnTo>
                <a:lnTo>
                  <a:pt x="24685" y="104819"/>
                </a:lnTo>
                <a:lnTo>
                  <a:pt x="23314" y="101927"/>
                </a:lnTo>
                <a:lnTo>
                  <a:pt x="20571" y="99759"/>
                </a:lnTo>
                <a:lnTo>
                  <a:pt x="18514" y="96867"/>
                </a:lnTo>
                <a:lnTo>
                  <a:pt x="16457" y="94698"/>
                </a:lnTo>
                <a:lnTo>
                  <a:pt x="13028" y="91807"/>
                </a:lnTo>
                <a:lnTo>
                  <a:pt x="10285" y="88915"/>
                </a:lnTo>
                <a:lnTo>
                  <a:pt x="8228" y="86746"/>
                </a:lnTo>
                <a:lnTo>
                  <a:pt x="6857" y="83855"/>
                </a:lnTo>
                <a:lnTo>
                  <a:pt x="4800" y="81686"/>
                </a:lnTo>
                <a:lnTo>
                  <a:pt x="4114" y="78795"/>
                </a:lnTo>
                <a:lnTo>
                  <a:pt x="2742" y="76626"/>
                </a:lnTo>
                <a:lnTo>
                  <a:pt x="1371" y="73734"/>
                </a:lnTo>
                <a:lnTo>
                  <a:pt x="685" y="72289"/>
                </a:lnTo>
                <a:lnTo>
                  <a:pt x="0" y="69397"/>
                </a:lnTo>
                <a:lnTo>
                  <a:pt x="0" y="67228"/>
                </a:lnTo>
                <a:lnTo>
                  <a:pt x="685" y="65060"/>
                </a:lnTo>
                <a:lnTo>
                  <a:pt x="685" y="61445"/>
                </a:lnTo>
                <a:lnTo>
                  <a:pt x="1371" y="58554"/>
                </a:lnTo>
                <a:lnTo>
                  <a:pt x="2742" y="55662"/>
                </a:lnTo>
                <a:lnTo>
                  <a:pt x="4114" y="52771"/>
                </a:lnTo>
                <a:lnTo>
                  <a:pt x="4800" y="49879"/>
                </a:lnTo>
                <a:lnTo>
                  <a:pt x="5485" y="46265"/>
                </a:lnTo>
                <a:lnTo>
                  <a:pt x="6857" y="42650"/>
                </a:lnTo>
                <a:lnTo>
                  <a:pt x="8228" y="39036"/>
                </a:lnTo>
                <a:lnTo>
                  <a:pt x="8228" y="34698"/>
                </a:lnTo>
                <a:lnTo>
                  <a:pt x="10285" y="30361"/>
                </a:lnTo>
                <a:lnTo>
                  <a:pt x="12342" y="26746"/>
                </a:lnTo>
                <a:lnTo>
                  <a:pt x="13714" y="23855"/>
                </a:lnTo>
                <a:lnTo>
                  <a:pt x="16457" y="20963"/>
                </a:lnTo>
                <a:lnTo>
                  <a:pt x="19200" y="18795"/>
                </a:lnTo>
                <a:lnTo>
                  <a:pt x="24000" y="15903"/>
                </a:lnTo>
                <a:lnTo>
                  <a:pt x="28799" y="13012"/>
                </a:lnTo>
                <a:lnTo>
                  <a:pt x="32914" y="10120"/>
                </a:lnTo>
                <a:lnTo>
                  <a:pt x="38400" y="7228"/>
                </a:lnTo>
                <a:lnTo>
                  <a:pt x="43200" y="5060"/>
                </a:lnTo>
                <a:lnTo>
                  <a:pt x="48000" y="2891"/>
                </a:lnTo>
                <a:lnTo>
                  <a:pt x="50742" y="1445"/>
                </a:lnTo>
                <a:lnTo>
                  <a:pt x="54857" y="722"/>
                </a:lnTo>
                <a:lnTo>
                  <a:pt x="61714" y="722"/>
                </a:lnTo>
                <a:lnTo>
                  <a:pt x="68571" y="0"/>
                </a:lnTo>
                <a:lnTo>
                  <a:pt x="76800" y="722"/>
                </a:lnTo>
                <a:lnTo>
                  <a:pt x="86400" y="1445"/>
                </a:lnTo>
                <a:lnTo>
                  <a:pt x="93942" y="4337"/>
                </a:lnTo>
                <a:lnTo>
                  <a:pt x="101485" y="8674"/>
                </a:lnTo>
                <a:lnTo>
                  <a:pt x="106971" y="14457"/>
                </a:lnTo>
                <a:lnTo>
                  <a:pt x="108342" y="17349"/>
                </a:lnTo>
                <a:lnTo>
                  <a:pt x="111085" y="20963"/>
                </a:lnTo>
                <a:lnTo>
                  <a:pt x="112457" y="24578"/>
                </a:lnTo>
                <a:lnTo>
                  <a:pt x="114514" y="28192"/>
                </a:lnTo>
                <a:lnTo>
                  <a:pt x="116571" y="32530"/>
                </a:lnTo>
                <a:lnTo>
                  <a:pt x="117942" y="37590"/>
                </a:lnTo>
                <a:lnTo>
                  <a:pt x="118628" y="41204"/>
                </a:lnTo>
                <a:lnTo>
                  <a:pt x="119314" y="44819"/>
                </a:lnTo>
                <a:lnTo>
                  <a:pt x="119314" y="48433"/>
                </a:lnTo>
                <a:lnTo>
                  <a:pt x="118628" y="52771"/>
                </a:lnTo>
                <a:lnTo>
                  <a:pt x="117942" y="58554"/>
                </a:lnTo>
                <a:lnTo>
                  <a:pt x="116571" y="64337"/>
                </a:lnTo>
                <a:lnTo>
                  <a:pt x="115199" y="69397"/>
                </a:lnTo>
                <a:lnTo>
                  <a:pt x="113828" y="74457"/>
                </a:lnTo>
                <a:lnTo>
                  <a:pt x="111771" y="79518"/>
                </a:lnTo>
                <a:lnTo>
                  <a:pt x="111085" y="83132"/>
                </a:lnTo>
                <a:lnTo>
                  <a:pt x="108342" y="87469"/>
                </a:lnTo>
                <a:lnTo>
                  <a:pt x="106285" y="91807"/>
                </a:lnTo>
                <a:lnTo>
                  <a:pt x="102171" y="96867"/>
                </a:lnTo>
                <a:lnTo>
                  <a:pt x="99428" y="101204"/>
                </a:lnTo>
                <a:lnTo>
                  <a:pt x="95314" y="106265"/>
                </a:lnTo>
                <a:lnTo>
                  <a:pt x="91885" y="109879"/>
                </a:lnTo>
                <a:lnTo>
                  <a:pt x="87085" y="112048"/>
                </a:lnTo>
                <a:lnTo>
                  <a:pt x="83657" y="113493"/>
                </a:lnTo>
                <a:lnTo>
                  <a:pt x="80914" y="114216"/>
                </a:lnTo>
                <a:lnTo>
                  <a:pt x="76800" y="114939"/>
                </a:lnTo>
                <a:lnTo>
                  <a:pt x="74057" y="115662"/>
                </a:lnTo>
                <a:lnTo>
                  <a:pt x="71314" y="117108"/>
                </a:lnTo>
                <a:lnTo>
                  <a:pt x="67885" y="117831"/>
                </a:lnTo>
                <a:lnTo>
                  <a:pt x="65142" y="118554"/>
                </a:lnTo>
                <a:lnTo>
                  <a:pt x="62399" y="119277"/>
                </a:lnTo>
                <a:lnTo>
                  <a:pt x="60342" y="119277"/>
                </a:lnTo>
                <a:lnTo>
                  <a:pt x="56914" y="118554"/>
                </a:lnTo>
                <a:lnTo>
                  <a:pt x="52114" y="117831"/>
                </a:lnTo>
                <a:lnTo>
                  <a:pt x="48000" y="116385"/>
                </a:lnTo>
                <a:lnTo>
                  <a:pt x="43885" y="115662"/>
                </a:lnTo>
                <a:lnTo>
                  <a:pt x="39771" y="114939"/>
                </a:lnTo>
                <a:lnTo>
                  <a:pt x="37028" y="113493"/>
                </a:lnTo>
                <a:lnTo>
                  <a:pt x="34971" y="112771"/>
                </a:lnTo>
                <a:lnTo>
                  <a:pt x="33600" y="112771"/>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49" name="Shape 5149"/>
          <p:cNvSpPr/>
          <p:nvPr/>
        </p:nvSpPr>
        <p:spPr>
          <a:xfrm>
            <a:off x="3903662" y="5537200"/>
            <a:ext cx="11112" cy="6349"/>
          </a:xfrm>
          <a:custGeom>
            <a:pathLst>
              <a:path extrusionOk="0" h="120000" w="120000">
                <a:moveTo>
                  <a:pt x="75000" y="90000"/>
                </a:moveTo>
                <a:lnTo>
                  <a:pt x="45000" y="90000"/>
                </a:lnTo>
                <a:lnTo>
                  <a:pt x="30000" y="60000"/>
                </a:lnTo>
                <a:lnTo>
                  <a:pt x="15000" y="60000"/>
                </a:lnTo>
                <a:lnTo>
                  <a:pt x="0" y="60000"/>
                </a:lnTo>
                <a:lnTo>
                  <a:pt x="0" y="30000"/>
                </a:lnTo>
                <a:lnTo>
                  <a:pt x="15000" y="0"/>
                </a:lnTo>
                <a:lnTo>
                  <a:pt x="30000" y="0"/>
                </a:lnTo>
                <a:lnTo>
                  <a:pt x="45000" y="0"/>
                </a:lnTo>
                <a:lnTo>
                  <a:pt x="60000" y="0"/>
                </a:lnTo>
                <a:lnTo>
                  <a:pt x="75000" y="0"/>
                </a:lnTo>
                <a:lnTo>
                  <a:pt x="75000" y="30000"/>
                </a:lnTo>
                <a:lnTo>
                  <a:pt x="90000" y="30000"/>
                </a:lnTo>
                <a:lnTo>
                  <a:pt x="90000" y="60000"/>
                </a:lnTo>
                <a:lnTo>
                  <a:pt x="105000" y="60000"/>
                </a:lnTo>
                <a:lnTo>
                  <a:pt x="105000" y="90000"/>
                </a:lnTo>
                <a:lnTo>
                  <a:pt x="90000" y="90000"/>
                </a:lnTo>
                <a:lnTo>
                  <a:pt x="75000"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50" name="Shape 5150"/>
          <p:cNvSpPr/>
          <p:nvPr/>
        </p:nvSpPr>
        <p:spPr>
          <a:xfrm>
            <a:off x="3903662" y="5537200"/>
            <a:ext cx="26987" cy="22225"/>
          </a:xfrm>
          <a:custGeom>
            <a:pathLst>
              <a:path extrusionOk="0" h="120000" w="120000">
                <a:moveTo>
                  <a:pt x="78000" y="111428"/>
                </a:moveTo>
                <a:lnTo>
                  <a:pt x="78000" y="111428"/>
                </a:lnTo>
                <a:lnTo>
                  <a:pt x="54000" y="94285"/>
                </a:lnTo>
                <a:lnTo>
                  <a:pt x="42000" y="85714"/>
                </a:lnTo>
                <a:lnTo>
                  <a:pt x="24000" y="85714"/>
                </a:lnTo>
                <a:lnTo>
                  <a:pt x="12000" y="77142"/>
                </a:lnTo>
                <a:lnTo>
                  <a:pt x="6000" y="68571"/>
                </a:lnTo>
                <a:lnTo>
                  <a:pt x="0" y="51428"/>
                </a:lnTo>
                <a:lnTo>
                  <a:pt x="0" y="34285"/>
                </a:lnTo>
                <a:lnTo>
                  <a:pt x="6000" y="25714"/>
                </a:lnTo>
                <a:lnTo>
                  <a:pt x="12000" y="8571"/>
                </a:lnTo>
                <a:lnTo>
                  <a:pt x="24000" y="0"/>
                </a:lnTo>
                <a:lnTo>
                  <a:pt x="42000" y="0"/>
                </a:lnTo>
                <a:lnTo>
                  <a:pt x="54000" y="8571"/>
                </a:lnTo>
                <a:lnTo>
                  <a:pt x="60000" y="17142"/>
                </a:lnTo>
                <a:lnTo>
                  <a:pt x="72000" y="17142"/>
                </a:lnTo>
                <a:lnTo>
                  <a:pt x="90000" y="25714"/>
                </a:lnTo>
                <a:lnTo>
                  <a:pt x="102000" y="42857"/>
                </a:lnTo>
                <a:lnTo>
                  <a:pt x="102000" y="59999"/>
                </a:lnTo>
                <a:lnTo>
                  <a:pt x="108000" y="77142"/>
                </a:lnTo>
                <a:lnTo>
                  <a:pt x="114000" y="85714"/>
                </a:lnTo>
                <a:lnTo>
                  <a:pt x="114000" y="94285"/>
                </a:lnTo>
                <a:lnTo>
                  <a:pt x="108000" y="111428"/>
                </a:lnTo>
                <a:lnTo>
                  <a:pt x="102000" y="111428"/>
                </a:lnTo>
                <a:lnTo>
                  <a:pt x="90000" y="111428"/>
                </a:lnTo>
                <a:lnTo>
                  <a:pt x="78000" y="11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51" name="Shape 5151"/>
          <p:cNvSpPr/>
          <p:nvPr/>
        </p:nvSpPr>
        <p:spPr>
          <a:xfrm>
            <a:off x="3916362" y="5370512"/>
            <a:ext cx="12699" cy="6349"/>
          </a:xfrm>
          <a:custGeom>
            <a:pathLst>
              <a:path extrusionOk="0" h="120000" w="120000">
                <a:moveTo>
                  <a:pt x="72000" y="90000"/>
                </a:moveTo>
                <a:lnTo>
                  <a:pt x="48000" y="90000"/>
                </a:lnTo>
                <a:lnTo>
                  <a:pt x="36000" y="60000"/>
                </a:lnTo>
                <a:lnTo>
                  <a:pt x="24000" y="60000"/>
                </a:lnTo>
                <a:lnTo>
                  <a:pt x="12000" y="60000"/>
                </a:lnTo>
                <a:lnTo>
                  <a:pt x="0" y="30000"/>
                </a:lnTo>
                <a:lnTo>
                  <a:pt x="12000" y="0"/>
                </a:lnTo>
                <a:lnTo>
                  <a:pt x="24000" y="0"/>
                </a:lnTo>
                <a:lnTo>
                  <a:pt x="36000" y="0"/>
                </a:lnTo>
                <a:lnTo>
                  <a:pt x="48000" y="0"/>
                </a:lnTo>
                <a:lnTo>
                  <a:pt x="60000" y="0"/>
                </a:lnTo>
                <a:lnTo>
                  <a:pt x="72000" y="0"/>
                </a:lnTo>
                <a:lnTo>
                  <a:pt x="84000" y="0"/>
                </a:lnTo>
                <a:lnTo>
                  <a:pt x="96000" y="0"/>
                </a:lnTo>
                <a:lnTo>
                  <a:pt x="108000" y="30000"/>
                </a:lnTo>
                <a:lnTo>
                  <a:pt x="108000" y="60000"/>
                </a:lnTo>
                <a:lnTo>
                  <a:pt x="108000" y="90000"/>
                </a:lnTo>
                <a:lnTo>
                  <a:pt x="96000" y="90000"/>
                </a:lnTo>
                <a:lnTo>
                  <a:pt x="84000" y="90000"/>
                </a:lnTo>
                <a:lnTo>
                  <a:pt x="72000"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52" name="Shape 5152"/>
          <p:cNvSpPr/>
          <p:nvPr/>
        </p:nvSpPr>
        <p:spPr>
          <a:xfrm>
            <a:off x="3916362" y="5370512"/>
            <a:ext cx="28575" cy="22225"/>
          </a:xfrm>
          <a:custGeom>
            <a:pathLst>
              <a:path extrusionOk="0" h="120000" w="120000">
                <a:moveTo>
                  <a:pt x="74285" y="111428"/>
                </a:moveTo>
                <a:lnTo>
                  <a:pt x="74285" y="111428"/>
                </a:lnTo>
                <a:lnTo>
                  <a:pt x="45714" y="94285"/>
                </a:lnTo>
                <a:lnTo>
                  <a:pt x="40000" y="85714"/>
                </a:lnTo>
                <a:lnTo>
                  <a:pt x="22857" y="85714"/>
                </a:lnTo>
                <a:lnTo>
                  <a:pt x="11428" y="77142"/>
                </a:lnTo>
                <a:lnTo>
                  <a:pt x="5714" y="59999"/>
                </a:lnTo>
                <a:lnTo>
                  <a:pt x="0" y="51428"/>
                </a:lnTo>
                <a:lnTo>
                  <a:pt x="0" y="34285"/>
                </a:lnTo>
                <a:lnTo>
                  <a:pt x="5714" y="17142"/>
                </a:lnTo>
                <a:lnTo>
                  <a:pt x="11428" y="8571"/>
                </a:lnTo>
                <a:lnTo>
                  <a:pt x="22857" y="0"/>
                </a:lnTo>
                <a:lnTo>
                  <a:pt x="40000" y="0"/>
                </a:lnTo>
                <a:lnTo>
                  <a:pt x="45714" y="0"/>
                </a:lnTo>
                <a:lnTo>
                  <a:pt x="62857" y="0"/>
                </a:lnTo>
                <a:lnTo>
                  <a:pt x="74285" y="0"/>
                </a:lnTo>
                <a:lnTo>
                  <a:pt x="91428" y="0"/>
                </a:lnTo>
                <a:lnTo>
                  <a:pt x="102857" y="17142"/>
                </a:lnTo>
                <a:lnTo>
                  <a:pt x="108571" y="42857"/>
                </a:lnTo>
                <a:lnTo>
                  <a:pt x="108571" y="59999"/>
                </a:lnTo>
                <a:lnTo>
                  <a:pt x="114285" y="85714"/>
                </a:lnTo>
                <a:lnTo>
                  <a:pt x="114285" y="102857"/>
                </a:lnTo>
                <a:lnTo>
                  <a:pt x="108571" y="111428"/>
                </a:lnTo>
                <a:lnTo>
                  <a:pt x="97142" y="111428"/>
                </a:lnTo>
                <a:lnTo>
                  <a:pt x="80000" y="111428"/>
                </a:lnTo>
                <a:lnTo>
                  <a:pt x="74285" y="11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53" name="Shape 5153"/>
          <p:cNvSpPr/>
          <p:nvPr/>
        </p:nvSpPr>
        <p:spPr>
          <a:xfrm>
            <a:off x="3870325" y="5491162"/>
            <a:ext cx="3174" cy="6349"/>
          </a:xfrm>
          <a:custGeom>
            <a:pathLst>
              <a:path extrusionOk="0" h="120000" w="120000">
                <a:moveTo>
                  <a:pt x="0" y="60000"/>
                </a:moveTo>
                <a:lnTo>
                  <a:pt x="0" y="30000"/>
                </a:lnTo>
                <a:lnTo>
                  <a:pt x="0" y="0"/>
                </a:lnTo>
                <a:lnTo>
                  <a:pt x="60000" y="0"/>
                </a:lnTo>
                <a:lnTo>
                  <a:pt x="60000" y="60000"/>
                </a:lnTo>
                <a:lnTo>
                  <a:pt x="60000" y="90000"/>
                </a:lnTo>
                <a:lnTo>
                  <a:pt x="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54" name="Shape 5154"/>
          <p:cNvSpPr/>
          <p:nvPr/>
        </p:nvSpPr>
        <p:spPr>
          <a:xfrm>
            <a:off x="3871912" y="5491162"/>
            <a:ext cx="15875" cy="22225"/>
          </a:xfrm>
          <a:custGeom>
            <a:pathLst>
              <a:path extrusionOk="0" h="120000" w="120000">
                <a:moveTo>
                  <a:pt x="109090" y="59999"/>
                </a:moveTo>
                <a:lnTo>
                  <a:pt x="109090" y="59999"/>
                </a:lnTo>
                <a:lnTo>
                  <a:pt x="109090" y="42857"/>
                </a:lnTo>
                <a:lnTo>
                  <a:pt x="109090" y="17142"/>
                </a:lnTo>
                <a:lnTo>
                  <a:pt x="109090" y="8571"/>
                </a:lnTo>
                <a:lnTo>
                  <a:pt x="98181" y="0"/>
                </a:lnTo>
                <a:lnTo>
                  <a:pt x="76363" y="0"/>
                </a:lnTo>
                <a:lnTo>
                  <a:pt x="65454" y="0"/>
                </a:lnTo>
                <a:lnTo>
                  <a:pt x="43636" y="8571"/>
                </a:lnTo>
                <a:lnTo>
                  <a:pt x="32727" y="8571"/>
                </a:lnTo>
                <a:lnTo>
                  <a:pt x="0" y="59999"/>
                </a:lnTo>
                <a:lnTo>
                  <a:pt x="32727" y="111428"/>
                </a:lnTo>
                <a:lnTo>
                  <a:pt x="10909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55" name="Shape 5155"/>
          <p:cNvSpPr/>
          <p:nvPr/>
        </p:nvSpPr>
        <p:spPr>
          <a:xfrm>
            <a:off x="3970337" y="5497512"/>
            <a:ext cx="1587" cy="7937"/>
          </a:xfrm>
          <a:custGeom>
            <a:pathLst>
              <a:path extrusionOk="0" h="120000" w="120000">
                <a:moveTo>
                  <a:pt x="0" y="48000"/>
                </a:moveTo>
                <a:lnTo>
                  <a:pt x="0" y="24000"/>
                </a:lnTo>
                <a:lnTo>
                  <a:pt x="0" y="0"/>
                </a:lnTo>
                <a:lnTo>
                  <a:pt x="0" y="24000"/>
                </a:lnTo>
                <a:lnTo>
                  <a:pt x="0" y="48000"/>
                </a:lnTo>
                <a:lnTo>
                  <a:pt x="0" y="96000"/>
                </a:lnTo>
                <a:lnTo>
                  <a:pt x="0" y="4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56" name="Shape 5156"/>
          <p:cNvSpPr/>
          <p:nvPr/>
        </p:nvSpPr>
        <p:spPr>
          <a:xfrm>
            <a:off x="3970337" y="5497512"/>
            <a:ext cx="17461" cy="23812"/>
          </a:xfrm>
          <a:custGeom>
            <a:pathLst>
              <a:path extrusionOk="0" h="120000" w="120000">
                <a:moveTo>
                  <a:pt x="110000" y="64000"/>
                </a:moveTo>
                <a:lnTo>
                  <a:pt x="110000" y="64000"/>
                </a:lnTo>
                <a:lnTo>
                  <a:pt x="110000" y="40000"/>
                </a:lnTo>
                <a:lnTo>
                  <a:pt x="110000" y="24000"/>
                </a:lnTo>
                <a:lnTo>
                  <a:pt x="110000" y="16000"/>
                </a:lnTo>
                <a:lnTo>
                  <a:pt x="100000" y="8000"/>
                </a:lnTo>
                <a:lnTo>
                  <a:pt x="80000" y="0"/>
                </a:lnTo>
                <a:lnTo>
                  <a:pt x="70000" y="8000"/>
                </a:lnTo>
                <a:lnTo>
                  <a:pt x="60000" y="16000"/>
                </a:lnTo>
                <a:lnTo>
                  <a:pt x="40000" y="16000"/>
                </a:lnTo>
                <a:lnTo>
                  <a:pt x="0" y="64000"/>
                </a:lnTo>
                <a:lnTo>
                  <a:pt x="40000" y="112000"/>
                </a:lnTo>
                <a:lnTo>
                  <a:pt x="110000" y="64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57" name="Shape 5157"/>
          <p:cNvSpPr/>
          <p:nvPr/>
        </p:nvSpPr>
        <p:spPr>
          <a:xfrm>
            <a:off x="3975100" y="5424487"/>
            <a:ext cx="1587" cy="12699"/>
          </a:xfrm>
          <a:custGeom>
            <a:pathLst>
              <a:path extrusionOk="0" h="120000" w="120000">
                <a:moveTo>
                  <a:pt x="0" y="75000"/>
                </a:moveTo>
                <a:lnTo>
                  <a:pt x="0" y="45000"/>
                </a:lnTo>
                <a:lnTo>
                  <a:pt x="0" y="30000"/>
                </a:lnTo>
                <a:lnTo>
                  <a:pt x="0" y="15000"/>
                </a:lnTo>
                <a:lnTo>
                  <a:pt x="0" y="0"/>
                </a:lnTo>
                <a:lnTo>
                  <a:pt x="0" y="75000"/>
                </a:lnTo>
                <a:lnTo>
                  <a:pt x="0" y="105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58" name="Shape 5158"/>
          <p:cNvSpPr/>
          <p:nvPr/>
        </p:nvSpPr>
        <p:spPr>
          <a:xfrm>
            <a:off x="3975100" y="5424487"/>
            <a:ext cx="17462" cy="28575"/>
          </a:xfrm>
          <a:custGeom>
            <a:pathLst>
              <a:path extrusionOk="0" h="120000" w="120000">
                <a:moveTo>
                  <a:pt x="101538" y="73333"/>
                </a:moveTo>
                <a:lnTo>
                  <a:pt x="101538" y="73333"/>
                </a:lnTo>
                <a:lnTo>
                  <a:pt x="110769" y="53333"/>
                </a:lnTo>
                <a:lnTo>
                  <a:pt x="110769" y="33333"/>
                </a:lnTo>
                <a:lnTo>
                  <a:pt x="101538" y="26666"/>
                </a:lnTo>
                <a:lnTo>
                  <a:pt x="92307" y="26666"/>
                </a:lnTo>
                <a:lnTo>
                  <a:pt x="73846" y="20000"/>
                </a:lnTo>
                <a:lnTo>
                  <a:pt x="46153" y="6666"/>
                </a:lnTo>
                <a:lnTo>
                  <a:pt x="9230" y="0"/>
                </a:lnTo>
                <a:lnTo>
                  <a:pt x="0" y="73333"/>
                </a:lnTo>
                <a:lnTo>
                  <a:pt x="46153" y="113333"/>
                </a:lnTo>
                <a:lnTo>
                  <a:pt x="101538" y="7333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59" name="Shape 5159"/>
          <p:cNvSpPr/>
          <p:nvPr/>
        </p:nvSpPr>
        <p:spPr>
          <a:xfrm>
            <a:off x="3890962" y="5419725"/>
            <a:ext cx="17461" cy="7937"/>
          </a:xfrm>
          <a:custGeom>
            <a:pathLst>
              <a:path extrusionOk="0" h="120000" w="120000">
                <a:moveTo>
                  <a:pt x="0" y="72000"/>
                </a:moveTo>
                <a:lnTo>
                  <a:pt x="20000" y="48000"/>
                </a:lnTo>
                <a:lnTo>
                  <a:pt x="30000" y="48000"/>
                </a:lnTo>
                <a:lnTo>
                  <a:pt x="40000" y="48000"/>
                </a:lnTo>
                <a:lnTo>
                  <a:pt x="50000" y="48000"/>
                </a:lnTo>
                <a:lnTo>
                  <a:pt x="60000" y="72000"/>
                </a:lnTo>
                <a:lnTo>
                  <a:pt x="70000" y="72000"/>
                </a:lnTo>
                <a:lnTo>
                  <a:pt x="80000" y="96000"/>
                </a:lnTo>
                <a:lnTo>
                  <a:pt x="90000" y="96000"/>
                </a:lnTo>
                <a:lnTo>
                  <a:pt x="100000" y="96000"/>
                </a:lnTo>
                <a:lnTo>
                  <a:pt x="110000" y="72000"/>
                </a:lnTo>
                <a:lnTo>
                  <a:pt x="100000" y="72000"/>
                </a:lnTo>
                <a:lnTo>
                  <a:pt x="90000" y="48000"/>
                </a:lnTo>
                <a:lnTo>
                  <a:pt x="90000" y="24000"/>
                </a:lnTo>
                <a:lnTo>
                  <a:pt x="80000" y="24000"/>
                </a:lnTo>
                <a:lnTo>
                  <a:pt x="70000" y="0"/>
                </a:lnTo>
                <a:lnTo>
                  <a:pt x="50000" y="0"/>
                </a:lnTo>
                <a:lnTo>
                  <a:pt x="40000" y="0"/>
                </a:lnTo>
                <a:lnTo>
                  <a:pt x="30000" y="0"/>
                </a:lnTo>
                <a:lnTo>
                  <a:pt x="20000" y="24000"/>
                </a:lnTo>
                <a:lnTo>
                  <a:pt x="10000" y="48000"/>
                </a:lnTo>
                <a:lnTo>
                  <a:pt x="0" y="72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60" name="Shape 5160"/>
          <p:cNvSpPr/>
          <p:nvPr/>
        </p:nvSpPr>
        <p:spPr>
          <a:xfrm>
            <a:off x="3890962" y="5419725"/>
            <a:ext cx="33336" cy="23813"/>
          </a:xfrm>
          <a:custGeom>
            <a:pathLst>
              <a:path extrusionOk="0" h="120000" w="120000">
                <a:moveTo>
                  <a:pt x="0" y="80000"/>
                </a:moveTo>
                <a:lnTo>
                  <a:pt x="0" y="80000"/>
                </a:lnTo>
                <a:lnTo>
                  <a:pt x="15652" y="64000"/>
                </a:lnTo>
                <a:lnTo>
                  <a:pt x="36521" y="56000"/>
                </a:lnTo>
                <a:lnTo>
                  <a:pt x="46956" y="48000"/>
                </a:lnTo>
                <a:lnTo>
                  <a:pt x="52173" y="56000"/>
                </a:lnTo>
                <a:lnTo>
                  <a:pt x="62608" y="72000"/>
                </a:lnTo>
                <a:lnTo>
                  <a:pt x="73043" y="88000"/>
                </a:lnTo>
                <a:lnTo>
                  <a:pt x="88695" y="104000"/>
                </a:lnTo>
                <a:lnTo>
                  <a:pt x="93913" y="112000"/>
                </a:lnTo>
                <a:lnTo>
                  <a:pt x="104347" y="112000"/>
                </a:lnTo>
                <a:lnTo>
                  <a:pt x="109565" y="104000"/>
                </a:lnTo>
                <a:lnTo>
                  <a:pt x="114782" y="96000"/>
                </a:lnTo>
                <a:lnTo>
                  <a:pt x="109565" y="80000"/>
                </a:lnTo>
                <a:lnTo>
                  <a:pt x="99130" y="56000"/>
                </a:lnTo>
                <a:lnTo>
                  <a:pt x="93913" y="40000"/>
                </a:lnTo>
                <a:lnTo>
                  <a:pt x="88695" y="32000"/>
                </a:lnTo>
                <a:lnTo>
                  <a:pt x="78260" y="16000"/>
                </a:lnTo>
                <a:lnTo>
                  <a:pt x="67826" y="8000"/>
                </a:lnTo>
                <a:lnTo>
                  <a:pt x="52173" y="8000"/>
                </a:lnTo>
                <a:lnTo>
                  <a:pt x="46956" y="0"/>
                </a:lnTo>
                <a:lnTo>
                  <a:pt x="36521" y="0"/>
                </a:lnTo>
                <a:lnTo>
                  <a:pt x="20869" y="16000"/>
                </a:lnTo>
                <a:lnTo>
                  <a:pt x="10434" y="48000"/>
                </a:lnTo>
                <a:lnTo>
                  <a:pt x="5217" y="64000"/>
                </a:lnTo>
                <a:lnTo>
                  <a:pt x="0" y="8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61" name="Shape 5161"/>
          <p:cNvSpPr/>
          <p:nvPr/>
        </p:nvSpPr>
        <p:spPr>
          <a:xfrm>
            <a:off x="3929062" y="5476875"/>
            <a:ext cx="12699" cy="6349"/>
          </a:xfrm>
          <a:custGeom>
            <a:pathLst>
              <a:path extrusionOk="0" h="120000" w="120000">
                <a:moveTo>
                  <a:pt x="106666" y="0"/>
                </a:moveTo>
                <a:lnTo>
                  <a:pt x="106666" y="60000"/>
                </a:lnTo>
                <a:lnTo>
                  <a:pt x="66666" y="90000"/>
                </a:lnTo>
                <a:lnTo>
                  <a:pt x="40000" y="90000"/>
                </a:lnTo>
                <a:lnTo>
                  <a:pt x="0" y="90000"/>
                </a:lnTo>
                <a:lnTo>
                  <a:pt x="10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62" name="Shape 5162"/>
          <p:cNvSpPr/>
          <p:nvPr/>
        </p:nvSpPr>
        <p:spPr>
          <a:xfrm>
            <a:off x="3941762" y="5481637"/>
            <a:ext cx="4762" cy="12699"/>
          </a:xfrm>
          <a:custGeom>
            <a:pathLst>
              <a:path extrusionOk="0" h="120000" w="120000">
                <a:moveTo>
                  <a:pt x="0" y="105000"/>
                </a:moveTo>
                <a:lnTo>
                  <a:pt x="0" y="105000"/>
                </a:lnTo>
                <a:lnTo>
                  <a:pt x="0" y="45000"/>
                </a:lnTo>
                <a:lnTo>
                  <a:pt x="30000" y="15000"/>
                </a:lnTo>
                <a:lnTo>
                  <a:pt x="60000" y="0"/>
                </a:lnTo>
                <a:lnTo>
                  <a:pt x="90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63" name="Shape 5163"/>
          <p:cNvSpPr/>
          <p:nvPr/>
        </p:nvSpPr>
        <p:spPr>
          <a:xfrm>
            <a:off x="3857625" y="5411787"/>
            <a:ext cx="1587" cy="25399"/>
          </a:xfrm>
          <a:custGeom>
            <a:pathLst>
              <a:path extrusionOk="0" h="120000" w="120000">
                <a:moveTo>
                  <a:pt x="0" y="112500"/>
                </a:moveTo>
                <a:lnTo>
                  <a:pt x="0" y="97500"/>
                </a:lnTo>
                <a:lnTo>
                  <a:pt x="0" y="82500"/>
                </a:lnTo>
                <a:lnTo>
                  <a:pt x="0" y="75000"/>
                </a:lnTo>
                <a:lnTo>
                  <a:pt x="0" y="67500"/>
                </a:lnTo>
                <a:lnTo>
                  <a:pt x="0" y="60000"/>
                </a:lnTo>
                <a:lnTo>
                  <a:pt x="0" y="52500"/>
                </a:lnTo>
                <a:lnTo>
                  <a:pt x="0" y="45000"/>
                </a:lnTo>
                <a:lnTo>
                  <a:pt x="0" y="37500"/>
                </a:lnTo>
                <a:lnTo>
                  <a:pt x="0" y="30000"/>
                </a:lnTo>
                <a:lnTo>
                  <a:pt x="0" y="15000"/>
                </a:lnTo>
                <a:lnTo>
                  <a:pt x="0" y="0"/>
                </a:lnTo>
                <a:lnTo>
                  <a:pt x="0" y="1125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64" name="Shape 5164"/>
          <p:cNvSpPr/>
          <p:nvPr/>
        </p:nvSpPr>
        <p:spPr>
          <a:xfrm>
            <a:off x="3857625" y="5411787"/>
            <a:ext cx="17462" cy="41275"/>
          </a:xfrm>
          <a:custGeom>
            <a:pathLst>
              <a:path extrusionOk="0" h="120000" w="120000">
                <a:moveTo>
                  <a:pt x="0" y="115384"/>
                </a:moveTo>
                <a:lnTo>
                  <a:pt x="0" y="115384"/>
                </a:lnTo>
                <a:lnTo>
                  <a:pt x="20000" y="96923"/>
                </a:lnTo>
                <a:lnTo>
                  <a:pt x="40000" y="87692"/>
                </a:lnTo>
                <a:lnTo>
                  <a:pt x="60000" y="73846"/>
                </a:lnTo>
                <a:lnTo>
                  <a:pt x="60000" y="69230"/>
                </a:lnTo>
                <a:lnTo>
                  <a:pt x="60000" y="64615"/>
                </a:lnTo>
                <a:lnTo>
                  <a:pt x="60000" y="55384"/>
                </a:lnTo>
                <a:lnTo>
                  <a:pt x="60000" y="46153"/>
                </a:lnTo>
                <a:lnTo>
                  <a:pt x="60000" y="36923"/>
                </a:lnTo>
                <a:lnTo>
                  <a:pt x="70000" y="27692"/>
                </a:lnTo>
                <a:lnTo>
                  <a:pt x="90000" y="13846"/>
                </a:lnTo>
                <a:lnTo>
                  <a:pt x="100000" y="0"/>
                </a:lnTo>
                <a:lnTo>
                  <a:pt x="110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65" name="Shape 5165"/>
          <p:cNvSpPr/>
          <p:nvPr/>
        </p:nvSpPr>
        <p:spPr>
          <a:xfrm>
            <a:off x="3868737" y="5378450"/>
            <a:ext cx="22225" cy="6349"/>
          </a:xfrm>
          <a:custGeom>
            <a:pathLst>
              <a:path extrusionOk="0" h="120000" w="120000">
                <a:moveTo>
                  <a:pt x="0" y="0"/>
                </a:moveTo>
                <a:lnTo>
                  <a:pt x="22500" y="0"/>
                </a:lnTo>
                <a:lnTo>
                  <a:pt x="37500" y="30000"/>
                </a:lnTo>
                <a:lnTo>
                  <a:pt x="52500" y="60000"/>
                </a:lnTo>
                <a:lnTo>
                  <a:pt x="67500" y="60000"/>
                </a:lnTo>
                <a:lnTo>
                  <a:pt x="75000" y="60000"/>
                </a:lnTo>
                <a:lnTo>
                  <a:pt x="90000" y="90000"/>
                </a:lnTo>
                <a:lnTo>
                  <a:pt x="105000" y="90000"/>
                </a:lnTo>
                <a:lnTo>
                  <a:pt x="112500" y="90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66" name="Shape 5166"/>
          <p:cNvSpPr/>
          <p:nvPr/>
        </p:nvSpPr>
        <p:spPr>
          <a:xfrm>
            <a:off x="3868737" y="5378450"/>
            <a:ext cx="38099" cy="22225"/>
          </a:xfrm>
          <a:custGeom>
            <a:pathLst>
              <a:path extrusionOk="0" h="120000" w="120000">
                <a:moveTo>
                  <a:pt x="0" y="0"/>
                </a:moveTo>
                <a:lnTo>
                  <a:pt x="0" y="0"/>
                </a:lnTo>
                <a:lnTo>
                  <a:pt x="22222" y="8571"/>
                </a:lnTo>
                <a:lnTo>
                  <a:pt x="40000" y="25714"/>
                </a:lnTo>
                <a:lnTo>
                  <a:pt x="53333" y="59999"/>
                </a:lnTo>
                <a:lnTo>
                  <a:pt x="71111" y="68571"/>
                </a:lnTo>
                <a:lnTo>
                  <a:pt x="80000" y="85714"/>
                </a:lnTo>
                <a:lnTo>
                  <a:pt x="93333" y="102857"/>
                </a:lnTo>
                <a:lnTo>
                  <a:pt x="111111" y="111428"/>
                </a:lnTo>
                <a:lnTo>
                  <a:pt x="115555" y="11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67" name="Shape 5167"/>
          <p:cNvSpPr/>
          <p:nvPr/>
        </p:nvSpPr>
        <p:spPr>
          <a:xfrm>
            <a:off x="3943350" y="5513387"/>
            <a:ext cx="14288" cy="12699"/>
          </a:xfrm>
          <a:custGeom>
            <a:pathLst>
              <a:path extrusionOk="0" h="120000" w="120000">
                <a:moveTo>
                  <a:pt x="48000" y="75000"/>
                </a:moveTo>
                <a:lnTo>
                  <a:pt x="108000" y="105000"/>
                </a:lnTo>
                <a:lnTo>
                  <a:pt x="108000" y="75000"/>
                </a:lnTo>
                <a:lnTo>
                  <a:pt x="108000" y="30000"/>
                </a:lnTo>
                <a:lnTo>
                  <a:pt x="108000" y="0"/>
                </a:lnTo>
                <a:lnTo>
                  <a:pt x="48000" y="0"/>
                </a:lnTo>
                <a:lnTo>
                  <a:pt x="0" y="30000"/>
                </a:lnTo>
                <a:lnTo>
                  <a:pt x="0" y="75000"/>
                </a:lnTo>
                <a:lnTo>
                  <a:pt x="4800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68" name="Shape 5168"/>
          <p:cNvSpPr/>
          <p:nvPr/>
        </p:nvSpPr>
        <p:spPr>
          <a:xfrm>
            <a:off x="3905250" y="5494337"/>
            <a:ext cx="12699" cy="12699"/>
          </a:xfrm>
          <a:custGeom>
            <a:pathLst>
              <a:path extrusionOk="0" h="120000" w="120000">
                <a:moveTo>
                  <a:pt x="40000" y="105000"/>
                </a:moveTo>
                <a:lnTo>
                  <a:pt x="40000" y="105000"/>
                </a:lnTo>
                <a:lnTo>
                  <a:pt x="66666" y="105000"/>
                </a:lnTo>
                <a:lnTo>
                  <a:pt x="106666" y="105000"/>
                </a:lnTo>
                <a:lnTo>
                  <a:pt x="106666" y="75000"/>
                </a:lnTo>
                <a:lnTo>
                  <a:pt x="106666" y="30000"/>
                </a:lnTo>
                <a:lnTo>
                  <a:pt x="66666" y="30000"/>
                </a:lnTo>
                <a:lnTo>
                  <a:pt x="66666" y="0"/>
                </a:lnTo>
                <a:lnTo>
                  <a:pt x="40000" y="0"/>
                </a:lnTo>
                <a:lnTo>
                  <a:pt x="0" y="30000"/>
                </a:lnTo>
                <a:lnTo>
                  <a:pt x="0" y="75000"/>
                </a:lnTo>
                <a:lnTo>
                  <a:pt x="0" y="10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69" name="Shape 5169"/>
          <p:cNvSpPr/>
          <p:nvPr/>
        </p:nvSpPr>
        <p:spPr>
          <a:xfrm>
            <a:off x="3905250" y="5456237"/>
            <a:ext cx="14288" cy="12699"/>
          </a:xfrm>
          <a:custGeom>
            <a:pathLst>
              <a:path extrusionOk="0" h="120000" w="120000">
                <a:moveTo>
                  <a:pt x="0" y="105000"/>
                </a:moveTo>
                <a:lnTo>
                  <a:pt x="48000" y="105000"/>
                </a:lnTo>
                <a:lnTo>
                  <a:pt x="108000" y="105000"/>
                </a:lnTo>
                <a:lnTo>
                  <a:pt x="108000" y="75000"/>
                </a:lnTo>
                <a:lnTo>
                  <a:pt x="108000" y="30000"/>
                </a:lnTo>
                <a:lnTo>
                  <a:pt x="108000" y="0"/>
                </a:lnTo>
                <a:lnTo>
                  <a:pt x="48000" y="0"/>
                </a:lnTo>
                <a:lnTo>
                  <a:pt x="0" y="0"/>
                </a:lnTo>
                <a:lnTo>
                  <a:pt x="0" y="30000"/>
                </a:lnTo>
                <a:lnTo>
                  <a:pt x="0" y="75000"/>
                </a:lnTo>
                <a:lnTo>
                  <a:pt x="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70" name="Shape 5170"/>
          <p:cNvSpPr/>
          <p:nvPr/>
        </p:nvSpPr>
        <p:spPr>
          <a:xfrm>
            <a:off x="3983037" y="5461000"/>
            <a:ext cx="15875" cy="12699"/>
          </a:xfrm>
          <a:custGeom>
            <a:pathLst>
              <a:path extrusionOk="0" h="120000" w="120000">
                <a:moveTo>
                  <a:pt x="0" y="75000"/>
                </a:moveTo>
                <a:lnTo>
                  <a:pt x="109090" y="105000"/>
                </a:lnTo>
                <a:lnTo>
                  <a:pt x="109090" y="75000"/>
                </a:lnTo>
                <a:lnTo>
                  <a:pt x="109090" y="30000"/>
                </a:lnTo>
                <a:lnTo>
                  <a:pt x="109090" y="0"/>
                </a:lnTo>
                <a:lnTo>
                  <a:pt x="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71" name="Shape 5171"/>
          <p:cNvSpPr/>
          <p:nvPr/>
        </p:nvSpPr>
        <p:spPr>
          <a:xfrm>
            <a:off x="3970337" y="5353050"/>
            <a:ext cx="14287" cy="12699"/>
          </a:xfrm>
          <a:custGeom>
            <a:pathLst>
              <a:path extrusionOk="0" h="120000" w="120000">
                <a:moveTo>
                  <a:pt x="0" y="75000"/>
                </a:moveTo>
                <a:lnTo>
                  <a:pt x="48000" y="105000"/>
                </a:lnTo>
                <a:lnTo>
                  <a:pt x="108000" y="75000"/>
                </a:lnTo>
                <a:lnTo>
                  <a:pt x="108000" y="30000"/>
                </a:lnTo>
                <a:lnTo>
                  <a:pt x="108000" y="0"/>
                </a:lnTo>
                <a:lnTo>
                  <a:pt x="48000" y="0"/>
                </a:lnTo>
                <a:lnTo>
                  <a:pt x="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72" name="Shape 5172"/>
          <p:cNvSpPr/>
          <p:nvPr/>
        </p:nvSpPr>
        <p:spPr>
          <a:xfrm>
            <a:off x="3994150" y="5384800"/>
            <a:ext cx="14288" cy="14288"/>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73" name="Shape 5173"/>
          <p:cNvSpPr/>
          <p:nvPr/>
        </p:nvSpPr>
        <p:spPr>
          <a:xfrm>
            <a:off x="3862387" y="5422900"/>
            <a:ext cx="14287" cy="12699"/>
          </a:xfrm>
          <a:custGeom>
            <a:pathLst>
              <a:path extrusionOk="0" h="120000" w="120000">
                <a:moveTo>
                  <a:pt x="0" y="105000"/>
                </a:moveTo>
                <a:lnTo>
                  <a:pt x="48000" y="105000"/>
                </a:lnTo>
                <a:lnTo>
                  <a:pt x="108000" y="105000"/>
                </a:lnTo>
                <a:lnTo>
                  <a:pt x="108000" y="75000"/>
                </a:lnTo>
                <a:lnTo>
                  <a:pt x="108000" y="30000"/>
                </a:lnTo>
                <a:lnTo>
                  <a:pt x="48000" y="0"/>
                </a:lnTo>
                <a:lnTo>
                  <a:pt x="0" y="0"/>
                </a:lnTo>
                <a:lnTo>
                  <a:pt x="0" y="30000"/>
                </a:lnTo>
                <a:lnTo>
                  <a:pt x="0" y="75000"/>
                </a:lnTo>
                <a:lnTo>
                  <a:pt x="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74" name="Shape 5174"/>
          <p:cNvSpPr/>
          <p:nvPr/>
        </p:nvSpPr>
        <p:spPr>
          <a:xfrm>
            <a:off x="3830637" y="5461000"/>
            <a:ext cx="14287" cy="12699"/>
          </a:xfrm>
          <a:custGeom>
            <a:pathLst>
              <a:path extrusionOk="0" h="120000" w="120000">
                <a:moveTo>
                  <a:pt x="48000" y="75000"/>
                </a:moveTo>
                <a:lnTo>
                  <a:pt x="48000" y="105000"/>
                </a:lnTo>
                <a:lnTo>
                  <a:pt x="108000" y="75000"/>
                </a:lnTo>
                <a:lnTo>
                  <a:pt x="108000" y="30000"/>
                </a:lnTo>
                <a:lnTo>
                  <a:pt x="48000" y="0"/>
                </a:lnTo>
                <a:lnTo>
                  <a:pt x="48000" y="30000"/>
                </a:lnTo>
                <a:lnTo>
                  <a:pt x="0" y="30000"/>
                </a:lnTo>
                <a:lnTo>
                  <a:pt x="0" y="75000"/>
                </a:lnTo>
                <a:lnTo>
                  <a:pt x="4800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75" name="Shape 5175"/>
          <p:cNvSpPr/>
          <p:nvPr/>
        </p:nvSpPr>
        <p:spPr>
          <a:xfrm>
            <a:off x="3829050" y="5411787"/>
            <a:ext cx="14288"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76" name="Shape 5176"/>
          <p:cNvSpPr/>
          <p:nvPr/>
        </p:nvSpPr>
        <p:spPr>
          <a:xfrm>
            <a:off x="3892550" y="5345112"/>
            <a:ext cx="14288"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77" name="Shape 5177"/>
          <p:cNvSpPr/>
          <p:nvPr/>
        </p:nvSpPr>
        <p:spPr>
          <a:xfrm>
            <a:off x="3930650" y="5553075"/>
            <a:ext cx="12699" cy="12699"/>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40000" y="30000"/>
                </a:lnTo>
                <a:lnTo>
                  <a:pt x="0" y="7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78" name="Shape 5178"/>
          <p:cNvSpPr/>
          <p:nvPr/>
        </p:nvSpPr>
        <p:spPr>
          <a:xfrm>
            <a:off x="3984625" y="5526087"/>
            <a:ext cx="14288" cy="14287"/>
          </a:xfrm>
          <a:custGeom>
            <a:pathLst>
              <a:path extrusionOk="0" h="120000" w="120000">
                <a:moveTo>
                  <a:pt x="48000" y="106666"/>
                </a:moveTo>
                <a:lnTo>
                  <a:pt x="108000" y="106666"/>
                </a:lnTo>
                <a:lnTo>
                  <a:pt x="108000" y="53333"/>
                </a:lnTo>
                <a:lnTo>
                  <a:pt x="108000" y="0"/>
                </a:lnTo>
                <a:lnTo>
                  <a:pt x="48000" y="0"/>
                </a:lnTo>
                <a:lnTo>
                  <a:pt x="0" y="53333"/>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79" name="Shape 5179"/>
          <p:cNvSpPr/>
          <p:nvPr/>
        </p:nvSpPr>
        <p:spPr>
          <a:xfrm>
            <a:off x="4017962" y="5451475"/>
            <a:ext cx="11112" cy="12699"/>
          </a:xfrm>
          <a:custGeom>
            <a:pathLst>
              <a:path extrusionOk="0" h="120000" w="120000">
                <a:moveTo>
                  <a:pt x="30000" y="75000"/>
                </a:moveTo>
                <a:lnTo>
                  <a:pt x="75000" y="105000"/>
                </a:lnTo>
                <a:lnTo>
                  <a:pt x="105000" y="105000"/>
                </a:lnTo>
                <a:lnTo>
                  <a:pt x="105000" y="75000"/>
                </a:lnTo>
                <a:lnTo>
                  <a:pt x="105000" y="30000"/>
                </a:lnTo>
                <a:lnTo>
                  <a:pt x="105000" y="0"/>
                </a:lnTo>
                <a:lnTo>
                  <a:pt x="75000" y="0"/>
                </a:lnTo>
                <a:lnTo>
                  <a:pt x="30000" y="0"/>
                </a:lnTo>
                <a:lnTo>
                  <a:pt x="0" y="30000"/>
                </a:lnTo>
                <a:lnTo>
                  <a:pt x="0" y="75000"/>
                </a:lnTo>
                <a:lnTo>
                  <a:pt x="3000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80" name="Shape 5180"/>
          <p:cNvSpPr/>
          <p:nvPr/>
        </p:nvSpPr>
        <p:spPr>
          <a:xfrm>
            <a:off x="3983037" y="5403850"/>
            <a:ext cx="14287" cy="12699"/>
          </a:xfrm>
          <a:custGeom>
            <a:pathLst>
              <a:path extrusionOk="0" h="120000" w="120000">
                <a:moveTo>
                  <a:pt x="48000" y="105000"/>
                </a:moveTo>
                <a:lnTo>
                  <a:pt x="48000" y="105000"/>
                </a:lnTo>
                <a:lnTo>
                  <a:pt x="108000" y="75000"/>
                </a:lnTo>
                <a:lnTo>
                  <a:pt x="108000" y="30000"/>
                </a:lnTo>
                <a:lnTo>
                  <a:pt x="48000" y="0"/>
                </a:lnTo>
                <a:lnTo>
                  <a:pt x="0" y="30000"/>
                </a:lnTo>
                <a:lnTo>
                  <a:pt x="0" y="7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81" name="Shape 5181"/>
          <p:cNvSpPr/>
          <p:nvPr/>
        </p:nvSpPr>
        <p:spPr>
          <a:xfrm>
            <a:off x="4011612" y="5414962"/>
            <a:ext cx="14287" cy="12699"/>
          </a:xfrm>
          <a:custGeom>
            <a:pathLst>
              <a:path extrusionOk="0" h="120000" w="120000">
                <a:moveTo>
                  <a:pt x="0" y="105000"/>
                </a:moveTo>
                <a:lnTo>
                  <a:pt x="48000" y="105000"/>
                </a:lnTo>
                <a:lnTo>
                  <a:pt x="108000" y="75000"/>
                </a:lnTo>
                <a:lnTo>
                  <a:pt x="108000" y="30000"/>
                </a:lnTo>
                <a:lnTo>
                  <a:pt x="48000" y="0"/>
                </a:lnTo>
                <a:lnTo>
                  <a:pt x="0" y="0"/>
                </a:lnTo>
                <a:lnTo>
                  <a:pt x="0" y="30000"/>
                </a:lnTo>
                <a:lnTo>
                  <a:pt x="0" y="75000"/>
                </a:lnTo>
                <a:lnTo>
                  <a:pt x="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82" name="Shape 5182"/>
          <p:cNvSpPr/>
          <p:nvPr/>
        </p:nvSpPr>
        <p:spPr>
          <a:xfrm>
            <a:off x="4176712" y="5291137"/>
            <a:ext cx="246062" cy="263525"/>
          </a:xfrm>
          <a:custGeom>
            <a:pathLst>
              <a:path extrusionOk="0" h="120000" w="120000">
                <a:moveTo>
                  <a:pt x="81379" y="118554"/>
                </a:moveTo>
                <a:lnTo>
                  <a:pt x="81379" y="118554"/>
                </a:lnTo>
                <a:lnTo>
                  <a:pt x="76551" y="119277"/>
                </a:lnTo>
                <a:lnTo>
                  <a:pt x="71724" y="119277"/>
                </a:lnTo>
                <a:lnTo>
                  <a:pt x="68965" y="119277"/>
                </a:lnTo>
                <a:lnTo>
                  <a:pt x="64827" y="118554"/>
                </a:lnTo>
                <a:lnTo>
                  <a:pt x="62068" y="118554"/>
                </a:lnTo>
                <a:lnTo>
                  <a:pt x="58620" y="118554"/>
                </a:lnTo>
                <a:lnTo>
                  <a:pt x="55172" y="117831"/>
                </a:lnTo>
                <a:lnTo>
                  <a:pt x="50344" y="117831"/>
                </a:lnTo>
                <a:lnTo>
                  <a:pt x="46206" y="117831"/>
                </a:lnTo>
                <a:lnTo>
                  <a:pt x="43448" y="117831"/>
                </a:lnTo>
                <a:lnTo>
                  <a:pt x="40000" y="117108"/>
                </a:lnTo>
                <a:lnTo>
                  <a:pt x="37241" y="115662"/>
                </a:lnTo>
                <a:lnTo>
                  <a:pt x="33793" y="114939"/>
                </a:lnTo>
                <a:lnTo>
                  <a:pt x="31034" y="114216"/>
                </a:lnTo>
                <a:lnTo>
                  <a:pt x="29655" y="113493"/>
                </a:lnTo>
                <a:lnTo>
                  <a:pt x="26896" y="112048"/>
                </a:lnTo>
                <a:lnTo>
                  <a:pt x="23448" y="109156"/>
                </a:lnTo>
                <a:lnTo>
                  <a:pt x="19310" y="104819"/>
                </a:lnTo>
                <a:lnTo>
                  <a:pt x="15172" y="99036"/>
                </a:lnTo>
                <a:lnTo>
                  <a:pt x="13103" y="93975"/>
                </a:lnTo>
                <a:lnTo>
                  <a:pt x="11034" y="91084"/>
                </a:lnTo>
                <a:lnTo>
                  <a:pt x="8965" y="87469"/>
                </a:lnTo>
                <a:lnTo>
                  <a:pt x="6896" y="83855"/>
                </a:lnTo>
                <a:lnTo>
                  <a:pt x="4827" y="80240"/>
                </a:lnTo>
                <a:lnTo>
                  <a:pt x="2068" y="76626"/>
                </a:lnTo>
                <a:lnTo>
                  <a:pt x="689" y="72289"/>
                </a:lnTo>
                <a:lnTo>
                  <a:pt x="0" y="68674"/>
                </a:lnTo>
                <a:lnTo>
                  <a:pt x="0" y="65060"/>
                </a:lnTo>
                <a:lnTo>
                  <a:pt x="689" y="61445"/>
                </a:lnTo>
                <a:lnTo>
                  <a:pt x="689" y="57108"/>
                </a:lnTo>
                <a:lnTo>
                  <a:pt x="2068" y="51325"/>
                </a:lnTo>
                <a:lnTo>
                  <a:pt x="4137" y="45542"/>
                </a:lnTo>
                <a:lnTo>
                  <a:pt x="5517" y="41204"/>
                </a:lnTo>
                <a:lnTo>
                  <a:pt x="6206" y="36144"/>
                </a:lnTo>
                <a:lnTo>
                  <a:pt x="8275" y="31807"/>
                </a:lnTo>
                <a:lnTo>
                  <a:pt x="10344" y="28915"/>
                </a:lnTo>
                <a:lnTo>
                  <a:pt x="12413" y="26024"/>
                </a:lnTo>
                <a:lnTo>
                  <a:pt x="16551" y="20963"/>
                </a:lnTo>
                <a:lnTo>
                  <a:pt x="20689" y="15903"/>
                </a:lnTo>
                <a:lnTo>
                  <a:pt x="27586" y="10120"/>
                </a:lnTo>
                <a:lnTo>
                  <a:pt x="35172" y="5783"/>
                </a:lnTo>
                <a:lnTo>
                  <a:pt x="42758" y="2168"/>
                </a:lnTo>
                <a:lnTo>
                  <a:pt x="50344" y="0"/>
                </a:lnTo>
                <a:lnTo>
                  <a:pt x="60000" y="722"/>
                </a:lnTo>
                <a:lnTo>
                  <a:pt x="62758" y="1445"/>
                </a:lnTo>
                <a:lnTo>
                  <a:pt x="66896" y="2891"/>
                </a:lnTo>
                <a:lnTo>
                  <a:pt x="71034" y="4337"/>
                </a:lnTo>
                <a:lnTo>
                  <a:pt x="75172" y="5783"/>
                </a:lnTo>
                <a:lnTo>
                  <a:pt x="80000" y="7951"/>
                </a:lnTo>
                <a:lnTo>
                  <a:pt x="84137" y="9397"/>
                </a:lnTo>
                <a:lnTo>
                  <a:pt x="88275" y="12289"/>
                </a:lnTo>
                <a:lnTo>
                  <a:pt x="90344" y="13734"/>
                </a:lnTo>
                <a:lnTo>
                  <a:pt x="93793" y="16626"/>
                </a:lnTo>
                <a:lnTo>
                  <a:pt x="96551" y="20240"/>
                </a:lnTo>
                <a:lnTo>
                  <a:pt x="100000" y="24578"/>
                </a:lnTo>
                <a:lnTo>
                  <a:pt x="104137" y="29638"/>
                </a:lnTo>
                <a:lnTo>
                  <a:pt x="106896" y="34698"/>
                </a:lnTo>
                <a:lnTo>
                  <a:pt x="108965" y="39759"/>
                </a:lnTo>
                <a:lnTo>
                  <a:pt x="112413" y="44096"/>
                </a:lnTo>
                <a:lnTo>
                  <a:pt x="113793" y="47710"/>
                </a:lnTo>
                <a:lnTo>
                  <a:pt x="115172" y="51325"/>
                </a:lnTo>
                <a:lnTo>
                  <a:pt x="117241" y="56385"/>
                </a:lnTo>
                <a:lnTo>
                  <a:pt x="118620" y="62168"/>
                </a:lnTo>
                <a:lnTo>
                  <a:pt x="118620" y="67951"/>
                </a:lnTo>
                <a:lnTo>
                  <a:pt x="119310" y="73012"/>
                </a:lnTo>
                <a:lnTo>
                  <a:pt x="119310" y="78072"/>
                </a:lnTo>
                <a:lnTo>
                  <a:pt x="118620" y="82409"/>
                </a:lnTo>
                <a:lnTo>
                  <a:pt x="117931" y="86746"/>
                </a:lnTo>
                <a:lnTo>
                  <a:pt x="115172" y="89638"/>
                </a:lnTo>
                <a:lnTo>
                  <a:pt x="113793" y="91807"/>
                </a:lnTo>
                <a:lnTo>
                  <a:pt x="112413" y="95421"/>
                </a:lnTo>
                <a:lnTo>
                  <a:pt x="111034" y="97590"/>
                </a:lnTo>
                <a:lnTo>
                  <a:pt x="108965" y="100481"/>
                </a:lnTo>
                <a:lnTo>
                  <a:pt x="108275" y="102650"/>
                </a:lnTo>
                <a:lnTo>
                  <a:pt x="106206" y="104819"/>
                </a:lnTo>
                <a:lnTo>
                  <a:pt x="104137" y="106265"/>
                </a:lnTo>
                <a:lnTo>
                  <a:pt x="101379" y="108433"/>
                </a:lnTo>
                <a:lnTo>
                  <a:pt x="98620" y="109879"/>
                </a:lnTo>
                <a:lnTo>
                  <a:pt x="94482" y="112771"/>
                </a:lnTo>
                <a:lnTo>
                  <a:pt x="90344" y="114216"/>
                </a:lnTo>
                <a:lnTo>
                  <a:pt x="86896" y="116385"/>
                </a:lnTo>
                <a:lnTo>
                  <a:pt x="84137" y="117831"/>
                </a:lnTo>
                <a:lnTo>
                  <a:pt x="82068" y="118554"/>
                </a:lnTo>
                <a:lnTo>
                  <a:pt x="81379" y="118554"/>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83" name="Shape 5183"/>
          <p:cNvSpPr/>
          <p:nvPr/>
        </p:nvSpPr>
        <p:spPr>
          <a:xfrm>
            <a:off x="4337050" y="5494337"/>
            <a:ext cx="14288" cy="6349"/>
          </a:xfrm>
          <a:custGeom>
            <a:pathLst>
              <a:path extrusionOk="0" h="120000" w="120000">
                <a:moveTo>
                  <a:pt x="84000" y="60000"/>
                </a:moveTo>
                <a:lnTo>
                  <a:pt x="60000" y="60000"/>
                </a:lnTo>
                <a:lnTo>
                  <a:pt x="48000" y="90000"/>
                </a:lnTo>
                <a:lnTo>
                  <a:pt x="36000" y="90000"/>
                </a:lnTo>
                <a:lnTo>
                  <a:pt x="24000" y="90000"/>
                </a:lnTo>
                <a:lnTo>
                  <a:pt x="12000" y="90000"/>
                </a:lnTo>
                <a:lnTo>
                  <a:pt x="0" y="90000"/>
                </a:lnTo>
                <a:lnTo>
                  <a:pt x="0" y="60000"/>
                </a:lnTo>
                <a:lnTo>
                  <a:pt x="12000" y="30000"/>
                </a:lnTo>
                <a:lnTo>
                  <a:pt x="24000" y="30000"/>
                </a:lnTo>
                <a:lnTo>
                  <a:pt x="36000" y="0"/>
                </a:lnTo>
                <a:lnTo>
                  <a:pt x="48000" y="0"/>
                </a:lnTo>
                <a:lnTo>
                  <a:pt x="60000" y="0"/>
                </a:lnTo>
                <a:lnTo>
                  <a:pt x="72000" y="0"/>
                </a:lnTo>
                <a:lnTo>
                  <a:pt x="84000" y="0"/>
                </a:lnTo>
                <a:lnTo>
                  <a:pt x="96000" y="0"/>
                </a:lnTo>
                <a:lnTo>
                  <a:pt x="96000" y="30000"/>
                </a:lnTo>
                <a:lnTo>
                  <a:pt x="108000" y="30000"/>
                </a:lnTo>
                <a:lnTo>
                  <a:pt x="108000" y="60000"/>
                </a:lnTo>
                <a:lnTo>
                  <a:pt x="96000" y="60000"/>
                </a:lnTo>
                <a:lnTo>
                  <a:pt x="8400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84" name="Shape 5184"/>
          <p:cNvSpPr/>
          <p:nvPr/>
        </p:nvSpPr>
        <p:spPr>
          <a:xfrm>
            <a:off x="4337050" y="5494337"/>
            <a:ext cx="30162" cy="22225"/>
          </a:xfrm>
          <a:custGeom>
            <a:pathLst>
              <a:path extrusionOk="0" h="120000" w="120000">
                <a:moveTo>
                  <a:pt x="91428" y="77142"/>
                </a:moveTo>
                <a:lnTo>
                  <a:pt x="91428" y="77142"/>
                </a:lnTo>
                <a:lnTo>
                  <a:pt x="62857" y="85714"/>
                </a:lnTo>
                <a:lnTo>
                  <a:pt x="51428" y="94285"/>
                </a:lnTo>
                <a:lnTo>
                  <a:pt x="51428" y="102857"/>
                </a:lnTo>
                <a:lnTo>
                  <a:pt x="40000" y="111428"/>
                </a:lnTo>
                <a:lnTo>
                  <a:pt x="17142" y="111428"/>
                </a:lnTo>
                <a:lnTo>
                  <a:pt x="11428" y="102857"/>
                </a:lnTo>
                <a:lnTo>
                  <a:pt x="0" y="94285"/>
                </a:lnTo>
                <a:lnTo>
                  <a:pt x="0" y="77142"/>
                </a:lnTo>
                <a:lnTo>
                  <a:pt x="0" y="59999"/>
                </a:lnTo>
                <a:lnTo>
                  <a:pt x="5714" y="42857"/>
                </a:lnTo>
                <a:lnTo>
                  <a:pt x="11428" y="34285"/>
                </a:lnTo>
                <a:lnTo>
                  <a:pt x="17142" y="25714"/>
                </a:lnTo>
                <a:lnTo>
                  <a:pt x="34285" y="17142"/>
                </a:lnTo>
                <a:lnTo>
                  <a:pt x="51428" y="8571"/>
                </a:lnTo>
                <a:lnTo>
                  <a:pt x="57142" y="0"/>
                </a:lnTo>
                <a:lnTo>
                  <a:pt x="68571" y="8571"/>
                </a:lnTo>
                <a:lnTo>
                  <a:pt x="91428" y="17142"/>
                </a:lnTo>
                <a:lnTo>
                  <a:pt x="97142" y="17142"/>
                </a:lnTo>
                <a:lnTo>
                  <a:pt x="102857" y="25714"/>
                </a:lnTo>
                <a:lnTo>
                  <a:pt x="114285" y="34285"/>
                </a:lnTo>
                <a:lnTo>
                  <a:pt x="114285" y="42857"/>
                </a:lnTo>
                <a:lnTo>
                  <a:pt x="108571" y="59999"/>
                </a:lnTo>
                <a:lnTo>
                  <a:pt x="97142" y="68571"/>
                </a:lnTo>
                <a:lnTo>
                  <a:pt x="91428" y="77142"/>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85" name="Shape 5185"/>
          <p:cNvSpPr/>
          <p:nvPr/>
        </p:nvSpPr>
        <p:spPr>
          <a:xfrm>
            <a:off x="4229100" y="5362575"/>
            <a:ext cx="15875" cy="11113"/>
          </a:xfrm>
          <a:custGeom>
            <a:pathLst>
              <a:path extrusionOk="0" h="120000" w="120000">
                <a:moveTo>
                  <a:pt x="76363" y="85714"/>
                </a:moveTo>
                <a:lnTo>
                  <a:pt x="54545" y="85714"/>
                </a:lnTo>
                <a:lnTo>
                  <a:pt x="43636" y="85714"/>
                </a:lnTo>
                <a:lnTo>
                  <a:pt x="43636" y="102857"/>
                </a:lnTo>
                <a:lnTo>
                  <a:pt x="32727" y="102857"/>
                </a:lnTo>
                <a:lnTo>
                  <a:pt x="21818" y="102857"/>
                </a:lnTo>
                <a:lnTo>
                  <a:pt x="10909" y="102857"/>
                </a:lnTo>
                <a:lnTo>
                  <a:pt x="0" y="85714"/>
                </a:lnTo>
                <a:lnTo>
                  <a:pt x="0" y="68571"/>
                </a:lnTo>
                <a:lnTo>
                  <a:pt x="0" y="51428"/>
                </a:lnTo>
                <a:lnTo>
                  <a:pt x="10909" y="34285"/>
                </a:lnTo>
                <a:lnTo>
                  <a:pt x="21818" y="34285"/>
                </a:lnTo>
                <a:lnTo>
                  <a:pt x="32727" y="34285"/>
                </a:lnTo>
                <a:lnTo>
                  <a:pt x="32727" y="17142"/>
                </a:lnTo>
                <a:lnTo>
                  <a:pt x="43636" y="0"/>
                </a:lnTo>
                <a:lnTo>
                  <a:pt x="54545" y="0"/>
                </a:lnTo>
                <a:lnTo>
                  <a:pt x="65454" y="17142"/>
                </a:lnTo>
                <a:lnTo>
                  <a:pt x="87272" y="17142"/>
                </a:lnTo>
                <a:lnTo>
                  <a:pt x="98181" y="34285"/>
                </a:lnTo>
                <a:lnTo>
                  <a:pt x="109090" y="34285"/>
                </a:lnTo>
                <a:lnTo>
                  <a:pt x="109090" y="51428"/>
                </a:lnTo>
                <a:lnTo>
                  <a:pt x="98181" y="68571"/>
                </a:lnTo>
                <a:lnTo>
                  <a:pt x="87272" y="68571"/>
                </a:lnTo>
                <a:lnTo>
                  <a:pt x="76363" y="85714"/>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86" name="Shape 5186"/>
          <p:cNvSpPr/>
          <p:nvPr/>
        </p:nvSpPr>
        <p:spPr>
          <a:xfrm>
            <a:off x="4229100" y="5362575"/>
            <a:ext cx="31750" cy="26987"/>
          </a:xfrm>
          <a:custGeom>
            <a:pathLst>
              <a:path extrusionOk="0" h="120000" w="120000">
                <a:moveTo>
                  <a:pt x="83478" y="84705"/>
                </a:moveTo>
                <a:lnTo>
                  <a:pt x="83478" y="84705"/>
                </a:lnTo>
                <a:lnTo>
                  <a:pt x="62608" y="84705"/>
                </a:lnTo>
                <a:lnTo>
                  <a:pt x="46956" y="91764"/>
                </a:lnTo>
                <a:lnTo>
                  <a:pt x="41739" y="105882"/>
                </a:lnTo>
                <a:lnTo>
                  <a:pt x="36521" y="112941"/>
                </a:lnTo>
                <a:lnTo>
                  <a:pt x="15652" y="112941"/>
                </a:lnTo>
                <a:lnTo>
                  <a:pt x="5217" y="105882"/>
                </a:lnTo>
                <a:lnTo>
                  <a:pt x="0" y="91764"/>
                </a:lnTo>
                <a:lnTo>
                  <a:pt x="0" y="84705"/>
                </a:lnTo>
                <a:lnTo>
                  <a:pt x="0" y="70588"/>
                </a:lnTo>
                <a:lnTo>
                  <a:pt x="0" y="56470"/>
                </a:lnTo>
                <a:lnTo>
                  <a:pt x="10434" y="42352"/>
                </a:lnTo>
                <a:lnTo>
                  <a:pt x="26086" y="35294"/>
                </a:lnTo>
                <a:lnTo>
                  <a:pt x="31304" y="28235"/>
                </a:lnTo>
                <a:lnTo>
                  <a:pt x="36521" y="14117"/>
                </a:lnTo>
                <a:lnTo>
                  <a:pt x="46956" y="0"/>
                </a:lnTo>
                <a:lnTo>
                  <a:pt x="62608" y="0"/>
                </a:lnTo>
                <a:lnTo>
                  <a:pt x="73043" y="14117"/>
                </a:lnTo>
                <a:lnTo>
                  <a:pt x="88695" y="21176"/>
                </a:lnTo>
                <a:lnTo>
                  <a:pt x="104347" y="35294"/>
                </a:lnTo>
                <a:lnTo>
                  <a:pt x="114782" y="42352"/>
                </a:lnTo>
                <a:lnTo>
                  <a:pt x="114782" y="56470"/>
                </a:lnTo>
                <a:lnTo>
                  <a:pt x="104347" y="70588"/>
                </a:lnTo>
                <a:lnTo>
                  <a:pt x="88695" y="77647"/>
                </a:lnTo>
                <a:lnTo>
                  <a:pt x="83478" y="8470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87" name="Shape 5187"/>
          <p:cNvSpPr/>
          <p:nvPr/>
        </p:nvSpPr>
        <p:spPr>
          <a:xfrm>
            <a:off x="4284662" y="5486400"/>
            <a:ext cx="1587" cy="4763"/>
          </a:xfrm>
          <a:custGeom>
            <a:pathLst>
              <a:path extrusionOk="0" h="120000" w="120000">
                <a:moveTo>
                  <a:pt x="0" y="40000"/>
                </a:moveTo>
                <a:lnTo>
                  <a:pt x="0" y="40000"/>
                </a:lnTo>
                <a:lnTo>
                  <a:pt x="0" y="0"/>
                </a:lnTo>
                <a:lnTo>
                  <a:pt x="60000" y="0"/>
                </a:lnTo>
                <a:lnTo>
                  <a:pt x="60000" y="40000"/>
                </a:lnTo>
                <a:lnTo>
                  <a:pt x="60000" y="80000"/>
                </a:lnTo>
                <a:lnTo>
                  <a:pt x="0" y="8000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88" name="Shape 5188"/>
          <p:cNvSpPr/>
          <p:nvPr/>
        </p:nvSpPr>
        <p:spPr>
          <a:xfrm>
            <a:off x="4284662" y="5486400"/>
            <a:ext cx="15875" cy="20638"/>
          </a:xfrm>
          <a:custGeom>
            <a:pathLst>
              <a:path extrusionOk="0" h="120000" w="120000">
                <a:moveTo>
                  <a:pt x="98181" y="36923"/>
                </a:moveTo>
                <a:lnTo>
                  <a:pt x="98181" y="36923"/>
                </a:lnTo>
                <a:lnTo>
                  <a:pt x="76363" y="27692"/>
                </a:lnTo>
                <a:lnTo>
                  <a:pt x="65454" y="9230"/>
                </a:lnTo>
                <a:lnTo>
                  <a:pt x="32727" y="0"/>
                </a:lnTo>
                <a:lnTo>
                  <a:pt x="10909" y="9230"/>
                </a:lnTo>
                <a:lnTo>
                  <a:pt x="0" y="27692"/>
                </a:lnTo>
                <a:lnTo>
                  <a:pt x="0" y="36923"/>
                </a:lnTo>
                <a:lnTo>
                  <a:pt x="10909" y="101538"/>
                </a:lnTo>
                <a:lnTo>
                  <a:pt x="109090" y="110769"/>
                </a:lnTo>
                <a:lnTo>
                  <a:pt x="98181" y="3692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89" name="Shape 5189"/>
          <p:cNvSpPr/>
          <p:nvPr/>
        </p:nvSpPr>
        <p:spPr>
          <a:xfrm>
            <a:off x="4357687" y="5421312"/>
            <a:ext cx="4762" cy="4762"/>
          </a:xfrm>
          <a:custGeom>
            <a:pathLst>
              <a:path extrusionOk="0" h="120000" w="120000">
                <a:moveTo>
                  <a:pt x="0" y="40000"/>
                </a:moveTo>
                <a:lnTo>
                  <a:pt x="30000" y="0"/>
                </a:lnTo>
                <a:lnTo>
                  <a:pt x="60000" y="0"/>
                </a:lnTo>
                <a:lnTo>
                  <a:pt x="90000" y="0"/>
                </a:lnTo>
                <a:lnTo>
                  <a:pt x="90000" y="40000"/>
                </a:lnTo>
                <a:lnTo>
                  <a:pt x="90000" y="80000"/>
                </a:lnTo>
                <a:lnTo>
                  <a:pt x="0" y="8000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90" name="Shape 5190"/>
          <p:cNvSpPr/>
          <p:nvPr/>
        </p:nvSpPr>
        <p:spPr>
          <a:xfrm>
            <a:off x="4360862" y="5421312"/>
            <a:ext cx="14287" cy="20636"/>
          </a:xfrm>
          <a:custGeom>
            <a:pathLst>
              <a:path extrusionOk="0" h="120000" w="120000">
                <a:moveTo>
                  <a:pt x="108000" y="46153"/>
                </a:moveTo>
                <a:lnTo>
                  <a:pt x="108000" y="46153"/>
                </a:lnTo>
                <a:lnTo>
                  <a:pt x="84000" y="18461"/>
                </a:lnTo>
                <a:lnTo>
                  <a:pt x="84000" y="9230"/>
                </a:lnTo>
                <a:lnTo>
                  <a:pt x="60000" y="0"/>
                </a:lnTo>
                <a:lnTo>
                  <a:pt x="24000" y="0"/>
                </a:lnTo>
                <a:lnTo>
                  <a:pt x="12000" y="9230"/>
                </a:lnTo>
                <a:lnTo>
                  <a:pt x="0" y="18461"/>
                </a:lnTo>
                <a:lnTo>
                  <a:pt x="0" y="27692"/>
                </a:lnTo>
                <a:lnTo>
                  <a:pt x="0" y="36923"/>
                </a:lnTo>
                <a:lnTo>
                  <a:pt x="12000" y="101538"/>
                </a:lnTo>
                <a:lnTo>
                  <a:pt x="108000" y="110769"/>
                </a:lnTo>
                <a:lnTo>
                  <a:pt x="108000" y="4615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91" name="Shape 5191"/>
          <p:cNvSpPr/>
          <p:nvPr/>
        </p:nvSpPr>
        <p:spPr>
          <a:xfrm>
            <a:off x="4306887" y="5370512"/>
            <a:ext cx="7937" cy="4762"/>
          </a:xfrm>
          <a:custGeom>
            <a:pathLst>
              <a:path extrusionOk="0" h="120000" w="120000">
                <a:moveTo>
                  <a:pt x="100000" y="40000"/>
                </a:moveTo>
                <a:lnTo>
                  <a:pt x="80000" y="0"/>
                </a:lnTo>
                <a:lnTo>
                  <a:pt x="60000" y="0"/>
                </a:lnTo>
                <a:lnTo>
                  <a:pt x="40000" y="0"/>
                </a:lnTo>
                <a:lnTo>
                  <a:pt x="20000" y="0"/>
                </a:lnTo>
                <a:lnTo>
                  <a:pt x="0" y="0"/>
                </a:lnTo>
                <a:lnTo>
                  <a:pt x="0" y="40000"/>
                </a:lnTo>
                <a:lnTo>
                  <a:pt x="60000" y="80000"/>
                </a:lnTo>
                <a:lnTo>
                  <a:pt x="100000" y="80000"/>
                </a:lnTo>
                <a:lnTo>
                  <a:pt x="10000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92" name="Shape 5192"/>
          <p:cNvSpPr/>
          <p:nvPr/>
        </p:nvSpPr>
        <p:spPr>
          <a:xfrm>
            <a:off x="4306887" y="5370512"/>
            <a:ext cx="23812" cy="20636"/>
          </a:xfrm>
          <a:custGeom>
            <a:pathLst>
              <a:path extrusionOk="0" h="120000" w="120000">
                <a:moveTo>
                  <a:pt x="112941" y="36923"/>
                </a:moveTo>
                <a:lnTo>
                  <a:pt x="112941" y="36923"/>
                </a:lnTo>
                <a:lnTo>
                  <a:pt x="98823" y="9230"/>
                </a:lnTo>
                <a:lnTo>
                  <a:pt x="91764" y="0"/>
                </a:lnTo>
                <a:lnTo>
                  <a:pt x="70588" y="0"/>
                </a:lnTo>
                <a:lnTo>
                  <a:pt x="63529" y="0"/>
                </a:lnTo>
                <a:lnTo>
                  <a:pt x="49411" y="0"/>
                </a:lnTo>
                <a:lnTo>
                  <a:pt x="21176" y="9230"/>
                </a:lnTo>
                <a:lnTo>
                  <a:pt x="7058" y="18461"/>
                </a:lnTo>
                <a:lnTo>
                  <a:pt x="0" y="27692"/>
                </a:lnTo>
                <a:lnTo>
                  <a:pt x="56470" y="92307"/>
                </a:lnTo>
                <a:lnTo>
                  <a:pt x="112941" y="110769"/>
                </a:lnTo>
                <a:lnTo>
                  <a:pt x="112941" y="3692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93" name="Shape 5193"/>
          <p:cNvSpPr/>
          <p:nvPr/>
        </p:nvSpPr>
        <p:spPr>
          <a:xfrm>
            <a:off x="4248150" y="5419725"/>
            <a:ext cx="15875" cy="7937"/>
          </a:xfrm>
          <a:custGeom>
            <a:pathLst>
              <a:path extrusionOk="0" h="120000" w="120000">
                <a:moveTo>
                  <a:pt x="21818" y="96000"/>
                </a:moveTo>
                <a:lnTo>
                  <a:pt x="32727" y="72000"/>
                </a:lnTo>
                <a:lnTo>
                  <a:pt x="32727" y="48000"/>
                </a:lnTo>
                <a:lnTo>
                  <a:pt x="43636" y="48000"/>
                </a:lnTo>
                <a:lnTo>
                  <a:pt x="43636" y="24000"/>
                </a:lnTo>
                <a:lnTo>
                  <a:pt x="65454" y="48000"/>
                </a:lnTo>
                <a:lnTo>
                  <a:pt x="76363" y="48000"/>
                </a:lnTo>
                <a:lnTo>
                  <a:pt x="87272" y="48000"/>
                </a:lnTo>
                <a:lnTo>
                  <a:pt x="98181" y="24000"/>
                </a:lnTo>
                <a:lnTo>
                  <a:pt x="109090" y="24000"/>
                </a:lnTo>
                <a:lnTo>
                  <a:pt x="109090" y="0"/>
                </a:lnTo>
                <a:lnTo>
                  <a:pt x="98181" y="0"/>
                </a:lnTo>
                <a:lnTo>
                  <a:pt x="76363" y="0"/>
                </a:lnTo>
                <a:lnTo>
                  <a:pt x="65454" y="0"/>
                </a:lnTo>
                <a:lnTo>
                  <a:pt x="54545" y="0"/>
                </a:lnTo>
                <a:lnTo>
                  <a:pt x="43636" y="0"/>
                </a:lnTo>
                <a:lnTo>
                  <a:pt x="32727" y="0"/>
                </a:lnTo>
                <a:lnTo>
                  <a:pt x="21818" y="0"/>
                </a:lnTo>
                <a:lnTo>
                  <a:pt x="10909" y="0"/>
                </a:lnTo>
                <a:lnTo>
                  <a:pt x="0" y="24000"/>
                </a:lnTo>
                <a:lnTo>
                  <a:pt x="0" y="48000"/>
                </a:lnTo>
                <a:lnTo>
                  <a:pt x="10909" y="72000"/>
                </a:lnTo>
                <a:lnTo>
                  <a:pt x="21818" y="96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94" name="Shape 5194"/>
          <p:cNvSpPr/>
          <p:nvPr/>
        </p:nvSpPr>
        <p:spPr>
          <a:xfrm>
            <a:off x="4248150" y="5419725"/>
            <a:ext cx="31750" cy="23813"/>
          </a:xfrm>
          <a:custGeom>
            <a:pathLst>
              <a:path extrusionOk="0" h="120000" w="120000">
                <a:moveTo>
                  <a:pt x="21818" y="112000"/>
                </a:moveTo>
                <a:lnTo>
                  <a:pt x="21818" y="112000"/>
                </a:lnTo>
                <a:lnTo>
                  <a:pt x="32727" y="80000"/>
                </a:lnTo>
                <a:lnTo>
                  <a:pt x="38181" y="56000"/>
                </a:lnTo>
                <a:lnTo>
                  <a:pt x="43636" y="48000"/>
                </a:lnTo>
                <a:lnTo>
                  <a:pt x="49090" y="40000"/>
                </a:lnTo>
                <a:lnTo>
                  <a:pt x="70909" y="48000"/>
                </a:lnTo>
                <a:lnTo>
                  <a:pt x="81818" y="48000"/>
                </a:lnTo>
                <a:lnTo>
                  <a:pt x="98181" y="48000"/>
                </a:lnTo>
                <a:lnTo>
                  <a:pt x="103636" y="40000"/>
                </a:lnTo>
                <a:lnTo>
                  <a:pt x="114545" y="32000"/>
                </a:lnTo>
                <a:lnTo>
                  <a:pt x="114545" y="16000"/>
                </a:lnTo>
                <a:lnTo>
                  <a:pt x="114545" y="8000"/>
                </a:lnTo>
                <a:lnTo>
                  <a:pt x="103636" y="8000"/>
                </a:lnTo>
                <a:lnTo>
                  <a:pt x="81818" y="0"/>
                </a:lnTo>
                <a:lnTo>
                  <a:pt x="70909" y="0"/>
                </a:lnTo>
                <a:lnTo>
                  <a:pt x="60000" y="0"/>
                </a:lnTo>
                <a:lnTo>
                  <a:pt x="49090" y="0"/>
                </a:lnTo>
                <a:lnTo>
                  <a:pt x="38181" y="0"/>
                </a:lnTo>
                <a:lnTo>
                  <a:pt x="21818" y="8000"/>
                </a:lnTo>
                <a:lnTo>
                  <a:pt x="5454" y="8000"/>
                </a:lnTo>
                <a:lnTo>
                  <a:pt x="0" y="24000"/>
                </a:lnTo>
                <a:lnTo>
                  <a:pt x="0" y="48000"/>
                </a:lnTo>
                <a:lnTo>
                  <a:pt x="10909" y="72000"/>
                </a:lnTo>
                <a:lnTo>
                  <a:pt x="16363" y="104000"/>
                </a:lnTo>
                <a:lnTo>
                  <a:pt x="21818" y="112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95" name="Shape 5195"/>
          <p:cNvSpPr/>
          <p:nvPr/>
        </p:nvSpPr>
        <p:spPr>
          <a:xfrm>
            <a:off x="4313237" y="5432425"/>
            <a:ext cx="11112" cy="6349"/>
          </a:xfrm>
          <a:custGeom>
            <a:pathLst>
              <a:path extrusionOk="0" h="120000" w="120000">
                <a:moveTo>
                  <a:pt x="0" y="0"/>
                </a:moveTo>
                <a:lnTo>
                  <a:pt x="75000" y="30000"/>
                </a:lnTo>
                <a:lnTo>
                  <a:pt x="105000" y="60000"/>
                </a:lnTo>
                <a:lnTo>
                  <a:pt x="75000" y="90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96" name="Shape 5196"/>
          <p:cNvSpPr/>
          <p:nvPr/>
        </p:nvSpPr>
        <p:spPr>
          <a:xfrm>
            <a:off x="4322762" y="5437187"/>
            <a:ext cx="7937" cy="12699"/>
          </a:xfrm>
          <a:custGeom>
            <a:pathLst>
              <a:path extrusionOk="0" h="120000" w="120000">
                <a:moveTo>
                  <a:pt x="96000" y="105000"/>
                </a:moveTo>
                <a:lnTo>
                  <a:pt x="96000" y="105000"/>
                </a:lnTo>
                <a:lnTo>
                  <a:pt x="24000" y="60000"/>
                </a:lnTo>
                <a:lnTo>
                  <a:pt x="0" y="30000"/>
                </a:lnTo>
                <a:lnTo>
                  <a:pt x="24000" y="15000"/>
                </a:lnTo>
                <a:lnTo>
                  <a:pt x="24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97" name="Shape 5197"/>
          <p:cNvSpPr/>
          <p:nvPr/>
        </p:nvSpPr>
        <p:spPr>
          <a:xfrm>
            <a:off x="4224337" y="5437187"/>
            <a:ext cx="1587" cy="23812"/>
          </a:xfrm>
          <a:custGeom>
            <a:pathLst>
              <a:path extrusionOk="0" h="120000" w="120000">
                <a:moveTo>
                  <a:pt x="0" y="112000"/>
                </a:moveTo>
                <a:lnTo>
                  <a:pt x="0" y="96000"/>
                </a:lnTo>
                <a:lnTo>
                  <a:pt x="0" y="80000"/>
                </a:lnTo>
                <a:lnTo>
                  <a:pt x="0" y="72000"/>
                </a:lnTo>
                <a:lnTo>
                  <a:pt x="0" y="64000"/>
                </a:lnTo>
                <a:lnTo>
                  <a:pt x="0" y="56000"/>
                </a:lnTo>
                <a:lnTo>
                  <a:pt x="0" y="48000"/>
                </a:lnTo>
                <a:lnTo>
                  <a:pt x="0" y="40000"/>
                </a:lnTo>
                <a:lnTo>
                  <a:pt x="0" y="32000"/>
                </a:lnTo>
                <a:lnTo>
                  <a:pt x="0" y="16000"/>
                </a:lnTo>
                <a:lnTo>
                  <a:pt x="0" y="8000"/>
                </a:lnTo>
                <a:lnTo>
                  <a:pt x="0" y="0"/>
                </a:lnTo>
                <a:lnTo>
                  <a:pt x="0" y="112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98" name="Shape 5198"/>
          <p:cNvSpPr/>
          <p:nvPr/>
        </p:nvSpPr>
        <p:spPr>
          <a:xfrm>
            <a:off x="4224337" y="5437187"/>
            <a:ext cx="17461" cy="39687"/>
          </a:xfrm>
          <a:custGeom>
            <a:pathLst>
              <a:path extrusionOk="0" h="120000" w="120000">
                <a:moveTo>
                  <a:pt x="110000" y="115200"/>
                </a:moveTo>
                <a:lnTo>
                  <a:pt x="110000" y="115200"/>
                </a:lnTo>
                <a:lnTo>
                  <a:pt x="100000" y="100800"/>
                </a:lnTo>
                <a:lnTo>
                  <a:pt x="90000" y="81600"/>
                </a:lnTo>
                <a:lnTo>
                  <a:pt x="80000" y="72000"/>
                </a:lnTo>
                <a:lnTo>
                  <a:pt x="80000" y="67200"/>
                </a:lnTo>
                <a:lnTo>
                  <a:pt x="70000" y="62400"/>
                </a:lnTo>
                <a:lnTo>
                  <a:pt x="60000" y="57600"/>
                </a:lnTo>
                <a:lnTo>
                  <a:pt x="30000" y="52800"/>
                </a:lnTo>
                <a:lnTo>
                  <a:pt x="30000" y="43200"/>
                </a:lnTo>
                <a:lnTo>
                  <a:pt x="30000" y="33600"/>
                </a:lnTo>
                <a:lnTo>
                  <a:pt x="20000" y="19200"/>
                </a:lnTo>
                <a:lnTo>
                  <a:pt x="0" y="4800"/>
                </a:lnTo>
                <a:lnTo>
                  <a:pt x="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199" name="Shape 5199"/>
          <p:cNvSpPr/>
          <p:nvPr/>
        </p:nvSpPr>
        <p:spPr>
          <a:xfrm>
            <a:off x="4198937" y="5400675"/>
            <a:ext cx="25399" cy="7937"/>
          </a:xfrm>
          <a:custGeom>
            <a:pathLst>
              <a:path extrusionOk="0" h="120000" w="120000">
                <a:moveTo>
                  <a:pt x="0" y="0"/>
                </a:moveTo>
                <a:lnTo>
                  <a:pt x="13333" y="24000"/>
                </a:lnTo>
                <a:lnTo>
                  <a:pt x="33333" y="48000"/>
                </a:lnTo>
                <a:lnTo>
                  <a:pt x="53333" y="48000"/>
                </a:lnTo>
                <a:lnTo>
                  <a:pt x="66666" y="48000"/>
                </a:lnTo>
                <a:lnTo>
                  <a:pt x="80000" y="48000"/>
                </a:lnTo>
                <a:lnTo>
                  <a:pt x="93333" y="72000"/>
                </a:lnTo>
                <a:lnTo>
                  <a:pt x="106666" y="72000"/>
                </a:lnTo>
                <a:lnTo>
                  <a:pt x="113333" y="96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00" name="Shape 5200"/>
          <p:cNvSpPr/>
          <p:nvPr/>
        </p:nvSpPr>
        <p:spPr>
          <a:xfrm>
            <a:off x="4198937" y="5407025"/>
            <a:ext cx="41275" cy="11113"/>
          </a:xfrm>
          <a:custGeom>
            <a:pathLst>
              <a:path extrusionOk="0" h="120000" w="120000">
                <a:moveTo>
                  <a:pt x="0" y="102857"/>
                </a:moveTo>
                <a:lnTo>
                  <a:pt x="0" y="102857"/>
                </a:lnTo>
                <a:lnTo>
                  <a:pt x="12413" y="68571"/>
                </a:lnTo>
                <a:lnTo>
                  <a:pt x="33103" y="51428"/>
                </a:lnTo>
                <a:lnTo>
                  <a:pt x="53793" y="51428"/>
                </a:lnTo>
                <a:lnTo>
                  <a:pt x="70344" y="51428"/>
                </a:lnTo>
                <a:lnTo>
                  <a:pt x="82758" y="51428"/>
                </a:lnTo>
                <a:lnTo>
                  <a:pt x="99310" y="34285"/>
                </a:lnTo>
                <a:lnTo>
                  <a:pt x="111724" y="17142"/>
                </a:lnTo>
                <a:lnTo>
                  <a:pt x="115862"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01" name="Shape 5201"/>
          <p:cNvSpPr/>
          <p:nvPr/>
        </p:nvSpPr>
        <p:spPr>
          <a:xfrm>
            <a:off x="4351337" y="5446712"/>
            <a:ext cx="12699" cy="14287"/>
          </a:xfrm>
          <a:custGeom>
            <a:pathLst>
              <a:path extrusionOk="0" h="120000" w="120000">
                <a:moveTo>
                  <a:pt x="40000" y="106666"/>
                </a:moveTo>
                <a:lnTo>
                  <a:pt x="66666" y="106666"/>
                </a:lnTo>
                <a:lnTo>
                  <a:pt x="66666" y="53333"/>
                </a:lnTo>
                <a:lnTo>
                  <a:pt x="106666" y="53333"/>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02" name="Shape 5202"/>
          <p:cNvSpPr/>
          <p:nvPr/>
        </p:nvSpPr>
        <p:spPr>
          <a:xfrm>
            <a:off x="4310062" y="5459412"/>
            <a:ext cx="14287" cy="14287"/>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03" name="Shape 5203"/>
          <p:cNvSpPr/>
          <p:nvPr/>
        </p:nvSpPr>
        <p:spPr>
          <a:xfrm>
            <a:off x="4284662" y="5432425"/>
            <a:ext cx="12699" cy="12699"/>
          </a:xfrm>
          <a:custGeom>
            <a:pathLst>
              <a:path extrusionOk="0" h="120000" w="120000">
                <a:moveTo>
                  <a:pt x="48000" y="105000"/>
                </a:moveTo>
                <a:lnTo>
                  <a:pt x="48000" y="105000"/>
                </a:lnTo>
                <a:lnTo>
                  <a:pt x="48000" y="75000"/>
                </a:lnTo>
                <a:lnTo>
                  <a:pt x="108000" y="75000"/>
                </a:lnTo>
                <a:lnTo>
                  <a:pt x="108000" y="30000"/>
                </a:lnTo>
                <a:lnTo>
                  <a:pt x="48000" y="0"/>
                </a:lnTo>
                <a:lnTo>
                  <a:pt x="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04" name="Shape 5204"/>
          <p:cNvSpPr/>
          <p:nvPr/>
        </p:nvSpPr>
        <p:spPr>
          <a:xfrm>
            <a:off x="4343400" y="5381625"/>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05" name="Shape 5205"/>
          <p:cNvSpPr/>
          <p:nvPr/>
        </p:nvSpPr>
        <p:spPr>
          <a:xfrm>
            <a:off x="4259262" y="5313362"/>
            <a:ext cx="12699" cy="14287"/>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06" name="Shape 5206"/>
          <p:cNvSpPr/>
          <p:nvPr/>
        </p:nvSpPr>
        <p:spPr>
          <a:xfrm>
            <a:off x="4297362" y="5319712"/>
            <a:ext cx="14287" cy="12699"/>
          </a:xfrm>
          <a:custGeom>
            <a:pathLst>
              <a:path extrusionOk="0" h="120000" w="120000">
                <a:moveTo>
                  <a:pt x="48000" y="105000"/>
                </a:moveTo>
                <a:lnTo>
                  <a:pt x="108000" y="105000"/>
                </a:lnTo>
                <a:lnTo>
                  <a:pt x="108000" y="75000"/>
                </a:lnTo>
                <a:lnTo>
                  <a:pt x="108000" y="30000"/>
                </a:lnTo>
                <a:lnTo>
                  <a:pt x="48000" y="30000"/>
                </a:lnTo>
                <a:lnTo>
                  <a:pt x="48000" y="0"/>
                </a:lnTo>
                <a:lnTo>
                  <a:pt x="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07" name="Shape 5207"/>
          <p:cNvSpPr/>
          <p:nvPr/>
        </p:nvSpPr>
        <p:spPr>
          <a:xfrm>
            <a:off x="4230687" y="5437187"/>
            <a:ext cx="12699" cy="15875"/>
          </a:xfrm>
          <a:custGeom>
            <a:pathLst>
              <a:path extrusionOk="0" h="120000" w="120000">
                <a:moveTo>
                  <a:pt x="66666" y="108000"/>
                </a:moveTo>
                <a:lnTo>
                  <a:pt x="106666" y="108000"/>
                </a:lnTo>
                <a:lnTo>
                  <a:pt x="106666" y="0"/>
                </a:lnTo>
                <a:lnTo>
                  <a:pt x="66666" y="0"/>
                </a:lnTo>
                <a:lnTo>
                  <a:pt x="40000" y="0"/>
                </a:lnTo>
                <a:lnTo>
                  <a:pt x="0" y="0"/>
                </a:lnTo>
                <a:lnTo>
                  <a:pt x="0" y="108000"/>
                </a:lnTo>
                <a:lnTo>
                  <a:pt x="40000" y="108000"/>
                </a:lnTo>
                <a:lnTo>
                  <a:pt x="66666"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08" name="Shape 5208"/>
          <p:cNvSpPr/>
          <p:nvPr/>
        </p:nvSpPr>
        <p:spPr>
          <a:xfrm>
            <a:off x="4233862" y="5487987"/>
            <a:ext cx="14287" cy="15875"/>
          </a:xfrm>
          <a:custGeom>
            <a:pathLst>
              <a:path extrusionOk="0" h="120000" w="120000">
                <a:moveTo>
                  <a:pt x="48000" y="108000"/>
                </a:moveTo>
                <a:lnTo>
                  <a:pt x="48000" y="108000"/>
                </a:lnTo>
                <a:lnTo>
                  <a:pt x="108000" y="108000"/>
                </a:lnTo>
                <a:lnTo>
                  <a:pt x="48000" y="0"/>
                </a:lnTo>
                <a:lnTo>
                  <a:pt x="0" y="0"/>
                </a:lnTo>
                <a:lnTo>
                  <a:pt x="0" y="108000"/>
                </a:lnTo>
                <a:lnTo>
                  <a:pt x="4800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09" name="Shape 5209"/>
          <p:cNvSpPr/>
          <p:nvPr/>
        </p:nvSpPr>
        <p:spPr>
          <a:xfrm>
            <a:off x="4198937" y="5456237"/>
            <a:ext cx="12699" cy="12699"/>
          </a:xfrm>
          <a:custGeom>
            <a:pathLst>
              <a:path extrusionOk="0" h="120000" w="120000">
                <a:moveTo>
                  <a:pt x="66666" y="105000"/>
                </a:moveTo>
                <a:lnTo>
                  <a:pt x="66666" y="105000"/>
                </a:lnTo>
                <a:lnTo>
                  <a:pt x="66666" y="7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lnTo>
                  <a:pt x="66666"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10" name="Shape 5210"/>
          <p:cNvSpPr/>
          <p:nvPr/>
        </p:nvSpPr>
        <p:spPr>
          <a:xfrm>
            <a:off x="4197350" y="5362575"/>
            <a:ext cx="14288" cy="12699"/>
          </a:xfrm>
          <a:custGeom>
            <a:pathLst>
              <a:path extrusionOk="0" h="120000" w="120000">
                <a:moveTo>
                  <a:pt x="48000" y="105000"/>
                </a:move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11" name="Shape 5211"/>
          <p:cNvSpPr/>
          <p:nvPr/>
        </p:nvSpPr>
        <p:spPr>
          <a:xfrm>
            <a:off x="4368800" y="5484812"/>
            <a:ext cx="12699" cy="12699"/>
          </a:xfrm>
          <a:custGeom>
            <a:pathLst>
              <a:path extrusionOk="0" h="120000" w="120000">
                <a:moveTo>
                  <a:pt x="66666" y="105000"/>
                </a:moveTo>
                <a:lnTo>
                  <a:pt x="66666" y="105000"/>
                </a:lnTo>
                <a:lnTo>
                  <a:pt x="66666" y="75000"/>
                </a:lnTo>
                <a:lnTo>
                  <a:pt x="106666" y="75000"/>
                </a:lnTo>
                <a:lnTo>
                  <a:pt x="106666" y="30000"/>
                </a:lnTo>
                <a:lnTo>
                  <a:pt x="66666" y="0"/>
                </a:lnTo>
                <a:lnTo>
                  <a:pt x="40000" y="0"/>
                </a:lnTo>
                <a:lnTo>
                  <a:pt x="0" y="0"/>
                </a:lnTo>
                <a:lnTo>
                  <a:pt x="0" y="30000"/>
                </a:lnTo>
                <a:lnTo>
                  <a:pt x="0" y="75000"/>
                </a:lnTo>
                <a:lnTo>
                  <a:pt x="40000" y="105000"/>
                </a:lnTo>
                <a:lnTo>
                  <a:pt x="66666"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12" name="Shape 5212"/>
          <p:cNvSpPr/>
          <p:nvPr/>
        </p:nvSpPr>
        <p:spPr>
          <a:xfrm>
            <a:off x="4389437" y="5426075"/>
            <a:ext cx="14287" cy="15875"/>
          </a:xfrm>
          <a:custGeom>
            <a:pathLst>
              <a:path extrusionOk="0" h="120000" w="120000">
                <a:moveTo>
                  <a:pt x="48000" y="108000"/>
                </a:moveTo>
                <a:lnTo>
                  <a:pt x="108000" y="108000"/>
                </a:lnTo>
                <a:lnTo>
                  <a:pt x="108000" y="0"/>
                </a:lnTo>
                <a:lnTo>
                  <a:pt x="48000" y="0"/>
                </a:lnTo>
                <a:lnTo>
                  <a:pt x="0" y="0"/>
                </a:lnTo>
                <a:lnTo>
                  <a:pt x="0" y="108000"/>
                </a:lnTo>
                <a:lnTo>
                  <a:pt x="4800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13" name="Shape 5213"/>
          <p:cNvSpPr/>
          <p:nvPr/>
        </p:nvSpPr>
        <p:spPr>
          <a:xfrm>
            <a:off x="4360862" y="5353050"/>
            <a:ext cx="11112" cy="12699"/>
          </a:xfrm>
          <a:custGeom>
            <a:pathLst>
              <a:path extrusionOk="0" h="120000" w="120000">
                <a:moveTo>
                  <a:pt x="30000" y="105000"/>
                </a:moveTo>
                <a:lnTo>
                  <a:pt x="75000" y="105000"/>
                </a:lnTo>
                <a:lnTo>
                  <a:pt x="75000" y="75000"/>
                </a:lnTo>
                <a:lnTo>
                  <a:pt x="105000" y="75000"/>
                </a:lnTo>
                <a:lnTo>
                  <a:pt x="105000" y="30000"/>
                </a:lnTo>
                <a:lnTo>
                  <a:pt x="75000" y="30000"/>
                </a:lnTo>
                <a:lnTo>
                  <a:pt x="75000" y="0"/>
                </a:lnTo>
                <a:lnTo>
                  <a:pt x="30000" y="0"/>
                </a:lnTo>
                <a:lnTo>
                  <a:pt x="0" y="30000"/>
                </a:lnTo>
                <a:lnTo>
                  <a:pt x="0" y="75000"/>
                </a:lnTo>
                <a:lnTo>
                  <a:pt x="0" y="105000"/>
                </a:lnTo>
                <a:lnTo>
                  <a:pt x="3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14" name="Shape 5214"/>
          <p:cNvSpPr/>
          <p:nvPr/>
        </p:nvSpPr>
        <p:spPr>
          <a:xfrm>
            <a:off x="4303712" y="5340350"/>
            <a:ext cx="12699" cy="12699"/>
          </a:xfrm>
          <a:custGeom>
            <a:pathLst>
              <a:path extrusionOk="0" h="120000" w="120000">
                <a:moveTo>
                  <a:pt x="66666" y="105000"/>
                </a:moveTo>
                <a:lnTo>
                  <a:pt x="106666" y="75000"/>
                </a:lnTo>
                <a:lnTo>
                  <a:pt x="106666" y="30000"/>
                </a:lnTo>
                <a:lnTo>
                  <a:pt x="106666" y="0"/>
                </a:lnTo>
                <a:lnTo>
                  <a:pt x="66666" y="0"/>
                </a:lnTo>
                <a:lnTo>
                  <a:pt x="40000" y="0"/>
                </a:lnTo>
                <a:lnTo>
                  <a:pt x="0" y="30000"/>
                </a:lnTo>
                <a:lnTo>
                  <a:pt x="0" y="75000"/>
                </a:lnTo>
                <a:lnTo>
                  <a:pt x="40000" y="105000"/>
                </a:lnTo>
                <a:lnTo>
                  <a:pt x="66666"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15" name="Shape 5215"/>
          <p:cNvSpPr/>
          <p:nvPr/>
        </p:nvSpPr>
        <p:spPr>
          <a:xfrm>
            <a:off x="4330700" y="5327650"/>
            <a:ext cx="12699" cy="14288"/>
          </a:xfrm>
          <a:custGeom>
            <a:pathLst>
              <a:path extrusionOk="0" h="120000" w="120000">
                <a:moveTo>
                  <a:pt x="66666" y="106666"/>
                </a:moveTo>
                <a:lnTo>
                  <a:pt x="106666" y="106666"/>
                </a:lnTo>
                <a:lnTo>
                  <a:pt x="106666" y="53333"/>
                </a:lnTo>
                <a:lnTo>
                  <a:pt x="106666" y="0"/>
                </a:lnTo>
                <a:lnTo>
                  <a:pt x="66666" y="0"/>
                </a:lnTo>
                <a:lnTo>
                  <a:pt x="40000" y="0"/>
                </a:lnTo>
                <a:lnTo>
                  <a:pt x="0" y="0"/>
                </a:lnTo>
                <a:lnTo>
                  <a:pt x="0" y="53333"/>
                </a:lnTo>
                <a:lnTo>
                  <a:pt x="0" y="106666"/>
                </a:lnTo>
                <a:lnTo>
                  <a:pt x="40000" y="106666"/>
                </a:lnTo>
                <a:lnTo>
                  <a:pt x="66666"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16" name="Shape 5216"/>
          <p:cNvSpPr/>
          <p:nvPr/>
        </p:nvSpPr>
        <p:spPr>
          <a:xfrm>
            <a:off x="4581525" y="5319712"/>
            <a:ext cx="233363" cy="268286"/>
          </a:xfrm>
          <a:custGeom>
            <a:pathLst>
              <a:path extrusionOk="0" h="120000" w="120000">
                <a:moveTo>
                  <a:pt x="65454" y="0"/>
                </a:moveTo>
                <a:lnTo>
                  <a:pt x="65454" y="0"/>
                </a:lnTo>
                <a:lnTo>
                  <a:pt x="70545" y="710"/>
                </a:lnTo>
                <a:lnTo>
                  <a:pt x="73454" y="2130"/>
                </a:lnTo>
                <a:lnTo>
                  <a:pt x="77818" y="4260"/>
                </a:lnTo>
                <a:lnTo>
                  <a:pt x="80727" y="5680"/>
                </a:lnTo>
                <a:lnTo>
                  <a:pt x="83636" y="7810"/>
                </a:lnTo>
                <a:lnTo>
                  <a:pt x="86545" y="9230"/>
                </a:lnTo>
                <a:lnTo>
                  <a:pt x="90181" y="10650"/>
                </a:lnTo>
                <a:lnTo>
                  <a:pt x="93818" y="12781"/>
                </a:lnTo>
                <a:lnTo>
                  <a:pt x="100363" y="15621"/>
                </a:lnTo>
                <a:lnTo>
                  <a:pt x="106181" y="19881"/>
                </a:lnTo>
                <a:lnTo>
                  <a:pt x="110545" y="23431"/>
                </a:lnTo>
                <a:lnTo>
                  <a:pt x="113454" y="27692"/>
                </a:lnTo>
                <a:lnTo>
                  <a:pt x="114181" y="29112"/>
                </a:lnTo>
                <a:lnTo>
                  <a:pt x="114909" y="31952"/>
                </a:lnTo>
                <a:lnTo>
                  <a:pt x="116363" y="34082"/>
                </a:lnTo>
                <a:lnTo>
                  <a:pt x="117090" y="36213"/>
                </a:lnTo>
                <a:lnTo>
                  <a:pt x="117818" y="39763"/>
                </a:lnTo>
                <a:lnTo>
                  <a:pt x="118545" y="42603"/>
                </a:lnTo>
                <a:lnTo>
                  <a:pt x="118545" y="45443"/>
                </a:lnTo>
                <a:lnTo>
                  <a:pt x="118545" y="48994"/>
                </a:lnTo>
                <a:lnTo>
                  <a:pt x="118545" y="51834"/>
                </a:lnTo>
                <a:lnTo>
                  <a:pt x="119272" y="56094"/>
                </a:lnTo>
                <a:lnTo>
                  <a:pt x="119272" y="59644"/>
                </a:lnTo>
                <a:lnTo>
                  <a:pt x="119272" y="63905"/>
                </a:lnTo>
                <a:lnTo>
                  <a:pt x="119272" y="68165"/>
                </a:lnTo>
                <a:lnTo>
                  <a:pt x="119272" y="72426"/>
                </a:lnTo>
                <a:lnTo>
                  <a:pt x="119272" y="76686"/>
                </a:lnTo>
                <a:lnTo>
                  <a:pt x="117818" y="79526"/>
                </a:lnTo>
                <a:lnTo>
                  <a:pt x="114909" y="82366"/>
                </a:lnTo>
                <a:lnTo>
                  <a:pt x="112000" y="85917"/>
                </a:lnTo>
                <a:lnTo>
                  <a:pt x="108363" y="90177"/>
                </a:lnTo>
                <a:lnTo>
                  <a:pt x="104727" y="95147"/>
                </a:lnTo>
                <a:lnTo>
                  <a:pt x="100363" y="99408"/>
                </a:lnTo>
                <a:lnTo>
                  <a:pt x="96727" y="102958"/>
                </a:lnTo>
                <a:lnTo>
                  <a:pt x="93090" y="105798"/>
                </a:lnTo>
                <a:lnTo>
                  <a:pt x="90181" y="107928"/>
                </a:lnTo>
                <a:lnTo>
                  <a:pt x="86545" y="109349"/>
                </a:lnTo>
                <a:lnTo>
                  <a:pt x="80000" y="112189"/>
                </a:lnTo>
                <a:lnTo>
                  <a:pt x="72727" y="115029"/>
                </a:lnTo>
                <a:lnTo>
                  <a:pt x="64727" y="117159"/>
                </a:lnTo>
                <a:lnTo>
                  <a:pt x="55272" y="118579"/>
                </a:lnTo>
                <a:lnTo>
                  <a:pt x="46545" y="119289"/>
                </a:lnTo>
                <a:lnTo>
                  <a:pt x="37090" y="117159"/>
                </a:lnTo>
                <a:lnTo>
                  <a:pt x="29090" y="112899"/>
                </a:lnTo>
                <a:lnTo>
                  <a:pt x="26181" y="111479"/>
                </a:lnTo>
                <a:lnTo>
                  <a:pt x="22545" y="108639"/>
                </a:lnTo>
                <a:lnTo>
                  <a:pt x="19636" y="105798"/>
                </a:lnTo>
                <a:lnTo>
                  <a:pt x="16000" y="102248"/>
                </a:lnTo>
                <a:lnTo>
                  <a:pt x="13090" y="99408"/>
                </a:lnTo>
                <a:lnTo>
                  <a:pt x="10909" y="95147"/>
                </a:lnTo>
                <a:lnTo>
                  <a:pt x="7272" y="92307"/>
                </a:lnTo>
                <a:lnTo>
                  <a:pt x="5818" y="89467"/>
                </a:lnTo>
                <a:lnTo>
                  <a:pt x="5090" y="85917"/>
                </a:lnTo>
                <a:lnTo>
                  <a:pt x="2909" y="81656"/>
                </a:lnTo>
                <a:lnTo>
                  <a:pt x="1454" y="75976"/>
                </a:lnTo>
                <a:lnTo>
                  <a:pt x="727" y="70295"/>
                </a:lnTo>
                <a:lnTo>
                  <a:pt x="0" y="64615"/>
                </a:lnTo>
                <a:lnTo>
                  <a:pt x="0" y="58934"/>
                </a:lnTo>
                <a:lnTo>
                  <a:pt x="0" y="54674"/>
                </a:lnTo>
                <a:lnTo>
                  <a:pt x="0" y="50414"/>
                </a:lnTo>
                <a:lnTo>
                  <a:pt x="0" y="46153"/>
                </a:lnTo>
                <a:lnTo>
                  <a:pt x="727" y="41183"/>
                </a:lnTo>
                <a:lnTo>
                  <a:pt x="2181" y="36213"/>
                </a:lnTo>
                <a:lnTo>
                  <a:pt x="5090" y="30532"/>
                </a:lnTo>
                <a:lnTo>
                  <a:pt x="6545" y="25562"/>
                </a:lnTo>
                <a:lnTo>
                  <a:pt x="8727" y="20591"/>
                </a:lnTo>
                <a:lnTo>
                  <a:pt x="11636" y="17041"/>
                </a:lnTo>
                <a:lnTo>
                  <a:pt x="15272" y="14201"/>
                </a:lnTo>
                <a:lnTo>
                  <a:pt x="18909" y="12781"/>
                </a:lnTo>
                <a:lnTo>
                  <a:pt x="21090" y="10650"/>
                </a:lnTo>
                <a:lnTo>
                  <a:pt x="24727" y="9230"/>
                </a:lnTo>
                <a:lnTo>
                  <a:pt x="26181" y="7100"/>
                </a:lnTo>
                <a:lnTo>
                  <a:pt x="29090" y="4970"/>
                </a:lnTo>
                <a:lnTo>
                  <a:pt x="31272" y="4260"/>
                </a:lnTo>
                <a:lnTo>
                  <a:pt x="34181" y="2840"/>
                </a:lnTo>
                <a:lnTo>
                  <a:pt x="37090" y="2130"/>
                </a:lnTo>
                <a:lnTo>
                  <a:pt x="40727" y="1420"/>
                </a:lnTo>
                <a:lnTo>
                  <a:pt x="45090" y="710"/>
                </a:lnTo>
                <a:lnTo>
                  <a:pt x="50181" y="710"/>
                </a:lnTo>
                <a:lnTo>
                  <a:pt x="54545" y="710"/>
                </a:lnTo>
                <a:lnTo>
                  <a:pt x="58909" y="0"/>
                </a:lnTo>
                <a:lnTo>
                  <a:pt x="61818" y="0"/>
                </a:lnTo>
                <a:lnTo>
                  <a:pt x="64727" y="0"/>
                </a:lnTo>
                <a:lnTo>
                  <a:pt x="65454" y="0"/>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17" name="Shape 5217"/>
          <p:cNvSpPr/>
          <p:nvPr/>
        </p:nvSpPr>
        <p:spPr>
          <a:xfrm>
            <a:off x="4665662" y="5351462"/>
            <a:ext cx="15875" cy="3174"/>
          </a:xfrm>
          <a:custGeom>
            <a:pathLst>
              <a:path extrusionOk="0" h="120000" w="120000">
                <a:moveTo>
                  <a:pt x="32727" y="0"/>
                </a:moveTo>
                <a:lnTo>
                  <a:pt x="54545" y="0"/>
                </a:lnTo>
                <a:lnTo>
                  <a:pt x="65454" y="0"/>
                </a:lnTo>
                <a:lnTo>
                  <a:pt x="76363" y="0"/>
                </a:lnTo>
                <a:lnTo>
                  <a:pt x="87272" y="0"/>
                </a:lnTo>
                <a:lnTo>
                  <a:pt x="98181" y="0"/>
                </a:lnTo>
                <a:lnTo>
                  <a:pt x="109090" y="0"/>
                </a:lnTo>
                <a:lnTo>
                  <a:pt x="109090" y="60000"/>
                </a:lnTo>
                <a:lnTo>
                  <a:pt x="98181" y="60000"/>
                </a:lnTo>
                <a:lnTo>
                  <a:pt x="87272" y="60000"/>
                </a:lnTo>
                <a:lnTo>
                  <a:pt x="76363" y="60000"/>
                </a:lnTo>
                <a:lnTo>
                  <a:pt x="65454" y="60000"/>
                </a:lnTo>
                <a:lnTo>
                  <a:pt x="54545" y="60000"/>
                </a:lnTo>
                <a:lnTo>
                  <a:pt x="43636" y="60000"/>
                </a:lnTo>
                <a:lnTo>
                  <a:pt x="32727" y="60000"/>
                </a:lnTo>
                <a:lnTo>
                  <a:pt x="21818" y="60000"/>
                </a:lnTo>
                <a:lnTo>
                  <a:pt x="10909" y="60000"/>
                </a:lnTo>
                <a:lnTo>
                  <a:pt x="0" y="0"/>
                </a:lnTo>
                <a:lnTo>
                  <a:pt x="10909" y="0"/>
                </a:lnTo>
                <a:lnTo>
                  <a:pt x="21818" y="0"/>
                </a:lnTo>
                <a:lnTo>
                  <a:pt x="32727"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18" name="Shape 5218"/>
          <p:cNvSpPr/>
          <p:nvPr/>
        </p:nvSpPr>
        <p:spPr>
          <a:xfrm>
            <a:off x="4665662" y="5351462"/>
            <a:ext cx="31750" cy="19049"/>
          </a:xfrm>
          <a:custGeom>
            <a:pathLst>
              <a:path extrusionOk="0" h="120000" w="120000">
                <a:moveTo>
                  <a:pt x="32727" y="0"/>
                </a:moveTo>
                <a:lnTo>
                  <a:pt x="32727" y="0"/>
                </a:lnTo>
                <a:lnTo>
                  <a:pt x="60000" y="10000"/>
                </a:lnTo>
                <a:lnTo>
                  <a:pt x="70909" y="10000"/>
                </a:lnTo>
                <a:lnTo>
                  <a:pt x="76363" y="0"/>
                </a:lnTo>
                <a:lnTo>
                  <a:pt x="92727" y="0"/>
                </a:lnTo>
                <a:lnTo>
                  <a:pt x="103636" y="10000"/>
                </a:lnTo>
                <a:lnTo>
                  <a:pt x="109090" y="30000"/>
                </a:lnTo>
                <a:lnTo>
                  <a:pt x="114545" y="50000"/>
                </a:lnTo>
                <a:lnTo>
                  <a:pt x="114545" y="60000"/>
                </a:lnTo>
                <a:lnTo>
                  <a:pt x="109090" y="80000"/>
                </a:lnTo>
                <a:lnTo>
                  <a:pt x="103636" y="100000"/>
                </a:lnTo>
                <a:lnTo>
                  <a:pt x="92727" y="110000"/>
                </a:lnTo>
                <a:lnTo>
                  <a:pt x="76363" y="110000"/>
                </a:lnTo>
                <a:lnTo>
                  <a:pt x="65454" y="110000"/>
                </a:lnTo>
                <a:lnTo>
                  <a:pt x="54545" y="110000"/>
                </a:lnTo>
                <a:lnTo>
                  <a:pt x="43636" y="110000"/>
                </a:lnTo>
                <a:lnTo>
                  <a:pt x="32727" y="90000"/>
                </a:lnTo>
                <a:lnTo>
                  <a:pt x="21818" y="70000"/>
                </a:lnTo>
                <a:lnTo>
                  <a:pt x="10909" y="60000"/>
                </a:lnTo>
                <a:lnTo>
                  <a:pt x="5454" y="60000"/>
                </a:lnTo>
                <a:lnTo>
                  <a:pt x="0" y="40000"/>
                </a:lnTo>
                <a:lnTo>
                  <a:pt x="5454" y="20000"/>
                </a:lnTo>
                <a:lnTo>
                  <a:pt x="16363" y="10000"/>
                </a:lnTo>
                <a:lnTo>
                  <a:pt x="21818" y="0"/>
                </a:lnTo>
                <a:lnTo>
                  <a:pt x="32727"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19" name="Shape 5219"/>
          <p:cNvSpPr/>
          <p:nvPr/>
        </p:nvSpPr>
        <p:spPr>
          <a:xfrm>
            <a:off x="4710112" y="5513387"/>
            <a:ext cx="15875" cy="4762"/>
          </a:xfrm>
          <a:custGeom>
            <a:pathLst>
              <a:path extrusionOk="0" h="120000" w="120000">
                <a:moveTo>
                  <a:pt x="32727" y="0"/>
                </a:moveTo>
                <a:lnTo>
                  <a:pt x="54545" y="0"/>
                </a:lnTo>
                <a:lnTo>
                  <a:pt x="65454" y="0"/>
                </a:lnTo>
                <a:lnTo>
                  <a:pt x="87272" y="0"/>
                </a:lnTo>
                <a:lnTo>
                  <a:pt x="98181" y="0"/>
                </a:lnTo>
                <a:lnTo>
                  <a:pt x="109090" y="40000"/>
                </a:lnTo>
                <a:lnTo>
                  <a:pt x="98181" y="40000"/>
                </a:lnTo>
                <a:lnTo>
                  <a:pt x="87272" y="80000"/>
                </a:lnTo>
                <a:lnTo>
                  <a:pt x="76363" y="80000"/>
                </a:lnTo>
                <a:lnTo>
                  <a:pt x="65454" y="80000"/>
                </a:lnTo>
                <a:lnTo>
                  <a:pt x="54545" y="80000"/>
                </a:lnTo>
                <a:lnTo>
                  <a:pt x="43636" y="80000"/>
                </a:lnTo>
                <a:lnTo>
                  <a:pt x="32727" y="80000"/>
                </a:lnTo>
                <a:lnTo>
                  <a:pt x="21818" y="80000"/>
                </a:lnTo>
                <a:lnTo>
                  <a:pt x="10909" y="80000"/>
                </a:lnTo>
                <a:lnTo>
                  <a:pt x="10909" y="40000"/>
                </a:lnTo>
                <a:lnTo>
                  <a:pt x="0" y="40000"/>
                </a:lnTo>
                <a:lnTo>
                  <a:pt x="10909" y="0"/>
                </a:lnTo>
                <a:lnTo>
                  <a:pt x="21818" y="0"/>
                </a:lnTo>
                <a:lnTo>
                  <a:pt x="32727"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20" name="Shape 5220"/>
          <p:cNvSpPr/>
          <p:nvPr/>
        </p:nvSpPr>
        <p:spPr>
          <a:xfrm>
            <a:off x="4710112" y="5513387"/>
            <a:ext cx="31750" cy="20636"/>
          </a:xfrm>
          <a:custGeom>
            <a:pathLst>
              <a:path extrusionOk="0" h="120000" w="120000">
                <a:moveTo>
                  <a:pt x="31304" y="0"/>
                </a:moveTo>
                <a:lnTo>
                  <a:pt x="31304" y="0"/>
                </a:lnTo>
                <a:lnTo>
                  <a:pt x="52173" y="0"/>
                </a:lnTo>
                <a:lnTo>
                  <a:pt x="67826" y="0"/>
                </a:lnTo>
                <a:lnTo>
                  <a:pt x="73043" y="0"/>
                </a:lnTo>
                <a:lnTo>
                  <a:pt x="88695" y="0"/>
                </a:lnTo>
                <a:lnTo>
                  <a:pt x="104347" y="9230"/>
                </a:lnTo>
                <a:lnTo>
                  <a:pt x="109565" y="18461"/>
                </a:lnTo>
                <a:lnTo>
                  <a:pt x="114782" y="46153"/>
                </a:lnTo>
                <a:lnTo>
                  <a:pt x="114782" y="55384"/>
                </a:lnTo>
                <a:lnTo>
                  <a:pt x="109565" y="64615"/>
                </a:lnTo>
                <a:lnTo>
                  <a:pt x="99130" y="83076"/>
                </a:lnTo>
                <a:lnTo>
                  <a:pt x="83478" y="92307"/>
                </a:lnTo>
                <a:lnTo>
                  <a:pt x="73043" y="92307"/>
                </a:lnTo>
                <a:lnTo>
                  <a:pt x="62608" y="101538"/>
                </a:lnTo>
                <a:lnTo>
                  <a:pt x="46956" y="110769"/>
                </a:lnTo>
                <a:lnTo>
                  <a:pt x="36521" y="110769"/>
                </a:lnTo>
                <a:lnTo>
                  <a:pt x="26086" y="110769"/>
                </a:lnTo>
                <a:lnTo>
                  <a:pt x="10434" y="92307"/>
                </a:lnTo>
                <a:lnTo>
                  <a:pt x="10434" y="64615"/>
                </a:lnTo>
                <a:lnTo>
                  <a:pt x="5217" y="46153"/>
                </a:lnTo>
                <a:lnTo>
                  <a:pt x="0" y="27692"/>
                </a:lnTo>
                <a:lnTo>
                  <a:pt x="5217" y="9230"/>
                </a:lnTo>
                <a:lnTo>
                  <a:pt x="10434" y="0"/>
                </a:lnTo>
                <a:lnTo>
                  <a:pt x="26086" y="0"/>
                </a:lnTo>
                <a:lnTo>
                  <a:pt x="31304"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21" name="Shape 5221"/>
          <p:cNvSpPr/>
          <p:nvPr/>
        </p:nvSpPr>
        <p:spPr>
          <a:xfrm>
            <a:off x="4722812" y="5381625"/>
            <a:ext cx="3174" cy="6349"/>
          </a:xfrm>
          <a:custGeom>
            <a:pathLst>
              <a:path extrusionOk="0" h="120000" w="120000">
                <a:moveTo>
                  <a:pt x="60000" y="30000"/>
                </a:moveTo>
                <a:lnTo>
                  <a:pt x="60000" y="60000"/>
                </a:lnTo>
                <a:lnTo>
                  <a:pt x="60000" y="90000"/>
                </a:lnTo>
                <a:lnTo>
                  <a:pt x="0" y="90000"/>
                </a:lnTo>
                <a:lnTo>
                  <a:pt x="0" y="60000"/>
                </a:lnTo>
                <a:lnTo>
                  <a:pt x="0" y="30000"/>
                </a:lnTo>
                <a:lnTo>
                  <a:pt x="60000" y="0"/>
                </a:lnTo>
                <a:lnTo>
                  <a:pt x="60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22" name="Shape 5222"/>
          <p:cNvSpPr/>
          <p:nvPr/>
        </p:nvSpPr>
        <p:spPr>
          <a:xfrm>
            <a:off x="4724400" y="5381625"/>
            <a:ext cx="15875" cy="22225"/>
          </a:xfrm>
          <a:custGeom>
            <a:pathLst>
              <a:path extrusionOk="0" h="120000" w="120000">
                <a:moveTo>
                  <a:pt x="0" y="51428"/>
                </a:moveTo>
                <a:lnTo>
                  <a:pt x="0" y="51428"/>
                </a:lnTo>
                <a:lnTo>
                  <a:pt x="10909" y="77142"/>
                </a:lnTo>
                <a:lnTo>
                  <a:pt x="10909" y="94285"/>
                </a:lnTo>
                <a:lnTo>
                  <a:pt x="21818" y="102857"/>
                </a:lnTo>
                <a:lnTo>
                  <a:pt x="43636" y="111428"/>
                </a:lnTo>
                <a:lnTo>
                  <a:pt x="65454" y="102857"/>
                </a:lnTo>
                <a:lnTo>
                  <a:pt x="76363" y="102857"/>
                </a:lnTo>
                <a:lnTo>
                  <a:pt x="87272" y="94285"/>
                </a:lnTo>
                <a:lnTo>
                  <a:pt x="87272" y="85714"/>
                </a:lnTo>
                <a:lnTo>
                  <a:pt x="109090" y="34285"/>
                </a:lnTo>
                <a:lnTo>
                  <a:pt x="32727" y="0"/>
                </a:lnTo>
                <a:lnTo>
                  <a:pt x="0" y="5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23" name="Shape 5223"/>
          <p:cNvSpPr/>
          <p:nvPr/>
        </p:nvSpPr>
        <p:spPr>
          <a:xfrm>
            <a:off x="4627562" y="5408612"/>
            <a:ext cx="3174" cy="6349"/>
          </a:xfrm>
          <a:custGeom>
            <a:pathLst>
              <a:path extrusionOk="0" h="120000" w="120000">
                <a:moveTo>
                  <a:pt x="80000" y="60000"/>
                </a:moveTo>
                <a:lnTo>
                  <a:pt x="80000" y="60000"/>
                </a:lnTo>
                <a:lnTo>
                  <a:pt x="80000" y="90000"/>
                </a:lnTo>
                <a:lnTo>
                  <a:pt x="40000" y="90000"/>
                </a:lnTo>
                <a:lnTo>
                  <a:pt x="0" y="90000"/>
                </a:lnTo>
                <a:lnTo>
                  <a:pt x="0" y="60000"/>
                </a:lnTo>
                <a:lnTo>
                  <a:pt x="0" y="30000"/>
                </a:lnTo>
                <a:lnTo>
                  <a:pt x="40000" y="0"/>
                </a:lnTo>
                <a:lnTo>
                  <a:pt x="8000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24" name="Shape 5224"/>
          <p:cNvSpPr/>
          <p:nvPr/>
        </p:nvSpPr>
        <p:spPr>
          <a:xfrm>
            <a:off x="4629150" y="5408612"/>
            <a:ext cx="14288" cy="22225"/>
          </a:xfrm>
          <a:custGeom>
            <a:pathLst>
              <a:path extrusionOk="0" h="120000" w="120000">
                <a:moveTo>
                  <a:pt x="0" y="59999"/>
                </a:moveTo>
                <a:lnTo>
                  <a:pt x="0" y="59999"/>
                </a:lnTo>
                <a:lnTo>
                  <a:pt x="12000" y="77142"/>
                </a:lnTo>
                <a:lnTo>
                  <a:pt x="12000" y="94285"/>
                </a:lnTo>
                <a:lnTo>
                  <a:pt x="24000" y="111428"/>
                </a:lnTo>
                <a:lnTo>
                  <a:pt x="60000" y="111428"/>
                </a:lnTo>
                <a:lnTo>
                  <a:pt x="72000" y="102857"/>
                </a:lnTo>
                <a:lnTo>
                  <a:pt x="84000" y="94285"/>
                </a:lnTo>
                <a:lnTo>
                  <a:pt x="84000" y="85714"/>
                </a:lnTo>
                <a:lnTo>
                  <a:pt x="108000" y="34285"/>
                </a:lnTo>
                <a:lnTo>
                  <a:pt x="24000" y="0"/>
                </a:lnTo>
                <a:lnTo>
                  <a:pt x="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25" name="Shape 5225"/>
          <p:cNvSpPr/>
          <p:nvPr/>
        </p:nvSpPr>
        <p:spPr>
          <a:xfrm>
            <a:off x="4648200" y="5473700"/>
            <a:ext cx="3174" cy="7937"/>
          </a:xfrm>
          <a:custGeom>
            <a:pathLst>
              <a:path extrusionOk="0" h="120000" w="120000">
                <a:moveTo>
                  <a:pt x="0" y="48000"/>
                </a:moveTo>
                <a:lnTo>
                  <a:pt x="0" y="72000"/>
                </a:lnTo>
                <a:lnTo>
                  <a:pt x="0" y="96000"/>
                </a:lnTo>
                <a:lnTo>
                  <a:pt x="60000" y="96000"/>
                </a:lnTo>
                <a:lnTo>
                  <a:pt x="60000" y="24000"/>
                </a:lnTo>
                <a:lnTo>
                  <a:pt x="0" y="0"/>
                </a:lnTo>
                <a:lnTo>
                  <a:pt x="0" y="4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26" name="Shape 5226"/>
          <p:cNvSpPr/>
          <p:nvPr/>
        </p:nvSpPr>
        <p:spPr>
          <a:xfrm>
            <a:off x="4648200" y="5473700"/>
            <a:ext cx="19049" cy="23813"/>
          </a:xfrm>
          <a:custGeom>
            <a:pathLst>
              <a:path extrusionOk="0" h="120000" w="120000">
                <a:moveTo>
                  <a:pt x="0" y="56000"/>
                </a:moveTo>
                <a:lnTo>
                  <a:pt x="0" y="56000"/>
                </a:lnTo>
                <a:lnTo>
                  <a:pt x="0" y="80000"/>
                </a:lnTo>
                <a:lnTo>
                  <a:pt x="8571" y="88000"/>
                </a:lnTo>
                <a:lnTo>
                  <a:pt x="17142" y="104000"/>
                </a:lnTo>
                <a:lnTo>
                  <a:pt x="34285" y="104000"/>
                </a:lnTo>
                <a:lnTo>
                  <a:pt x="51428" y="112000"/>
                </a:lnTo>
                <a:lnTo>
                  <a:pt x="77142" y="112000"/>
                </a:lnTo>
                <a:lnTo>
                  <a:pt x="102857" y="112000"/>
                </a:lnTo>
                <a:lnTo>
                  <a:pt x="111428" y="112000"/>
                </a:lnTo>
                <a:lnTo>
                  <a:pt x="94285" y="40000"/>
                </a:lnTo>
                <a:lnTo>
                  <a:pt x="34285" y="0"/>
                </a:lnTo>
                <a:lnTo>
                  <a:pt x="0" y="56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27" name="Shape 5227"/>
          <p:cNvSpPr/>
          <p:nvPr/>
        </p:nvSpPr>
        <p:spPr>
          <a:xfrm>
            <a:off x="4711700" y="5457825"/>
            <a:ext cx="17462" cy="4763"/>
          </a:xfrm>
          <a:custGeom>
            <a:pathLst>
              <a:path extrusionOk="0" h="120000" w="120000">
                <a:moveTo>
                  <a:pt x="110769" y="0"/>
                </a:moveTo>
                <a:lnTo>
                  <a:pt x="92307" y="0"/>
                </a:lnTo>
                <a:lnTo>
                  <a:pt x="83076" y="40000"/>
                </a:lnTo>
                <a:lnTo>
                  <a:pt x="73846" y="40000"/>
                </a:lnTo>
                <a:lnTo>
                  <a:pt x="64615" y="40000"/>
                </a:lnTo>
                <a:lnTo>
                  <a:pt x="46153" y="40000"/>
                </a:lnTo>
                <a:lnTo>
                  <a:pt x="36923" y="0"/>
                </a:lnTo>
                <a:lnTo>
                  <a:pt x="27692" y="0"/>
                </a:lnTo>
                <a:lnTo>
                  <a:pt x="18461" y="0"/>
                </a:lnTo>
                <a:lnTo>
                  <a:pt x="9230" y="0"/>
                </a:lnTo>
                <a:lnTo>
                  <a:pt x="9230" y="40000"/>
                </a:lnTo>
                <a:lnTo>
                  <a:pt x="0" y="40000"/>
                </a:lnTo>
                <a:lnTo>
                  <a:pt x="9230" y="40000"/>
                </a:lnTo>
                <a:lnTo>
                  <a:pt x="18461" y="40000"/>
                </a:lnTo>
                <a:lnTo>
                  <a:pt x="36923" y="80000"/>
                </a:lnTo>
                <a:lnTo>
                  <a:pt x="46153" y="80000"/>
                </a:lnTo>
                <a:lnTo>
                  <a:pt x="64615" y="80000"/>
                </a:lnTo>
                <a:lnTo>
                  <a:pt x="73846" y="80000"/>
                </a:lnTo>
                <a:lnTo>
                  <a:pt x="92307" y="80000"/>
                </a:lnTo>
                <a:lnTo>
                  <a:pt x="101538" y="80000"/>
                </a:lnTo>
                <a:lnTo>
                  <a:pt x="101538" y="40000"/>
                </a:lnTo>
                <a:lnTo>
                  <a:pt x="110769"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28" name="Shape 5228"/>
          <p:cNvSpPr/>
          <p:nvPr/>
        </p:nvSpPr>
        <p:spPr>
          <a:xfrm>
            <a:off x="4711700" y="5457825"/>
            <a:ext cx="33338" cy="20638"/>
          </a:xfrm>
          <a:custGeom>
            <a:pathLst>
              <a:path extrusionOk="0" h="120000" w="120000">
                <a:moveTo>
                  <a:pt x="115000" y="0"/>
                </a:moveTo>
                <a:lnTo>
                  <a:pt x="115000" y="0"/>
                </a:lnTo>
                <a:lnTo>
                  <a:pt x="100000" y="18461"/>
                </a:lnTo>
                <a:lnTo>
                  <a:pt x="85000" y="46153"/>
                </a:lnTo>
                <a:lnTo>
                  <a:pt x="80000" y="55384"/>
                </a:lnTo>
                <a:lnTo>
                  <a:pt x="65000" y="55384"/>
                </a:lnTo>
                <a:lnTo>
                  <a:pt x="50000" y="36923"/>
                </a:lnTo>
                <a:lnTo>
                  <a:pt x="40000" y="18461"/>
                </a:lnTo>
                <a:lnTo>
                  <a:pt x="30000" y="18461"/>
                </a:lnTo>
                <a:lnTo>
                  <a:pt x="15000" y="18461"/>
                </a:lnTo>
                <a:lnTo>
                  <a:pt x="5000" y="18461"/>
                </a:lnTo>
                <a:lnTo>
                  <a:pt x="5000" y="27692"/>
                </a:lnTo>
                <a:lnTo>
                  <a:pt x="0" y="36923"/>
                </a:lnTo>
                <a:lnTo>
                  <a:pt x="5000" y="55384"/>
                </a:lnTo>
                <a:lnTo>
                  <a:pt x="25000" y="73846"/>
                </a:lnTo>
                <a:lnTo>
                  <a:pt x="35000" y="83076"/>
                </a:lnTo>
                <a:lnTo>
                  <a:pt x="40000" y="92307"/>
                </a:lnTo>
                <a:lnTo>
                  <a:pt x="50000" y="101538"/>
                </a:lnTo>
                <a:lnTo>
                  <a:pt x="70000" y="101538"/>
                </a:lnTo>
                <a:lnTo>
                  <a:pt x="80000" y="110769"/>
                </a:lnTo>
                <a:lnTo>
                  <a:pt x="90000" y="110769"/>
                </a:lnTo>
                <a:lnTo>
                  <a:pt x="100000" y="101538"/>
                </a:lnTo>
                <a:lnTo>
                  <a:pt x="105000" y="83076"/>
                </a:lnTo>
                <a:lnTo>
                  <a:pt x="110000" y="46153"/>
                </a:lnTo>
                <a:lnTo>
                  <a:pt x="115000" y="18461"/>
                </a:lnTo>
                <a:lnTo>
                  <a:pt x="115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29" name="Shape 5229"/>
          <p:cNvSpPr/>
          <p:nvPr/>
        </p:nvSpPr>
        <p:spPr>
          <a:xfrm>
            <a:off x="4665662" y="5414962"/>
            <a:ext cx="12699" cy="6349"/>
          </a:xfrm>
          <a:custGeom>
            <a:pathLst>
              <a:path extrusionOk="0" h="120000" w="120000">
                <a:moveTo>
                  <a:pt x="108000" y="90000"/>
                </a:moveTo>
                <a:lnTo>
                  <a:pt x="0" y="60000"/>
                </a:lnTo>
                <a:lnTo>
                  <a:pt x="0" y="0"/>
                </a:lnTo>
                <a:lnTo>
                  <a:pt x="48000" y="0"/>
                </a:lnTo>
                <a:lnTo>
                  <a:pt x="108000" y="0"/>
                </a:lnTo>
                <a:lnTo>
                  <a:pt x="108000"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30" name="Shape 5230"/>
          <p:cNvSpPr/>
          <p:nvPr/>
        </p:nvSpPr>
        <p:spPr>
          <a:xfrm>
            <a:off x="4678362" y="5419725"/>
            <a:ext cx="3174" cy="12699"/>
          </a:xfrm>
          <a:custGeom>
            <a:pathLst>
              <a:path extrusionOk="0" h="120000" w="120000">
                <a:moveTo>
                  <a:pt x="0" y="0"/>
                </a:moveTo>
                <a:lnTo>
                  <a:pt x="0" y="0"/>
                </a:lnTo>
                <a:lnTo>
                  <a:pt x="80000" y="45000"/>
                </a:lnTo>
                <a:lnTo>
                  <a:pt x="80000" y="90000"/>
                </a:lnTo>
                <a:lnTo>
                  <a:pt x="40000" y="105000"/>
                </a:lnTo>
                <a:lnTo>
                  <a:pt x="0" y="105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31" name="Shape 5231"/>
          <p:cNvSpPr/>
          <p:nvPr/>
        </p:nvSpPr>
        <p:spPr>
          <a:xfrm>
            <a:off x="4754562" y="5430837"/>
            <a:ext cx="12699" cy="28575"/>
          </a:xfrm>
          <a:custGeom>
            <a:pathLst>
              <a:path extrusionOk="0" h="120000" w="120000">
                <a:moveTo>
                  <a:pt x="40000" y="0"/>
                </a:moveTo>
                <a:lnTo>
                  <a:pt x="40000" y="20000"/>
                </a:lnTo>
                <a:lnTo>
                  <a:pt x="66666" y="33333"/>
                </a:lnTo>
                <a:lnTo>
                  <a:pt x="106666" y="46666"/>
                </a:lnTo>
                <a:lnTo>
                  <a:pt x="106666" y="53333"/>
                </a:lnTo>
                <a:lnTo>
                  <a:pt x="40000" y="60000"/>
                </a:lnTo>
                <a:lnTo>
                  <a:pt x="0" y="66666"/>
                </a:lnTo>
                <a:lnTo>
                  <a:pt x="0" y="73333"/>
                </a:lnTo>
                <a:lnTo>
                  <a:pt x="40000" y="86666"/>
                </a:lnTo>
                <a:lnTo>
                  <a:pt x="40000" y="93333"/>
                </a:lnTo>
                <a:lnTo>
                  <a:pt x="66666" y="106666"/>
                </a:lnTo>
                <a:lnTo>
                  <a:pt x="66666" y="113333"/>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32" name="Shape 5232"/>
          <p:cNvSpPr/>
          <p:nvPr/>
        </p:nvSpPr>
        <p:spPr>
          <a:xfrm>
            <a:off x="4767262" y="5430837"/>
            <a:ext cx="4762" cy="44450"/>
          </a:xfrm>
          <a:custGeom>
            <a:pathLst>
              <a:path extrusionOk="0" h="120000" w="120000">
                <a:moveTo>
                  <a:pt x="60000" y="0"/>
                </a:moveTo>
                <a:lnTo>
                  <a:pt x="60000" y="0"/>
                </a:lnTo>
                <a:lnTo>
                  <a:pt x="60000" y="21428"/>
                </a:lnTo>
                <a:lnTo>
                  <a:pt x="30000" y="34285"/>
                </a:lnTo>
                <a:lnTo>
                  <a:pt x="0" y="47142"/>
                </a:lnTo>
                <a:lnTo>
                  <a:pt x="0" y="51428"/>
                </a:lnTo>
                <a:lnTo>
                  <a:pt x="0" y="55714"/>
                </a:lnTo>
                <a:lnTo>
                  <a:pt x="60000" y="59999"/>
                </a:lnTo>
                <a:lnTo>
                  <a:pt x="90000" y="68571"/>
                </a:lnTo>
                <a:lnTo>
                  <a:pt x="90000" y="77142"/>
                </a:lnTo>
                <a:lnTo>
                  <a:pt x="60000" y="85714"/>
                </a:lnTo>
                <a:lnTo>
                  <a:pt x="60000" y="98571"/>
                </a:lnTo>
                <a:lnTo>
                  <a:pt x="30000" y="111428"/>
                </a:lnTo>
                <a:lnTo>
                  <a:pt x="30000" y="115714"/>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33" name="Shape 5233"/>
          <p:cNvSpPr/>
          <p:nvPr/>
        </p:nvSpPr>
        <p:spPr>
          <a:xfrm>
            <a:off x="4741862" y="5487987"/>
            <a:ext cx="26987" cy="9524"/>
          </a:xfrm>
          <a:custGeom>
            <a:pathLst>
              <a:path extrusionOk="0" h="120000" w="120000">
                <a:moveTo>
                  <a:pt x="113684" y="0"/>
                </a:moveTo>
                <a:lnTo>
                  <a:pt x="94736" y="0"/>
                </a:lnTo>
                <a:lnTo>
                  <a:pt x="75789" y="20000"/>
                </a:lnTo>
                <a:lnTo>
                  <a:pt x="56842" y="40000"/>
                </a:lnTo>
                <a:lnTo>
                  <a:pt x="44210" y="80000"/>
                </a:lnTo>
                <a:lnTo>
                  <a:pt x="31578" y="100000"/>
                </a:lnTo>
                <a:lnTo>
                  <a:pt x="18947" y="100000"/>
                </a:lnTo>
                <a:lnTo>
                  <a:pt x="6315" y="100000"/>
                </a:lnTo>
                <a:lnTo>
                  <a:pt x="0" y="100000"/>
                </a:lnTo>
                <a:lnTo>
                  <a:pt x="113684"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34" name="Shape 5234"/>
          <p:cNvSpPr/>
          <p:nvPr/>
        </p:nvSpPr>
        <p:spPr>
          <a:xfrm>
            <a:off x="4741862" y="5495925"/>
            <a:ext cx="42861" cy="9524"/>
          </a:xfrm>
          <a:custGeom>
            <a:pathLst>
              <a:path extrusionOk="0" h="120000" w="120000">
                <a:moveTo>
                  <a:pt x="116000" y="100000"/>
                </a:moveTo>
                <a:lnTo>
                  <a:pt x="116000" y="100000"/>
                </a:lnTo>
                <a:lnTo>
                  <a:pt x="92000" y="100000"/>
                </a:lnTo>
                <a:lnTo>
                  <a:pt x="76000" y="80000"/>
                </a:lnTo>
                <a:lnTo>
                  <a:pt x="60000" y="60000"/>
                </a:lnTo>
                <a:lnTo>
                  <a:pt x="44000" y="20000"/>
                </a:lnTo>
                <a:lnTo>
                  <a:pt x="32000" y="0"/>
                </a:lnTo>
                <a:lnTo>
                  <a:pt x="16000" y="0"/>
                </a:lnTo>
                <a:lnTo>
                  <a:pt x="4000" y="0"/>
                </a:lnTo>
                <a:lnTo>
                  <a:pt x="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35" name="Shape 5235"/>
          <p:cNvSpPr/>
          <p:nvPr/>
        </p:nvSpPr>
        <p:spPr>
          <a:xfrm>
            <a:off x="4635500" y="5378450"/>
            <a:ext cx="14288" cy="14288"/>
          </a:xfrm>
          <a:custGeom>
            <a:pathLst>
              <a:path extrusionOk="0" h="120000" w="120000">
                <a:moveTo>
                  <a:pt x="48000" y="0"/>
                </a:moveTo>
                <a:lnTo>
                  <a:pt x="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36" name="Shape 5236"/>
          <p:cNvSpPr/>
          <p:nvPr/>
        </p:nvSpPr>
        <p:spPr>
          <a:xfrm>
            <a:off x="4678362" y="5384800"/>
            <a:ext cx="14287" cy="14288"/>
          </a:xfrm>
          <a:custGeom>
            <a:pathLst>
              <a:path extrusionOk="0" h="120000" w="120000">
                <a:moveTo>
                  <a:pt x="0" y="0"/>
                </a:moveTo>
                <a:lnTo>
                  <a:pt x="0" y="0"/>
                </a:lnTo>
                <a:lnTo>
                  <a:pt x="0" y="53333"/>
                </a:lnTo>
                <a:lnTo>
                  <a:pt x="0" y="106666"/>
                </a:lnTo>
                <a:lnTo>
                  <a:pt x="109090" y="106666"/>
                </a:lnTo>
                <a:lnTo>
                  <a:pt x="109090" y="53333"/>
                </a:lnTo>
                <a:lnTo>
                  <a:pt x="10909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37" name="Shape 5237"/>
          <p:cNvSpPr/>
          <p:nvPr/>
        </p:nvSpPr>
        <p:spPr>
          <a:xfrm>
            <a:off x="4691062" y="5421312"/>
            <a:ext cx="12699" cy="12699"/>
          </a:xfrm>
          <a:custGeom>
            <a:pathLst>
              <a:path extrusionOk="0" h="120000" w="120000">
                <a:moveTo>
                  <a:pt x="48000" y="0"/>
                </a:moveTo>
                <a:lnTo>
                  <a:pt x="48000" y="0"/>
                </a:lnTo>
                <a:lnTo>
                  <a:pt x="0" y="0"/>
                </a:lnTo>
                <a:lnTo>
                  <a:pt x="0" y="30000"/>
                </a:lnTo>
                <a:lnTo>
                  <a:pt x="0" y="75000"/>
                </a:lnTo>
                <a:lnTo>
                  <a:pt x="0" y="105000"/>
                </a:lnTo>
                <a:lnTo>
                  <a:pt x="48000" y="105000"/>
                </a:lnTo>
                <a:lnTo>
                  <a:pt x="108000" y="105000"/>
                </a:lnTo>
                <a:lnTo>
                  <a:pt x="108000" y="75000"/>
                </a:lnTo>
                <a:lnTo>
                  <a:pt x="108000" y="30000"/>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38" name="Shape 5238"/>
          <p:cNvSpPr/>
          <p:nvPr/>
        </p:nvSpPr>
        <p:spPr>
          <a:xfrm>
            <a:off x="4614862" y="5441950"/>
            <a:ext cx="12699" cy="12699"/>
          </a:xfrm>
          <a:custGeom>
            <a:pathLst>
              <a:path extrusionOk="0" h="120000" w="120000">
                <a:moveTo>
                  <a:pt x="66666" y="0"/>
                </a:moveTo>
                <a:lnTo>
                  <a:pt x="40000" y="0"/>
                </a:lnTo>
                <a:lnTo>
                  <a:pt x="0" y="0"/>
                </a:lnTo>
                <a:lnTo>
                  <a:pt x="0" y="30000"/>
                </a:lnTo>
                <a:lnTo>
                  <a:pt x="0" y="75000"/>
                </a:lnTo>
                <a:lnTo>
                  <a:pt x="0" y="105000"/>
                </a:lnTo>
                <a:lnTo>
                  <a:pt x="40000" y="105000"/>
                </a:lnTo>
                <a:lnTo>
                  <a:pt x="66666" y="105000"/>
                </a:lnTo>
                <a:lnTo>
                  <a:pt x="106666" y="10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39" name="Shape 5239"/>
          <p:cNvSpPr/>
          <p:nvPr/>
        </p:nvSpPr>
        <p:spPr>
          <a:xfrm>
            <a:off x="4665662" y="5538787"/>
            <a:ext cx="11112" cy="14287"/>
          </a:xfrm>
          <a:custGeom>
            <a:pathLst>
              <a:path extrusionOk="0" h="120000" w="120000">
                <a:moveTo>
                  <a:pt x="75000" y="0"/>
                </a:moveTo>
                <a:lnTo>
                  <a:pt x="30000" y="0"/>
                </a:lnTo>
                <a:lnTo>
                  <a:pt x="0" y="53333"/>
                </a:lnTo>
                <a:lnTo>
                  <a:pt x="0" y="106666"/>
                </a:lnTo>
                <a:lnTo>
                  <a:pt x="30000" y="106666"/>
                </a:lnTo>
                <a:lnTo>
                  <a:pt x="75000" y="106666"/>
                </a:lnTo>
                <a:lnTo>
                  <a:pt x="105000" y="106666"/>
                </a:lnTo>
                <a:lnTo>
                  <a:pt x="105000" y="53333"/>
                </a:lnTo>
                <a:lnTo>
                  <a:pt x="105000" y="0"/>
                </a:lnTo>
                <a:lnTo>
                  <a:pt x="75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40" name="Shape 5240"/>
          <p:cNvSpPr/>
          <p:nvPr/>
        </p:nvSpPr>
        <p:spPr>
          <a:xfrm>
            <a:off x="4629150" y="5516562"/>
            <a:ext cx="14288"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41" name="Shape 5241"/>
          <p:cNvSpPr/>
          <p:nvPr/>
        </p:nvSpPr>
        <p:spPr>
          <a:xfrm>
            <a:off x="4741862" y="5437187"/>
            <a:ext cx="12699" cy="15875"/>
          </a:xfrm>
          <a:custGeom>
            <a:pathLst>
              <a:path extrusionOk="0" h="120000" w="120000">
                <a:moveTo>
                  <a:pt x="66666" y="0"/>
                </a:moveTo>
                <a:lnTo>
                  <a:pt x="40000" y="0"/>
                </a:lnTo>
                <a:lnTo>
                  <a:pt x="0" y="0"/>
                </a:lnTo>
                <a:lnTo>
                  <a:pt x="0" y="108000"/>
                </a:lnTo>
                <a:lnTo>
                  <a:pt x="40000" y="108000"/>
                </a:lnTo>
                <a:lnTo>
                  <a:pt x="66666" y="108000"/>
                </a:lnTo>
                <a:lnTo>
                  <a:pt x="106666" y="108000"/>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42" name="Shape 5242"/>
          <p:cNvSpPr/>
          <p:nvPr/>
        </p:nvSpPr>
        <p:spPr>
          <a:xfrm>
            <a:off x="4757737" y="5391150"/>
            <a:ext cx="15875" cy="12699"/>
          </a:xfrm>
          <a:custGeom>
            <a:pathLst>
              <a:path extrusionOk="0" h="120000" w="120000">
                <a:moveTo>
                  <a:pt x="0" y="0"/>
                </a:moveTo>
                <a:lnTo>
                  <a:pt x="0" y="0"/>
                </a:lnTo>
                <a:lnTo>
                  <a:pt x="0" y="30000"/>
                </a:lnTo>
                <a:lnTo>
                  <a:pt x="0" y="75000"/>
                </a:lnTo>
                <a:lnTo>
                  <a:pt x="0" y="105000"/>
                </a:lnTo>
                <a:lnTo>
                  <a:pt x="109090" y="105000"/>
                </a:lnTo>
                <a:lnTo>
                  <a:pt x="109090" y="75000"/>
                </a:lnTo>
                <a:lnTo>
                  <a:pt x="109090" y="30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43" name="Shape 5243"/>
          <p:cNvSpPr/>
          <p:nvPr/>
        </p:nvSpPr>
        <p:spPr>
          <a:xfrm>
            <a:off x="4779962" y="5435600"/>
            <a:ext cx="11112" cy="14288"/>
          </a:xfrm>
          <a:custGeom>
            <a:pathLst>
              <a:path extrusionOk="0" h="120000" w="120000">
                <a:moveTo>
                  <a:pt x="75000" y="0"/>
                </a:moveTo>
                <a:lnTo>
                  <a:pt x="30000" y="0"/>
                </a:lnTo>
                <a:lnTo>
                  <a:pt x="0" y="0"/>
                </a:lnTo>
                <a:lnTo>
                  <a:pt x="0" y="53333"/>
                </a:lnTo>
                <a:lnTo>
                  <a:pt x="30000" y="106666"/>
                </a:lnTo>
                <a:lnTo>
                  <a:pt x="75000" y="106666"/>
                </a:lnTo>
                <a:lnTo>
                  <a:pt x="105000" y="106666"/>
                </a:lnTo>
                <a:lnTo>
                  <a:pt x="105000" y="53333"/>
                </a:lnTo>
                <a:lnTo>
                  <a:pt x="105000" y="0"/>
                </a:lnTo>
                <a:lnTo>
                  <a:pt x="75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44" name="Shape 5244"/>
          <p:cNvSpPr/>
          <p:nvPr/>
        </p:nvSpPr>
        <p:spPr>
          <a:xfrm>
            <a:off x="4737100" y="5519737"/>
            <a:ext cx="15875" cy="14287"/>
          </a:xfrm>
          <a:custGeom>
            <a:pathLst>
              <a:path extrusionOk="0" h="120000" w="120000">
                <a:moveTo>
                  <a:pt x="0" y="0"/>
                </a:moveTo>
                <a:lnTo>
                  <a:pt x="0" y="0"/>
                </a:lnTo>
                <a:lnTo>
                  <a:pt x="0" y="53333"/>
                </a:lnTo>
                <a:lnTo>
                  <a:pt x="0" y="106666"/>
                </a:lnTo>
                <a:lnTo>
                  <a:pt x="109090" y="106666"/>
                </a:lnTo>
                <a:lnTo>
                  <a:pt x="109090" y="53333"/>
                </a:lnTo>
                <a:lnTo>
                  <a:pt x="10909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45" name="Shape 5245"/>
          <p:cNvSpPr/>
          <p:nvPr/>
        </p:nvSpPr>
        <p:spPr>
          <a:xfrm>
            <a:off x="4635500" y="5337175"/>
            <a:ext cx="14288" cy="14288"/>
          </a:xfrm>
          <a:custGeom>
            <a:pathLst>
              <a:path extrusionOk="0" h="120000" w="120000">
                <a:moveTo>
                  <a:pt x="48000" y="0"/>
                </a:moveTo>
                <a:lnTo>
                  <a:pt x="48000" y="0"/>
                </a:lnTo>
                <a:lnTo>
                  <a:pt x="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46" name="Shape 5246"/>
          <p:cNvSpPr/>
          <p:nvPr/>
        </p:nvSpPr>
        <p:spPr>
          <a:xfrm>
            <a:off x="4592637" y="5380037"/>
            <a:ext cx="12699" cy="12699"/>
          </a:xfrm>
          <a:custGeom>
            <a:pathLst>
              <a:path extrusionOk="0" h="120000" w="120000">
                <a:moveTo>
                  <a:pt x="66666" y="0"/>
                </a:moveTo>
                <a:lnTo>
                  <a:pt x="40000" y="0"/>
                </a:lnTo>
                <a:lnTo>
                  <a:pt x="0" y="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47" name="Shape 5247"/>
          <p:cNvSpPr/>
          <p:nvPr/>
        </p:nvSpPr>
        <p:spPr>
          <a:xfrm>
            <a:off x="4589462" y="5461000"/>
            <a:ext cx="12699" cy="14288"/>
          </a:xfrm>
          <a:custGeom>
            <a:pathLst>
              <a:path extrusionOk="0" h="120000" w="120000">
                <a:moveTo>
                  <a:pt x="48000" y="0"/>
                </a:moveTo>
                <a:lnTo>
                  <a:pt x="4800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48" name="Shape 5248"/>
          <p:cNvSpPr/>
          <p:nvPr/>
        </p:nvSpPr>
        <p:spPr>
          <a:xfrm>
            <a:off x="4635500" y="5495925"/>
            <a:ext cx="12699" cy="14288"/>
          </a:xfrm>
          <a:custGeom>
            <a:pathLst>
              <a:path extrusionOk="0" h="120000" w="120000">
                <a:moveTo>
                  <a:pt x="66666" y="0"/>
                </a:moveTo>
                <a:lnTo>
                  <a:pt x="40000" y="0"/>
                </a:lnTo>
                <a:lnTo>
                  <a:pt x="0" y="53333"/>
                </a:lnTo>
                <a:lnTo>
                  <a:pt x="40000" y="106666"/>
                </a:lnTo>
                <a:lnTo>
                  <a:pt x="66666" y="106666"/>
                </a:lnTo>
                <a:lnTo>
                  <a:pt x="10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49" name="Shape 5249"/>
          <p:cNvSpPr/>
          <p:nvPr/>
        </p:nvSpPr>
        <p:spPr>
          <a:xfrm>
            <a:off x="4603750" y="5495925"/>
            <a:ext cx="14288" cy="12699"/>
          </a:xfrm>
          <a:custGeom>
            <a:pathLst>
              <a:path extrusionOk="0" h="120000" w="120000">
                <a:moveTo>
                  <a:pt x="48000" y="0"/>
                </a:moveTo>
                <a:lnTo>
                  <a:pt x="48000" y="0"/>
                </a:lnTo>
                <a:lnTo>
                  <a:pt x="0" y="0"/>
                </a:lnTo>
                <a:lnTo>
                  <a:pt x="0" y="30000"/>
                </a:lnTo>
                <a:lnTo>
                  <a:pt x="0" y="75000"/>
                </a:lnTo>
                <a:lnTo>
                  <a:pt x="48000" y="105000"/>
                </a:lnTo>
                <a:lnTo>
                  <a:pt x="108000" y="75000"/>
                </a:lnTo>
                <a:lnTo>
                  <a:pt x="108000" y="30000"/>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50" name="Shape 5250"/>
          <p:cNvSpPr/>
          <p:nvPr/>
        </p:nvSpPr>
        <p:spPr>
          <a:xfrm>
            <a:off x="3011488" y="4392612"/>
            <a:ext cx="57150" cy="57150"/>
          </a:xfrm>
          <a:custGeom>
            <a:pathLst>
              <a:path extrusionOk="0" h="120000" w="120000">
                <a:moveTo>
                  <a:pt x="55609" y="116666"/>
                </a:moveTo>
                <a:lnTo>
                  <a:pt x="55609" y="116666"/>
                </a:lnTo>
                <a:lnTo>
                  <a:pt x="79024" y="110000"/>
                </a:lnTo>
                <a:lnTo>
                  <a:pt x="99512" y="100000"/>
                </a:lnTo>
                <a:lnTo>
                  <a:pt x="111219" y="83333"/>
                </a:lnTo>
                <a:lnTo>
                  <a:pt x="117073" y="60000"/>
                </a:lnTo>
                <a:lnTo>
                  <a:pt x="111219" y="36666"/>
                </a:lnTo>
                <a:lnTo>
                  <a:pt x="99512" y="16666"/>
                </a:lnTo>
                <a:lnTo>
                  <a:pt x="79024" y="3333"/>
                </a:lnTo>
                <a:lnTo>
                  <a:pt x="55609" y="0"/>
                </a:lnTo>
                <a:lnTo>
                  <a:pt x="32195" y="3333"/>
                </a:lnTo>
                <a:lnTo>
                  <a:pt x="17560" y="16666"/>
                </a:lnTo>
                <a:lnTo>
                  <a:pt x="2926" y="36666"/>
                </a:lnTo>
                <a:lnTo>
                  <a:pt x="0" y="60000"/>
                </a:lnTo>
                <a:lnTo>
                  <a:pt x="2926" y="83333"/>
                </a:lnTo>
                <a:lnTo>
                  <a:pt x="17560" y="100000"/>
                </a:lnTo>
                <a:lnTo>
                  <a:pt x="32195"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51" name="Shape 5251"/>
          <p:cNvSpPr/>
          <p:nvPr/>
        </p:nvSpPr>
        <p:spPr>
          <a:xfrm>
            <a:off x="4848225" y="4238625"/>
            <a:ext cx="427037" cy="1387474"/>
          </a:xfrm>
          <a:custGeom>
            <a:pathLst>
              <a:path extrusionOk="0" h="120000" w="120000">
                <a:moveTo>
                  <a:pt x="27722" y="5491"/>
                </a:moveTo>
                <a:lnTo>
                  <a:pt x="27722" y="5491"/>
                </a:lnTo>
                <a:lnTo>
                  <a:pt x="30891" y="4393"/>
                </a:lnTo>
                <a:lnTo>
                  <a:pt x="34455" y="3295"/>
                </a:lnTo>
                <a:lnTo>
                  <a:pt x="37623" y="2471"/>
                </a:lnTo>
                <a:lnTo>
                  <a:pt x="40792" y="1647"/>
                </a:lnTo>
                <a:lnTo>
                  <a:pt x="43564" y="961"/>
                </a:lnTo>
                <a:lnTo>
                  <a:pt x="46732" y="549"/>
                </a:lnTo>
                <a:lnTo>
                  <a:pt x="49900" y="137"/>
                </a:lnTo>
                <a:lnTo>
                  <a:pt x="53069" y="0"/>
                </a:lnTo>
                <a:lnTo>
                  <a:pt x="56237" y="0"/>
                </a:lnTo>
                <a:lnTo>
                  <a:pt x="59801" y="0"/>
                </a:lnTo>
                <a:lnTo>
                  <a:pt x="63762" y="137"/>
                </a:lnTo>
                <a:lnTo>
                  <a:pt x="67722" y="411"/>
                </a:lnTo>
                <a:lnTo>
                  <a:pt x="72871" y="823"/>
                </a:lnTo>
                <a:lnTo>
                  <a:pt x="77623" y="1510"/>
                </a:lnTo>
                <a:lnTo>
                  <a:pt x="83168" y="2059"/>
                </a:lnTo>
                <a:lnTo>
                  <a:pt x="89108" y="2883"/>
                </a:lnTo>
                <a:lnTo>
                  <a:pt x="100594" y="4530"/>
                </a:lnTo>
                <a:lnTo>
                  <a:pt x="108514" y="6178"/>
                </a:lnTo>
                <a:lnTo>
                  <a:pt x="114059" y="7826"/>
                </a:lnTo>
                <a:lnTo>
                  <a:pt x="117623" y="9748"/>
                </a:lnTo>
                <a:lnTo>
                  <a:pt x="119207" y="11807"/>
                </a:lnTo>
                <a:lnTo>
                  <a:pt x="119603" y="14004"/>
                </a:lnTo>
                <a:lnTo>
                  <a:pt x="118811" y="16613"/>
                </a:lnTo>
                <a:lnTo>
                  <a:pt x="118415" y="19633"/>
                </a:lnTo>
                <a:lnTo>
                  <a:pt x="117227" y="21556"/>
                </a:lnTo>
                <a:lnTo>
                  <a:pt x="116435" y="24164"/>
                </a:lnTo>
                <a:lnTo>
                  <a:pt x="115643" y="27322"/>
                </a:lnTo>
                <a:lnTo>
                  <a:pt x="114059" y="31029"/>
                </a:lnTo>
                <a:lnTo>
                  <a:pt x="112871" y="34874"/>
                </a:lnTo>
                <a:lnTo>
                  <a:pt x="112079" y="39267"/>
                </a:lnTo>
                <a:lnTo>
                  <a:pt x="110099" y="43661"/>
                </a:lnTo>
                <a:lnTo>
                  <a:pt x="109306" y="48192"/>
                </a:lnTo>
                <a:lnTo>
                  <a:pt x="108118" y="52860"/>
                </a:lnTo>
                <a:lnTo>
                  <a:pt x="106930" y="57254"/>
                </a:lnTo>
                <a:lnTo>
                  <a:pt x="105742" y="61510"/>
                </a:lnTo>
                <a:lnTo>
                  <a:pt x="104950" y="65354"/>
                </a:lnTo>
                <a:lnTo>
                  <a:pt x="104554" y="68924"/>
                </a:lnTo>
                <a:lnTo>
                  <a:pt x="103366" y="71945"/>
                </a:lnTo>
                <a:lnTo>
                  <a:pt x="103366" y="74416"/>
                </a:lnTo>
                <a:lnTo>
                  <a:pt x="103366" y="76201"/>
                </a:lnTo>
                <a:lnTo>
                  <a:pt x="104158" y="77711"/>
                </a:lnTo>
                <a:lnTo>
                  <a:pt x="104554" y="79359"/>
                </a:lnTo>
                <a:lnTo>
                  <a:pt x="104554" y="81281"/>
                </a:lnTo>
                <a:lnTo>
                  <a:pt x="104950" y="83340"/>
                </a:lnTo>
                <a:lnTo>
                  <a:pt x="105346" y="85400"/>
                </a:lnTo>
                <a:lnTo>
                  <a:pt x="105742" y="87597"/>
                </a:lnTo>
                <a:lnTo>
                  <a:pt x="106138" y="89794"/>
                </a:lnTo>
                <a:lnTo>
                  <a:pt x="106930" y="92128"/>
                </a:lnTo>
                <a:lnTo>
                  <a:pt x="106930" y="94324"/>
                </a:lnTo>
                <a:lnTo>
                  <a:pt x="107722" y="96521"/>
                </a:lnTo>
                <a:lnTo>
                  <a:pt x="107722" y="98718"/>
                </a:lnTo>
                <a:lnTo>
                  <a:pt x="108118" y="100778"/>
                </a:lnTo>
                <a:lnTo>
                  <a:pt x="108118" y="102700"/>
                </a:lnTo>
                <a:lnTo>
                  <a:pt x="108118" y="104485"/>
                </a:lnTo>
                <a:lnTo>
                  <a:pt x="108118" y="106132"/>
                </a:lnTo>
                <a:lnTo>
                  <a:pt x="107722" y="107643"/>
                </a:lnTo>
                <a:lnTo>
                  <a:pt x="105346" y="110251"/>
                </a:lnTo>
                <a:lnTo>
                  <a:pt x="100594" y="112585"/>
                </a:lnTo>
                <a:lnTo>
                  <a:pt x="93465" y="114645"/>
                </a:lnTo>
                <a:lnTo>
                  <a:pt x="84752" y="116430"/>
                </a:lnTo>
                <a:lnTo>
                  <a:pt x="76039" y="117940"/>
                </a:lnTo>
                <a:lnTo>
                  <a:pt x="67326" y="119038"/>
                </a:lnTo>
                <a:lnTo>
                  <a:pt x="59801" y="119725"/>
                </a:lnTo>
                <a:lnTo>
                  <a:pt x="55049" y="119862"/>
                </a:lnTo>
                <a:lnTo>
                  <a:pt x="50297" y="119725"/>
                </a:lnTo>
                <a:lnTo>
                  <a:pt x="44752" y="119038"/>
                </a:lnTo>
                <a:lnTo>
                  <a:pt x="38415" y="118215"/>
                </a:lnTo>
                <a:lnTo>
                  <a:pt x="31683" y="117116"/>
                </a:lnTo>
                <a:lnTo>
                  <a:pt x="25346" y="115881"/>
                </a:lnTo>
                <a:lnTo>
                  <a:pt x="19801" y="114508"/>
                </a:lnTo>
                <a:lnTo>
                  <a:pt x="15445" y="113135"/>
                </a:lnTo>
                <a:lnTo>
                  <a:pt x="13069" y="112036"/>
                </a:lnTo>
                <a:lnTo>
                  <a:pt x="11089" y="110800"/>
                </a:lnTo>
                <a:lnTo>
                  <a:pt x="10297" y="109565"/>
                </a:lnTo>
                <a:lnTo>
                  <a:pt x="9108" y="108192"/>
                </a:lnTo>
                <a:lnTo>
                  <a:pt x="7920" y="106681"/>
                </a:lnTo>
                <a:lnTo>
                  <a:pt x="7128" y="104897"/>
                </a:lnTo>
                <a:lnTo>
                  <a:pt x="5940" y="102837"/>
                </a:lnTo>
                <a:lnTo>
                  <a:pt x="4356" y="100366"/>
                </a:lnTo>
                <a:lnTo>
                  <a:pt x="2772" y="97345"/>
                </a:lnTo>
                <a:lnTo>
                  <a:pt x="2376" y="95697"/>
                </a:lnTo>
                <a:lnTo>
                  <a:pt x="1980" y="93775"/>
                </a:lnTo>
                <a:lnTo>
                  <a:pt x="792" y="91853"/>
                </a:lnTo>
                <a:lnTo>
                  <a:pt x="396" y="89656"/>
                </a:lnTo>
                <a:lnTo>
                  <a:pt x="396" y="87459"/>
                </a:lnTo>
                <a:lnTo>
                  <a:pt x="0" y="85125"/>
                </a:lnTo>
                <a:lnTo>
                  <a:pt x="0" y="82654"/>
                </a:lnTo>
                <a:lnTo>
                  <a:pt x="0" y="80320"/>
                </a:lnTo>
                <a:lnTo>
                  <a:pt x="396" y="77986"/>
                </a:lnTo>
                <a:lnTo>
                  <a:pt x="396" y="75652"/>
                </a:lnTo>
                <a:lnTo>
                  <a:pt x="792" y="73455"/>
                </a:lnTo>
                <a:lnTo>
                  <a:pt x="1188" y="71258"/>
                </a:lnTo>
                <a:lnTo>
                  <a:pt x="1188" y="69473"/>
                </a:lnTo>
                <a:lnTo>
                  <a:pt x="2376" y="67688"/>
                </a:lnTo>
                <a:lnTo>
                  <a:pt x="2376" y="66041"/>
                </a:lnTo>
                <a:lnTo>
                  <a:pt x="2772" y="64805"/>
                </a:lnTo>
                <a:lnTo>
                  <a:pt x="3564" y="63432"/>
                </a:lnTo>
                <a:lnTo>
                  <a:pt x="4356" y="61784"/>
                </a:lnTo>
                <a:lnTo>
                  <a:pt x="5544" y="60000"/>
                </a:lnTo>
                <a:lnTo>
                  <a:pt x="6732" y="58077"/>
                </a:lnTo>
                <a:lnTo>
                  <a:pt x="7920" y="55881"/>
                </a:lnTo>
                <a:lnTo>
                  <a:pt x="9504" y="53684"/>
                </a:lnTo>
                <a:lnTo>
                  <a:pt x="10693" y="51212"/>
                </a:lnTo>
                <a:lnTo>
                  <a:pt x="12673" y="48878"/>
                </a:lnTo>
                <a:lnTo>
                  <a:pt x="13861" y="46544"/>
                </a:lnTo>
                <a:lnTo>
                  <a:pt x="14653" y="44210"/>
                </a:lnTo>
                <a:lnTo>
                  <a:pt x="16237" y="41876"/>
                </a:lnTo>
                <a:lnTo>
                  <a:pt x="16633" y="39816"/>
                </a:lnTo>
                <a:lnTo>
                  <a:pt x="17425" y="37894"/>
                </a:lnTo>
                <a:lnTo>
                  <a:pt x="17821" y="36109"/>
                </a:lnTo>
                <a:lnTo>
                  <a:pt x="17821" y="34599"/>
                </a:lnTo>
                <a:lnTo>
                  <a:pt x="17425" y="33363"/>
                </a:lnTo>
                <a:lnTo>
                  <a:pt x="16633" y="32128"/>
                </a:lnTo>
                <a:lnTo>
                  <a:pt x="16633" y="30892"/>
                </a:lnTo>
                <a:lnTo>
                  <a:pt x="15445" y="29519"/>
                </a:lnTo>
                <a:lnTo>
                  <a:pt x="15049" y="28009"/>
                </a:lnTo>
                <a:lnTo>
                  <a:pt x="14257" y="26498"/>
                </a:lnTo>
                <a:lnTo>
                  <a:pt x="13861" y="24988"/>
                </a:lnTo>
                <a:lnTo>
                  <a:pt x="13861" y="23478"/>
                </a:lnTo>
                <a:lnTo>
                  <a:pt x="13069" y="21830"/>
                </a:lnTo>
                <a:lnTo>
                  <a:pt x="12673" y="20320"/>
                </a:lnTo>
                <a:lnTo>
                  <a:pt x="12673" y="18947"/>
                </a:lnTo>
                <a:lnTo>
                  <a:pt x="11881" y="17437"/>
                </a:lnTo>
                <a:lnTo>
                  <a:pt x="11881" y="16338"/>
                </a:lnTo>
                <a:lnTo>
                  <a:pt x="11881" y="15240"/>
                </a:lnTo>
                <a:lnTo>
                  <a:pt x="11881" y="14279"/>
                </a:lnTo>
                <a:lnTo>
                  <a:pt x="12673" y="13592"/>
                </a:lnTo>
                <a:lnTo>
                  <a:pt x="13069" y="13043"/>
                </a:lnTo>
                <a:lnTo>
                  <a:pt x="13861" y="12219"/>
                </a:lnTo>
                <a:lnTo>
                  <a:pt x="14653" y="11395"/>
                </a:lnTo>
                <a:lnTo>
                  <a:pt x="16237" y="10709"/>
                </a:lnTo>
                <a:lnTo>
                  <a:pt x="17029" y="9885"/>
                </a:lnTo>
                <a:lnTo>
                  <a:pt x="18613" y="9061"/>
                </a:lnTo>
                <a:lnTo>
                  <a:pt x="20990" y="8100"/>
                </a:lnTo>
                <a:lnTo>
                  <a:pt x="23762" y="7002"/>
                </a:lnTo>
                <a:lnTo>
                  <a:pt x="27722" y="5491"/>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52" name="Shape 5252"/>
          <p:cNvSpPr/>
          <p:nvPr/>
        </p:nvSpPr>
        <p:spPr>
          <a:xfrm>
            <a:off x="5570537" y="4248150"/>
            <a:ext cx="419099" cy="1389063"/>
          </a:xfrm>
          <a:custGeom>
            <a:pathLst>
              <a:path extrusionOk="0" h="120000" w="120000">
                <a:moveTo>
                  <a:pt x="25858" y="5485"/>
                </a:moveTo>
                <a:lnTo>
                  <a:pt x="25858" y="5485"/>
                </a:lnTo>
                <a:lnTo>
                  <a:pt x="29494" y="4388"/>
                </a:lnTo>
                <a:lnTo>
                  <a:pt x="32727" y="3291"/>
                </a:lnTo>
                <a:lnTo>
                  <a:pt x="35959" y="2468"/>
                </a:lnTo>
                <a:lnTo>
                  <a:pt x="39191" y="1645"/>
                </a:lnTo>
                <a:lnTo>
                  <a:pt x="42424" y="960"/>
                </a:lnTo>
                <a:lnTo>
                  <a:pt x="45656" y="548"/>
                </a:lnTo>
                <a:lnTo>
                  <a:pt x="48484" y="137"/>
                </a:lnTo>
                <a:lnTo>
                  <a:pt x="51717" y="0"/>
                </a:lnTo>
                <a:lnTo>
                  <a:pt x="54949" y="0"/>
                </a:lnTo>
                <a:lnTo>
                  <a:pt x="58585" y="0"/>
                </a:lnTo>
                <a:lnTo>
                  <a:pt x="62626" y="137"/>
                </a:lnTo>
                <a:lnTo>
                  <a:pt x="67474" y="548"/>
                </a:lnTo>
                <a:lnTo>
                  <a:pt x="71919" y="960"/>
                </a:lnTo>
                <a:lnTo>
                  <a:pt x="76767" y="1508"/>
                </a:lnTo>
                <a:lnTo>
                  <a:pt x="82424" y="2194"/>
                </a:lnTo>
                <a:lnTo>
                  <a:pt x="88484" y="2880"/>
                </a:lnTo>
                <a:lnTo>
                  <a:pt x="100202" y="4525"/>
                </a:lnTo>
                <a:lnTo>
                  <a:pt x="108282" y="6171"/>
                </a:lnTo>
                <a:lnTo>
                  <a:pt x="113939" y="7817"/>
                </a:lnTo>
                <a:lnTo>
                  <a:pt x="117575" y="9737"/>
                </a:lnTo>
                <a:lnTo>
                  <a:pt x="119191" y="11931"/>
                </a:lnTo>
                <a:lnTo>
                  <a:pt x="119595" y="14125"/>
                </a:lnTo>
                <a:lnTo>
                  <a:pt x="119191" y="16731"/>
                </a:lnTo>
                <a:lnTo>
                  <a:pt x="118383" y="19748"/>
                </a:lnTo>
                <a:lnTo>
                  <a:pt x="117575" y="21531"/>
                </a:lnTo>
                <a:lnTo>
                  <a:pt x="116767" y="23862"/>
                </a:lnTo>
                <a:lnTo>
                  <a:pt x="116363" y="27017"/>
                </a:lnTo>
                <a:lnTo>
                  <a:pt x="115555" y="30445"/>
                </a:lnTo>
                <a:lnTo>
                  <a:pt x="114747" y="34285"/>
                </a:lnTo>
                <a:lnTo>
                  <a:pt x="113535" y="38537"/>
                </a:lnTo>
                <a:lnTo>
                  <a:pt x="113131" y="42925"/>
                </a:lnTo>
                <a:lnTo>
                  <a:pt x="112323" y="47451"/>
                </a:lnTo>
                <a:lnTo>
                  <a:pt x="111515" y="51977"/>
                </a:lnTo>
                <a:lnTo>
                  <a:pt x="111111" y="56502"/>
                </a:lnTo>
                <a:lnTo>
                  <a:pt x="110303" y="60754"/>
                </a:lnTo>
                <a:lnTo>
                  <a:pt x="109898" y="64731"/>
                </a:lnTo>
                <a:lnTo>
                  <a:pt x="109494" y="68297"/>
                </a:lnTo>
                <a:lnTo>
                  <a:pt x="109494" y="71451"/>
                </a:lnTo>
                <a:lnTo>
                  <a:pt x="109494" y="74057"/>
                </a:lnTo>
                <a:lnTo>
                  <a:pt x="109898" y="76114"/>
                </a:lnTo>
                <a:lnTo>
                  <a:pt x="109898" y="77622"/>
                </a:lnTo>
                <a:lnTo>
                  <a:pt x="110303" y="79268"/>
                </a:lnTo>
                <a:lnTo>
                  <a:pt x="110303" y="81188"/>
                </a:lnTo>
                <a:lnTo>
                  <a:pt x="110303" y="83245"/>
                </a:lnTo>
                <a:lnTo>
                  <a:pt x="110303" y="85302"/>
                </a:lnTo>
                <a:lnTo>
                  <a:pt x="109898" y="87497"/>
                </a:lnTo>
                <a:lnTo>
                  <a:pt x="109898" y="89691"/>
                </a:lnTo>
                <a:lnTo>
                  <a:pt x="109898" y="92022"/>
                </a:lnTo>
                <a:lnTo>
                  <a:pt x="109494" y="94217"/>
                </a:lnTo>
                <a:lnTo>
                  <a:pt x="109090" y="96411"/>
                </a:lnTo>
                <a:lnTo>
                  <a:pt x="109090" y="98605"/>
                </a:lnTo>
                <a:lnTo>
                  <a:pt x="108686" y="100662"/>
                </a:lnTo>
                <a:lnTo>
                  <a:pt x="108282" y="102720"/>
                </a:lnTo>
                <a:lnTo>
                  <a:pt x="108282" y="104502"/>
                </a:lnTo>
                <a:lnTo>
                  <a:pt x="107878" y="106148"/>
                </a:lnTo>
                <a:lnTo>
                  <a:pt x="107878" y="107657"/>
                </a:lnTo>
                <a:lnTo>
                  <a:pt x="105050" y="110125"/>
                </a:lnTo>
                <a:lnTo>
                  <a:pt x="100202" y="112457"/>
                </a:lnTo>
                <a:lnTo>
                  <a:pt x="92929" y="114651"/>
                </a:lnTo>
                <a:lnTo>
                  <a:pt x="84040" y="116297"/>
                </a:lnTo>
                <a:lnTo>
                  <a:pt x="75151" y="117942"/>
                </a:lnTo>
                <a:lnTo>
                  <a:pt x="66262" y="118902"/>
                </a:lnTo>
                <a:lnTo>
                  <a:pt x="58585" y="119725"/>
                </a:lnTo>
                <a:lnTo>
                  <a:pt x="53737" y="119862"/>
                </a:lnTo>
                <a:lnTo>
                  <a:pt x="49292" y="119725"/>
                </a:lnTo>
                <a:lnTo>
                  <a:pt x="43232" y="119040"/>
                </a:lnTo>
                <a:lnTo>
                  <a:pt x="36767" y="118217"/>
                </a:lnTo>
                <a:lnTo>
                  <a:pt x="29898" y="117120"/>
                </a:lnTo>
                <a:lnTo>
                  <a:pt x="23838" y="115885"/>
                </a:lnTo>
                <a:lnTo>
                  <a:pt x="18181" y="114514"/>
                </a:lnTo>
                <a:lnTo>
                  <a:pt x="13737" y="113142"/>
                </a:lnTo>
                <a:lnTo>
                  <a:pt x="10909" y="112045"/>
                </a:lnTo>
                <a:lnTo>
                  <a:pt x="9696" y="110811"/>
                </a:lnTo>
                <a:lnTo>
                  <a:pt x="9292" y="109440"/>
                </a:lnTo>
                <a:lnTo>
                  <a:pt x="8484" y="108068"/>
                </a:lnTo>
                <a:lnTo>
                  <a:pt x="8484" y="106422"/>
                </a:lnTo>
                <a:lnTo>
                  <a:pt x="8080" y="104502"/>
                </a:lnTo>
                <a:lnTo>
                  <a:pt x="7676" y="102308"/>
                </a:lnTo>
                <a:lnTo>
                  <a:pt x="6868" y="99840"/>
                </a:lnTo>
                <a:lnTo>
                  <a:pt x="6060" y="96822"/>
                </a:lnTo>
                <a:lnTo>
                  <a:pt x="4848" y="95177"/>
                </a:lnTo>
                <a:lnTo>
                  <a:pt x="4040" y="93257"/>
                </a:lnTo>
                <a:lnTo>
                  <a:pt x="3636" y="91200"/>
                </a:lnTo>
                <a:lnTo>
                  <a:pt x="2828" y="89142"/>
                </a:lnTo>
                <a:lnTo>
                  <a:pt x="2424" y="86811"/>
                </a:lnTo>
                <a:lnTo>
                  <a:pt x="1212" y="84617"/>
                </a:lnTo>
                <a:lnTo>
                  <a:pt x="808" y="82285"/>
                </a:lnTo>
                <a:lnTo>
                  <a:pt x="808" y="79817"/>
                </a:lnTo>
                <a:lnTo>
                  <a:pt x="404" y="77622"/>
                </a:lnTo>
                <a:lnTo>
                  <a:pt x="0" y="75428"/>
                </a:lnTo>
                <a:lnTo>
                  <a:pt x="0" y="73234"/>
                </a:lnTo>
                <a:lnTo>
                  <a:pt x="0" y="71177"/>
                </a:lnTo>
                <a:lnTo>
                  <a:pt x="0" y="69257"/>
                </a:lnTo>
                <a:lnTo>
                  <a:pt x="0" y="67611"/>
                </a:lnTo>
                <a:lnTo>
                  <a:pt x="404" y="65965"/>
                </a:lnTo>
                <a:lnTo>
                  <a:pt x="808" y="64731"/>
                </a:lnTo>
                <a:lnTo>
                  <a:pt x="1212" y="63360"/>
                </a:lnTo>
                <a:lnTo>
                  <a:pt x="2424" y="61851"/>
                </a:lnTo>
                <a:lnTo>
                  <a:pt x="3636" y="59931"/>
                </a:lnTo>
                <a:lnTo>
                  <a:pt x="4444" y="58148"/>
                </a:lnTo>
                <a:lnTo>
                  <a:pt x="6464" y="55817"/>
                </a:lnTo>
                <a:lnTo>
                  <a:pt x="7272" y="53622"/>
                </a:lnTo>
                <a:lnTo>
                  <a:pt x="9292" y="51291"/>
                </a:lnTo>
                <a:lnTo>
                  <a:pt x="10505" y="48822"/>
                </a:lnTo>
                <a:lnTo>
                  <a:pt x="11717" y="46491"/>
                </a:lnTo>
                <a:lnTo>
                  <a:pt x="12929" y="44297"/>
                </a:lnTo>
                <a:lnTo>
                  <a:pt x="14141" y="41965"/>
                </a:lnTo>
                <a:lnTo>
                  <a:pt x="14949" y="39908"/>
                </a:lnTo>
                <a:lnTo>
                  <a:pt x="15353" y="37851"/>
                </a:lnTo>
                <a:lnTo>
                  <a:pt x="15757" y="36068"/>
                </a:lnTo>
                <a:lnTo>
                  <a:pt x="15757" y="34560"/>
                </a:lnTo>
                <a:lnTo>
                  <a:pt x="15353" y="33325"/>
                </a:lnTo>
                <a:lnTo>
                  <a:pt x="14949" y="32228"/>
                </a:lnTo>
                <a:lnTo>
                  <a:pt x="14545" y="30994"/>
                </a:lnTo>
                <a:lnTo>
                  <a:pt x="13737" y="29622"/>
                </a:lnTo>
                <a:lnTo>
                  <a:pt x="13333" y="28114"/>
                </a:lnTo>
                <a:lnTo>
                  <a:pt x="12121" y="26605"/>
                </a:lnTo>
                <a:lnTo>
                  <a:pt x="12121" y="25097"/>
                </a:lnTo>
                <a:lnTo>
                  <a:pt x="11717" y="23451"/>
                </a:lnTo>
                <a:lnTo>
                  <a:pt x="10909" y="21805"/>
                </a:lnTo>
                <a:lnTo>
                  <a:pt x="10505" y="20434"/>
                </a:lnTo>
                <a:lnTo>
                  <a:pt x="10505" y="18925"/>
                </a:lnTo>
                <a:lnTo>
                  <a:pt x="10101" y="17554"/>
                </a:lnTo>
                <a:lnTo>
                  <a:pt x="10101" y="16457"/>
                </a:lnTo>
                <a:lnTo>
                  <a:pt x="10101" y="15222"/>
                </a:lnTo>
                <a:lnTo>
                  <a:pt x="10101" y="14400"/>
                </a:lnTo>
                <a:lnTo>
                  <a:pt x="10505" y="13577"/>
                </a:lnTo>
                <a:lnTo>
                  <a:pt x="10909" y="13028"/>
                </a:lnTo>
                <a:lnTo>
                  <a:pt x="12121" y="12205"/>
                </a:lnTo>
                <a:lnTo>
                  <a:pt x="12929" y="11520"/>
                </a:lnTo>
                <a:lnTo>
                  <a:pt x="14141" y="10697"/>
                </a:lnTo>
                <a:lnTo>
                  <a:pt x="14949" y="10011"/>
                </a:lnTo>
                <a:lnTo>
                  <a:pt x="16969" y="9051"/>
                </a:lnTo>
                <a:lnTo>
                  <a:pt x="18989" y="8091"/>
                </a:lnTo>
                <a:lnTo>
                  <a:pt x="21818" y="6994"/>
                </a:lnTo>
                <a:lnTo>
                  <a:pt x="25858" y="5485"/>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53" name="Shape 5253"/>
          <p:cNvSpPr/>
          <p:nvPr/>
        </p:nvSpPr>
        <p:spPr>
          <a:xfrm>
            <a:off x="5219700" y="4248150"/>
            <a:ext cx="409575" cy="1389063"/>
          </a:xfrm>
          <a:custGeom>
            <a:pathLst>
              <a:path extrusionOk="0" h="120000" w="120000">
                <a:moveTo>
                  <a:pt x="21517" y="5485"/>
                </a:moveTo>
                <a:lnTo>
                  <a:pt x="21517" y="5485"/>
                </a:lnTo>
                <a:lnTo>
                  <a:pt x="25241" y="4388"/>
                </a:lnTo>
                <a:lnTo>
                  <a:pt x="28965" y="3291"/>
                </a:lnTo>
                <a:lnTo>
                  <a:pt x="32689" y="2468"/>
                </a:lnTo>
                <a:lnTo>
                  <a:pt x="35172" y="1782"/>
                </a:lnTo>
                <a:lnTo>
                  <a:pt x="38482" y="1097"/>
                </a:lnTo>
                <a:lnTo>
                  <a:pt x="41793" y="685"/>
                </a:lnTo>
                <a:lnTo>
                  <a:pt x="45517" y="274"/>
                </a:lnTo>
                <a:lnTo>
                  <a:pt x="49241" y="0"/>
                </a:lnTo>
                <a:lnTo>
                  <a:pt x="52965" y="0"/>
                </a:lnTo>
                <a:lnTo>
                  <a:pt x="56689" y="0"/>
                </a:lnTo>
                <a:lnTo>
                  <a:pt x="61241" y="0"/>
                </a:lnTo>
                <a:lnTo>
                  <a:pt x="66206" y="137"/>
                </a:lnTo>
                <a:lnTo>
                  <a:pt x="71172" y="411"/>
                </a:lnTo>
                <a:lnTo>
                  <a:pt x="76965" y="822"/>
                </a:lnTo>
                <a:lnTo>
                  <a:pt x="82758" y="1097"/>
                </a:lnTo>
                <a:lnTo>
                  <a:pt x="89793" y="1645"/>
                </a:lnTo>
                <a:lnTo>
                  <a:pt x="103034" y="2742"/>
                </a:lnTo>
                <a:lnTo>
                  <a:pt x="111724" y="4388"/>
                </a:lnTo>
                <a:lnTo>
                  <a:pt x="116689" y="6308"/>
                </a:lnTo>
                <a:lnTo>
                  <a:pt x="119172" y="8502"/>
                </a:lnTo>
                <a:lnTo>
                  <a:pt x="119586" y="10971"/>
                </a:lnTo>
                <a:lnTo>
                  <a:pt x="118758" y="13714"/>
                </a:lnTo>
                <a:lnTo>
                  <a:pt x="117103" y="16594"/>
                </a:lnTo>
                <a:lnTo>
                  <a:pt x="115862" y="19748"/>
                </a:lnTo>
                <a:lnTo>
                  <a:pt x="115448" y="21531"/>
                </a:lnTo>
                <a:lnTo>
                  <a:pt x="115034" y="23862"/>
                </a:lnTo>
                <a:lnTo>
                  <a:pt x="114206" y="27017"/>
                </a:lnTo>
                <a:lnTo>
                  <a:pt x="112965" y="30445"/>
                </a:lnTo>
                <a:lnTo>
                  <a:pt x="112551" y="34285"/>
                </a:lnTo>
                <a:lnTo>
                  <a:pt x="111724" y="38537"/>
                </a:lnTo>
                <a:lnTo>
                  <a:pt x="110896" y="42925"/>
                </a:lnTo>
                <a:lnTo>
                  <a:pt x="109655" y="47451"/>
                </a:lnTo>
                <a:lnTo>
                  <a:pt x="109241" y="51977"/>
                </a:lnTo>
                <a:lnTo>
                  <a:pt x="108827" y="56502"/>
                </a:lnTo>
                <a:lnTo>
                  <a:pt x="108000" y="60754"/>
                </a:lnTo>
                <a:lnTo>
                  <a:pt x="107586" y="64731"/>
                </a:lnTo>
                <a:lnTo>
                  <a:pt x="107172" y="68297"/>
                </a:lnTo>
                <a:lnTo>
                  <a:pt x="107172" y="71451"/>
                </a:lnTo>
                <a:lnTo>
                  <a:pt x="107172" y="74057"/>
                </a:lnTo>
                <a:lnTo>
                  <a:pt x="107586" y="76114"/>
                </a:lnTo>
                <a:lnTo>
                  <a:pt x="107586" y="77622"/>
                </a:lnTo>
                <a:lnTo>
                  <a:pt x="108000" y="79268"/>
                </a:lnTo>
                <a:lnTo>
                  <a:pt x="108000" y="81188"/>
                </a:lnTo>
                <a:lnTo>
                  <a:pt x="108000" y="83245"/>
                </a:lnTo>
                <a:lnTo>
                  <a:pt x="108000" y="85302"/>
                </a:lnTo>
                <a:lnTo>
                  <a:pt x="108000" y="87497"/>
                </a:lnTo>
                <a:lnTo>
                  <a:pt x="107586" y="89691"/>
                </a:lnTo>
                <a:lnTo>
                  <a:pt x="107586" y="92022"/>
                </a:lnTo>
                <a:lnTo>
                  <a:pt x="107172" y="94217"/>
                </a:lnTo>
                <a:lnTo>
                  <a:pt x="107172" y="96411"/>
                </a:lnTo>
                <a:lnTo>
                  <a:pt x="106758" y="98605"/>
                </a:lnTo>
                <a:lnTo>
                  <a:pt x="106758" y="100662"/>
                </a:lnTo>
                <a:lnTo>
                  <a:pt x="106758" y="102720"/>
                </a:lnTo>
                <a:lnTo>
                  <a:pt x="105931" y="104502"/>
                </a:lnTo>
                <a:lnTo>
                  <a:pt x="105931" y="106148"/>
                </a:lnTo>
                <a:lnTo>
                  <a:pt x="105517" y="107657"/>
                </a:lnTo>
                <a:lnTo>
                  <a:pt x="103448" y="110125"/>
                </a:lnTo>
                <a:lnTo>
                  <a:pt x="97655" y="112457"/>
                </a:lnTo>
                <a:lnTo>
                  <a:pt x="89793" y="114651"/>
                </a:lnTo>
                <a:lnTo>
                  <a:pt x="81103" y="116297"/>
                </a:lnTo>
                <a:lnTo>
                  <a:pt x="71586" y="117942"/>
                </a:lnTo>
                <a:lnTo>
                  <a:pt x="62896" y="118902"/>
                </a:lnTo>
                <a:lnTo>
                  <a:pt x="55448" y="119725"/>
                </a:lnTo>
                <a:lnTo>
                  <a:pt x="50068" y="119862"/>
                </a:lnTo>
                <a:lnTo>
                  <a:pt x="45103" y="119725"/>
                </a:lnTo>
                <a:lnTo>
                  <a:pt x="38896" y="119040"/>
                </a:lnTo>
                <a:lnTo>
                  <a:pt x="32689" y="118217"/>
                </a:lnTo>
                <a:lnTo>
                  <a:pt x="26068" y="117120"/>
                </a:lnTo>
                <a:lnTo>
                  <a:pt x="19448" y="115885"/>
                </a:lnTo>
                <a:lnTo>
                  <a:pt x="13655" y="114514"/>
                </a:lnTo>
                <a:lnTo>
                  <a:pt x="8689" y="113142"/>
                </a:lnTo>
                <a:lnTo>
                  <a:pt x="6206" y="112045"/>
                </a:lnTo>
                <a:lnTo>
                  <a:pt x="4965" y="110811"/>
                </a:lnTo>
                <a:lnTo>
                  <a:pt x="4137" y="109440"/>
                </a:lnTo>
                <a:lnTo>
                  <a:pt x="3724" y="108068"/>
                </a:lnTo>
                <a:lnTo>
                  <a:pt x="3724" y="106422"/>
                </a:lnTo>
                <a:lnTo>
                  <a:pt x="3310" y="104502"/>
                </a:lnTo>
                <a:lnTo>
                  <a:pt x="3310" y="102308"/>
                </a:lnTo>
                <a:lnTo>
                  <a:pt x="2482" y="99840"/>
                </a:lnTo>
                <a:lnTo>
                  <a:pt x="827" y="96822"/>
                </a:lnTo>
                <a:lnTo>
                  <a:pt x="0" y="95177"/>
                </a:lnTo>
                <a:lnTo>
                  <a:pt x="0" y="93257"/>
                </a:lnTo>
                <a:lnTo>
                  <a:pt x="0" y="91200"/>
                </a:lnTo>
                <a:lnTo>
                  <a:pt x="0" y="89280"/>
                </a:lnTo>
                <a:lnTo>
                  <a:pt x="0" y="86948"/>
                </a:lnTo>
                <a:lnTo>
                  <a:pt x="827" y="84754"/>
                </a:lnTo>
                <a:lnTo>
                  <a:pt x="1241" y="82422"/>
                </a:lnTo>
                <a:lnTo>
                  <a:pt x="2482" y="80091"/>
                </a:lnTo>
                <a:lnTo>
                  <a:pt x="3310" y="77897"/>
                </a:lnTo>
                <a:lnTo>
                  <a:pt x="4137" y="75702"/>
                </a:lnTo>
                <a:lnTo>
                  <a:pt x="4965" y="73645"/>
                </a:lnTo>
                <a:lnTo>
                  <a:pt x="6206" y="71588"/>
                </a:lnTo>
                <a:lnTo>
                  <a:pt x="7034" y="69668"/>
                </a:lnTo>
                <a:lnTo>
                  <a:pt x="7862" y="67885"/>
                </a:lnTo>
                <a:lnTo>
                  <a:pt x="8689" y="66514"/>
                </a:lnTo>
                <a:lnTo>
                  <a:pt x="8689" y="65142"/>
                </a:lnTo>
                <a:lnTo>
                  <a:pt x="9103" y="63908"/>
                </a:lnTo>
                <a:lnTo>
                  <a:pt x="10344" y="62400"/>
                </a:lnTo>
                <a:lnTo>
                  <a:pt x="10758" y="60480"/>
                </a:lnTo>
                <a:lnTo>
                  <a:pt x="11172" y="58422"/>
                </a:lnTo>
                <a:lnTo>
                  <a:pt x="11586" y="56228"/>
                </a:lnTo>
                <a:lnTo>
                  <a:pt x="12000" y="53897"/>
                </a:lnTo>
                <a:lnTo>
                  <a:pt x="12000" y="51565"/>
                </a:lnTo>
                <a:lnTo>
                  <a:pt x="12000" y="49097"/>
                </a:lnTo>
                <a:lnTo>
                  <a:pt x="12000" y="46765"/>
                </a:lnTo>
                <a:lnTo>
                  <a:pt x="12000" y="44297"/>
                </a:lnTo>
                <a:lnTo>
                  <a:pt x="12000" y="42102"/>
                </a:lnTo>
                <a:lnTo>
                  <a:pt x="12000" y="39908"/>
                </a:lnTo>
                <a:lnTo>
                  <a:pt x="12000" y="37988"/>
                </a:lnTo>
                <a:lnTo>
                  <a:pt x="12000" y="36068"/>
                </a:lnTo>
                <a:lnTo>
                  <a:pt x="11586" y="34697"/>
                </a:lnTo>
                <a:lnTo>
                  <a:pt x="11172" y="33325"/>
                </a:lnTo>
                <a:lnTo>
                  <a:pt x="10344" y="31680"/>
                </a:lnTo>
                <a:lnTo>
                  <a:pt x="9103" y="30034"/>
                </a:lnTo>
                <a:lnTo>
                  <a:pt x="8689" y="28388"/>
                </a:lnTo>
                <a:lnTo>
                  <a:pt x="8689" y="26605"/>
                </a:lnTo>
                <a:lnTo>
                  <a:pt x="8275" y="24822"/>
                </a:lnTo>
                <a:lnTo>
                  <a:pt x="7862" y="23040"/>
                </a:lnTo>
                <a:lnTo>
                  <a:pt x="7862" y="21394"/>
                </a:lnTo>
                <a:lnTo>
                  <a:pt x="7448" y="19748"/>
                </a:lnTo>
                <a:lnTo>
                  <a:pt x="7448" y="18240"/>
                </a:lnTo>
                <a:lnTo>
                  <a:pt x="7448" y="16868"/>
                </a:lnTo>
                <a:lnTo>
                  <a:pt x="7034" y="15634"/>
                </a:lnTo>
                <a:lnTo>
                  <a:pt x="7034" y="14674"/>
                </a:lnTo>
                <a:lnTo>
                  <a:pt x="7034" y="13988"/>
                </a:lnTo>
                <a:lnTo>
                  <a:pt x="6620" y="13302"/>
                </a:lnTo>
                <a:lnTo>
                  <a:pt x="6620" y="13028"/>
                </a:lnTo>
                <a:lnTo>
                  <a:pt x="6206" y="13028"/>
                </a:lnTo>
                <a:lnTo>
                  <a:pt x="7448" y="12205"/>
                </a:lnTo>
                <a:lnTo>
                  <a:pt x="8275" y="11520"/>
                </a:lnTo>
                <a:lnTo>
                  <a:pt x="9103" y="10697"/>
                </a:lnTo>
                <a:lnTo>
                  <a:pt x="10758" y="10011"/>
                </a:lnTo>
                <a:lnTo>
                  <a:pt x="12000" y="9051"/>
                </a:lnTo>
                <a:lnTo>
                  <a:pt x="14896" y="8091"/>
                </a:lnTo>
                <a:lnTo>
                  <a:pt x="17793" y="6994"/>
                </a:lnTo>
                <a:lnTo>
                  <a:pt x="21517" y="5485"/>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54" name="Shape 5254"/>
          <p:cNvSpPr/>
          <p:nvPr/>
        </p:nvSpPr>
        <p:spPr>
          <a:xfrm>
            <a:off x="5932487" y="4249737"/>
            <a:ext cx="425449" cy="1390650"/>
          </a:xfrm>
          <a:custGeom>
            <a:pathLst>
              <a:path extrusionOk="0" h="120000" w="120000">
                <a:moveTo>
                  <a:pt x="92185" y="114246"/>
                </a:moveTo>
                <a:lnTo>
                  <a:pt x="92185" y="114246"/>
                </a:lnTo>
                <a:lnTo>
                  <a:pt x="89006" y="115342"/>
                </a:lnTo>
                <a:lnTo>
                  <a:pt x="85430" y="116438"/>
                </a:lnTo>
                <a:lnTo>
                  <a:pt x="82251" y="117397"/>
                </a:lnTo>
                <a:lnTo>
                  <a:pt x="79470" y="118082"/>
                </a:lnTo>
                <a:lnTo>
                  <a:pt x="76291" y="118630"/>
                </a:lnTo>
                <a:lnTo>
                  <a:pt x="73112" y="119315"/>
                </a:lnTo>
                <a:lnTo>
                  <a:pt x="69933" y="119589"/>
                </a:lnTo>
                <a:lnTo>
                  <a:pt x="66754" y="119726"/>
                </a:lnTo>
                <a:lnTo>
                  <a:pt x="63576" y="119863"/>
                </a:lnTo>
                <a:lnTo>
                  <a:pt x="60000" y="119726"/>
                </a:lnTo>
                <a:lnTo>
                  <a:pt x="56026" y="119589"/>
                </a:lnTo>
                <a:lnTo>
                  <a:pt x="52052" y="119315"/>
                </a:lnTo>
                <a:lnTo>
                  <a:pt x="46887" y="118904"/>
                </a:lnTo>
                <a:lnTo>
                  <a:pt x="42119" y="118356"/>
                </a:lnTo>
                <a:lnTo>
                  <a:pt x="36556" y="117671"/>
                </a:lnTo>
                <a:lnTo>
                  <a:pt x="30596" y="116986"/>
                </a:lnTo>
                <a:lnTo>
                  <a:pt x="19072" y="115205"/>
                </a:lnTo>
                <a:lnTo>
                  <a:pt x="10728" y="113561"/>
                </a:lnTo>
                <a:lnTo>
                  <a:pt x="5562" y="111780"/>
                </a:lnTo>
                <a:lnTo>
                  <a:pt x="1986" y="110000"/>
                </a:lnTo>
                <a:lnTo>
                  <a:pt x="397" y="107945"/>
                </a:lnTo>
                <a:lnTo>
                  <a:pt x="0" y="105616"/>
                </a:lnTo>
                <a:lnTo>
                  <a:pt x="794" y="103013"/>
                </a:lnTo>
                <a:lnTo>
                  <a:pt x="1192" y="100136"/>
                </a:lnTo>
                <a:lnTo>
                  <a:pt x="2384" y="98219"/>
                </a:lnTo>
                <a:lnTo>
                  <a:pt x="3178" y="95616"/>
                </a:lnTo>
                <a:lnTo>
                  <a:pt x="3973" y="92465"/>
                </a:lnTo>
                <a:lnTo>
                  <a:pt x="5562" y="88767"/>
                </a:lnTo>
                <a:lnTo>
                  <a:pt x="6754" y="84794"/>
                </a:lnTo>
                <a:lnTo>
                  <a:pt x="7549" y="80547"/>
                </a:lnTo>
                <a:lnTo>
                  <a:pt x="9536" y="76164"/>
                </a:lnTo>
                <a:lnTo>
                  <a:pt x="10331" y="71506"/>
                </a:lnTo>
                <a:lnTo>
                  <a:pt x="11523" y="66986"/>
                </a:lnTo>
                <a:lnTo>
                  <a:pt x="12715" y="62602"/>
                </a:lnTo>
                <a:lnTo>
                  <a:pt x="13907" y="58356"/>
                </a:lnTo>
                <a:lnTo>
                  <a:pt x="14701" y="54520"/>
                </a:lnTo>
                <a:lnTo>
                  <a:pt x="15099" y="50958"/>
                </a:lnTo>
                <a:lnTo>
                  <a:pt x="16291" y="47945"/>
                </a:lnTo>
                <a:lnTo>
                  <a:pt x="16291" y="45479"/>
                </a:lnTo>
                <a:lnTo>
                  <a:pt x="16291" y="43698"/>
                </a:lnTo>
                <a:lnTo>
                  <a:pt x="15496" y="42191"/>
                </a:lnTo>
                <a:lnTo>
                  <a:pt x="15099" y="40547"/>
                </a:lnTo>
                <a:lnTo>
                  <a:pt x="15099" y="38630"/>
                </a:lnTo>
                <a:lnTo>
                  <a:pt x="14701" y="36575"/>
                </a:lnTo>
                <a:lnTo>
                  <a:pt x="14304" y="34520"/>
                </a:lnTo>
                <a:lnTo>
                  <a:pt x="13907" y="32328"/>
                </a:lnTo>
                <a:lnTo>
                  <a:pt x="13112" y="30136"/>
                </a:lnTo>
                <a:lnTo>
                  <a:pt x="12715" y="27808"/>
                </a:lnTo>
                <a:lnTo>
                  <a:pt x="12715" y="25616"/>
                </a:lnTo>
                <a:lnTo>
                  <a:pt x="11920" y="23287"/>
                </a:lnTo>
                <a:lnTo>
                  <a:pt x="11920" y="21232"/>
                </a:lnTo>
                <a:lnTo>
                  <a:pt x="11523" y="19178"/>
                </a:lnTo>
                <a:lnTo>
                  <a:pt x="11523" y="17260"/>
                </a:lnTo>
                <a:lnTo>
                  <a:pt x="11125" y="15479"/>
                </a:lnTo>
                <a:lnTo>
                  <a:pt x="11523" y="13835"/>
                </a:lnTo>
                <a:lnTo>
                  <a:pt x="11523" y="12328"/>
                </a:lnTo>
                <a:lnTo>
                  <a:pt x="13907" y="9863"/>
                </a:lnTo>
                <a:lnTo>
                  <a:pt x="19072" y="7534"/>
                </a:lnTo>
                <a:lnTo>
                  <a:pt x="27019" y="5342"/>
                </a:lnTo>
                <a:lnTo>
                  <a:pt x="35364" y="3561"/>
                </a:lnTo>
                <a:lnTo>
                  <a:pt x="43708" y="2054"/>
                </a:lnTo>
                <a:lnTo>
                  <a:pt x="52450" y="958"/>
                </a:lnTo>
                <a:lnTo>
                  <a:pt x="60000" y="273"/>
                </a:lnTo>
                <a:lnTo>
                  <a:pt x="64768" y="0"/>
                </a:lnTo>
                <a:lnTo>
                  <a:pt x="69536" y="273"/>
                </a:lnTo>
                <a:lnTo>
                  <a:pt x="75099" y="821"/>
                </a:lnTo>
                <a:lnTo>
                  <a:pt x="81456" y="1643"/>
                </a:lnTo>
                <a:lnTo>
                  <a:pt x="88211" y="2876"/>
                </a:lnTo>
                <a:lnTo>
                  <a:pt x="94569" y="4109"/>
                </a:lnTo>
                <a:lnTo>
                  <a:pt x="100529" y="5479"/>
                </a:lnTo>
                <a:lnTo>
                  <a:pt x="104503" y="6849"/>
                </a:lnTo>
                <a:lnTo>
                  <a:pt x="106887" y="7945"/>
                </a:lnTo>
                <a:lnTo>
                  <a:pt x="108874" y="9178"/>
                </a:lnTo>
                <a:lnTo>
                  <a:pt x="109668" y="10273"/>
                </a:lnTo>
                <a:lnTo>
                  <a:pt x="111258" y="11780"/>
                </a:lnTo>
                <a:lnTo>
                  <a:pt x="112052" y="13287"/>
                </a:lnTo>
                <a:lnTo>
                  <a:pt x="112847" y="15068"/>
                </a:lnTo>
                <a:lnTo>
                  <a:pt x="114039" y="17123"/>
                </a:lnTo>
                <a:lnTo>
                  <a:pt x="115629" y="19589"/>
                </a:lnTo>
                <a:lnTo>
                  <a:pt x="117218" y="22465"/>
                </a:lnTo>
                <a:lnTo>
                  <a:pt x="117615" y="23972"/>
                </a:lnTo>
                <a:lnTo>
                  <a:pt x="118410" y="25479"/>
                </a:lnTo>
                <a:lnTo>
                  <a:pt x="118807" y="27397"/>
                </a:lnTo>
                <a:lnTo>
                  <a:pt x="119205" y="29315"/>
                </a:lnTo>
                <a:lnTo>
                  <a:pt x="119205" y="31369"/>
                </a:lnTo>
                <a:lnTo>
                  <a:pt x="119602" y="33698"/>
                </a:lnTo>
                <a:lnTo>
                  <a:pt x="119602" y="36027"/>
                </a:lnTo>
                <a:lnTo>
                  <a:pt x="119602" y="38356"/>
                </a:lnTo>
                <a:lnTo>
                  <a:pt x="119602" y="40684"/>
                </a:lnTo>
                <a:lnTo>
                  <a:pt x="119602" y="43150"/>
                </a:lnTo>
                <a:lnTo>
                  <a:pt x="119602" y="45479"/>
                </a:lnTo>
                <a:lnTo>
                  <a:pt x="119205" y="47534"/>
                </a:lnTo>
                <a:lnTo>
                  <a:pt x="118807" y="49726"/>
                </a:lnTo>
                <a:lnTo>
                  <a:pt x="118410" y="51780"/>
                </a:lnTo>
                <a:lnTo>
                  <a:pt x="117615" y="53561"/>
                </a:lnTo>
                <a:lnTo>
                  <a:pt x="117218" y="55205"/>
                </a:lnTo>
                <a:lnTo>
                  <a:pt x="116821" y="56301"/>
                </a:lnTo>
                <a:lnTo>
                  <a:pt x="116026" y="57808"/>
                </a:lnTo>
                <a:lnTo>
                  <a:pt x="115231" y="59452"/>
                </a:lnTo>
                <a:lnTo>
                  <a:pt x="114039" y="61369"/>
                </a:lnTo>
                <a:lnTo>
                  <a:pt x="113245" y="63287"/>
                </a:lnTo>
                <a:lnTo>
                  <a:pt x="112450" y="65479"/>
                </a:lnTo>
                <a:lnTo>
                  <a:pt x="111655" y="67671"/>
                </a:lnTo>
                <a:lnTo>
                  <a:pt x="110463" y="70000"/>
                </a:lnTo>
                <a:lnTo>
                  <a:pt x="109668" y="72328"/>
                </a:lnTo>
                <a:lnTo>
                  <a:pt x="109271" y="74657"/>
                </a:lnTo>
                <a:lnTo>
                  <a:pt x="108476" y="76986"/>
                </a:lnTo>
                <a:lnTo>
                  <a:pt x="108079" y="79041"/>
                </a:lnTo>
                <a:lnTo>
                  <a:pt x="108079" y="81095"/>
                </a:lnTo>
                <a:lnTo>
                  <a:pt x="107682" y="82876"/>
                </a:lnTo>
                <a:lnTo>
                  <a:pt x="108079" y="84520"/>
                </a:lnTo>
                <a:lnTo>
                  <a:pt x="108476" y="85890"/>
                </a:lnTo>
                <a:lnTo>
                  <a:pt x="108874" y="87123"/>
                </a:lnTo>
                <a:lnTo>
                  <a:pt x="109271" y="88356"/>
                </a:lnTo>
                <a:lnTo>
                  <a:pt x="109271" y="89863"/>
                </a:lnTo>
                <a:lnTo>
                  <a:pt x="109668" y="91232"/>
                </a:lnTo>
                <a:lnTo>
                  <a:pt x="109668" y="92876"/>
                </a:lnTo>
                <a:lnTo>
                  <a:pt x="109668" y="94383"/>
                </a:lnTo>
                <a:lnTo>
                  <a:pt x="109668" y="96164"/>
                </a:lnTo>
                <a:lnTo>
                  <a:pt x="109668" y="97671"/>
                </a:lnTo>
                <a:lnTo>
                  <a:pt x="109668" y="99178"/>
                </a:lnTo>
                <a:lnTo>
                  <a:pt x="109271" y="100684"/>
                </a:lnTo>
                <a:lnTo>
                  <a:pt x="109271" y="102191"/>
                </a:lnTo>
                <a:lnTo>
                  <a:pt x="109271" y="103287"/>
                </a:lnTo>
                <a:lnTo>
                  <a:pt x="108874" y="104520"/>
                </a:lnTo>
                <a:lnTo>
                  <a:pt x="108079" y="105479"/>
                </a:lnTo>
                <a:lnTo>
                  <a:pt x="107682" y="106164"/>
                </a:lnTo>
                <a:lnTo>
                  <a:pt x="106887" y="106712"/>
                </a:lnTo>
                <a:lnTo>
                  <a:pt x="106092" y="107534"/>
                </a:lnTo>
                <a:lnTo>
                  <a:pt x="105298" y="108219"/>
                </a:lnTo>
                <a:lnTo>
                  <a:pt x="104105" y="109178"/>
                </a:lnTo>
                <a:lnTo>
                  <a:pt x="102913" y="109863"/>
                </a:lnTo>
                <a:lnTo>
                  <a:pt x="101324" y="110821"/>
                </a:lnTo>
                <a:lnTo>
                  <a:pt x="98940" y="111780"/>
                </a:lnTo>
                <a:lnTo>
                  <a:pt x="96158" y="112876"/>
                </a:lnTo>
                <a:lnTo>
                  <a:pt x="92185" y="114246"/>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55" name="Shape 5255"/>
          <p:cNvSpPr/>
          <p:nvPr/>
        </p:nvSpPr>
        <p:spPr>
          <a:xfrm>
            <a:off x="4970462" y="4319587"/>
            <a:ext cx="57150" cy="58737"/>
          </a:xfrm>
          <a:custGeom>
            <a:pathLst>
              <a:path extrusionOk="0" h="120000" w="120000">
                <a:moveTo>
                  <a:pt x="58536" y="116756"/>
                </a:moveTo>
                <a:lnTo>
                  <a:pt x="58536" y="116756"/>
                </a:lnTo>
                <a:lnTo>
                  <a:pt x="81951" y="110270"/>
                </a:lnTo>
                <a:lnTo>
                  <a:pt x="99512" y="100540"/>
                </a:lnTo>
                <a:lnTo>
                  <a:pt x="111219" y="81081"/>
                </a:lnTo>
                <a:lnTo>
                  <a:pt x="117073" y="61621"/>
                </a:lnTo>
                <a:lnTo>
                  <a:pt x="111219" y="38918"/>
                </a:lnTo>
                <a:lnTo>
                  <a:pt x="99512" y="19459"/>
                </a:lnTo>
                <a:lnTo>
                  <a:pt x="81951" y="6486"/>
                </a:lnTo>
                <a:lnTo>
                  <a:pt x="58536" y="0"/>
                </a:lnTo>
                <a:lnTo>
                  <a:pt x="38048" y="6486"/>
                </a:lnTo>
                <a:lnTo>
                  <a:pt x="20487" y="19459"/>
                </a:lnTo>
                <a:lnTo>
                  <a:pt x="5853" y="38918"/>
                </a:lnTo>
                <a:lnTo>
                  <a:pt x="0" y="61621"/>
                </a:lnTo>
                <a:lnTo>
                  <a:pt x="5853" y="81081"/>
                </a:lnTo>
                <a:lnTo>
                  <a:pt x="20487" y="100540"/>
                </a:lnTo>
                <a:lnTo>
                  <a:pt x="38048" y="110270"/>
                </a:lnTo>
                <a:lnTo>
                  <a:pt x="58536"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56" name="Shape 5256"/>
          <p:cNvSpPr/>
          <p:nvPr/>
        </p:nvSpPr>
        <p:spPr>
          <a:xfrm>
            <a:off x="4919662" y="4383087"/>
            <a:ext cx="58737" cy="58737"/>
          </a:xfrm>
          <a:custGeom>
            <a:pathLst>
              <a:path extrusionOk="0" h="120000" w="120000">
                <a:moveTo>
                  <a:pt x="58536" y="116756"/>
                </a:moveTo>
                <a:lnTo>
                  <a:pt x="58536" y="116756"/>
                </a:lnTo>
                <a:lnTo>
                  <a:pt x="79024" y="110270"/>
                </a:lnTo>
                <a:lnTo>
                  <a:pt x="96585" y="97297"/>
                </a:lnTo>
                <a:lnTo>
                  <a:pt x="111219" y="81081"/>
                </a:lnTo>
                <a:lnTo>
                  <a:pt x="117073" y="58378"/>
                </a:lnTo>
                <a:lnTo>
                  <a:pt x="111219" y="35675"/>
                </a:lnTo>
                <a:lnTo>
                  <a:pt x="96585" y="16216"/>
                </a:lnTo>
                <a:lnTo>
                  <a:pt x="79024" y="6486"/>
                </a:lnTo>
                <a:lnTo>
                  <a:pt x="58536" y="0"/>
                </a:lnTo>
                <a:lnTo>
                  <a:pt x="35121" y="6486"/>
                </a:lnTo>
                <a:lnTo>
                  <a:pt x="17560" y="16216"/>
                </a:lnTo>
                <a:lnTo>
                  <a:pt x="5853" y="35675"/>
                </a:lnTo>
                <a:lnTo>
                  <a:pt x="0" y="58378"/>
                </a:lnTo>
                <a:lnTo>
                  <a:pt x="5853" y="81081"/>
                </a:lnTo>
                <a:lnTo>
                  <a:pt x="17560" y="97297"/>
                </a:lnTo>
                <a:lnTo>
                  <a:pt x="35121" y="110270"/>
                </a:lnTo>
                <a:lnTo>
                  <a:pt x="58536"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57" name="Shape 5257"/>
          <p:cNvSpPr/>
          <p:nvPr/>
        </p:nvSpPr>
        <p:spPr>
          <a:xfrm>
            <a:off x="5059362" y="4302125"/>
            <a:ext cx="55561" cy="58738"/>
          </a:xfrm>
          <a:custGeom>
            <a:pathLst>
              <a:path extrusionOk="0" h="120000" w="120000">
                <a:moveTo>
                  <a:pt x="57000" y="116756"/>
                </a:moveTo>
                <a:lnTo>
                  <a:pt x="57000" y="116756"/>
                </a:lnTo>
                <a:lnTo>
                  <a:pt x="81000" y="110270"/>
                </a:lnTo>
                <a:lnTo>
                  <a:pt x="99000" y="97297"/>
                </a:lnTo>
                <a:lnTo>
                  <a:pt x="111000" y="81081"/>
                </a:lnTo>
                <a:lnTo>
                  <a:pt x="117000" y="58378"/>
                </a:lnTo>
                <a:lnTo>
                  <a:pt x="111000" y="35675"/>
                </a:lnTo>
                <a:lnTo>
                  <a:pt x="99000" y="16216"/>
                </a:lnTo>
                <a:lnTo>
                  <a:pt x="81000" y="6486"/>
                </a:lnTo>
                <a:lnTo>
                  <a:pt x="57000" y="0"/>
                </a:lnTo>
                <a:lnTo>
                  <a:pt x="33000" y="6486"/>
                </a:lnTo>
                <a:lnTo>
                  <a:pt x="18000" y="16216"/>
                </a:lnTo>
                <a:lnTo>
                  <a:pt x="3000" y="35675"/>
                </a:lnTo>
                <a:lnTo>
                  <a:pt x="0" y="58378"/>
                </a:lnTo>
                <a:lnTo>
                  <a:pt x="3000" y="81081"/>
                </a:lnTo>
                <a:lnTo>
                  <a:pt x="18000" y="97297"/>
                </a:lnTo>
                <a:lnTo>
                  <a:pt x="33000" y="110270"/>
                </a:lnTo>
                <a:lnTo>
                  <a:pt x="57000"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58" name="Shape 5258"/>
          <p:cNvSpPr/>
          <p:nvPr/>
        </p:nvSpPr>
        <p:spPr>
          <a:xfrm>
            <a:off x="5143500" y="4325937"/>
            <a:ext cx="57150" cy="57150"/>
          </a:xfrm>
          <a:custGeom>
            <a:pathLst>
              <a:path extrusionOk="0" h="120000" w="120000">
                <a:moveTo>
                  <a:pt x="55609" y="116666"/>
                </a:moveTo>
                <a:lnTo>
                  <a:pt x="55609" y="116666"/>
                </a:lnTo>
                <a:lnTo>
                  <a:pt x="79024" y="113333"/>
                </a:lnTo>
                <a:lnTo>
                  <a:pt x="99512" y="100000"/>
                </a:lnTo>
                <a:lnTo>
                  <a:pt x="114146" y="83333"/>
                </a:lnTo>
                <a:lnTo>
                  <a:pt x="117073" y="60000"/>
                </a:lnTo>
                <a:lnTo>
                  <a:pt x="114146" y="36666"/>
                </a:lnTo>
                <a:lnTo>
                  <a:pt x="99512" y="16666"/>
                </a:lnTo>
                <a:lnTo>
                  <a:pt x="79024" y="6666"/>
                </a:lnTo>
                <a:lnTo>
                  <a:pt x="55609" y="0"/>
                </a:lnTo>
                <a:lnTo>
                  <a:pt x="32195" y="6666"/>
                </a:lnTo>
                <a:lnTo>
                  <a:pt x="17560" y="16666"/>
                </a:lnTo>
                <a:lnTo>
                  <a:pt x="5853" y="36666"/>
                </a:lnTo>
                <a:lnTo>
                  <a:pt x="0" y="60000"/>
                </a:lnTo>
                <a:lnTo>
                  <a:pt x="5853" y="83333"/>
                </a:lnTo>
                <a:lnTo>
                  <a:pt x="17560" y="100000"/>
                </a:lnTo>
                <a:lnTo>
                  <a:pt x="32195" y="113333"/>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59" name="Shape 5259"/>
          <p:cNvSpPr/>
          <p:nvPr/>
        </p:nvSpPr>
        <p:spPr>
          <a:xfrm>
            <a:off x="5168900" y="4410075"/>
            <a:ext cx="57150" cy="58738"/>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60" name="Shape 5260"/>
          <p:cNvSpPr/>
          <p:nvPr/>
        </p:nvSpPr>
        <p:spPr>
          <a:xfrm>
            <a:off x="5270500" y="4394200"/>
            <a:ext cx="57150" cy="57150"/>
          </a:xfrm>
          <a:custGeom>
            <a:pathLst>
              <a:path extrusionOk="0" h="120000" w="120000">
                <a:moveTo>
                  <a:pt x="55609" y="116666"/>
                </a:moveTo>
                <a:lnTo>
                  <a:pt x="55609" y="116666"/>
                </a:lnTo>
                <a:lnTo>
                  <a:pt x="79024" y="110000"/>
                </a:lnTo>
                <a:lnTo>
                  <a:pt x="99512" y="96666"/>
                </a:lnTo>
                <a:lnTo>
                  <a:pt x="111219" y="80000"/>
                </a:lnTo>
                <a:lnTo>
                  <a:pt x="117073" y="56666"/>
                </a:lnTo>
                <a:lnTo>
                  <a:pt x="111219" y="33333"/>
                </a:lnTo>
                <a:lnTo>
                  <a:pt x="99512" y="16666"/>
                </a:lnTo>
                <a:lnTo>
                  <a:pt x="79024" y="6666"/>
                </a:lnTo>
                <a:lnTo>
                  <a:pt x="55609" y="0"/>
                </a:lnTo>
                <a:lnTo>
                  <a:pt x="32195" y="6666"/>
                </a:lnTo>
                <a:lnTo>
                  <a:pt x="17560" y="16666"/>
                </a:lnTo>
                <a:lnTo>
                  <a:pt x="2926" y="33333"/>
                </a:lnTo>
                <a:lnTo>
                  <a:pt x="0" y="56666"/>
                </a:lnTo>
                <a:lnTo>
                  <a:pt x="2926" y="80000"/>
                </a:lnTo>
                <a:lnTo>
                  <a:pt x="17560" y="96666"/>
                </a:lnTo>
                <a:lnTo>
                  <a:pt x="32195"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61" name="Shape 5261"/>
          <p:cNvSpPr/>
          <p:nvPr/>
        </p:nvSpPr>
        <p:spPr>
          <a:xfrm>
            <a:off x="5310187" y="4319587"/>
            <a:ext cx="57150" cy="58737"/>
          </a:xfrm>
          <a:custGeom>
            <a:pathLst>
              <a:path extrusionOk="0" h="120000" w="120000">
                <a:moveTo>
                  <a:pt x="55609" y="116756"/>
                </a:moveTo>
                <a:lnTo>
                  <a:pt x="55609" y="116756"/>
                </a:lnTo>
                <a:lnTo>
                  <a:pt x="79024" y="110270"/>
                </a:lnTo>
                <a:lnTo>
                  <a:pt x="99512" y="100540"/>
                </a:lnTo>
                <a:lnTo>
                  <a:pt x="111219" y="81081"/>
                </a:lnTo>
                <a:lnTo>
                  <a:pt x="117073" y="58378"/>
                </a:lnTo>
                <a:lnTo>
                  <a:pt x="111219" y="35675"/>
                </a:lnTo>
                <a:lnTo>
                  <a:pt x="99512" y="19459"/>
                </a:lnTo>
                <a:lnTo>
                  <a:pt x="79024" y="6486"/>
                </a:lnTo>
                <a:lnTo>
                  <a:pt x="55609" y="0"/>
                </a:lnTo>
                <a:lnTo>
                  <a:pt x="32195" y="6486"/>
                </a:lnTo>
                <a:lnTo>
                  <a:pt x="17560" y="19459"/>
                </a:lnTo>
                <a:lnTo>
                  <a:pt x="2926" y="35675"/>
                </a:lnTo>
                <a:lnTo>
                  <a:pt x="0" y="58378"/>
                </a:lnTo>
                <a:lnTo>
                  <a:pt x="2926" y="81081"/>
                </a:lnTo>
                <a:lnTo>
                  <a:pt x="17560" y="100540"/>
                </a:lnTo>
                <a:lnTo>
                  <a:pt x="32195" y="110270"/>
                </a:lnTo>
                <a:lnTo>
                  <a:pt x="55609"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62" name="Shape 5262"/>
          <p:cNvSpPr/>
          <p:nvPr/>
        </p:nvSpPr>
        <p:spPr>
          <a:xfrm>
            <a:off x="5402262" y="4286250"/>
            <a:ext cx="55561" cy="57150"/>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6666"/>
                </a:lnTo>
                <a:lnTo>
                  <a:pt x="58461" y="0"/>
                </a:lnTo>
                <a:lnTo>
                  <a:pt x="33846" y="6666"/>
                </a:lnTo>
                <a:lnTo>
                  <a:pt x="18461" y="16666"/>
                </a:lnTo>
                <a:lnTo>
                  <a:pt x="3076" y="33333"/>
                </a:lnTo>
                <a:lnTo>
                  <a:pt x="0" y="56666"/>
                </a:lnTo>
                <a:lnTo>
                  <a:pt x="3076" y="80000"/>
                </a:lnTo>
                <a:lnTo>
                  <a:pt x="18461" y="100000"/>
                </a:lnTo>
                <a:lnTo>
                  <a:pt x="33846" y="110000"/>
                </a:lnTo>
                <a:lnTo>
                  <a:pt x="58461"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63" name="Shape 5263"/>
          <p:cNvSpPr/>
          <p:nvPr/>
        </p:nvSpPr>
        <p:spPr>
          <a:xfrm>
            <a:off x="5491162" y="4313237"/>
            <a:ext cx="57150" cy="57150"/>
          </a:xfrm>
          <a:custGeom>
            <a:pathLst>
              <a:path extrusionOk="0" h="120000" w="120000">
                <a:moveTo>
                  <a:pt x="60000" y="116666"/>
                </a:moveTo>
                <a:lnTo>
                  <a:pt x="60000" y="116666"/>
                </a:lnTo>
                <a:lnTo>
                  <a:pt x="84000" y="110000"/>
                </a:lnTo>
                <a:lnTo>
                  <a:pt x="99000" y="96666"/>
                </a:lnTo>
                <a:lnTo>
                  <a:pt x="111000" y="80000"/>
                </a:lnTo>
                <a:lnTo>
                  <a:pt x="117000" y="56666"/>
                </a:lnTo>
                <a:lnTo>
                  <a:pt x="111000" y="33333"/>
                </a:lnTo>
                <a:lnTo>
                  <a:pt x="99000" y="16666"/>
                </a:lnTo>
                <a:lnTo>
                  <a:pt x="84000" y="6666"/>
                </a:lnTo>
                <a:lnTo>
                  <a:pt x="60000" y="0"/>
                </a:lnTo>
                <a:lnTo>
                  <a:pt x="36000" y="6666"/>
                </a:lnTo>
                <a:lnTo>
                  <a:pt x="18000" y="16666"/>
                </a:lnTo>
                <a:lnTo>
                  <a:pt x="3000" y="33333"/>
                </a:lnTo>
                <a:lnTo>
                  <a:pt x="0" y="56666"/>
                </a:lnTo>
                <a:lnTo>
                  <a:pt x="3000" y="80000"/>
                </a:lnTo>
                <a:lnTo>
                  <a:pt x="18000" y="96666"/>
                </a:lnTo>
                <a:lnTo>
                  <a:pt x="36000" y="110000"/>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64" name="Shape 5264"/>
          <p:cNvSpPr/>
          <p:nvPr/>
        </p:nvSpPr>
        <p:spPr>
          <a:xfrm>
            <a:off x="5534025" y="4394200"/>
            <a:ext cx="58738" cy="57150"/>
          </a:xfrm>
          <a:custGeom>
            <a:pathLst>
              <a:path extrusionOk="0" h="120000" w="120000">
                <a:moveTo>
                  <a:pt x="60000" y="116666"/>
                </a:moveTo>
                <a:lnTo>
                  <a:pt x="60000" y="116666"/>
                </a:lnTo>
                <a:lnTo>
                  <a:pt x="80000" y="113333"/>
                </a:lnTo>
                <a:lnTo>
                  <a:pt x="100000" y="100000"/>
                </a:lnTo>
                <a:lnTo>
                  <a:pt x="111428" y="83333"/>
                </a:lnTo>
                <a:lnTo>
                  <a:pt x="117142" y="60000"/>
                </a:lnTo>
                <a:lnTo>
                  <a:pt x="111428" y="36666"/>
                </a:lnTo>
                <a:lnTo>
                  <a:pt x="100000" y="16666"/>
                </a:lnTo>
                <a:lnTo>
                  <a:pt x="80000" y="6666"/>
                </a:lnTo>
                <a:lnTo>
                  <a:pt x="60000" y="0"/>
                </a:lnTo>
                <a:lnTo>
                  <a:pt x="40000" y="6666"/>
                </a:lnTo>
                <a:lnTo>
                  <a:pt x="20000" y="16666"/>
                </a:lnTo>
                <a:lnTo>
                  <a:pt x="5714" y="36666"/>
                </a:lnTo>
                <a:lnTo>
                  <a:pt x="0" y="60000"/>
                </a:lnTo>
                <a:lnTo>
                  <a:pt x="5714" y="83333"/>
                </a:lnTo>
                <a:lnTo>
                  <a:pt x="20000" y="100000"/>
                </a:lnTo>
                <a:lnTo>
                  <a:pt x="40000" y="113333"/>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65" name="Shape 5265"/>
          <p:cNvSpPr/>
          <p:nvPr/>
        </p:nvSpPr>
        <p:spPr>
          <a:xfrm>
            <a:off x="5634037" y="4400550"/>
            <a:ext cx="57150" cy="58738"/>
          </a:xfrm>
          <a:custGeom>
            <a:pathLst>
              <a:path extrusionOk="0" h="120000" w="120000">
                <a:moveTo>
                  <a:pt x="57000" y="116756"/>
                </a:moveTo>
                <a:lnTo>
                  <a:pt x="57000" y="116756"/>
                </a:lnTo>
                <a:lnTo>
                  <a:pt x="81000" y="110270"/>
                </a:lnTo>
                <a:lnTo>
                  <a:pt x="99000" y="100540"/>
                </a:lnTo>
                <a:lnTo>
                  <a:pt x="111000" y="81081"/>
                </a:lnTo>
                <a:lnTo>
                  <a:pt x="117000" y="58378"/>
                </a:lnTo>
                <a:lnTo>
                  <a:pt x="111000" y="35675"/>
                </a:lnTo>
                <a:lnTo>
                  <a:pt x="99000" y="19459"/>
                </a:lnTo>
                <a:lnTo>
                  <a:pt x="81000" y="6486"/>
                </a:lnTo>
                <a:lnTo>
                  <a:pt x="57000" y="0"/>
                </a:lnTo>
                <a:lnTo>
                  <a:pt x="33000" y="6486"/>
                </a:lnTo>
                <a:lnTo>
                  <a:pt x="18000" y="19459"/>
                </a:lnTo>
                <a:lnTo>
                  <a:pt x="3000" y="35675"/>
                </a:lnTo>
                <a:lnTo>
                  <a:pt x="0" y="58378"/>
                </a:lnTo>
                <a:lnTo>
                  <a:pt x="3000" y="81081"/>
                </a:lnTo>
                <a:lnTo>
                  <a:pt x="18000" y="100540"/>
                </a:lnTo>
                <a:lnTo>
                  <a:pt x="33000" y="110270"/>
                </a:lnTo>
                <a:lnTo>
                  <a:pt x="57000"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66" name="Shape 5266"/>
          <p:cNvSpPr/>
          <p:nvPr/>
        </p:nvSpPr>
        <p:spPr>
          <a:xfrm>
            <a:off x="5673725" y="4327525"/>
            <a:ext cx="55562" cy="57150"/>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3333"/>
                </a:lnTo>
                <a:lnTo>
                  <a:pt x="58461" y="0"/>
                </a:lnTo>
                <a:lnTo>
                  <a:pt x="33846" y="3333"/>
                </a:lnTo>
                <a:lnTo>
                  <a:pt x="18461" y="16666"/>
                </a:lnTo>
                <a:lnTo>
                  <a:pt x="3076" y="33333"/>
                </a:lnTo>
                <a:lnTo>
                  <a:pt x="0" y="56666"/>
                </a:lnTo>
                <a:lnTo>
                  <a:pt x="3076" y="80000"/>
                </a:lnTo>
                <a:lnTo>
                  <a:pt x="18461" y="100000"/>
                </a:lnTo>
                <a:lnTo>
                  <a:pt x="33846" y="110000"/>
                </a:lnTo>
                <a:lnTo>
                  <a:pt x="58461"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67" name="Shape 5267"/>
          <p:cNvSpPr/>
          <p:nvPr/>
        </p:nvSpPr>
        <p:spPr>
          <a:xfrm>
            <a:off x="5764212" y="4292600"/>
            <a:ext cx="57150" cy="58738"/>
          </a:xfrm>
          <a:custGeom>
            <a:pathLst>
              <a:path extrusionOk="0" h="120000" w="120000">
                <a:moveTo>
                  <a:pt x="61463" y="116756"/>
                </a:moveTo>
                <a:lnTo>
                  <a:pt x="61463" y="116756"/>
                </a:lnTo>
                <a:lnTo>
                  <a:pt x="84878" y="110270"/>
                </a:lnTo>
                <a:lnTo>
                  <a:pt x="99512" y="97297"/>
                </a:lnTo>
                <a:lnTo>
                  <a:pt x="111219" y="81081"/>
                </a:lnTo>
                <a:lnTo>
                  <a:pt x="117073" y="58378"/>
                </a:lnTo>
                <a:lnTo>
                  <a:pt x="111219" y="35675"/>
                </a:lnTo>
                <a:lnTo>
                  <a:pt x="99512" y="16216"/>
                </a:lnTo>
                <a:lnTo>
                  <a:pt x="84878" y="6486"/>
                </a:lnTo>
                <a:lnTo>
                  <a:pt x="61463" y="0"/>
                </a:lnTo>
                <a:lnTo>
                  <a:pt x="38048" y="6486"/>
                </a:lnTo>
                <a:lnTo>
                  <a:pt x="20487" y="16216"/>
                </a:lnTo>
                <a:lnTo>
                  <a:pt x="5853" y="35675"/>
                </a:lnTo>
                <a:lnTo>
                  <a:pt x="0" y="58378"/>
                </a:lnTo>
                <a:lnTo>
                  <a:pt x="5853" y="81081"/>
                </a:lnTo>
                <a:lnTo>
                  <a:pt x="20487" y="97297"/>
                </a:lnTo>
                <a:lnTo>
                  <a:pt x="38048" y="110270"/>
                </a:lnTo>
                <a:lnTo>
                  <a:pt x="61463"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68" name="Shape 5268"/>
          <p:cNvSpPr/>
          <p:nvPr/>
        </p:nvSpPr>
        <p:spPr>
          <a:xfrm>
            <a:off x="5854700" y="4319587"/>
            <a:ext cx="57150" cy="58737"/>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69" name="Shape 5269"/>
          <p:cNvSpPr/>
          <p:nvPr/>
        </p:nvSpPr>
        <p:spPr>
          <a:xfrm>
            <a:off x="5897562" y="4400550"/>
            <a:ext cx="58737" cy="58738"/>
          </a:xfrm>
          <a:custGeom>
            <a:pathLst>
              <a:path extrusionOk="0" h="120000" w="120000">
                <a:moveTo>
                  <a:pt x="58536" y="116756"/>
                </a:moveTo>
                <a:lnTo>
                  <a:pt x="58536" y="116756"/>
                </a:lnTo>
                <a:lnTo>
                  <a:pt x="81951" y="110270"/>
                </a:lnTo>
                <a:lnTo>
                  <a:pt x="99512" y="100540"/>
                </a:lnTo>
                <a:lnTo>
                  <a:pt x="111219" y="81081"/>
                </a:lnTo>
                <a:lnTo>
                  <a:pt x="117073" y="58378"/>
                </a:lnTo>
                <a:lnTo>
                  <a:pt x="111219" y="38918"/>
                </a:lnTo>
                <a:lnTo>
                  <a:pt x="99512" y="19459"/>
                </a:lnTo>
                <a:lnTo>
                  <a:pt x="81951" y="6486"/>
                </a:lnTo>
                <a:lnTo>
                  <a:pt x="58536" y="0"/>
                </a:lnTo>
                <a:lnTo>
                  <a:pt x="38048" y="6486"/>
                </a:lnTo>
                <a:lnTo>
                  <a:pt x="17560" y="19459"/>
                </a:lnTo>
                <a:lnTo>
                  <a:pt x="5853" y="38918"/>
                </a:lnTo>
                <a:lnTo>
                  <a:pt x="0" y="58378"/>
                </a:lnTo>
                <a:lnTo>
                  <a:pt x="5853" y="81081"/>
                </a:lnTo>
                <a:lnTo>
                  <a:pt x="17560" y="100540"/>
                </a:lnTo>
                <a:lnTo>
                  <a:pt x="38048" y="110270"/>
                </a:lnTo>
                <a:lnTo>
                  <a:pt x="58536"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70" name="Shape 5270"/>
          <p:cNvSpPr/>
          <p:nvPr/>
        </p:nvSpPr>
        <p:spPr>
          <a:xfrm>
            <a:off x="5991225" y="4403725"/>
            <a:ext cx="57150" cy="57150"/>
          </a:xfrm>
          <a:custGeom>
            <a:pathLst>
              <a:path extrusionOk="0" h="120000" w="120000">
                <a:moveTo>
                  <a:pt x="57000" y="116666"/>
                </a:moveTo>
                <a:lnTo>
                  <a:pt x="57000" y="116666"/>
                </a:lnTo>
                <a:lnTo>
                  <a:pt x="81000" y="113333"/>
                </a:lnTo>
                <a:lnTo>
                  <a:pt x="99000" y="100000"/>
                </a:lnTo>
                <a:lnTo>
                  <a:pt x="114000" y="83333"/>
                </a:lnTo>
                <a:lnTo>
                  <a:pt x="117000" y="60000"/>
                </a:lnTo>
                <a:lnTo>
                  <a:pt x="114000" y="36666"/>
                </a:lnTo>
                <a:lnTo>
                  <a:pt x="99000" y="16666"/>
                </a:lnTo>
                <a:lnTo>
                  <a:pt x="81000" y="6666"/>
                </a:lnTo>
                <a:lnTo>
                  <a:pt x="57000" y="0"/>
                </a:lnTo>
                <a:lnTo>
                  <a:pt x="33000" y="6666"/>
                </a:lnTo>
                <a:lnTo>
                  <a:pt x="18000" y="16666"/>
                </a:lnTo>
                <a:lnTo>
                  <a:pt x="6000" y="36666"/>
                </a:lnTo>
                <a:lnTo>
                  <a:pt x="0" y="60000"/>
                </a:lnTo>
                <a:lnTo>
                  <a:pt x="6000" y="83333"/>
                </a:lnTo>
                <a:lnTo>
                  <a:pt x="18000" y="100000"/>
                </a:lnTo>
                <a:lnTo>
                  <a:pt x="33000" y="113333"/>
                </a:lnTo>
                <a:lnTo>
                  <a:pt x="57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71" name="Shape 5271"/>
          <p:cNvSpPr/>
          <p:nvPr/>
        </p:nvSpPr>
        <p:spPr>
          <a:xfrm>
            <a:off x="6030912" y="4330700"/>
            <a:ext cx="57150" cy="57150"/>
          </a:xfrm>
          <a:custGeom>
            <a:pathLst>
              <a:path extrusionOk="0" h="120000" w="120000">
                <a:moveTo>
                  <a:pt x="55609" y="116666"/>
                </a:moveTo>
                <a:lnTo>
                  <a:pt x="55609" y="116666"/>
                </a:lnTo>
                <a:lnTo>
                  <a:pt x="79024" y="110000"/>
                </a:lnTo>
                <a:lnTo>
                  <a:pt x="96585" y="100000"/>
                </a:lnTo>
                <a:lnTo>
                  <a:pt x="111219" y="80000"/>
                </a:lnTo>
                <a:lnTo>
                  <a:pt x="117073" y="60000"/>
                </a:lnTo>
                <a:lnTo>
                  <a:pt x="111219" y="36666"/>
                </a:lnTo>
                <a:lnTo>
                  <a:pt x="96585" y="16666"/>
                </a:lnTo>
                <a:lnTo>
                  <a:pt x="79024" y="6666"/>
                </a:lnTo>
                <a:lnTo>
                  <a:pt x="55609" y="0"/>
                </a:lnTo>
                <a:lnTo>
                  <a:pt x="32195" y="6666"/>
                </a:lnTo>
                <a:lnTo>
                  <a:pt x="17560" y="16666"/>
                </a:lnTo>
                <a:lnTo>
                  <a:pt x="5853" y="36666"/>
                </a:lnTo>
                <a:lnTo>
                  <a:pt x="0" y="60000"/>
                </a:lnTo>
                <a:lnTo>
                  <a:pt x="5853" y="80000"/>
                </a:lnTo>
                <a:lnTo>
                  <a:pt x="17560" y="100000"/>
                </a:lnTo>
                <a:lnTo>
                  <a:pt x="32195"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72" name="Shape 5272"/>
          <p:cNvSpPr/>
          <p:nvPr/>
        </p:nvSpPr>
        <p:spPr>
          <a:xfrm>
            <a:off x="6122987" y="4297362"/>
            <a:ext cx="57150" cy="57150"/>
          </a:xfrm>
          <a:custGeom>
            <a:pathLst>
              <a:path extrusionOk="0" h="120000" w="120000">
                <a:moveTo>
                  <a:pt x="55609" y="116666"/>
                </a:moveTo>
                <a:lnTo>
                  <a:pt x="55609" y="116666"/>
                </a:lnTo>
                <a:lnTo>
                  <a:pt x="79024" y="110000"/>
                </a:lnTo>
                <a:lnTo>
                  <a:pt x="96585" y="100000"/>
                </a:lnTo>
                <a:lnTo>
                  <a:pt x="111219" y="80000"/>
                </a:lnTo>
                <a:lnTo>
                  <a:pt x="117073" y="56666"/>
                </a:lnTo>
                <a:lnTo>
                  <a:pt x="111219" y="33333"/>
                </a:lnTo>
                <a:lnTo>
                  <a:pt x="96585" y="16666"/>
                </a:lnTo>
                <a:lnTo>
                  <a:pt x="79024" y="3333"/>
                </a:lnTo>
                <a:lnTo>
                  <a:pt x="55609" y="0"/>
                </a:lnTo>
                <a:lnTo>
                  <a:pt x="32195" y="3333"/>
                </a:lnTo>
                <a:lnTo>
                  <a:pt x="17560" y="16666"/>
                </a:lnTo>
                <a:lnTo>
                  <a:pt x="5853" y="33333"/>
                </a:lnTo>
                <a:lnTo>
                  <a:pt x="0" y="56666"/>
                </a:lnTo>
                <a:lnTo>
                  <a:pt x="5853" y="80000"/>
                </a:lnTo>
                <a:lnTo>
                  <a:pt x="17560" y="100000"/>
                </a:lnTo>
                <a:lnTo>
                  <a:pt x="32195"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73" name="Shape 5273"/>
          <p:cNvSpPr/>
          <p:nvPr/>
        </p:nvSpPr>
        <p:spPr>
          <a:xfrm>
            <a:off x="6211887" y="4322762"/>
            <a:ext cx="58737" cy="58737"/>
          </a:xfrm>
          <a:custGeom>
            <a:pathLst>
              <a:path extrusionOk="0" h="120000" w="120000">
                <a:moveTo>
                  <a:pt x="60000" y="116756"/>
                </a:moveTo>
                <a:lnTo>
                  <a:pt x="60000" y="116756"/>
                </a:lnTo>
                <a:lnTo>
                  <a:pt x="80000" y="110270"/>
                </a:lnTo>
                <a:lnTo>
                  <a:pt x="97142" y="97297"/>
                </a:lnTo>
                <a:lnTo>
                  <a:pt x="111428" y="81081"/>
                </a:lnTo>
                <a:lnTo>
                  <a:pt x="117142" y="58378"/>
                </a:lnTo>
                <a:lnTo>
                  <a:pt x="111428" y="35675"/>
                </a:lnTo>
                <a:lnTo>
                  <a:pt x="97142" y="16216"/>
                </a:lnTo>
                <a:lnTo>
                  <a:pt x="80000" y="6486"/>
                </a:lnTo>
                <a:lnTo>
                  <a:pt x="60000" y="0"/>
                </a:lnTo>
                <a:lnTo>
                  <a:pt x="37142" y="6486"/>
                </a:lnTo>
                <a:lnTo>
                  <a:pt x="17142" y="16216"/>
                </a:lnTo>
                <a:lnTo>
                  <a:pt x="5714" y="35675"/>
                </a:lnTo>
                <a:lnTo>
                  <a:pt x="0" y="58378"/>
                </a:lnTo>
                <a:lnTo>
                  <a:pt x="5714" y="81081"/>
                </a:lnTo>
                <a:lnTo>
                  <a:pt x="17142" y="97297"/>
                </a:lnTo>
                <a:lnTo>
                  <a:pt x="37142" y="110270"/>
                </a:lnTo>
                <a:lnTo>
                  <a:pt x="60000"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74" name="Shape 5274"/>
          <p:cNvSpPr/>
          <p:nvPr/>
        </p:nvSpPr>
        <p:spPr>
          <a:xfrm>
            <a:off x="6256337" y="4405312"/>
            <a:ext cx="57150" cy="57150"/>
          </a:xfrm>
          <a:custGeom>
            <a:pathLst>
              <a:path extrusionOk="0" h="120000" w="120000">
                <a:moveTo>
                  <a:pt x="60000" y="116666"/>
                </a:moveTo>
                <a:lnTo>
                  <a:pt x="60000" y="116666"/>
                </a:lnTo>
                <a:lnTo>
                  <a:pt x="84000" y="113333"/>
                </a:lnTo>
                <a:lnTo>
                  <a:pt x="99000" y="100000"/>
                </a:lnTo>
                <a:lnTo>
                  <a:pt x="114000" y="83333"/>
                </a:lnTo>
                <a:lnTo>
                  <a:pt x="117000" y="60000"/>
                </a:lnTo>
                <a:lnTo>
                  <a:pt x="114000" y="36666"/>
                </a:lnTo>
                <a:lnTo>
                  <a:pt x="99000" y="16666"/>
                </a:lnTo>
                <a:lnTo>
                  <a:pt x="84000" y="6666"/>
                </a:lnTo>
                <a:lnTo>
                  <a:pt x="60000" y="0"/>
                </a:lnTo>
                <a:lnTo>
                  <a:pt x="36000" y="6666"/>
                </a:lnTo>
                <a:lnTo>
                  <a:pt x="18000" y="16666"/>
                </a:lnTo>
                <a:lnTo>
                  <a:pt x="6000" y="36666"/>
                </a:lnTo>
                <a:lnTo>
                  <a:pt x="0" y="60000"/>
                </a:lnTo>
                <a:lnTo>
                  <a:pt x="6000" y="83333"/>
                </a:lnTo>
                <a:lnTo>
                  <a:pt x="18000" y="100000"/>
                </a:lnTo>
                <a:lnTo>
                  <a:pt x="36000" y="113333"/>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75" name="Shape 5275"/>
          <p:cNvSpPr/>
          <p:nvPr/>
        </p:nvSpPr>
        <p:spPr>
          <a:xfrm>
            <a:off x="5280025" y="5316537"/>
            <a:ext cx="254000" cy="255587"/>
          </a:xfrm>
          <a:custGeom>
            <a:pathLst>
              <a:path extrusionOk="0" h="120000" w="120000">
                <a:moveTo>
                  <a:pt x="105333" y="18633"/>
                </a:moveTo>
                <a:lnTo>
                  <a:pt x="105333" y="18633"/>
                </a:lnTo>
                <a:lnTo>
                  <a:pt x="107333" y="22360"/>
                </a:lnTo>
                <a:lnTo>
                  <a:pt x="109333" y="26086"/>
                </a:lnTo>
                <a:lnTo>
                  <a:pt x="110000" y="29068"/>
                </a:lnTo>
                <a:lnTo>
                  <a:pt x="112000" y="32049"/>
                </a:lnTo>
                <a:lnTo>
                  <a:pt x="112666" y="35776"/>
                </a:lnTo>
                <a:lnTo>
                  <a:pt x="114000" y="38757"/>
                </a:lnTo>
                <a:lnTo>
                  <a:pt x="114666" y="41739"/>
                </a:lnTo>
                <a:lnTo>
                  <a:pt x="116000" y="45465"/>
                </a:lnTo>
                <a:lnTo>
                  <a:pt x="118000" y="49192"/>
                </a:lnTo>
                <a:lnTo>
                  <a:pt x="118666" y="52173"/>
                </a:lnTo>
                <a:lnTo>
                  <a:pt x="119333" y="55155"/>
                </a:lnTo>
                <a:lnTo>
                  <a:pt x="119333" y="58136"/>
                </a:lnTo>
                <a:lnTo>
                  <a:pt x="119333" y="61118"/>
                </a:lnTo>
                <a:lnTo>
                  <a:pt x="119333" y="64099"/>
                </a:lnTo>
                <a:lnTo>
                  <a:pt x="119333" y="66335"/>
                </a:lnTo>
                <a:lnTo>
                  <a:pt x="119333" y="69316"/>
                </a:lnTo>
                <a:lnTo>
                  <a:pt x="119333" y="71552"/>
                </a:lnTo>
                <a:lnTo>
                  <a:pt x="118666" y="73788"/>
                </a:lnTo>
                <a:lnTo>
                  <a:pt x="117333" y="76024"/>
                </a:lnTo>
                <a:lnTo>
                  <a:pt x="115333" y="79006"/>
                </a:lnTo>
                <a:lnTo>
                  <a:pt x="114000" y="81987"/>
                </a:lnTo>
                <a:lnTo>
                  <a:pt x="112000" y="84223"/>
                </a:lnTo>
                <a:lnTo>
                  <a:pt x="109333" y="86459"/>
                </a:lnTo>
                <a:lnTo>
                  <a:pt x="108000" y="88695"/>
                </a:lnTo>
                <a:lnTo>
                  <a:pt x="106000" y="91677"/>
                </a:lnTo>
                <a:lnTo>
                  <a:pt x="103333" y="94658"/>
                </a:lnTo>
                <a:lnTo>
                  <a:pt x="101333" y="98385"/>
                </a:lnTo>
                <a:lnTo>
                  <a:pt x="99333" y="102111"/>
                </a:lnTo>
                <a:lnTo>
                  <a:pt x="95333" y="105838"/>
                </a:lnTo>
                <a:lnTo>
                  <a:pt x="93333" y="108819"/>
                </a:lnTo>
                <a:lnTo>
                  <a:pt x="90000" y="111801"/>
                </a:lnTo>
                <a:lnTo>
                  <a:pt x="86000" y="112546"/>
                </a:lnTo>
                <a:lnTo>
                  <a:pt x="82666" y="114037"/>
                </a:lnTo>
                <a:lnTo>
                  <a:pt x="78000" y="115527"/>
                </a:lnTo>
                <a:lnTo>
                  <a:pt x="72666" y="116273"/>
                </a:lnTo>
                <a:lnTo>
                  <a:pt x="66666" y="117018"/>
                </a:lnTo>
                <a:lnTo>
                  <a:pt x="61333" y="118509"/>
                </a:lnTo>
                <a:lnTo>
                  <a:pt x="56000" y="119254"/>
                </a:lnTo>
                <a:lnTo>
                  <a:pt x="52000" y="119254"/>
                </a:lnTo>
                <a:lnTo>
                  <a:pt x="48000" y="119254"/>
                </a:lnTo>
                <a:lnTo>
                  <a:pt x="44000" y="117763"/>
                </a:lnTo>
                <a:lnTo>
                  <a:pt x="38000" y="116273"/>
                </a:lnTo>
                <a:lnTo>
                  <a:pt x="31333" y="114037"/>
                </a:lnTo>
                <a:lnTo>
                  <a:pt x="24000" y="111055"/>
                </a:lnTo>
                <a:lnTo>
                  <a:pt x="16666" y="107329"/>
                </a:lnTo>
                <a:lnTo>
                  <a:pt x="10000" y="102111"/>
                </a:lnTo>
                <a:lnTo>
                  <a:pt x="5333" y="94658"/>
                </a:lnTo>
                <a:lnTo>
                  <a:pt x="1333" y="87204"/>
                </a:lnTo>
                <a:lnTo>
                  <a:pt x="666" y="83478"/>
                </a:lnTo>
                <a:lnTo>
                  <a:pt x="666" y="79751"/>
                </a:lnTo>
                <a:lnTo>
                  <a:pt x="0" y="75279"/>
                </a:lnTo>
                <a:lnTo>
                  <a:pt x="0" y="70807"/>
                </a:lnTo>
                <a:lnTo>
                  <a:pt x="0" y="66335"/>
                </a:lnTo>
                <a:lnTo>
                  <a:pt x="0" y="61863"/>
                </a:lnTo>
                <a:lnTo>
                  <a:pt x="666" y="57391"/>
                </a:lnTo>
                <a:lnTo>
                  <a:pt x="2000" y="54409"/>
                </a:lnTo>
                <a:lnTo>
                  <a:pt x="4000" y="50683"/>
                </a:lnTo>
                <a:lnTo>
                  <a:pt x="6000" y="46211"/>
                </a:lnTo>
                <a:lnTo>
                  <a:pt x="9333" y="40993"/>
                </a:lnTo>
                <a:lnTo>
                  <a:pt x="12000" y="36521"/>
                </a:lnTo>
                <a:lnTo>
                  <a:pt x="15333" y="31304"/>
                </a:lnTo>
                <a:lnTo>
                  <a:pt x="18666" y="26832"/>
                </a:lnTo>
                <a:lnTo>
                  <a:pt x="22000" y="22360"/>
                </a:lnTo>
                <a:lnTo>
                  <a:pt x="24000" y="19378"/>
                </a:lnTo>
                <a:lnTo>
                  <a:pt x="28000" y="16397"/>
                </a:lnTo>
                <a:lnTo>
                  <a:pt x="31333" y="12670"/>
                </a:lnTo>
                <a:lnTo>
                  <a:pt x="36666" y="9689"/>
                </a:lnTo>
                <a:lnTo>
                  <a:pt x="42000" y="6708"/>
                </a:lnTo>
                <a:lnTo>
                  <a:pt x="47333" y="2981"/>
                </a:lnTo>
                <a:lnTo>
                  <a:pt x="52000" y="1490"/>
                </a:lnTo>
                <a:lnTo>
                  <a:pt x="57333" y="0"/>
                </a:lnTo>
                <a:lnTo>
                  <a:pt x="60666" y="0"/>
                </a:lnTo>
                <a:lnTo>
                  <a:pt x="64000" y="745"/>
                </a:lnTo>
                <a:lnTo>
                  <a:pt x="66666" y="745"/>
                </a:lnTo>
                <a:lnTo>
                  <a:pt x="70666" y="1490"/>
                </a:lnTo>
                <a:lnTo>
                  <a:pt x="73333" y="1490"/>
                </a:lnTo>
                <a:lnTo>
                  <a:pt x="76666" y="1490"/>
                </a:lnTo>
                <a:lnTo>
                  <a:pt x="79333" y="2236"/>
                </a:lnTo>
                <a:lnTo>
                  <a:pt x="81333" y="2236"/>
                </a:lnTo>
                <a:lnTo>
                  <a:pt x="84000" y="2981"/>
                </a:lnTo>
                <a:lnTo>
                  <a:pt x="87333" y="5217"/>
                </a:lnTo>
                <a:lnTo>
                  <a:pt x="90666" y="7453"/>
                </a:lnTo>
                <a:lnTo>
                  <a:pt x="94000" y="9689"/>
                </a:lnTo>
                <a:lnTo>
                  <a:pt x="96666" y="12670"/>
                </a:lnTo>
                <a:lnTo>
                  <a:pt x="100666" y="14906"/>
                </a:lnTo>
                <a:lnTo>
                  <a:pt x="102666" y="17142"/>
                </a:lnTo>
                <a:lnTo>
                  <a:pt x="104000" y="17888"/>
                </a:lnTo>
                <a:lnTo>
                  <a:pt x="105333" y="18633"/>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76" name="Shape 5276"/>
          <p:cNvSpPr/>
          <p:nvPr/>
        </p:nvSpPr>
        <p:spPr>
          <a:xfrm>
            <a:off x="5445125" y="5354637"/>
            <a:ext cx="9524" cy="12699"/>
          </a:xfrm>
          <a:custGeom>
            <a:pathLst>
              <a:path extrusionOk="0" h="120000" w="120000">
                <a:moveTo>
                  <a:pt x="34285" y="15000"/>
                </a:moveTo>
                <a:lnTo>
                  <a:pt x="68571" y="30000"/>
                </a:lnTo>
                <a:lnTo>
                  <a:pt x="68571" y="45000"/>
                </a:lnTo>
                <a:lnTo>
                  <a:pt x="85714" y="45000"/>
                </a:lnTo>
                <a:lnTo>
                  <a:pt x="102857" y="60000"/>
                </a:lnTo>
                <a:lnTo>
                  <a:pt x="102857" y="75000"/>
                </a:lnTo>
                <a:lnTo>
                  <a:pt x="102857" y="90000"/>
                </a:lnTo>
                <a:lnTo>
                  <a:pt x="85714" y="105000"/>
                </a:lnTo>
                <a:lnTo>
                  <a:pt x="68571" y="105000"/>
                </a:lnTo>
                <a:lnTo>
                  <a:pt x="51428" y="105000"/>
                </a:lnTo>
                <a:lnTo>
                  <a:pt x="34285" y="90000"/>
                </a:lnTo>
                <a:lnTo>
                  <a:pt x="17142" y="75000"/>
                </a:lnTo>
                <a:lnTo>
                  <a:pt x="0" y="45000"/>
                </a:lnTo>
                <a:lnTo>
                  <a:pt x="0" y="30000"/>
                </a:lnTo>
                <a:lnTo>
                  <a:pt x="0" y="15000"/>
                </a:lnTo>
                <a:lnTo>
                  <a:pt x="0" y="0"/>
                </a:lnTo>
                <a:lnTo>
                  <a:pt x="17142" y="0"/>
                </a:lnTo>
                <a:lnTo>
                  <a:pt x="34285" y="0"/>
                </a:lnTo>
                <a:lnTo>
                  <a:pt x="34285" y="1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77" name="Shape 5277"/>
          <p:cNvSpPr/>
          <p:nvPr/>
        </p:nvSpPr>
        <p:spPr>
          <a:xfrm>
            <a:off x="5445125" y="5354637"/>
            <a:ext cx="25399" cy="28575"/>
          </a:xfrm>
          <a:custGeom>
            <a:pathLst>
              <a:path extrusionOk="0" h="120000" w="120000">
                <a:moveTo>
                  <a:pt x="46666" y="13333"/>
                </a:moveTo>
                <a:lnTo>
                  <a:pt x="46666" y="13333"/>
                </a:lnTo>
                <a:lnTo>
                  <a:pt x="66666" y="40000"/>
                </a:lnTo>
                <a:lnTo>
                  <a:pt x="80000" y="46666"/>
                </a:lnTo>
                <a:lnTo>
                  <a:pt x="93333" y="53333"/>
                </a:lnTo>
                <a:lnTo>
                  <a:pt x="106666" y="60000"/>
                </a:lnTo>
                <a:lnTo>
                  <a:pt x="113333" y="73333"/>
                </a:lnTo>
                <a:lnTo>
                  <a:pt x="113333" y="86666"/>
                </a:lnTo>
                <a:lnTo>
                  <a:pt x="106666" y="100000"/>
                </a:lnTo>
                <a:lnTo>
                  <a:pt x="93333" y="106666"/>
                </a:lnTo>
                <a:lnTo>
                  <a:pt x="80000" y="113333"/>
                </a:lnTo>
                <a:lnTo>
                  <a:pt x="66666" y="113333"/>
                </a:lnTo>
                <a:lnTo>
                  <a:pt x="53333" y="106666"/>
                </a:lnTo>
                <a:lnTo>
                  <a:pt x="40000" y="100000"/>
                </a:lnTo>
                <a:lnTo>
                  <a:pt x="33333" y="93333"/>
                </a:lnTo>
                <a:lnTo>
                  <a:pt x="20000" y="80000"/>
                </a:lnTo>
                <a:lnTo>
                  <a:pt x="13333" y="73333"/>
                </a:lnTo>
                <a:lnTo>
                  <a:pt x="6666" y="53333"/>
                </a:lnTo>
                <a:lnTo>
                  <a:pt x="6666" y="40000"/>
                </a:lnTo>
                <a:lnTo>
                  <a:pt x="0" y="33333"/>
                </a:lnTo>
                <a:lnTo>
                  <a:pt x="0" y="20000"/>
                </a:lnTo>
                <a:lnTo>
                  <a:pt x="0" y="6666"/>
                </a:lnTo>
                <a:lnTo>
                  <a:pt x="13333" y="0"/>
                </a:lnTo>
                <a:lnTo>
                  <a:pt x="33333" y="0"/>
                </a:lnTo>
                <a:lnTo>
                  <a:pt x="40000" y="6666"/>
                </a:lnTo>
                <a:lnTo>
                  <a:pt x="46666" y="1333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78" name="Shape 5278"/>
          <p:cNvSpPr/>
          <p:nvPr/>
        </p:nvSpPr>
        <p:spPr>
          <a:xfrm>
            <a:off x="5370512" y="5505450"/>
            <a:ext cx="11112" cy="11113"/>
          </a:xfrm>
          <a:custGeom>
            <a:pathLst>
              <a:path extrusionOk="0" h="120000" w="120000">
                <a:moveTo>
                  <a:pt x="45000" y="17142"/>
                </a:moveTo>
                <a:lnTo>
                  <a:pt x="75000" y="34285"/>
                </a:lnTo>
                <a:lnTo>
                  <a:pt x="90000" y="34285"/>
                </a:lnTo>
                <a:lnTo>
                  <a:pt x="90000" y="51428"/>
                </a:lnTo>
                <a:lnTo>
                  <a:pt x="105000" y="51428"/>
                </a:lnTo>
                <a:lnTo>
                  <a:pt x="105000" y="68571"/>
                </a:lnTo>
                <a:lnTo>
                  <a:pt x="105000" y="85714"/>
                </a:lnTo>
                <a:lnTo>
                  <a:pt x="90000" y="102857"/>
                </a:lnTo>
                <a:lnTo>
                  <a:pt x="75000" y="102857"/>
                </a:lnTo>
                <a:lnTo>
                  <a:pt x="60000" y="102857"/>
                </a:lnTo>
                <a:lnTo>
                  <a:pt x="45000" y="102857"/>
                </a:lnTo>
                <a:lnTo>
                  <a:pt x="30000" y="85714"/>
                </a:lnTo>
                <a:lnTo>
                  <a:pt x="15000" y="85714"/>
                </a:lnTo>
                <a:lnTo>
                  <a:pt x="0" y="85714"/>
                </a:lnTo>
                <a:lnTo>
                  <a:pt x="0" y="68571"/>
                </a:lnTo>
                <a:lnTo>
                  <a:pt x="0" y="51428"/>
                </a:lnTo>
                <a:lnTo>
                  <a:pt x="0" y="34285"/>
                </a:lnTo>
                <a:lnTo>
                  <a:pt x="0" y="17142"/>
                </a:lnTo>
                <a:lnTo>
                  <a:pt x="0" y="0"/>
                </a:lnTo>
                <a:lnTo>
                  <a:pt x="15000" y="0"/>
                </a:lnTo>
                <a:lnTo>
                  <a:pt x="30000" y="0"/>
                </a:lnTo>
                <a:lnTo>
                  <a:pt x="45000" y="0"/>
                </a:lnTo>
                <a:lnTo>
                  <a:pt x="45000" y="17142"/>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79" name="Shape 5279"/>
          <p:cNvSpPr/>
          <p:nvPr/>
        </p:nvSpPr>
        <p:spPr>
          <a:xfrm>
            <a:off x="5370512" y="5505450"/>
            <a:ext cx="26987" cy="26987"/>
          </a:xfrm>
          <a:custGeom>
            <a:pathLst>
              <a:path extrusionOk="0" h="120000" w="120000">
                <a:moveTo>
                  <a:pt x="50526" y="14117"/>
                </a:moveTo>
                <a:lnTo>
                  <a:pt x="50526" y="14117"/>
                </a:lnTo>
                <a:lnTo>
                  <a:pt x="75789" y="42352"/>
                </a:lnTo>
                <a:lnTo>
                  <a:pt x="94736" y="42352"/>
                </a:lnTo>
                <a:lnTo>
                  <a:pt x="94736" y="49411"/>
                </a:lnTo>
                <a:lnTo>
                  <a:pt x="107368" y="63529"/>
                </a:lnTo>
                <a:lnTo>
                  <a:pt x="113684" y="77647"/>
                </a:lnTo>
                <a:lnTo>
                  <a:pt x="113684" y="84705"/>
                </a:lnTo>
                <a:lnTo>
                  <a:pt x="107368" y="98823"/>
                </a:lnTo>
                <a:lnTo>
                  <a:pt x="101052" y="112941"/>
                </a:lnTo>
                <a:lnTo>
                  <a:pt x="94736" y="112941"/>
                </a:lnTo>
                <a:lnTo>
                  <a:pt x="75789" y="112941"/>
                </a:lnTo>
                <a:lnTo>
                  <a:pt x="56842" y="112941"/>
                </a:lnTo>
                <a:lnTo>
                  <a:pt x="50526" y="105882"/>
                </a:lnTo>
                <a:lnTo>
                  <a:pt x="37894" y="98823"/>
                </a:lnTo>
                <a:lnTo>
                  <a:pt x="12631" y="91764"/>
                </a:lnTo>
                <a:lnTo>
                  <a:pt x="6315" y="84705"/>
                </a:lnTo>
                <a:lnTo>
                  <a:pt x="0" y="77647"/>
                </a:lnTo>
                <a:lnTo>
                  <a:pt x="0" y="56470"/>
                </a:lnTo>
                <a:lnTo>
                  <a:pt x="6315" y="42352"/>
                </a:lnTo>
                <a:lnTo>
                  <a:pt x="6315" y="21176"/>
                </a:lnTo>
                <a:lnTo>
                  <a:pt x="6315" y="7058"/>
                </a:lnTo>
                <a:lnTo>
                  <a:pt x="18947" y="0"/>
                </a:lnTo>
                <a:lnTo>
                  <a:pt x="37894" y="0"/>
                </a:lnTo>
                <a:lnTo>
                  <a:pt x="50526" y="7058"/>
                </a:lnTo>
                <a:lnTo>
                  <a:pt x="50526" y="1411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80" name="Shape 5280"/>
          <p:cNvSpPr/>
          <p:nvPr/>
        </p:nvSpPr>
        <p:spPr>
          <a:xfrm>
            <a:off x="5465762" y="5414962"/>
            <a:ext cx="1587" cy="4762"/>
          </a:xfrm>
          <a:custGeom>
            <a:pathLst>
              <a:path extrusionOk="0" h="120000" w="120000">
                <a:moveTo>
                  <a:pt x="0" y="40000"/>
                </a:moveTo>
                <a:lnTo>
                  <a:pt x="0" y="40000"/>
                </a:lnTo>
                <a:lnTo>
                  <a:pt x="0" y="80000"/>
                </a:lnTo>
                <a:lnTo>
                  <a:pt x="60000" y="40000"/>
                </a:lnTo>
                <a:lnTo>
                  <a:pt x="60000" y="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81" name="Shape 5281"/>
          <p:cNvSpPr/>
          <p:nvPr/>
        </p:nvSpPr>
        <p:spPr>
          <a:xfrm>
            <a:off x="5465762" y="5414962"/>
            <a:ext cx="17461" cy="20636"/>
          </a:xfrm>
          <a:custGeom>
            <a:pathLst>
              <a:path extrusionOk="0" h="120000" w="120000">
                <a:moveTo>
                  <a:pt x="18461" y="36923"/>
                </a:moveTo>
                <a:lnTo>
                  <a:pt x="18461" y="36923"/>
                </a:lnTo>
                <a:lnTo>
                  <a:pt x="9230" y="55384"/>
                </a:lnTo>
                <a:lnTo>
                  <a:pt x="0" y="73846"/>
                </a:lnTo>
                <a:lnTo>
                  <a:pt x="0" y="92307"/>
                </a:lnTo>
                <a:lnTo>
                  <a:pt x="0" y="101538"/>
                </a:lnTo>
                <a:lnTo>
                  <a:pt x="18461" y="110769"/>
                </a:lnTo>
                <a:lnTo>
                  <a:pt x="27692" y="110769"/>
                </a:lnTo>
                <a:lnTo>
                  <a:pt x="46153" y="110769"/>
                </a:lnTo>
                <a:lnTo>
                  <a:pt x="110769" y="73846"/>
                </a:lnTo>
                <a:lnTo>
                  <a:pt x="92307" y="0"/>
                </a:lnTo>
                <a:lnTo>
                  <a:pt x="18461" y="3692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82" name="Shape 5282"/>
          <p:cNvSpPr/>
          <p:nvPr/>
        </p:nvSpPr>
        <p:spPr>
          <a:xfrm>
            <a:off x="5373687" y="5373687"/>
            <a:ext cx="3174" cy="4762"/>
          </a:xfrm>
          <a:custGeom>
            <a:pathLst>
              <a:path extrusionOk="0" h="120000" w="120000">
                <a:moveTo>
                  <a:pt x="0" y="40000"/>
                </a:moveTo>
                <a:lnTo>
                  <a:pt x="0" y="40000"/>
                </a:lnTo>
                <a:lnTo>
                  <a:pt x="0" y="80000"/>
                </a:lnTo>
                <a:lnTo>
                  <a:pt x="40000" y="80000"/>
                </a:lnTo>
                <a:lnTo>
                  <a:pt x="80000" y="40000"/>
                </a:lnTo>
                <a:lnTo>
                  <a:pt x="80000" y="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83" name="Shape 5283"/>
          <p:cNvSpPr/>
          <p:nvPr/>
        </p:nvSpPr>
        <p:spPr>
          <a:xfrm>
            <a:off x="5373687" y="5373687"/>
            <a:ext cx="19049" cy="20636"/>
          </a:xfrm>
          <a:custGeom>
            <a:pathLst>
              <a:path extrusionOk="0" h="120000" w="120000">
                <a:moveTo>
                  <a:pt x="17142" y="27692"/>
                </a:moveTo>
                <a:lnTo>
                  <a:pt x="17142" y="27692"/>
                </a:lnTo>
                <a:lnTo>
                  <a:pt x="8571" y="55384"/>
                </a:lnTo>
                <a:lnTo>
                  <a:pt x="0" y="64615"/>
                </a:lnTo>
                <a:lnTo>
                  <a:pt x="0" y="83076"/>
                </a:lnTo>
                <a:lnTo>
                  <a:pt x="0" y="92307"/>
                </a:lnTo>
                <a:lnTo>
                  <a:pt x="17142" y="101538"/>
                </a:lnTo>
                <a:lnTo>
                  <a:pt x="34285" y="110769"/>
                </a:lnTo>
                <a:lnTo>
                  <a:pt x="51428" y="101538"/>
                </a:lnTo>
                <a:lnTo>
                  <a:pt x="111428" y="64615"/>
                </a:lnTo>
                <a:lnTo>
                  <a:pt x="94285" y="0"/>
                </a:lnTo>
                <a:lnTo>
                  <a:pt x="17142" y="27692"/>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84" name="Shape 5284"/>
          <p:cNvSpPr/>
          <p:nvPr/>
        </p:nvSpPr>
        <p:spPr>
          <a:xfrm>
            <a:off x="5345112" y="5435600"/>
            <a:ext cx="1587" cy="12699"/>
          </a:xfrm>
          <a:custGeom>
            <a:pathLst>
              <a:path extrusionOk="0" h="120000" w="120000">
                <a:moveTo>
                  <a:pt x="0" y="30000"/>
                </a:moveTo>
                <a:lnTo>
                  <a:pt x="0" y="30000"/>
                </a:lnTo>
                <a:lnTo>
                  <a:pt x="0" y="45000"/>
                </a:lnTo>
                <a:lnTo>
                  <a:pt x="0" y="60000"/>
                </a:lnTo>
                <a:lnTo>
                  <a:pt x="0" y="75000"/>
                </a:lnTo>
                <a:lnTo>
                  <a:pt x="0" y="90000"/>
                </a:lnTo>
                <a:lnTo>
                  <a:pt x="0" y="105000"/>
                </a:lnTo>
                <a:lnTo>
                  <a:pt x="0" y="45000"/>
                </a:lnTo>
                <a:lnTo>
                  <a:pt x="0" y="0"/>
                </a:lnTo>
                <a:lnTo>
                  <a:pt x="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85" name="Shape 5285"/>
          <p:cNvSpPr/>
          <p:nvPr/>
        </p:nvSpPr>
        <p:spPr>
          <a:xfrm>
            <a:off x="5345112" y="5435600"/>
            <a:ext cx="17461" cy="28575"/>
          </a:xfrm>
          <a:custGeom>
            <a:pathLst>
              <a:path extrusionOk="0" h="120000" w="120000">
                <a:moveTo>
                  <a:pt x="20000" y="26666"/>
                </a:moveTo>
                <a:lnTo>
                  <a:pt x="20000" y="26666"/>
                </a:lnTo>
                <a:lnTo>
                  <a:pt x="10000" y="40000"/>
                </a:lnTo>
                <a:lnTo>
                  <a:pt x="0" y="53333"/>
                </a:lnTo>
                <a:lnTo>
                  <a:pt x="0" y="60000"/>
                </a:lnTo>
                <a:lnTo>
                  <a:pt x="0" y="73333"/>
                </a:lnTo>
                <a:lnTo>
                  <a:pt x="20000" y="80000"/>
                </a:lnTo>
                <a:lnTo>
                  <a:pt x="40000" y="93333"/>
                </a:lnTo>
                <a:lnTo>
                  <a:pt x="70000" y="106666"/>
                </a:lnTo>
                <a:lnTo>
                  <a:pt x="80000" y="113333"/>
                </a:lnTo>
                <a:lnTo>
                  <a:pt x="110000" y="46666"/>
                </a:lnTo>
                <a:lnTo>
                  <a:pt x="100000" y="0"/>
                </a:lnTo>
                <a:lnTo>
                  <a:pt x="20000" y="2666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86" name="Shape 5286"/>
          <p:cNvSpPr/>
          <p:nvPr/>
        </p:nvSpPr>
        <p:spPr>
          <a:xfrm>
            <a:off x="5410200" y="5465762"/>
            <a:ext cx="14288" cy="14287"/>
          </a:xfrm>
          <a:custGeom>
            <a:pathLst>
              <a:path extrusionOk="0" h="120000" w="120000">
                <a:moveTo>
                  <a:pt x="108000" y="66666"/>
                </a:moveTo>
                <a:lnTo>
                  <a:pt x="84000" y="66666"/>
                </a:lnTo>
                <a:lnTo>
                  <a:pt x="72000" y="66666"/>
                </a:lnTo>
                <a:lnTo>
                  <a:pt x="48000" y="66666"/>
                </a:lnTo>
                <a:lnTo>
                  <a:pt x="48000" y="53333"/>
                </a:lnTo>
                <a:lnTo>
                  <a:pt x="48000" y="40000"/>
                </a:lnTo>
                <a:lnTo>
                  <a:pt x="36000" y="26666"/>
                </a:lnTo>
                <a:lnTo>
                  <a:pt x="36000" y="13333"/>
                </a:lnTo>
                <a:lnTo>
                  <a:pt x="24000" y="13333"/>
                </a:lnTo>
                <a:lnTo>
                  <a:pt x="12000" y="0"/>
                </a:lnTo>
                <a:lnTo>
                  <a:pt x="0" y="0"/>
                </a:lnTo>
                <a:lnTo>
                  <a:pt x="0" y="26666"/>
                </a:lnTo>
                <a:lnTo>
                  <a:pt x="12000" y="40000"/>
                </a:lnTo>
                <a:lnTo>
                  <a:pt x="12000" y="53333"/>
                </a:lnTo>
                <a:lnTo>
                  <a:pt x="12000" y="66666"/>
                </a:lnTo>
                <a:lnTo>
                  <a:pt x="24000" y="80000"/>
                </a:lnTo>
                <a:lnTo>
                  <a:pt x="36000" y="93333"/>
                </a:lnTo>
                <a:lnTo>
                  <a:pt x="48000" y="106666"/>
                </a:lnTo>
                <a:lnTo>
                  <a:pt x="60000" y="106666"/>
                </a:lnTo>
                <a:lnTo>
                  <a:pt x="72000" y="106666"/>
                </a:lnTo>
                <a:lnTo>
                  <a:pt x="84000" y="80000"/>
                </a:lnTo>
                <a:lnTo>
                  <a:pt x="108000" y="6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87" name="Shape 5287"/>
          <p:cNvSpPr/>
          <p:nvPr/>
        </p:nvSpPr>
        <p:spPr>
          <a:xfrm>
            <a:off x="5410200" y="5465762"/>
            <a:ext cx="30162" cy="30161"/>
          </a:xfrm>
          <a:custGeom>
            <a:pathLst>
              <a:path extrusionOk="0" h="120000" w="120000">
                <a:moveTo>
                  <a:pt x="114545" y="69473"/>
                </a:moveTo>
                <a:lnTo>
                  <a:pt x="114545" y="69473"/>
                </a:lnTo>
                <a:lnTo>
                  <a:pt x="87272" y="69473"/>
                </a:lnTo>
                <a:lnTo>
                  <a:pt x="70909" y="75789"/>
                </a:lnTo>
                <a:lnTo>
                  <a:pt x="49090" y="75789"/>
                </a:lnTo>
                <a:lnTo>
                  <a:pt x="43636" y="63157"/>
                </a:lnTo>
                <a:lnTo>
                  <a:pt x="43636" y="44210"/>
                </a:lnTo>
                <a:lnTo>
                  <a:pt x="38181" y="31578"/>
                </a:lnTo>
                <a:lnTo>
                  <a:pt x="32727" y="18947"/>
                </a:lnTo>
                <a:lnTo>
                  <a:pt x="27272" y="12631"/>
                </a:lnTo>
                <a:lnTo>
                  <a:pt x="10909" y="6315"/>
                </a:lnTo>
                <a:lnTo>
                  <a:pt x="5454" y="0"/>
                </a:lnTo>
                <a:lnTo>
                  <a:pt x="0" y="6315"/>
                </a:lnTo>
                <a:lnTo>
                  <a:pt x="0" y="25263"/>
                </a:lnTo>
                <a:lnTo>
                  <a:pt x="5454" y="37894"/>
                </a:lnTo>
                <a:lnTo>
                  <a:pt x="5454" y="56842"/>
                </a:lnTo>
                <a:lnTo>
                  <a:pt x="5454" y="69473"/>
                </a:lnTo>
                <a:lnTo>
                  <a:pt x="10909" y="75789"/>
                </a:lnTo>
                <a:lnTo>
                  <a:pt x="27272" y="88421"/>
                </a:lnTo>
                <a:lnTo>
                  <a:pt x="38181" y="101052"/>
                </a:lnTo>
                <a:lnTo>
                  <a:pt x="43636" y="113684"/>
                </a:lnTo>
                <a:lnTo>
                  <a:pt x="60000" y="113684"/>
                </a:lnTo>
                <a:lnTo>
                  <a:pt x="70909" y="107368"/>
                </a:lnTo>
                <a:lnTo>
                  <a:pt x="87272" y="88421"/>
                </a:lnTo>
                <a:lnTo>
                  <a:pt x="109090" y="75789"/>
                </a:lnTo>
                <a:lnTo>
                  <a:pt x="114545" y="6947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88" name="Shape 5288"/>
          <p:cNvSpPr/>
          <p:nvPr/>
        </p:nvSpPr>
        <p:spPr>
          <a:xfrm>
            <a:off x="5397500" y="5403850"/>
            <a:ext cx="9524" cy="9524"/>
          </a:xfrm>
          <a:custGeom>
            <a:pathLst>
              <a:path extrusionOk="0" h="120000" w="120000">
                <a:moveTo>
                  <a:pt x="0" y="100000"/>
                </a:moveTo>
                <a:lnTo>
                  <a:pt x="17142" y="40000"/>
                </a:lnTo>
                <a:lnTo>
                  <a:pt x="34285" y="0"/>
                </a:lnTo>
                <a:lnTo>
                  <a:pt x="85714" y="0"/>
                </a:lnTo>
                <a:lnTo>
                  <a:pt x="102857" y="0"/>
                </a:lnTo>
                <a:lnTo>
                  <a:pt x="0" y="10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89" name="Shape 5289"/>
          <p:cNvSpPr/>
          <p:nvPr/>
        </p:nvSpPr>
        <p:spPr>
          <a:xfrm>
            <a:off x="5405437" y="5411787"/>
            <a:ext cx="9524" cy="9524"/>
          </a:xfrm>
          <a:custGeom>
            <a:pathLst>
              <a:path extrusionOk="0" h="120000" w="120000">
                <a:moveTo>
                  <a:pt x="102857" y="0"/>
                </a:moveTo>
                <a:lnTo>
                  <a:pt x="102857" y="0"/>
                </a:lnTo>
                <a:lnTo>
                  <a:pt x="85714" y="60000"/>
                </a:lnTo>
                <a:lnTo>
                  <a:pt x="68571" y="100000"/>
                </a:lnTo>
                <a:lnTo>
                  <a:pt x="17142" y="100000"/>
                </a:lnTo>
                <a:lnTo>
                  <a:pt x="0" y="10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90" name="Shape 5290"/>
          <p:cNvSpPr/>
          <p:nvPr/>
        </p:nvSpPr>
        <p:spPr>
          <a:xfrm>
            <a:off x="5445125" y="5480050"/>
            <a:ext cx="14288" cy="17462"/>
          </a:xfrm>
          <a:custGeom>
            <a:pathLst>
              <a:path extrusionOk="0" h="120000" w="120000">
                <a:moveTo>
                  <a:pt x="108000" y="0"/>
                </a:moveTo>
                <a:lnTo>
                  <a:pt x="96000" y="21818"/>
                </a:lnTo>
                <a:lnTo>
                  <a:pt x="84000" y="32727"/>
                </a:lnTo>
                <a:lnTo>
                  <a:pt x="72000" y="43636"/>
                </a:lnTo>
                <a:lnTo>
                  <a:pt x="72000" y="54545"/>
                </a:lnTo>
                <a:lnTo>
                  <a:pt x="60000" y="54545"/>
                </a:lnTo>
                <a:lnTo>
                  <a:pt x="60000" y="65454"/>
                </a:lnTo>
                <a:lnTo>
                  <a:pt x="48000" y="76363"/>
                </a:lnTo>
                <a:lnTo>
                  <a:pt x="36000" y="87272"/>
                </a:lnTo>
                <a:lnTo>
                  <a:pt x="24000" y="98181"/>
                </a:lnTo>
                <a:lnTo>
                  <a:pt x="12000" y="109090"/>
                </a:lnTo>
                <a:lnTo>
                  <a:pt x="0" y="10909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91" name="Shape 5291"/>
          <p:cNvSpPr/>
          <p:nvPr/>
        </p:nvSpPr>
        <p:spPr>
          <a:xfrm>
            <a:off x="5445125" y="5480050"/>
            <a:ext cx="30162" cy="33338"/>
          </a:xfrm>
          <a:custGeom>
            <a:pathLst>
              <a:path extrusionOk="0" h="120000" w="120000">
                <a:moveTo>
                  <a:pt x="114285" y="0"/>
                </a:moveTo>
                <a:lnTo>
                  <a:pt x="114285" y="0"/>
                </a:lnTo>
                <a:lnTo>
                  <a:pt x="102857" y="17142"/>
                </a:lnTo>
                <a:lnTo>
                  <a:pt x="80000" y="28571"/>
                </a:lnTo>
                <a:lnTo>
                  <a:pt x="68571" y="40000"/>
                </a:lnTo>
                <a:lnTo>
                  <a:pt x="68571" y="45714"/>
                </a:lnTo>
                <a:lnTo>
                  <a:pt x="68571" y="51428"/>
                </a:lnTo>
                <a:lnTo>
                  <a:pt x="62857" y="57142"/>
                </a:lnTo>
                <a:lnTo>
                  <a:pt x="57142" y="68571"/>
                </a:lnTo>
                <a:lnTo>
                  <a:pt x="51428" y="80000"/>
                </a:lnTo>
                <a:lnTo>
                  <a:pt x="40000" y="85714"/>
                </a:lnTo>
                <a:lnTo>
                  <a:pt x="22857" y="97142"/>
                </a:lnTo>
                <a:lnTo>
                  <a:pt x="5714" y="108571"/>
                </a:lnTo>
                <a:lnTo>
                  <a:pt x="0" y="11428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92" name="Shape 5292"/>
          <p:cNvSpPr/>
          <p:nvPr/>
        </p:nvSpPr>
        <p:spPr>
          <a:xfrm>
            <a:off x="5411787" y="5511800"/>
            <a:ext cx="12699" cy="19049"/>
          </a:xfrm>
          <a:custGeom>
            <a:pathLst>
              <a:path extrusionOk="0" h="120000" w="120000">
                <a:moveTo>
                  <a:pt x="106666" y="110000"/>
                </a:moveTo>
                <a:lnTo>
                  <a:pt x="80000" y="90000"/>
                </a:lnTo>
                <a:lnTo>
                  <a:pt x="66666" y="70000"/>
                </a:lnTo>
                <a:lnTo>
                  <a:pt x="53333" y="50000"/>
                </a:lnTo>
                <a:lnTo>
                  <a:pt x="40000" y="40000"/>
                </a:lnTo>
                <a:lnTo>
                  <a:pt x="40000" y="20000"/>
                </a:lnTo>
                <a:lnTo>
                  <a:pt x="26666" y="10000"/>
                </a:lnTo>
                <a:lnTo>
                  <a:pt x="0" y="10000"/>
                </a:lnTo>
                <a:lnTo>
                  <a:pt x="0" y="0"/>
                </a:lnTo>
                <a:lnTo>
                  <a:pt x="106666" y="11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93" name="Shape 5293"/>
          <p:cNvSpPr/>
          <p:nvPr/>
        </p:nvSpPr>
        <p:spPr>
          <a:xfrm>
            <a:off x="5411787" y="5511800"/>
            <a:ext cx="28575" cy="34924"/>
          </a:xfrm>
          <a:custGeom>
            <a:pathLst>
              <a:path extrusionOk="0" h="120000" w="120000">
                <a:moveTo>
                  <a:pt x="114285" y="114545"/>
                </a:moveTo>
                <a:lnTo>
                  <a:pt x="114285" y="114545"/>
                </a:lnTo>
                <a:lnTo>
                  <a:pt x="85714" y="98181"/>
                </a:lnTo>
                <a:lnTo>
                  <a:pt x="74285" y="76363"/>
                </a:lnTo>
                <a:lnTo>
                  <a:pt x="51428" y="54545"/>
                </a:lnTo>
                <a:lnTo>
                  <a:pt x="45714" y="38181"/>
                </a:lnTo>
                <a:lnTo>
                  <a:pt x="40000" y="21818"/>
                </a:lnTo>
                <a:lnTo>
                  <a:pt x="28571" y="10909"/>
                </a:lnTo>
                <a:lnTo>
                  <a:pt x="5714" y="5454"/>
                </a:lnTo>
                <a:lnTo>
                  <a:pt x="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94" name="Shape 5294"/>
          <p:cNvSpPr/>
          <p:nvPr/>
        </p:nvSpPr>
        <p:spPr>
          <a:xfrm>
            <a:off x="5395912" y="5357812"/>
            <a:ext cx="14287" cy="15875"/>
          </a:xfrm>
          <a:custGeom>
            <a:pathLst>
              <a:path extrusionOk="0" h="120000" w="120000">
                <a:moveTo>
                  <a:pt x="108000" y="0"/>
                </a:moveTo>
                <a:lnTo>
                  <a:pt x="48000" y="0"/>
                </a:lnTo>
                <a:lnTo>
                  <a:pt x="0" y="0"/>
                </a:lnTo>
                <a:lnTo>
                  <a:pt x="0" y="108000"/>
                </a:lnTo>
                <a:lnTo>
                  <a:pt x="48000" y="108000"/>
                </a:lnTo>
                <a:lnTo>
                  <a:pt x="108000" y="10800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95" name="Shape 5295"/>
          <p:cNvSpPr/>
          <p:nvPr/>
        </p:nvSpPr>
        <p:spPr>
          <a:xfrm>
            <a:off x="5424487" y="5391150"/>
            <a:ext cx="12699" cy="14288"/>
          </a:xfrm>
          <a:custGeom>
            <a:pathLst>
              <a:path extrusionOk="0" h="120000" w="120000">
                <a:moveTo>
                  <a:pt x="66666" y="53333"/>
                </a:moveTo>
                <a:lnTo>
                  <a:pt x="66666" y="0"/>
                </a:lnTo>
                <a:lnTo>
                  <a:pt x="40000" y="0"/>
                </a:lnTo>
                <a:lnTo>
                  <a:pt x="0" y="0"/>
                </a:lnTo>
                <a:lnTo>
                  <a:pt x="0" y="53333"/>
                </a:lnTo>
                <a:lnTo>
                  <a:pt x="0" y="106666"/>
                </a:lnTo>
                <a:lnTo>
                  <a:pt x="40000" y="106666"/>
                </a:lnTo>
                <a:lnTo>
                  <a:pt x="66666" y="106666"/>
                </a:lnTo>
                <a:lnTo>
                  <a:pt x="106666" y="106666"/>
                </a:lnTo>
                <a:lnTo>
                  <a:pt x="106666" y="53333"/>
                </a:lnTo>
                <a:lnTo>
                  <a:pt x="66666"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96" name="Shape 5296"/>
          <p:cNvSpPr/>
          <p:nvPr/>
        </p:nvSpPr>
        <p:spPr>
          <a:xfrm>
            <a:off x="5410200" y="5427662"/>
            <a:ext cx="12699" cy="12699"/>
          </a:xfrm>
          <a:custGeom>
            <a:pathLst>
              <a:path extrusionOk="0" h="120000" w="120000">
                <a:moveTo>
                  <a:pt x="106666" y="30000"/>
                </a:moveTo>
                <a:lnTo>
                  <a:pt x="66666" y="0"/>
                </a:lnTo>
                <a:lnTo>
                  <a:pt x="40000" y="0"/>
                </a:lnTo>
                <a:lnTo>
                  <a:pt x="40000" y="30000"/>
                </a:lnTo>
                <a:lnTo>
                  <a:pt x="0" y="30000"/>
                </a:lnTo>
                <a:lnTo>
                  <a:pt x="0" y="75000"/>
                </a:lnTo>
                <a:lnTo>
                  <a:pt x="0" y="105000"/>
                </a:lnTo>
                <a:lnTo>
                  <a:pt x="40000" y="105000"/>
                </a:lnTo>
                <a:lnTo>
                  <a:pt x="66666" y="105000"/>
                </a:lnTo>
                <a:lnTo>
                  <a:pt x="106666" y="75000"/>
                </a:lnTo>
                <a:lnTo>
                  <a:pt x="106666"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97" name="Shape 5297"/>
          <p:cNvSpPr/>
          <p:nvPr/>
        </p:nvSpPr>
        <p:spPr>
          <a:xfrm>
            <a:off x="5338762" y="5392737"/>
            <a:ext cx="14287" cy="12699"/>
          </a:xfrm>
          <a:custGeom>
            <a:pathLst>
              <a:path extrusionOk="0" h="120000" w="120000">
                <a:moveTo>
                  <a:pt x="108000" y="30000"/>
                </a:moveTo>
                <a:lnTo>
                  <a:pt x="108000" y="0"/>
                </a:lnTo>
                <a:lnTo>
                  <a:pt x="48000" y="0"/>
                </a:lnTo>
                <a:lnTo>
                  <a:pt x="0" y="0"/>
                </a:lnTo>
                <a:lnTo>
                  <a:pt x="0" y="30000"/>
                </a:lnTo>
                <a:lnTo>
                  <a:pt x="0" y="75000"/>
                </a:lnTo>
                <a:lnTo>
                  <a:pt x="48000" y="105000"/>
                </a:lnTo>
                <a:lnTo>
                  <a:pt x="108000" y="105000"/>
                </a:lnTo>
                <a:lnTo>
                  <a:pt x="108000" y="75000"/>
                </a:lnTo>
                <a:lnTo>
                  <a:pt x="108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98" name="Shape 5298"/>
          <p:cNvSpPr/>
          <p:nvPr/>
        </p:nvSpPr>
        <p:spPr>
          <a:xfrm>
            <a:off x="5313362" y="5499100"/>
            <a:ext cx="12699" cy="12699"/>
          </a:xfrm>
          <a:custGeom>
            <a:pathLst>
              <a:path extrusionOk="0" h="120000" w="120000">
                <a:moveTo>
                  <a:pt x="106666" y="0"/>
                </a:moveTo>
                <a:lnTo>
                  <a:pt x="106666" y="0"/>
                </a:lnTo>
                <a:lnTo>
                  <a:pt x="66666" y="0"/>
                </a:lnTo>
                <a:lnTo>
                  <a:pt x="40000" y="0"/>
                </a:lnTo>
                <a:lnTo>
                  <a:pt x="0" y="30000"/>
                </a:lnTo>
                <a:lnTo>
                  <a:pt x="40000" y="75000"/>
                </a:lnTo>
                <a:lnTo>
                  <a:pt x="40000" y="105000"/>
                </a:lnTo>
                <a:lnTo>
                  <a:pt x="66666" y="105000"/>
                </a:lnTo>
                <a:lnTo>
                  <a:pt x="106666" y="75000"/>
                </a:lnTo>
                <a:lnTo>
                  <a:pt x="106666" y="30000"/>
                </a:lnTo>
                <a:lnTo>
                  <a:pt x="10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299" name="Shape 5299"/>
          <p:cNvSpPr/>
          <p:nvPr/>
        </p:nvSpPr>
        <p:spPr>
          <a:xfrm>
            <a:off x="5302250" y="5459412"/>
            <a:ext cx="12699" cy="14287"/>
          </a:xfrm>
          <a:custGeom>
            <a:pathLst>
              <a:path extrusionOk="0" h="120000" w="120000">
                <a:moveTo>
                  <a:pt x="106666" y="53333"/>
                </a:moveTo>
                <a:lnTo>
                  <a:pt x="66666" y="0"/>
                </a:lnTo>
                <a:lnTo>
                  <a:pt x="40000" y="53333"/>
                </a:lnTo>
                <a:lnTo>
                  <a:pt x="0" y="53333"/>
                </a:lnTo>
                <a:lnTo>
                  <a:pt x="40000" y="53333"/>
                </a:lnTo>
                <a:lnTo>
                  <a:pt x="40000" y="106666"/>
                </a:lnTo>
                <a:lnTo>
                  <a:pt x="66666" y="106666"/>
                </a:lnTo>
                <a:lnTo>
                  <a:pt x="106666" y="106666"/>
                </a:lnTo>
                <a:lnTo>
                  <a:pt x="106666"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00" name="Shape 5300"/>
          <p:cNvSpPr/>
          <p:nvPr/>
        </p:nvSpPr>
        <p:spPr>
          <a:xfrm>
            <a:off x="5437187" y="5473700"/>
            <a:ext cx="14287" cy="12699"/>
          </a:xfrm>
          <a:custGeom>
            <a:pathLst>
              <a:path extrusionOk="0" h="120000" w="120000">
                <a:moveTo>
                  <a:pt x="108000" y="30000"/>
                </a:moveTo>
                <a:lnTo>
                  <a:pt x="48000" y="0"/>
                </a:lnTo>
                <a:lnTo>
                  <a:pt x="48000" y="30000"/>
                </a:lnTo>
                <a:lnTo>
                  <a:pt x="0" y="30000"/>
                </a:lnTo>
                <a:lnTo>
                  <a:pt x="0" y="75000"/>
                </a:lnTo>
                <a:lnTo>
                  <a:pt x="0" y="105000"/>
                </a:lnTo>
                <a:lnTo>
                  <a:pt x="48000" y="105000"/>
                </a:lnTo>
                <a:lnTo>
                  <a:pt x="108000" y="75000"/>
                </a:lnTo>
                <a:lnTo>
                  <a:pt x="108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01" name="Shape 5301"/>
          <p:cNvSpPr/>
          <p:nvPr/>
        </p:nvSpPr>
        <p:spPr>
          <a:xfrm>
            <a:off x="5481637" y="5448300"/>
            <a:ext cx="12699" cy="14288"/>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02" name="Shape 5302"/>
          <p:cNvSpPr/>
          <p:nvPr/>
        </p:nvSpPr>
        <p:spPr>
          <a:xfrm>
            <a:off x="5465762" y="5494337"/>
            <a:ext cx="14287"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03" name="Shape 5303"/>
          <p:cNvSpPr/>
          <p:nvPr/>
        </p:nvSpPr>
        <p:spPr>
          <a:xfrm>
            <a:off x="5381625" y="5534025"/>
            <a:ext cx="12699" cy="12699"/>
          </a:xfrm>
          <a:custGeom>
            <a:pathLst>
              <a:path extrusionOk="0" h="120000" w="120000">
                <a:moveTo>
                  <a:pt x="66666" y="30000"/>
                </a:moveTo>
                <a:lnTo>
                  <a:pt x="66666" y="0"/>
                </a:lnTo>
                <a:lnTo>
                  <a:pt x="40000" y="0"/>
                </a:lnTo>
                <a:lnTo>
                  <a:pt x="0" y="30000"/>
                </a:lnTo>
                <a:lnTo>
                  <a:pt x="0" y="75000"/>
                </a:lnTo>
                <a:lnTo>
                  <a:pt x="0" y="105000"/>
                </a:lnTo>
                <a:lnTo>
                  <a:pt x="40000" y="105000"/>
                </a:lnTo>
                <a:lnTo>
                  <a:pt x="66666" y="105000"/>
                </a:lnTo>
                <a:lnTo>
                  <a:pt x="106666" y="75000"/>
                </a:lnTo>
                <a:lnTo>
                  <a:pt x="66666"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04" name="Shape 5304"/>
          <p:cNvSpPr/>
          <p:nvPr/>
        </p:nvSpPr>
        <p:spPr>
          <a:xfrm>
            <a:off x="5422900" y="5327650"/>
            <a:ext cx="12699" cy="14288"/>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05" name="Shape 5305"/>
          <p:cNvSpPr/>
          <p:nvPr/>
        </p:nvSpPr>
        <p:spPr>
          <a:xfrm>
            <a:off x="5364162" y="5332412"/>
            <a:ext cx="11112" cy="12699"/>
          </a:xfrm>
          <a:custGeom>
            <a:pathLst>
              <a:path extrusionOk="0" h="120000" w="120000">
                <a:moveTo>
                  <a:pt x="75000" y="30000"/>
                </a:moveTo>
                <a:lnTo>
                  <a:pt x="75000" y="0"/>
                </a:lnTo>
                <a:lnTo>
                  <a:pt x="30000" y="0"/>
                </a:lnTo>
                <a:lnTo>
                  <a:pt x="0" y="30000"/>
                </a:lnTo>
                <a:lnTo>
                  <a:pt x="0" y="75000"/>
                </a:lnTo>
                <a:lnTo>
                  <a:pt x="0" y="105000"/>
                </a:lnTo>
                <a:lnTo>
                  <a:pt x="30000" y="105000"/>
                </a:lnTo>
                <a:lnTo>
                  <a:pt x="75000" y="105000"/>
                </a:lnTo>
                <a:lnTo>
                  <a:pt x="105000" y="75000"/>
                </a:lnTo>
                <a:lnTo>
                  <a:pt x="75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06" name="Shape 5306"/>
          <p:cNvSpPr/>
          <p:nvPr/>
        </p:nvSpPr>
        <p:spPr>
          <a:xfrm>
            <a:off x="5305425" y="5389562"/>
            <a:ext cx="14288" cy="14287"/>
          </a:xfrm>
          <a:custGeom>
            <a:pathLst>
              <a:path extrusionOk="0" h="120000" w="120000">
                <a:moveTo>
                  <a:pt x="48000" y="0"/>
                </a:moveTo>
                <a:lnTo>
                  <a:pt x="48000" y="0"/>
                </a:lnTo>
                <a:lnTo>
                  <a:pt x="0" y="0"/>
                </a:lnTo>
                <a:lnTo>
                  <a:pt x="0" y="53333"/>
                </a:lnTo>
                <a:lnTo>
                  <a:pt x="0" y="106666"/>
                </a:lnTo>
                <a:lnTo>
                  <a:pt x="48000" y="106666"/>
                </a:lnTo>
                <a:lnTo>
                  <a:pt x="48000" y="53333"/>
                </a:lnTo>
                <a:lnTo>
                  <a:pt x="108000" y="53333"/>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07" name="Shape 5307"/>
          <p:cNvSpPr/>
          <p:nvPr/>
        </p:nvSpPr>
        <p:spPr>
          <a:xfrm>
            <a:off x="5318125" y="5446712"/>
            <a:ext cx="14288" cy="14287"/>
          </a:xfrm>
          <a:custGeom>
            <a:pathLst>
              <a:path extrusionOk="0" h="120000" w="120000">
                <a:moveTo>
                  <a:pt x="108000" y="0"/>
                </a:moveTo>
                <a:lnTo>
                  <a:pt x="108000" y="0"/>
                </a:ln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08" name="Shape 5308"/>
          <p:cNvSpPr/>
          <p:nvPr/>
        </p:nvSpPr>
        <p:spPr>
          <a:xfrm>
            <a:off x="5295900" y="5427662"/>
            <a:ext cx="14288" cy="12699"/>
          </a:xfrm>
          <a:custGeom>
            <a:pathLst>
              <a:path extrusionOk="0" h="120000" w="120000">
                <a:moveTo>
                  <a:pt x="108000" y="30000"/>
                </a:moveTo>
                <a:lnTo>
                  <a:pt x="48000" y="0"/>
                </a:lnTo>
                <a:lnTo>
                  <a:pt x="48000" y="30000"/>
                </a:lnTo>
                <a:lnTo>
                  <a:pt x="0" y="30000"/>
                </a:lnTo>
                <a:lnTo>
                  <a:pt x="0" y="75000"/>
                </a:lnTo>
                <a:lnTo>
                  <a:pt x="48000" y="75000"/>
                </a:lnTo>
                <a:lnTo>
                  <a:pt x="48000" y="105000"/>
                </a:lnTo>
                <a:lnTo>
                  <a:pt x="108000" y="75000"/>
                </a:lnTo>
                <a:lnTo>
                  <a:pt x="108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09" name="Shape 5309"/>
          <p:cNvSpPr/>
          <p:nvPr/>
        </p:nvSpPr>
        <p:spPr>
          <a:xfrm>
            <a:off x="4938712" y="5287962"/>
            <a:ext cx="242886" cy="268286"/>
          </a:xfrm>
          <a:custGeom>
            <a:pathLst>
              <a:path extrusionOk="0" h="120000" w="120000">
                <a:moveTo>
                  <a:pt x="50232" y="0"/>
                </a:moveTo>
                <a:lnTo>
                  <a:pt x="50232" y="0"/>
                </a:lnTo>
                <a:lnTo>
                  <a:pt x="55116" y="0"/>
                </a:lnTo>
                <a:lnTo>
                  <a:pt x="58604" y="710"/>
                </a:lnTo>
                <a:lnTo>
                  <a:pt x="63488" y="2130"/>
                </a:lnTo>
                <a:lnTo>
                  <a:pt x="66976" y="2130"/>
                </a:lnTo>
                <a:lnTo>
                  <a:pt x="69069" y="3550"/>
                </a:lnTo>
                <a:lnTo>
                  <a:pt x="73255" y="4970"/>
                </a:lnTo>
                <a:lnTo>
                  <a:pt x="76744" y="6390"/>
                </a:lnTo>
                <a:lnTo>
                  <a:pt x="80930" y="7100"/>
                </a:lnTo>
                <a:lnTo>
                  <a:pt x="83720" y="7100"/>
                </a:lnTo>
                <a:lnTo>
                  <a:pt x="87906" y="8520"/>
                </a:lnTo>
                <a:lnTo>
                  <a:pt x="90000" y="9940"/>
                </a:lnTo>
                <a:lnTo>
                  <a:pt x="94186" y="11360"/>
                </a:lnTo>
                <a:lnTo>
                  <a:pt x="95581" y="12781"/>
                </a:lnTo>
                <a:lnTo>
                  <a:pt x="99069" y="14201"/>
                </a:lnTo>
                <a:lnTo>
                  <a:pt x="100465" y="15621"/>
                </a:lnTo>
                <a:lnTo>
                  <a:pt x="102558" y="17041"/>
                </a:lnTo>
                <a:lnTo>
                  <a:pt x="104651" y="19171"/>
                </a:lnTo>
                <a:lnTo>
                  <a:pt x="105348" y="20591"/>
                </a:lnTo>
                <a:lnTo>
                  <a:pt x="107441" y="23431"/>
                </a:lnTo>
                <a:lnTo>
                  <a:pt x="108837" y="25562"/>
                </a:lnTo>
                <a:lnTo>
                  <a:pt x="108837" y="28402"/>
                </a:lnTo>
                <a:lnTo>
                  <a:pt x="110930" y="31242"/>
                </a:lnTo>
                <a:lnTo>
                  <a:pt x="111627" y="34082"/>
                </a:lnTo>
                <a:lnTo>
                  <a:pt x="112325" y="37633"/>
                </a:lnTo>
                <a:lnTo>
                  <a:pt x="113023" y="40473"/>
                </a:lnTo>
                <a:lnTo>
                  <a:pt x="114418" y="44023"/>
                </a:lnTo>
                <a:lnTo>
                  <a:pt x="116511" y="47573"/>
                </a:lnTo>
                <a:lnTo>
                  <a:pt x="117906" y="51834"/>
                </a:lnTo>
                <a:lnTo>
                  <a:pt x="119302" y="56094"/>
                </a:lnTo>
                <a:lnTo>
                  <a:pt x="119302" y="60355"/>
                </a:lnTo>
                <a:lnTo>
                  <a:pt x="119302" y="63905"/>
                </a:lnTo>
                <a:lnTo>
                  <a:pt x="119302" y="66745"/>
                </a:lnTo>
                <a:lnTo>
                  <a:pt x="117906" y="70295"/>
                </a:lnTo>
                <a:lnTo>
                  <a:pt x="115116" y="74556"/>
                </a:lnTo>
                <a:lnTo>
                  <a:pt x="113720" y="79526"/>
                </a:lnTo>
                <a:lnTo>
                  <a:pt x="110930" y="84497"/>
                </a:lnTo>
                <a:lnTo>
                  <a:pt x="108139" y="89467"/>
                </a:lnTo>
                <a:lnTo>
                  <a:pt x="105348" y="93727"/>
                </a:lnTo>
                <a:lnTo>
                  <a:pt x="102558" y="97278"/>
                </a:lnTo>
                <a:lnTo>
                  <a:pt x="100465" y="100118"/>
                </a:lnTo>
                <a:lnTo>
                  <a:pt x="97674" y="102248"/>
                </a:lnTo>
                <a:lnTo>
                  <a:pt x="92790" y="105798"/>
                </a:lnTo>
                <a:lnTo>
                  <a:pt x="86511" y="110059"/>
                </a:lnTo>
                <a:lnTo>
                  <a:pt x="79534" y="114319"/>
                </a:lnTo>
                <a:lnTo>
                  <a:pt x="70465" y="117869"/>
                </a:lnTo>
                <a:lnTo>
                  <a:pt x="62093" y="119289"/>
                </a:lnTo>
                <a:lnTo>
                  <a:pt x="53720" y="119289"/>
                </a:lnTo>
                <a:lnTo>
                  <a:pt x="44651" y="117159"/>
                </a:lnTo>
                <a:lnTo>
                  <a:pt x="41860" y="115739"/>
                </a:lnTo>
                <a:lnTo>
                  <a:pt x="38372" y="114319"/>
                </a:lnTo>
                <a:lnTo>
                  <a:pt x="34883" y="111479"/>
                </a:lnTo>
                <a:lnTo>
                  <a:pt x="30000" y="109349"/>
                </a:lnTo>
                <a:lnTo>
                  <a:pt x="25813" y="106508"/>
                </a:lnTo>
                <a:lnTo>
                  <a:pt x="22325" y="104378"/>
                </a:lnTo>
                <a:lnTo>
                  <a:pt x="19534" y="101538"/>
                </a:lnTo>
                <a:lnTo>
                  <a:pt x="16744" y="98698"/>
                </a:lnTo>
                <a:lnTo>
                  <a:pt x="13953" y="95857"/>
                </a:lnTo>
                <a:lnTo>
                  <a:pt x="12558" y="91597"/>
                </a:lnTo>
                <a:lnTo>
                  <a:pt x="9767" y="86627"/>
                </a:lnTo>
                <a:lnTo>
                  <a:pt x="7674" y="80946"/>
                </a:lnTo>
                <a:lnTo>
                  <a:pt x="5581" y="75266"/>
                </a:lnTo>
                <a:lnTo>
                  <a:pt x="4883" y="70295"/>
                </a:lnTo>
                <a:lnTo>
                  <a:pt x="2093" y="65325"/>
                </a:lnTo>
                <a:lnTo>
                  <a:pt x="1395" y="61775"/>
                </a:lnTo>
                <a:lnTo>
                  <a:pt x="697" y="57514"/>
                </a:lnTo>
                <a:lnTo>
                  <a:pt x="0" y="52544"/>
                </a:lnTo>
                <a:lnTo>
                  <a:pt x="0" y="47573"/>
                </a:lnTo>
                <a:lnTo>
                  <a:pt x="697" y="41893"/>
                </a:lnTo>
                <a:lnTo>
                  <a:pt x="1395" y="36213"/>
                </a:lnTo>
                <a:lnTo>
                  <a:pt x="3488" y="30532"/>
                </a:lnTo>
                <a:lnTo>
                  <a:pt x="4883" y="26982"/>
                </a:lnTo>
                <a:lnTo>
                  <a:pt x="7674" y="24142"/>
                </a:lnTo>
                <a:lnTo>
                  <a:pt x="12558" y="19171"/>
                </a:lnTo>
                <a:lnTo>
                  <a:pt x="16744" y="14911"/>
                </a:lnTo>
                <a:lnTo>
                  <a:pt x="19534" y="10650"/>
                </a:lnTo>
                <a:lnTo>
                  <a:pt x="24418" y="7100"/>
                </a:lnTo>
                <a:lnTo>
                  <a:pt x="28604" y="6390"/>
                </a:lnTo>
                <a:lnTo>
                  <a:pt x="32093" y="4970"/>
                </a:lnTo>
                <a:lnTo>
                  <a:pt x="36279" y="3550"/>
                </a:lnTo>
                <a:lnTo>
                  <a:pt x="39767" y="2130"/>
                </a:lnTo>
                <a:lnTo>
                  <a:pt x="43953" y="1420"/>
                </a:lnTo>
                <a:lnTo>
                  <a:pt x="48139" y="710"/>
                </a:lnTo>
                <a:lnTo>
                  <a:pt x="49534" y="0"/>
                </a:lnTo>
                <a:lnTo>
                  <a:pt x="50232" y="0"/>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10" name="Shape 5310"/>
          <p:cNvSpPr/>
          <p:nvPr/>
        </p:nvSpPr>
        <p:spPr>
          <a:xfrm>
            <a:off x="5008562" y="5322887"/>
            <a:ext cx="15875" cy="4762"/>
          </a:xfrm>
          <a:custGeom>
            <a:pathLst>
              <a:path extrusionOk="0" h="120000" w="120000">
                <a:moveTo>
                  <a:pt x="21818" y="40000"/>
                </a:moveTo>
                <a:lnTo>
                  <a:pt x="43636" y="0"/>
                </a:lnTo>
                <a:lnTo>
                  <a:pt x="65454" y="0"/>
                </a:lnTo>
                <a:lnTo>
                  <a:pt x="76363" y="0"/>
                </a:lnTo>
                <a:lnTo>
                  <a:pt x="87272" y="0"/>
                </a:lnTo>
                <a:lnTo>
                  <a:pt x="98181" y="0"/>
                </a:lnTo>
                <a:lnTo>
                  <a:pt x="109090" y="40000"/>
                </a:lnTo>
                <a:lnTo>
                  <a:pt x="98181" y="40000"/>
                </a:lnTo>
                <a:lnTo>
                  <a:pt x="98181" y="80000"/>
                </a:lnTo>
                <a:lnTo>
                  <a:pt x="87272" y="80000"/>
                </a:lnTo>
                <a:lnTo>
                  <a:pt x="76363" y="80000"/>
                </a:lnTo>
                <a:lnTo>
                  <a:pt x="65454" y="80000"/>
                </a:lnTo>
                <a:lnTo>
                  <a:pt x="54545" y="80000"/>
                </a:lnTo>
                <a:lnTo>
                  <a:pt x="43636" y="80000"/>
                </a:lnTo>
                <a:lnTo>
                  <a:pt x="32727" y="80000"/>
                </a:lnTo>
                <a:lnTo>
                  <a:pt x="21818" y="80000"/>
                </a:lnTo>
                <a:lnTo>
                  <a:pt x="10909" y="40000"/>
                </a:lnTo>
                <a:lnTo>
                  <a:pt x="0" y="40000"/>
                </a:lnTo>
                <a:lnTo>
                  <a:pt x="10909" y="40000"/>
                </a:lnTo>
                <a:lnTo>
                  <a:pt x="21818"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11" name="Shape 5311"/>
          <p:cNvSpPr/>
          <p:nvPr/>
        </p:nvSpPr>
        <p:spPr>
          <a:xfrm>
            <a:off x="5008562" y="5322887"/>
            <a:ext cx="31750" cy="20636"/>
          </a:xfrm>
          <a:custGeom>
            <a:pathLst>
              <a:path extrusionOk="0" h="120000" w="120000">
                <a:moveTo>
                  <a:pt x="21818" y="27692"/>
                </a:moveTo>
                <a:lnTo>
                  <a:pt x="21818" y="27692"/>
                </a:lnTo>
                <a:lnTo>
                  <a:pt x="49090" y="18461"/>
                </a:lnTo>
                <a:lnTo>
                  <a:pt x="65454" y="9230"/>
                </a:lnTo>
                <a:lnTo>
                  <a:pt x="70909" y="9230"/>
                </a:lnTo>
                <a:lnTo>
                  <a:pt x="76363" y="0"/>
                </a:lnTo>
                <a:lnTo>
                  <a:pt x="98181" y="9230"/>
                </a:lnTo>
                <a:lnTo>
                  <a:pt x="109090" y="18461"/>
                </a:lnTo>
                <a:lnTo>
                  <a:pt x="114545" y="36923"/>
                </a:lnTo>
                <a:lnTo>
                  <a:pt x="114545" y="55384"/>
                </a:lnTo>
                <a:lnTo>
                  <a:pt x="109090" y="64615"/>
                </a:lnTo>
                <a:lnTo>
                  <a:pt x="103636" y="83076"/>
                </a:lnTo>
                <a:lnTo>
                  <a:pt x="92727" y="92307"/>
                </a:lnTo>
                <a:lnTo>
                  <a:pt x="76363" y="101538"/>
                </a:lnTo>
                <a:lnTo>
                  <a:pt x="70909" y="110769"/>
                </a:lnTo>
                <a:lnTo>
                  <a:pt x="60000" y="110769"/>
                </a:lnTo>
                <a:lnTo>
                  <a:pt x="43636" y="110769"/>
                </a:lnTo>
                <a:lnTo>
                  <a:pt x="38181" y="101538"/>
                </a:lnTo>
                <a:lnTo>
                  <a:pt x="21818" y="83076"/>
                </a:lnTo>
                <a:lnTo>
                  <a:pt x="10909" y="73846"/>
                </a:lnTo>
                <a:lnTo>
                  <a:pt x="0" y="73846"/>
                </a:lnTo>
                <a:lnTo>
                  <a:pt x="0" y="64615"/>
                </a:lnTo>
                <a:lnTo>
                  <a:pt x="0" y="55384"/>
                </a:lnTo>
                <a:lnTo>
                  <a:pt x="5454" y="36923"/>
                </a:lnTo>
                <a:lnTo>
                  <a:pt x="16363" y="27692"/>
                </a:lnTo>
                <a:lnTo>
                  <a:pt x="21818" y="27692"/>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12" name="Shape 5312"/>
          <p:cNvSpPr/>
          <p:nvPr/>
        </p:nvSpPr>
        <p:spPr>
          <a:xfrm>
            <a:off x="5086350" y="5472112"/>
            <a:ext cx="15875" cy="7937"/>
          </a:xfrm>
          <a:custGeom>
            <a:pathLst>
              <a:path extrusionOk="0" h="120000" w="120000">
                <a:moveTo>
                  <a:pt x="21818" y="0"/>
                </a:moveTo>
                <a:lnTo>
                  <a:pt x="43636" y="0"/>
                </a:lnTo>
                <a:lnTo>
                  <a:pt x="65454" y="0"/>
                </a:lnTo>
                <a:lnTo>
                  <a:pt x="76363" y="0"/>
                </a:lnTo>
                <a:lnTo>
                  <a:pt x="87272" y="0"/>
                </a:lnTo>
                <a:lnTo>
                  <a:pt x="98181" y="0"/>
                </a:lnTo>
                <a:lnTo>
                  <a:pt x="109090" y="24000"/>
                </a:lnTo>
                <a:lnTo>
                  <a:pt x="98181" y="48000"/>
                </a:lnTo>
                <a:lnTo>
                  <a:pt x="87272" y="72000"/>
                </a:lnTo>
                <a:lnTo>
                  <a:pt x="76363" y="72000"/>
                </a:lnTo>
                <a:lnTo>
                  <a:pt x="65454" y="72000"/>
                </a:lnTo>
                <a:lnTo>
                  <a:pt x="54545" y="96000"/>
                </a:lnTo>
                <a:lnTo>
                  <a:pt x="43636" y="96000"/>
                </a:lnTo>
                <a:lnTo>
                  <a:pt x="32727" y="72000"/>
                </a:lnTo>
                <a:lnTo>
                  <a:pt x="10909" y="72000"/>
                </a:lnTo>
                <a:lnTo>
                  <a:pt x="10909" y="48000"/>
                </a:lnTo>
                <a:lnTo>
                  <a:pt x="0" y="48000"/>
                </a:lnTo>
                <a:lnTo>
                  <a:pt x="0" y="24000"/>
                </a:lnTo>
                <a:lnTo>
                  <a:pt x="10909" y="24000"/>
                </a:lnTo>
                <a:lnTo>
                  <a:pt x="21818"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13" name="Shape 5313"/>
          <p:cNvSpPr/>
          <p:nvPr/>
        </p:nvSpPr>
        <p:spPr>
          <a:xfrm>
            <a:off x="5086350" y="5472112"/>
            <a:ext cx="31750" cy="23812"/>
          </a:xfrm>
          <a:custGeom>
            <a:pathLst>
              <a:path extrusionOk="0" h="120000" w="120000">
                <a:moveTo>
                  <a:pt x="21818" y="8000"/>
                </a:moveTo>
                <a:lnTo>
                  <a:pt x="21818" y="8000"/>
                </a:lnTo>
                <a:lnTo>
                  <a:pt x="49090" y="8000"/>
                </a:lnTo>
                <a:lnTo>
                  <a:pt x="65454" y="8000"/>
                </a:lnTo>
                <a:lnTo>
                  <a:pt x="70909" y="0"/>
                </a:lnTo>
                <a:lnTo>
                  <a:pt x="81818" y="0"/>
                </a:lnTo>
                <a:lnTo>
                  <a:pt x="98181" y="0"/>
                </a:lnTo>
                <a:lnTo>
                  <a:pt x="109090" y="8000"/>
                </a:lnTo>
                <a:lnTo>
                  <a:pt x="114545" y="24000"/>
                </a:lnTo>
                <a:lnTo>
                  <a:pt x="114545" y="40000"/>
                </a:lnTo>
                <a:lnTo>
                  <a:pt x="109090" y="56000"/>
                </a:lnTo>
                <a:lnTo>
                  <a:pt x="103636" y="64000"/>
                </a:lnTo>
                <a:lnTo>
                  <a:pt x="92727" y="72000"/>
                </a:lnTo>
                <a:lnTo>
                  <a:pt x="81818" y="80000"/>
                </a:lnTo>
                <a:lnTo>
                  <a:pt x="70909" y="88000"/>
                </a:lnTo>
                <a:lnTo>
                  <a:pt x="60000" y="104000"/>
                </a:lnTo>
                <a:lnTo>
                  <a:pt x="49090" y="112000"/>
                </a:lnTo>
                <a:lnTo>
                  <a:pt x="43636" y="104000"/>
                </a:lnTo>
                <a:lnTo>
                  <a:pt x="32727" y="88000"/>
                </a:lnTo>
                <a:lnTo>
                  <a:pt x="10909" y="72000"/>
                </a:lnTo>
                <a:lnTo>
                  <a:pt x="5454" y="64000"/>
                </a:lnTo>
                <a:lnTo>
                  <a:pt x="0" y="48000"/>
                </a:lnTo>
                <a:lnTo>
                  <a:pt x="0" y="32000"/>
                </a:lnTo>
                <a:lnTo>
                  <a:pt x="10909" y="16000"/>
                </a:lnTo>
                <a:lnTo>
                  <a:pt x="16363" y="8000"/>
                </a:lnTo>
                <a:lnTo>
                  <a:pt x="21818" y="8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14" name="Shape 5314"/>
          <p:cNvSpPr/>
          <p:nvPr/>
        </p:nvSpPr>
        <p:spPr>
          <a:xfrm>
            <a:off x="5072062" y="5343525"/>
            <a:ext cx="3174" cy="6349"/>
          </a:xfrm>
          <a:custGeom>
            <a:pathLst>
              <a:path extrusionOk="0" h="120000" w="120000">
                <a:moveTo>
                  <a:pt x="80000" y="30000"/>
                </a:moveTo>
                <a:lnTo>
                  <a:pt x="80000" y="60000"/>
                </a:lnTo>
                <a:lnTo>
                  <a:pt x="40000" y="90000"/>
                </a:lnTo>
                <a:lnTo>
                  <a:pt x="0" y="90000"/>
                </a:lnTo>
                <a:lnTo>
                  <a:pt x="0" y="60000"/>
                </a:lnTo>
                <a:lnTo>
                  <a:pt x="0" y="0"/>
                </a:lnTo>
                <a:lnTo>
                  <a:pt x="80000" y="0"/>
                </a:lnTo>
                <a:lnTo>
                  <a:pt x="80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15" name="Shape 5315"/>
          <p:cNvSpPr/>
          <p:nvPr/>
        </p:nvSpPr>
        <p:spPr>
          <a:xfrm>
            <a:off x="5073650" y="5343525"/>
            <a:ext cx="14288" cy="22225"/>
          </a:xfrm>
          <a:custGeom>
            <a:pathLst>
              <a:path extrusionOk="0" h="120000" w="120000">
                <a:moveTo>
                  <a:pt x="0" y="51428"/>
                </a:moveTo>
                <a:lnTo>
                  <a:pt x="0" y="51428"/>
                </a:lnTo>
                <a:lnTo>
                  <a:pt x="12000" y="77142"/>
                </a:lnTo>
                <a:lnTo>
                  <a:pt x="24000" y="94285"/>
                </a:lnTo>
                <a:lnTo>
                  <a:pt x="36000" y="111428"/>
                </a:lnTo>
                <a:lnTo>
                  <a:pt x="60000" y="111428"/>
                </a:lnTo>
                <a:lnTo>
                  <a:pt x="84000" y="102857"/>
                </a:lnTo>
                <a:lnTo>
                  <a:pt x="96000" y="94285"/>
                </a:lnTo>
                <a:lnTo>
                  <a:pt x="96000" y="85714"/>
                </a:lnTo>
                <a:lnTo>
                  <a:pt x="96000" y="77142"/>
                </a:lnTo>
                <a:lnTo>
                  <a:pt x="108000" y="17142"/>
                </a:lnTo>
                <a:lnTo>
                  <a:pt x="12000" y="0"/>
                </a:lnTo>
                <a:lnTo>
                  <a:pt x="0" y="5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16" name="Shape 5316"/>
          <p:cNvSpPr/>
          <p:nvPr/>
        </p:nvSpPr>
        <p:spPr>
          <a:xfrm>
            <a:off x="4983162" y="5391150"/>
            <a:ext cx="3174" cy="6349"/>
          </a:xfrm>
          <a:custGeom>
            <a:pathLst>
              <a:path extrusionOk="0" h="120000" w="120000">
                <a:moveTo>
                  <a:pt x="80000" y="60000"/>
                </a:moveTo>
                <a:lnTo>
                  <a:pt x="80000" y="60000"/>
                </a:lnTo>
                <a:lnTo>
                  <a:pt x="40000" y="90000"/>
                </a:lnTo>
                <a:lnTo>
                  <a:pt x="0" y="90000"/>
                </a:lnTo>
                <a:lnTo>
                  <a:pt x="0" y="60000"/>
                </a:lnTo>
                <a:lnTo>
                  <a:pt x="0" y="0"/>
                </a:lnTo>
                <a:lnTo>
                  <a:pt x="40000" y="0"/>
                </a:lnTo>
                <a:lnTo>
                  <a:pt x="8000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17" name="Shape 5317"/>
          <p:cNvSpPr/>
          <p:nvPr/>
        </p:nvSpPr>
        <p:spPr>
          <a:xfrm>
            <a:off x="4984750" y="5391150"/>
            <a:ext cx="14288" cy="22225"/>
          </a:xfrm>
          <a:custGeom>
            <a:pathLst>
              <a:path extrusionOk="0" h="120000" w="120000">
                <a:moveTo>
                  <a:pt x="0" y="59999"/>
                </a:moveTo>
                <a:lnTo>
                  <a:pt x="0" y="59999"/>
                </a:lnTo>
                <a:lnTo>
                  <a:pt x="12000" y="77142"/>
                </a:lnTo>
                <a:lnTo>
                  <a:pt x="24000" y="94285"/>
                </a:lnTo>
                <a:lnTo>
                  <a:pt x="36000" y="111428"/>
                </a:lnTo>
                <a:lnTo>
                  <a:pt x="72000" y="111428"/>
                </a:lnTo>
                <a:lnTo>
                  <a:pt x="84000" y="102857"/>
                </a:lnTo>
                <a:lnTo>
                  <a:pt x="96000" y="94285"/>
                </a:lnTo>
                <a:lnTo>
                  <a:pt x="108000" y="85714"/>
                </a:lnTo>
                <a:lnTo>
                  <a:pt x="108000" y="77142"/>
                </a:lnTo>
                <a:lnTo>
                  <a:pt x="108000" y="17142"/>
                </a:lnTo>
                <a:lnTo>
                  <a:pt x="24000" y="0"/>
                </a:lnTo>
                <a:lnTo>
                  <a:pt x="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18" name="Shape 5318"/>
          <p:cNvSpPr/>
          <p:nvPr/>
        </p:nvSpPr>
        <p:spPr>
          <a:xfrm>
            <a:off x="5018087" y="5451475"/>
            <a:ext cx="6349" cy="6349"/>
          </a:xfrm>
          <a:custGeom>
            <a:pathLst>
              <a:path extrusionOk="0" h="120000" w="120000">
                <a:moveTo>
                  <a:pt x="0" y="60000"/>
                </a:moveTo>
                <a:lnTo>
                  <a:pt x="0" y="60000"/>
                </a:lnTo>
                <a:lnTo>
                  <a:pt x="24000" y="90000"/>
                </a:lnTo>
                <a:lnTo>
                  <a:pt x="48000" y="90000"/>
                </a:lnTo>
                <a:lnTo>
                  <a:pt x="72000" y="90000"/>
                </a:lnTo>
                <a:lnTo>
                  <a:pt x="96000" y="90000"/>
                </a:lnTo>
                <a:lnTo>
                  <a:pt x="48000" y="0"/>
                </a:lnTo>
                <a:lnTo>
                  <a:pt x="0" y="0"/>
                </a:lnTo>
                <a:lnTo>
                  <a:pt x="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19" name="Shape 5319"/>
          <p:cNvSpPr/>
          <p:nvPr/>
        </p:nvSpPr>
        <p:spPr>
          <a:xfrm>
            <a:off x="5018087" y="5451475"/>
            <a:ext cx="22225" cy="22225"/>
          </a:xfrm>
          <a:custGeom>
            <a:pathLst>
              <a:path extrusionOk="0" h="120000" w="120000">
                <a:moveTo>
                  <a:pt x="0" y="59999"/>
                </a:moveTo>
                <a:lnTo>
                  <a:pt x="0" y="59999"/>
                </a:lnTo>
                <a:lnTo>
                  <a:pt x="7500" y="77142"/>
                </a:lnTo>
                <a:lnTo>
                  <a:pt x="15000" y="94285"/>
                </a:lnTo>
                <a:lnTo>
                  <a:pt x="22500" y="111428"/>
                </a:lnTo>
                <a:lnTo>
                  <a:pt x="45000" y="111428"/>
                </a:lnTo>
                <a:lnTo>
                  <a:pt x="60000" y="111428"/>
                </a:lnTo>
                <a:lnTo>
                  <a:pt x="90000" y="102857"/>
                </a:lnTo>
                <a:lnTo>
                  <a:pt x="112500" y="94285"/>
                </a:lnTo>
                <a:lnTo>
                  <a:pt x="67500" y="17142"/>
                </a:lnTo>
                <a:lnTo>
                  <a:pt x="7500" y="0"/>
                </a:lnTo>
                <a:lnTo>
                  <a:pt x="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20" name="Shape 5320"/>
          <p:cNvSpPr/>
          <p:nvPr/>
        </p:nvSpPr>
        <p:spPr>
          <a:xfrm>
            <a:off x="5076825" y="5413375"/>
            <a:ext cx="15875" cy="7937"/>
          </a:xfrm>
          <a:custGeom>
            <a:pathLst>
              <a:path extrusionOk="0" h="120000" w="120000">
                <a:moveTo>
                  <a:pt x="98181" y="0"/>
                </a:moveTo>
                <a:lnTo>
                  <a:pt x="87272" y="24000"/>
                </a:lnTo>
                <a:lnTo>
                  <a:pt x="76363" y="48000"/>
                </a:lnTo>
                <a:lnTo>
                  <a:pt x="65454" y="48000"/>
                </a:lnTo>
                <a:lnTo>
                  <a:pt x="43636" y="48000"/>
                </a:lnTo>
                <a:lnTo>
                  <a:pt x="32727" y="48000"/>
                </a:lnTo>
                <a:lnTo>
                  <a:pt x="21818" y="48000"/>
                </a:lnTo>
                <a:lnTo>
                  <a:pt x="10909" y="48000"/>
                </a:lnTo>
                <a:lnTo>
                  <a:pt x="0" y="48000"/>
                </a:lnTo>
                <a:lnTo>
                  <a:pt x="0" y="72000"/>
                </a:lnTo>
                <a:lnTo>
                  <a:pt x="10909" y="72000"/>
                </a:lnTo>
                <a:lnTo>
                  <a:pt x="21818" y="72000"/>
                </a:lnTo>
                <a:lnTo>
                  <a:pt x="43636" y="96000"/>
                </a:lnTo>
                <a:lnTo>
                  <a:pt x="54545" y="96000"/>
                </a:lnTo>
                <a:lnTo>
                  <a:pt x="76363" y="96000"/>
                </a:lnTo>
                <a:lnTo>
                  <a:pt x="98181" y="96000"/>
                </a:lnTo>
                <a:lnTo>
                  <a:pt x="109090" y="72000"/>
                </a:lnTo>
                <a:lnTo>
                  <a:pt x="109090" y="48000"/>
                </a:lnTo>
                <a:lnTo>
                  <a:pt x="98181" y="24000"/>
                </a:lnTo>
                <a:lnTo>
                  <a:pt x="98181"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21" name="Shape 5321"/>
          <p:cNvSpPr/>
          <p:nvPr/>
        </p:nvSpPr>
        <p:spPr>
          <a:xfrm>
            <a:off x="5076825" y="5413375"/>
            <a:ext cx="31750" cy="23813"/>
          </a:xfrm>
          <a:custGeom>
            <a:pathLst>
              <a:path extrusionOk="0" h="120000" w="120000">
                <a:moveTo>
                  <a:pt x="109090" y="0"/>
                </a:moveTo>
                <a:lnTo>
                  <a:pt x="109090" y="0"/>
                </a:lnTo>
                <a:lnTo>
                  <a:pt x="98181" y="32000"/>
                </a:lnTo>
                <a:lnTo>
                  <a:pt x="81818" y="56000"/>
                </a:lnTo>
                <a:lnTo>
                  <a:pt x="76363" y="64000"/>
                </a:lnTo>
                <a:lnTo>
                  <a:pt x="65454" y="64000"/>
                </a:lnTo>
                <a:lnTo>
                  <a:pt x="49090" y="56000"/>
                </a:lnTo>
                <a:lnTo>
                  <a:pt x="38181" y="56000"/>
                </a:lnTo>
                <a:lnTo>
                  <a:pt x="21818" y="56000"/>
                </a:lnTo>
                <a:lnTo>
                  <a:pt x="10909" y="56000"/>
                </a:lnTo>
                <a:lnTo>
                  <a:pt x="5454" y="56000"/>
                </a:lnTo>
                <a:lnTo>
                  <a:pt x="0" y="64000"/>
                </a:lnTo>
                <a:lnTo>
                  <a:pt x="0" y="80000"/>
                </a:lnTo>
                <a:lnTo>
                  <a:pt x="5454" y="88000"/>
                </a:lnTo>
                <a:lnTo>
                  <a:pt x="21818" y="96000"/>
                </a:lnTo>
                <a:lnTo>
                  <a:pt x="43636" y="104000"/>
                </a:lnTo>
                <a:lnTo>
                  <a:pt x="49090" y="112000"/>
                </a:lnTo>
                <a:lnTo>
                  <a:pt x="60000" y="112000"/>
                </a:lnTo>
                <a:lnTo>
                  <a:pt x="76363" y="112000"/>
                </a:lnTo>
                <a:lnTo>
                  <a:pt x="81818" y="112000"/>
                </a:lnTo>
                <a:lnTo>
                  <a:pt x="103636" y="104000"/>
                </a:lnTo>
                <a:lnTo>
                  <a:pt x="109090" y="104000"/>
                </a:lnTo>
                <a:lnTo>
                  <a:pt x="114545" y="80000"/>
                </a:lnTo>
                <a:lnTo>
                  <a:pt x="114545" y="48000"/>
                </a:lnTo>
                <a:lnTo>
                  <a:pt x="109090" y="16000"/>
                </a:lnTo>
                <a:lnTo>
                  <a:pt x="10909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22" name="Shape 5322"/>
          <p:cNvSpPr/>
          <p:nvPr/>
        </p:nvSpPr>
        <p:spPr>
          <a:xfrm>
            <a:off x="5021262" y="5387975"/>
            <a:ext cx="12699" cy="6349"/>
          </a:xfrm>
          <a:custGeom>
            <a:pathLst>
              <a:path extrusionOk="0" h="120000" w="120000">
                <a:moveTo>
                  <a:pt x="106666" y="90000"/>
                </a:moveTo>
                <a:lnTo>
                  <a:pt x="40000" y="60000"/>
                </a:lnTo>
                <a:lnTo>
                  <a:pt x="0" y="30000"/>
                </a:lnTo>
                <a:lnTo>
                  <a:pt x="40000" y="0"/>
                </a:lnTo>
                <a:lnTo>
                  <a:pt x="106666"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23" name="Shape 5323"/>
          <p:cNvSpPr/>
          <p:nvPr/>
        </p:nvSpPr>
        <p:spPr>
          <a:xfrm>
            <a:off x="5033962" y="5392737"/>
            <a:ext cx="4762" cy="12699"/>
          </a:xfrm>
          <a:custGeom>
            <a:pathLst>
              <a:path extrusionOk="0" h="120000" w="120000">
                <a:moveTo>
                  <a:pt x="0" y="0"/>
                </a:moveTo>
                <a:lnTo>
                  <a:pt x="0" y="0"/>
                </a:lnTo>
                <a:lnTo>
                  <a:pt x="60000" y="45000"/>
                </a:lnTo>
                <a:lnTo>
                  <a:pt x="90000" y="75000"/>
                </a:lnTo>
                <a:lnTo>
                  <a:pt x="60000" y="105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24" name="Shape 5324"/>
          <p:cNvSpPr/>
          <p:nvPr/>
        </p:nvSpPr>
        <p:spPr>
          <a:xfrm>
            <a:off x="5116512" y="5383212"/>
            <a:ext cx="9524" cy="26987"/>
          </a:xfrm>
          <a:custGeom>
            <a:pathLst>
              <a:path extrusionOk="0" h="120000" w="120000">
                <a:moveTo>
                  <a:pt x="102857" y="0"/>
                </a:moveTo>
                <a:lnTo>
                  <a:pt x="85714" y="14117"/>
                </a:lnTo>
                <a:lnTo>
                  <a:pt x="85714" y="28235"/>
                </a:lnTo>
                <a:lnTo>
                  <a:pt x="85714" y="49411"/>
                </a:lnTo>
                <a:lnTo>
                  <a:pt x="68571" y="56470"/>
                </a:lnTo>
                <a:lnTo>
                  <a:pt x="34285" y="56470"/>
                </a:lnTo>
                <a:lnTo>
                  <a:pt x="34285" y="63529"/>
                </a:lnTo>
                <a:lnTo>
                  <a:pt x="17142" y="70588"/>
                </a:lnTo>
                <a:lnTo>
                  <a:pt x="17142" y="84705"/>
                </a:lnTo>
                <a:lnTo>
                  <a:pt x="0" y="98823"/>
                </a:lnTo>
                <a:lnTo>
                  <a:pt x="0" y="112941"/>
                </a:lnTo>
                <a:lnTo>
                  <a:pt x="102857"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25" name="Shape 5325"/>
          <p:cNvSpPr/>
          <p:nvPr/>
        </p:nvSpPr>
        <p:spPr>
          <a:xfrm>
            <a:off x="5124450" y="5383212"/>
            <a:ext cx="9524" cy="42861"/>
          </a:xfrm>
          <a:custGeom>
            <a:pathLst>
              <a:path extrusionOk="0" h="120000" w="120000">
                <a:moveTo>
                  <a:pt x="0" y="0"/>
                </a:moveTo>
                <a:lnTo>
                  <a:pt x="0" y="0"/>
                </a:lnTo>
                <a:lnTo>
                  <a:pt x="20000" y="17777"/>
                </a:lnTo>
                <a:lnTo>
                  <a:pt x="20000" y="31111"/>
                </a:lnTo>
                <a:lnTo>
                  <a:pt x="20000" y="48888"/>
                </a:lnTo>
                <a:lnTo>
                  <a:pt x="20000" y="53333"/>
                </a:lnTo>
                <a:lnTo>
                  <a:pt x="40000" y="57777"/>
                </a:lnTo>
                <a:lnTo>
                  <a:pt x="60000" y="57777"/>
                </a:lnTo>
                <a:lnTo>
                  <a:pt x="60000" y="66666"/>
                </a:lnTo>
                <a:lnTo>
                  <a:pt x="80000" y="75555"/>
                </a:lnTo>
                <a:lnTo>
                  <a:pt x="80000" y="84444"/>
                </a:lnTo>
                <a:lnTo>
                  <a:pt x="100000" y="97777"/>
                </a:lnTo>
                <a:lnTo>
                  <a:pt x="100000" y="11555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26" name="Shape 5326"/>
          <p:cNvSpPr/>
          <p:nvPr/>
        </p:nvSpPr>
        <p:spPr>
          <a:xfrm>
            <a:off x="5113337" y="5437187"/>
            <a:ext cx="26987" cy="14287"/>
          </a:xfrm>
          <a:custGeom>
            <a:pathLst>
              <a:path extrusionOk="0" h="120000" w="120000">
                <a:moveTo>
                  <a:pt x="113684" y="53333"/>
                </a:moveTo>
                <a:lnTo>
                  <a:pt x="94736" y="0"/>
                </a:lnTo>
                <a:lnTo>
                  <a:pt x="75789" y="0"/>
                </a:lnTo>
                <a:lnTo>
                  <a:pt x="56842" y="0"/>
                </a:lnTo>
                <a:lnTo>
                  <a:pt x="44210" y="53333"/>
                </a:lnTo>
                <a:lnTo>
                  <a:pt x="31578" y="106666"/>
                </a:lnTo>
                <a:lnTo>
                  <a:pt x="18947" y="53333"/>
                </a:lnTo>
                <a:lnTo>
                  <a:pt x="6315" y="0"/>
                </a:lnTo>
                <a:lnTo>
                  <a:pt x="0" y="0"/>
                </a:lnTo>
                <a:lnTo>
                  <a:pt x="113684"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27" name="Shape 5327"/>
          <p:cNvSpPr/>
          <p:nvPr/>
        </p:nvSpPr>
        <p:spPr>
          <a:xfrm>
            <a:off x="5113337" y="5449887"/>
            <a:ext cx="42861" cy="4762"/>
          </a:xfrm>
          <a:custGeom>
            <a:pathLst>
              <a:path extrusionOk="0" h="120000" w="120000">
                <a:moveTo>
                  <a:pt x="116000" y="40000"/>
                </a:moveTo>
                <a:lnTo>
                  <a:pt x="116000" y="40000"/>
                </a:lnTo>
                <a:lnTo>
                  <a:pt x="100000" y="80000"/>
                </a:lnTo>
                <a:lnTo>
                  <a:pt x="76000" y="80000"/>
                </a:lnTo>
                <a:lnTo>
                  <a:pt x="60000" y="80000"/>
                </a:lnTo>
                <a:lnTo>
                  <a:pt x="44000" y="40000"/>
                </a:lnTo>
                <a:lnTo>
                  <a:pt x="32000" y="0"/>
                </a:lnTo>
                <a:lnTo>
                  <a:pt x="16000" y="40000"/>
                </a:lnTo>
                <a:lnTo>
                  <a:pt x="4000" y="80000"/>
                </a:lnTo>
                <a:lnTo>
                  <a:pt x="0" y="8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28" name="Shape 5328"/>
          <p:cNvSpPr/>
          <p:nvPr/>
        </p:nvSpPr>
        <p:spPr>
          <a:xfrm>
            <a:off x="4986337" y="5357812"/>
            <a:ext cx="12699" cy="14287"/>
          </a:xfrm>
          <a:custGeom>
            <a:pathLst>
              <a:path extrusionOk="0" h="120000" w="120000">
                <a:moveTo>
                  <a:pt x="66666" y="0"/>
                </a:moveTo>
                <a:lnTo>
                  <a:pt x="40000" y="0"/>
                </a:lnTo>
                <a:lnTo>
                  <a:pt x="0" y="0"/>
                </a:lnTo>
                <a:lnTo>
                  <a:pt x="0" y="53333"/>
                </a:lnTo>
                <a:lnTo>
                  <a:pt x="40000" y="106666"/>
                </a:lnTo>
                <a:lnTo>
                  <a:pt x="6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29" name="Shape 5329"/>
          <p:cNvSpPr/>
          <p:nvPr/>
        </p:nvSpPr>
        <p:spPr>
          <a:xfrm>
            <a:off x="5029200" y="5354637"/>
            <a:ext cx="12699" cy="14287"/>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30" name="Shape 5330"/>
          <p:cNvSpPr/>
          <p:nvPr/>
        </p:nvSpPr>
        <p:spPr>
          <a:xfrm>
            <a:off x="5048250" y="5387975"/>
            <a:ext cx="12699" cy="12699"/>
          </a:xfrm>
          <a:custGeom>
            <a:pathLst>
              <a:path extrusionOk="0" h="120000" w="120000">
                <a:moveTo>
                  <a:pt x="40000" y="0"/>
                </a:moveTo>
                <a:lnTo>
                  <a:pt x="0" y="0"/>
                </a:lnTo>
                <a:lnTo>
                  <a:pt x="0" y="30000"/>
                </a:lnTo>
                <a:lnTo>
                  <a:pt x="0" y="75000"/>
                </a:lnTo>
                <a:lnTo>
                  <a:pt x="0" y="105000"/>
                </a:lnTo>
                <a:lnTo>
                  <a:pt x="40000" y="105000"/>
                </a:lnTo>
                <a:lnTo>
                  <a:pt x="66666" y="105000"/>
                </a:lnTo>
                <a:lnTo>
                  <a:pt x="66666" y="75000"/>
                </a:lnTo>
                <a:lnTo>
                  <a:pt x="106666" y="75000"/>
                </a:lnTo>
                <a:lnTo>
                  <a:pt x="106666" y="30000"/>
                </a:lnTo>
                <a:lnTo>
                  <a:pt x="66666" y="3000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31" name="Shape 5331"/>
          <p:cNvSpPr/>
          <p:nvPr/>
        </p:nvSpPr>
        <p:spPr>
          <a:xfrm>
            <a:off x="4979987" y="5424487"/>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32" name="Shape 5332"/>
          <p:cNvSpPr/>
          <p:nvPr/>
        </p:nvSpPr>
        <p:spPr>
          <a:xfrm>
            <a:off x="5048250" y="5508625"/>
            <a:ext cx="12699" cy="14288"/>
          </a:xfrm>
          <a:custGeom>
            <a:pathLst>
              <a:path extrusionOk="0" h="120000" w="120000">
                <a:moveTo>
                  <a:pt x="40000" y="0"/>
                </a:moveTo>
                <a:lnTo>
                  <a:pt x="0" y="0"/>
                </a:lnTo>
                <a:lnTo>
                  <a:pt x="0" y="53333"/>
                </a:lnTo>
                <a:lnTo>
                  <a:pt x="0" y="106666"/>
                </a:lnTo>
                <a:lnTo>
                  <a:pt x="40000" y="106666"/>
                </a:lnTo>
                <a:lnTo>
                  <a:pt x="66666" y="106666"/>
                </a:lnTo>
                <a:lnTo>
                  <a:pt x="106666" y="106666"/>
                </a:lnTo>
                <a:lnTo>
                  <a:pt x="106666" y="53333"/>
                </a:lnTo>
                <a:lnTo>
                  <a:pt x="106666" y="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33" name="Shape 5333"/>
          <p:cNvSpPr/>
          <p:nvPr/>
        </p:nvSpPr>
        <p:spPr>
          <a:xfrm>
            <a:off x="5011737" y="5494337"/>
            <a:ext cx="12699" cy="12699"/>
          </a:xfrm>
          <a:custGeom>
            <a:pathLst>
              <a:path extrusionOk="0" h="120000" w="120000">
                <a:moveTo>
                  <a:pt x="66666" y="0"/>
                </a:moveTo>
                <a:lnTo>
                  <a:pt x="40000" y="0"/>
                </a:lnTo>
                <a:lnTo>
                  <a:pt x="40000" y="30000"/>
                </a:lnTo>
                <a:lnTo>
                  <a:pt x="0" y="30000"/>
                </a:lnTo>
                <a:lnTo>
                  <a:pt x="0" y="75000"/>
                </a:lnTo>
                <a:lnTo>
                  <a:pt x="40000" y="75000"/>
                </a:lnTo>
                <a:lnTo>
                  <a:pt x="40000" y="105000"/>
                </a:lnTo>
                <a:lnTo>
                  <a:pt x="66666" y="105000"/>
                </a:lnTo>
                <a:lnTo>
                  <a:pt x="66666" y="7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34" name="Shape 5334"/>
          <p:cNvSpPr/>
          <p:nvPr/>
        </p:nvSpPr>
        <p:spPr>
          <a:xfrm>
            <a:off x="5103812" y="5392737"/>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35" name="Shape 5335"/>
          <p:cNvSpPr/>
          <p:nvPr/>
        </p:nvSpPr>
        <p:spPr>
          <a:xfrm>
            <a:off x="5110162" y="5341937"/>
            <a:ext cx="11112" cy="12699"/>
          </a:xfrm>
          <a:custGeom>
            <a:pathLst>
              <a:path extrusionOk="0" h="120000" w="120000">
                <a:moveTo>
                  <a:pt x="30000" y="0"/>
                </a:moveTo>
                <a:lnTo>
                  <a:pt x="0" y="0"/>
                </a:lnTo>
                <a:lnTo>
                  <a:pt x="0" y="30000"/>
                </a:lnTo>
                <a:lnTo>
                  <a:pt x="0" y="75000"/>
                </a:lnTo>
                <a:lnTo>
                  <a:pt x="0" y="105000"/>
                </a:lnTo>
                <a:lnTo>
                  <a:pt x="30000" y="105000"/>
                </a:lnTo>
                <a:lnTo>
                  <a:pt x="75000" y="105000"/>
                </a:lnTo>
                <a:lnTo>
                  <a:pt x="75000" y="75000"/>
                </a:lnTo>
                <a:lnTo>
                  <a:pt x="105000" y="75000"/>
                </a:lnTo>
                <a:lnTo>
                  <a:pt x="105000" y="30000"/>
                </a:lnTo>
                <a:lnTo>
                  <a:pt x="75000" y="30000"/>
                </a:lnTo>
                <a:lnTo>
                  <a:pt x="75000" y="0"/>
                </a:lnTo>
                <a:lnTo>
                  <a:pt x="3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36" name="Shape 5336"/>
          <p:cNvSpPr/>
          <p:nvPr/>
        </p:nvSpPr>
        <p:spPr>
          <a:xfrm>
            <a:off x="5137150" y="5383212"/>
            <a:ext cx="14288" cy="12699"/>
          </a:xfrm>
          <a:custGeom>
            <a:pathLst>
              <a:path extrusionOk="0" h="120000" w="120000">
                <a:moveTo>
                  <a:pt x="108000" y="0"/>
                </a:moveTo>
                <a:lnTo>
                  <a:pt x="48000" y="0"/>
                </a:lnTo>
                <a:lnTo>
                  <a:pt x="48000" y="30000"/>
                </a:lnTo>
                <a:lnTo>
                  <a:pt x="0" y="30000"/>
                </a:lnTo>
                <a:lnTo>
                  <a:pt x="0" y="75000"/>
                </a:lnTo>
                <a:lnTo>
                  <a:pt x="0" y="105000"/>
                </a:lnTo>
                <a:lnTo>
                  <a:pt x="48000" y="105000"/>
                </a:lnTo>
                <a:lnTo>
                  <a:pt x="108000" y="105000"/>
                </a:lnTo>
                <a:lnTo>
                  <a:pt x="108000" y="75000"/>
                </a:lnTo>
                <a:lnTo>
                  <a:pt x="108000" y="3000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37" name="Shape 5337"/>
          <p:cNvSpPr/>
          <p:nvPr/>
        </p:nvSpPr>
        <p:spPr>
          <a:xfrm>
            <a:off x="5118100" y="5473700"/>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38" name="Shape 5338"/>
          <p:cNvSpPr/>
          <p:nvPr/>
        </p:nvSpPr>
        <p:spPr>
          <a:xfrm>
            <a:off x="4976812" y="5318125"/>
            <a:ext cx="12699" cy="14288"/>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39" name="Shape 5339"/>
          <p:cNvSpPr/>
          <p:nvPr/>
        </p:nvSpPr>
        <p:spPr>
          <a:xfrm>
            <a:off x="4945062" y="5368925"/>
            <a:ext cx="12699" cy="14288"/>
          </a:xfrm>
          <a:custGeom>
            <a:pathLst>
              <a:path extrusionOk="0" h="120000" w="120000">
                <a:moveTo>
                  <a:pt x="48000" y="0"/>
                </a:moveTo>
                <a:lnTo>
                  <a:pt x="0" y="0"/>
                </a:lnTo>
                <a:lnTo>
                  <a:pt x="0" y="53333"/>
                </a:lnTo>
                <a:lnTo>
                  <a:pt x="0" y="106666"/>
                </a:lnTo>
                <a:lnTo>
                  <a:pt x="48000" y="106666"/>
                </a:lnTo>
                <a:lnTo>
                  <a:pt x="108000" y="53333"/>
                </a:lnTo>
                <a:lnTo>
                  <a:pt x="48000" y="53333"/>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40" name="Shape 5340"/>
          <p:cNvSpPr/>
          <p:nvPr/>
        </p:nvSpPr>
        <p:spPr>
          <a:xfrm>
            <a:off x="4957762" y="5448300"/>
            <a:ext cx="12699" cy="14288"/>
          </a:xfrm>
          <a:custGeom>
            <a:pathLst>
              <a:path extrusionOk="0" h="120000" w="120000">
                <a:moveTo>
                  <a:pt x="40000" y="0"/>
                </a:moveTo>
                <a:lnTo>
                  <a:pt x="40000" y="0"/>
                </a:lnTo>
                <a:lnTo>
                  <a:pt x="0" y="0"/>
                </a:lnTo>
                <a:lnTo>
                  <a:pt x="0" y="53333"/>
                </a:lnTo>
                <a:lnTo>
                  <a:pt x="40000" y="106666"/>
                </a:lnTo>
                <a:lnTo>
                  <a:pt x="66666" y="106666"/>
                </a:lnTo>
                <a:lnTo>
                  <a:pt x="66666" y="53333"/>
                </a:lnTo>
                <a:lnTo>
                  <a:pt x="106666" y="53333"/>
                </a:lnTo>
                <a:lnTo>
                  <a:pt x="106666" y="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41" name="Shape 5341"/>
          <p:cNvSpPr/>
          <p:nvPr/>
        </p:nvSpPr>
        <p:spPr>
          <a:xfrm>
            <a:off x="5011737" y="5472112"/>
            <a:ext cx="12699" cy="14287"/>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42" name="Shape 5342"/>
          <p:cNvSpPr/>
          <p:nvPr/>
        </p:nvSpPr>
        <p:spPr>
          <a:xfrm>
            <a:off x="4983162" y="5478462"/>
            <a:ext cx="11112" cy="14287"/>
          </a:xfrm>
          <a:custGeom>
            <a:pathLst>
              <a:path extrusionOk="0" h="120000" w="120000">
                <a:moveTo>
                  <a:pt x="30000" y="0"/>
                </a:moveTo>
                <a:lnTo>
                  <a:pt x="30000" y="0"/>
                </a:lnTo>
                <a:lnTo>
                  <a:pt x="0" y="0"/>
                </a:lnTo>
                <a:lnTo>
                  <a:pt x="0" y="53333"/>
                </a:lnTo>
                <a:lnTo>
                  <a:pt x="0" y="106666"/>
                </a:lnTo>
                <a:lnTo>
                  <a:pt x="30000" y="106666"/>
                </a:lnTo>
                <a:lnTo>
                  <a:pt x="75000" y="106666"/>
                </a:lnTo>
                <a:lnTo>
                  <a:pt x="105000" y="53333"/>
                </a:lnTo>
                <a:lnTo>
                  <a:pt x="105000" y="0"/>
                </a:lnTo>
                <a:lnTo>
                  <a:pt x="75000" y="0"/>
                </a:lnTo>
                <a:lnTo>
                  <a:pt x="3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43" name="Shape 5343"/>
          <p:cNvSpPr/>
          <p:nvPr/>
        </p:nvSpPr>
        <p:spPr>
          <a:xfrm>
            <a:off x="5635625" y="5341937"/>
            <a:ext cx="247649" cy="263525"/>
          </a:xfrm>
          <a:custGeom>
            <a:pathLst>
              <a:path extrusionOk="0" h="120000" w="120000">
                <a:moveTo>
                  <a:pt x="33600" y="112771"/>
                </a:moveTo>
                <a:lnTo>
                  <a:pt x="33600" y="112771"/>
                </a:lnTo>
                <a:lnTo>
                  <a:pt x="30171" y="110602"/>
                </a:lnTo>
                <a:lnTo>
                  <a:pt x="26742" y="106987"/>
                </a:lnTo>
                <a:lnTo>
                  <a:pt x="24685" y="104819"/>
                </a:lnTo>
                <a:lnTo>
                  <a:pt x="23314" y="101927"/>
                </a:lnTo>
                <a:lnTo>
                  <a:pt x="20571" y="99759"/>
                </a:lnTo>
                <a:lnTo>
                  <a:pt x="18514" y="96867"/>
                </a:lnTo>
                <a:lnTo>
                  <a:pt x="16457" y="94698"/>
                </a:lnTo>
                <a:lnTo>
                  <a:pt x="13028" y="91807"/>
                </a:lnTo>
                <a:lnTo>
                  <a:pt x="10285" y="88915"/>
                </a:lnTo>
                <a:lnTo>
                  <a:pt x="8228" y="86746"/>
                </a:lnTo>
                <a:lnTo>
                  <a:pt x="6857" y="83855"/>
                </a:lnTo>
                <a:lnTo>
                  <a:pt x="4800" y="81686"/>
                </a:lnTo>
                <a:lnTo>
                  <a:pt x="4114" y="78795"/>
                </a:lnTo>
                <a:lnTo>
                  <a:pt x="2742" y="76626"/>
                </a:lnTo>
                <a:lnTo>
                  <a:pt x="1371" y="73734"/>
                </a:lnTo>
                <a:lnTo>
                  <a:pt x="685" y="72289"/>
                </a:lnTo>
                <a:lnTo>
                  <a:pt x="0" y="69397"/>
                </a:lnTo>
                <a:lnTo>
                  <a:pt x="0" y="67228"/>
                </a:lnTo>
                <a:lnTo>
                  <a:pt x="685" y="65060"/>
                </a:lnTo>
                <a:lnTo>
                  <a:pt x="685" y="61445"/>
                </a:lnTo>
                <a:lnTo>
                  <a:pt x="1371" y="58554"/>
                </a:lnTo>
                <a:lnTo>
                  <a:pt x="2742" y="55662"/>
                </a:lnTo>
                <a:lnTo>
                  <a:pt x="4114" y="52771"/>
                </a:lnTo>
                <a:lnTo>
                  <a:pt x="4800" y="49879"/>
                </a:lnTo>
                <a:lnTo>
                  <a:pt x="5485" y="46265"/>
                </a:lnTo>
                <a:lnTo>
                  <a:pt x="6857" y="42650"/>
                </a:lnTo>
                <a:lnTo>
                  <a:pt x="8228" y="39036"/>
                </a:lnTo>
                <a:lnTo>
                  <a:pt x="8228" y="34698"/>
                </a:lnTo>
                <a:lnTo>
                  <a:pt x="10285" y="30361"/>
                </a:lnTo>
                <a:lnTo>
                  <a:pt x="12342" y="26746"/>
                </a:lnTo>
                <a:lnTo>
                  <a:pt x="13714" y="23855"/>
                </a:lnTo>
                <a:lnTo>
                  <a:pt x="16457" y="20963"/>
                </a:lnTo>
                <a:lnTo>
                  <a:pt x="19200" y="18795"/>
                </a:lnTo>
                <a:lnTo>
                  <a:pt x="24000" y="15903"/>
                </a:lnTo>
                <a:lnTo>
                  <a:pt x="28799" y="13012"/>
                </a:lnTo>
                <a:lnTo>
                  <a:pt x="32914" y="10120"/>
                </a:lnTo>
                <a:lnTo>
                  <a:pt x="38400" y="7228"/>
                </a:lnTo>
                <a:lnTo>
                  <a:pt x="43200" y="5060"/>
                </a:lnTo>
                <a:lnTo>
                  <a:pt x="48000" y="2891"/>
                </a:lnTo>
                <a:lnTo>
                  <a:pt x="50742" y="1445"/>
                </a:lnTo>
                <a:lnTo>
                  <a:pt x="54857" y="722"/>
                </a:lnTo>
                <a:lnTo>
                  <a:pt x="61714" y="722"/>
                </a:lnTo>
                <a:lnTo>
                  <a:pt x="68571" y="0"/>
                </a:lnTo>
                <a:lnTo>
                  <a:pt x="76800" y="722"/>
                </a:lnTo>
                <a:lnTo>
                  <a:pt x="86400" y="1445"/>
                </a:lnTo>
                <a:lnTo>
                  <a:pt x="93942" y="4337"/>
                </a:lnTo>
                <a:lnTo>
                  <a:pt x="101485" y="8674"/>
                </a:lnTo>
                <a:lnTo>
                  <a:pt x="106971" y="14457"/>
                </a:lnTo>
                <a:lnTo>
                  <a:pt x="108342" y="17349"/>
                </a:lnTo>
                <a:lnTo>
                  <a:pt x="111085" y="20963"/>
                </a:lnTo>
                <a:lnTo>
                  <a:pt x="112457" y="24578"/>
                </a:lnTo>
                <a:lnTo>
                  <a:pt x="114514" y="28192"/>
                </a:lnTo>
                <a:lnTo>
                  <a:pt x="116571" y="32530"/>
                </a:lnTo>
                <a:lnTo>
                  <a:pt x="117942" y="37590"/>
                </a:lnTo>
                <a:lnTo>
                  <a:pt x="118628" y="41204"/>
                </a:lnTo>
                <a:lnTo>
                  <a:pt x="119314" y="44819"/>
                </a:lnTo>
                <a:lnTo>
                  <a:pt x="119314" y="48433"/>
                </a:lnTo>
                <a:lnTo>
                  <a:pt x="118628" y="52771"/>
                </a:lnTo>
                <a:lnTo>
                  <a:pt x="117942" y="58554"/>
                </a:lnTo>
                <a:lnTo>
                  <a:pt x="116571" y="64337"/>
                </a:lnTo>
                <a:lnTo>
                  <a:pt x="115199" y="69397"/>
                </a:lnTo>
                <a:lnTo>
                  <a:pt x="113828" y="74457"/>
                </a:lnTo>
                <a:lnTo>
                  <a:pt x="111771" y="79518"/>
                </a:lnTo>
                <a:lnTo>
                  <a:pt x="111085" y="83132"/>
                </a:lnTo>
                <a:lnTo>
                  <a:pt x="108342" y="87469"/>
                </a:lnTo>
                <a:lnTo>
                  <a:pt x="106285" y="91807"/>
                </a:lnTo>
                <a:lnTo>
                  <a:pt x="102171" y="96867"/>
                </a:lnTo>
                <a:lnTo>
                  <a:pt x="99428" y="101204"/>
                </a:lnTo>
                <a:lnTo>
                  <a:pt x="95314" y="106265"/>
                </a:lnTo>
                <a:lnTo>
                  <a:pt x="91885" y="109879"/>
                </a:lnTo>
                <a:lnTo>
                  <a:pt x="87085" y="112048"/>
                </a:lnTo>
                <a:lnTo>
                  <a:pt x="83657" y="113493"/>
                </a:lnTo>
                <a:lnTo>
                  <a:pt x="80914" y="114216"/>
                </a:lnTo>
                <a:lnTo>
                  <a:pt x="76800" y="114939"/>
                </a:lnTo>
                <a:lnTo>
                  <a:pt x="74057" y="115662"/>
                </a:lnTo>
                <a:lnTo>
                  <a:pt x="71314" y="117108"/>
                </a:lnTo>
                <a:lnTo>
                  <a:pt x="67885" y="117831"/>
                </a:lnTo>
                <a:lnTo>
                  <a:pt x="65142" y="118554"/>
                </a:lnTo>
                <a:lnTo>
                  <a:pt x="62399" y="119277"/>
                </a:lnTo>
                <a:lnTo>
                  <a:pt x="60342" y="119277"/>
                </a:lnTo>
                <a:lnTo>
                  <a:pt x="56914" y="118554"/>
                </a:lnTo>
                <a:lnTo>
                  <a:pt x="52114" y="117831"/>
                </a:lnTo>
                <a:lnTo>
                  <a:pt x="48000" y="116385"/>
                </a:lnTo>
                <a:lnTo>
                  <a:pt x="43885" y="115662"/>
                </a:lnTo>
                <a:lnTo>
                  <a:pt x="39771" y="114939"/>
                </a:lnTo>
                <a:lnTo>
                  <a:pt x="37028" y="113493"/>
                </a:lnTo>
                <a:lnTo>
                  <a:pt x="34971" y="112771"/>
                </a:lnTo>
                <a:lnTo>
                  <a:pt x="33600" y="112771"/>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44" name="Shape 5344"/>
          <p:cNvSpPr/>
          <p:nvPr/>
        </p:nvSpPr>
        <p:spPr>
          <a:xfrm>
            <a:off x="5732462" y="5549900"/>
            <a:ext cx="11112" cy="6349"/>
          </a:xfrm>
          <a:custGeom>
            <a:pathLst>
              <a:path extrusionOk="0" h="120000" w="120000">
                <a:moveTo>
                  <a:pt x="75000" y="90000"/>
                </a:moveTo>
                <a:lnTo>
                  <a:pt x="45000" y="90000"/>
                </a:lnTo>
                <a:lnTo>
                  <a:pt x="30000" y="60000"/>
                </a:lnTo>
                <a:lnTo>
                  <a:pt x="15000" y="60000"/>
                </a:lnTo>
                <a:lnTo>
                  <a:pt x="0" y="60000"/>
                </a:lnTo>
                <a:lnTo>
                  <a:pt x="0" y="30000"/>
                </a:lnTo>
                <a:lnTo>
                  <a:pt x="15000" y="0"/>
                </a:lnTo>
                <a:lnTo>
                  <a:pt x="30000" y="0"/>
                </a:lnTo>
                <a:lnTo>
                  <a:pt x="45000" y="0"/>
                </a:lnTo>
                <a:lnTo>
                  <a:pt x="60000" y="0"/>
                </a:lnTo>
                <a:lnTo>
                  <a:pt x="75000" y="0"/>
                </a:lnTo>
                <a:lnTo>
                  <a:pt x="75000" y="30000"/>
                </a:lnTo>
                <a:lnTo>
                  <a:pt x="90000" y="30000"/>
                </a:lnTo>
                <a:lnTo>
                  <a:pt x="90000" y="60000"/>
                </a:lnTo>
                <a:lnTo>
                  <a:pt x="105000" y="60000"/>
                </a:lnTo>
                <a:lnTo>
                  <a:pt x="105000" y="90000"/>
                </a:lnTo>
                <a:lnTo>
                  <a:pt x="90000" y="90000"/>
                </a:lnTo>
                <a:lnTo>
                  <a:pt x="75000"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45" name="Shape 5345"/>
          <p:cNvSpPr/>
          <p:nvPr/>
        </p:nvSpPr>
        <p:spPr>
          <a:xfrm>
            <a:off x="5732462" y="5549900"/>
            <a:ext cx="26987" cy="22225"/>
          </a:xfrm>
          <a:custGeom>
            <a:pathLst>
              <a:path extrusionOk="0" h="120000" w="120000">
                <a:moveTo>
                  <a:pt x="78000" y="111428"/>
                </a:moveTo>
                <a:lnTo>
                  <a:pt x="78000" y="111428"/>
                </a:lnTo>
                <a:lnTo>
                  <a:pt x="54000" y="94285"/>
                </a:lnTo>
                <a:lnTo>
                  <a:pt x="42000" y="85714"/>
                </a:lnTo>
                <a:lnTo>
                  <a:pt x="24000" y="85714"/>
                </a:lnTo>
                <a:lnTo>
                  <a:pt x="12000" y="77142"/>
                </a:lnTo>
                <a:lnTo>
                  <a:pt x="6000" y="68571"/>
                </a:lnTo>
                <a:lnTo>
                  <a:pt x="0" y="51428"/>
                </a:lnTo>
                <a:lnTo>
                  <a:pt x="0" y="34285"/>
                </a:lnTo>
                <a:lnTo>
                  <a:pt x="6000" y="25714"/>
                </a:lnTo>
                <a:lnTo>
                  <a:pt x="12000" y="8571"/>
                </a:lnTo>
                <a:lnTo>
                  <a:pt x="24000" y="0"/>
                </a:lnTo>
                <a:lnTo>
                  <a:pt x="42000" y="0"/>
                </a:lnTo>
                <a:lnTo>
                  <a:pt x="54000" y="8571"/>
                </a:lnTo>
                <a:lnTo>
                  <a:pt x="60000" y="17142"/>
                </a:lnTo>
                <a:lnTo>
                  <a:pt x="72000" y="17142"/>
                </a:lnTo>
                <a:lnTo>
                  <a:pt x="90000" y="25714"/>
                </a:lnTo>
                <a:lnTo>
                  <a:pt x="102000" y="42857"/>
                </a:lnTo>
                <a:lnTo>
                  <a:pt x="102000" y="59999"/>
                </a:lnTo>
                <a:lnTo>
                  <a:pt x="108000" y="77142"/>
                </a:lnTo>
                <a:lnTo>
                  <a:pt x="114000" y="85714"/>
                </a:lnTo>
                <a:lnTo>
                  <a:pt x="114000" y="94285"/>
                </a:lnTo>
                <a:lnTo>
                  <a:pt x="108000" y="111428"/>
                </a:lnTo>
                <a:lnTo>
                  <a:pt x="102000" y="111428"/>
                </a:lnTo>
                <a:lnTo>
                  <a:pt x="90000" y="111428"/>
                </a:lnTo>
                <a:lnTo>
                  <a:pt x="78000" y="11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46" name="Shape 5346"/>
          <p:cNvSpPr/>
          <p:nvPr/>
        </p:nvSpPr>
        <p:spPr>
          <a:xfrm>
            <a:off x="5745162" y="5383212"/>
            <a:ext cx="12699" cy="6349"/>
          </a:xfrm>
          <a:custGeom>
            <a:pathLst>
              <a:path extrusionOk="0" h="120000" w="120000">
                <a:moveTo>
                  <a:pt x="72000" y="90000"/>
                </a:moveTo>
                <a:lnTo>
                  <a:pt x="48000" y="90000"/>
                </a:lnTo>
                <a:lnTo>
                  <a:pt x="36000" y="60000"/>
                </a:lnTo>
                <a:lnTo>
                  <a:pt x="24000" y="60000"/>
                </a:lnTo>
                <a:lnTo>
                  <a:pt x="12000" y="60000"/>
                </a:lnTo>
                <a:lnTo>
                  <a:pt x="0" y="30000"/>
                </a:lnTo>
                <a:lnTo>
                  <a:pt x="12000" y="0"/>
                </a:lnTo>
                <a:lnTo>
                  <a:pt x="24000" y="0"/>
                </a:lnTo>
                <a:lnTo>
                  <a:pt x="36000" y="0"/>
                </a:lnTo>
                <a:lnTo>
                  <a:pt x="48000" y="0"/>
                </a:lnTo>
                <a:lnTo>
                  <a:pt x="60000" y="0"/>
                </a:lnTo>
                <a:lnTo>
                  <a:pt x="72000" y="0"/>
                </a:lnTo>
                <a:lnTo>
                  <a:pt x="84000" y="0"/>
                </a:lnTo>
                <a:lnTo>
                  <a:pt x="96000" y="0"/>
                </a:lnTo>
                <a:lnTo>
                  <a:pt x="108000" y="30000"/>
                </a:lnTo>
                <a:lnTo>
                  <a:pt x="108000" y="60000"/>
                </a:lnTo>
                <a:lnTo>
                  <a:pt x="108000" y="90000"/>
                </a:lnTo>
                <a:lnTo>
                  <a:pt x="96000" y="90000"/>
                </a:lnTo>
                <a:lnTo>
                  <a:pt x="84000" y="90000"/>
                </a:lnTo>
                <a:lnTo>
                  <a:pt x="72000"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47" name="Shape 5347"/>
          <p:cNvSpPr/>
          <p:nvPr/>
        </p:nvSpPr>
        <p:spPr>
          <a:xfrm>
            <a:off x="5745162" y="5383212"/>
            <a:ext cx="28575" cy="22225"/>
          </a:xfrm>
          <a:custGeom>
            <a:pathLst>
              <a:path extrusionOk="0" h="120000" w="120000">
                <a:moveTo>
                  <a:pt x="74285" y="111428"/>
                </a:moveTo>
                <a:lnTo>
                  <a:pt x="74285" y="111428"/>
                </a:lnTo>
                <a:lnTo>
                  <a:pt x="45714" y="94285"/>
                </a:lnTo>
                <a:lnTo>
                  <a:pt x="40000" y="85714"/>
                </a:lnTo>
                <a:lnTo>
                  <a:pt x="22857" y="85714"/>
                </a:lnTo>
                <a:lnTo>
                  <a:pt x="11428" y="77142"/>
                </a:lnTo>
                <a:lnTo>
                  <a:pt x="5714" y="59999"/>
                </a:lnTo>
                <a:lnTo>
                  <a:pt x="0" y="51428"/>
                </a:lnTo>
                <a:lnTo>
                  <a:pt x="0" y="34285"/>
                </a:lnTo>
                <a:lnTo>
                  <a:pt x="5714" y="17142"/>
                </a:lnTo>
                <a:lnTo>
                  <a:pt x="11428" y="8571"/>
                </a:lnTo>
                <a:lnTo>
                  <a:pt x="22857" y="0"/>
                </a:lnTo>
                <a:lnTo>
                  <a:pt x="40000" y="0"/>
                </a:lnTo>
                <a:lnTo>
                  <a:pt x="45714" y="0"/>
                </a:lnTo>
                <a:lnTo>
                  <a:pt x="62857" y="0"/>
                </a:lnTo>
                <a:lnTo>
                  <a:pt x="74285" y="0"/>
                </a:lnTo>
                <a:lnTo>
                  <a:pt x="91428" y="0"/>
                </a:lnTo>
                <a:lnTo>
                  <a:pt x="102857" y="17142"/>
                </a:lnTo>
                <a:lnTo>
                  <a:pt x="108571" y="42857"/>
                </a:lnTo>
                <a:lnTo>
                  <a:pt x="108571" y="59999"/>
                </a:lnTo>
                <a:lnTo>
                  <a:pt x="114285" y="85714"/>
                </a:lnTo>
                <a:lnTo>
                  <a:pt x="114285" y="102857"/>
                </a:lnTo>
                <a:lnTo>
                  <a:pt x="108571" y="111428"/>
                </a:lnTo>
                <a:lnTo>
                  <a:pt x="97142" y="111428"/>
                </a:lnTo>
                <a:lnTo>
                  <a:pt x="80000" y="111428"/>
                </a:lnTo>
                <a:lnTo>
                  <a:pt x="74285" y="11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48" name="Shape 5348"/>
          <p:cNvSpPr/>
          <p:nvPr/>
        </p:nvSpPr>
        <p:spPr>
          <a:xfrm>
            <a:off x="5699125" y="5503862"/>
            <a:ext cx="3174" cy="6349"/>
          </a:xfrm>
          <a:custGeom>
            <a:pathLst>
              <a:path extrusionOk="0" h="120000" w="120000">
                <a:moveTo>
                  <a:pt x="0" y="60000"/>
                </a:moveTo>
                <a:lnTo>
                  <a:pt x="0" y="30000"/>
                </a:lnTo>
                <a:lnTo>
                  <a:pt x="0" y="0"/>
                </a:lnTo>
                <a:lnTo>
                  <a:pt x="60000" y="0"/>
                </a:lnTo>
                <a:lnTo>
                  <a:pt x="60000" y="60000"/>
                </a:lnTo>
                <a:lnTo>
                  <a:pt x="60000" y="90000"/>
                </a:lnTo>
                <a:lnTo>
                  <a:pt x="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49" name="Shape 5349"/>
          <p:cNvSpPr/>
          <p:nvPr/>
        </p:nvSpPr>
        <p:spPr>
          <a:xfrm>
            <a:off x="5700712" y="5503862"/>
            <a:ext cx="15875" cy="22225"/>
          </a:xfrm>
          <a:custGeom>
            <a:pathLst>
              <a:path extrusionOk="0" h="120000" w="120000">
                <a:moveTo>
                  <a:pt x="109090" y="59999"/>
                </a:moveTo>
                <a:lnTo>
                  <a:pt x="109090" y="59999"/>
                </a:lnTo>
                <a:lnTo>
                  <a:pt x="109090" y="42857"/>
                </a:lnTo>
                <a:lnTo>
                  <a:pt x="109090" y="17142"/>
                </a:lnTo>
                <a:lnTo>
                  <a:pt x="109090" y="8571"/>
                </a:lnTo>
                <a:lnTo>
                  <a:pt x="98181" y="0"/>
                </a:lnTo>
                <a:lnTo>
                  <a:pt x="76363" y="0"/>
                </a:lnTo>
                <a:lnTo>
                  <a:pt x="65454" y="0"/>
                </a:lnTo>
                <a:lnTo>
                  <a:pt x="43636" y="8571"/>
                </a:lnTo>
                <a:lnTo>
                  <a:pt x="32727" y="8571"/>
                </a:lnTo>
                <a:lnTo>
                  <a:pt x="0" y="59999"/>
                </a:lnTo>
                <a:lnTo>
                  <a:pt x="32727" y="111428"/>
                </a:lnTo>
                <a:lnTo>
                  <a:pt x="10909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50" name="Shape 5350"/>
          <p:cNvSpPr/>
          <p:nvPr/>
        </p:nvSpPr>
        <p:spPr>
          <a:xfrm>
            <a:off x="5799137" y="5510212"/>
            <a:ext cx="1587" cy="7937"/>
          </a:xfrm>
          <a:custGeom>
            <a:pathLst>
              <a:path extrusionOk="0" h="120000" w="120000">
                <a:moveTo>
                  <a:pt x="0" y="48000"/>
                </a:moveTo>
                <a:lnTo>
                  <a:pt x="0" y="24000"/>
                </a:lnTo>
                <a:lnTo>
                  <a:pt x="0" y="0"/>
                </a:lnTo>
                <a:lnTo>
                  <a:pt x="0" y="24000"/>
                </a:lnTo>
                <a:lnTo>
                  <a:pt x="0" y="48000"/>
                </a:lnTo>
                <a:lnTo>
                  <a:pt x="0" y="96000"/>
                </a:lnTo>
                <a:lnTo>
                  <a:pt x="0" y="4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51" name="Shape 5351"/>
          <p:cNvSpPr/>
          <p:nvPr/>
        </p:nvSpPr>
        <p:spPr>
          <a:xfrm>
            <a:off x="5799137" y="5510212"/>
            <a:ext cx="17461" cy="23812"/>
          </a:xfrm>
          <a:custGeom>
            <a:pathLst>
              <a:path extrusionOk="0" h="120000" w="120000">
                <a:moveTo>
                  <a:pt x="110000" y="64000"/>
                </a:moveTo>
                <a:lnTo>
                  <a:pt x="110000" y="64000"/>
                </a:lnTo>
                <a:lnTo>
                  <a:pt x="110000" y="40000"/>
                </a:lnTo>
                <a:lnTo>
                  <a:pt x="110000" y="24000"/>
                </a:lnTo>
                <a:lnTo>
                  <a:pt x="110000" y="16000"/>
                </a:lnTo>
                <a:lnTo>
                  <a:pt x="100000" y="8000"/>
                </a:lnTo>
                <a:lnTo>
                  <a:pt x="80000" y="0"/>
                </a:lnTo>
                <a:lnTo>
                  <a:pt x="70000" y="8000"/>
                </a:lnTo>
                <a:lnTo>
                  <a:pt x="60000" y="16000"/>
                </a:lnTo>
                <a:lnTo>
                  <a:pt x="40000" y="16000"/>
                </a:lnTo>
                <a:lnTo>
                  <a:pt x="0" y="64000"/>
                </a:lnTo>
                <a:lnTo>
                  <a:pt x="40000" y="112000"/>
                </a:lnTo>
                <a:lnTo>
                  <a:pt x="110000" y="64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52" name="Shape 5352"/>
          <p:cNvSpPr/>
          <p:nvPr/>
        </p:nvSpPr>
        <p:spPr>
          <a:xfrm>
            <a:off x="5803900" y="5437187"/>
            <a:ext cx="1587" cy="12699"/>
          </a:xfrm>
          <a:custGeom>
            <a:pathLst>
              <a:path extrusionOk="0" h="120000" w="120000">
                <a:moveTo>
                  <a:pt x="0" y="75000"/>
                </a:moveTo>
                <a:lnTo>
                  <a:pt x="0" y="45000"/>
                </a:lnTo>
                <a:lnTo>
                  <a:pt x="0" y="30000"/>
                </a:lnTo>
                <a:lnTo>
                  <a:pt x="0" y="15000"/>
                </a:lnTo>
                <a:lnTo>
                  <a:pt x="0" y="0"/>
                </a:lnTo>
                <a:lnTo>
                  <a:pt x="0" y="75000"/>
                </a:lnTo>
                <a:lnTo>
                  <a:pt x="0" y="105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53" name="Shape 5353"/>
          <p:cNvSpPr/>
          <p:nvPr/>
        </p:nvSpPr>
        <p:spPr>
          <a:xfrm>
            <a:off x="5803900" y="5437187"/>
            <a:ext cx="17462" cy="28575"/>
          </a:xfrm>
          <a:custGeom>
            <a:pathLst>
              <a:path extrusionOk="0" h="120000" w="120000">
                <a:moveTo>
                  <a:pt x="101538" y="73333"/>
                </a:moveTo>
                <a:lnTo>
                  <a:pt x="101538" y="73333"/>
                </a:lnTo>
                <a:lnTo>
                  <a:pt x="110769" y="53333"/>
                </a:lnTo>
                <a:lnTo>
                  <a:pt x="110769" y="33333"/>
                </a:lnTo>
                <a:lnTo>
                  <a:pt x="101538" y="26666"/>
                </a:lnTo>
                <a:lnTo>
                  <a:pt x="92307" y="26666"/>
                </a:lnTo>
                <a:lnTo>
                  <a:pt x="73846" y="20000"/>
                </a:lnTo>
                <a:lnTo>
                  <a:pt x="46153" y="6666"/>
                </a:lnTo>
                <a:lnTo>
                  <a:pt x="9230" y="0"/>
                </a:lnTo>
                <a:lnTo>
                  <a:pt x="0" y="73333"/>
                </a:lnTo>
                <a:lnTo>
                  <a:pt x="46153" y="113333"/>
                </a:lnTo>
                <a:lnTo>
                  <a:pt x="101538" y="7333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54" name="Shape 5354"/>
          <p:cNvSpPr/>
          <p:nvPr/>
        </p:nvSpPr>
        <p:spPr>
          <a:xfrm>
            <a:off x="5719762" y="5432425"/>
            <a:ext cx="17461" cy="7937"/>
          </a:xfrm>
          <a:custGeom>
            <a:pathLst>
              <a:path extrusionOk="0" h="120000" w="120000">
                <a:moveTo>
                  <a:pt x="0" y="72000"/>
                </a:moveTo>
                <a:lnTo>
                  <a:pt x="20000" y="48000"/>
                </a:lnTo>
                <a:lnTo>
                  <a:pt x="30000" y="48000"/>
                </a:lnTo>
                <a:lnTo>
                  <a:pt x="40000" y="48000"/>
                </a:lnTo>
                <a:lnTo>
                  <a:pt x="50000" y="48000"/>
                </a:lnTo>
                <a:lnTo>
                  <a:pt x="60000" y="72000"/>
                </a:lnTo>
                <a:lnTo>
                  <a:pt x="70000" y="72000"/>
                </a:lnTo>
                <a:lnTo>
                  <a:pt x="80000" y="96000"/>
                </a:lnTo>
                <a:lnTo>
                  <a:pt x="90000" y="96000"/>
                </a:lnTo>
                <a:lnTo>
                  <a:pt x="100000" y="96000"/>
                </a:lnTo>
                <a:lnTo>
                  <a:pt x="110000" y="72000"/>
                </a:lnTo>
                <a:lnTo>
                  <a:pt x="100000" y="72000"/>
                </a:lnTo>
                <a:lnTo>
                  <a:pt x="90000" y="48000"/>
                </a:lnTo>
                <a:lnTo>
                  <a:pt x="90000" y="24000"/>
                </a:lnTo>
                <a:lnTo>
                  <a:pt x="80000" y="24000"/>
                </a:lnTo>
                <a:lnTo>
                  <a:pt x="70000" y="0"/>
                </a:lnTo>
                <a:lnTo>
                  <a:pt x="50000" y="0"/>
                </a:lnTo>
                <a:lnTo>
                  <a:pt x="40000" y="0"/>
                </a:lnTo>
                <a:lnTo>
                  <a:pt x="30000" y="0"/>
                </a:lnTo>
                <a:lnTo>
                  <a:pt x="20000" y="24000"/>
                </a:lnTo>
                <a:lnTo>
                  <a:pt x="10000" y="48000"/>
                </a:lnTo>
                <a:lnTo>
                  <a:pt x="0" y="72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55" name="Shape 5355"/>
          <p:cNvSpPr/>
          <p:nvPr/>
        </p:nvSpPr>
        <p:spPr>
          <a:xfrm>
            <a:off x="5719762" y="5432425"/>
            <a:ext cx="33336" cy="23813"/>
          </a:xfrm>
          <a:custGeom>
            <a:pathLst>
              <a:path extrusionOk="0" h="120000" w="120000">
                <a:moveTo>
                  <a:pt x="0" y="80000"/>
                </a:moveTo>
                <a:lnTo>
                  <a:pt x="0" y="80000"/>
                </a:lnTo>
                <a:lnTo>
                  <a:pt x="15652" y="64000"/>
                </a:lnTo>
                <a:lnTo>
                  <a:pt x="36521" y="56000"/>
                </a:lnTo>
                <a:lnTo>
                  <a:pt x="46956" y="48000"/>
                </a:lnTo>
                <a:lnTo>
                  <a:pt x="52173" y="56000"/>
                </a:lnTo>
                <a:lnTo>
                  <a:pt x="62608" y="72000"/>
                </a:lnTo>
                <a:lnTo>
                  <a:pt x="73043" y="88000"/>
                </a:lnTo>
                <a:lnTo>
                  <a:pt x="88695" y="104000"/>
                </a:lnTo>
                <a:lnTo>
                  <a:pt x="93913" y="112000"/>
                </a:lnTo>
                <a:lnTo>
                  <a:pt x="104347" y="112000"/>
                </a:lnTo>
                <a:lnTo>
                  <a:pt x="109565" y="104000"/>
                </a:lnTo>
                <a:lnTo>
                  <a:pt x="114782" y="96000"/>
                </a:lnTo>
                <a:lnTo>
                  <a:pt x="109565" y="80000"/>
                </a:lnTo>
                <a:lnTo>
                  <a:pt x="99130" y="56000"/>
                </a:lnTo>
                <a:lnTo>
                  <a:pt x="93913" y="40000"/>
                </a:lnTo>
                <a:lnTo>
                  <a:pt x="88695" y="32000"/>
                </a:lnTo>
                <a:lnTo>
                  <a:pt x="78260" y="16000"/>
                </a:lnTo>
                <a:lnTo>
                  <a:pt x="67826" y="8000"/>
                </a:lnTo>
                <a:lnTo>
                  <a:pt x="52173" y="8000"/>
                </a:lnTo>
                <a:lnTo>
                  <a:pt x="46956" y="0"/>
                </a:lnTo>
                <a:lnTo>
                  <a:pt x="36521" y="0"/>
                </a:lnTo>
                <a:lnTo>
                  <a:pt x="20869" y="16000"/>
                </a:lnTo>
                <a:lnTo>
                  <a:pt x="10434" y="48000"/>
                </a:lnTo>
                <a:lnTo>
                  <a:pt x="5217" y="64000"/>
                </a:lnTo>
                <a:lnTo>
                  <a:pt x="0" y="8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56" name="Shape 5356"/>
          <p:cNvSpPr/>
          <p:nvPr/>
        </p:nvSpPr>
        <p:spPr>
          <a:xfrm>
            <a:off x="5757862" y="5489575"/>
            <a:ext cx="12699" cy="6349"/>
          </a:xfrm>
          <a:custGeom>
            <a:pathLst>
              <a:path extrusionOk="0" h="120000" w="120000">
                <a:moveTo>
                  <a:pt x="106666" y="0"/>
                </a:moveTo>
                <a:lnTo>
                  <a:pt x="106666" y="60000"/>
                </a:lnTo>
                <a:lnTo>
                  <a:pt x="66666" y="90000"/>
                </a:lnTo>
                <a:lnTo>
                  <a:pt x="40000" y="90000"/>
                </a:lnTo>
                <a:lnTo>
                  <a:pt x="0" y="90000"/>
                </a:lnTo>
                <a:lnTo>
                  <a:pt x="10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57" name="Shape 5357"/>
          <p:cNvSpPr/>
          <p:nvPr/>
        </p:nvSpPr>
        <p:spPr>
          <a:xfrm>
            <a:off x="5770562" y="5494337"/>
            <a:ext cx="4762" cy="12699"/>
          </a:xfrm>
          <a:custGeom>
            <a:pathLst>
              <a:path extrusionOk="0" h="120000" w="120000">
                <a:moveTo>
                  <a:pt x="0" y="105000"/>
                </a:moveTo>
                <a:lnTo>
                  <a:pt x="0" y="105000"/>
                </a:lnTo>
                <a:lnTo>
                  <a:pt x="0" y="45000"/>
                </a:lnTo>
                <a:lnTo>
                  <a:pt x="30000" y="15000"/>
                </a:lnTo>
                <a:lnTo>
                  <a:pt x="60000" y="0"/>
                </a:lnTo>
                <a:lnTo>
                  <a:pt x="90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58" name="Shape 5358"/>
          <p:cNvSpPr/>
          <p:nvPr/>
        </p:nvSpPr>
        <p:spPr>
          <a:xfrm>
            <a:off x="5686425" y="5424487"/>
            <a:ext cx="1587" cy="25399"/>
          </a:xfrm>
          <a:custGeom>
            <a:pathLst>
              <a:path extrusionOk="0" h="120000" w="120000">
                <a:moveTo>
                  <a:pt x="0" y="112500"/>
                </a:moveTo>
                <a:lnTo>
                  <a:pt x="0" y="97500"/>
                </a:lnTo>
                <a:lnTo>
                  <a:pt x="0" y="82500"/>
                </a:lnTo>
                <a:lnTo>
                  <a:pt x="0" y="75000"/>
                </a:lnTo>
                <a:lnTo>
                  <a:pt x="0" y="67500"/>
                </a:lnTo>
                <a:lnTo>
                  <a:pt x="0" y="60000"/>
                </a:lnTo>
                <a:lnTo>
                  <a:pt x="0" y="52500"/>
                </a:lnTo>
                <a:lnTo>
                  <a:pt x="0" y="45000"/>
                </a:lnTo>
                <a:lnTo>
                  <a:pt x="0" y="37500"/>
                </a:lnTo>
                <a:lnTo>
                  <a:pt x="0" y="30000"/>
                </a:lnTo>
                <a:lnTo>
                  <a:pt x="0" y="15000"/>
                </a:lnTo>
                <a:lnTo>
                  <a:pt x="0" y="0"/>
                </a:lnTo>
                <a:lnTo>
                  <a:pt x="0" y="1125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59" name="Shape 5359"/>
          <p:cNvSpPr/>
          <p:nvPr/>
        </p:nvSpPr>
        <p:spPr>
          <a:xfrm>
            <a:off x="5686425" y="5424487"/>
            <a:ext cx="17462" cy="41275"/>
          </a:xfrm>
          <a:custGeom>
            <a:pathLst>
              <a:path extrusionOk="0" h="120000" w="120000">
                <a:moveTo>
                  <a:pt x="0" y="115384"/>
                </a:moveTo>
                <a:lnTo>
                  <a:pt x="0" y="115384"/>
                </a:lnTo>
                <a:lnTo>
                  <a:pt x="20000" y="96923"/>
                </a:lnTo>
                <a:lnTo>
                  <a:pt x="40000" y="87692"/>
                </a:lnTo>
                <a:lnTo>
                  <a:pt x="60000" y="73846"/>
                </a:lnTo>
                <a:lnTo>
                  <a:pt x="60000" y="69230"/>
                </a:lnTo>
                <a:lnTo>
                  <a:pt x="60000" y="64615"/>
                </a:lnTo>
                <a:lnTo>
                  <a:pt x="60000" y="55384"/>
                </a:lnTo>
                <a:lnTo>
                  <a:pt x="60000" y="46153"/>
                </a:lnTo>
                <a:lnTo>
                  <a:pt x="60000" y="36923"/>
                </a:lnTo>
                <a:lnTo>
                  <a:pt x="70000" y="27692"/>
                </a:lnTo>
                <a:lnTo>
                  <a:pt x="90000" y="13846"/>
                </a:lnTo>
                <a:lnTo>
                  <a:pt x="100000" y="0"/>
                </a:lnTo>
                <a:lnTo>
                  <a:pt x="110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60" name="Shape 5360"/>
          <p:cNvSpPr/>
          <p:nvPr/>
        </p:nvSpPr>
        <p:spPr>
          <a:xfrm>
            <a:off x="5697537" y="5391150"/>
            <a:ext cx="22225" cy="6349"/>
          </a:xfrm>
          <a:custGeom>
            <a:pathLst>
              <a:path extrusionOk="0" h="120000" w="120000">
                <a:moveTo>
                  <a:pt x="0" y="0"/>
                </a:moveTo>
                <a:lnTo>
                  <a:pt x="22500" y="0"/>
                </a:lnTo>
                <a:lnTo>
                  <a:pt x="37500" y="30000"/>
                </a:lnTo>
                <a:lnTo>
                  <a:pt x="52500" y="60000"/>
                </a:lnTo>
                <a:lnTo>
                  <a:pt x="67500" y="60000"/>
                </a:lnTo>
                <a:lnTo>
                  <a:pt x="75000" y="60000"/>
                </a:lnTo>
                <a:lnTo>
                  <a:pt x="90000" y="90000"/>
                </a:lnTo>
                <a:lnTo>
                  <a:pt x="105000" y="90000"/>
                </a:lnTo>
                <a:lnTo>
                  <a:pt x="112500" y="90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61" name="Shape 5361"/>
          <p:cNvSpPr/>
          <p:nvPr/>
        </p:nvSpPr>
        <p:spPr>
          <a:xfrm>
            <a:off x="5697537" y="5391150"/>
            <a:ext cx="38099" cy="22225"/>
          </a:xfrm>
          <a:custGeom>
            <a:pathLst>
              <a:path extrusionOk="0" h="120000" w="120000">
                <a:moveTo>
                  <a:pt x="0" y="0"/>
                </a:moveTo>
                <a:lnTo>
                  <a:pt x="0" y="0"/>
                </a:lnTo>
                <a:lnTo>
                  <a:pt x="22222" y="8571"/>
                </a:lnTo>
                <a:lnTo>
                  <a:pt x="40000" y="25714"/>
                </a:lnTo>
                <a:lnTo>
                  <a:pt x="53333" y="59999"/>
                </a:lnTo>
                <a:lnTo>
                  <a:pt x="71111" y="68571"/>
                </a:lnTo>
                <a:lnTo>
                  <a:pt x="80000" y="85714"/>
                </a:lnTo>
                <a:lnTo>
                  <a:pt x="93333" y="102857"/>
                </a:lnTo>
                <a:lnTo>
                  <a:pt x="111111" y="111428"/>
                </a:lnTo>
                <a:lnTo>
                  <a:pt x="115555" y="11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62" name="Shape 5362"/>
          <p:cNvSpPr/>
          <p:nvPr/>
        </p:nvSpPr>
        <p:spPr>
          <a:xfrm>
            <a:off x="5772150" y="5526087"/>
            <a:ext cx="14288" cy="12699"/>
          </a:xfrm>
          <a:custGeom>
            <a:pathLst>
              <a:path extrusionOk="0" h="120000" w="120000">
                <a:moveTo>
                  <a:pt x="48000" y="75000"/>
                </a:moveTo>
                <a:lnTo>
                  <a:pt x="108000" y="105000"/>
                </a:lnTo>
                <a:lnTo>
                  <a:pt x="108000" y="75000"/>
                </a:lnTo>
                <a:lnTo>
                  <a:pt x="108000" y="30000"/>
                </a:lnTo>
                <a:lnTo>
                  <a:pt x="108000" y="0"/>
                </a:lnTo>
                <a:lnTo>
                  <a:pt x="48000" y="0"/>
                </a:lnTo>
                <a:lnTo>
                  <a:pt x="0" y="30000"/>
                </a:lnTo>
                <a:lnTo>
                  <a:pt x="0" y="75000"/>
                </a:lnTo>
                <a:lnTo>
                  <a:pt x="4800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63" name="Shape 5363"/>
          <p:cNvSpPr/>
          <p:nvPr/>
        </p:nvSpPr>
        <p:spPr>
          <a:xfrm>
            <a:off x="5734050" y="5507037"/>
            <a:ext cx="12699" cy="12699"/>
          </a:xfrm>
          <a:custGeom>
            <a:pathLst>
              <a:path extrusionOk="0" h="120000" w="120000">
                <a:moveTo>
                  <a:pt x="40000" y="105000"/>
                </a:moveTo>
                <a:lnTo>
                  <a:pt x="40000" y="105000"/>
                </a:lnTo>
                <a:lnTo>
                  <a:pt x="66666" y="105000"/>
                </a:lnTo>
                <a:lnTo>
                  <a:pt x="106666" y="105000"/>
                </a:lnTo>
                <a:lnTo>
                  <a:pt x="106666" y="75000"/>
                </a:lnTo>
                <a:lnTo>
                  <a:pt x="106666" y="30000"/>
                </a:lnTo>
                <a:lnTo>
                  <a:pt x="66666" y="30000"/>
                </a:lnTo>
                <a:lnTo>
                  <a:pt x="66666" y="0"/>
                </a:lnTo>
                <a:lnTo>
                  <a:pt x="40000" y="0"/>
                </a:lnTo>
                <a:lnTo>
                  <a:pt x="0" y="30000"/>
                </a:lnTo>
                <a:lnTo>
                  <a:pt x="0" y="75000"/>
                </a:lnTo>
                <a:lnTo>
                  <a:pt x="0" y="10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64" name="Shape 5364"/>
          <p:cNvSpPr/>
          <p:nvPr/>
        </p:nvSpPr>
        <p:spPr>
          <a:xfrm>
            <a:off x="5734050" y="5468937"/>
            <a:ext cx="14288" cy="12699"/>
          </a:xfrm>
          <a:custGeom>
            <a:pathLst>
              <a:path extrusionOk="0" h="120000" w="120000">
                <a:moveTo>
                  <a:pt x="0" y="105000"/>
                </a:moveTo>
                <a:lnTo>
                  <a:pt x="48000" y="105000"/>
                </a:lnTo>
                <a:lnTo>
                  <a:pt x="108000" y="105000"/>
                </a:lnTo>
                <a:lnTo>
                  <a:pt x="108000" y="75000"/>
                </a:lnTo>
                <a:lnTo>
                  <a:pt x="108000" y="30000"/>
                </a:lnTo>
                <a:lnTo>
                  <a:pt x="108000" y="0"/>
                </a:lnTo>
                <a:lnTo>
                  <a:pt x="48000" y="0"/>
                </a:lnTo>
                <a:lnTo>
                  <a:pt x="0" y="0"/>
                </a:lnTo>
                <a:lnTo>
                  <a:pt x="0" y="30000"/>
                </a:lnTo>
                <a:lnTo>
                  <a:pt x="0" y="75000"/>
                </a:lnTo>
                <a:lnTo>
                  <a:pt x="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65" name="Shape 5365"/>
          <p:cNvSpPr/>
          <p:nvPr/>
        </p:nvSpPr>
        <p:spPr>
          <a:xfrm>
            <a:off x="5811837" y="5473700"/>
            <a:ext cx="15875" cy="12699"/>
          </a:xfrm>
          <a:custGeom>
            <a:pathLst>
              <a:path extrusionOk="0" h="120000" w="120000">
                <a:moveTo>
                  <a:pt x="0" y="75000"/>
                </a:moveTo>
                <a:lnTo>
                  <a:pt x="109090" y="105000"/>
                </a:lnTo>
                <a:lnTo>
                  <a:pt x="109090" y="75000"/>
                </a:lnTo>
                <a:lnTo>
                  <a:pt x="109090" y="30000"/>
                </a:lnTo>
                <a:lnTo>
                  <a:pt x="109090" y="0"/>
                </a:lnTo>
                <a:lnTo>
                  <a:pt x="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66" name="Shape 5366"/>
          <p:cNvSpPr/>
          <p:nvPr/>
        </p:nvSpPr>
        <p:spPr>
          <a:xfrm>
            <a:off x="5799137" y="5365750"/>
            <a:ext cx="14287" cy="12699"/>
          </a:xfrm>
          <a:custGeom>
            <a:pathLst>
              <a:path extrusionOk="0" h="120000" w="120000">
                <a:moveTo>
                  <a:pt x="0" y="75000"/>
                </a:moveTo>
                <a:lnTo>
                  <a:pt x="48000" y="105000"/>
                </a:lnTo>
                <a:lnTo>
                  <a:pt x="108000" y="75000"/>
                </a:lnTo>
                <a:lnTo>
                  <a:pt x="108000" y="30000"/>
                </a:lnTo>
                <a:lnTo>
                  <a:pt x="108000" y="0"/>
                </a:lnTo>
                <a:lnTo>
                  <a:pt x="48000" y="0"/>
                </a:lnTo>
                <a:lnTo>
                  <a:pt x="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67" name="Shape 5367"/>
          <p:cNvSpPr/>
          <p:nvPr/>
        </p:nvSpPr>
        <p:spPr>
          <a:xfrm>
            <a:off x="5822950" y="5397500"/>
            <a:ext cx="14288" cy="14288"/>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68" name="Shape 5368"/>
          <p:cNvSpPr/>
          <p:nvPr/>
        </p:nvSpPr>
        <p:spPr>
          <a:xfrm>
            <a:off x="5691187" y="5435600"/>
            <a:ext cx="14287" cy="12699"/>
          </a:xfrm>
          <a:custGeom>
            <a:pathLst>
              <a:path extrusionOk="0" h="120000" w="120000">
                <a:moveTo>
                  <a:pt x="0" y="105000"/>
                </a:moveTo>
                <a:lnTo>
                  <a:pt x="48000" y="105000"/>
                </a:lnTo>
                <a:lnTo>
                  <a:pt x="108000" y="105000"/>
                </a:lnTo>
                <a:lnTo>
                  <a:pt x="108000" y="75000"/>
                </a:lnTo>
                <a:lnTo>
                  <a:pt x="108000" y="30000"/>
                </a:lnTo>
                <a:lnTo>
                  <a:pt x="48000" y="0"/>
                </a:lnTo>
                <a:lnTo>
                  <a:pt x="0" y="0"/>
                </a:lnTo>
                <a:lnTo>
                  <a:pt x="0" y="30000"/>
                </a:lnTo>
                <a:lnTo>
                  <a:pt x="0" y="75000"/>
                </a:lnTo>
                <a:lnTo>
                  <a:pt x="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69" name="Shape 5369"/>
          <p:cNvSpPr/>
          <p:nvPr/>
        </p:nvSpPr>
        <p:spPr>
          <a:xfrm>
            <a:off x="5659437" y="5473700"/>
            <a:ext cx="14287" cy="12699"/>
          </a:xfrm>
          <a:custGeom>
            <a:pathLst>
              <a:path extrusionOk="0" h="120000" w="120000">
                <a:moveTo>
                  <a:pt x="48000" y="75000"/>
                </a:moveTo>
                <a:lnTo>
                  <a:pt x="48000" y="105000"/>
                </a:lnTo>
                <a:lnTo>
                  <a:pt x="108000" y="75000"/>
                </a:lnTo>
                <a:lnTo>
                  <a:pt x="108000" y="30000"/>
                </a:lnTo>
                <a:lnTo>
                  <a:pt x="48000" y="0"/>
                </a:lnTo>
                <a:lnTo>
                  <a:pt x="48000" y="30000"/>
                </a:lnTo>
                <a:lnTo>
                  <a:pt x="0" y="30000"/>
                </a:lnTo>
                <a:lnTo>
                  <a:pt x="0" y="75000"/>
                </a:lnTo>
                <a:lnTo>
                  <a:pt x="4800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70" name="Shape 5370"/>
          <p:cNvSpPr/>
          <p:nvPr/>
        </p:nvSpPr>
        <p:spPr>
          <a:xfrm>
            <a:off x="5657850" y="5424487"/>
            <a:ext cx="14288"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71" name="Shape 5371"/>
          <p:cNvSpPr/>
          <p:nvPr/>
        </p:nvSpPr>
        <p:spPr>
          <a:xfrm>
            <a:off x="5721350" y="5357812"/>
            <a:ext cx="14288"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72" name="Shape 5372"/>
          <p:cNvSpPr/>
          <p:nvPr/>
        </p:nvSpPr>
        <p:spPr>
          <a:xfrm>
            <a:off x="5759450" y="5565775"/>
            <a:ext cx="12699" cy="12699"/>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40000" y="30000"/>
                </a:lnTo>
                <a:lnTo>
                  <a:pt x="0" y="7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73" name="Shape 5373"/>
          <p:cNvSpPr/>
          <p:nvPr/>
        </p:nvSpPr>
        <p:spPr>
          <a:xfrm>
            <a:off x="5813425" y="5538787"/>
            <a:ext cx="14288" cy="14287"/>
          </a:xfrm>
          <a:custGeom>
            <a:pathLst>
              <a:path extrusionOk="0" h="120000" w="120000">
                <a:moveTo>
                  <a:pt x="48000" y="106666"/>
                </a:moveTo>
                <a:lnTo>
                  <a:pt x="108000" y="106666"/>
                </a:lnTo>
                <a:lnTo>
                  <a:pt x="108000" y="53333"/>
                </a:lnTo>
                <a:lnTo>
                  <a:pt x="108000" y="0"/>
                </a:lnTo>
                <a:lnTo>
                  <a:pt x="48000" y="0"/>
                </a:lnTo>
                <a:lnTo>
                  <a:pt x="0" y="53333"/>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74" name="Shape 5374"/>
          <p:cNvSpPr/>
          <p:nvPr/>
        </p:nvSpPr>
        <p:spPr>
          <a:xfrm>
            <a:off x="5846762" y="5464175"/>
            <a:ext cx="11112" cy="12699"/>
          </a:xfrm>
          <a:custGeom>
            <a:pathLst>
              <a:path extrusionOk="0" h="120000" w="120000">
                <a:moveTo>
                  <a:pt x="30000" y="75000"/>
                </a:moveTo>
                <a:lnTo>
                  <a:pt x="75000" y="105000"/>
                </a:lnTo>
                <a:lnTo>
                  <a:pt x="105000" y="105000"/>
                </a:lnTo>
                <a:lnTo>
                  <a:pt x="105000" y="75000"/>
                </a:lnTo>
                <a:lnTo>
                  <a:pt x="105000" y="30000"/>
                </a:lnTo>
                <a:lnTo>
                  <a:pt x="105000" y="0"/>
                </a:lnTo>
                <a:lnTo>
                  <a:pt x="75000" y="0"/>
                </a:lnTo>
                <a:lnTo>
                  <a:pt x="30000" y="0"/>
                </a:lnTo>
                <a:lnTo>
                  <a:pt x="0" y="30000"/>
                </a:lnTo>
                <a:lnTo>
                  <a:pt x="0" y="75000"/>
                </a:lnTo>
                <a:lnTo>
                  <a:pt x="3000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75" name="Shape 5375"/>
          <p:cNvSpPr/>
          <p:nvPr/>
        </p:nvSpPr>
        <p:spPr>
          <a:xfrm>
            <a:off x="5811837" y="5416550"/>
            <a:ext cx="14287" cy="12699"/>
          </a:xfrm>
          <a:custGeom>
            <a:pathLst>
              <a:path extrusionOk="0" h="120000" w="120000">
                <a:moveTo>
                  <a:pt x="48000" y="105000"/>
                </a:moveTo>
                <a:lnTo>
                  <a:pt x="48000" y="105000"/>
                </a:lnTo>
                <a:lnTo>
                  <a:pt x="108000" y="75000"/>
                </a:lnTo>
                <a:lnTo>
                  <a:pt x="108000" y="30000"/>
                </a:lnTo>
                <a:lnTo>
                  <a:pt x="48000" y="0"/>
                </a:lnTo>
                <a:lnTo>
                  <a:pt x="0" y="30000"/>
                </a:lnTo>
                <a:lnTo>
                  <a:pt x="0" y="7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76" name="Shape 5376"/>
          <p:cNvSpPr/>
          <p:nvPr/>
        </p:nvSpPr>
        <p:spPr>
          <a:xfrm>
            <a:off x="5840412" y="5427662"/>
            <a:ext cx="14287" cy="12699"/>
          </a:xfrm>
          <a:custGeom>
            <a:pathLst>
              <a:path extrusionOk="0" h="120000" w="120000">
                <a:moveTo>
                  <a:pt x="0" y="105000"/>
                </a:moveTo>
                <a:lnTo>
                  <a:pt x="48000" y="105000"/>
                </a:lnTo>
                <a:lnTo>
                  <a:pt x="108000" y="75000"/>
                </a:lnTo>
                <a:lnTo>
                  <a:pt x="108000" y="30000"/>
                </a:lnTo>
                <a:lnTo>
                  <a:pt x="48000" y="0"/>
                </a:lnTo>
                <a:lnTo>
                  <a:pt x="0" y="0"/>
                </a:lnTo>
                <a:lnTo>
                  <a:pt x="0" y="30000"/>
                </a:lnTo>
                <a:lnTo>
                  <a:pt x="0" y="75000"/>
                </a:lnTo>
                <a:lnTo>
                  <a:pt x="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77" name="Shape 5377"/>
          <p:cNvSpPr/>
          <p:nvPr/>
        </p:nvSpPr>
        <p:spPr>
          <a:xfrm>
            <a:off x="6005512" y="5303837"/>
            <a:ext cx="246062" cy="263525"/>
          </a:xfrm>
          <a:custGeom>
            <a:pathLst>
              <a:path extrusionOk="0" h="120000" w="120000">
                <a:moveTo>
                  <a:pt x="81379" y="118554"/>
                </a:moveTo>
                <a:lnTo>
                  <a:pt x="81379" y="118554"/>
                </a:lnTo>
                <a:lnTo>
                  <a:pt x="76551" y="119277"/>
                </a:lnTo>
                <a:lnTo>
                  <a:pt x="71724" y="119277"/>
                </a:lnTo>
                <a:lnTo>
                  <a:pt x="68965" y="119277"/>
                </a:lnTo>
                <a:lnTo>
                  <a:pt x="64827" y="118554"/>
                </a:lnTo>
                <a:lnTo>
                  <a:pt x="62068" y="118554"/>
                </a:lnTo>
                <a:lnTo>
                  <a:pt x="58620" y="118554"/>
                </a:lnTo>
                <a:lnTo>
                  <a:pt x="55172" y="117831"/>
                </a:lnTo>
                <a:lnTo>
                  <a:pt x="50344" y="117831"/>
                </a:lnTo>
                <a:lnTo>
                  <a:pt x="46206" y="117831"/>
                </a:lnTo>
                <a:lnTo>
                  <a:pt x="43448" y="117831"/>
                </a:lnTo>
                <a:lnTo>
                  <a:pt x="40000" y="117108"/>
                </a:lnTo>
                <a:lnTo>
                  <a:pt x="37241" y="115662"/>
                </a:lnTo>
                <a:lnTo>
                  <a:pt x="33793" y="114939"/>
                </a:lnTo>
                <a:lnTo>
                  <a:pt x="31034" y="114216"/>
                </a:lnTo>
                <a:lnTo>
                  <a:pt x="29655" y="113493"/>
                </a:lnTo>
                <a:lnTo>
                  <a:pt x="26896" y="112048"/>
                </a:lnTo>
                <a:lnTo>
                  <a:pt x="23448" y="109156"/>
                </a:lnTo>
                <a:lnTo>
                  <a:pt x="19310" y="104819"/>
                </a:lnTo>
                <a:lnTo>
                  <a:pt x="15172" y="99036"/>
                </a:lnTo>
                <a:lnTo>
                  <a:pt x="13103" y="93975"/>
                </a:lnTo>
                <a:lnTo>
                  <a:pt x="11034" y="91084"/>
                </a:lnTo>
                <a:lnTo>
                  <a:pt x="8965" y="87469"/>
                </a:lnTo>
                <a:lnTo>
                  <a:pt x="6896" y="83855"/>
                </a:lnTo>
                <a:lnTo>
                  <a:pt x="4827" y="80240"/>
                </a:lnTo>
                <a:lnTo>
                  <a:pt x="2068" y="76626"/>
                </a:lnTo>
                <a:lnTo>
                  <a:pt x="689" y="72289"/>
                </a:lnTo>
                <a:lnTo>
                  <a:pt x="0" y="68674"/>
                </a:lnTo>
                <a:lnTo>
                  <a:pt x="0" y="65060"/>
                </a:lnTo>
                <a:lnTo>
                  <a:pt x="689" y="61445"/>
                </a:lnTo>
                <a:lnTo>
                  <a:pt x="689" y="57108"/>
                </a:lnTo>
                <a:lnTo>
                  <a:pt x="2068" y="51325"/>
                </a:lnTo>
                <a:lnTo>
                  <a:pt x="4137" y="45542"/>
                </a:lnTo>
                <a:lnTo>
                  <a:pt x="5517" y="41204"/>
                </a:lnTo>
                <a:lnTo>
                  <a:pt x="6206" y="36144"/>
                </a:lnTo>
                <a:lnTo>
                  <a:pt x="8275" y="31807"/>
                </a:lnTo>
                <a:lnTo>
                  <a:pt x="10344" y="28915"/>
                </a:lnTo>
                <a:lnTo>
                  <a:pt x="12413" y="26024"/>
                </a:lnTo>
                <a:lnTo>
                  <a:pt x="16551" y="20963"/>
                </a:lnTo>
                <a:lnTo>
                  <a:pt x="20689" y="15903"/>
                </a:lnTo>
                <a:lnTo>
                  <a:pt x="27586" y="10120"/>
                </a:lnTo>
                <a:lnTo>
                  <a:pt x="35172" y="5783"/>
                </a:lnTo>
                <a:lnTo>
                  <a:pt x="42758" y="2168"/>
                </a:lnTo>
                <a:lnTo>
                  <a:pt x="50344" y="0"/>
                </a:lnTo>
                <a:lnTo>
                  <a:pt x="60000" y="722"/>
                </a:lnTo>
                <a:lnTo>
                  <a:pt x="62758" y="1445"/>
                </a:lnTo>
                <a:lnTo>
                  <a:pt x="66896" y="2891"/>
                </a:lnTo>
                <a:lnTo>
                  <a:pt x="71034" y="4337"/>
                </a:lnTo>
                <a:lnTo>
                  <a:pt x="75172" y="5783"/>
                </a:lnTo>
                <a:lnTo>
                  <a:pt x="80000" y="7951"/>
                </a:lnTo>
                <a:lnTo>
                  <a:pt x="84137" y="9397"/>
                </a:lnTo>
                <a:lnTo>
                  <a:pt x="88275" y="12289"/>
                </a:lnTo>
                <a:lnTo>
                  <a:pt x="90344" y="13734"/>
                </a:lnTo>
                <a:lnTo>
                  <a:pt x="93793" y="16626"/>
                </a:lnTo>
                <a:lnTo>
                  <a:pt x="96551" y="20240"/>
                </a:lnTo>
                <a:lnTo>
                  <a:pt x="100000" y="24578"/>
                </a:lnTo>
                <a:lnTo>
                  <a:pt x="104137" y="29638"/>
                </a:lnTo>
                <a:lnTo>
                  <a:pt x="106896" y="34698"/>
                </a:lnTo>
                <a:lnTo>
                  <a:pt x="108965" y="39759"/>
                </a:lnTo>
                <a:lnTo>
                  <a:pt x="112413" y="44096"/>
                </a:lnTo>
                <a:lnTo>
                  <a:pt x="113793" y="47710"/>
                </a:lnTo>
                <a:lnTo>
                  <a:pt x="115172" y="51325"/>
                </a:lnTo>
                <a:lnTo>
                  <a:pt x="117241" y="56385"/>
                </a:lnTo>
                <a:lnTo>
                  <a:pt x="118620" y="62168"/>
                </a:lnTo>
                <a:lnTo>
                  <a:pt x="118620" y="67951"/>
                </a:lnTo>
                <a:lnTo>
                  <a:pt x="119310" y="73012"/>
                </a:lnTo>
                <a:lnTo>
                  <a:pt x="119310" y="78072"/>
                </a:lnTo>
                <a:lnTo>
                  <a:pt x="118620" y="82409"/>
                </a:lnTo>
                <a:lnTo>
                  <a:pt x="117931" y="86746"/>
                </a:lnTo>
                <a:lnTo>
                  <a:pt x="115172" y="89638"/>
                </a:lnTo>
                <a:lnTo>
                  <a:pt x="113793" y="91807"/>
                </a:lnTo>
                <a:lnTo>
                  <a:pt x="112413" y="95421"/>
                </a:lnTo>
                <a:lnTo>
                  <a:pt x="111034" y="97590"/>
                </a:lnTo>
                <a:lnTo>
                  <a:pt x="108965" y="100481"/>
                </a:lnTo>
                <a:lnTo>
                  <a:pt x="108275" y="102650"/>
                </a:lnTo>
                <a:lnTo>
                  <a:pt x="106206" y="104819"/>
                </a:lnTo>
                <a:lnTo>
                  <a:pt x="104137" y="106265"/>
                </a:lnTo>
                <a:lnTo>
                  <a:pt x="101379" y="108433"/>
                </a:lnTo>
                <a:lnTo>
                  <a:pt x="98620" y="109879"/>
                </a:lnTo>
                <a:lnTo>
                  <a:pt x="94482" y="112771"/>
                </a:lnTo>
                <a:lnTo>
                  <a:pt x="90344" y="114216"/>
                </a:lnTo>
                <a:lnTo>
                  <a:pt x="86896" y="116385"/>
                </a:lnTo>
                <a:lnTo>
                  <a:pt x="84137" y="117831"/>
                </a:lnTo>
                <a:lnTo>
                  <a:pt x="82068" y="118554"/>
                </a:lnTo>
                <a:lnTo>
                  <a:pt x="81379" y="118554"/>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78" name="Shape 5378"/>
          <p:cNvSpPr/>
          <p:nvPr/>
        </p:nvSpPr>
        <p:spPr>
          <a:xfrm>
            <a:off x="6165850" y="5507037"/>
            <a:ext cx="14288" cy="6349"/>
          </a:xfrm>
          <a:custGeom>
            <a:pathLst>
              <a:path extrusionOk="0" h="120000" w="120000">
                <a:moveTo>
                  <a:pt x="84000" y="60000"/>
                </a:moveTo>
                <a:lnTo>
                  <a:pt x="60000" y="60000"/>
                </a:lnTo>
                <a:lnTo>
                  <a:pt x="48000" y="90000"/>
                </a:lnTo>
                <a:lnTo>
                  <a:pt x="36000" y="90000"/>
                </a:lnTo>
                <a:lnTo>
                  <a:pt x="24000" y="90000"/>
                </a:lnTo>
                <a:lnTo>
                  <a:pt x="12000" y="90000"/>
                </a:lnTo>
                <a:lnTo>
                  <a:pt x="0" y="90000"/>
                </a:lnTo>
                <a:lnTo>
                  <a:pt x="0" y="60000"/>
                </a:lnTo>
                <a:lnTo>
                  <a:pt x="12000" y="30000"/>
                </a:lnTo>
                <a:lnTo>
                  <a:pt x="24000" y="30000"/>
                </a:lnTo>
                <a:lnTo>
                  <a:pt x="36000" y="0"/>
                </a:lnTo>
                <a:lnTo>
                  <a:pt x="48000" y="0"/>
                </a:lnTo>
                <a:lnTo>
                  <a:pt x="60000" y="0"/>
                </a:lnTo>
                <a:lnTo>
                  <a:pt x="72000" y="0"/>
                </a:lnTo>
                <a:lnTo>
                  <a:pt x="84000" y="0"/>
                </a:lnTo>
                <a:lnTo>
                  <a:pt x="96000" y="0"/>
                </a:lnTo>
                <a:lnTo>
                  <a:pt x="96000" y="30000"/>
                </a:lnTo>
                <a:lnTo>
                  <a:pt x="108000" y="30000"/>
                </a:lnTo>
                <a:lnTo>
                  <a:pt x="108000" y="60000"/>
                </a:lnTo>
                <a:lnTo>
                  <a:pt x="96000" y="60000"/>
                </a:lnTo>
                <a:lnTo>
                  <a:pt x="8400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79" name="Shape 5379"/>
          <p:cNvSpPr/>
          <p:nvPr/>
        </p:nvSpPr>
        <p:spPr>
          <a:xfrm>
            <a:off x="6165850" y="5507037"/>
            <a:ext cx="30162" cy="22225"/>
          </a:xfrm>
          <a:custGeom>
            <a:pathLst>
              <a:path extrusionOk="0" h="120000" w="120000">
                <a:moveTo>
                  <a:pt x="91428" y="77142"/>
                </a:moveTo>
                <a:lnTo>
                  <a:pt x="91428" y="77142"/>
                </a:lnTo>
                <a:lnTo>
                  <a:pt x="62857" y="85714"/>
                </a:lnTo>
                <a:lnTo>
                  <a:pt x="51428" y="94285"/>
                </a:lnTo>
                <a:lnTo>
                  <a:pt x="51428" y="102857"/>
                </a:lnTo>
                <a:lnTo>
                  <a:pt x="40000" y="111428"/>
                </a:lnTo>
                <a:lnTo>
                  <a:pt x="17142" y="111428"/>
                </a:lnTo>
                <a:lnTo>
                  <a:pt x="11428" y="102857"/>
                </a:lnTo>
                <a:lnTo>
                  <a:pt x="0" y="94285"/>
                </a:lnTo>
                <a:lnTo>
                  <a:pt x="0" y="77142"/>
                </a:lnTo>
                <a:lnTo>
                  <a:pt x="0" y="59999"/>
                </a:lnTo>
                <a:lnTo>
                  <a:pt x="5714" y="42857"/>
                </a:lnTo>
                <a:lnTo>
                  <a:pt x="11428" y="34285"/>
                </a:lnTo>
                <a:lnTo>
                  <a:pt x="17142" y="25714"/>
                </a:lnTo>
                <a:lnTo>
                  <a:pt x="34285" y="17142"/>
                </a:lnTo>
                <a:lnTo>
                  <a:pt x="51428" y="8571"/>
                </a:lnTo>
                <a:lnTo>
                  <a:pt x="57142" y="0"/>
                </a:lnTo>
                <a:lnTo>
                  <a:pt x="68571" y="8571"/>
                </a:lnTo>
                <a:lnTo>
                  <a:pt x="91428" y="17142"/>
                </a:lnTo>
                <a:lnTo>
                  <a:pt x="97142" y="17142"/>
                </a:lnTo>
                <a:lnTo>
                  <a:pt x="102857" y="25714"/>
                </a:lnTo>
                <a:lnTo>
                  <a:pt x="114285" y="34285"/>
                </a:lnTo>
                <a:lnTo>
                  <a:pt x="114285" y="42857"/>
                </a:lnTo>
                <a:lnTo>
                  <a:pt x="108571" y="59999"/>
                </a:lnTo>
                <a:lnTo>
                  <a:pt x="97142" y="68571"/>
                </a:lnTo>
                <a:lnTo>
                  <a:pt x="91428" y="77142"/>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80" name="Shape 5380"/>
          <p:cNvSpPr/>
          <p:nvPr/>
        </p:nvSpPr>
        <p:spPr>
          <a:xfrm>
            <a:off x="6057900" y="5375275"/>
            <a:ext cx="15875" cy="11113"/>
          </a:xfrm>
          <a:custGeom>
            <a:pathLst>
              <a:path extrusionOk="0" h="120000" w="120000">
                <a:moveTo>
                  <a:pt x="76363" y="85714"/>
                </a:moveTo>
                <a:lnTo>
                  <a:pt x="54545" y="85714"/>
                </a:lnTo>
                <a:lnTo>
                  <a:pt x="43636" y="85714"/>
                </a:lnTo>
                <a:lnTo>
                  <a:pt x="43636" y="102857"/>
                </a:lnTo>
                <a:lnTo>
                  <a:pt x="32727" y="102857"/>
                </a:lnTo>
                <a:lnTo>
                  <a:pt x="21818" y="102857"/>
                </a:lnTo>
                <a:lnTo>
                  <a:pt x="10909" y="102857"/>
                </a:lnTo>
                <a:lnTo>
                  <a:pt x="0" y="85714"/>
                </a:lnTo>
                <a:lnTo>
                  <a:pt x="0" y="68571"/>
                </a:lnTo>
                <a:lnTo>
                  <a:pt x="0" y="51428"/>
                </a:lnTo>
                <a:lnTo>
                  <a:pt x="10909" y="34285"/>
                </a:lnTo>
                <a:lnTo>
                  <a:pt x="21818" y="34285"/>
                </a:lnTo>
                <a:lnTo>
                  <a:pt x="32727" y="34285"/>
                </a:lnTo>
                <a:lnTo>
                  <a:pt x="32727" y="17142"/>
                </a:lnTo>
                <a:lnTo>
                  <a:pt x="43636" y="0"/>
                </a:lnTo>
                <a:lnTo>
                  <a:pt x="54545" y="0"/>
                </a:lnTo>
                <a:lnTo>
                  <a:pt x="65454" y="17142"/>
                </a:lnTo>
                <a:lnTo>
                  <a:pt x="87272" y="17142"/>
                </a:lnTo>
                <a:lnTo>
                  <a:pt x="98181" y="34285"/>
                </a:lnTo>
                <a:lnTo>
                  <a:pt x="109090" y="34285"/>
                </a:lnTo>
                <a:lnTo>
                  <a:pt x="109090" y="51428"/>
                </a:lnTo>
                <a:lnTo>
                  <a:pt x="98181" y="68571"/>
                </a:lnTo>
                <a:lnTo>
                  <a:pt x="87272" y="68571"/>
                </a:lnTo>
                <a:lnTo>
                  <a:pt x="76363" y="85714"/>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81" name="Shape 5381"/>
          <p:cNvSpPr/>
          <p:nvPr/>
        </p:nvSpPr>
        <p:spPr>
          <a:xfrm>
            <a:off x="6057900" y="5375275"/>
            <a:ext cx="31750" cy="26987"/>
          </a:xfrm>
          <a:custGeom>
            <a:pathLst>
              <a:path extrusionOk="0" h="120000" w="120000">
                <a:moveTo>
                  <a:pt x="83478" y="84705"/>
                </a:moveTo>
                <a:lnTo>
                  <a:pt x="83478" y="84705"/>
                </a:lnTo>
                <a:lnTo>
                  <a:pt x="62608" y="84705"/>
                </a:lnTo>
                <a:lnTo>
                  <a:pt x="46956" y="91764"/>
                </a:lnTo>
                <a:lnTo>
                  <a:pt x="41739" y="105882"/>
                </a:lnTo>
                <a:lnTo>
                  <a:pt x="36521" y="112941"/>
                </a:lnTo>
                <a:lnTo>
                  <a:pt x="15652" y="112941"/>
                </a:lnTo>
                <a:lnTo>
                  <a:pt x="5217" y="105882"/>
                </a:lnTo>
                <a:lnTo>
                  <a:pt x="0" y="91764"/>
                </a:lnTo>
                <a:lnTo>
                  <a:pt x="0" y="84705"/>
                </a:lnTo>
                <a:lnTo>
                  <a:pt x="0" y="70588"/>
                </a:lnTo>
                <a:lnTo>
                  <a:pt x="0" y="56470"/>
                </a:lnTo>
                <a:lnTo>
                  <a:pt x="10434" y="42352"/>
                </a:lnTo>
                <a:lnTo>
                  <a:pt x="26086" y="35294"/>
                </a:lnTo>
                <a:lnTo>
                  <a:pt x="31304" y="28235"/>
                </a:lnTo>
                <a:lnTo>
                  <a:pt x="36521" y="14117"/>
                </a:lnTo>
                <a:lnTo>
                  <a:pt x="46956" y="0"/>
                </a:lnTo>
                <a:lnTo>
                  <a:pt x="62608" y="0"/>
                </a:lnTo>
                <a:lnTo>
                  <a:pt x="73043" y="14117"/>
                </a:lnTo>
                <a:lnTo>
                  <a:pt x="88695" y="21176"/>
                </a:lnTo>
                <a:lnTo>
                  <a:pt x="104347" y="35294"/>
                </a:lnTo>
                <a:lnTo>
                  <a:pt x="114782" y="42352"/>
                </a:lnTo>
                <a:lnTo>
                  <a:pt x="114782" y="56470"/>
                </a:lnTo>
                <a:lnTo>
                  <a:pt x="104347" y="70588"/>
                </a:lnTo>
                <a:lnTo>
                  <a:pt x="88695" y="77647"/>
                </a:lnTo>
                <a:lnTo>
                  <a:pt x="83478" y="8470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82" name="Shape 5382"/>
          <p:cNvSpPr/>
          <p:nvPr/>
        </p:nvSpPr>
        <p:spPr>
          <a:xfrm>
            <a:off x="6113462" y="5499100"/>
            <a:ext cx="1587" cy="4763"/>
          </a:xfrm>
          <a:custGeom>
            <a:pathLst>
              <a:path extrusionOk="0" h="120000" w="120000">
                <a:moveTo>
                  <a:pt x="0" y="40000"/>
                </a:moveTo>
                <a:lnTo>
                  <a:pt x="0" y="40000"/>
                </a:lnTo>
                <a:lnTo>
                  <a:pt x="0" y="0"/>
                </a:lnTo>
                <a:lnTo>
                  <a:pt x="60000" y="0"/>
                </a:lnTo>
                <a:lnTo>
                  <a:pt x="60000" y="40000"/>
                </a:lnTo>
                <a:lnTo>
                  <a:pt x="60000" y="80000"/>
                </a:lnTo>
                <a:lnTo>
                  <a:pt x="0" y="8000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83" name="Shape 5383"/>
          <p:cNvSpPr/>
          <p:nvPr/>
        </p:nvSpPr>
        <p:spPr>
          <a:xfrm>
            <a:off x="6113462" y="5499100"/>
            <a:ext cx="15875" cy="20638"/>
          </a:xfrm>
          <a:custGeom>
            <a:pathLst>
              <a:path extrusionOk="0" h="120000" w="120000">
                <a:moveTo>
                  <a:pt x="98181" y="36923"/>
                </a:moveTo>
                <a:lnTo>
                  <a:pt x="98181" y="36923"/>
                </a:lnTo>
                <a:lnTo>
                  <a:pt x="76363" y="27692"/>
                </a:lnTo>
                <a:lnTo>
                  <a:pt x="65454" y="9230"/>
                </a:lnTo>
                <a:lnTo>
                  <a:pt x="32727" y="0"/>
                </a:lnTo>
                <a:lnTo>
                  <a:pt x="10909" y="9230"/>
                </a:lnTo>
                <a:lnTo>
                  <a:pt x="0" y="27692"/>
                </a:lnTo>
                <a:lnTo>
                  <a:pt x="0" y="36923"/>
                </a:lnTo>
                <a:lnTo>
                  <a:pt x="10909" y="101538"/>
                </a:lnTo>
                <a:lnTo>
                  <a:pt x="109090" y="110769"/>
                </a:lnTo>
                <a:lnTo>
                  <a:pt x="98181" y="3692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84" name="Shape 5384"/>
          <p:cNvSpPr/>
          <p:nvPr/>
        </p:nvSpPr>
        <p:spPr>
          <a:xfrm>
            <a:off x="6186487" y="5434012"/>
            <a:ext cx="4762" cy="4762"/>
          </a:xfrm>
          <a:custGeom>
            <a:pathLst>
              <a:path extrusionOk="0" h="120000" w="120000">
                <a:moveTo>
                  <a:pt x="0" y="40000"/>
                </a:moveTo>
                <a:lnTo>
                  <a:pt x="30000" y="0"/>
                </a:lnTo>
                <a:lnTo>
                  <a:pt x="60000" y="0"/>
                </a:lnTo>
                <a:lnTo>
                  <a:pt x="90000" y="0"/>
                </a:lnTo>
                <a:lnTo>
                  <a:pt x="90000" y="40000"/>
                </a:lnTo>
                <a:lnTo>
                  <a:pt x="90000" y="80000"/>
                </a:lnTo>
                <a:lnTo>
                  <a:pt x="0" y="8000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85" name="Shape 5385"/>
          <p:cNvSpPr/>
          <p:nvPr/>
        </p:nvSpPr>
        <p:spPr>
          <a:xfrm>
            <a:off x="6189662" y="5434012"/>
            <a:ext cx="14287" cy="20636"/>
          </a:xfrm>
          <a:custGeom>
            <a:pathLst>
              <a:path extrusionOk="0" h="120000" w="120000">
                <a:moveTo>
                  <a:pt x="108000" y="46153"/>
                </a:moveTo>
                <a:lnTo>
                  <a:pt x="108000" y="46153"/>
                </a:lnTo>
                <a:lnTo>
                  <a:pt x="84000" y="18461"/>
                </a:lnTo>
                <a:lnTo>
                  <a:pt x="84000" y="9230"/>
                </a:lnTo>
                <a:lnTo>
                  <a:pt x="60000" y="0"/>
                </a:lnTo>
                <a:lnTo>
                  <a:pt x="24000" y="0"/>
                </a:lnTo>
                <a:lnTo>
                  <a:pt x="12000" y="9230"/>
                </a:lnTo>
                <a:lnTo>
                  <a:pt x="0" y="18461"/>
                </a:lnTo>
                <a:lnTo>
                  <a:pt x="0" y="27692"/>
                </a:lnTo>
                <a:lnTo>
                  <a:pt x="0" y="36923"/>
                </a:lnTo>
                <a:lnTo>
                  <a:pt x="12000" y="101538"/>
                </a:lnTo>
                <a:lnTo>
                  <a:pt x="108000" y="110769"/>
                </a:lnTo>
                <a:lnTo>
                  <a:pt x="108000" y="4615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86" name="Shape 5386"/>
          <p:cNvSpPr/>
          <p:nvPr/>
        </p:nvSpPr>
        <p:spPr>
          <a:xfrm>
            <a:off x="6135687" y="5383212"/>
            <a:ext cx="7937" cy="4762"/>
          </a:xfrm>
          <a:custGeom>
            <a:pathLst>
              <a:path extrusionOk="0" h="120000" w="120000">
                <a:moveTo>
                  <a:pt x="100000" y="40000"/>
                </a:moveTo>
                <a:lnTo>
                  <a:pt x="80000" y="0"/>
                </a:lnTo>
                <a:lnTo>
                  <a:pt x="60000" y="0"/>
                </a:lnTo>
                <a:lnTo>
                  <a:pt x="40000" y="0"/>
                </a:lnTo>
                <a:lnTo>
                  <a:pt x="20000" y="0"/>
                </a:lnTo>
                <a:lnTo>
                  <a:pt x="0" y="0"/>
                </a:lnTo>
                <a:lnTo>
                  <a:pt x="0" y="40000"/>
                </a:lnTo>
                <a:lnTo>
                  <a:pt x="60000" y="80000"/>
                </a:lnTo>
                <a:lnTo>
                  <a:pt x="100000" y="80000"/>
                </a:lnTo>
                <a:lnTo>
                  <a:pt x="10000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87" name="Shape 5387"/>
          <p:cNvSpPr/>
          <p:nvPr/>
        </p:nvSpPr>
        <p:spPr>
          <a:xfrm>
            <a:off x="6135687" y="5383212"/>
            <a:ext cx="23812" cy="20636"/>
          </a:xfrm>
          <a:custGeom>
            <a:pathLst>
              <a:path extrusionOk="0" h="120000" w="120000">
                <a:moveTo>
                  <a:pt x="112941" y="36923"/>
                </a:moveTo>
                <a:lnTo>
                  <a:pt x="112941" y="36923"/>
                </a:lnTo>
                <a:lnTo>
                  <a:pt x="98823" y="9230"/>
                </a:lnTo>
                <a:lnTo>
                  <a:pt x="91764" y="0"/>
                </a:lnTo>
                <a:lnTo>
                  <a:pt x="70588" y="0"/>
                </a:lnTo>
                <a:lnTo>
                  <a:pt x="63529" y="0"/>
                </a:lnTo>
                <a:lnTo>
                  <a:pt x="49411" y="0"/>
                </a:lnTo>
                <a:lnTo>
                  <a:pt x="21176" y="9230"/>
                </a:lnTo>
                <a:lnTo>
                  <a:pt x="7058" y="18461"/>
                </a:lnTo>
                <a:lnTo>
                  <a:pt x="0" y="27692"/>
                </a:lnTo>
                <a:lnTo>
                  <a:pt x="56470" y="92307"/>
                </a:lnTo>
                <a:lnTo>
                  <a:pt x="112941" y="110769"/>
                </a:lnTo>
                <a:lnTo>
                  <a:pt x="112941" y="3692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88" name="Shape 5388"/>
          <p:cNvSpPr/>
          <p:nvPr/>
        </p:nvSpPr>
        <p:spPr>
          <a:xfrm>
            <a:off x="6076950" y="5432425"/>
            <a:ext cx="15875" cy="7937"/>
          </a:xfrm>
          <a:custGeom>
            <a:pathLst>
              <a:path extrusionOk="0" h="120000" w="120000">
                <a:moveTo>
                  <a:pt x="21818" y="96000"/>
                </a:moveTo>
                <a:lnTo>
                  <a:pt x="32727" y="72000"/>
                </a:lnTo>
                <a:lnTo>
                  <a:pt x="32727" y="48000"/>
                </a:lnTo>
                <a:lnTo>
                  <a:pt x="43636" y="48000"/>
                </a:lnTo>
                <a:lnTo>
                  <a:pt x="43636" y="24000"/>
                </a:lnTo>
                <a:lnTo>
                  <a:pt x="65454" y="48000"/>
                </a:lnTo>
                <a:lnTo>
                  <a:pt x="76363" y="48000"/>
                </a:lnTo>
                <a:lnTo>
                  <a:pt x="87272" y="48000"/>
                </a:lnTo>
                <a:lnTo>
                  <a:pt x="98181" y="24000"/>
                </a:lnTo>
                <a:lnTo>
                  <a:pt x="109090" y="24000"/>
                </a:lnTo>
                <a:lnTo>
                  <a:pt x="109090" y="0"/>
                </a:lnTo>
                <a:lnTo>
                  <a:pt x="98181" y="0"/>
                </a:lnTo>
                <a:lnTo>
                  <a:pt x="76363" y="0"/>
                </a:lnTo>
                <a:lnTo>
                  <a:pt x="65454" y="0"/>
                </a:lnTo>
                <a:lnTo>
                  <a:pt x="54545" y="0"/>
                </a:lnTo>
                <a:lnTo>
                  <a:pt x="43636" y="0"/>
                </a:lnTo>
                <a:lnTo>
                  <a:pt x="32727" y="0"/>
                </a:lnTo>
                <a:lnTo>
                  <a:pt x="21818" y="0"/>
                </a:lnTo>
                <a:lnTo>
                  <a:pt x="10909" y="0"/>
                </a:lnTo>
                <a:lnTo>
                  <a:pt x="0" y="24000"/>
                </a:lnTo>
                <a:lnTo>
                  <a:pt x="0" y="48000"/>
                </a:lnTo>
                <a:lnTo>
                  <a:pt x="10909" y="72000"/>
                </a:lnTo>
                <a:lnTo>
                  <a:pt x="21818" y="96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89" name="Shape 5389"/>
          <p:cNvSpPr/>
          <p:nvPr/>
        </p:nvSpPr>
        <p:spPr>
          <a:xfrm>
            <a:off x="6076950" y="5432425"/>
            <a:ext cx="31750" cy="23813"/>
          </a:xfrm>
          <a:custGeom>
            <a:pathLst>
              <a:path extrusionOk="0" h="120000" w="120000">
                <a:moveTo>
                  <a:pt x="21818" y="112000"/>
                </a:moveTo>
                <a:lnTo>
                  <a:pt x="21818" y="112000"/>
                </a:lnTo>
                <a:lnTo>
                  <a:pt x="32727" y="80000"/>
                </a:lnTo>
                <a:lnTo>
                  <a:pt x="38181" y="56000"/>
                </a:lnTo>
                <a:lnTo>
                  <a:pt x="43636" y="48000"/>
                </a:lnTo>
                <a:lnTo>
                  <a:pt x="49090" y="40000"/>
                </a:lnTo>
                <a:lnTo>
                  <a:pt x="70909" y="48000"/>
                </a:lnTo>
                <a:lnTo>
                  <a:pt x="81818" y="48000"/>
                </a:lnTo>
                <a:lnTo>
                  <a:pt x="98181" y="48000"/>
                </a:lnTo>
                <a:lnTo>
                  <a:pt x="103636" y="40000"/>
                </a:lnTo>
                <a:lnTo>
                  <a:pt x="114545" y="32000"/>
                </a:lnTo>
                <a:lnTo>
                  <a:pt x="114545" y="16000"/>
                </a:lnTo>
                <a:lnTo>
                  <a:pt x="114545" y="8000"/>
                </a:lnTo>
                <a:lnTo>
                  <a:pt x="103636" y="8000"/>
                </a:lnTo>
                <a:lnTo>
                  <a:pt x="81818" y="0"/>
                </a:lnTo>
                <a:lnTo>
                  <a:pt x="70909" y="0"/>
                </a:lnTo>
                <a:lnTo>
                  <a:pt x="60000" y="0"/>
                </a:lnTo>
                <a:lnTo>
                  <a:pt x="49090" y="0"/>
                </a:lnTo>
                <a:lnTo>
                  <a:pt x="38181" y="0"/>
                </a:lnTo>
                <a:lnTo>
                  <a:pt x="21818" y="8000"/>
                </a:lnTo>
                <a:lnTo>
                  <a:pt x="5454" y="8000"/>
                </a:lnTo>
                <a:lnTo>
                  <a:pt x="0" y="24000"/>
                </a:lnTo>
                <a:lnTo>
                  <a:pt x="0" y="48000"/>
                </a:lnTo>
                <a:lnTo>
                  <a:pt x="10909" y="72000"/>
                </a:lnTo>
                <a:lnTo>
                  <a:pt x="16363" y="104000"/>
                </a:lnTo>
                <a:lnTo>
                  <a:pt x="21818" y="112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90" name="Shape 5390"/>
          <p:cNvSpPr/>
          <p:nvPr/>
        </p:nvSpPr>
        <p:spPr>
          <a:xfrm>
            <a:off x="6142037" y="5445125"/>
            <a:ext cx="11112" cy="6349"/>
          </a:xfrm>
          <a:custGeom>
            <a:pathLst>
              <a:path extrusionOk="0" h="120000" w="120000">
                <a:moveTo>
                  <a:pt x="0" y="0"/>
                </a:moveTo>
                <a:lnTo>
                  <a:pt x="75000" y="30000"/>
                </a:lnTo>
                <a:lnTo>
                  <a:pt x="105000" y="60000"/>
                </a:lnTo>
                <a:lnTo>
                  <a:pt x="75000" y="90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91" name="Shape 5391"/>
          <p:cNvSpPr/>
          <p:nvPr/>
        </p:nvSpPr>
        <p:spPr>
          <a:xfrm>
            <a:off x="6151562" y="5449887"/>
            <a:ext cx="7937" cy="12699"/>
          </a:xfrm>
          <a:custGeom>
            <a:pathLst>
              <a:path extrusionOk="0" h="120000" w="120000">
                <a:moveTo>
                  <a:pt x="96000" y="105000"/>
                </a:moveTo>
                <a:lnTo>
                  <a:pt x="96000" y="105000"/>
                </a:lnTo>
                <a:lnTo>
                  <a:pt x="24000" y="60000"/>
                </a:lnTo>
                <a:lnTo>
                  <a:pt x="0" y="30000"/>
                </a:lnTo>
                <a:lnTo>
                  <a:pt x="24000" y="15000"/>
                </a:lnTo>
                <a:lnTo>
                  <a:pt x="24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92" name="Shape 5392"/>
          <p:cNvSpPr/>
          <p:nvPr/>
        </p:nvSpPr>
        <p:spPr>
          <a:xfrm>
            <a:off x="6053137" y="5449887"/>
            <a:ext cx="1587" cy="23812"/>
          </a:xfrm>
          <a:custGeom>
            <a:pathLst>
              <a:path extrusionOk="0" h="120000" w="120000">
                <a:moveTo>
                  <a:pt x="0" y="112000"/>
                </a:moveTo>
                <a:lnTo>
                  <a:pt x="0" y="96000"/>
                </a:lnTo>
                <a:lnTo>
                  <a:pt x="0" y="80000"/>
                </a:lnTo>
                <a:lnTo>
                  <a:pt x="0" y="72000"/>
                </a:lnTo>
                <a:lnTo>
                  <a:pt x="0" y="64000"/>
                </a:lnTo>
                <a:lnTo>
                  <a:pt x="0" y="56000"/>
                </a:lnTo>
                <a:lnTo>
                  <a:pt x="0" y="48000"/>
                </a:lnTo>
                <a:lnTo>
                  <a:pt x="0" y="40000"/>
                </a:lnTo>
                <a:lnTo>
                  <a:pt x="0" y="32000"/>
                </a:lnTo>
                <a:lnTo>
                  <a:pt x="0" y="16000"/>
                </a:lnTo>
                <a:lnTo>
                  <a:pt x="0" y="8000"/>
                </a:lnTo>
                <a:lnTo>
                  <a:pt x="0" y="0"/>
                </a:lnTo>
                <a:lnTo>
                  <a:pt x="0" y="112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93" name="Shape 5393"/>
          <p:cNvSpPr/>
          <p:nvPr/>
        </p:nvSpPr>
        <p:spPr>
          <a:xfrm>
            <a:off x="6053137" y="5449887"/>
            <a:ext cx="17461" cy="39687"/>
          </a:xfrm>
          <a:custGeom>
            <a:pathLst>
              <a:path extrusionOk="0" h="120000" w="120000">
                <a:moveTo>
                  <a:pt x="110000" y="115200"/>
                </a:moveTo>
                <a:lnTo>
                  <a:pt x="110000" y="115200"/>
                </a:lnTo>
                <a:lnTo>
                  <a:pt x="100000" y="100800"/>
                </a:lnTo>
                <a:lnTo>
                  <a:pt x="90000" y="81600"/>
                </a:lnTo>
                <a:lnTo>
                  <a:pt x="80000" y="72000"/>
                </a:lnTo>
                <a:lnTo>
                  <a:pt x="80000" y="67200"/>
                </a:lnTo>
                <a:lnTo>
                  <a:pt x="70000" y="62400"/>
                </a:lnTo>
                <a:lnTo>
                  <a:pt x="60000" y="57600"/>
                </a:lnTo>
                <a:lnTo>
                  <a:pt x="30000" y="52800"/>
                </a:lnTo>
                <a:lnTo>
                  <a:pt x="30000" y="43200"/>
                </a:lnTo>
                <a:lnTo>
                  <a:pt x="30000" y="33600"/>
                </a:lnTo>
                <a:lnTo>
                  <a:pt x="20000" y="19200"/>
                </a:lnTo>
                <a:lnTo>
                  <a:pt x="0" y="4800"/>
                </a:lnTo>
                <a:lnTo>
                  <a:pt x="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94" name="Shape 5394"/>
          <p:cNvSpPr/>
          <p:nvPr/>
        </p:nvSpPr>
        <p:spPr>
          <a:xfrm>
            <a:off x="6027737" y="5413375"/>
            <a:ext cx="25399" cy="7937"/>
          </a:xfrm>
          <a:custGeom>
            <a:pathLst>
              <a:path extrusionOk="0" h="120000" w="120000">
                <a:moveTo>
                  <a:pt x="0" y="0"/>
                </a:moveTo>
                <a:lnTo>
                  <a:pt x="13333" y="24000"/>
                </a:lnTo>
                <a:lnTo>
                  <a:pt x="33333" y="48000"/>
                </a:lnTo>
                <a:lnTo>
                  <a:pt x="53333" y="48000"/>
                </a:lnTo>
                <a:lnTo>
                  <a:pt x="66666" y="48000"/>
                </a:lnTo>
                <a:lnTo>
                  <a:pt x="80000" y="48000"/>
                </a:lnTo>
                <a:lnTo>
                  <a:pt x="93333" y="72000"/>
                </a:lnTo>
                <a:lnTo>
                  <a:pt x="106666" y="72000"/>
                </a:lnTo>
                <a:lnTo>
                  <a:pt x="113333" y="96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95" name="Shape 5395"/>
          <p:cNvSpPr/>
          <p:nvPr/>
        </p:nvSpPr>
        <p:spPr>
          <a:xfrm>
            <a:off x="6027737" y="5419725"/>
            <a:ext cx="41275" cy="11113"/>
          </a:xfrm>
          <a:custGeom>
            <a:pathLst>
              <a:path extrusionOk="0" h="120000" w="120000">
                <a:moveTo>
                  <a:pt x="0" y="102857"/>
                </a:moveTo>
                <a:lnTo>
                  <a:pt x="0" y="102857"/>
                </a:lnTo>
                <a:lnTo>
                  <a:pt x="12413" y="68571"/>
                </a:lnTo>
                <a:lnTo>
                  <a:pt x="33103" y="51428"/>
                </a:lnTo>
                <a:lnTo>
                  <a:pt x="53793" y="51428"/>
                </a:lnTo>
                <a:lnTo>
                  <a:pt x="70344" y="51428"/>
                </a:lnTo>
                <a:lnTo>
                  <a:pt x="82758" y="51428"/>
                </a:lnTo>
                <a:lnTo>
                  <a:pt x="99310" y="34285"/>
                </a:lnTo>
                <a:lnTo>
                  <a:pt x="111724" y="17142"/>
                </a:lnTo>
                <a:lnTo>
                  <a:pt x="115862"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96" name="Shape 5396"/>
          <p:cNvSpPr/>
          <p:nvPr/>
        </p:nvSpPr>
        <p:spPr>
          <a:xfrm>
            <a:off x="6180137" y="5459412"/>
            <a:ext cx="12699" cy="14287"/>
          </a:xfrm>
          <a:custGeom>
            <a:pathLst>
              <a:path extrusionOk="0" h="120000" w="120000">
                <a:moveTo>
                  <a:pt x="40000" y="106666"/>
                </a:moveTo>
                <a:lnTo>
                  <a:pt x="66666" y="106666"/>
                </a:lnTo>
                <a:lnTo>
                  <a:pt x="66666" y="53333"/>
                </a:lnTo>
                <a:lnTo>
                  <a:pt x="106666" y="53333"/>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97" name="Shape 5397"/>
          <p:cNvSpPr/>
          <p:nvPr/>
        </p:nvSpPr>
        <p:spPr>
          <a:xfrm>
            <a:off x="6138862" y="5472112"/>
            <a:ext cx="14287" cy="14287"/>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98" name="Shape 5398"/>
          <p:cNvSpPr/>
          <p:nvPr/>
        </p:nvSpPr>
        <p:spPr>
          <a:xfrm>
            <a:off x="6113462" y="5445125"/>
            <a:ext cx="12699" cy="12699"/>
          </a:xfrm>
          <a:custGeom>
            <a:pathLst>
              <a:path extrusionOk="0" h="120000" w="120000">
                <a:moveTo>
                  <a:pt x="48000" y="105000"/>
                </a:moveTo>
                <a:lnTo>
                  <a:pt x="48000" y="105000"/>
                </a:lnTo>
                <a:lnTo>
                  <a:pt x="48000" y="75000"/>
                </a:lnTo>
                <a:lnTo>
                  <a:pt x="108000" y="75000"/>
                </a:lnTo>
                <a:lnTo>
                  <a:pt x="108000" y="30000"/>
                </a:lnTo>
                <a:lnTo>
                  <a:pt x="48000" y="0"/>
                </a:lnTo>
                <a:lnTo>
                  <a:pt x="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399" name="Shape 5399"/>
          <p:cNvSpPr/>
          <p:nvPr/>
        </p:nvSpPr>
        <p:spPr>
          <a:xfrm>
            <a:off x="6172200" y="5394325"/>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00" name="Shape 5400"/>
          <p:cNvSpPr/>
          <p:nvPr/>
        </p:nvSpPr>
        <p:spPr>
          <a:xfrm>
            <a:off x="6088062" y="5326062"/>
            <a:ext cx="12699" cy="14287"/>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01" name="Shape 5401"/>
          <p:cNvSpPr/>
          <p:nvPr/>
        </p:nvSpPr>
        <p:spPr>
          <a:xfrm>
            <a:off x="6126162" y="5332412"/>
            <a:ext cx="14287" cy="12699"/>
          </a:xfrm>
          <a:custGeom>
            <a:pathLst>
              <a:path extrusionOk="0" h="120000" w="120000">
                <a:moveTo>
                  <a:pt x="48000" y="105000"/>
                </a:moveTo>
                <a:lnTo>
                  <a:pt x="108000" y="105000"/>
                </a:lnTo>
                <a:lnTo>
                  <a:pt x="108000" y="75000"/>
                </a:lnTo>
                <a:lnTo>
                  <a:pt x="108000" y="30000"/>
                </a:lnTo>
                <a:lnTo>
                  <a:pt x="48000" y="30000"/>
                </a:lnTo>
                <a:lnTo>
                  <a:pt x="48000" y="0"/>
                </a:lnTo>
                <a:lnTo>
                  <a:pt x="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02" name="Shape 5402"/>
          <p:cNvSpPr/>
          <p:nvPr/>
        </p:nvSpPr>
        <p:spPr>
          <a:xfrm>
            <a:off x="6059487" y="5449887"/>
            <a:ext cx="12699" cy="15875"/>
          </a:xfrm>
          <a:custGeom>
            <a:pathLst>
              <a:path extrusionOk="0" h="120000" w="120000">
                <a:moveTo>
                  <a:pt x="66666" y="108000"/>
                </a:moveTo>
                <a:lnTo>
                  <a:pt x="106666" y="108000"/>
                </a:lnTo>
                <a:lnTo>
                  <a:pt x="106666" y="0"/>
                </a:lnTo>
                <a:lnTo>
                  <a:pt x="66666" y="0"/>
                </a:lnTo>
                <a:lnTo>
                  <a:pt x="40000" y="0"/>
                </a:lnTo>
                <a:lnTo>
                  <a:pt x="0" y="0"/>
                </a:lnTo>
                <a:lnTo>
                  <a:pt x="0" y="108000"/>
                </a:lnTo>
                <a:lnTo>
                  <a:pt x="40000" y="108000"/>
                </a:lnTo>
                <a:lnTo>
                  <a:pt x="66666"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03" name="Shape 5403"/>
          <p:cNvSpPr/>
          <p:nvPr/>
        </p:nvSpPr>
        <p:spPr>
          <a:xfrm>
            <a:off x="6062662" y="5500687"/>
            <a:ext cx="14287" cy="15875"/>
          </a:xfrm>
          <a:custGeom>
            <a:pathLst>
              <a:path extrusionOk="0" h="120000" w="120000">
                <a:moveTo>
                  <a:pt x="48000" y="108000"/>
                </a:moveTo>
                <a:lnTo>
                  <a:pt x="48000" y="108000"/>
                </a:lnTo>
                <a:lnTo>
                  <a:pt x="108000" y="108000"/>
                </a:lnTo>
                <a:lnTo>
                  <a:pt x="48000" y="0"/>
                </a:lnTo>
                <a:lnTo>
                  <a:pt x="0" y="0"/>
                </a:lnTo>
                <a:lnTo>
                  <a:pt x="0" y="108000"/>
                </a:lnTo>
                <a:lnTo>
                  <a:pt x="4800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04" name="Shape 5404"/>
          <p:cNvSpPr/>
          <p:nvPr/>
        </p:nvSpPr>
        <p:spPr>
          <a:xfrm>
            <a:off x="6027737" y="5468937"/>
            <a:ext cx="12699" cy="12699"/>
          </a:xfrm>
          <a:custGeom>
            <a:pathLst>
              <a:path extrusionOk="0" h="120000" w="120000">
                <a:moveTo>
                  <a:pt x="66666" y="105000"/>
                </a:moveTo>
                <a:lnTo>
                  <a:pt x="66666" y="105000"/>
                </a:lnTo>
                <a:lnTo>
                  <a:pt x="66666" y="7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lnTo>
                  <a:pt x="66666"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05" name="Shape 5405"/>
          <p:cNvSpPr/>
          <p:nvPr/>
        </p:nvSpPr>
        <p:spPr>
          <a:xfrm>
            <a:off x="6026150" y="5375275"/>
            <a:ext cx="14288" cy="12699"/>
          </a:xfrm>
          <a:custGeom>
            <a:pathLst>
              <a:path extrusionOk="0" h="120000" w="120000">
                <a:moveTo>
                  <a:pt x="48000" y="105000"/>
                </a:move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06" name="Shape 5406"/>
          <p:cNvSpPr/>
          <p:nvPr/>
        </p:nvSpPr>
        <p:spPr>
          <a:xfrm>
            <a:off x="6197600" y="5497512"/>
            <a:ext cx="12699" cy="12699"/>
          </a:xfrm>
          <a:custGeom>
            <a:pathLst>
              <a:path extrusionOk="0" h="120000" w="120000">
                <a:moveTo>
                  <a:pt x="66666" y="105000"/>
                </a:moveTo>
                <a:lnTo>
                  <a:pt x="66666" y="105000"/>
                </a:lnTo>
                <a:lnTo>
                  <a:pt x="66666" y="75000"/>
                </a:lnTo>
                <a:lnTo>
                  <a:pt x="106666" y="75000"/>
                </a:lnTo>
                <a:lnTo>
                  <a:pt x="106666" y="30000"/>
                </a:lnTo>
                <a:lnTo>
                  <a:pt x="66666" y="0"/>
                </a:lnTo>
                <a:lnTo>
                  <a:pt x="40000" y="0"/>
                </a:lnTo>
                <a:lnTo>
                  <a:pt x="0" y="0"/>
                </a:lnTo>
                <a:lnTo>
                  <a:pt x="0" y="30000"/>
                </a:lnTo>
                <a:lnTo>
                  <a:pt x="0" y="75000"/>
                </a:lnTo>
                <a:lnTo>
                  <a:pt x="40000" y="105000"/>
                </a:lnTo>
                <a:lnTo>
                  <a:pt x="66666"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07" name="Shape 5407"/>
          <p:cNvSpPr/>
          <p:nvPr/>
        </p:nvSpPr>
        <p:spPr>
          <a:xfrm>
            <a:off x="6218237" y="5438775"/>
            <a:ext cx="14287" cy="15875"/>
          </a:xfrm>
          <a:custGeom>
            <a:pathLst>
              <a:path extrusionOk="0" h="120000" w="120000">
                <a:moveTo>
                  <a:pt x="48000" y="108000"/>
                </a:moveTo>
                <a:lnTo>
                  <a:pt x="108000" y="108000"/>
                </a:lnTo>
                <a:lnTo>
                  <a:pt x="108000" y="0"/>
                </a:lnTo>
                <a:lnTo>
                  <a:pt x="48000" y="0"/>
                </a:lnTo>
                <a:lnTo>
                  <a:pt x="0" y="0"/>
                </a:lnTo>
                <a:lnTo>
                  <a:pt x="0" y="108000"/>
                </a:lnTo>
                <a:lnTo>
                  <a:pt x="4800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08" name="Shape 5408"/>
          <p:cNvSpPr/>
          <p:nvPr/>
        </p:nvSpPr>
        <p:spPr>
          <a:xfrm>
            <a:off x="6189662" y="5365750"/>
            <a:ext cx="11112" cy="12699"/>
          </a:xfrm>
          <a:custGeom>
            <a:pathLst>
              <a:path extrusionOk="0" h="120000" w="120000">
                <a:moveTo>
                  <a:pt x="30000" y="105000"/>
                </a:moveTo>
                <a:lnTo>
                  <a:pt x="75000" y="105000"/>
                </a:lnTo>
                <a:lnTo>
                  <a:pt x="75000" y="75000"/>
                </a:lnTo>
                <a:lnTo>
                  <a:pt x="105000" y="75000"/>
                </a:lnTo>
                <a:lnTo>
                  <a:pt x="105000" y="30000"/>
                </a:lnTo>
                <a:lnTo>
                  <a:pt x="75000" y="30000"/>
                </a:lnTo>
                <a:lnTo>
                  <a:pt x="75000" y="0"/>
                </a:lnTo>
                <a:lnTo>
                  <a:pt x="30000" y="0"/>
                </a:lnTo>
                <a:lnTo>
                  <a:pt x="0" y="30000"/>
                </a:lnTo>
                <a:lnTo>
                  <a:pt x="0" y="75000"/>
                </a:lnTo>
                <a:lnTo>
                  <a:pt x="0" y="105000"/>
                </a:lnTo>
                <a:lnTo>
                  <a:pt x="3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09" name="Shape 5409"/>
          <p:cNvSpPr/>
          <p:nvPr/>
        </p:nvSpPr>
        <p:spPr>
          <a:xfrm>
            <a:off x="6132512" y="5353050"/>
            <a:ext cx="12699" cy="12699"/>
          </a:xfrm>
          <a:custGeom>
            <a:pathLst>
              <a:path extrusionOk="0" h="120000" w="120000">
                <a:moveTo>
                  <a:pt x="66666" y="105000"/>
                </a:moveTo>
                <a:lnTo>
                  <a:pt x="106666" y="75000"/>
                </a:lnTo>
                <a:lnTo>
                  <a:pt x="106666" y="30000"/>
                </a:lnTo>
                <a:lnTo>
                  <a:pt x="106666" y="0"/>
                </a:lnTo>
                <a:lnTo>
                  <a:pt x="66666" y="0"/>
                </a:lnTo>
                <a:lnTo>
                  <a:pt x="40000" y="0"/>
                </a:lnTo>
                <a:lnTo>
                  <a:pt x="0" y="30000"/>
                </a:lnTo>
                <a:lnTo>
                  <a:pt x="0" y="75000"/>
                </a:lnTo>
                <a:lnTo>
                  <a:pt x="40000" y="105000"/>
                </a:lnTo>
                <a:lnTo>
                  <a:pt x="66666"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10" name="Shape 5410"/>
          <p:cNvSpPr/>
          <p:nvPr/>
        </p:nvSpPr>
        <p:spPr>
          <a:xfrm>
            <a:off x="6159500" y="5340350"/>
            <a:ext cx="12699" cy="14288"/>
          </a:xfrm>
          <a:custGeom>
            <a:pathLst>
              <a:path extrusionOk="0" h="120000" w="120000">
                <a:moveTo>
                  <a:pt x="66666" y="106666"/>
                </a:moveTo>
                <a:lnTo>
                  <a:pt x="106666" y="106666"/>
                </a:lnTo>
                <a:lnTo>
                  <a:pt x="106666" y="53333"/>
                </a:lnTo>
                <a:lnTo>
                  <a:pt x="106666" y="0"/>
                </a:lnTo>
                <a:lnTo>
                  <a:pt x="66666" y="0"/>
                </a:lnTo>
                <a:lnTo>
                  <a:pt x="40000" y="0"/>
                </a:lnTo>
                <a:lnTo>
                  <a:pt x="0" y="0"/>
                </a:lnTo>
                <a:lnTo>
                  <a:pt x="0" y="53333"/>
                </a:lnTo>
                <a:lnTo>
                  <a:pt x="0" y="106666"/>
                </a:lnTo>
                <a:lnTo>
                  <a:pt x="40000" y="106666"/>
                </a:lnTo>
                <a:lnTo>
                  <a:pt x="66666"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11" name="Shape 5411"/>
          <p:cNvSpPr/>
          <p:nvPr/>
        </p:nvSpPr>
        <p:spPr>
          <a:xfrm>
            <a:off x="6324600" y="4257675"/>
            <a:ext cx="396874" cy="1384299"/>
          </a:xfrm>
          <a:custGeom>
            <a:pathLst>
              <a:path extrusionOk="0" h="120000" w="120000">
                <a:moveTo>
                  <a:pt x="17935" y="5366"/>
                </a:moveTo>
                <a:lnTo>
                  <a:pt x="17935" y="5366"/>
                </a:lnTo>
                <a:lnTo>
                  <a:pt x="21779" y="4541"/>
                </a:lnTo>
                <a:lnTo>
                  <a:pt x="26049" y="3715"/>
                </a:lnTo>
                <a:lnTo>
                  <a:pt x="29893" y="3027"/>
                </a:lnTo>
                <a:lnTo>
                  <a:pt x="33309" y="2477"/>
                </a:lnTo>
                <a:lnTo>
                  <a:pt x="36298" y="1788"/>
                </a:lnTo>
                <a:lnTo>
                  <a:pt x="39715" y="1376"/>
                </a:lnTo>
                <a:lnTo>
                  <a:pt x="43131" y="825"/>
                </a:lnTo>
                <a:lnTo>
                  <a:pt x="46548" y="550"/>
                </a:lnTo>
                <a:lnTo>
                  <a:pt x="50391" y="275"/>
                </a:lnTo>
                <a:lnTo>
                  <a:pt x="54661" y="137"/>
                </a:lnTo>
                <a:lnTo>
                  <a:pt x="58932" y="0"/>
                </a:lnTo>
                <a:lnTo>
                  <a:pt x="64056" y="0"/>
                </a:lnTo>
                <a:lnTo>
                  <a:pt x="69181" y="0"/>
                </a:lnTo>
                <a:lnTo>
                  <a:pt x="74306" y="275"/>
                </a:lnTo>
                <a:lnTo>
                  <a:pt x="81138" y="550"/>
                </a:lnTo>
                <a:lnTo>
                  <a:pt x="88398" y="825"/>
                </a:lnTo>
                <a:lnTo>
                  <a:pt x="101209" y="1926"/>
                </a:lnTo>
                <a:lnTo>
                  <a:pt x="110604" y="3302"/>
                </a:lnTo>
                <a:lnTo>
                  <a:pt x="116156" y="5229"/>
                </a:lnTo>
                <a:lnTo>
                  <a:pt x="119145" y="7431"/>
                </a:lnTo>
                <a:lnTo>
                  <a:pt x="119572" y="9908"/>
                </a:lnTo>
                <a:lnTo>
                  <a:pt x="119145" y="12660"/>
                </a:lnTo>
                <a:lnTo>
                  <a:pt x="117864" y="15550"/>
                </a:lnTo>
                <a:lnTo>
                  <a:pt x="116156" y="18715"/>
                </a:lnTo>
                <a:lnTo>
                  <a:pt x="116156" y="20504"/>
                </a:lnTo>
                <a:lnTo>
                  <a:pt x="115729" y="22844"/>
                </a:lnTo>
                <a:lnTo>
                  <a:pt x="115302" y="26009"/>
                </a:lnTo>
                <a:lnTo>
                  <a:pt x="114875" y="29449"/>
                </a:lnTo>
                <a:lnTo>
                  <a:pt x="114448" y="33302"/>
                </a:lnTo>
                <a:lnTo>
                  <a:pt x="114021" y="37568"/>
                </a:lnTo>
                <a:lnTo>
                  <a:pt x="114021" y="41972"/>
                </a:lnTo>
                <a:lnTo>
                  <a:pt x="113167" y="46513"/>
                </a:lnTo>
                <a:lnTo>
                  <a:pt x="112740" y="51192"/>
                </a:lnTo>
                <a:lnTo>
                  <a:pt x="112740" y="55596"/>
                </a:lnTo>
                <a:lnTo>
                  <a:pt x="112740" y="59862"/>
                </a:lnTo>
                <a:lnTo>
                  <a:pt x="112740" y="63853"/>
                </a:lnTo>
                <a:lnTo>
                  <a:pt x="112740" y="67568"/>
                </a:lnTo>
                <a:lnTo>
                  <a:pt x="112740" y="70596"/>
                </a:lnTo>
                <a:lnTo>
                  <a:pt x="113167" y="73211"/>
                </a:lnTo>
                <a:lnTo>
                  <a:pt x="114021" y="75275"/>
                </a:lnTo>
                <a:lnTo>
                  <a:pt x="114448" y="76788"/>
                </a:lnTo>
                <a:lnTo>
                  <a:pt x="114875" y="78440"/>
                </a:lnTo>
                <a:lnTo>
                  <a:pt x="114875" y="80366"/>
                </a:lnTo>
                <a:lnTo>
                  <a:pt x="115302" y="82431"/>
                </a:lnTo>
                <a:lnTo>
                  <a:pt x="115302" y="84495"/>
                </a:lnTo>
                <a:lnTo>
                  <a:pt x="115729" y="86834"/>
                </a:lnTo>
                <a:lnTo>
                  <a:pt x="115729" y="89036"/>
                </a:lnTo>
                <a:lnTo>
                  <a:pt x="115729" y="91238"/>
                </a:lnTo>
                <a:lnTo>
                  <a:pt x="115729" y="93577"/>
                </a:lnTo>
                <a:lnTo>
                  <a:pt x="115729" y="95779"/>
                </a:lnTo>
                <a:lnTo>
                  <a:pt x="115729" y="97981"/>
                </a:lnTo>
                <a:lnTo>
                  <a:pt x="115729" y="100045"/>
                </a:lnTo>
                <a:lnTo>
                  <a:pt x="115729" y="101972"/>
                </a:lnTo>
                <a:lnTo>
                  <a:pt x="115729" y="103761"/>
                </a:lnTo>
                <a:lnTo>
                  <a:pt x="115302" y="105412"/>
                </a:lnTo>
                <a:lnTo>
                  <a:pt x="115302" y="106926"/>
                </a:lnTo>
                <a:lnTo>
                  <a:pt x="114021" y="109816"/>
                </a:lnTo>
                <a:lnTo>
                  <a:pt x="111032" y="112431"/>
                </a:lnTo>
                <a:lnTo>
                  <a:pt x="106761" y="114633"/>
                </a:lnTo>
                <a:lnTo>
                  <a:pt x="100355" y="116422"/>
                </a:lnTo>
                <a:lnTo>
                  <a:pt x="92241" y="117798"/>
                </a:lnTo>
                <a:lnTo>
                  <a:pt x="82419" y="118899"/>
                </a:lnTo>
                <a:lnTo>
                  <a:pt x="72170" y="119449"/>
                </a:lnTo>
                <a:lnTo>
                  <a:pt x="58932" y="119862"/>
                </a:lnTo>
                <a:lnTo>
                  <a:pt x="54234" y="119724"/>
                </a:lnTo>
                <a:lnTo>
                  <a:pt x="48683" y="119174"/>
                </a:lnTo>
                <a:lnTo>
                  <a:pt x="41423" y="118348"/>
                </a:lnTo>
                <a:lnTo>
                  <a:pt x="34163" y="117247"/>
                </a:lnTo>
                <a:lnTo>
                  <a:pt x="27330" y="116009"/>
                </a:lnTo>
                <a:lnTo>
                  <a:pt x="21779" y="114770"/>
                </a:lnTo>
                <a:lnTo>
                  <a:pt x="16227" y="113394"/>
                </a:lnTo>
                <a:lnTo>
                  <a:pt x="13238" y="112155"/>
                </a:lnTo>
                <a:lnTo>
                  <a:pt x="11957" y="111055"/>
                </a:lnTo>
                <a:lnTo>
                  <a:pt x="11103" y="109678"/>
                </a:lnTo>
                <a:lnTo>
                  <a:pt x="10676" y="108302"/>
                </a:lnTo>
                <a:lnTo>
                  <a:pt x="10249" y="106651"/>
                </a:lnTo>
                <a:lnTo>
                  <a:pt x="9395" y="104724"/>
                </a:lnTo>
                <a:lnTo>
                  <a:pt x="8967" y="102522"/>
                </a:lnTo>
                <a:lnTo>
                  <a:pt x="8113" y="100045"/>
                </a:lnTo>
                <a:lnTo>
                  <a:pt x="6405" y="97018"/>
                </a:lnTo>
                <a:lnTo>
                  <a:pt x="5124" y="95366"/>
                </a:lnTo>
                <a:lnTo>
                  <a:pt x="4270" y="93577"/>
                </a:lnTo>
                <a:lnTo>
                  <a:pt x="3416" y="91513"/>
                </a:lnTo>
                <a:lnTo>
                  <a:pt x="2989" y="89449"/>
                </a:lnTo>
                <a:lnTo>
                  <a:pt x="2562" y="87247"/>
                </a:lnTo>
                <a:lnTo>
                  <a:pt x="1281" y="85045"/>
                </a:lnTo>
                <a:lnTo>
                  <a:pt x="854" y="82706"/>
                </a:lnTo>
                <a:lnTo>
                  <a:pt x="427" y="80366"/>
                </a:lnTo>
                <a:lnTo>
                  <a:pt x="0" y="78165"/>
                </a:lnTo>
                <a:lnTo>
                  <a:pt x="0" y="75963"/>
                </a:lnTo>
                <a:lnTo>
                  <a:pt x="0" y="73899"/>
                </a:lnTo>
                <a:lnTo>
                  <a:pt x="0" y="71834"/>
                </a:lnTo>
                <a:lnTo>
                  <a:pt x="0" y="69908"/>
                </a:lnTo>
                <a:lnTo>
                  <a:pt x="0" y="68119"/>
                </a:lnTo>
                <a:lnTo>
                  <a:pt x="427" y="66743"/>
                </a:lnTo>
                <a:lnTo>
                  <a:pt x="854" y="65366"/>
                </a:lnTo>
                <a:lnTo>
                  <a:pt x="1281" y="64128"/>
                </a:lnTo>
                <a:lnTo>
                  <a:pt x="1708" y="62477"/>
                </a:lnTo>
                <a:lnTo>
                  <a:pt x="2989" y="60688"/>
                </a:lnTo>
                <a:lnTo>
                  <a:pt x="3416" y="58486"/>
                </a:lnTo>
                <a:lnTo>
                  <a:pt x="3416" y="56422"/>
                </a:lnTo>
                <a:lnTo>
                  <a:pt x="4270" y="53944"/>
                </a:lnTo>
                <a:lnTo>
                  <a:pt x="4697" y="51605"/>
                </a:lnTo>
                <a:lnTo>
                  <a:pt x="5124" y="49266"/>
                </a:lnTo>
                <a:lnTo>
                  <a:pt x="5124" y="46788"/>
                </a:lnTo>
                <a:lnTo>
                  <a:pt x="5551" y="44311"/>
                </a:lnTo>
                <a:lnTo>
                  <a:pt x="5551" y="42110"/>
                </a:lnTo>
                <a:lnTo>
                  <a:pt x="5551" y="39908"/>
                </a:lnTo>
                <a:lnTo>
                  <a:pt x="5551" y="37981"/>
                </a:lnTo>
                <a:lnTo>
                  <a:pt x="5124" y="36192"/>
                </a:lnTo>
                <a:lnTo>
                  <a:pt x="4697" y="34678"/>
                </a:lnTo>
                <a:lnTo>
                  <a:pt x="4270" y="33440"/>
                </a:lnTo>
                <a:lnTo>
                  <a:pt x="3416" y="31788"/>
                </a:lnTo>
                <a:lnTo>
                  <a:pt x="2989" y="30137"/>
                </a:lnTo>
                <a:lnTo>
                  <a:pt x="2562" y="28348"/>
                </a:lnTo>
                <a:lnTo>
                  <a:pt x="1708" y="26559"/>
                </a:lnTo>
                <a:lnTo>
                  <a:pt x="1708" y="24908"/>
                </a:lnTo>
                <a:lnTo>
                  <a:pt x="1708" y="23119"/>
                </a:lnTo>
                <a:lnTo>
                  <a:pt x="1708" y="21330"/>
                </a:lnTo>
                <a:lnTo>
                  <a:pt x="2562" y="19816"/>
                </a:lnTo>
                <a:lnTo>
                  <a:pt x="2562" y="18165"/>
                </a:lnTo>
                <a:lnTo>
                  <a:pt x="2989" y="16926"/>
                </a:lnTo>
                <a:lnTo>
                  <a:pt x="2989" y="15688"/>
                </a:lnTo>
                <a:lnTo>
                  <a:pt x="3416" y="14724"/>
                </a:lnTo>
                <a:lnTo>
                  <a:pt x="3416" y="13761"/>
                </a:lnTo>
                <a:lnTo>
                  <a:pt x="3416" y="13348"/>
                </a:lnTo>
                <a:lnTo>
                  <a:pt x="3416" y="13073"/>
                </a:lnTo>
                <a:lnTo>
                  <a:pt x="3843" y="12247"/>
                </a:lnTo>
                <a:lnTo>
                  <a:pt x="4270" y="11284"/>
                </a:lnTo>
                <a:lnTo>
                  <a:pt x="4697" y="10458"/>
                </a:lnTo>
                <a:lnTo>
                  <a:pt x="5551" y="9495"/>
                </a:lnTo>
                <a:lnTo>
                  <a:pt x="7259" y="8532"/>
                </a:lnTo>
                <a:lnTo>
                  <a:pt x="8967" y="7568"/>
                </a:lnTo>
                <a:lnTo>
                  <a:pt x="12384" y="6467"/>
                </a:lnTo>
                <a:lnTo>
                  <a:pt x="17935" y="5366"/>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12" name="Shape 5412"/>
          <p:cNvSpPr/>
          <p:nvPr/>
        </p:nvSpPr>
        <p:spPr>
          <a:xfrm>
            <a:off x="6370637" y="4405312"/>
            <a:ext cx="57150" cy="55561"/>
          </a:xfrm>
          <a:custGeom>
            <a:pathLst>
              <a:path extrusionOk="0" h="120000" w="120000">
                <a:moveTo>
                  <a:pt x="60000" y="116571"/>
                </a:moveTo>
                <a:lnTo>
                  <a:pt x="60000" y="116571"/>
                </a:lnTo>
                <a:lnTo>
                  <a:pt x="84000" y="113142"/>
                </a:lnTo>
                <a:lnTo>
                  <a:pt x="99000" y="99428"/>
                </a:lnTo>
                <a:lnTo>
                  <a:pt x="114000" y="82285"/>
                </a:lnTo>
                <a:lnTo>
                  <a:pt x="117000" y="58285"/>
                </a:lnTo>
                <a:lnTo>
                  <a:pt x="114000" y="34285"/>
                </a:lnTo>
                <a:lnTo>
                  <a:pt x="99000" y="17142"/>
                </a:lnTo>
                <a:lnTo>
                  <a:pt x="84000" y="3428"/>
                </a:lnTo>
                <a:lnTo>
                  <a:pt x="60000" y="0"/>
                </a:lnTo>
                <a:lnTo>
                  <a:pt x="36000" y="3428"/>
                </a:lnTo>
                <a:lnTo>
                  <a:pt x="18000" y="17142"/>
                </a:lnTo>
                <a:lnTo>
                  <a:pt x="6000" y="34285"/>
                </a:lnTo>
                <a:lnTo>
                  <a:pt x="0" y="58285"/>
                </a:lnTo>
                <a:lnTo>
                  <a:pt x="6000" y="82285"/>
                </a:lnTo>
                <a:lnTo>
                  <a:pt x="18000" y="99428"/>
                </a:lnTo>
                <a:lnTo>
                  <a:pt x="36000" y="113142"/>
                </a:lnTo>
                <a:lnTo>
                  <a:pt x="60000" y="116571"/>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13" name="Shape 5413"/>
          <p:cNvSpPr/>
          <p:nvPr/>
        </p:nvSpPr>
        <p:spPr>
          <a:xfrm>
            <a:off x="6410325" y="4330700"/>
            <a:ext cx="57150" cy="57150"/>
          </a:xfrm>
          <a:custGeom>
            <a:pathLst>
              <a:path extrusionOk="0" h="120000" w="120000">
                <a:moveTo>
                  <a:pt x="57000" y="116666"/>
                </a:moveTo>
                <a:lnTo>
                  <a:pt x="57000" y="116666"/>
                </a:lnTo>
                <a:lnTo>
                  <a:pt x="81000" y="113333"/>
                </a:lnTo>
                <a:lnTo>
                  <a:pt x="99000" y="100000"/>
                </a:lnTo>
                <a:lnTo>
                  <a:pt x="114000" y="80000"/>
                </a:lnTo>
                <a:lnTo>
                  <a:pt x="117000" y="56666"/>
                </a:lnTo>
                <a:lnTo>
                  <a:pt x="114000" y="33333"/>
                </a:lnTo>
                <a:lnTo>
                  <a:pt x="99000" y="16666"/>
                </a:lnTo>
                <a:lnTo>
                  <a:pt x="81000" y="6666"/>
                </a:lnTo>
                <a:lnTo>
                  <a:pt x="57000" y="0"/>
                </a:lnTo>
                <a:lnTo>
                  <a:pt x="33000" y="6666"/>
                </a:lnTo>
                <a:lnTo>
                  <a:pt x="18000" y="16666"/>
                </a:lnTo>
                <a:lnTo>
                  <a:pt x="6000" y="33333"/>
                </a:lnTo>
                <a:lnTo>
                  <a:pt x="0" y="56666"/>
                </a:lnTo>
                <a:lnTo>
                  <a:pt x="6000" y="80000"/>
                </a:lnTo>
                <a:lnTo>
                  <a:pt x="18000" y="100000"/>
                </a:lnTo>
                <a:lnTo>
                  <a:pt x="33000" y="113333"/>
                </a:lnTo>
                <a:lnTo>
                  <a:pt x="57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14" name="Shape 5414"/>
          <p:cNvSpPr/>
          <p:nvPr/>
        </p:nvSpPr>
        <p:spPr>
          <a:xfrm>
            <a:off x="6502400" y="4295775"/>
            <a:ext cx="58738" cy="58738"/>
          </a:xfrm>
          <a:custGeom>
            <a:pathLst>
              <a:path extrusionOk="0" h="120000" w="120000">
                <a:moveTo>
                  <a:pt x="55609" y="116756"/>
                </a:moveTo>
                <a:lnTo>
                  <a:pt x="55609" y="116756"/>
                </a:lnTo>
                <a:lnTo>
                  <a:pt x="79024" y="110270"/>
                </a:lnTo>
                <a:lnTo>
                  <a:pt x="99512" y="100540"/>
                </a:lnTo>
                <a:lnTo>
                  <a:pt x="114146" y="81081"/>
                </a:lnTo>
                <a:lnTo>
                  <a:pt x="117073" y="58378"/>
                </a:lnTo>
                <a:lnTo>
                  <a:pt x="114146" y="35675"/>
                </a:lnTo>
                <a:lnTo>
                  <a:pt x="99512" y="19459"/>
                </a:lnTo>
                <a:lnTo>
                  <a:pt x="79024" y="6486"/>
                </a:lnTo>
                <a:lnTo>
                  <a:pt x="55609" y="0"/>
                </a:lnTo>
                <a:lnTo>
                  <a:pt x="32195" y="6486"/>
                </a:lnTo>
                <a:lnTo>
                  <a:pt x="17560" y="19459"/>
                </a:lnTo>
                <a:lnTo>
                  <a:pt x="5853" y="35675"/>
                </a:lnTo>
                <a:lnTo>
                  <a:pt x="0" y="58378"/>
                </a:lnTo>
                <a:lnTo>
                  <a:pt x="5853" y="81081"/>
                </a:lnTo>
                <a:lnTo>
                  <a:pt x="17560" y="100540"/>
                </a:lnTo>
                <a:lnTo>
                  <a:pt x="32195" y="110270"/>
                </a:lnTo>
                <a:lnTo>
                  <a:pt x="55609"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15" name="Shape 5415"/>
          <p:cNvSpPr/>
          <p:nvPr/>
        </p:nvSpPr>
        <p:spPr>
          <a:xfrm>
            <a:off x="6591300" y="4324350"/>
            <a:ext cx="60324" cy="55562"/>
          </a:xfrm>
          <a:custGeom>
            <a:pathLst>
              <a:path extrusionOk="0" h="120000" w="120000">
                <a:moveTo>
                  <a:pt x="60000" y="116571"/>
                </a:moveTo>
                <a:lnTo>
                  <a:pt x="60000" y="116571"/>
                </a:lnTo>
                <a:lnTo>
                  <a:pt x="80000" y="113142"/>
                </a:lnTo>
                <a:lnTo>
                  <a:pt x="97142" y="99428"/>
                </a:lnTo>
                <a:lnTo>
                  <a:pt x="111428" y="82285"/>
                </a:lnTo>
                <a:lnTo>
                  <a:pt x="117142" y="58285"/>
                </a:lnTo>
                <a:lnTo>
                  <a:pt x="111428" y="34285"/>
                </a:lnTo>
                <a:lnTo>
                  <a:pt x="97142" y="17142"/>
                </a:lnTo>
                <a:lnTo>
                  <a:pt x="80000" y="3428"/>
                </a:lnTo>
                <a:lnTo>
                  <a:pt x="60000" y="0"/>
                </a:lnTo>
                <a:lnTo>
                  <a:pt x="37142" y="3428"/>
                </a:lnTo>
                <a:lnTo>
                  <a:pt x="17142" y="17142"/>
                </a:lnTo>
                <a:lnTo>
                  <a:pt x="5714" y="34285"/>
                </a:lnTo>
                <a:lnTo>
                  <a:pt x="0" y="58285"/>
                </a:lnTo>
                <a:lnTo>
                  <a:pt x="5714" y="82285"/>
                </a:lnTo>
                <a:lnTo>
                  <a:pt x="17142" y="99428"/>
                </a:lnTo>
                <a:lnTo>
                  <a:pt x="37142" y="113142"/>
                </a:lnTo>
                <a:lnTo>
                  <a:pt x="60000" y="116571"/>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16" name="Shape 5416"/>
          <p:cNvSpPr/>
          <p:nvPr/>
        </p:nvSpPr>
        <p:spPr>
          <a:xfrm>
            <a:off x="6638925" y="4405312"/>
            <a:ext cx="53974" cy="57150"/>
          </a:xfrm>
          <a:custGeom>
            <a:pathLst>
              <a:path extrusionOk="0" h="120000" w="120000">
                <a:moveTo>
                  <a:pt x="58461" y="116666"/>
                </a:moveTo>
                <a:lnTo>
                  <a:pt x="58461" y="116666"/>
                </a:lnTo>
                <a:lnTo>
                  <a:pt x="83076" y="110000"/>
                </a:lnTo>
                <a:lnTo>
                  <a:pt x="98461" y="100000"/>
                </a:lnTo>
                <a:lnTo>
                  <a:pt x="110769" y="83333"/>
                </a:lnTo>
                <a:lnTo>
                  <a:pt x="116923" y="60000"/>
                </a:lnTo>
                <a:lnTo>
                  <a:pt x="110769" y="36666"/>
                </a:lnTo>
                <a:lnTo>
                  <a:pt x="98461" y="16666"/>
                </a:lnTo>
                <a:lnTo>
                  <a:pt x="83076" y="3333"/>
                </a:lnTo>
                <a:lnTo>
                  <a:pt x="58461" y="0"/>
                </a:lnTo>
                <a:lnTo>
                  <a:pt x="33846" y="3333"/>
                </a:lnTo>
                <a:lnTo>
                  <a:pt x="18461" y="16666"/>
                </a:lnTo>
                <a:lnTo>
                  <a:pt x="3076" y="36666"/>
                </a:lnTo>
                <a:lnTo>
                  <a:pt x="0" y="60000"/>
                </a:lnTo>
                <a:lnTo>
                  <a:pt x="3076" y="83333"/>
                </a:lnTo>
                <a:lnTo>
                  <a:pt x="18461" y="100000"/>
                </a:lnTo>
                <a:lnTo>
                  <a:pt x="33846" y="110000"/>
                </a:lnTo>
                <a:lnTo>
                  <a:pt x="58461"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17" name="Shape 5417"/>
          <p:cNvSpPr/>
          <p:nvPr/>
        </p:nvSpPr>
        <p:spPr>
          <a:xfrm>
            <a:off x="6397625" y="5310187"/>
            <a:ext cx="238124" cy="268286"/>
          </a:xfrm>
          <a:custGeom>
            <a:pathLst>
              <a:path extrusionOk="0" h="120000" w="120000">
                <a:moveTo>
                  <a:pt x="55000" y="119289"/>
                </a:moveTo>
                <a:lnTo>
                  <a:pt x="55000" y="119289"/>
                </a:lnTo>
                <a:lnTo>
                  <a:pt x="50000" y="117869"/>
                </a:lnTo>
                <a:lnTo>
                  <a:pt x="45000" y="117159"/>
                </a:lnTo>
                <a:lnTo>
                  <a:pt x="42142" y="115739"/>
                </a:lnTo>
                <a:lnTo>
                  <a:pt x="39285" y="113609"/>
                </a:lnTo>
                <a:lnTo>
                  <a:pt x="36428" y="112189"/>
                </a:lnTo>
                <a:lnTo>
                  <a:pt x="33571" y="110059"/>
                </a:lnTo>
                <a:lnTo>
                  <a:pt x="30000" y="107928"/>
                </a:lnTo>
                <a:lnTo>
                  <a:pt x="25714" y="106508"/>
                </a:lnTo>
                <a:lnTo>
                  <a:pt x="19285" y="103668"/>
                </a:lnTo>
                <a:lnTo>
                  <a:pt x="14285" y="99408"/>
                </a:lnTo>
                <a:lnTo>
                  <a:pt x="10000" y="95857"/>
                </a:lnTo>
                <a:lnTo>
                  <a:pt x="6428" y="92307"/>
                </a:lnTo>
                <a:lnTo>
                  <a:pt x="5000" y="90177"/>
                </a:lnTo>
                <a:lnTo>
                  <a:pt x="4285" y="88047"/>
                </a:lnTo>
                <a:lnTo>
                  <a:pt x="4285" y="85917"/>
                </a:lnTo>
                <a:lnTo>
                  <a:pt x="3571" y="82366"/>
                </a:lnTo>
                <a:lnTo>
                  <a:pt x="2142" y="79526"/>
                </a:lnTo>
                <a:lnTo>
                  <a:pt x="2142" y="76686"/>
                </a:lnTo>
                <a:lnTo>
                  <a:pt x="2142" y="73846"/>
                </a:lnTo>
                <a:lnTo>
                  <a:pt x="2142" y="71005"/>
                </a:lnTo>
                <a:lnTo>
                  <a:pt x="2142" y="67455"/>
                </a:lnTo>
                <a:lnTo>
                  <a:pt x="1428" y="63195"/>
                </a:lnTo>
                <a:lnTo>
                  <a:pt x="714" y="59644"/>
                </a:lnTo>
                <a:lnTo>
                  <a:pt x="714" y="55384"/>
                </a:lnTo>
                <a:lnTo>
                  <a:pt x="0" y="51124"/>
                </a:lnTo>
                <a:lnTo>
                  <a:pt x="0" y="46863"/>
                </a:lnTo>
                <a:lnTo>
                  <a:pt x="1428" y="43313"/>
                </a:lnTo>
                <a:lnTo>
                  <a:pt x="3571" y="40473"/>
                </a:lnTo>
                <a:lnTo>
                  <a:pt x="5000" y="36923"/>
                </a:lnTo>
                <a:lnTo>
                  <a:pt x="7857" y="32662"/>
                </a:lnTo>
                <a:lnTo>
                  <a:pt x="11428" y="28402"/>
                </a:lnTo>
                <a:lnTo>
                  <a:pt x="15000" y="24142"/>
                </a:lnTo>
                <a:lnTo>
                  <a:pt x="19285" y="20591"/>
                </a:lnTo>
                <a:lnTo>
                  <a:pt x="23571" y="17041"/>
                </a:lnTo>
                <a:lnTo>
                  <a:pt x="26428" y="13491"/>
                </a:lnTo>
                <a:lnTo>
                  <a:pt x="30000" y="12071"/>
                </a:lnTo>
                <a:lnTo>
                  <a:pt x="33571" y="9940"/>
                </a:lnTo>
                <a:lnTo>
                  <a:pt x="39285" y="7810"/>
                </a:lnTo>
                <a:lnTo>
                  <a:pt x="46428" y="4970"/>
                </a:lnTo>
                <a:lnTo>
                  <a:pt x="55714" y="2130"/>
                </a:lnTo>
                <a:lnTo>
                  <a:pt x="64285" y="0"/>
                </a:lnTo>
                <a:lnTo>
                  <a:pt x="73571" y="0"/>
                </a:lnTo>
                <a:lnTo>
                  <a:pt x="81428" y="2130"/>
                </a:lnTo>
                <a:lnTo>
                  <a:pt x="90000" y="5680"/>
                </a:lnTo>
                <a:lnTo>
                  <a:pt x="92857" y="7810"/>
                </a:lnTo>
                <a:lnTo>
                  <a:pt x="95714" y="10650"/>
                </a:lnTo>
                <a:lnTo>
                  <a:pt x="99285" y="13491"/>
                </a:lnTo>
                <a:lnTo>
                  <a:pt x="102142" y="17041"/>
                </a:lnTo>
                <a:lnTo>
                  <a:pt x="106428" y="20591"/>
                </a:lnTo>
                <a:lnTo>
                  <a:pt x="108571" y="23431"/>
                </a:lnTo>
                <a:lnTo>
                  <a:pt x="112142" y="26982"/>
                </a:lnTo>
                <a:lnTo>
                  <a:pt x="112857" y="30532"/>
                </a:lnTo>
                <a:lnTo>
                  <a:pt x="114285" y="33372"/>
                </a:lnTo>
                <a:lnTo>
                  <a:pt x="115714" y="38343"/>
                </a:lnTo>
                <a:lnTo>
                  <a:pt x="117142" y="43313"/>
                </a:lnTo>
                <a:lnTo>
                  <a:pt x="117142" y="48994"/>
                </a:lnTo>
                <a:lnTo>
                  <a:pt x="117857" y="53964"/>
                </a:lnTo>
                <a:lnTo>
                  <a:pt x="118571" y="59644"/>
                </a:lnTo>
                <a:lnTo>
                  <a:pt x="119285" y="64615"/>
                </a:lnTo>
                <a:lnTo>
                  <a:pt x="119285" y="68875"/>
                </a:lnTo>
                <a:lnTo>
                  <a:pt x="118571" y="73136"/>
                </a:lnTo>
                <a:lnTo>
                  <a:pt x="117857" y="77396"/>
                </a:lnTo>
                <a:lnTo>
                  <a:pt x="117142" y="83076"/>
                </a:lnTo>
                <a:lnTo>
                  <a:pt x="115000" y="88757"/>
                </a:lnTo>
                <a:lnTo>
                  <a:pt x="112142" y="94437"/>
                </a:lnTo>
                <a:lnTo>
                  <a:pt x="110714" y="99408"/>
                </a:lnTo>
                <a:lnTo>
                  <a:pt x="107142" y="102958"/>
                </a:lnTo>
                <a:lnTo>
                  <a:pt x="104285" y="105088"/>
                </a:lnTo>
                <a:lnTo>
                  <a:pt x="100714" y="107218"/>
                </a:lnTo>
                <a:lnTo>
                  <a:pt x="97857" y="108639"/>
                </a:lnTo>
                <a:lnTo>
                  <a:pt x="95000" y="110769"/>
                </a:lnTo>
                <a:lnTo>
                  <a:pt x="92142" y="112899"/>
                </a:lnTo>
                <a:lnTo>
                  <a:pt x="90000" y="114319"/>
                </a:lnTo>
                <a:lnTo>
                  <a:pt x="87857" y="115739"/>
                </a:lnTo>
                <a:lnTo>
                  <a:pt x="85714" y="117159"/>
                </a:lnTo>
                <a:lnTo>
                  <a:pt x="82142" y="117159"/>
                </a:lnTo>
                <a:lnTo>
                  <a:pt x="79285" y="117869"/>
                </a:lnTo>
                <a:lnTo>
                  <a:pt x="75000" y="118579"/>
                </a:lnTo>
                <a:lnTo>
                  <a:pt x="70000" y="118579"/>
                </a:lnTo>
                <a:lnTo>
                  <a:pt x="65000" y="119289"/>
                </a:lnTo>
                <a:lnTo>
                  <a:pt x="60714" y="119289"/>
                </a:lnTo>
                <a:lnTo>
                  <a:pt x="57857" y="119289"/>
                </a:lnTo>
                <a:lnTo>
                  <a:pt x="55714" y="119289"/>
                </a:lnTo>
                <a:lnTo>
                  <a:pt x="55000" y="119289"/>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18" name="Shape 5418"/>
          <p:cNvSpPr/>
          <p:nvPr/>
        </p:nvSpPr>
        <p:spPr>
          <a:xfrm>
            <a:off x="6516687" y="5527675"/>
            <a:ext cx="17461" cy="3174"/>
          </a:xfrm>
          <a:custGeom>
            <a:pathLst>
              <a:path extrusionOk="0" h="120000" w="120000">
                <a:moveTo>
                  <a:pt x="80000" y="0"/>
                </a:moveTo>
                <a:lnTo>
                  <a:pt x="60000" y="0"/>
                </a:lnTo>
                <a:lnTo>
                  <a:pt x="40000" y="0"/>
                </a:lnTo>
                <a:lnTo>
                  <a:pt x="30000" y="0"/>
                </a:lnTo>
                <a:lnTo>
                  <a:pt x="20000" y="0"/>
                </a:lnTo>
                <a:lnTo>
                  <a:pt x="10000" y="0"/>
                </a:lnTo>
                <a:lnTo>
                  <a:pt x="0" y="0"/>
                </a:lnTo>
                <a:lnTo>
                  <a:pt x="0" y="60000"/>
                </a:lnTo>
                <a:lnTo>
                  <a:pt x="10000" y="60000"/>
                </a:lnTo>
                <a:lnTo>
                  <a:pt x="20000" y="60000"/>
                </a:lnTo>
                <a:lnTo>
                  <a:pt x="30000" y="60000"/>
                </a:lnTo>
                <a:lnTo>
                  <a:pt x="50000" y="60000"/>
                </a:lnTo>
                <a:lnTo>
                  <a:pt x="60000" y="60000"/>
                </a:lnTo>
                <a:lnTo>
                  <a:pt x="80000" y="60000"/>
                </a:lnTo>
                <a:lnTo>
                  <a:pt x="90000" y="60000"/>
                </a:lnTo>
                <a:lnTo>
                  <a:pt x="100000" y="60000"/>
                </a:lnTo>
                <a:lnTo>
                  <a:pt x="110000" y="0"/>
                </a:lnTo>
                <a:lnTo>
                  <a:pt x="100000" y="0"/>
                </a:lnTo>
                <a:lnTo>
                  <a:pt x="90000" y="0"/>
                </a:lnTo>
                <a:lnTo>
                  <a:pt x="8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19" name="Shape 5419"/>
          <p:cNvSpPr/>
          <p:nvPr/>
        </p:nvSpPr>
        <p:spPr>
          <a:xfrm>
            <a:off x="6516687" y="5529262"/>
            <a:ext cx="31750" cy="15875"/>
          </a:xfrm>
          <a:custGeom>
            <a:pathLst>
              <a:path extrusionOk="0" h="120000" w="120000">
                <a:moveTo>
                  <a:pt x="83478" y="108000"/>
                </a:moveTo>
                <a:lnTo>
                  <a:pt x="83478" y="108000"/>
                </a:lnTo>
                <a:lnTo>
                  <a:pt x="62608" y="108000"/>
                </a:lnTo>
                <a:lnTo>
                  <a:pt x="41739" y="108000"/>
                </a:lnTo>
                <a:lnTo>
                  <a:pt x="36521" y="108000"/>
                </a:lnTo>
                <a:lnTo>
                  <a:pt x="26086" y="108000"/>
                </a:lnTo>
                <a:lnTo>
                  <a:pt x="10434" y="96000"/>
                </a:lnTo>
                <a:lnTo>
                  <a:pt x="0" y="96000"/>
                </a:lnTo>
                <a:lnTo>
                  <a:pt x="0" y="60000"/>
                </a:lnTo>
                <a:lnTo>
                  <a:pt x="0" y="36000"/>
                </a:lnTo>
                <a:lnTo>
                  <a:pt x="5217" y="24000"/>
                </a:lnTo>
                <a:lnTo>
                  <a:pt x="15652" y="12000"/>
                </a:lnTo>
                <a:lnTo>
                  <a:pt x="31304" y="0"/>
                </a:lnTo>
                <a:lnTo>
                  <a:pt x="36521" y="0"/>
                </a:lnTo>
                <a:lnTo>
                  <a:pt x="46956" y="0"/>
                </a:lnTo>
                <a:lnTo>
                  <a:pt x="67826" y="0"/>
                </a:lnTo>
                <a:lnTo>
                  <a:pt x="78260" y="0"/>
                </a:lnTo>
                <a:lnTo>
                  <a:pt x="83478" y="24000"/>
                </a:lnTo>
                <a:lnTo>
                  <a:pt x="99130" y="36000"/>
                </a:lnTo>
                <a:lnTo>
                  <a:pt x="109565" y="48000"/>
                </a:lnTo>
                <a:lnTo>
                  <a:pt x="114782" y="60000"/>
                </a:lnTo>
                <a:lnTo>
                  <a:pt x="114782" y="84000"/>
                </a:lnTo>
                <a:lnTo>
                  <a:pt x="114782" y="96000"/>
                </a:lnTo>
                <a:lnTo>
                  <a:pt x="104347" y="108000"/>
                </a:lnTo>
                <a:lnTo>
                  <a:pt x="88695" y="108000"/>
                </a:lnTo>
                <a:lnTo>
                  <a:pt x="83478" y="108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20" name="Shape 5420"/>
          <p:cNvSpPr/>
          <p:nvPr/>
        </p:nvSpPr>
        <p:spPr>
          <a:xfrm>
            <a:off x="6473825" y="5362575"/>
            <a:ext cx="15875" cy="6349"/>
          </a:xfrm>
          <a:custGeom>
            <a:pathLst>
              <a:path extrusionOk="0" h="120000" w="120000">
                <a:moveTo>
                  <a:pt x="76363" y="90000"/>
                </a:moveTo>
                <a:lnTo>
                  <a:pt x="54545" y="90000"/>
                </a:lnTo>
                <a:lnTo>
                  <a:pt x="43636" y="90000"/>
                </a:lnTo>
                <a:lnTo>
                  <a:pt x="32727" y="90000"/>
                </a:lnTo>
                <a:lnTo>
                  <a:pt x="21818" y="90000"/>
                </a:lnTo>
                <a:lnTo>
                  <a:pt x="10909" y="90000"/>
                </a:lnTo>
                <a:lnTo>
                  <a:pt x="0" y="60000"/>
                </a:lnTo>
                <a:lnTo>
                  <a:pt x="10909" y="30000"/>
                </a:lnTo>
                <a:lnTo>
                  <a:pt x="21818" y="30000"/>
                </a:lnTo>
                <a:lnTo>
                  <a:pt x="32727" y="30000"/>
                </a:lnTo>
                <a:lnTo>
                  <a:pt x="43636" y="0"/>
                </a:lnTo>
                <a:lnTo>
                  <a:pt x="54545" y="0"/>
                </a:lnTo>
                <a:lnTo>
                  <a:pt x="65454" y="0"/>
                </a:lnTo>
                <a:lnTo>
                  <a:pt x="76363" y="0"/>
                </a:lnTo>
                <a:lnTo>
                  <a:pt x="87272" y="30000"/>
                </a:lnTo>
                <a:lnTo>
                  <a:pt x="98181" y="30000"/>
                </a:lnTo>
                <a:lnTo>
                  <a:pt x="98181" y="60000"/>
                </a:lnTo>
                <a:lnTo>
                  <a:pt x="109090" y="60000"/>
                </a:lnTo>
                <a:lnTo>
                  <a:pt x="98181" y="90000"/>
                </a:lnTo>
                <a:lnTo>
                  <a:pt x="87272" y="90000"/>
                </a:lnTo>
                <a:lnTo>
                  <a:pt x="76363"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21" name="Shape 5421"/>
          <p:cNvSpPr/>
          <p:nvPr/>
        </p:nvSpPr>
        <p:spPr>
          <a:xfrm>
            <a:off x="6473825" y="5362575"/>
            <a:ext cx="31750" cy="22225"/>
          </a:xfrm>
          <a:custGeom>
            <a:pathLst>
              <a:path extrusionOk="0" h="120000" w="120000">
                <a:moveTo>
                  <a:pt x="81818" y="111428"/>
                </a:moveTo>
                <a:lnTo>
                  <a:pt x="81818" y="111428"/>
                </a:lnTo>
                <a:lnTo>
                  <a:pt x="54545" y="102857"/>
                </a:lnTo>
                <a:lnTo>
                  <a:pt x="43636" y="102857"/>
                </a:lnTo>
                <a:lnTo>
                  <a:pt x="38181" y="111428"/>
                </a:lnTo>
                <a:lnTo>
                  <a:pt x="21818" y="111428"/>
                </a:lnTo>
                <a:lnTo>
                  <a:pt x="10909" y="102857"/>
                </a:lnTo>
                <a:lnTo>
                  <a:pt x="5454" y="94285"/>
                </a:lnTo>
                <a:lnTo>
                  <a:pt x="0" y="77142"/>
                </a:lnTo>
                <a:lnTo>
                  <a:pt x="0" y="59999"/>
                </a:lnTo>
                <a:lnTo>
                  <a:pt x="5454" y="42857"/>
                </a:lnTo>
                <a:lnTo>
                  <a:pt x="10909" y="34285"/>
                </a:lnTo>
                <a:lnTo>
                  <a:pt x="21818" y="25714"/>
                </a:lnTo>
                <a:lnTo>
                  <a:pt x="38181" y="25714"/>
                </a:lnTo>
                <a:lnTo>
                  <a:pt x="49090" y="17142"/>
                </a:lnTo>
                <a:lnTo>
                  <a:pt x="60000" y="8571"/>
                </a:lnTo>
                <a:lnTo>
                  <a:pt x="70909" y="0"/>
                </a:lnTo>
                <a:lnTo>
                  <a:pt x="81818" y="8571"/>
                </a:lnTo>
                <a:lnTo>
                  <a:pt x="92727" y="34285"/>
                </a:lnTo>
                <a:lnTo>
                  <a:pt x="103636" y="51428"/>
                </a:lnTo>
                <a:lnTo>
                  <a:pt x="109090" y="68571"/>
                </a:lnTo>
                <a:lnTo>
                  <a:pt x="114545" y="85714"/>
                </a:lnTo>
                <a:lnTo>
                  <a:pt x="109090" y="102857"/>
                </a:lnTo>
                <a:lnTo>
                  <a:pt x="98181" y="102857"/>
                </a:lnTo>
                <a:lnTo>
                  <a:pt x="81818" y="11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22" name="Shape 5422"/>
          <p:cNvSpPr/>
          <p:nvPr/>
        </p:nvSpPr>
        <p:spPr>
          <a:xfrm>
            <a:off x="6472237" y="5494337"/>
            <a:ext cx="4762" cy="7937"/>
          </a:xfrm>
          <a:custGeom>
            <a:pathLst>
              <a:path extrusionOk="0" h="120000" w="120000">
                <a:moveTo>
                  <a:pt x="0" y="48000"/>
                </a:moveTo>
                <a:lnTo>
                  <a:pt x="0" y="24000"/>
                </a:lnTo>
                <a:lnTo>
                  <a:pt x="0" y="0"/>
                </a:lnTo>
                <a:lnTo>
                  <a:pt x="40000" y="0"/>
                </a:lnTo>
                <a:lnTo>
                  <a:pt x="80000" y="24000"/>
                </a:lnTo>
                <a:lnTo>
                  <a:pt x="80000" y="72000"/>
                </a:lnTo>
                <a:lnTo>
                  <a:pt x="40000" y="96000"/>
                </a:lnTo>
                <a:lnTo>
                  <a:pt x="0" y="4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23" name="Shape 5423"/>
          <p:cNvSpPr/>
          <p:nvPr/>
        </p:nvSpPr>
        <p:spPr>
          <a:xfrm>
            <a:off x="6475412" y="5494337"/>
            <a:ext cx="14287" cy="23812"/>
          </a:xfrm>
          <a:custGeom>
            <a:pathLst>
              <a:path extrusionOk="0" h="120000" w="120000">
                <a:moveTo>
                  <a:pt x="108000" y="56000"/>
                </a:moveTo>
                <a:lnTo>
                  <a:pt x="108000" y="56000"/>
                </a:lnTo>
                <a:lnTo>
                  <a:pt x="96000" y="40000"/>
                </a:lnTo>
                <a:lnTo>
                  <a:pt x="96000" y="16000"/>
                </a:lnTo>
                <a:lnTo>
                  <a:pt x="96000" y="8000"/>
                </a:lnTo>
                <a:lnTo>
                  <a:pt x="72000" y="0"/>
                </a:lnTo>
                <a:lnTo>
                  <a:pt x="36000" y="0"/>
                </a:lnTo>
                <a:lnTo>
                  <a:pt x="24000" y="8000"/>
                </a:lnTo>
                <a:lnTo>
                  <a:pt x="12000" y="24000"/>
                </a:lnTo>
                <a:lnTo>
                  <a:pt x="0" y="80000"/>
                </a:lnTo>
                <a:lnTo>
                  <a:pt x="72000" y="112000"/>
                </a:lnTo>
                <a:lnTo>
                  <a:pt x="108000" y="56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24" name="Shape 5424"/>
          <p:cNvSpPr/>
          <p:nvPr/>
        </p:nvSpPr>
        <p:spPr>
          <a:xfrm>
            <a:off x="6570663" y="5467350"/>
            <a:ext cx="3174" cy="7937"/>
          </a:xfrm>
          <a:custGeom>
            <a:pathLst>
              <a:path extrusionOk="0" h="120000" w="120000">
                <a:moveTo>
                  <a:pt x="0" y="48000"/>
                </a:moveTo>
                <a:lnTo>
                  <a:pt x="0" y="24000"/>
                </a:lnTo>
                <a:lnTo>
                  <a:pt x="0" y="0"/>
                </a:lnTo>
                <a:lnTo>
                  <a:pt x="60000" y="0"/>
                </a:lnTo>
                <a:lnTo>
                  <a:pt x="60000" y="24000"/>
                </a:lnTo>
                <a:lnTo>
                  <a:pt x="60000" y="72000"/>
                </a:lnTo>
                <a:lnTo>
                  <a:pt x="0" y="96000"/>
                </a:lnTo>
                <a:lnTo>
                  <a:pt x="0" y="4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25" name="Shape 5425"/>
          <p:cNvSpPr/>
          <p:nvPr/>
        </p:nvSpPr>
        <p:spPr>
          <a:xfrm>
            <a:off x="6572250" y="5467350"/>
            <a:ext cx="14288" cy="23813"/>
          </a:xfrm>
          <a:custGeom>
            <a:pathLst>
              <a:path extrusionOk="0" h="120000" w="120000">
                <a:moveTo>
                  <a:pt x="109090" y="56000"/>
                </a:moveTo>
                <a:lnTo>
                  <a:pt x="109090" y="56000"/>
                </a:lnTo>
                <a:lnTo>
                  <a:pt x="98181" y="32000"/>
                </a:lnTo>
                <a:lnTo>
                  <a:pt x="98181" y="16000"/>
                </a:lnTo>
                <a:lnTo>
                  <a:pt x="87272" y="8000"/>
                </a:lnTo>
                <a:lnTo>
                  <a:pt x="65454" y="0"/>
                </a:lnTo>
                <a:lnTo>
                  <a:pt x="43636" y="8000"/>
                </a:lnTo>
                <a:lnTo>
                  <a:pt x="32727" y="16000"/>
                </a:lnTo>
                <a:lnTo>
                  <a:pt x="21818" y="24000"/>
                </a:lnTo>
                <a:lnTo>
                  <a:pt x="0" y="72000"/>
                </a:lnTo>
                <a:lnTo>
                  <a:pt x="76363" y="112000"/>
                </a:lnTo>
                <a:lnTo>
                  <a:pt x="109090" y="56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26" name="Shape 5426"/>
          <p:cNvSpPr/>
          <p:nvPr/>
        </p:nvSpPr>
        <p:spPr>
          <a:xfrm>
            <a:off x="6548437" y="5400675"/>
            <a:ext cx="3174" cy="7937"/>
          </a:xfrm>
          <a:custGeom>
            <a:pathLst>
              <a:path extrusionOk="0" h="120000" w="120000">
                <a:moveTo>
                  <a:pt x="80000" y="48000"/>
                </a:moveTo>
                <a:lnTo>
                  <a:pt x="80000" y="24000"/>
                </a:lnTo>
                <a:lnTo>
                  <a:pt x="80000" y="0"/>
                </a:lnTo>
                <a:lnTo>
                  <a:pt x="40000" y="0"/>
                </a:lnTo>
                <a:lnTo>
                  <a:pt x="0" y="0"/>
                </a:lnTo>
                <a:lnTo>
                  <a:pt x="40000" y="72000"/>
                </a:lnTo>
                <a:lnTo>
                  <a:pt x="80000" y="96000"/>
                </a:lnTo>
                <a:lnTo>
                  <a:pt x="80000" y="4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27" name="Shape 5427"/>
          <p:cNvSpPr/>
          <p:nvPr/>
        </p:nvSpPr>
        <p:spPr>
          <a:xfrm>
            <a:off x="6548437" y="5400675"/>
            <a:ext cx="19049" cy="23813"/>
          </a:xfrm>
          <a:custGeom>
            <a:pathLst>
              <a:path extrusionOk="0" h="120000" w="120000">
                <a:moveTo>
                  <a:pt x="111428" y="56000"/>
                </a:moveTo>
                <a:lnTo>
                  <a:pt x="111428" y="56000"/>
                </a:lnTo>
                <a:lnTo>
                  <a:pt x="102857" y="40000"/>
                </a:lnTo>
                <a:lnTo>
                  <a:pt x="102857" y="16000"/>
                </a:lnTo>
                <a:lnTo>
                  <a:pt x="94285" y="8000"/>
                </a:lnTo>
                <a:lnTo>
                  <a:pt x="77142" y="0"/>
                </a:lnTo>
                <a:lnTo>
                  <a:pt x="59999" y="0"/>
                </a:lnTo>
                <a:lnTo>
                  <a:pt x="25714" y="0"/>
                </a:lnTo>
                <a:lnTo>
                  <a:pt x="0" y="0"/>
                </a:lnTo>
                <a:lnTo>
                  <a:pt x="25714" y="80000"/>
                </a:lnTo>
                <a:lnTo>
                  <a:pt x="85714" y="112000"/>
                </a:lnTo>
                <a:lnTo>
                  <a:pt x="111428" y="56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28" name="Shape 5428"/>
          <p:cNvSpPr/>
          <p:nvPr/>
        </p:nvSpPr>
        <p:spPr>
          <a:xfrm>
            <a:off x="6472237" y="5421312"/>
            <a:ext cx="15875" cy="4762"/>
          </a:xfrm>
          <a:custGeom>
            <a:pathLst>
              <a:path extrusionOk="0" h="120000" w="120000">
                <a:moveTo>
                  <a:pt x="0" y="80000"/>
                </a:moveTo>
                <a:lnTo>
                  <a:pt x="20000" y="80000"/>
                </a:lnTo>
                <a:lnTo>
                  <a:pt x="20000" y="40000"/>
                </a:lnTo>
                <a:lnTo>
                  <a:pt x="30000" y="40000"/>
                </a:lnTo>
                <a:lnTo>
                  <a:pt x="50000" y="40000"/>
                </a:lnTo>
                <a:lnTo>
                  <a:pt x="60000" y="40000"/>
                </a:lnTo>
                <a:lnTo>
                  <a:pt x="70000" y="40000"/>
                </a:lnTo>
                <a:lnTo>
                  <a:pt x="80000" y="80000"/>
                </a:lnTo>
                <a:lnTo>
                  <a:pt x="90000" y="80000"/>
                </a:lnTo>
                <a:lnTo>
                  <a:pt x="100000" y="80000"/>
                </a:lnTo>
                <a:lnTo>
                  <a:pt x="100000" y="40000"/>
                </a:lnTo>
                <a:lnTo>
                  <a:pt x="110000" y="40000"/>
                </a:lnTo>
                <a:lnTo>
                  <a:pt x="100000" y="40000"/>
                </a:lnTo>
                <a:lnTo>
                  <a:pt x="90000" y="40000"/>
                </a:lnTo>
                <a:lnTo>
                  <a:pt x="70000" y="0"/>
                </a:lnTo>
                <a:lnTo>
                  <a:pt x="60000" y="0"/>
                </a:lnTo>
                <a:lnTo>
                  <a:pt x="40000" y="0"/>
                </a:lnTo>
                <a:lnTo>
                  <a:pt x="30000" y="0"/>
                </a:lnTo>
                <a:lnTo>
                  <a:pt x="20000" y="0"/>
                </a:lnTo>
                <a:lnTo>
                  <a:pt x="10000" y="0"/>
                </a:lnTo>
                <a:lnTo>
                  <a:pt x="10000" y="40000"/>
                </a:lnTo>
                <a:lnTo>
                  <a:pt x="0" y="40000"/>
                </a:lnTo>
                <a:lnTo>
                  <a:pt x="0" y="8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29" name="Shape 5429"/>
          <p:cNvSpPr/>
          <p:nvPr/>
        </p:nvSpPr>
        <p:spPr>
          <a:xfrm>
            <a:off x="6472237" y="5421312"/>
            <a:ext cx="31750" cy="20636"/>
          </a:xfrm>
          <a:custGeom>
            <a:pathLst>
              <a:path extrusionOk="0" h="120000" w="120000">
                <a:moveTo>
                  <a:pt x="0" y="110769"/>
                </a:moveTo>
                <a:lnTo>
                  <a:pt x="0" y="110769"/>
                </a:lnTo>
                <a:lnTo>
                  <a:pt x="15652" y="83076"/>
                </a:lnTo>
                <a:lnTo>
                  <a:pt x="20869" y="55384"/>
                </a:lnTo>
                <a:lnTo>
                  <a:pt x="36521" y="55384"/>
                </a:lnTo>
                <a:lnTo>
                  <a:pt x="52173" y="55384"/>
                </a:lnTo>
                <a:lnTo>
                  <a:pt x="57391" y="55384"/>
                </a:lnTo>
                <a:lnTo>
                  <a:pt x="73043" y="73846"/>
                </a:lnTo>
                <a:lnTo>
                  <a:pt x="88695" y="83076"/>
                </a:lnTo>
                <a:lnTo>
                  <a:pt x="93913" y="83076"/>
                </a:lnTo>
                <a:lnTo>
                  <a:pt x="104347" y="83076"/>
                </a:lnTo>
                <a:lnTo>
                  <a:pt x="109565" y="73846"/>
                </a:lnTo>
                <a:lnTo>
                  <a:pt x="114782" y="55384"/>
                </a:lnTo>
                <a:lnTo>
                  <a:pt x="104347" y="46153"/>
                </a:lnTo>
                <a:lnTo>
                  <a:pt x="93913" y="27692"/>
                </a:lnTo>
                <a:lnTo>
                  <a:pt x="73043" y="9230"/>
                </a:lnTo>
                <a:lnTo>
                  <a:pt x="67826" y="0"/>
                </a:lnTo>
                <a:lnTo>
                  <a:pt x="57391" y="0"/>
                </a:lnTo>
                <a:lnTo>
                  <a:pt x="46956" y="0"/>
                </a:lnTo>
                <a:lnTo>
                  <a:pt x="36521" y="0"/>
                </a:lnTo>
                <a:lnTo>
                  <a:pt x="20869" y="0"/>
                </a:lnTo>
                <a:lnTo>
                  <a:pt x="10434" y="0"/>
                </a:lnTo>
                <a:lnTo>
                  <a:pt x="5217" y="27692"/>
                </a:lnTo>
                <a:lnTo>
                  <a:pt x="0" y="55384"/>
                </a:lnTo>
                <a:lnTo>
                  <a:pt x="0" y="92307"/>
                </a:lnTo>
                <a:lnTo>
                  <a:pt x="0" y="11076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30" name="Shape 5430"/>
          <p:cNvSpPr/>
          <p:nvPr/>
        </p:nvSpPr>
        <p:spPr>
          <a:xfrm>
            <a:off x="6523037" y="5461000"/>
            <a:ext cx="12699" cy="6349"/>
          </a:xfrm>
          <a:custGeom>
            <a:pathLst>
              <a:path extrusionOk="0" h="120000" w="120000">
                <a:moveTo>
                  <a:pt x="0" y="0"/>
                </a:moveTo>
                <a:lnTo>
                  <a:pt x="108000" y="30000"/>
                </a:lnTo>
                <a:lnTo>
                  <a:pt x="48000" y="60000"/>
                </a:lnTo>
                <a:lnTo>
                  <a:pt x="48000" y="90000"/>
                </a:lnTo>
                <a:lnTo>
                  <a:pt x="0" y="90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31" name="Shape 5431"/>
          <p:cNvSpPr/>
          <p:nvPr/>
        </p:nvSpPr>
        <p:spPr>
          <a:xfrm>
            <a:off x="6535737" y="5465762"/>
            <a:ext cx="3174" cy="12699"/>
          </a:xfrm>
          <a:custGeom>
            <a:pathLst>
              <a:path extrusionOk="0" h="120000" w="120000">
                <a:moveTo>
                  <a:pt x="80000" y="105000"/>
                </a:moveTo>
                <a:lnTo>
                  <a:pt x="80000" y="105000"/>
                </a:lnTo>
                <a:lnTo>
                  <a:pt x="0" y="60000"/>
                </a:lnTo>
                <a:lnTo>
                  <a:pt x="40000" y="30000"/>
                </a:lnTo>
                <a:lnTo>
                  <a:pt x="40000" y="0"/>
                </a:lnTo>
                <a:lnTo>
                  <a:pt x="80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32" name="Shape 5432"/>
          <p:cNvSpPr/>
          <p:nvPr/>
        </p:nvSpPr>
        <p:spPr>
          <a:xfrm>
            <a:off x="6430962" y="5422900"/>
            <a:ext cx="15875" cy="26987"/>
          </a:xfrm>
          <a:custGeom>
            <a:pathLst>
              <a:path extrusionOk="0" h="120000" w="120000">
                <a:moveTo>
                  <a:pt x="0" y="112941"/>
                </a:moveTo>
                <a:lnTo>
                  <a:pt x="0" y="98823"/>
                </a:lnTo>
                <a:lnTo>
                  <a:pt x="0" y="84705"/>
                </a:lnTo>
                <a:lnTo>
                  <a:pt x="0" y="70588"/>
                </a:lnTo>
                <a:lnTo>
                  <a:pt x="0" y="63529"/>
                </a:lnTo>
                <a:lnTo>
                  <a:pt x="0" y="56470"/>
                </a:lnTo>
                <a:lnTo>
                  <a:pt x="109090" y="49411"/>
                </a:lnTo>
                <a:lnTo>
                  <a:pt x="109090" y="42352"/>
                </a:lnTo>
                <a:lnTo>
                  <a:pt x="0" y="28235"/>
                </a:lnTo>
                <a:lnTo>
                  <a:pt x="0" y="21176"/>
                </a:lnTo>
                <a:lnTo>
                  <a:pt x="0" y="7058"/>
                </a:lnTo>
                <a:lnTo>
                  <a:pt x="0" y="0"/>
                </a:lnTo>
                <a:lnTo>
                  <a:pt x="0" y="112941"/>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33" name="Shape 5433"/>
          <p:cNvSpPr/>
          <p:nvPr/>
        </p:nvSpPr>
        <p:spPr>
          <a:xfrm>
            <a:off x="6445250" y="5422900"/>
            <a:ext cx="1587" cy="42862"/>
          </a:xfrm>
          <a:custGeom>
            <a:pathLst>
              <a:path extrusionOk="0" h="120000" w="120000">
                <a:moveTo>
                  <a:pt x="60000" y="115555"/>
                </a:moveTo>
                <a:lnTo>
                  <a:pt x="60000" y="115555"/>
                </a:lnTo>
                <a:lnTo>
                  <a:pt x="60000" y="102222"/>
                </a:lnTo>
                <a:lnTo>
                  <a:pt x="60000" y="84444"/>
                </a:lnTo>
                <a:lnTo>
                  <a:pt x="60000" y="75555"/>
                </a:lnTo>
                <a:lnTo>
                  <a:pt x="60000" y="71111"/>
                </a:lnTo>
                <a:lnTo>
                  <a:pt x="60000" y="66666"/>
                </a:lnTo>
                <a:lnTo>
                  <a:pt x="60000" y="57777"/>
                </a:lnTo>
                <a:lnTo>
                  <a:pt x="0" y="53333"/>
                </a:lnTo>
                <a:lnTo>
                  <a:pt x="0" y="44444"/>
                </a:lnTo>
                <a:lnTo>
                  <a:pt x="60000" y="31111"/>
                </a:lnTo>
                <a:lnTo>
                  <a:pt x="60000" y="22222"/>
                </a:lnTo>
                <a:lnTo>
                  <a:pt x="60000" y="4444"/>
                </a:lnTo>
                <a:lnTo>
                  <a:pt x="60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34" name="Shape 5434"/>
          <p:cNvSpPr/>
          <p:nvPr/>
        </p:nvSpPr>
        <p:spPr>
          <a:xfrm>
            <a:off x="6432550" y="5384800"/>
            <a:ext cx="25399" cy="7937"/>
          </a:xfrm>
          <a:custGeom>
            <a:pathLst>
              <a:path extrusionOk="0" h="120000" w="120000">
                <a:moveTo>
                  <a:pt x="0" y="72000"/>
                </a:moveTo>
                <a:lnTo>
                  <a:pt x="20000" y="96000"/>
                </a:lnTo>
                <a:lnTo>
                  <a:pt x="40000" y="72000"/>
                </a:lnTo>
                <a:lnTo>
                  <a:pt x="60000" y="48000"/>
                </a:lnTo>
                <a:lnTo>
                  <a:pt x="73333" y="24000"/>
                </a:lnTo>
                <a:lnTo>
                  <a:pt x="80000" y="0"/>
                </a:lnTo>
                <a:lnTo>
                  <a:pt x="100000" y="0"/>
                </a:lnTo>
                <a:lnTo>
                  <a:pt x="106666" y="0"/>
                </a:lnTo>
                <a:lnTo>
                  <a:pt x="113333" y="0"/>
                </a:lnTo>
                <a:lnTo>
                  <a:pt x="0" y="72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35" name="Shape 5435"/>
          <p:cNvSpPr/>
          <p:nvPr/>
        </p:nvSpPr>
        <p:spPr>
          <a:xfrm>
            <a:off x="6432550" y="5391150"/>
            <a:ext cx="39688" cy="11113"/>
          </a:xfrm>
          <a:custGeom>
            <a:pathLst>
              <a:path extrusionOk="0" h="120000" w="120000">
                <a:moveTo>
                  <a:pt x="0" y="17142"/>
                </a:moveTo>
                <a:lnTo>
                  <a:pt x="0" y="17142"/>
                </a:lnTo>
                <a:lnTo>
                  <a:pt x="16551" y="0"/>
                </a:lnTo>
                <a:lnTo>
                  <a:pt x="41379" y="17142"/>
                </a:lnTo>
                <a:lnTo>
                  <a:pt x="62068" y="51428"/>
                </a:lnTo>
                <a:lnTo>
                  <a:pt x="74482" y="85714"/>
                </a:lnTo>
                <a:lnTo>
                  <a:pt x="82758" y="102857"/>
                </a:lnTo>
                <a:lnTo>
                  <a:pt x="103448" y="102857"/>
                </a:lnTo>
                <a:lnTo>
                  <a:pt x="111724" y="102857"/>
                </a:lnTo>
                <a:lnTo>
                  <a:pt x="115862" y="10285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36" name="Shape 5436"/>
          <p:cNvSpPr/>
          <p:nvPr/>
        </p:nvSpPr>
        <p:spPr>
          <a:xfrm>
            <a:off x="6550025" y="5489575"/>
            <a:ext cx="12699" cy="14288"/>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37" name="Shape 5437"/>
          <p:cNvSpPr/>
          <p:nvPr/>
        </p:nvSpPr>
        <p:spPr>
          <a:xfrm>
            <a:off x="6508750" y="5484812"/>
            <a:ext cx="12699" cy="12699"/>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38" name="Shape 5438"/>
          <p:cNvSpPr/>
          <p:nvPr/>
        </p:nvSpPr>
        <p:spPr>
          <a:xfrm>
            <a:off x="6496050" y="5448300"/>
            <a:ext cx="14288" cy="14288"/>
          </a:xfrm>
          <a:custGeom>
            <a:pathLst>
              <a:path extrusionOk="0" h="120000" w="120000">
                <a:moveTo>
                  <a:pt x="48000" y="106666"/>
                </a:moveTo>
                <a:lnTo>
                  <a:pt x="108000" y="106666"/>
                </a:lnTo>
                <a:lnTo>
                  <a:pt x="108000" y="53333"/>
                </a:lnTo>
                <a:lnTo>
                  <a:pt x="4800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39" name="Shape 5439"/>
          <p:cNvSpPr/>
          <p:nvPr/>
        </p:nvSpPr>
        <p:spPr>
          <a:xfrm>
            <a:off x="6572250" y="5427662"/>
            <a:ext cx="14288" cy="14287"/>
          </a:xfrm>
          <a:custGeom>
            <a:pathLst>
              <a:path extrusionOk="0" h="120000" w="120000">
                <a:moveTo>
                  <a:pt x="48000" y="106666"/>
                </a:moveTo>
                <a:lnTo>
                  <a:pt x="48000" y="106666"/>
                </a:lnTo>
                <a:lnTo>
                  <a:pt x="108000" y="106666"/>
                </a:lnTo>
                <a:lnTo>
                  <a:pt x="108000" y="53333"/>
                </a:lnTo>
                <a:lnTo>
                  <a:pt x="4800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40" name="Shape 5440"/>
          <p:cNvSpPr/>
          <p:nvPr/>
        </p:nvSpPr>
        <p:spPr>
          <a:xfrm>
            <a:off x="6523037" y="5329237"/>
            <a:ext cx="12699"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41" name="Shape 5441"/>
          <p:cNvSpPr/>
          <p:nvPr/>
        </p:nvSpPr>
        <p:spPr>
          <a:xfrm>
            <a:off x="6554788" y="5353050"/>
            <a:ext cx="14287" cy="12699"/>
          </a:xfrm>
          <a:custGeom>
            <a:pathLst>
              <a:path extrusionOk="0" h="120000" w="120000">
                <a:moveTo>
                  <a:pt x="48000" y="105000"/>
                </a:moveTo>
                <a:lnTo>
                  <a:pt x="48000" y="105000"/>
                </a:lnTo>
                <a:lnTo>
                  <a:pt x="108000" y="105000"/>
                </a:lnTo>
                <a:lnTo>
                  <a:pt x="108000" y="75000"/>
                </a:lnTo>
                <a:lnTo>
                  <a:pt x="108000" y="30000"/>
                </a:lnTo>
                <a:lnTo>
                  <a:pt x="4800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42" name="Shape 5442"/>
          <p:cNvSpPr/>
          <p:nvPr/>
        </p:nvSpPr>
        <p:spPr>
          <a:xfrm>
            <a:off x="6445250" y="5430837"/>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43" name="Shape 5443"/>
          <p:cNvSpPr/>
          <p:nvPr/>
        </p:nvSpPr>
        <p:spPr>
          <a:xfrm>
            <a:off x="6426200" y="5478462"/>
            <a:ext cx="12699"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44" name="Shape 5444"/>
          <p:cNvSpPr/>
          <p:nvPr/>
        </p:nvSpPr>
        <p:spPr>
          <a:xfrm>
            <a:off x="6408737" y="5434012"/>
            <a:ext cx="12699" cy="12699"/>
          </a:xfrm>
          <a:custGeom>
            <a:pathLst>
              <a:path extrusionOk="0" h="120000" w="120000">
                <a:moveTo>
                  <a:pt x="40000" y="105000"/>
                </a:moveTo>
                <a:lnTo>
                  <a:pt x="66666" y="105000"/>
                </a:lnTo>
                <a:lnTo>
                  <a:pt x="106666" y="105000"/>
                </a:lnTo>
                <a:lnTo>
                  <a:pt x="106666" y="75000"/>
                </a:lnTo>
                <a:lnTo>
                  <a:pt x="106666" y="30000"/>
                </a:lnTo>
                <a:lnTo>
                  <a:pt x="66666" y="0"/>
                </a:lnTo>
                <a:lnTo>
                  <a:pt x="40000" y="0"/>
                </a:lnTo>
                <a:lnTo>
                  <a:pt x="40000" y="30000"/>
                </a:lnTo>
                <a:lnTo>
                  <a:pt x="0" y="30000"/>
                </a:lnTo>
                <a:lnTo>
                  <a:pt x="0" y="75000"/>
                </a:lnTo>
                <a:lnTo>
                  <a:pt x="0" y="10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45" name="Shape 5445"/>
          <p:cNvSpPr/>
          <p:nvPr/>
        </p:nvSpPr>
        <p:spPr>
          <a:xfrm>
            <a:off x="6446837" y="5348287"/>
            <a:ext cx="12699"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46" name="Shape 5446"/>
          <p:cNvSpPr/>
          <p:nvPr/>
        </p:nvSpPr>
        <p:spPr>
          <a:xfrm>
            <a:off x="6550025" y="5530850"/>
            <a:ext cx="12699" cy="14288"/>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47" name="Shape 5447"/>
          <p:cNvSpPr/>
          <p:nvPr/>
        </p:nvSpPr>
        <p:spPr>
          <a:xfrm>
            <a:off x="6591300" y="5487987"/>
            <a:ext cx="15875" cy="15875"/>
          </a:xfrm>
          <a:custGeom>
            <a:pathLst>
              <a:path extrusionOk="0" h="120000" w="120000">
                <a:moveTo>
                  <a:pt x="0" y="108000"/>
                </a:moveTo>
                <a:lnTo>
                  <a:pt x="0" y="108000"/>
                </a:lnTo>
                <a:lnTo>
                  <a:pt x="109090" y="108000"/>
                </a:lnTo>
                <a:lnTo>
                  <a:pt x="109090" y="0"/>
                </a:lnTo>
                <a:lnTo>
                  <a:pt x="0" y="0"/>
                </a:lnTo>
                <a:lnTo>
                  <a:pt x="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48" name="Shape 5448"/>
          <p:cNvSpPr/>
          <p:nvPr/>
        </p:nvSpPr>
        <p:spPr>
          <a:xfrm>
            <a:off x="6599238" y="5407025"/>
            <a:ext cx="12699" cy="14288"/>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49" name="Shape 5449"/>
          <p:cNvSpPr/>
          <p:nvPr/>
        </p:nvSpPr>
        <p:spPr>
          <a:xfrm>
            <a:off x="6551612" y="5373687"/>
            <a:ext cx="12699" cy="12699"/>
          </a:xfrm>
          <a:custGeom>
            <a:pathLst>
              <a:path extrusionOk="0" h="120000" w="120000">
                <a:moveTo>
                  <a:pt x="40000" y="105000"/>
                </a:moveTo>
                <a:lnTo>
                  <a:pt x="66666" y="105000"/>
                </a:lnTo>
                <a:lnTo>
                  <a:pt x="106666" y="75000"/>
                </a:lnTo>
                <a:lnTo>
                  <a:pt x="106666" y="30000"/>
                </a:lnTo>
                <a:lnTo>
                  <a:pt x="106666" y="0"/>
                </a:lnTo>
                <a:lnTo>
                  <a:pt x="66666" y="0"/>
                </a:lnTo>
                <a:lnTo>
                  <a:pt x="40000" y="0"/>
                </a:lnTo>
                <a:lnTo>
                  <a:pt x="0" y="0"/>
                </a:lnTo>
                <a:lnTo>
                  <a:pt x="0" y="30000"/>
                </a:lnTo>
                <a:lnTo>
                  <a:pt x="0" y="75000"/>
                </a:lnTo>
                <a:lnTo>
                  <a:pt x="0" y="10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50" name="Shape 5450"/>
          <p:cNvSpPr/>
          <p:nvPr/>
        </p:nvSpPr>
        <p:spPr>
          <a:xfrm>
            <a:off x="6583363" y="5373687"/>
            <a:ext cx="11112" cy="14287"/>
          </a:xfrm>
          <a:custGeom>
            <a:pathLst>
              <a:path extrusionOk="0" h="120000" w="120000">
                <a:moveTo>
                  <a:pt x="30000" y="106666"/>
                </a:moveTo>
                <a:lnTo>
                  <a:pt x="75000" y="106666"/>
                </a:lnTo>
                <a:lnTo>
                  <a:pt x="105000" y="106666"/>
                </a:lnTo>
                <a:lnTo>
                  <a:pt x="105000" y="53333"/>
                </a:lnTo>
                <a:lnTo>
                  <a:pt x="75000" y="53333"/>
                </a:lnTo>
                <a:lnTo>
                  <a:pt x="75000" y="0"/>
                </a:lnTo>
                <a:lnTo>
                  <a:pt x="30000" y="0"/>
                </a:lnTo>
                <a:lnTo>
                  <a:pt x="0" y="0"/>
                </a:lnTo>
                <a:lnTo>
                  <a:pt x="0" y="53333"/>
                </a:lnTo>
                <a:lnTo>
                  <a:pt x="0" y="106666"/>
                </a:lnTo>
                <a:lnTo>
                  <a:pt x="3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51" name="Shape 5451"/>
          <p:cNvSpPr/>
          <p:nvPr/>
        </p:nvSpPr>
        <p:spPr>
          <a:xfrm>
            <a:off x="2805113" y="3944937"/>
            <a:ext cx="5926136" cy="225425"/>
          </a:xfrm>
          <a:custGeom>
            <a:pathLst>
              <a:path extrusionOk="0" h="120000" w="120000">
                <a:moveTo>
                  <a:pt x="291" y="101973"/>
                </a:moveTo>
                <a:cubicBezTo>
                  <a:pt x="0" y="97399"/>
                  <a:pt x="291" y="90134"/>
                  <a:pt x="291" y="84753"/>
                </a:cubicBezTo>
                <a:cubicBezTo>
                  <a:pt x="291" y="79372"/>
                  <a:pt x="291" y="76143"/>
                  <a:pt x="291" y="69686"/>
                </a:cubicBezTo>
                <a:cubicBezTo>
                  <a:pt x="291" y="63228"/>
                  <a:pt x="291" y="52197"/>
                  <a:pt x="291" y="46008"/>
                </a:cubicBezTo>
                <a:cubicBezTo>
                  <a:pt x="291" y="39820"/>
                  <a:pt x="32" y="36322"/>
                  <a:pt x="291" y="33094"/>
                </a:cubicBezTo>
                <a:cubicBezTo>
                  <a:pt x="551" y="29865"/>
                  <a:pt x="64" y="30672"/>
                  <a:pt x="1847" y="26636"/>
                </a:cubicBezTo>
                <a:cubicBezTo>
                  <a:pt x="3630" y="22600"/>
                  <a:pt x="7649" y="12376"/>
                  <a:pt x="10923" y="9417"/>
                </a:cubicBezTo>
                <a:cubicBezTo>
                  <a:pt x="14197" y="6457"/>
                  <a:pt x="17957" y="6188"/>
                  <a:pt x="21555" y="9417"/>
                </a:cubicBezTo>
                <a:cubicBezTo>
                  <a:pt x="25153" y="12645"/>
                  <a:pt x="28719" y="25829"/>
                  <a:pt x="32447" y="28789"/>
                </a:cubicBezTo>
                <a:cubicBezTo>
                  <a:pt x="36175" y="31748"/>
                  <a:pt x="40486" y="30134"/>
                  <a:pt x="43857" y="26636"/>
                </a:cubicBezTo>
                <a:cubicBezTo>
                  <a:pt x="47228" y="23139"/>
                  <a:pt x="49724" y="9417"/>
                  <a:pt x="52674" y="7264"/>
                </a:cubicBezTo>
                <a:cubicBezTo>
                  <a:pt x="55623" y="5112"/>
                  <a:pt x="58897" y="12376"/>
                  <a:pt x="61491" y="13721"/>
                </a:cubicBezTo>
                <a:cubicBezTo>
                  <a:pt x="64084" y="15067"/>
                  <a:pt x="65996" y="18026"/>
                  <a:pt x="68233" y="15874"/>
                </a:cubicBezTo>
                <a:cubicBezTo>
                  <a:pt x="70470" y="13721"/>
                  <a:pt x="72285" y="1614"/>
                  <a:pt x="74975" y="807"/>
                </a:cubicBezTo>
                <a:cubicBezTo>
                  <a:pt x="77666" y="0"/>
                  <a:pt x="80777" y="10224"/>
                  <a:pt x="84311" y="11569"/>
                </a:cubicBezTo>
                <a:cubicBezTo>
                  <a:pt x="87844" y="12914"/>
                  <a:pt x="92901" y="10493"/>
                  <a:pt x="96239" y="9417"/>
                </a:cubicBezTo>
                <a:cubicBezTo>
                  <a:pt x="99578" y="8340"/>
                  <a:pt x="101264" y="3766"/>
                  <a:pt x="104278" y="5112"/>
                </a:cubicBezTo>
                <a:cubicBezTo>
                  <a:pt x="107293" y="6457"/>
                  <a:pt x="112155" y="13991"/>
                  <a:pt x="114392" y="18026"/>
                </a:cubicBezTo>
                <a:cubicBezTo>
                  <a:pt x="116628" y="22062"/>
                  <a:pt x="116888" y="25291"/>
                  <a:pt x="117763" y="28789"/>
                </a:cubicBezTo>
                <a:cubicBezTo>
                  <a:pt x="118638" y="32286"/>
                  <a:pt x="119222" y="33094"/>
                  <a:pt x="119578" y="39551"/>
                </a:cubicBezTo>
                <a:cubicBezTo>
                  <a:pt x="119935" y="46008"/>
                  <a:pt x="119805" y="59730"/>
                  <a:pt x="119837" y="67533"/>
                </a:cubicBezTo>
                <a:cubicBezTo>
                  <a:pt x="119870" y="75336"/>
                  <a:pt x="119999" y="79103"/>
                  <a:pt x="119837" y="86905"/>
                </a:cubicBezTo>
                <a:cubicBezTo>
                  <a:pt x="119675" y="94708"/>
                  <a:pt x="119448" y="109775"/>
                  <a:pt x="118800" y="114887"/>
                </a:cubicBezTo>
                <a:cubicBezTo>
                  <a:pt x="118152" y="119999"/>
                  <a:pt x="116952" y="116233"/>
                  <a:pt x="115948" y="117040"/>
                </a:cubicBezTo>
                <a:cubicBezTo>
                  <a:pt x="114943" y="117847"/>
                  <a:pt x="117536" y="119999"/>
                  <a:pt x="112836" y="119192"/>
                </a:cubicBezTo>
                <a:cubicBezTo>
                  <a:pt x="108136" y="118385"/>
                  <a:pt x="93419" y="112735"/>
                  <a:pt x="87682" y="112735"/>
                </a:cubicBezTo>
                <a:cubicBezTo>
                  <a:pt x="81944" y="112735"/>
                  <a:pt x="81880" y="119999"/>
                  <a:pt x="78346" y="119192"/>
                </a:cubicBezTo>
                <a:cubicBezTo>
                  <a:pt x="74813" y="118385"/>
                  <a:pt x="70275" y="109775"/>
                  <a:pt x="66418" y="108430"/>
                </a:cubicBezTo>
                <a:cubicBezTo>
                  <a:pt x="62560" y="107085"/>
                  <a:pt x="59513" y="109237"/>
                  <a:pt x="55267" y="110582"/>
                </a:cubicBezTo>
                <a:cubicBezTo>
                  <a:pt x="51021" y="111928"/>
                  <a:pt x="45056" y="117847"/>
                  <a:pt x="41004" y="117040"/>
                </a:cubicBezTo>
                <a:cubicBezTo>
                  <a:pt x="36952" y="116233"/>
                  <a:pt x="34230" y="107085"/>
                  <a:pt x="30891" y="106278"/>
                </a:cubicBezTo>
                <a:cubicBezTo>
                  <a:pt x="27552" y="105470"/>
                  <a:pt x="24959" y="113004"/>
                  <a:pt x="21037" y="112735"/>
                </a:cubicBezTo>
                <a:cubicBezTo>
                  <a:pt x="17115" y="112466"/>
                  <a:pt x="10437" y="104125"/>
                  <a:pt x="7293" y="104125"/>
                </a:cubicBezTo>
                <a:cubicBezTo>
                  <a:pt x="4149" y="104125"/>
                  <a:pt x="3306" y="113542"/>
                  <a:pt x="2106" y="112735"/>
                </a:cubicBezTo>
                <a:cubicBezTo>
                  <a:pt x="907" y="111928"/>
                  <a:pt x="583" y="106547"/>
                  <a:pt x="291" y="101973"/>
                </a:cubicBezTo>
                <a:close/>
              </a:path>
            </a:pathLst>
          </a:custGeom>
          <a:gradFill>
            <a:gsLst>
              <a:gs pos="0">
                <a:schemeClr val="lt2"/>
              </a:gs>
              <a:gs pos="100000">
                <a:srgbClr val="FF99CC"/>
              </a:gs>
            </a:gsLst>
            <a:lin ang="5400000" scaled="0"/>
          </a:gradFill>
          <a:ln cap="rnd" cmpd="sng" w="9525">
            <a:solidFill>
              <a:srgbClr val="FF41C0"/>
            </a:solidFill>
            <a:prstDash val="solid"/>
            <a:round/>
            <a:headEnd len="med" w="med" type="none"/>
            <a:tailEnd len="med" w="med" type="none"/>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52" name="Shape 5452"/>
          <p:cNvSpPr/>
          <p:nvPr/>
        </p:nvSpPr>
        <p:spPr>
          <a:xfrm>
            <a:off x="7216775" y="2930525"/>
            <a:ext cx="1270000" cy="363538"/>
          </a:xfrm>
          <a:prstGeom prst="rect">
            <a:avLst/>
          </a:prstGeom>
          <a:noFill/>
          <a:ln>
            <a:noFill/>
          </a:ln>
        </p:spPr>
        <p:txBody>
          <a:bodyPr anchorCtr="0" anchor="t" bIns="44450" lIns="90475" rIns="90475" tIns="44450">
            <a:noAutofit/>
          </a:bodyPr>
          <a:lstStyle/>
          <a:p>
            <a:pPr indent="0" lvl="0" marL="0" marR="0" rtl="0" algn="l">
              <a:spcBef>
                <a:spcPts val="0"/>
              </a:spcBef>
              <a:spcAft>
                <a:spcPts val="0"/>
              </a:spcAft>
              <a:buSzPct val="25000"/>
              <a:buNone/>
            </a:pPr>
            <a:r>
              <a:rPr b="1" i="1" lang="el-GR" sz="1800">
                <a:solidFill>
                  <a:srgbClr val="FF0000"/>
                </a:solidFill>
                <a:latin typeface="Arial"/>
                <a:ea typeface="Arial"/>
                <a:cs typeface="Arial"/>
                <a:sym typeface="Arial"/>
              </a:rPr>
              <a:t>H. pylori</a:t>
            </a:r>
          </a:p>
        </p:txBody>
      </p:sp>
      <p:grpSp>
        <p:nvGrpSpPr>
          <p:cNvPr id="5453" name="Shape 5453"/>
          <p:cNvGrpSpPr/>
          <p:nvPr/>
        </p:nvGrpSpPr>
        <p:grpSpPr>
          <a:xfrm>
            <a:off x="7243763" y="3267074"/>
            <a:ext cx="1152524" cy="228600"/>
            <a:chOff x="4563" y="1737"/>
            <a:chExt cx="725" cy="144"/>
          </a:xfrm>
        </p:grpSpPr>
        <p:sp>
          <p:nvSpPr>
            <p:cNvPr id="5454" name="Shape 5454"/>
            <p:cNvSpPr/>
            <p:nvPr/>
          </p:nvSpPr>
          <p:spPr>
            <a:xfrm>
              <a:off x="4563" y="1770"/>
              <a:ext cx="481" cy="73"/>
            </a:xfrm>
            <a:custGeom>
              <a:pathLst>
                <a:path extrusionOk="0" h="120000" w="120000">
                  <a:moveTo>
                    <a:pt x="103837" y="30810"/>
                  </a:moveTo>
                  <a:lnTo>
                    <a:pt x="99188" y="25945"/>
                  </a:lnTo>
                  <a:lnTo>
                    <a:pt x="94981" y="22702"/>
                  </a:lnTo>
                  <a:lnTo>
                    <a:pt x="91217" y="19459"/>
                  </a:lnTo>
                  <a:lnTo>
                    <a:pt x="87896" y="16216"/>
                  </a:lnTo>
                  <a:lnTo>
                    <a:pt x="84575" y="12972"/>
                  </a:lnTo>
                  <a:lnTo>
                    <a:pt x="81918" y="11351"/>
                  </a:lnTo>
                  <a:lnTo>
                    <a:pt x="79261" y="9729"/>
                  </a:lnTo>
                  <a:lnTo>
                    <a:pt x="76826" y="9729"/>
                  </a:lnTo>
                  <a:lnTo>
                    <a:pt x="74612" y="9729"/>
                  </a:lnTo>
                  <a:lnTo>
                    <a:pt x="72398" y="9729"/>
                  </a:lnTo>
                  <a:lnTo>
                    <a:pt x="70405" y="9729"/>
                  </a:lnTo>
                  <a:lnTo>
                    <a:pt x="68634" y="9729"/>
                  </a:lnTo>
                  <a:lnTo>
                    <a:pt x="66420" y="9729"/>
                  </a:lnTo>
                  <a:lnTo>
                    <a:pt x="64428" y="11351"/>
                  </a:lnTo>
                  <a:lnTo>
                    <a:pt x="61992" y="11351"/>
                  </a:lnTo>
                  <a:lnTo>
                    <a:pt x="59778" y="12972"/>
                  </a:lnTo>
                  <a:lnTo>
                    <a:pt x="55129" y="14594"/>
                  </a:lnTo>
                  <a:lnTo>
                    <a:pt x="50922" y="16216"/>
                  </a:lnTo>
                  <a:lnTo>
                    <a:pt x="47601" y="16216"/>
                  </a:lnTo>
                  <a:lnTo>
                    <a:pt x="43837" y="16216"/>
                  </a:lnTo>
                  <a:lnTo>
                    <a:pt x="40738" y="16216"/>
                  </a:lnTo>
                  <a:lnTo>
                    <a:pt x="36974" y="12972"/>
                  </a:lnTo>
                  <a:lnTo>
                    <a:pt x="33653" y="9729"/>
                  </a:lnTo>
                  <a:lnTo>
                    <a:pt x="29225" y="8108"/>
                  </a:lnTo>
                  <a:lnTo>
                    <a:pt x="24797" y="3243"/>
                  </a:lnTo>
                  <a:lnTo>
                    <a:pt x="21033" y="0"/>
                  </a:lnTo>
                  <a:lnTo>
                    <a:pt x="17047" y="0"/>
                  </a:lnTo>
                  <a:lnTo>
                    <a:pt x="13948" y="0"/>
                  </a:lnTo>
                  <a:lnTo>
                    <a:pt x="11070" y="0"/>
                  </a:lnTo>
                  <a:lnTo>
                    <a:pt x="8634" y="1621"/>
                  </a:lnTo>
                  <a:lnTo>
                    <a:pt x="6642" y="4864"/>
                  </a:lnTo>
                  <a:lnTo>
                    <a:pt x="5313" y="8108"/>
                  </a:lnTo>
                  <a:lnTo>
                    <a:pt x="4428" y="9729"/>
                  </a:lnTo>
                  <a:lnTo>
                    <a:pt x="3099" y="17837"/>
                  </a:lnTo>
                  <a:lnTo>
                    <a:pt x="2214" y="22702"/>
                  </a:lnTo>
                  <a:lnTo>
                    <a:pt x="1328" y="30810"/>
                  </a:lnTo>
                  <a:lnTo>
                    <a:pt x="442" y="38918"/>
                  </a:lnTo>
                  <a:lnTo>
                    <a:pt x="0" y="47027"/>
                  </a:lnTo>
                  <a:lnTo>
                    <a:pt x="0" y="55135"/>
                  </a:lnTo>
                  <a:lnTo>
                    <a:pt x="442" y="63243"/>
                  </a:lnTo>
                  <a:lnTo>
                    <a:pt x="1549" y="68108"/>
                  </a:lnTo>
                  <a:lnTo>
                    <a:pt x="2878" y="76216"/>
                  </a:lnTo>
                  <a:lnTo>
                    <a:pt x="4870" y="82702"/>
                  </a:lnTo>
                  <a:lnTo>
                    <a:pt x="7306" y="90810"/>
                  </a:lnTo>
                  <a:lnTo>
                    <a:pt x="9963" y="95675"/>
                  </a:lnTo>
                  <a:lnTo>
                    <a:pt x="12841" y="102162"/>
                  </a:lnTo>
                  <a:lnTo>
                    <a:pt x="16383" y="105405"/>
                  </a:lnTo>
                  <a:lnTo>
                    <a:pt x="19704" y="107027"/>
                  </a:lnTo>
                  <a:lnTo>
                    <a:pt x="23247" y="105405"/>
                  </a:lnTo>
                  <a:lnTo>
                    <a:pt x="26568" y="102162"/>
                  </a:lnTo>
                  <a:lnTo>
                    <a:pt x="30332" y="95675"/>
                  </a:lnTo>
                  <a:lnTo>
                    <a:pt x="33874" y="92432"/>
                  </a:lnTo>
                  <a:lnTo>
                    <a:pt x="37859" y="87567"/>
                  </a:lnTo>
                  <a:lnTo>
                    <a:pt x="42066" y="84324"/>
                  </a:lnTo>
                  <a:lnTo>
                    <a:pt x="46051" y="85945"/>
                  </a:lnTo>
                  <a:lnTo>
                    <a:pt x="50701" y="90810"/>
                  </a:lnTo>
                  <a:lnTo>
                    <a:pt x="53136" y="94054"/>
                  </a:lnTo>
                  <a:lnTo>
                    <a:pt x="55571" y="95675"/>
                  </a:lnTo>
                  <a:lnTo>
                    <a:pt x="58228" y="98918"/>
                  </a:lnTo>
                  <a:lnTo>
                    <a:pt x="60664" y="100540"/>
                  </a:lnTo>
                  <a:lnTo>
                    <a:pt x="63099" y="102162"/>
                  </a:lnTo>
                  <a:lnTo>
                    <a:pt x="65756" y="103783"/>
                  </a:lnTo>
                  <a:lnTo>
                    <a:pt x="68634" y="107027"/>
                  </a:lnTo>
                  <a:lnTo>
                    <a:pt x="71070" y="108648"/>
                  </a:lnTo>
                  <a:lnTo>
                    <a:pt x="73726" y="110270"/>
                  </a:lnTo>
                  <a:lnTo>
                    <a:pt x="76162" y="110270"/>
                  </a:lnTo>
                  <a:lnTo>
                    <a:pt x="78597" y="110270"/>
                  </a:lnTo>
                  <a:lnTo>
                    <a:pt x="81033" y="111891"/>
                  </a:lnTo>
                  <a:lnTo>
                    <a:pt x="83468" y="111891"/>
                  </a:lnTo>
                  <a:lnTo>
                    <a:pt x="85461" y="113513"/>
                  </a:lnTo>
                  <a:lnTo>
                    <a:pt x="87675" y="115135"/>
                  </a:lnTo>
                  <a:lnTo>
                    <a:pt x="89446" y="116756"/>
                  </a:lnTo>
                  <a:lnTo>
                    <a:pt x="93431" y="118378"/>
                  </a:lnTo>
                  <a:lnTo>
                    <a:pt x="96752" y="116756"/>
                  </a:lnTo>
                  <a:lnTo>
                    <a:pt x="100073" y="115135"/>
                  </a:lnTo>
                  <a:lnTo>
                    <a:pt x="102730" y="110270"/>
                  </a:lnTo>
                  <a:lnTo>
                    <a:pt x="105166" y="110270"/>
                  </a:lnTo>
                  <a:lnTo>
                    <a:pt x="107380" y="105405"/>
                  </a:lnTo>
                  <a:lnTo>
                    <a:pt x="109151" y="102162"/>
                  </a:lnTo>
                  <a:lnTo>
                    <a:pt x="110479" y="98918"/>
                  </a:lnTo>
                  <a:lnTo>
                    <a:pt x="111808" y="95675"/>
                  </a:lnTo>
                  <a:lnTo>
                    <a:pt x="113136" y="94054"/>
                  </a:lnTo>
                  <a:lnTo>
                    <a:pt x="114686" y="94054"/>
                  </a:lnTo>
                  <a:lnTo>
                    <a:pt x="115793" y="90810"/>
                  </a:lnTo>
                  <a:lnTo>
                    <a:pt x="117343" y="89189"/>
                  </a:lnTo>
                  <a:lnTo>
                    <a:pt x="118228" y="85945"/>
                  </a:lnTo>
                  <a:lnTo>
                    <a:pt x="119114" y="85945"/>
                  </a:lnTo>
                  <a:lnTo>
                    <a:pt x="119778" y="84324"/>
                  </a:lnTo>
                  <a:lnTo>
                    <a:pt x="119557" y="82702"/>
                  </a:lnTo>
                  <a:lnTo>
                    <a:pt x="119114" y="77837"/>
                  </a:lnTo>
                  <a:lnTo>
                    <a:pt x="118007" y="72972"/>
                  </a:lnTo>
                  <a:lnTo>
                    <a:pt x="116014" y="66486"/>
                  </a:lnTo>
                  <a:lnTo>
                    <a:pt x="115129" y="66486"/>
                  </a:lnTo>
                  <a:lnTo>
                    <a:pt x="114243" y="64864"/>
                  </a:lnTo>
                  <a:lnTo>
                    <a:pt x="112915" y="61621"/>
                  </a:lnTo>
                  <a:lnTo>
                    <a:pt x="111808" y="60000"/>
                  </a:lnTo>
                  <a:lnTo>
                    <a:pt x="110701" y="56756"/>
                  </a:lnTo>
                  <a:lnTo>
                    <a:pt x="109815" y="55135"/>
                  </a:lnTo>
                  <a:lnTo>
                    <a:pt x="108708" y="51891"/>
                  </a:lnTo>
                  <a:lnTo>
                    <a:pt x="108044" y="48648"/>
                  </a:lnTo>
                  <a:lnTo>
                    <a:pt x="106273" y="40540"/>
                  </a:lnTo>
                  <a:lnTo>
                    <a:pt x="105166" y="37297"/>
                  </a:lnTo>
                  <a:lnTo>
                    <a:pt x="104059" y="32432"/>
                  </a:lnTo>
                  <a:lnTo>
                    <a:pt x="103837" y="30810"/>
                  </a:lnTo>
                </a:path>
              </a:pathLst>
            </a:custGeom>
            <a:solidFill>
              <a:srgbClr val="818182"/>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55" name="Shape 5455"/>
            <p:cNvSpPr/>
            <p:nvPr/>
          </p:nvSpPr>
          <p:spPr>
            <a:xfrm>
              <a:off x="4563" y="1770"/>
              <a:ext cx="491" cy="82"/>
            </a:xfrm>
            <a:custGeom>
              <a:pathLst>
                <a:path extrusionOk="0" h="120000" w="120000">
                  <a:moveTo>
                    <a:pt x="103942" y="30731"/>
                  </a:moveTo>
                  <a:lnTo>
                    <a:pt x="103942" y="30731"/>
                  </a:lnTo>
                  <a:lnTo>
                    <a:pt x="99385" y="26341"/>
                  </a:lnTo>
                  <a:lnTo>
                    <a:pt x="94828" y="21951"/>
                  </a:lnTo>
                  <a:lnTo>
                    <a:pt x="91139" y="19024"/>
                  </a:lnTo>
                  <a:lnTo>
                    <a:pt x="87884" y="16097"/>
                  </a:lnTo>
                  <a:lnTo>
                    <a:pt x="84629" y="13170"/>
                  </a:lnTo>
                  <a:lnTo>
                    <a:pt x="82025" y="11707"/>
                  </a:lnTo>
                  <a:lnTo>
                    <a:pt x="79204" y="10243"/>
                  </a:lnTo>
                  <a:lnTo>
                    <a:pt x="76817" y="10243"/>
                  </a:lnTo>
                  <a:lnTo>
                    <a:pt x="74647" y="10243"/>
                  </a:lnTo>
                  <a:lnTo>
                    <a:pt x="72477" y="10243"/>
                  </a:lnTo>
                  <a:lnTo>
                    <a:pt x="70524" y="10243"/>
                  </a:lnTo>
                  <a:lnTo>
                    <a:pt x="68571" y="10243"/>
                  </a:lnTo>
                  <a:lnTo>
                    <a:pt x="66401" y="10243"/>
                  </a:lnTo>
                  <a:lnTo>
                    <a:pt x="64448" y="11707"/>
                  </a:lnTo>
                  <a:lnTo>
                    <a:pt x="62061" y="11707"/>
                  </a:lnTo>
                  <a:lnTo>
                    <a:pt x="59674" y="13170"/>
                  </a:lnTo>
                  <a:lnTo>
                    <a:pt x="55117" y="14634"/>
                  </a:lnTo>
                  <a:lnTo>
                    <a:pt x="50994" y="16097"/>
                  </a:lnTo>
                  <a:lnTo>
                    <a:pt x="47522" y="16097"/>
                  </a:lnTo>
                  <a:lnTo>
                    <a:pt x="43833" y="16097"/>
                  </a:lnTo>
                  <a:lnTo>
                    <a:pt x="40795" y="16097"/>
                  </a:lnTo>
                  <a:lnTo>
                    <a:pt x="37106" y="13170"/>
                  </a:lnTo>
                  <a:lnTo>
                    <a:pt x="33634" y="10243"/>
                  </a:lnTo>
                  <a:lnTo>
                    <a:pt x="29294" y="7317"/>
                  </a:lnTo>
                  <a:lnTo>
                    <a:pt x="24954" y="2926"/>
                  </a:lnTo>
                  <a:lnTo>
                    <a:pt x="21048" y="0"/>
                  </a:lnTo>
                  <a:lnTo>
                    <a:pt x="17142" y="0"/>
                  </a:lnTo>
                  <a:lnTo>
                    <a:pt x="13887" y="0"/>
                  </a:lnTo>
                  <a:lnTo>
                    <a:pt x="11066" y="0"/>
                  </a:lnTo>
                  <a:lnTo>
                    <a:pt x="8462" y="1463"/>
                  </a:lnTo>
                  <a:lnTo>
                    <a:pt x="6509" y="4390"/>
                  </a:lnTo>
                  <a:lnTo>
                    <a:pt x="5424" y="7317"/>
                  </a:lnTo>
                  <a:lnTo>
                    <a:pt x="4339" y="10243"/>
                  </a:lnTo>
                  <a:lnTo>
                    <a:pt x="3254" y="17560"/>
                  </a:lnTo>
                  <a:lnTo>
                    <a:pt x="2169" y="23414"/>
                  </a:lnTo>
                  <a:lnTo>
                    <a:pt x="1301" y="30731"/>
                  </a:lnTo>
                  <a:lnTo>
                    <a:pt x="433" y="39512"/>
                  </a:lnTo>
                  <a:lnTo>
                    <a:pt x="0" y="46829"/>
                  </a:lnTo>
                  <a:lnTo>
                    <a:pt x="0" y="55609"/>
                  </a:lnTo>
                  <a:lnTo>
                    <a:pt x="433" y="62926"/>
                  </a:lnTo>
                  <a:lnTo>
                    <a:pt x="1518" y="68780"/>
                  </a:lnTo>
                  <a:lnTo>
                    <a:pt x="2820" y="76097"/>
                  </a:lnTo>
                  <a:lnTo>
                    <a:pt x="4773" y="83414"/>
                  </a:lnTo>
                  <a:lnTo>
                    <a:pt x="7377" y="90731"/>
                  </a:lnTo>
                  <a:lnTo>
                    <a:pt x="9981" y="96585"/>
                  </a:lnTo>
                  <a:lnTo>
                    <a:pt x="13019" y="102439"/>
                  </a:lnTo>
                  <a:lnTo>
                    <a:pt x="16274" y="105365"/>
                  </a:lnTo>
                  <a:lnTo>
                    <a:pt x="19746" y="106829"/>
                  </a:lnTo>
                  <a:lnTo>
                    <a:pt x="23218" y="105365"/>
                  </a:lnTo>
                  <a:lnTo>
                    <a:pt x="26690" y="102439"/>
                  </a:lnTo>
                  <a:lnTo>
                    <a:pt x="30162" y="96585"/>
                  </a:lnTo>
                  <a:lnTo>
                    <a:pt x="33851" y="92195"/>
                  </a:lnTo>
                  <a:lnTo>
                    <a:pt x="37757" y="87804"/>
                  </a:lnTo>
                  <a:lnTo>
                    <a:pt x="41880" y="84878"/>
                  </a:lnTo>
                  <a:lnTo>
                    <a:pt x="46003" y="86341"/>
                  </a:lnTo>
                  <a:lnTo>
                    <a:pt x="50777" y="90731"/>
                  </a:lnTo>
                  <a:lnTo>
                    <a:pt x="53164" y="93658"/>
                  </a:lnTo>
                  <a:lnTo>
                    <a:pt x="55551" y="96585"/>
                  </a:lnTo>
                  <a:lnTo>
                    <a:pt x="58372" y="99512"/>
                  </a:lnTo>
                  <a:lnTo>
                    <a:pt x="60759" y="100975"/>
                  </a:lnTo>
                  <a:lnTo>
                    <a:pt x="63146" y="102439"/>
                  </a:lnTo>
                  <a:lnTo>
                    <a:pt x="65967" y="103902"/>
                  </a:lnTo>
                  <a:lnTo>
                    <a:pt x="68571" y="106829"/>
                  </a:lnTo>
                  <a:lnTo>
                    <a:pt x="70958" y="108292"/>
                  </a:lnTo>
                  <a:lnTo>
                    <a:pt x="73779" y="109756"/>
                  </a:lnTo>
                  <a:lnTo>
                    <a:pt x="76166" y="111219"/>
                  </a:lnTo>
                  <a:lnTo>
                    <a:pt x="78553" y="111219"/>
                  </a:lnTo>
                  <a:lnTo>
                    <a:pt x="80940" y="112682"/>
                  </a:lnTo>
                  <a:lnTo>
                    <a:pt x="83327" y="112682"/>
                  </a:lnTo>
                  <a:lnTo>
                    <a:pt x="85280" y="114146"/>
                  </a:lnTo>
                  <a:lnTo>
                    <a:pt x="87667" y="115609"/>
                  </a:lnTo>
                  <a:lnTo>
                    <a:pt x="89620" y="117073"/>
                  </a:lnTo>
                  <a:lnTo>
                    <a:pt x="93526" y="118536"/>
                  </a:lnTo>
                  <a:lnTo>
                    <a:pt x="96781" y="117073"/>
                  </a:lnTo>
                  <a:lnTo>
                    <a:pt x="100036" y="115609"/>
                  </a:lnTo>
                  <a:lnTo>
                    <a:pt x="102640" y="111219"/>
                  </a:lnTo>
                  <a:lnTo>
                    <a:pt x="105244" y="109756"/>
                  </a:lnTo>
                  <a:lnTo>
                    <a:pt x="107414" y="105365"/>
                  </a:lnTo>
                  <a:lnTo>
                    <a:pt x="109150" y="102439"/>
                  </a:lnTo>
                  <a:lnTo>
                    <a:pt x="110452" y="99512"/>
                  </a:lnTo>
                  <a:lnTo>
                    <a:pt x="111754" y="96585"/>
                  </a:lnTo>
                  <a:lnTo>
                    <a:pt x="113273" y="93658"/>
                  </a:lnTo>
                  <a:lnTo>
                    <a:pt x="114575" y="93658"/>
                  </a:lnTo>
                  <a:lnTo>
                    <a:pt x="115877" y="90731"/>
                  </a:lnTo>
                  <a:lnTo>
                    <a:pt x="117396" y="89268"/>
                  </a:lnTo>
                  <a:lnTo>
                    <a:pt x="118264" y="86341"/>
                  </a:lnTo>
                  <a:lnTo>
                    <a:pt x="119132" y="86341"/>
                  </a:lnTo>
                  <a:lnTo>
                    <a:pt x="119783" y="84878"/>
                  </a:lnTo>
                  <a:lnTo>
                    <a:pt x="119566" y="83414"/>
                  </a:lnTo>
                  <a:lnTo>
                    <a:pt x="119132" y="77560"/>
                  </a:lnTo>
                  <a:lnTo>
                    <a:pt x="118047" y="73170"/>
                  </a:lnTo>
                  <a:lnTo>
                    <a:pt x="116094" y="67317"/>
                  </a:lnTo>
                  <a:lnTo>
                    <a:pt x="115226" y="65853"/>
                  </a:lnTo>
                  <a:lnTo>
                    <a:pt x="114141" y="64390"/>
                  </a:lnTo>
                  <a:lnTo>
                    <a:pt x="113056" y="61463"/>
                  </a:lnTo>
                  <a:lnTo>
                    <a:pt x="111754" y="60000"/>
                  </a:lnTo>
                  <a:lnTo>
                    <a:pt x="110669" y="57073"/>
                  </a:lnTo>
                  <a:lnTo>
                    <a:pt x="109801" y="55609"/>
                  </a:lnTo>
                  <a:lnTo>
                    <a:pt x="108716" y="52682"/>
                  </a:lnTo>
                  <a:lnTo>
                    <a:pt x="108065" y="48292"/>
                  </a:lnTo>
                  <a:lnTo>
                    <a:pt x="106329" y="40975"/>
                  </a:lnTo>
                  <a:lnTo>
                    <a:pt x="105244" y="36585"/>
                  </a:lnTo>
                  <a:lnTo>
                    <a:pt x="104159" y="32195"/>
                  </a:lnTo>
                  <a:lnTo>
                    <a:pt x="103942" y="30731"/>
                  </a:lnTo>
                </a:path>
              </a:pathLst>
            </a:custGeom>
            <a:solidFill>
              <a:srgbClr val="FFCC66"/>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56" name="Shape 5456"/>
            <p:cNvSpPr/>
            <p:nvPr/>
          </p:nvSpPr>
          <p:spPr>
            <a:xfrm>
              <a:off x="5052" y="1829"/>
              <a:ext cx="235" cy="53"/>
            </a:xfrm>
            <a:custGeom>
              <a:pathLst>
                <a:path extrusionOk="0" h="120000" w="120000">
                  <a:moveTo>
                    <a:pt x="119547" y="117735"/>
                  </a:moveTo>
                  <a:lnTo>
                    <a:pt x="119547" y="117735"/>
                  </a:lnTo>
                  <a:lnTo>
                    <a:pt x="115471" y="110943"/>
                  </a:lnTo>
                  <a:lnTo>
                    <a:pt x="110490" y="101886"/>
                  </a:lnTo>
                  <a:lnTo>
                    <a:pt x="103698" y="90566"/>
                  </a:lnTo>
                  <a:lnTo>
                    <a:pt x="96452" y="81509"/>
                  </a:lnTo>
                  <a:lnTo>
                    <a:pt x="89660" y="70188"/>
                  </a:lnTo>
                  <a:lnTo>
                    <a:pt x="82415" y="61132"/>
                  </a:lnTo>
                  <a:lnTo>
                    <a:pt x="76528" y="54339"/>
                  </a:lnTo>
                  <a:lnTo>
                    <a:pt x="70641" y="49811"/>
                  </a:lnTo>
                  <a:lnTo>
                    <a:pt x="66566" y="47547"/>
                  </a:lnTo>
                  <a:lnTo>
                    <a:pt x="62490" y="49811"/>
                  </a:lnTo>
                  <a:lnTo>
                    <a:pt x="58415" y="52075"/>
                  </a:lnTo>
                  <a:lnTo>
                    <a:pt x="54339" y="54339"/>
                  </a:lnTo>
                  <a:lnTo>
                    <a:pt x="50264" y="56603"/>
                  </a:lnTo>
                  <a:lnTo>
                    <a:pt x="45735" y="56603"/>
                  </a:lnTo>
                  <a:lnTo>
                    <a:pt x="40301" y="56603"/>
                  </a:lnTo>
                  <a:lnTo>
                    <a:pt x="33509" y="56603"/>
                  </a:lnTo>
                  <a:lnTo>
                    <a:pt x="27169" y="52075"/>
                  </a:lnTo>
                  <a:lnTo>
                    <a:pt x="21735" y="47547"/>
                  </a:lnTo>
                  <a:lnTo>
                    <a:pt x="17660" y="43018"/>
                  </a:lnTo>
                  <a:lnTo>
                    <a:pt x="14943" y="38490"/>
                  </a:lnTo>
                  <a:lnTo>
                    <a:pt x="11773" y="31698"/>
                  </a:lnTo>
                  <a:lnTo>
                    <a:pt x="8603" y="24905"/>
                  </a:lnTo>
                  <a:lnTo>
                    <a:pt x="4981" y="13584"/>
                  </a:lnTo>
                  <a:lnTo>
                    <a:pt x="0" y="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57" name="Shape 5457"/>
            <p:cNvSpPr/>
            <p:nvPr/>
          </p:nvSpPr>
          <p:spPr>
            <a:xfrm>
              <a:off x="5049" y="1737"/>
              <a:ext cx="211" cy="84"/>
            </a:xfrm>
            <a:custGeom>
              <a:pathLst>
                <a:path extrusionOk="0" h="120000" w="120000">
                  <a:moveTo>
                    <a:pt x="0" y="118571"/>
                  </a:moveTo>
                  <a:lnTo>
                    <a:pt x="0" y="118571"/>
                  </a:lnTo>
                  <a:lnTo>
                    <a:pt x="4537" y="111428"/>
                  </a:lnTo>
                  <a:lnTo>
                    <a:pt x="9075" y="101428"/>
                  </a:lnTo>
                  <a:lnTo>
                    <a:pt x="14117" y="90000"/>
                  </a:lnTo>
                  <a:lnTo>
                    <a:pt x="19159" y="80000"/>
                  </a:lnTo>
                  <a:lnTo>
                    <a:pt x="24705" y="70000"/>
                  </a:lnTo>
                  <a:lnTo>
                    <a:pt x="29747" y="62857"/>
                  </a:lnTo>
                  <a:lnTo>
                    <a:pt x="34789" y="57142"/>
                  </a:lnTo>
                  <a:lnTo>
                    <a:pt x="40336" y="54285"/>
                  </a:lnTo>
                  <a:lnTo>
                    <a:pt x="45378" y="54285"/>
                  </a:lnTo>
                  <a:lnTo>
                    <a:pt x="51428" y="54285"/>
                  </a:lnTo>
                  <a:lnTo>
                    <a:pt x="56974" y="55714"/>
                  </a:lnTo>
                  <a:lnTo>
                    <a:pt x="62016" y="55714"/>
                  </a:lnTo>
                  <a:lnTo>
                    <a:pt x="67058" y="55714"/>
                  </a:lnTo>
                  <a:lnTo>
                    <a:pt x="72100" y="54285"/>
                  </a:lnTo>
                  <a:lnTo>
                    <a:pt x="76638" y="50000"/>
                  </a:lnTo>
                  <a:lnTo>
                    <a:pt x="80168" y="45714"/>
                  </a:lnTo>
                  <a:lnTo>
                    <a:pt x="84201" y="38571"/>
                  </a:lnTo>
                  <a:lnTo>
                    <a:pt x="89243" y="31428"/>
                  </a:lnTo>
                  <a:lnTo>
                    <a:pt x="94789" y="27142"/>
                  </a:lnTo>
                  <a:lnTo>
                    <a:pt x="100840" y="20000"/>
                  </a:lnTo>
                  <a:lnTo>
                    <a:pt x="106386" y="15714"/>
                  </a:lnTo>
                  <a:lnTo>
                    <a:pt x="111428" y="10000"/>
                  </a:lnTo>
                  <a:lnTo>
                    <a:pt x="115966" y="4285"/>
                  </a:lnTo>
                  <a:lnTo>
                    <a:pt x="119495" y="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58" name="Shape 5458"/>
            <p:cNvSpPr/>
            <p:nvPr/>
          </p:nvSpPr>
          <p:spPr>
            <a:xfrm>
              <a:off x="5052" y="1801"/>
              <a:ext cx="217" cy="25"/>
            </a:xfrm>
            <a:custGeom>
              <a:pathLst>
                <a:path extrusionOk="0" h="120000" w="120000">
                  <a:moveTo>
                    <a:pt x="0" y="115200"/>
                  </a:moveTo>
                  <a:lnTo>
                    <a:pt x="0" y="115200"/>
                  </a:lnTo>
                  <a:lnTo>
                    <a:pt x="4918" y="100800"/>
                  </a:lnTo>
                  <a:lnTo>
                    <a:pt x="9344" y="86400"/>
                  </a:lnTo>
                  <a:lnTo>
                    <a:pt x="13770" y="67200"/>
                  </a:lnTo>
                  <a:lnTo>
                    <a:pt x="18688" y="43200"/>
                  </a:lnTo>
                  <a:lnTo>
                    <a:pt x="23114" y="24000"/>
                  </a:lnTo>
                  <a:lnTo>
                    <a:pt x="27049" y="9600"/>
                  </a:lnTo>
                  <a:lnTo>
                    <a:pt x="31475" y="0"/>
                  </a:lnTo>
                  <a:lnTo>
                    <a:pt x="35901" y="0"/>
                  </a:lnTo>
                  <a:lnTo>
                    <a:pt x="39344" y="0"/>
                  </a:lnTo>
                  <a:lnTo>
                    <a:pt x="43278" y="4800"/>
                  </a:lnTo>
                  <a:lnTo>
                    <a:pt x="48196" y="9600"/>
                  </a:lnTo>
                  <a:lnTo>
                    <a:pt x="53114" y="14400"/>
                  </a:lnTo>
                  <a:lnTo>
                    <a:pt x="58524" y="24000"/>
                  </a:lnTo>
                  <a:lnTo>
                    <a:pt x="64918" y="33600"/>
                  </a:lnTo>
                  <a:lnTo>
                    <a:pt x="70819" y="38400"/>
                  </a:lnTo>
                  <a:lnTo>
                    <a:pt x="76721" y="48000"/>
                  </a:lnTo>
                  <a:lnTo>
                    <a:pt x="83606" y="57600"/>
                  </a:lnTo>
                  <a:lnTo>
                    <a:pt x="89508" y="67200"/>
                  </a:lnTo>
                  <a:lnTo>
                    <a:pt x="95901" y="72000"/>
                  </a:lnTo>
                  <a:lnTo>
                    <a:pt x="101311" y="76800"/>
                  </a:lnTo>
                  <a:lnTo>
                    <a:pt x="107213" y="81600"/>
                  </a:lnTo>
                  <a:lnTo>
                    <a:pt x="111639" y="86400"/>
                  </a:lnTo>
                  <a:lnTo>
                    <a:pt x="116065" y="86400"/>
                  </a:lnTo>
                  <a:lnTo>
                    <a:pt x="119508" y="8160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59" name="Shape 5459"/>
            <p:cNvSpPr/>
            <p:nvPr/>
          </p:nvSpPr>
          <p:spPr>
            <a:xfrm>
              <a:off x="5118" y="1850"/>
              <a:ext cx="73" cy="4"/>
            </a:xfrm>
            <a:custGeom>
              <a:pathLst>
                <a:path extrusionOk="0" h="120000" w="120000">
                  <a:moveTo>
                    <a:pt x="118554" y="24000"/>
                  </a:moveTo>
                  <a:lnTo>
                    <a:pt x="118554" y="24000"/>
                  </a:lnTo>
                  <a:lnTo>
                    <a:pt x="105542" y="0"/>
                  </a:lnTo>
                  <a:lnTo>
                    <a:pt x="92530" y="0"/>
                  </a:lnTo>
                  <a:lnTo>
                    <a:pt x="80963" y="24000"/>
                  </a:lnTo>
                  <a:lnTo>
                    <a:pt x="69397" y="24000"/>
                  </a:lnTo>
                  <a:lnTo>
                    <a:pt x="54939" y="48000"/>
                  </a:lnTo>
                  <a:lnTo>
                    <a:pt x="40481" y="72000"/>
                  </a:lnTo>
                  <a:lnTo>
                    <a:pt x="23132" y="96000"/>
                  </a:lnTo>
                  <a:lnTo>
                    <a:pt x="0" y="9600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nvGrpSpPr>
          <p:cNvPr id="5460" name="Shape 5460"/>
          <p:cNvGrpSpPr/>
          <p:nvPr/>
        </p:nvGrpSpPr>
        <p:grpSpPr>
          <a:xfrm>
            <a:off x="3306762" y="2455863"/>
            <a:ext cx="773112" cy="490536"/>
            <a:chOff x="2058" y="1579"/>
            <a:chExt cx="488" cy="308"/>
          </a:xfrm>
        </p:grpSpPr>
        <p:grpSp>
          <p:nvGrpSpPr>
            <p:cNvPr id="5461" name="Shape 5461"/>
            <p:cNvGrpSpPr/>
            <p:nvPr/>
          </p:nvGrpSpPr>
          <p:grpSpPr>
            <a:xfrm>
              <a:off x="2330" y="1579"/>
              <a:ext cx="216" cy="140"/>
              <a:chOff x="1919" y="4108"/>
              <a:chExt cx="216" cy="140"/>
            </a:xfrm>
          </p:grpSpPr>
          <p:sp>
            <p:nvSpPr>
              <p:cNvPr id="5462" name="Shape 5462"/>
              <p:cNvSpPr/>
              <p:nvPr/>
            </p:nvSpPr>
            <p:spPr>
              <a:xfrm>
                <a:off x="1919" y="4150"/>
                <a:ext cx="214" cy="99"/>
              </a:xfrm>
              <a:custGeom>
                <a:pathLst>
                  <a:path extrusionOk="0" h="120000" w="120000">
                    <a:moveTo>
                      <a:pt x="0" y="0"/>
                    </a:moveTo>
                    <a:lnTo>
                      <a:pt x="0" y="0"/>
                    </a:lnTo>
                    <a:lnTo>
                      <a:pt x="0" y="3636"/>
                    </a:lnTo>
                    <a:lnTo>
                      <a:pt x="497" y="10909"/>
                    </a:lnTo>
                    <a:lnTo>
                      <a:pt x="497" y="21818"/>
                    </a:lnTo>
                    <a:lnTo>
                      <a:pt x="995" y="32727"/>
                    </a:lnTo>
                    <a:lnTo>
                      <a:pt x="1493" y="44848"/>
                    </a:lnTo>
                    <a:lnTo>
                      <a:pt x="1493" y="55757"/>
                    </a:lnTo>
                    <a:lnTo>
                      <a:pt x="1493" y="64242"/>
                    </a:lnTo>
                    <a:lnTo>
                      <a:pt x="2489" y="67878"/>
                    </a:lnTo>
                    <a:lnTo>
                      <a:pt x="5477" y="76363"/>
                    </a:lnTo>
                    <a:lnTo>
                      <a:pt x="9958" y="84848"/>
                    </a:lnTo>
                    <a:lnTo>
                      <a:pt x="15933" y="94545"/>
                    </a:lnTo>
                    <a:lnTo>
                      <a:pt x="21908" y="101818"/>
                    </a:lnTo>
                    <a:lnTo>
                      <a:pt x="29875" y="107878"/>
                    </a:lnTo>
                    <a:lnTo>
                      <a:pt x="37344" y="113939"/>
                    </a:lnTo>
                    <a:lnTo>
                      <a:pt x="47800" y="116363"/>
                    </a:lnTo>
                    <a:lnTo>
                      <a:pt x="58257" y="118787"/>
                    </a:lnTo>
                    <a:lnTo>
                      <a:pt x="67219" y="118787"/>
                    </a:lnTo>
                    <a:lnTo>
                      <a:pt x="76182" y="116363"/>
                    </a:lnTo>
                    <a:lnTo>
                      <a:pt x="85145" y="113939"/>
                    </a:lnTo>
                    <a:lnTo>
                      <a:pt x="93609" y="107878"/>
                    </a:lnTo>
                    <a:lnTo>
                      <a:pt x="101078" y="101818"/>
                    </a:lnTo>
                    <a:lnTo>
                      <a:pt x="107551" y="93333"/>
                    </a:lnTo>
                    <a:lnTo>
                      <a:pt x="113526" y="83636"/>
                    </a:lnTo>
                    <a:lnTo>
                      <a:pt x="118506" y="70303"/>
                    </a:lnTo>
                    <a:lnTo>
                      <a:pt x="119502" y="8484"/>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63" name="Shape 5463"/>
              <p:cNvSpPr/>
              <p:nvPr/>
            </p:nvSpPr>
            <p:spPr>
              <a:xfrm>
                <a:off x="1920" y="4109"/>
                <a:ext cx="215" cy="117"/>
              </a:xfrm>
              <a:custGeom>
                <a:pathLst>
                  <a:path extrusionOk="0" h="120000" w="120000">
                    <a:moveTo>
                      <a:pt x="60000" y="118983"/>
                    </a:moveTo>
                    <a:lnTo>
                      <a:pt x="60000" y="118983"/>
                    </a:lnTo>
                    <a:lnTo>
                      <a:pt x="71900" y="117966"/>
                    </a:lnTo>
                    <a:lnTo>
                      <a:pt x="83305" y="114915"/>
                    </a:lnTo>
                    <a:lnTo>
                      <a:pt x="93719" y="108813"/>
                    </a:lnTo>
                    <a:lnTo>
                      <a:pt x="102148" y="101694"/>
                    </a:lnTo>
                    <a:lnTo>
                      <a:pt x="109586" y="92542"/>
                    </a:lnTo>
                    <a:lnTo>
                      <a:pt x="115041" y="82372"/>
                    </a:lnTo>
                    <a:lnTo>
                      <a:pt x="119008" y="71186"/>
                    </a:lnTo>
                    <a:lnTo>
                      <a:pt x="119504" y="58983"/>
                    </a:lnTo>
                    <a:lnTo>
                      <a:pt x="119008" y="46779"/>
                    </a:lnTo>
                    <a:lnTo>
                      <a:pt x="115041" y="35593"/>
                    </a:lnTo>
                    <a:lnTo>
                      <a:pt x="109586" y="25423"/>
                    </a:lnTo>
                    <a:lnTo>
                      <a:pt x="102148" y="17288"/>
                    </a:lnTo>
                    <a:lnTo>
                      <a:pt x="93719" y="9152"/>
                    </a:lnTo>
                    <a:lnTo>
                      <a:pt x="83305" y="4067"/>
                    </a:lnTo>
                    <a:lnTo>
                      <a:pt x="71900" y="0"/>
                    </a:lnTo>
                    <a:lnTo>
                      <a:pt x="60000" y="0"/>
                    </a:lnTo>
                    <a:lnTo>
                      <a:pt x="48099" y="0"/>
                    </a:lnTo>
                    <a:lnTo>
                      <a:pt x="36694" y="4067"/>
                    </a:lnTo>
                    <a:lnTo>
                      <a:pt x="26280" y="9152"/>
                    </a:lnTo>
                    <a:lnTo>
                      <a:pt x="17851" y="17288"/>
                    </a:lnTo>
                    <a:lnTo>
                      <a:pt x="9917" y="25423"/>
                    </a:lnTo>
                    <a:lnTo>
                      <a:pt x="4958" y="35593"/>
                    </a:lnTo>
                    <a:lnTo>
                      <a:pt x="1487" y="46779"/>
                    </a:lnTo>
                    <a:lnTo>
                      <a:pt x="0" y="58983"/>
                    </a:lnTo>
                    <a:lnTo>
                      <a:pt x="1487" y="71186"/>
                    </a:lnTo>
                    <a:lnTo>
                      <a:pt x="4958" y="82372"/>
                    </a:lnTo>
                    <a:lnTo>
                      <a:pt x="9917" y="92542"/>
                    </a:lnTo>
                    <a:lnTo>
                      <a:pt x="17851" y="101694"/>
                    </a:lnTo>
                    <a:lnTo>
                      <a:pt x="26280" y="108813"/>
                    </a:lnTo>
                    <a:lnTo>
                      <a:pt x="36694" y="114915"/>
                    </a:lnTo>
                    <a:lnTo>
                      <a:pt x="48099" y="117966"/>
                    </a:lnTo>
                    <a:lnTo>
                      <a:pt x="60000" y="118983"/>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64" name="Shape 5464"/>
              <p:cNvSpPr/>
              <p:nvPr/>
            </p:nvSpPr>
            <p:spPr>
              <a:xfrm>
                <a:off x="1937" y="4108"/>
                <a:ext cx="150" cy="108"/>
              </a:xfrm>
              <a:custGeom>
                <a:pathLst>
                  <a:path extrusionOk="0" h="120000" w="120000">
                    <a:moveTo>
                      <a:pt x="0" y="112222"/>
                    </a:moveTo>
                    <a:lnTo>
                      <a:pt x="107294" y="13333"/>
                    </a:lnTo>
                    <a:lnTo>
                      <a:pt x="107294" y="0"/>
                    </a:lnTo>
                    <a:lnTo>
                      <a:pt x="0" y="98888"/>
                    </a:lnTo>
                    <a:lnTo>
                      <a:pt x="0" y="112222"/>
                    </a:lnTo>
                    <a:lnTo>
                      <a:pt x="11294" y="118888"/>
                    </a:lnTo>
                    <a:lnTo>
                      <a:pt x="11294" y="106666"/>
                    </a:lnTo>
                    <a:lnTo>
                      <a:pt x="119294" y="7777"/>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nvGrpSpPr>
            <p:cNvPr id="5465" name="Shape 5465"/>
            <p:cNvGrpSpPr/>
            <p:nvPr/>
          </p:nvGrpSpPr>
          <p:grpSpPr>
            <a:xfrm>
              <a:off x="2058" y="1651"/>
              <a:ext cx="216" cy="140"/>
              <a:chOff x="1919" y="4108"/>
              <a:chExt cx="216" cy="140"/>
            </a:xfrm>
          </p:grpSpPr>
          <p:sp>
            <p:nvSpPr>
              <p:cNvPr id="5466" name="Shape 5466"/>
              <p:cNvSpPr/>
              <p:nvPr/>
            </p:nvSpPr>
            <p:spPr>
              <a:xfrm>
                <a:off x="1919" y="4150"/>
                <a:ext cx="214" cy="99"/>
              </a:xfrm>
              <a:custGeom>
                <a:pathLst>
                  <a:path extrusionOk="0" h="120000" w="120000">
                    <a:moveTo>
                      <a:pt x="0" y="0"/>
                    </a:moveTo>
                    <a:lnTo>
                      <a:pt x="0" y="0"/>
                    </a:lnTo>
                    <a:lnTo>
                      <a:pt x="0" y="3636"/>
                    </a:lnTo>
                    <a:lnTo>
                      <a:pt x="497" y="10909"/>
                    </a:lnTo>
                    <a:lnTo>
                      <a:pt x="497" y="21818"/>
                    </a:lnTo>
                    <a:lnTo>
                      <a:pt x="995" y="32727"/>
                    </a:lnTo>
                    <a:lnTo>
                      <a:pt x="1493" y="44848"/>
                    </a:lnTo>
                    <a:lnTo>
                      <a:pt x="1493" y="55757"/>
                    </a:lnTo>
                    <a:lnTo>
                      <a:pt x="1493" y="64242"/>
                    </a:lnTo>
                    <a:lnTo>
                      <a:pt x="2489" y="67878"/>
                    </a:lnTo>
                    <a:lnTo>
                      <a:pt x="5477" y="76363"/>
                    </a:lnTo>
                    <a:lnTo>
                      <a:pt x="9958" y="84848"/>
                    </a:lnTo>
                    <a:lnTo>
                      <a:pt x="15933" y="94545"/>
                    </a:lnTo>
                    <a:lnTo>
                      <a:pt x="21908" y="101818"/>
                    </a:lnTo>
                    <a:lnTo>
                      <a:pt x="29875" y="107878"/>
                    </a:lnTo>
                    <a:lnTo>
                      <a:pt x="37344" y="113939"/>
                    </a:lnTo>
                    <a:lnTo>
                      <a:pt x="47800" y="116363"/>
                    </a:lnTo>
                    <a:lnTo>
                      <a:pt x="58257" y="118787"/>
                    </a:lnTo>
                    <a:lnTo>
                      <a:pt x="67219" y="118787"/>
                    </a:lnTo>
                    <a:lnTo>
                      <a:pt x="76182" y="116363"/>
                    </a:lnTo>
                    <a:lnTo>
                      <a:pt x="85145" y="113939"/>
                    </a:lnTo>
                    <a:lnTo>
                      <a:pt x="93609" y="107878"/>
                    </a:lnTo>
                    <a:lnTo>
                      <a:pt x="101078" y="101818"/>
                    </a:lnTo>
                    <a:lnTo>
                      <a:pt x="107551" y="93333"/>
                    </a:lnTo>
                    <a:lnTo>
                      <a:pt x="113526" y="83636"/>
                    </a:lnTo>
                    <a:lnTo>
                      <a:pt x="118506" y="70303"/>
                    </a:lnTo>
                    <a:lnTo>
                      <a:pt x="119502" y="8484"/>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67" name="Shape 5467"/>
              <p:cNvSpPr/>
              <p:nvPr/>
            </p:nvSpPr>
            <p:spPr>
              <a:xfrm>
                <a:off x="1920" y="4109"/>
                <a:ext cx="215" cy="117"/>
              </a:xfrm>
              <a:custGeom>
                <a:pathLst>
                  <a:path extrusionOk="0" h="120000" w="120000">
                    <a:moveTo>
                      <a:pt x="60000" y="118983"/>
                    </a:moveTo>
                    <a:lnTo>
                      <a:pt x="60000" y="118983"/>
                    </a:lnTo>
                    <a:lnTo>
                      <a:pt x="71900" y="117966"/>
                    </a:lnTo>
                    <a:lnTo>
                      <a:pt x="83305" y="114915"/>
                    </a:lnTo>
                    <a:lnTo>
                      <a:pt x="93719" y="108813"/>
                    </a:lnTo>
                    <a:lnTo>
                      <a:pt x="102148" y="101694"/>
                    </a:lnTo>
                    <a:lnTo>
                      <a:pt x="109586" y="92542"/>
                    </a:lnTo>
                    <a:lnTo>
                      <a:pt x="115041" y="82372"/>
                    </a:lnTo>
                    <a:lnTo>
                      <a:pt x="119008" y="71186"/>
                    </a:lnTo>
                    <a:lnTo>
                      <a:pt x="119504" y="58983"/>
                    </a:lnTo>
                    <a:lnTo>
                      <a:pt x="119008" y="46779"/>
                    </a:lnTo>
                    <a:lnTo>
                      <a:pt x="115041" y="35593"/>
                    </a:lnTo>
                    <a:lnTo>
                      <a:pt x="109586" y="25423"/>
                    </a:lnTo>
                    <a:lnTo>
                      <a:pt x="102148" y="17288"/>
                    </a:lnTo>
                    <a:lnTo>
                      <a:pt x="93719" y="9152"/>
                    </a:lnTo>
                    <a:lnTo>
                      <a:pt x="83305" y="4067"/>
                    </a:lnTo>
                    <a:lnTo>
                      <a:pt x="71900" y="0"/>
                    </a:lnTo>
                    <a:lnTo>
                      <a:pt x="60000" y="0"/>
                    </a:lnTo>
                    <a:lnTo>
                      <a:pt x="48099" y="0"/>
                    </a:lnTo>
                    <a:lnTo>
                      <a:pt x="36694" y="4067"/>
                    </a:lnTo>
                    <a:lnTo>
                      <a:pt x="26280" y="9152"/>
                    </a:lnTo>
                    <a:lnTo>
                      <a:pt x="17851" y="17288"/>
                    </a:lnTo>
                    <a:lnTo>
                      <a:pt x="9917" y="25423"/>
                    </a:lnTo>
                    <a:lnTo>
                      <a:pt x="4958" y="35593"/>
                    </a:lnTo>
                    <a:lnTo>
                      <a:pt x="1487" y="46779"/>
                    </a:lnTo>
                    <a:lnTo>
                      <a:pt x="0" y="58983"/>
                    </a:lnTo>
                    <a:lnTo>
                      <a:pt x="1487" y="71186"/>
                    </a:lnTo>
                    <a:lnTo>
                      <a:pt x="4958" y="82372"/>
                    </a:lnTo>
                    <a:lnTo>
                      <a:pt x="9917" y="92542"/>
                    </a:lnTo>
                    <a:lnTo>
                      <a:pt x="17851" y="101694"/>
                    </a:lnTo>
                    <a:lnTo>
                      <a:pt x="26280" y="108813"/>
                    </a:lnTo>
                    <a:lnTo>
                      <a:pt x="36694" y="114915"/>
                    </a:lnTo>
                    <a:lnTo>
                      <a:pt x="48099" y="117966"/>
                    </a:lnTo>
                    <a:lnTo>
                      <a:pt x="60000" y="118983"/>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68" name="Shape 5468"/>
              <p:cNvSpPr/>
              <p:nvPr/>
            </p:nvSpPr>
            <p:spPr>
              <a:xfrm>
                <a:off x="1937" y="4108"/>
                <a:ext cx="150" cy="108"/>
              </a:xfrm>
              <a:custGeom>
                <a:pathLst>
                  <a:path extrusionOk="0" h="120000" w="120000">
                    <a:moveTo>
                      <a:pt x="0" y="112222"/>
                    </a:moveTo>
                    <a:lnTo>
                      <a:pt x="107294" y="13333"/>
                    </a:lnTo>
                    <a:lnTo>
                      <a:pt x="107294" y="0"/>
                    </a:lnTo>
                    <a:lnTo>
                      <a:pt x="0" y="98888"/>
                    </a:lnTo>
                    <a:lnTo>
                      <a:pt x="0" y="112222"/>
                    </a:lnTo>
                    <a:lnTo>
                      <a:pt x="11294" y="118888"/>
                    </a:lnTo>
                    <a:lnTo>
                      <a:pt x="11294" y="106666"/>
                    </a:lnTo>
                    <a:lnTo>
                      <a:pt x="119294" y="7777"/>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nvGrpSpPr>
            <p:cNvPr id="5469" name="Shape 5469"/>
            <p:cNvGrpSpPr/>
            <p:nvPr/>
          </p:nvGrpSpPr>
          <p:grpSpPr>
            <a:xfrm>
              <a:off x="2154" y="1747"/>
              <a:ext cx="216" cy="140"/>
              <a:chOff x="1919" y="4108"/>
              <a:chExt cx="216" cy="140"/>
            </a:xfrm>
          </p:grpSpPr>
          <p:sp>
            <p:nvSpPr>
              <p:cNvPr id="5470" name="Shape 5470"/>
              <p:cNvSpPr/>
              <p:nvPr/>
            </p:nvSpPr>
            <p:spPr>
              <a:xfrm>
                <a:off x="1919" y="4150"/>
                <a:ext cx="214" cy="99"/>
              </a:xfrm>
              <a:custGeom>
                <a:pathLst>
                  <a:path extrusionOk="0" h="120000" w="120000">
                    <a:moveTo>
                      <a:pt x="0" y="0"/>
                    </a:moveTo>
                    <a:lnTo>
                      <a:pt x="0" y="0"/>
                    </a:lnTo>
                    <a:lnTo>
                      <a:pt x="0" y="3636"/>
                    </a:lnTo>
                    <a:lnTo>
                      <a:pt x="497" y="10909"/>
                    </a:lnTo>
                    <a:lnTo>
                      <a:pt x="497" y="21818"/>
                    </a:lnTo>
                    <a:lnTo>
                      <a:pt x="995" y="32727"/>
                    </a:lnTo>
                    <a:lnTo>
                      <a:pt x="1493" y="44848"/>
                    </a:lnTo>
                    <a:lnTo>
                      <a:pt x="1493" y="55757"/>
                    </a:lnTo>
                    <a:lnTo>
                      <a:pt x="1493" y="64242"/>
                    </a:lnTo>
                    <a:lnTo>
                      <a:pt x="2489" y="67878"/>
                    </a:lnTo>
                    <a:lnTo>
                      <a:pt x="5477" y="76363"/>
                    </a:lnTo>
                    <a:lnTo>
                      <a:pt x="9958" y="84848"/>
                    </a:lnTo>
                    <a:lnTo>
                      <a:pt x="15933" y="94545"/>
                    </a:lnTo>
                    <a:lnTo>
                      <a:pt x="21908" y="101818"/>
                    </a:lnTo>
                    <a:lnTo>
                      <a:pt x="29875" y="107878"/>
                    </a:lnTo>
                    <a:lnTo>
                      <a:pt x="37344" y="113939"/>
                    </a:lnTo>
                    <a:lnTo>
                      <a:pt x="47800" y="116363"/>
                    </a:lnTo>
                    <a:lnTo>
                      <a:pt x="58257" y="118787"/>
                    </a:lnTo>
                    <a:lnTo>
                      <a:pt x="67219" y="118787"/>
                    </a:lnTo>
                    <a:lnTo>
                      <a:pt x="76182" y="116363"/>
                    </a:lnTo>
                    <a:lnTo>
                      <a:pt x="85145" y="113939"/>
                    </a:lnTo>
                    <a:lnTo>
                      <a:pt x="93609" y="107878"/>
                    </a:lnTo>
                    <a:lnTo>
                      <a:pt x="101078" y="101818"/>
                    </a:lnTo>
                    <a:lnTo>
                      <a:pt x="107551" y="93333"/>
                    </a:lnTo>
                    <a:lnTo>
                      <a:pt x="113526" y="83636"/>
                    </a:lnTo>
                    <a:lnTo>
                      <a:pt x="118506" y="70303"/>
                    </a:lnTo>
                    <a:lnTo>
                      <a:pt x="119502" y="8484"/>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71" name="Shape 5471"/>
              <p:cNvSpPr/>
              <p:nvPr/>
            </p:nvSpPr>
            <p:spPr>
              <a:xfrm>
                <a:off x="1920" y="4109"/>
                <a:ext cx="215" cy="117"/>
              </a:xfrm>
              <a:custGeom>
                <a:pathLst>
                  <a:path extrusionOk="0" h="120000" w="120000">
                    <a:moveTo>
                      <a:pt x="60000" y="118983"/>
                    </a:moveTo>
                    <a:lnTo>
                      <a:pt x="60000" y="118983"/>
                    </a:lnTo>
                    <a:lnTo>
                      <a:pt x="71900" y="117966"/>
                    </a:lnTo>
                    <a:lnTo>
                      <a:pt x="83305" y="114915"/>
                    </a:lnTo>
                    <a:lnTo>
                      <a:pt x="93719" y="108813"/>
                    </a:lnTo>
                    <a:lnTo>
                      <a:pt x="102148" y="101694"/>
                    </a:lnTo>
                    <a:lnTo>
                      <a:pt x="109586" y="92542"/>
                    </a:lnTo>
                    <a:lnTo>
                      <a:pt x="115041" y="82372"/>
                    </a:lnTo>
                    <a:lnTo>
                      <a:pt x="119008" y="71186"/>
                    </a:lnTo>
                    <a:lnTo>
                      <a:pt x="119504" y="58983"/>
                    </a:lnTo>
                    <a:lnTo>
                      <a:pt x="119008" y="46779"/>
                    </a:lnTo>
                    <a:lnTo>
                      <a:pt x="115041" y="35593"/>
                    </a:lnTo>
                    <a:lnTo>
                      <a:pt x="109586" y="25423"/>
                    </a:lnTo>
                    <a:lnTo>
                      <a:pt x="102148" y="17288"/>
                    </a:lnTo>
                    <a:lnTo>
                      <a:pt x="93719" y="9152"/>
                    </a:lnTo>
                    <a:lnTo>
                      <a:pt x="83305" y="4067"/>
                    </a:lnTo>
                    <a:lnTo>
                      <a:pt x="71900" y="0"/>
                    </a:lnTo>
                    <a:lnTo>
                      <a:pt x="60000" y="0"/>
                    </a:lnTo>
                    <a:lnTo>
                      <a:pt x="48099" y="0"/>
                    </a:lnTo>
                    <a:lnTo>
                      <a:pt x="36694" y="4067"/>
                    </a:lnTo>
                    <a:lnTo>
                      <a:pt x="26280" y="9152"/>
                    </a:lnTo>
                    <a:lnTo>
                      <a:pt x="17851" y="17288"/>
                    </a:lnTo>
                    <a:lnTo>
                      <a:pt x="9917" y="25423"/>
                    </a:lnTo>
                    <a:lnTo>
                      <a:pt x="4958" y="35593"/>
                    </a:lnTo>
                    <a:lnTo>
                      <a:pt x="1487" y="46779"/>
                    </a:lnTo>
                    <a:lnTo>
                      <a:pt x="0" y="58983"/>
                    </a:lnTo>
                    <a:lnTo>
                      <a:pt x="1487" y="71186"/>
                    </a:lnTo>
                    <a:lnTo>
                      <a:pt x="4958" y="82372"/>
                    </a:lnTo>
                    <a:lnTo>
                      <a:pt x="9917" y="92542"/>
                    </a:lnTo>
                    <a:lnTo>
                      <a:pt x="17851" y="101694"/>
                    </a:lnTo>
                    <a:lnTo>
                      <a:pt x="26280" y="108813"/>
                    </a:lnTo>
                    <a:lnTo>
                      <a:pt x="36694" y="114915"/>
                    </a:lnTo>
                    <a:lnTo>
                      <a:pt x="48099" y="117966"/>
                    </a:lnTo>
                    <a:lnTo>
                      <a:pt x="60000" y="118983"/>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72" name="Shape 5472"/>
              <p:cNvSpPr/>
              <p:nvPr/>
            </p:nvSpPr>
            <p:spPr>
              <a:xfrm>
                <a:off x="1937" y="4108"/>
                <a:ext cx="150" cy="108"/>
              </a:xfrm>
              <a:custGeom>
                <a:pathLst>
                  <a:path extrusionOk="0" h="120000" w="120000">
                    <a:moveTo>
                      <a:pt x="0" y="112222"/>
                    </a:moveTo>
                    <a:lnTo>
                      <a:pt x="107294" y="13333"/>
                    </a:lnTo>
                    <a:lnTo>
                      <a:pt x="107294" y="0"/>
                    </a:lnTo>
                    <a:lnTo>
                      <a:pt x="0" y="98888"/>
                    </a:lnTo>
                    <a:lnTo>
                      <a:pt x="0" y="112222"/>
                    </a:lnTo>
                    <a:lnTo>
                      <a:pt x="11294" y="118888"/>
                    </a:lnTo>
                    <a:lnTo>
                      <a:pt x="11294" y="106666"/>
                    </a:lnTo>
                    <a:lnTo>
                      <a:pt x="119294" y="7777"/>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sp>
        <p:nvSpPr>
          <p:cNvPr id="5473" name="Shape 5473"/>
          <p:cNvSpPr/>
          <p:nvPr/>
        </p:nvSpPr>
        <p:spPr>
          <a:xfrm rot="-5400000">
            <a:off x="2390774" y="2513013"/>
            <a:ext cx="266699" cy="1206499"/>
          </a:xfrm>
          <a:prstGeom prst="upArrow">
            <a:avLst>
              <a:gd fmla="val 50000" name="adj1"/>
              <a:gd fmla="val 113095" name="adj2"/>
            </a:avLst>
          </a:prstGeom>
          <a:solidFill>
            <a:schemeClr val="lt2"/>
          </a:solidFill>
          <a:ln>
            <a:noFill/>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74" name="Shape 5474"/>
          <p:cNvSpPr txBox="1"/>
          <p:nvPr/>
        </p:nvSpPr>
        <p:spPr>
          <a:xfrm>
            <a:off x="6627813" y="6278562"/>
            <a:ext cx="184149" cy="4572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None/>
            </a:pPr>
            <a:r>
              <a:t/>
            </a:r>
            <a:endParaRPr sz="2400">
              <a:solidFill>
                <a:schemeClr val="lt1"/>
              </a:solidFill>
              <a:latin typeface="Times"/>
              <a:ea typeface="Times"/>
              <a:cs typeface="Times"/>
              <a:sym typeface="Times"/>
            </a:endParaRPr>
          </a:p>
        </p:txBody>
      </p:sp>
      <p:sp>
        <p:nvSpPr>
          <p:cNvPr id="5475" name="Shape 5475"/>
          <p:cNvSpPr/>
          <p:nvPr/>
        </p:nvSpPr>
        <p:spPr>
          <a:xfrm>
            <a:off x="4243387" y="2033588"/>
            <a:ext cx="3451225" cy="363536"/>
          </a:xfrm>
          <a:prstGeom prst="rect">
            <a:avLst/>
          </a:prstGeom>
          <a:noFill/>
          <a:ln>
            <a:noFill/>
          </a:ln>
        </p:spPr>
        <p:txBody>
          <a:bodyPr anchorCtr="0" anchor="t" bIns="44450" lIns="90475" rIns="90475" tIns="44450">
            <a:noAutofit/>
          </a:bodyPr>
          <a:lstStyle/>
          <a:p>
            <a:pPr indent="0" lvl="0" marL="0" marR="0" rtl="0" algn="l">
              <a:lnSpc>
                <a:spcPct val="90000"/>
              </a:lnSpc>
              <a:spcBef>
                <a:spcPts val="0"/>
              </a:spcBef>
              <a:spcAft>
                <a:spcPts val="0"/>
              </a:spcAft>
              <a:buSzPct val="25000"/>
              <a:buNone/>
            </a:pPr>
            <a:r>
              <a:rPr b="1" lang="el-GR" sz="2000">
                <a:solidFill>
                  <a:schemeClr val="dk1"/>
                </a:solidFill>
                <a:latin typeface="Arial"/>
                <a:ea typeface="Arial"/>
                <a:cs typeface="Arial"/>
                <a:sym typeface="Arial"/>
              </a:rPr>
              <a:t>ΕΠΙΘΕΤΙΚΟΙ ΠΑΡΑΓΟΝΤΕΣ</a:t>
            </a:r>
          </a:p>
        </p:txBody>
      </p:sp>
      <p:sp>
        <p:nvSpPr>
          <p:cNvPr id="5476" name="Shape 5476"/>
          <p:cNvSpPr/>
          <p:nvPr/>
        </p:nvSpPr>
        <p:spPr>
          <a:xfrm>
            <a:off x="4673600" y="2917825"/>
            <a:ext cx="1800225" cy="322263"/>
          </a:xfrm>
          <a:prstGeom prst="rect">
            <a:avLst/>
          </a:prstGeom>
          <a:noFill/>
          <a:ln>
            <a:noFill/>
          </a:ln>
        </p:spPr>
        <p:txBody>
          <a:bodyPr anchorCtr="0" anchor="t" bIns="44450" lIns="90475" rIns="90475" tIns="44450">
            <a:noAutofit/>
          </a:bodyPr>
          <a:lstStyle/>
          <a:p>
            <a:pPr indent="0" lvl="0" marL="0" marR="0" rtl="0" algn="ctr">
              <a:lnSpc>
                <a:spcPct val="85000"/>
              </a:lnSpc>
              <a:spcBef>
                <a:spcPts val="0"/>
              </a:spcBef>
              <a:spcAft>
                <a:spcPts val="0"/>
              </a:spcAft>
              <a:buSzPct val="25000"/>
              <a:buNone/>
            </a:pPr>
            <a:r>
              <a:rPr b="1" lang="el-GR" sz="1800">
                <a:solidFill>
                  <a:srgbClr val="FF0000"/>
                </a:solidFill>
                <a:latin typeface="Arial"/>
                <a:ea typeface="Arial"/>
                <a:cs typeface="Arial"/>
                <a:sym typeface="Arial"/>
              </a:rPr>
              <a:t>Οξύ+Πεψίνη</a:t>
            </a:r>
          </a:p>
        </p:txBody>
      </p:sp>
      <p:sp>
        <p:nvSpPr>
          <p:cNvPr id="5477" name="Shape 5477"/>
          <p:cNvSpPr/>
          <p:nvPr/>
        </p:nvSpPr>
        <p:spPr>
          <a:xfrm>
            <a:off x="3194050" y="2917825"/>
            <a:ext cx="947737" cy="322263"/>
          </a:xfrm>
          <a:prstGeom prst="rect">
            <a:avLst/>
          </a:prstGeom>
          <a:noFill/>
          <a:ln>
            <a:noFill/>
          </a:ln>
        </p:spPr>
        <p:txBody>
          <a:bodyPr anchorCtr="0" anchor="t" bIns="44450" lIns="90475" rIns="90475" tIns="44450">
            <a:noAutofit/>
          </a:bodyPr>
          <a:lstStyle/>
          <a:p>
            <a:pPr indent="0" lvl="0" marL="0" marR="0" rtl="0" algn="ctr">
              <a:lnSpc>
                <a:spcPct val="85000"/>
              </a:lnSpc>
              <a:spcBef>
                <a:spcPts val="0"/>
              </a:spcBef>
              <a:spcAft>
                <a:spcPts val="0"/>
              </a:spcAft>
              <a:buSzPct val="25000"/>
              <a:buNone/>
            </a:pPr>
            <a:r>
              <a:rPr b="1" lang="el-GR" sz="1800">
                <a:solidFill>
                  <a:srgbClr val="FF0000"/>
                </a:solidFill>
                <a:latin typeface="Arial"/>
                <a:ea typeface="Arial"/>
                <a:cs typeface="Arial"/>
                <a:sym typeface="Arial"/>
              </a:rPr>
              <a:t>ΜΣΑΦ</a:t>
            </a:r>
          </a:p>
        </p:txBody>
      </p:sp>
      <p:sp>
        <p:nvSpPr>
          <p:cNvPr id="5478" name="Shape 5478"/>
          <p:cNvSpPr txBox="1"/>
          <p:nvPr/>
        </p:nvSpPr>
        <p:spPr>
          <a:xfrm>
            <a:off x="4435475" y="6303962"/>
            <a:ext cx="3776662" cy="274636"/>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200">
                <a:solidFill>
                  <a:schemeClr val="dk2"/>
                </a:solidFill>
                <a:latin typeface="Arial"/>
                <a:ea typeface="Arial"/>
                <a:cs typeface="Arial"/>
                <a:sym typeface="Arial"/>
              </a:rPr>
              <a:t>Seager &amp; Hawkey, </a:t>
            </a:r>
            <a:r>
              <a:rPr i="1" lang="el-GR" sz="1200">
                <a:solidFill>
                  <a:schemeClr val="dk2"/>
                </a:solidFill>
                <a:latin typeface="Arial"/>
                <a:ea typeface="Arial"/>
                <a:cs typeface="Arial"/>
                <a:sym typeface="Arial"/>
              </a:rPr>
              <a:t>BMJ</a:t>
            </a:r>
            <a:r>
              <a:rPr lang="el-GR" sz="1200">
                <a:solidFill>
                  <a:schemeClr val="dk2"/>
                </a:solidFill>
                <a:latin typeface="Arial"/>
                <a:ea typeface="Arial"/>
                <a:cs typeface="Arial"/>
                <a:sym typeface="Arial"/>
              </a:rPr>
              <a:t> 2001; </a:t>
            </a:r>
            <a:r>
              <a:rPr b="1" lang="el-GR" sz="1200">
                <a:solidFill>
                  <a:schemeClr val="dk2"/>
                </a:solidFill>
                <a:latin typeface="Arial"/>
                <a:ea typeface="Arial"/>
                <a:cs typeface="Arial"/>
                <a:sym typeface="Arial"/>
              </a:rPr>
              <a:t>323</a:t>
            </a:r>
            <a:r>
              <a:rPr lang="el-GR" sz="1200">
                <a:solidFill>
                  <a:schemeClr val="dk2"/>
                </a:solidFill>
                <a:latin typeface="Arial"/>
                <a:ea typeface="Arial"/>
                <a:cs typeface="Arial"/>
                <a:sym typeface="Arial"/>
              </a:rPr>
              <a:t>: 1236–9.</a:t>
            </a:r>
          </a:p>
        </p:txBody>
      </p:sp>
      <p:sp>
        <p:nvSpPr>
          <p:cNvPr id="5479" name="Shape 5479"/>
          <p:cNvSpPr/>
          <p:nvPr/>
        </p:nvSpPr>
        <p:spPr>
          <a:xfrm>
            <a:off x="0" y="201613"/>
            <a:ext cx="9144000" cy="1323975"/>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b="1" lang="el-GR" sz="4000">
                <a:solidFill>
                  <a:srgbClr val="FF6600"/>
                </a:solidFill>
                <a:latin typeface="Calibri"/>
                <a:ea typeface="Calibri"/>
                <a:cs typeface="Calibri"/>
                <a:sym typeface="Calibri"/>
              </a:rPr>
              <a:t>Παθογένεση των ελκών που σχετίζονται με τα ΜΣΑΦ</a:t>
            </a:r>
          </a:p>
        </p:txBody>
      </p:sp>
      <p:sp>
        <p:nvSpPr>
          <p:cNvPr id="5480" name="Shape 5480"/>
          <p:cNvSpPr/>
          <p:nvPr/>
        </p:nvSpPr>
        <p:spPr>
          <a:xfrm>
            <a:off x="179388" y="2443163"/>
            <a:ext cx="2401887" cy="309561"/>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lang="el-GR" sz="1600">
                <a:solidFill>
                  <a:schemeClr val="lt2"/>
                </a:solidFill>
                <a:latin typeface="Arial"/>
                <a:ea typeface="Arial"/>
                <a:cs typeface="Arial"/>
                <a:sym typeface="Arial"/>
              </a:rPr>
              <a:t>Προσταγλανδίνες</a:t>
            </a:r>
          </a:p>
        </p:txBody>
      </p:sp>
      <p:sp>
        <p:nvSpPr>
          <p:cNvPr id="5481" name="Shape 5481"/>
          <p:cNvSpPr/>
          <p:nvPr/>
        </p:nvSpPr>
        <p:spPr>
          <a:xfrm>
            <a:off x="0" y="1752600"/>
            <a:ext cx="2784475" cy="638174"/>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2000">
                <a:solidFill>
                  <a:schemeClr val="lt2"/>
                </a:solidFill>
                <a:latin typeface="Arial"/>
                <a:ea typeface="Arial"/>
                <a:cs typeface="Arial"/>
                <a:sym typeface="Arial"/>
              </a:rPr>
              <a:t>ΠΡΟΣΤΑΤΕΥΤΙΚΟΙ ΠΑΡΑΓΟΝΤΕΣ</a:t>
            </a:r>
          </a:p>
        </p:txBody>
      </p:sp>
      <p:grpSp>
        <p:nvGrpSpPr>
          <p:cNvPr id="5482" name="Shape 5482"/>
          <p:cNvGrpSpPr/>
          <p:nvPr/>
        </p:nvGrpSpPr>
        <p:grpSpPr>
          <a:xfrm>
            <a:off x="999383" y="2357475"/>
            <a:ext cx="1379432" cy="1427086"/>
            <a:chOff x="629" y="1485"/>
            <a:chExt cx="868" cy="898"/>
          </a:xfrm>
        </p:grpSpPr>
        <p:sp>
          <p:nvSpPr>
            <p:cNvPr id="5483" name="Shape 5483"/>
            <p:cNvSpPr/>
            <p:nvPr/>
          </p:nvSpPr>
          <p:spPr>
            <a:xfrm flipH="1" rot="10800000">
              <a:off x="947" y="1773"/>
              <a:ext cx="176" cy="568"/>
            </a:xfrm>
            <a:prstGeom prst="upArrow">
              <a:avLst>
                <a:gd fmla="val 50000" name="adj1"/>
                <a:gd fmla="val 80824" name="adj2"/>
              </a:avLst>
            </a:prstGeom>
            <a:solidFill>
              <a:srgbClr val="A2C1FE"/>
            </a:solidFill>
            <a:ln>
              <a:noFill/>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84" name="Shape 5484"/>
            <p:cNvSpPr txBox="1"/>
            <p:nvPr/>
          </p:nvSpPr>
          <p:spPr>
            <a:xfrm rot="2568488">
              <a:off x="889" y="1482"/>
              <a:ext cx="348" cy="902"/>
            </a:xfrm>
            <a:prstGeom prst="rect">
              <a:avLst/>
            </a:prstGeom>
            <a:noFill/>
            <a:ln>
              <a:noFill/>
            </a:ln>
            <a:effectLst>
              <a:outerShdw rotWithShape="0" algn="ctr" dir="18900000" dist="35921">
                <a:schemeClr val="dk2"/>
              </a:outerShdw>
            </a:effectLst>
          </p:spPr>
          <p:txBody>
            <a:bodyPr anchorCtr="0" anchor="t" bIns="45700" lIns="91425" rIns="91425" tIns="45700">
              <a:noAutofit/>
            </a:bodyPr>
            <a:lstStyle/>
            <a:p>
              <a:pPr indent="0" lvl="0" marL="0" marR="0" rtl="0" algn="ctr">
                <a:spcBef>
                  <a:spcPts val="0"/>
                </a:spcBef>
                <a:spcAft>
                  <a:spcPts val="0"/>
                </a:spcAft>
                <a:buSzPct val="25000"/>
                <a:buNone/>
              </a:pPr>
              <a:r>
                <a:rPr b="1" lang="el-GR" sz="8800">
                  <a:solidFill>
                    <a:srgbClr val="FF0000"/>
                  </a:solidFill>
                  <a:latin typeface="Times"/>
                  <a:ea typeface="Times"/>
                  <a:cs typeface="Times"/>
                  <a:sym typeface="Times"/>
                </a:rPr>
                <a:t>+</a:t>
              </a:r>
            </a:p>
          </p:txBody>
        </p:sp>
      </p:grpSp>
      <p:sp>
        <p:nvSpPr>
          <p:cNvPr id="5485" name="Shape 5485"/>
          <p:cNvSpPr/>
          <p:nvPr/>
        </p:nvSpPr>
        <p:spPr>
          <a:xfrm>
            <a:off x="0" y="3709987"/>
            <a:ext cx="2700338" cy="309561"/>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rgbClr val="FF0000"/>
                </a:solidFill>
                <a:latin typeface="Arial"/>
                <a:ea typeface="Arial"/>
                <a:cs typeface="Arial"/>
                <a:sym typeface="Arial"/>
              </a:rPr>
              <a:t>Στιβάδα βλέννης</a:t>
            </a:r>
          </a:p>
        </p:txBody>
      </p:sp>
      <p:sp>
        <p:nvSpPr>
          <p:cNvPr id="5486" name="Shape 5486"/>
          <p:cNvSpPr/>
          <p:nvPr/>
        </p:nvSpPr>
        <p:spPr>
          <a:xfrm>
            <a:off x="0" y="4700587"/>
            <a:ext cx="2700338" cy="309561"/>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rgbClr val="FF0000"/>
                </a:solidFill>
                <a:latin typeface="Arial"/>
                <a:ea typeface="Arial"/>
                <a:cs typeface="Arial"/>
                <a:sym typeface="Arial"/>
              </a:rPr>
              <a:t>Επιθηλιακά κύτταρα</a:t>
            </a:r>
          </a:p>
        </p:txBody>
      </p:sp>
      <p:sp>
        <p:nvSpPr>
          <p:cNvPr id="5487" name="Shape 5487"/>
          <p:cNvSpPr/>
          <p:nvPr/>
        </p:nvSpPr>
        <p:spPr>
          <a:xfrm>
            <a:off x="0" y="5661025"/>
            <a:ext cx="2627312" cy="309562"/>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rgbClr val="FF0000"/>
                </a:solidFill>
                <a:latin typeface="Arial"/>
                <a:ea typeface="Arial"/>
                <a:cs typeface="Arial"/>
                <a:sym typeface="Arial"/>
              </a:rPr>
              <a:t>Παροχή αίματος</a:t>
            </a:r>
          </a:p>
        </p:txBody>
      </p:sp>
      <p:sp>
        <p:nvSpPr>
          <p:cNvPr id="5488" name="Shape 5488"/>
          <p:cNvSpPr/>
          <p:nvPr/>
        </p:nvSpPr>
        <p:spPr>
          <a:xfrm>
            <a:off x="395287" y="4133850"/>
            <a:ext cx="2166936" cy="309562"/>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rgbClr val="FF0000"/>
                </a:solidFill>
                <a:latin typeface="Arial"/>
                <a:ea typeface="Arial"/>
                <a:cs typeface="Arial"/>
                <a:sym typeface="Arial"/>
              </a:rPr>
              <a:t>Διττανθρακικά</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93" name="Shape 5493"/>
        <p:cNvGrpSpPr/>
        <p:nvPr/>
      </p:nvGrpSpPr>
      <p:grpSpPr>
        <a:xfrm>
          <a:off x="0" y="0"/>
          <a:ext cx="0" cy="0"/>
          <a:chOff x="0" y="0"/>
          <a:chExt cx="0" cy="0"/>
        </a:xfrm>
      </p:grpSpPr>
      <p:sp>
        <p:nvSpPr>
          <p:cNvPr id="5494" name="Shape 5494"/>
          <p:cNvSpPr/>
          <p:nvPr/>
        </p:nvSpPr>
        <p:spPr>
          <a:xfrm>
            <a:off x="2784475" y="4719637"/>
            <a:ext cx="5932488" cy="1462086"/>
          </a:xfrm>
          <a:custGeom>
            <a:pathLst>
              <a:path extrusionOk="0" h="120000" w="120000">
                <a:moveTo>
                  <a:pt x="119971" y="0"/>
                </a:moveTo>
                <a:lnTo>
                  <a:pt x="119971" y="119925"/>
                </a:lnTo>
                <a:lnTo>
                  <a:pt x="0" y="119925"/>
                </a:lnTo>
                <a:lnTo>
                  <a:pt x="0" y="0"/>
                </a:lnTo>
                <a:lnTo>
                  <a:pt x="119971" y="0"/>
                </a:lnTo>
              </a:path>
            </a:pathLst>
          </a:custGeom>
          <a:solidFill>
            <a:srgbClr val="D9B3FF"/>
          </a:solidFill>
          <a:ln cap="rnd" cmpd="sng" w="12700">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495" name="Shape 5495"/>
          <p:cNvSpPr/>
          <p:nvPr/>
        </p:nvSpPr>
        <p:spPr>
          <a:xfrm>
            <a:off x="2771775" y="1628775"/>
            <a:ext cx="5854700" cy="3276600"/>
          </a:xfrm>
          <a:prstGeom prst="rect">
            <a:avLst/>
          </a:prstGeom>
          <a:gradFill>
            <a:gsLst>
              <a:gs pos="0">
                <a:srgbClr val="FF0000"/>
              </a:gs>
              <a:gs pos="100000">
                <a:srgbClr val="FFCCCC"/>
              </a:gs>
            </a:gsLst>
            <a:lin ang="5400000" scaled="0"/>
          </a:gradFill>
          <a:ln cap="rnd" cmpd="sng" w="12700">
            <a:solidFill>
              <a:schemeClr val="lt1"/>
            </a:solidFill>
            <a:prstDash val="solid"/>
            <a:miter/>
            <a:headEnd len="med" w="med" type="none"/>
            <a:tailEnd len="med" w="med" type="none"/>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cxnSp>
        <p:nvCxnSpPr>
          <p:cNvPr id="5496" name="Shape 5496"/>
          <p:cNvCxnSpPr/>
          <p:nvPr/>
        </p:nvCxnSpPr>
        <p:spPr>
          <a:xfrm>
            <a:off x="6432550" y="6384925"/>
            <a:ext cx="12699" cy="4763"/>
          </a:xfrm>
          <a:prstGeom prst="straightConnector1">
            <a:avLst/>
          </a:prstGeom>
          <a:noFill/>
          <a:ln>
            <a:noFill/>
          </a:ln>
        </p:spPr>
      </p:cxnSp>
      <p:cxnSp>
        <p:nvCxnSpPr>
          <p:cNvPr id="5497" name="Shape 5497"/>
          <p:cNvCxnSpPr/>
          <p:nvPr/>
        </p:nvCxnSpPr>
        <p:spPr>
          <a:xfrm>
            <a:off x="6434137" y="6391275"/>
            <a:ext cx="7937" cy="3174"/>
          </a:xfrm>
          <a:prstGeom prst="straightConnector1">
            <a:avLst/>
          </a:prstGeom>
          <a:noFill/>
          <a:ln>
            <a:noFill/>
          </a:ln>
        </p:spPr>
      </p:cxnSp>
      <p:cxnSp>
        <p:nvCxnSpPr>
          <p:cNvPr id="5498" name="Shape 5498"/>
          <p:cNvCxnSpPr/>
          <p:nvPr/>
        </p:nvCxnSpPr>
        <p:spPr>
          <a:xfrm>
            <a:off x="4800600" y="3324225"/>
            <a:ext cx="12699" cy="6349"/>
          </a:xfrm>
          <a:prstGeom prst="straightConnector1">
            <a:avLst/>
          </a:prstGeom>
          <a:noFill/>
          <a:ln>
            <a:noFill/>
          </a:ln>
        </p:spPr>
      </p:cxnSp>
      <p:sp>
        <p:nvSpPr>
          <p:cNvPr id="5499" name="Shape 5499"/>
          <p:cNvSpPr/>
          <p:nvPr/>
        </p:nvSpPr>
        <p:spPr>
          <a:xfrm>
            <a:off x="2800350" y="5772150"/>
            <a:ext cx="5815013" cy="147638"/>
          </a:xfrm>
          <a:custGeom>
            <a:pathLst>
              <a:path extrusionOk="0" h="120000" w="120000">
                <a:moveTo>
                  <a:pt x="119971" y="119281"/>
                </a:moveTo>
                <a:lnTo>
                  <a:pt x="119971" y="119281"/>
                </a:lnTo>
                <a:lnTo>
                  <a:pt x="119053" y="117844"/>
                </a:lnTo>
                <a:lnTo>
                  <a:pt x="117877" y="117125"/>
                </a:lnTo>
                <a:lnTo>
                  <a:pt x="116586" y="115688"/>
                </a:lnTo>
                <a:lnTo>
                  <a:pt x="115180" y="115688"/>
                </a:lnTo>
                <a:lnTo>
                  <a:pt x="113573" y="114251"/>
                </a:lnTo>
                <a:lnTo>
                  <a:pt x="111910" y="112814"/>
                </a:lnTo>
                <a:lnTo>
                  <a:pt x="110074" y="112095"/>
                </a:lnTo>
                <a:lnTo>
                  <a:pt x="108152" y="111377"/>
                </a:lnTo>
                <a:lnTo>
                  <a:pt x="106143" y="109940"/>
                </a:lnTo>
                <a:lnTo>
                  <a:pt x="104049" y="108502"/>
                </a:lnTo>
                <a:lnTo>
                  <a:pt x="101898" y="107784"/>
                </a:lnTo>
                <a:lnTo>
                  <a:pt x="99717" y="106347"/>
                </a:lnTo>
                <a:lnTo>
                  <a:pt x="97508" y="106347"/>
                </a:lnTo>
                <a:lnTo>
                  <a:pt x="95271" y="104910"/>
                </a:lnTo>
                <a:lnTo>
                  <a:pt x="93005" y="104191"/>
                </a:lnTo>
                <a:lnTo>
                  <a:pt x="90738" y="102754"/>
                </a:lnTo>
                <a:lnTo>
                  <a:pt x="88472" y="102035"/>
                </a:lnTo>
                <a:lnTo>
                  <a:pt x="86263" y="102035"/>
                </a:lnTo>
                <a:lnTo>
                  <a:pt x="84083" y="101317"/>
                </a:lnTo>
                <a:lnTo>
                  <a:pt x="81931" y="100598"/>
                </a:lnTo>
                <a:lnTo>
                  <a:pt x="79837" y="99880"/>
                </a:lnTo>
                <a:lnTo>
                  <a:pt x="77829" y="99161"/>
                </a:lnTo>
                <a:lnTo>
                  <a:pt x="75935" y="98443"/>
                </a:lnTo>
                <a:lnTo>
                  <a:pt x="74099" y="98443"/>
                </a:lnTo>
                <a:lnTo>
                  <a:pt x="72436" y="97724"/>
                </a:lnTo>
                <a:lnTo>
                  <a:pt x="70858" y="97724"/>
                </a:lnTo>
                <a:lnTo>
                  <a:pt x="69423" y="97724"/>
                </a:lnTo>
                <a:lnTo>
                  <a:pt x="68132" y="97724"/>
                </a:lnTo>
                <a:lnTo>
                  <a:pt x="67014" y="97724"/>
                </a:lnTo>
                <a:lnTo>
                  <a:pt x="66067" y="98443"/>
                </a:lnTo>
                <a:lnTo>
                  <a:pt x="65292" y="98443"/>
                </a:lnTo>
                <a:lnTo>
                  <a:pt x="64719" y="99161"/>
                </a:lnTo>
                <a:lnTo>
                  <a:pt x="64059" y="99880"/>
                </a:lnTo>
                <a:lnTo>
                  <a:pt x="63112" y="101317"/>
                </a:lnTo>
                <a:lnTo>
                  <a:pt x="61965" y="102035"/>
                </a:lnTo>
                <a:lnTo>
                  <a:pt x="60616" y="102754"/>
                </a:lnTo>
                <a:lnTo>
                  <a:pt x="59038" y="103473"/>
                </a:lnTo>
                <a:lnTo>
                  <a:pt x="57289" y="104191"/>
                </a:lnTo>
                <a:lnTo>
                  <a:pt x="55366" y="105628"/>
                </a:lnTo>
                <a:lnTo>
                  <a:pt x="53330" y="106347"/>
                </a:lnTo>
                <a:lnTo>
                  <a:pt x="51121" y="106347"/>
                </a:lnTo>
                <a:lnTo>
                  <a:pt x="48826" y="107065"/>
                </a:lnTo>
                <a:lnTo>
                  <a:pt x="46416" y="107784"/>
                </a:lnTo>
                <a:lnTo>
                  <a:pt x="43891" y="108502"/>
                </a:lnTo>
                <a:lnTo>
                  <a:pt x="41338" y="109221"/>
                </a:lnTo>
                <a:lnTo>
                  <a:pt x="38728" y="109940"/>
                </a:lnTo>
                <a:lnTo>
                  <a:pt x="36060" y="109940"/>
                </a:lnTo>
                <a:lnTo>
                  <a:pt x="33363" y="110658"/>
                </a:lnTo>
                <a:lnTo>
                  <a:pt x="30666" y="111377"/>
                </a:lnTo>
                <a:lnTo>
                  <a:pt x="27999" y="111377"/>
                </a:lnTo>
                <a:lnTo>
                  <a:pt x="25331" y="111377"/>
                </a:lnTo>
                <a:lnTo>
                  <a:pt x="22720" y="111377"/>
                </a:lnTo>
                <a:lnTo>
                  <a:pt x="20196" y="111377"/>
                </a:lnTo>
                <a:lnTo>
                  <a:pt x="17671" y="111377"/>
                </a:lnTo>
                <a:lnTo>
                  <a:pt x="15290" y="111377"/>
                </a:lnTo>
                <a:lnTo>
                  <a:pt x="12995" y="111377"/>
                </a:lnTo>
                <a:lnTo>
                  <a:pt x="10786" y="111377"/>
                </a:lnTo>
                <a:lnTo>
                  <a:pt x="8749" y="111377"/>
                </a:lnTo>
                <a:lnTo>
                  <a:pt x="6885" y="111377"/>
                </a:lnTo>
                <a:lnTo>
                  <a:pt x="5135" y="111377"/>
                </a:lnTo>
                <a:lnTo>
                  <a:pt x="3585" y="111377"/>
                </a:lnTo>
                <a:lnTo>
                  <a:pt x="2237" y="110658"/>
                </a:lnTo>
                <a:lnTo>
                  <a:pt x="1118" y="109940"/>
                </a:lnTo>
                <a:lnTo>
                  <a:pt x="0" y="109940"/>
                </a:lnTo>
                <a:lnTo>
                  <a:pt x="0" y="19401"/>
                </a:lnTo>
                <a:lnTo>
                  <a:pt x="803" y="17245"/>
                </a:lnTo>
                <a:lnTo>
                  <a:pt x="1290" y="15808"/>
                </a:lnTo>
                <a:lnTo>
                  <a:pt x="1836" y="15808"/>
                </a:lnTo>
                <a:lnTo>
                  <a:pt x="2438" y="15089"/>
                </a:lnTo>
                <a:lnTo>
                  <a:pt x="3126" y="13652"/>
                </a:lnTo>
                <a:lnTo>
                  <a:pt x="3844" y="12934"/>
                </a:lnTo>
                <a:lnTo>
                  <a:pt x="4647" y="12215"/>
                </a:lnTo>
                <a:lnTo>
                  <a:pt x="5508" y="11497"/>
                </a:lnTo>
                <a:lnTo>
                  <a:pt x="6368" y="10778"/>
                </a:lnTo>
                <a:lnTo>
                  <a:pt x="7286" y="10778"/>
                </a:lnTo>
                <a:lnTo>
                  <a:pt x="8233" y="10778"/>
                </a:lnTo>
                <a:lnTo>
                  <a:pt x="9237" y="10059"/>
                </a:lnTo>
                <a:lnTo>
                  <a:pt x="10241" y="9341"/>
                </a:lnTo>
                <a:lnTo>
                  <a:pt x="11302" y="9341"/>
                </a:lnTo>
                <a:lnTo>
                  <a:pt x="12364" y="8622"/>
                </a:lnTo>
                <a:lnTo>
                  <a:pt x="13454" y="8622"/>
                </a:lnTo>
                <a:lnTo>
                  <a:pt x="14544" y="8622"/>
                </a:lnTo>
                <a:lnTo>
                  <a:pt x="15692" y="7904"/>
                </a:lnTo>
                <a:lnTo>
                  <a:pt x="16782" y="7904"/>
                </a:lnTo>
                <a:lnTo>
                  <a:pt x="17901" y="7904"/>
                </a:lnTo>
                <a:lnTo>
                  <a:pt x="18991" y="7904"/>
                </a:lnTo>
                <a:lnTo>
                  <a:pt x="20081" y="7904"/>
                </a:lnTo>
                <a:lnTo>
                  <a:pt x="21200" y="7904"/>
                </a:lnTo>
                <a:lnTo>
                  <a:pt x="22232" y="8622"/>
                </a:lnTo>
                <a:lnTo>
                  <a:pt x="23294" y="8622"/>
                </a:lnTo>
                <a:lnTo>
                  <a:pt x="24327" y="8622"/>
                </a:lnTo>
                <a:lnTo>
                  <a:pt x="25331" y="9341"/>
                </a:lnTo>
                <a:lnTo>
                  <a:pt x="26335" y="10059"/>
                </a:lnTo>
                <a:lnTo>
                  <a:pt x="27253" y="10059"/>
                </a:lnTo>
                <a:lnTo>
                  <a:pt x="28142" y="10778"/>
                </a:lnTo>
                <a:lnTo>
                  <a:pt x="28974" y="10778"/>
                </a:lnTo>
                <a:lnTo>
                  <a:pt x="29777" y="11497"/>
                </a:lnTo>
                <a:lnTo>
                  <a:pt x="30638" y="12215"/>
                </a:lnTo>
                <a:lnTo>
                  <a:pt x="31527" y="12934"/>
                </a:lnTo>
                <a:lnTo>
                  <a:pt x="32445" y="12934"/>
                </a:lnTo>
                <a:lnTo>
                  <a:pt x="33478" y="13652"/>
                </a:lnTo>
                <a:lnTo>
                  <a:pt x="34568" y="13652"/>
                </a:lnTo>
                <a:lnTo>
                  <a:pt x="35715" y="13652"/>
                </a:lnTo>
                <a:lnTo>
                  <a:pt x="36892" y="13652"/>
                </a:lnTo>
                <a:lnTo>
                  <a:pt x="38125" y="13652"/>
                </a:lnTo>
                <a:lnTo>
                  <a:pt x="39359" y="13652"/>
                </a:lnTo>
                <a:lnTo>
                  <a:pt x="40621" y="13652"/>
                </a:lnTo>
                <a:lnTo>
                  <a:pt x="41941" y="12934"/>
                </a:lnTo>
                <a:lnTo>
                  <a:pt x="43260" y="12934"/>
                </a:lnTo>
                <a:lnTo>
                  <a:pt x="44609" y="12215"/>
                </a:lnTo>
                <a:lnTo>
                  <a:pt x="45928" y="12215"/>
                </a:lnTo>
                <a:lnTo>
                  <a:pt x="47277" y="11497"/>
                </a:lnTo>
                <a:lnTo>
                  <a:pt x="48625" y="10778"/>
                </a:lnTo>
                <a:lnTo>
                  <a:pt x="49973" y="10778"/>
                </a:lnTo>
                <a:lnTo>
                  <a:pt x="51264" y="10778"/>
                </a:lnTo>
                <a:lnTo>
                  <a:pt x="52584" y="10059"/>
                </a:lnTo>
                <a:lnTo>
                  <a:pt x="53817" y="9341"/>
                </a:lnTo>
                <a:lnTo>
                  <a:pt x="55080" y="8622"/>
                </a:lnTo>
                <a:lnTo>
                  <a:pt x="56284" y="7904"/>
                </a:lnTo>
                <a:lnTo>
                  <a:pt x="57432" y="7185"/>
                </a:lnTo>
                <a:lnTo>
                  <a:pt x="58551" y="6467"/>
                </a:lnTo>
                <a:lnTo>
                  <a:pt x="59612" y="6467"/>
                </a:lnTo>
                <a:lnTo>
                  <a:pt x="60616" y="5748"/>
                </a:lnTo>
                <a:lnTo>
                  <a:pt x="61534" y="5029"/>
                </a:lnTo>
                <a:lnTo>
                  <a:pt x="62424" y="4311"/>
                </a:lnTo>
                <a:lnTo>
                  <a:pt x="63169" y="3592"/>
                </a:lnTo>
                <a:lnTo>
                  <a:pt x="63915" y="2874"/>
                </a:lnTo>
                <a:lnTo>
                  <a:pt x="64546" y="2155"/>
                </a:lnTo>
                <a:lnTo>
                  <a:pt x="65034" y="2155"/>
                </a:lnTo>
                <a:lnTo>
                  <a:pt x="65551" y="1437"/>
                </a:lnTo>
                <a:lnTo>
                  <a:pt x="66239" y="718"/>
                </a:lnTo>
                <a:lnTo>
                  <a:pt x="67042" y="718"/>
                </a:lnTo>
                <a:lnTo>
                  <a:pt x="68018" y="0"/>
                </a:lnTo>
                <a:lnTo>
                  <a:pt x="68993" y="0"/>
                </a:lnTo>
                <a:lnTo>
                  <a:pt x="70198" y="0"/>
                </a:lnTo>
                <a:lnTo>
                  <a:pt x="71431" y="0"/>
                </a:lnTo>
                <a:lnTo>
                  <a:pt x="72751" y="0"/>
                </a:lnTo>
                <a:lnTo>
                  <a:pt x="74185" y="0"/>
                </a:lnTo>
                <a:lnTo>
                  <a:pt x="75677" y="0"/>
                </a:lnTo>
                <a:lnTo>
                  <a:pt x="77255" y="718"/>
                </a:lnTo>
                <a:lnTo>
                  <a:pt x="78862" y="718"/>
                </a:lnTo>
                <a:lnTo>
                  <a:pt x="80525" y="1437"/>
                </a:lnTo>
                <a:lnTo>
                  <a:pt x="82247" y="1437"/>
                </a:lnTo>
                <a:lnTo>
                  <a:pt x="83939" y="2155"/>
                </a:lnTo>
                <a:lnTo>
                  <a:pt x="85718" y="2155"/>
                </a:lnTo>
                <a:lnTo>
                  <a:pt x="87468" y="2874"/>
                </a:lnTo>
                <a:lnTo>
                  <a:pt x="89246" y="3592"/>
                </a:lnTo>
                <a:lnTo>
                  <a:pt x="91025" y="4311"/>
                </a:lnTo>
                <a:lnTo>
                  <a:pt x="92746" y="5029"/>
                </a:lnTo>
                <a:lnTo>
                  <a:pt x="94525" y="5748"/>
                </a:lnTo>
                <a:lnTo>
                  <a:pt x="96189" y="6467"/>
                </a:lnTo>
                <a:lnTo>
                  <a:pt x="97853" y="6467"/>
                </a:lnTo>
                <a:lnTo>
                  <a:pt x="99459" y="7904"/>
                </a:lnTo>
                <a:lnTo>
                  <a:pt x="101037" y="8622"/>
                </a:lnTo>
                <a:lnTo>
                  <a:pt x="102529" y="9341"/>
                </a:lnTo>
                <a:lnTo>
                  <a:pt x="103934" y="10778"/>
                </a:lnTo>
                <a:lnTo>
                  <a:pt x="105254" y="10778"/>
                </a:lnTo>
                <a:lnTo>
                  <a:pt x="106516" y="12215"/>
                </a:lnTo>
                <a:lnTo>
                  <a:pt x="107664" y="12934"/>
                </a:lnTo>
                <a:lnTo>
                  <a:pt x="108697" y="14371"/>
                </a:lnTo>
                <a:lnTo>
                  <a:pt x="109615" y="15089"/>
                </a:lnTo>
                <a:lnTo>
                  <a:pt x="111221" y="16526"/>
                </a:lnTo>
                <a:lnTo>
                  <a:pt x="112655" y="18682"/>
                </a:lnTo>
                <a:lnTo>
                  <a:pt x="113860" y="20119"/>
                </a:lnTo>
                <a:lnTo>
                  <a:pt x="114922" y="22275"/>
                </a:lnTo>
                <a:lnTo>
                  <a:pt x="115811" y="24431"/>
                </a:lnTo>
                <a:lnTo>
                  <a:pt x="116586" y="25868"/>
                </a:lnTo>
                <a:lnTo>
                  <a:pt x="117217" y="28023"/>
                </a:lnTo>
                <a:lnTo>
                  <a:pt x="117762" y="29461"/>
                </a:lnTo>
                <a:lnTo>
                  <a:pt x="118192" y="30179"/>
                </a:lnTo>
                <a:lnTo>
                  <a:pt x="118565" y="31616"/>
                </a:lnTo>
                <a:lnTo>
                  <a:pt x="118852" y="32335"/>
                </a:lnTo>
                <a:lnTo>
                  <a:pt x="119081" y="33053"/>
                </a:lnTo>
                <a:lnTo>
                  <a:pt x="119282" y="33053"/>
                </a:lnTo>
                <a:lnTo>
                  <a:pt x="119512" y="33053"/>
                </a:lnTo>
                <a:lnTo>
                  <a:pt x="119741" y="32335"/>
                </a:lnTo>
                <a:lnTo>
                  <a:pt x="119971" y="30898"/>
                </a:lnTo>
                <a:lnTo>
                  <a:pt x="119971" y="119281"/>
                </a:lnTo>
              </a:path>
            </a:pathLst>
          </a:custGeom>
          <a:solidFill>
            <a:srgbClr val="FF2F3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00" name="Shape 5500"/>
          <p:cNvSpPr/>
          <p:nvPr/>
        </p:nvSpPr>
        <p:spPr>
          <a:xfrm>
            <a:off x="7216775" y="2955925"/>
            <a:ext cx="1270000" cy="363538"/>
          </a:xfrm>
          <a:prstGeom prst="rect">
            <a:avLst/>
          </a:prstGeom>
          <a:noFill/>
          <a:ln>
            <a:noFill/>
          </a:ln>
        </p:spPr>
        <p:txBody>
          <a:bodyPr anchorCtr="0" anchor="t" bIns="44450" lIns="90475" rIns="90475" tIns="44450">
            <a:noAutofit/>
          </a:bodyPr>
          <a:lstStyle/>
          <a:p>
            <a:pPr indent="0" lvl="0" marL="0" marR="0" rtl="0" algn="l">
              <a:spcBef>
                <a:spcPts val="0"/>
              </a:spcBef>
              <a:spcAft>
                <a:spcPts val="0"/>
              </a:spcAft>
              <a:buSzPct val="25000"/>
              <a:buNone/>
            </a:pPr>
            <a:r>
              <a:rPr b="1" i="1" lang="el-GR" sz="1800">
                <a:solidFill>
                  <a:srgbClr val="FF0000"/>
                </a:solidFill>
                <a:latin typeface="Arial"/>
                <a:ea typeface="Arial"/>
                <a:cs typeface="Arial"/>
                <a:sym typeface="Arial"/>
              </a:rPr>
              <a:t>H. pylori</a:t>
            </a:r>
          </a:p>
        </p:txBody>
      </p:sp>
      <p:grpSp>
        <p:nvGrpSpPr>
          <p:cNvPr id="5501" name="Shape 5501"/>
          <p:cNvGrpSpPr/>
          <p:nvPr/>
        </p:nvGrpSpPr>
        <p:grpSpPr>
          <a:xfrm>
            <a:off x="7243763" y="3292474"/>
            <a:ext cx="1152524" cy="228600"/>
            <a:chOff x="4563" y="1737"/>
            <a:chExt cx="725" cy="144"/>
          </a:xfrm>
        </p:grpSpPr>
        <p:sp>
          <p:nvSpPr>
            <p:cNvPr id="5502" name="Shape 5502"/>
            <p:cNvSpPr/>
            <p:nvPr/>
          </p:nvSpPr>
          <p:spPr>
            <a:xfrm>
              <a:off x="4563" y="1770"/>
              <a:ext cx="481" cy="73"/>
            </a:xfrm>
            <a:custGeom>
              <a:pathLst>
                <a:path extrusionOk="0" h="120000" w="120000">
                  <a:moveTo>
                    <a:pt x="103837" y="30810"/>
                  </a:moveTo>
                  <a:lnTo>
                    <a:pt x="99188" y="25945"/>
                  </a:lnTo>
                  <a:lnTo>
                    <a:pt x="94981" y="22702"/>
                  </a:lnTo>
                  <a:lnTo>
                    <a:pt x="91217" y="19459"/>
                  </a:lnTo>
                  <a:lnTo>
                    <a:pt x="87896" y="16216"/>
                  </a:lnTo>
                  <a:lnTo>
                    <a:pt x="84575" y="12972"/>
                  </a:lnTo>
                  <a:lnTo>
                    <a:pt x="81918" y="11351"/>
                  </a:lnTo>
                  <a:lnTo>
                    <a:pt x="79261" y="9729"/>
                  </a:lnTo>
                  <a:lnTo>
                    <a:pt x="76826" y="9729"/>
                  </a:lnTo>
                  <a:lnTo>
                    <a:pt x="74612" y="9729"/>
                  </a:lnTo>
                  <a:lnTo>
                    <a:pt x="72398" y="9729"/>
                  </a:lnTo>
                  <a:lnTo>
                    <a:pt x="70405" y="9729"/>
                  </a:lnTo>
                  <a:lnTo>
                    <a:pt x="68634" y="9729"/>
                  </a:lnTo>
                  <a:lnTo>
                    <a:pt x="66420" y="9729"/>
                  </a:lnTo>
                  <a:lnTo>
                    <a:pt x="64428" y="11351"/>
                  </a:lnTo>
                  <a:lnTo>
                    <a:pt x="61992" y="11351"/>
                  </a:lnTo>
                  <a:lnTo>
                    <a:pt x="59778" y="12972"/>
                  </a:lnTo>
                  <a:lnTo>
                    <a:pt x="55129" y="14594"/>
                  </a:lnTo>
                  <a:lnTo>
                    <a:pt x="50922" y="16216"/>
                  </a:lnTo>
                  <a:lnTo>
                    <a:pt x="47601" y="16216"/>
                  </a:lnTo>
                  <a:lnTo>
                    <a:pt x="43837" y="16216"/>
                  </a:lnTo>
                  <a:lnTo>
                    <a:pt x="40738" y="16216"/>
                  </a:lnTo>
                  <a:lnTo>
                    <a:pt x="36974" y="12972"/>
                  </a:lnTo>
                  <a:lnTo>
                    <a:pt x="33653" y="9729"/>
                  </a:lnTo>
                  <a:lnTo>
                    <a:pt x="29225" y="8108"/>
                  </a:lnTo>
                  <a:lnTo>
                    <a:pt x="24797" y="3243"/>
                  </a:lnTo>
                  <a:lnTo>
                    <a:pt x="21033" y="0"/>
                  </a:lnTo>
                  <a:lnTo>
                    <a:pt x="17047" y="0"/>
                  </a:lnTo>
                  <a:lnTo>
                    <a:pt x="13948" y="0"/>
                  </a:lnTo>
                  <a:lnTo>
                    <a:pt x="11070" y="0"/>
                  </a:lnTo>
                  <a:lnTo>
                    <a:pt x="8634" y="1621"/>
                  </a:lnTo>
                  <a:lnTo>
                    <a:pt x="6642" y="4864"/>
                  </a:lnTo>
                  <a:lnTo>
                    <a:pt x="5313" y="8108"/>
                  </a:lnTo>
                  <a:lnTo>
                    <a:pt x="4428" y="9729"/>
                  </a:lnTo>
                  <a:lnTo>
                    <a:pt x="3099" y="17837"/>
                  </a:lnTo>
                  <a:lnTo>
                    <a:pt x="2214" y="22702"/>
                  </a:lnTo>
                  <a:lnTo>
                    <a:pt x="1328" y="30810"/>
                  </a:lnTo>
                  <a:lnTo>
                    <a:pt x="442" y="38918"/>
                  </a:lnTo>
                  <a:lnTo>
                    <a:pt x="0" y="47027"/>
                  </a:lnTo>
                  <a:lnTo>
                    <a:pt x="0" y="55135"/>
                  </a:lnTo>
                  <a:lnTo>
                    <a:pt x="442" y="63243"/>
                  </a:lnTo>
                  <a:lnTo>
                    <a:pt x="1549" y="68108"/>
                  </a:lnTo>
                  <a:lnTo>
                    <a:pt x="2878" y="76216"/>
                  </a:lnTo>
                  <a:lnTo>
                    <a:pt x="4870" y="82702"/>
                  </a:lnTo>
                  <a:lnTo>
                    <a:pt x="7306" y="90810"/>
                  </a:lnTo>
                  <a:lnTo>
                    <a:pt x="9963" y="95675"/>
                  </a:lnTo>
                  <a:lnTo>
                    <a:pt x="12841" y="102162"/>
                  </a:lnTo>
                  <a:lnTo>
                    <a:pt x="16383" y="105405"/>
                  </a:lnTo>
                  <a:lnTo>
                    <a:pt x="19704" y="107027"/>
                  </a:lnTo>
                  <a:lnTo>
                    <a:pt x="23247" y="105405"/>
                  </a:lnTo>
                  <a:lnTo>
                    <a:pt x="26568" y="102162"/>
                  </a:lnTo>
                  <a:lnTo>
                    <a:pt x="30332" y="95675"/>
                  </a:lnTo>
                  <a:lnTo>
                    <a:pt x="33874" y="92432"/>
                  </a:lnTo>
                  <a:lnTo>
                    <a:pt x="37859" y="87567"/>
                  </a:lnTo>
                  <a:lnTo>
                    <a:pt x="42066" y="84324"/>
                  </a:lnTo>
                  <a:lnTo>
                    <a:pt x="46051" y="85945"/>
                  </a:lnTo>
                  <a:lnTo>
                    <a:pt x="50701" y="90810"/>
                  </a:lnTo>
                  <a:lnTo>
                    <a:pt x="53136" y="94054"/>
                  </a:lnTo>
                  <a:lnTo>
                    <a:pt x="55571" y="95675"/>
                  </a:lnTo>
                  <a:lnTo>
                    <a:pt x="58228" y="98918"/>
                  </a:lnTo>
                  <a:lnTo>
                    <a:pt x="60664" y="100540"/>
                  </a:lnTo>
                  <a:lnTo>
                    <a:pt x="63099" y="102162"/>
                  </a:lnTo>
                  <a:lnTo>
                    <a:pt x="65756" y="103783"/>
                  </a:lnTo>
                  <a:lnTo>
                    <a:pt x="68634" y="107027"/>
                  </a:lnTo>
                  <a:lnTo>
                    <a:pt x="71070" y="108648"/>
                  </a:lnTo>
                  <a:lnTo>
                    <a:pt x="73726" y="110270"/>
                  </a:lnTo>
                  <a:lnTo>
                    <a:pt x="76162" y="110270"/>
                  </a:lnTo>
                  <a:lnTo>
                    <a:pt x="78597" y="110270"/>
                  </a:lnTo>
                  <a:lnTo>
                    <a:pt x="81033" y="111891"/>
                  </a:lnTo>
                  <a:lnTo>
                    <a:pt x="83468" y="111891"/>
                  </a:lnTo>
                  <a:lnTo>
                    <a:pt x="85461" y="113513"/>
                  </a:lnTo>
                  <a:lnTo>
                    <a:pt x="87675" y="115135"/>
                  </a:lnTo>
                  <a:lnTo>
                    <a:pt x="89446" y="116756"/>
                  </a:lnTo>
                  <a:lnTo>
                    <a:pt x="93431" y="118378"/>
                  </a:lnTo>
                  <a:lnTo>
                    <a:pt x="96752" y="116756"/>
                  </a:lnTo>
                  <a:lnTo>
                    <a:pt x="100073" y="115135"/>
                  </a:lnTo>
                  <a:lnTo>
                    <a:pt x="102730" y="110270"/>
                  </a:lnTo>
                  <a:lnTo>
                    <a:pt x="105166" y="110270"/>
                  </a:lnTo>
                  <a:lnTo>
                    <a:pt x="107380" y="105405"/>
                  </a:lnTo>
                  <a:lnTo>
                    <a:pt x="109151" y="102162"/>
                  </a:lnTo>
                  <a:lnTo>
                    <a:pt x="110479" y="98918"/>
                  </a:lnTo>
                  <a:lnTo>
                    <a:pt x="111808" y="95675"/>
                  </a:lnTo>
                  <a:lnTo>
                    <a:pt x="113136" y="94054"/>
                  </a:lnTo>
                  <a:lnTo>
                    <a:pt x="114686" y="94054"/>
                  </a:lnTo>
                  <a:lnTo>
                    <a:pt x="115793" y="90810"/>
                  </a:lnTo>
                  <a:lnTo>
                    <a:pt x="117343" y="89189"/>
                  </a:lnTo>
                  <a:lnTo>
                    <a:pt x="118228" y="85945"/>
                  </a:lnTo>
                  <a:lnTo>
                    <a:pt x="119114" y="85945"/>
                  </a:lnTo>
                  <a:lnTo>
                    <a:pt x="119778" y="84324"/>
                  </a:lnTo>
                  <a:lnTo>
                    <a:pt x="119557" y="82702"/>
                  </a:lnTo>
                  <a:lnTo>
                    <a:pt x="119114" y="77837"/>
                  </a:lnTo>
                  <a:lnTo>
                    <a:pt x="118007" y="72972"/>
                  </a:lnTo>
                  <a:lnTo>
                    <a:pt x="116014" y="66486"/>
                  </a:lnTo>
                  <a:lnTo>
                    <a:pt x="115129" y="66486"/>
                  </a:lnTo>
                  <a:lnTo>
                    <a:pt x="114243" y="64864"/>
                  </a:lnTo>
                  <a:lnTo>
                    <a:pt x="112915" y="61621"/>
                  </a:lnTo>
                  <a:lnTo>
                    <a:pt x="111808" y="60000"/>
                  </a:lnTo>
                  <a:lnTo>
                    <a:pt x="110701" y="56756"/>
                  </a:lnTo>
                  <a:lnTo>
                    <a:pt x="109815" y="55135"/>
                  </a:lnTo>
                  <a:lnTo>
                    <a:pt x="108708" y="51891"/>
                  </a:lnTo>
                  <a:lnTo>
                    <a:pt x="108044" y="48648"/>
                  </a:lnTo>
                  <a:lnTo>
                    <a:pt x="106273" y="40540"/>
                  </a:lnTo>
                  <a:lnTo>
                    <a:pt x="105166" y="37297"/>
                  </a:lnTo>
                  <a:lnTo>
                    <a:pt x="104059" y="32432"/>
                  </a:lnTo>
                  <a:lnTo>
                    <a:pt x="103837" y="30810"/>
                  </a:lnTo>
                </a:path>
              </a:pathLst>
            </a:custGeom>
            <a:solidFill>
              <a:srgbClr val="818182"/>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03" name="Shape 5503"/>
            <p:cNvSpPr/>
            <p:nvPr/>
          </p:nvSpPr>
          <p:spPr>
            <a:xfrm>
              <a:off x="4563" y="1770"/>
              <a:ext cx="491" cy="82"/>
            </a:xfrm>
            <a:custGeom>
              <a:pathLst>
                <a:path extrusionOk="0" h="120000" w="120000">
                  <a:moveTo>
                    <a:pt x="103942" y="30731"/>
                  </a:moveTo>
                  <a:lnTo>
                    <a:pt x="103942" y="30731"/>
                  </a:lnTo>
                  <a:lnTo>
                    <a:pt x="99385" y="26341"/>
                  </a:lnTo>
                  <a:lnTo>
                    <a:pt x="94828" y="21951"/>
                  </a:lnTo>
                  <a:lnTo>
                    <a:pt x="91139" y="19024"/>
                  </a:lnTo>
                  <a:lnTo>
                    <a:pt x="87884" y="16097"/>
                  </a:lnTo>
                  <a:lnTo>
                    <a:pt x="84629" y="13170"/>
                  </a:lnTo>
                  <a:lnTo>
                    <a:pt x="82025" y="11707"/>
                  </a:lnTo>
                  <a:lnTo>
                    <a:pt x="79204" y="10243"/>
                  </a:lnTo>
                  <a:lnTo>
                    <a:pt x="76817" y="10243"/>
                  </a:lnTo>
                  <a:lnTo>
                    <a:pt x="74647" y="10243"/>
                  </a:lnTo>
                  <a:lnTo>
                    <a:pt x="72477" y="10243"/>
                  </a:lnTo>
                  <a:lnTo>
                    <a:pt x="70524" y="10243"/>
                  </a:lnTo>
                  <a:lnTo>
                    <a:pt x="68571" y="10243"/>
                  </a:lnTo>
                  <a:lnTo>
                    <a:pt x="66401" y="10243"/>
                  </a:lnTo>
                  <a:lnTo>
                    <a:pt x="64448" y="11707"/>
                  </a:lnTo>
                  <a:lnTo>
                    <a:pt x="62061" y="11707"/>
                  </a:lnTo>
                  <a:lnTo>
                    <a:pt x="59674" y="13170"/>
                  </a:lnTo>
                  <a:lnTo>
                    <a:pt x="55117" y="14634"/>
                  </a:lnTo>
                  <a:lnTo>
                    <a:pt x="50994" y="16097"/>
                  </a:lnTo>
                  <a:lnTo>
                    <a:pt x="47522" y="16097"/>
                  </a:lnTo>
                  <a:lnTo>
                    <a:pt x="43833" y="16097"/>
                  </a:lnTo>
                  <a:lnTo>
                    <a:pt x="40795" y="16097"/>
                  </a:lnTo>
                  <a:lnTo>
                    <a:pt x="37106" y="13170"/>
                  </a:lnTo>
                  <a:lnTo>
                    <a:pt x="33634" y="10243"/>
                  </a:lnTo>
                  <a:lnTo>
                    <a:pt x="29294" y="7317"/>
                  </a:lnTo>
                  <a:lnTo>
                    <a:pt x="24954" y="2926"/>
                  </a:lnTo>
                  <a:lnTo>
                    <a:pt x="21048" y="0"/>
                  </a:lnTo>
                  <a:lnTo>
                    <a:pt x="17142" y="0"/>
                  </a:lnTo>
                  <a:lnTo>
                    <a:pt x="13887" y="0"/>
                  </a:lnTo>
                  <a:lnTo>
                    <a:pt x="11066" y="0"/>
                  </a:lnTo>
                  <a:lnTo>
                    <a:pt x="8462" y="1463"/>
                  </a:lnTo>
                  <a:lnTo>
                    <a:pt x="6509" y="4390"/>
                  </a:lnTo>
                  <a:lnTo>
                    <a:pt x="5424" y="7317"/>
                  </a:lnTo>
                  <a:lnTo>
                    <a:pt x="4339" y="10243"/>
                  </a:lnTo>
                  <a:lnTo>
                    <a:pt x="3254" y="17560"/>
                  </a:lnTo>
                  <a:lnTo>
                    <a:pt x="2169" y="23414"/>
                  </a:lnTo>
                  <a:lnTo>
                    <a:pt x="1301" y="30731"/>
                  </a:lnTo>
                  <a:lnTo>
                    <a:pt x="433" y="39512"/>
                  </a:lnTo>
                  <a:lnTo>
                    <a:pt x="0" y="46829"/>
                  </a:lnTo>
                  <a:lnTo>
                    <a:pt x="0" y="55609"/>
                  </a:lnTo>
                  <a:lnTo>
                    <a:pt x="433" y="62926"/>
                  </a:lnTo>
                  <a:lnTo>
                    <a:pt x="1518" y="68780"/>
                  </a:lnTo>
                  <a:lnTo>
                    <a:pt x="2820" y="76097"/>
                  </a:lnTo>
                  <a:lnTo>
                    <a:pt x="4773" y="83414"/>
                  </a:lnTo>
                  <a:lnTo>
                    <a:pt x="7377" y="90731"/>
                  </a:lnTo>
                  <a:lnTo>
                    <a:pt x="9981" y="96585"/>
                  </a:lnTo>
                  <a:lnTo>
                    <a:pt x="13019" y="102439"/>
                  </a:lnTo>
                  <a:lnTo>
                    <a:pt x="16274" y="105365"/>
                  </a:lnTo>
                  <a:lnTo>
                    <a:pt x="19746" y="106829"/>
                  </a:lnTo>
                  <a:lnTo>
                    <a:pt x="23218" y="105365"/>
                  </a:lnTo>
                  <a:lnTo>
                    <a:pt x="26690" y="102439"/>
                  </a:lnTo>
                  <a:lnTo>
                    <a:pt x="30162" y="96585"/>
                  </a:lnTo>
                  <a:lnTo>
                    <a:pt x="33851" y="92195"/>
                  </a:lnTo>
                  <a:lnTo>
                    <a:pt x="37757" y="87804"/>
                  </a:lnTo>
                  <a:lnTo>
                    <a:pt x="41880" y="84878"/>
                  </a:lnTo>
                  <a:lnTo>
                    <a:pt x="46003" y="86341"/>
                  </a:lnTo>
                  <a:lnTo>
                    <a:pt x="50777" y="90731"/>
                  </a:lnTo>
                  <a:lnTo>
                    <a:pt x="53164" y="93658"/>
                  </a:lnTo>
                  <a:lnTo>
                    <a:pt x="55551" y="96585"/>
                  </a:lnTo>
                  <a:lnTo>
                    <a:pt x="58372" y="99512"/>
                  </a:lnTo>
                  <a:lnTo>
                    <a:pt x="60759" y="100975"/>
                  </a:lnTo>
                  <a:lnTo>
                    <a:pt x="63146" y="102439"/>
                  </a:lnTo>
                  <a:lnTo>
                    <a:pt x="65967" y="103902"/>
                  </a:lnTo>
                  <a:lnTo>
                    <a:pt x="68571" y="106829"/>
                  </a:lnTo>
                  <a:lnTo>
                    <a:pt x="70958" y="108292"/>
                  </a:lnTo>
                  <a:lnTo>
                    <a:pt x="73779" y="109756"/>
                  </a:lnTo>
                  <a:lnTo>
                    <a:pt x="76166" y="111219"/>
                  </a:lnTo>
                  <a:lnTo>
                    <a:pt x="78553" y="111219"/>
                  </a:lnTo>
                  <a:lnTo>
                    <a:pt x="80940" y="112682"/>
                  </a:lnTo>
                  <a:lnTo>
                    <a:pt x="83327" y="112682"/>
                  </a:lnTo>
                  <a:lnTo>
                    <a:pt x="85280" y="114146"/>
                  </a:lnTo>
                  <a:lnTo>
                    <a:pt x="87667" y="115609"/>
                  </a:lnTo>
                  <a:lnTo>
                    <a:pt x="89620" y="117073"/>
                  </a:lnTo>
                  <a:lnTo>
                    <a:pt x="93526" y="118536"/>
                  </a:lnTo>
                  <a:lnTo>
                    <a:pt x="96781" y="117073"/>
                  </a:lnTo>
                  <a:lnTo>
                    <a:pt x="100036" y="115609"/>
                  </a:lnTo>
                  <a:lnTo>
                    <a:pt x="102640" y="111219"/>
                  </a:lnTo>
                  <a:lnTo>
                    <a:pt x="105244" y="109756"/>
                  </a:lnTo>
                  <a:lnTo>
                    <a:pt x="107414" y="105365"/>
                  </a:lnTo>
                  <a:lnTo>
                    <a:pt x="109150" y="102439"/>
                  </a:lnTo>
                  <a:lnTo>
                    <a:pt x="110452" y="99512"/>
                  </a:lnTo>
                  <a:lnTo>
                    <a:pt x="111754" y="96585"/>
                  </a:lnTo>
                  <a:lnTo>
                    <a:pt x="113273" y="93658"/>
                  </a:lnTo>
                  <a:lnTo>
                    <a:pt x="114575" y="93658"/>
                  </a:lnTo>
                  <a:lnTo>
                    <a:pt x="115877" y="90731"/>
                  </a:lnTo>
                  <a:lnTo>
                    <a:pt x="117396" y="89268"/>
                  </a:lnTo>
                  <a:lnTo>
                    <a:pt x="118264" y="86341"/>
                  </a:lnTo>
                  <a:lnTo>
                    <a:pt x="119132" y="86341"/>
                  </a:lnTo>
                  <a:lnTo>
                    <a:pt x="119783" y="84878"/>
                  </a:lnTo>
                  <a:lnTo>
                    <a:pt x="119566" y="83414"/>
                  </a:lnTo>
                  <a:lnTo>
                    <a:pt x="119132" y="77560"/>
                  </a:lnTo>
                  <a:lnTo>
                    <a:pt x="118047" y="73170"/>
                  </a:lnTo>
                  <a:lnTo>
                    <a:pt x="116094" y="67317"/>
                  </a:lnTo>
                  <a:lnTo>
                    <a:pt x="115226" y="65853"/>
                  </a:lnTo>
                  <a:lnTo>
                    <a:pt x="114141" y="64390"/>
                  </a:lnTo>
                  <a:lnTo>
                    <a:pt x="113056" y="61463"/>
                  </a:lnTo>
                  <a:lnTo>
                    <a:pt x="111754" y="60000"/>
                  </a:lnTo>
                  <a:lnTo>
                    <a:pt x="110669" y="57073"/>
                  </a:lnTo>
                  <a:lnTo>
                    <a:pt x="109801" y="55609"/>
                  </a:lnTo>
                  <a:lnTo>
                    <a:pt x="108716" y="52682"/>
                  </a:lnTo>
                  <a:lnTo>
                    <a:pt x="108065" y="48292"/>
                  </a:lnTo>
                  <a:lnTo>
                    <a:pt x="106329" y="40975"/>
                  </a:lnTo>
                  <a:lnTo>
                    <a:pt x="105244" y="36585"/>
                  </a:lnTo>
                  <a:lnTo>
                    <a:pt x="104159" y="32195"/>
                  </a:lnTo>
                  <a:lnTo>
                    <a:pt x="103942" y="30731"/>
                  </a:lnTo>
                </a:path>
              </a:pathLst>
            </a:custGeom>
            <a:solidFill>
              <a:srgbClr val="FFCC66"/>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04" name="Shape 5504"/>
            <p:cNvSpPr/>
            <p:nvPr/>
          </p:nvSpPr>
          <p:spPr>
            <a:xfrm>
              <a:off x="5052" y="1829"/>
              <a:ext cx="235" cy="53"/>
            </a:xfrm>
            <a:custGeom>
              <a:pathLst>
                <a:path extrusionOk="0" h="120000" w="120000">
                  <a:moveTo>
                    <a:pt x="119547" y="117735"/>
                  </a:moveTo>
                  <a:lnTo>
                    <a:pt x="119547" y="117735"/>
                  </a:lnTo>
                  <a:lnTo>
                    <a:pt x="115471" y="110943"/>
                  </a:lnTo>
                  <a:lnTo>
                    <a:pt x="110490" y="101886"/>
                  </a:lnTo>
                  <a:lnTo>
                    <a:pt x="103698" y="90566"/>
                  </a:lnTo>
                  <a:lnTo>
                    <a:pt x="96452" y="81509"/>
                  </a:lnTo>
                  <a:lnTo>
                    <a:pt x="89660" y="70188"/>
                  </a:lnTo>
                  <a:lnTo>
                    <a:pt x="82415" y="61132"/>
                  </a:lnTo>
                  <a:lnTo>
                    <a:pt x="76528" y="54339"/>
                  </a:lnTo>
                  <a:lnTo>
                    <a:pt x="70641" y="49811"/>
                  </a:lnTo>
                  <a:lnTo>
                    <a:pt x="66566" y="47547"/>
                  </a:lnTo>
                  <a:lnTo>
                    <a:pt x="62490" y="49811"/>
                  </a:lnTo>
                  <a:lnTo>
                    <a:pt x="58415" y="52075"/>
                  </a:lnTo>
                  <a:lnTo>
                    <a:pt x="54339" y="54339"/>
                  </a:lnTo>
                  <a:lnTo>
                    <a:pt x="50264" y="56603"/>
                  </a:lnTo>
                  <a:lnTo>
                    <a:pt x="45735" y="56603"/>
                  </a:lnTo>
                  <a:lnTo>
                    <a:pt x="40301" y="56603"/>
                  </a:lnTo>
                  <a:lnTo>
                    <a:pt x="33509" y="56603"/>
                  </a:lnTo>
                  <a:lnTo>
                    <a:pt x="27169" y="52075"/>
                  </a:lnTo>
                  <a:lnTo>
                    <a:pt x="21735" y="47547"/>
                  </a:lnTo>
                  <a:lnTo>
                    <a:pt x="17660" y="43018"/>
                  </a:lnTo>
                  <a:lnTo>
                    <a:pt x="14943" y="38490"/>
                  </a:lnTo>
                  <a:lnTo>
                    <a:pt x="11773" y="31698"/>
                  </a:lnTo>
                  <a:lnTo>
                    <a:pt x="8603" y="24905"/>
                  </a:lnTo>
                  <a:lnTo>
                    <a:pt x="4981" y="13584"/>
                  </a:lnTo>
                  <a:lnTo>
                    <a:pt x="0" y="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05" name="Shape 5505"/>
            <p:cNvSpPr/>
            <p:nvPr/>
          </p:nvSpPr>
          <p:spPr>
            <a:xfrm>
              <a:off x="5049" y="1737"/>
              <a:ext cx="211" cy="84"/>
            </a:xfrm>
            <a:custGeom>
              <a:pathLst>
                <a:path extrusionOk="0" h="120000" w="120000">
                  <a:moveTo>
                    <a:pt x="0" y="118571"/>
                  </a:moveTo>
                  <a:lnTo>
                    <a:pt x="0" y="118571"/>
                  </a:lnTo>
                  <a:lnTo>
                    <a:pt x="4537" y="111428"/>
                  </a:lnTo>
                  <a:lnTo>
                    <a:pt x="9075" y="101428"/>
                  </a:lnTo>
                  <a:lnTo>
                    <a:pt x="14117" y="90000"/>
                  </a:lnTo>
                  <a:lnTo>
                    <a:pt x="19159" y="80000"/>
                  </a:lnTo>
                  <a:lnTo>
                    <a:pt x="24705" y="70000"/>
                  </a:lnTo>
                  <a:lnTo>
                    <a:pt x="29747" y="62857"/>
                  </a:lnTo>
                  <a:lnTo>
                    <a:pt x="34789" y="57142"/>
                  </a:lnTo>
                  <a:lnTo>
                    <a:pt x="40336" y="54285"/>
                  </a:lnTo>
                  <a:lnTo>
                    <a:pt x="45378" y="54285"/>
                  </a:lnTo>
                  <a:lnTo>
                    <a:pt x="51428" y="54285"/>
                  </a:lnTo>
                  <a:lnTo>
                    <a:pt x="56974" y="55714"/>
                  </a:lnTo>
                  <a:lnTo>
                    <a:pt x="62016" y="55714"/>
                  </a:lnTo>
                  <a:lnTo>
                    <a:pt x="67058" y="55714"/>
                  </a:lnTo>
                  <a:lnTo>
                    <a:pt x="72100" y="54285"/>
                  </a:lnTo>
                  <a:lnTo>
                    <a:pt x="76638" y="50000"/>
                  </a:lnTo>
                  <a:lnTo>
                    <a:pt x="80168" y="45714"/>
                  </a:lnTo>
                  <a:lnTo>
                    <a:pt x="84201" y="38571"/>
                  </a:lnTo>
                  <a:lnTo>
                    <a:pt x="89243" y="31428"/>
                  </a:lnTo>
                  <a:lnTo>
                    <a:pt x="94789" y="27142"/>
                  </a:lnTo>
                  <a:lnTo>
                    <a:pt x="100840" y="20000"/>
                  </a:lnTo>
                  <a:lnTo>
                    <a:pt x="106386" y="15714"/>
                  </a:lnTo>
                  <a:lnTo>
                    <a:pt x="111428" y="10000"/>
                  </a:lnTo>
                  <a:lnTo>
                    <a:pt x="115966" y="4285"/>
                  </a:lnTo>
                  <a:lnTo>
                    <a:pt x="119495" y="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06" name="Shape 5506"/>
            <p:cNvSpPr/>
            <p:nvPr/>
          </p:nvSpPr>
          <p:spPr>
            <a:xfrm>
              <a:off x="5052" y="1801"/>
              <a:ext cx="217" cy="25"/>
            </a:xfrm>
            <a:custGeom>
              <a:pathLst>
                <a:path extrusionOk="0" h="120000" w="120000">
                  <a:moveTo>
                    <a:pt x="0" y="115200"/>
                  </a:moveTo>
                  <a:lnTo>
                    <a:pt x="0" y="115200"/>
                  </a:lnTo>
                  <a:lnTo>
                    <a:pt x="4918" y="100800"/>
                  </a:lnTo>
                  <a:lnTo>
                    <a:pt x="9344" y="86400"/>
                  </a:lnTo>
                  <a:lnTo>
                    <a:pt x="13770" y="67200"/>
                  </a:lnTo>
                  <a:lnTo>
                    <a:pt x="18688" y="43200"/>
                  </a:lnTo>
                  <a:lnTo>
                    <a:pt x="23114" y="24000"/>
                  </a:lnTo>
                  <a:lnTo>
                    <a:pt x="27049" y="9600"/>
                  </a:lnTo>
                  <a:lnTo>
                    <a:pt x="31475" y="0"/>
                  </a:lnTo>
                  <a:lnTo>
                    <a:pt x="35901" y="0"/>
                  </a:lnTo>
                  <a:lnTo>
                    <a:pt x="39344" y="0"/>
                  </a:lnTo>
                  <a:lnTo>
                    <a:pt x="43278" y="4800"/>
                  </a:lnTo>
                  <a:lnTo>
                    <a:pt x="48196" y="9600"/>
                  </a:lnTo>
                  <a:lnTo>
                    <a:pt x="53114" y="14400"/>
                  </a:lnTo>
                  <a:lnTo>
                    <a:pt x="58524" y="24000"/>
                  </a:lnTo>
                  <a:lnTo>
                    <a:pt x="64918" y="33600"/>
                  </a:lnTo>
                  <a:lnTo>
                    <a:pt x="70819" y="38400"/>
                  </a:lnTo>
                  <a:lnTo>
                    <a:pt x="76721" y="48000"/>
                  </a:lnTo>
                  <a:lnTo>
                    <a:pt x="83606" y="57600"/>
                  </a:lnTo>
                  <a:lnTo>
                    <a:pt x="89508" y="67200"/>
                  </a:lnTo>
                  <a:lnTo>
                    <a:pt x="95901" y="72000"/>
                  </a:lnTo>
                  <a:lnTo>
                    <a:pt x="101311" y="76800"/>
                  </a:lnTo>
                  <a:lnTo>
                    <a:pt x="107213" y="81600"/>
                  </a:lnTo>
                  <a:lnTo>
                    <a:pt x="111639" y="86400"/>
                  </a:lnTo>
                  <a:lnTo>
                    <a:pt x="116065" y="86400"/>
                  </a:lnTo>
                  <a:lnTo>
                    <a:pt x="119508" y="8160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07" name="Shape 5507"/>
            <p:cNvSpPr/>
            <p:nvPr/>
          </p:nvSpPr>
          <p:spPr>
            <a:xfrm>
              <a:off x="5118" y="1850"/>
              <a:ext cx="73" cy="4"/>
            </a:xfrm>
            <a:custGeom>
              <a:pathLst>
                <a:path extrusionOk="0" h="120000" w="120000">
                  <a:moveTo>
                    <a:pt x="118554" y="24000"/>
                  </a:moveTo>
                  <a:lnTo>
                    <a:pt x="118554" y="24000"/>
                  </a:lnTo>
                  <a:lnTo>
                    <a:pt x="105542" y="0"/>
                  </a:lnTo>
                  <a:lnTo>
                    <a:pt x="92530" y="0"/>
                  </a:lnTo>
                  <a:lnTo>
                    <a:pt x="80963" y="24000"/>
                  </a:lnTo>
                  <a:lnTo>
                    <a:pt x="69397" y="24000"/>
                  </a:lnTo>
                  <a:lnTo>
                    <a:pt x="54939" y="48000"/>
                  </a:lnTo>
                  <a:lnTo>
                    <a:pt x="40481" y="72000"/>
                  </a:lnTo>
                  <a:lnTo>
                    <a:pt x="23132" y="96000"/>
                  </a:lnTo>
                  <a:lnTo>
                    <a:pt x="0" y="9600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nvGrpSpPr>
          <p:cNvPr id="5508" name="Shape 5508"/>
          <p:cNvGrpSpPr/>
          <p:nvPr/>
        </p:nvGrpSpPr>
        <p:grpSpPr>
          <a:xfrm>
            <a:off x="3306762" y="2481263"/>
            <a:ext cx="773112" cy="490536"/>
            <a:chOff x="2058" y="1579"/>
            <a:chExt cx="488" cy="308"/>
          </a:xfrm>
        </p:grpSpPr>
        <p:grpSp>
          <p:nvGrpSpPr>
            <p:cNvPr id="5509" name="Shape 5509"/>
            <p:cNvGrpSpPr/>
            <p:nvPr/>
          </p:nvGrpSpPr>
          <p:grpSpPr>
            <a:xfrm>
              <a:off x="2330" y="1579"/>
              <a:ext cx="216" cy="140"/>
              <a:chOff x="1919" y="4108"/>
              <a:chExt cx="216" cy="140"/>
            </a:xfrm>
          </p:grpSpPr>
          <p:sp>
            <p:nvSpPr>
              <p:cNvPr id="5510" name="Shape 5510"/>
              <p:cNvSpPr/>
              <p:nvPr/>
            </p:nvSpPr>
            <p:spPr>
              <a:xfrm>
                <a:off x="1919" y="4150"/>
                <a:ext cx="214" cy="99"/>
              </a:xfrm>
              <a:custGeom>
                <a:pathLst>
                  <a:path extrusionOk="0" h="120000" w="120000">
                    <a:moveTo>
                      <a:pt x="0" y="0"/>
                    </a:moveTo>
                    <a:lnTo>
                      <a:pt x="0" y="0"/>
                    </a:lnTo>
                    <a:lnTo>
                      <a:pt x="0" y="3636"/>
                    </a:lnTo>
                    <a:lnTo>
                      <a:pt x="497" y="10909"/>
                    </a:lnTo>
                    <a:lnTo>
                      <a:pt x="497" y="21818"/>
                    </a:lnTo>
                    <a:lnTo>
                      <a:pt x="995" y="32727"/>
                    </a:lnTo>
                    <a:lnTo>
                      <a:pt x="1493" y="44848"/>
                    </a:lnTo>
                    <a:lnTo>
                      <a:pt x="1493" y="55757"/>
                    </a:lnTo>
                    <a:lnTo>
                      <a:pt x="1493" y="64242"/>
                    </a:lnTo>
                    <a:lnTo>
                      <a:pt x="2489" y="67878"/>
                    </a:lnTo>
                    <a:lnTo>
                      <a:pt x="5477" y="76363"/>
                    </a:lnTo>
                    <a:lnTo>
                      <a:pt x="9958" y="84848"/>
                    </a:lnTo>
                    <a:lnTo>
                      <a:pt x="15933" y="94545"/>
                    </a:lnTo>
                    <a:lnTo>
                      <a:pt x="21908" y="101818"/>
                    </a:lnTo>
                    <a:lnTo>
                      <a:pt x="29875" y="107878"/>
                    </a:lnTo>
                    <a:lnTo>
                      <a:pt x="37344" y="113939"/>
                    </a:lnTo>
                    <a:lnTo>
                      <a:pt x="47800" y="116363"/>
                    </a:lnTo>
                    <a:lnTo>
                      <a:pt x="58257" y="118787"/>
                    </a:lnTo>
                    <a:lnTo>
                      <a:pt x="67219" y="118787"/>
                    </a:lnTo>
                    <a:lnTo>
                      <a:pt x="76182" y="116363"/>
                    </a:lnTo>
                    <a:lnTo>
                      <a:pt x="85145" y="113939"/>
                    </a:lnTo>
                    <a:lnTo>
                      <a:pt x="93609" y="107878"/>
                    </a:lnTo>
                    <a:lnTo>
                      <a:pt x="101078" y="101818"/>
                    </a:lnTo>
                    <a:lnTo>
                      <a:pt x="107551" y="93333"/>
                    </a:lnTo>
                    <a:lnTo>
                      <a:pt x="113526" y="83636"/>
                    </a:lnTo>
                    <a:lnTo>
                      <a:pt x="118506" y="70303"/>
                    </a:lnTo>
                    <a:lnTo>
                      <a:pt x="119502" y="8484"/>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11" name="Shape 5511"/>
              <p:cNvSpPr/>
              <p:nvPr/>
            </p:nvSpPr>
            <p:spPr>
              <a:xfrm>
                <a:off x="1920" y="4109"/>
                <a:ext cx="215" cy="117"/>
              </a:xfrm>
              <a:custGeom>
                <a:pathLst>
                  <a:path extrusionOk="0" h="120000" w="120000">
                    <a:moveTo>
                      <a:pt x="60000" y="118983"/>
                    </a:moveTo>
                    <a:lnTo>
                      <a:pt x="60000" y="118983"/>
                    </a:lnTo>
                    <a:lnTo>
                      <a:pt x="71900" y="117966"/>
                    </a:lnTo>
                    <a:lnTo>
                      <a:pt x="83305" y="114915"/>
                    </a:lnTo>
                    <a:lnTo>
                      <a:pt x="93719" y="108813"/>
                    </a:lnTo>
                    <a:lnTo>
                      <a:pt x="102148" y="101694"/>
                    </a:lnTo>
                    <a:lnTo>
                      <a:pt x="109586" y="92542"/>
                    </a:lnTo>
                    <a:lnTo>
                      <a:pt x="115041" y="82372"/>
                    </a:lnTo>
                    <a:lnTo>
                      <a:pt x="119008" y="71186"/>
                    </a:lnTo>
                    <a:lnTo>
                      <a:pt x="119504" y="58983"/>
                    </a:lnTo>
                    <a:lnTo>
                      <a:pt x="119008" y="46779"/>
                    </a:lnTo>
                    <a:lnTo>
                      <a:pt x="115041" y="35593"/>
                    </a:lnTo>
                    <a:lnTo>
                      <a:pt x="109586" y="25423"/>
                    </a:lnTo>
                    <a:lnTo>
                      <a:pt x="102148" y="17288"/>
                    </a:lnTo>
                    <a:lnTo>
                      <a:pt x="93719" y="9152"/>
                    </a:lnTo>
                    <a:lnTo>
                      <a:pt x="83305" y="4067"/>
                    </a:lnTo>
                    <a:lnTo>
                      <a:pt x="71900" y="0"/>
                    </a:lnTo>
                    <a:lnTo>
                      <a:pt x="60000" y="0"/>
                    </a:lnTo>
                    <a:lnTo>
                      <a:pt x="48099" y="0"/>
                    </a:lnTo>
                    <a:lnTo>
                      <a:pt x="36694" y="4067"/>
                    </a:lnTo>
                    <a:lnTo>
                      <a:pt x="26280" y="9152"/>
                    </a:lnTo>
                    <a:lnTo>
                      <a:pt x="17851" y="17288"/>
                    </a:lnTo>
                    <a:lnTo>
                      <a:pt x="9917" y="25423"/>
                    </a:lnTo>
                    <a:lnTo>
                      <a:pt x="4958" y="35593"/>
                    </a:lnTo>
                    <a:lnTo>
                      <a:pt x="1487" y="46779"/>
                    </a:lnTo>
                    <a:lnTo>
                      <a:pt x="0" y="58983"/>
                    </a:lnTo>
                    <a:lnTo>
                      <a:pt x="1487" y="71186"/>
                    </a:lnTo>
                    <a:lnTo>
                      <a:pt x="4958" y="82372"/>
                    </a:lnTo>
                    <a:lnTo>
                      <a:pt x="9917" y="92542"/>
                    </a:lnTo>
                    <a:lnTo>
                      <a:pt x="17851" y="101694"/>
                    </a:lnTo>
                    <a:lnTo>
                      <a:pt x="26280" y="108813"/>
                    </a:lnTo>
                    <a:lnTo>
                      <a:pt x="36694" y="114915"/>
                    </a:lnTo>
                    <a:lnTo>
                      <a:pt x="48099" y="117966"/>
                    </a:lnTo>
                    <a:lnTo>
                      <a:pt x="60000" y="118983"/>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12" name="Shape 5512"/>
              <p:cNvSpPr/>
              <p:nvPr/>
            </p:nvSpPr>
            <p:spPr>
              <a:xfrm>
                <a:off x="1937" y="4108"/>
                <a:ext cx="150" cy="108"/>
              </a:xfrm>
              <a:custGeom>
                <a:pathLst>
                  <a:path extrusionOk="0" h="120000" w="120000">
                    <a:moveTo>
                      <a:pt x="0" y="112222"/>
                    </a:moveTo>
                    <a:lnTo>
                      <a:pt x="107294" y="13333"/>
                    </a:lnTo>
                    <a:lnTo>
                      <a:pt x="107294" y="0"/>
                    </a:lnTo>
                    <a:lnTo>
                      <a:pt x="0" y="98888"/>
                    </a:lnTo>
                    <a:lnTo>
                      <a:pt x="0" y="112222"/>
                    </a:lnTo>
                    <a:lnTo>
                      <a:pt x="11294" y="118888"/>
                    </a:lnTo>
                    <a:lnTo>
                      <a:pt x="11294" y="106666"/>
                    </a:lnTo>
                    <a:lnTo>
                      <a:pt x="119294" y="7777"/>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nvGrpSpPr>
            <p:cNvPr id="5513" name="Shape 5513"/>
            <p:cNvGrpSpPr/>
            <p:nvPr/>
          </p:nvGrpSpPr>
          <p:grpSpPr>
            <a:xfrm>
              <a:off x="2058" y="1651"/>
              <a:ext cx="216" cy="140"/>
              <a:chOff x="1919" y="4108"/>
              <a:chExt cx="216" cy="140"/>
            </a:xfrm>
          </p:grpSpPr>
          <p:sp>
            <p:nvSpPr>
              <p:cNvPr id="5514" name="Shape 5514"/>
              <p:cNvSpPr/>
              <p:nvPr/>
            </p:nvSpPr>
            <p:spPr>
              <a:xfrm>
                <a:off x="1919" y="4150"/>
                <a:ext cx="214" cy="99"/>
              </a:xfrm>
              <a:custGeom>
                <a:pathLst>
                  <a:path extrusionOk="0" h="120000" w="120000">
                    <a:moveTo>
                      <a:pt x="0" y="0"/>
                    </a:moveTo>
                    <a:lnTo>
                      <a:pt x="0" y="0"/>
                    </a:lnTo>
                    <a:lnTo>
                      <a:pt x="0" y="3636"/>
                    </a:lnTo>
                    <a:lnTo>
                      <a:pt x="497" y="10909"/>
                    </a:lnTo>
                    <a:lnTo>
                      <a:pt x="497" y="21818"/>
                    </a:lnTo>
                    <a:lnTo>
                      <a:pt x="995" y="32727"/>
                    </a:lnTo>
                    <a:lnTo>
                      <a:pt x="1493" y="44848"/>
                    </a:lnTo>
                    <a:lnTo>
                      <a:pt x="1493" y="55757"/>
                    </a:lnTo>
                    <a:lnTo>
                      <a:pt x="1493" y="64242"/>
                    </a:lnTo>
                    <a:lnTo>
                      <a:pt x="2489" y="67878"/>
                    </a:lnTo>
                    <a:lnTo>
                      <a:pt x="5477" y="76363"/>
                    </a:lnTo>
                    <a:lnTo>
                      <a:pt x="9958" y="84848"/>
                    </a:lnTo>
                    <a:lnTo>
                      <a:pt x="15933" y="94545"/>
                    </a:lnTo>
                    <a:lnTo>
                      <a:pt x="21908" y="101818"/>
                    </a:lnTo>
                    <a:lnTo>
                      <a:pt x="29875" y="107878"/>
                    </a:lnTo>
                    <a:lnTo>
                      <a:pt x="37344" y="113939"/>
                    </a:lnTo>
                    <a:lnTo>
                      <a:pt x="47800" y="116363"/>
                    </a:lnTo>
                    <a:lnTo>
                      <a:pt x="58257" y="118787"/>
                    </a:lnTo>
                    <a:lnTo>
                      <a:pt x="67219" y="118787"/>
                    </a:lnTo>
                    <a:lnTo>
                      <a:pt x="76182" y="116363"/>
                    </a:lnTo>
                    <a:lnTo>
                      <a:pt x="85145" y="113939"/>
                    </a:lnTo>
                    <a:lnTo>
                      <a:pt x="93609" y="107878"/>
                    </a:lnTo>
                    <a:lnTo>
                      <a:pt x="101078" y="101818"/>
                    </a:lnTo>
                    <a:lnTo>
                      <a:pt x="107551" y="93333"/>
                    </a:lnTo>
                    <a:lnTo>
                      <a:pt x="113526" y="83636"/>
                    </a:lnTo>
                    <a:lnTo>
                      <a:pt x="118506" y="70303"/>
                    </a:lnTo>
                    <a:lnTo>
                      <a:pt x="119502" y="8484"/>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15" name="Shape 5515"/>
              <p:cNvSpPr/>
              <p:nvPr/>
            </p:nvSpPr>
            <p:spPr>
              <a:xfrm>
                <a:off x="1920" y="4109"/>
                <a:ext cx="215" cy="117"/>
              </a:xfrm>
              <a:custGeom>
                <a:pathLst>
                  <a:path extrusionOk="0" h="120000" w="120000">
                    <a:moveTo>
                      <a:pt x="60000" y="118983"/>
                    </a:moveTo>
                    <a:lnTo>
                      <a:pt x="60000" y="118983"/>
                    </a:lnTo>
                    <a:lnTo>
                      <a:pt x="71900" y="117966"/>
                    </a:lnTo>
                    <a:lnTo>
                      <a:pt x="83305" y="114915"/>
                    </a:lnTo>
                    <a:lnTo>
                      <a:pt x="93719" y="108813"/>
                    </a:lnTo>
                    <a:lnTo>
                      <a:pt x="102148" y="101694"/>
                    </a:lnTo>
                    <a:lnTo>
                      <a:pt x="109586" y="92542"/>
                    </a:lnTo>
                    <a:lnTo>
                      <a:pt x="115041" y="82372"/>
                    </a:lnTo>
                    <a:lnTo>
                      <a:pt x="119008" y="71186"/>
                    </a:lnTo>
                    <a:lnTo>
                      <a:pt x="119504" y="58983"/>
                    </a:lnTo>
                    <a:lnTo>
                      <a:pt x="119008" y="46779"/>
                    </a:lnTo>
                    <a:lnTo>
                      <a:pt x="115041" y="35593"/>
                    </a:lnTo>
                    <a:lnTo>
                      <a:pt x="109586" y="25423"/>
                    </a:lnTo>
                    <a:lnTo>
                      <a:pt x="102148" y="17288"/>
                    </a:lnTo>
                    <a:lnTo>
                      <a:pt x="93719" y="9152"/>
                    </a:lnTo>
                    <a:lnTo>
                      <a:pt x="83305" y="4067"/>
                    </a:lnTo>
                    <a:lnTo>
                      <a:pt x="71900" y="0"/>
                    </a:lnTo>
                    <a:lnTo>
                      <a:pt x="60000" y="0"/>
                    </a:lnTo>
                    <a:lnTo>
                      <a:pt x="48099" y="0"/>
                    </a:lnTo>
                    <a:lnTo>
                      <a:pt x="36694" y="4067"/>
                    </a:lnTo>
                    <a:lnTo>
                      <a:pt x="26280" y="9152"/>
                    </a:lnTo>
                    <a:lnTo>
                      <a:pt x="17851" y="17288"/>
                    </a:lnTo>
                    <a:lnTo>
                      <a:pt x="9917" y="25423"/>
                    </a:lnTo>
                    <a:lnTo>
                      <a:pt x="4958" y="35593"/>
                    </a:lnTo>
                    <a:lnTo>
                      <a:pt x="1487" y="46779"/>
                    </a:lnTo>
                    <a:lnTo>
                      <a:pt x="0" y="58983"/>
                    </a:lnTo>
                    <a:lnTo>
                      <a:pt x="1487" y="71186"/>
                    </a:lnTo>
                    <a:lnTo>
                      <a:pt x="4958" y="82372"/>
                    </a:lnTo>
                    <a:lnTo>
                      <a:pt x="9917" y="92542"/>
                    </a:lnTo>
                    <a:lnTo>
                      <a:pt x="17851" y="101694"/>
                    </a:lnTo>
                    <a:lnTo>
                      <a:pt x="26280" y="108813"/>
                    </a:lnTo>
                    <a:lnTo>
                      <a:pt x="36694" y="114915"/>
                    </a:lnTo>
                    <a:lnTo>
                      <a:pt x="48099" y="117966"/>
                    </a:lnTo>
                    <a:lnTo>
                      <a:pt x="60000" y="118983"/>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16" name="Shape 5516"/>
              <p:cNvSpPr/>
              <p:nvPr/>
            </p:nvSpPr>
            <p:spPr>
              <a:xfrm>
                <a:off x="1937" y="4108"/>
                <a:ext cx="150" cy="108"/>
              </a:xfrm>
              <a:custGeom>
                <a:pathLst>
                  <a:path extrusionOk="0" h="120000" w="120000">
                    <a:moveTo>
                      <a:pt x="0" y="112222"/>
                    </a:moveTo>
                    <a:lnTo>
                      <a:pt x="107294" y="13333"/>
                    </a:lnTo>
                    <a:lnTo>
                      <a:pt x="107294" y="0"/>
                    </a:lnTo>
                    <a:lnTo>
                      <a:pt x="0" y="98888"/>
                    </a:lnTo>
                    <a:lnTo>
                      <a:pt x="0" y="112222"/>
                    </a:lnTo>
                    <a:lnTo>
                      <a:pt x="11294" y="118888"/>
                    </a:lnTo>
                    <a:lnTo>
                      <a:pt x="11294" y="106666"/>
                    </a:lnTo>
                    <a:lnTo>
                      <a:pt x="119294" y="7777"/>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nvGrpSpPr>
            <p:cNvPr id="5517" name="Shape 5517"/>
            <p:cNvGrpSpPr/>
            <p:nvPr/>
          </p:nvGrpSpPr>
          <p:grpSpPr>
            <a:xfrm>
              <a:off x="2154" y="1747"/>
              <a:ext cx="216" cy="140"/>
              <a:chOff x="1919" y="4108"/>
              <a:chExt cx="216" cy="140"/>
            </a:xfrm>
          </p:grpSpPr>
          <p:sp>
            <p:nvSpPr>
              <p:cNvPr id="5518" name="Shape 5518"/>
              <p:cNvSpPr/>
              <p:nvPr/>
            </p:nvSpPr>
            <p:spPr>
              <a:xfrm>
                <a:off x="1919" y="4150"/>
                <a:ext cx="214" cy="99"/>
              </a:xfrm>
              <a:custGeom>
                <a:pathLst>
                  <a:path extrusionOk="0" h="120000" w="120000">
                    <a:moveTo>
                      <a:pt x="0" y="0"/>
                    </a:moveTo>
                    <a:lnTo>
                      <a:pt x="0" y="0"/>
                    </a:lnTo>
                    <a:lnTo>
                      <a:pt x="0" y="3636"/>
                    </a:lnTo>
                    <a:lnTo>
                      <a:pt x="497" y="10909"/>
                    </a:lnTo>
                    <a:lnTo>
                      <a:pt x="497" y="21818"/>
                    </a:lnTo>
                    <a:lnTo>
                      <a:pt x="995" y="32727"/>
                    </a:lnTo>
                    <a:lnTo>
                      <a:pt x="1493" y="44848"/>
                    </a:lnTo>
                    <a:lnTo>
                      <a:pt x="1493" y="55757"/>
                    </a:lnTo>
                    <a:lnTo>
                      <a:pt x="1493" y="64242"/>
                    </a:lnTo>
                    <a:lnTo>
                      <a:pt x="2489" y="67878"/>
                    </a:lnTo>
                    <a:lnTo>
                      <a:pt x="5477" y="76363"/>
                    </a:lnTo>
                    <a:lnTo>
                      <a:pt x="9958" y="84848"/>
                    </a:lnTo>
                    <a:lnTo>
                      <a:pt x="15933" y="94545"/>
                    </a:lnTo>
                    <a:lnTo>
                      <a:pt x="21908" y="101818"/>
                    </a:lnTo>
                    <a:lnTo>
                      <a:pt x="29875" y="107878"/>
                    </a:lnTo>
                    <a:lnTo>
                      <a:pt x="37344" y="113939"/>
                    </a:lnTo>
                    <a:lnTo>
                      <a:pt x="47800" y="116363"/>
                    </a:lnTo>
                    <a:lnTo>
                      <a:pt x="58257" y="118787"/>
                    </a:lnTo>
                    <a:lnTo>
                      <a:pt x="67219" y="118787"/>
                    </a:lnTo>
                    <a:lnTo>
                      <a:pt x="76182" y="116363"/>
                    </a:lnTo>
                    <a:lnTo>
                      <a:pt x="85145" y="113939"/>
                    </a:lnTo>
                    <a:lnTo>
                      <a:pt x="93609" y="107878"/>
                    </a:lnTo>
                    <a:lnTo>
                      <a:pt x="101078" y="101818"/>
                    </a:lnTo>
                    <a:lnTo>
                      <a:pt x="107551" y="93333"/>
                    </a:lnTo>
                    <a:lnTo>
                      <a:pt x="113526" y="83636"/>
                    </a:lnTo>
                    <a:lnTo>
                      <a:pt x="118506" y="70303"/>
                    </a:lnTo>
                    <a:lnTo>
                      <a:pt x="119502" y="8484"/>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19" name="Shape 5519"/>
              <p:cNvSpPr/>
              <p:nvPr/>
            </p:nvSpPr>
            <p:spPr>
              <a:xfrm>
                <a:off x="1920" y="4109"/>
                <a:ext cx="215" cy="117"/>
              </a:xfrm>
              <a:custGeom>
                <a:pathLst>
                  <a:path extrusionOk="0" h="120000" w="120000">
                    <a:moveTo>
                      <a:pt x="60000" y="118983"/>
                    </a:moveTo>
                    <a:lnTo>
                      <a:pt x="60000" y="118983"/>
                    </a:lnTo>
                    <a:lnTo>
                      <a:pt x="71900" y="117966"/>
                    </a:lnTo>
                    <a:lnTo>
                      <a:pt x="83305" y="114915"/>
                    </a:lnTo>
                    <a:lnTo>
                      <a:pt x="93719" y="108813"/>
                    </a:lnTo>
                    <a:lnTo>
                      <a:pt x="102148" y="101694"/>
                    </a:lnTo>
                    <a:lnTo>
                      <a:pt x="109586" y="92542"/>
                    </a:lnTo>
                    <a:lnTo>
                      <a:pt x="115041" y="82372"/>
                    </a:lnTo>
                    <a:lnTo>
                      <a:pt x="119008" y="71186"/>
                    </a:lnTo>
                    <a:lnTo>
                      <a:pt x="119504" y="58983"/>
                    </a:lnTo>
                    <a:lnTo>
                      <a:pt x="119008" y="46779"/>
                    </a:lnTo>
                    <a:lnTo>
                      <a:pt x="115041" y="35593"/>
                    </a:lnTo>
                    <a:lnTo>
                      <a:pt x="109586" y="25423"/>
                    </a:lnTo>
                    <a:lnTo>
                      <a:pt x="102148" y="17288"/>
                    </a:lnTo>
                    <a:lnTo>
                      <a:pt x="93719" y="9152"/>
                    </a:lnTo>
                    <a:lnTo>
                      <a:pt x="83305" y="4067"/>
                    </a:lnTo>
                    <a:lnTo>
                      <a:pt x="71900" y="0"/>
                    </a:lnTo>
                    <a:lnTo>
                      <a:pt x="60000" y="0"/>
                    </a:lnTo>
                    <a:lnTo>
                      <a:pt x="48099" y="0"/>
                    </a:lnTo>
                    <a:lnTo>
                      <a:pt x="36694" y="4067"/>
                    </a:lnTo>
                    <a:lnTo>
                      <a:pt x="26280" y="9152"/>
                    </a:lnTo>
                    <a:lnTo>
                      <a:pt x="17851" y="17288"/>
                    </a:lnTo>
                    <a:lnTo>
                      <a:pt x="9917" y="25423"/>
                    </a:lnTo>
                    <a:lnTo>
                      <a:pt x="4958" y="35593"/>
                    </a:lnTo>
                    <a:lnTo>
                      <a:pt x="1487" y="46779"/>
                    </a:lnTo>
                    <a:lnTo>
                      <a:pt x="0" y="58983"/>
                    </a:lnTo>
                    <a:lnTo>
                      <a:pt x="1487" y="71186"/>
                    </a:lnTo>
                    <a:lnTo>
                      <a:pt x="4958" y="82372"/>
                    </a:lnTo>
                    <a:lnTo>
                      <a:pt x="9917" y="92542"/>
                    </a:lnTo>
                    <a:lnTo>
                      <a:pt x="17851" y="101694"/>
                    </a:lnTo>
                    <a:lnTo>
                      <a:pt x="26280" y="108813"/>
                    </a:lnTo>
                    <a:lnTo>
                      <a:pt x="36694" y="114915"/>
                    </a:lnTo>
                    <a:lnTo>
                      <a:pt x="48099" y="117966"/>
                    </a:lnTo>
                    <a:lnTo>
                      <a:pt x="60000" y="118983"/>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20" name="Shape 5520"/>
              <p:cNvSpPr/>
              <p:nvPr/>
            </p:nvSpPr>
            <p:spPr>
              <a:xfrm>
                <a:off x="1937" y="4108"/>
                <a:ext cx="150" cy="108"/>
              </a:xfrm>
              <a:custGeom>
                <a:pathLst>
                  <a:path extrusionOk="0" h="120000" w="120000">
                    <a:moveTo>
                      <a:pt x="0" y="112222"/>
                    </a:moveTo>
                    <a:lnTo>
                      <a:pt x="107294" y="13333"/>
                    </a:lnTo>
                    <a:lnTo>
                      <a:pt x="107294" y="0"/>
                    </a:lnTo>
                    <a:lnTo>
                      <a:pt x="0" y="98888"/>
                    </a:lnTo>
                    <a:lnTo>
                      <a:pt x="0" y="112222"/>
                    </a:lnTo>
                    <a:lnTo>
                      <a:pt x="11294" y="118888"/>
                    </a:lnTo>
                    <a:lnTo>
                      <a:pt x="11294" y="106666"/>
                    </a:lnTo>
                    <a:lnTo>
                      <a:pt x="119294" y="7777"/>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sp>
        <p:nvSpPr>
          <p:cNvPr id="5521" name="Shape 5521"/>
          <p:cNvSpPr/>
          <p:nvPr/>
        </p:nvSpPr>
        <p:spPr>
          <a:xfrm rot="-5400000">
            <a:off x="2386013" y="2509838"/>
            <a:ext cx="266699" cy="1206499"/>
          </a:xfrm>
          <a:prstGeom prst="upArrow">
            <a:avLst>
              <a:gd fmla="val 50000" name="adj1"/>
              <a:gd fmla="val 113095" name="adj2"/>
            </a:avLst>
          </a:prstGeom>
          <a:solidFill>
            <a:schemeClr val="lt2"/>
          </a:solidFill>
          <a:ln>
            <a:noFill/>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22" name="Shape 5522"/>
          <p:cNvSpPr/>
          <p:nvPr/>
        </p:nvSpPr>
        <p:spPr>
          <a:xfrm>
            <a:off x="2787650" y="4043362"/>
            <a:ext cx="2273299" cy="274636"/>
          </a:xfrm>
          <a:custGeom>
            <a:pathLst>
              <a:path extrusionOk="0" h="120000" w="120000">
                <a:moveTo>
                  <a:pt x="2348" y="97803"/>
                </a:moveTo>
                <a:cubicBezTo>
                  <a:pt x="587" y="92254"/>
                  <a:pt x="2599" y="66589"/>
                  <a:pt x="2348" y="53410"/>
                </a:cubicBezTo>
                <a:cubicBezTo>
                  <a:pt x="2096" y="40231"/>
                  <a:pt x="0" y="22196"/>
                  <a:pt x="1006" y="20115"/>
                </a:cubicBezTo>
                <a:cubicBezTo>
                  <a:pt x="2012" y="18034"/>
                  <a:pt x="1593" y="45086"/>
                  <a:pt x="8385" y="42312"/>
                </a:cubicBezTo>
                <a:cubicBezTo>
                  <a:pt x="15178" y="39537"/>
                  <a:pt x="34800" y="6936"/>
                  <a:pt x="41928" y="3468"/>
                </a:cubicBezTo>
                <a:cubicBezTo>
                  <a:pt x="49056" y="0"/>
                  <a:pt x="47379" y="17341"/>
                  <a:pt x="51320" y="20115"/>
                </a:cubicBezTo>
                <a:cubicBezTo>
                  <a:pt x="55262" y="22890"/>
                  <a:pt x="61467" y="16647"/>
                  <a:pt x="65408" y="20115"/>
                </a:cubicBezTo>
                <a:cubicBezTo>
                  <a:pt x="69350" y="23583"/>
                  <a:pt x="70440" y="41618"/>
                  <a:pt x="74800" y="42312"/>
                </a:cubicBezTo>
                <a:cubicBezTo>
                  <a:pt x="79161" y="43005"/>
                  <a:pt x="86540" y="27745"/>
                  <a:pt x="91572" y="25664"/>
                </a:cubicBezTo>
                <a:cubicBezTo>
                  <a:pt x="96603" y="23583"/>
                  <a:pt x="101383" y="25664"/>
                  <a:pt x="104989" y="31213"/>
                </a:cubicBezTo>
                <a:cubicBezTo>
                  <a:pt x="108595" y="36763"/>
                  <a:pt x="110607" y="45086"/>
                  <a:pt x="113039" y="58959"/>
                </a:cubicBezTo>
                <a:cubicBezTo>
                  <a:pt x="115471" y="72832"/>
                  <a:pt x="120000" y="108901"/>
                  <a:pt x="119748" y="114450"/>
                </a:cubicBezTo>
                <a:cubicBezTo>
                  <a:pt x="119496" y="120000"/>
                  <a:pt x="114297" y="94335"/>
                  <a:pt x="111698" y="92254"/>
                </a:cubicBezTo>
                <a:cubicBezTo>
                  <a:pt x="109098" y="90173"/>
                  <a:pt x="110775" y="104046"/>
                  <a:pt x="104318" y="103352"/>
                </a:cubicBezTo>
                <a:cubicBezTo>
                  <a:pt x="97861" y="102658"/>
                  <a:pt x="80167" y="87398"/>
                  <a:pt x="72788" y="86705"/>
                </a:cubicBezTo>
                <a:cubicBezTo>
                  <a:pt x="65408" y="86011"/>
                  <a:pt x="64402" y="97803"/>
                  <a:pt x="60041" y="97803"/>
                </a:cubicBezTo>
                <a:cubicBezTo>
                  <a:pt x="55681" y="97803"/>
                  <a:pt x="52075" y="89479"/>
                  <a:pt x="46624" y="86705"/>
                </a:cubicBezTo>
                <a:cubicBezTo>
                  <a:pt x="41174" y="83930"/>
                  <a:pt x="32788" y="81156"/>
                  <a:pt x="27169" y="81156"/>
                </a:cubicBezTo>
                <a:cubicBezTo>
                  <a:pt x="21551" y="81156"/>
                  <a:pt x="17190" y="84624"/>
                  <a:pt x="13081" y="86705"/>
                </a:cubicBezTo>
                <a:cubicBezTo>
                  <a:pt x="8972" y="88786"/>
                  <a:pt x="4109" y="103352"/>
                  <a:pt x="2348" y="97803"/>
                </a:cubicBezTo>
                <a:close/>
              </a:path>
            </a:pathLst>
          </a:custGeom>
          <a:gradFill>
            <a:gsLst>
              <a:gs pos="0">
                <a:srgbClr val="FF9933"/>
              </a:gs>
              <a:gs pos="100000">
                <a:srgbClr val="FFCCCC"/>
              </a:gs>
            </a:gsLst>
            <a:lin ang="5400000" scaled="0"/>
          </a:gradFill>
          <a:ln>
            <a:noFill/>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23" name="Shape 5523"/>
          <p:cNvSpPr/>
          <p:nvPr/>
        </p:nvSpPr>
        <p:spPr>
          <a:xfrm flipH="1">
            <a:off x="6445250" y="4043362"/>
            <a:ext cx="2273299" cy="274636"/>
          </a:xfrm>
          <a:custGeom>
            <a:pathLst>
              <a:path extrusionOk="0" h="120000" w="120000">
                <a:moveTo>
                  <a:pt x="2348" y="97803"/>
                </a:moveTo>
                <a:cubicBezTo>
                  <a:pt x="587" y="92254"/>
                  <a:pt x="2599" y="66589"/>
                  <a:pt x="2348" y="53410"/>
                </a:cubicBezTo>
                <a:cubicBezTo>
                  <a:pt x="2096" y="40231"/>
                  <a:pt x="0" y="22196"/>
                  <a:pt x="1006" y="20115"/>
                </a:cubicBezTo>
                <a:cubicBezTo>
                  <a:pt x="2012" y="18034"/>
                  <a:pt x="1593" y="45086"/>
                  <a:pt x="8385" y="42312"/>
                </a:cubicBezTo>
                <a:cubicBezTo>
                  <a:pt x="15178" y="39537"/>
                  <a:pt x="34800" y="6936"/>
                  <a:pt x="41928" y="3468"/>
                </a:cubicBezTo>
                <a:cubicBezTo>
                  <a:pt x="49056" y="0"/>
                  <a:pt x="47379" y="17341"/>
                  <a:pt x="51320" y="20115"/>
                </a:cubicBezTo>
                <a:cubicBezTo>
                  <a:pt x="55262" y="22890"/>
                  <a:pt x="61467" y="16647"/>
                  <a:pt x="65408" y="20115"/>
                </a:cubicBezTo>
                <a:cubicBezTo>
                  <a:pt x="69350" y="23583"/>
                  <a:pt x="70440" y="41618"/>
                  <a:pt x="74800" y="42312"/>
                </a:cubicBezTo>
                <a:cubicBezTo>
                  <a:pt x="79161" y="43005"/>
                  <a:pt x="86540" y="27745"/>
                  <a:pt x="91572" y="25664"/>
                </a:cubicBezTo>
                <a:cubicBezTo>
                  <a:pt x="96603" y="23583"/>
                  <a:pt x="101383" y="25664"/>
                  <a:pt x="104989" y="31213"/>
                </a:cubicBezTo>
                <a:cubicBezTo>
                  <a:pt x="108595" y="36763"/>
                  <a:pt x="110607" y="45086"/>
                  <a:pt x="113039" y="58959"/>
                </a:cubicBezTo>
                <a:cubicBezTo>
                  <a:pt x="115471" y="72832"/>
                  <a:pt x="120000" y="108901"/>
                  <a:pt x="119748" y="114450"/>
                </a:cubicBezTo>
                <a:cubicBezTo>
                  <a:pt x="119496" y="120000"/>
                  <a:pt x="114297" y="94335"/>
                  <a:pt x="111698" y="92254"/>
                </a:cubicBezTo>
                <a:cubicBezTo>
                  <a:pt x="109098" y="90173"/>
                  <a:pt x="110775" y="104046"/>
                  <a:pt x="104318" y="103352"/>
                </a:cubicBezTo>
                <a:cubicBezTo>
                  <a:pt x="97861" y="102658"/>
                  <a:pt x="80167" y="87398"/>
                  <a:pt x="72788" y="86705"/>
                </a:cubicBezTo>
                <a:cubicBezTo>
                  <a:pt x="65408" y="86011"/>
                  <a:pt x="64402" y="97803"/>
                  <a:pt x="60041" y="97803"/>
                </a:cubicBezTo>
                <a:cubicBezTo>
                  <a:pt x="55681" y="97803"/>
                  <a:pt x="52075" y="89479"/>
                  <a:pt x="46624" y="86705"/>
                </a:cubicBezTo>
                <a:cubicBezTo>
                  <a:pt x="41174" y="83930"/>
                  <a:pt x="32788" y="81156"/>
                  <a:pt x="27169" y="81156"/>
                </a:cubicBezTo>
                <a:cubicBezTo>
                  <a:pt x="21551" y="81156"/>
                  <a:pt x="17190" y="84624"/>
                  <a:pt x="13081" y="86705"/>
                </a:cubicBezTo>
                <a:cubicBezTo>
                  <a:pt x="8972" y="88786"/>
                  <a:pt x="4109" y="103352"/>
                  <a:pt x="2348" y="97803"/>
                </a:cubicBezTo>
                <a:close/>
              </a:path>
            </a:pathLst>
          </a:custGeom>
          <a:gradFill>
            <a:gsLst>
              <a:gs pos="0">
                <a:srgbClr val="FF9933"/>
              </a:gs>
              <a:gs pos="100000">
                <a:srgbClr val="FFCCCC"/>
              </a:gs>
            </a:gsLst>
            <a:lin ang="5400000" scaled="0"/>
          </a:gradFill>
          <a:ln>
            <a:noFill/>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24" name="Shape 5524"/>
          <p:cNvSpPr/>
          <p:nvPr/>
        </p:nvSpPr>
        <p:spPr>
          <a:xfrm>
            <a:off x="2798763" y="4249737"/>
            <a:ext cx="290512" cy="1392236"/>
          </a:xfrm>
          <a:custGeom>
            <a:pathLst>
              <a:path extrusionOk="0" h="120000" w="120000">
                <a:moveTo>
                  <a:pt x="2341" y="5199"/>
                </a:moveTo>
                <a:lnTo>
                  <a:pt x="2341" y="5199"/>
                </a:lnTo>
                <a:lnTo>
                  <a:pt x="9951" y="2736"/>
                </a:lnTo>
                <a:lnTo>
                  <a:pt x="16390" y="1094"/>
                </a:lnTo>
                <a:lnTo>
                  <a:pt x="22829" y="136"/>
                </a:lnTo>
                <a:lnTo>
                  <a:pt x="30439" y="0"/>
                </a:lnTo>
                <a:lnTo>
                  <a:pt x="38048" y="136"/>
                </a:lnTo>
                <a:lnTo>
                  <a:pt x="48000" y="957"/>
                </a:lnTo>
                <a:lnTo>
                  <a:pt x="59707" y="1915"/>
                </a:lnTo>
                <a:lnTo>
                  <a:pt x="74341" y="3283"/>
                </a:lnTo>
                <a:lnTo>
                  <a:pt x="90731" y="4925"/>
                </a:lnTo>
                <a:lnTo>
                  <a:pt x="103024" y="6567"/>
                </a:lnTo>
                <a:lnTo>
                  <a:pt x="111804" y="8209"/>
                </a:lnTo>
                <a:lnTo>
                  <a:pt x="115902" y="10125"/>
                </a:lnTo>
                <a:lnTo>
                  <a:pt x="118829" y="12177"/>
                </a:lnTo>
                <a:lnTo>
                  <a:pt x="119414" y="14367"/>
                </a:lnTo>
                <a:lnTo>
                  <a:pt x="118243" y="16966"/>
                </a:lnTo>
                <a:lnTo>
                  <a:pt x="117073" y="19977"/>
                </a:lnTo>
                <a:lnTo>
                  <a:pt x="115317" y="21755"/>
                </a:lnTo>
                <a:lnTo>
                  <a:pt x="114731" y="24355"/>
                </a:lnTo>
                <a:lnTo>
                  <a:pt x="112975" y="27639"/>
                </a:lnTo>
                <a:lnTo>
                  <a:pt x="111804" y="31334"/>
                </a:lnTo>
                <a:lnTo>
                  <a:pt x="109463" y="35165"/>
                </a:lnTo>
                <a:lnTo>
                  <a:pt x="107707" y="39543"/>
                </a:lnTo>
                <a:lnTo>
                  <a:pt x="105365" y="43922"/>
                </a:lnTo>
                <a:lnTo>
                  <a:pt x="103609" y="48437"/>
                </a:lnTo>
                <a:lnTo>
                  <a:pt x="102439" y="52953"/>
                </a:lnTo>
                <a:lnTo>
                  <a:pt x="100097" y="57331"/>
                </a:lnTo>
                <a:lnTo>
                  <a:pt x="98926" y="61573"/>
                </a:lnTo>
                <a:lnTo>
                  <a:pt x="97756" y="65541"/>
                </a:lnTo>
                <a:lnTo>
                  <a:pt x="96585" y="69099"/>
                </a:lnTo>
                <a:lnTo>
                  <a:pt x="95414" y="71972"/>
                </a:lnTo>
                <a:lnTo>
                  <a:pt x="95414" y="74572"/>
                </a:lnTo>
                <a:lnTo>
                  <a:pt x="95414" y="76351"/>
                </a:lnTo>
                <a:lnTo>
                  <a:pt x="96000" y="77856"/>
                </a:lnTo>
                <a:lnTo>
                  <a:pt x="96585" y="79498"/>
                </a:lnTo>
                <a:lnTo>
                  <a:pt x="97170" y="81413"/>
                </a:lnTo>
                <a:lnTo>
                  <a:pt x="97756" y="83329"/>
                </a:lnTo>
                <a:lnTo>
                  <a:pt x="98341" y="85518"/>
                </a:lnTo>
                <a:lnTo>
                  <a:pt x="98926" y="87571"/>
                </a:lnTo>
                <a:lnTo>
                  <a:pt x="98926" y="89897"/>
                </a:lnTo>
                <a:lnTo>
                  <a:pt x="100097" y="92086"/>
                </a:lnTo>
                <a:lnTo>
                  <a:pt x="100097" y="94412"/>
                </a:lnTo>
                <a:lnTo>
                  <a:pt x="101268" y="96602"/>
                </a:lnTo>
                <a:lnTo>
                  <a:pt x="101853" y="98791"/>
                </a:lnTo>
                <a:lnTo>
                  <a:pt x="102439" y="100706"/>
                </a:lnTo>
                <a:lnTo>
                  <a:pt x="102439" y="102759"/>
                </a:lnTo>
                <a:lnTo>
                  <a:pt x="102439" y="104538"/>
                </a:lnTo>
                <a:lnTo>
                  <a:pt x="102439" y="106180"/>
                </a:lnTo>
                <a:lnTo>
                  <a:pt x="101853" y="107548"/>
                </a:lnTo>
                <a:lnTo>
                  <a:pt x="98341" y="110148"/>
                </a:lnTo>
                <a:lnTo>
                  <a:pt x="90731" y="112611"/>
                </a:lnTo>
                <a:lnTo>
                  <a:pt x="80195" y="114526"/>
                </a:lnTo>
                <a:lnTo>
                  <a:pt x="67317" y="116305"/>
                </a:lnTo>
                <a:lnTo>
                  <a:pt x="54439" y="117947"/>
                </a:lnTo>
                <a:lnTo>
                  <a:pt x="42146" y="118905"/>
                </a:lnTo>
                <a:lnTo>
                  <a:pt x="31609" y="119589"/>
                </a:lnTo>
                <a:lnTo>
                  <a:pt x="23414" y="119863"/>
                </a:lnTo>
                <a:lnTo>
                  <a:pt x="19317" y="119726"/>
                </a:lnTo>
                <a:lnTo>
                  <a:pt x="15219" y="119179"/>
                </a:lnTo>
                <a:lnTo>
                  <a:pt x="11121" y="118494"/>
                </a:lnTo>
                <a:lnTo>
                  <a:pt x="9365" y="117537"/>
                </a:lnTo>
                <a:lnTo>
                  <a:pt x="7024" y="116442"/>
                </a:lnTo>
                <a:lnTo>
                  <a:pt x="5268" y="115347"/>
                </a:lnTo>
                <a:lnTo>
                  <a:pt x="3512" y="114116"/>
                </a:lnTo>
                <a:lnTo>
                  <a:pt x="1170" y="112884"/>
                </a:lnTo>
                <a:lnTo>
                  <a:pt x="0" y="14367"/>
                </a:lnTo>
                <a:lnTo>
                  <a:pt x="585" y="13272"/>
                </a:lnTo>
                <a:lnTo>
                  <a:pt x="585" y="11904"/>
                </a:lnTo>
                <a:lnTo>
                  <a:pt x="1170" y="10535"/>
                </a:lnTo>
                <a:lnTo>
                  <a:pt x="1756" y="8757"/>
                </a:lnTo>
                <a:lnTo>
                  <a:pt x="1756" y="7388"/>
                </a:lnTo>
                <a:lnTo>
                  <a:pt x="2341" y="6157"/>
                </a:lnTo>
                <a:lnTo>
                  <a:pt x="2341" y="5473"/>
                </a:lnTo>
                <a:lnTo>
                  <a:pt x="2341" y="5199"/>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25" name="Shape 5525"/>
          <p:cNvSpPr/>
          <p:nvPr/>
        </p:nvSpPr>
        <p:spPr>
          <a:xfrm>
            <a:off x="3019425" y="4251325"/>
            <a:ext cx="427037" cy="1387474"/>
          </a:xfrm>
          <a:custGeom>
            <a:pathLst>
              <a:path extrusionOk="0" h="120000" w="120000">
                <a:moveTo>
                  <a:pt x="27722" y="5491"/>
                </a:moveTo>
                <a:lnTo>
                  <a:pt x="27722" y="5491"/>
                </a:lnTo>
                <a:lnTo>
                  <a:pt x="30891" y="4393"/>
                </a:lnTo>
                <a:lnTo>
                  <a:pt x="34455" y="3295"/>
                </a:lnTo>
                <a:lnTo>
                  <a:pt x="37623" y="2471"/>
                </a:lnTo>
                <a:lnTo>
                  <a:pt x="40792" y="1647"/>
                </a:lnTo>
                <a:lnTo>
                  <a:pt x="43564" y="961"/>
                </a:lnTo>
                <a:lnTo>
                  <a:pt x="46732" y="549"/>
                </a:lnTo>
                <a:lnTo>
                  <a:pt x="49900" y="137"/>
                </a:lnTo>
                <a:lnTo>
                  <a:pt x="53069" y="0"/>
                </a:lnTo>
                <a:lnTo>
                  <a:pt x="56237" y="0"/>
                </a:lnTo>
                <a:lnTo>
                  <a:pt x="59801" y="0"/>
                </a:lnTo>
                <a:lnTo>
                  <a:pt x="63762" y="137"/>
                </a:lnTo>
                <a:lnTo>
                  <a:pt x="67722" y="411"/>
                </a:lnTo>
                <a:lnTo>
                  <a:pt x="72871" y="823"/>
                </a:lnTo>
                <a:lnTo>
                  <a:pt x="77623" y="1510"/>
                </a:lnTo>
                <a:lnTo>
                  <a:pt x="83168" y="2059"/>
                </a:lnTo>
                <a:lnTo>
                  <a:pt x="89108" y="2883"/>
                </a:lnTo>
                <a:lnTo>
                  <a:pt x="100594" y="4530"/>
                </a:lnTo>
                <a:lnTo>
                  <a:pt x="108514" y="6178"/>
                </a:lnTo>
                <a:lnTo>
                  <a:pt x="114059" y="7826"/>
                </a:lnTo>
                <a:lnTo>
                  <a:pt x="117623" y="9748"/>
                </a:lnTo>
                <a:lnTo>
                  <a:pt x="119207" y="11807"/>
                </a:lnTo>
                <a:lnTo>
                  <a:pt x="119603" y="14004"/>
                </a:lnTo>
                <a:lnTo>
                  <a:pt x="118811" y="16613"/>
                </a:lnTo>
                <a:lnTo>
                  <a:pt x="118415" y="19633"/>
                </a:lnTo>
                <a:lnTo>
                  <a:pt x="117227" y="21556"/>
                </a:lnTo>
                <a:lnTo>
                  <a:pt x="116435" y="24164"/>
                </a:lnTo>
                <a:lnTo>
                  <a:pt x="115643" y="27322"/>
                </a:lnTo>
                <a:lnTo>
                  <a:pt x="114059" y="31029"/>
                </a:lnTo>
                <a:lnTo>
                  <a:pt x="112871" y="34874"/>
                </a:lnTo>
                <a:lnTo>
                  <a:pt x="112079" y="39267"/>
                </a:lnTo>
                <a:lnTo>
                  <a:pt x="110099" y="43661"/>
                </a:lnTo>
                <a:lnTo>
                  <a:pt x="109306" y="48192"/>
                </a:lnTo>
                <a:lnTo>
                  <a:pt x="108118" y="52860"/>
                </a:lnTo>
                <a:lnTo>
                  <a:pt x="106930" y="57254"/>
                </a:lnTo>
                <a:lnTo>
                  <a:pt x="105742" y="61510"/>
                </a:lnTo>
                <a:lnTo>
                  <a:pt x="104950" y="65354"/>
                </a:lnTo>
                <a:lnTo>
                  <a:pt x="104554" y="68924"/>
                </a:lnTo>
                <a:lnTo>
                  <a:pt x="103366" y="71945"/>
                </a:lnTo>
                <a:lnTo>
                  <a:pt x="103366" y="74416"/>
                </a:lnTo>
                <a:lnTo>
                  <a:pt x="103366" y="76201"/>
                </a:lnTo>
                <a:lnTo>
                  <a:pt x="104158" y="77711"/>
                </a:lnTo>
                <a:lnTo>
                  <a:pt x="104554" y="79359"/>
                </a:lnTo>
                <a:lnTo>
                  <a:pt x="104554" y="81281"/>
                </a:lnTo>
                <a:lnTo>
                  <a:pt x="104950" y="83340"/>
                </a:lnTo>
                <a:lnTo>
                  <a:pt x="105346" y="85400"/>
                </a:lnTo>
                <a:lnTo>
                  <a:pt x="105742" y="87597"/>
                </a:lnTo>
                <a:lnTo>
                  <a:pt x="106138" y="89794"/>
                </a:lnTo>
                <a:lnTo>
                  <a:pt x="106930" y="92128"/>
                </a:lnTo>
                <a:lnTo>
                  <a:pt x="106930" y="94324"/>
                </a:lnTo>
                <a:lnTo>
                  <a:pt x="107722" y="96521"/>
                </a:lnTo>
                <a:lnTo>
                  <a:pt x="107722" y="98718"/>
                </a:lnTo>
                <a:lnTo>
                  <a:pt x="108118" y="100778"/>
                </a:lnTo>
                <a:lnTo>
                  <a:pt x="108118" y="102700"/>
                </a:lnTo>
                <a:lnTo>
                  <a:pt x="108118" y="104485"/>
                </a:lnTo>
                <a:lnTo>
                  <a:pt x="108118" y="106132"/>
                </a:lnTo>
                <a:lnTo>
                  <a:pt x="107722" y="107643"/>
                </a:lnTo>
                <a:lnTo>
                  <a:pt x="105346" y="110251"/>
                </a:lnTo>
                <a:lnTo>
                  <a:pt x="100594" y="112585"/>
                </a:lnTo>
                <a:lnTo>
                  <a:pt x="93465" y="114645"/>
                </a:lnTo>
                <a:lnTo>
                  <a:pt x="84752" y="116430"/>
                </a:lnTo>
                <a:lnTo>
                  <a:pt x="76039" y="117940"/>
                </a:lnTo>
                <a:lnTo>
                  <a:pt x="67326" y="119038"/>
                </a:lnTo>
                <a:lnTo>
                  <a:pt x="59801" y="119725"/>
                </a:lnTo>
                <a:lnTo>
                  <a:pt x="55049" y="119862"/>
                </a:lnTo>
                <a:lnTo>
                  <a:pt x="50297" y="119725"/>
                </a:lnTo>
                <a:lnTo>
                  <a:pt x="44752" y="119038"/>
                </a:lnTo>
                <a:lnTo>
                  <a:pt x="38415" y="118215"/>
                </a:lnTo>
                <a:lnTo>
                  <a:pt x="31683" y="117116"/>
                </a:lnTo>
                <a:lnTo>
                  <a:pt x="25346" y="115881"/>
                </a:lnTo>
                <a:lnTo>
                  <a:pt x="19801" y="114508"/>
                </a:lnTo>
                <a:lnTo>
                  <a:pt x="15445" y="113135"/>
                </a:lnTo>
                <a:lnTo>
                  <a:pt x="13069" y="112036"/>
                </a:lnTo>
                <a:lnTo>
                  <a:pt x="11089" y="110800"/>
                </a:lnTo>
                <a:lnTo>
                  <a:pt x="10297" y="109565"/>
                </a:lnTo>
                <a:lnTo>
                  <a:pt x="9108" y="108192"/>
                </a:lnTo>
                <a:lnTo>
                  <a:pt x="7920" y="106681"/>
                </a:lnTo>
                <a:lnTo>
                  <a:pt x="7128" y="104897"/>
                </a:lnTo>
                <a:lnTo>
                  <a:pt x="5940" y="102837"/>
                </a:lnTo>
                <a:lnTo>
                  <a:pt x="4356" y="100366"/>
                </a:lnTo>
                <a:lnTo>
                  <a:pt x="2772" y="97345"/>
                </a:lnTo>
                <a:lnTo>
                  <a:pt x="2376" y="95697"/>
                </a:lnTo>
                <a:lnTo>
                  <a:pt x="1980" y="93775"/>
                </a:lnTo>
                <a:lnTo>
                  <a:pt x="792" y="91853"/>
                </a:lnTo>
                <a:lnTo>
                  <a:pt x="396" y="89656"/>
                </a:lnTo>
                <a:lnTo>
                  <a:pt x="396" y="87459"/>
                </a:lnTo>
                <a:lnTo>
                  <a:pt x="0" y="85125"/>
                </a:lnTo>
                <a:lnTo>
                  <a:pt x="0" y="82654"/>
                </a:lnTo>
                <a:lnTo>
                  <a:pt x="0" y="80320"/>
                </a:lnTo>
                <a:lnTo>
                  <a:pt x="396" y="77986"/>
                </a:lnTo>
                <a:lnTo>
                  <a:pt x="396" y="75652"/>
                </a:lnTo>
                <a:lnTo>
                  <a:pt x="792" y="73455"/>
                </a:lnTo>
                <a:lnTo>
                  <a:pt x="1188" y="71258"/>
                </a:lnTo>
                <a:lnTo>
                  <a:pt x="1188" y="69473"/>
                </a:lnTo>
                <a:lnTo>
                  <a:pt x="2376" y="67688"/>
                </a:lnTo>
                <a:lnTo>
                  <a:pt x="2376" y="66041"/>
                </a:lnTo>
                <a:lnTo>
                  <a:pt x="2772" y="64805"/>
                </a:lnTo>
                <a:lnTo>
                  <a:pt x="3564" y="63432"/>
                </a:lnTo>
                <a:lnTo>
                  <a:pt x="4356" y="61784"/>
                </a:lnTo>
                <a:lnTo>
                  <a:pt x="5544" y="60000"/>
                </a:lnTo>
                <a:lnTo>
                  <a:pt x="6732" y="58077"/>
                </a:lnTo>
                <a:lnTo>
                  <a:pt x="7920" y="55881"/>
                </a:lnTo>
                <a:lnTo>
                  <a:pt x="9504" y="53684"/>
                </a:lnTo>
                <a:lnTo>
                  <a:pt x="10693" y="51212"/>
                </a:lnTo>
                <a:lnTo>
                  <a:pt x="12673" y="48878"/>
                </a:lnTo>
                <a:lnTo>
                  <a:pt x="13861" y="46544"/>
                </a:lnTo>
                <a:lnTo>
                  <a:pt x="14653" y="44210"/>
                </a:lnTo>
                <a:lnTo>
                  <a:pt x="16237" y="41876"/>
                </a:lnTo>
                <a:lnTo>
                  <a:pt x="16633" y="39816"/>
                </a:lnTo>
                <a:lnTo>
                  <a:pt x="17425" y="37894"/>
                </a:lnTo>
                <a:lnTo>
                  <a:pt x="17821" y="36109"/>
                </a:lnTo>
                <a:lnTo>
                  <a:pt x="17821" y="34599"/>
                </a:lnTo>
                <a:lnTo>
                  <a:pt x="17425" y="33363"/>
                </a:lnTo>
                <a:lnTo>
                  <a:pt x="16633" y="32128"/>
                </a:lnTo>
                <a:lnTo>
                  <a:pt x="16633" y="30892"/>
                </a:lnTo>
                <a:lnTo>
                  <a:pt x="15445" y="29519"/>
                </a:lnTo>
                <a:lnTo>
                  <a:pt x="15049" y="28009"/>
                </a:lnTo>
                <a:lnTo>
                  <a:pt x="14257" y="26498"/>
                </a:lnTo>
                <a:lnTo>
                  <a:pt x="13861" y="24988"/>
                </a:lnTo>
                <a:lnTo>
                  <a:pt x="13861" y="23478"/>
                </a:lnTo>
                <a:lnTo>
                  <a:pt x="13069" y="21830"/>
                </a:lnTo>
                <a:lnTo>
                  <a:pt x="12673" y="20320"/>
                </a:lnTo>
                <a:lnTo>
                  <a:pt x="12673" y="18947"/>
                </a:lnTo>
                <a:lnTo>
                  <a:pt x="11881" y="17437"/>
                </a:lnTo>
                <a:lnTo>
                  <a:pt x="11881" y="16338"/>
                </a:lnTo>
                <a:lnTo>
                  <a:pt x="11881" y="15240"/>
                </a:lnTo>
                <a:lnTo>
                  <a:pt x="11881" y="14279"/>
                </a:lnTo>
                <a:lnTo>
                  <a:pt x="12673" y="13592"/>
                </a:lnTo>
                <a:lnTo>
                  <a:pt x="13069" y="13043"/>
                </a:lnTo>
                <a:lnTo>
                  <a:pt x="13861" y="12219"/>
                </a:lnTo>
                <a:lnTo>
                  <a:pt x="14653" y="11395"/>
                </a:lnTo>
                <a:lnTo>
                  <a:pt x="16237" y="10709"/>
                </a:lnTo>
                <a:lnTo>
                  <a:pt x="17029" y="9885"/>
                </a:lnTo>
                <a:lnTo>
                  <a:pt x="18613" y="9061"/>
                </a:lnTo>
                <a:lnTo>
                  <a:pt x="20990" y="8100"/>
                </a:lnTo>
                <a:lnTo>
                  <a:pt x="23762" y="7002"/>
                </a:lnTo>
                <a:lnTo>
                  <a:pt x="27722" y="5491"/>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26" name="Shape 5526"/>
          <p:cNvSpPr/>
          <p:nvPr/>
        </p:nvSpPr>
        <p:spPr>
          <a:xfrm>
            <a:off x="8123238" y="4302125"/>
            <a:ext cx="425449" cy="1389063"/>
          </a:xfrm>
          <a:custGeom>
            <a:pathLst>
              <a:path extrusionOk="0" h="120000" w="120000">
                <a:moveTo>
                  <a:pt x="92093" y="114240"/>
                </a:moveTo>
                <a:lnTo>
                  <a:pt x="92093" y="114240"/>
                </a:lnTo>
                <a:lnTo>
                  <a:pt x="88504" y="115337"/>
                </a:lnTo>
                <a:lnTo>
                  <a:pt x="85714" y="116434"/>
                </a:lnTo>
                <a:lnTo>
                  <a:pt x="82524" y="117394"/>
                </a:lnTo>
                <a:lnTo>
                  <a:pt x="79335" y="118080"/>
                </a:lnTo>
                <a:lnTo>
                  <a:pt x="76146" y="118765"/>
                </a:lnTo>
                <a:lnTo>
                  <a:pt x="72956" y="119314"/>
                </a:lnTo>
                <a:lnTo>
                  <a:pt x="69767" y="119588"/>
                </a:lnTo>
                <a:lnTo>
                  <a:pt x="66578" y="119725"/>
                </a:lnTo>
                <a:lnTo>
                  <a:pt x="62990" y="119862"/>
                </a:lnTo>
                <a:lnTo>
                  <a:pt x="60199" y="119725"/>
                </a:lnTo>
                <a:lnTo>
                  <a:pt x="55813" y="119725"/>
                </a:lnTo>
                <a:lnTo>
                  <a:pt x="51428" y="119314"/>
                </a:lnTo>
                <a:lnTo>
                  <a:pt x="47043" y="118902"/>
                </a:lnTo>
                <a:lnTo>
                  <a:pt x="42259" y="118354"/>
                </a:lnTo>
                <a:lnTo>
                  <a:pt x="36279" y="117668"/>
                </a:lnTo>
                <a:lnTo>
                  <a:pt x="29900" y="116982"/>
                </a:lnTo>
                <a:lnTo>
                  <a:pt x="18737" y="115337"/>
                </a:lnTo>
                <a:lnTo>
                  <a:pt x="10764" y="113691"/>
                </a:lnTo>
                <a:lnTo>
                  <a:pt x="4784" y="111908"/>
                </a:lnTo>
                <a:lnTo>
                  <a:pt x="1594" y="109988"/>
                </a:lnTo>
                <a:lnTo>
                  <a:pt x="0" y="107931"/>
                </a:lnTo>
                <a:lnTo>
                  <a:pt x="0" y="105737"/>
                </a:lnTo>
                <a:lnTo>
                  <a:pt x="0" y="103131"/>
                </a:lnTo>
                <a:lnTo>
                  <a:pt x="1196" y="100114"/>
                </a:lnTo>
                <a:lnTo>
                  <a:pt x="1594" y="98194"/>
                </a:lnTo>
                <a:lnTo>
                  <a:pt x="2790" y="95588"/>
                </a:lnTo>
                <a:lnTo>
                  <a:pt x="3189" y="92571"/>
                </a:lnTo>
                <a:lnTo>
                  <a:pt x="3986" y="88868"/>
                </a:lnTo>
                <a:lnTo>
                  <a:pt x="5182" y="85028"/>
                </a:lnTo>
                <a:lnTo>
                  <a:pt x="5980" y="80777"/>
                </a:lnTo>
                <a:lnTo>
                  <a:pt x="7176" y="76251"/>
                </a:lnTo>
                <a:lnTo>
                  <a:pt x="8372" y="71862"/>
                </a:lnTo>
                <a:lnTo>
                  <a:pt x="8770" y="67474"/>
                </a:lnTo>
                <a:lnTo>
                  <a:pt x="10365" y="62948"/>
                </a:lnTo>
                <a:lnTo>
                  <a:pt x="11561" y="58834"/>
                </a:lnTo>
                <a:lnTo>
                  <a:pt x="11960" y="54720"/>
                </a:lnTo>
                <a:lnTo>
                  <a:pt x="13554" y="51154"/>
                </a:lnTo>
                <a:lnTo>
                  <a:pt x="14352" y="48137"/>
                </a:lnTo>
                <a:lnTo>
                  <a:pt x="14750" y="45531"/>
                </a:lnTo>
                <a:lnTo>
                  <a:pt x="15548" y="43611"/>
                </a:lnTo>
                <a:lnTo>
                  <a:pt x="15946" y="42102"/>
                </a:lnTo>
                <a:lnTo>
                  <a:pt x="16744" y="40457"/>
                </a:lnTo>
                <a:lnTo>
                  <a:pt x="16744" y="38537"/>
                </a:lnTo>
                <a:lnTo>
                  <a:pt x="15946" y="36480"/>
                </a:lnTo>
                <a:lnTo>
                  <a:pt x="15548" y="34560"/>
                </a:lnTo>
                <a:lnTo>
                  <a:pt x="15149" y="32228"/>
                </a:lnTo>
                <a:lnTo>
                  <a:pt x="14750" y="30034"/>
                </a:lnTo>
                <a:lnTo>
                  <a:pt x="14352" y="27702"/>
                </a:lnTo>
                <a:lnTo>
                  <a:pt x="13554" y="25508"/>
                </a:lnTo>
                <a:lnTo>
                  <a:pt x="13156" y="23451"/>
                </a:lnTo>
                <a:lnTo>
                  <a:pt x="11960" y="21120"/>
                </a:lnTo>
                <a:lnTo>
                  <a:pt x="11561" y="19062"/>
                </a:lnTo>
                <a:lnTo>
                  <a:pt x="11561" y="17142"/>
                </a:lnTo>
                <a:lnTo>
                  <a:pt x="11561" y="15360"/>
                </a:lnTo>
                <a:lnTo>
                  <a:pt x="11561" y="13714"/>
                </a:lnTo>
                <a:lnTo>
                  <a:pt x="11561" y="12205"/>
                </a:lnTo>
                <a:lnTo>
                  <a:pt x="13953" y="9600"/>
                </a:lnTo>
                <a:lnTo>
                  <a:pt x="19136" y="7268"/>
                </a:lnTo>
                <a:lnTo>
                  <a:pt x="26312" y="5211"/>
                </a:lnTo>
                <a:lnTo>
                  <a:pt x="35083" y="3428"/>
                </a:lnTo>
                <a:lnTo>
                  <a:pt x="43853" y="1920"/>
                </a:lnTo>
                <a:lnTo>
                  <a:pt x="52225" y="822"/>
                </a:lnTo>
                <a:lnTo>
                  <a:pt x="60199" y="137"/>
                </a:lnTo>
                <a:lnTo>
                  <a:pt x="64983" y="0"/>
                </a:lnTo>
                <a:lnTo>
                  <a:pt x="69368" y="137"/>
                </a:lnTo>
                <a:lnTo>
                  <a:pt x="74950" y="822"/>
                </a:lnTo>
                <a:lnTo>
                  <a:pt x="81328" y="1645"/>
                </a:lnTo>
                <a:lnTo>
                  <a:pt x="88106" y="2742"/>
                </a:lnTo>
                <a:lnTo>
                  <a:pt x="94086" y="3977"/>
                </a:lnTo>
                <a:lnTo>
                  <a:pt x="100066" y="5348"/>
                </a:lnTo>
                <a:lnTo>
                  <a:pt x="104053" y="6720"/>
                </a:lnTo>
                <a:lnTo>
                  <a:pt x="106445" y="7817"/>
                </a:lnTo>
                <a:lnTo>
                  <a:pt x="108438" y="9051"/>
                </a:lnTo>
                <a:lnTo>
                  <a:pt x="109235" y="10285"/>
                </a:lnTo>
                <a:lnTo>
                  <a:pt x="110830" y="11657"/>
                </a:lnTo>
                <a:lnTo>
                  <a:pt x="111627" y="13165"/>
                </a:lnTo>
                <a:lnTo>
                  <a:pt x="112823" y="14948"/>
                </a:lnTo>
                <a:lnTo>
                  <a:pt x="113621" y="17005"/>
                </a:lnTo>
                <a:lnTo>
                  <a:pt x="115215" y="19474"/>
                </a:lnTo>
                <a:lnTo>
                  <a:pt x="116810" y="22491"/>
                </a:lnTo>
                <a:lnTo>
                  <a:pt x="117209" y="24137"/>
                </a:lnTo>
                <a:lnTo>
                  <a:pt x="118006" y="26057"/>
                </a:lnTo>
                <a:lnTo>
                  <a:pt x="118803" y="27977"/>
                </a:lnTo>
                <a:lnTo>
                  <a:pt x="119202" y="30308"/>
                </a:lnTo>
                <a:lnTo>
                  <a:pt x="119202" y="32502"/>
                </a:lnTo>
                <a:lnTo>
                  <a:pt x="119601" y="34834"/>
                </a:lnTo>
                <a:lnTo>
                  <a:pt x="119601" y="37302"/>
                </a:lnTo>
                <a:lnTo>
                  <a:pt x="119601" y="39634"/>
                </a:lnTo>
                <a:lnTo>
                  <a:pt x="119601" y="41965"/>
                </a:lnTo>
                <a:lnTo>
                  <a:pt x="119202" y="44297"/>
                </a:lnTo>
                <a:lnTo>
                  <a:pt x="119202" y="46491"/>
                </a:lnTo>
                <a:lnTo>
                  <a:pt x="118803" y="48548"/>
                </a:lnTo>
                <a:lnTo>
                  <a:pt x="118405" y="50468"/>
                </a:lnTo>
                <a:lnTo>
                  <a:pt x="118006" y="52251"/>
                </a:lnTo>
                <a:lnTo>
                  <a:pt x="116810" y="53760"/>
                </a:lnTo>
                <a:lnTo>
                  <a:pt x="116810" y="55131"/>
                </a:lnTo>
                <a:lnTo>
                  <a:pt x="116411" y="56365"/>
                </a:lnTo>
                <a:lnTo>
                  <a:pt x="115614" y="58011"/>
                </a:lnTo>
                <a:lnTo>
                  <a:pt x="114817" y="59794"/>
                </a:lnTo>
                <a:lnTo>
                  <a:pt x="113621" y="61851"/>
                </a:lnTo>
                <a:lnTo>
                  <a:pt x="113222" y="64182"/>
                </a:lnTo>
                <a:lnTo>
                  <a:pt x="112425" y="66377"/>
                </a:lnTo>
                <a:lnTo>
                  <a:pt x="111627" y="68708"/>
                </a:lnTo>
                <a:lnTo>
                  <a:pt x="111229" y="71177"/>
                </a:lnTo>
                <a:lnTo>
                  <a:pt x="110033" y="73645"/>
                </a:lnTo>
                <a:lnTo>
                  <a:pt x="109235" y="75977"/>
                </a:lnTo>
                <a:lnTo>
                  <a:pt x="108837" y="78171"/>
                </a:lnTo>
                <a:lnTo>
                  <a:pt x="108438" y="80365"/>
                </a:lnTo>
                <a:lnTo>
                  <a:pt x="108438" y="82422"/>
                </a:lnTo>
                <a:lnTo>
                  <a:pt x="108438" y="84068"/>
                </a:lnTo>
                <a:lnTo>
                  <a:pt x="108438" y="85714"/>
                </a:lnTo>
                <a:lnTo>
                  <a:pt x="108837" y="86811"/>
                </a:lnTo>
                <a:lnTo>
                  <a:pt x="109235" y="88045"/>
                </a:lnTo>
                <a:lnTo>
                  <a:pt x="109634" y="89280"/>
                </a:lnTo>
                <a:lnTo>
                  <a:pt x="110033" y="90651"/>
                </a:lnTo>
                <a:lnTo>
                  <a:pt x="110830" y="92022"/>
                </a:lnTo>
                <a:lnTo>
                  <a:pt x="110830" y="93668"/>
                </a:lnTo>
                <a:lnTo>
                  <a:pt x="110830" y="95177"/>
                </a:lnTo>
                <a:lnTo>
                  <a:pt x="110033" y="96685"/>
                </a:lnTo>
                <a:lnTo>
                  <a:pt x="110033" y="98057"/>
                </a:lnTo>
                <a:lnTo>
                  <a:pt x="109634" y="99702"/>
                </a:lnTo>
                <a:lnTo>
                  <a:pt x="109634" y="100937"/>
                </a:lnTo>
                <a:lnTo>
                  <a:pt x="109235" y="102308"/>
                </a:lnTo>
                <a:lnTo>
                  <a:pt x="108438" y="103542"/>
                </a:lnTo>
                <a:lnTo>
                  <a:pt x="108438" y="104640"/>
                </a:lnTo>
                <a:lnTo>
                  <a:pt x="108039" y="105462"/>
                </a:lnTo>
                <a:lnTo>
                  <a:pt x="107242" y="106285"/>
                </a:lnTo>
                <a:lnTo>
                  <a:pt x="106445" y="106697"/>
                </a:lnTo>
                <a:lnTo>
                  <a:pt x="105647" y="107520"/>
                </a:lnTo>
                <a:lnTo>
                  <a:pt x="104850" y="108342"/>
                </a:lnTo>
                <a:lnTo>
                  <a:pt x="104053" y="109165"/>
                </a:lnTo>
                <a:lnTo>
                  <a:pt x="102458" y="109851"/>
                </a:lnTo>
                <a:lnTo>
                  <a:pt x="101262" y="110811"/>
                </a:lnTo>
                <a:lnTo>
                  <a:pt x="98870" y="111771"/>
                </a:lnTo>
                <a:lnTo>
                  <a:pt x="96478" y="112868"/>
                </a:lnTo>
                <a:lnTo>
                  <a:pt x="92093" y="114240"/>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27" name="Shape 5527"/>
          <p:cNvSpPr/>
          <p:nvPr/>
        </p:nvSpPr>
        <p:spPr>
          <a:xfrm>
            <a:off x="7400925" y="4311650"/>
            <a:ext cx="427037" cy="1371599"/>
          </a:xfrm>
          <a:custGeom>
            <a:pathLst>
              <a:path extrusionOk="0" h="120000" w="120000">
                <a:moveTo>
                  <a:pt x="94257" y="114027"/>
                </a:moveTo>
                <a:lnTo>
                  <a:pt x="94257" y="114027"/>
                </a:lnTo>
                <a:lnTo>
                  <a:pt x="90693" y="115138"/>
                </a:lnTo>
                <a:lnTo>
                  <a:pt x="87128" y="116250"/>
                </a:lnTo>
                <a:lnTo>
                  <a:pt x="83960" y="117083"/>
                </a:lnTo>
                <a:lnTo>
                  <a:pt x="80792" y="117916"/>
                </a:lnTo>
                <a:lnTo>
                  <a:pt x="77623" y="118611"/>
                </a:lnTo>
                <a:lnTo>
                  <a:pt x="74059" y="119027"/>
                </a:lnTo>
                <a:lnTo>
                  <a:pt x="70495" y="119444"/>
                </a:lnTo>
                <a:lnTo>
                  <a:pt x="66930" y="119722"/>
                </a:lnTo>
                <a:lnTo>
                  <a:pt x="63762" y="119861"/>
                </a:lnTo>
                <a:lnTo>
                  <a:pt x="59405" y="119861"/>
                </a:lnTo>
                <a:lnTo>
                  <a:pt x="55445" y="119722"/>
                </a:lnTo>
                <a:lnTo>
                  <a:pt x="50297" y="119583"/>
                </a:lnTo>
                <a:lnTo>
                  <a:pt x="45544" y="119305"/>
                </a:lnTo>
                <a:lnTo>
                  <a:pt x="39603" y="118888"/>
                </a:lnTo>
                <a:lnTo>
                  <a:pt x="33663" y="118611"/>
                </a:lnTo>
                <a:lnTo>
                  <a:pt x="27326" y="117916"/>
                </a:lnTo>
                <a:lnTo>
                  <a:pt x="15445" y="116666"/>
                </a:lnTo>
                <a:lnTo>
                  <a:pt x="7524" y="115138"/>
                </a:lnTo>
                <a:lnTo>
                  <a:pt x="3168" y="113055"/>
                </a:lnTo>
                <a:lnTo>
                  <a:pt x="792" y="110833"/>
                </a:lnTo>
                <a:lnTo>
                  <a:pt x="0" y="108333"/>
                </a:lnTo>
                <a:lnTo>
                  <a:pt x="792" y="105694"/>
                </a:lnTo>
                <a:lnTo>
                  <a:pt x="2376" y="102777"/>
                </a:lnTo>
                <a:lnTo>
                  <a:pt x="3564" y="99722"/>
                </a:lnTo>
                <a:lnTo>
                  <a:pt x="3960" y="97916"/>
                </a:lnTo>
                <a:lnTo>
                  <a:pt x="4356" y="95555"/>
                </a:lnTo>
                <a:lnTo>
                  <a:pt x="5544" y="92361"/>
                </a:lnTo>
                <a:lnTo>
                  <a:pt x="5940" y="88888"/>
                </a:lnTo>
                <a:lnTo>
                  <a:pt x="6732" y="85000"/>
                </a:lnTo>
                <a:lnTo>
                  <a:pt x="7524" y="80694"/>
                </a:lnTo>
                <a:lnTo>
                  <a:pt x="7920" y="76250"/>
                </a:lnTo>
                <a:lnTo>
                  <a:pt x="9108" y="71666"/>
                </a:lnTo>
                <a:lnTo>
                  <a:pt x="9900" y="66944"/>
                </a:lnTo>
                <a:lnTo>
                  <a:pt x="10297" y="62500"/>
                </a:lnTo>
                <a:lnTo>
                  <a:pt x="10693" y="58194"/>
                </a:lnTo>
                <a:lnTo>
                  <a:pt x="11089" y="54166"/>
                </a:lnTo>
                <a:lnTo>
                  <a:pt x="11485" y="50416"/>
                </a:lnTo>
                <a:lnTo>
                  <a:pt x="11485" y="47361"/>
                </a:lnTo>
                <a:lnTo>
                  <a:pt x="11485" y="44722"/>
                </a:lnTo>
                <a:lnTo>
                  <a:pt x="11485" y="42638"/>
                </a:lnTo>
                <a:lnTo>
                  <a:pt x="11089" y="41111"/>
                </a:lnTo>
                <a:lnTo>
                  <a:pt x="11089" y="39444"/>
                </a:lnTo>
                <a:lnTo>
                  <a:pt x="11089" y="37500"/>
                </a:lnTo>
                <a:lnTo>
                  <a:pt x="11089" y="35416"/>
                </a:lnTo>
                <a:lnTo>
                  <a:pt x="11089" y="33333"/>
                </a:lnTo>
                <a:lnTo>
                  <a:pt x="11089" y="30972"/>
                </a:lnTo>
                <a:lnTo>
                  <a:pt x="11089" y="28750"/>
                </a:lnTo>
                <a:lnTo>
                  <a:pt x="11485" y="26388"/>
                </a:lnTo>
                <a:lnTo>
                  <a:pt x="11485" y="24166"/>
                </a:lnTo>
                <a:lnTo>
                  <a:pt x="11881" y="21944"/>
                </a:lnTo>
                <a:lnTo>
                  <a:pt x="11881" y="19722"/>
                </a:lnTo>
                <a:lnTo>
                  <a:pt x="12673" y="17638"/>
                </a:lnTo>
                <a:lnTo>
                  <a:pt x="13069" y="15694"/>
                </a:lnTo>
                <a:lnTo>
                  <a:pt x="13069" y="13888"/>
                </a:lnTo>
                <a:lnTo>
                  <a:pt x="13069" y="12222"/>
                </a:lnTo>
                <a:lnTo>
                  <a:pt x="13465" y="10694"/>
                </a:lnTo>
                <a:lnTo>
                  <a:pt x="16237" y="8194"/>
                </a:lnTo>
                <a:lnTo>
                  <a:pt x="20990" y="6111"/>
                </a:lnTo>
                <a:lnTo>
                  <a:pt x="28118" y="4166"/>
                </a:lnTo>
                <a:lnTo>
                  <a:pt x="36435" y="2638"/>
                </a:lnTo>
                <a:lnTo>
                  <a:pt x="45544" y="1527"/>
                </a:lnTo>
                <a:lnTo>
                  <a:pt x="53465" y="694"/>
                </a:lnTo>
                <a:lnTo>
                  <a:pt x="60990" y="0"/>
                </a:lnTo>
                <a:lnTo>
                  <a:pt x="66138" y="0"/>
                </a:lnTo>
                <a:lnTo>
                  <a:pt x="70495" y="0"/>
                </a:lnTo>
                <a:lnTo>
                  <a:pt x="76435" y="416"/>
                </a:lnTo>
                <a:lnTo>
                  <a:pt x="82376" y="1111"/>
                </a:lnTo>
                <a:lnTo>
                  <a:pt x="89900" y="1805"/>
                </a:lnTo>
                <a:lnTo>
                  <a:pt x="95445" y="2777"/>
                </a:lnTo>
                <a:lnTo>
                  <a:pt x="101386" y="3888"/>
                </a:lnTo>
                <a:lnTo>
                  <a:pt x="105742" y="5000"/>
                </a:lnTo>
                <a:lnTo>
                  <a:pt x="108514" y="6111"/>
                </a:lnTo>
                <a:lnTo>
                  <a:pt x="109306" y="7361"/>
                </a:lnTo>
                <a:lnTo>
                  <a:pt x="110099" y="8750"/>
                </a:lnTo>
                <a:lnTo>
                  <a:pt x="110495" y="10277"/>
                </a:lnTo>
                <a:lnTo>
                  <a:pt x="111287" y="11944"/>
                </a:lnTo>
                <a:lnTo>
                  <a:pt x="111287" y="13888"/>
                </a:lnTo>
                <a:lnTo>
                  <a:pt x="111683" y="16111"/>
                </a:lnTo>
                <a:lnTo>
                  <a:pt x="112475" y="18611"/>
                </a:lnTo>
                <a:lnTo>
                  <a:pt x="113663" y="21666"/>
                </a:lnTo>
                <a:lnTo>
                  <a:pt x="114851" y="23333"/>
                </a:lnTo>
                <a:lnTo>
                  <a:pt x="115247" y="25277"/>
                </a:lnTo>
                <a:lnTo>
                  <a:pt x="116039" y="27222"/>
                </a:lnTo>
                <a:lnTo>
                  <a:pt x="116831" y="29305"/>
                </a:lnTo>
                <a:lnTo>
                  <a:pt x="117227" y="31666"/>
                </a:lnTo>
                <a:lnTo>
                  <a:pt x="117623" y="33888"/>
                </a:lnTo>
                <a:lnTo>
                  <a:pt x="118415" y="36250"/>
                </a:lnTo>
                <a:lnTo>
                  <a:pt x="118811" y="38611"/>
                </a:lnTo>
                <a:lnTo>
                  <a:pt x="119207" y="40972"/>
                </a:lnTo>
                <a:lnTo>
                  <a:pt x="119603" y="43194"/>
                </a:lnTo>
                <a:lnTo>
                  <a:pt x="119603" y="45416"/>
                </a:lnTo>
                <a:lnTo>
                  <a:pt x="119603" y="47500"/>
                </a:lnTo>
                <a:lnTo>
                  <a:pt x="119603" y="49444"/>
                </a:lnTo>
                <a:lnTo>
                  <a:pt x="119207" y="51111"/>
                </a:lnTo>
                <a:lnTo>
                  <a:pt x="118811" y="52777"/>
                </a:lnTo>
                <a:lnTo>
                  <a:pt x="118415" y="54027"/>
                </a:lnTo>
                <a:lnTo>
                  <a:pt x="117623" y="55416"/>
                </a:lnTo>
                <a:lnTo>
                  <a:pt x="116831" y="56944"/>
                </a:lnTo>
                <a:lnTo>
                  <a:pt x="115643" y="58888"/>
                </a:lnTo>
                <a:lnTo>
                  <a:pt x="114851" y="60694"/>
                </a:lnTo>
                <a:lnTo>
                  <a:pt x="113267" y="63055"/>
                </a:lnTo>
                <a:lnTo>
                  <a:pt x="112079" y="65277"/>
                </a:lnTo>
                <a:lnTo>
                  <a:pt x="110099" y="67638"/>
                </a:lnTo>
                <a:lnTo>
                  <a:pt x="109306" y="70138"/>
                </a:lnTo>
                <a:lnTo>
                  <a:pt x="107722" y="72500"/>
                </a:lnTo>
                <a:lnTo>
                  <a:pt x="106534" y="74722"/>
                </a:lnTo>
                <a:lnTo>
                  <a:pt x="105742" y="77083"/>
                </a:lnTo>
                <a:lnTo>
                  <a:pt x="104554" y="79166"/>
                </a:lnTo>
                <a:lnTo>
                  <a:pt x="104158" y="81250"/>
                </a:lnTo>
                <a:lnTo>
                  <a:pt x="104158" y="83055"/>
                </a:lnTo>
                <a:lnTo>
                  <a:pt x="104158" y="84583"/>
                </a:lnTo>
                <a:lnTo>
                  <a:pt x="104158" y="85833"/>
                </a:lnTo>
                <a:lnTo>
                  <a:pt x="104554" y="86944"/>
                </a:lnTo>
                <a:lnTo>
                  <a:pt x="105346" y="88194"/>
                </a:lnTo>
                <a:lnTo>
                  <a:pt x="105742" y="89583"/>
                </a:lnTo>
                <a:lnTo>
                  <a:pt x="106534" y="91111"/>
                </a:lnTo>
                <a:lnTo>
                  <a:pt x="106534" y="92638"/>
                </a:lnTo>
                <a:lnTo>
                  <a:pt x="107722" y="94166"/>
                </a:lnTo>
                <a:lnTo>
                  <a:pt x="108118" y="95833"/>
                </a:lnTo>
                <a:lnTo>
                  <a:pt x="108514" y="97500"/>
                </a:lnTo>
                <a:lnTo>
                  <a:pt x="108910" y="98888"/>
                </a:lnTo>
                <a:lnTo>
                  <a:pt x="109306" y="100416"/>
                </a:lnTo>
                <a:lnTo>
                  <a:pt x="109306" y="101805"/>
                </a:lnTo>
                <a:lnTo>
                  <a:pt x="109306" y="102916"/>
                </a:lnTo>
                <a:lnTo>
                  <a:pt x="109306" y="104166"/>
                </a:lnTo>
                <a:lnTo>
                  <a:pt x="109306" y="105000"/>
                </a:lnTo>
                <a:lnTo>
                  <a:pt x="108910" y="105833"/>
                </a:lnTo>
                <a:lnTo>
                  <a:pt x="108514" y="106388"/>
                </a:lnTo>
                <a:lnTo>
                  <a:pt x="107722" y="107222"/>
                </a:lnTo>
                <a:lnTo>
                  <a:pt x="106534" y="107916"/>
                </a:lnTo>
                <a:lnTo>
                  <a:pt x="105742" y="108750"/>
                </a:lnTo>
                <a:lnTo>
                  <a:pt x="104554" y="109444"/>
                </a:lnTo>
                <a:lnTo>
                  <a:pt x="102970" y="110416"/>
                </a:lnTo>
                <a:lnTo>
                  <a:pt x="100990" y="111388"/>
                </a:lnTo>
                <a:lnTo>
                  <a:pt x="98217" y="112500"/>
                </a:lnTo>
                <a:lnTo>
                  <a:pt x="94257" y="114027"/>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28" name="Shape 5528"/>
          <p:cNvSpPr/>
          <p:nvPr/>
        </p:nvSpPr>
        <p:spPr>
          <a:xfrm>
            <a:off x="7767638" y="4291012"/>
            <a:ext cx="412749" cy="1389061"/>
          </a:xfrm>
          <a:custGeom>
            <a:pathLst>
              <a:path extrusionOk="0" h="120000" w="120000">
                <a:moveTo>
                  <a:pt x="97397" y="114377"/>
                </a:moveTo>
                <a:lnTo>
                  <a:pt x="97397" y="114377"/>
                </a:lnTo>
                <a:lnTo>
                  <a:pt x="94109" y="115474"/>
                </a:lnTo>
                <a:lnTo>
                  <a:pt x="90410" y="116571"/>
                </a:lnTo>
                <a:lnTo>
                  <a:pt x="86712" y="117394"/>
                </a:lnTo>
                <a:lnTo>
                  <a:pt x="83424" y="118080"/>
                </a:lnTo>
                <a:lnTo>
                  <a:pt x="80136" y="118765"/>
                </a:lnTo>
                <a:lnTo>
                  <a:pt x="77260" y="119177"/>
                </a:lnTo>
                <a:lnTo>
                  <a:pt x="73972" y="119588"/>
                </a:lnTo>
                <a:lnTo>
                  <a:pt x="70273" y="119725"/>
                </a:lnTo>
                <a:lnTo>
                  <a:pt x="66575" y="119862"/>
                </a:lnTo>
                <a:lnTo>
                  <a:pt x="62465" y="119862"/>
                </a:lnTo>
                <a:lnTo>
                  <a:pt x="57534" y="119725"/>
                </a:lnTo>
                <a:lnTo>
                  <a:pt x="53424" y="119725"/>
                </a:lnTo>
                <a:lnTo>
                  <a:pt x="48082" y="119451"/>
                </a:lnTo>
                <a:lnTo>
                  <a:pt x="42328" y="119040"/>
                </a:lnTo>
                <a:lnTo>
                  <a:pt x="36164" y="118765"/>
                </a:lnTo>
                <a:lnTo>
                  <a:pt x="29589" y="118217"/>
                </a:lnTo>
                <a:lnTo>
                  <a:pt x="16438" y="117120"/>
                </a:lnTo>
                <a:lnTo>
                  <a:pt x="8219" y="115474"/>
                </a:lnTo>
                <a:lnTo>
                  <a:pt x="3287" y="113691"/>
                </a:lnTo>
                <a:lnTo>
                  <a:pt x="821" y="111360"/>
                </a:lnTo>
                <a:lnTo>
                  <a:pt x="0" y="108891"/>
                </a:lnTo>
                <a:lnTo>
                  <a:pt x="821" y="106148"/>
                </a:lnTo>
                <a:lnTo>
                  <a:pt x="2465" y="103268"/>
                </a:lnTo>
                <a:lnTo>
                  <a:pt x="3698" y="100251"/>
                </a:lnTo>
                <a:lnTo>
                  <a:pt x="4109" y="98468"/>
                </a:lnTo>
                <a:lnTo>
                  <a:pt x="4931" y="96137"/>
                </a:lnTo>
                <a:lnTo>
                  <a:pt x="6164" y="92982"/>
                </a:lnTo>
                <a:lnTo>
                  <a:pt x="6575" y="89554"/>
                </a:lnTo>
                <a:lnTo>
                  <a:pt x="6986" y="85714"/>
                </a:lnTo>
                <a:lnTo>
                  <a:pt x="7808" y="81462"/>
                </a:lnTo>
                <a:lnTo>
                  <a:pt x="8630" y="77074"/>
                </a:lnTo>
                <a:lnTo>
                  <a:pt x="9863" y="72548"/>
                </a:lnTo>
                <a:lnTo>
                  <a:pt x="10273" y="67885"/>
                </a:lnTo>
                <a:lnTo>
                  <a:pt x="11095" y="63497"/>
                </a:lnTo>
                <a:lnTo>
                  <a:pt x="11506" y="59245"/>
                </a:lnTo>
                <a:lnTo>
                  <a:pt x="11917" y="55268"/>
                </a:lnTo>
                <a:lnTo>
                  <a:pt x="12328" y="51565"/>
                </a:lnTo>
                <a:lnTo>
                  <a:pt x="12328" y="48548"/>
                </a:lnTo>
                <a:lnTo>
                  <a:pt x="12328" y="45942"/>
                </a:lnTo>
                <a:lnTo>
                  <a:pt x="12328" y="43885"/>
                </a:lnTo>
                <a:lnTo>
                  <a:pt x="11917" y="42377"/>
                </a:lnTo>
                <a:lnTo>
                  <a:pt x="11917" y="40731"/>
                </a:lnTo>
                <a:lnTo>
                  <a:pt x="11917" y="38811"/>
                </a:lnTo>
                <a:lnTo>
                  <a:pt x="11917" y="36754"/>
                </a:lnTo>
                <a:lnTo>
                  <a:pt x="11917" y="34697"/>
                </a:lnTo>
                <a:lnTo>
                  <a:pt x="11917" y="32365"/>
                </a:lnTo>
                <a:lnTo>
                  <a:pt x="11917" y="30171"/>
                </a:lnTo>
                <a:lnTo>
                  <a:pt x="12328" y="27840"/>
                </a:lnTo>
                <a:lnTo>
                  <a:pt x="12328" y="25645"/>
                </a:lnTo>
                <a:lnTo>
                  <a:pt x="12328" y="23451"/>
                </a:lnTo>
                <a:lnTo>
                  <a:pt x="12328" y="21257"/>
                </a:lnTo>
                <a:lnTo>
                  <a:pt x="12739" y="19200"/>
                </a:lnTo>
                <a:lnTo>
                  <a:pt x="13561" y="17280"/>
                </a:lnTo>
                <a:lnTo>
                  <a:pt x="13561" y="15497"/>
                </a:lnTo>
                <a:lnTo>
                  <a:pt x="13972" y="13851"/>
                </a:lnTo>
                <a:lnTo>
                  <a:pt x="14383" y="12342"/>
                </a:lnTo>
                <a:lnTo>
                  <a:pt x="15616" y="9737"/>
                </a:lnTo>
                <a:lnTo>
                  <a:pt x="19315" y="7268"/>
                </a:lnTo>
                <a:lnTo>
                  <a:pt x="23835" y="5211"/>
                </a:lnTo>
                <a:lnTo>
                  <a:pt x="30821" y="3154"/>
                </a:lnTo>
                <a:lnTo>
                  <a:pt x="38630" y="1645"/>
                </a:lnTo>
                <a:lnTo>
                  <a:pt x="48082" y="548"/>
                </a:lnTo>
                <a:lnTo>
                  <a:pt x="58356" y="0"/>
                </a:lnTo>
                <a:lnTo>
                  <a:pt x="69452" y="0"/>
                </a:lnTo>
                <a:lnTo>
                  <a:pt x="74383" y="274"/>
                </a:lnTo>
                <a:lnTo>
                  <a:pt x="79726" y="960"/>
                </a:lnTo>
                <a:lnTo>
                  <a:pt x="86301" y="1782"/>
                </a:lnTo>
                <a:lnTo>
                  <a:pt x="93287" y="2880"/>
                </a:lnTo>
                <a:lnTo>
                  <a:pt x="99863" y="4114"/>
                </a:lnTo>
                <a:lnTo>
                  <a:pt x="105205" y="5348"/>
                </a:lnTo>
                <a:lnTo>
                  <a:pt x="109315" y="6720"/>
                </a:lnTo>
                <a:lnTo>
                  <a:pt x="112191" y="7817"/>
                </a:lnTo>
                <a:lnTo>
                  <a:pt x="113424" y="9051"/>
                </a:lnTo>
                <a:lnTo>
                  <a:pt x="114657" y="10422"/>
                </a:lnTo>
                <a:lnTo>
                  <a:pt x="115068" y="11931"/>
                </a:lnTo>
                <a:lnTo>
                  <a:pt x="115479" y="13577"/>
                </a:lnTo>
                <a:lnTo>
                  <a:pt x="115479" y="15497"/>
                </a:lnTo>
                <a:lnTo>
                  <a:pt x="115479" y="17691"/>
                </a:lnTo>
                <a:lnTo>
                  <a:pt x="116301" y="20160"/>
                </a:lnTo>
                <a:lnTo>
                  <a:pt x="118356" y="23177"/>
                </a:lnTo>
                <a:lnTo>
                  <a:pt x="118767" y="24822"/>
                </a:lnTo>
                <a:lnTo>
                  <a:pt x="119178" y="26742"/>
                </a:lnTo>
                <a:lnTo>
                  <a:pt x="119589" y="28662"/>
                </a:lnTo>
                <a:lnTo>
                  <a:pt x="119589" y="30857"/>
                </a:lnTo>
                <a:lnTo>
                  <a:pt x="119589" y="33051"/>
                </a:lnTo>
                <a:lnTo>
                  <a:pt x="119589" y="35520"/>
                </a:lnTo>
                <a:lnTo>
                  <a:pt x="119589" y="37851"/>
                </a:lnTo>
                <a:lnTo>
                  <a:pt x="119178" y="40182"/>
                </a:lnTo>
                <a:lnTo>
                  <a:pt x="118767" y="42514"/>
                </a:lnTo>
                <a:lnTo>
                  <a:pt x="118356" y="44845"/>
                </a:lnTo>
                <a:lnTo>
                  <a:pt x="117945" y="47040"/>
                </a:lnTo>
                <a:lnTo>
                  <a:pt x="117123" y="49097"/>
                </a:lnTo>
                <a:lnTo>
                  <a:pt x="116301" y="51017"/>
                </a:lnTo>
                <a:lnTo>
                  <a:pt x="115890" y="52800"/>
                </a:lnTo>
                <a:lnTo>
                  <a:pt x="115479" y="54308"/>
                </a:lnTo>
                <a:lnTo>
                  <a:pt x="115068" y="55542"/>
                </a:lnTo>
                <a:lnTo>
                  <a:pt x="114246" y="56914"/>
                </a:lnTo>
                <a:lnTo>
                  <a:pt x="113424" y="58422"/>
                </a:lnTo>
                <a:lnTo>
                  <a:pt x="112602" y="60205"/>
                </a:lnTo>
                <a:lnTo>
                  <a:pt x="112191" y="62262"/>
                </a:lnTo>
                <a:lnTo>
                  <a:pt x="111369" y="64320"/>
                </a:lnTo>
                <a:lnTo>
                  <a:pt x="110547" y="66651"/>
                </a:lnTo>
                <a:lnTo>
                  <a:pt x="109315" y="68845"/>
                </a:lnTo>
                <a:lnTo>
                  <a:pt x="109315" y="71177"/>
                </a:lnTo>
                <a:lnTo>
                  <a:pt x="108493" y="73508"/>
                </a:lnTo>
                <a:lnTo>
                  <a:pt x="108082" y="75840"/>
                </a:lnTo>
                <a:lnTo>
                  <a:pt x="107671" y="78034"/>
                </a:lnTo>
                <a:lnTo>
                  <a:pt x="107260" y="80091"/>
                </a:lnTo>
                <a:lnTo>
                  <a:pt x="107260" y="82011"/>
                </a:lnTo>
                <a:lnTo>
                  <a:pt x="107260" y="83794"/>
                </a:lnTo>
                <a:lnTo>
                  <a:pt x="107671" y="85302"/>
                </a:lnTo>
                <a:lnTo>
                  <a:pt x="108082" y="86537"/>
                </a:lnTo>
                <a:lnTo>
                  <a:pt x="108904" y="88182"/>
                </a:lnTo>
                <a:lnTo>
                  <a:pt x="109315" y="89828"/>
                </a:lnTo>
                <a:lnTo>
                  <a:pt x="109726" y="91611"/>
                </a:lnTo>
                <a:lnTo>
                  <a:pt x="110547" y="93394"/>
                </a:lnTo>
                <a:lnTo>
                  <a:pt x="110958" y="95040"/>
                </a:lnTo>
                <a:lnTo>
                  <a:pt x="111369" y="96822"/>
                </a:lnTo>
                <a:lnTo>
                  <a:pt x="111369" y="98605"/>
                </a:lnTo>
                <a:lnTo>
                  <a:pt x="111780" y="100114"/>
                </a:lnTo>
                <a:lnTo>
                  <a:pt x="111780" y="101622"/>
                </a:lnTo>
                <a:lnTo>
                  <a:pt x="111780" y="102994"/>
                </a:lnTo>
                <a:lnTo>
                  <a:pt x="111780" y="104228"/>
                </a:lnTo>
                <a:lnTo>
                  <a:pt x="112191" y="105188"/>
                </a:lnTo>
                <a:lnTo>
                  <a:pt x="112191" y="106011"/>
                </a:lnTo>
                <a:lnTo>
                  <a:pt x="112191" y="106560"/>
                </a:lnTo>
                <a:lnTo>
                  <a:pt x="112191" y="106834"/>
                </a:lnTo>
                <a:lnTo>
                  <a:pt x="111780" y="107657"/>
                </a:lnTo>
                <a:lnTo>
                  <a:pt x="110547" y="108342"/>
                </a:lnTo>
                <a:lnTo>
                  <a:pt x="109315" y="109165"/>
                </a:lnTo>
                <a:lnTo>
                  <a:pt x="108493" y="109851"/>
                </a:lnTo>
                <a:lnTo>
                  <a:pt x="106849" y="110811"/>
                </a:lnTo>
                <a:lnTo>
                  <a:pt x="104383" y="111771"/>
                </a:lnTo>
                <a:lnTo>
                  <a:pt x="101506" y="112868"/>
                </a:lnTo>
                <a:lnTo>
                  <a:pt x="97397" y="114377"/>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29" name="Shape 5529"/>
          <p:cNvSpPr/>
          <p:nvPr/>
        </p:nvSpPr>
        <p:spPr>
          <a:xfrm>
            <a:off x="7040563" y="4289425"/>
            <a:ext cx="423861" cy="1389063"/>
          </a:xfrm>
          <a:custGeom>
            <a:pathLst>
              <a:path extrusionOk="0" h="120000" w="120000">
                <a:moveTo>
                  <a:pt x="26710" y="5485"/>
                </a:moveTo>
                <a:lnTo>
                  <a:pt x="26710" y="5485"/>
                </a:lnTo>
                <a:lnTo>
                  <a:pt x="30299" y="4388"/>
                </a:lnTo>
                <a:lnTo>
                  <a:pt x="33887" y="3291"/>
                </a:lnTo>
                <a:lnTo>
                  <a:pt x="37076" y="2468"/>
                </a:lnTo>
                <a:lnTo>
                  <a:pt x="40265" y="1645"/>
                </a:lnTo>
                <a:lnTo>
                  <a:pt x="43455" y="1097"/>
                </a:lnTo>
                <a:lnTo>
                  <a:pt x="46644" y="548"/>
                </a:lnTo>
                <a:lnTo>
                  <a:pt x="49833" y="137"/>
                </a:lnTo>
                <a:lnTo>
                  <a:pt x="52225" y="0"/>
                </a:lnTo>
                <a:lnTo>
                  <a:pt x="55813" y="0"/>
                </a:lnTo>
                <a:lnTo>
                  <a:pt x="59401" y="0"/>
                </a:lnTo>
                <a:lnTo>
                  <a:pt x="63787" y="137"/>
                </a:lnTo>
                <a:lnTo>
                  <a:pt x="67774" y="411"/>
                </a:lnTo>
                <a:lnTo>
                  <a:pt x="72558" y="960"/>
                </a:lnTo>
                <a:lnTo>
                  <a:pt x="77342" y="1508"/>
                </a:lnTo>
                <a:lnTo>
                  <a:pt x="83322" y="2057"/>
                </a:lnTo>
                <a:lnTo>
                  <a:pt x="89700" y="2880"/>
                </a:lnTo>
                <a:lnTo>
                  <a:pt x="100863" y="4525"/>
                </a:lnTo>
                <a:lnTo>
                  <a:pt x="108837" y="6308"/>
                </a:lnTo>
                <a:lnTo>
                  <a:pt x="114817" y="7954"/>
                </a:lnTo>
                <a:lnTo>
                  <a:pt x="118006" y="9737"/>
                </a:lnTo>
                <a:lnTo>
                  <a:pt x="119601" y="11794"/>
                </a:lnTo>
                <a:lnTo>
                  <a:pt x="119601" y="14125"/>
                </a:lnTo>
                <a:lnTo>
                  <a:pt x="119202" y="16731"/>
                </a:lnTo>
                <a:lnTo>
                  <a:pt x="118405" y="19611"/>
                </a:lnTo>
                <a:lnTo>
                  <a:pt x="117209" y="21531"/>
                </a:lnTo>
                <a:lnTo>
                  <a:pt x="116411" y="24137"/>
                </a:lnTo>
                <a:lnTo>
                  <a:pt x="115614" y="27291"/>
                </a:lnTo>
                <a:lnTo>
                  <a:pt x="114817" y="30994"/>
                </a:lnTo>
                <a:lnTo>
                  <a:pt x="113222" y="34834"/>
                </a:lnTo>
                <a:lnTo>
                  <a:pt x="112026" y="39222"/>
                </a:lnTo>
                <a:lnTo>
                  <a:pt x="110830" y="43611"/>
                </a:lnTo>
                <a:lnTo>
                  <a:pt x="109235" y="48137"/>
                </a:lnTo>
                <a:lnTo>
                  <a:pt x="108039" y="52800"/>
                </a:lnTo>
                <a:lnTo>
                  <a:pt x="106445" y="57188"/>
                </a:lnTo>
                <a:lnTo>
                  <a:pt x="105647" y="61440"/>
                </a:lnTo>
                <a:lnTo>
                  <a:pt x="104850" y="65280"/>
                </a:lnTo>
                <a:lnTo>
                  <a:pt x="104053" y="68845"/>
                </a:lnTo>
                <a:lnTo>
                  <a:pt x="104053" y="71862"/>
                </a:lnTo>
                <a:lnTo>
                  <a:pt x="104053" y="74331"/>
                </a:lnTo>
                <a:lnTo>
                  <a:pt x="104053" y="76114"/>
                </a:lnTo>
                <a:lnTo>
                  <a:pt x="104053" y="77622"/>
                </a:lnTo>
                <a:lnTo>
                  <a:pt x="104451" y="79268"/>
                </a:lnTo>
                <a:lnTo>
                  <a:pt x="104850" y="81188"/>
                </a:lnTo>
                <a:lnTo>
                  <a:pt x="105249" y="83245"/>
                </a:lnTo>
                <a:lnTo>
                  <a:pt x="105647" y="85302"/>
                </a:lnTo>
                <a:lnTo>
                  <a:pt x="106046" y="87497"/>
                </a:lnTo>
                <a:lnTo>
                  <a:pt x="106445" y="89691"/>
                </a:lnTo>
                <a:lnTo>
                  <a:pt x="107242" y="92022"/>
                </a:lnTo>
                <a:lnTo>
                  <a:pt x="107242" y="94217"/>
                </a:lnTo>
                <a:lnTo>
                  <a:pt x="107641" y="96548"/>
                </a:lnTo>
                <a:lnTo>
                  <a:pt x="108039" y="98605"/>
                </a:lnTo>
                <a:lnTo>
                  <a:pt x="108438" y="100662"/>
                </a:lnTo>
                <a:lnTo>
                  <a:pt x="108438" y="102582"/>
                </a:lnTo>
                <a:lnTo>
                  <a:pt x="108438" y="104365"/>
                </a:lnTo>
                <a:lnTo>
                  <a:pt x="108438" y="106011"/>
                </a:lnTo>
                <a:lnTo>
                  <a:pt x="108039" y="107520"/>
                </a:lnTo>
                <a:lnTo>
                  <a:pt x="105647" y="110125"/>
                </a:lnTo>
                <a:lnTo>
                  <a:pt x="100465" y="112457"/>
                </a:lnTo>
                <a:lnTo>
                  <a:pt x="92890" y="114514"/>
                </a:lnTo>
                <a:lnTo>
                  <a:pt x="84119" y="116297"/>
                </a:lnTo>
                <a:lnTo>
                  <a:pt x="75348" y="117805"/>
                </a:lnTo>
                <a:lnTo>
                  <a:pt x="66578" y="118902"/>
                </a:lnTo>
                <a:lnTo>
                  <a:pt x="59401" y="119588"/>
                </a:lnTo>
                <a:lnTo>
                  <a:pt x="54617" y="119862"/>
                </a:lnTo>
                <a:lnTo>
                  <a:pt x="49833" y="119588"/>
                </a:lnTo>
                <a:lnTo>
                  <a:pt x="44252" y="119040"/>
                </a:lnTo>
                <a:lnTo>
                  <a:pt x="38272" y="118217"/>
                </a:lnTo>
                <a:lnTo>
                  <a:pt x="31495" y="116982"/>
                </a:lnTo>
                <a:lnTo>
                  <a:pt x="25116" y="115748"/>
                </a:lnTo>
                <a:lnTo>
                  <a:pt x="19534" y="114377"/>
                </a:lnTo>
                <a:lnTo>
                  <a:pt x="15548" y="113005"/>
                </a:lnTo>
                <a:lnTo>
                  <a:pt x="12358" y="111908"/>
                </a:lnTo>
                <a:lnTo>
                  <a:pt x="11162" y="110674"/>
                </a:lnTo>
                <a:lnTo>
                  <a:pt x="9966" y="109577"/>
                </a:lnTo>
                <a:lnTo>
                  <a:pt x="8770" y="108068"/>
                </a:lnTo>
                <a:lnTo>
                  <a:pt x="7574" y="106560"/>
                </a:lnTo>
                <a:lnTo>
                  <a:pt x="6777" y="104777"/>
                </a:lnTo>
                <a:lnTo>
                  <a:pt x="5182" y="102720"/>
                </a:lnTo>
                <a:lnTo>
                  <a:pt x="3986" y="100251"/>
                </a:lnTo>
                <a:lnTo>
                  <a:pt x="2790" y="97371"/>
                </a:lnTo>
                <a:lnTo>
                  <a:pt x="1594" y="95862"/>
                </a:lnTo>
                <a:lnTo>
                  <a:pt x="1196" y="94354"/>
                </a:lnTo>
                <a:lnTo>
                  <a:pt x="1196" y="92434"/>
                </a:lnTo>
                <a:lnTo>
                  <a:pt x="797" y="90514"/>
                </a:lnTo>
                <a:lnTo>
                  <a:pt x="398" y="88457"/>
                </a:lnTo>
                <a:lnTo>
                  <a:pt x="0" y="86125"/>
                </a:lnTo>
                <a:lnTo>
                  <a:pt x="0" y="83794"/>
                </a:lnTo>
                <a:lnTo>
                  <a:pt x="0" y="81462"/>
                </a:lnTo>
                <a:lnTo>
                  <a:pt x="0" y="79131"/>
                </a:lnTo>
                <a:lnTo>
                  <a:pt x="0" y="76662"/>
                </a:lnTo>
                <a:lnTo>
                  <a:pt x="398" y="74331"/>
                </a:lnTo>
                <a:lnTo>
                  <a:pt x="797" y="72274"/>
                </a:lnTo>
                <a:lnTo>
                  <a:pt x="1196" y="70080"/>
                </a:lnTo>
                <a:lnTo>
                  <a:pt x="1196" y="68022"/>
                </a:lnTo>
                <a:lnTo>
                  <a:pt x="1594" y="66240"/>
                </a:lnTo>
                <a:lnTo>
                  <a:pt x="2790" y="64594"/>
                </a:lnTo>
                <a:lnTo>
                  <a:pt x="3189" y="63497"/>
                </a:lnTo>
                <a:lnTo>
                  <a:pt x="3986" y="61988"/>
                </a:lnTo>
                <a:lnTo>
                  <a:pt x="4385" y="60342"/>
                </a:lnTo>
                <a:lnTo>
                  <a:pt x="5182" y="58422"/>
                </a:lnTo>
                <a:lnTo>
                  <a:pt x="6777" y="56502"/>
                </a:lnTo>
                <a:lnTo>
                  <a:pt x="7176" y="54308"/>
                </a:lnTo>
                <a:lnTo>
                  <a:pt x="7973" y="52114"/>
                </a:lnTo>
                <a:lnTo>
                  <a:pt x="9568" y="49645"/>
                </a:lnTo>
                <a:lnTo>
                  <a:pt x="9966" y="47451"/>
                </a:lnTo>
                <a:lnTo>
                  <a:pt x="10764" y="45120"/>
                </a:lnTo>
                <a:lnTo>
                  <a:pt x="11162" y="42788"/>
                </a:lnTo>
                <a:lnTo>
                  <a:pt x="11561" y="40731"/>
                </a:lnTo>
                <a:lnTo>
                  <a:pt x="11960" y="38674"/>
                </a:lnTo>
                <a:lnTo>
                  <a:pt x="11960" y="36891"/>
                </a:lnTo>
                <a:lnTo>
                  <a:pt x="11561" y="35245"/>
                </a:lnTo>
                <a:lnTo>
                  <a:pt x="11162" y="33874"/>
                </a:lnTo>
                <a:lnTo>
                  <a:pt x="10764" y="32640"/>
                </a:lnTo>
                <a:lnTo>
                  <a:pt x="10365" y="31405"/>
                </a:lnTo>
                <a:lnTo>
                  <a:pt x="9966" y="30034"/>
                </a:lnTo>
                <a:lnTo>
                  <a:pt x="9966" y="28525"/>
                </a:lnTo>
                <a:lnTo>
                  <a:pt x="9966" y="27017"/>
                </a:lnTo>
                <a:lnTo>
                  <a:pt x="9966" y="25371"/>
                </a:lnTo>
                <a:lnTo>
                  <a:pt x="9966" y="23725"/>
                </a:lnTo>
                <a:lnTo>
                  <a:pt x="9966" y="22080"/>
                </a:lnTo>
                <a:lnTo>
                  <a:pt x="9966" y="20571"/>
                </a:lnTo>
                <a:lnTo>
                  <a:pt x="10365" y="19062"/>
                </a:lnTo>
                <a:lnTo>
                  <a:pt x="10764" y="17691"/>
                </a:lnTo>
                <a:lnTo>
                  <a:pt x="10764" y="16457"/>
                </a:lnTo>
                <a:lnTo>
                  <a:pt x="11162" y="15222"/>
                </a:lnTo>
                <a:lnTo>
                  <a:pt x="11960" y="14262"/>
                </a:lnTo>
                <a:lnTo>
                  <a:pt x="12358" y="13577"/>
                </a:lnTo>
                <a:lnTo>
                  <a:pt x="12358" y="13028"/>
                </a:lnTo>
                <a:lnTo>
                  <a:pt x="13554" y="12342"/>
                </a:lnTo>
                <a:lnTo>
                  <a:pt x="14750" y="11520"/>
                </a:lnTo>
                <a:lnTo>
                  <a:pt x="15548" y="10697"/>
                </a:lnTo>
                <a:lnTo>
                  <a:pt x="16744" y="9874"/>
                </a:lnTo>
                <a:lnTo>
                  <a:pt x="18338" y="9051"/>
                </a:lnTo>
                <a:lnTo>
                  <a:pt x="20730" y="8091"/>
                </a:lnTo>
                <a:lnTo>
                  <a:pt x="23122" y="6994"/>
                </a:lnTo>
                <a:lnTo>
                  <a:pt x="26710" y="5485"/>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30" name="Shape 5530"/>
          <p:cNvSpPr/>
          <p:nvPr/>
        </p:nvSpPr>
        <p:spPr>
          <a:xfrm>
            <a:off x="7105650" y="4437062"/>
            <a:ext cx="58738" cy="57150"/>
          </a:xfrm>
          <a:custGeom>
            <a:pathLst>
              <a:path extrusionOk="0" h="120000" w="120000">
                <a:moveTo>
                  <a:pt x="58536" y="116666"/>
                </a:moveTo>
                <a:lnTo>
                  <a:pt x="58536" y="116666"/>
                </a:lnTo>
                <a:lnTo>
                  <a:pt x="81951" y="113333"/>
                </a:lnTo>
                <a:lnTo>
                  <a:pt x="99512" y="100000"/>
                </a:lnTo>
                <a:lnTo>
                  <a:pt x="111219" y="80000"/>
                </a:lnTo>
                <a:lnTo>
                  <a:pt x="117073" y="56666"/>
                </a:lnTo>
                <a:lnTo>
                  <a:pt x="111219" y="33333"/>
                </a:lnTo>
                <a:lnTo>
                  <a:pt x="99512" y="16666"/>
                </a:lnTo>
                <a:lnTo>
                  <a:pt x="81951" y="6666"/>
                </a:lnTo>
                <a:lnTo>
                  <a:pt x="58536" y="0"/>
                </a:lnTo>
                <a:lnTo>
                  <a:pt x="35121" y="6666"/>
                </a:lnTo>
                <a:lnTo>
                  <a:pt x="20487" y="16666"/>
                </a:lnTo>
                <a:lnTo>
                  <a:pt x="5853" y="33333"/>
                </a:lnTo>
                <a:lnTo>
                  <a:pt x="0" y="56666"/>
                </a:lnTo>
                <a:lnTo>
                  <a:pt x="5853" y="80000"/>
                </a:lnTo>
                <a:lnTo>
                  <a:pt x="20487" y="100000"/>
                </a:lnTo>
                <a:lnTo>
                  <a:pt x="35121" y="113333"/>
                </a:lnTo>
                <a:lnTo>
                  <a:pt x="58536"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31" name="Shape 5531"/>
          <p:cNvSpPr/>
          <p:nvPr/>
        </p:nvSpPr>
        <p:spPr>
          <a:xfrm>
            <a:off x="7145338" y="4362450"/>
            <a:ext cx="58737" cy="58738"/>
          </a:xfrm>
          <a:custGeom>
            <a:pathLst>
              <a:path extrusionOk="0" h="120000" w="120000">
                <a:moveTo>
                  <a:pt x="58536" y="116756"/>
                </a:moveTo>
                <a:lnTo>
                  <a:pt x="58536" y="116756"/>
                </a:lnTo>
                <a:lnTo>
                  <a:pt x="81951" y="110270"/>
                </a:lnTo>
                <a:lnTo>
                  <a:pt x="99512" y="100540"/>
                </a:lnTo>
                <a:lnTo>
                  <a:pt x="111219" y="81081"/>
                </a:lnTo>
                <a:lnTo>
                  <a:pt x="117073" y="58378"/>
                </a:lnTo>
                <a:lnTo>
                  <a:pt x="111219" y="35675"/>
                </a:lnTo>
                <a:lnTo>
                  <a:pt x="99512" y="19459"/>
                </a:lnTo>
                <a:lnTo>
                  <a:pt x="81951" y="6486"/>
                </a:lnTo>
                <a:lnTo>
                  <a:pt x="58536" y="0"/>
                </a:lnTo>
                <a:lnTo>
                  <a:pt x="35121" y="6486"/>
                </a:lnTo>
                <a:lnTo>
                  <a:pt x="20487" y="19459"/>
                </a:lnTo>
                <a:lnTo>
                  <a:pt x="5853" y="35675"/>
                </a:lnTo>
                <a:lnTo>
                  <a:pt x="0" y="58378"/>
                </a:lnTo>
                <a:lnTo>
                  <a:pt x="5853" y="81081"/>
                </a:lnTo>
                <a:lnTo>
                  <a:pt x="20487" y="100540"/>
                </a:lnTo>
                <a:lnTo>
                  <a:pt x="35121" y="110270"/>
                </a:lnTo>
                <a:lnTo>
                  <a:pt x="58536"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32" name="Shape 5532"/>
          <p:cNvSpPr/>
          <p:nvPr/>
        </p:nvSpPr>
        <p:spPr>
          <a:xfrm>
            <a:off x="7237413" y="4329112"/>
            <a:ext cx="41275" cy="41275"/>
          </a:xfrm>
          <a:custGeom>
            <a:pathLst>
              <a:path extrusionOk="0" h="120000" w="120000">
                <a:moveTo>
                  <a:pt x="57931" y="115384"/>
                </a:moveTo>
                <a:lnTo>
                  <a:pt x="78620" y="110769"/>
                </a:lnTo>
                <a:lnTo>
                  <a:pt x="99310" y="96923"/>
                </a:lnTo>
                <a:lnTo>
                  <a:pt x="107586" y="83076"/>
                </a:lnTo>
                <a:lnTo>
                  <a:pt x="115862" y="60000"/>
                </a:lnTo>
                <a:lnTo>
                  <a:pt x="107586" y="36923"/>
                </a:lnTo>
                <a:lnTo>
                  <a:pt x="99310" y="18461"/>
                </a:lnTo>
                <a:lnTo>
                  <a:pt x="78620" y="4615"/>
                </a:lnTo>
                <a:lnTo>
                  <a:pt x="57931" y="0"/>
                </a:lnTo>
                <a:lnTo>
                  <a:pt x="37241" y="4615"/>
                </a:lnTo>
                <a:lnTo>
                  <a:pt x="16551" y="18461"/>
                </a:lnTo>
                <a:lnTo>
                  <a:pt x="8275" y="36923"/>
                </a:lnTo>
                <a:lnTo>
                  <a:pt x="0" y="60000"/>
                </a:lnTo>
                <a:lnTo>
                  <a:pt x="8275" y="83076"/>
                </a:lnTo>
                <a:lnTo>
                  <a:pt x="16551" y="96923"/>
                </a:lnTo>
                <a:lnTo>
                  <a:pt x="37241" y="110769"/>
                </a:lnTo>
                <a:lnTo>
                  <a:pt x="57931" y="115384"/>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33" name="Shape 5533"/>
          <p:cNvSpPr/>
          <p:nvPr/>
        </p:nvSpPr>
        <p:spPr>
          <a:xfrm>
            <a:off x="7237413" y="4329112"/>
            <a:ext cx="57150" cy="57150"/>
          </a:xfrm>
          <a:custGeom>
            <a:pathLst>
              <a:path extrusionOk="0" h="120000" w="120000">
                <a:moveTo>
                  <a:pt x="61463" y="116666"/>
                </a:moveTo>
                <a:lnTo>
                  <a:pt x="61463" y="116666"/>
                </a:lnTo>
                <a:lnTo>
                  <a:pt x="79024" y="110000"/>
                </a:lnTo>
                <a:lnTo>
                  <a:pt x="99512" y="100000"/>
                </a:lnTo>
                <a:lnTo>
                  <a:pt x="111219" y="83333"/>
                </a:lnTo>
                <a:lnTo>
                  <a:pt x="117073" y="60000"/>
                </a:lnTo>
                <a:lnTo>
                  <a:pt x="111219" y="36666"/>
                </a:lnTo>
                <a:lnTo>
                  <a:pt x="99512" y="16666"/>
                </a:lnTo>
                <a:lnTo>
                  <a:pt x="79024" y="6666"/>
                </a:lnTo>
                <a:lnTo>
                  <a:pt x="61463" y="0"/>
                </a:lnTo>
                <a:lnTo>
                  <a:pt x="38048" y="6666"/>
                </a:lnTo>
                <a:lnTo>
                  <a:pt x="17560" y="16666"/>
                </a:lnTo>
                <a:lnTo>
                  <a:pt x="5853" y="36666"/>
                </a:lnTo>
                <a:lnTo>
                  <a:pt x="0" y="60000"/>
                </a:lnTo>
                <a:lnTo>
                  <a:pt x="5853" y="83333"/>
                </a:lnTo>
                <a:lnTo>
                  <a:pt x="17560" y="100000"/>
                </a:lnTo>
                <a:lnTo>
                  <a:pt x="38048" y="110000"/>
                </a:lnTo>
                <a:lnTo>
                  <a:pt x="61463"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34" name="Shape 5534"/>
          <p:cNvSpPr/>
          <p:nvPr/>
        </p:nvSpPr>
        <p:spPr>
          <a:xfrm>
            <a:off x="7326313" y="4356100"/>
            <a:ext cx="58737" cy="57150"/>
          </a:xfrm>
          <a:custGeom>
            <a:pathLst>
              <a:path extrusionOk="0" h="120000" w="120000">
                <a:moveTo>
                  <a:pt x="62857" y="116666"/>
                </a:moveTo>
                <a:lnTo>
                  <a:pt x="62857" y="116666"/>
                </a:lnTo>
                <a:lnTo>
                  <a:pt x="80000" y="113333"/>
                </a:lnTo>
                <a:lnTo>
                  <a:pt x="100000" y="100000"/>
                </a:lnTo>
                <a:lnTo>
                  <a:pt x="111428" y="80000"/>
                </a:lnTo>
                <a:lnTo>
                  <a:pt x="117142" y="56666"/>
                </a:lnTo>
                <a:lnTo>
                  <a:pt x="111428" y="33333"/>
                </a:lnTo>
                <a:lnTo>
                  <a:pt x="100000" y="16666"/>
                </a:lnTo>
                <a:lnTo>
                  <a:pt x="80000" y="6666"/>
                </a:lnTo>
                <a:lnTo>
                  <a:pt x="62857" y="0"/>
                </a:lnTo>
                <a:lnTo>
                  <a:pt x="40000" y="6666"/>
                </a:lnTo>
                <a:lnTo>
                  <a:pt x="20000" y="16666"/>
                </a:lnTo>
                <a:lnTo>
                  <a:pt x="5714" y="33333"/>
                </a:lnTo>
                <a:lnTo>
                  <a:pt x="0" y="56666"/>
                </a:lnTo>
                <a:lnTo>
                  <a:pt x="5714" y="80000"/>
                </a:lnTo>
                <a:lnTo>
                  <a:pt x="20000" y="100000"/>
                </a:lnTo>
                <a:lnTo>
                  <a:pt x="40000" y="113333"/>
                </a:lnTo>
                <a:lnTo>
                  <a:pt x="62857"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35" name="Shape 5535"/>
          <p:cNvSpPr/>
          <p:nvPr/>
        </p:nvSpPr>
        <p:spPr>
          <a:xfrm>
            <a:off x="7370763" y="4438650"/>
            <a:ext cx="58737" cy="55562"/>
          </a:xfrm>
          <a:custGeom>
            <a:pathLst>
              <a:path extrusionOk="0" h="120000" w="120000">
                <a:moveTo>
                  <a:pt x="58536" y="116571"/>
                </a:moveTo>
                <a:lnTo>
                  <a:pt x="58536" y="116571"/>
                </a:lnTo>
                <a:lnTo>
                  <a:pt x="81951" y="113142"/>
                </a:lnTo>
                <a:lnTo>
                  <a:pt x="96585" y="99428"/>
                </a:lnTo>
                <a:lnTo>
                  <a:pt x="111219" y="82285"/>
                </a:lnTo>
                <a:lnTo>
                  <a:pt x="117073" y="58285"/>
                </a:lnTo>
                <a:lnTo>
                  <a:pt x="111219" y="34285"/>
                </a:lnTo>
                <a:lnTo>
                  <a:pt x="96585" y="17142"/>
                </a:lnTo>
                <a:lnTo>
                  <a:pt x="81951" y="6857"/>
                </a:lnTo>
                <a:lnTo>
                  <a:pt x="58536" y="0"/>
                </a:lnTo>
                <a:lnTo>
                  <a:pt x="35121" y="6857"/>
                </a:lnTo>
                <a:lnTo>
                  <a:pt x="17560" y="17142"/>
                </a:lnTo>
                <a:lnTo>
                  <a:pt x="5853" y="34285"/>
                </a:lnTo>
                <a:lnTo>
                  <a:pt x="0" y="58285"/>
                </a:lnTo>
                <a:lnTo>
                  <a:pt x="5853" y="82285"/>
                </a:lnTo>
                <a:lnTo>
                  <a:pt x="17560" y="99428"/>
                </a:lnTo>
                <a:lnTo>
                  <a:pt x="35121" y="113142"/>
                </a:lnTo>
                <a:lnTo>
                  <a:pt x="58536" y="116571"/>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36" name="Shape 5536"/>
          <p:cNvSpPr/>
          <p:nvPr/>
        </p:nvSpPr>
        <p:spPr>
          <a:xfrm>
            <a:off x="7459663" y="4445000"/>
            <a:ext cx="58737" cy="58738"/>
          </a:xfrm>
          <a:custGeom>
            <a:pathLst>
              <a:path extrusionOk="0" h="120000" w="120000">
                <a:moveTo>
                  <a:pt x="58536" y="116756"/>
                </a:moveTo>
                <a:lnTo>
                  <a:pt x="58536" y="116756"/>
                </a:lnTo>
                <a:lnTo>
                  <a:pt x="81951" y="110270"/>
                </a:lnTo>
                <a:lnTo>
                  <a:pt x="96585" y="97297"/>
                </a:lnTo>
                <a:lnTo>
                  <a:pt x="111219" y="81081"/>
                </a:lnTo>
                <a:lnTo>
                  <a:pt x="117073" y="58378"/>
                </a:lnTo>
                <a:lnTo>
                  <a:pt x="111219" y="35675"/>
                </a:lnTo>
                <a:lnTo>
                  <a:pt x="96585" y="16216"/>
                </a:lnTo>
                <a:lnTo>
                  <a:pt x="81951" y="6486"/>
                </a:lnTo>
                <a:lnTo>
                  <a:pt x="58536" y="0"/>
                </a:lnTo>
                <a:lnTo>
                  <a:pt x="35121" y="6486"/>
                </a:lnTo>
                <a:lnTo>
                  <a:pt x="17560" y="16216"/>
                </a:lnTo>
                <a:lnTo>
                  <a:pt x="5853" y="35675"/>
                </a:lnTo>
                <a:lnTo>
                  <a:pt x="0" y="58378"/>
                </a:lnTo>
                <a:lnTo>
                  <a:pt x="5853" y="81081"/>
                </a:lnTo>
                <a:lnTo>
                  <a:pt x="17560" y="97297"/>
                </a:lnTo>
                <a:lnTo>
                  <a:pt x="35121" y="110270"/>
                </a:lnTo>
                <a:lnTo>
                  <a:pt x="58536"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37" name="Shape 5537"/>
          <p:cNvSpPr/>
          <p:nvPr/>
        </p:nvSpPr>
        <p:spPr>
          <a:xfrm>
            <a:off x="7499350" y="4371975"/>
            <a:ext cx="58738" cy="57150"/>
          </a:xfrm>
          <a:custGeom>
            <a:pathLst>
              <a:path extrusionOk="0" h="120000" w="120000">
                <a:moveTo>
                  <a:pt x="58536" y="116666"/>
                </a:moveTo>
                <a:lnTo>
                  <a:pt x="58536" y="116666"/>
                </a:lnTo>
                <a:lnTo>
                  <a:pt x="81951" y="110000"/>
                </a:lnTo>
                <a:lnTo>
                  <a:pt x="99512" y="100000"/>
                </a:lnTo>
                <a:lnTo>
                  <a:pt x="111219" y="83333"/>
                </a:lnTo>
                <a:lnTo>
                  <a:pt x="117073" y="60000"/>
                </a:lnTo>
                <a:lnTo>
                  <a:pt x="111219" y="36666"/>
                </a:lnTo>
                <a:lnTo>
                  <a:pt x="99512" y="20000"/>
                </a:lnTo>
                <a:lnTo>
                  <a:pt x="81951" y="6666"/>
                </a:lnTo>
                <a:lnTo>
                  <a:pt x="58536" y="0"/>
                </a:lnTo>
                <a:lnTo>
                  <a:pt x="38048" y="6666"/>
                </a:lnTo>
                <a:lnTo>
                  <a:pt x="17560" y="20000"/>
                </a:lnTo>
                <a:lnTo>
                  <a:pt x="5853" y="36666"/>
                </a:lnTo>
                <a:lnTo>
                  <a:pt x="0" y="60000"/>
                </a:lnTo>
                <a:lnTo>
                  <a:pt x="5853" y="83333"/>
                </a:lnTo>
                <a:lnTo>
                  <a:pt x="17560" y="100000"/>
                </a:lnTo>
                <a:lnTo>
                  <a:pt x="38048" y="110000"/>
                </a:lnTo>
                <a:lnTo>
                  <a:pt x="58536"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38" name="Shape 5538"/>
          <p:cNvSpPr/>
          <p:nvPr/>
        </p:nvSpPr>
        <p:spPr>
          <a:xfrm>
            <a:off x="7591425" y="4338637"/>
            <a:ext cx="58738" cy="57150"/>
          </a:xfrm>
          <a:custGeom>
            <a:pathLst>
              <a:path extrusionOk="0" h="120000" w="120000">
                <a:moveTo>
                  <a:pt x="54285" y="116666"/>
                </a:moveTo>
                <a:lnTo>
                  <a:pt x="54285" y="116666"/>
                </a:lnTo>
                <a:lnTo>
                  <a:pt x="77142" y="113333"/>
                </a:lnTo>
                <a:lnTo>
                  <a:pt x="97142" y="100000"/>
                </a:lnTo>
                <a:lnTo>
                  <a:pt x="111428" y="80000"/>
                </a:lnTo>
                <a:lnTo>
                  <a:pt x="117142" y="56666"/>
                </a:lnTo>
                <a:lnTo>
                  <a:pt x="111428" y="33333"/>
                </a:lnTo>
                <a:lnTo>
                  <a:pt x="97142" y="16666"/>
                </a:lnTo>
                <a:lnTo>
                  <a:pt x="77142" y="6666"/>
                </a:lnTo>
                <a:lnTo>
                  <a:pt x="54285" y="0"/>
                </a:lnTo>
                <a:lnTo>
                  <a:pt x="37142" y="6666"/>
                </a:lnTo>
                <a:lnTo>
                  <a:pt x="17142" y="16666"/>
                </a:lnTo>
                <a:lnTo>
                  <a:pt x="5714" y="33333"/>
                </a:lnTo>
                <a:lnTo>
                  <a:pt x="0" y="56666"/>
                </a:lnTo>
                <a:lnTo>
                  <a:pt x="5714" y="80000"/>
                </a:lnTo>
                <a:lnTo>
                  <a:pt x="17142" y="100000"/>
                </a:lnTo>
                <a:lnTo>
                  <a:pt x="37142" y="113333"/>
                </a:lnTo>
                <a:lnTo>
                  <a:pt x="54285"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39" name="Shape 5539"/>
          <p:cNvSpPr/>
          <p:nvPr/>
        </p:nvSpPr>
        <p:spPr>
          <a:xfrm>
            <a:off x="7681913" y="4364037"/>
            <a:ext cx="57150" cy="58737"/>
          </a:xfrm>
          <a:custGeom>
            <a:pathLst>
              <a:path extrusionOk="0" h="120000" w="120000">
                <a:moveTo>
                  <a:pt x="61463" y="116756"/>
                </a:moveTo>
                <a:lnTo>
                  <a:pt x="61463" y="116756"/>
                </a:lnTo>
                <a:lnTo>
                  <a:pt x="79024" y="110270"/>
                </a:lnTo>
                <a:lnTo>
                  <a:pt x="99512" y="97297"/>
                </a:lnTo>
                <a:lnTo>
                  <a:pt x="111219" y="81081"/>
                </a:lnTo>
                <a:lnTo>
                  <a:pt x="117073" y="58378"/>
                </a:lnTo>
                <a:lnTo>
                  <a:pt x="111219" y="35675"/>
                </a:lnTo>
                <a:lnTo>
                  <a:pt x="99512" y="16216"/>
                </a:lnTo>
                <a:lnTo>
                  <a:pt x="79024" y="6486"/>
                </a:lnTo>
                <a:lnTo>
                  <a:pt x="61463" y="0"/>
                </a:lnTo>
                <a:lnTo>
                  <a:pt x="38048" y="6486"/>
                </a:lnTo>
                <a:lnTo>
                  <a:pt x="17560" y="16216"/>
                </a:lnTo>
                <a:lnTo>
                  <a:pt x="5853" y="35675"/>
                </a:lnTo>
                <a:lnTo>
                  <a:pt x="0" y="58378"/>
                </a:lnTo>
                <a:lnTo>
                  <a:pt x="5853" y="81081"/>
                </a:lnTo>
                <a:lnTo>
                  <a:pt x="17560" y="97297"/>
                </a:lnTo>
                <a:lnTo>
                  <a:pt x="38048" y="110270"/>
                </a:lnTo>
                <a:lnTo>
                  <a:pt x="61463"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40" name="Shape 5540"/>
          <p:cNvSpPr/>
          <p:nvPr/>
        </p:nvSpPr>
        <p:spPr>
          <a:xfrm>
            <a:off x="7726363" y="4446587"/>
            <a:ext cx="57150" cy="57150"/>
          </a:xfrm>
          <a:custGeom>
            <a:pathLst>
              <a:path extrusionOk="0" h="120000" w="120000">
                <a:moveTo>
                  <a:pt x="57000" y="116666"/>
                </a:moveTo>
                <a:lnTo>
                  <a:pt x="57000" y="116666"/>
                </a:lnTo>
                <a:lnTo>
                  <a:pt x="81000" y="113333"/>
                </a:lnTo>
                <a:lnTo>
                  <a:pt x="99000" y="100000"/>
                </a:lnTo>
                <a:lnTo>
                  <a:pt x="114000" y="80000"/>
                </a:lnTo>
                <a:lnTo>
                  <a:pt x="117000" y="56666"/>
                </a:lnTo>
                <a:lnTo>
                  <a:pt x="114000" y="33333"/>
                </a:lnTo>
                <a:lnTo>
                  <a:pt x="99000" y="16666"/>
                </a:lnTo>
                <a:lnTo>
                  <a:pt x="81000" y="6666"/>
                </a:lnTo>
                <a:lnTo>
                  <a:pt x="57000" y="0"/>
                </a:lnTo>
                <a:lnTo>
                  <a:pt x="33000" y="6666"/>
                </a:lnTo>
                <a:lnTo>
                  <a:pt x="18000" y="16666"/>
                </a:lnTo>
                <a:lnTo>
                  <a:pt x="6000" y="33333"/>
                </a:lnTo>
                <a:lnTo>
                  <a:pt x="0" y="56666"/>
                </a:lnTo>
                <a:lnTo>
                  <a:pt x="6000" y="80000"/>
                </a:lnTo>
                <a:lnTo>
                  <a:pt x="18000" y="100000"/>
                </a:lnTo>
                <a:lnTo>
                  <a:pt x="33000" y="113333"/>
                </a:lnTo>
                <a:lnTo>
                  <a:pt x="57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41" name="Shape 5541"/>
          <p:cNvSpPr/>
          <p:nvPr/>
        </p:nvSpPr>
        <p:spPr>
          <a:xfrm>
            <a:off x="7832725" y="4437062"/>
            <a:ext cx="58738" cy="57150"/>
          </a:xfrm>
          <a:custGeom>
            <a:pathLst>
              <a:path extrusionOk="0" h="120000" w="120000">
                <a:moveTo>
                  <a:pt x="60000" y="116666"/>
                </a:moveTo>
                <a:lnTo>
                  <a:pt x="60000" y="116666"/>
                </a:lnTo>
                <a:lnTo>
                  <a:pt x="77142" y="113333"/>
                </a:lnTo>
                <a:lnTo>
                  <a:pt x="100000" y="100000"/>
                </a:lnTo>
                <a:lnTo>
                  <a:pt x="111428" y="80000"/>
                </a:lnTo>
                <a:lnTo>
                  <a:pt x="117142" y="56666"/>
                </a:lnTo>
                <a:lnTo>
                  <a:pt x="111428" y="33333"/>
                </a:lnTo>
                <a:lnTo>
                  <a:pt x="100000" y="16666"/>
                </a:lnTo>
                <a:lnTo>
                  <a:pt x="77142" y="6666"/>
                </a:lnTo>
                <a:lnTo>
                  <a:pt x="60000" y="0"/>
                </a:lnTo>
                <a:lnTo>
                  <a:pt x="37142" y="6666"/>
                </a:lnTo>
                <a:lnTo>
                  <a:pt x="17142" y="16666"/>
                </a:lnTo>
                <a:lnTo>
                  <a:pt x="5714" y="33333"/>
                </a:lnTo>
                <a:lnTo>
                  <a:pt x="0" y="56666"/>
                </a:lnTo>
                <a:lnTo>
                  <a:pt x="5714" y="80000"/>
                </a:lnTo>
                <a:lnTo>
                  <a:pt x="17142" y="100000"/>
                </a:lnTo>
                <a:lnTo>
                  <a:pt x="37142" y="113333"/>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42" name="Shape 5542"/>
          <p:cNvSpPr/>
          <p:nvPr/>
        </p:nvSpPr>
        <p:spPr>
          <a:xfrm>
            <a:off x="7872413" y="4362450"/>
            <a:ext cx="57150" cy="58738"/>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20487" y="19459"/>
                </a:lnTo>
                <a:lnTo>
                  <a:pt x="5853" y="35675"/>
                </a:lnTo>
                <a:lnTo>
                  <a:pt x="0" y="58378"/>
                </a:lnTo>
                <a:lnTo>
                  <a:pt x="5853" y="81081"/>
                </a:lnTo>
                <a:lnTo>
                  <a:pt x="20487" y="100540"/>
                </a:lnTo>
                <a:lnTo>
                  <a:pt x="38048" y="110270"/>
                </a:lnTo>
                <a:lnTo>
                  <a:pt x="61463"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43" name="Shape 5543"/>
          <p:cNvSpPr/>
          <p:nvPr/>
        </p:nvSpPr>
        <p:spPr>
          <a:xfrm>
            <a:off x="7964488" y="4329112"/>
            <a:ext cx="57150" cy="57150"/>
          </a:xfrm>
          <a:custGeom>
            <a:pathLst>
              <a:path extrusionOk="0" h="120000" w="120000">
                <a:moveTo>
                  <a:pt x="55609" y="116666"/>
                </a:moveTo>
                <a:lnTo>
                  <a:pt x="55609" y="116666"/>
                </a:lnTo>
                <a:lnTo>
                  <a:pt x="79024" y="110000"/>
                </a:lnTo>
                <a:lnTo>
                  <a:pt x="99512" y="100000"/>
                </a:lnTo>
                <a:lnTo>
                  <a:pt x="111219" y="83333"/>
                </a:lnTo>
                <a:lnTo>
                  <a:pt x="117073" y="60000"/>
                </a:lnTo>
                <a:lnTo>
                  <a:pt x="111219" y="36666"/>
                </a:lnTo>
                <a:lnTo>
                  <a:pt x="99512" y="16666"/>
                </a:lnTo>
                <a:lnTo>
                  <a:pt x="79024" y="6666"/>
                </a:lnTo>
                <a:lnTo>
                  <a:pt x="55609" y="0"/>
                </a:lnTo>
                <a:lnTo>
                  <a:pt x="38048" y="6666"/>
                </a:lnTo>
                <a:lnTo>
                  <a:pt x="17560" y="16666"/>
                </a:lnTo>
                <a:lnTo>
                  <a:pt x="5853" y="36666"/>
                </a:lnTo>
                <a:lnTo>
                  <a:pt x="0" y="60000"/>
                </a:lnTo>
                <a:lnTo>
                  <a:pt x="5853" y="83333"/>
                </a:lnTo>
                <a:lnTo>
                  <a:pt x="17560" y="100000"/>
                </a:lnTo>
                <a:lnTo>
                  <a:pt x="38048"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44" name="Shape 5544"/>
          <p:cNvSpPr/>
          <p:nvPr/>
        </p:nvSpPr>
        <p:spPr>
          <a:xfrm>
            <a:off x="8053388" y="4356100"/>
            <a:ext cx="58737" cy="57150"/>
          </a:xfrm>
          <a:custGeom>
            <a:pathLst>
              <a:path extrusionOk="0" h="120000" w="120000">
                <a:moveTo>
                  <a:pt x="62857" y="116666"/>
                </a:moveTo>
                <a:lnTo>
                  <a:pt x="62857" y="116666"/>
                </a:lnTo>
                <a:lnTo>
                  <a:pt x="80000" y="113333"/>
                </a:lnTo>
                <a:lnTo>
                  <a:pt x="100000" y="100000"/>
                </a:lnTo>
                <a:lnTo>
                  <a:pt x="111428" y="80000"/>
                </a:lnTo>
                <a:lnTo>
                  <a:pt x="117142" y="56666"/>
                </a:lnTo>
                <a:lnTo>
                  <a:pt x="111428" y="33333"/>
                </a:lnTo>
                <a:lnTo>
                  <a:pt x="100000" y="16666"/>
                </a:lnTo>
                <a:lnTo>
                  <a:pt x="80000" y="6666"/>
                </a:lnTo>
                <a:lnTo>
                  <a:pt x="62857" y="0"/>
                </a:lnTo>
                <a:lnTo>
                  <a:pt x="40000" y="6666"/>
                </a:lnTo>
                <a:lnTo>
                  <a:pt x="20000" y="16666"/>
                </a:lnTo>
                <a:lnTo>
                  <a:pt x="5714" y="33333"/>
                </a:lnTo>
                <a:lnTo>
                  <a:pt x="0" y="56666"/>
                </a:lnTo>
                <a:lnTo>
                  <a:pt x="5714" y="80000"/>
                </a:lnTo>
                <a:lnTo>
                  <a:pt x="20000" y="100000"/>
                </a:lnTo>
                <a:lnTo>
                  <a:pt x="40000" y="113333"/>
                </a:lnTo>
                <a:lnTo>
                  <a:pt x="62857"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45" name="Shape 5545"/>
          <p:cNvSpPr/>
          <p:nvPr/>
        </p:nvSpPr>
        <p:spPr>
          <a:xfrm>
            <a:off x="8097838" y="4438650"/>
            <a:ext cx="57150" cy="55562"/>
          </a:xfrm>
          <a:custGeom>
            <a:pathLst>
              <a:path extrusionOk="0" h="120000" w="120000">
                <a:moveTo>
                  <a:pt x="60000" y="116571"/>
                </a:moveTo>
                <a:lnTo>
                  <a:pt x="60000" y="116571"/>
                </a:lnTo>
                <a:lnTo>
                  <a:pt x="84000" y="113142"/>
                </a:lnTo>
                <a:lnTo>
                  <a:pt x="99000" y="99428"/>
                </a:lnTo>
                <a:lnTo>
                  <a:pt x="114000" y="82285"/>
                </a:lnTo>
                <a:lnTo>
                  <a:pt x="117000" y="58285"/>
                </a:lnTo>
                <a:lnTo>
                  <a:pt x="114000" y="34285"/>
                </a:lnTo>
                <a:lnTo>
                  <a:pt x="99000" y="17142"/>
                </a:lnTo>
                <a:lnTo>
                  <a:pt x="84000" y="6857"/>
                </a:lnTo>
                <a:lnTo>
                  <a:pt x="60000" y="0"/>
                </a:lnTo>
                <a:lnTo>
                  <a:pt x="36000" y="6857"/>
                </a:lnTo>
                <a:lnTo>
                  <a:pt x="18000" y="17142"/>
                </a:lnTo>
                <a:lnTo>
                  <a:pt x="6000" y="34285"/>
                </a:lnTo>
                <a:lnTo>
                  <a:pt x="0" y="58285"/>
                </a:lnTo>
                <a:lnTo>
                  <a:pt x="6000" y="82285"/>
                </a:lnTo>
                <a:lnTo>
                  <a:pt x="18000" y="99428"/>
                </a:lnTo>
                <a:lnTo>
                  <a:pt x="36000" y="113142"/>
                </a:lnTo>
                <a:lnTo>
                  <a:pt x="60000" y="116571"/>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46" name="Shape 5546"/>
          <p:cNvSpPr/>
          <p:nvPr/>
        </p:nvSpPr>
        <p:spPr>
          <a:xfrm>
            <a:off x="8183563" y="4445000"/>
            <a:ext cx="39687" cy="42862"/>
          </a:xfrm>
          <a:custGeom>
            <a:pathLst>
              <a:path extrusionOk="0" h="120000" w="120000">
                <a:moveTo>
                  <a:pt x="57931" y="115555"/>
                </a:moveTo>
                <a:lnTo>
                  <a:pt x="82758" y="111111"/>
                </a:lnTo>
                <a:lnTo>
                  <a:pt x="99310" y="97777"/>
                </a:lnTo>
                <a:lnTo>
                  <a:pt x="107586" y="80000"/>
                </a:lnTo>
                <a:lnTo>
                  <a:pt x="115862" y="57777"/>
                </a:lnTo>
                <a:lnTo>
                  <a:pt x="107586" y="35555"/>
                </a:lnTo>
                <a:lnTo>
                  <a:pt x="99310" y="17777"/>
                </a:lnTo>
                <a:lnTo>
                  <a:pt x="82758" y="4444"/>
                </a:lnTo>
                <a:lnTo>
                  <a:pt x="57931" y="0"/>
                </a:lnTo>
                <a:lnTo>
                  <a:pt x="37241" y="4444"/>
                </a:lnTo>
                <a:lnTo>
                  <a:pt x="16551" y="17777"/>
                </a:lnTo>
                <a:lnTo>
                  <a:pt x="4137" y="35555"/>
                </a:lnTo>
                <a:lnTo>
                  <a:pt x="0" y="57777"/>
                </a:lnTo>
                <a:lnTo>
                  <a:pt x="4137" y="80000"/>
                </a:lnTo>
                <a:lnTo>
                  <a:pt x="16551" y="97777"/>
                </a:lnTo>
                <a:lnTo>
                  <a:pt x="37241" y="111111"/>
                </a:lnTo>
                <a:lnTo>
                  <a:pt x="57931" y="115555"/>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47" name="Shape 5547"/>
          <p:cNvSpPr/>
          <p:nvPr/>
        </p:nvSpPr>
        <p:spPr>
          <a:xfrm>
            <a:off x="8183563" y="4445000"/>
            <a:ext cx="55561" cy="58738"/>
          </a:xfrm>
          <a:custGeom>
            <a:pathLst>
              <a:path extrusionOk="0" h="120000" w="120000">
                <a:moveTo>
                  <a:pt x="60000" y="116756"/>
                </a:moveTo>
                <a:lnTo>
                  <a:pt x="60000" y="116756"/>
                </a:lnTo>
                <a:lnTo>
                  <a:pt x="84000" y="110270"/>
                </a:lnTo>
                <a:lnTo>
                  <a:pt x="99000" y="97297"/>
                </a:lnTo>
                <a:lnTo>
                  <a:pt x="111000" y="81081"/>
                </a:lnTo>
                <a:lnTo>
                  <a:pt x="117000" y="58378"/>
                </a:lnTo>
                <a:lnTo>
                  <a:pt x="111000" y="35675"/>
                </a:lnTo>
                <a:lnTo>
                  <a:pt x="99000" y="16216"/>
                </a:lnTo>
                <a:lnTo>
                  <a:pt x="84000" y="6486"/>
                </a:lnTo>
                <a:lnTo>
                  <a:pt x="60000" y="0"/>
                </a:lnTo>
                <a:lnTo>
                  <a:pt x="36000" y="6486"/>
                </a:lnTo>
                <a:lnTo>
                  <a:pt x="18000" y="16216"/>
                </a:lnTo>
                <a:lnTo>
                  <a:pt x="3000" y="35675"/>
                </a:lnTo>
                <a:lnTo>
                  <a:pt x="0" y="58378"/>
                </a:lnTo>
                <a:lnTo>
                  <a:pt x="3000" y="81081"/>
                </a:lnTo>
                <a:lnTo>
                  <a:pt x="18000" y="97297"/>
                </a:lnTo>
                <a:lnTo>
                  <a:pt x="36000" y="110270"/>
                </a:lnTo>
                <a:lnTo>
                  <a:pt x="60000"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48" name="Shape 5548"/>
          <p:cNvSpPr/>
          <p:nvPr/>
        </p:nvSpPr>
        <p:spPr>
          <a:xfrm>
            <a:off x="8221663" y="4371975"/>
            <a:ext cx="57150" cy="57150"/>
          </a:xfrm>
          <a:custGeom>
            <a:pathLst>
              <a:path extrusionOk="0" h="120000" w="120000">
                <a:moveTo>
                  <a:pt x="60000" y="116666"/>
                </a:moveTo>
                <a:lnTo>
                  <a:pt x="60000" y="116666"/>
                </a:lnTo>
                <a:lnTo>
                  <a:pt x="84000" y="110000"/>
                </a:lnTo>
                <a:lnTo>
                  <a:pt x="99000" y="100000"/>
                </a:lnTo>
                <a:lnTo>
                  <a:pt x="111000" y="83333"/>
                </a:lnTo>
                <a:lnTo>
                  <a:pt x="117000" y="60000"/>
                </a:lnTo>
                <a:lnTo>
                  <a:pt x="111000" y="36666"/>
                </a:lnTo>
                <a:lnTo>
                  <a:pt x="99000" y="20000"/>
                </a:lnTo>
                <a:lnTo>
                  <a:pt x="84000" y="6666"/>
                </a:lnTo>
                <a:lnTo>
                  <a:pt x="60000" y="0"/>
                </a:lnTo>
                <a:lnTo>
                  <a:pt x="36000" y="6666"/>
                </a:lnTo>
                <a:lnTo>
                  <a:pt x="18000" y="20000"/>
                </a:lnTo>
                <a:lnTo>
                  <a:pt x="6000" y="36666"/>
                </a:lnTo>
                <a:lnTo>
                  <a:pt x="0" y="60000"/>
                </a:lnTo>
                <a:lnTo>
                  <a:pt x="6000" y="83333"/>
                </a:lnTo>
                <a:lnTo>
                  <a:pt x="18000" y="100000"/>
                </a:lnTo>
                <a:lnTo>
                  <a:pt x="36000" y="110000"/>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49" name="Shape 5549"/>
          <p:cNvSpPr/>
          <p:nvPr/>
        </p:nvSpPr>
        <p:spPr>
          <a:xfrm>
            <a:off x="8313738" y="4338637"/>
            <a:ext cx="57150" cy="57150"/>
          </a:xfrm>
          <a:custGeom>
            <a:pathLst>
              <a:path extrusionOk="0" h="120000" w="120000">
                <a:moveTo>
                  <a:pt x="57000" y="116666"/>
                </a:moveTo>
                <a:lnTo>
                  <a:pt x="57000" y="116666"/>
                </a:lnTo>
                <a:lnTo>
                  <a:pt x="81000" y="113333"/>
                </a:lnTo>
                <a:lnTo>
                  <a:pt x="99000" y="100000"/>
                </a:lnTo>
                <a:lnTo>
                  <a:pt x="111000" y="80000"/>
                </a:lnTo>
                <a:lnTo>
                  <a:pt x="117000" y="56666"/>
                </a:lnTo>
                <a:lnTo>
                  <a:pt x="111000" y="33333"/>
                </a:lnTo>
                <a:lnTo>
                  <a:pt x="99000" y="16666"/>
                </a:lnTo>
                <a:lnTo>
                  <a:pt x="81000" y="6666"/>
                </a:lnTo>
                <a:lnTo>
                  <a:pt x="57000" y="0"/>
                </a:lnTo>
                <a:lnTo>
                  <a:pt x="33000" y="6666"/>
                </a:lnTo>
                <a:lnTo>
                  <a:pt x="18000" y="16666"/>
                </a:lnTo>
                <a:lnTo>
                  <a:pt x="3000" y="33333"/>
                </a:lnTo>
                <a:lnTo>
                  <a:pt x="0" y="56666"/>
                </a:lnTo>
                <a:lnTo>
                  <a:pt x="3000" y="80000"/>
                </a:lnTo>
                <a:lnTo>
                  <a:pt x="18000" y="100000"/>
                </a:lnTo>
                <a:lnTo>
                  <a:pt x="33000" y="113333"/>
                </a:lnTo>
                <a:lnTo>
                  <a:pt x="57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50" name="Shape 5550"/>
          <p:cNvSpPr/>
          <p:nvPr/>
        </p:nvSpPr>
        <p:spPr>
          <a:xfrm>
            <a:off x="8404225" y="4364037"/>
            <a:ext cx="55562" cy="58737"/>
          </a:xfrm>
          <a:custGeom>
            <a:pathLst>
              <a:path extrusionOk="0" h="120000" w="120000">
                <a:moveTo>
                  <a:pt x="58461" y="116756"/>
                </a:moveTo>
                <a:lnTo>
                  <a:pt x="58461" y="116756"/>
                </a:lnTo>
                <a:lnTo>
                  <a:pt x="83076" y="110270"/>
                </a:lnTo>
                <a:lnTo>
                  <a:pt x="98461" y="97297"/>
                </a:lnTo>
                <a:lnTo>
                  <a:pt x="113846" y="81081"/>
                </a:lnTo>
                <a:lnTo>
                  <a:pt x="116923" y="58378"/>
                </a:lnTo>
                <a:lnTo>
                  <a:pt x="113846" y="35675"/>
                </a:lnTo>
                <a:lnTo>
                  <a:pt x="98461" y="16216"/>
                </a:lnTo>
                <a:lnTo>
                  <a:pt x="83076" y="6486"/>
                </a:lnTo>
                <a:lnTo>
                  <a:pt x="58461" y="0"/>
                </a:lnTo>
                <a:lnTo>
                  <a:pt x="33846" y="6486"/>
                </a:lnTo>
                <a:lnTo>
                  <a:pt x="18461" y="16216"/>
                </a:lnTo>
                <a:lnTo>
                  <a:pt x="3076" y="35675"/>
                </a:lnTo>
                <a:lnTo>
                  <a:pt x="0" y="58378"/>
                </a:lnTo>
                <a:lnTo>
                  <a:pt x="3076" y="81081"/>
                </a:lnTo>
                <a:lnTo>
                  <a:pt x="18461" y="97297"/>
                </a:lnTo>
                <a:lnTo>
                  <a:pt x="33846" y="110270"/>
                </a:lnTo>
                <a:lnTo>
                  <a:pt x="58461"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51" name="Shape 5551"/>
          <p:cNvSpPr/>
          <p:nvPr/>
        </p:nvSpPr>
        <p:spPr>
          <a:xfrm>
            <a:off x="8447088" y="4446587"/>
            <a:ext cx="58737" cy="57150"/>
          </a:xfrm>
          <a:custGeom>
            <a:pathLst>
              <a:path extrusionOk="0" h="120000" w="120000">
                <a:moveTo>
                  <a:pt x="60000" y="116666"/>
                </a:moveTo>
                <a:lnTo>
                  <a:pt x="60000" y="116666"/>
                </a:lnTo>
                <a:lnTo>
                  <a:pt x="80000" y="113333"/>
                </a:lnTo>
                <a:lnTo>
                  <a:pt x="100000" y="100000"/>
                </a:lnTo>
                <a:lnTo>
                  <a:pt x="111428" y="80000"/>
                </a:lnTo>
                <a:lnTo>
                  <a:pt x="117142" y="56666"/>
                </a:lnTo>
                <a:lnTo>
                  <a:pt x="111428" y="33333"/>
                </a:lnTo>
                <a:lnTo>
                  <a:pt x="100000" y="16666"/>
                </a:lnTo>
                <a:lnTo>
                  <a:pt x="80000" y="6666"/>
                </a:lnTo>
                <a:lnTo>
                  <a:pt x="60000" y="0"/>
                </a:lnTo>
                <a:lnTo>
                  <a:pt x="37142" y="6666"/>
                </a:lnTo>
                <a:lnTo>
                  <a:pt x="20000" y="16666"/>
                </a:lnTo>
                <a:lnTo>
                  <a:pt x="5714" y="33333"/>
                </a:lnTo>
                <a:lnTo>
                  <a:pt x="0" y="56666"/>
                </a:lnTo>
                <a:lnTo>
                  <a:pt x="5714" y="80000"/>
                </a:lnTo>
                <a:lnTo>
                  <a:pt x="20000" y="100000"/>
                </a:lnTo>
                <a:lnTo>
                  <a:pt x="37142" y="113333"/>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52" name="Shape 5552"/>
          <p:cNvSpPr/>
          <p:nvPr/>
        </p:nvSpPr>
        <p:spPr>
          <a:xfrm>
            <a:off x="8507413" y="4318000"/>
            <a:ext cx="200024" cy="1395412"/>
          </a:xfrm>
          <a:custGeom>
            <a:pathLst>
              <a:path extrusionOk="0" h="120000" w="120000">
                <a:moveTo>
                  <a:pt x="118309" y="136"/>
                </a:moveTo>
                <a:lnTo>
                  <a:pt x="118309" y="136"/>
                </a:lnTo>
                <a:lnTo>
                  <a:pt x="117464" y="0"/>
                </a:lnTo>
                <a:lnTo>
                  <a:pt x="118309" y="0"/>
                </a:lnTo>
                <a:lnTo>
                  <a:pt x="119154" y="0"/>
                </a:lnTo>
                <a:lnTo>
                  <a:pt x="117464" y="273"/>
                </a:lnTo>
                <a:lnTo>
                  <a:pt x="114929" y="409"/>
                </a:lnTo>
                <a:lnTo>
                  <a:pt x="106478" y="1092"/>
                </a:lnTo>
                <a:lnTo>
                  <a:pt x="92957" y="1774"/>
                </a:lnTo>
                <a:lnTo>
                  <a:pt x="73521" y="2866"/>
                </a:lnTo>
                <a:lnTo>
                  <a:pt x="49859" y="4232"/>
                </a:lnTo>
                <a:lnTo>
                  <a:pt x="32112" y="5733"/>
                </a:lnTo>
                <a:lnTo>
                  <a:pt x="20281" y="7372"/>
                </a:lnTo>
                <a:lnTo>
                  <a:pt x="12676" y="9283"/>
                </a:lnTo>
                <a:lnTo>
                  <a:pt x="9295" y="11331"/>
                </a:lnTo>
                <a:lnTo>
                  <a:pt x="7605" y="13515"/>
                </a:lnTo>
                <a:lnTo>
                  <a:pt x="8450" y="16109"/>
                </a:lnTo>
                <a:lnTo>
                  <a:pt x="9295" y="19112"/>
                </a:lnTo>
                <a:lnTo>
                  <a:pt x="10140" y="21023"/>
                </a:lnTo>
                <a:lnTo>
                  <a:pt x="10985" y="23617"/>
                </a:lnTo>
                <a:lnTo>
                  <a:pt x="10985" y="26757"/>
                </a:lnTo>
                <a:lnTo>
                  <a:pt x="12676" y="30443"/>
                </a:lnTo>
                <a:lnTo>
                  <a:pt x="13521" y="34402"/>
                </a:lnTo>
                <a:lnTo>
                  <a:pt x="14366" y="38634"/>
                </a:lnTo>
                <a:lnTo>
                  <a:pt x="16901" y="43139"/>
                </a:lnTo>
                <a:lnTo>
                  <a:pt x="17746" y="47645"/>
                </a:lnTo>
                <a:lnTo>
                  <a:pt x="17746" y="52150"/>
                </a:lnTo>
                <a:lnTo>
                  <a:pt x="18591" y="56518"/>
                </a:lnTo>
                <a:lnTo>
                  <a:pt x="19436" y="60750"/>
                </a:lnTo>
                <a:lnTo>
                  <a:pt x="20281" y="64709"/>
                </a:lnTo>
                <a:lnTo>
                  <a:pt x="20281" y="68259"/>
                </a:lnTo>
                <a:lnTo>
                  <a:pt x="20281" y="71262"/>
                </a:lnTo>
                <a:lnTo>
                  <a:pt x="19436" y="73720"/>
                </a:lnTo>
                <a:lnTo>
                  <a:pt x="18591" y="75494"/>
                </a:lnTo>
                <a:lnTo>
                  <a:pt x="17746" y="77133"/>
                </a:lnTo>
                <a:lnTo>
                  <a:pt x="16901" y="78771"/>
                </a:lnTo>
                <a:lnTo>
                  <a:pt x="14366" y="80682"/>
                </a:lnTo>
                <a:lnTo>
                  <a:pt x="12676" y="82457"/>
                </a:lnTo>
                <a:lnTo>
                  <a:pt x="10985" y="84641"/>
                </a:lnTo>
                <a:lnTo>
                  <a:pt x="10140" y="86689"/>
                </a:lnTo>
                <a:lnTo>
                  <a:pt x="8450" y="89010"/>
                </a:lnTo>
                <a:lnTo>
                  <a:pt x="6760" y="91194"/>
                </a:lnTo>
                <a:lnTo>
                  <a:pt x="5915" y="93515"/>
                </a:lnTo>
                <a:lnTo>
                  <a:pt x="3380" y="95563"/>
                </a:lnTo>
                <a:lnTo>
                  <a:pt x="2535" y="97883"/>
                </a:lnTo>
                <a:lnTo>
                  <a:pt x="845" y="99795"/>
                </a:lnTo>
                <a:lnTo>
                  <a:pt x="0" y="101706"/>
                </a:lnTo>
                <a:lnTo>
                  <a:pt x="0" y="103481"/>
                </a:lnTo>
                <a:lnTo>
                  <a:pt x="0" y="105119"/>
                </a:lnTo>
                <a:lnTo>
                  <a:pt x="0" y="106621"/>
                </a:lnTo>
                <a:lnTo>
                  <a:pt x="3380" y="109215"/>
                </a:lnTo>
                <a:lnTo>
                  <a:pt x="16056" y="111672"/>
                </a:lnTo>
                <a:lnTo>
                  <a:pt x="31267" y="113856"/>
                </a:lnTo>
                <a:lnTo>
                  <a:pt x="51549" y="115904"/>
                </a:lnTo>
                <a:lnTo>
                  <a:pt x="70985" y="117542"/>
                </a:lnTo>
                <a:lnTo>
                  <a:pt x="91267" y="118634"/>
                </a:lnTo>
                <a:lnTo>
                  <a:pt x="107323" y="119453"/>
                </a:lnTo>
                <a:lnTo>
                  <a:pt x="118309" y="119863"/>
                </a:lnTo>
                <a:lnTo>
                  <a:pt x="117464" y="113447"/>
                </a:lnTo>
                <a:lnTo>
                  <a:pt x="116619" y="14470"/>
                </a:lnTo>
                <a:lnTo>
                  <a:pt x="116619" y="13242"/>
                </a:lnTo>
                <a:lnTo>
                  <a:pt x="116619" y="11331"/>
                </a:lnTo>
                <a:lnTo>
                  <a:pt x="117464" y="9010"/>
                </a:lnTo>
                <a:lnTo>
                  <a:pt x="117464" y="6416"/>
                </a:lnTo>
                <a:lnTo>
                  <a:pt x="117464" y="4095"/>
                </a:lnTo>
                <a:lnTo>
                  <a:pt x="117464" y="2047"/>
                </a:lnTo>
                <a:lnTo>
                  <a:pt x="118309" y="546"/>
                </a:lnTo>
                <a:lnTo>
                  <a:pt x="118309" y="136"/>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53" name="Shape 5553"/>
          <p:cNvSpPr/>
          <p:nvPr/>
        </p:nvSpPr>
        <p:spPr>
          <a:xfrm>
            <a:off x="8670925" y="4381500"/>
            <a:ext cx="31750" cy="57150"/>
          </a:xfrm>
          <a:custGeom>
            <a:pathLst>
              <a:path extrusionOk="0" h="120000" w="120000">
                <a:moveTo>
                  <a:pt x="103636" y="116666"/>
                </a:moveTo>
                <a:lnTo>
                  <a:pt x="103636" y="116666"/>
                </a:lnTo>
                <a:lnTo>
                  <a:pt x="60000" y="110000"/>
                </a:lnTo>
                <a:lnTo>
                  <a:pt x="32727" y="100000"/>
                </a:lnTo>
                <a:lnTo>
                  <a:pt x="5454" y="80000"/>
                </a:lnTo>
                <a:lnTo>
                  <a:pt x="0" y="56666"/>
                </a:lnTo>
                <a:lnTo>
                  <a:pt x="10909" y="33333"/>
                </a:lnTo>
                <a:lnTo>
                  <a:pt x="38181" y="16666"/>
                </a:lnTo>
                <a:lnTo>
                  <a:pt x="70909" y="3333"/>
                </a:lnTo>
                <a:lnTo>
                  <a:pt x="114545" y="0"/>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54" name="Shape 5554"/>
          <p:cNvSpPr/>
          <p:nvPr/>
        </p:nvSpPr>
        <p:spPr>
          <a:xfrm>
            <a:off x="8591550" y="4400550"/>
            <a:ext cx="58738" cy="57150"/>
          </a:xfrm>
          <a:custGeom>
            <a:pathLst>
              <a:path extrusionOk="0" h="120000" w="120000">
                <a:moveTo>
                  <a:pt x="55609" y="116666"/>
                </a:moveTo>
                <a:lnTo>
                  <a:pt x="55609" y="116666"/>
                </a:lnTo>
                <a:lnTo>
                  <a:pt x="32195" y="110000"/>
                </a:lnTo>
                <a:lnTo>
                  <a:pt x="11707" y="100000"/>
                </a:lnTo>
                <a:lnTo>
                  <a:pt x="2926" y="80000"/>
                </a:lnTo>
                <a:lnTo>
                  <a:pt x="0" y="56666"/>
                </a:lnTo>
                <a:lnTo>
                  <a:pt x="5853" y="33333"/>
                </a:lnTo>
                <a:lnTo>
                  <a:pt x="20487" y="16666"/>
                </a:lnTo>
                <a:lnTo>
                  <a:pt x="35121" y="3333"/>
                </a:lnTo>
                <a:lnTo>
                  <a:pt x="58536" y="0"/>
                </a:lnTo>
                <a:lnTo>
                  <a:pt x="81951" y="3333"/>
                </a:lnTo>
                <a:lnTo>
                  <a:pt x="99512" y="20000"/>
                </a:lnTo>
                <a:lnTo>
                  <a:pt x="114146" y="40000"/>
                </a:lnTo>
                <a:lnTo>
                  <a:pt x="117073" y="63333"/>
                </a:lnTo>
                <a:lnTo>
                  <a:pt x="111219" y="86666"/>
                </a:lnTo>
                <a:lnTo>
                  <a:pt x="93658" y="103333"/>
                </a:lnTo>
                <a:lnTo>
                  <a:pt x="76097" y="113333"/>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55" name="Shape 5555"/>
          <p:cNvSpPr/>
          <p:nvPr/>
        </p:nvSpPr>
        <p:spPr>
          <a:xfrm>
            <a:off x="8564563" y="4483100"/>
            <a:ext cx="55561" cy="58738"/>
          </a:xfrm>
          <a:custGeom>
            <a:pathLst>
              <a:path extrusionOk="0" h="120000" w="120000">
                <a:moveTo>
                  <a:pt x="54000" y="116756"/>
                </a:moveTo>
                <a:lnTo>
                  <a:pt x="54000" y="116756"/>
                </a:lnTo>
                <a:lnTo>
                  <a:pt x="30000" y="110270"/>
                </a:lnTo>
                <a:lnTo>
                  <a:pt x="12000" y="97297"/>
                </a:lnTo>
                <a:lnTo>
                  <a:pt x="3000" y="77837"/>
                </a:lnTo>
                <a:lnTo>
                  <a:pt x="0" y="55135"/>
                </a:lnTo>
                <a:lnTo>
                  <a:pt x="6000" y="32432"/>
                </a:lnTo>
                <a:lnTo>
                  <a:pt x="18000" y="16216"/>
                </a:lnTo>
                <a:lnTo>
                  <a:pt x="36000" y="3243"/>
                </a:lnTo>
                <a:lnTo>
                  <a:pt x="60000" y="0"/>
                </a:lnTo>
                <a:lnTo>
                  <a:pt x="84000" y="6486"/>
                </a:lnTo>
                <a:lnTo>
                  <a:pt x="99000" y="19459"/>
                </a:lnTo>
                <a:lnTo>
                  <a:pt x="114000" y="38918"/>
                </a:lnTo>
                <a:lnTo>
                  <a:pt x="117000" y="61621"/>
                </a:lnTo>
                <a:lnTo>
                  <a:pt x="111000" y="81081"/>
                </a:lnTo>
                <a:lnTo>
                  <a:pt x="96000" y="100540"/>
                </a:lnTo>
                <a:lnTo>
                  <a:pt x="78000" y="113513"/>
                </a:lnTo>
                <a:lnTo>
                  <a:pt x="54000"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56" name="Shape 5556"/>
          <p:cNvSpPr/>
          <p:nvPr/>
        </p:nvSpPr>
        <p:spPr>
          <a:xfrm>
            <a:off x="8531225" y="5365750"/>
            <a:ext cx="168274" cy="268288"/>
          </a:xfrm>
          <a:custGeom>
            <a:pathLst>
              <a:path extrusionOk="0" h="120000" w="120000">
                <a:moveTo>
                  <a:pt x="105882" y="0"/>
                </a:moveTo>
                <a:lnTo>
                  <a:pt x="105882" y="0"/>
                </a:lnTo>
                <a:lnTo>
                  <a:pt x="98823" y="0"/>
                </a:lnTo>
                <a:lnTo>
                  <a:pt x="92773" y="0"/>
                </a:lnTo>
                <a:lnTo>
                  <a:pt x="87731" y="710"/>
                </a:lnTo>
                <a:lnTo>
                  <a:pt x="82689" y="1420"/>
                </a:lnTo>
                <a:lnTo>
                  <a:pt x="78655" y="2840"/>
                </a:lnTo>
                <a:lnTo>
                  <a:pt x="73613" y="3550"/>
                </a:lnTo>
                <a:lnTo>
                  <a:pt x="67563" y="4970"/>
                </a:lnTo>
                <a:lnTo>
                  <a:pt x="62521" y="4970"/>
                </a:lnTo>
                <a:lnTo>
                  <a:pt x="56470" y="5680"/>
                </a:lnTo>
                <a:lnTo>
                  <a:pt x="51428" y="6390"/>
                </a:lnTo>
                <a:lnTo>
                  <a:pt x="47394" y="7810"/>
                </a:lnTo>
                <a:lnTo>
                  <a:pt x="42352" y="9230"/>
                </a:lnTo>
                <a:lnTo>
                  <a:pt x="38319" y="10650"/>
                </a:lnTo>
                <a:lnTo>
                  <a:pt x="35294" y="12071"/>
                </a:lnTo>
                <a:lnTo>
                  <a:pt x="33277" y="13491"/>
                </a:lnTo>
                <a:lnTo>
                  <a:pt x="29243" y="14201"/>
                </a:lnTo>
                <a:lnTo>
                  <a:pt x="26218" y="16331"/>
                </a:lnTo>
                <a:lnTo>
                  <a:pt x="25210" y="18461"/>
                </a:lnTo>
                <a:lnTo>
                  <a:pt x="22184" y="20591"/>
                </a:lnTo>
                <a:lnTo>
                  <a:pt x="20168" y="22721"/>
                </a:lnTo>
                <a:lnTo>
                  <a:pt x="18151" y="25562"/>
                </a:lnTo>
                <a:lnTo>
                  <a:pt x="17142" y="28402"/>
                </a:lnTo>
                <a:lnTo>
                  <a:pt x="15126" y="31242"/>
                </a:lnTo>
                <a:lnTo>
                  <a:pt x="13109" y="34082"/>
                </a:lnTo>
                <a:lnTo>
                  <a:pt x="11092" y="36923"/>
                </a:lnTo>
                <a:lnTo>
                  <a:pt x="10084" y="40473"/>
                </a:lnTo>
                <a:lnTo>
                  <a:pt x="7058" y="44733"/>
                </a:lnTo>
                <a:lnTo>
                  <a:pt x="4033" y="48994"/>
                </a:lnTo>
                <a:lnTo>
                  <a:pt x="2016" y="52544"/>
                </a:lnTo>
                <a:lnTo>
                  <a:pt x="1008" y="56804"/>
                </a:lnTo>
                <a:lnTo>
                  <a:pt x="0" y="60355"/>
                </a:lnTo>
                <a:lnTo>
                  <a:pt x="1008" y="63195"/>
                </a:lnTo>
                <a:lnTo>
                  <a:pt x="3025" y="67455"/>
                </a:lnTo>
                <a:lnTo>
                  <a:pt x="4033" y="71715"/>
                </a:lnTo>
                <a:lnTo>
                  <a:pt x="9075" y="76686"/>
                </a:lnTo>
                <a:lnTo>
                  <a:pt x="11092" y="80946"/>
                </a:lnTo>
                <a:lnTo>
                  <a:pt x="16134" y="86627"/>
                </a:lnTo>
                <a:lnTo>
                  <a:pt x="18151" y="90887"/>
                </a:lnTo>
                <a:lnTo>
                  <a:pt x="22184" y="94437"/>
                </a:lnTo>
                <a:lnTo>
                  <a:pt x="26218" y="97278"/>
                </a:lnTo>
                <a:lnTo>
                  <a:pt x="29243" y="100118"/>
                </a:lnTo>
                <a:lnTo>
                  <a:pt x="36302" y="103668"/>
                </a:lnTo>
                <a:lnTo>
                  <a:pt x="45378" y="107928"/>
                </a:lnTo>
                <a:lnTo>
                  <a:pt x="55462" y="112899"/>
                </a:lnTo>
                <a:lnTo>
                  <a:pt x="66554" y="116449"/>
                </a:lnTo>
                <a:lnTo>
                  <a:pt x="79663" y="118579"/>
                </a:lnTo>
                <a:lnTo>
                  <a:pt x="90756" y="119289"/>
                </a:lnTo>
                <a:lnTo>
                  <a:pt x="103865" y="117159"/>
                </a:lnTo>
                <a:lnTo>
                  <a:pt x="109915" y="116449"/>
                </a:lnTo>
                <a:lnTo>
                  <a:pt x="111932" y="116449"/>
                </a:lnTo>
                <a:lnTo>
                  <a:pt x="114957" y="115029"/>
                </a:lnTo>
                <a:lnTo>
                  <a:pt x="118991" y="112189"/>
                </a:lnTo>
                <a:lnTo>
                  <a:pt x="118991" y="4260"/>
                </a:lnTo>
                <a:lnTo>
                  <a:pt x="111932" y="1420"/>
                </a:lnTo>
                <a:lnTo>
                  <a:pt x="107899" y="0"/>
                </a:lnTo>
                <a:lnTo>
                  <a:pt x="105882" y="0"/>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57" name="Shape 5557"/>
          <p:cNvSpPr/>
          <p:nvPr/>
        </p:nvSpPr>
        <p:spPr>
          <a:xfrm>
            <a:off x="8616950" y="5546725"/>
            <a:ext cx="17462" cy="9524"/>
          </a:xfrm>
          <a:custGeom>
            <a:pathLst>
              <a:path extrusionOk="0" h="120000" w="120000">
                <a:moveTo>
                  <a:pt x="80000" y="20000"/>
                </a:moveTo>
                <a:lnTo>
                  <a:pt x="60000" y="20000"/>
                </a:lnTo>
                <a:lnTo>
                  <a:pt x="40000" y="0"/>
                </a:lnTo>
                <a:lnTo>
                  <a:pt x="30000" y="0"/>
                </a:lnTo>
                <a:lnTo>
                  <a:pt x="20000" y="0"/>
                </a:lnTo>
                <a:lnTo>
                  <a:pt x="10000" y="0"/>
                </a:lnTo>
                <a:lnTo>
                  <a:pt x="10000" y="20000"/>
                </a:lnTo>
                <a:lnTo>
                  <a:pt x="0" y="40000"/>
                </a:lnTo>
                <a:lnTo>
                  <a:pt x="10000" y="40000"/>
                </a:lnTo>
                <a:lnTo>
                  <a:pt x="10000" y="60000"/>
                </a:lnTo>
                <a:lnTo>
                  <a:pt x="20000" y="60000"/>
                </a:lnTo>
                <a:lnTo>
                  <a:pt x="30000" y="80000"/>
                </a:lnTo>
                <a:lnTo>
                  <a:pt x="40000" y="80000"/>
                </a:lnTo>
                <a:lnTo>
                  <a:pt x="60000" y="100000"/>
                </a:lnTo>
                <a:lnTo>
                  <a:pt x="70000" y="100000"/>
                </a:lnTo>
                <a:lnTo>
                  <a:pt x="80000" y="80000"/>
                </a:lnTo>
                <a:lnTo>
                  <a:pt x="90000" y="80000"/>
                </a:lnTo>
                <a:lnTo>
                  <a:pt x="100000" y="60000"/>
                </a:lnTo>
                <a:lnTo>
                  <a:pt x="110000" y="40000"/>
                </a:lnTo>
                <a:lnTo>
                  <a:pt x="100000" y="40000"/>
                </a:lnTo>
                <a:lnTo>
                  <a:pt x="90000" y="20000"/>
                </a:lnTo>
                <a:lnTo>
                  <a:pt x="80000" y="2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58" name="Shape 5558"/>
          <p:cNvSpPr/>
          <p:nvPr/>
        </p:nvSpPr>
        <p:spPr>
          <a:xfrm>
            <a:off x="8616950" y="5546725"/>
            <a:ext cx="33338" cy="25399"/>
          </a:xfrm>
          <a:custGeom>
            <a:pathLst>
              <a:path extrusionOk="0" h="120000" w="120000">
                <a:moveTo>
                  <a:pt x="88695" y="22500"/>
                </a:moveTo>
                <a:lnTo>
                  <a:pt x="88695" y="22500"/>
                </a:lnTo>
                <a:lnTo>
                  <a:pt x="62608" y="15000"/>
                </a:lnTo>
                <a:lnTo>
                  <a:pt x="46956" y="7500"/>
                </a:lnTo>
                <a:lnTo>
                  <a:pt x="41739" y="7500"/>
                </a:lnTo>
                <a:lnTo>
                  <a:pt x="36521" y="0"/>
                </a:lnTo>
                <a:lnTo>
                  <a:pt x="15652" y="0"/>
                </a:lnTo>
                <a:lnTo>
                  <a:pt x="5217" y="7500"/>
                </a:lnTo>
                <a:lnTo>
                  <a:pt x="5217" y="30000"/>
                </a:lnTo>
                <a:lnTo>
                  <a:pt x="0" y="45000"/>
                </a:lnTo>
                <a:lnTo>
                  <a:pt x="5217" y="52500"/>
                </a:lnTo>
                <a:lnTo>
                  <a:pt x="5217" y="60000"/>
                </a:lnTo>
                <a:lnTo>
                  <a:pt x="15652" y="75000"/>
                </a:lnTo>
                <a:lnTo>
                  <a:pt x="31304" y="82500"/>
                </a:lnTo>
                <a:lnTo>
                  <a:pt x="41739" y="90000"/>
                </a:lnTo>
                <a:lnTo>
                  <a:pt x="46956" y="97500"/>
                </a:lnTo>
                <a:lnTo>
                  <a:pt x="57391" y="112500"/>
                </a:lnTo>
                <a:lnTo>
                  <a:pt x="67826" y="105000"/>
                </a:lnTo>
                <a:lnTo>
                  <a:pt x="78260" y="97500"/>
                </a:lnTo>
                <a:lnTo>
                  <a:pt x="93913" y="82500"/>
                </a:lnTo>
                <a:lnTo>
                  <a:pt x="104347" y="67500"/>
                </a:lnTo>
                <a:lnTo>
                  <a:pt x="114782" y="52500"/>
                </a:lnTo>
                <a:lnTo>
                  <a:pt x="114782" y="45000"/>
                </a:lnTo>
                <a:lnTo>
                  <a:pt x="104347" y="37500"/>
                </a:lnTo>
                <a:lnTo>
                  <a:pt x="93913" y="22500"/>
                </a:lnTo>
                <a:lnTo>
                  <a:pt x="88695" y="225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59" name="Shape 5559"/>
          <p:cNvSpPr/>
          <p:nvPr/>
        </p:nvSpPr>
        <p:spPr>
          <a:xfrm>
            <a:off x="8653463" y="5421312"/>
            <a:ext cx="3174" cy="6349"/>
          </a:xfrm>
          <a:custGeom>
            <a:pathLst>
              <a:path extrusionOk="0" h="120000" w="120000">
                <a:moveTo>
                  <a:pt x="0" y="60000"/>
                </a:moveTo>
                <a:lnTo>
                  <a:pt x="0" y="60000"/>
                </a:lnTo>
                <a:lnTo>
                  <a:pt x="40000" y="90000"/>
                </a:lnTo>
                <a:lnTo>
                  <a:pt x="80000" y="90000"/>
                </a:lnTo>
                <a:lnTo>
                  <a:pt x="80000" y="60000"/>
                </a:lnTo>
                <a:lnTo>
                  <a:pt x="80000" y="30000"/>
                </a:lnTo>
                <a:lnTo>
                  <a:pt x="0" y="0"/>
                </a:lnTo>
                <a:lnTo>
                  <a:pt x="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60" name="Shape 5560"/>
          <p:cNvSpPr/>
          <p:nvPr/>
        </p:nvSpPr>
        <p:spPr>
          <a:xfrm>
            <a:off x="8655050" y="5421312"/>
            <a:ext cx="14288" cy="22225"/>
          </a:xfrm>
          <a:custGeom>
            <a:pathLst>
              <a:path extrusionOk="0" h="120000" w="120000">
                <a:moveTo>
                  <a:pt x="108000" y="59999"/>
                </a:moveTo>
                <a:lnTo>
                  <a:pt x="108000" y="59999"/>
                </a:lnTo>
                <a:lnTo>
                  <a:pt x="84000" y="85714"/>
                </a:lnTo>
                <a:lnTo>
                  <a:pt x="72000" y="94285"/>
                </a:lnTo>
                <a:lnTo>
                  <a:pt x="60000" y="111428"/>
                </a:lnTo>
                <a:lnTo>
                  <a:pt x="24000" y="111428"/>
                </a:lnTo>
                <a:lnTo>
                  <a:pt x="12000" y="102857"/>
                </a:lnTo>
                <a:lnTo>
                  <a:pt x="0" y="85714"/>
                </a:lnTo>
                <a:lnTo>
                  <a:pt x="0" y="77142"/>
                </a:lnTo>
                <a:lnTo>
                  <a:pt x="0" y="25714"/>
                </a:lnTo>
                <a:lnTo>
                  <a:pt x="96000" y="0"/>
                </a:lnTo>
                <a:lnTo>
                  <a:pt x="10800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61" name="Shape 5561"/>
          <p:cNvSpPr/>
          <p:nvPr/>
        </p:nvSpPr>
        <p:spPr>
          <a:xfrm>
            <a:off x="8629650" y="5491162"/>
            <a:ext cx="15875" cy="6349"/>
          </a:xfrm>
          <a:custGeom>
            <a:pathLst>
              <a:path extrusionOk="0" h="120000" w="120000">
                <a:moveTo>
                  <a:pt x="10909" y="0"/>
                </a:moveTo>
                <a:lnTo>
                  <a:pt x="21818" y="30000"/>
                </a:lnTo>
                <a:lnTo>
                  <a:pt x="32727" y="30000"/>
                </a:lnTo>
                <a:lnTo>
                  <a:pt x="32727" y="60000"/>
                </a:lnTo>
                <a:lnTo>
                  <a:pt x="43636" y="60000"/>
                </a:lnTo>
                <a:lnTo>
                  <a:pt x="65454" y="60000"/>
                </a:lnTo>
                <a:lnTo>
                  <a:pt x="76363" y="60000"/>
                </a:lnTo>
                <a:lnTo>
                  <a:pt x="87272" y="30000"/>
                </a:lnTo>
                <a:lnTo>
                  <a:pt x="98181" y="30000"/>
                </a:lnTo>
                <a:lnTo>
                  <a:pt x="98181" y="60000"/>
                </a:lnTo>
                <a:lnTo>
                  <a:pt x="109090" y="60000"/>
                </a:lnTo>
                <a:lnTo>
                  <a:pt x="98181" y="60000"/>
                </a:lnTo>
                <a:lnTo>
                  <a:pt x="98181" y="90000"/>
                </a:lnTo>
                <a:lnTo>
                  <a:pt x="76363" y="90000"/>
                </a:lnTo>
                <a:lnTo>
                  <a:pt x="65454" y="90000"/>
                </a:lnTo>
                <a:lnTo>
                  <a:pt x="54545" y="90000"/>
                </a:lnTo>
                <a:lnTo>
                  <a:pt x="43636" y="90000"/>
                </a:lnTo>
                <a:lnTo>
                  <a:pt x="32727" y="90000"/>
                </a:lnTo>
                <a:lnTo>
                  <a:pt x="21818" y="90000"/>
                </a:lnTo>
                <a:lnTo>
                  <a:pt x="10909" y="90000"/>
                </a:lnTo>
                <a:lnTo>
                  <a:pt x="0" y="90000"/>
                </a:lnTo>
                <a:lnTo>
                  <a:pt x="0" y="60000"/>
                </a:lnTo>
                <a:lnTo>
                  <a:pt x="0" y="30000"/>
                </a:lnTo>
                <a:lnTo>
                  <a:pt x="10909"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62" name="Shape 5562"/>
          <p:cNvSpPr/>
          <p:nvPr/>
        </p:nvSpPr>
        <p:spPr>
          <a:xfrm>
            <a:off x="8629650" y="5491162"/>
            <a:ext cx="31750" cy="22225"/>
          </a:xfrm>
          <a:custGeom>
            <a:pathLst>
              <a:path extrusionOk="0" h="120000" w="120000">
                <a:moveTo>
                  <a:pt x="5454" y="0"/>
                </a:moveTo>
                <a:lnTo>
                  <a:pt x="5454" y="0"/>
                </a:lnTo>
                <a:lnTo>
                  <a:pt x="16363" y="34285"/>
                </a:lnTo>
                <a:lnTo>
                  <a:pt x="32727" y="51428"/>
                </a:lnTo>
                <a:lnTo>
                  <a:pt x="38181" y="68571"/>
                </a:lnTo>
                <a:lnTo>
                  <a:pt x="49090" y="68571"/>
                </a:lnTo>
                <a:lnTo>
                  <a:pt x="65454" y="59999"/>
                </a:lnTo>
                <a:lnTo>
                  <a:pt x="76363" y="59999"/>
                </a:lnTo>
                <a:lnTo>
                  <a:pt x="92727" y="51428"/>
                </a:lnTo>
                <a:lnTo>
                  <a:pt x="103636" y="51428"/>
                </a:lnTo>
                <a:lnTo>
                  <a:pt x="109090" y="59999"/>
                </a:lnTo>
                <a:lnTo>
                  <a:pt x="114545" y="77142"/>
                </a:lnTo>
                <a:lnTo>
                  <a:pt x="109090" y="85714"/>
                </a:lnTo>
                <a:lnTo>
                  <a:pt x="103636" y="94285"/>
                </a:lnTo>
                <a:lnTo>
                  <a:pt x="81818" y="102857"/>
                </a:lnTo>
                <a:lnTo>
                  <a:pt x="70909" y="111428"/>
                </a:lnTo>
                <a:lnTo>
                  <a:pt x="60000" y="111428"/>
                </a:lnTo>
                <a:lnTo>
                  <a:pt x="49090" y="111428"/>
                </a:lnTo>
                <a:lnTo>
                  <a:pt x="38181" y="111428"/>
                </a:lnTo>
                <a:lnTo>
                  <a:pt x="21818" y="111428"/>
                </a:lnTo>
                <a:lnTo>
                  <a:pt x="10909" y="111428"/>
                </a:lnTo>
                <a:lnTo>
                  <a:pt x="0" y="94285"/>
                </a:lnTo>
                <a:lnTo>
                  <a:pt x="0" y="77142"/>
                </a:lnTo>
                <a:lnTo>
                  <a:pt x="0" y="34285"/>
                </a:lnTo>
                <a:lnTo>
                  <a:pt x="5454" y="17142"/>
                </a:lnTo>
                <a:lnTo>
                  <a:pt x="5454"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63" name="Shape 5563"/>
          <p:cNvSpPr/>
          <p:nvPr/>
        </p:nvSpPr>
        <p:spPr>
          <a:xfrm>
            <a:off x="8691563" y="5468937"/>
            <a:ext cx="11112" cy="4762"/>
          </a:xfrm>
          <a:custGeom>
            <a:pathLst>
              <a:path extrusionOk="0" h="120000" w="120000">
                <a:moveTo>
                  <a:pt x="0" y="80000"/>
                </a:moveTo>
                <a:lnTo>
                  <a:pt x="105000" y="40000"/>
                </a:lnTo>
                <a:lnTo>
                  <a:pt x="105000" y="0"/>
                </a:lnTo>
                <a:lnTo>
                  <a:pt x="75000" y="0"/>
                </a:lnTo>
                <a:lnTo>
                  <a:pt x="0" y="8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64" name="Shape 5564"/>
          <p:cNvSpPr/>
          <p:nvPr/>
        </p:nvSpPr>
        <p:spPr>
          <a:xfrm>
            <a:off x="8701088" y="5472112"/>
            <a:ext cx="6349" cy="14287"/>
          </a:xfrm>
          <a:custGeom>
            <a:pathLst>
              <a:path extrusionOk="0" h="120000" w="120000">
                <a:moveTo>
                  <a:pt x="96000" y="0"/>
                </a:moveTo>
                <a:lnTo>
                  <a:pt x="96000" y="0"/>
                </a:lnTo>
                <a:lnTo>
                  <a:pt x="0" y="40000"/>
                </a:lnTo>
                <a:lnTo>
                  <a:pt x="0" y="66666"/>
                </a:lnTo>
                <a:lnTo>
                  <a:pt x="0" y="93333"/>
                </a:lnTo>
                <a:lnTo>
                  <a:pt x="24000" y="10666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65" name="Shape 5565"/>
          <p:cNvSpPr/>
          <p:nvPr/>
        </p:nvSpPr>
        <p:spPr>
          <a:xfrm>
            <a:off x="8597900" y="5459412"/>
            <a:ext cx="7937" cy="26987"/>
          </a:xfrm>
          <a:custGeom>
            <a:pathLst>
              <a:path extrusionOk="0" h="120000" w="120000">
                <a:moveTo>
                  <a:pt x="0" y="0"/>
                </a:moveTo>
                <a:lnTo>
                  <a:pt x="20000" y="14117"/>
                </a:lnTo>
                <a:lnTo>
                  <a:pt x="20000" y="28235"/>
                </a:lnTo>
                <a:lnTo>
                  <a:pt x="40000" y="42352"/>
                </a:lnTo>
                <a:lnTo>
                  <a:pt x="40000" y="49411"/>
                </a:lnTo>
                <a:lnTo>
                  <a:pt x="60000" y="56470"/>
                </a:lnTo>
                <a:lnTo>
                  <a:pt x="60000" y="63529"/>
                </a:lnTo>
                <a:lnTo>
                  <a:pt x="80000" y="70588"/>
                </a:lnTo>
                <a:lnTo>
                  <a:pt x="80000" y="84705"/>
                </a:lnTo>
                <a:lnTo>
                  <a:pt x="80000" y="98823"/>
                </a:lnTo>
                <a:lnTo>
                  <a:pt x="100000" y="105882"/>
                </a:lnTo>
                <a:lnTo>
                  <a:pt x="100000" y="112941"/>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66" name="Shape 5566"/>
          <p:cNvSpPr/>
          <p:nvPr/>
        </p:nvSpPr>
        <p:spPr>
          <a:xfrm>
            <a:off x="8604250" y="5459412"/>
            <a:ext cx="11113" cy="42861"/>
          </a:xfrm>
          <a:custGeom>
            <a:pathLst>
              <a:path extrusionOk="0" h="120000" w="120000">
                <a:moveTo>
                  <a:pt x="105000" y="0"/>
                </a:moveTo>
                <a:lnTo>
                  <a:pt x="105000" y="0"/>
                </a:lnTo>
                <a:lnTo>
                  <a:pt x="90000" y="17777"/>
                </a:lnTo>
                <a:lnTo>
                  <a:pt x="90000" y="31111"/>
                </a:lnTo>
                <a:lnTo>
                  <a:pt x="75000" y="44444"/>
                </a:lnTo>
                <a:lnTo>
                  <a:pt x="75000" y="48888"/>
                </a:lnTo>
                <a:lnTo>
                  <a:pt x="60000" y="48888"/>
                </a:lnTo>
                <a:lnTo>
                  <a:pt x="30000" y="57777"/>
                </a:lnTo>
                <a:lnTo>
                  <a:pt x="30000" y="66666"/>
                </a:lnTo>
                <a:lnTo>
                  <a:pt x="15000" y="75555"/>
                </a:lnTo>
                <a:lnTo>
                  <a:pt x="15000" y="84444"/>
                </a:lnTo>
                <a:lnTo>
                  <a:pt x="15000" y="97777"/>
                </a:lnTo>
                <a:lnTo>
                  <a:pt x="0" y="111111"/>
                </a:lnTo>
                <a:lnTo>
                  <a:pt x="0" y="11555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67" name="Shape 5567"/>
          <p:cNvSpPr/>
          <p:nvPr/>
        </p:nvSpPr>
        <p:spPr>
          <a:xfrm>
            <a:off x="8580438" y="5511800"/>
            <a:ext cx="26987" cy="14288"/>
          </a:xfrm>
          <a:custGeom>
            <a:pathLst>
              <a:path extrusionOk="0" h="120000" w="120000">
                <a:moveTo>
                  <a:pt x="0" y="106666"/>
                </a:moveTo>
                <a:lnTo>
                  <a:pt x="18947" y="0"/>
                </a:lnTo>
                <a:lnTo>
                  <a:pt x="37894" y="0"/>
                </a:lnTo>
                <a:lnTo>
                  <a:pt x="56842" y="0"/>
                </a:lnTo>
                <a:lnTo>
                  <a:pt x="75789" y="53333"/>
                </a:lnTo>
                <a:lnTo>
                  <a:pt x="82105" y="53333"/>
                </a:lnTo>
                <a:lnTo>
                  <a:pt x="101052" y="0"/>
                </a:lnTo>
                <a:lnTo>
                  <a:pt x="107368" y="0"/>
                </a:lnTo>
                <a:lnTo>
                  <a:pt x="113684" y="0"/>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68" name="Shape 5568"/>
          <p:cNvSpPr/>
          <p:nvPr/>
        </p:nvSpPr>
        <p:spPr>
          <a:xfrm>
            <a:off x="8580438" y="5524500"/>
            <a:ext cx="42861" cy="4763"/>
          </a:xfrm>
          <a:custGeom>
            <a:pathLst>
              <a:path extrusionOk="0" h="120000" w="120000">
                <a:moveTo>
                  <a:pt x="0" y="0"/>
                </a:moveTo>
                <a:lnTo>
                  <a:pt x="0" y="0"/>
                </a:lnTo>
                <a:lnTo>
                  <a:pt x="16000" y="80000"/>
                </a:lnTo>
                <a:lnTo>
                  <a:pt x="40000" y="80000"/>
                </a:lnTo>
                <a:lnTo>
                  <a:pt x="60000" y="80000"/>
                </a:lnTo>
                <a:lnTo>
                  <a:pt x="76000" y="40000"/>
                </a:lnTo>
                <a:lnTo>
                  <a:pt x="84000" y="40000"/>
                </a:lnTo>
                <a:lnTo>
                  <a:pt x="104000" y="80000"/>
                </a:lnTo>
                <a:lnTo>
                  <a:pt x="112000" y="80000"/>
                </a:lnTo>
                <a:lnTo>
                  <a:pt x="116000" y="8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69" name="Shape 5569"/>
          <p:cNvSpPr/>
          <p:nvPr/>
        </p:nvSpPr>
        <p:spPr>
          <a:xfrm>
            <a:off x="8682038" y="5434012"/>
            <a:ext cx="14287" cy="14287"/>
          </a:xfrm>
          <a:custGeom>
            <a:pathLst>
              <a:path extrusionOk="0" h="120000" w="120000">
                <a:moveTo>
                  <a:pt x="48000" y="0"/>
                </a:moveTo>
                <a:lnTo>
                  <a:pt x="108000" y="0"/>
                </a:lnTo>
                <a:lnTo>
                  <a:pt x="108000" y="53333"/>
                </a:lnTo>
                <a:lnTo>
                  <a:pt x="108000" y="106666"/>
                </a:lnTo>
                <a:lnTo>
                  <a:pt x="48000" y="106666"/>
                </a:lnTo>
                <a:lnTo>
                  <a:pt x="0" y="106666"/>
                </a:lnTo>
                <a:lnTo>
                  <a:pt x="0" y="53333"/>
                </a:lnTo>
                <a:lnTo>
                  <a:pt x="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70" name="Shape 5570"/>
          <p:cNvSpPr/>
          <p:nvPr/>
        </p:nvSpPr>
        <p:spPr>
          <a:xfrm>
            <a:off x="8661400" y="5465762"/>
            <a:ext cx="12699" cy="12699"/>
          </a:xfrm>
          <a:custGeom>
            <a:pathLst>
              <a:path extrusionOk="0" h="120000" w="120000">
                <a:moveTo>
                  <a:pt x="40000" y="0"/>
                </a:moveTo>
                <a:lnTo>
                  <a:pt x="66666" y="0"/>
                </a:lnTo>
                <a:lnTo>
                  <a:pt x="66666" y="30000"/>
                </a:lnTo>
                <a:lnTo>
                  <a:pt x="106666" y="30000"/>
                </a:lnTo>
                <a:lnTo>
                  <a:pt x="106666" y="75000"/>
                </a:lnTo>
                <a:lnTo>
                  <a:pt x="66666" y="75000"/>
                </a:lnTo>
                <a:lnTo>
                  <a:pt x="66666" y="105000"/>
                </a:lnTo>
                <a:lnTo>
                  <a:pt x="40000" y="105000"/>
                </a:lnTo>
                <a:lnTo>
                  <a:pt x="0" y="105000"/>
                </a:lnTo>
                <a:lnTo>
                  <a:pt x="0" y="75000"/>
                </a:lnTo>
                <a:lnTo>
                  <a:pt x="0" y="3000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71" name="Shape 5571"/>
          <p:cNvSpPr/>
          <p:nvPr/>
        </p:nvSpPr>
        <p:spPr>
          <a:xfrm>
            <a:off x="8655050" y="5586412"/>
            <a:ext cx="14288" cy="14287"/>
          </a:xfrm>
          <a:custGeom>
            <a:pathLst>
              <a:path extrusionOk="0" h="120000" w="120000">
                <a:moveTo>
                  <a:pt x="108000" y="0"/>
                </a:moveTo>
                <a:lnTo>
                  <a:pt x="108000" y="0"/>
                </a:lnTo>
                <a:lnTo>
                  <a:pt x="108000" y="53333"/>
                </a:lnTo>
                <a:lnTo>
                  <a:pt x="108000" y="106666"/>
                </a:lnTo>
                <a:lnTo>
                  <a:pt x="48000" y="106666"/>
                </a:lnTo>
                <a:lnTo>
                  <a:pt x="0" y="106666"/>
                </a:lnTo>
                <a:lnTo>
                  <a:pt x="0" y="53333"/>
                </a:lnTo>
                <a:lnTo>
                  <a:pt x="0" y="0"/>
                </a:lnTo>
                <a:lnTo>
                  <a:pt x="48000" y="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72" name="Shape 5572"/>
          <p:cNvSpPr/>
          <p:nvPr/>
        </p:nvSpPr>
        <p:spPr>
          <a:xfrm>
            <a:off x="8693150" y="5573712"/>
            <a:ext cx="14288" cy="15875"/>
          </a:xfrm>
          <a:custGeom>
            <a:pathLst>
              <a:path extrusionOk="0" h="120000" w="120000">
                <a:moveTo>
                  <a:pt x="48000" y="0"/>
                </a:moveTo>
                <a:lnTo>
                  <a:pt x="108000" y="0"/>
                </a:lnTo>
                <a:lnTo>
                  <a:pt x="108000" y="108000"/>
                </a:lnTo>
                <a:lnTo>
                  <a:pt x="48000" y="108000"/>
                </a:lnTo>
                <a:lnTo>
                  <a:pt x="0" y="108000"/>
                </a:lnTo>
                <a:lnTo>
                  <a:pt x="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73" name="Shape 5573"/>
          <p:cNvSpPr/>
          <p:nvPr/>
        </p:nvSpPr>
        <p:spPr>
          <a:xfrm>
            <a:off x="8607425" y="5468937"/>
            <a:ext cx="12699" cy="12699"/>
          </a:xfrm>
          <a:custGeom>
            <a:pathLst>
              <a:path extrusionOk="0" h="120000" w="120000">
                <a:moveTo>
                  <a:pt x="66666" y="0"/>
                </a:moveTo>
                <a:lnTo>
                  <a:pt x="106666" y="0"/>
                </a:lnTo>
                <a:lnTo>
                  <a:pt x="106666" y="30000"/>
                </a:lnTo>
                <a:lnTo>
                  <a:pt x="106666" y="75000"/>
                </a:lnTo>
                <a:lnTo>
                  <a:pt x="66666" y="105000"/>
                </a:lnTo>
                <a:lnTo>
                  <a:pt x="40000" y="105000"/>
                </a:lnTo>
                <a:lnTo>
                  <a:pt x="40000" y="75000"/>
                </a:lnTo>
                <a:lnTo>
                  <a:pt x="0" y="75000"/>
                </a:lnTo>
                <a:lnTo>
                  <a:pt x="0" y="30000"/>
                </a:lnTo>
                <a:lnTo>
                  <a:pt x="40000" y="30000"/>
                </a:lnTo>
                <a:lnTo>
                  <a:pt x="40000"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74" name="Shape 5574"/>
          <p:cNvSpPr/>
          <p:nvPr/>
        </p:nvSpPr>
        <p:spPr>
          <a:xfrm>
            <a:off x="8602663" y="5418137"/>
            <a:ext cx="14287" cy="12699"/>
          </a:xfrm>
          <a:custGeom>
            <a:pathLst>
              <a:path extrusionOk="0" h="120000" w="120000">
                <a:moveTo>
                  <a:pt x="48000" y="0"/>
                </a:moveTo>
                <a:lnTo>
                  <a:pt x="48000" y="0"/>
                </a:lnTo>
                <a:lnTo>
                  <a:pt x="48000" y="30000"/>
                </a:lnTo>
                <a:lnTo>
                  <a:pt x="108000" y="30000"/>
                </a:lnTo>
                <a:lnTo>
                  <a:pt x="108000" y="75000"/>
                </a:lnTo>
                <a:lnTo>
                  <a:pt x="48000" y="75000"/>
                </a:lnTo>
                <a:lnTo>
                  <a:pt x="48000" y="105000"/>
                </a:lnTo>
                <a:lnTo>
                  <a:pt x="0" y="105000"/>
                </a:lnTo>
                <a:lnTo>
                  <a:pt x="0" y="75000"/>
                </a:lnTo>
                <a:lnTo>
                  <a:pt x="0" y="30000"/>
                </a:lnTo>
                <a:lnTo>
                  <a:pt x="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75" name="Shape 5575"/>
          <p:cNvSpPr/>
          <p:nvPr/>
        </p:nvSpPr>
        <p:spPr>
          <a:xfrm>
            <a:off x="8572500" y="5456237"/>
            <a:ext cx="14288" cy="14287"/>
          </a:xfrm>
          <a:custGeom>
            <a:pathLst>
              <a:path extrusionOk="0" h="120000" w="120000">
                <a:moveTo>
                  <a:pt x="48000" y="0"/>
                </a:moveTo>
                <a:lnTo>
                  <a:pt x="48000" y="0"/>
                </a:lnTo>
                <a:lnTo>
                  <a:pt x="108000" y="0"/>
                </a:lnTo>
                <a:lnTo>
                  <a:pt x="108000" y="53333"/>
                </a:lnTo>
                <a:lnTo>
                  <a:pt x="108000" y="106666"/>
                </a:lnTo>
                <a:lnTo>
                  <a:pt x="48000" y="106666"/>
                </a:lnTo>
                <a:lnTo>
                  <a:pt x="0" y="106666"/>
                </a:lnTo>
                <a:lnTo>
                  <a:pt x="0" y="53333"/>
                </a:lnTo>
                <a:lnTo>
                  <a:pt x="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76" name="Shape 5576"/>
          <p:cNvSpPr/>
          <p:nvPr/>
        </p:nvSpPr>
        <p:spPr>
          <a:xfrm>
            <a:off x="8586788" y="5548312"/>
            <a:ext cx="14287" cy="14287"/>
          </a:xfrm>
          <a:custGeom>
            <a:pathLst>
              <a:path extrusionOk="0" h="120000" w="120000">
                <a:moveTo>
                  <a:pt x="48000" y="0"/>
                </a:moveTo>
                <a:lnTo>
                  <a:pt x="108000" y="0"/>
                </a:lnTo>
                <a:lnTo>
                  <a:pt x="108000" y="53333"/>
                </a:lnTo>
                <a:lnTo>
                  <a:pt x="108000" y="106666"/>
                </a:lnTo>
                <a:lnTo>
                  <a:pt x="48000" y="106666"/>
                </a:lnTo>
                <a:lnTo>
                  <a:pt x="0" y="106666"/>
                </a:lnTo>
                <a:lnTo>
                  <a:pt x="0" y="53333"/>
                </a:lnTo>
                <a:lnTo>
                  <a:pt x="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77" name="Shape 5577"/>
          <p:cNvSpPr/>
          <p:nvPr/>
        </p:nvSpPr>
        <p:spPr>
          <a:xfrm>
            <a:off x="8693150" y="5553075"/>
            <a:ext cx="15875" cy="14288"/>
          </a:xfrm>
          <a:custGeom>
            <a:pathLst>
              <a:path extrusionOk="0" h="120000" w="120000">
                <a:moveTo>
                  <a:pt x="0" y="0"/>
                </a:moveTo>
                <a:lnTo>
                  <a:pt x="109090" y="0"/>
                </a:lnTo>
                <a:lnTo>
                  <a:pt x="109090" y="53333"/>
                </a:lnTo>
                <a:lnTo>
                  <a:pt x="109090" y="106666"/>
                </a:lnTo>
                <a:lnTo>
                  <a:pt x="0" y="106666"/>
                </a:lnTo>
                <a:lnTo>
                  <a:pt x="0" y="53333"/>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78" name="Shape 5578"/>
          <p:cNvSpPr/>
          <p:nvPr/>
        </p:nvSpPr>
        <p:spPr>
          <a:xfrm>
            <a:off x="7820025" y="5378450"/>
            <a:ext cx="254000" cy="255588"/>
          </a:xfrm>
          <a:custGeom>
            <a:pathLst>
              <a:path extrusionOk="0" h="120000" w="120000">
                <a:moveTo>
                  <a:pt x="15333" y="101366"/>
                </a:moveTo>
                <a:lnTo>
                  <a:pt x="15333" y="101366"/>
                </a:lnTo>
                <a:lnTo>
                  <a:pt x="12666" y="97639"/>
                </a:lnTo>
                <a:lnTo>
                  <a:pt x="10666" y="93167"/>
                </a:lnTo>
                <a:lnTo>
                  <a:pt x="10000" y="90186"/>
                </a:lnTo>
                <a:lnTo>
                  <a:pt x="8000" y="87204"/>
                </a:lnTo>
                <a:lnTo>
                  <a:pt x="7333" y="84223"/>
                </a:lnTo>
                <a:lnTo>
                  <a:pt x="6000" y="80496"/>
                </a:lnTo>
                <a:lnTo>
                  <a:pt x="5333" y="77515"/>
                </a:lnTo>
                <a:lnTo>
                  <a:pt x="4000" y="73788"/>
                </a:lnTo>
                <a:lnTo>
                  <a:pt x="2000" y="70062"/>
                </a:lnTo>
                <a:lnTo>
                  <a:pt x="1333" y="67080"/>
                </a:lnTo>
                <a:lnTo>
                  <a:pt x="666" y="64099"/>
                </a:lnTo>
                <a:lnTo>
                  <a:pt x="0" y="60372"/>
                </a:lnTo>
                <a:lnTo>
                  <a:pt x="0" y="58136"/>
                </a:lnTo>
                <a:lnTo>
                  <a:pt x="0" y="55900"/>
                </a:lnTo>
                <a:lnTo>
                  <a:pt x="0" y="52919"/>
                </a:lnTo>
                <a:lnTo>
                  <a:pt x="0" y="50683"/>
                </a:lnTo>
                <a:lnTo>
                  <a:pt x="666" y="47701"/>
                </a:lnTo>
                <a:lnTo>
                  <a:pt x="1333" y="46211"/>
                </a:lnTo>
                <a:lnTo>
                  <a:pt x="3333" y="43229"/>
                </a:lnTo>
                <a:lnTo>
                  <a:pt x="4666" y="40993"/>
                </a:lnTo>
                <a:lnTo>
                  <a:pt x="6000" y="38012"/>
                </a:lnTo>
                <a:lnTo>
                  <a:pt x="8000" y="35776"/>
                </a:lnTo>
                <a:lnTo>
                  <a:pt x="10000" y="32795"/>
                </a:lnTo>
                <a:lnTo>
                  <a:pt x="12000" y="30559"/>
                </a:lnTo>
                <a:lnTo>
                  <a:pt x="14000" y="27577"/>
                </a:lnTo>
                <a:lnTo>
                  <a:pt x="16666" y="24596"/>
                </a:lnTo>
                <a:lnTo>
                  <a:pt x="19333" y="20869"/>
                </a:lnTo>
                <a:lnTo>
                  <a:pt x="22000" y="17888"/>
                </a:lnTo>
                <a:lnTo>
                  <a:pt x="24000" y="13416"/>
                </a:lnTo>
                <a:lnTo>
                  <a:pt x="27333" y="10434"/>
                </a:lnTo>
                <a:lnTo>
                  <a:pt x="30000" y="8198"/>
                </a:lnTo>
                <a:lnTo>
                  <a:pt x="34000" y="6708"/>
                </a:lnTo>
                <a:lnTo>
                  <a:pt x="37333" y="5217"/>
                </a:lnTo>
                <a:lnTo>
                  <a:pt x="42000" y="3726"/>
                </a:lnTo>
                <a:lnTo>
                  <a:pt x="48000" y="3726"/>
                </a:lnTo>
                <a:lnTo>
                  <a:pt x="52666" y="2236"/>
                </a:lnTo>
                <a:lnTo>
                  <a:pt x="58666" y="745"/>
                </a:lnTo>
                <a:lnTo>
                  <a:pt x="64000" y="745"/>
                </a:lnTo>
                <a:lnTo>
                  <a:pt x="69333" y="0"/>
                </a:lnTo>
                <a:lnTo>
                  <a:pt x="72000" y="745"/>
                </a:lnTo>
                <a:lnTo>
                  <a:pt x="76666" y="1490"/>
                </a:lnTo>
                <a:lnTo>
                  <a:pt x="82000" y="2981"/>
                </a:lnTo>
                <a:lnTo>
                  <a:pt x="89333" y="5217"/>
                </a:lnTo>
                <a:lnTo>
                  <a:pt x="96000" y="8198"/>
                </a:lnTo>
                <a:lnTo>
                  <a:pt x="104000" y="12670"/>
                </a:lnTo>
                <a:lnTo>
                  <a:pt x="110000" y="17888"/>
                </a:lnTo>
                <a:lnTo>
                  <a:pt x="115333" y="24596"/>
                </a:lnTo>
                <a:lnTo>
                  <a:pt x="118666" y="32049"/>
                </a:lnTo>
                <a:lnTo>
                  <a:pt x="119333" y="35776"/>
                </a:lnTo>
                <a:lnTo>
                  <a:pt x="119333" y="39503"/>
                </a:lnTo>
                <a:lnTo>
                  <a:pt x="119333" y="43975"/>
                </a:lnTo>
                <a:lnTo>
                  <a:pt x="119333" y="48447"/>
                </a:lnTo>
                <a:lnTo>
                  <a:pt x="119333" y="52919"/>
                </a:lnTo>
                <a:lnTo>
                  <a:pt x="119333" y="57391"/>
                </a:lnTo>
                <a:lnTo>
                  <a:pt x="119333" y="61863"/>
                </a:lnTo>
                <a:lnTo>
                  <a:pt x="118666" y="64844"/>
                </a:lnTo>
                <a:lnTo>
                  <a:pt x="116000" y="69316"/>
                </a:lnTo>
                <a:lnTo>
                  <a:pt x="114666" y="73043"/>
                </a:lnTo>
                <a:lnTo>
                  <a:pt x="111333" y="78260"/>
                </a:lnTo>
                <a:lnTo>
                  <a:pt x="108000" y="83478"/>
                </a:lnTo>
                <a:lnTo>
                  <a:pt x="105333" y="88695"/>
                </a:lnTo>
                <a:lnTo>
                  <a:pt x="101333" y="93167"/>
                </a:lnTo>
                <a:lnTo>
                  <a:pt x="98000" y="96894"/>
                </a:lnTo>
                <a:lnTo>
                  <a:pt x="96000" y="99875"/>
                </a:lnTo>
                <a:lnTo>
                  <a:pt x="92000" y="102857"/>
                </a:lnTo>
                <a:lnTo>
                  <a:pt x="88666" y="106583"/>
                </a:lnTo>
                <a:lnTo>
                  <a:pt x="83333" y="109565"/>
                </a:lnTo>
                <a:lnTo>
                  <a:pt x="78666" y="112546"/>
                </a:lnTo>
                <a:lnTo>
                  <a:pt x="73333" y="116273"/>
                </a:lnTo>
                <a:lnTo>
                  <a:pt x="68000" y="117763"/>
                </a:lnTo>
                <a:lnTo>
                  <a:pt x="64000" y="119254"/>
                </a:lnTo>
                <a:lnTo>
                  <a:pt x="60000" y="119254"/>
                </a:lnTo>
                <a:lnTo>
                  <a:pt x="57333" y="118509"/>
                </a:lnTo>
                <a:lnTo>
                  <a:pt x="52666" y="118509"/>
                </a:lnTo>
                <a:lnTo>
                  <a:pt x="49333" y="118509"/>
                </a:lnTo>
                <a:lnTo>
                  <a:pt x="47333" y="118509"/>
                </a:lnTo>
                <a:lnTo>
                  <a:pt x="43333" y="117763"/>
                </a:lnTo>
                <a:lnTo>
                  <a:pt x="41333" y="117763"/>
                </a:lnTo>
                <a:lnTo>
                  <a:pt x="38000" y="117018"/>
                </a:lnTo>
                <a:lnTo>
                  <a:pt x="36000" y="116273"/>
                </a:lnTo>
                <a:lnTo>
                  <a:pt x="33333" y="114037"/>
                </a:lnTo>
                <a:lnTo>
                  <a:pt x="29333" y="112546"/>
                </a:lnTo>
                <a:lnTo>
                  <a:pt x="26000" y="109565"/>
                </a:lnTo>
                <a:lnTo>
                  <a:pt x="23333" y="107329"/>
                </a:lnTo>
                <a:lnTo>
                  <a:pt x="19333" y="105093"/>
                </a:lnTo>
                <a:lnTo>
                  <a:pt x="17333" y="102857"/>
                </a:lnTo>
                <a:lnTo>
                  <a:pt x="16000" y="102111"/>
                </a:lnTo>
                <a:lnTo>
                  <a:pt x="15333" y="101366"/>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79" name="Shape 5579"/>
          <p:cNvSpPr/>
          <p:nvPr/>
        </p:nvSpPr>
        <p:spPr>
          <a:xfrm>
            <a:off x="7885113" y="5568950"/>
            <a:ext cx="9524" cy="11113"/>
          </a:xfrm>
          <a:custGeom>
            <a:pathLst>
              <a:path extrusionOk="0" h="120000" w="120000">
                <a:moveTo>
                  <a:pt x="68571" y="85714"/>
                </a:moveTo>
                <a:lnTo>
                  <a:pt x="34285" y="68571"/>
                </a:lnTo>
                <a:lnTo>
                  <a:pt x="34285" y="51428"/>
                </a:lnTo>
                <a:lnTo>
                  <a:pt x="17142" y="51428"/>
                </a:lnTo>
                <a:lnTo>
                  <a:pt x="0" y="34285"/>
                </a:lnTo>
                <a:lnTo>
                  <a:pt x="0" y="17142"/>
                </a:lnTo>
                <a:lnTo>
                  <a:pt x="17142" y="0"/>
                </a:lnTo>
                <a:lnTo>
                  <a:pt x="34285" y="0"/>
                </a:lnTo>
                <a:lnTo>
                  <a:pt x="51428" y="0"/>
                </a:lnTo>
                <a:lnTo>
                  <a:pt x="68571" y="0"/>
                </a:lnTo>
                <a:lnTo>
                  <a:pt x="68571" y="17142"/>
                </a:lnTo>
                <a:lnTo>
                  <a:pt x="85714" y="34285"/>
                </a:lnTo>
                <a:lnTo>
                  <a:pt x="102857" y="34285"/>
                </a:lnTo>
                <a:lnTo>
                  <a:pt x="102857" y="51428"/>
                </a:lnTo>
                <a:lnTo>
                  <a:pt x="102857" y="68571"/>
                </a:lnTo>
                <a:lnTo>
                  <a:pt x="102857" y="85714"/>
                </a:lnTo>
                <a:lnTo>
                  <a:pt x="102857" y="102857"/>
                </a:lnTo>
                <a:lnTo>
                  <a:pt x="85714" y="102857"/>
                </a:lnTo>
                <a:lnTo>
                  <a:pt x="68571" y="102857"/>
                </a:lnTo>
                <a:lnTo>
                  <a:pt x="68571" y="85714"/>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80" name="Shape 5580"/>
          <p:cNvSpPr/>
          <p:nvPr/>
        </p:nvSpPr>
        <p:spPr>
          <a:xfrm>
            <a:off x="7885113" y="5568950"/>
            <a:ext cx="25399" cy="26987"/>
          </a:xfrm>
          <a:custGeom>
            <a:pathLst>
              <a:path extrusionOk="0" h="120000" w="120000">
                <a:moveTo>
                  <a:pt x="66666" y="98823"/>
                </a:moveTo>
                <a:lnTo>
                  <a:pt x="66666" y="98823"/>
                </a:lnTo>
                <a:lnTo>
                  <a:pt x="46666" y="77647"/>
                </a:lnTo>
                <a:lnTo>
                  <a:pt x="33333" y="63529"/>
                </a:lnTo>
                <a:lnTo>
                  <a:pt x="13333" y="49411"/>
                </a:lnTo>
                <a:lnTo>
                  <a:pt x="0" y="35294"/>
                </a:lnTo>
                <a:lnTo>
                  <a:pt x="0" y="28235"/>
                </a:lnTo>
                <a:lnTo>
                  <a:pt x="6666" y="14117"/>
                </a:lnTo>
                <a:lnTo>
                  <a:pt x="20000" y="0"/>
                </a:lnTo>
                <a:lnTo>
                  <a:pt x="33333" y="0"/>
                </a:lnTo>
                <a:lnTo>
                  <a:pt x="46666" y="0"/>
                </a:lnTo>
                <a:lnTo>
                  <a:pt x="60000" y="0"/>
                </a:lnTo>
                <a:lnTo>
                  <a:pt x="73333" y="7058"/>
                </a:lnTo>
                <a:lnTo>
                  <a:pt x="80000" y="21176"/>
                </a:lnTo>
                <a:lnTo>
                  <a:pt x="100000" y="28235"/>
                </a:lnTo>
                <a:lnTo>
                  <a:pt x="106666" y="35294"/>
                </a:lnTo>
                <a:lnTo>
                  <a:pt x="106666" y="56470"/>
                </a:lnTo>
                <a:lnTo>
                  <a:pt x="106666" y="77647"/>
                </a:lnTo>
                <a:lnTo>
                  <a:pt x="113333" y="84705"/>
                </a:lnTo>
                <a:lnTo>
                  <a:pt x="113333" y="91764"/>
                </a:lnTo>
                <a:lnTo>
                  <a:pt x="113333" y="105882"/>
                </a:lnTo>
                <a:lnTo>
                  <a:pt x="100000" y="112941"/>
                </a:lnTo>
                <a:lnTo>
                  <a:pt x="80000" y="112941"/>
                </a:lnTo>
                <a:lnTo>
                  <a:pt x="73333" y="105882"/>
                </a:lnTo>
                <a:lnTo>
                  <a:pt x="66666" y="9882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81" name="Shape 5581"/>
          <p:cNvSpPr/>
          <p:nvPr/>
        </p:nvSpPr>
        <p:spPr>
          <a:xfrm>
            <a:off x="7958138" y="5418137"/>
            <a:ext cx="11112" cy="12699"/>
          </a:xfrm>
          <a:custGeom>
            <a:pathLst>
              <a:path extrusionOk="0" h="120000" w="120000">
                <a:moveTo>
                  <a:pt x="60000" y="90000"/>
                </a:moveTo>
                <a:lnTo>
                  <a:pt x="30000" y="75000"/>
                </a:lnTo>
                <a:lnTo>
                  <a:pt x="15000" y="60000"/>
                </a:lnTo>
                <a:lnTo>
                  <a:pt x="0" y="45000"/>
                </a:lnTo>
                <a:lnTo>
                  <a:pt x="0" y="30000"/>
                </a:lnTo>
                <a:lnTo>
                  <a:pt x="0" y="15000"/>
                </a:lnTo>
                <a:lnTo>
                  <a:pt x="15000" y="0"/>
                </a:lnTo>
                <a:lnTo>
                  <a:pt x="45000" y="0"/>
                </a:lnTo>
                <a:lnTo>
                  <a:pt x="60000" y="0"/>
                </a:lnTo>
                <a:lnTo>
                  <a:pt x="60000" y="15000"/>
                </a:lnTo>
                <a:lnTo>
                  <a:pt x="75000" y="15000"/>
                </a:lnTo>
                <a:lnTo>
                  <a:pt x="90000" y="15000"/>
                </a:lnTo>
                <a:lnTo>
                  <a:pt x="105000" y="30000"/>
                </a:lnTo>
                <a:lnTo>
                  <a:pt x="105000" y="45000"/>
                </a:lnTo>
                <a:lnTo>
                  <a:pt x="105000" y="75000"/>
                </a:lnTo>
                <a:lnTo>
                  <a:pt x="105000" y="105000"/>
                </a:lnTo>
                <a:lnTo>
                  <a:pt x="90000" y="105000"/>
                </a:lnTo>
                <a:lnTo>
                  <a:pt x="75000" y="105000"/>
                </a:lnTo>
                <a:lnTo>
                  <a:pt x="60000"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82" name="Shape 5582"/>
          <p:cNvSpPr/>
          <p:nvPr/>
        </p:nvSpPr>
        <p:spPr>
          <a:xfrm>
            <a:off x="7958138" y="5418137"/>
            <a:ext cx="26987" cy="28575"/>
          </a:xfrm>
          <a:custGeom>
            <a:pathLst>
              <a:path extrusionOk="0" h="120000" w="120000">
                <a:moveTo>
                  <a:pt x="63157" y="93333"/>
                </a:moveTo>
                <a:lnTo>
                  <a:pt x="63157" y="93333"/>
                </a:lnTo>
                <a:lnTo>
                  <a:pt x="37894" y="73333"/>
                </a:lnTo>
                <a:lnTo>
                  <a:pt x="18947" y="66666"/>
                </a:lnTo>
                <a:lnTo>
                  <a:pt x="12631" y="60000"/>
                </a:lnTo>
                <a:lnTo>
                  <a:pt x="6315" y="53333"/>
                </a:lnTo>
                <a:lnTo>
                  <a:pt x="0" y="33333"/>
                </a:lnTo>
                <a:lnTo>
                  <a:pt x="0" y="26666"/>
                </a:lnTo>
                <a:lnTo>
                  <a:pt x="6315" y="13333"/>
                </a:lnTo>
                <a:lnTo>
                  <a:pt x="12631" y="0"/>
                </a:lnTo>
                <a:lnTo>
                  <a:pt x="18947" y="0"/>
                </a:lnTo>
                <a:lnTo>
                  <a:pt x="44210" y="0"/>
                </a:lnTo>
                <a:lnTo>
                  <a:pt x="56842" y="6666"/>
                </a:lnTo>
                <a:lnTo>
                  <a:pt x="63157" y="13333"/>
                </a:lnTo>
                <a:lnTo>
                  <a:pt x="75789" y="13333"/>
                </a:lnTo>
                <a:lnTo>
                  <a:pt x="101052" y="20000"/>
                </a:lnTo>
                <a:lnTo>
                  <a:pt x="107368" y="26666"/>
                </a:lnTo>
                <a:lnTo>
                  <a:pt x="113684" y="33333"/>
                </a:lnTo>
                <a:lnTo>
                  <a:pt x="113684" y="53333"/>
                </a:lnTo>
                <a:lnTo>
                  <a:pt x="107368" y="73333"/>
                </a:lnTo>
                <a:lnTo>
                  <a:pt x="107368" y="86666"/>
                </a:lnTo>
                <a:lnTo>
                  <a:pt x="107368" y="106666"/>
                </a:lnTo>
                <a:lnTo>
                  <a:pt x="94736" y="113333"/>
                </a:lnTo>
                <a:lnTo>
                  <a:pt x="75789" y="106666"/>
                </a:lnTo>
                <a:lnTo>
                  <a:pt x="63157" y="100000"/>
                </a:lnTo>
                <a:lnTo>
                  <a:pt x="63157" y="9333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83" name="Shape 5583"/>
          <p:cNvSpPr/>
          <p:nvPr/>
        </p:nvSpPr>
        <p:spPr>
          <a:xfrm>
            <a:off x="7872413" y="5516562"/>
            <a:ext cx="3174" cy="3174"/>
          </a:xfrm>
          <a:custGeom>
            <a:pathLst>
              <a:path extrusionOk="0" h="120000" w="120000">
                <a:moveTo>
                  <a:pt x="60000" y="60000"/>
                </a:moveTo>
                <a:lnTo>
                  <a:pt x="60000" y="0"/>
                </a:lnTo>
                <a:lnTo>
                  <a:pt x="0" y="0"/>
                </a:lnTo>
                <a:lnTo>
                  <a:pt x="0" y="60000"/>
                </a:lnTo>
                <a:lnTo>
                  <a:pt x="6000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84" name="Shape 5584"/>
          <p:cNvSpPr/>
          <p:nvPr/>
        </p:nvSpPr>
        <p:spPr>
          <a:xfrm>
            <a:off x="7872413" y="5516562"/>
            <a:ext cx="19049" cy="19049"/>
          </a:xfrm>
          <a:custGeom>
            <a:pathLst>
              <a:path extrusionOk="0" h="120000" w="120000">
                <a:moveTo>
                  <a:pt x="94285" y="70000"/>
                </a:moveTo>
                <a:lnTo>
                  <a:pt x="94285" y="70000"/>
                </a:lnTo>
                <a:lnTo>
                  <a:pt x="102857" y="50000"/>
                </a:lnTo>
                <a:lnTo>
                  <a:pt x="111428" y="30000"/>
                </a:lnTo>
                <a:lnTo>
                  <a:pt x="111428" y="10000"/>
                </a:lnTo>
                <a:lnTo>
                  <a:pt x="111428" y="0"/>
                </a:lnTo>
                <a:lnTo>
                  <a:pt x="94285" y="0"/>
                </a:lnTo>
                <a:lnTo>
                  <a:pt x="77142" y="0"/>
                </a:lnTo>
                <a:lnTo>
                  <a:pt x="68571" y="0"/>
                </a:lnTo>
                <a:lnTo>
                  <a:pt x="59999" y="0"/>
                </a:lnTo>
                <a:lnTo>
                  <a:pt x="0" y="40000"/>
                </a:lnTo>
                <a:lnTo>
                  <a:pt x="17142" y="110000"/>
                </a:lnTo>
                <a:lnTo>
                  <a:pt x="94285" y="7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85" name="Shape 5585"/>
          <p:cNvSpPr/>
          <p:nvPr/>
        </p:nvSpPr>
        <p:spPr>
          <a:xfrm>
            <a:off x="7962900" y="5557837"/>
            <a:ext cx="4763" cy="4762"/>
          </a:xfrm>
          <a:custGeom>
            <a:pathLst>
              <a:path extrusionOk="0" h="120000" w="120000">
                <a:moveTo>
                  <a:pt x="60000" y="40000"/>
                </a:moveTo>
                <a:lnTo>
                  <a:pt x="90000" y="40000"/>
                </a:lnTo>
                <a:lnTo>
                  <a:pt x="90000" y="0"/>
                </a:lnTo>
                <a:lnTo>
                  <a:pt x="60000" y="0"/>
                </a:lnTo>
                <a:lnTo>
                  <a:pt x="0" y="40000"/>
                </a:lnTo>
                <a:lnTo>
                  <a:pt x="30000" y="80000"/>
                </a:lnTo>
                <a:lnTo>
                  <a:pt x="6000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86" name="Shape 5586"/>
          <p:cNvSpPr/>
          <p:nvPr/>
        </p:nvSpPr>
        <p:spPr>
          <a:xfrm>
            <a:off x="7962900" y="5557837"/>
            <a:ext cx="20638" cy="20636"/>
          </a:xfrm>
          <a:custGeom>
            <a:pathLst>
              <a:path extrusionOk="0" h="120000" w="120000">
                <a:moveTo>
                  <a:pt x="88000" y="73846"/>
                </a:moveTo>
                <a:lnTo>
                  <a:pt x="88000" y="73846"/>
                </a:lnTo>
                <a:lnTo>
                  <a:pt x="96000" y="55384"/>
                </a:lnTo>
                <a:lnTo>
                  <a:pt x="112000" y="36923"/>
                </a:lnTo>
                <a:lnTo>
                  <a:pt x="112000" y="27692"/>
                </a:lnTo>
                <a:lnTo>
                  <a:pt x="104000" y="9230"/>
                </a:lnTo>
                <a:lnTo>
                  <a:pt x="88000" y="0"/>
                </a:lnTo>
                <a:lnTo>
                  <a:pt x="72000" y="0"/>
                </a:lnTo>
                <a:lnTo>
                  <a:pt x="64000" y="0"/>
                </a:lnTo>
                <a:lnTo>
                  <a:pt x="56000" y="0"/>
                </a:lnTo>
                <a:lnTo>
                  <a:pt x="0" y="46153"/>
                </a:lnTo>
                <a:lnTo>
                  <a:pt x="16000" y="110769"/>
                </a:lnTo>
                <a:lnTo>
                  <a:pt x="88000" y="7384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87" name="Shape 5587"/>
          <p:cNvSpPr/>
          <p:nvPr/>
        </p:nvSpPr>
        <p:spPr>
          <a:xfrm>
            <a:off x="7993063" y="5486400"/>
            <a:ext cx="3174" cy="12699"/>
          </a:xfrm>
          <a:custGeom>
            <a:pathLst>
              <a:path extrusionOk="0" h="120000" w="120000">
                <a:moveTo>
                  <a:pt x="80000" y="75000"/>
                </a:moveTo>
                <a:lnTo>
                  <a:pt x="80000" y="75000"/>
                </a:lnTo>
                <a:lnTo>
                  <a:pt x="80000" y="60000"/>
                </a:lnTo>
                <a:lnTo>
                  <a:pt x="80000" y="45000"/>
                </a:lnTo>
                <a:lnTo>
                  <a:pt x="80000" y="30000"/>
                </a:lnTo>
                <a:lnTo>
                  <a:pt x="40000" y="15000"/>
                </a:lnTo>
                <a:lnTo>
                  <a:pt x="40000" y="0"/>
                </a:lnTo>
                <a:lnTo>
                  <a:pt x="0" y="60000"/>
                </a:lnTo>
                <a:lnTo>
                  <a:pt x="0" y="105000"/>
                </a:lnTo>
                <a:lnTo>
                  <a:pt x="8000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88" name="Shape 5588"/>
          <p:cNvSpPr/>
          <p:nvPr/>
        </p:nvSpPr>
        <p:spPr>
          <a:xfrm>
            <a:off x="7993063" y="5486400"/>
            <a:ext cx="19049" cy="28575"/>
          </a:xfrm>
          <a:custGeom>
            <a:pathLst>
              <a:path extrusionOk="0" h="120000" w="120000">
                <a:moveTo>
                  <a:pt x="85714" y="86666"/>
                </a:moveTo>
                <a:lnTo>
                  <a:pt x="85714" y="86666"/>
                </a:lnTo>
                <a:lnTo>
                  <a:pt x="94285" y="73333"/>
                </a:lnTo>
                <a:lnTo>
                  <a:pt x="111428" y="60000"/>
                </a:lnTo>
                <a:lnTo>
                  <a:pt x="111428" y="53333"/>
                </a:lnTo>
                <a:lnTo>
                  <a:pt x="102857" y="46666"/>
                </a:lnTo>
                <a:lnTo>
                  <a:pt x="85714" y="33333"/>
                </a:lnTo>
                <a:lnTo>
                  <a:pt x="68571" y="20000"/>
                </a:lnTo>
                <a:lnTo>
                  <a:pt x="59999" y="6666"/>
                </a:lnTo>
                <a:lnTo>
                  <a:pt x="42857" y="0"/>
                </a:lnTo>
                <a:lnTo>
                  <a:pt x="0" y="66666"/>
                </a:lnTo>
                <a:lnTo>
                  <a:pt x="17142" y="113333"/>
                </a:lnTo>
                <a:lnTo>
                  <a:pt x="85714" y="8666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89" name="Shape 5589"/>
          <p:cNvSpPr/>
          <p:nvPr/>
        </p:nvSpPr>
        <p:spPr>
          <a:xfrm>
            <a:off x="7916863" y="5456237"/>
            <a:ext cx="12699" cy="12699"/>
          </a:xfrm>
          <a:custGeom>
            <a:pathLst>
              <a:path extrusionOk="0" h="120000" w="120000">
                <a:moveTo>
                  <a:pt x="0" y="45000"/>
                </a:moveTo>
                <a:lnTo>
                  <a:pt x="26666" y="45000"/>
                </a:lnTo>
                <a:lnTo>
                  <a:pt x="40000" y="30000"/>
                </a:lnTo>
                <a:lnTo>
                  <a:pt x="53333" y="45000"/>
                </a:lnTo>
                <a:lnTo>
                  <a:pt x="66666" y="60000"/>
                </a:lnTo>
                <a:lnTo>
                  <a:pt x="66666" y="75000"/>
                </a:lnTo>
                <a:lnTo>
                  <a:pt x="80000" y="90000"/>
                </a:lnTo>
                <a:lnTo>
                  <a:pt x="80000" y="105000"/>
                </a:lnTo>
                <a:lnTo>
                  <a:pt x="93333" y="105000"/>
                </a:lnTo>
                <a:lnTo>
                  <a:pt x="106666" y="105000"/>
                </a:lnTo>
                <a:lnTo>
                  <a:pt x="106666" y="75000"/>
                </a:lnTo>
                <a:lnTo>
                  <a:pt x="106666" y="45000"/>
                </a:lnTo>
                <a:lnTo>
                  <a:pt x="93333" y="30000"/>
                </a:lnTo>
                <a:lnTo>
                  <a:pt x="80000" y="15000"/>
                </a:lnTo>
                <a:lnTo>
                  <a:pt x="80000" y="0"/>
                </a:lnTo>
                <a:lnTo>
                  <a:pt x="66666" y="0"/>
                </a:lnTo>
                <a:lnTo>
                  <a:pt x="53333" y="0"/>
                </a:lnTo>
                <a:lnTo>
                  <a:pt x="40000" y="0"/>
                </a:lnTo>
                <a:lnTo>
                  <a:pt x="13333" y="15000"/>
                </a:lnTo>
                <a:lnTo>
                  <a:pt x="0" y="30000"/>
                </a:lnTo>
                <a:lnTo>
                  <a:pt x="0" y="4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90" name="Shape 5590"/>
          <p:cNvSpPr/>
          <p:nvPr/>
        </p:nvSpPr>
        <p:spPr>
          <a:xfrm>
            <a:off x="7916863" y="5456237"/>
            <a:ext cx="28575" cy="28575"/>
          </a:xfrm>
          <a:custGeom>
            <a:pathLst>
              <a:path extrusionOk="0" h="120000" w="120000">
                <a:moveTo>
                  <a:pt x="0" y="46666"/>
                </a:moveTo>
                <a:lnTo>
                  <a:pt x="0" y="46666"/>
                </a:lnTo>
                <a:lnTo>
                  <a:pt x="24000" y="46666"/>
                </a:lnTo>
                <a:lnTo>
                  <a:pt x="48000" y="40000"/>
                </a:lnTo>
                <a:lnTo>
                  <a:pt x="60000" y="46666"/>
                </a:lnTo>
                <a:lnTo>
                  <a:pt x="60000" y="53333"/>
                </a:lnTo>
                <a:lnTo>
                  <a:pt x="66000" y="66666"/>
                </a:lnTo>
                <a:lnTo>
                  <a:pt x="72000" y="86666"/>
                </a:lnTo>
                <a:lnTo>
                  <a:pt x="78000" y="93333"/>
                </a:lnTo>
                <a:lnTo>
                  <a:pt x="90000" y="106666"/>
                </a:lnTo>
                <a:lnTo>
                  <a:pt x="102000" y="113333"/>
                </a:lnTo>
                <a:lnTo>
                  <a:pt x="108000" y="113333"/>
                </a:lnTo>
                <a:lnTo>
                  <a:pt x="114000" y="106666"/>
                </a:lnTo>
                <a:lnTo>
                  <a:pt x="114000" y="86666"/>
                </a:lnTo>
                <a:lnTo>
                  <a:pt x="108000" y="73333"/>
                </a:lnTo>
                <a:lnTo>
                  <a:pt x="108000" y="53333"/>
                </a:lnTo>
                <a:lnTo>
                  <a:pt x="108000" y="46666"/>
                </a:lnTo>
                <a:lnTo>
                  <a:pt x="102000" y="33333"/>
                </a:lnTo>
                <a:lnTo>
                  <a:pt x="90000" y="20000"/>
                </a:lnTo>
                <a:lnTo>
                  <a:pt x="78000" y="6666"/>
                </a:lnTo>
                <a:lnTo>
                  <a:pt x="66000" y="0"/>
                </a:lnTo>
                <a:lnTo>
                  <a:pt x="60000" y="0"/>
                </a:lnTo>
                <a:lnTo>
                  <a:pt x="42000" y="0"/>
                </a:lnTo>
                <a:lnTo>
                  <a:pt x="18000" y="20000"/>
                </a:lnTo>
                <a:lnTo>
                  <a:pt x="6000" y="40000"/>
                </a:lnTo>
                <a:lnTo>
                  <a:pt x="0" y="4666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91" name="Shape 5591"/>
          <p:cNvSpPr/>
          <p:nvPr/>
        </p:nvSpPr>
        <p:spPr>
          <a:xfrm>
            <a:off x="7934325" y="5521325"/>
            <a:ext cx="7937" cy="9524"/>
          </a:xfrm>
          <a:custGeom>
            <a:pathLst>
              <a:path extrusionOk="0" h="120000" w="120000">
                <a:moveTo>
                  <a:pt x="100000" y="0"/>
                </a:moveTo>
                <a:lnTo>
                  <a:pt x="80000" y="60000"/>
                </a:lnTo>
                <a:lnTo>
                  <a:pt x="40000" y="100000"/>
                </a:lnTo>
                <a:lnTo>
                  <a:pt x="20000" y="100000"/>
                </a:lnTo>
                <a:lnTo>
                  <a:pt x="0" y="100000"/>
                </a:lnTo>
                <a:lnTo>
                  <a:pt x="10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92" name="Shape 5592"/>
          <p:cNvSpPr/>
          <p:nvPr/>
        </p:nvSpPr>
        <p:spPr>
          <a:xfrm>
            <a:off x="7942263" y="5529262"/>
            <a:ext cx="9524" cy="9524"/>
          </a:xfrm>
          <a:custGeom>
            <a:pathLst>
              <a:path extrusionOk="0" h="120000" w="120000">
                <a:moveTo>
                  <a:pt x="0" y="100000"/>
                </a:moveTo>
                <a:lnTo>
                  <a:pt x="0" y="100000"/>
                </a:lnTo>
                <a:lnTo>
                  <a:pt x="17142" y="40000"/>
                </a:lnTo>
                <a:lnTo>
                  <a:pt x="51428" y="0"/>
                </a:lnTo>
                <a:lnTo>
                  <a:pt x="85714" y="0"/>
                </a:lnTo>
                <a:lnTo>
                  <a:pt x="102857"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93" name="Shape 5593"/>
          <p:cNvSpPr/>
          <p:nvPr/>
        </p:nvSpPr>
        <p:spPr>
          <a:xfrm>
            <a:off x="7880350" y="5437187"/>
            <a:ext cx="14288" cy="17461"/>
          </a:xfrm>
          <a:custGeom>
            <a:pathLst>
              <a:path extrusionOk="0" h="120000" w="120000">
                <a:moveTo>
                  <a:pt x="0" y="109090"/>
                </a:moveTo>
                <a:lnTo>
                  <a:pt x="12000" y="98181"/>
                </a:lnTo>
                <a:lnTo>
                  <a:pt x="36000" y="87272"/>
                </a:lnTo>
                <a:lnTo>
                  <a:pt x="48000" y="76363"/>
                </a:lnTo>
                <a:lnTo>
                  <a:pt x="48000" y="65454"/>
                </a:lnTo>
                <a:lnTo>
                  <a:pt x="48000" y="54545"/>
                </a:lnTo>
                <a:lnTo>
                  <a:pt x="60000" y="43636"/>
                </a:lnTo>
                <a:lnTo>
                  <a:pt x="60000" y="32727"/>
                </a:lnTo>
                <a:lnTo>
                  <a:pt x="72000" y="32727"/>
                </a:lnTo>
                <a:lnTo>
                  <a:pt x="84000" y="21818"/>
                </a:lnTo>
                <a:lnTo>
                  <a:pt x="108000" y="10909"/>
                </a:lnTo>
                <a:lnTo>
                  <a:pt x="108000" y="0"/>
                </a:lnTo>
                <a:lnTo>
                  <a:pt x="0" y="10909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94" name="Shape 5594"/>
          <p:cNvSpPr/>
          <p:nvPr/>
        </p:nvSpPr>
        <p:spPr>
          <a:xfrm>
            <a:off x="7880350" y="5437187"/>
            <a:ext cx="30162" cy="33336"/>
          </a:xfrm>
          <a:custGeom>
            <a:pathLst>
              <a:path extrusionOk="0" h="120000" w="120000">
                <a:moveTo>
                  <a:pt x="0" y="114285"/>
                </a:moveTo>
                <a:lnTo>
                  <a:pt x="0" y="114285"/>
                </a:lnTo>
                <a:lnTo>
                  <a:pt x="11428" y="102857"/>
                </a:lnTo>
                <a:lnTo>
                  <a:pt x="34285" y="85714"/>
                </a:lnTo>
                <a:lnTo>
                  <a:pt x="45714" y="74285"/>
                </a:lnTo>
                <a:lnTo>
                  <a:pt x="45714" y="68571"/>
                </a:lnTo>
                <a:lnTo>
                  <a:pt x="51428" y="57142"/>
                </a:lnTo>
                <a:lnTo>
                  <a:pt x="57142" y="45714"/>
                </a:lnTo>
                <a:lnTo>
                  <a:pt x="62857" y="34285"/>
                </a:lnTo>
                <a:lnTo>
                  <a:pt x="74285" y="28571"/>
                </a:lnTo>
                <a:lnTo>
                  <a:pt x="91428" y="17142"/>
                </a:lnTo>
                <a:lnTo>
                  <a:pt x="108571" y="5714"/>
                </a:lnTo>
                <a:lnTo>
                  <a:pt x="114285"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95" name="Shape 5595"/>
          <p:cNvSpPr/>
          <p:nvPr/>
        </p:nvSpPr>
        <p:spPr>
          <a:xfrm>
            <a:off x="7916863" y="5407025"/>
            <a:ext cx="11112" cy="15875"/>
          </a:xfrm>
          <a:custGeom>
            <a:pathLst>
              <a:path extrusionOk="0" h="120000" w="120000">
                <a:moveTo>
                  <a:pt x="0" y="0"/>
                </a:moveTo>
                <a:lnTo>
                  <a:pt x="30000" y="0"/>
                </a:lnTo>
                <a:lnTo>
                  <a:pt x="45000" y="36000"/>
                </a:lnTo>
                <a:lnTo>
                  <a:pt x="60000" y="60000"/>
                </a:lnTo>
                <a:lnTo>
                  <a:pt x="60000" y="72000"/>
                </a:lnTo>
                <a:lnTo>
                  <a:pt x="75000" y="84000"/>
                </a:lnTo>
                <a:lnTo>
                  <a:pt x="90000" y="96000"/>
                </a:lnTo>
                <a:lnTo>
                  <a:pt x="105000" y="108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96" name="Shape 5596"/>
          <p:cNvSpPr/>
          <p:nvPr/>
        </p:nvSpPr>
        <p:spPr>
          <a:xfrm>
            <a:off x="7916863" y="5407025"/>
            <a:ext cx="26987" cy="31750"/>
          </a:xfrm>
          <a:custGeom>
            <a:pathLst>
              <a:path extrusionOk="0" h="120000" w="120000">
                <a:moveTo>
                  <a:pt x="0" y="0"/>
                </a:moveTo>
                <a:lnTo>
                  <a:pt x="0" y="0"/>
                </a:lnTo>
                <a:lnTo>
                  <a:pt x="24000" y="6000"/>
                </a:lnTo>
                <a:lnTo>
                  <a:pt x="48000" y="36000"/>
                </a:lnTo>
                <a:lnTo>
                  <a:pt x="66000" y="60000"/>
                </a:lnTo>
                <a:lnTo>
                  <a:pt x="66000" y="72000"/>
                </a:lnTo>
                <a:lnTo>
                  <a:pt x="72000" y="90000"/>
                </a:lnTo>
                <a:lnTo>
                  <a:pt x="96000" y="102000"/>
                </a:lnTo>
                <a:lnTo>
                  <a:pt x="108000" y="114000"/>
                </a:lnTo>
                <a:lnTo>
                  <a:pt x="114000" y="114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97" name="Shape 5597"/>
          <p:cNvSpPr/>
          <p:nvPr/>
        </p:nvSpPr>
        <p:spPr>
          <a:xfrm>
            <a:off x="7929563" y="5562600"/>
            <a:ext cx="14287" cy="14288"/>
          </a:xfrm>
          <a:custGeom>
            <a:pathLst>
              <a:path extrusionOk="0" h="120000" w="120000">
                <a:moveTo>
                  <a:pt x="0" y="106666"/>
                </a:moveTo>
                <a:lnTo>
                  <a:pt x="48000" y="106666"/>
                </a:lnTo>
                <a:lnTo>
                  <a:pt x="108000" y="106666"/>
                </a:lnTo>
                <a:lnTo>
                  <a:pt x="108000" y="53333"/>
                </a:lnTo>
                <a:lnTo>
                  <a:pt x="108000" y="0"/>
                </a:lnTo>
                <a:lnTo>
                  <a:pt x="4800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98" name="Shape 5598"/>
          <p:cNvSpPr/>
          <p:nvPr/>
        </p:nvSpPr>
        <p:spPr>
          <a:xfrm>
            <a:off x="7904163" y="5530850"/>
            <a:ext cx="11112" cy="12699"/>
          </a:xfrm>
          <a:custGeom>
            <a:pathLst>
              <a:path extrusionOk="0" h="120000" w="120000">
                <a:moveTo>
                  <a:pt x="0" y="75000"/>
                </a:moveTo>
                <a:lnTo>
                  <a:pt x="30000" y="105000"/>
                </a:lnTo>
                <a:lnTo>
                  <a:pt x="75000" y="105000"/>
                </a:lnTo>
                <a:lnTo>
                  <a:pt x="105000" y="75000"/>
                </a:lnTo>
                <a:lnTo>
                  <a:pt x="105000" y="30000"/>
                </a:lnTo>
                <a:lnTo>
                  <a:pt x="75000" y="0"/>
                </a:lnTo>
                <a:lnTo>
                  <a:pt x="3000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599" name="Shape 5599"/>
          <p:cNvSpPr/>
          <p:nvPr/>
        </p:nvSpPr>
        <p:spPr>
          <a:xfrm>
            <a:off x="7916863" y="5494337"/>
            <a:ext cx="12699" cy="14287"/>
          </a:xfrm>
          <a:custGeom>
            <a:pathLst>
              <a:path extrusionOk="0" h="120000" w="120000">
                <a:moveTo>
                  <a:pt x="0" y="106666"/>
                </a:moveTo>
                <a:lnTo>
                  <a:pt x="0" y="106666"/>
                </a:lnTo>
                <a:lnTo>
                  <a:pt x="48000" y="106666"/>
                </a:lnTo>
                <a:lnTo>
                  <a:pt x="108000" y="106666"/>
                </a:lnTo>
                <a:lnTo>
                  <a:pt x="108000" y="53333"/>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00" name="Shape 5600"/>
          <p:cNvSpPr/>
          <p:nvPr/>
        </p:nvSpPr>
        <p:spPr>
          <a:xfrm>
            <a:off x="7986713" y="5529262"/>
            <a:ext cx="14287" cy="12699"/>
          </a:xfrm>
          <a:custGeom>
            <a:pathLst>
              <a:path extrusionOk="0" h="120000" w="120000">
                <a:moveTo>
                  <a:pt x="0" y="75000"/>
                </a:moveTo>
                <a:lnTo>
                  <a:pt x="0" y="105000"/>
                </a:lnTo>
                <a:lnTo>
                  <a:pt x="48000" y="105000"/>
                </a:lnTo>
                <a:lnTo>
                  <a:pt x="108000" y="75000"/>
                </a:lnTo>
                <a:lnTo>
                  <a:pt x="108000" y="30000"/>
                </a:lnTo>
                <a:lnTo>
                  <a:pt x="48000" y="0"/>
                </a:lnTo>
                <a:lnTo>
                  <a:pt x="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01" name="Shape 5601"/>
          <p:cNvSpPr/>
          <p:nvPr/>
        </p:nvSpPr>
        <p:spPr>
          <a:xfrm>
            <a:off x="8015288" y="5422900"/>
            <a:ext cx="12699" cy="14288"/>
          </a:xfrm>
          <a:custGeom>
            <a:pathLst>
              <a:path extrusionOk="0" h="120000" w="120000">
                <a:moveTo>
                  <a:pt x="40000" y="53333"/>
                </a:moveTo>
                <a:lnTo>
                  <a:pt x="40000" y="106666"/>
                </a:lnTo>
                <a:lnTo>
                  <a:pt x="66666" y="106666"/>
                </a:lnTo>
                <a:lnTo>
                  <a:pt x="106666" y="106666"/>
                </a:lnTo>
                <a:lnTo>
                  <a:pt x="106666" y="53333"/>
                </a:lnTo>
                <a:lnTo>
                  <a:pt x="106666" y="0"/>
                </a:lnTo>
                <a:lnTo>
                  <a:pt x="66666" y="0"/>
                </a:lnTo>
                <a:lnTo>
                  <a:pt x="40000" y="0"/>
                </a:lnTo>
                <a:lnTo>
                  <a:pt x="0" y="53333"/>
                </a:lnTo>
                <a:lnTo>
                  <a:pt x="40000"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02" name="Shape 5602"/>
          <p:cNvSpPr/>
          <p:nvPr/>
        </p:nvSpPr>
        <p:spPr>
          <a:xfrm>
            <a:off x="8024813" y="5461000"/>
            <a:ext cx="14287" cy="14288"/>
          </a:xfrm>
          <a:custGeom>
            <a:pathLst>
              <a:path extrusionOk="0" h="120000" w="120000">
                <a:moveTo>
                  <a:pt x="0" y="53333"/>
                </a:moveTo>
                <a:lnTo>
                  <a:pt x="0" y="106666"/>
                </a:lnTo>
                <a:lnTo>
                  <a:pt x="48000" y="106666"/>
                </a:lnTo>
                <a:lnTo>
                  <a:pt x="108000" y="53333"/>
                </a:lnTo>
                <a:lnTo>
                  <a:pt x="108000" y="0"/>
                </a:lnTo>
                <a:lnTo>
                  <a:pt x="48000" y="0"/>
                </a:lnTo>
                <a:lnTo>
                  <a:pt x="0" y="0"/>
                </a:lnTo>
                <a:lnTo>
                  <a:pt x="0"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03" name="Shape 5603"/>
          <p:cNvSpPr/>
          <p:nvPr/>
        </p:nvSpPr>
        <p:spPr>
          <a:xfrm>
            <a:off x="7888288" y="5448300"/>
            <a:ext cx="14287" cy="12699"/>
          </a:xfrm>
          <a:custGeom>
            <a:pathLst>
              <a:path extrusionOk="0" h="120000" w="120000">
                <a:moveTo>
                  <a:pt x="0" y="75000"/>
                </a:moveTo>
                <a:lnTo>
                  <a:pt x="48000" y="105000"/>
                </a:lnTo>
                <a:lnTo>
                  <a:pt x="108000" y="105000"/>
                </a:lnTo>
                <a:lnTo>
                  <a:pt x="108000" y="75000"/>
                </a:lnTo>
                <a:lnTo>
                  <a:pt x="108000" y="30000"/>
                </a:lnTo>
                <a:lnTo>
                  <a:pt x="108000" y="0"/>
                </a:lnTo>
                <a:lnTo>
                  <a:pt x="48000" y="0"/>
                </a:lnTo>
                <a:lnTo>
                  <a:pt x="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04" name="Shape 5604"/>
          <p:cNvSpPr/>
          <p:nvPr/>
        </p:nvSpPr>
        <p:spPr>
          <a:xfrm>
            <a:off x="7845425" y="5472112"/>
            <a:ext cx="12699" cy="15875"/>
          </a:xfrm>
          <a:custGeom>
            <a:pathLst>
              <a:path extrusionOk="0" h="120000" w="120000">
                <a:moveTo>
                  <a:pt x="40000" y="108000"/>
                </a:moveTo>
                <a:lnTo>
                  <a:pt x="40000" y="108000"/>
                </a:lnTo>
                <a:lnTo>
                  <a:pt x="66666" y="108000"/>
                </a:lnTo>
                <a:lnTo>
                  <a:pt x="106666" y="108000"/>
                </a:lnTo>
                <a:lnTo>
                  <a:pt x="106666" y="0"/>
                </a:lnTo>
                <a:lnTo>
                  <a:pt x="66666" y="0"/>
                </a:lnTo>
                <a:lnTo>
                  <a:pt x="40000" y="0"/>
                </a:lnTo>
                <a:lnTo>
                  <a:pt x="0" y="0"/>
                </a:lnTo>
                <a:lnTo>
                  <a:pt x="0" y="108000"/>
                </a:lnTo>
                <a:lnTo>
                  <a:pt x="4000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05" name="Shape 5605"/>
          <p:cNvSpPr/>
          <p:nvPr/>
        </p:nvSpPr>
        <p:spPr>
          <a:xfrm>
            <a:off x="7859713" y="5427662"/>
            <a:ext cx="14287" cy="12699"/>
          </a:xfrm>
          <a:custGeom>
            <a:pathLst>
              <a:path extrusionOk="0" h="120000" w="120000">
                <a:moveTo>
                  <a:pt x="0" y="105000"/>
                </a:moveTo>
                <a:lnTo>
                  <a:pt x="0" y="105000"/>
                </a:lnTo>
                <a:lnTo>
                  <a:pt x="48000" y="105000"/>
                </a:lnTo>
                <a:lnTo>
                  <a:pt x="108000" y="105000"/>
                </a:lnTo>
                <a:lnTo>
                  <a:pt x="108000" y="75000"/>
                </a:lnTo>
                <a:lnTo>
                  <a:pt x="108000" y="30000"/>
                </a:lnTo>
                <a:lnTo>
                  <a:pt x="108000" y="0"/>
                </a:lnTo>
                <a:lnTo>
                  <a:pt x="48000" y="0"/>
                </a:lnTo>
                <a:lnTo>
                  <a:pt x="0" y="30000"/>
                </a:lnTo>
                <a:lnTo>
                  <a:pt x="0" y="75000"/>
                </a:lnTo>
                <a:lnTo>
                  <a:pt x="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06" name="Shape 5606"/>
          <p:cNvSpPr/>
          <p:nvPr/>
        </p:nvSpPr>
        <p:spPr>
          <a:xfrm>
            <a:off x="7945438" y="5387975"/>
            <a:ext cx="12699" cy="12699"/>
          </a:xfrm>
          <a:custGeom>
            <a:pathLst>
              <a:path extrusionOk="0" h="120000" w="120000">
                <a:moveTo>
                  <a:pt x="0" y="75000"/>
                </a:moveTo>
                <a:lnTo>
                  <a:pt x="40000" y="105000"/>
                </a:lnTo>
                <a:lnTo>
                  <a:pt x="66666" y="105000"/>
                </a:lnTo>
                <a:lnTo>
                  <a:pt x="66666" y="75000"/>
                </a:lnTo>
                <a:lnTo>
                  <a:pt x="106666" y="75000"/>
                </a:lnTo>
                <a:lnTo>
                  <a:pt x="106666" y="30000"/>
                </a:lnTo>
                <a:lnTo>
                  <a:pt x="106666" y="0"/>
                </a:lnTo>
                <a:lnTo>
                  <a:pt x="66666" y="0"/>
                </a:lnTo>
                <a:lnTo>
                  <a:pt x="40000" y="0"/>
                </a:lnTo>
                <a:lnTo>
                  <a:pt x="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07" name="Shape 5607"/>
          <p:cNvSpPr/>
          <p:nvPr/>
        </p:nvSpPr>
        <p:spPr>
          <a:xfrm>
            <a:off x="7904163" y="5594350"/>
            <a:ext cx="12699" cy="14288"/>
          </a:xfrm>
          <a:custGeom>
            <a:pathLst>
              <a:path extrusionOk="0" h="120000" w="120000">
                <a:moveTo>
                  <a:pt x="40000" y="106666"/>
                </a:moveTo>
                <a:lnTo>
                  <a:pt x="40000" y="106666"/>
                </a:lnTo>
                <a:lnTo>
                  <a:pt x="66666" y="106666"/>
                </a:lnTo>
                <a:lnTo>
                  <a:pt x="106666" y="106666"/>
                </a:lnTo>
                <a:lnTo>
                  <a:pt x="106666" y="53333"/>
                </a:lnTo>
                <a:lnTo>
                  <a:pt x="66666" y="0"/>
                </a:lnTo>
                <a:lnTo>
                  <a:pt x="40000" y="0"/>
                </a:lnTo>
                <a:lnTo>
                  <a:pt x="40000" y="53333"/>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08" name="Shape 5608"/>
          <p:cNvSpPr/>
          <p:nvPr/>
        </p:nvSpPr>
        <p:spPr>
          <a:xfrm>
            <a:off x="7964488" y="5589587"/>
            <a:ext cx="12699" cy="12699"/>
          </a:xfrm>
          <a:custGeom>
            <a:pathLst>
              <a:path extrusionOk="0" h="120000" w="120000">
                <a:moveTo>
                  <a:pt x="0" y="75000"/>
                </a:moveTo>
                <a:lnTo>
                  <a:pt x="40000" y="105000"/>
                </a:lnTo>
                <a:lnTo>
                  <a:pt x="66666" y="105000"/>
                </a:lnTo>
                <a:lnTo>
                  <a:pt x="66666" y="75000"/>
                </a:lnTo>
                <a:lnTo>
                  <a:pt x="106666" y="75000"/>
                </a:lnTo>
                <a:lnTo>
                  <a:pt x="106666" y="30000"/>
                </a:lnTo>
                <a:lnTo>
                  <a:pt x="106666" y="0"/>
                </a:lnTo>
                <a:lnTo>
                  <a:pt x="66666" y="0"/>
                </a:lnTo>
                <a:lnTo>
                  <a:pt x="40000" y="0"/>
                </a:lnTo>
                <a:lnTo>
                  <a:pt x="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09" name="Shape 5609"/>
          <p:cNvSpPr/>
          <p:nvPr/>
        </p:nvSpPr>
        <p:spPr>
          <a:xfrm>
            <a:off x="8020050" y="5530850"/>
            <a:ext cx="14288" cy="14288"/>
          </a:xfrm>
          <a:custGeom>
            <a:pathLst>
              <a:path extrusionOk="0" h="120000" w="120000">
                <a:moveTo>
                  <a:pt x="0" y="53333"/>
                </a:moveTo>
                <a:lnTo>
                  <a:pt x="48000" y="106666"/>
                </a:lnTo>
                <a:lnTo>
                  <a:pt x="108000" y="106666"/>
                </a:lnTo>
                <a:lnTo>
                  <a:pt x="108000" y="53333"/>
                </a:lnTo>
                <a:lnTo>
                  <a:pt x="108000" y="0"/>
                </a:lnTo>
                <a:lnTo>
                  <a:pt x="48000" y="0"/>
                </a:lnTo>
                <a:lnTo>
                  <a:pt x="0" y="0"/>
                </a:lnTo>
                <a:lnTo>
                  <a:pt x="0"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10" name="Shape 5610"/>
          <p:cNvSpPr/>
          <p:nvPr/>
        </p:nvSpPr>
        <p:spPr>
          <a:xfrm>
            <a:off x="8007350" y="5475287"/>
            <a:ext cx="14288" cy="12699"/>
          </a:xfrm>
          <a:custGeom>
            <a:pathLst>
              <a:path extrusionOk="0" h="120000" w="120000">
                <a:moveTo>
                  <a:pt x="0" y="105000"/>
                </a:moveTo>
                <a:lnTo>
                  <a:pt x="0" y="105000"/>
                </a:lnTo>
                <a:lnTo>
                  <a:pt x="48000" y="105000"/>
                </a:lnTo>
                <a:lnTo>
                  <a:pt x="108000" y="105000"/>
                </a:lnTo>
                <a:lnTo>
                  <a:pt x="108000" y="75000"/>
                </a:lnTo>
                <a:lnTo>
                  <a:pt x="108000" y="30000"/>
                </a:lnTo>
                <a:lnTo>
                  <a:pt x="48000" y="0"/>
                </a:lnTo>
                <a:lnTo>
                  <a:pt x="0" y="0"/>
                </a:lnTo>
                <a:lnTo>
                  <a:pt x="0" y="30000"/>
                </a:lnTo>
                <a:lnTo>
                  <a:pt x="0" y="75000"/>
                </a:lnTo>
                <a:lnTo>
                  <a:pt x="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11" name="Shape 5611"/>
          <p:cNvSpPr/>
          <p:nvPr/>
        </p:nvSpPr>
        <p:spPr>
          <a:xfrm>
            <a:off x="8031163" y="5494337"/>
            <a:ext cx="12699" cy="14287"/>
          </a:xfrm>
          <a:custGeom>
            <a:pathLst>
              <a:path extrusionOk="0" h="120000" w="120000">
                <a:moveTo>
                  <a:pt x="0" y="106666"/>
                </a:moveTo>
                <a:lnTo>
                  <a:pt x="0" y="106666"/>
                </a:ln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12" name="Shape 5612"/>
          <p:cNvSpPr/>
          <p:nvPr/>
        </p:nvSpPr>
        <p:spPr>
          <a:xfrm>
            <a:off x="8186738" y="5367337"/>
            <a:ext cx="242886" cy="271461"/>
          </a:xfrm>
          <a:custGeom>
            <a:pathLst>
              <a:path extrusionOk="0" h="120000" w="120000">
                <a:moveTo>
                  <a:pt x="69069" y="119298"/>
                </a:moveTo>
                <a:lnTo>
                  <a:pt x="69069" y="119298"/>
                </a:lnTo>
                <a:lnTo>
                  <a:pt x="64186" y="119298"/>
                </a:lnTo>
                <a:lnTo>
                  <a:pt x="60697" y="118596"/>
                </a:lnTo>
                <a:lnTo>
                  <a:pt x="56511" y="117192"/>
                </a:lnTo>
                <a:lnTo>
                  <a:pt x="53720" y="116491"/>
                </a:lnTo>
                <a:lnTo>
                  <a:pt x="50232" y="115087"/>
                </a:lnTo>
                <a:lnTo>
                  <a:pt x="47441" y="114385"/>
                </a:lnTo>
                <a:lnTo>
                  <a:pt x="43255" y="112982"/>
                </a:lnTo>
                <a:lnTo>
                  <a:pt x="38372" y="112280"/>
                </a:lnTo>
                <a:lnTo>
                  <a:pt x="35581" y="111578"/>
                </a:lnTo>
                <a:lnTo>
                  <a:pt x="32093" y="110877"/>
                </a:lnTo>
                <a:lnTo>
                  <a:pt x="29302" y="109473"/>
                </a:lnTo>
                <a:lnTo>
                  <a:pt x="25813" y="108070"/>
                </a:lnTo>
                <a:lnTo>
                  <a:pt x="23720" y="105964"/>
                </a:lnTo>
                <a:lnTo>
                  <a:pt x="20930" y="105263"/>
                </a:lnTo>
                <a:lnTo>
                  <a:pt x="18837" y="103157"/>
                </a:lnTo>
                <a:lnTo>
                  <a:pt x="17441" y="101754"/>
                </a:lnTo>
                <a:lnTo>
                  <a:pt x="16046" y="100350"/>
                </a:lnTo>
                <a:lnTo>
                  <a:pt x="13953" y="98245"/>
                </a:lnTo>
                <a:lnTo>
                  <a:pt x="12558" y="96140"/>
                </a:lnTo>
                <a:lnTo>
                  <a:pt x="11860" y="93333"/>
                </a:lnTo>
                <a:lnTo>
                  <a:pt x="10465" y="90526"/>
                </a:lnTo>
                <a:lnTo>
                  <a:pt x="8372" y="87719"/>
                </a:lnTo>
                <a:lnTo>
                  <a:pt x="8372" y="84912"/>
                </a:lnTo>
                <a:lnTo>
                  <a:pt x="7674" y="82105"/>
                </a:lnTo>
                <a:lnTo>
                  <a:pt x="6976" y="79298"/>
                </a:lnTo>
                <a:lnTo>
                  <a:pt x="4883" y="75087"/>
                </a:lnTo>
                <a:lnTo>
                  <a:pt x="4186" y="70877"/>
                </a:lnTo>
                <a:lnTo>
                  <a:pt x="2093" y="66666"/>
                </a:lnTo>
                <a:lnTo>
                  <a:pt x="697" y="63157"/>
                </a:lnTo>
                <a:lnTo>
                  <a:pt x="0" y="58947"/>
                </a:lnTo>
                <a:lnTo>
                  <a:pt x="0" y="55438"/>
                </a:lnTo>
                <a:lnTo>
                  <a:pt x="697" y="52631"/>
                </a:lnTo>
                <a:lnTo>
                  <a:pt x="2093" y="48421"/>
                </a:lnTo>
                <a:lnTo>
                  <a:pt x="4186" y="44210"/>
                </a:lnTo>
                <a:lnTo>
                  <a:pt x="6976" y="39298"/>
                </a:lnTo>
                <a:lnTo>
                  <a:pt x="8372" y="35087"/>
                </a:lnTo>
                <a:lnTo>
                  <a:pt x="11860" y="30175"/>
                </a:lnTo>
                <a:lnTo>
                  <a:pt x="13953" y="25964"/>
                </a:lnTo>
                <a:lnTo>
                  <a:pt x="17441" y="22456"/>
                </a:lnTo>
                <a:lnTo>
                  <a:pt x="18837" y="20350"/>
                </a:lnTo>
                <a:lnTo>
                  <a:pt x="23023" y="17543"/>
                </a:lnTo>
                <a:lnTo>
                  <a:pt x="27209" y="14035"/>
                </a:lnTo>
                <a:lnTo>
                  <a:pt x="33488" y="9824"/>
                </a:lnTo>
                <a:lnTo>
                  <a:pt x="41162" y="5614"/>
                </a:lnTo>
                <a:lnTo>
                  <a:pt x="48837" y="2807"/>
                </a:lnTo>
                <a:lnTo>
                  <a:pt x="57906" y="701"/>
                </a:lnTo>
                <a:lnTo>
                  <a:pt x="66976" y="0"/>
                </a:lnTo>
                <a:lnTo>
                  <a:pt x="74651" y="2807"/>
                </a:lnTo>
                <a:lnTo>
                  <a:pt x="78837" y="4210"/>
                </a:lnTo>
                <a:lnTo>
                  <a:pt x="81627" y="6315"/>
                </a:lnTo>
                <a:lnTo>
                  <a:pt x="85813" y="8421"/>
                </a:lnTo>
                <a:lnTo>
                  <a:pt x="89302" y="11228"/>
                </a:lnTo>
                <a:lnTo>
                  <a:pt x="93488" y="13333"/>
                </a:lnTo>
                <a:lnTo>
                  <a:pt x="98372" y="16140"/>
                </a:lnTo>
                <a:lnTo>
                  <a:pt x="100465" y="18947"/>
                </a:lnTo>
                <a:lnTo>
                  <a:pt x="103953" y="21754"/>
                </a:lnTo>
                <a:lnTo>
                  <a:pt x="105348" y="24561"/>
                </a:lnTo>
                <a:lnTo>
                  <a:pt x="107441" y="28771"/>
                </a:lnTo>
                <a:lnTo>
                  <a:pt x="110232" y="33684"/>
                </a:lnTo>
                <a:lnTo>
                  <a:pt x="112325" y="38596"/>
                </a:lnTo>
                <a:lnTo>
                  <a:pt x="113720" y="44210"/>
                </a:lnTo>
                <a:lnTo>
                  <a:pt x="115116" y="49122"/>
                </a:lnTo>
                <a:lnTo>
                  <a:pt x="117906" y="54035"/>
                </a:lnTo>
                <a:lnTo>
                  <a:pt x="118604" y="57543"/>
                </a:lnTo>
                <a:lnTo>
                  <a:pt x="118604" y="61754"/>
                </a:lnTo>
                <a:lnTo>
                  <a:pt x="119302" y="66666"/>
                </a:lnTo>
                <a:lnTo>
                  <a:pt x="119302" y="72280"/>
                </a:lnTo>
                <a:lnTo>
                  <a:pt x="118604" y="77894"/>
                </a:lnTo>
                <a:lnTo>
                  <a:pt x="118604" y="83508"/>
                </a:lnTo>
                <a:lnTo>
                  <a:pt x="117209" y="88421"/>
                </a:lnTo>
                <a:lnTo>
                  <a:pt x="115116" y="92631"/>
                </a:lnTo>
                <a:lnTo>
                  <a:pt x="113023" y="95438"/>
                </a:lnTo>
                <a:lnTo>
                  <a:pt x="107441" y="100350"/>
                </a:lnTo>
                <a:lnTo>
                  <a:pt x="103953" y="104561"/>
                </a:lnTo>
                <a:lnTo>
                  <a:pt x="99767" y="108771"/>
                </a:lnTo>
                <a:lnTo>
                  <a:pt x="94883" y="111578"/>
                </a:lnTo>
                <a:lnTo>
                  <a:pt x="92093" y="112982"/>
                </a:lnTo>
                <a:lnTo>
                  <a:pt x="87906" y="114385"/>
                </a:lnTo>
                <a:lnTo>
                  <a:pt x="83023" y="115087"/>
                </a:lnTo>
                <a:lnTo>
                  <a:pt x="79534" y="116491"/>
                </a:lnTo>
                <a:lnTo>
                  <a:pt x="75348" y="117894"/>
                </a:lnTo>
                <a:lnTo>
                  <a:pt x="72558" y="118596"/>
                </a:lnTo>
                <a:lnTo>
                  <a:pt x="69767" y="119298"/>
                </a:lnTo>
                <a:lnTo>
                  <a:pt x="69069" y="119298"/>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13" name="Shape 5613"/>
          <p:cNvSpPr/>
          <p:nvPr/>
        </p:nvSpPr>
        <p:spPr>
          <a:xfrm>
            <a:off x="8329613" y="5581650"/>
            <a:ext cx="15875" cy="4763"/>
          </a:xfrm>
          <a:custGeom>
            <a:pathLst>
              <a:path extrusionOk="0" h="120000" w="120000">
                <a:moveTo>
                  <a:pt x="87272" y="80000"/>
                </a:moveTo>
                <a:lnTo>
                  <a:pt x="54545" y="80000"/>
                </a:lnTo>
                <a:lnTo>
                  <a:pt x="43636" y="80000"/>
                </a:lnTo>
                <a:lnTo>
                  <a:pt x="32727" y="80000"/>
                </a:lnTo>
                <a:lnTo>
                  <a:pt x="21818" y="80000"/>
                </a:lnTo>
                <a:lnTo>
                  <a:pt x="10909" y="80000"/>
                </a:lnTo>
                <a:lnTo>
                  <a:pt x="0" y="80000"/>
                </a:lnTo>
                <a:lnTo>
                  <a:pt x="0" y="40000"/>
                </a:lnTo>
                <a:lnTo>
                  <a:pt x="10909" y="40000"/>
                </a:lnTo>
                <a:lnTo>
                  <a:pt x="21818" y="40000"/>
                </a:lnTo>
                <a:lnTo>
                  <a:pt x="32727" y="0"/>
                </a:lnTo>
                <a:lnTo>
                  <a:pt x="43636" y="0"/>
                </a:lnTo>
                <a:lnTo>
                  <a:pt x="54545" y="0"/>
                </a:lnTo>
                <a:lnTo>
                  <a:pt x="65454" y="0"/>
                </a:lnTo>
                <a:lnTo>
                  <a:pt x="76363" y="0"/>
                </a:lnTo>
                <a:lnTo>
                  <a:pt x="87272" y="40000"/>
                </a:lnTo>
                <a:lnTo>
                  <a:pt x="98181" y="40000"/>
                </a:lnTo>
                <a:lnTo>
                  <a:pt x="109090" y="40000"/>
                </a:lnTo>
                <a:lnTo>
                  <a:pt x="98181" y="80000"/>
                </a:lnTo>
                <a:lnTo>
                  <a:pt x="87272" y="8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14" name="Shape 5614"/>
          <p:cNvSpPr/>
          <p:nvPr/>
        </p:nvSpPr>
        <p:spPr>
          <a:xfrm>
            <a:off x="8329613" y="5581650"/>
            <a:ext cx="31750" cy="20638"/>
          </a:xfrm>
          <a:custGeom>
            <a:pathLst>
              <a:path extrusionOk="0" h="120000" w="120000">
                <a:moveTo>
                  <a:pt x="88695" y="92307"/>
                </a:moveTo>
                <a:lnTo>
                  <a:pt x="88695" y="92307"/>
                </a:lnTo>
                <a:lnTo>
                  <a:pt x="62608" y="92307"/>
                </a:lnTo>
                <a:lnTo>
                  <a:pt x="46956" y="92307"/>
                </a:lnTo>
                <a:lnTo>
                  <a:pt x="41739" y="101538"/>
                </a:lnTo>
                <a:lnTo>
                  <a:pt x="31304" y="110769"/>
                </a:lnTo>
                <a:lnTo>
                  <a:pt x="15652" y="101538"/>
                </a:lnTo>
                <a:lnTo>
                  <a:pt x="5217" y="92307"/>
                </a:lnTo>
                <a:lnTo>
                  <a:pt x="0" y="83076"/>
                </a:lnTo>
                <a:lnTo>
                  <a:pt x="0" y="64615"/>
                </a:lnTo>
                <a:lnTo>
                  <a:pt x="5217" y="46153"/>
                </a:lnTo>
                <a:lnTo>
                  <a:pt x="10434" y="36923"/>
                </a:lnTo>
                <a:lnTo>
                  <a:pt x="26086" y="27692"/>
                </a:lnTo>
                <a:lnTo>
                  <a:pt x="31304" y="18461"/>
                </a:lnTo>
                <a:lnTo>
                  <a:pt x="41739" y="9230"/>
                </a:lnTo>
                <a:lnTo>
                  <a:pt x="52173" y="0"/>
                </a:lnTo>
                <a:lnTo>
                  <a:pt x="67826" y="9230"/>
                </a:lnTo>
                <a:lnTo>
                  <a:pt x="78260" y="18461"/>
                </a:lnTo>
                <a:lnTo>
                  <a:pt x="88695" y="27692"/>
                </a:lnTo>
                <a:lnTo>
                  <a:pt x="99130" y="36923"/>
                </a:lnTo>
                <a:lnTo>
                  <a:pt x="109565" y="36923"/>
                </a:lnTo>
                <a:lnTo>
                  <a:pt x="114782" y="46153"/>
                </a:lnTo>
                <a:lnTo>
                  <a:pt x="114782" y="64615"/>
                </a:lnTo>
                <a:lnTo>
                  <a:pt x="104347" y="83076"/>
                </a:lnTo>
                <a:lnTo>
                  <a:pt x="99130" y="92307"/>
                </a:lnTo>
                <a:lnTo>
                  <a:pt x="88695" y="9230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15" name="Shape 5615"/>
          <p:cNvSpPr/>
          <p:nvPr/>
        </p:nvSpPr>
        <p:spPr>
          <a:xfrm>
            <a:off x="8251825" y="5430837"/>
            <a:ext cx="15875" cy="7937"/>
          </a:xfrm>
          <a:custGeom>
            <a:pathLst>
              <a:path extrusionOk="0" h="120000" w="120000">
                <a:moveTo>
                  <a:pt x="76363" y="72000"/>
                </a:moveTo>
                <a:lnTo>
                  <a:pt x="54545" y="72000"/>
                </a:lnTo>
                <a:lnTo>
                  <a:pt x="43636" y="72000"/>
                </a:lnTo>
                <a:lnTo>
                  <a:pt x="43636" y="96000"/>
                </a:lnTo>
                <a:lnTo>
                  <a:pt x="32727" y="96000"/>
                </a:lnTo>
                <a:lnTo>
                  <a:pt x="10909" y="96000"/>
                </a:lnTo>
                <a:lnTo>
                  <a:pt x="10909" y="72000"/>
                </a:lnTo>
                <a:lnTo>
                  <a:pt x="0" y="72000"/>
                </a:lnTo>
                <a:lnTo>
                  <a:pt x="10909" y="48000"/>
                </a:lnTo>
                <a:lnTo>
                  <a:pt x="21818" y="24000"/>
                </a:lnTo>
                <a:lnTo>
                  <a:pt x="32727" y="24000"/>
                </a:lnTo>
                <a:lnTo>
                  <a:pt x="43636" y="24000"/>
                </a:lnTo>
                <a:lnTo>
                  <a:pt x="43636" y="0"/>
                </a:lnTo>
                <a:lnTo>
                  <a:pt x="54545" y="0"/>
                </a:lnTo>
                <a:lnTo>
                  <a:pt x="65454" y="0"/>
                </a:lnTo>
                <a:lnTo>
                  <a:pt x="76363" y="24000"/>
                </a:lnTo>
                <a:lnTo>
                  <a:pt x="87272" y="24000"/>
                </a:lnTo>
                <a:lnTo>
                  <a:pt x="98181" y="48000"/>
                </a:lnTo>
                <a:lnTo>
                  <a:pt x="109090" y="48000"/>
                </a:lnTo>
                <a:lnTo>
                  <a:pt x="109090" y="72000"/>
                </a:lnTo>
                <a:lnTo>
                  <a:pt x="98181" y="72000"/>
                </a:lnTo>
                <a:lnTo>
                  <a:pt x="87272" y="72000"/>
                </a:lnTo>
                <a:lnTo>
                  <a:pt x="76363" y="72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16" name="Shape 5616"/>
          <p:cNvSpPr/>
          <p:nvPr/>
        </p:nvSpPr>
        <p:spPr>
          <a:xfrm>
            <a:off x="8251825" y="5430837"/>
            <a:ext cx="31750" cy="23812"/>
          </a:xfrm>
          <a:custGeom>
            <a:pathLst>
              <a:path extrusionOk="0" h="120000" w="120000">
                <a:moveTo>
                  <a:pt x="81818" y="88000"/>
                </a:moveTo>
                <a:lnTo>
                  <a:pt x="81818" y="88000"/>
                </a:lnTo>
                <a:lnTo>
                  <a:pt x="60000" y="96000"/>
                </a:lnTo>
                <a:lnTo>
                  <a:pt x="49090" y="96000"/>
                </a:lnTo>
                <a:lnTo>
                  <a:pt x="43636" y="104000"/>
                </a:lnTo>
                <a:lnTo>
                  <a:pt x="32727" y="112000"/>
                </a:lnTo>
                <a:lnTo>
                  <a:pt x="10909" y="112000"/>
                </a:lnTo>
                <a:lnTo>
                  <a:pt x="5454" y="96000"/>
                </a:lnTo>
                <a:lnTo>
                  <a:pt x="0" y="80000"/>
                </a:lnTo>
                <a:lnTo>
                  <a:pt x="0" y="72000"/>
                </a:lnTo>
                <a:lnTo>
                  <a:pt x="5454" y="56000"/>
                </a:lnTo>
                <a:lnTo>
                  <a:pt x="10909" y="48000"/>
                </a:lnTo>
                <a:lnTo>
                  <a:pt x="16363" y="32000"/>
                </a:lnTo>
                <a:lnTo>
                  <a:pt x="32727" y="32000"/>
                </a:lnTo>
                <a:lnTo>
                  <a:pt x="43636" y="24000"/>
                </a:lnTo>
                <a:lnTo>
                  <a:pt x="49090" y="8000"/>
                </a:lnTo>
                <a:lnTo>
                  <a:pt x="60000" y="0"/>
                </a:lnTo>
                <a:lnTo>
                  <a:pt x="70909" y="0"/>
                </a:lnTo>
                <a:lnTo>
                  <a:pt x="81818" y="16000"/>
                </a:lnTo>
                <a:lnTo>
                  <a:pt x="98181" y="32000"/>
                </a:lnTo>
                <a:lnTo>
                  <a:pt x="109090" y="48000"/>
                </a:lnTo>
                <a:lnTo>
                  <a:pt x="114545" y="64000"/>
                </a:lnTo>
                <a:lnTo>
                  <a:pt x="114545" y="72000"/>
                </a:lnTo>
                <a:lnTo>
                  <a:pt x="103636" y="80000"/>
                </a:lnTo>
                <a:lnTo>
                  <a:pt x="92727" y="88000"/>
                </a:lnTo>
                <a:lnTo>
                  <a:pt x="81818" y="88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17" name="Shape 5617"/>
          <p:cNvSpPr/>
          <p:nvPr/>
        </p:nvSpPr>
        <p:spPr>
          <a:xfrm>
            <a:off x="8278813" y="5561012"/>
            <a:ext cx="4762" cy="6349"/>
          </a:xfrm>
          <a:custGeom>
            <a:pathLst>
              <a:path extrusionOk="0" h="120000" w="120000">
                <a:moveTo>
                  <a:pt x="0" y="30000"/>
                </a:moveTo>
                <a:lnTo>
                  <a:pt x="0" y="30000"/>
                </a:lnTo>
                <a:lnTo>
                  <a:pt x="0" y="0"/>
                </a:lnTo>
                <a:lnTo>
                  <a:pt x="40000" y="0"/>
                </a:lnTo>
                <a:lnTo>
                  <a:pt x="80000" y="0"/>
                </a:lnTo>
                <a:lnTo>
                  <a:pt x="80000" y="30000"/>
                </a:lnTo>
                <a:lnTo>
                  <a:pt x="80000" y="60000"/>
                </a:lnTo>
                <a:lnTo>
                  <a:pt x="0" y="90000"/>
                </a:lnTo>
                <a:lnTo>
                  <a:pt x="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18" name="Shape 5618"/>
          <p:cNvSpPr/>
          <p:nvPr/>
        </p:nvSpPr>
        <p:spPr>
          <a:xfrm>
            <a:off x="8281988" y="5561012"/>
            <a:ext cx="14287" cy="22225"/>
          </a:xfrm>
          <a:custGeom>
            <a:pathLst>
              <a:path extrusionOk="0" h="120000" w="120000">
                <a:moveTo>
                  <a:pt x="108000" y="42857"/>
                </a:moveTo>
                <a:lnTo>
                  <a:pt x="108000" y="42857"/>
                </a:lnTo>
                <a:lnTo>
                  <a:pt x="96000" y="25714"/>
                </a:lnTo>
                <a:lnTo>
                  <a:pt x="84000" y="8571"/>
                </a:lnTo>
                <a:lnTo>
                  <a:pt x="72000" y="0"/>
                </a:lnTo>
                <a:lnTo>
                  <a:pt x="36000" y="0"/>
                </a:lnTo>
                <a:lnTo>
                  <a:pt x="24000" y="8571"/>
                </a:lnTo>
                <a:lnTo>
                  <a:pt x="12000" y="17142"/>
                </a:lnTo>
                <a:lnTo>
                  <a:pt x="12000" y="25714"/>
                </a:lnTo>
                <a:lnTo>
                  <a:pt x="12000" y="34285"/>
                </a:lnTo>
                <a:lnTo>
                  <a:pt x="0" y="85714"/>
                </a:lnTo>
                <a:lnTo>
                  <a:pt x="96000" y="111428"/>
                </a:lnTo>
                <a:lnTo>
                  <a:pt x="108000" y="4285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19" name="Shape 5619"/>
          <p:cNvSpPr/>
          <p:nvPr/>
        </p:nvSpPr>
        <p:spPr>
          <a:xfrm>
            <a:off x="8367713" y="5513387"/>
            <a:ext cx="3174" cy="6349"/>
          </a:xfrm>
          <a:custGeom>
            <a:pathLst>
              <a:path extrusionOk="0" h="120000" w="120000">
                <a:moveTo>
                  <a:pt x="0" y="30000"/>
                </a:moveTo>
                <a:lnTo>
                  <a:pt x="0" y="30000"/>
                </a:lnTo>
                <a:lnTo>
                  <a:pt x="0" y="0"/>
                </a:lnTo>
                <a:lnTo>
                  <a:pt x="60000" y="0"/>
                </a:lnTo>
                <a:lnTo>
                  <a:pt x="60000" y="30000"/>
                </a:lnTo>
                <a:lnTo>
                  <a:pt x="60000" y="60000"/>
                </a:lnTo>
                <a:lnTo>
                  <a:pt x="0" y="90000"/>
                </a:lnTo>
                <a:lnTo>
                  <a:pt x="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20" name="Shape 5620"/>
          <p:cNvSpPr/>
          <p:nvPr/>
        </p:nvSpPr>
        <p:spPr>
          <a:xfrm>
            <a:off x="8369300" y="5513387"/>
            <a:ext cx="15875" cy="22225"/>
          </a:xfrm>
          <a:custGeom>
            <a:pathLst>
              <a:path extrusionOk="0" h="120000" w="120000">
                <a:moveTo>
                  <a:pt x="109090" y="51428"/>
                </a:moveTo>
                <a:lnTo>
                  <a:pt x="109090" y="51428"/>
                </a:lnTo>
                <a:lnTo>
                  <a:pt x="98181" y="25714"/>
                </a:lnTo>
                <a:lnTo>
                  <a:pt x="76363" y="17142"/>
                </a:lnTo>
                <a:lnTo>
                  <a:pt x="65454" y="0"/>
                </a:lnTo>
                <a:lnTo>
                  <a:pt x="43636" y="0"/>
                </a:lnTo>
                <a:lnTo>
                  <a:pt x="32727" y="8571"/>
                </a:lnTo>
                <a:lnTo>
                  <a:pt x="21818" y="17142"/>
                </a:lnTo>
                <a:lnTo>
                  <a:pt x="10909" y="17142"/>
                </a:lnTo>
                <a:lnTo>
                  <a:pt x="10909" y="25714"/>
                </a:lnTo>
                <a:lnTo>
                  <a:pt x="0" y="85714"/>
                </a:lnTo>
                <a:lnTo>
                  <a:pt x="87272" y="111428"/>
                </a:lnTo>
                <a:lnTo>
                  <a:pt x="109090" y="5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21" name="Shape 5621"/>
          <p:cNvSpPr/>
          <p:nvPr/>
        </p:nvSpPr>
        <p:spPr>
          <a:xfrm>
            <a:off x="8328025" y="5453062"/>
            <a:ext cx="6349" cy="6349"/>
          </a:xfrm>
          <a:custGeom>
            <a:pathLst>
              <a:path extrusionOk="0" h="120000" w="120000">
                <a:moveTo>
                  <a:pt x="90000" y="30000"/>
                </a:moveTo>
                <a:lnTo>
                  <a:pt x="90000" y="30000"/>
                </a:lnTo>
                <a:lnTo>
                  <a:pt x="90000" y="0"/>
                </a:lnTo>
                <a:lnTo>
                  <a:pt x="60000" y="0"/>
                </a:lnTo>
                <a:lnTo>
                  <a:pt x="30000" y="0"/>
                </a:lnTo>
                <a:lnTo>
                  <a:pt x="0" y="0"/>
                </a:lnTo>
                <a:lnTo>
                  <a:pt x="30000" y="60000"/>
                </a:lnTo>
                <a:lnTo>
                  <a:pt x="90000" y="90000"/>
                </a:lnTo>
                <a:lnTo>
                  <a:pt x="90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22" name="Shape 5622"/>
          <p:cNvSpPr/>
          <p:nvPr/>
        </p:nvSpPr>
        <p:spPr>
          <a:xfrm>
            <a:off x="8328025" y="5453062"/>
            <a:ext cx="22225" cy="22225"/>
          </a:xfrm>
          <a:custGeom>
            <a:pathLst>
              <a:path extrusionOk="0" h="120000" w="120000">
                <a:moveTo>
                  <a:pt x="112500" y="51428"/>
                </a:moveTo>
                <a:lnTo>
                  <a:pt x="112500" y="51428"/>
                </a:lnTo>
                <a:lnTo>
                  <a:pt x="105000" y="25714"/>
                </a:lnTo>
                <a:lnTo>
                  <a:pt x="97500" y="17142"/>
                </a:lnTo>
                <a:lnTo>
                  <a:pt x="97500" y="0"/>
                </a:lnTo>
                <a:lnTo>
                  <a:pt x="75000" y="0"/>
                </a:lnTo>
                <a:lnTo>
                  <a:pt x="52500" y="0"/>
                </a:lnTo>
                <a:lnTo>
                  <a:pt x="37500" y="8571"/>
                </a:lnTo>
                <a:lnTo>
                  <a:pt x="7500" y="17142"/>
                </a:lnTo>
                <a:lnTo>
                  <a:pt x="0" y="17142"/>
                </a:lnTo>
                <a:lnTo>
                  <a:pt x="45000" y="85714"/>
                </a:lnTo>
                <a:lnTo>
                  <a:pt x="105000" y="111428"/>
                </a:lnTo>
                <a:lnTo>
                  <a:pt x="112500" y="5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23" name="Shape 5623"/>
          <p:cNvSpPr/>
          <p:nvPr/>
        </p:nvSpPr>
        <p:spPr>
          <a:xfrm>
            <a:off x="8261350" y="5487987"/>
            <a:ext cx="15875" cy="6349"/>
          </a:xfrm>
          <a:custGeom>
            <a:pathLst>
              <a:path extrusionOk="0" h="120000" w="120000">
                <a:moveTo>
                  <a:pt x="10909" y="90000"/>
                </a:moveTo>
                <a:lnTo>
                  <a:pt x="10909" y="60000"/>
                </a:lnTo>
                <a:lnTo>
                  <a:pt x="21818" y="60000"/>
                </a:lnTo>
                <a:lnTo>
                  <a:pt x="32727" y="30000"/>
                </a:lnTo>
                <a:lnTo>
                  <a:pt x="43636" y="30000"/>
                </a:lnTo>
                <a:lnTo>
                  <a:pt x="54545" y="60000"/>
                </a:lnTo>
                <a:lnTo>
                  <a:pt x="76363" y="60000"/>
                </a:lnTo>
                <a:lnTo>
                  <a:pt x="87272" y="60000"/>
                </a:lnTo>
                <a:lnTo>
                  <a:pt x="98181" y="60000"/>
                </a:lnTo>
                <a:lnTo>
                  <a:pt x="109090" y="30000"/>
                </a:lnTo>
                <a:lnTo>
                  <a:pt x="98181" y="30000"/>
                </a:lnTo>
                <a:lnTo>
                  <a:pt x="87272" y="30000"/>
                </a:lnTo>
                <a:lnTo>
                  <a:pt x="65454" y="0"/>
                </a:lnTo>
                <a:lnTo>
                  <a:pt x="54545" y="0"/>
                </a:lnTo>
                <a:lnTo>
                  <a:pt x="43636" y="0"/>
                </a:lnTo>
                <a:lnTo>
                  <a:pt x="32727" y="0"/>
                </a:lnTo>
                <a:lnTo>
                  <a:pt x="21818" y="0"/>
                </a:lnTo>
                <a:lnTo>
                  <a:pt x="10909" y="0"/>
                </a:lnTo>
                <a:lnTo>
                  <a:pt x="0" y="30000"/>
                </a:lnTo>
                <a:lnTo>
                  <a:pt x="0" y="60000"/>
                </a:lnTo>
                <a:lnTo>
                  <a:pt x="10909"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24" name="Shape 5624"/>
          <p:cNvSpPr/>
          <p:nvPr/>
        </p:nvSpPr>
        <p:spPr>
          <a:xfrm>
            <a:off x="8261350" y="5487987"/>
            <a:ext cx="31750" cy="22225"/>
          </a:xfrm>
          <a:custGeom>
            <a:pathLst>
              <a:path extrusionOk="0" h="120000" w="120000">
                <a:moveTo>
                  <a:pt x="5454" y="111428"/>
                </a:moveTo>
                <a:lnTo>
                  <a:pt x="5454" y="111428"/>
                </a:lnTo>
                <a:lnTo>
                  <a:pt x="10909" y="85714"/>
                </a:lnTo>
                <a:lnTo>
                  <a:pt x="21818" y="59999"/>
                </a:lnTo>
                <a:lnTo>
                  <a:pt x="38181" y="51428"/>
                </a:lnTo>
                <a:lnTo>
                  <a:pt x="49090" y="51428"/>
                </a:lnTo>
                <a:lnTo>
                  <a:pt x="60000" y="59999"/>
                </a:lnTo>
                <a:lnTo>
                  <a:pt x="76363" y="59999"/>
                </a:lnTo>
                <a:lnTo>
                  <a:pt x="92727" y="68571"/>
                </a:lnTo>
                <a:lnTo>
                  <a:pt x="98181" y="68571"/>
                </a:lnTo>
                <a:lnTo>
                  <a:pt x="109090" y="59999"/>
                </a:lnTo>
                <a:lnTo>
                  <a:pt x="114545" y="51428"/>
                </a:lnTo>
                <a:lnTo>
                  <a:pt x="114545" y="42857"/>
                </a:lnTo>
                <a:lnTo>
                  <a:pt x="103636" y="34285"/>
                </a:lnTo>
                <a:lnTo>
                  <a:pt x="92727" y="25714"/>
                </a:lnTo>
                <a:lnTo>
                  <a:pt x="70909" y="8571"/>
                </a:lnTo>
                <a:lnTo>
                  <a:pt x="60000" y="0"/>
                </a:lnTo>
                <a:lnTo>
                  <a:pt x="49090" y="0"/>
                </a:lnTo>
                <a:lnTo>
                  <a:pt x="38181" y="0"/>
                </a:lnTo>
                <a:lnTo>
                  <a:pt x="21818" y="0"/>
                </a:lnTo>
                <a:lnTo>
                  <a:pt x="10909" y="8571"/>
                </a:lnTo>
                <a:lnTo>
                  <a:pt x="5454" y="17142"/>
                </a:lnTo>
                <a:lnTo>
                  <a:pt x="0" y="42857"/>
                </a:lnTo>
                <a:lnTo>
                  <a:pt x="0" y="77142"/>
                </a:lnTo>
                <a:lnTo>
                  <a:pt x="5454" y="102857"/>
                </a:lnTo>
                <a:lnTo>
                  <a:pt x="5454" y="11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25" name="Shape 5625"/>
          <p:cNvSpPr/>
          <p:nvPr/>
        </p:nvSpPr>
        <p:spPr>
          <a:xfrm>
            <a:off x="8320088" y="5516562"/>
            <a:ext cx="14287" cy="4762"/>
          </a:xfrm>
          <a:custGeom>
            <a:pathLst>
              <a:path extrusionOk="0" h="120000" w="120000">
                <a:moveTo>
                  <a:pt x="0" y="0"/>
                </a:moveTo>
                <a:lnTo>
                  <a:pt x="108000" y="40000"/>
                </a:lnTo>
                <a:lnTo>
                  <a:pt x="108000" y="80000"/>
                </a:lnTo>
                <a:lnTo>
                  <a:pt x="48000" y="80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26" name="Shape 5626"/>
          <p:cNvSpPr/>
          <p:nvPr/>
        </p:nvSpPr>
        <p:spPr>
          <a:xfrm>
            <a:off x="8332788" y="5519737"/>
            <a:ext cx="4762" cy="14287"/>
          </a:xfrm>
          <a:custGeom>
            <a:pathLst>
              <a:path extrusionOk="0" h="120000" w="120000">
                <a:moveTo>
                  <a:pt x="90000" y="106666"/>
                </a:moveTo>
                <a:lnTo>
                  <a:pt x="90000" y="106666"/>
                </a:lnTo>
                <a:lnTo>
                  <a:pt x="0" y="66666"/>
                </a:lnTo>
                <a:lnTo>
                  <a:pt x="0" y="40000"/>
                </a:lnTo>
                <a:lnTo>
                  <a:pt x="0" y="13333"/>
                </a:lnTo>
                <a:lnTo>
                  <a:pt x="60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27" name="Shape 5627"/>
          <p:cNvSpPr/>
          <p:nvPr/>
        </p:nvSpPr>
        <p:spPr>
          <a:xfrm>
            <a:off x="8228013" y="5499100"/>
            <a:ext cx="7937" cy="26987"/>
          </a:xfrm>
          <a:custGeom>
            <a:pathLst>
              <a:path extrusionOk="0" h="120000" w="120000">
                <a:moveTo>
                  <a:pt x="0" y="112941"/>
                </a:moveTo>
                <a:lnTo>
                  <a:pt x="20000" y="98823"/>
                </a:lnTo>
                <a:lnTo>
                  <a:pt x="20000" y="77647"/>
                </a:lnTo>
                <a:lnTo>
                  <a:pt x="20000" y="70588"/>
                </a:lnTo>
                <a:lnTo>
                  <a:pt x="20000" y="63529"/>
                </a:lnTo>
                <a:lnTo>
                  <a:pt x="40000" y="63529"/>
                </a:lnTo>
                <a:lnTo>
                  <a:pt x="40000" y="56470"/>
                </a:lnTo>
                <a:lnTo>
                  <a:pt x="60000" y="49411"/>
                </a:lnTo>
                <a:lnTo>
                  <a:pt x="80000" y="42352"/>
                </a:lnTo>
                <a:lnTo>
                  <a:pt x="80000" y="28235"/>
                </a:lnTo>
                <a:lnTo>
                  <a:pt x="80000" y="21176"/>
                </a:lnTo>
                <a:lnTo>
                  <a:pt x="100000" y="7058"/>
                </a:lnTo>
                <a:lnTo>
                  <a:pt x="100000" y="0"/>
                </a:lnTo>
                <a:lnTo>
                  <a:pt x="0" y="112941"/>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28" name="Shape 5628"/>
          <p:cNvSpPr/>
          <p:nvPr/>
        </p:nvSpPr>
        <p:spPr>
          <a:xfrm>
            <a:off x="8234363" y="5499100"/>
            <a:ext cx="11112" cy="42862"/>
          </a:xfrm>
          <a:custGeom>
            <a:pathLst>
              <a:path extrusionOk="0" h="120000" w="120000">
                <a:moveTo>
                  <a:pt x="102857" y="115555"/>
                </a:moveTo>
                <a:lnTo>
                  <a:pt x="102857" y="115555"/>
                </a:lnTo>
                <a:lnTo>
                  <a:pt x="85714" y="97777"/>
                </a:lnTo>
                <a:lnTo>
                  <a:pt x="85714" y="80000"/>
                </a:lnTo>
                <a:lnTo>
                  <a:pt x="85714" y="71111"/>
                </a:lnTo>
                <a:lnTo>
                  <a:pt x="85714" y="66666"/>
                </a:lnTo>
                <a:lnTo>
                  <a:pt x="68571" y="62222"/>
                </a:lnTo>
                <a:lnTo>
                  <a:pt x="51428" y="57777"/>
                </a:lnTo>
                <a:lnTo>
                  <a:pt x="34285" y="48888"/>
                </a:lnTo>
                <a:lnTo>
                  <a:pt x="17142" y="44444"/>
                </a:lnTo>
                <a:lnTo>
                  <a:pt x="17142" y="31111"/>
                </a:lnTo>
                <a:lnTo>
                  <a:pt x="17142" y="22222"/>
                </a:lnTo>
                <a:lnTo>
                  <a:pt x="0" y="4444"/>
                </a:lnTo>
                <a:lnTo>
                  <a:pt x="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29" name="Shape 5629"/>
          <p:cNvSpPr/>
          <p:nvPr/>
        </p:nvSpPr>
        <p:spPr>
          <a:xfrm>
            <a:off x="8213725" y="5457825"/>
            <a:ext cx="26987" cy="14288"/>
          </a:xfrm>
          <a:custGeom>
            <a:pathLst>
              <a:path extrusionOk="0" h="120000" w="120000">
                <a:moveTo>
                  <a:pt x="0" y="0"/>
                </a:moveTo>
                <a:lnTo>
                  <a:pt x="18947" y="53333"/>
                </a:lnTo>
                <a:lnTo>
                  <a:pt x="37894" y="106666"/>
                </a:lnTo>
                <a:lnTo>
                  <a:pt x="56842" y="53333"/>
                </a:lnTo>
                <a:lnTo>
                  <a:pt x="69473" y="0"/>
                </a:lnTo>
                <a:lnTo>
                  <a:pt x="82105" y="0"/>
                </a:lnTo>
                <a:lnTo>
                  <a:pt x="94736" y="0"/>
                </a:lnTo>
                <a:lnTo>
                  <a:pt x="107368" y="53333"/>
                </a:lnTo>
                <a:lnTo>
                  <a:pt x="113684" y="53333"/>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30" name="Shape 5630"/>
          <p:cNvSpPr/>
          <p:nvPr/>
        </p:nvSpPr>
        <p:spPr>
          <a:xfrm>
            <a:off x="8213725" y="5470525"/>
            <a:ext cx="42862" cy="4763"/>
          </a:xfrm>
          <a:custGeom>
            <a:pathLst>
              <a:path extrusionOk="0" h="120000" w="120000">
                <a:moveTo>
                  <a:pt x="0" y="80000"/>
                </a:moveTo>
                <a:lnTo>
                  <a:pt x="0" y="80000"/>
                </a:lnTo>
                <a:lnTo>
                  <a:pt x="16000" y="40000"/>
                </a:lnTo>
                <a:lnTo>
                  <a:pt x="36000" y="0"/>
                </a:lnTo>
                <a:lnTo>
                  <a:pt x="60000" y="40000"/>
                </a:lnTo>
                <a:lnTo>
                  <a:pt x="72000" y="80000"/>
                </a:lnTo>
                <a:lnTo>
                  <a:pt x="84000" y="80000"/>
                </a:lnTo>
                <a:lnTo>
                  <a:pt x="100000" y="80000"/>
                </a:lnTo>
                <a:lnTo>
                  <a:pt x="112000" y="40000"/>
                </a:lnTo>
                <a:lnTo>
                  <a:pt x="116000" y="4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31" name="Shape 5631"/>
          <p:cNvSpPr/>
          <p:nvPr/>
        </p:nvSpPr>
        <p:spPr>
          <a:xfrm>
            <a:off x="8353425" y="5538787"/>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32" name="Shape 5632"/>
          <p:cNvSpPr/>
          <p:nvPr/>
        </p:nvSpPr>
        <p:spPr>
          <a:xfrm>
            <a:off x="8310563" y="5541962"/>
            <a:ext cx="14287" cy="14287"/>
          </a:xfrm>
          <a:custGeom>
            <a:pathLst>
              <a:path extrusionOk="0" h="120000" w="120000">
                <a:moveTo>
                  <a:pt x="48000" y="106666"/>
                </a:moveTo>
                <a:lnTo>
                  <a:pt x="48000" y="106666"/>
                </a:ln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33" name="Shape 5633"/>
          <p:cNvSpPr/>
          <p:nvPr/>
        </p:nvSpPr>
        <p:spPr>
          <a:xfrm>
            <a:off x="8291513" y="5510212"/>
            <a:ext cx="14287" cy="12699"/>
          </a:xfrm>
          <a:custGeom>
            <a:pathLst>
              <a:path extrusionOk="0" h="120000" w="120000">
                <a:moveTo>
                  <a:pt x="48000" y="105000"/>
                </a:moveTo>
                <a:lnTo>
                  <a:pt x="108000" y="105000"/>
                </a:lnTo>
                <a:lnTo>
                  <a:pt x="108000" y="75000"/>
                </a:lnTo>
                <a:lnTo>
                  <a:pt x="108000" y="30000"/>
                </a:lnTo>
                <a:lnTo>
                  <a:pt x="108000" y="0"/>
                </a:lnTo>
                <a:lnTo>
                  <a:pt x="48000" y="0"/>
                </a:lnTo>
                <a:lnTo>
                  <a:pt x="48000" y="30000"/>
                </a:lnTo>
                <a:lnTo>
                  <a:pt x="0" y="30000"/>
                </a:lnTo>
                <a:lnTo>
                  <a:pt x="0" y="7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34" name="Shape 5634"/>
          <p:cNvSpPr/>
          <p:nvPr/>
        </p:nvSpPr>
        <p:spPr>
          <a:xfrm>
            <a:off x="8361363" y="5472112"/>
            <a:ext cx="12699" cy="14287"/>
          </a:xfrm>
          <a:custGeom>
            <a:pathLst>
              <a:path extrusionOk="0" h="120000" w="120000">
                <a:moveTo>
                  <a:pt x="0" y="106666"/>
                </a:moveTo>
                <a:lnTo>
                  <a:pt x="48000" y="106666"/>
                </a:lnTo>
                <a:lnTo>
                  <a:pt x="108000" y="53333"/>
                </a:lnTo>
                <a:lnTo>
                  <a:pt x="48000" y="53333"/>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35" name="Shape 5635"/>
          <p:cNvSpPr/>
          <p:nvPr/>
        </p:nvSpPr>
        <p:spPr>
          <a:xfrm>
            <a:off x="8291513" y="5387975"/>
            <a:ext cx="14287"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7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36" name="Shape 5636"/>
          <p:cNvSpPr/>
          <p:nvPr/>
        </p:nvSpPr>
        <p:spPr>
          <a:xfrm>
            <a:off x="8329613" y="5402262"/>
            <a:ext cx="12699"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37" name="Shape 5637"/>
          <p:cNvSpPr/>
          <p:nvPr/>
        </p:nvSpPr>
        <p:spPr>
          <a:xfrm>
            <a:off x="8237538" y="5503862"/>
            <a:ext cx="12699"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38" name="Shape 5638"/>
          <p:cNvSpPr/>
          <p:nvPr/>
        </p:nvSpPr>
        <p:spPr>
          <a:xfrm>
            <a:off x="8231188" y="5553075"/>
            <a:ext cx="14287" cy="15875"/>
          </a:xfrm>
          <a:custGeom>
            <a:pathLst>
              <a:path extrusionOk="0" h="120000" w="120000">
                <a:moveTo>
                  <a:pt x="108000" y="108000"/>
                </a:moveTo>
                <a:lnTo>
                  <a:pt x="108000" y="108000"/>
                </a:lnTo>
                <a:lnTo>
                  <a:pt x="108000" y="0"/>
                </a:lnTo>
                <a:lnTo>
                  <a:pt x="48000" y="0"/>
                </a:lnTo>
                <a:lnTo>
                  <a:pt x="0" y="0"/>
                </a:lnTo>
                <a:lnTo>
                  <a:pt x="0" y="108000"/>
                </a:lnTo>
                <a:lnTo>
                  <a:pt x="48000" y="108000"/>
                </a:lnTo>
                <a:lnTo>
                  <a:pt x="10800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39" name="Shape 5639"/>
          <p:cNvSpPr/>
          <p:nvPr/>
        </p:nvSpPr>
        <p:spPr>
          <a:xfrm>
            <a:off x="8202613" y="5513387"/>
            <a:ext cx="14287" cy="14287"/>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40" name="Shape 5640"/>
          <p:cNvSpPr/>
          <p:nvPr/>
        </p:nvSpPr>
        <p:spPr>
          <a:xfrm>
            <a:off x="8221663" y="5422900"/>
            <a:ext cx="14287" cy="14288"/>
          </a:xfrm>
          <a:custGeom>
            <a:pathLst>
              <a:path extrusionOk="0" h="120000" w="120000">
                <a:moveTo>
                  <a:pt x="48000" y="106666"/>
                </a:moveTo>
                <a:lnTo>
                  <a:pt x="108000" y="106666"/>
                </a:lnTo>
                <a:lnTo>
                  <a:pt x="108000" y="53333"/>
                </a:lnTo>
                <a:lnTo>
                  <a:pt x="108000" y="0"/>
                </a:lnTo>
                <a:lnTo>
                  <a:pt x="4800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41" name="Shape 5641"/>
          <p:cNvSpPr/>
          <p:nvPr/>
        </p:nvSpPr>
        <p:spPr>
          <a:xfrm>
            <a:off x="8362950" y="5578475"/>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42" name="Shape 5642"/>
          <p:cNvSpPr/>
          <p:nvPr/>
        </p:nvSpPr>
        <p:spPr>
          <a:xfrm>
            <a:off x="8396288" y="5527675"/>
            <a:ext cx="12699" cy="12699"/>
          </a:xfrm>
          <a:custGeom>
            <a:pathLst>
              <a:path extrusionOk="0" h="120000" w="120000">
                <a:moveTo>
                  <a:pt x="66666" y="105000"/>
                </a:moveTo>
                <a:lnTo>
                  <a:pt x="106666" y="105000"/>
                </a:lnTo>
                <a:lnTo>
                  <a:pt x="106666" y="75000"/>
                </a:lnTo>
                <a:lnTo>
                  <a:pt x="106666" y="30000"/>
                </a:lnTo>
                <a:lnTo>
                  <a:pt x="106666" y="0"/>
                </a:lnTo>
                <a:lnTo>
                  <a:pt x="66666" y="0"/>
                </a:lnTo>
                <a:lnTo>
                  <a:pt x="40000" y="0"/>
                </a:lnTo>
                <a:lnTo>
                  <a:pt x="40000" y="30000"/>
                </a:lnTo>
                <a:lnTo>
                  <a:pt x="0" y="30000"/>
                </a:lnTo>
                <a:lnTo>
                  <a:pt x="0" y="75000"/>
                </a:lnTo>
                <a:lnTo>
                  <a:pt x="40000" y="105000"/>
                </a:lnTo>
                <a:lnTo>
                  <a:pt x="66666"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43" name="Shape 5643"/>
          <p:cNvSpPr/>
          <p:nvPr/>
        </p:nvSpPr>
        <p:spPr>
          <a:xfrm>
            <a:off x="8382000" y="5446712"/>
            <a:ext cx="14288" cy="14287"/>
          </a:xfrm>
          <a:custGeom>
            <a:pathLst>
              <a:path extrusionOk="0" h="120000" w="120000">
                <a:moveTo>
                  <a:pt x="48000" y="106666"/>
                </a:moveTo>
                <a:lnTo>
                  <a:pt x="48000" y="106666"/>
                </a:ln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44" name="Shape 5644"/>
          <p:cNvSpPr/>
          <p:nvPr/>
        </p:nvSpPr>
        <p:spPr>
          <a:xfrm>
            <a:off x="8329613" y="5422900"/>
            <a:ext cx="12699" cy="15875"/>
          </a:xfrm>
          <a:custGeom>
            <a:pathLst>
              <a:path extrusionOk="0" h="120000" w="120000">
                <a:moveTo>
                  <a:pt x="40000" y="108000"/>
                </a:moveTo>
                <a:lnTo>
                  <a:pt x="66666" y="108000"/>
                </a:lnTo>
                <a:lnTo>
                  <a:pt x="106666" y="108000"/>
                </a:lnTo>
                <a:lnTo>
                  <a:pt x="106666" y="0"/>
                </a:lnTo>
                <a:lnTo>
                  <a:pt x="66666" y="0"/>
                </a:lnTo>
                <a:lnTo>
                  <a:pt x="40000" y="0"/>
                </a:lnTo>
                <a:lnTo>
                  <a:pt x="0" y="0"/>
                </a:lnTo>
                <a:lnTo>
                  <a:pt x="0" y="108000"/>
                </a:lnTo>
                <a:lnTo>
                  <a:pt x="4000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45" name="Shape 5645"/>
          <p:cNvSpPr/>
          <p:nvPr/>
        </p:nvSpPr>
        <p:spPr>
          <a:xfrm>
            <a:off x="8361363" y="5418137"/>
            <a:ext cx="11112" cy="12699"/>
          </a:xfrm>
          <a:custGeom>
            <a:pathLst>
              <a:path extrusionOk="0" h="120000" w="120000">
                <a:moveTo>
                  <a:pt x="75000" y="105000"/>
                </a:moveTo>
                <a:lnTo>
                  <a:pt x="75000" y="105000"/>
                </a:lnTo>
                <a:lnTo>
                  <a:pt x="105000" y="75000"/>
                </a:lnTo>
                <a:lnTo>
                  <a:pt x="105000" y="30000"/>
                </a:lnTo>
                <a:lnTo>
                  <a:pt x="75000" y="30000"/>
                </a:lnTo>
                <a:lnTo>
                  <a:pt x="75000" y="0"/>
                </a:lnTo>
                <a:lnTo>
                  <a:pt x="30000" y="0"/>
                </a:lnTo>
                <a:lnTo>
                  <a:pt x="30000" y="30000"/>
                </a:lnTo>
                <a:lnTo>
                  <a:pt x="0" y="30000"/>
                </a:lnTo>
                <a:lnTo>
                  <a:pt x="0" y="75000"/>
                </a:lnTo>
                <a:lnTo>
                  <a:pt x="30000" y="105000"/>
                </a:lnTo>
                <a:lnTo>
                  <a:pt x="75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46" name="Shape 5646"/>
          <p:cNvSpPr/>
          <p:nvPr/>
        </p:nvSpPr>
        <p:spPr>
          <a:xfrm>
            <a:off x="7480300" y="5384800"/>
            <a:ext cx="247649" cy="261938"/>
          </a:xfrm>
          <a:custGeom>
            <a:pathLst>
              <a:path extrusionOk="0" h="120000" w="120000">
                <a:moveTo>
                  <a:pt x="85227" y="5818"/>
                </a:moveTo>
                <a:lnTo>
                  <a:pt x="85227" y="5818"/>
                </a:lnTo>
                <a:lnTo>
                  <a:pt x="89318" y="8727"/>
                </a:lnTo>
                <a:lnTo>
                  <a:pt x="92045" y="10909"/>
                </a:lnTo>
                <a:lnTo>
                  <a:pt x="94772" y="13818"/>
                </a:lnTo>
                <a:lnTo>
                  <a:pt x="96818" y="16000"/>
                </a:lnTo>
                <a:lnTo>
                  <a:pt x="98863" y="18909"/>
                </a:lnTo>
                <a:lnTo>
                  <a:pt x="101590" y="21090"/>
                </a:lnTo>
                <a:lnTo>
                  <a:pt x="102954" y="24000"/>
                </a:lnTo>
                <a:lnTo>
                  <a:pt x="106363" y="26909"/>
                </a:lnTo>
                <a:lnTo>
                  <a:pt x="109090" y="29090"/>
                </a:lnTo>
                <a:lnTo>
                  <a:pt x="111818" y="32000"/>
                </a:lnTo>
                <a:lnTo>
                  <a:pt x="112500" y="34181"/>
                </a:lnTo>
                <a:lnTo>
                  <a:pt x="114545" y="37090"/>
                </a:lnTo>
                <a:lnTo>
                  <a:pt x="115909" y="40000"/>
                </a:lnTo>
                <a:lnTo>
                  <a:pt x="115909" y="42181"/>
                </a:lnTo>
                <a:lnTo>
                  <a:pt x="117954" y="44363"/>
                </a:lnTo>
                <a:lnTo>
                  <a:pt x="118636" y="46545"/>
                </a:lnTo>
                <a:lnTo>
                  <a:pt x="119318" y="48727"/>
                </a:lnTo>
                <a:lnTo>
                  <a:pt x="119318" y="51636"/>
                </a:lnTo>
                <a:lnTo>
                  <a:pt x="118636" y="53818"/>
                </a:lnTo>
                <a:lnTo>
                  <a:pt x="118636" y="56727"/>
                </a:lnTo>
                <a:lnTo>
                  <a:pt x="117954" y="60363"/>
                </a:lnTo>
                <a:lnTo>
                  <a:pt x="115909" y="63272"/>
                </a:lnTo>
                <a:lnTo>
                  <a:pt x="115909" y="65454"/>
                </a:lnTo>
                <a:lnTo>
                  <a:pt x="114545" y="69090"/>
                </a:lnTo>
                <a:lnTo>
                  <a:pt x="113863" y="72000"/>
                </a:lnTo>
                <a:lnTo>
                  <a:pt x="112500" y="75636"/>
                </a:lnTo>
                <a:lnTo>
                  <a:pt x="111818" y="80000"/>
                </a:lnTo>
                <a:lnTo>
                  <a:pt x="111136" y="84363"/>
                </a:lnTo>
                <a:lnTo>
                  <a:pt x="109090" y="88000"/>
                </a:lnTo>
                <a:lnTo>
                  <a:pt x="107727" y="93090"/>
                </a:lnTo>
                <a:lnTo>
                  <a:pt x="106363" y="96000"/>
                </a:lnTo>
                <a:lnTo>
                  <a:pt x="102954" y="98181"/>
                </a:lnTo>
                <a:lnTo>
                  <a:pt x="100227" y="101090"/>
                </a:lnTo>
                <a:lnTo>
                  <a:pt x="96136" y="103272"/>
                </a:lnTo>
                <a:lnTo>
                  <a:pt x="91363" y="106181"/>
                </a:lnTo>
                <a:lnTo>
                  <a:pt x="85909" y="109090"/>
                </a:lnTo>
                <a:lnTo>
                  <a:pt x="81136" y="112000"/>
                </a:lnTo>
                <a:lnTo>
                  <a:pt x="76363" y="114909"/>
                </a:lnTo>
                <a:lnTo>
                  <a:pt x="72272" y="115636"/>
                </a:lnTo>
                <a:lnTo>
                  <a:pt x="68181" y="117090"/>
                </a:lnTo>
                <a:lnTo>
                  <a:pt x="64772" y="117818"/>
                </a:lnTo>
                <a:lnTo>
                  <a:pt x="57954" y="118545"/>
                </a:lnTo>
                <a:lnTo>
                  <a:pt x="51136" y="119272"/>
                </a:lnTo>
                <a:lnTo>
                  <a:pt x="42272" y="119272"/>
                </a:lnTo>
                <a:lnTo>
                  <a:pt x="33409" y="117818"/>
                </a:lnTo>
                <a:lnTo>
                  <a:pt x="25227" y="115636"/>
                </a:lnTo>
                <a:lnTo>
                  <a:pt x="18409" y="111272"/>
                </a:lnTo>
                <a:lnTo>
                  <a:pt x="12272" y="104727"/>
                </a:lnTo>
                <a:lnTo>
                  <a:pt x="10909" y="101818"/>
                </a:lnTo>
                <a:lnTo>
                  <a:pt x="8181" y="98181"/>
                </a:lnTo>
                <a:lnTo>
                  <a:pt x="6818" y="94545"/>
                </a:lnTo>
                <a:lnTo>
                  <a:pt x="4772" y="90181"/>
                </a:lnTo>
                <a:lnTo>
                  <a:pt x="3409" y="86545"/>
                </a:lnTo>
                <a:lnTo>
                  <a:pt x="1363" y="82181"/>
                </a:lnTo>
                <a:lnTo>
                  <a:pt x="681" y="78545"/>
                </a:lnTo>
                <a:lnTo>
                  <a:pt x="0" y="74181"/>
                </a:lnTo>
                <a:lnTo>
                  <a:pt x="0" y="70545"/>
                </a:lnTo>
                <a:lnTo>
                  <a:pt x="681" y="65454"/>
                </a:lnTo>
                <a:lnTo>
                  <a:pt x="1363" y="60363"/>
                </a:lnTo>
                <a:lnTo>
                  <a:pt x="3409" y="55272"/>
                </a:lnTo>
                <a:lnTo>
                  <a:pt x="4090" y="49454"/>
                </a:lnTo>
                <a:lnTo>
                  <a:pt x="5454" y="44363"/>
                </a:lnTo>
                <a:lnTo>
                  <a:pt x="7500" y="39272"/>
                </a:lnTo>
                <a:lnTo>
                  <a:pt x="8181" y="35636"/>
                </a:lnTo>
                <a:lnTo>
                  <a:pt x="10909" y="32000"/>
                </a:lnTo>
                <a:lnTo>
                  <a:pt x="12954" y="27636"/>
                </a:lnTo>
                <a:lnTo>
                  <a:pt x="17045" y="22545"/>
                </a:lnTo>
                <a:lnTo>
                  <a:pt x="19772" y="17454"/>
                </a:lnTo>
                <a:lnTo>
                  <a:pt x="23863" y="13090"/>
                </a:lnTo>
                <a:lnTo>
                  <a:pt x="27954" y="9454"/>
                </a:lnTo>
                <a:lnTo>
                  <a:pt x="32045" y="6545"/>
                </a:lnTo>
                <a:lnTo>
                  <a:pt x="35454" y="5090"/>
                </a:lnTo>
                <a:lnTo>
                  <a:pt x="38181" y="5090"/>
                </a:lnTo>
                <a:lnTo>
                  <a:pt x="42272" y="3636"/>
                </a:lnTo>
                <a:lnTo>
                  <a:pt x="45681" y="2181"/>
                </a:lnTo>
                <a:lnTo>
                  <a:pt x="48409" y="1454"/>
                </a:lnTo>
                <a:lnTo>
                  <a:pt x="51818" y="727"/>
                </a:lnTo>
                <a:lnTo>
                  <a:pt x="53863" y="0"/>
                </a:lnTo>
                <a:lnTo>
                  <a:pt x="57272" y="0"/>
                </a:lnTo>
                <a:lnTo>
                  <a:pt x="59318" y="0"/>
                </a:lnTo>
                <a:lnTo>
                  <a:pt x="62045" y="727"/>
                </a:lnTo>
                <a:lnTo>
                  <a:pt x="66818" y="727"/>
                </a:lnTo>
                <a:lnTo>
                  <a:pt x="71590" y="2181"/>
                </a:lnTo>
                <a:lnTo>
                  <a:pt x="75681" y="2909"/>
                </a:lnTo>
                <a:lnTo>
                  <a:pt x="79090" y="4363"/>
                </a:lnTo>
                <a:lnTo>
                  <a:pt x="82500" y="5090"/>
                </a:lnTo>
                <a:lnTo>
                  <a:pt x="84545" y="5818"/>
                </a:lnTo>
                <a:lnTo>
                  <a:pt x="85227" y="5818"/>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47" name="Shape 5647"/>
          <p:cNvSpPr/>
          <p:nvPr/>
        </p:nvSpPr>
        <p:spPr>
          <a:xfrm>
            <a:off x="7604125" y="5416550"/>
            <a:ext cx="12699" cy="6349"/>
          </a:xfrm>
          <a:custGeom>
            <a:pathLst>
              <a:path extrusionOk="0" h="120000" w="120000">
                <a:moveTo>
                  <a:pt x="26666" y="0"/>
                </a:moveTo>
                <a:lnTo>
                  <a:pt x="53333" y="0"/>
                </a:lnTo>
                <a:lnTo>
                  <a:pt x="66666" y="30000"/>
                </a:lnTo>
                <a:lnTo>
                  <a:pt x="80000" y="30000"/>
                </a:lnTo>
                <a:lnTo>
                  <a:pt x="93333" y="30000"/>
                </a:lnTo>
                <a:lnTo>
                  <a:pt x="106666" y="30000"/>
                </a:lnTo>
                <a:lnTo>
                  <a:pt x="106666" y="60000"/>
                </a:lnTo>
                <a:lnTo>
                  <a:pt x="106666" y="90000"/>
                </a:lnTo>
                <a:lnTo>
                  <a:pt x="80000" y="90000"/>
                </a:lnTo>
                <a:lnTo>
                  <a:pt x="66666" y="90000"/>
                </a:lnTo>
                <a:lnTo>
                  <a:pt x="53333" y="90000"/>
                </a:lnTo>
                <a:lnTo>
                  <a:pt x="40000" y="90000"/>
                </a:lnTo>
                <a:lnTo>
                  <a:pt x="26666" y="60000"/>
                </a:lnTo>
                <a:lnTo>
                  <a:pt x="13333" y="60000"/>
                </a:lnTo>
                <a:lnTo>
                  <a:pt x="13333" y="30000"/>
                </a:lnTo>
                <a:lnTo>
                  <a:pt x="0" y="30000"/>
                </a:lnTo>
                <a:lnTo>
                  <a:pt x="0" y="0"/>
                </a:lnTo>
                <a:lnTo>
                  <a:pt x="13333" y="0"/>
                </a:lnTo>
                <a:lnTo>
                  <a:pt x="2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48" name="Shape 5648"/>
          <p:cNvSpPr/>
          <p:nvPr/>
        </p:nvSpPr>
        <p:spPr>
          <a:xfrm>
            <a:off x="7604125" y="5416550"/>
            <a:ext cx="28575" cy="22225"/>
          </a:xfrm>
          <a:custGeom>
            <a:pathLst>
              <a:path extrusionOk="0" h="120000" w="120000">
                <a:moveTo>
                  <a:pt x="36000" y="0"/>
                </a:moveTo>
                <a:lnTo>
                  <a:pt x="36000" y="0"/>
                </a:lnTo>
                <a:lnTo>
                  <a:pt x="60000" y="17142"/>
                </a:lnTo>
                <a:lnTo>
                  <a:pt x="72000" y="25714"/>
                </a:lnTo>
                <a:lnTo>
                  <a:pt x="90000" y="25714"/>
                </a:lnTo>
                <a:lnTo>
                  <a:pt x="102000" y="34285"/>
                </a:lnTo>
                <a:lnTo>
                  <a:pt x="108000" y="51428"/>
                </a:lnTo>
                <a:lnTo>
                  <a:pt x="114000" y="59999"/>
                </a:lnTo>
                <a:lnTo>
                  <a:pt x="114000" y="77142"/>
                </a:lnTo>
                <a:lnTo>
                  <a:pt x="108000" y="94285"/>
                </a:lnTo>
                <a:lnTo>
                  <a:pt x="108000" y="102857"/>
                </a:lnTo>
                <a:lnTo>
                  <a:pt x="90000" y="111428"/>
                </a:lnTo>
                <a:lnTo>
                  <a:pt x="72000" y="111428"/>
                </a:lnTo>
                <a:lnTo>
                  <a:pt x="60000" y="111428"/>
                </a:lnTo>
                <a:lnTo>
                  <a:pt x="54000" y="102857"/>
                </a:lnTo>
                <a:lnTo>
                  <a:pt x="42000" y="102857"/>
                </a:lnTo>
                <a:lnTo>
                  <a:pt x="24000" y="85714"/>
                </a:lnTo>
                <a:lnTo>
                  <a:pt x="18000" y="68571"/>
                </a:lnTo>
                <a:lnTo>
                  <a:pt x="12000" y="51428"/>
                </a:lnTo>
                <a:lnTo>
                  <a:pt x="6000" y="42857"/>
                </a:lnTo>
                <a:lnTo>
                  <a:pt x="0" y="25714"/>
                </a:lnTo>
                <a:lnTo>
                  <a:pt x="0" y="8571"/>
                </a:lnTo>
                <a:lnTo>
                  <a:pt x="6000" y="0"/>
                </a:lnTo>
                <a:lnTo>
                  <a:pt x="18000" y="0"/>
                </a:lnTo>
                <a:lnTo>
                  <a:pt x="24000" y="0"/>
                </a:lnTo>
                <a:lnTo>
                  <a:pt x="36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49" name="Shape 5649"/>
          <p:cNvSpPr/>
          <p:nvPr/>
        </p:nvSpPr>
        <p:spPr>
          <a:xfrm>
            <a:off x="7589838" y="5583237"/>
            <a:ext cx="14287" cy="6349"/>
          </a:xfrm>
          <a:custGeom>
            <a:pathLst>
              <a:path extrusionOk="0" h="120000" w="120000">
                <a:moveTo>
                  <a:pt x="36000" y="0"/>
                </a:moveTo>
                <a:lnTo>
                  <a:pt x="72000" y="30000"/>
                </a:lnTo>
                <a:lnTo>
                  <a:pt x="84000" y="30000"/>
                </a:lnTo>
                <a:lnTo>
                  <a:pt x="96000" y="30000"/>
                </a:lnTo>
                <a:lnTo>
                  <a:pt x="108000" y="30000"/>
                </a:lnTo>
                <a:lnTo>
                  <a:pt x="108000" y="60000"/>
                </a:lnTo>
                <a:lnTo>
                  <a:pt x="108000" y="90000"/>
                </a:lnTo>
                <a:lnTo>
                  <a:pt x="96000" y="90000"/>
                </a:lnTo>
                <a:lnTo>
                  <a:pt x="84000" y="90000"/>
                </a:lnTo>
                <a:lnTo>
                  <a:pt x="72000" y="90000"/>
                </a:lnTo>
                <a:lnTo>
                  <a:pt x="48000" y="90000"/>
                </a:lnTo>
                <a:lnTo>
                  <a:pt x="36000" y="90000"/>
                </a:lnTo>
                <a:lnTo>
                  <a:pt x="24000" y="90000"/>
                </a:lnTo>
                <a:lnTo>
                  <a:pt x="12000" y="90000"/>
                </a:lnTo>
                <a:lnTo>
                  <a:pt x="12000" y="60000"/>
                </a:lnTo>
                <a:lnTo>
                  <a:pt x="12000" y="30000"/>
                </a:lnTo>
                <a:lnTo>
                  <a:pt x="0" y="30000"/>
                </a:lnTo>
                <a:lnTo>
                  <a:pt x="0" y="0"/>
                </a:lnTo>
                <a:lnTo>
                  <a:pt x="12000" y="0"/>
                </a:lnTo>
                <a:lnTo>
                  <a:pt x="24000" y="0"/>
                </a:lnTo>
                <a:lnTo>
                  <a:pt x="36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50" name="Shape 5650"/>
          <p:cNvSpPr/>
          <p:nvPr/>
        </p:nvSpPr>
        <p:spPr>
          <a:xfrm>
            <a:off x="7589838" y="5583237"/>
            <a:ext cx="30161" cy="22225"/>
          </a:xfrm>
          <a:custGeom>
            <a:pathLst>
              <a:path extrusionOk="0" h="120000" w="120000">
                <a:moveTo>
                  <a:pt x="40000" y="8571"/>
                </a:moveTo>
                <a:lnTo>
                  <a:pt x="40000" y="8571"/>
                </a:lnTo>
                <a:lnTo>
                  <a:pt x="68571" y="25714"/>
                </a:lnTo>
                <a:lnTo>
                  <a:pt x="74285" y="25714"/>
                </a:lnTo>
                <a:lnTo>
                  <a:pt x="91428" y="25714"/>
                </a:lnTo>
                <a:lnTo>
                  <a:pt x="102857" y="25714"/>
                </a:lnTo>
                <a:lnTo>
                  <a:pt x="114285" y="42857"/>
                </a:lnTo>
                <a:lnTo>
                  <a:pt x="114285" y="59999"/>
                </a:lnTo>
                <a:lnTo>
                  <a:pt x="114285" y="77142"/>
                </a:lnTo>
                <a:lnTo>
                  <a:pt x="114285" y="94285"/>
                </a:lnTo>
                <a:lnTo>
                  <a:pt x="102857" y="102857"/>
                </a:lnTo>
                <a:lnTo>
                  <a:pt x="91428" y="111428"/>
                </a:lnTo>
                <a:lnTo>
                  <a:pt x="74285" y="111428"/>
                </a:lnTo>
                <a:lnTo>
                  <a:pt x="68571" y="102857"/>
                </a:lnTo>
                <a:lnTo>
                  <a:pt x="51428" y="102857"/>
                </a:lnTo>
                <a:lnTo>
                  <a:pt x="40000" y="111428"/>
                </a:lnTo>
                <a:lnTo>
                  <a:pt x="22857" y="111428"/>
                </a:lnTo>
                <a:lnTo>
                  <a:pt x="11428" y="94285"/>
                </a:lnTo>
                <a:lnTo>
                  <a:pt x="5714" y="77142"/>
                </a:lnTo>
                <a:lnTo>
                  <a:pt x="5714" y="51428"/>
                </a:lnTo>
                <a:lnTo>
                  <a:pt x="0" y="25714"/>
                </a:lnTo>
                <a:lnTo>
                  <a:pt x="0" y="17142"/>
                </a:lnTo>
                <a:lnTo>
                  <a:pt x="5714" y="8571"/>
                </a:lnTo>
                <a:lnTo>
                  <a:pt x="22857" y="0"/>
                </a:lnTo>
                <a:lnTo>
                  <a:pt x="40000" y="8571"/>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51" name="Shape 5651"/>
          <p:cNvSpPr/>
          <p:nvPr/>
        </p:nvSpPr>
        <p:spPr>
          <a:xfrm>
            <a:off x="7645400" y="5462587"/>
            <a:ext cx="3174" cy="6349"/>
          </a:xfrm>
          <a:custGeom>
            <a:pathLst>
              <a:path extrusionOk="0" h="120000" w="120000">
                <a:moveTo>
                  <a:pt x="60000" y="30000"/>
                </a:moveTo>
                <a:lnTo>
                  <a:pt x="60000" y="60000"/>
                </a:lnTo>
                <a:lnTo>
                  <a:pt x="60000" y="90000"/>
                </a:lnTo>
                <a:lnTo>
                  <a:pt x="0" y="90000"/>
                </a:lnTo>
                <a:lnTo>
                  <a:pt x="0" y="30000"/>
                </a:lnTo>
                <a:lnTo>
                  <a:pt x="0" y="0"/>
                </a:lnTo>
                <a:lnTo>
                  <a:pt x="60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52" name="Shape 5652"/>
          <p:cNvSpPr/>
          <p:nvPr/>
        </p:nvSpPr>
        <p:spPr>
          <a:xfrm>
            <a:off x="7646988" y="5462587"/>
            <a:ext cx="15875" cy="22225"/>
          </a:xfrm>
          <a:custGeom>
            <a:pathLst>
              <a:path extrusionOk="0" h="120000" w="120000">
                <a:moveTo>
                  <a:pt x="10000" y="51428"/>
                </a:moveTo>
                <a:lnTo>
                  <a:pt x="10000" y="51428"/>
                </a:lnTo>
                <a:lnTo>
                  <a:pt x="0" y="77142"/>
                </a:lnTo>
                <a:lnTo>
                  <a:pt x="0" y="85714"/>
                </a:lnTo>
                <a:lnTo>
                  <a:pt x="10000" y="102857"/>
                </a:lnTo>
                <a:lnTo>
                  <a:pt x="10000" y="111428"/>
                </a:lnTo>
                <a:lnTo>
                  <a:pt x="40000" y="111428"/>
                </a:lnTo>
                <a:lnTo>
                  <a:pt x="50000" y="102857"/>
                </a:lnTo>
                <a:lnTo>
                  <a:pt x="70000" y="94285"/>
                </a:lnTo>
                <a:lnTo>
                  <a:pt x="110000" y="51428"/>
                </a:lnTo>
                <a:lnTo>
                  <a:pt x="70000" y="0"/>
                </a:lnTo>
                <a:lnTo>
                  <a:pt x="10000" y="5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53" name="Shape 5653"/>
          <p:cNvSpPr/>
          <p:nvPr/>
        </p:nvSpPr>
        <p:spPr>
          <a:xfrm>
            <a:off x="7548563" y="5456237"/>
            <a:ext cx="0" cy="6349"/>
          </a:xfrm>
          <a:custGeom>
            <a:pathLst>
              <a:path extrusionOk="0" h="120000" w="120000">
                <a:moveTo>
                  <a:pt x="0" y="30000"/>
                </a:moveTo>
                <a:lnTo>
                  <a:pt x="0" y="60000"/>
                </a:lnTo>
                <a:lnTo>
                  <a:pt x="0" y="90000"/>
                </a:lnTo>
                <a:lnTo>
                  <a:pt x="0" y="30000"/>
                </a:lnTo>
                <a:lnTo>
                  <a:pt x="0" y="0"/>
                </a:lnTo>
                <a:lnTo>
                  <a:pt x="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54" name="Shape 5654"/>
          <p:cNvSpPr/>
          <p:nvPr/>
        </p:nvSpPr>
        <p:spPr>
          <a:xfrm>
            <a:off x="7548563" y="5456237"/>
            <a:ext cx="15875" cy="22225"/>
          </a:xfrm>
          <a:custGeom>
            <a:pathLst>
              <a:path extrusionOk="0" h="120000" w="120000">
                <a:moveTo>
                  <a:pt x="10000" y="51428"/>
                </a:moveTo>
                <a:lnTo>
                  <a:pt x="10000" y="51428"/>
                </a:lnTo>
                <a:lnTo>
                  <a:pt x="0" y="68571"/>
                </a:lnTo>
                <a:lnTo>
                  <a:pt x="0" y="85714"/>
                </a:lnTo>
                <a:lnTo>
                  <a:pt x="10000" y="102857"/>
                </a:lnTo>
                <a:lnTo>
                  <a:pt x="10000" y="111428"/>
                </a:lnTo>
                <a:lnTo>
                  <a:pt x="30000" y="111428"/>
                </a:lnTo>
                <a:lnTo>
                  <a:pt x="40000" y="102857"/>
                </a:lnTo>
                <a:lnTo>
                  <a:pt x="70000" y="94285"/>
                </a:lnTo>
                <a:lnTo>
                  <a:pt x="110000" y="51428"/>
                </a:lnTo>
                <a:lnTo>
                  <a:pt x="70000" y="0"/>
                </a:lnTo>
                <a:lnTo>
                  <a:pt x="10000" y="5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55" name="Shape 5655"/>
          <p:cNvSpPr/>
          <p:nvPr/>
        </p:nvSpPr>
        <p:spPr>
          <a:xfrm>
            <a:off x="7542213" y="5524500"/>
            <a:ext cx="1587" cy="11113"/>
          </a:xfrm>
          <a:custGeom>
            <a:pathLst>
              <a:path extrusionOk="0" h="120000" w="120000">
                <a:moveTo>
                  <a:pt x="0" y="34285"/>
                </a:moveTo>
                <a:lnTo>
                  <a:pt x="0" y="51428"/>
                </a:lnTo>
                <a:lnTo>
                  <a:pt x="0" y="68571"/>
                </a:lnTo>
                <a:lnTo>
                  <a:pt x="0" y="85714"/>
                </a:lnTo>
                <a:lnTo>
                  <a:pt x="0" y="102857"/>
                </a:lnTo>
                <a:lnTo>
                  <a:pt x="0" y="34285"/>
                </a:lnTo>
                <a:lnTo>
                  <a:pt x="0" y="0"/>
                </a:lnTo>
                <a:lnTo>
                  <a:pt x="0" y="34285"/>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56" name="Shape 5656"/>
          <p:cNvSpPr/>
          <p:nvPr/>
        </p:nvSpPr>
        <p:spPr>
          <a:xfrm>
            <a:off x="7542213" y="5524500"/>
            <a:ext cx="17461" cy="26987"/>
          </a:xfrm>
          <a:custGeom>
            <a:pathLst>
              <a:path extrusionOk="0" h="120000" w="120000">
                <a:moveTo>
                  <a:pt x="10000" y="42352"/>
                </a:moveTo>
                <a:lnTo>
                  <a:pt x="10000" y="42352"/>
                </a:lnTo>
                <a:lnTo>
                  <a:pt x="0" y="56470"/>
                </a:lnTo>
                <a:lnTo>
                  <a:pt x="0" y="70588"/>
                </a:lnTo>
                <a:lnTo>
                  <a:pt x="10000" y="84705"/>
                </a:lnTo>
                <a:lnTo>
                  <a:pt x="20000" y="91764"/>
                </a:lnTo>
                <a:lnTo>
                  <a:pt x="40000" y="98823"/>
                </a:lnTo>
                <a:lnTo>
                  <a:pt x="70000" y="98823"/>
                </a:lnTo>
                <a:lnTo>
                  <a:pt x="100000" y="112941"/>
                </a:lnTo>
                <a:lnTo>
                  <a:pt x="110000" y="112941"/>
                </a:lnTo>
                <a:lnTo>
                  <a:pt x="110000" y="42352"/>
                </a:lnTo>
                <a:lnTo>
                  <a:pt x="70000" y="0"/>
                </a:lnTo>
                <a:lnTo>
                  <a:pt x="10000" y="42352"/>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57" name="Shape 5657"/>
          <p:cNvSpPr/>
          <p:nvPr/>
        </p:nvSpPr>
        <p:spPr>
          <a:xfrm>
            <a:off x="7612063" y="5534025"/>
            <a:ext cx="15875" cy="7937"/>
          </a:xfrm>
          <a:custGeom>
            <a:pathLst>
              <a:path extrusionOk="0" h="120000" w="120000">
                <a:moveTo>
                  <a:pt x="110000" y="24000"/>
                </a:moveTo>
                <a:lnTo>
                  <a:pt x="90000" y="24000"/>
                </a:lnTo>
                <a:lnTo>
                  <a:pt x="80000" y="48000"/>
                </a:lnTo>
                <a:lnTo>
                  <a:pt x="70000" y="48000"/>
                </a:lnTo>
                <a:lnTo>
                  <a:pt x="60000" y="48000"/>
                </a:lnTo>
                <a:lnTo>
                  <a:pt x="50000" y="24000"/>
                </a:lnTo>
                <a:lnTo>
                  <a:pt x="40000" y="24000"/>
                </a:lnTo>
                <a:lnTo>
                  <a:pt x="30000" y="0"/>
                </a:lnTo>
                <a:lnTo>
                  <a:pt x="20000" y="0"/>
                </a:lnTo>
                <a:lnTo>
                  <a:pt x="10000" y="0"/>
                </a:lnTo>
                <a:lnTo>
                  <a:pt x="0" y="24000"/>
                </a:lnTo>
                <a:lnTo>
                  <a:pt x="10000" y="24000"/>
                </a:lnTo>
                <a:lnTo>
                  <a:pt x="20000" y="48000"/>
                </a:lnTo>
                <a:lnTo>
                  <a:pt x="30000" y="72000"/>
                </a:lnTo>
                <a:lnTo>
                  <a:pt x="40000" y="72000"/>
                </a:lnTo>
                <a:lnTo>
                  <a:pt x="60000" y="96000"/>
                </a:lnTo>
                <a:lnTo>
                  <a:pt x="70000" y="96000"/>
                </a:lnTo>
                <a:lnTo>
                  <a:pt x="80000" y="96000"/>
                </a:lnTo>
                <a:lnTo>
                  <a:pt x="90000" y="72000"/>
                </a:lnTo>
                <a:lnTo>
                  <a:pt x="100000" y="48000"/>
                </a:lnTo>
                <a:lnTo>
                  <a:pt x="100000" y="24000"/>
                </a:lnTo>
                <a:lnTo>
                  <a:pt x="110000" y="24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58" name="Shape 5658"/>
          <p:cNvSpPr/>
          <p:nvPr/>
        </p:nvSpPr>
        <p:spPr>
          <a:xfrm>
            <a:off x="7612063" y="5534025"/>
            <a:ext cx="31750" cy="23813"/>
          </a:xfrm>
          <a:custGeom>
            <a:pathLst>
              <a:path extrusionOk="0" h="120000" w="120000">
                <a:moveTo>
                  <a:pt x="114782" y="24000"/>
                </a:moveTo>
                <a:lnTo>
                  <a:pt x="114782" y="24000"/>
                </a:lnTo>
                <a:lnTo>
                  <a:pt x="99130" y="40000"/>
                </a:lnTo>
                <a:lnTo>
                  <a:pt x="78260" y="56000"/>
                </a:lnTo>
                <a:lnTo>
                  <a:pt x="67826" y="56000"/>
                </a:lnTo>
                <a:lnTo>
                  <a:pt x="62608" y="48000"/>
                </a:lnTo>
                <a:lnTo>
                  <a:pt x="52173" y="32000"/>
                </a:lnTo>
                <a:lnTo>
                  <a:pt x="41739" y="16000"/>
                </a:lnTo>
                <a:lnTo>
                  <a:pt x="31304" y="8000"/>
                </a:lnTo>
                <a:lnTo>
                  <a:pt x="20869" y="0"/>
                </a:lnTo>
                <a:lnTo>
                  <a:pt x="10434" y="0"/>
                </a:lnTo>
                <a:lnTo>
                  <a:pt x="5217" y="0"/>
                </a:lnTo>
                <a:lnTo>
                  <a:pt x="0" y="16000"/>
                </a:lnTo>
                <a:lnTo>
                  <a:pt x="5217" y="24000"/>
                </a:lnTo>
                <a:lnTo>
                  <a:pt x="15652" y="48000"/>
                </a:lnTo>
                <a:lnTo>
                  <a:pt x="20869" y="64000"/>
                </a:lnTo>
                <a:lnTo>
                  <a:pt x="31304" y="72000"/>
                </a:lnTo>
                <a:lnTo>
                  <a:pt x="36521" y="80000"/>
                </a:lnTo>
                <a:lnTo>
                  <a:pt x="46956" y="96000"/>
                </a:lnTo>
                <a:lnTo>
                  <a:pt x="62608" y="104000"/>
                </a:lnTo>
                <a:lnTo>
                  <a:pt x="67826" y="112000"/>
                </a:lnTo>
                <a:lnTo>
                  <a:pt x="78260" y="112000"/>
                </a:lnTo>
                <a:lnTo>
                  <a:pt x="93913" y="88000"/>
                </a:lnTo>
                <a:lnTo>
                  <a:pt x="104347" y="64000"/>
                </a:lnTo>
                <a:lnTo>
                  <a:pt x="109565" y="40000"/>
                </a:lnTo>
                <a:lnTo>
                  <a:pt x="114782" y="24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59" name="Shape 5659"/>
          <p:cNvSpPr/>
          <p:nvPr/>
        </p:nvSpPr>
        <p:spPr>
          <a:xfrm>
            <a:off x="7577138" y="5476875"/>
            <a:ext cx="12699" cy="6349"/>
          </a:xfrm>
          <a:custGeom>
            <a:pathLst>
              <a:path extrusionOk="0" h="120000" w="120000">
                <a:moveTo>
                  <a:pt x="0" y="90000"/>
                </a:moveTo>
                <a:lnTo>
                  <a:pt x="0" y="60000"/>
                </a:lnTo>
                <a:lnTo>
                  <a:pt x="40000" y="0"/>
                </a:lnTo>
                <a:lnTo>
                  <a:pt x="66666" y="0"/>
                </a:lnTo>
                <a:lnTo>
                  <a:pt x="106666" y="0"/>
                </a:lnTo>
                <a:lnTo>
                  <a:pt x="0"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60" name="Shape 5660"/>
          <p:cNvSpPr/>
          <p:nvPr/>
        </p:nvSpPr>
        <p:spPr>
          <a:xfrm>
            <a:off x="7588250" y="5481637"/>
            <a:ext cx="6349" cy="12699"/>
          </a:xfrm>
          <a:custGeom>
            <a:pathLst>
              <a:path extrusionOk="0" h="120000" w="120000">
                <a:moveTo>
                  <a:pt x="90000" y="0"/>
                </a:moveTo>
                <a:lnTo>
                  <a:pt x="90000" y="0"/>
                </a:lnTo>
                <a:lnTo>
                  <a:pt x="90000" y="45000"/>
                </a:lnTo>
                <a:lnTo>
                  <a:pt x="60000" y="90000"/>
                </a:lnTo>
                <a:lnTo>
                  <a:pt x="30000" y="105000"/>
                </a:lnTo>
                <a:lnTo>
                  <a:pt x="0" y="105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61" name="Shape 5661"/>
          <p:cNvSpPr/>
          <p:nvPr/>
        </p:nvSpPr>
        <p:spPr>
          <a:xfrm>
            <a:off x="7659688" y="5524500"/>
            <a:ext cx="1587" cy="25399"/>
          </a:xfrm>
          <a:custGeom>
            <a:pathLst>
              <a:path extrusionOk="0" h="120000" w="120000">
                <a:moveTo>
                  <a:pt x="0" y="0"/>
                </a:moveTo>
                <a:lnTo>
                  <a:pt x="0" y="15000"/>
                </a:lnTo>
                <a:lnTo>
                  <a:pt x="0" y="30000"/>
                </a:lnTo>
                <a:lnTo>
                  <a:pt x="0" y="37500"/>
                </a:lnTo>
                <a:lnTo>
                  <a:pt x="0" y="45000"/>
                </a:lnTo>
                <a:lnTo>
                  <a:pt x="0" y="52500"/>
                </a:lnTo>
                <a:lnTo>
                  <a:pt x="0" y="60000"/>
                </a:lnTo>
                <a:lnTo>
                  <a:pt x="0" y="75000"/>
                </a:lnTo>
                <a:lnTo>
                  <a:pt x="0" y="82500"/>
                </a:lnTo>
                <a:lnTo>
                  <a:pt x="0" y="97500"/>
                </a:lnTo>
                <a:lnTo>
                  <a:pt x="0" y="105000"/>
                </a:lnTo>
                <a:lnTo>
                  <a:pt x="0" y="1125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62" name="Shape 5662"/>
          <p:cNvSpPr/>
          <p:nvPr/>
        </p:nvSpPr>
        <p:spPr>
          <a:xfrm>
            <a:off x="7659688" y="5524500"/>
            <a:ext cx="17461" cy="41275"/>
          </a:xfrm>
          <a:custGeom>
            <a:pathLst>
              <a:path extrusionOk="0" h="120000" w="120000">
                <a:moveTo>
                  <a:pt x="110769" y="0"/>
                </a:moveTo>
                <a:lnTo>
                  <a:pt x="110769" y="0"/>
                </a:lnTo>
                <a:lnTo>
                  <a:pt x="92307" y="13846"/>
                </a:lnTo>
                <a:lnTo>
                  <a:pt x="64615" y="27692"/>
                </a:lnTo>
                <a:lnTo>
                  <a:pt x="64615" y="36923"/>
                </a:lnTo>
                <a:lnTo>
                  <a:pt x="55384" y="41538"/>
                </a:lnTo>
                <a:lnTo>
                  <a:pt x="55384" y="46153"/>
                </a:lnTo>
                <a:lnTo>
                  <a:pt x="55384" y="55384"/>
                </a:lnTo>
                <a:lnTo>
                  <a:pt x="55384" y="64615"/>
                </a:lnTo>
                <a:lnTo>
                  <a:pt x="55384" y="73846"/>
                </a:lnTo>
                <a:lnTo>
                  <a:pt x="46153" y="83076"/>
                </a:lnTo>
                <a:lnTo>
                  <a:pt x="18461" y="96923"/>
                </a:lnTo>
                <a:lnTo>
                  <a:pt x="9230" y="110769"/>
                </a:lnTo>
                <a:lnTo>
                  <a:pt x="0" y="115384"/>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63" name="Shape 5663"/>
          <p:cNvSpPr/>
          <p:nvPr/>
        </p:nvSpPr>
        <p:spPr>
          <a:xfrm>
            <a:off x="7629525" y="5575300"/>
            <a:ext cx="20638" cy="7937"/>
          </a:xfrm>
          <a:custGeom>
            <a:pathLst>
              <a:path extrusionOk="0" h="120000" w="120000">
                <a:moveTo>
                  <a:pt x="112000" y="96000"/>
                </a:moveTo>
                <a:lnTo>
                  <a:pt x="96000" y="96000"/>
                </a:lnTo>
                <a:lnTo>
                  <a:pt x="72000" y="72000"/>
                </a:lnTo>
                <a:lnTo>
                  <a:pt x="56000" y="48000"/>
                </a:lnTo>
                <a:lnTo>
                  <a:pt x="40000" y="24000"/>
                </a:lnTo>
                <a:lnTo>
                  <a:pt x="32000" y="24000"/>
                </a:lnTo>
                <a:lnTo>
                  <a:pt x="16000" y="0"/>
                </a:lnTo>
                <a:lnTo>
                  <a:pt x="0" y="0"/>
                </a:lnTo>
                <a:lnTo>
                  <a:pt x="112000" y="96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64" name="Shape 5664"/>
          <p:cNvSpPr/>
          <p:nvPr/>
        </p:nvSpPr>
        <p:spPr>
          <a:xfrm>
            <a:off x="7629525" y="5575300"/>
            <a:ext cx="36513" cy="23813"/>
          </a:xfrm>
          <a:custGeom>
            <a:pathLst>
              <a:path extrusionOk="0" h="120000" w="120000">
                <a:moveTo>
                  <a:pt x="115384" y="112000"/>
                </a:moveTo>
                <a:lnTo>
                  <a:pt x="115384" y="112000"/>
                </a:lnTo>
                <a:lnTo>
                  <a:pt x="101538" y="104000"/>
                </a:lnTo>
                <a:lnTo>
                  <a:pt x="73846" y="80000"/>
                </a:lnTo>
                <a:lnTo>
                  <a:pt x="60000" y="56000"/>
                </a:lnTo>
                <a:lnTo>
                  <a:pt x="41538" y="32000"/>
                </a:lnTo>
                <a:lnTo>
                  <a:pt x="32307" y="16000"/>
                </a:lnTo>
                <a:lnTo>
                  <a:pt x="13846" y="8000"/>
                </a:lnTo>
                <a:lnTo>
                  <a:pt x="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65" name="Shape 5665"/>
          <p:cNvSpPr/>
          <p:nvPr/>
        </p:nvSpPr>
        <p:spPr>
          <a:xfrm>
            <a:off x="7562850" y="5432425"/>
            <a:ext cx="14288" cy="14288"/>
          </a:xfrm>
          <a:custGeom>
            <a:pathLst>
              <a:path extrusionOk="0" h="120000" w="120000">
                <a:moveTo>
                  <a:pt x="108000" y="0"/>
                </a:moveTo>
                <a:lnTo>
                  <a:pt x="48000" y="0"/>
                </a:lnTo>
                <a:lnTo>
                  <a:pt x="0" y="0"/>
                </a:lnTo>
                <a:lnTo>
                  <a:pt x="0" y="53333"/>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66" name="Shape 5666"/>
          <p:cNvSpPr/>
          <p:nvPr/>
        </p:nvSpPr>
        <p:spPr>
          <a:xfrm>
            <a:off x="7600950" y="5453062"/>
            <a:ext cx="12699" cy="14287"/>
          </a:xfrm>
          <a:custGeom>
            <a:pathLst>
              <a:path extrusionOk="0" h="120000" w="120000">
                <a:moveTo>
                  <a:pt x="66666" y="0"/>
                </a:moveTo>
                <a:lnTo>
                  <a:pt x="66666" y="0"/>
                </a:lnTo>
                <a:lnTo>
                  <a:pt x="40000" y="0"/>
                </a:lnTo>
                <a:lnTo>
                  <a:pt x="0" y="53333"/>
                </a:lnTo>
                <a:lnTo>
                  <a:pt x="40000" y="106666"/>
                </a:lnTo>
                <a:lnTo>
                  <a:pt x="66666" y="106666"/>
                </a:lnTo>
                <a:lnTo>
                  <a:pt x="106666" y="53333"/>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67" name="Shape 5667"/>
          <p:cNvSpPr/>
          <p:nvPr/>
        </p:nvSpPr>
        <p:spPr>
          <a:xfrm>
            <a:off x="7599363" y="5491162"/>
            <a:ext cx="14287"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68" name="Shape 5668"/>
          <p:cNvSpPr/>
          <p:nvPr/>
        </p:nvSpPr>
        <p:spPr>
          <a:xfrm>
            <a:off x="7523163" y="5484812"/>
            <a:ext cx="12699"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69" name="Shape 5669"/>
          <p:cNvSpPr/>
          <p:nvPr/>
        </p:nvSpPr>
        <p:spPr>
          <a:xfrm>
            <a:off x="7535863" y="5592762"/>
            <a:ext cx="12699" cy="15875"/>
          </a:xfrm>
          <a:custGeom>
            <a:pathLst>
              <a:path extrusionOk="0" h="120000" w="120000">
                <a:moveTo>
                  <a:pt x="48000" y="0"/>
                </a:moveTo>
                <a:lnTo>
                  <a:pt x="48000" y="0"/>
                </a:lnTo>
                <a:lnTo>
                  <a:pt x="0" y="0"/>
                </a:lnTo>
                <a:lnTo>
                  <a:pt x="0" y="108000"/>
                </a:lnTo>
                <a:lnTo>
                  <a:pt x="48000" y="108000"/>
                </a:lnTo>
                <a:lnTo>
                  <a:pt x="108000" y="108000"/>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70" name="Shape 5670"/>
          <p:cNvSpPr/>
          <p:nvPr/>
        </p:nvSpPr>
        <p:spPr>
          <a:xfrm>
            <a:off x="7510463" y="5561012"/>
            <a:ext cx="14287"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71" name="Shape 5671"/>
          <p:cNvSpPr/>
          <p:nvPr/>
        </p:nvSpPr>
        <p:spPr>
          <a:xfrm>
            <a:off x="7643813" y="5524500"/>
            <a:ext cx="12699" cy="14288"/>
          </a:xfrm>
          <a:custGeom>
            <a:pathLst>
              <a:path extrusionOk="0" h="120000" w="120000">
                <a:moveTo>
                  <a:pt x="106666" y="0"/>
                </a:moveTo>
                <a:lnTo>
                  <a:pt x="66666" y="0"/>
                </a:lnTo>
                <a:lnTo>
                  <a:pt x="40000" y="0"/>
                </a:lnTo>
                <a:lnTo>
                  <a:pt x="40000" y="53333"/>
                </a:lnTo>
                <a:lnTo>
                  <a:pt x="0" y="53333"/>
                </a:lnTo>
                <a:lnTo>
                  <a:pt x="0" y="106666"/>
                </a:lnTo>
                <a:lnTo>
                  <a:pt x="40000" y="106666"/>
                </a:lnTo>
                <a:lnTo>
                  <a:pt x="66666" y="106666"/>
                </a:lnTo>
                <a:lnTo>
                  <a:pt x="106666" y="106666"/>
                </a:lnTo>
                <a:lnTo>
                  <a:pt x="106666" y="53333"/>
                </a:lnTo>
                <a:lnTo>
                  <a:pt x="10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72" name="Shape 5672"/>
          <p:cNvSpPr/>
          <p:nvPr/>
        </p:nvSpPr>
        <p:spPr>
          <a:xfrm>
            <a:off x="7675563" y="5484812"/>
            <a:ext cx="12699" cy="14287"/>
          </a:xfrm>
          <a:custGeom>
            <a:pathLst>
              <a:path extrusionOk="0" h="120000" w="120000">
                <a:moveTo>
                  <a:pt x="48000" y="0"/>
                </a:moveTo>
                <a:lnTo>
                  <a:pt x="0" y="0"/>
                </a:lnTo>
                <a:lnTo>
                  <a:pt x="0" y="53333"/>
                </a:lnTo>
                <a:lnTo>
                  <a:pt x="0" y="106666"/>
                </a:lnTo>
                <a:lnTo>
                  <a:pt x="48000" y="106666"/>
                </a:lnTo>
                <a:lnTo>
                  <a:pt x="108000" y="53333"/>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73" name="Shape 5673"/>
          <p:cNvSpPr/>
          <p:nvPr/>
        </p:nvSpPr>
        <p:spPr>
          <a:xfrm>
            <a:off x="7675563" y="5534025"/>
            <a:ext cx="15875" cy="14288"/>
          </a:xfrm>
          <a:custGeom>
            <a:pathLst>
              <a:path extrusionOk="0" h="120000" w="120000">
                <a:moveTo>
                  <a:pt x="109090" y="0"/>
                </a:moveTo>
                <a:lnTo>
                  <a:pt x="109090" y="0"/>
                </a:lnTo>
                <a:lnTo>
                  <a:pt x="0" y="0"/>
                </a:lnTo>
                <a:lnTo>
                  <a:pt x="0" y="53333"/>
                </a:lnTo>
                <a:lnTo>
                  <a:pt x="0" y="106666"/>
                </a:lnTo>
                <a:lnTo>
                  <a:pt x="109090" y="106666"/>
                </a:lnTo>
                <a:lnTo>
                  <a:pt x="109090" y="53333"/>
                </a:lnTo>
                <a:lnTo>
                  <a:pt x="10909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74" name="Shape 5674"/>
          <p:cNvSpPr/>
          <p:nvPr/>
        </p:nvSpPr>
        <p:spPr>
          <a:xfrm>
            <a:off x="7612063" y="5602287"/>
            <a:ext cx="14287" cy="12699"/>
          </a:xfrm>
          <a:custGeom>
            <a:pathLst>
              <a:path extrusionOk="0" h="120000" w="120000">
                <a:moveTo>
                  <a:pt x="108000" y="0"/>
                </a:moveTo>
                <a:lnTo>
                  <a:pt x="48000" y="0"/>
                </a:lnTo>
                <a:lnTo>
                  <a:pt x="0" y="0"/>
                </a:lnTo>
                <a:lnTo>
                  <a:pt x="0" y="30000"/>
                </a:lnTo>
                <a:lnTo>
                  <a:pt x="0" y="75000"/>
                </a:lnTo>
                <a:lnTo>
                  <a:pt x="0" y="105000"/>
                </a:lnTo>
                <a:lnTo>
                  <a:pt x="48000" y="105000"/>
                </a:lnTo>
                <a:lnTo>
                  <a:pt x="108000" y="105000"/>
                </a:lnTo>
                <a:lnTo>
                  <a:pt x="108000" y="75000"/>
                </a:lnTo>
                <a:lnTo>
                  <a:pt x="108000" y="3000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75" name="Shape 5675"/>
          <p:cNvSpPr/>
          <p:nvPr/>
        </p:nvSpPr>
        <p:spPr>
          <a:xfrm>
            <a:off x="7575550" y="5394325"/>
            <a:ext cx="14288" cy="14288"/>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76" name="Shape 5676"/>
          <p:cNvSpPr/>
          <p:nvPr/>
        </p:nvSpPr>
        <p:spPr>
          <a:xfrm>
            <a:off x="7523163" y="5421312"/>
            <a:ext cx="11112" cy="12699"/>
          </a:xfrm>
          <a:custGeom>
            <a:pathLst>
              <a:path extrusionOk="0" h="120000" w="120000">
                <a:moveTo>
                  <a:pt x="75000" y="0"/>
                </a:moveTo>
                <a:lnTo>
                  <a:pt x="30000" y="0"/>
                </a:lnTo>
                <a:lnTo>
                  <a:pt x="0" y="0"/>
                </a:lnTo>
                <a:lnTo>
                  <a:pt x="0" y="30000"/>
                </a:lnTo>
                <a:lnTo>
                  <a:pt x="0" y="75000"/>
                </a:lnTo>
                <a:lnTo>
                  <a:pt x="0" y="105000"/>
                </a:lnTo>
                <a:lnTo>
                  <a:pt x="30000" y="105000"/>
                </a:lnTo>
                <a:lnTo>
                  <a:pt x="75000" y="105000"/>
                </a:lnTo>
                <a:lnTo>
                  <a:pt x="75000" y="75000"/>
                </a:lnTo>
                <a:lnTo>
                  <a:pt x="105000" y="75000"/>
                </a:lnTo>
                <a:lnTo>
                  <a:pt x="105000" y="30000"/>
                </a:lnTo>
                <a:lnTo>
                  <a:pt x="75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77" name="Shape 5677"/>
          <p:cNvSpPr/>
          <p:nvPr/>
        </p:nvSpPr>
        <p:spPr>
          <a:xfrm>
            <a:off x="7489825" y="5494337"/>
            <a:ext cx="12699" cy="14287"/>
          </a:xfrm>
          <a:custGeom>
            <a:pathLst>
              <a:path extrusionOk="0" h="120000" w="120000">
                <a:moveTo>
                  <a:pt x="66666" y="0"/>
                </a:moveTo>
                <a:lnTo>
                  <a:pt x="40000" y="0"/>
                </a:lnTo>
                <a:lnTo>
                  <a:pt x="0" y="0"/>
                </a:lnTo>
                <a:lnTo>
                  <a:pt x="0" y="53333"/>
                </a:lnTo>
                <a:lnTo>
                  <a:pt x="0" y="106666"/>
                </a:lnTo>
                <a:lnTo>
                  <a:pt x="40000" y="106666"/>
                </a:lnTo>
                <a:lnTo>
                  <a:pt x="6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78" name="Shape 5678"/>
          <p:cNvSpPr/>
          <p:nvPr/>
        </p:nvSpPr>
        <p:spPr>
          <a:xfrm>
            <a:off x="7523163" y="5541962"/>
            <a:ext cx="12699" cy="15875"/>
          </a:xfrm>
          <a:custGeom>
            <a:pathLst>
              <a:path extrusionOk="0" h="120000" w="120000">
                <a:moveTo>
                  <a:pt x="48000" y="0"/>
                </a:moveTo>
                <a:lnTo>
                  <a:pt x="48000" y="0"/>
                </a:lnTo>
                <a:lnTo>
                  <a:pt x="0" y="0"/>
                </a:lnTo>
                <a:lnTo>
                  <a:pt x="0" y="108000"/>
                </a:lnTo>
                <a:lnTo>
                  <a:pt x="48000" y="108000"/>
                </a:lnTo>
                <a:lnTo>
                  <a:pt x="108000" y="108000"/>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79" name="Shape 5679"/>
          <p:cNvSpPr/>
          <p:nvPr/>
        </p:nvSpPr>
        <p:spPr>
          <a:xfrm>
            <a:off x="7493000" y="5532437"/>
            <a:ext cx="14288" cy="14287"/>
          </a:xfrm>
          <a:custGeom>
            <a:pathLst>
              <a:path extrusionOk="0" h="120000" w="120000">
                <a:moveTo>
                  <a:pt x="48000" y="0"/>
                </a:moveTo>
                <a:lnTo>
                  <a:pt x="48000" y="0"/>
                </a:lnTo>
                <a:lnTo>
                  <a:pt x="0" y="53333"/>
                </a:lnTo>
                <a:lnTo>
                  <a:pt x="48000" y="106666"/>
                </a:lnTo>
                <a:lnTo>
                  <a:pt x="48000" y="53333"/>
                </a:lnTo>
                <a:lnTo>
                  <a:pt x="108000" y="53333"/>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80" name="Shape 5680"/>
          <p:cNvSpPr/>
          <p:nvPr/>
        </p:nvSpPr>
        <p:spPr>
          <a:xfrm>
            <a:off x="7124700" y="5370512"/>
            <a:ext cx="247649" cy="263525"/>
          </a:xfrm>
          <a:custGeom>
            <a:pathLst>
              <a:path extrusionOk="0" h="120000" w="120000">
                <a:moveTo>
                  <a:pt x="38181" y="722"/>
                </a:moveTo>
                <a:lnTo>
                  <a:pt x="38181" y="722"/>
                </a:lnTo>
                <a:lnTo>
                  <a:pt x="42954" y="0"/>
                </a:lnTo>
                <a:lnTo>
                  <a:pt x="47727" y="0"/>
                </a:lnTo>
                <a:lnTo>
                  <a:pt x="51136" y="0"/>
                </a:lnTo>
                <a:lnTo>
                  <a:pt x="53863" y="0"/>
                </a:lnTo>
                <a:lnTo>
                  <a:pt x="57954" y="722"/>
                </a:lnTo>
                <a:lnTo>
                  <a:pt x="60681" y="1445"/>
                </a:lnTo>
                <a:lnTo>
                  <a:pt x="64772" y="1445"/>
                </a:lnTo>
                <a:lnTo>
                  <a:pt x="68181" y="1445"/>
                </a:lnTo>
                <a:lnTo>
                  <a:pt x="72954" y="1445"/>
                </a:lnTo>
                <a:lnTo>
                  <a:pt x="76363" y="2168"/>
                </a:lnTo>
                <a:lnTo>
                  <a:pt x="79090" y="2891"/>
                </a:lnTo>
                <a:lnTo>
                  <a:pt x="83181" y="2891"/>
                </a:lnTo>
                <a:lnTo>
                  <a:pt x="85227" y="4337"/>
                </a:lnTo>
                <a:lnTo>
                  <a:pt x="87954" y="5783"/>
                </a:lnTo>
                <a:lnTo>
                  <a:pt x="90000" y="6506"/>
                </a:lnTo>
                <a:lnTo>
                  <a:pt x="92045" y="7228"/>
                </a:lnTo>
                <a:lnTo>
                  <a:pt x="96136" y="10843"/>
                </a:lnTo>
                <a:lnTo>
                  <a:pt x="100227" y="15180"/>
                </a:lnTo>
                <a:lnTo>
                  <a:pt x="102954" y="20963"/>
                </a:lnTo>
                <a:lnTo>
                  <a:pt x="106363" y="25301"/>
                </a:lnTo>
                <a:lnTo>
                  <a:pt x="107727" y="28915"/>
                </a:lnTo>
                <a:lnTo>
                  <a:pt x="109772" y="31807"/>
                </a:lnTo>
                <a:lnTo>
                  <a:pt x="112500" y="35421"/>
                </a:lnTo>
                <a:lnTo>
                  <a:pt x="114545" y="39036"/>
                </a:lnTo>
                <a:lnTo>
                  <a:pt x="117272" y="43373"/>
                </a:lnTo>
                <a:lnTo>
                  <a:pt x="118636" y="47710"/>
                </a:lnTo>
                <a:lnTo>
                  <a:pt x="119318" y="50602"/>
                </a:lnTo>
                <a:lnTo>
                  <a:pt x="119318" y="54216"/>
                </a:lnTo>
                <a:lnTo>
                  <a:pt x="118636" y="57831"/>
                </a:lnTo>
                <a:lnTo>
                  <a:pt x="117954" y="62168"/>
                </a:lnTo>
                <a:lnTo>
                  <a:pt x="117272" y="67228"/>
                </a:lnTo>
                <a:lnTo>
                  <a:pt x="115909" y="73012"/>
                </a:lnTo>
                <a:lnTo>
                  <a:pt x="114545" y="78795"/>
                </a:lnTo>
                <a:lnTo>
                  <a:pt x="112500" y="83855"/>
                </a:lnTo>
                <a:lnTo>
                  <a:pt x="111818" y="87469"/>
                </a:lnTo>
                <a:lnTo>
                  <a:pt x="109090" y="90361"/>
                </a:lnTo>
                <a:lnTo>
                  <a:pt x="107045" y="93975"/>
                </a:lnTo>
                <a:lnTo>
                  <a:pt x="102272" y="98313"/>
                </a:lnTo>
                <a:lnTo>
                  <a:pt x="97500" y="103373"/>
                </a:lnTo>
                <a:lnTo>
                  <a:pt x="92045" y="108433"/>
                </a:lnTo>
                <a:lnTo>
                  <a:pt x="84545" y="113493"/>
                </a:lnTo>
                <a:lnTo>
                  <a:pt x="77045" y="117108"/>
                </a:lnTo>
                <a:lnTo>
                  <a:pt x="68181" y="119277"/>
                </a:lnTo>
                <a:lnTo>
                  <a:pt x="60000" y="118554"/>
                </a:lnTo>
                <a:lnTo>
                  <a:pt x="57272" y="117831"/>
                </a:lnTo>
                <a:lnTo>
                  <a:pt x="53181" y="117108"/>
                </a:lnTo>
                <a:lnTo>
                  <a:pt x="48409" y="114939"/>
                </a:lnTo>
                <a:lnTo>
                  <a:pt x="43636" y="113493"/>
                </a:lnTo>
                <a:lnTo>
                  <a:pt x="39545" y="112048"/>
                </a:lnTo>
                <a:lnTo>
                  <a:pt x="35454" y="109879"/>
                </a:lnTo>
                <a:lnTo>
                  <a:pt x="31363" y="107710"/>
                </a:lnTo>
                <a:lnTo>
                  <a:pt x="29318" y="105542"/>
                </a:lnTo>
                <a:lnTo>
                  <a:pt x="25909" y="102650"/>
                </a:lnTo>
                <a:lnTo>
                  <a:pt x="23181" y="99036"/>
                </a:lnTo>
                <a:lnTo>
                  <a:pt x="19090" y="93975"/>
                </a:lnTo>
                <a:lnTo>
                  <a:pt x="16363" y="89638"/>
                </a:lnTo>
                <a:lnTo>
                  <a:pt x="12954" y="85301"/>
                </a:lnTo>
                <a:lnTo>
                  <a:pt x="10227" y="80240"/>
                </a:lnTo>
                <a:lnTo>
                  <a:pt x="7500" y="75903"/>
                </a:lnTo>
                <a:lnTo>
                  <a:pt x="5454" y="71566"/>
                </a:lnTo>
                <a:lnTo>
                  <a:pt x="4772" y="67951"/>
                </a:lnTo>
                <a:lnTo>
                  <a:pt x="3409" y="62891"/>
                </a:lnTo>
                <a:lnTo>
                  <a:pt x="1363" y="57831"/>
                </a:lnTo>
                <a:lnTo>
                  <a:pt x="681" y="52048"/>
                </a:lnTo>
                <a:lnTo>
                  <a:pt x="0" y="46265"/>
                </a:lnTo>
                <a:lnTo>
                  <a:pt x="0" y="40481"/>
                </a:lnTo>
                <a:lnTo>
                  <a:pt x="681" y="36144"/>
                </a:lnTo>
                <a:lnTo>
                  <a:pt x="2045" y="32530"/>
                </a:lnTo>
                <a:lnTo>
                  <a:pt x="4772" y="29638"/>
                </a:lnTo>
                <a:lnTo>
                  <a:pt x="6136" y="26746"/>
                </a:lnTo>
                <a:lnTo>
                  <a:pt x="7500" y="23855"/>
                </a:lnTo>
                <a:lnTo>
                  <a:pt x="9545" y="20963"/>
                </a:lnTo>
                <a:lnTo>
                  <a:pt x="10227" y="18795"/>
                </a:lnTo>
                <a:lnTo>
                  <a:pt x="11590" y="16626"/>
                </a:lnTo>
                <a:lnTo>
                  <a:pt x="13636" y="15180"/>
                </a:lnTo>
                <a:lnTo>
                  <a:pt x="15681" y="13012"/>
                </a:lnTo>
                <a:lnTo>
                  <a:pt x="18409" y="11566"/>
                </a:lnTo>
                <a:lnTo>
                  <a:pt x="21818" y="8674"/>
                </a:lnTo>
                <a:lnTo>
                  <a:pt x="25227" y="7228"/>
                </a:lnTo>
                <a:lnTo>
                  <a:pt x="29318" y="5060"/>
                </a:lnTo>
                <a:lnTo>
                  <a:pt x="33409" y="2891"/>
                </a:lnTo>
                <a:lnTo>
                  <a:pt x="35454" y="2168"/>
                </a:lnTo>
                <a:lnTo>
                  <a:pt x="37500" y="1445"/>
                </a:lnTo>
                <a:lnTo>
                  <a:pt x="38181" y="722"/>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81" name="Shape 5681"/>
          <p:cNvSpPr/>
          <p:nvPr/>
        </p:nvSpPr>
        <p:spPr>
          <a:xfrm>
            <a:off x="7181850" y="5408612"/>
            <a:ext cx="14288" cy="6349"/>
          </a:xfrm>
          <a:custGeom>
            <a:pathLst>
              <a:path extrusionOk="0" h="120000" w="120000">
                <a:moveTo>
                  <a:pt x="24000" y="30000"/>
                </a:moveTo>
                <a:lnTo>
                  <a:pt x="48000" y="30000"/>
                </a:lnTo>
                <a:lnTo>
                  <a:pt x="60000" y="0"/>
                </a:lnTo>
                <a:lnTo>
                  <a:pt x="72000" y="0"/>
                </a:lnTo>
                <a:lnTo>
                  <a:pt x="96000" y="0"/>
                </a:lnTo>
                <a:lnTo>
                  <a:pt x="108000" y="30000"/>
                </a:lnTo>
                <a:lnTo>
                  <a:pt x="108000" y="60000"/>
                </a:lnTo>
                <a:lnTo>
                  <a:pt x="96000" y="60000"/>
                </a:lnTo>
                <a:lnTo>
                  <a:pt x="96000" y="90000"/>
                </a:lnTo>
                <a:lnTo>
                  <a:pt x="84000" y="90000"/>
                </a:lnTo>
                <a:lnTo>
                  <a:pt x="72000" y="90000"/>
                </a:lnTo>
                <a:lnTo>
                  <a:pt x="60000" y="90000"/>
                </a:lnTo>
                <a:lnTo>
                  <a:pt x="48000" y="90000"/>
                </a:lnTo>
                <a:lnTo>
                  <a:pt x="24000" y="90000"/>
                </a:lnTo>
                <a:lnTo>
                  <a:pt x="12000" y="90000"/>
                </a:lnTo>
                <a:lnTo>
                  <a:pt x="0" y="60000"/>
                </a:lnTo>
                <a:lnTo>
                  <a:pt x="12000" y="30000"/>
                </a:lnTo>
                <a:lnTo>
                  <a:pt x="24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82" name="Shape 5682"/>
          <p:cNvSpPr/>
          <p:nvPr/>
        </p:nvSpPr>
        <p:spPr>
          <a:xfrm>
            <a:off x="7181850" y="5408612"/>
            <a:ext cx="30162" cy="22225"/>
          </a:xfrm>
          <a:custGeom>
            <a:pathLst>
              <a:path extrusionOk="0" h="120000" w="120000">
                <a:moveTo>
                  <a:pt x="17142" y="42857"/>
                </a:moveTo>
                <a:lnTo>
                  <a:pt x="17142" y="42857"/>
                </a:lnTo>
                <a:lnTo>
                  <a:pt x="51428" y="34285"/>
                </a:lnTo>
                <a:lnTo>
                  <a:pt x="57142" y="17142"/>
                </a:lnTo>
                <a:lnTo>
                  <a:pt x="62857" y="8571"/>
                </a:lnTo>
                <a:lnTo>
                  <a:pt x="74285" y="0"/>
                </a:lnTo>
                <a:lnTo>
                  <a:pt x="97142" y="0"/>
                </a:lnTo>
                <a:lnTo>
                  <a:pt x="102857" y="8571"/>
                </a:lnTo>
                <a:lnTo>
                  <a:pt x="114285" y="25714"/>
                </a:lnTo>
                <a:lnTo>
                  <a:pt x="114285" y="42857"/>
                </a:lnTo>
                <a:lnTo>
                  <a:pt x="114285" y="51428"/>
                </a:lnTo>
                <a:lnTo>
                  <a:pt x="108571" y="68571"/>
                </a:lnTo>
                <a:lnTo>
                  <a:pt x="102857" y="85714"/>
                </a:lnTo>
                <a:lnTo>
                  <a:pt x="97142" y="94285"/>
                </a:lnTo>
                <a:lnTo>
                  <a:pt x="80000" y="94285"/>
                </a:lnTo>
                <a:lnTo>
                  <a:pt x="68571" y="102857"/>
                </a:lnTo>
                <a:lnTo>
                  <a:pt x="57142" y="111428"/>
                </a:lnTo>
                <a:lnTo>
                  <a:pt x="45714" y="102857"/>
                </a:lnTo>
                <a:lnTo>
                  <a:pt x="22857" y="94285"/>
                </a:lnTo>
                <a:lnTo>
                  <a:pt x="11428" y="94285"/>
                </a:lnTo>
                <a:lnTo>
                  <a:pt x="0" y="85714"/>
                </a:lnTo>
                <a:lnTo>
                  <a:pt x="0" y="68571"/>
                </a:lnTo>
                <a:lnTo>
                  <a:pt x="5714" y="51428"/>
                </a:lnTo>
                <a:lnTo>
                  <a:pt x="11428" y="42857"/>
                </a:lnTo>
                <a:lnTo>
                  <a:pt x="17142" y="4285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83" name="Shape 5683"/>
          <p:cNvSpPr/>
          <p:nvPr/>
        </p:nvSpPr>
        <p:spPr>
          <a:xfrm>
            <a:off x="7288213" y="5537200"/>
            <a:ext cx="15875" cy="7937"/>
          </a:xfrm>
          <a:custGeom>
            <a:pathLst>
              <a:path extrusionOk="0" h="120000" w="120000">
                <a:moveTo>
                  <a:pt x="32727" y="24000"/>
                </a:moveTo>
                <a:lnTo>
                  <a:pt x="54545" y="24000"/>
                </a:lnTo>
                <a:lnTo>
                  <a:pt x="65454" y="0"/>
                </a:lnTo>
                <a:lnTo>
                  <a:pt x="76363" y="0"/>
                </a:lnTo>
                <a:lnTo>
                  <a:pt x="87272" y="0"/>
                </a:lnTo>
                <a:lnTo>
                  <a:pt x="98181" y="0"/>
                </a:lnTo>
                <a:lnTo>
                  <a:pt x="98181" y="24000"/>
                </a:lnTo>
                <a:lnTo>
                  <a:pt x="109090" y="24000"/>
                </a:lnTo>
                <a:lnTo>
                  <a:pt x="109090" y="48000"/>
                </a:lnTo>
                <a:lnTo>
                  <a:pt x="98181" y="48000"/>
                </a:lnTo>
                <a:lnTo>
                  <a:pt x="98181" y="72000"/>
                </a:lnTo>
                <a:lnTo>
                  <a:pt x="87272" y="72000"/>
                </a:lnTo>
                <a:lnTo>
                  <a:pt x="76363" y="72000"/>
                </a:lnTo>
                <a:lnTo>
                  <a:pt x="65454" y="96000"/>
                </a:lnTo>
                <a:lnTo>
                  <a:pt x="54545" y="96000"/>
                </a:lnTo>
                <a:lnTo>
                  <a:pt x="32727" y="96000"/>
                </a:lnTo>
                <a:lnTo>
                  <a:pt x="21818" y="72000"/>
                </a:lnTo>
                <a:lnTo>
                  <a:pt x="10909" y="72000"/>
                </a:lnTo>
                <a:lnTo>
                  <a:pt x="0" y="72000"/>
                </a:lnTo>
                <a:lnTo>
                  <a:pt x="0" y="48000"/>
                </a:lnTo>
                <a:lnTo>
                  <a:pt x="10909" y="48000"/>
                </a:lnTo>
                <a:lnTo>
                  <a:pt x="21818" y="24000"/>
                </a:lnTo>
                <a:lnTo>
                  <a:pt x="32727" y="24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84" name="Shape 5684"/>
          <p:cNvSpPr/>
          <p:nvPr/>
        </p:nvSpPr>
        <p:spPr>
          <a:xfrm>
            <a:off x="7288213" y="5537200"/>
            <a:ext cx="31750" cy="23813"/>
          </a:xfrm>
          <a:custGeom>
            <a:pathLst>
              <a:path extrusionOk="0" h="120000" w="120000">
                <a:moveTo>
                  <a:pt x="31304" y="32000"/>
                </a:moveTo>
                <a:lnTo>
                  <a:pt x="31304" y="32000"/>
                </a:lnTo>
                <a:lnTo>
                  <a:pt x="52173" y="16000"/>
                </a:lnTo>
                <a:lnTo>
                  <a:pt x="67826" y="8000"/>
                </a:lnTo>
                <a:lnTo>
                  <a:pt x="67826" y="0"/>
                </a:lnTo>
                <a:lnTo>
                  <a:pt x="78260" y="0"/>
                </a:lnTo>
                <a:lnTo>
                  <a:pt x="99130" y="0"/>
                </a:lnTo>
                <a:lnTo>
                  <a:pt x="109565" y="0"/>
                </a:lnTo>
                <a:lnTo>
                  <a:pt x="109565" y="16000"/>
                </a:lnTo>
                <a:lnTo>
                  <a:pt x="114782" y="32000"/>
                </a:lnTo>
                <a:lnTo>
                  <a:pt x="114782" y="48000"/>
                </a:lnTo>
                <a:lnTo>
                  <a:pt x="109565" y="56000"/>
                </a:lnTo>
                <a:lnTo>
                  <a:pt x="104347" y="72000"/>
                </a:lnTo>
                <a:lnTo>
                  <a:pt x="88695" y="80000"/>
                </a:lnTo>
                <a:lnTo>
                  <a:pt x="83478" y="88000"/>
                </a:lnTo>
                <a:lnTo>
                  <a:pt x="73043" y="104000"/>
                </a:lnTo>
                <a:lnTo>
                  <a:pt x="67826" y="112000"/>
                </a:lnTo>
                <a:lnTo>
                  <a:pt x="52173" y="112000"/>
                </a:lnTo>
                <a:lnTo>
                  <a:pt x="36521" y="104000"/>
                </a:lnTo>
                <a:lnTo>
                  <a:pt x="26086" y="96000"/>
                </a:lnTo>
                <a:lnTo>
                  <a:pt x="10434" y="88000"/>
                </a:lnTo>
                <a:lnTo>
                  <a:pt x="0" y="72000"/>
                </a:lnTo>
                <a:lnTo>
                  <a:pt x="0" y="56000"/>
                </a:lnTo>
                <a:lnTo>
                  <a:pt x="10434" y="48000"/>
                </a:lnTo>
                <a:lnTo>
                  <a:pt x="26086" y="40000"/>
                </a:lnTo>
                <a:lnTo>
                  <a:pt x="31304" y="32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85" name="Shape 5685"/>
          <p:cNvSpPr/>
          <p:nvPr/>
        </p:nvSpPr>
        <p:spPr>
          <a:xfrm>
            <a:off x="7246938" y="5418137"/>
            <a:ext cx="3174" cy="4762"/>
          </a:xfrm>
          <a:custGeom>
            <a:pathLst>
              <a:path extrusionOk="0" h="120000" w="120000">
                <a:moveTo>
                  <a:pt x="60000" y="40000"/>
                </a:moveTo>
                <a:lnTo>
                  <a:pt x="60000" y="80000"/>
                </a:lnTo>
                <a:lnTo>
                  <a:pt x="0" y="80000"/>
                </a:lnTo>
                <a:lnTo>
                  <a:pt x="0" y="40000"/>
                </a:lnTo>
                <a:lnTo>
                  <a:pt x="0" y="0"/>
                </a:lnTo>
                <a:lnTo>
                  <a:pt x="60000" y="0"/>
                </a:lnTo>
                <a:lnTo>
                  <a:pt x="6000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86" name="Shape 5686"/>
          <p:cNvSpPr/>
          <p:nvPr/>
        </p:nvSpPr>
        <p:spPr>
          <a:xfrm>
            <a:off x="7248525" y="5418137"/>
            <a:ext cx="15875" cy="20636"/>
          </a:xfrm>
          <a:custGeom>
            <a:pathLst>
              <a:path extrusionOk="0" h="120000" w="120000">
                <a:moveTo>
                  <a:pt x="10909" y="64615"/>
                </a:moveTo>
                <a:lnTo>
                  <a:pt x="10909" y="64615"/>
                </a:lnTo>
                <a:lnTo>
                  <a:pt x="32727" y="92307"/>
                </a:lnTo>
                <a:lnTo>
                  <a:pt x="43636" y="101538"/>
                </a:lnTo>
                <a:lnTo>
                  <a:pt x="65454" y="110769"/>
                </a:lnTo>
                <a:lnTo>
                  <a:pt x="76363" y="110769"/>
                </a:lnTo>
                <a:lnTo>
                  <a:pt x="98181" y="110769"/>
                </a:lnTo>
                <a:lnTo>
                  <a:pt x="109090" y="92307"/>
                </a:lnTo>
                <a:lnTo>
                  <a:pt x="109090" y="83076"/>
                </a:lnTo>
                <a:lnTo>
                  <a:pt x="109090" y="73846"/>
                </a:lnTo>
                <a:lnTo>
                  <a:pt x="98181" y="9230"/>
                </a:lnTo>
                <a:lnTo>
                  <a:pt x="0" y="0"/>
                </a:lnTo>
                <a:lnTo>
                  <a:pt x="10909" y="6461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87" name="Shape 5687"/>
          <p:cNvSpPr/>
          <p:nvPr/>
        </p:nvSpPr>
        <p:spPr>
          <a:xfrm>
            <a:off x="7169150" y="5483225"/>
            <a:ext cx="6349" cy="4763"/>
          </a:xfrm>
          <a:custGeom>
            <a:pathLst>
              <a:path extrusionOk="0" h="120000" w="120000">
                <a:moveTo>
                  <a:pt x="90000" y="40000"/>
                </a:moveTo>
                <a:lnTo>
                  <a:pt x="90000" y="80000"/>
                </a:lnTo>
                <a:lnTo>
                  <a:pt x="60000" y="80000"/>
                </a:lnTo>
                <a:lnTo>
                  <a:pt x="30000" y="80000"/>
                </a:lnTo>
                <a:lnTo>
                  <a:pt x="0" y="80000"/>
                </a:lnTo>
                <a:lnTo>
                  <a:pt x="0" y="0"/>
                </a:lnTo>
                <a:lnTo>
                  <a:pt x="90000" y="0"/>
                </a:lnTo>
                <a:lnTo>
                  <a:pt x="9000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88" name="Shape 5688"/>
          <p:cNvSpPr/>
          <p:nvPr/>
        </p:nvSpPr>
        <p:spPr>
          <a:xfrm>
            <a:off x="7173913" y="5483225"/>
            <a:ext cx="12699" cy="20638"/>
          </a:xfrm>
          <a:custGeom>
            <a:pathLst>
              <a:path extrusionOk="0" h="120000" w="120000">
                <a:moveTo>
                  <a:pt x="0" y="73846"/>
                </a:moveTo>
                <a:lnTo>
                  <a:pt x="0" y="73846"/>
                </a:lnTo>
                <a:lnTo>
                  <a:pt x="13333" y="92307"/>
                </a:lnTo>
                <a:lnTo>
                  <a:pt x="40000" y="101538"/>
                </a:lnTo>
                <a:lnTo>
                  <a:pt x="66666" y="110769"/>
                </a:lnTo>
                <a:lnTo>
                  <a:pt x="93333" y="110769"/>
                </a:lnTo>
                <a:lnTo>
                  <a:pt x="106666" y="101538"/>
                </a:lnTo>
                <a:lnTo>
                  <a:pt x="106666" y="92307"/>
                </a:lnTo>
                <a:lnTo>
                  <a:pt x="106666" y="83076"/>
                </a:lnTo>
                <a:lnTo>
                  <a:pt x="106666" y="18461"/>
                </a:lnTo>
                <a:lnTo>
                  <a:pt x="0" y="0"/>
                </a:lnTo>
                <a:lnTo>
                  <a:pt x="0" y="7384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89" name="Shape 5689"/>
          <p:cNvSpPr/>
          <p:nvPr/>
        </p:nvSpPr>
        <p:spPr>
          <a:xfrm>
            <a:off x="7218363" y="5535612"/>
            <a:ext cx="7937" cy="4762"/>
          </a:xfrm>
          <a:custGeom>
            <a:pathLst>
              <a:path extrusionOk="0" h="120000" w="120000">
                <a:moveTo>
                  <a:pt x="0" y="40000"/>
                </a:moveTo>
                <a:lnTo>
                  <a:pt x="24000" y="80000"/>
                </a:lnTo>
                <a:lnTo>
                  <a:pt x="48000" y="80000"/>
                </a:lnTo>
                <a:lnTo>
                  <a:pt x="72000" y="80000"/>
                </a:lnTo>
                <a:lnTo>
                  <a:pt x="96000" y="80000"/>
                </a:lnTo>
                <a:lnTo>
                  <a:pt x="96000" y="40000"/>
                </a:lnTo>
                <a:lnTo>
                  <a:pt x="48000" y="0"/>
                </a:lnTo>
                <a:lnTo>
                  <a:pt x="0" y="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90" name="Shape 5690"/>
          <p:cNvSpPr/>
          <p:nvPr/>
        </p:nvSpPr>
        <p:spPr>
          <a:xfrm>
            <a:off x="7218363" y="5535612"/>
            <a:ext cx="23812" cy="20636"/>
          </a:xfrm>
          <a:custGeom>
            <a:pathLst>
              <a:path extrusionOk="0" h="120000" w="120000">
                <a:moveTo>
                  <a:pt x="0" y="64615"/>
                </a:moveTo>
                <a:lnTo>
                  <a:pt x="0" y="64615"/>
                </a:lnTo>
                <a:lnTo>
                  <a:pt x="15000" y="92307"/>
                </a:lnTo>
                <a:lnTo>
                  <a:pt x="30000" y="101538"/>
                </a:lnTo>
                <a:lnTo>
                  <a:pt x="30000" y="110769"/>
                </a:lnTo>
                <a:lnTo>
                  <a:pt x="45000" y="110769"/>
                </a:lnTo>
                <a:lnTo>
                  <a:pt x="67500" y="101538"/>
                </a:lnTo>
                <a:lnTo>
                  <a:pt x="90000" y="92307"/>
                </a:lnTo>
                <a:lnTo>
                  <a:pt x="105000" y="83076"/>
                </a:lnTo>
                <a:lnTo>
                  <a:pt x="112500" y="73846"/>
                </a:lnTo>
                <a:lnTo>
                  <a:pt x="60000" y="9230"/>
                </a:lnTo>
                <a:lnTo>
                  <a:pt x="0" y="0"/>
                </a:lnTo>
                <a:lnTo>
                  <a:pt x="0" y="6461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91" name="Shape 5691"/>
          <p:cNvSpPr/>
          <p:nvPr/>
        </p:nvSpPr>
        <p:spPr>
          <a:xfrm>
            <a:off x="7269163" y="5481637"/>
            <a:ext cx="14287" cy="9524"/>
          </a:xfrm>
          <a:custGeom>
            <a:pathLst>
              <a:path extrusionOk="0" h="120000" w="120000">
                <a:moveTo>
                  <a:pt x="98181" y="0"/>
                </a:moveTo>
                <a:lnTo>
                  <a:pt x="87272" y="20000"/>
                </a:lnTo>
                <a:lnTo>
                  <a:pt x="76363" y="40000"/>
                </a:lnTo>
                <a:lnTo>
                  <a:pt x="76363" y="60000"/>
                </a:lnTo>
                <a:lnTo>
                  <a:pt x="65454" y="60000"/>
                </a:lnTo>
                <a:lnTo>
                  <a:pt x="54545" y="60000"/>
                </a:lnTo>
                <a:lnTo>
                  <a:pt x="32727" y="60000"/>
                </a:lnTo>
                <a:lnTo>
                  <a:pt x="21818" y="60000"/>
                </a:lnTo>
                <a:lnTo>
                  <a:pt x="10909" y="60000"/>
                </a:lnTo>
                <a:lnTo>
                  <a:pt x="0" y="80000"/>
                </a:lnTo>
                <a:lnTo>
                  <a:pt x="10909" y="80000"/>
                </a:lnTo>
                <a:lnTo>
                  <a:pt x="21818" y="100000"/>
                </a:lnTo>
                <a:lnTo>
                  <a:pt x="32727" y="100000"/>
                </a:lnTo>
                <a:lnTo>
                  <a:pt x="43636" y="100000"/>
                </a:lnTo>
                <a:lnTo>
                  <a:pt x="54545" y="100000"/>
                </a:lnTo>
                <a:lnTo>
                  <a:pt x="65454" y="100000"/>
                </a:lnTo>
                <a:lnTo>
                  <a:pt x="76363" y="100000"/>
                </a:lnTo>
                <a:lnTo>
                  <a:pt x="87272" y="100000"/>
                </a:lnTo>
                <a:lnTo>
                  <a:pt x="98181" y="80000"/>
                </a:lnTo>
                <a:lnTo>
                  <a:pt x="109090" y="80000"/>
                </a:lnTo>
                <a:lnTo>
                  <a:pt x="109090" y="60000"/>
                </a:lnTo>
                <a:lnTo>
                  <a:pt x="98181" y="20000"/>
                </a:lnTo>
                <a:lnTo>
                  <a:pt x="98181"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92" name="Shape 5692"/>
          <p:cNvSpPr/>
          <p:nvPr/>
        </p:nvSpPr>
        <p:spPr>
          <a:xfrm>
            <a:off x="7269163" y="5481637"/>
            <a:ext cx="30161" cy="25399"/>
          </a:xfrm>
          <a:custGeom>
            <a:pathLst>
              <a:path extrusionOk="0" h="120000" w="120000">
                <a:moveTo>
                  <a:pt x="103636" y="0"/>
                </a:moveTo>
                <a:lnTo>
                  <a:pt x="103636" y="0"/>
                </a:lnTo>
                <a:lnTo>
                  <a:pt x="92727" y="30000"/>
                </a:lnTo>
                <a:lnTo>
                  <a:pt x="81818" y="52500"/>
                </a:lnTo>
                <a:lnTo>
                  <a:pt x="76363" y="67500"/>
                </a:lnTo>
                <a:lnTo>
                  <a:pt x="70909" y="67500"/>
                </a:lnTo>
                <a:lnTo>
                  <a:pt x="54545" y="67500"/>
                </a:lnTo>
                <a:lnTo>
                  <a:pt x="38181" y="67500"/>
                </a:lnTo>
                <a:lnTo>
                  <a:pt x="21818" y="67500"/>
                </a:lnTo>
                <a:lnTo>
                  <a:pt x="16363" y="75000"/>
                </a:lnTo>
                <a:lnTo>
                  <a:pt x="5454" y="75000"/>
                </a:lnTo>
                <a:lnTo>
                  <a:pt x="0" y="82500"/>
                </a:lnTo>
                <a:lnTo>
                  <a:pt x="5454" y="97500"/>
                </a:lnTo>
                <a:lnTo>
                  <a:pt x="16363" y="105000"/>
                </a:lnTo>
                <a:lnTo>
                  <a:pt x="32727" y="112500"/>
                </a:lnTo>
                <a:lnTo>
                  <a:pt x="49090" y="112500"/>
                </a:lnTo>
                <a:lnTo>
                  <a:pt x="60000" y="112500"/>
                </a:lnTo>
                <a:lnTo>
                  <a:pt x="70909" y="112500"/>
                </a:lnTo>
                <a:lnTo>
                  <a:pt x="81818" y="105000"/>
                </a:lnTo>
                <a:lnTo>
                  <a:pt x="98181" y="105000"/>
                </a:lnTo>
                <a:lnTo>
                  <a:pt x="109090" y="97500"/>
                </a:lnTo>
                <a:lnTo>
                  <a:pt x="114545" y="82500"/>
                </a:lnTo>
                <a:lnTo>
                  <a:pt x="114545" y="67500"/>
                </a:lnTo>
                <a:lnTo>
                  <a:pt x="109090" y="30000"/>
                </a:lnTo>
                <a:lnTo>
                  <a:pt x="109090" y="15000"/>
                </a:lnTo>
                <a:lnTo>
                  <a:pt x="103636"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93" name="Shape 5693"/>
          <p:cNvSpPr/>
          <p:nvPr/>
        </p:nvSpPr>
        <p:spPr>
          <a:xfrm>
            <a:off x="7208838" y="5470525"/>
            <a:ext cx="11112" cy="7937"/>
          </a:xfrm>
          <a:custGeom>
            <a:pathLst>
              <a:path extrusionOk="0" h="120000" w="120000">
                <a:moveTo>
                  <a:pt x="105000" y="96000"/>
                </a:moveTo>
                <a:lnTo>
                  <a:pt x="30000" y="72000"/>
                </a:lnTo>
                <a:lnTo>
                  <a:pt x="0" y="24000"/>
                </a:lnTo>
                <a:lnTo>
                  <a:pt x="30000" y="0"/>
                </a:lnTo>
                <a:lnTo>
                  <a:pt x="105000" y="96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94" name="Shape 5694"/>
          <p:cNvSpPr/>
          <p:nvPr/>
        </p:nvSpPr>
        <p:spPr>
          <a:xfrm>
            <a:off x="7218363" y="5476875"/>
            <a:ext cx="7937" cy="11113"/>
          </a:xfrm>
          <a:custGeom>
            <a:pathLst>
              <a:path extrusionOk="0" h="120000" w="120000">
                <a:moveTo>
                  <a:pt x="0" y="0"/>
                </a:moveTo>
                <a:lnTo>
                  <a:pt x="0" y="0"/>
                </a:lnTo>
                <a:lnTo>
                  <a:pt x="72000" y="34285"/>
                </a:lnTo>
                <a:lnTo>
                  <a:pt x="96000" y="68571"/>
                </a:lnTo>
                <a:lnTo>
                  <a:pt x="72000" y="10285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95" name="Shape 5695"/>
          <p:cNvSpPr/>
          <p:nvPr/>
        </p:nvSpPr>
        <p:spPr>
          <a:xfrm>
            <a:off x="7307263" y="5448300"/>
            <a:ext cx="1587" cy="23813"/>
          </a:xfrm>
          <a:custGeom>
            <a:pathLst>
              <a:path extrusionOk="0" h="120000" w="120000">
                <a:moveTo>
                  <a:pt x="0" y="0"/>
                </a:moveTo>
                <a:lnTo>
                  <a:pt x="0" y="16000"/>
                </a:lnTo>
                <a:lnTo>
                  <a:pt x="0" y="32000"/>
                </a:lnTo>
                <a:lnTo>
                  <a:pt x="0" y="40000"/>
                </a:lnTo>
                <a:lnTo>
                  <a:pt x="0" y="48000"/>
                </a:lnTo>
                <a:lnTo>
                  <a:pt x="60000" y="56000"/>
                </a:lnTo>
                <a:lnTo>
                  <a:pt x="60000" y="64000"/>
                </a:lnTo>
                <a:lnTo>
                  <a:pt x="60000" y="72000"/>
                </a:lnTo>
                <a:lnTo>
                  <a:pt x="60000" y="88000"/>
                </a:lnTo>
                <a:lnTo>
                  <a:pt x="60000" y="96000"/>
                </a:lnTo>
                <a:lnTo>
                  <a:pt x="60000" y="112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96" name="Shape 5696"/>
          <p:cNvSpPr/>
          <p:nvPr/>
        </p:nvSpPr>
        <p:spPr>
          <a:xfrm>
            <a:off x="7307263" y="5448300"/>
            <a:ext cx="17461" cy="39688"/>
          </a:xfrm>
          <a:custGeom>
            <a:pathLst>
              <a:path extrusionOk="0" h="120000" w="120000">
                <a:moveTo>
                  <a:pt x="0" y="0"/>
                </a:moveTo>
                <a:lnTo>
                  <a:pt x="0" y="0"/>
                </a:lnTo>
                <a:lnTo>
                  <a:pt x="9230" y="14400"/>
                </a:lnTo>
                <a:lnTo>
                  <a:pt x="27692" y="28800"/>
                </a:lnTo>
                <a:lnTo>
                  <a:pt x="36923" y="43200"/>
                </a:lnTo>
                <a:lnTo>
                  <a:pt x="36923" y="48000"/>
                </a:lnTo>
                <a:lnTo>
                  <a:pt x="46153" y="52800"/>
                </a:lnTo>
                <a:lnTo>
                  <a:pt x="73846" y="57600"/>
                </a:lnTo>
                <a:lnTo>
                  <a:pt x="73846" y="62400"/>
                </a:lnTo>
                <a:lnTo>
                  <a:pt x="83076" y="72000"/>
                </a:lnTo>
                <a:lnTo>
                  <a:pt x="83076" y="86400"/>
                </a:lnTo>
                <a:lnTo>
                  <a:pt x="101538" y="96000"/>
                </a:lnTo>
                <a:lnTo>
                  <a:pt x="110769" y="1152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97" name="Shape 5697"/>
          <p:cNvSpPr/>
          <p:nvPr/>
        </p:nvSpPr>
        <p:spPr>
          <a:xfrm>
            <a:off x="7308850" y="5500687"/>
            <a:ext cx="25399" cy="7937"/>
          </a:xfrm>
          <a:custGeom>
            <a:pathLst>
              <a:path extrusionOk="0" h="120000" w="120000">
                <a:moveTo>
                  <a:pt x="113333" y="96000"/>
                </a:moveTo>
                <a:lnTo>
                  <a:pt x="100000" y="72000"/>
                </a:lnTo>
                <a:lnTo>
                  <a:pt x="80000" y="48000"/>
                </a:lnTo>
                <a:lnTo>
                  <a:pt x="60000" y="48000"/>
                </a:lnTo>
                <a:lnTo>
                  <a:pt x="46666" y="48000"/>
                </a:lnTo>
                <a:lnTo>
                  <a:pt x="33333" y="24000"/>
                </a:lnTo>
                <a:lnTo>
                  <a:pt x="20000" y="24000"/>
                </a:lnTo>
                <a:lnTo>
                  <a:pt x="6666" y="0"/>
                </a:lnTo>
                <a:lnTo>
                  <a:pt x="0" y="0"/>
                </a:lnTo>
                <a:lnTo>
                  <a:pt x="113333" y="96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98" name="Shape 5698"/>
          <p:cNvSpPr/>
          <p:nvPr/>
        </p:nvSpPr>
        <p:spPr>
          <a:xfrm>
            <a:off x="7308850" y="5507037"/>
            <a:ext cx="41275" cy="11112"/>
          </a:xfrm>
          <a:custGeom>
            <a:pathLst>
              <a:path extrusionOk="0" h="120000" w="120000">
                <a:moveTo>
                  <a:pt x="115862" y="0"/>
                </a:moveTo>
                <a:lnTo>
                  <a:pt x="115862" y="0"/>
                </a:lnTo>
                <a:lnTo>
                  <a:pt x="103448" y="34285"/>
                </a:lnTo>
                <a:lnTo>
                  <a:pt x="78620" y="51428"/>
                </a:lnTo>
                <a:lnTo>
                  <a:pt x="62068" y="51428"/>
                </a:lnTo>
                <a:lnTo>
                  <a:pt x="45517" y="51428"/>
                </a:lnTo>
                <a:lnTo>
                  <a:pt x="33103" y="68571"/>
                </a:lnTo>
                <a:lnTo>
                  <a:pt x="16551" y="85714"/>
                </a:lnTo>
                <a:lnTo>
                  <a:pt x="4137" y="102857"/>
                </a:lnTo>
                <a:lnTo>
                  <a:pt x="0" y="10285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699" name="Shape 5699"/>
          <p:cNvSpPr/>
          <p:nvPr/>
        </p:nvSpPr>
        <p:spPr>
          <a:xfrm>
            <a:off x="7169150" y="5449887"/>
            <a:ext cx="12699" cy="12699"/>
          </a:xfrm>
          <a:custGeom>
            <a:pathLst>
              <a:path extrusionOk="0" h="120000" w="120000">
                <a:moveTo>
                  <a:pt x="40000" y="0"/>
                </a:moveTo>
                <a:lnTo>
                  <a:pt x="40000" y="0"/>
                </a:lnTo>
                <a:lnTo>
                  <a:pt x="0" y="30000"/>
                </a:lnTo>
                <a:lnTo>
                  <a:pt x="0" y="75000"/>
                </a:lnTo>
                <a:lnTo>
                  <a:pt x="40000" y="105000"/>
                </a:lnTo>
                <a:lnTo>
                  <a:pt x="66666" y="105000"/>
                </a:lnTo>
                <a:lnTo>
                  <a:pt x="106666" y="105000"/>
                </a:lnTo>
                <a:lnTo>
                  <a:pt x="106666" y="75000"/>
                </a:lnTo>
                <a:lnTo>
                  <a:pt x="106666" y="30000"/>
                </a:lnTo>
                <a:lnTo>
                  <a:pt x="66666" y="3000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00" name="Shape 5700"/>
          <p:cNvSpPr/>
          <p:nvPr/>
        </p:nvSpPr>
        <p:spPr>
          <a:xfrm>
            <a:off x="7208838" y="5437187"/>
            <a:ext cx="14287" cy="12699"/>
          </a:xfrm>
          <a:custGeom>
            <a:pathLst>
              <a:path extrusionOk="0" h="120000" w="120000">
                <a:moveTo>
                  <a:pt x="48000" y="0"/>
                </a:moveTo>
                <a:lnTo>
                  <a:pt x="0" y="0"/>
                </a:lnTo>
                <a:lnTo>
                  <a:pt x="0" y="30000"/>
                </a:lnTo>
                <a:lnTo>
                  <a:pt x="0" y="75000"/>
                </a:lnTo>
                <a:lnTo>
                  <a:pt x="0" y="105000"/>
                </a:lnTo>
                <a:lnTo>
                  <a:pt x="48000" y="105000"/>
                </a:lnTo>
                <a:lnTo>
                  <a:pt x="108000" y="105000"/>
                </a:lnTo>
                <a:lnTo>
                  <a:pt x="108000" y="75000"/>
                </a:lnTo>
                <a:lnTo>
                  <a:pt x="108000" y="30000"/>
                </a:lnTo>
                <a:lnTo>
                  <a:pt x="48000" y="3000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01" name="Shape 5701"/>
          <p:cNvSpPr/>
          <p:nvPr/>
        </p:nvSpPr>
        <p:spPr>
          <a:xfrm>
            <a:off x="7235825" y="5464175"/>
            <a:ext cx="12699" cy="14288"/>
          </a:xfrm>
          <a:custGeom>
            <a:pathLst>
              <a:path extrusionOk="0" h="120000" w="120000">
                <a:moveTo>
                  <a:pt x="40000" y="0"/>
                </a:moveTo>
                <a:lnTo>
                  <a:pt x="40000" y="0"/>
                </a:lnTo>
                <a:lnTo>
                  <a:pt x="0" y="53333"/>
                </a:lnTo>
                <a:lnTo>
                  <a:pt x="0" y="106666"/>
                </a:lnTo>
                <a:lnTo>
                  <a:pt x="40000" y="106666"/>
                </a:lnTo>
                <a:lnTo>
                  <a:pt x="66666" y="106666"/>
                </a:lnTo>
                <a:lnTo>
                  <a:pt x="106666" y="106666"/>
                </a:lnTo>
                <a:lnTo>
                  <a:pt x="106666" y="53333"/>
                </a:lnTo>
                <a:lnTo>
                  <a:pt x="66666" y="53333"/>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02" name="Shape 5702"/>
          <p:cNvSpPr/>
          <p:nvPr/>
        </p:nvSpPr>
        <p:spPr>
          <a:xfrm>
            <a:off x="7175500" y="5514975"/>
            <a:ext cx="12699" cy="14288"/>
          </a:xfrm>
          <a:custGeom>
            <a:pathLst>
              <a:path extrusionOk="0" h="120000" w="120000">
                <a:moveTo>
                  <a:pt x="40000" y="0"/>
                </a:moveTo>
                <a:lnTo>
                  <a:pt x="0" y="0"/>
                </a:lnTo>
                <a:lnTo>
                  <a:pt x="0" y="53333"/>
                </a:lnTo>
                <a:lnTo>
                  <a:pt x="0" y="106666"/>
                </a:lnTo>
                <a:lnTo>
                  <a:pt x="40000" y="106666"/>
                </a:lnTo>
                <a:lnTo>
                  <a:pt x="66666" y="106666"/>
                </a:lnTo>
                <a:lnTo>
                  <a:pt x="106666" y="106666"/>
                </a:lnTo>
                <a:lnTo>
                  <a:pt x="106666" y="53333"/>
                </a:lnTo>
                <a:lnTo>
                  <a:pt x="66666" y="53333"/>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03" name="Shape 5703"/>
          <p:cNvSpPr/>
          <p:nvPr/>
        </p:nvSpPr>
        <p:spPr>
          <a:xfrm>
            <a:off x="7261225" y="5581650"/>
            <a:ext cx="14288" cy="14288"/>
          </a:xfrm>
          <a:custGeom>
            <a:pathLst>
              <a:path extrusionOk="0" h="120000" w="120000">
                <a:moveTo>
                  <a:pt x="48000" y="0"/>
                </a:moveTo>
                <a:lnTo>
                  <a:pt x="48000" y="0"/>
                </a:lnTo>
                <a:lnTo>
                  <a:pt x="0" y="0"/>
                </a:lnTo>
                <a:lnTo>
                  <a:pt x="48000" y="53333"/>
                </a:lnTo>
                <a:lnTo>
                  <a:pt x="48000" y="106666"/>
                </a:lnTo>
                <a:lnTo>
                  <a:pt x="108000" y="53333"/>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04" name="Shape 5704"/>
          <p:cNvSpPr/>
          <p:nvPr/>
        </p:nvSpPr>
        <p:spPr>
          <a:xfrm>
            <a:off x="7219950" y="5576887"/>
            <a:ext cx="15875" cy="12699"/>
          </a:xfrm>
          <a:custGeom>
            <a:pathLst>
              <a:path extrusionOk="0" h="120000" w="120000">
                <a:moveTo>
                  <a:pt x="0" y="0"/>
                </a:moveTo>
                <a:lnTo>
                  <a:pt x="0" y="0"/>
                </a:lnTo>
                <a:lnTo>
                  <a:pt x="0" y="30000"/>
                </a:lnTo>
                <a:lnTo>
                  <a:pt x="0" y="75000"/>
                </a:lnTo>
                <a:lnTo>
                  <a:pt x="0" y="105000"/>
                </a:lnTo>
                <a:lnTo>
                  <a:pt x="109090" y="105000"/>
                </a:lnTo>
                <a:lnTo>
                  <a:pt x="109090" y="75000"/>
                </a:lnTo>
                <a:lnTo>
                  <a:pt x="109090" y="30000"/>
                </a:lnTo>
                <a:lnTo>
                  <a:pt x="10909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05" name="Shape 5705"/>
          <p:cNvSpPr/>
          <p:nvPr/>
        </p:nvSpPr>
        <p:spPr>
          <a:xfrm>
            <a:off x="7289800" y="5457825"/>
            <a:ext cx="12699" cy="12699"/>
          </a:xfrm>
          <a:custGeom>
            <a:pathLst>
              <a:path extrusionOk="0" h="120000" w="120000">
                <a:moveTo>
                  <a:pt x="40000" y="0"/>
                </a:moveTo>
                <a:lnTo>
                  <a:pt x="0" y="0"/>
                </a:lnTo>
                <a:lnTo>
                  <a:pt x="0" y="30000"/>
                </a:lnTo>
                <a:lnTo>
                  <a:pt x="0" y="75000"/>
                </a:lnTo>
                <a:lnTo>
                  <a:pt x="40000" y="105000"/>
                </a:lnTo>
                <a:lnTo>
                  <a:pt x="66666" y="105000"/>
                </a:lnTo>
                <a:lnTo>
                  <a:pt x="66666" y="75000"/>
                </a:lnTo>
                <a:lnTo>
                  <a:pt x="106666" y="75000"/>
                </a:lnTo>
                <a:lnTo>
                  <a:pt x="106666" y="30000"/>
                </a:lnTo>
                <a:lnTo>
                  <a:pt x="106666" y="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06" name="Shape 5706"/>
          <p:cNvSpPr/>
          <p:nvPr/>
        </p:nvSpPr>
        <p:spPr>
          <a:xfrm>
            <a:off x="7285038" y="5407025"/>
            <a:ext cx="12699" cy="14288"/>
          </a:xfrm>
          <a:custGeom>
            <a:pathLst>
              <a:path extrusionOk="0" h="120000" w="120000">
                <a:moveTo>
                  <a:pt x="40000" y="0"/>
                </a:moveTo>
                <a:lnTo>
                  <a:pt x="40000" y="0"/>
                </a:lnTo>
                <a:lnTo>
                  <a:pt x="0" y="53333"/>
                </a:lnTo>
                <a:lnTo>
                  <a:pt x="40000" y="106666"/>
                </a:lnTo>
                <a:lnTo>
                  <a:pt x="66666" y="106666"/>
                </a:lnTo>
                <a:lnTo>
                  <a:pt x="106666" y="106666"/>
                </a:lnTo>
                <a:lnTo>
                  <a:pt x="106666" y="53333"/>
                </a:lnTo>
                <a:lnTo>
                  <a:pt x="106666" y="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07" name="Shape 5707"/>
          <p:cNvSpPr/>
          <p:nvPr/>
        </p:nvSpPr>
        <p:spPr>
          <a:xfrm>
            <a:off x="7319963" y="5440362"/>
            <a:ext cx="14287" cy="14287"/>
          </a:xfrm>
          <a:custGeom>
            <a:pathLst>
              <a:path extrusionOk="0" h="120000" w="120000">
                <a:moveTo>
                  <a:pt x="0" y="0"/>
                </a:moveTo>
                <a:lnTo>
                  <a:pt x="0" y="0"/>
                </a:lnTo>
                <a:lnTo>
                  <a:pt x="0" y="53333"/>
                </a:lnTo>
                <a:lnTo>
                  <a:pt x="0" y="106666"/>
                </a:lnTo>
                <a:lnTo>
                  <a:pt x="48000" y="106666"/>
                </a:lnTo>
                <a:lnTo>
                  <a:pt x="108000" y="106666"/>
                </a:lnTo>
                <a:lnTo>
                  <a:pt x="108000" y="53333"/>
                </a:lnTo>
                <a:lnTo>
                  <a:pt x="108000" y="0"/>
                </a:lnTo>
                <a:lnTo>
                  <a:pt x="4800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08" name="Shape 5708"/>
          <p:cNvSpPr/>
          <p:nvPr/>
        </p:nvSpPr>
        <p:spPr>
          <a:xfrm>
            <a:off x="7319963" y="5532437"/>
            <a:ext cx="15875" cy="15875"/>
          </a:xfrm>
          <a:custGeom>
            <a:pathLst>
              <a:path extrusionOk="0" h="120000" w="120000">
                <a:moveTo>
                  <a:pt x="0" y="0"/>
                </a:moveTo>
                <a:lnTo>
                  <a:pt x="0" y="0"/>
                </a:lnTo>
                <a:lnTo>
                  <a:pt x="0" y="108000"/>
                </a:lnTo>
                <a:lnTo>
                  <a:pt x="109090" y="108000"/>
                </a:lnTo>
                <a:lnTo>
                  <a:pt x="10909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09" name="Shape 5709"/>
          <p:cNvSpPr/>
          <p:nvPr/>
        </p:nvSpPr>
        <p:spPr>
          <a:xfrm>
            <a:off x="7150100" y="5411787"/>
            <a:ext cx="14288" cy="14287"/>
          </a:xfrm>
          <a:custGeom>
            <a:pathLst>
              <a:path extrusionOk="0" h="120000" w="120000">
                <a:moveTo>
                  <a:pt x="48000" y="0"/>
                </a:moveTo>
                <a:lnTo>
                  <a:pt x="48000" y="53333"/>
                </a:lnTo>
                <a:lnTo>
                  <a:pt x="0" y="53333"/>
                </a:lnTo>
                <a:lnTo>
                  <a:pt x="48000" y="106666"/>
                </a:lnTo>
                <a:lnTo>
                  <a:pt x="108000" y="106666"/>
                </a:lnTo>
                <a:lnTo>
                  <a:pt x="108000" y="53333"/>
                </a:lnTo>
                <a:lnTo>
                  <a:pt x="48000" y="53333"/>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10" name="Shape 5710"/>
          <p:cNvSpPr/>
          <p:nvPr/>
        </p:nvSpPr>
        <p:spPr>
          <a:xfrm>
            <a:off x="7129463" y="5468937"/>
            <a:ext cx="14287" cy="12699"/>
          </a:xfrm>
          <a:custGeom>
            <a:pathLst>
              <a:path extrusionOk="0" h="120000" w="120000">
                <a:moveTo>
                  <a:pt x="48000" y="0"/>
                </a:moveTo>
                <a:lnTo>
                  <a:pt x="0" y="0"/>
                </a:lnTo>
                <a:lnTo>
                  <a:pt x="0" y="30000"/>
                </a:lnTo>
                <a:lnTo>
                  <a:pt x="0" y="75000"/>
                </a:lnTo>
                <a:lnTo>
                  <a:pt x="0" y="105000"/>
                </a:lnTo>
                <a:lnTo>
                  <a:pt x="48000" y="105000"/>
                </a:lnTo>
                <a:lnTo>
                  <a:pt x="108000" y="75000"/>
                </a:lnTo>
                <a:lnTo>
                  <a:pt x="108000" y="30000"/>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11" name="Shape 5711"/>
          <p:cNvSpPr/>
          <p:nvPr/>
        </p:nvSpPr>
        <p:spPr>
          <a:xfrm>
            <a:off x="7159625" y="5543550"/>
            <a:ext cx="14288" cy="14288"/>
          </a:xfrm>
          <a:custGeom>
            <a:pathLst>
              <a:path extrusionOk="0" h="120000" w="120000">
                <a:moveTo>
                  <a:pt x="0" y="0"/>
                </a:moveTo>
                <a:lnTo>
                  <a:pt x="0" y="0"/>
                </a:lnTo>
                <a:lnTo>
                  <a:pt x="0" y="53333"/>
                </a:lnTo>
                <a:lnTo>
                  <a:pt x="0" y="106666"/>
                </a:lnTo>
                <a:lnTo>
                  <a:pt x="48000" y="106666"/>
                </a:lnTo>
                <a:lnTo>
                  <a:pt x="108000" y="106666"/>
                </a:lnTo>
                <a:lnTo>
                  <a:pt x="108000" y="53333"/>
                </a:lnTo>
                <a:lnTo>
                  <a:pt x="108000" y="0"/>
                </a:lnTo>
                <a:lnTo>
                  <a:pt x="4800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12" name="Shape 5712"/>
          <p:cNvSpPr/>
          <p:nvPr/>
        </p:nvSpPr>
        <p:spPr>
          <a:xfrm>
            <a:off x="7218363" y="5554662"/>
            <a:ext cx="11112" cy="14287"/>
          </a:xfrm>
          <a:custGeom>
            <a:pathLst>
              <a:path extrusionOk="0" h="120000" w="120000">
                <a:moveTo>
                  <a:pt x="30000" y="0"/>
                </a:moveTo>
                <a:lnTo>
                  <a:pt x="0" y="0"/>
                </a:lnTo>
                <a:lnTo>
                  <a:pt x="0" y="53333"/>
                </a:lnTo>
                <a:lnTo>
                  <a:pt x="0" y="106666"/>
                </a:lnTo>
                <a:lnTo>
                  <a:pt x="30000" y="106666"/>
                </a:lnTo>
                <a:lnTo>
                  <a:pt x="75000" y="106666"/>
                </a:lnTo>
                <a:lnTo>
                  <a:pt x="105000" y="53333"/>
                </a:lnTo>
                <a:lnTo>
                  <a:pt x="105000" y="0"/>
                </a:lnTo>
                <a:lnTo>
                  <a:pt x="75000" y="0"/>
                </a:lnTo>
                <a:lnTo>
                  <a:pt x="3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13" name="Shape 5713"/>
          <p:cNvSpPr/>
          <p:nvPr/>
        </p:nvSpPr>
        <p:spPr>
          <a:xfrm>
            <a:off x="7189788" y="5568950"/>
            <a:ext cx="12699" cy="12699"/>
          </a:xfrm>
          <a:custGeom>
            <a:pathLst>
              <a:path extrusionOk="0" h="120000" w="120000">
                <a:moveTo>
                  <a:pt x="40000" y="0"/>
                </a:moveTo>
                <a:lnTo>
                  <a:pt x="0" y="30000"/>
                </a:lnTo>
                <a:lnTo>
                  <a:pt x="0" y="75000"/>
                </a:lnTo>
                <a:lnTo>
                  <a:pt x="0" y="105000"/>
                </a:lnTo>
                <a:lnTo>
                  <a:pt x="40000" y="105000"/>
                </a:lnTo>
                <a:lnTo>
                  <a:pt x="66666" y="105000"/>
                </a:lnTo>
                <a:lnTo>
                  <a:pt x="106666" y="105000"/>
                </a:lnTo>
                <a:lnTo>
                  <a:pt x="106666" y="75000"/>
                </a:lnTo>
                <a:lnTo>
                  <a:pt x="106666" y="30000"/>
                </a:lnTo>
                <a:lnTo>
                  <a:pt x="66666" y="3000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14" name="Shape 5714"/>
          <p:cNvSpPr/>
          <p:nvPr/>
        </p:nvSpPr>
        <p:spPr>
          <a:xfrm>
            <a:off x="6680200" y="4283075"/>
            <a:ext cx="396874" cy="1384299"/>
          </a:xfrm>
          <a:custGeom>
            <a:pathLst>
              <a:path extrusionOk="0" h="120000" w="120000">
                <a:moveTo>
                  <a:pt x="17935" y="5366"/>
                </a:moveTo>
                <a:lnTo>
                  <a:pt x="17935" y="5366"/>
                </a:lnTo>
                <a:lnTo>
                  <a:pt x="21779" y="4541"/>
                </a:lnTo>
                <a:lnTo>
                  <a:pt x="26049" y="3715"/>
                </a:lnTo>
                <a:lnTo>
                  <a:pt x="29893" y="3027"/>
                </a:lnTo>
                <a:lnTo>
                  <a:pt x="33309" y="2477"/>
                </a:lnTo>
                <a:lnTo>
                  <a:pt x="36298" y="1788"/>
                </a:lnTo>
                <a:lnTo>
                  <a:pt x="39715" y="1376"/>
                </a:lnTo>
                <a:lnTo>
                  <a:pt x="43131" y="825"/>
                </a:lnTo>
                <a:lnTo>
                  <a:pt x="46548" y="550"/>
                </a:lnTo>
                <a:lnTo>
                  <a:pt x="50391" y="275"/>
                </a:lnTo>
                <a:lnTo>
                  <a:pt x="54661" y="137"/>
                </a:lnTo>
                <a:lnTo>
                  <a:pt x="58932" y="0"/>
                </a:lnTo>
                <a:lnTo>
                  <a:pt x="64056" y="0"/>
                </a:lnTo>
                <a:lnTo>
                  <a:pt x="69181" y="0"/>
                </a:lnTo>
                <a:lnTo>
                  <a:pt x="74306" y="275"/>
                </a:lnTo>
                <a:lnTo>
                  <a:pt x="81138" y="550"/>
                </a:lnTo>
                <a:lnTo>
                  <a:pt x="88398" y="825"/>
                </a:lnTo>
                <a:lnTo>
                  <a:pt x="101209" y="1926"/>
                </a:lnTo>
                <a:lnTo>
                  <a:pt x="110604" y="3302"/>
                </a:lnTo>
                <a:lnTo>
                  <a:pt x="116156" y="5229"/>
                </a:lnTo>
                <a:lnTo>
                  <a:pt x="119145" y="7431"/>
                </a:lnTo>
                <a:lnTo>
                  <a:pt x="119572" y="9908"/>
                </a:lnTo>
                <a:lnTo>
                  <a:pt x="119145" y="12660"/>
                </a:lnTo>
                <a:lnTo>
                  <a:pt x="117864" y="15550"/>
                </a:lnTo>
                <a:lnTo>
                  <a:pt x="116156" y="18715"/>
                </a:lnTo>
                <a:lnTo>
                  <a:pt x="116156" y="20504"/>
                </a:lnTo>
                <a:lnTo>
                  <a:pt x="115729" y="22844"/>
                </a:lnTo>
                <a:lnTo>
                  <a:pt x="115302" y="26009"/>
                </a:lnTo>
                <a:lnTo>
                  <a:pt x="114875" y="29449"/>
                </a:lnTo>
                <a:lnTo>
                  <a:pt x="114448" y="33302"/>
                </a:lnTo>
                <a:lnTo>
                  <a:pt x="114021" y="37568"/>
                </a:lnTo>
                <a:lnTo>
                  <a:pt x="114021" y="41972"/>
                </a:lnTo>
                <a:lnTo>
                  <a:pt x="113167" y="46513"/>
                </a:lnTo>
                <a:lnTo>
                  <a:pt x="112740" y="51192"/>
                </a:lnTo>
                <a:lnTo>
                  <a:pt x="112740" y="55596"/>
                </a:lnTo>
                <a:lnTo>
                  <a:pt x="112740" y="59862"/>
                </a:lnTo>
                <a:lnTo>
                  <a:pt x="112740" y="63853"/>
                </a:lnTo>
                <a:lnTo>
                  <a:pt x="112740" y="67568"/>
                </a:lnTo>
                <a:lnTo>
                  <a:pt x="112740" y="70596"/>
                </a:lnTo>
                <a:lnTo>
                  <a:pt x="113167" y="73211"/>
                </a:lnTo>
                <a:lnTo>
                  <a:pt x="114021" y="75275"/>
                </a:lnTo>
                <a:lnTo>
                  <a:pt x="114448" y="76788"/>
                </a:lnTo>
                <a:lnTo>
                  <a:pt x="114875" y="78440"/>
                </a:lnTo>
                <a:lnTo>
                  <a:pt x="114875" y="80366"/>
                </a:lnTo>
                <a:lnTo>
                  <a:pt x="115302" y="82431"/>
                </a:lnTo>
                <a:lnTo>
                  <a:pt x="115302" y="84495"/>
                </a:lnTo>
                <a:lnTo>
                  <a:pt x="115729" y="86834"/>
                </a:lnTo>
                <a:lnTo>
                  <a:pt x="115729" y="89036"/>
                </a:lnTo>
                <a:lnTo>
                  <a:pt x="115729" y="91238"/>
                </a:lnTo>
                <a:lnTo>
                  <a:pt x="115729" y="93577"/>
                </a:lnTo>
                <a:lnTo>
                  <a:pt x="115729" y="95779"/>
                </a:lnTo>
                <a:lnTo>
                  <a:pt x="115729" y="97981"/>
                </a:lnTo>
                <a:lnTo>
                  <a:pt x="115729" y="100045"/>
                </a:lnTo>
                <a:lnTo>
                  <a:pt x="115729" y="101972"/>
                </a:lnTo>
                <a:lnTo>
                  <a:pt x="115729" y="103761"/>
                </a:lnTo>
                <a:lnTo>
                  <a:pt x="115302" y="105412"/>
                </a:lnTo>
                <a:lnTo>
                  <a:pt x="115302" y="106926"/>
                </a:lnTo>
                <a:lnTo>
                  <a:pt x="114021" y="109816"/>
                </a:lnTo>
                <a:lnTo>
                  <a:pt x="111032" y="112431"/>
                </a:lnTo>
                <a:lnTo>
                  <a:pt x="106761" y="114633"/>
                </a:lnTo>
                <a:lnTo>
                  <a:pt x="100355" y="116422"/>
                </a:lnTo>
                <a:lnTo>
                  <a:pt x="92241" y="117798"/>
                </a:lnTo>
                <a:lnTo>
                  <a:pt x="82419" y="118899"/>
                </a:lnTo>
                <a:lnTo>
                  <a:pt x="72170" y="119449"/>
                </a:lnTo>
                <a:lnTo>
                  <a:pt x="58932" y="119862"/>
                </a:lnTo>
                <a:lnTo>
                  <a:pt x="54234" y="119724"/>
                </a:lnTo>
                <a:lnTo>
                  <a:pt x="48683" y="119174"/>
                </a:lnTo>
                <a:lnTo>
                  <a:pt x="41423" y="118348"/>
                </a:lnTo>
                <a:lnTo>
                  <a:pt x="34163" y="117247"/>
                </a:lnTo>
                <a:lnTo>
                  <a:pt x="27330" y="116009"/>
                </a:lnTo>
                <a:lnTo>
                  <a:pt x="21779" y="114770"/>
                </a:lnTo>
                <a:lnTo>
                  <a:pt x="16227" y="113394"/>
                </a:lnTo>
                <a:lnTo>
                  <a:pt x="13238" y="112155"/>
                </a:lnTo>
                <a:lnTo>
                  <a:pt x="11957" y="111055"/>
                </a:lnTo>
                <a:lnTo>
                  <a:pt x="11103" y="109678"/>
                </a:lnTo>
                <a:lnTo>
                  <a:pt x="10676" y="108302"/>
                </a:lnTo>
                <a:lnTo>
                  <a:pt x="10249" y="106651"/>
                </a:lnTo>
                <a:lnTo>
                  <a:pt x="9395" y="104724"/>
                </a:lnTo>
                <a:lnTo>
                  <a:pt x="8967" y="102522"/>
                </a:lnTo>
                <a:lnTo>
                  <a:pt x="8113" y="100045"/>
                </a:lnTo>
                <a:lnTo>
                  <a:pt x="6405" y="97018"/>
                </a:lnTo>
                <a:lnTo>
                  <a:pt x="5124" y="95366"/>
                </a:lnTo>
                <a:lnTo>
                  <a:pt x="4270" y="93577"/>
                </a:lnTo>
                <a:lnTo>
                  <a:pt x="3416" y="91513"/>
                </a:lnTo>
                <a:lnTo>
                  <a:pt x="2989" y="89449"/>
                </a:lnTo>
                <a:lnTo>
                  <a:pt x="2562" y="87247"/>
                </a:lnTo>
                <a:lnTo>
                  <a:pt x="1281" y="85045"/>
                </a:lnTo>
                <a:lnTo>
                  <a:pt x="854" y="82706"/>
                </a:lnTo>
                <a:lnTo>
                  <a:pt x="427" y="80366"/>
                </a:lnTo>
                <a:lnTo>
                  <a:pt x="0" y="78165"/>
                </a:lnTo>
                <a:lnTo>
                  <a:pt x="0" y="75963"/>
                </a:lnTo>
                <a:lnTo>
                  <a:pt x="0" y="73899"/>
                </a:lnTo>
                <a:lnTo>
                  <a:pt x="0" y="71834"/>
                </a:lnTo>
                <a:lnTo>
                  <a:pt x="0" y="69908"/>
                </a:lnTo>
                <a:lnTo>
                  <a:pt x="0" y="68119"/>
                </a:lnTo>
                <a:lnTo>
                  <a:pt x="427" y="66743"/>
                </a:lnTo>
                <a:lnTo>
                  <a:pt x="854" y="65366"/>
                </a:lnTo>
                <a:lnTo>
                  <a:pt x="1281" y="64128"/>
                </a:lnTo>
                <a:lnTo>
                  <a:pt x="1708" y="62477"/>
                </a:lnTo>
                <a:lnTo>
                  <a:pt x="2989" y="60688"/>
                </a:lnTo>
                <a:lnTo>
                  <a:pt x="3416" y="58486"/>
                </a:lnTo>
                <a:lnTo>
                  <a:pt x="3416" y="56422"/>
                </a:lnTo>
                <a:lnTo>
                  <a:pt x="4270" y="53944"/>
                </a:lnTo>
                <a:lnTo>
                  <a:pt x="4697" y="51605"/>
                </a:lnTo>
                <a:lnTo>
                  <a:pt x="5124" y="49266"/>
                </a:lnTo>
                <a:lnTo>
                  <a:pt x="5124" y="46788"/>
                </a:lnTo>
                <a:lnTo>
                  <a:pt x="5551" y="44311"/>
                </a:lnTo>
                <a:lnTo>
                  <a:pt x="5551" y="42110"/>
                </a:lnTo>
                <a:lnTo>
                  <a:pt x="5551" y="39908"/>
                </a:lnTo>
                <a:lnTo>
                  <a:pt x="5551" y="37981"/>
                </a:lnTo>
                <a:lnTo>
                  <a:pt x="5124" y="36192"/>
                </a:lnTo>
                <a:lnTo>
                  <a:pt x="4697" y="34678"/>
                </a:lnTo>
                <a:lnTo>
                  <a:pt x="4270" y="33440"/>
                </a:lnTo>
                <a:lnTo>
                  <a:pt x="3416" y="31788"/>
                </a:lnTo>
                <a:lnTo>
                  <a:pt x="2989" y="30137"/>
                </a:lnTo>
                <a:lnTo>
                  <a:pt x="2562" y="28348"/>
                </a:lnTo>
                <a:lnTo>
                  <a:pt x="1708" y="26559"/>
                </a:lnTo>
                <a:lnTo>
                  <a:pt x="1708" y="24908"/>
                </a:lnTo>
                <a:lnTo>
                  <a:pt x="1708" y="23119"/>
                </a:lnTo>
                <a:lnTo>
                  <a:pt x="1708" y="21330"/>
                </a:lnTo>
                <a:lnTo>
                  <a:pt x="2562" y="19816"/>
                </a:lnTo>
                <a:lnTo>
                  <a:pt x="2562" y="18165"/>
                </a:lnTo>
                <a:lnTo>
                  <a:pt x="2989" y="16926"/>
                </a:lnTo>
                <a:lnTo>
                  <a:pt x="2989" y="15688"/>
                </a:lnTo>
                <a:lnTo>
                  <a:pt x="3416" y="14724"/>
                </a:lnTo>
                <a:lnTo>
                  <a:pt x="3416" y="13761"/>
                </a:lnTo>
                <a:lnTo>
                  <a:pt x="3416" y="13348"/>
                </a:lnTo>
                <a:lnTo>
                  <a:pt x="3416" y="13073"/>
                </a:lnTo>
                <a:lnTo>
                  <a:pt x="3843" y="12247"/>
                </a:lnTo>
                <a:lnTo>
                  <a:pt x="4270" y="11284"/>
                </a:lnTo>
                <a:lnTo>
                  <a:pt x="4697" y="10458"/>
                </a:lnTo>
                <a:lnTo>
                  <a:pt x="5551" y="9495"/>
                </a:lnTo>
                <a:lnTo>
                  <a:pt x="7259" y="8532"/>
                </a:lnTo>
                <a:lnTo>
                  <a:pt x="8967" y="7568"/>
                </a:lnTo>
                <a:lnTo>
                  <a:pt x="12384" y="6467"/>
                </a:lnTo>
                <a:lnTo>
                  <a:pt x="17935" y="5366"/>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15" name="Shape 5715"/>
          <p:cNvSpPr/>
          <p:nvPr/>
        </p:nvSpPr>
        <p:spPr>
          <a:xfrm>
            <a:off x="6726238" y="4430712"/>
            <a:ext cx="57150" cy="55561"/>
          </a:xfrm>
          <a:custGeom>
            <a:pathLst>
              <a:path extrusionOk="0" h="120000" w="120000">
                <a:moveTo>
                  <a:pt x="60000" y="116571"/>
                </a:moveTo>
                <a:lnTo>
                  <a:pt x="60000" y="116571"/>
                </a:lnTo>
                <a:lnTo>
                  <a:pt x="84000" y="113142"/>
                </a:lnTo>
                <a:lnTo>
                  <a:pt x="99000" y="99428"/>
                </a:lnTo>
                <a:lnTo>
                  <a:pt x="114000" y="82285"/>
                </a:lnTo>
                <a:lnTo>
                  <a:pt x="117000" y="58285"/>
                </a:lnTo>
                <a:lnTo>
                  <a:pt x="114000" y="34285"/>
                </a:lnTo>
                <a:lnTo>
                  <a:pt x="99000" y="17142"/>
                </a:lnTo>
                <a:lnTo>
                  <a:pt x="84000" y="3428"/>
                </a:lnTo>
                <a:lnTo>
                  <a:pt x="60000" y="0"/>
                </a:lnTo>
                <a:lnTo>
                  <a:pt x="36000" y="3428"/>
                </a:lnTo>
                <a:lnTo>
                  <a:pt x="18000" y="17142"/>
                </a:lnTo>
                <a:lnTo>
                  <a:pt x="6000" y="34285"/>
                </a:lnTo>
                <a:lnTo>
                  <a:pt x="0" y="58285"/>
                </a:lnTo>
                <a:lnTo>
                  <a:pt x="6000" y="82285"/>
                </a:lnTo>
                <a:lnTo>
                  <a:pt x="18000" y="99428"/>
                </a:lnTo>
                <a:lnTo>
                  <a:pt x="36000" y="113142"/>
                </a:lnTo>
                <a:lnTo>
                  <a:pt x="60000" y="116571"/>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16" name="Shape 5716"/>
          <p:cNvSpPr/>
          <p:nvPr/>
        </p:nvSpPr>
        <p:spPr>
          <a:xfrm>
            <a:off x="6765925" y="4356100"/>
            <a:ext cx="57150" cy="57150"/>
          </a:xfrm>
          <a:custGeom>
            <a:pathLst>
              <a:path extrusionOk="0" h="120000" w="120000">
                <a:moveTo>
                  <a:pt x="57000" y="116666"/>
                </a:moveTo>
                <a:lnTo>
                  <a:pt x="57000" y="116666"/>
                </a:lnTo>
                <a:lnTo>
                  <a:pt x="81000" y="113333"/>
                </a:lnTo>
                <a:lnTo>
                  <a:pt x="99000" y="100000"/>
                </a:lnTo>
                <a:lnTo>
                  <a:pt x="114000" y="80000"/>
                </a:lnTo>
                <a:lnTo>
                  <a:pt x="117000" y="56666"/>
                </a:lnTo>
                <a:lnTo>
                  <a:pt x="114000" y="33333"/>
                </a:lnTo>
                <a:lnTo>
                  <a:pt x="99000" y="16666"/>
                </a:lnTo>
                <a:lnTo>
                  <a:pt x="81000" y="6666"/>
                </a:lnTo>
                <a:lnTo>
                  <a:pt x="57000" y="0"/>
                </a:lnTo>
                <a:lnTo>
                  <a:pt x="33000" y="6666"/>
                </a:lnTo>
                <a:lnTo>
                  <a:pt x="18000" y="16666"/>
                </a:lnTo>
                <a:lnTo>
                  <a:pt x="6000" y="33333"/>
                </a:lnTo>
                <a:lnTo>
                  <a:pt x="0" y="56666"/>
                </a:lnTo>
                <a:lnTo>
                  <a:pt x="6000" y="80000"/>
                </a:lnTo>
                <a:lnTo>
                  <a:pt x="18000" y="100000"/>
                </a:lnTo>
                <a:lnTo>
                  <a:pt x="33000" y="113333"/>
                </a:lnTo>
                <a:lnTo>
                  <a:pt x="57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17" name="Shape 5717"/>
          <p:cNvSpPr/>
          <p:nvPr/>
        </p:nvSpPr>
        <p:spPr>
          <a:xfrm>
            <a:off x="6858000" y="4321175"/>
            <a:ext cx="58738" cy="58738"/>
          </a:xfrm>
          <a:custGeom>
            <a:pathLst>
              <a:path extrusionOk="0" h="120000" w="120000">
                <a:moveTo>
                  <a:pt x="55609" y="116756"/>
                </a:moveTo>
                <a:lnTo>
                  <a:pt x="55609" y="116756"/>
                </a:lnTo>
                <a:lnTo>
                  <a:pt x="79024" y="110270"/>
                </a:lnTo>
                <a:lnTo>
                  <a:pt x="99512" y="100540"/>
                </a:lnTo>
                <a:lnTo>
                  <a:pt x="114146" y="81081"/>
                </a:lnTo>
                <a:lnTo>
                  <a:pt x="117073" y="58378"/>
                </a:lnTo>
                <a:lnTo>
                  <a:pt x="114146" y="35675"/>
                </a:lnTo>
                <a:lnTo>
                  <a:pt x="99512" y="19459"/>
                </a:lnTo>
                <a:lnTo>
                  <a:pt x="79024" y="6486"/>
                </a:lnTo>
                <a:lnTo>
                  <a:pt x="55609" y="0"/>
                </a:lnTo>
                <a:lnTo>
                  <a:pt x="32195" y="6486"/>
                </a:lnTo>
                <a:lnTo>
                  <a:pt x="17560" y="19459"/>
                </a:lnTo>
                <a:lnTo>
                  <a:pt x="5853" y="35675"/>
                </a:lnTo>
                <a:lnTo>
                  <a:pt x="0" y="58378"/>
                </a:lnTo>
                <a:lnTo>
                  <a:pt x="5853" y="81081"/>
                </a:lnTo>
                <a:lnTo>
                  <a:pt x="17560" y="100540"/>
                </a:lnTo>
                <a:lnTo>
                  <a:pt x="32195" y="110270"/>
                </a:lnTo>
                <a:lnTo>
                  <a:pt x="55609"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18" name="Shape 5718"/>
          <p:cNvSpPr/>
          <p:nvPr/>
        </p:nvSpPr>
        <p:spPr>
          <a:xfrm>
            <a:off x="6946900" y="4349750"/>
            <a:ext cx="60324" cy="55562"/>
          </a:xfrm>
          <a:custGeom>
            <a:pathLst>
              <a:path extrusionOk="0" h="120000" w="120000">
                <a:moveTo>
                  <a:pt x="60000" y="116571"/>
                </a:moveTo>
                <a:lnTo>
                  <a:pt x="60000" y="116571"/>
                </a:lnTo>
                <a:lnTo>
                  <a:pt x="80000" y="113142"/>
                </a:lnTo>
                <a:lnTo>
                  <a:pt x="97142" y="99428"/>
                </a:lnTo>
                <a:lnTo>
                  <a:pt x="111428" y="82285"/>
                </a:lnTo>
                <a:lnTo>
                  <a:pt x="117142" y="58285"/>
                </a:lnTo>
                <a:lnTo>
                  <a:pt x="111428" y="34285"/>
                </a:lnTo>
                <a:lnTo>
                  <a:pt x="97142" y="17142"/>
                </a:lnTo>
                <a:lnTo>
                  <a:pt x="80000" y="3428"/>
                </a:lnTo>
                <a:lnTo>
                  <a:pt x="60000" y="0"/>
                </a:lnTo>
                <a:lnTo>
                  <a:pt x="37142" y="3428"/>
                </a:lnTo>
                <a:lnTo>
                  <a:pt x="17142" y="17142"/>
                </a:lnTo>
                <a:lnTo>
                  <a:pt x="5714" y="34285"/>
                </a:lnTo>
                <a:lnTo>
                  <a:pt x="0" y="58285"/>
                </a:lnTo>
                <a:lnTo>
                  <a:pt x="5714" y="82285"/>
                </a:lnTo>
                <a:lnTo>
                  <a:pt x="17142" y="99428"/>
                </a:lnTo>
                <a:lnTo>
                  <a:pt x="37142" y="113142"/>
                </a:lnTo>
                <a:lnTo>
                  <a:pt x="60000" y="116571"/>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19" name="Shape 5719"/>
          <p:cNvSpPr/>
          <p:nvPr/>
        </p:nvSpPr>
        <p:spPr>
          <a:xfrm>
            <a:off x="6994525" y="4430712"/>
            <a:ext cx="53974" cy="57150"/>
          </a:xfrm>
          <a:custGeom>
            <a:pathLst>
              <a:path extrusionOk="0" h="120000" w="120000">
                <a:moveTo>
                  <a:pt x="58461" y="116666"/>
                </a:moveTo>
                <a:lnTo>
                  <a:pt x="58461" y="116666"/>
                </a:lnTo>
                <a:lnTo>
                  <a:pt x="83076" y="110000"/>
                </a:lnTo>
                <a:lnTo>
                  <a:pt x="98461" y="100000"/>
                </a:lnTo>
                <a:lnTo>
                  <a:pt x="110769" y="83333"/>
                </a:lnTo>
                <a:lnTo>
                  <a:pt x="116923" y="60000"/>
                </a:lnTo>
                <a:lnTo>
                  <a:pt x="110769" y="36666"/>
                </a:lnTo>
                <a:lnTo>
                  <a:pt x="98461" y="16666"/>
                </a:lnTo>
                <a:lnTo>
                  <a:pt x="83076" y="3333"/>
                </a:lnTo>
                <a:lnTo>
                  <a:pt x="58461" y="0"/>
                </a:lnTo>
                <a:lnTo>
                  <a:pt x="33846" y="3333"/>
                </a:lnTo>
                <a:lnTo>
                  <a:pt x="18461" y="16666"/>
                </a:lnTo>
                <a:lnTo>
                  <a:pt x="3076" y="36666"/>
                </a:lnTo>
                <a:lnTo>
                  <a:pt x="0" y="60000"/>
                </a:lnTo>
                <a:lnTo>
                  <a:pt x="3076" y="83333"/>
                </a:lnTo>
                <a:lnTo>
                  <a:pt x="18461" y="100000"/>
                </a:lnTo>
                <a:lnTo>
                  <a:pt x="33846" y="110000"/>
                </a:lnTo>
                <a:lnTo>
                  <a:pt x="58461"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20" name="Shape 5720"/>
          <p:cNvSpPr/>
          <p:nvPr/>
        </p:nvSpPr>
        <p:spPr>
          <a:xfrm>
            <a:off x="6753225" y="5335587"/>
            <a:ext cx="238124" cy="268286"/>
          </a:xfrm>
          <a:custGeom>
            <a:pathLst>
              <a:path extrusionOk="0" h="120000" w="120000">
                <a:moveTo>
                  <a:pt x="55000" y="119289"/>
                </a:moveTo>
                <a:lnTo>
                  <a:pt x="55000" y="119289"/>
                </a:lnTo>
                <a:lnTo>
                  <a:pt x="50000" y="117869"/>
                </a:lnTo>
                <a:lnTo>
                  <a:pt x="45000" y="117159"/>
                </a:lnTo>
                <a:lnTo>
                  <a:pt x="42142" y="115739"/>
                </a:lnTo>
                <a:lnTo>
                  <a:pt x="39285" y="113609"/>
                </a:lnTo>
                <a:lnTo>
                  <a:pt x="36428" y="112189"/>
                </a:lnTo>
                <a:lnTo>
                  <a:pt x="33571" y="110059"/>
                </a:lnTo>
                <a:lnTo>
                  <a:pt x="30000" y="107928"/>
                </a:lnTo>
                <a:lnTo>
                  <a:pt x="25714" y="106508"/>
                </a:lnTo>
                <a:lnTo>
                  <a:pt x="19285" y="103668"/>
                </a:lnTo>
                <a:lnTo>
                  <a:pt x="14285" y="99408"/>
                </a:lnTo>
                <a:lnTo>
                  <a:pt x="10000" y="95857"/>
                </a:lnTo>
                <a:lnTo>
                  <a:pt x="6428" y="92307"/>
                </a:lnTo>
                <a:lnTo>
                  <a:pt x="5000" y="90177"/>
                </a:lnTo>
                <a:lnTo>
                  <a:pt x="4285" y="88047"/>
                </a:lnTo>
                <a:lnTo>
                  <a:pt x="4285" y="85917"/>
                </a:lnTo>
                <a:lnTo>
                  <a:pt x="3571" y="82366"/>
                </a:lnTo>
                <a:lnTo>
                  <a:pt x="2142" y="79526"/>
                </a:lnTo>
                <a:lnTo>
                  <a:pt x="2142" y="76686"/>
                </a:lnTo>
                <a:lnTo>
                  <a:pt x="2142" y="73846"/>
                </a:lnTo>
                <a:lnTo>
                  <a:pt x="2142" y="71005"/>
                </a:lnTo>
                <a:lnTo>
                  <a:pt x="2142" y="67455"/>
                </a:lnTo>
                <a:lnTo>
                  <a:pt x="1428" y="63195"/>
                </a:lnTo>
                <a:lnTo>
                  <a:pt x="714" y="59644"/>
                </a:lnTo>
                <a:lnTo>
                  <a:pt x="714" y="55384"/>
                </a:lnTo>
                <a:lnTo>
                  <a:pt x="0" y="51124"/>
                </a:lnTo>
                <a:lnTo>
                  <a:pt x="0" y="46863"/>
                </a:lnTo>
                <a:lnTo>
                  <a:pt x="1428" y="43313"/>
                </a:lnTo>
                <a:lnTo>
                  <a:pt x="3571" y="40473"/>
                </a:lnTo>
                <a:lnTo>
                  <a:pt x="5000" y="36923"/>
                </a:lnTo>
                <a:lnTo>
                  <a:pt x="7857" y="32662"/>
                </a:lnTo>
                <a:lnTo>
                  <a:pt x="11428" y="28402"/>
                </a:lnTo>
                <a:lnTo>
                  <a:pt x="15000" y="24142"/>
                </a:lnTo>
                <a:lnTo>
                  <a:pt x="19285" y="20591"/>
                </a:lnTo>
                <a:lnTo>
                  <a:pt x="23571" y="17041"/>
                </a:lnTo>
                <a:lnTo>
                  <a:pt x="26428" y="13491"/>
                </a:lnTo>
                <a:lnTo>
                  <a:pt x="30000" y="12071"/>
                </a:lnTo>
                <a:lnTo>
                  <a:pt x="33571" y="9940"/>
                </a:lnTo>
                <a:lnTo>
                  <a:pt x="39285" y="7810"/>
                </a:lnTo>
                <a:lnTo>
                  <a:pt x="46428" y="4970"/>
                </a:lnTo>
                <a:lnTo>
                  <a:pt x="55714" y="2130"/>
                </a:lnTo>
                <a:lnTo>
                  <a:pt x="64285" y="0"/>
                </a:lnTo>
                <a:lnTo>
                  <a:pt x="73571" y="0"/>
                </a:lnTo>
                <a:lnTo>
                  <a:pt x="81428" y="2130"/>
                </a:lnTo>
                <a:lnTo>
                  <a:pt x="90000" y="5680"/>
                </a:lnTo>
                <a:lnTo>
                  <a:pt x="92857" y="7810"/>
                </a:lnTo>
                <a:lnTo>
                  <a:pt x="95714" y="10650"/>
                </a:lnTo>
                <a:lnTo>
                  <a:pt x="99285" y="13491"/>
                </a:lnTo>
                <a:lnTo>
                  <a:pt x="102142" y="17041"/>
                </a:lnTo>
                <a:lnTo>
                  <a:pt x="106428" y="20591"/>
                </a:lnTo>
                <a:lnTo>
                  <a:pt x="108571" y="23431"/>
                </a:lnTo>
                <a:lnTo>
                  <a:pt x="112142" y="26982"/>
                </a:lnTo>
                <a:lnTo>
                  <a:pt x="112857" y="30532"/>
                </a:lnTo>
                <a:lnTo>
                  <a:pt x="114285" y="33372"/>
                </a:lnTo>
                <a:lnTo>
                  <a:pt x="115714" y="38343"/>
                </a:lnTo>
                <a:lnTo>
                  <a:pt x="117142" y="43313"/>
                </a:lnTo>
                <a:lnTo>
                  <a:pt x="117142" y="48994"/>
                </a:lnTo>
                <a:lnTo>
                  <a:pt x="117857" y="53964"/>
                </a:lnTo>
                <a:lnTo>
                  <a:pt x="118571" y="59644"/>
                </a:lnTo>
                <a:lnTo>
                  <a:pt x="119285" y="64615"/>
                </a:lnTo>
                <a:lnTo>
                  <a:pt x="119285" y="68875"/>
                </a:lnTo>
                <a:lnTo>
                  <a:pt x="118571" y="73136"/>
                </a:lnTo>
                <a:lnTo>
                  <a:pt x="117857" y="77396"/>
                </a:lnTo>
                <a:lnTo>
                  <a:pt x="117142" y="83076"/>
                </a:lnTo>
                <a:lnTo>
                  <a:pt x="115000" y="88757"/>
                </a:lnTo>
                <a:lnTo>
                  <a:pt x="112142" y="94437"/>
                </a:lnTo>
                <a:lnTo>
                  <a:pt x="110714" y="99408"/>
                </a:lnTo>
                <a:lnTo>
                  <a:pt x="107142" y="102958"/>
                </a:lnTo>
                <a:lnTo>
                  <a:pt x="104285" y="105088"/>
                </a:lnTo>
                <a:lnTo>
                  <a:pt x="100714" y="107218"/>
                </a:lnTo>
                <a:lnTo>
                  <a:pt x="97857" y="108639"/>
                </a:lnTo>
                <a:lnTo>
                  <a:pt x="95000" y="110769"/>
                </a:lnTo>
                <a:lnTo>
                  <a:pt x="92142" y="112899"/>
                </a:lnTo>
                <a:lnTo>
                  <a:pt x="90000" y="114319"/>
                </a:lnTo>
                <a:lnTo>
                  <a:pt x="87857" y="115739"/>
                </a:lnTo>
                <a:lnTo>
                  <a:pt x="85714" y="117159"/>
                </a:lnTo>
                <a:lnTo>
                  <a:pt x="82142" y="117159"/>
                </a:lnTo>
                <a:lnTo>
                  <a:pt x="79285" y="117869"/>
                </a:lnTo>
                <a:lnTo>
                  <a:pt x="75000" y="118579"/>
                </a:lnTo>
                <a:lnTo>
                  <a:pt x="70000" y="118579"/>
                </a:lnTo>
                <a:lnTo>
                  <a:pt x="65000" y="119289"/>
                </a:lnTo>
                <a:lnTo>
                  <a:pt x="60714" y="119289"/>
                </a:lnTo>
                <a:lnTo>
                  <a:pt x="57857" y="119289"/>
                </a:lnTo>
                <a:lnTo>
                  <a:pt x="55714" y="119289"/>
                </a:lnTo>
                <a:lnTo>
                  <a:pt x="55000" y="119289"/>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21" name="Shape 5721"/>
          <p:cNvSpPr/>
          <p:nvPr/>
        </p:nvSpPr>
        <p:spPr>
          <a:xfrm>
            <a:off x="6872288" y="5553075"/>
            <a:ext cx="17461" cy="3174"/>
          </a:xfrm>
          <a:custGeom>
            <a:pathLst>
              <a:path extrusionOk="0" h="120000" w="120000">
                <a:moveTo>
                  <a:pt x="80000" y="0"/>
                </a:moveTo>
                <a:lnTo>
                  <a:pt x="60000" y="0"/>
                </a:lnTo>
                <a:lnTo>
                  <a:pt x="40000" y="0"/>
                </a:lnTo>
                <a:lnTo>
                  <a:pt x="30000" y="0"/>
                </a:lnTo>
                <a:lnTo>
                  <a:pt x="20000" y="0"/>
                </a:lnTo>
                <a:lnTo>
                  <a:pt x="10000" y="0"/>
                </a:lnTo>
                <a:lnTo>
                  <a:pt x="0" y="0"/>
                </a:lnTo>
                <a:lnTo>
                  <a:pt x="0" y="60000"/>
                </a:lnTo>
                <a:lnTo>
                  <a:pt x="10000" y="60000"/>
                </a:lnTo>
                <a:lnTo>
                  <a:pt x="20000" y="60000"/>
                </a:lnTo>
                <a:lnTo>
                  <a:pt x="30000" y="60000"/>
                </a:lnTo>
                <a:lnTo>
                  <a:pt x="50000" y="60000"/>
                </a:lnTo>
                <a:lnTo>
                  <a:pt x="60000" y="60000"/>
                </a:lnTo>
                <a:lnTo>
                  <a:pt x="80000" y="60000"/>
                </a:lnTo>
                <a:lnTo>
                  <a:pt x="90000" y="60000"/>
                </a:lnTo>
                <a:lnTo>
                  <a:pt x="100000" y="60000"/>
                </a:lnTo>
                <a:lnTo>
                  <a:pt x="110000" y="0"/>
                </a:lnTo>
                <a:lnTo>
                  <a:pt x="100000" y="0"/>
                </a:lnTo>
                <a:lnTo>
                  <a:pt x="90000" y="0"/>
                </a:lnTo>
                <a:lnTo>
                  <a:pt x="8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22" name="Shape 5722"/>
          <p:cNvSpPr/>
          <p:nvPr/>
        </p:nvSpPr>
        <p:spPr>
          <a:xfrm>
            <a:off x="6872288" y="5554662"/>
            <a:ext cx="31750" cy="15875"/>
          </a:xfrm>
          <a:custGeom>
            <a:pathLst>
              <a:path extrusionOk="0" h="120000" w="120000">
                <a:moveTo>
                  <a:pt x="83478" y="108000"/>
                </a:moveTo>
                <a:lnTo>
                  <a:pt x="83478" y="108000"/>
                </a:lnTo>
                <a:lnTo>
                  <a:pt x="62608" y="108000"/>
                </a:lnTo>
                <a:lnTo>
                  <a:pt x="41739" y="108000"/>
                </a:lnTo>
                <a:lnTo>
                  <a:pt x="36521" y="108000"/>
                </a:lnTo>
                <a:lnTo>
                  <a:pt x="26086" y="108000"/>
                </a:lnTo>
                <a:lnTo>
                  <a:pt x="10434" y="96000"/>
                </a:lnTo>
                <a:lnTo>
                  <a:pt x="0" y="96000"/>
                </a:lnTo>
                <a:lnTo>
                  <a:pt x="0" y="60000"/>
                </a:lnTo>
                <a:lnTo>
                  <a:pt x="0" y="36000"/>
                </a:lnTo>
                <a:lnTo>
                  <a:pt x="5217" y="24000"/>
                </a:lnTo>
                <a:lnTo>
                  <a:pt x="15652" y="12000"/>
                </a:lnTo>
                <a:lnTo>
                  <a:pt x="31304" y="0"/>
                </a:lnTo>
                <a:lnTo>
                  <a:pt x="36521" y="0"/>
                </a:lnTo>
                <a:lnTo>
                  <a:pt x="46956" y="0"/>
                </a:lnTo>
                <a:lnTo>
                  <a:pt x="67826" y="0"/>
                </a:lnTo>
                <a:lnTo>
                  <a:pt x="78260" y="0"/>
                </a:lnTo>
                <a:lnTo>
                  <a:pt x="83478" y="24000"/>
                </a:lnTo>
                <a:lnTo>
                  <a:pt x="99130" y="36000"/>
                </a:lnTo>
                <a:lnTo>
                  <a:pt x="109565" y="48000"/>
                </a:lnTo>
                <a:lnTo>
                  <a:pt x="114782" y="60000"/>
                </a:lnTo>
                <a:lnTo>
                  <a:pt x="114782" y="84000"/>
                </a:lnTo>
                <a:lnTo>
                  <a:pt x="114782" y="96000"/>
                </a:lnTo>
                <a:lnTo>
                  <a:pt x="104347" y="108000"/>
                </a:lnTo>
                <a:lnTo>
                  <a:pt x="88695" y="108000"/>
                </a:lnTo>
                <a:lnTo>
                  <a:pt x="83478" y="108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23" name="Shape 5723"/>
          <p:cNvSpPr/>
          <p:nvPr/>
        </p:nvSpPr>
        <p:spPr>
          <a:xfrm>
            <a:off x="6829425" y="5387975"/>
            <a:ext cx="15875" cy="6349"/>
          </a:xfrm>
          <a:custGeom>
            <a:pathLst>
              <a:path extrusionOk="0" h="120000" w="120000">
                <a:moveTo>
                  <a:pt x="76363" y="90000"/>
                </a:moveTo>
                <a:lnTo>
                  <a:pt x="54545" y="90000"/>
                </a:lnTo>
                <a:lnTo>
                  <a:pt x="43636" y="90000"/>
                </a:lnTo>
                <a:lnTo>
                  <a:pt x="32727" y="90000"/>
                </a:lnTo>
                <a:lnTo>
                  <a:pt x="21818" y="90000"/>
                </a:lnTo>
                <a:lnTo>
                  <a:pt x="10909" y="90000"/>
                </a:lnTo>
                <a:lnTo>
                  <a:pt x="0" y="60000"/>
                </a:lnTo>
                <a:lnTo>
                  <a:pt x="10909" y="30000"/>
                </a:lnTo>
                <a:lnTo>
                  <a:pt x="21818" y="30000"/>
                </a:lnTo>
                <a:lnTo>
                  <a:pt x="32727" y="30000"/>
                </a:lnTo>
                <a:lnTo>
                  <a:pt x="43636" y="0"/>
                </a:lnTo>
                <a:lnTo>
                  <a:pt x="54545" y="0"/>
                </a:lnTo>
                <a:lnTo>
                  <a:pt x="65454" y="0"/>
                </a:lnTo>
                <a:lnTo>
                  <a:pt x="76363" y="0"/>
                </a:lnTo>
                <a:lnTo>
                  <a:pt x="87272" y="30000"/>
                </a:lnTo>
                <a:lnTo>
                  <a:pt x="98181" y="30000"/>
                </a:lnTo>
                <a:lnTo>
                  <a:pt x="98181" y="60000"/>
                </a:lnTo>
                <a:lnTo>
                  <a:pt x="109090" y="60000"/>
                </a:lnTo>
                <a:lnTo>
                  <a:pt x="98181" y="90000"/>
                </a:lnTo>
                <a:lnTo>
                  <a:pt x="87272" y="90000"/>
                </a:lnTo>
                <a:lnTo>
                  <a:pt x="76363"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24" name="Shape 5724"/>
          <p:cNvSpPr/>
          <p:nvPr/>
        </p:nvSpPr>
        <p:spPr>
          <a:xfrm>
            <a:off x="6829425" y="5387975"/>
            <a:ext cx="31750" cy="22225"/>
          </a:xfrm>
          <a:custGeom>
            <a:pathLst>
              <a:path extrusionOk="0" h="120000" w="120000">
                <a:moveTo>
                  <a:pt x="81818" y="111428"/>
                </a:moveTo>
                <a:lnTo>
                  <a:pt x="81818" y="111428"/>
                </a:lnTo>
                <a:lnTo>
                  <a:pt x="54545" y="102857"/>
                </a:lnTo>
                <a:lnTo>
                  <a:pt x="43636" y="102857"/>
                </a:lnTo>
                <a:lnTo>
                  <a:pt x="38181" y="111428"/>
                </a:lnTo>
                <a:lnTo>
                  <a:pt x="21818" y="111428"/>
                </a:lnTo>
                <a:lnTo>
                  <a:pt x="10909" y="102857"/>
                </a:lnTo>
                <a:lnTo>
                  <a:pt x="5454" y="94285"/>
                </a:lnTo>
                <a:lnTo>
                  <a:pt x="0" y="77142"/>
                </a:lnTo>
                <a:lnTo>
                  <a:pt x="0" y="59999"/>
                </a:lnTo>
                <a:lnTo>
                  <a:pt x="5454" y="42857"/>
                </a:lnTo>
                <a:lnTo>
                  <a:pt x="10909" y="34285"/>
                </a:lnTo>
                <a:lnTo>
                  <a:pt x="21818" y="25714"/>
                </a:lnTo>
                <a:lnTo>
                  <a:pt x="38181" y="25714"/>
                </a:lnTo>
                <a:lnTo>
                  <a:pt x="49090" y="17142"/>
                </a:lnTo>
                <a:lnTo>
                  <a:pt x="60000" y="8571"/>
                </a:lnTo>
                <a:lnTo>
                  <a:pt x="70909" y="0"/>
                </a:lnTo>
                <a:lnTo>
                  <a:pt x="81818" y="8571"/>
                </a:lnTo>
                <a:lnTo>
                  <a:pt x="92727" y="34285"/>
                </a:lnTo>
                <a:lnTo>
                  <a:pt x="103636" y="51428"/>
                </a:lnTo>
                <a:lnTo>
                  <a:pt x="109090" y="68571"/>
                </a:lnTo>
                <a:lnTo>
                  <a:pt x="114545" y="85714"/>
                </a:lnTo>
                <a:lnTo>
                  <a:pt x="109090" y="102857"/>
                </a:lnTo>
                <a:lnTo>
                  <a:pt x="98181" y="102857"/>
                </a:lnTo>
                <a:lnTo>
                  <a:pt x="81818" y="11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25" name="Shape 5725"/>
          <p:cNvSpPr/>
          <p:nvPr/>
        </p:nvSpPr>
        <p:spPr>
          <a:xfrm>
            <a:off x="6827838" y="5519737"/>
            <a:ext cx="4762" cy="7937"/>
          </a:xfrm>
          <a:custGeom>
            <a:pathLst>
              <a:path extrusionOk="0" h="120000" w="120000">
                <a:moveTo>
                  <a:pt x="0" y="48000"/>
                </a:moveTo>
                <a:lnTo>
                  <a:pt x="0" y="24000"/>
                </a:lnTo>
                <a:lnTo>
                  <a:pt x="0" y="0"/>
                </a:lnTo>
                <a:lnTo>
                  <a:pt x="40000" y="0"/>
                </a:lnTo>
                <a:lnTo>
                  <a:pt x="80000" y="24000"/>
                </a:lnTo>
                <a:lnTo>
                  <a:pt x="80000" y="72000"/>
                </a:lnTo>
                <a:lnTo>
                  <a:pt x="40000" y="96000"/>
                </a:lnTo>
                <a:lnTo>
                  <a:pt x="0" y="4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26" name="Shape 5726"/>
          <p:cNvSpPr/>
          <p:nvPr/>
        </p:nvSpPr>
        <p:spPr>
          <a:xfrm>
            <a:off x="6831013" y="5519737"/>
            <a:ext cx="14287" cy="23812"/>
          </a:xfrm>
          <a:custGeom>
            <a:pathLst>
              <a:path extrusionOk="0" h="120000" w="120000">
                <a:moveTo>
                  <a:pt x="108000" y="56000"/>
                </a:moveTo>
                <a:lnTo>
                  <a:pt x="108000" y="56000"/>
                </a:lnTo>
                <a:lnTo>
                  <a:pt x="96000" y="40000"/>
                </a:lnTo>
                <a:lnTo>
                  <a:pt x="96000" y="16000"/>
                </a:lnTo>
                <a:lnTo>
                  <a:pt x="96000" y="8000"/>
                </a:lnTo>
                <a:lnTo>
                  <a:pt x="72000" y="0"/>
                </a:lnTo>
                <a:lnTo>
                  <a:pt x="36000" y="0"/>
                </a:lnTo>
                <a:lnTo>
                  <a:pt x="24000" y="8000"/>
                </a:lnTo>
                <a:lnTo>
                  <a:pt x="12000" y="24000"/>
                </a:lnTo>
                <a:lnTo>
                  <a:pt x="0" y="80000"/>
                </a:lnTo>
                <a:lnTo>
                  <a:pt x="72000" y="112000"/>
                </a:lnTo>
                <a:lnTo>
                  <a:pt x="108000" y="56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27" name="Shape 5727"/>
          <p:cNvSpPr/>
          <p:nvPr/>
        </p:nvSpPr>
        <p:spPr>
          <a:xfrm>
            <a:off x="6926263" y="5492750"/>
            <a:ext cx="3174" cy="7937"/>
          </a:xfrm>
          <a:custGeom>
            <a:pathLst>
              <a:path extrusionOk="0" h="120000" w="120000">
                <a:moveTo>
                  <a:pt x="0" y="48000"/>
                </a:moveTo>
                <a:lnTo>
                  <a:pt x="0" y="24000"/>
                </a:lnTo>
                <a:lnTo>
                  <a:pt x="0" y="0"/>
                </a:lnTo>
                <a:lnTo>
                  <a:pt x="60000" y="0"/>
                </a:lnTo>
                <a:lnTo>
                  <a:pt x="60000" y="24000"/>
                </a:lnTo>
                <a:lnTo>
                  <a:pt x="60000" y="72000"/>
                </a:lnTo>
                <a:lnTo>
                  <a:pt x="0" y="96000"/>
                </a:lnTo>
                <a:lnTo>
                  <a:pt x="0" y="4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28" name="Shape 5728"/>
          <p:cNvSpPr/>
          <p:nvPr/>
        </p:nvSpPr>
        <p:spPr>
          <a:xfrm>
            <a:off x="6927850" y="5492750"/>
            <a:ext cx="14288" cy="23813"/>
          </a:xfrm>
          <a:custGeom>
            <a:pathLst>
              <a:path extrusionOk="0" h="120000" w="120000">
                <a:moveTo>
                  <a:pt x="109090" y="56000"/>
                </a:moveTo>
                <a:lnTo>
                  <a:pt x="109090" y="56000"/>
                </a:lnTo>
                <a:lnTo>
                  <a:pt x="98181" y="32000"/>
                </a:lnTo>
                <a:lnTo>
                  <a:pt x="98181" y="16000"/>
                </a:lnTo>
                <a:lnTo>
                  <a:pt x="87272" y="8000"/>
                </a:lnTo>
                <a:lnTo>
                  <a:pt x="65454" y="0"/>
                </a:lnTo>
                <a:lnTo>
                  <a:pt x="43636" y="8000"/>
                </a:lnTo>
                <a:lnTo>
                  <a:pt x="32727" y="16000"/>
                </a:lnTo>
                <a:lnTo>
                  <a:pt x="21818" y="24000"/>
                </a:lnTo>
                <a:lnTo>
                  <a:pt x="0" y="72000"/>
                </a:lnTo>
                <a:lnTo>
                  <a:pt x="76363" y="112000"/>
                </a:lnTo>
                <a:lnTo>
                  <a:pt x="109090" y="56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29" name="Shape 5729"/>
          <p:cNvSpPr/>
          <p:nvPr/>
        </p:nvSpPr>
        <p:spPr>
          <a:xfrm>
            <a:off x="6904038" y="5426075"/>
            <a:ext cx="3174" cy="7937"/>
          </a:xfrm>
          <a:custGeom>
            <a:pathLst>
              <a:path extrusionOk="0" h="120000" w="120000">
                <a:moveTo>
                  <a:pt x="80000" y="48000"/>
                </a:moveTo>
                <a:lnTo>
                  <a:pt x="80000" y="24000"/>
                </a:lnTo>
                <a:lnTo>
                  <a:pt x="80000" y="0"/>
                </a:lnTo>
                <a:lnTo>
                  <a:pt x="40000" y="0"/>
                </a:lnTo>
                <a:lnTo>
                  <a:pt x="0" y="0"/>
                </a:lnTo>
                <a:lnTo>
                  <a:pt x="40000" y="72000"/>
                </a:lnTo>
                <a:lnTo>
                  <a:pt x="80000" y="96000"/>
                </a:lnTo>
                <a:lnTo>
                  <a:pt x="80000" y="4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30" name="Shape 5730"/>
          <p:cNvSpPr/>
          <p:nvPr/>
        </p:nvSpPr>
        <p:spPr>
          <a:xfrm>
            <a:off x="6904038" y="5426075"/>
            <a:ext cx="19049" cy="23813"/>
          </a:xfrm>
          <a:custGeom>
            <a:pathLst>
              <a:path extrusionOk="0" h="120000" w="120000">
                <a:moveTo>
                  <a:pt x="111428" y="56000"/>
                </a:moveTo>
                <a:lnTo>
                  <a:pt x="111428" y="56000"/>
                </a:lnTo>
                <a:lnTo>
                  <a:pt x="102857" y="40000"/>
                </a:lnTo>
                <a:lnTo>
                  <a:pt x="102857" y="16000"/>
                </a:lnTo>
                <a:lnTo>
                  <a:pt x="94285" y="8000"/>
                </a:lnTo>
                <a:lnTo>
                  <a:pt x="77142" y="0"/>
                </a:lnTo>
                <a:lnTo>
                  <a:pt x="59999" y="0"/>
                </a:lnTo>
                <a:lnTo>
                  <a:pt x="25714" y="0"/>
                </a:lnTo>
                <a:lnTo>
                  <a:pt x="0" y="0"/>
                </a:lnTo>
                <a:lnTo>
                  <a:pt x="25714" y="80000"/>
                </a:lnTo>
                <a:lnTo>
                  <a:pt x="85714" y="112000"/>
                </a:lnTo>
                <a:lnTo>
                  <a:pt x="111428" y="56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31" name="Shape 5731"/>
          <p:cNvSpPr/>
          <p:nvPr/>
        </p:nvSpPr>
        <p:spPr>
          <a:xfrm>
            <a:off x="6827838" y="5446712"/>
            <a:ext cx="15875" cy="4762"/>
          </a:xfrm>
          <a:custGeom>
            <a:pathLst>
              <a:path extrusionOk="0" h="120000" w="120000">
                <a:moveTo>
                  <a:pt x="0" y="80000"/>
                </a:moveTo>
                <a:lnTo>
                  <a:pt x="20000" y="80000"/>
                </a:lnTo>
                <a:lnTo>
                  <a:pt x="20000" y="40000"/>
                </a:lnTo>
                <a:lnTo>
                  <a:pt x="30000" y="40000"/>
                </a:lnTo>
                <a:lnTo>
                  <a:pt x="50000" y="40000"/>
                </a:lnTo>
                <a:lnTo>
                  <a:pt x="60000" y="40000"/>
                </a:lnTo>
                <a:lnTo>
                  <a:pt x="70000" y="40000"/>
                </a:lnTo>
                <a:lnTo>
                  <a:pt x="80000" y="80000"/>
                </a:lnTo>
                <a:lnTo>
                  <a:pt x="90000" y="80000"/>
                </a:lnTo>
                <a:lnTo>
                  <a:pt x="100000" y="80000"/>
                </a:lnTo>
                <a:lnTo>
                  <a:pt x="100000" y="40000"/>
                </a:lnTo>
                <a:lnTo>
                  <a:pt x="110000" y="40000"/>
                </a:lnTo>
                <a:lnTo>
                  <a:pt x="100000" y="40000"/>
                </a:lnTo>
                <a:lnTo>
                  <a:pt x="90000" y="40000"/>
                </a:lnTo>
                <a:lnTo>
                  <a:pt x="70000" y="0"/>
                </a:lnTo>
                <a:lnTo>
                  <a:pt x="60000" y="0"/>
                </a:lnTo>
                <a:lnTo>
                  <a:pt x="40000" y="0"/>
                </a:lnTo>
                <a:lnTo>
                  <a:pt x="30000" y="0"/>
                </a:lnTo>
                <a:lnTo>
                  <a:pt x="20000" y="0"/>
                </a:lnTo>
                <a:lnTo>
                  <a:pt x="10000" y="0"/>
                </a:lnTo>
                <a:lnTo>
                  <a:pt x="10000" y="40000"/>
                </a:lnTo>
                <a:lnTo>
                  <a:pt x="0" y="40000"/>
                </a:lnTo>
                <a:lnTo>
                  <a:pt x="0" y="8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32" name="Shape 5732"/>
          <p:cNvSpPr/>
          <p:nvPr/>
        </p:nvSpPr>
        <p:spPr>
          <a:xfrm>
            <a:off x="6827838" y="5446712"/>
            <a:ext cx="31750" cy="20636"/>
          </a:xfrm>
          <a:custGeom>
            <a:pathLst>
              <a:path extrusionOk="0" h="120000" w="120000">
                <a:moveTo>
                  <a:pt x="0" y="110769"/>
                </a:moveTo>
                <a:lnTo>
                  <a:pt x="0" y="110769"/>
                </a:lnTo>
                <a:lnTo>
                  <a:pt x="15652" y="83076"/>
                </a:lnTo>
                <a:lnTo>
                  <a:pt x="20869" y="55384"/>
                </a:lnTo>
                <a:lnTo>
                  <a:pt x="36521" y="55384"/>
                </a:lnTo>
                <a:lnTo>
                  <a:pt x="52173" y="55384"/>
                </a:lnTo>
                <a:lnTo>
                  <a:pt x="57391" y="55384"/>
                </a:lnTo>
                <a:lnTo>
                  <a:pt x="73043" y="73846"/>
                </a:lnTo>
                <a:lnTo>
                  <a:pt x="88695" y="83076"/>
                </a:lnTo>
                <a:lnTo>
                  <a:pt x="93913" y="83076"/>
                </a:lnTo>
                <a:lnTo>
                  <a:pt x="104347" y="83076"/>
                </a:lnTo>
                <a:lnTo>
                  <a:pt x="109565" y="73846"/>
                </a:lnTo>
                <a:lnTo>
                  <a:pt x="114782" y="55384"/>
                </a:lnTo>
                <a:lnTo>
                  <a:pt x="104347" y="46153"/>
                </a:lnTo>
                <a:lnTo>
                  <a:pt x="93913" y="27692"/>
                </a:lnTo>
                <a:lnTo>
                  <a:pt x="73043" y="9230"/>
                </a:lnTo>
                <a:lnTo>
                  <a:pt x="67826" y="0"/>
                </a:lnTo>
                <a:lnTo>
                  <a:pt x="57391" y="0"/>
                </a:lnTo>
                <a:lnTo>
                  <a:pt x="46956" y="0"/>
                </a:lnTo>
                <a:lnTo>
                  <a:pt x="36521" y="0"/>
                </a:lnTo>
                <a:lnTo>
                  <a:pt x="20869" y="0"/>
                </a:lnTo>
                <a:lnTo>
                  <a:pt x="10434" y="0"/>
                </a:lnTo>
                <a:lnTo>
                  <a:pt x="5217" y="27692"/>
                </a:lnTo>
                <a:lnTo>
                  <a:pt x="0" y="55384"/>
                </a:lnTo>
                <a:lnTo>
                  <a:pt x="0" y="92307"/>
                </a:lnTo>
                <a:lnTo>
                  <a:pt x="0" y="11076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33" name="Shape 5733"/>
          <p:cNvSpPr/>
          <p:nvPr/>
        </p:nvSpPr>
        <p:spPr>
          <a:xfrm>
            <a:off x="6878638" y="5486400"/>
            <a:ext cx="12699" cy="6349"/>
          </a:xfrm>
          <a:custGeom>
            <a:pathLst>
              <a:path extrusionOk="0" h="120000" w="120000">
                <a:moveTo>
                  <a:pt x="0" y="0"/>
                </a:moveTo>
                <a:lnTo>
                  <a:pt x="108000" y="30000"/>
                </a:lnTo>
                <a:lnTo>
                  <a:pt x="48000" y="60000"/>
                </a:lnTo>
                <a:lnTo>
                  <a:pt x="48000" y="90000"/>
                </a:lnTo>
                <a:lnTo>
                  <a:pt x="0" y="90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34" name="Shape 5734"/>
          <p:cNvSpPr/>
          <p:nvPr/>
        </p:nvSpPr>
        <p:spPr>
          <a:xfrm>
            <a:off x="6891338" y="5491162"/>
            <a:ext cx="3174" cy="12699"/>
          </a:xfrm>
          <a:custGeom>
            <a:pathLst>
              <a:path extrusionOk="0" h="120000" w="120000">
                <a:moveTo>
                  <a:pt x="80000" y="105000"/>
                </a:moveTo>
                <a:lnTo>
                  <a:pt x="80000" y="105000"/>
                </a:lnTo>
                <a:lnTo>
                  <a:pt x="0" y="60000"/>
                </a:lnTo>
                <a:lnTo>
                  <a:pt x="40000" y="30000"/>
                </a:lnTo>
                <a:lnTo>
                  <a:pt x="40000" y="0"/>
                </a:lnTo>
                <a:lnTo>
                  <a:pt x="80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35" name="Shape 5735"/>
          <p:cNvSpPr/>
          <p:nvPr/>
        </p:nvSpPr>
        <p:spPr>
          <a:xfrm>
            <a:off x="6786563" y="5448300"/>
            <a:ext cx="15875" cy="26987"/>
          </a:xfrm>
          <a:custGeom>
            <a:pathLst>
              <a:path extrusionOk="0" h="120000" w="120000">
                <a:moveTo>
                  <a:pt x="0" y="112941"/>
                </a:moveTo>
                <a:lnTo>
                  <a:pt x="0" y="98823"/>
                </a:lnTo>
                <a:lnTo>
                  <a:pt x="0" y="84705"/>
                </a:lnTo>
                <a:lnTo>
                  <a:pt x="0" y="70588"/>
                </a:lnTo>
                <a:lnTo>
                  <a:pt x="0" y="63529"/>
                </a:lnTo>
                <a:lnTo>
                  <a:pt x="0" y="56470"/>
                </a:lnTo>
                <a:lnTo>
                  <a:pt x="109090" y="49411"/>
                </a:lnTo>
                <a:lnTo>
                  <a:pt x="109090" y="42352"/>
                </a:lnTo>
                <a:lnTo>
                  <a:pt x="0" y="28235"/>
                </a:lnTo>
                <a:lnTo>
                  <a:pt x="0" y="21176"/>
                </a:lnTo>
                <a:lnTo>
                  <a:pt x="0" y="7058"/>
                </a:lnTo>
                <a:lnTo>
                  <a:pt x="0" y="0"/>
                </a:lnTo>
                <a:lnTo>
                  <a:pt x="0" y="112941"/>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36" name="Shape 5736"/>
          <p:cNvSpPr/>
          <p:nvPr/>
        </p:nvSpPr>
        <p:spPr>
          <a:xfrm>
            <a:off x="6800850" y="5448300"/>
            <a:ext cx="1587" cy="42862"/>
          </a:xfrm>
          <a:custGeom>
            <a:pathLst>
              <a:path extrusionOk="0" h="120000" w="120000">
                <a:moveTo>
                  <a:pt x="60000" y="115555"/>
                </a:moveTo>
                <a:lnTo>
                  <a:pt x="60000" y="115555"/>
                </a:lnTo>
                <a:lnTo>
                  <a:pt x="60000" y="102222"/>
                </a:lnTo>
                <a:lnTo>
                  <a:pt x="60000" y="84444"/>
                </a:lnTo>
                <a:lnTo>
                  <a:pt x="60000" y="75555"/>
                </a:lnTo>
                <a:lnTo>
                  <a:pt x="60000" y="71111"/>
                </a:lnTo>
                <a:lnTo>
                  <a:pt x="60000" y="66666"/>
                </a:lnTo>
                <a:lnTo>
                  <a:pt x="60000" y="57777"/>
                </a:lnTo>
                <a:lnTo>
                  <a:pt x="0" y="53333"/>
                </a:lnTo>
                <a:lnTo>
                  <a:pt x="0" y="44444"/>
                </a:lnTo>
                <a:lnTo>
                  <a:pt x="60000" y="31111"/>
                </a:lnTo>
                <a:lnTo>
                  <a:pt x="60000" y="22222"/>
                </a:lnTo>
                <a:lnTo>
                  <a:pt x="60000" y="4444"/>
                </a:lnTo>
                <a:lnTo>
                  <a:pt x="60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37" name="Shape 5737"/>
          <p:cNvSpPr/>
          <p:nvPr/>
        </p:nvSpPr>
        <p:spPr>
          <a:xfrm>
            <a:off x="6788150" y="5410200"/>
            <a:ext cx="25399" cy="7937"/>
          </a:xfrm>
          <a:custGeom>
            <a:pathLst>
              <a:path extrusionOk="0" h="120000" w="120000">
                <a:moveTo>
                  <a:pt x="0" y="72000"/>
                </a:moveTo>
                <a:lnTo>
                  <a:pt x="20000" y="96000"/>
                </a:lnTo>
                <a:lnTo>
                  <a:pt x="40000" y="72000"/>
                </a:lnTo>
                <a:lnTo>
                  <a:pt x="60000" y="48000"/>
                </a:lnTo>
                <a:lnTo>
                  <a:pt x="73333" y="24000"/>
                </a:lnTo>
                <a:lnTo>
                  <a:pt x="80000" y="0"/>
                </a:lnTo>
                <a:lnTo>
                  <a:pt x="100000" y="0"/>
                </a:lnTo>
                <a:lnTo>
                  <a:pt x="106666" y="0"/>
                </a:lnTo>
                <a:lnTo>
                  <a:pt x="113333" y="0"/>
                </a:lnTo>
                <a:lnTo>
                  <a:pt x="0" y="72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38" name="Shape 5738"/>
          <p:cNvSpPr/>
          <p:nvPr/>
        </p:nvSpPr>
        <p:spPr>
          <a:xfrm>
            <a:off x="6788150" y="5416550"/>
            <a:ext cx="39688" cy="11113"/>
          </a:xfrm>
          <a:custGeom>
            <a:pathLst>
              <a:path extrusionOk="0" h="120000" w="120000">
                <a:moveTo>
                  <a:pt x="0" y="17142"/>
                </a:moveTo>
                <a:lnTo>
                  <a:pt x="0" y="17142"/>
                </a:lnTo>
                <a:lnTo>
                  <a:pt x="16551" y="0"/>
                </a:lnTo>
                <a:lnTo>
                  <a:pt x="41379" y="17142"/>
                </a:lnTo>
                <a:lnTo>
                  <a:pt x="62068" y="51428"/>
                </a:lnTo>
                <a:lnTo>
                  <a:pt x="74482" y="85714"/>
                </a:lnTo>
                <a:lnTo>
                  <a:pt x="82758" y="102857"/>
                </a:lnTo>
                <a:lnTo>
                  <a:pt x="103448" y="102857"/>
                </a:lnTo>
                <a:lnTo>
                  <a:pt x="111724" y="102857"/>
                </a:lnTo>
                <a:lnTo>
                  <a:pt x="115862" y="10285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39" name="Shape 5739"/>
          <p:cNvSpPr/>
          <p:nvPr/>
        </p:nvSpPr>
        <p:spPr>
          <a:xfrm>
            <a:off x="6905625" y="5514975"/>
            <a:ext cx="12699" cy="14288"/>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40" name="Shape 5740"/>
          <p:cNvSpPr/>
          <p:nvPr/>
        </p:nvSpPr>
        <p:spPr>
          <a:xfrm>
            <a:off x="6864350" y="5510212"/>
            <a:ext cx="12699" cy="12699"/>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41" name="Shape 5741"/>
          <p:cNvSpPr/>
          <p:nvPr/>
        </p:nvSpPr>
        <p:spPr>
          <a:xfrm>
            <a:off x="6851650" y="5473700"/>
            <a:ext cx="14288" cy="14288"/>
          </a:xfrm>
          <a:custGeom>
            <a:pathLst>
              <a:path extrusionOk="0" h="120000" w="120000">
                <a:moveTo>
                  <a:pt x="48000" y="106666"/>
                </a:moveTo>
                <a:lnTo>
                  <a:pt x="108000" y="106666"/>
                </a:lnTo>
                <a:lnTo>
                  <a:pt x="108000" y="53333"/>
                </a:lnTo>
                <a:lnTo>
                  <a:pt x="4800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42" name="Shape 5742"/>
          <p:cNvSpPr/>
          <p:nvPr/>
        </p:nvSpPr>
        <p:spPr>
          <a:xfrm>
            <a:off x="6927850" y="5453062"/>
            <a:ext cx="14288" cy="14287"/>
          </a:xfrm>
          <a:custGeom>
            <a:pathLst>
              <a:path extrusionOk="0" h="120000" w="120000">
                <a:moveTo>
                  <a:pt x="48000" y="106666"/>
                </a:moveTo>
                <a:lnTo>
                  <a:pt x="48000" y="106666"/>
                </a:lnTo>
                <a:lnTo>
                  <a:pt x="108000" y="106666"/>
                </a:lnTo>
                <a:lnTo>
                  <a:pt x="108000" y="53333"/>
                </a:lnTo>
                <a:lnTo>
                  <a:pt x="4800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43" name="Shape 5743"/>
          <p:cNvSpPr/>
          <p:nvPr/>
        </p:nvSpPr>
        <p:spPr>
          <a:xfrm>
            <a:off x="6878638" y="5354637"/>
            <a:ext cx="12699"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44" name="Shape 5744"/>
          <p:cNvSpPr/>
          <p:nvPr/>
        </p:nvSpPr>
        <p:spPr>
          <a:xfrm>
            <a:off x="6910388" y="5378450"/>
            <a:ext cx="14287" cy="12699"/>
          </a:xfrm>
          <a:custGeom>
            <a:pathLst>
              <a:path extrusionOk="0" h="120000" w="120000">
                <a:moveTo>
                  <a:pt x="48000" y="105000"/>
                </a:moveTo>
                <a:lnTo>
                  <a:pt x="48000" y="105000"/>
                </a:lnTo>
                <a:lnTo>
                  <a:pt x="108000" y="105000"/>
                </a:lnTo>
                <a:lnTo>
                  <a:pt x="108000" y="75000"/>
                </a:lnTo>
                <a:lnTo>
                  <a:pt x="108000" y="30000"/>
                </a:lnTo>
                <a:lnTo>
                  <a:pt x="4800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45" name="Shape 5745"/>
          <p:cNvSpPr/>
          <p:nvPr/>
        </p:nvSpPr>
        <p:spPr>
          <a:xfrm>
            <a:off x="6800850" y="5456237"/>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46" name="Shape 5746"/>
          <p:cNvSpPr/>
          <p:nvPr/>
        </p:nvSpPr>
        <p:spPr>
          <a:xfrm>
            <a:off x="6781800" y="5503862"/>
            <a:ext cx="12699"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47" name="Shape 5747"/>
          <p:cNvSpPr/>
          <p:nvPr/>
        </p:nvSpPr>
        <p:spPr>
          <a:xfrm>
            <a:off x="6764338" y="5459412"/>
            <a:ext cx="12699" cy="12699"/>
          </a:xfrm>
          <a:custGeom>
            <a:pathLst>
              <a:path extrusionOk="0" h="120000" w="120000">
                <a:moveTo>
                  <a:pt x="40000" y="105000"/>
                </a:moveTo>
                <a:lnTo>
                  <a:pt x="66666" y="105000"/>
                </a:lnTo>
                <a:lnTo>
                  <a:pt x="106666" y="105000"/>
                </a:lnTo>
                <a:lnTo>
                  <a:pt x="106666" y="75000"/>
                </a:lnTo>
                <a:lnTo>
                  <a:pt x="106666" y="30000"/>
                </a:lnTo>
                <a:lnTo>
                  <a:pt x="66666" y="0"/>
                </a:lnTo>
                <a:lnTo>
                  <a:pt x="40000" y="0"/>
                </a:lnTo>
                <a:lnTo>
                  <a:pt x="40000" y="30000"/>
                </a:lnTo>
                <a:lnTo>
                  <a:pt x="0" y="30000"/>
                </a:lnTo>
                <a:lnTo>
                  <a:pt x="0" y="75000"/>
                </a:lnTo>
                <a:lnTo>
                  <a:pt x="0" y="10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48" name="Shape 5748"/>
          <p:cNvSpPr/>
          <p:nvPr/>
        </p:nvSpPr>
        <p:spPr>
          <a:xfrm>
            <a:off x="6802438" y="5373687"/>
            <a:ext cx="12699"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49" name="Shape 5749"/>
          <p:cNvSpPr/>
          <p:nvPr/>
        </p:nvSpPr>
        <p:spPr>
          <a:xfrm>
            <a:off x="6905625" y="5556250"/>
            <a:ext cx="12699" cy="14288"/>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50" name="Shape 5750"/>
          <p:cNvSpPr/>
          <p:nvPr/>
        </p:nvSpPr>
        <p:spPr>
          <a:xfrm>
            <a:off x="6946900" y="5513387"/>
            <a:ext cx="15875" cy="15875"/>
          </a:xfrm>
          <a:custGeom>
            <a:pathLst>
              <a:path extrusionOk="0" h="120000" w="120000">
                <a:moveTo>
                  <a:pt x="0" y="108000"/>
                </a:moveTo>
                <a:lnTo>
                  <a:pt x="0" y="108000"/>
                </a:lnTo>
                <a:lnTo>
                  <a:pt x="109090" y="108000"/>
                </a:lnTo>
                <a:lnTo>
                  <a:pt x="109090" y="0"/>
                </a:lnTo>
                <a:lnTo>
                  <a:pt x="0" y="0"/>
                </a:lnTo>
                <a:lnTo>
                  <a:pt x="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51" name="Shape 5751"/>
          <p:cNvSpPr/>
          <p:nvPr/>
        </p:nvSpPr>
        <p:spPr>
          <a:xfrm>
            <a:off x="6954838" y="5432425"/>
            <a:ext cx="12699" cy="14288"/>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52" name="Shape 5752"/>
          <p:cNvSpPr/>
          <p:nvPr/>
        </p:nvSpPr>
        <p:spPr>
          <a:xfrm>
            <a:off x="6907213" y="5399087"/>
            <a:ext cx="12699" cy="12699"/>
          </a:xfrm>
          <a:custGeom>
            <a:pathLst>
              <a:path extrusionOk="0" h="120000" w="120000">
                <a:moveTo>
                  <a:pt x="40000" y="105000"/>
                </a:moveTo>
                <a:lnTo>
                  <a:pt x="66666" y="105000"/>
                </a:lnTo>
                <a:lnTo>
                  <a:pt x="106666" y="75000"/>
                </a:lnTo>
                <a:lnTo>
                  <a:pt x="106666" y="30000"/>
                </a:lnTo>
                <a:lnTo>
                  <a:pt x="106666" y="0"/>
                </a:lnTo>
                <a:lnTo>
                  <a:pt x="66666" y="0"/>
                </a:lnTo>
                <a:lnTo>
                  <a:pt x="40000" y="0"/>
                </a:lnTo>
                <a:lnTo>
                  <a:pt x="0" y="0"/>
                </a:lnTo>
                <a:lnTo>
                  <a:pt x="0" y="30000"/>
                </a:lnTo>
                <a:lnTo>
                  <a:pt x="0" y="75000"/>
                </a:lnTo>
                <a:lnTo>
                  <a:pt x="0" y="10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53" name="Shape 5753"/>
          <p:cNvSpPr/>
          <p:nvPr/>
        </p:nvSpPr>
        <p:spPr>
          <a:xfrm>
            <a:off x="6938963" y="5399087"/>
            <a:ext cx="11112" cy="14287"/>
          </a:xfrm>
          <a:custGeom>
            <a:pathLst>
              <a:path extrusionOk="0" h="120000" w="120000">
                <a:moveTo>
                  <a:pt x="30000" y="106666"/>
                </a:moveTo>
                <a:lnTo>
                  <a:pt x="75000" y="106666"/>
                </a:lnTo>
                <a:lnTo>
                  <a:pt x="105000" y="106666"/>
                </a:lnTo>
                <a:lnTo>
                  <a:pt x="105000" y="53333"/>
                </a:lnTo>
                <a:lnTo>
                  <a:pt x="75000" y="53333"/>
                </a:lnTo>
                <a:lnTo>
                  <a:pt x="75000" y="0"/>
                </a:lnTo>
                <a:lnTo>
                  <a:pt x="30000" y="0"/>
                </a:lnTo>
                <a:lnTo>
                  <a:pt x="0" y="0"/>
                </a:lnTo>
                <a:lnTo>
                  <a:pt x="0" y="53333"/>
                </a:lnTo>
                <a:lnTo>
                  <a:pt x="0" y="106666"/>
                </a:lnTo>
                <a:lnTo>
                  <a:pt x="3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54" name="Shape 5754"/>
          <p:cNvSpPr/>
          <p:nvPr/>
        </p:nvSpPr>
        <p:spPr>
          <a:xfrm>
            <a:off x="4491037" y="4273550"/>
            <a:ext cx="388936" cy="1390650"/>
          </a:xfrm>
          <a:custGeom>
            <a:pathLst>
              <a:path extrusionOk="0" h="120000" w="120000">
                <a:moveTo>
                  <a:pt x="103854" y="113972"/>
                </a:moveTo>
                <a:lnTo>
                  <a:pt x="103854" y="113972"/>
                </a:lnTo>
                <a:lnTo>
                  <a:pt x="99927" y="115068"/>
                </a:lnTo>
                <a:lnTo>
                  <a:pt x="96436" y="116164"/>
                </a:lnTo>
                <a:lnTo>
                  <a:pt x="92945" y="117123"/>
                </a:lnTo>
                <a:lnTo>
                  <a:pt x="89890" y="117808"/>
                </a:lnTo>
                <a:lnTo>
                  <a:pt x="86400" y="118630"/>
                </a:lnTo>
                <a:lnTo>
                  <a:pt x="82909" y="119041"/>
                </a:lnTo>
                <a:lnTo>
                  <a:pt x="79418" y="119452"/>
                </a:lnTo>
                <a:lnTo>
                  <a:pt x="75490" y="119589"/>
                </a:lnTo>
                <a:lnTo>
                  <a:pt x="71563" y="119726"/>
                </a:lnTo>
                <a:lnTo>
                  <a:pt x="67200" y="119863"/>
                </a:lnTo>
                <a:lnTo>
                  <a:pt x="62400" y="119726"/>
                </a:lnTo>
                <a:lnTo>
                  <a:pt x="58036" y="119589"/>
                </a:lnTo>
                <a:lnTo>
                  <a:pt x="52363" y="119452"/>
                </a:lnTo>
                <a:lnTo>
                  <a:pt x="46690" y="119178"/>
                </a:lnTo>
                <a:lnTo>
                  <a:pt x="39709" y="118767"/>
                </a:lnTo>
                <a:lnTo>
                  <a:pt x="32290" y="118493"/>
                </a:lnTo>
                <a:lnTo>
                  <a:pt x="18763" y="117397"/>
                </a:lnTo>
                <a:lnTo>
                  <a:pt x="9163" y="116027"/>
                </a:lnTo>
                <a:lnTo>
                  <a:pt x="3490" y="114109"/>
                </a:lnTo>
                <a:lnTo>
                  <a:pt x="872" y="111780"/>
                </a:lnTo>
                <a:lnTo>
                  <a:pt x="0" y="109452"/>
                </a:lnTo>
                <a:lnTo>
                  <a:pt x="436" y="106712"/>
                </a:lnTo>
                <a:lnTo>
                  <a:pt x="1745" y="103835"/>
                </a:lnTo>
                <a:lnTo>
                  <a:pt x="3054" y="100684"/>
                </a:lnTo>
                <a:lnTo>
                  <a:pt x="3490" y="98904"/>
                </a:lnTo>
                <a:lnTo>
                  <a:pt x="3927" y="96575"/>
                </a:lnTo>
                <a:lnTo>
                  <a:pt x="4363" y="93424"/>
                </a:lnTo>
                <a:lnTo>
                  <a:pt x="4800" y="90000"/>
                </a:lnTo>
                <a:lnTo>
                  <a:pt x="5236" y="86164"/>
                </a:lnTo>
                <a:lnTo>
                  <a:pt x="5672" y="81917"/>
                </a:lnTo>
                <a:lnTo>
                  <a:pt x="6545" y="77534"/>
                </a:lnTo>
                <a:lnTo>
                  <a:pt x="6545" y="73013"/>
                </a:lnTo>
                <a:lnTo>
                  <a:pt x="6545" y="68356"/>
                </a:lnTo>
                <a:lnTo>
                  <a:pt x="6981" y="63972"/>
                </a:lnTo>
                <a:lnTo>
                  <a:pt x="6981" y="59726"/>
                </a:lnTo>
                <a:lnTo>
                  <a:pt x="6981" y="55753"/>
                </a:lnTo>
                <a:lnTo>
                  <a:pt x="6981" y="52054"/>
                </a:lnTo>
                <a:lnTo>
                  <a:pt x="6981" y="49041"/>
                </a:lnTo>
                <a:lnTo>
                  <a:pt x="6545" y="46438"/>
                </a:lnTo>
                <a:lnTo>
                  <a:pt x="6545" y="44383"/>
                </a:lnTo>
                <a:lnTo>
                  <a:pt x="5672" y="42876"/>
                </a:lnTo>
                <a:lnTo>
                  <a:pt x="5236" y="41232"/>
                </a:lnTo>
                <a:lnTo>
                  <a:pt x="4800" y="39315"/>
                </a:lnTo>
                <a:lnTo>
                  <a:pt x="4800" y="37260"/>
                </a:lnTo>
                <a:lnTo>
                  <a:pt x="4363" y="35205"/>
                </a:lnTo>
                <a:lnTo>
                  <a:pt x="4363" y="33013"/>
                </a:lnTo>
                <a:lnTo>
                  <a:pt x="4363" y="30821"/>
                </a:lnTo>
                <a:lnTo>
                  <a:pt x="4363" y="28493"/>
                </a:lnTo>
                <a:lnTo>
                  <a:pt x="3927" y="26164"/>
                </a:lnTo>
                <a:lnTo>
                  <a:pt x="3927" y="23972"/>
                </a:lnTo>
                <a:lnTo>
                  <a:pt x="4363" y="21780"/>
                </a:lnTo>
                <a:lnTo>
                  <a:pt x="4363" y="19726"/>
                </a:lnTo>
                <a:lnTo>
                  <a:pt x="4363" y="17808"/>
                </a:lnTo>
                <a:lnTo>
                  <a:pt x="4363" y="16027"/>
                </a:lnTo>
                <a:lnTo>
                  <a:pt x="4800" y="14383"/>
                </a:lnTo>
                <a:lnTo>
                  <a:pt x="4800" y="12876"/>
                </a:lnTo>
                <a:lnTo>
                  <a:pt x="6981" y="10273"/>
                </a:lnTo>
                <a:lnTo>
                  <a:pt x="12218" y="7945"/>
                </a:lnTo>
                <a:lnTo>
                  <a:pt x="20072" y="5753"/>
                </a:lnTo>
                <a:lnTo>
                  <a:pt x="29236" y="3835"/>
                </a:lnTo>
                <a:lnTo>
                  <a:pt x="39272" y="2328"/>
                </a:lnTo>
                <a:lnTo>
                  <a:pt x="48000" y="1095"/>
                </a:lnTo>
                <a:lnTo>
                  <a:pt x="55854" y="410"/>
                </a:lnTo>
                <a:lnTo>
                  <a:pt x="61527" y="0"/>
                </a:lnTo>
                <a:lnTo>
                  <a:pt x="66763" y="136"/>
                </a:lnTo>
                <a:lnTo>
                  <a:pt x="72872" y="684"/>
                </a:lnTo>
                <a:lnTo>
                  <a:pt x="80290" y="1506"/>
                </a:lnTo>
                <a:lnTo>
                  <a:pt x="87272" y="2602"/>
                </a:lnTo>
                <a:lnTo>
                  <a:pt x="94690" y="3835"/>
                </a:lnTo>
                <a:lnTo>
                  <a:pt x="100363" y="5068"/>
                </a:lnTo>
                <a:lnTo>
                  <a:pt x="106036" y="6438"/>
                </a:lnTo>
                <a:lnTo>
                  <a:pt x="108654" y="7671"/>
                </a:lnTo>
                <a:lnTo>
                  <a:pt x="110400" y="8767"/>
                </a:lnTo>
                <a:lnTo>
                  <a:pt x="111272" y="10136"/>
                </a:lnTo>
                <a:lnTo>
                  <a:pt x="111709" y="11506"/>
                </a:lnTo>
                <a:lnTo>
                  <a:pt x="112145" y="13150"/>
                </a:lnTo>
                <a:lnTo>
                  <a:pt x="112145" y="15068"/>
                </a:lnTo>
                <a:lnTo>
                  <a:pt x="113018" y="17260"/>
                </a:lnTo>
                <a:lnTo>
                  <a:pt x="114327" y="19726"/>
                </a:lnTo>
                <a:lnTo>
                  <a:pt x="115636" y="22739"/>
                </a:lnTo>
                <a:lnTo>
                  <a:pt x="116509" y="24383"/>
                </a:lnTo>
                <a:lnTo>
                  <a:pt x="117818" y="26301"/>
                </a:lnTo>
                <a:lnTo>
                  <a:pt x="118254" y="28356"/>
                </a:lnTo>
                <a:lnTo>
                  <a:pt x="118690" y="30410"/>
                </a:lnTo>
                <a:lnTo>
                  <a:pt x="119127" y="32739"/>
                </a:lnTo>
                <a:lnTo>
                  <a:pt x="119563" y="34931"/>
                </a:lnTo>
                <a:lnTo>
                  <a:pt x="119563" y="37260"/>
                </a:lnTo>
                <a:lnTo>
                  <a:pt x="119563" y="39726"/>
                </a:lnTo>
                <a:lnTo>
                  <a:pt x="119563" y="41917"/>
                </a:lnTo>
                <a:lnTo>
                  <a:pt x="119563" y="44246"/>
                </a:lnTo>
                <a:lnTo>
                  <a:pt x="119127" y="46438"/>
                </a:lnTo>
                <a:lnTo>
                  <a:pt x="119127" y="48356"/>
                </a:lnTo>
                <a:lnTo>
                  <a:pt x="118690" y="50410"/>
                </a:lnTo>
                <a:lnTo>
                  <a:pt x="118254" y="52054"/>
                </a:lnTo>
                <a:lnTo>
                  <a:pt x="118254" y="53561"/>
                </a:lnTo>
                <a:lnTo>
                  <a:pt x="117818" y="54931"/>
                </a:lnTo>
                <a:lnTo>
                  <a:pt x="116945" y="56164"/>
                </a:lnTo>
                <a:lnTo>
                  <a:pt x="116072" y="57808"/>
                </a:lnTo>
                <a:lnTo>
                  <a:pt x="115636" y="59589"/>
                </a:lnTo>
                <a:lnTo>
                  <a:pt x="115200" y="61506"/>
                </a:lnTo>
                <a:lnTo>
                  <a:pt x="114763" y="63698"/>
                </a:lnTo>
                <a:lnTo>
                  <a:pt x="113890" y="65890"/>
                </a:lnTo>
                <a:lnTo>
                  <a:pt x="112581" y="68356"/>
                </a:lnTo>
                <a:lnTo>
                  <a:pt x="112145" y="70684"/>
                </a:lnTo>
                <a:lnTo>
                  <a:pt x="112145" y="73013"/>
                </a:lnTo>
                <a:lnTo>
                  <a:pt x="111709" y="75342"/>
                </a:lnTo>
                <a:lnTo>
                  <a:pt x="111272" y="77671"/>
                </a:lnTo>
                <a:lnTo>
                  <a:pt x="110836" y="79589"/>
                </a:lnTo>
                <a:lnTo>
                  <a:pt x="110836" y="81643"/>
                </a:lnTo>
                <a:lnTo>
                  <a:pt x="111272" y="83424"/>
                </a:lnTo>
                <a:lnTo>
                  <a:pt x="111709" y="84931"/>
                </a:lnTo>
                <a:lnTo>
                  <a:pt x="112145" y="86164"/>
                </a:lnTo>
                <a:lnTo>
                  <a:pt x="112581" y="87671"/>
                </a:lnTo>
                <a:lnTo>
                  <a:pt x="113890" y="89315"/>
                </a:lnTo>
                <a:lnTo>
                  <a:pt x="114763" y="91095"/>
                </a:lnTo>
                <a:lnTo>
                  <a:pt x="115200" y="92876"/>
                </a:lnTo>
                <a:lnTo>
                  <a:pt x="115636" y="94657"/>
                </a:lnTo>
                <a:lnTo>
                  <a:pt x="116072" y="96438"/>
                </a:lnTo>
                <a:lnTo>
                  <a:pt x="116509" y="98082"/>
                </a:lnTo>
                <a:lnTo>
                  <a:pt x="116945" y="99589"/>
                </a:lnTo>
                <a:lnTo>
                  <a:pt x="117818" y="101232"/>
                </a:lnTo>
                <a:lnTo>
                  <a:pt x="118254" y="102602"/>
                </a:lnTo>
                <a:lnTo>
                  <a:pt x="118254" y="103835"/>
                </a:lnTo>
                <a:lnTo>
                  <a:pt x="118254" y="104657"/>
                </a:lnTo>
                <a:lnTo>
                  <a:pt x="118254" y="105616"/>
                </a:lnTo>
                <a:lnTo>
                  <a:pt x="118690" y="106164"/>
                </a:lnTo>
                <a:lnTo>
                  <a:pt x="118690" y="106438"/>
                </a:lnTo>
                <a:lnTo>
                  <a:pt x="119127" y="106438"/>
                </a:lnTo>
                <a:lnTo>
                  <a:pt x="118254" y="107260"/>
                </a:lnTo>
                <a:lnTo>
                  <a:pt x="117818" y="107945"/>
                </a:lnTo>
                <a:lnTo>
                  <a:pt x="116072" y="108767"/>
                </a:lnTo>
                <a:lnTo>
                  <a:pt x="115200" y="109452"/>
                </a:lnTo>
                <a:lnTo>
                  <a:pt x="113018" y="110410"/>
                </a:lnTo>
                <a:lnTo>
                  <a:pt x="111272" y="111369"/>
                </a:lnTo>
                <a:lnTo>
                  <a:pt x="108218" y="112465"/>
                </a:lnTo>
                <a:lnTo>
                  <a:pt x="103854" y="113972"/>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55" name="Shape 5755"/>
          <p:cNvSpPr/>
          <p:nvPr/>
        </p:nvSpPr>
        <p:spPr>
          <a:xfrm>
            <a:off x="2805113" y="4337050"/>
            <a:ext cx="46036" cy="41275"/>
          </a:xfrm>
          <a:custGeom>
            <a:pathLst>
              <a:path extrusionOk="0" h="120000" w="120000">
                <a:moveTo>
                  <a:pt x="0" y="115384"/>
                </a:moveTo>
                <a:lnTo>
                  <a:pt x="48000" y="110769"/>
                </a:lnTo>
                <a:lnTo>
                  <a:pt x="84000" y="96923"/>
                </a:lnTo>
                <a:lnTo>
                  <a:pt x="96000" y="78461"/>
                </a:lnTo>
                <a:lnTo>
                  <a:pt x="108000" y="55384"/>
                </a:lnTo>
                <a:lnTo>
                  <a:pt x="96000" y="32307"/>
                </a:lnTo>
                <a:lnTo>
                  <a:pt x="84000" y="18461"/>
                </a:lnTo>
                <a:lnTo>
                  <a:pt x="48000" y="4615"/>
                </a:lnTo>
                <a:lnTo>
                  <a:pt x="0" y="0"/>
                </a:lnTo>
                <a:lnTo>
                  <a:pt x="0" y="115384"/>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56" name="Shape 5756"/>
          <p:cNvSpPr/>
          <p:nvPr/>
        </p:nvSpPr>
        <p:spPr>
          <a:xfrm>
            <a:off x="2805113" y="4337050"/>
            <a:ext cx="46036" cy="57150"/>
          </a:xfrm>
          <a:custGeom>
            <a:pathLst>
              <a:path extrusionOk="0" h="120000" w="120000">
                <a:moveTo>
                  <a:pt x="0" y="116666"/>
                </a:moveTo>
                <a:lnTo>
                  <a:pt x="0" y="116666"/>
                </a:lnTo>
                <a:lnTo>
                  <a:pt x="45714" y="113333"/>
                </a:lnTo>
                <a:lnTo>
                  <a:pt x="80000" y="100000"/>
                </a:lnTo>
                <a:lnTo>
                  <a:pt x="102857" y="80000"/>
                </a:lnTo>
                <a:lnTo>
                  <a:pt x="114285" y="56666"/>
                </a:lnTo>
                <a:lnTo>
                  <a:pt x="102857" y="33333"/>
                </a:lnTo>
                <a:lnTo>
                  <a:pt x="80000" y="16666"/>
                </a:lnTo>
                <a:lnTo>
                  <a:pt x="45714" y="6666"/>
                </a:lnTo>
                <a:lnTo>
                  <a:pt x="0" y="0"/>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57" name="Shape 5757"/>
          <p:cNvSpPr/>
          <p:nvPr/>
        </p:nvSpPr>
        <p:spPr>
          <a:xfrm>
            <a:off x="2870200" y="4318000"/>
            <a:ext cx="71437" cy="57150"/>
          </a:xfrm>
          <a:custGeom>
            <a:pathLst>
              <a:path extrusionOk="0" h="120000" w="120000">
                <a:moveTo>
                  <a:pt x="54285" y="116666"/>
                </a:moveTo>
                <a:lnTo>
                  <a:pt x="54285" y="116666"/>
                </a:lnTo>
                <a:lnTo>
                  <a:pt x="77142" y="113333"/>
                </a:lnTo>
                <a:lnTo>
                  <a:pt x="97142" y="100000"/>
                </a:lnTo>
                <a:lnTo>
                  <a:pt x="111428" y="83333"/>
                </a:lnTo>
                <a:lnTo>
                  <a:pt x="117142" y="60000"/>
                </a:lnTo>
                <a:lnTo>
                  <a:pt x="111428" y="36666"/>
                </a:lnTo>
                <a:lnTo>
                  <a:pt x="97142" y="16666"/>
                </a:lnTo>
                <a:lnTo>
                  <a:pt x="77142" y="6666"/>
                </a:lnTo>
                <a:lnTo>
                  <a:pt x="54285" y="0"/>
                </a:lnTo>
                <a:lnTo>
                  <a:pt x="31428" y="6666"/>
                </a:lnTo>
                <a:lnTo>
                  <a:pt x="17142" y="16666"/>
                </a:lnTo>
                <a:lnTo>
                  <a:pt x="5714" y="36666"/>
                </a:lnTo>
                <a:lnTo>
                  <a:pt x="0" y="60000"/>
                </a:lnTo>
                <a:lnTo>
                  <a:pt x="5714" y="83333"/>
                </a:lnTo>
                <a:lnTo>
                  <a:pt x="17142" y="100000"/>
                </a:lnTo>
                <a:lnTo>
                  <a:pt x="31428" y="113333"/>
                </a:lnTo>
                <a:lnTo>
                  <a:pt x="54285"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58" name="Shape 5758"/>
          <p:cNvSpPr/>
          <p:nvPr/>
        </p:nvSpPr>
        <p:spPr>
          <a:xfrm>
            <a:off x="2959100" y="4348162"/>
            <a:ext cx="68263" cy="57150"/>
          </a:xfrm>
          <a:custGeom>
            <a:pathLst>
              <a:path extrusionOk="0" h="120000" w="120000">
                <a:moveTo>
                  <a:pt x="55609" y="116666"/>
                </a:moveTo>
                <a:lnTo>
                  <a:pt x="55609" y="116666"/>
                </a:lnTo>
                <a:lnTo>
                  <a:pt x="79024" y="110000"/>
                </a:lnTo>
                <a:lnTo>
                  <a:pt x="99512" y="100000"/>
                </a:lnTo>
                <a:lnTo>
                  <a:pt x="111219" y="83333"/>
                </a:lnTo>
                <a:lnTo>
                  <a:pt x="117073" y="60000"/>
                </a:lnTo>
                <a:lnTo>
                  <a:pt x="111219" y="36666"/>
                </a:lnTo>
                <a:lnTo>
                  <a:pt x="99512" y="16666"/>
                </a:lnTo>
                <a:lnTo>
                  <a:pt x="79024" y="3333"/>
                </a:lnTo>
                <a:lnTo>
                  <a:pt x="55609" y="0"/>
                </a:lnTo>
                <a:lnTo>
                  <a:pt x="32195" y="3333"/>
                </a:lnTo>
                <a:lnTo>
                  <a:pt x="17560" y="16666"/>
                </a:lnTo>
                <a:lnTo>
                  <a:pt x="2926" y="36666"/>
                </a:lnTo>
                <a:lnTo>
                  <a:pt x="0" y="60000"/>
                </a:lnTo>
                <a:lnTo>
                  <a:pt x="2926" y="83333"/>
                </a:lnTo>
                <a:lnTo>
                  <a:pt x="17560" y="100000"/>
                </a:lnTo>
                <a:lnTo>
                  <a:pt x="32195"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59" name="Shape 5759"/>
          <p:cNvSpPr/>
          <p:nvPr/>
        </p:nvSpPr>
        <p:spPr>
          <a:xfrm>
            <a:off x="2806700" y="5303837"/>
            <a:ext cx="225425" cy="268286"/>
          </a:xfrm>
          <a:custGeom>
            <a:pathLst>
              <a:path extrusionOk="0" h="120000" w="120000">
                <a:moveTo>
                  <a:pt x="30447" y="0"/>
                </a:moveTo>
                <a:lnTo>
                  <a:pt x="30447" y="0"/>
                </a:lnTo>
                <a:lnTo>
                  <a:pt x="36716" y="0"/>
                </a:lnTo>
                <a:lnTo>
                  <a:pt x="41194" y="710"/>
                </a:lnTo>
                <a:lnTo>
                  <a:pt x="46567" y="1420"/>
                </a:lnTo>
                <a:lnTo>
                  <a:pt x="50149" y="2130"/>
                </a:lnTo>
                <a:lnTo>
                  <a:pt x="54626" y="3550"/>
                </a:lnTo>
                <a:lnTo>
                  <a:pt x="58208" y="4970"/>
                </a:lnTo>
                <a:lnTo>
                  <a:pt x="63582" y="5680"/>
                </a:lnTo>
                <a:lnTo>
                  <a:pt x="69850" y="6390"/>
                </a:lnTo>
                <a:lnTo>
                  <a:pt x="73432" y="7100"/>
                </a:lnTo>
                <a:lnTo>
                  <a:pt x="77910" y="8520"/>
                </a:lnTo>
                <a:lnTo>
                  <a:pt x="81492" y="9940"/>
                </a:lnTo>
                <a:lnTo>
                  <a:pt x="85970" y="10650"/>
                </a:lnTo>
                <a:lnTo>
                  <a:pt x="88656" y="12781"/>
                </a:lnTo>
                <a:lnTo>
                  <a:pt x="92238" y="14201"/>
                </a:lnTo>
                <a:lnTo>
                  <a:pt x="94925" y="15621"/>
                </a:lnTo>
                <a:lnTo>
                  <a:pt x="96716" y="17041"/>
                </a:lnTo>
                <a:lnTo>
                  <a:pt x="98507" y="19171"/>
                </a:lnTo>
                <a:lnTo>
                  <a:pt x="101194" y="20591"/>
                </a:lnTo>
                <a:lnTo>
                  <a:pt x="102985" y="23431"/>
                </a:lnTo>
                <a:lnTo>
                  <a:pt x="104776" y="25562"/>
                </a:lnTo>
                <a:lnTo>
                  <a:pt x="105671" y="27692"/>
                </a:lnTo>
                <a:lnTo>
                  <a:pt x="108358" y="31242"/>
                </a:lnTo>
                <a:lnTo>
                  <a:pt x="109253" y="34082"/>
                </a:lnTo>
                <a:lnTo>
                  <a:pt x="109253" y="36923"/>
                </a:lnTo>
                <a:lnTo>
                  <a:pt x="110149" y="40473"/>
                </a:lnTo>
                <a:lnTo>
                  <a:pt x="112835" y="44023"/>
                </a:lnTo>
                <a:lnTo>
                  <a:pt x="114626" y="47573"/>
                </a:lnTo>
                <a:lnTo>
                  <a:pt x="116417" y="51834"/>
                </a:lnTo>
                <a:lnTo>
                  <a:pt x="118208" y="55384"/>
                </a:lnTo>
                <a:lnTo>
                  <a:pt x="119104" y="59644"/>
                </a:lnTo>
                <a:lnTo>
                  <a:pt x="119104" y="63905"/>
                </a:lnTo>
                <a:lnTo>
                  <a:pt x="118208" y="66745"/>
                </a:lnTo>
                <a:lnTo>
                  <a:pt x="116417" y="70295"/>
                </a:lnTo>
                <a:lnTo>
                  <a:pt x="113731" y="74556"/>
                </a:lnTo>
                <a:lnTo>
                  <a:pt x="111044" y="79526"/>
                </a:lnTo>
                <a:lnTo>
                  <a:pt x="108358" y="84497"/>
                </a:lnTo>
                <a:lnTo>
                  <a:pt x="103880" y="89467"/>
                </a:lnTo>
                <a:lnTo>
                  <a:pt x="101194" y="93727"/>
                </a:lnTo>
                <a:lnTo>
                  <a:pt x="96716" y="97278"/>
                </a:lnTo>
                <a:lnTo>
                  <a:pt x="94925" y="100118"/>
                </a:lnTo>
                <a:lnTo>
                  <a:pt x="89552" y="102248"/>
                </a:lnTo>
                <a:lnTo>
                  <a:pt x="84179" y="105798"/>
                </a:lnTo>
                <a:lnTo>
                  <a:pt x="77014" y="110059"/>
                </a:lnTo>
                <a:lnTo>
                  <a:pt x="66268" y="113609"/>
                </a:lnTo>
                <a:lnTo>
                  <a:pt x="56417" y="117869"/>
                </a:lnTo>
                <a:lnTo>
                  <a:pt x="44776" y="119289"/>
                </a:lnTo>
                <a:lnTo>
                  <a:pt x="33134" y="119289"/>
                </a:lnTo>
                <a:lnTo>
                  <a:pt x="23283" y="117159"/>
                </a:lnTo>
                <a:lnTo>
                  <a:pt x="16119" y="115029"/>
                </a:lnTo>
                <a:lnTo>
                  <a:pt x="10746" y="112899"/>
                </a:lnTo>
                <a:lnTo>
                  <a:pt x="5373" y="110059"/>
                </a:lnTo>
                <a:lnTo>
                  <a:pt x="0" y="105798"/>
                </a:lnTo>
                <a:lnTo>
                  <a:pt x="0" y="5680"/>
                </a:lnTo>
                <a:lnTo>
                  <a:pt x="5373" y="4970"/>
                </a:lnTo>
                <a:lnTo>
                  <a:pt x="8955" y="3550"/>
                </a:lnTo>
                <a:lnTo>
                  <a:pt x="14328" y="2840"/>
                </a:lnTo>
                <a:lnTo>
                  <a:pt x="18805" y="1420"/>
                </a:lnTo>
                <a:lnTo>
                  <a:pt x="23283" y="710"/>
                </a:lnTo>
                <a:lnTo>
                  <a:pt x="25970" y="710"/>
                </a:lnTo>
                <a:lnTo>
                  <a:pt x="29552" y="0"/>
                </a:lnTo>
                <a:lnTo>
                  <a:pt x="30447" y="0"/>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60" name="Shape 5760"/>
          <p:cNvSpPr/>
          <p:nvPr/>
        </p:nvSpPr>
        <p:spPr>
          <a:xfrm>
            <a:off x="2820988" y="5338762"/>
            <a:ext cx="46036" cy="3174"/>
          </a:xfrm>
          <a:custGeom>
            <a:pathLst>
              <a:path extrusionOk="0" h="120000" w="120000">
                <a:moveTo>
                  <a:pt x="20000" y="0"/>
                </a:moveTo>
                <a:lnTo>
                  <a:pt x="50000" y="0"/>
                </a:lnTo>
                <a:lnTo>
                  <a:pt x="60000" y="0"/>
                </a:lnTo>
                <a:lnTo>
                  <a:pt x="70000" y="0"/>
                </a:lnTo>
                <a:lnTo>
                  <a:pt x="80000" y="0"/>
                </a:lnTo>
                <a:lnTo>
                  <a:pt x="90000" y="0"/>
                </a:lnTo>
                <a:lnTo>
                  <a:pt x="100000" y="0"/>
                </a:lnTo>
                <a:lnTo>
                  <a:pt x="110000" y="0"/>
                </a:lnTo>
                <a:lnTo>
                  <a:pt x="100000" y="60000"/>
                </a:lnTo>
                <a:lnTo>
                  <a:pt x="90000" y="60000"/>
                </a:lnTo>
                <a:lnTo>
                  <a:pt x="80000" y="60000"/>
                </a:lnTo>
                <a:lnTo>
                  <a:pt x="70000" y="60000"/>
                </a:lnTo>
                <a:lnTo>
                  <a:pt x="60000" y="60000"/>
                </a:lnTo>
                <a:lnTo>
                  <a:pt x="50000" y="60000"/>
                </a:lnTo>
                <a:lnTo>
                  <a:pt x="30000" y="60000"/>
                </a:lnTo>
                <a:lnTo>
                  <a:pt x="20000" y="60000"/>
                </a:lnTo>
                <a:lnTo>
                  <a:pt x="10000" y="60000"/>
                </a:lnTo>
                <a:lnTo>
                  <a:pt x="0" y="60000"/>
                </a:lnTo>
                <a:lnTo>
                  <a:pt x="0" y="0"/>
                </a:lnTo>
                <a:lnTo>
                  <a:pt x="10000" y="0"/>
                </a:lnTo>
                <a:lnTo>
                  <a:pt x="2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61" name="Shape 5761"/>
          <p:cNvSpPr/>
          <p:nvPr/>
        </p:nvSpPr>
        <p:spPr>
          <a:xfrm>
            <a:off x="2820988" y="5338762"/>
            <a:ext cx="46036" cy="19049"/>
          </a:xfrm>
          <a:custGeom>
            <a:pathLst>
              <a:path extrusionOk="0" h="120000" w="120000">
                <a:moveTo>
                  <a:pt x="26086" y="30000"/>
                </a:moveTo>
                <a:lnTo>
                  <a:pt x="26086" y="30000"/>
                </a:lnTo>
                <a:lnTo>
                  <a:pt x="52173" y="20000"/>
                </a:lnTo>
                <a:lnTo>
                  <a:pt x="67826" y="10000"/>
                </a:lnTo>
                <a:lnTo>
                  <a:pt x="73043" y="10000"/>
                </a:lnTo>
                <a:lnTo>
                  <a:pt x="83478" y="0"/>
                </a:lnTo>
                <a:lnTo>
                  <a:pt x="99130" y="0"/>
                </a:lnTo>
                <a:lnTo>
                  <a:pt x="109565" y="10000"/>
                </a:lnTo>
                <a:lnTo>
                  <a:pt x="114782" y="40000"/>
                </a:lnTo>
                <a:lnTo>
                  <a:pt x="114782" y="50000"/>
                </a:lnTo>
                <a:lnTo>
                  <a:pt x="109565" y="70000"/>
                </a:lnTo>
                <a:lnTo>
                  <a:pt x="104347" y="90000"/>
                </a:lnTo>
                <a:lnTo>
                  <a:pt x="99130" y="100000"/>
                </a:lnTo>
                <a:lnTo>
                  <a:pt x="83478" y="110000"/>
                </a:lnTo>
                <a:lnTo>
                  <a:pt x="73043" y="110000"/>
                </a:lnTo>
                <a:lnTo>
                  <a:pt x="62608" y="110000"/>
                </a:lnTo>
                <a:lnTo>
                  <a:pt x="46956" y="110000"/>
                </a:lnTo>
                <a:lnTo>
                  <a:pt x="36521" y="110000"/>
                </a:lnTo>
                <a:lnTo>
                  <a:pt x="26086" y="90000"/>
                </a:lnTo>
                <a:lnTo>
                  <a:pt x="15652" y="80000"/>
                </a:lnTo>
                <a:lnTo>
                  <a:pt x="5217" y="80000"/>
                </a:lnTo>
                <a:lnTo>
                  <a:pt x="0" y="60000"/>
                </a:lnTo>
                <a:lnTo>
                  <a:pt x="0" y="50000"/>
                </a:lnTo>
                <a:lnTo>
                  <a:pt x="10434" y="40000"/>
                </a:lnTo>
                <a:lnTo>
                  <a:pt x="15652" y="30000"/>
                </a:lnTo>
                <a:lnTo>
                  <a:pt x="26086" y="3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62" name="Shape 5762"/>
          <p:cNvSpPr/>
          <p:nvPr/>
        </p:nvSpPr>
        <p:spPr>
          <a:xfrm>
            <a:off x="2900363" y="5486400"/>
            <a:ext cx="46036" cy="7937"/>
          </a:xfrm>
          <a:custGeom>
            <a:pathLst>
              <a:path extrusionOk="0" h="120000" w="120000">
                <a:moveTo>
                  <a:pt x="32727" y="24000"/>
                </a:moveTo>
                <a:lnTo>
                  <a:pt x="54545" y="24000"/>
                </a:lnTo>
                <a:lnTo>
                  <a:pt x="65454" y="0"/>
                </a:lnTo>
                <a:lnTo>
                  <a:pt x="76363" y="0"/>
                </a:lnTo>
                <a:lnTo>
                  <a:pt x="98181" y="0"/>
                </a:lnTo>
                <a:lnTo>
                  <a:pt x="109090" y="24000"/>
                </a:lnTo>
                <a:lnTo>
                  <a:pt x="109090" y="48000"/>
                </a:lnTo>
                <a:lnTo>
                  <a:pt x="98181" y="48000"/>
                </a:lnTo>
                <a:lnTo>
                  <a:pt x="87272" y="72000"/>
                </a:lnTo>
                <a:lnTo>
                  <a:pt x="76363" y="72000"/>
                </a:lnTo>
                <a:lnTo>
                  <a:pt x="65454" y="72000"/>
                </a:lnTo>
                <a:lnTo>
                  <a:pt x="65454" y="96000"/>
                </a:lnTo>
                <a:lnTo>
                  <a:pt x="54545" y="96000"/>
                </a:lnTo>
                <a:lnTo>
                  <a:pt x="43636" y="96000"/>
                </a:lnTo>
                <a:lnTo>
                  <a:pt x="32727" y="72000"/>
                </a:lnTo>
                <a:lnTo>
                  <a:pt x="21818" y="72000"/>
                </a:lnTo>
                <a:lnTo>
                  <a:pt x="10909" y="48000"/>
                </a:lnTo>
                <a:lnTo>
                  <a:pt x="0" y="48000"/>
                </a:lnTo>
                <a:lnTo>
                  <a:pt x="0" y="24000"/>
                </a:lnTo>
                <a:lnTo>
                  <a:pt x="10909" y="24000"/>
                </a:lnTo>
                <a:lnTo>
                  <a:pt x="21818" y="24000"/>
                </a:lnTo>
                <a:lnTo>
                  <a:pt x="32727" y="24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63" name="Shape 5763"/>
          <p:cNvSpPr/>
          <p:nvPr/>
        </p:nvSpPr>
        <p:spPr>
          <a:xfrm>
            <a:off x="2900363" y="5486400"/>
            <a:ext cx="46036" cy="23813"/>
          </a:xfrm>
          <a:custGeom>
            <a:pathLst>
              <a:path extrusionOk="0" h="120000" w="120000">
                <a:moveTo>
                  <a:pt x="32727" y="16000"/>
                </a:moveTo>
                <a:lnTo>
                  <a:pt x="32727" y="16000"/>
                </a:lnTo>
                <a:lnTo>
                  <a:pt x="54545" y="16000"/>
                </a:lnTo>
                <a:lnTo>
                  <a:pt x="65454" y="8000"/>
                </a:lnTo>
                <a:lnTo>
                  <a:pt x="70909" y="0"/>
                </a:lnTo>
                <a:lnTo>
                  <a:pt x="81818" y="0"/>
                </a:lnTo>
                <a:lnTo>
                  <a:pt x="103636" y="0"/>
                </a:lnTo>
                <a:lnTo>
                  <a:pt x="109090" y="8000"/>
                </a:lnTo>
                <a:lnTo>
                  <a:pt x="114545" y="32000"/>
                </a:lnTo>
                <a:lnTo>
                  <a:pt x="114545" y="48000"/>
                </a:lnTo>
                <a:lnTo>
                  <a:pt x="109090" y="56000"/>
                </a:lnTo>
                <a:lnTo>
                  <a:pt x="109090" y="64000"/>
                </a:lnTo>
                <a:lnTo>
                  <a:pt x="98181" y="80000"/>
                </a:lnTo>
                <a:lnTo>
                  <a:pt x="81818" y="88000"/>
                </a:lnTo>
                <a:lnTo>
                  <a:pt x="70909" y="96000"/>
                </a:lnTo>
                <a:lnTo>
                  <a:pt x="65454" y="104000"/>
                </a:lnTo>
                <a:lnTo>
                  <a:pt x="54545" y="112000"/>
                </a:lnTo>
                <a:lnTo>
                  <a:pt x="43636" y="104000"/>
                </a:lnTo>
                <a:lnTo>
                  <a:pt x="32727" y="96000"/>
                </a:lnTo>
                <a:lnTo>
                  <a:pt x="16363" y="80000"/>
                </a:lnTo>
                <a:lnTo>
                  <a:pt x="5454" y="64000"/>
                </a:lnTo>
                <a:lnTo>
                  <a:pt x="0" y="56000"/>
                </a:lnTo>
                <a:lnTo>
                  <a:pt x="0" y="40000"/>
                </a:lnTo>
                <a:lnTo>
                  <a:pt x="10909" y="24000"/>
                </a:lnTo>
                <a:lnTo>
                  <a:pt x="21818" y="16000"/>
                </a:lnTo>
                <a:lnTo>
                  <a:pt x="32727" y="16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64" name="Shape 5764"/>
          <p:cNvSpPr/>
          <p:nvPr/>
        </p:nvSpPr>
        <p:spPr>
          <a:xfrm>
            <a:off x="2882900" y="5357812"/>
            <a:ext cx="46037" cy="6349"/>
          </a:xfrm>
          <a:custGeom>
            <a:pathLst>
              <a:path extrusionOk="0" h="120000" w="120000">
                <a:moveTo>
                  <a:pt x="90000" y="60000"/>
                </a:moveTo>
                <a:lnTo>
                  <a:pt x="90000" y="60000"/>
                </a:lnTo>
                <a:lnTo>
                  <a:pt x="60000" y="90000"/>
                </a:lnTo>
                <a:lnTo>
                  <a:pt x="30000" y="90000"/>
                </a:lnTo>
                <a:lnTo>
                  <a:pt x="0" y="90000"/>
                </a:lnTo>
                <a:lnTo>
                  <a:pt x="0" y="60000"/>
                </a:lnTo>
                <a:lnTo>
                  <a:pt x="0" y="30000"/>
                </a:lnTo>
                <a:lnTo>
                  <a:pt x="90000" y="0"/>
                </a:lnTo>
                <a:lnTo>
                  <a:pt x="9000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65" name="Shape 5765"/>
          <p:cNvSpPr/>
          <p:nvPr/>
        </p:nvSpPr>
        <p:spPr>
          <a:xfrm>
            <a:off x="2887663" y="5357812"/>
            <a:ext cx="46036" cy="22225"/>
          </a:xfrm>
          <a:custGeom>
            <a:pathLst>
              <a:path extrusionOk="0" h="120000" w="120000">
                <a:moveTo>
                  <a:pt x="0" y="59999"/>
                </a:moveTo>
                <a:lnTo>
                  <a:pt x="0" y="59999"/>
                </a:lnTo>
                <a:lnTo>
                  <a:pt x="12000" y="85714"/>
                </a:lnTo>
                <a:lnTo>
                  <a:pt x="24000" y="102857"/>
                </a:lnTo>
                <a:lnTo>
                  <a:pt x="36000" y="111428"/>
                </a:lnTo>
                <a:lnTo>
                  <a:pt x="72000" y="111428"/>
                </a:lnTo>
                <a:lnTo>
                  <a:pt x="96000" y="102857"/>
                </a:lnTo>
                <a:lnTo>
                  <a:pt x="96000" y="94285"/>
                </a:lnTo>
                <a:lnTo>
                  <a:pt x="96000" y="85714"/>
                </a:lnTo>
                <a:lnTo>
                  <a:pt x="108000" y="25714"/>
                </a:lnTo>
                <a:lnTo>
                  <a:pt x="12000" y="0"/>
                </a:lnTo>
                <a:lnTo>
                  <a:pt x="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66" name="Shape 5766"/>
          <p:cNvSpPr/>
          <p:nvPr/>
        </p:nvSpPr>
        <p:spPr>
          <a:xfrm>
            <a:off x="2832100" y="5467350"/>
            <a:ext cx="46037" cy="4763"/>
          </a:xfrm>
          <a:custGeom>
            <a:pathLst>
              <a:path extrusionOk="0" h="120000" w="120000">
                <a:moveTo>
                  <a:pt x="0" y="40000"/>
                </a:moveTo>
                <a:lnTo>
                  <a:pt x="0" y="80000"/>
                </a:lnTo>
                <a:lnTo>
                  <a:pt x="24000" y="80000"/>
                </a:lnTo>
                <a:lnTo>
                  <a:pt x="48000" y="80000"/>
                </a:lnTo>
                <a:lnTo>
                  <a:pt x="72000" y="80000"/>
                </a:lnTo>
                <a:lnTo>
                  <a:pt x="96000" y="80000"/>
                </a:lnTo>
                <a:lnTo>
                  <a:pt x="48000" y="0"/>
                </a:lnTo>
                <a:lnTo>
                  <a:pt x="0" y="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67" name="Shape 5767"/>
          <p:cNvSpPr/>
          <p:nvPr/>
        </p:nvSpPr>
        <p:spPr>
          <a:xfrm>
            <a:off x="2832100" y="5467350"/>
            <a:ext cx="46037" cy="20638"/>
          </a:xfrm>
          <a:custGeom>
            <a:pathLst>
              <a:path extrusionOk="0" h="120000" w="120000">
                <a:moveTo>
                  <a:pt x="0" y="55384"/>
                </a:moveTo>
                <a:lnTo>
                  <a:pt x="0" y="55384"/>
                </a:lnTo>
                <a:lnTo>
                  <a:pt x="7500" y="83076"/>
                </a:lnTo>
                <a:lnTo>
                  <a:pt x="15000" y="101538"/>
                </a:lnTo>
                <a:lnTo>
                  <a:pt x="22500" y="110769"/>
                </a:lnTo>
                <a:lnTo>
                  <a:pt x="37500" y="110769"/>
                </a:lnTo>
                <a:lnTo>
                  <a:pt x="60000" y="110769"/>
                </a:lnTo>
                <a:lnTo>
                  <a:pt x="75000" y="110769"/>
                </a:lnTo>
                <a:lnTo>
                  <a:pt x="105000" y="101538"/>
                </a:lnTo>
                <a:lnTo>
                  <a:pt x="112500" y="101538"/>
                </a:lnTo>
                <a:lnTo>
                  <a:pt x="67500" y="18461"/>
                </a:lnTo>
                <a:lnTo>
                  <a:pt x="7500" y="0"/>
                </a:lnTo>
                <a:lnTo>
                  <a:pt x="0" y="55384"/>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68" name="Shape 5768"/>
          <p:cNvSpPr/>
          <p:nvPr/>
        </p:nvSpPr>
        <p:spPr>
          <a:xfrm>
            <a:off x="2889250" y="5429250"/>
            <a:ext cx="46037" cy="6349"/>
          </a:xfrm>
          <a:custGeom>
            <a:pathLst>
              <a:path extrusionOk="0" h="120000" w="120000">
                <a:moveTo>
                  <a:pt x="98181" y="0"/>
                </a:moveTo>
                <a:lnTo>
                  <a:pt x="98181" y="30000"/>
                </a:lnTo>
                <a:lnTo>
                  <a:pt x="87272" y="30000"/>
                </a:lnTo>
                <a:lnTo>
                  <a:pt x="76363" y="60000"/>
                </a:lnTo>
                <a:lnTo>
                  <a:pt x="65454" y="60000"/>
                </a:lnTo>
                <a:lnTo>
                  <a:pt x="54545" y="60000"/>
                </a:lnTo>
                <a:lnTo>
                  <a:pt x="32727" y="30000"/>
                </a:lnTo>
                <a:lnTo>
                  <a:pt x="21818" y="30000"/>
                </a:lnTo>
                <a:lnTo>
                  <a:pt x="10909" y="60000"/>
                </a:lnTo>
                <a:lnTo>
                  <a:pt x="0" y="60000"/>
                </a:lnTo>
                <a:lnTo>
                  <a:pt x="10909" y="90000"/>
                </a:lnTo>
                <a:lnTo>
                  <a:pt x="32727" y="90000"/>
                </a:lnTo>
                <a:lnTo>
                  <a:pt x="43636" y="90000"/>
                </a:lnTo>
                <a:lnTo>
                  <a:pt x="54545" y="90000"/>
                </a:lnTo>
                <a:lnTo>
                  <a:pt x="65454" y="90000"/>
                </a:lnTo>
                <a:lnTo>
                  <a:pt x="76363" y="90000"/>
                </a:lnTo>
                <a:lnTo>
                  <a:pt x="87272" y="90000"/>
                </a:lnTo>
                <a:lnTo>
                  <a:pt x="98181" y="90000"/>
                </a:lnTo>
                <a:lnTo>
                  <a:pt x="109090" y="60000"/>
                </a:lnTo>
                <a:lnTo>
                  <a:pt x="109090" y="30000"/>
                </a:lnTo>
                <a:lnTo>
                  <a:pt x="98181"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69" name="Shape 5769"/>
          <p:cNvSpPr/>
          <p:nvPr/>
        </p:nvSpPr>
        <p:spPr>
          <a:xfrm>
            <a:off x="2889250" y="5429250"/>
            <a:ext cx="46037" cy="22225"/>
          </a:xfrm>
          <a:custGeom>
            <a:pathLst>
              <a:path extrusionOk="0" h="120000" w="120000">
                <a:moveTo>
                  <a:pt x="109090" y="0"/>
                </a:moveTo>
                <a:lnTo>
                  <a:pt x="109090" y="0"/>
                </a:lnTo>
                <a:lnTo>
                  <a:pt x="103636" y="34285"/>
                </a:lnTo>
                <a:lnTo>
                  <a:pt x="92727" y="51428"/>
                </a:lnTo>
                <a:lnTo>
                  <a:pt x="76363" y="68571"/>
                </a:lnTo>
                <a:lnTo>
                  <a:pt x="65454" y="68571"/>
                </a:lnTo>
                <a:lnTo>
                  <a:pt x="54545" y="59999"/>
                </a:lnTo>
                <a:lnTo>
                  <a:pt x="38181" y="51428"/>
                </a:lnTo>
                <a:lnTo>
                  <a:pt x="32727" y="51428"/>
                </a:lnTo>
                <a:lnTo>
                  <a:pt x="16363" y="51428"/>
                </a:lnTo>
                <a:lnTo>
                  <a:pt x="5454" y="59999"/>
                </a:lnTo>
                <a:lnTo>
                  <a:pt x="0" y="68571"/>
                </a:lnTo>
                <a:lnTo>
                  <a:pt x="0" y="85714"/>
                </a:lnTo>
                <a:lnTo>
                  <a:pt x="10909" y="94285"/>
                </a:lnTo>
                <a:lnTo>
                  <a:pt x="32727" y="94285"/>
                </a:lnTo>
                <a:lnTo>
                  <a:pt x="43636" y="102857"/>
                </a:lnTo>
                <a:lnTo>
                  <a:pt x="54545" y="111428"/>
                </a:lnTo>
                <a:lnTo>
                  <a:pt x="65454" y="111428"/>
                </a:lnTo>
                <a:lnTo>
                  <a:pt x="76363" y="111428"/>
                </a:lnTo>
                <a:lnTo>
                  <a:pt x="92727" y="111428"/>
                </a:lnTo>
                <a:lnTo>
                  <a:pt x="103636" y="111428"/>
                </a:lnTo>
                <a:lnTo>
                  <a:pt x="109090" y="102857"/>
                </a:lnTo>
                <a:lnTo>
                  <a:pt x="114545" y="85714"/>
                </a:lnTo>
                <a:lnTo>
                  <a:pt x="114545" y="42857"/>
                </a:lnTo>
                <a:lnTo>
                  <a:pt x="109090" y="17142"/>
                </a:lnTo>
                <a:lnTo>
                  <a:pt x="10909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70" name="Shape 5770"/>
          <p:cNvSpPr/>
          <p:nvPr/>
        </p:nvSpPr>
        <p:spPr>
          <a:xfrm>
            <a:off x="2833688" y="5403850"/>
            <a:ext cx="46036" cy="4763"/>
          </a:xfrm>
          <a:custGeom>
            <a:pathLst>
              <a:path extrusionOk="0" h="120000" w="120000">
                <a:moveTo>
                  <a:pt x="108000" y="80000"/>
                </a:moveTo>
                <a:lnTo>
                  <a:pt x="48000" y="40000"/>
                </a:lnTo>
                <a:lnTo>
                  <a:pt x="0" y="0"/>
                </a:lnTo>
                <a:lnTo>
                  <a:pt x="48000" y="0"/>
                </a:lnTo>
                <a:lnTo>
                  <a:pt x="108000" y="8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71" name="Shape 5771"/>
          <p:cNvSpPr/>
          <p:nvPr/>
        </p:nvSpPr>
        <p:spPr>
          <a:xfrm>
            <a:off x="2846388" y="5407025"/>
            <a:ext cx="46036" cy="14288"/>
          </a:xfrm>
          <a:custGeom>
            <a:pathLst>
              <a:path extrusionOk="0" h="120000" w="120000">
                <a:moveTo>
                  <a:pt x="0" y="0"/>
                </a:moveTo>
                <a:lnTo>
                  <a:pt x="0" y="0"/>
                </a:lnTo>
                <a:lnTo>
                  <a:pt x="60000" y="53333"/>
                </a:lnTo>
                <a:lnTo>
                  <a:pt x="90000" y="80000"/>
                </a:lnTo>
                <a:lnTo>
                  <a:pt x="60000" y="93333"/>
                </a:lnTo>
                <a:lnTo>
                  <a:pt x="60000" y="10666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72" name="Shape 5772"/>
          <p:cNvSpPr/>
          <p:nvPr/>
        </p:nvSpPr>
        <p:spPr>
          <a:xfrm>
            <a:off x="2930525" y="5399087"/>
            <a:ext cx="46037" cy="26987"/>
          </a:xfrm>
          <a:custGeom>
            <a:pathLst>
              <a:path extrusionOk="0" h="120000" w="120000">
                <a:moveTo>
                  <a:pt x="100000" y="0"/>
                </a:moveTo>
                <a:lnTo>
                  <a:pt x="80000" y="14117"/>
                </a:lnTo>
                <a:lnTo>
                  <a:pt x="80000" y="28235"/>
                </a:lnTo>
                <a:lnTo>
                  <a:pt x="80000" y="49411"/>
                </a:lnTo>
                <a:lnTo>
                  <a:pt x="60000" y="49411"/>
                </a:lnTo>
                <a:lnTo>
                  <a:pt x="40000" y="56470"/>
                </a:lnTo>
                <a:lnTo>
                  <a:pt x="40000" y="63529"/>
                </a:lnTo>
                <a:lnTo>
                  <a:pt x="20000" y="70588"/>
                </a:lnTo>
                <a:lnTo>
                  <a:pt x="20000" y="84705"/>
                </a:lnTo>
                <a:lnTo>
                  <a:pt x="0" y="98823"/>
                </a:lnTo>
                <a:lnTo>
                  <a:pt x="0" y="105882"/>
                </a:lnTo>
                <a:lnTo>
                  <a:pt x="0" y="112941"/>
                </a:lnTo>
                <a:lnTo>
                  <a:pt x="10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73" name="Shape 5773"/>
          <p:cNvSpPr/>
          <p:nvPr/>
        </p:nvSpPr>
        <p:spPr>
          <a:xfrm>
            <a:off x="2938463" y="5399087"/>
            <a:ext cx="46036" cy="42861"/>
          </a:xfrm>
          <a:custGeom>
            <a:pathLst>
              <a:path extrusionOk="0" h="120000" w="120000">
                <a:moveTo>
                  <a:pt x="0" y="0"/>
                </a:moveTo>
                <a:lnTo>
                  <a:pt x="0" y="0"/>
                </a:lnTo>
                <a:lnTo>
                  <a:pt x="17142" y="17777"/>
                </a:lnTo>
                <a:lnTo>
                  <a:pt x="17142" y="31111"/>
                </a:lnTo>
                <a:lnTo>
                  <a:pt x="17142" y="48888"/>
                </a:lnTo>
                <a:lnTo>
                  <a:pt x="34285" y="53333"/>
                </a:lnTo>
                <a:lnTo>
                  <a:pt x="51428" y="57777"/>
                </a:lnTo>
                <a:lnTo>
                  <a:pt x="68571" y="66666"/>
                </a:lnTo>
                <a:lnTo>
                  <a:pt x="85714" y="75555"/>
                </a:lnTo>
                <a:lnTo>
                  <a:pt x="85714" y="84444"/>
                </a:lnTo>
                <a:lnTo>
                  <a:pt x="102857" y="97777"/>
                </a:lnTo>
                <a:lnTo>
                  <a:pt x="102857" y="111111"/>
                </a:lnTo>
                <a:lnTo>
                  <a:pt x="102857" y="11555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74" name="Shape 5774"/>
          <p:cNvSpPr/>
          <p:nvPr/>
        </p:nvSpPr>
        <p:spPr>
          <a:xfrm>
            <a:off x="2927350" y="5451475"/>
            <a:ext cx="46037" cy="15875"/>
          </a:xfrm>
          <a:custGeom>
            <a:pathLst>
              <a:path extrusionOk="0" h="120000" w="120000">
                <a:moveTo>
                  <a:pt x="113333" y="0"/>
                </a:moveTo>
                <a:lnTo>
                  <a:pt x="93333" y="0"/>
                </a:lnTo>
                <a:lnTo>
                  <a:pt x="80000" y="0"/>
                </a:lnTo>
                <a:lnTo>
                  <a:pt x="60000" y="0"/>
                </a:lnTo>
                <a:lnTo>
                  <a:pt x="40000" y="0"/>
                </a:lnTo>
                <a:lnTo>
                  <a:pt x="26666" y="108000"/>
                </a:lnTo>
                <a:lnTo>
                  <a:pt x="13333" y="0"/>
                </a:lnTo>
                <a:lnTo>
                  <a:pt x="0" y="0"/>
                </a:lnTo>
                <a:lnTo>
                  <a:pt x="113333"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75" name="Shape 5775"/>
          <p:cNvSpPr/>
          <p:nvPr/>
        </p:nvSpPr>
        <p:spPr>
          <a:xfrm>
            <a:off x="2927350" y="5465762"/>
            <a:ext cx="50799" cy="3174"/>
          </a:xfrm>
          <a:custGeom>
            <a:pathLst>
              <a:path extrusionOk="0" h="120000" w="120000">
                <a:moveTo>
                  <a:pt x="115862" y="60000"/>
                </a:moveTo>
                <a:lnTo>
                  <a:pt x="115862" y="60000"/>
                </a:lnTo>
                <a:lnTo>
                  <a:pt x="99310" y="60000"/>
                </a:lnTo>
                <a:lnTo>
                  <a:pt x="78620" y="60000"/>
                </a:lnTo>
                <a:lnTo>
                  <a:pt x="62068" y="60000"/>
                </a:lnTo>
                <a:lnTo>
                  <a:pt x="41379" y="60000"/>
                </a:lnTo>
                <a:lnTo>
                  <a:pt x="28965" y="0"/>
                </a:lnTo>
                <a:lnTo>
                  <a:pt x="12413" y="60000"/>
                </a:lnTo>
                <a:lnTo>
                  <a:pt x="0" y="6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76" name="Shape 5776"/>
          <p:cNvSpPr/>
          <p:nvPr/>
        </p:nvSpPr>
        <p:spPr>
          <a:xfrm>
            <a:off x="2800350" y="5373687"/>
            <a:ext cx="46037" cy="14287"/>
          </a:xfrm>
          <a:custGeom>
            <a:pathLst>
              <a:path extrusionOk="0" h="120000" w="120000">
                <a:moveTo>
                  <a:pt x="66666" y="0"/>
                </a:moveTo>
                <a:lnTo>
                  <a:pt x="40000" y="0"/>
                </a:lnTo>
                <a:lnTo>
                  <a:pt x="40000" y="53333"/>
                </a:lnTo>
                <a:lnTo>
                  <a:pt x="0" y="53333"/>
                </a:lnTo>
                <a:lnTo>
                  <a:pt x="0" y="106666"/>
                </a:lnTo>
                <a:lnTo>
                  <a:pt x="40000" y="106666"/>
                </a:lnTo>
                <a:lnTo>
                  <a:pt x="66666" y="106666"/>
                </a:lnTo>
                <a:lnTo>
                  <a:pt x="106666" y="106666"/>
                </a:lnTo>
                <a:lnTo>
                  <a:pt x="106666" y="53333"/>
                </a:lnTo>
                <a:lnTo>
                  <a:pt x="66666" y="53333"/>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77" name="Shape 5777"/>
          <p:cNvSpPr/>
          <p:nvPr/>
        </p:nvSpPr>
        <p:spPr>
          <a:xfrm>
            <a:off x="2841625" y="5370512"/>
            <a:ext cx="46037" cy="12699"/>
          </a:xfrm>
          <a:custGeom>
            <a:pathLst>
              <a:path extrusionOk="0" h="120000" w="120000">
                <a:moveTo>
                  <a:pt x="48000" y="0"/>
                </a:moveTo>
                <a:lnTo>
                  <a:pt x="48000" y="0"/>
                </a:lnTo>
                <a:lnTo>
                  <a:pt x="0" y="0"/>
                </a:lnTo>
                <a:lnTo>
                  <a:pt x="0" y="30000"/>
                </a:lnTo>
                <a:lnTo>
                  <a:pt x="0" y="75000"/>
                </a:lnTo>
                <a:lnTo>
                  <a:pt x="48000" y="75000"/>
                </a:lnTo>
                <a:lnTo>
                  <a:pt x="48000" y="105000"/>
                </a:lnTo>
                <a:lnTo>
                  <a:pt x="48000" y="75000"/>
                </a:lnTo>
                <a:lnTo>
                  <a:pt x="108000" y="75000"/>
                </a:lnTo>
                <a:lnTo>
                  <a:pt x="108000" y="30000"/>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78" name="Shape 5778"/>
          <p:cNvSpPr/>
          <p:nvPr/>
        </p:nvSpPr>
        <p:spPr>
          <a:xfrm>
            <a:off x="2862263" y="5402262"/>
            <a:ext cx="46036" cy="14287"/>
          </a:xfrm>
          <a:custGeom>
            <a:pathLst>
              <a:path extrusionOk="0" h="120000" w="120000">
                <a:moveTo>
                  <a:pt x="0" y="0"/>
                </a:moveTo>
                <a:lnTo>
                  <a:pt x="0" y="0"/>
                </a:lnTo>
                <a:lnTo>
                  <a:pt x="0" y="53333"/>
                </a:lnTo>
                <a:lnTo>
                  <a:pt x="0" y="106666"/>
                </a:lnTo>
                <a:lnTo>
                  <a:pt x="48000" y="106666"/>
                </a:lnTo>
                <a:lnTo>
                  <a:pt x="108000" y="53333"/>
                </a:lnTo>
                <a:lnTo>
                  <a:pt x="48000" y="53333"/>
                </a:lnTo>
                <a:lnTo>
                  <a:pt x="4800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79" name="Shape 5779"/>
          <p:cNvSpPr/>
          <p:nvPr/>
        </p:nvSpPr>
        <p:spPr>
          <a:xfrm>
            <a:off x="2792413" y="5440362"/>
            <a:ext cx="46036" cy="12699"/>
          </a:xfrm>
          <a:custGeom>
            <a:pathLst>
              <a:path extrusionOk="0" h="120000" w="120000">
                <a:moveTo>
                  <a:pt x="48000" y="0"/>
                </a:moveTo>
                <a:lnTo>
                  <a:pt x="48000" y="0"/>
                </a:lnTo>
                <a:lnTo>
                  <a:pt x="48000" y="30000"/>
                </a:lnTo>
                <a:lnTo>
                  <a:pt x="0" y="30000"/>
                </a:lnTo>
                <a:lnTo>
                  <a:pt x="0" y="75000"/>
                </a:lnTo>
                <a:lnTo>
                  <a:pt x="48000" y="105000"/>
                </a:lnTo>
                <a:lnTo>
                  <a:pt x="108000" y="75000"/>
                </a:lnTo>
                <a:lnTo>
                  <a:pt x="108000" y="30000"/>
                </a:lnTo>
                <a:lnTo>
                  <a:pt x="48000" y="3000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80" name="Shape 5780"/>
          <p:cNvSpPr/>
          <p:nvPr/>
        </p:nvSpPr>
        <p:spPr>
          <a:xfrm>
            <a:off x="2862263" y="5522912"/>
            <a:ext cx="46036" cy="15875"/>
          </a:xfrm>
          <a:custGeom>
            <a:pathLst>
              <a:path extrusionOk="0" h="120000" w="120000">
                <a:moveTo>
                  <a:pt x="0" y="0"/>
                </a:moveTo>
                <a:lnTo>
                  <a:pt x="0" y="0"/>
                </a:lnTo>
                <a:lnTo>
                  <a:pt x="0" y="108000"/>
                </a:lnTo>
                <a:lnTo>
                  <a:pt x="48000" y="108000"/>
                </a:lnTo>
                <a:lnTo>
                  <a:pt x="108000" y="108000"/>
                </a:lnTo>
                <a:lnTo>
                  <a:pt x="108000" y="0"/>
                </a:lnTo>
                <a:lnTo>
                  <a:pt x="4800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81" name="Shape 5781"/>
          <p:cNvSpPr/>
          <p:nvPr/>
        </p:nvSpPr>
        <p:spPr>
          <a:xfrm>
            <a:off x="2824163" y="5510212"/>
            <a:ext cx="46036" cy="12699"/>
          </a:xfrm>
          <a:custGeom>
            <a:pathLst>
              <a:path extrusionOk="0" h="120000" w="120000">
                <a:moveTo>
                  <a:pt x="108000" y="0"/>
                </a:moveTo>
                <a:lnTo>
                  <a:pt x="48000" y="0"/>
                </a:lnTo>
                <a:lnTo>
                  <a:pt x="48000" y="30000"/>
                </a:lnTo>
                <a:lnTo>
                  <a:pt x="0" y="30000"/>
                </a:lnTo>
                <a:lnTo>
                  <a:pt x="0" y="75000"/>
                </a:lnTo>
                <a:lnTo>
                  <a:pt x="48000" y="75000"/>
                </a:lnTo>
                <a:lnTo>
                  <a:pt x="48000" y="105000"/>
                </a:lnTo>
                <a:lnTo>
                  <a:pt x="108000" y="105000"/>
                </a:lnTo>
                <a:lnTo>
                  <a:pt x="108000" y="75000"/>
                </a:lnTo>
                <a:lnTo>
                  <a:pt x="108000" y="3000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82" name="Shape 5782"/>
          <p:cNvSpPr/>
          <p:nvPr/>
        </p:nvSpPr>
        <p:spPr>
          <a:xfrm>
            <a:off x="2916238" y="5408612"/>
            <a:ext cx="46036"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83" name="Shape 5783"/>
          <p:cNvSpPr/>
          <p:nvPr/>
        </p:nvSpPr>
        <p:spPr>
          <a:xfrm>
            <a:off x="2921000" y="5357812"/>
            <a:ext cx="46037" cy="12699"/>
          </a:xfrm>
          <a:custGeom>
            <a:pathLst>
              <a:path extrusionOk="0" h="120000" w="120000">
                <a:moveTo>
                  <a:pt x="0" y="0"/>
                </a:moveTo>
                <a:lnTo>
                  <a:pt x="0" y="0"/>
                </a:lnTo>
                <a:lnTo>
                  <a:pt x="0" y="30000"/>
                </a:lnTo>
                <a:lnTo>
                  <a:pt x="0" y="75000"/>
                </a:lnTo>
                <a:lnTo>
                  <a:pt x="0" y="105000"/>
                </a:lnTo>
                <a:lnTo>
                  <a:pt x="48000" y="105000"/>
                </a:lnTo>
                <a:lnTo>
                  <a:pt x="48000" y="75000"/>
                </a:lnTo>
                <a:lnTo>
                  <a:pt x="108000" y="75000"/>
                </a:lnTo>
                <a:lnTo>
                  <a:pt x="108000" y="30000"/>
                </a:lnTo>
                <a:lnTo>
                  <a:pt x="48000" y="30000"/>
                </a:lnTo>
                <a:lnTo>
                  <a:pt x="4800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84" name="Shape 5784"/>
          <p:cNvSpPr/>
          <p:nvPr/>
        </p:nvSpPr>
        <p:spPr>
          <a:xfrm>
            <a:off x="2951163" y="5399087"/>
            <a:ext cx="46036" cy="12699"/>
          </a:xfrm>
          <a:custGeom>
            <a:pathLst>
              <a:path extrusionOk="0" h="120000" w="120000">
                <a:moveTo>
                  <a:pt x="66666" y="0"/>
                </a:moveTo>
                <a:lnTo>
                  <a:pt x="40000" y="0"/>
                </a:lnTo>
                <a:lnTo>
                  <a:pt x="40000" y="30000"/>
                </a:lnTo>
                <a:lnTo>
                  <a:pt x="0" y="30000"/>
                </a:lnTo>
                <a:lnTo>
                  <a:pt x="0" y="75000"/>
                </a:lnTo>
                <a:lnTo>
                  <a:pt x="0" y="10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85" name="Shape 5785"/>
          <p:cNvSpPr/>
          <p:nvPr/>
        </p:nvSpPr>
        <p:spPr>
          <a:xfrm>
            <a:off x="2932113" y="5489575"/>
            <a:ext cx="46036"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86" name="Shape 5786"/>
          <p:cNvSpPr/>
          <p:nvPr/>
        </p:nvSpPr>
        <p:spPr>
          <a:xfrm>
            <a:off x="2790825" y="5332412"/>
            <a:ext cx="46037" cy="15875"/>
          </a:xfrm>
          <a:custGeom>
            <a:pathLst>
              <a:path extrusionOk="0" h="120000" w="120000">
                <a:moveTo>
                  <a:pt x="66666" y="0"/>
                </a:moveTo>
                <a:lnTo>
                  <a:pt x="40000" y="0"/>
                </a:lnTo>
                <a:lnTo>
                  <a:pt x="0" y="0"/>
                </a:lnTo>
                <a:lnTo>
                  <a:pt x="0" y="108000"/>
                </a:lnTo>
                <a:lnTo>
                  <a:pt x="40000" y="108000"/>
                </a:lnTo>
                <a:lnTo>
                  <a:pt x="66666" y="108000"/>
                </a:lnTo>
                <a:lnTo>
                  <a:pt x="106666" y="108000"/>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87" name="Shape 5787"/>
          <p:cNvSpPr/>
          <p:nvPr/>
        </p:nvSpPr>
        <p:spPr>
          <a:xfrm>
            <a:off x="2824163" y="5487987"/>
            <a:ext cx="46036" cy="12699"/>
          </a:xfrm>
          <a:custGeom>
            <a:pathLst>
              <a:path extrusionOk="0" h="120000" w="120000">
                <a:moveTo>
                  <a:pt x="108000" y="0"/>
                </a:moveTo>
                <a:lnTo>
                  <a:pt x="48000" y="0"/>
                </a:lnTo>
                <a:lnTo>
                  <a:pt x="0" y="0"/>
                </a:lnTo>
                <a:lnTo>
                  <a:pt x="0" y="30000"/>
                </a:lnTo>
                <a:lnTo>
                  <a:pt x="0" y="75000"/>
                </a:lnTo>
                <a:lnTo>
                  <a:pt x="48000" y="75000"/>
                </a:lnTo>
                <a:lnTo>
                  <a:pt x="48000" y="105000"/>
                </a:lnTo>
                <a:lnTo>
                  <a:pt x="108000" y="105000"/>
                </a:lnTo>
                <a:lnTo>
                  <a:pt x="108000" y="75000"/>
                </a:lnTo>
                <a:lnTo>
                  <a:pt x="108000" y="3000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88" name="Shape 5788"/>
          <p:cNvSpPr/>
          <p:nvPr/>
        </p:nvSpPr>
        <p:spPr>
          <a:xfrm>
            <a:off x="2794000" y="5494337"/>
            <a:ext cx="46037" cy="14287"/>
          </a:xfrm>
          <a:custGeom>
            <a:pathLst>
              <a:path extrusionOk="0" h="120000" w="120000">
                <a:moveTo>
                  <a:pt x="48000" y="0"/>
                </a:moveTo>
                <a:lnTo>
                  <a:pt x="4800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89" name="Shape 5789"/>
          <p:cNvSpPr/>
          <p:nvPr/>
        </p:nvSpPr>
        <p:spPr>
          <a:xfrm>
            <a:off x="3741737" y="4260850"/>
            <a:ext cx="419099" cy="1389063"/>
          </a:xfrm>
          <a:custGeom>
            <a:pathLst>
              <a:path extrusionOk="0" h="120000" w="120000">
                <a:moveTo>
                  <a:pt x="25858" y="5485"/>
                </a:moveTo>
                <a:lnTo>
                  <a:pt x="25858" y="5485"/>
                </a:lnTo>
                <a:lnTo>
                  <a:pt x="29494" y="4388"/>
                </a:lnTo>
                <a:lnTo>
                  <a:pt x="32727" y="3291"/>
                </a:lnTo>
                <a:lnTo>
                  <a:pt x="35959" y="2468"/>
                </a:lnTo>
                <a:lnTo>
                  <a:pt x="39191" y="1645"/>
                </a:lnTo>
                <a:lnTo>
                  <a:pt x="42424" y="960"/>
                </a:lnTo>
                <a:lnTo>
                  <a:pt x="45656" y="548"/>
                </a:lnTo>
                <a:lnTo>
                  <a:pt x="48484" y="137"/>
                </a:lnTo>
                <a:lnTo>
                  <a:pt x="51717" y="0"/>
                </a:lnTo>
                <a:lnTo>
                  <a:pt x="54949" y="0"/>
                </a:lnTo>
                <a:lnTo>
                  <a:pt x="58585" y="0"/>
                </a:lnTo>
                <a:lnTo>
                  <a:pt x="62626" y="137"/>
                </a:lnTo>
                <a:lnTo>
                  <a:pt x="67474" y="548"/>
                </a:lnTo>
                <a:lnTo>
                  <a:pt x="71919" y="960"/>
                </a:lnTo>
                <a:lnTo>
                  <a:pt x="76767" y="1508"/>
                </a:lnTo>
                <a:lnTo>
                  <a:pt x="82424" y="2194"/>
                </a:lnTo>
                <a:lnTo>
                  <a:pt x="88484" y="2880"/>
                </a:lnTo>
                <a:lnTo>
                  <a:pt x="100202" y="4525"/>
                </a:lnTo>
                <a:lnTo>
                  <a:pt x="108282" y="6171"/>
                </a:lnTo>
                <a:lnTo>
                  <a:pt x="113939" y="7817"/>
                </a:lnTo>
                <a:lnTo>
                  <a:pt x="117575" y="9737"/>
                </a:lnTo>
                <a:lnTo>
                  <a:pt x="119191" y="11931"/>
                </a:lnTo>
                <a:lnTo>
                  <a:pt x="119595" y="14125"/>
                </a:lnTo>
                <a:lnTo>
                  <a:pt x="119191" y="16731"/>
                </a:lnTo>
                <a:lnTo>
                  <a:pt x="118383" y="19748"/>
                </a:lnTo>
                <a:lnTo>
                  <a:pt x="117575" y="21531"/>
                </a:lnTo>
                <a:lnTo>
                  <a:pt x="116767" y="23862"/>
                </a:lnTo>
                <a:lnTo>
                  <a:pt x="116363" y="27017"/>
                </a:lnTo>
                <a:lnTo>
                  <a:pt x="115555" y="30445"/>
                </a:lnTo>
                <a:lnTo>
                  <a:pt x="114747" y="34285"/>
                </a:lnTo>
                <a:lnTo>
                  <a:pt x="113535" y="38537"/>
                </a:lnTo>
                <a:lnTo>
                  <a:pt x="113131" y="42925"/>
                </a:lnTo>
                <a:lnTo>
                  <a:pt x="112323" y="47451"/>
                </a:lnTo>
                <a:lnTo>
                  <a:pt x="111515" y="51977"/>
                </a:lnTo>
                <a:lnTo>
                  <a:pt x="111111" y="56502"/>
                </a:lnTo>
                <a:lnTo>
                  <a:pt x="110303" y="60754"/>
                </a:lnTo>
                <a:lnTo>
                  <a:pt x="109898" y="64731"/>
                </a:lnTo>
                <a:lnTo>
                  <a:pt x="109494" y="68297"/>
                </a:lnTo>
                <a:lnTo>
                  <a:pt x="109494" y="71451"/>
                </a:lnTo>
                <a:lnTo>
                  <a:pt x="109494" y="74057"/>
                </a:lnTo>
                <a:lnTo>
                  <a:pt x="109898" y="76114"/>
                </a:lnTo>
                <a:lnTo>
                  <a:pt x="109898" y="77622"/>
                </a:lnTo>
                <a:lnTo>
                  <a:pt x="110303" y="79268"/>
                </a:lnTo>
                <a:lnTo>
                  <a:pt x="110303" y="81188"/>
                </a:lnTo>
                <a:lnTo>
                  <a:pt x="110303" y="83245"/>
                </a:lnTo>
                <a:lnTo>
                  <a:pt x="110303" y="85302"/>
                </a:lnTo>
                <a:lnTo>
                  <a:pt x="109898" y="87497"/>
                </a:lnTo>
                <a:lnTo>
                  <a:pt x="109898" y="89691"/>
                </a:lnTo>
                <a:lnTo>
                  <a:pt x="109898" y="92022"/>
                </a:lnTo>
                <a:lnTo>
                  <a:pt x="109494" y="94217"/>
                </a:lnTo>
                <a:lnTo>
                  <a:pt x="109090" y="96411"/>
                </a:lnTo>
                <a:lnTo>
                  <a:pt x="109090" y="98605"/>
                </a:lnTo>
                <a:lnTo>
                  <a:pt x="108686" y="100662"/>
                </a:lnTo>
                <a:lnTo>
                  <a:pt x="108282" y="102720"/>
                </a:lnTo>
                <a:lnTo>
                  <a:pt x="108282" y="104502"/>
                </a:lnTo>
                <a:lnTo>
                  <a:pt x="107878" y="106148"/>
                </a:lnTo>
                <a:lnTo>
                  <a:pt x="107878" y="107657"/>
                </a:lnTo>
                <a:lnTo>
                  <a:pt x="105050" y="110125"/>
                </a:lnTo>
                <a:lnTo>
                  <a:pt x="100202" y="112457"/>
                </a:lnTo>
                <a:lnTo>
                  <a:pt x="92929" y="114651"/>
                </a:lnTo>
                <a:lnTo>
                  <a:pt x="84040" y="116297"/>
                </a:lnTo>
                <a:lnTo>
                  <a:pt x="75151" y="117942"/>
                </a:lnTo>
                <a:lnTo>
                  <a:pt x="66262" y="118902"/>
                </a:lnTo>
                <a:lnTo>
                  <a:pt x="58585" y="119725"/>
                </a:lnTo>
                <a:lnTo>
                  <a:pt x="53737" y="119862"/>
                </a:lnTo>
                <a:lnTo>
                  <a:pt x="49292" y="119725"/>
                </a:lnTo>
                <a:lnTo>
                  <a:pt x="43232" y="119040"/>
                </a:lnTo>
                <a:lnTo>
                  <a:pt x="36767" y="118217"/>
                </a:lnTo>
                <a:lnTo>
                  <a:pt x="29898" y="117120"/>
                </a:lnTo>
                <a:lnTo>
                  <a:pt x="23838" y="115885"/>
                </a:lnTo>
                <a:lnTo>
                  <a:pt x="18181" y="114514"/>
                </a:lnTo>
                <a:lnTo>
                  <a:pt x="13737" y="113142"/>
                </a:lnTo>
                <a:lnTo>
                  <a:pt x="10909" y="112045"/>
                </a:lnTo>
                <a:lnTo>
                  <a:pt x="9696" y="110811"/>
                </a:lnTo>
                <a:lnTo>
                  <a:pt x="9292" y="109440"/>
                </a:lnTo>
                <a:lnTo>
                  <a:pt x="8484" y="108068"/>
                </a:lnTo>
                <a:lnTo>
                  <a:pt x="8484" y="106422"/>
                </a:lnTo>
                <a:lnTo>
                  <a:pt x="8080" y="104502"/>
                </a:lnTo>
                <a:lnTo>
                  <a:pt x="7676" y="102308"/>
                </a:lnTo>
                <a:lnTo>
                  <a:pt x="6868" y="99840"/>
                </a:lnTo>
                <a:lnTo>
                  <a:pt x="6060" y="96822"/>
                </a:lnTo>
                <a:lnTo>
                  <a:pt x="4848" y="95177"/>
                </a:lnTo>
                <a:lnTo>
                  <a:pt x="4040" y="93257"/>
                </a:lnTo>
                <a:lnTo>
                  <a:pt x="3636" y="91200"/>
                </a:lnTo>
                <a:lnTo>
                  <a:pt x="2828" y="89142"/>
                </a:lnTo>
                <a:lnTo>
                  <a:pt x="2424" y="86811"/>
                </a:lnTo>
                <a:lnTo>
                  <a:pt x="1212" y="84617"/>
                </a:lnTo>
                <a:lnTo>
                  <a:pt x="808" y="82285"/>
                </a:lnTo>
                <a:lnTo>
                  <a:pt x="808" y="79817"/>
                </a:lnTo>
                <a:lnTo>
                  <a:pt x="404" y="77622"/>
                </a:lnTo>
                <a:lnTo>
                  <a:pt x="0" y="75428"/>
                </a:lnTo>
                <a:lnTo>
                  <a:pt x="0" y="73234"/>
                </a:lnTo>
                <a:lnTo>
                  <a:pt x="0" y="71177"/>
                </a:lnTo>
                <a:lnTo>
                  <a:pt x="0" y="69257"/>
                </a:lnTo>
                <a:lnTo>
                  <a:pt x="0" y="67611"/>
                </a:lnTo>
                <a:lnTo>
                  <a:pt x="404" y="65965"/>
                </a:lnTo>
                <a:lnTo>
                  <a:pt x="808" y="64731"/>
                </a:lnTo>
                <a:lnTo>
                  <a:pt x="1212" y="63360"/>
                </a:lnTo>
                <a:lnTo>
                  <a:pt x="2424" y="61851"/>
                </a:lnTo>
                <a:lnTo>
                  <a:pt x="3636" y="59931"/>
                </a:lnTo>
                <a:lnTo>
                  <a:pt x="4444" y="58148"/>
                </a:lnTo>
                <a:lnTo>
                  <a:pt x="6464" y="55817"/>
                </a:lnTo>
                <a:lnTo>
                  <a:pt x="7272" y="53622"/>
                </a:lnTo>
                <a:lnTo>
                  <a:pt x="9292" y="51291"/>
                </a:lnTo>
                <a:lnTo>
                  <a:pt x="10505" y="48822"/>
                </a:lnTo>
                <a:lnTo>
                  <a:pt x="11717" y="46491"/>
                </a:lnTo>
                <a:lnTo>
                  <a:pt x="12929" y="44297"/>
                </a:lnTo>
                <a:lnTo>
                  <a:pt x="14141" y="41965"/>
                </a:lnTo>
                <a:lnTo>
                  <a:pt x="14949" y="39908"/>
                </a:lnTo>
                <a:lnTo>
                  <a:pt x="15353" y="37851"/>
                </a:lnTo>
                <a:lnTo>
                  <a:pt x="15757" y="36068"/>
                </a:lnTo>
                <a:lnTo>
                  <a:pt x="15757" y="34560"/>
                </a:lnTo>
                <a:lnTo>
                  <a:pt x="15353" y="33325"/>
                </a:lnTo>
                <a:lnTo>
                  <a:pt x="14949" y="32228"/>
                </a:lnTo>
                <a:lnTo>
                  <a:pt x="14545" y="30994"/>
                </a:lnTo>
                <a:lnTo>
                  <a:pt x="13737" y="29622"/>
                </a:lnTo>
                <a:lnTo>
                  <a:pt x="13333" y="28114"/>
                </a:lnTo>
                <a:lnTo>
                  <a:pt x="12121" y="26605"/>
                </a:lnTo>
                <a:lnTo>
                  <a:pt x="12121" y="25097"/>
                </a:lnTo>
                <a:lnTo>
                  <a:pt x="11717" y="23451"/>
                </a:lnTo>
                <a:lnTo>
                  <a:pt x="10909" y="21805"/>
                </a:lnTo>
                <a:lnTo>
                  <a:pt x="10505" y="20434"/>
                </a:lnTo>
                <a:lnTo>
                  <a:pt x="10505" y="18925"/>
                </a:lnTo>
                <a:lnTo>
                  <a:pt x="10101" y="17554"/>
                </a:lnTo>
                <a:lnTo>
                  <a:pt x="10101" y="16457"/>
                </a:lnTo>
                <a:lnTo>
                  <a:pt x="10101" y="15222"/>
                </a:lnTo>
                <a:lnTo>
                  <a:pt x="10101" y="14400"/>
                </a:lnTo>
                <a:lnTo>
                  <a:pt x="10505" y="13577"/>
                </a:lnTo>
                <a:lnTo>
                  <a:pt x="10909" y="13028"/>
                </a:lnTo>
                <a:lnTo>
                  <a:pt x="12121" y="12205"/>
                </a:lnTo>
                <a:lnTo>
                  <a:pt x="12929" y="11520"/>
                </a:lnTo>
                <a:lnTo>
                  <a:pt x="14141" y="10697"/>
                </a:lnTo>
                <a:lnTo>
                  <a:pt x="14949" y="10011"/>
                </a:lnTo>
                <a:lnTo>
                  <a:pt x="16969" y="9051"/>
                </a:lnTo>
                <a:lnTo>
                  <a:pt x="18989" y="8091"/>
                </a:lnTo>
                <a:lnTo>
                  <a:pt x="21818" y="6994"/>
                </a:lnTo>
                <a:lnTo>
                  <a:pt x="25858" y="5485"/>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90" name="Shape 5790"/>
          <p:cNvSpPr/>
          <p:nvPr/>
        </p:nvSpPr>
        <p:spPr>
          <a:xfrm>
            <a:off x="3390900" y="4260850"/>
            <a:ext cx="409575" cy="1389063"/>
          </a:xfrm>
          <a:custGeom>
            <a:pathLst>
              <a:path extrusionOk="0" h="120000" w="120000">
                <a:moveTo>
                  <a:pt x="21517" y="5485"/>
                </a:moveTo>
                <a:lnTo>
                  <a:pt x="21517" y="5485"/>
                </a:lnTo>
                <a:lnTo>
                  <a:pt x="25241" y="4388"/>
                </a:lnTo>
                <a:lnTo>
                  <a:pt x="28965" y="3291"/>
                </a:lnTo>
                <a:lnTo>
                  <a:pt x="32689" y="2468"/>
                </a:lnTo>
                <a:lnTo>
                  <a:pt x="35172" y="1782"/>
                </a:lnTo>
                <a:lnTo>
                  <a:pt x="38482" y="1097"/>
                </a:lnTo>
                <a:lnTo>
                  <a:pt x="41793" y="685"/>
                </a:lnTo>
                <a:lnTo>
                  <a:pt x="45517" y="274"/>
                </a:lnTo>
                <a:lnTo>
                  <a:pt x="49241" y="0"/>
                </a:lnTo>
                <a:lnTo>
                  <a:pt x="52965" y="0"/>
                </a:lnTo>
                <a:lnTo>
                  <a:pt x="56689" y="0"/>
                </a:lnTo>
                <a:lnTo>
                  <a:pt x="61241" y="0"/>
                </a:lnTo>
                <a:lnTo>
                  <a:pt x="66206" y="137"/>
                </a:lnTo>
                <a:lnTo>
                  <a:pt x="71172" y="411"/>
                </a:lnTo>
                <a:lnTo>
                  <a:pt x="76965" y="822"/>
                </a:lnTo>
                <a:lnTo>
                  <a:pt x="82758" y="1097"/>
                </a:lnTo>
                <a:lnTo>
                  <a:pt x="89793" y="1645"/>
                </a:lnTo>
                <a:lnTo>
                  <a:pt x="103034" y="2742"/>
                </a:lnTo>
                <a:lnTo>
                  <a:pt x="111724" y="4388"/>
                </a:lnTo>
                <a:lnTo>
                  <a:pt x="116689" y="6308"/>
                </a:lnTo>
                <a:lnTo>
                  <a:pt x="119172" y="8502"/>
                </a:lnTo>
                <a:lnTo>
                  <a:pt x="119586" y="10971"/>
                </a:lnTo>
                <a:lnTo>
                  <a:pt x="118758" y="13714"/>
                </a:lnTo>
                <a:lnTo>
                  <a:pt x="117103" y="16594"/>
                </a:lnTo>
                <a:lnTo>
                  <a:pt x="115862" y="19748"/>
                </a:lnTo>
                <a:lnTo>
                  <a:pt x="115448" y="21531"/>
                </a:lnTo>
                <a:lnTo>
                  <a:pt x="115034" y="23862"/>
                </a:lnTo>
                <a:lnTo>
                  <a:pt x="114206" y="27017"/>
                </a:lnTo>
                <a:lnTo>
                  <a:pt x="112965" y="30445"/>
                </a:lnTo>
                <a:lnTo>
                  <a:pt x="112551" y="34285"/>
                </a:lnTo>
                <a:lnTo>
                  <a:pt x="111724" y="38537"/>
                </a:lnTo>
                <a:lnTo>
                  <a:pt x="110896" y="42925"/>
                </a:lnTo>
                <a:lnTo>
                  <a:pt x="109655" y="47451"/>
                </a:lnTo>
                <a:lnTo>
                  <a:pt x="109241" y="51977"/>
                </a:lnTo>
                <a:lnTo>
                  <a:pt x="108827" y="56502"/>
                </a:lnTo>
                <a:lnTo>
                  <a:pt x="108000" y="60754"/>
                </a:lnTo>
                <a:lnTo>
                  <a:pt x="107586" y="64731"/>
                </a:lnTo>
                <a:lnTo>
                  <a:pt x="107172" y="68297"/>
                </a:lnTo>
                <a:lnTo>
                  <a:pt x="107172" y="71451"/>
                </a:lnTo>
                <a:lnTo>
                  <a:pt x="107172" y="74057"/>
                </a:lnTo>
                <a:lnTo>
                  <a:pt x="107586" y="76114"/>
                </a:lnTo>
                <a:lnTo>
                  <a:pt x="107586" y="77622"/>
                </a:lnTo>
                <a:lnTo>
                  <a:pt x="108000" y="79268"/>
                </a:lnTo>
                <a:lnTo>
                  <a:pt x="108000" y="81188"/>
                </a:lnTo>
                <a:lnTo>
                  <a:pt x="108000" y="83245"/>
                </a:lnTo>
                <a:lnTo>
                  <a:pt x="108000" y="85302"/>
                </a:lnTo>
                <a:lnTo>
                  <a:pt x="108000" y="87497"/>
                </a:lnTo>
                <a:lnTo>
                  <a:pt x="107586" y="89691"/>
                </a:lnTo>
                <a:lnTo>
                  <a:pt x="107586" y="92022"/>
                </a:lnTo>
                <a:lnTo>
                  <a:pt x="107172" y="94217"/>
                </a:lnTo>
                <a:lnTo>
                  <a:pt x="107172" y="96411"/>
                </a:lnTo>
                <a:lnTo>
                  <a:pt x="106758" y="98605"/>
                </a:lnTo>
                <a:lnTo>
                  <a:pt x="106758" y="100662"/>
                </a:lnTo>
                <a:lnTo>
                  <a:pt x="106758" y="102720"/>
                </a:lnTo>
                <a:lnTo>
                  <a:pt x="105931" y="104502"/>
                </a:lnTo>
                <a:lnTo>
                  <a:pt x="105931" y="106148"/>
                </a:lnTo>
                <a:lnTo>
                  <a:pt x="105517" y="107657"/>
                </a:lnTo>
                <a:lnTo>
                  <a:pt x="103448" y="110125"/>
                </a:lnTo>
                <a:lnTo>
                  <a:pt x="97655" y="112457"/>
                </a:lnTo>
                <a:lnTo>
                  <a:pt x="89793" y="114651"/>
                </a:lnTo>
                <a:lnTo>
                  <a:pt x="81103" y="116297"/>
                </a:lnTo>
                <a:lnTo>
                  <a:pt x="71586" y="117942"/>
                </a:lnTo>
                <a:lnTo>
                  <a:pt x="62896" y="118902"/>
                </a:lnTo>
                <a:lnTo>
                  <a:pt x="55448" y="119725"/>
                </a:lnTo>
                <a:lnTo>
                  <a:pt x="50068" y="119862"/>
                </a:lnTo>
                <a:lnTo>
                  <a:pt x="45103" y="119725"/>
                </a:lnTo>
                <a:lnTo>
                  <a:pt x="38896" y="119040"/>
                </a:lnTo>
                <a:lnTo>
                  <a:pt x="32689" y="118217"/>
                </a:lnTo>
                <a:lnTo>
                  <a:pt x="26068" y="117120"/>
                </a:lnTo>
                <a:lnTo>
                  <a:pt x="19448" y="115885"/>
                </a:lnTo>
                <a:lnTo>
                  <a:pt x="13655" y="114514"/>
                </a:lnTo>
                <a:lnTo>
                  <a:pt x="8689" y="113142"/>
                </a:lnTo>
                <a:lnTo>
                  <a:pt x="6206" y="112045"/>
                </a:lnTo>
                <a:lnTo>
                  <a:pt x="4965" y="110811"/>
                </a:lnTo>
                <a:lnTo>
                  <a:pt x="4137" y="109440"/>
                </a:lnTo>
                <a:lnTo>
                  <a:pt x="3724" y="108068"/>
                </a:lnTo>
                <a:lnTo>
                  <a:pt x="3724" y="106422"/>
                </a:lnTo>
                <a:lnTo>
                  <a:pt x="3310" y="104502"/>
                </a:lnTo>
                <a:lnTo>
                  <a:pt x="3310" y="102308"/>
                </a:lnTo>
                <a:lnTo>
                  <a:pt x="2482" y="99840"/>
                </a:lnTo>
                <a:lnTo>
                  <a:pt x="827" y="96822"/>
                </a:lnTo>
                <a:lnTo>
                  <a:pt x="0" y="95177"/>
                </a:lnTo>
                <a:lnTo>
                  <a:pt x="0" y="93257"/>
                </a:lnTo>
                <a:lnTo>
                  <a:pt x="0" y="91200"/>
                </a:lnTo>
                <a:lnTo>
                  <a:pt x="0" y="89280"/>
                </a:lnTo>
                <a:lnTo>
                  <a:pt x="0" y="86948"/>
                </a:lnTo>
                <a:lnTo>
                  <a:pt x="827" y="84754"/>
                </a:lnTo>
                <a:lnTo>
                  <a:pt x="1241" y="82422"/>
                </a:lnTo>
                <a:lnTo>
                  <a:pt x="2482" y="80091"/>
                </a:lnTo>
                <a:lnTo>
                  <a:pt x="3310" y="77897"/>
                </a:lnTo>
                <a:lnTo>
                  <a:pt x="4137" y="75702"/>
                </a:lnTo>
                <a:lnTo>
                  <a:pt x="4965" y="73645"/>
                </a:lnTo>
                <a:lnTo>
                  <a:pt x="6206" y="71588"/>
                </a:lnTo>
                <a:lnTo>
                  <a:pt x="7034" y="69668"/>
                </a:lnTo>
                <a:lnTo>
                  <a:pt x="7862" y="67885"/>
                </a:lnTo>
                <a:lnTo>
                  <a:pt x="8689" y="66514"/>
                </a:lnTo>
                <a:lnTo>
                  <a:pt x="8689" y="65142"/>
                </a:lnTo>
                <a:lnTo>
                  <a:pt x="9103" y="63908"/>
                </a:lnTo>
                <a:lnTo>
                  <a:pt x="10344" y="62400"/>
                </a:lnTo>
                <a:lnTo>
                  <a:pt x="10758" y="60480"/>
                </a:lnTo>
                <a:lnTo>
                  <a:pt x="11172" y="58422"/>
                </a:lnTo>
                <a:lnTo>
                  <a:pt x="11586" y="56228"/>
                </a:lnTo>
                <a:lnTo>
                  <a:pt x="12000" y="53897"/>
                </a:lnTo>
                <a:lnTo>
                  <a:pt x="12000" y="51565"/>
                </a:lnTo>
                <a:lnTo>
                  <a:pt x="12000" y="49097"/>
                </a:lnTo>
                <a:lnTo>
                  <a:pt x="12000" y="46765"/>
                </a:lnTo>
                <a:lnTo>
                  <a:pt x="12000" y="44297"/>
                </a:lnTo>
                <a:lnTo>
                  <a:pt x="12000" y="42102"/>
                </a:lnTo>
                <a:lnTo>
                  <a:pt x="12000" y="39908"/>
                </a:lnTo>
                <a:lnTo>
                  <a:pt x="12000" y="37988"/>
                </a:lnTo>
                <a:lnTo>
                  <a:pt x="12000" y="36068"/>
                </a:lnTo>
                <a:lnTo>
                  <a:pt x="11586" y="34697"/>
                </a:lnTo>
                <a:lnTo>
                  <a:pt x="11172" y="33325"/>
                </a:lnTo>
                <a:lnTo>
                  <a:pt x="10344" y="31680"/>
                </a:lnTo>
                <a:lnTo>
                  <a:pt x="9103" y="30034"/>
                </a:lnTo>
                <a:lnTo>
                  <a:pt x="8689" y="28388"/>
                </a:lnTo>
                <a:lnTo>
                  <a:pt x="8689" y="26605"/>
                </a:lnTo>
                <a:lnTo>
                  <a:pt x="8275" y="24822"/>
                </a:lnTo>
                <a:lnTo>
                  <a:pt x="7862" y="23040"/>
                </a:lnTo>
                <a:lnTo>
                  <a:pt x="7862" y="21394"/>
                </a:lnTo>
                <a:lnTo>
                  <a:pt x="7448" y="19748"/>
                </a:lnTo>
                <a:lnTo>
                  <a:pt x="7448" y="18240"/>
                </a:lnTo>
                <a:lnTo>
                  <a:pt x="7448" y="16868"/>
                </a:lnTo>
                <a:lnTo>
                  <a:pt x="7034" y="15634"/>
                </a:lnTo>
                <a:lnTo>
                  <a:pt x="7034" y="14674"/>
                </a:lnTo>
                <a:lnTo>
                  <a:pt x="7034" y="13988"/>
                </a:lnTo>
                <a:lnTo>
                  <a:pt x="6620" y="13302"/>
                </a:lnTo>
                <a:lnTo>
                  <a:pt x="6620" y="13028"/>
                </a:lnTo>
                <a:lnTo>
                  <a:pt x="6206" y="13028"/>
                </a:lnTo>
                <a:lnTo>
                  <a:pt x="7448" y="12205"/>
                </a:lnTo>
                <a:lnTo>
                  <a:pt x="8275" y="11520"/>
                </a:lnTo>
                <a:lnTo>
                  <a:pt x="9103" y="10697"/>
                </a:lnTo>
                <a:lnTo>
                  <a:pt x="10758" y="10011"/>
                </a:lnTo>
                <a:lnTo>
                  <a:pt x="12000" y="9051"/>
                </a:lnTo>
                <a:lnTo>
                  <a:pt x="14896" y="8091"/>
                </a:lnTo>
                <a:lnTo>
                  <a:pt x="17793" y="6994"/>
                </a:lnTo>
                <a:lnTo>
                  <a:pt x="21517" y="5485"/>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91" name="Shape 5791"/>
          <p:cNvSpPr/>
          <p:nvPr/>
        </p:nvSpPr>
        <p:spPr>
          <a:xfrm>
            <a:off x="4103687" y="4262437"/>
            <a:ext cx="425449" cy="1390650"/>
          </a:xfrm>
          <a:custGeom>
            <a:pathLst>
              <a:path extrusionOk="0" h="120000" w="120000">
                <a:moveTo>
                  <a:pt x="92185" y="114246"/>
                </a:moveTo>
                <a:lnTo>
                  <a:pt x="92185" y="114246"/>
                </a:lnTo>
                <a:lnTo>
                  <a:pt x="89006" y="115342"/>
                </a:lnTo>
                <a:lnTo>
                  <a:pt x="85430" y="116438"/>
                </a:lnTo>
                <a:lnTo>
                  <a:pt x="82251" y="117397"/>
                </a:lnTo>
                <a:lnTo>
                  <a:pt x="79470" y="118082"/>
                </a:lnTo>
                <a:lnTo>
                  <a:pt x="76291" y="118630"/>
                </a:lnTo>
                <a:lnTo>
                  <a:pt x="73112" y="119315"/>
                </a:lnTo>
                <a:lnTo>
                  <a:pt x="69933" y="119589"/>
                </a:lnTo>
                <a:lnTo>
                  <a:pt x="66754" y="119726"/>
                </a:lnTo>
                <a:lnTo>
                  <a:pt x="63576" y="119863"/>
                </a:lnTo>
                <a:lnTo>
                  <a:pt x="60000" y="119726"/>
                </a:lnTo>
                <a:lnTo>
                  <a:pt x="56026" y="119589"/>
                </a:lnTo>
                <a:lnTo>
                  <a:pt x="52052" y="119315"/>
                </a:lnTo>
                <a:lnTo>
                  <a:pt x="46887" y="118904"/>
                </a:lnTo>
                <a:lnTo>
                  <a:pt x="42119" y="118356"/>
                </a:lnTo>
                <a:lnTo>
                  <a:pt x="36556" y="117671"/>
                </a:lnTo>
                <a:lnTo>
                  <a:pt x="30596" y="116986"/>
                </a:lnTo>
                <a:lnTo>
                  <a:pt x="19072" y="115205"/>
                </a:lnTo>
                <a:lnTo>
                  <a:pt x="10728" y="113561"/>
                </a:lnTo>
                <a:lnTo>
                  <a:pt x="5562" y="111780"/>
                </a:lnTo>
                <a:lnTo>
                  <a:pt x="1986" y="110000"/>
                </a:lnTo>
                <a:lnTo>
                  <a:pt x="397" y="107945"/>
                </a:lnTo>
                <a:lnTo>
                  <a:pt x="0" y="105616"/>
                </a:lnTo>
                <a:lnTo>
                  <a:pt x="794" y="103013"/>
                </a:lnTo>
                <a:lnTo>
                  <a:pt x="1192" y="100136"/>
                </a:lnTo>
                <a:lnTo>
                  <a:pt x="2384" y="98219"/>
                </a:lnTo>
                <a:lnTo>
                  <a:pt x="3178" y="95616"/>
                </a:lnTo>
                <a:lnTo>
                  <a:pt x="3973" y="92465"/>
                </a:lnTo>
                <a:lnTo>
                  <a:pt x="5562" y="88767"/>
                </a:lnTo>
                <a:lnTo>
                  <a:pt x="6754" y="84794"/>
                </a:lnTo>
                <a:lnTo>
                  <a:pt x="7549" y="80547"/>
                </a:lnTo>
                <a:lnTo>
                  <a:pt x="9536" y="76164"/>
                </a:lnTo>
                <a:lnTo>
                  <a:pt x="10331" y="71506"/>
                </a:lnTo>
                <a:lnTo>
                  <a:pt x="11523" y="66986"/>
                </a:lnTo>
                <a:lnTo>
                  <a:pt x="12715" y="62602"/>
                </a:lnTo>
                <a:lnTo>
                  <a:pt x="13907" y="58356"/>
                </a:lnTo>
                <a:lnTo>
                  <a:pt x="14701" y="54520"/>
                </a:lnTo>
                <a:lnTo>
                  <a:pt x="15099" y="50958"/>
                </a:lnTo>
                <a:lnTo>
                  <a:pt x="16291" y="47945"/>
                </a:lnTo>
                <a:lnTo>
                  <a:pt x="16291" y="45479"/>
                </a:lnTo>
                <a:lnTo>
                  <a:pt x="16291" y="43698"/>
                </a:lnTo>
                <a:lnTo>
                  <a:pt x="15496" y="42191"/>
                </a:lnTo>
                <a:lnTo>
                  <a:pt x="15099" y="40547"/>
                </a:lnTo>
                <a:lnTo>
                  <a:pt x="15099" y="38630"/>
                </a:lnTo>
                <a:lnTo>
                  <a:pt x="14701" y="36575"/>
                </a:lnTo>
                <a:lnTo>
                  <a:pt x="14304" y="34520"/>
                </a:lnTo>
                <a:lnTo>
                  <a:pt x="13907" y="32328"/>
                </a:lnTo>
                <a:lnTo>
                  <a:pt x="13112" y="30136"/>
                </a:lnTo>
                <a:lnTo>
                  <a:pt x="12715" y="27808"/>
                </a:lnTo>
                <a:lnTo>
                  <a:pt x="12715" y="25616"/>
                </a:lnTo>
                <a:lnTo>
                  <a:pt x="11920" y="23287"/>
                </a:lnTo>
                <a:lnTo>
                  <a:pt x="11920" y="21232"/>
                </a:lnTo>
                <a:lnTo>
                  <a:pt x="11523" y="19178"/>
                </a:lnTo>
                <a:lnTo>
                  <a:pt x="11523" y="17260"/>
                </a:lnTo>
                <a:lnTo>
                  <a:pt x="11125" y="15479"/>
                </a:lnTo>
                <a:lnTo>
                  <a:pt x="11523" y="13835"/>
                </a:lnTo>
                <a:lnTo>
                  <a:pt x="11523" y="12328"/>
                </a:lnTo>
                <a:lnTo>
                  <a:pt x="13907" y="9863"/>
                </a:lnTo>
                <a:lnTo>
                  <a:pt x="19072" y="7534"/>
                </a:lnTo>
                <a:lnTo>
                  <a:pt x="27019" y="5342"/>
                </a:lnTo>
                <a:lnTo>
                  <a:pt x="35364" y="3561"/>
                </a:lnTo>
                <a:lnTo>
                  <a:pt x="43708" y="2054"/>
                </a:lnTo>
                <a:lnTo>
                  <a:pt x="52450" y="958"/>
                </a:lnTo>
                <a:lnTo>
                  <a:pt x="60000" y="273"/>
                </a:lnTo>
                <a:lnTo>
                  <a:pt x="64768" y="0"/>
                </a:lnTo>
                <a:lnTo>
                  <a:pt x="69536" y="273"/>
                </a:lnTo>
                <a:lnTo>
                  <a:pt x="75099" y="821"/>
                </a:lnTo>
                <a:lnTo>
                  <a:pt x="81456" y="1643"/>
                </a:lnTo>
                <a:lnTo>
                  <a:pt x="88211" y="2876"/>
                </a:lnTo>
                <a:lnTo>
                  <a:pt x="94569" y="4109"/>
                </a:lnTo>
                <a:lnTo>
                  <a:pt x="100529" y="5479"/>
                </a:lnTo>
                <a:lnTo>
                  <a:pt x="104503" y="6849"/>
                </a:lnTo>
                <a:lnTo>
                  <a:pt x="106887" y="7945"/>
                </a:lnTo>
                <a:lnTo>
                  <a:pt x="108874" y="9178"/>
                </a:lnTo>
                <a:lnTo>
                  <a:pt x="109668" y="10273"/>
                </a:lnTo>
                <a:lnTo>
                  <a:pt x="111258" y="11780"/>
                </a:lnTo>
                <a:lnTo>
                  <a:pt x="112052" y="13287"/>
                </a:lnTo>
                <a:lnTo>
                  <a:pt x="112847" y="15068"/>
                </a:lnTo>
                <a:lnTo>
                  <a:pt x="114039" y="17123"/>
                </a:lnTo>
                <a:lnTo>
                  <a:pt x="115629" y="19589"/>
                </a:lnTo>
                <a:lnTo>
                  <a:pt x="117218" y="22465"/>
                </a:lnTo>
                <a:lnTo>
                  <a:pt x="117615" y="23972"/>
                </a:lnTo>
                <a:lnTo>
                  <a:pt x="118410" y="25479"/>
                </a:lnTo>
                <a:lnTo>
                  <a:pt x="118807" y="27397"/>
                </a:lnTo>
                <a:lnTo>
                  <a:pt x="119205" y="29315"/>
                </a:lnTo>
                <a:lnTo>
                  <a:pt x="119205" y="31369"/>
                </a:lnTo>
                <a:lnTo>
                  <a:pt x="119602" y="33698"/>
                </a:lnTo>
                <a:lnTo>
                  <a:pt x="119602" y="36027"/>
                </a:lnTo>
                <a:lnTo>
                  <a:pt x="119602" y="38356"/>
                </a:lnTo>
                <a:lnTo>
                  <a:pt x="119602" y="40684"/>
                </a:lnTo>
                <a:lnTo>
                  <a:pt x="119602" y="43150"/>
                </a:lnTo>
                <a:lnTo>
                  <a:pt x="119602" y="45479"/>
                </a:lnTo>
                <a:lnTo>
                  <a:pt x="119205" y="47534"/>
                </a:lnTo>
                <a:lnTo>
                  <a:pt x="118807" y="49726"/>
                </a:lnTo>
                <a:lnTo>
                  <a:pt x="118410" y="51780"/>
                </a:lnTo>
                <a:lnTo>
                  <a:pt x="117615" y="53561"/>
                </a:lnTo>
                <a:lnTo>
                  <a:pt x="117218" y="55205"/>
                </a:lnTo>
                <a:lnTo>
                  <a:pt x="116821" y="56301"/>
                </a:lnTo>
                <a:lnTo>
                  <a:pt x="116026" y="57808"/>
                </a:lnTo>
                <a:lnTo>
                  <a:pt x="115231" y="59452"/>
                </a:lnTo>
                <a:lnTo>
                  <a:pt x="114039" y="61369"/>
                </a:lnTo>
                <a:lnTo>
                  <a:pt x="113245" y="63287"/>
                </a:lnTo>
                <a:lnTo>
                  <a:pt x="112450" y="65479"/>
                </a:lnTo>
                <a:lnTo>
                  <a:pt x="111655" y="67671"/>
                </a:lnTo>
                <a:lnTo>
                  <a:pt x="110463" y="70000"/>
                </a:lnTo>
                <a:lnTo>
                  <a:pt x="109668" y="72328"/>
                </a:lnTo>
                <a:lnTo>
                  <a:pt x="109271" y="74657"/>
                </a:lnTo>
                <a:lnTo>
                  <a:pt x="108476" y="76986"/>
                </a:lnTo>
                <a:lnTo>
                  <a:pt x="108079" y="79041"/>
                </a:lnTo>
                <a:lnTo>
                  <a:pt x="108079" y="81095"/>
                </a:lnTo>
                <a:lnTo>
                  <a:pt x="107682" y="82876"/>
                </a:lnTo>
                <a:lnTo>
                  <a:pt x="108079" y="84520"/>
                </a:lnTo>
                <a:lnTo>
                  <a:pt x="108476" y="85890"/>
                </a:lnTo>
                <a:lnTo>
                  <a:pt x="108874" y="87123"/>
                </a:lnTo>
                <a:lnTo>
                  <a:pt x="109271" y="88356"/>
                </a:lnTo>
                <a:lnTo>
                  <a:pt x="109271" y="89863"/>
                </a:lnTo>
                <a:lnTo>
                  <a:pt x="109668" y="91232"/>
                </a:lnTo>
                <a:lnTo>
                  <a:pt x="109668" y="92876"/>
                </a:lnTo>
                <a:lnTo>
                  <a:pt x="109668" y="94383"/>
                </a:lnTo>
                <a:lnTo>
                  <a:pt x="109668" y="96164"/>
                </a:lnTo>
                <a:lnTo>
                  <a:pt x="109668" y="97671"/>
                </a:lnTo>
                <a:lnTo>
                  <a:pt x="109668" y="99178"/>
                </a:lnTo>
                <a:lnTo>
                  <a:pt x="109271" y="100684"/>
                </a:lnTo>
                <a:lnTo>
                  <a:pt x="109271" y="102191"/>
                </a:lnTo>
                <a:lnTo>
                  <a:pt x="109271" y="103287"/>
                </a:lnTo>
                <a:lnTo>
                  <a:pt x="108874" y="104520"/>
                </a:lnTo>
                <a:lnTo>
                  <a:pt x="108079" y="105479"/>
                </a:lnTo>
                <a:lnTo>
                  <a:pt x="107682" y="106164"/>
                </a:lnTo>
                <a:lnTo>
                  <a:pt x="106887" y="106712"/>
                </a:lnTo>
                <a:lnTo>
                  <a:pt x="106092" y="107534"/>
                </a:lnTo>
                <a:lnTo>
                  <a:pt x="105298" y="108219"/>
                </a:lnTo>
                <a:lnTo>
                  <a:pt x="104105" y="109178"/>
                </a:lnTo>
                <a:lnTo>
                  <a:pt x="102913" y="109863"/>
                </a:lnTo>
                <a:lnTo>
                  <a:pt x="101324" y="110821"/>
                </a:lnTo>
                <a:lnTo>
                  <a:pt x="98940" y="111780"/>
                </a:lnTo>
                <a:lnTo>
                  <a:pt x="96158" y="112876"/>
                </a:lnTo>
                <a:lnTo>
                  <a:pt x="92185" y="114246"/>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92" name="Shape 5792"/>
          <p:cNvSpPr/>
          <p:nvPr/>
        </p:nvSpPr>
        <p:spPr>
          <a:xfrm>
            <a:off x="3141663" y="4332287"/>
            <a:ext cx="57150" cy="58737"/>
          </a:xfrm>
          <a:custGeom>
            <a:pathLst>
              <a:path extrusionOk="0" h="120000" w="120000">
                <a:moveTo>
                  <a:pt x="58536" y="116756"/>
                </a:moveTo>
                <a:lnTo>
                  <a:pt x="58536" y="116756"/>
                </a:lnTo>
                <a:lnTo>
                  <a:pt x="81951" y="110270"/>
                </a:lnTo>
                <a:lnTo>
                  <a:pt x="99512" y="100540"/>
                </a:lnTo>
                <a:lnTo>
                  <a:pt x="111219" y="81081"/>
                </a:lnTo>
                <a:lnTo>
                  <a:pt x="117073" y="61621"/>
                </a:lnTo>
                <a:lnTo>
                  <a:pt x="111219" y="38918"/>
                </a:lnTo>
                <a:lnTo>
                  <a:pt x="99512" y="19459"/>
                </a:lnTo>
                <a:lnTo>
                  <a:pt x="81951" y="6486"/>
                </a:lnTo>
                <a:lnTo>
                  <a:pt x="58536" y="0"/>
                </a:lnTo>
                <a:lnTo>
                  <a:pt x="38048" y="6486"/>
                </a:lnTo>
                <a:lnTo>
                  <a:pt x="20487" y="19459"/>
                </a:lnTo>
                <a:lnTo>
                  <a:pt x="5853" y="38918"/>
                </a:lnTo>
                <a:lnTo>
                  <a:pt x="0" y="61621"/>
                </a:lnTo>
                <a:lnTo>
                  <a:pt x="5853" y="81081"/>
                </a:lnTo>
                <a:lnTo>
                  <a:pt x="20487" y="100540"/>
                </a:lnTo>
                <a:lnTo>
                  <a:pt x="38048" y="110270"/>
                </a:lnTo>
                <a:lnTo>
                  <a:pt x="58536"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93" name="Shape 5793"/>
          <p:cNvSpPr/>
          <p:nvPr/>
        </p:nvSpPr>
        <p:spPr>
          <a:xfrm>
            <a:off x="3090863" y="4395787"/>
            <a:ext cx="58737" cy="58737"/>
          </a:xfrm>
          <a:custGeom>
            <a:pathLst>
              <a:path extrusionOk="0" h="120000" w="120000">
                <a:moveTo>
                  <a:pt x="58536" y="116756"/>
                </a:moveTo>
                <a:lnTo>
                  <a:pt x="58536" y="116756"/>
                </a:lnTo>
                <a:lnTo>
                  <a:pt x="79024" y="110270"/>
                </a:lnTo>
                <a:lnTo>
                  <a:pt x="96585" y="97297"/>
                </a:lnTo>
                <a:lnTo>
                  <a:pt x="111219" y="81081"/>
                </a:lnTo>
                <a:lnTo>
                  <a:pt x="117073" y="58378"/>
                </a:lnTo>
                <a:lnTo>
                  <a:pt x="111219" y="35675"/>
                </a:lnTo>
                <a:lnTo>
                  <a:pt x="96585" y="16216"/>
                </a:lnTo>
                <a:lnTo>
                  <a:pt x="79024" y="6486"/>
                </a:lnTo>
                <a:lnTo>
                  <a:pt x="58536" y="0"/>
                </a:lnTo>
                <a:lnTo>
                  <a:pt x="35121" y="6486"/>
                </a:lnTo>
                <a:lnTo>
                  <a:pt x="17560" y="16216"/>
                </a:lnTo>
                <a:lnTo>
                  <a:pt x="5853" y="35675"/>
                </a:lnTo>
                <a:lnTo>
                  <a:pt x="0" y="58378"/>
                </a:lnTo>
                <a:lnTo>
                  <a:pt x="5853" y="81081"/>
                </a:lnTo>
                <a:lnTo>
                  <a:pt x="17560" y="97297"/>
                </a:lnTo>
                <a:lnTo>
                  <a:pt x="35121" y="110270"/>
                </a:lnTo>
                <a:lnTo>
                  <a:pt x="58536"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94" name="Shape 5794"/>
          <p:cNvSpPr/>
          <p:nvPr/>
        </p:nvSpPr>
        <p:spPr>
          <a:xfrm>
            <a:off x="3230563" y="4314825"/>
            <a:ext cx="55561" cy="58738"/>
          </a:xfrm>
          <a:custGeom>
            <a:pathLst>
              <a:path extrusionOk="0" h="120000" w="120000">
                <a:moveTo>
                  <a:pt x="57000" y="116756"/>
                </a:moveTo>
                <a:lnTo>
                  <a:pt x="57000" y="116756"/>
                </a:lnTo>
                <a:lnTo>
                  <a:pt x="81000" y="110270"/>
                </a:lnTo>
                <a:lnTo>
                  <a:pt x="99000" y="97297"/>
                </a:lnTo>
                <a:lnTo>
                  <a:pt x="111000" y="81081"/>
                </a:lnTo>
                <a:lnTo>
                  <a:pt x="117000" y="58378"/>
                </a:lnTo>
                <a:lnTo>
                  <a:pt x="111000" y="35675"/>
                </a:lnTo>
                <a:lnTo>
                  <a:pt x="99000" y="16216"/>
                </a:lnTo>
                <a:lnTo>
                  <a:pt x="81000" y="6486"/>
                </a:lnTo>
                <a:lnTo>
                  <a:pt x="57000" y="0"/>
                </a:lnTo>
                <a:lnTo>
                  <a:pt x="33000" y="6486"/>
                </a:lnTo>
                <a:lnTo>
                  <a:pt x="18000" y="16216"/>
                </a:lnTo>
                <a:lnTo>
                  <a:pt x="3000" y="35675"/>
                </a:lnTo>
                <a:lnTo>
                  <a:pt x="0" y="58378"/>
                </a:lnTo>
                <a:lnTo>
                  <a:pt x="3000" y="81081"/>
                </a:lnTo>
                <a:lnTo>
                  <a:pt x="18000" y="97297"/>
                </a:lnTo>
                <a:lnTo>
                  <a:pt x="33000" y="110270"/>
                </a:lnTo>
                <a:lnTo>
                  <a:pt x="57000"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95" name="Shape 5795"/>
          <p:cNvSpPr/>
          <p:nvPr/>
        </p:nvSpPr>
        <p:spPr>
          <a:xfrm>
            <a:off x="3314700" y="4338637"/>
            <a:ext cx="57150" cy="57150"/>
          </a:xfrm>
          <a:custGeom>
            <a:pathLst>
              <a:path extrusionOk="0" h="120000" w="120000">
                <a:moveTo>
                  <a:pt x="55609" y="116666"/>
                </a:moveTo>
                <a:lnTo>
                  <a:pt x="55609" y="116666"/>
                </a:lnTo>
                <a:lnTo>
                  <a:pt x="79024" y="113333"/>
                </a:lnTo>
                <a:lnTo>
                  <a:pt x="99512" y="100000"/>
                </a:lnTo>
                <a:lnTo>
                  <a:pt x="114146" y="83333"/>
                </a:lnTo>
                <a:lnTo>
                  <a:pt x="117073" y="60000"/>
                </a:lnTo>
                <a:lnTo>
                  <a:pt x="114146" y="36666"/>
                </a:lnTo>
                <a:lnTo>
                  <a:pt x="99512" y="16666"/>
                </a:lnTo>
                <a:lnTo>
                  <a:pt x="79024" y="6666"/>
                </a:lnTo>
                <a:lnTo>
                  <a:pt x="55609" y="0"/>
                </a:lnTo>
                <a:lnTo>
                  <a:pt x="32195" y="6666"/>
                </a:lnTo>
                <a:lnTo>
                  <a:pt x="17560" y="16666"/>
                </a:lnTo>
                <a:lnTo>
                  <a:pt x="5853" y="36666"/>
                </a:lnTo>
                <a:lnTo>
                  <a:pt x="0" y="60000"/>
                </a:lnTo>
                <a:lnTo>
                  <a:pt x="5853" y="83333"/>
                </a:lnTo>
                <a:lnTo>
                  <a:pt x="17560" y="100000"/>
                </a:lnTo>
                <a:lnTo>
                  <a:pt x="32195" y="113333"/>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96" name="Shape 5796"/>
          <p:cNvSpPr/>
          <p:nvPr/>
        </p:nvSpPr>
        <p:spPr>
          <a:xfrm>
            <a:off x="3340100" y="4422775"/>
            <a:ext cx="57150" cy="58738"/>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97" name="Shape 5797"/>
          <p:cNvSpPr/>
          <p:nvPr/>
        </p:nvSpPr>
        <p:spPr>
          <a:xfrm>
            <a:off x="3441700" y="4406900"/>
            <a:ext cx="57150" cy="57150"/>
          </a:xfrm>
          <a:custGeom>
            <a:pathLst>
              <a:path extrusionOk="0" h="120000" w="120000">
                <a:moveTo>
                  <a:pt x="55609" y="116666"/>
                </a:moveTo>
                <a:lnTo>
                  <a:pt x="55609" y="116666"/>
                </a:lnTo>
                <a:lnTo>
                  <a:pt x="79024" y="110000"/>
                </a:lnTo>
                <a:lnTo>
                  <a:pt x="99512" y="96666"/>
                </a:lnTo>
                <a:lnTo>
                  <a:pt x="111219" y="80000"/>
                </a:lnTo>
                <a:lnTo>
                  <a:pt x="117073" y="56666"/>
                </a:lnTo>
                <a:lnTo>
                  <a:pt x="111219" y="33333"/>
                </a:lnTo>
                <a:lnTo>
                  <a:pt x="99512" y="16666"/>
                </a:lnTo>
                <a:lnTo>
                  <a:pt x="79024" y="6666"/>
                </a:lnTo>
                <a:lnTo>
                  <a:pt x="55609" y="0"/>
                </a:lnTo>
                <a:lnTo>
                  <a:pt x="32195" y="6666"/>
                </a:lnTo>
                <a:lnTo>
                  <a:pt x="17560" y="16666"/>
                </a:lnTo>
                <a:lnTo>
                  <a:pt x="2926" y="33333"/>
                </a:lnTo>
                <a:lnTo>
                  <a:pt x="0" y="56666"/>
                </a:lnTo>
                <a:lnTo>
                  <a:pt x="2926" y="80000"/>
                </a:lnTo>
                <a:lnTo>
                  <a:pt x="17560" y="96666"/>
                </a:lnTo>
                <a:lnTo>
                  <a:pt x="32195"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98" name="Shape 5798"/>
          <p:cNvSpPr/>
          <p:nvPr/>
        </p:nvSpPr>
        <p:spPr>
          <a:xfrm>
            <a:off x="3481387" y="4332287"/>
            <a:ext cx="57150" cy="58737"/>
          </a:xfrm>
          <a:custGeom>
            <a:pathLst>
              <a:path extrusionOk="0" h="120000" w="120000">
                <a:moveTo>
                  <a:pt x="55609" y="116756"/>
                </a:moveTo>
                <a:lnTo>
                  <a:pt x="55609" y="116756"/>
                </a:lnTo>
                <a:lnTo>
                  <a:pt x="79024" y="110270"/>
                </a:lnTo>
                <a:lnTo>
                  <a:pt x="99512" y="100540"/>
                </a:lnTo>
                <a:lnTo>
                  <a:pt x="111219" y="81081"/>
                </a:lnTo>
                <a:lnTo>
                  <a:pt x="117073" y="58378"/>
                </a:lnTo>
                <a:lnTo>
                  <a:pt x="111219" y="35675"/>
                </a:lnTo>
                <a:lnTo>
                  <a:pt x="99512" y="19459"/>
                </a:lnTo>
                <a:lnTo>
                  <a:pt x="79024" y="6486"/>
                </a:lnTo>
                <a:lnTo>
                  <a:pt x="55609" y="0"/>
                </a:lnTo>
                <a:lnTo>
                  <a:pt x="32195" y="6486"/>
                </a:lnTo>
                <a:lnTo>
                  <a:pt x="17560" y="19459"/>
                </a:lnTo>
                <a:lnTo>
                  <a:pt x="2926" y="35675"/>
                </a:lnTo>
                <a:lnTo>
                  <a:pt x="0" y="58378"/>
                </a:lnTo>
                <a:lnTo>
                  <a:pt x="2926" y="81081"/>
                </a:lnTo>
                <a:lnTo>
                  <a:pt x="17560" y="100540"/>
                </a:lnTo>
                <a:lnTo>
                  <a:pt x="32195" y="110270"/>
                </a:lnTo>
                <a:lnTo>
                  <a:pt x="55609"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799" name="Shape 5799"/>
          <p:cNvSpPr/>
          <p:nvPr/>
        </p:nvSpPr>
        <p:spPr>
          <a:xfrm>
            <a:off x="3573462" y="4298950"/>
            <a:ext cx="55561" cy="57150"/>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6666"/>
                </a:lnTo>
                <a:lnTo>
                  <a:pt x="58461" y="0"/>
                </a:lnTo>
                <a:lnTo>
                  <a:pt x="33846" y="6666"/>
                </a:lnTo>
                <a:lnTo>
                  <a:pt x="18461" y="16666"/>
                </a:lnTo>
                <a:lnTo>
                  <a:pt x="3076" y="33333"/>
                </a:lnTo>
                <a:lnTo>
                  <a:pt x="0" y="56666"/>
                </a:lnTo>
                <a:lnTo>
                  <a:pt x="3076" y="80000"/>
                </a:lnTo>
                <a:lnTo>
                  <a:pt x="18461" y="100000"/>
                </a:lnTo>
                <a:lnTo>
                  <a:pt x="33846" y="110000"/>
                </a:lnTo>
                <a:lnTo>
                  <a:pt x="58461"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00" name="Shape 5800"/>
          <p:cNvSpPr/>
          <p:nvPr/>
        </p:nvSpPr>
        <p:spPr>
          <a:xfrm>
            <a:off x="3662362" y="4325937"/>
            <a:ext cx="57150" cy="57150"/>
          </a:xfrm>
          <a:custGeom>
            <a:pathLst>
              <a:path extrusionOk="0" h="120000" w="120000">
                <a:moveTo>
                  <a:pt x="60000" y="116666"/>
                </a:moveTo>
                <a:lnTo>
                  <a:pt x="60000" y="116666"/>
                </a:lnTo>
                <a:lnTo>
                  <a:pt x="84000" y="110000"/>
                </a:lnTo>
                <a:lnTo>
                  <a:pt x="99000" y="96666"/>
                </a:lnTo>
                <a:lnTo>
                  <a:pt x="111000" y="80000"/>
                </a:lnTo>
                <a:lnTo>
                  <a:pt x="117000" y="56666"/>
                </a:lnTo>
                <a:lnTo>
                  <a:pt x="111000" y="33333"/>
                </a:lnTo>
                <a:lnTo>
                  <a:pt x="99000" y="16666"/>
                </a:lnTo>
                <a:lnTo>
                  <a:pt x="84000" y="6666"/>
                </a:lnTo>
                <a:lnTo>
                  <a:pt x="60000" y="0"/>
                </a:lnTo>
                <a:lnTo>
                  <a:pt x="36000" y="6666"/>
                </a:lnTo>
                <a:lnTo>
                  <a:pt x="18000" y="16666"/>
                </a:lnTo>
                <a:lnTo>
                  <a:pt x="3000" y="33333"/>
                </a:lnTo>
                <a:lnTo>
                  <a:pt x="0" y="56666"/>
                </a:lnTo>
                <a:lnTo>
                  <a:pt x="3000" y="80000"/>
                </a:lnTo>
                <a:lnTo>
                  <a:pt x="18000" y="96666"/>
                </a:lnTo>
                <a:lnTo>
                  <a:pt x="36000" y="110000"/>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01" name="Shape 5801"/>
          <p:cNvSpPr/>
          <p:nvPr/>
        </p:nvSpPr>
        <p:spPr>
          <a:xfrm>
            <a:off x="3705225" y="4406900"/>
            <a:ext cx="58738" cy="57150"/>
          </a:xfrm>
          <a:custGeom>
            <a:pathLst>
              <a:path extrusionOk="0" h="120000" w="120000">
                <a:moveTo>
                  <a:pt x="60000" y="116666"/>
                </a:moveTo>
                <a:lnTo>
                  <a:pt x="60000" y="116666"/>
                </a:lnTo>
                <a:lnTo>
                  <a:pt x="80000" y="113333"/>
                </a:lnTo>
                <a:lnTo>
                  <a:pt x="100000" y="100000"/>
                </a:lnTo>
                <a:lnTo>
                  <a:pt x="111428" y="83333"/>
                </a:lnTo>
                <a:lnTo>
                  <a:pt x="117142" y="60000"/>
                </a:lnTo>
                <a:lnTo>
                  <a:pt x="111428" y="36666"/>
                </a:lnTo>
                <a:lnTo>
                  <a:pt x="100000" y="16666"/>
                </a:lnTo>
                <a:lnTo>
                  <a:pt x="80000" y="6666"/>
                </a:lnTo>
                <a:lnTo>
                  <a:pt x="60000" y="0"/>
                </a:lnTo>
                <a:lnTo>
                  <a:pt x="40000" y="6666"/>
                </a:lnTo>
                <a:lnTo>
                  <a:pt x="20000" y="16666"/>
                </a:lnTo>
                <a:lnTo>
                  <a:pt x="5714" y="36666"/>
                </a:lnTo>
                <a:lnTo>
                  <a:pt x="0" y="60000"/>
                </a:lnTo>
                <a:lnTo>
                  <a:pt x="5714" y="83333"/>
                </a:lnTo>
                <a:lnTo>
                  <a:pt x="20000" y="100000"/>
                </a:lnTo>
                <a:lnTo>
                  <a:pt x="40000" y="113333"/>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02" name="Shape 5802"/>
          <p:cNvSpPr/>
          <p:nvPr/>
        </p:nvSpPr>
        <p:spPr>
          <a:xfrm>
            <a:off x="3805237" y="4413250"/>
            <a:ext cx="57150" cy="58738"/>
          </a:xfrm>
          <a:custGeom>
            <a:pathLst>
              <a:path extrusionOk="0" h="120000" w="120000">
                <a:moveTo>
                  <a:pt x="57000" y="116756"/>
                </a:moveTo>
                <a:lnTo>
                  <a:pt x="57000" y="116756"/>
                </a:lnTo>
                <a:lnTo>
                  <a:pt x="81000" y="110270"/>
                </a:lnTo>
                <a:lnTo>
                  <a:pt x="99000" y="100540"/>
                </a:lnTo>
                <a:lnTo>
                  <a:pt x="111000" y="81081"/>
                </a:lnTo>
                <a:lnTo>
                  <a:pt x="117000" y="58378"/>
                </a:lnTo>
                <a:lnTo>
                  <a:pt x="111000" y="35675"/>
                </a:lnTo>
                <a:lnTo>
                  <a:pt x="99000" y="19459"/>
                </a:lnTo>
                <a:lnTo>
                  <a:pt x="81000" y="6486"/>
                </a:lnTo>
                <a:lnTo>
                  <a:pt x="57000" y="0"/>
                </a:lnTo>
                <a:lnTo>
                  <a:pt x="33000" y="6486"/>
                </a:lnTo>
                <a:lnTo>
                  <a:pt x="18000" y="19459"/>
                </a:lnTo>
                <a:lnTo>
                  <a:pt x="3000" y="35675"/>
                </a:lnTo>
                <a:lnTo>
                  <a:pt x="0" y="58378"/>
                </a:lnTo>
                <a:lnTo>
                  <a:pt x="3000" y="81081"/>
                </a:lnTo>
                <a:lnTo>
                  <a:pt x="18000" y="100540"/>
                </a:lnTo>
                <a:lnTo>
                  <a:pt x="33000" y="110270"/>
                </a:lnTo>
                <a:lnTo>
                  <a:pt x="57000"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03" name="Shape 5803"/>
          <p:cNvSpPr/>
          <p:nvPr/>
        </p:nvSpPr>
        <p:spPr>
          <a:xfrm>
            <a:off x="3844925" y="4340225"/>
            <a:ext cx="55562" cy="57150"/>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3333"/>
                </a:lnTo>
                <a:lnTo>
                  <a:pt x="58461" y="0"/>
                </a:lnTo>
                <a:lnTo>
                  <a:pt x="33846" y="3333"/>
                </a:lnTo>
                <a:lnTo>
                  <a:pt x="18461" y="16666"/>
                </a:lnTo>
                <a:lnTo>
                  <a:pt x="3076" y="33333"/>
                </a:lnTo>
                <a:lnTo>
                  <a:pt x="0" y="56666"/>
                </a:lnTo>
                <a:lnTo>
                  <a:pt x="3076" y="80000"/>
                </a:lnTo>
                <a:lnTo>
                  <a:pt x="18461" y="100000"/>
                </a:lnTo>
                <a:lnTo>
                  <a:pt x="33846" y="110000"/>
                </a:lnTo>
                <a:lnTo>
                  <a:pt x="58461"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04" name="Shape 5804"/>
          <p:cNvSpPr/>
          <p:nvPr/>
        </p:nvSpPr>
        <p:spPr>
          <a:xfrm>
            <a:off x="3935412" y="4305300"/>
            <a:ext cx="57150" cy="58738"/>
          </a:xfrm>
          <a:custGeom>
            <a:pathLst>
              <a:path extrusionOk="0" h="120000" w="120000">
                <a:moveTo>
                  <a:pt x="61463" y="116756"/>
                </a:moveTo>
                <a:lnTo>
                  <a:pt x="61463" y="116756"/>
                </a:lnTo>
                <a:lnTo>
                  <a:pt x="84878" y="110270"/>
                </a:lnTo>
                <a:lnTo>
                  <a:pt x="99512" y="97297"/>
                </a:lnTo>
                <a:lnTo>
                  <a:pt x="111219" y="81081"/>
                </a:lnTo>
                <a:lnTo>
                  <a:pt x="117073" y="58378"/>
                </a:lnTo>
                <a:lnTo>
                  <a:pt x="111219" y="35675"/>
                </a:lnTo>
                <a:lnTo>
                  <a:pt x="99512" y="16216"/>
                </a:lnTo>
                <a:lnTo>
                  <a:pt x="84878" y="6486"/>
                </a:lnTo>
                <a:lnTo>
                  <a:pt x="61463" y="0"/>
                </a:lnTo>
                <a:lnTo>
                  <a:pt x="38048" y="6486"/>
                </a:lnTo>
                <a:lnTo>
                  <a:pt x="20487" y="16216"/>
                </a:lnTo>
                <a:lnTo>
                  <a:pt x="5853" y="35675"/>
                </a:lnTo>
                <a:lnTo>
                  <a:pt x="0" y="58378"/>
                </a:lnTo>
                <a:lnTo>
                  <a:pt x="5853" y="81081"/>
                </a:lnTo>
                <a:lnTo>
                  <a:pt x="20487" y="97297"/>
                </a:lnTo>
                <a:lnTo>
                  <a:pt x="38048" y="110270"/>
                </a:lnTo>
                <a:lnTo>
                  <a:pt x="61463"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05" name="Shape 5805"/>
          <p:cNvSpPr/>
          <p:nvPr/>
        </p:nvSpPr>
        <p:spPr>
          <a:xfrm>
            <a:off x="4025900" y="4332287"/>
            <a:ext cx="57150" cy="58737"/>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06" name="Shape 5806"/>
          <p:cNvSpPr/>
          <p:nvPr/>
        </p:nvSpPr>
        <p:spPr>
          <a:xfrm>
            <a:off x="4068762" y="4413250"/>
            <a:ext cx="58737" cy="58738"/>
          </a:xfrm>
          <a:custGeom>
            <a:pathLst>
              <a:path extrusionOk="0" h="120000" w="120000">
                <a:moveTo>
                  <a:pt x="58536" y="116756"/>
                </a:moveTo>
                <a:lnTo>
                  <a:pt x="58536" y="116756"/>
                </a:lnTo>
                <a:lnTo>
                  <a:pt x="81951" y="110270"/>
                </a:lnTo>
                <a:lnTo>
                  <a:pt x="99512" y="100540"/>
                </a:lnTo>
                <a:lnTo>
                  <a:pt x="111219" y="81081"/>
                </a:lnTo>
                <a:lnTo>
                  <a:pt x="117073" y="58378"/>
                </a:lnTo>
                <a:lnTo>
                  <a:pt x="111219" y="38918"/>
                </a:lnTo>
                <a:lnTo>
                  <a:pt x="99512" y="19459"/>
                </a:lnTo>
                <a:lnTo>
                  <a:pt x="81951" y="6486"/>
                </a:lnTo>
                <a:lnTo>
                  <a:pt x="58536" y="0"/>
                </a:lnTo>
                <a:lnTo>
                  <a:pt x="38048" y="6486"/>
                </a:lnTo>
                <a:lnTo>
                  <a:pt x="17560" y="19459"/>
                </a:lnTo>
                <a:lnTo>
                  <a:pt x="5853" y="38918"/>
                </a:lnTo>
                <a:lnTo>
                  <a:pt x="0" y="58378"/>
                </a:lnTo>
                <a:lnTo>
                  <a:pt x="5853" y="81081"/>
                </a:lnTo>
                <a:lnTo>
                  <a:pt x="17560" y="100540"/>
                </a:lnTo>
                <a:lnTo>
                  <a:pt x="38048" y="110270"/>
                </a:lnTo>
                <a:lnTo>
                  <a:pt x="58536"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07" name="Shape 5807"/>
          <p:cNvSpPr/>
          <p:nvPr/>
        </p:nvSpPr>
        <p:spPr>
          <a:xfrm>
            <a:off x="4162425" y="4416425"/>
            <a:ext cx="57150" cy="57150"/>
          </a:xfrm>
          <a:custGeom>
            <a:pathLst>
              <a:path extrusionOk="0" h="120000" w="120000">
                <a:moveTo>
                  <a:pt x="57000" y="116666"/>
                </a:moveTo>
                <a:lnTo>
                  <a:pt x="57000" y="116666"/>
                </a:lnTo>
                <a:lnTo>
                  <a:pt x="81000" y="113333"/>
                </a:lnTo>
                <a:lnTo>
                  <a:pt x="99000" y="100000"/>
                </a:lnTo>
                <a:lnTo>
                  <a:pt x="114000" y="83333"/>
                </a:lnTo>
                <a:lnTo>
                  <a:pt x="117000" y="60000"/>
                </a:lnTo>
                <a:lnTo>
                  <a:pt x="114000" y="36666"/>
                </a:lnTo>
                <a:lnTo>
                  <a:pt x="99000" y="16666"/>
                </a:lnTo>
                <a:lnTo>
                  <a:pt x="81000" y="6666"/>
                </a:lnTo>
                <a:lnTo>
                  <a:pt x="57000" y="0"/>
                </a:lnTo>
                <a:lnTo>
                  <a:pt x="33000" y="6666"/>
                </a:lnTo>
                <a:lnTo>
                  <a:pt x="18000" y="16666"/>
                </a:lnTo>
                <a:lnTo>
                  <a:pt x="6000" y="36666"/>
                </a:lnTo>
                <a:lnTo>
                  <a:pt x="0" y="60000"/>
                </a:lnTo>
                <a:lnTo>
                  <a:pt x="6000" y="83333"/>
                </a:lnTo>
                <a:lnTo>
                  <a:pt x="18000" y="100000"/>
                </a:lnTo>
                <a:lnTo>
                  <a:pt x="33000" y="113333"/>
                </a:lnTo>
                <a:lnTo>
                  <a:pt x="57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08" name="Shape 5808"/>
          <p:cNvSpPr/>
          <p:nvPr/>
        </p:nvSpPr>
        <p:spPr>
          <a:xfrm>
            <a:off x="4202112" y="4343400"/>
            <a:ext cx="57150" cy="57150"/>
          </a:xfrm>
          <a:custGeom>
            <a:pathLst>
              <a:path extrusionOk="0" h="120000" w="120000">
                <a:moveTo>
                  <a:pt x="55609" y="116666"/>
                </a:moveTo>
                <a:lnTo>
                  <a:pt x="55609" y="116666"/>
                </a:lnTo>
                <a:lnTo>
                  <a:pt x="79024" y="110000"/>
                </a:lnTo>
                <a:lnTo>
                  <a:pt x="96585" y="100000"/>
                </a:lnTo>
                <a:lnTo>
                  <a:pt x="111219" y="80000"/>
                </a:lnTo>
                <a:lnTo>
                  <a:pt x="117073" y="60000"/>
                </a:lnTo>
                <a:lnTo>
                  <a:pt x="111219" y="36666"/>
                </a:lnTo>
                <a:lnTo>
                  <a:pt x="96585" y="16666"/>
                </a:lnTo>
                <a:lnTo>
                  <a:pt x="79024" y="6666"/>
                </a:lnTo>
                <a:lnTo>
                  <a:pt x="55609" y="0"/>
                </a:lnTo>
                <a:lnTo>
                  <a:pt x="32195" y="6666"/>
                </a:lnTo>
                <a:lnTo>
                  <a:pt x="17560" y="16666"/>
                </a:lnTo>
                <a:lnTo>
                  <a:pt x="5853" y="36666"/>
                </a:lnTo>
                <a:lnTo>
                  <a:pt x="0" y="60000"/>
                </a:lnTo>
                <a:lnTo>
                  <a:pt x="5853" y="80000"/>
                </a:lnTo>
                <a:lnTo>
                  <a:pt x="17560" y="100000"/>
                </a:lnTo>
                <a:lnTo>
                  <a:pt x="32195"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09" name="Shape 5809"/>
          <p:cNvSpPr/>
          <p:nvPr/>
        </p:nvSpPr>
        <p:spPr>
          <a:xfrm>
            <a:off x="4294187" y="4310062"/>
            <a:ext cx="57150" cy="57150"/>
          </a:xfrm>
          <a:custGeom>
            <a:pathLst>
              <a:path extrusionOk="0" h="120000" w="120000">
                <a:moveTo>
                  <a:pt x="55609" y="116666"/>
                </a:moveTo>
                <a:lnTo>
                  <a:pt x="55609" y="116666"/>
                </a:lnTo>
                <a:lnTo>
                  <a:pt x="79024" y="110000"/>
                </a:lnTo>
                <a:lnTo>
                  <a:pt x="96585" y="100000"/>
                </a:lnTo>
                <a:lnTo>
                  <a:pt x="111219" y="80000"/>
                </a:lnTo>
                <a:lnTo>
                  <a:pt x="117073" y="56666"/>
                </a:lnTo>
                <a:lnTo>
                  <a:pt x="111219" y="33333"/>
                </a:lnTo>
                <a:lnTo>
                  <a:pt x="96585" y="16666"/>
                </a:lnTo>
                <a:lnTo>
                  <a:pt x="79024" y="3333"/>
                </a:lnTo>
                <a:lnTo>
                  <a:pt x="55609" y="0"/>
                </a:lnTo>
                <a:lnTo>
                  <a:pt x="32195" y="3333"/>
                </a:lnTo>
                <a:lnTo>
                  <a:pt x="17560" y="16666"/>
                </a:lnTo>
                <a:lnTo>
                  <a:pt x="5853" y="33333"/>
                </a:lnTo>
                <a:lnTo>
                  <a:pt x="0" y="56666"/>
                </a:lnTo>
                <a:lnTo>
                  <a:pt x="5853" y="80000"/>
                </a:lnTo>
                <a:lnTo>
                  <a:pt x="17560" y="100000"/>
                </a:lnTo>
                <a:lnTo>
                  <a:pt x="32195"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10" name="Shape 5810"/>
          <p:cNvSpPr/>
          <p:nvPr/>
        </p:nvSpPr>
        <p:spPr>
          <a:xfrm>
            <a:off x="4383087" y="4335462"/>
            <a:ext cx="58737" cy="58737"/>
          </a:xfrm>
          <a:custGeom>
            <a:pathLst>
              <a:path extrusionOk="0" h="120000" w="120000">
                <a:moveTo>
                  <a:pt x="60000" y="116756"/>
                </a:moveTo>
                <a:lnTo>
                  <a:pt x="60000" y="116756"/>
                </a:lnTo>
                <a:lnTo>
                  <a:pt x="80000" y="110270"/>
                </a:lnTo>
                <a:lnTo>
                  <a:pt x="97142" y="97297"/>
                </a:lnTo>
                <a:lnTo>
                  <a:pt x="111428" y="81081"/>
                </a:lnTo>
                <a:lnTo>
                  <a:pt x="117142" y="58378"/>
                </a:lnTo>
                <a:lnTo>
                  <a:pt x="111428" y="35675"/>
                </a:lnTo>
                <a:lnTo>
                  <a:pt x="97142" y="16216"/>
                </a:lnTo>
                <a:lnTo>
                  <a:pt x="80000" y="6486"/>
                </a:lnTo>
                <a:lnTo>
                  <a:pt x="60000" y="0"/>
                </a:lnTo>
                <a:lnTo>
                  <a:pt x="37142" y="6486"/>
                </a:lnTo>
                <a:lnTo>
                  <a:pt x="17142" y="16216"/>
                </a:lnTo>
                <a:lnTo>
                  <a:pt x="5714" y="35675"/>
                </a:lnTo>
                <a:lnTo>
                  <a:pt x="0" y="58378"/>
                </a:lnTo>
                <a:lnTo>
                  <a:pt x="5714" y="81081"/>
                </a:lnTo>
                <a:lnTo>
                  <a:pt x="17142" y="97297"/>
                </a:lnTo>
                <a:lnTo>
                  <a:pt x="37142" y="110270"/>
                </a:lnTo>
                <a:lnTo>
                  <a:pt x="60000"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11" name="Shape 5811"/>
          <p:cNvSpPr/>
          <p:nvPr/>
        </p:nvSpPr>
        <p:spPr>
          <a:xfrm>
            <a:off x="4427537" y="4418012"/>
            <a:ext cx="57150" cy="57150"/>
          </a:xfrm>
          <a:custGeom>
            <a:pathLst>
              <a:path extrusionOk="0" h="120000" w="120000">
                <a:moveTo>
                  <a:pt x="60000" y="116666"/>
                </a:moveTo>
                <a:lnTo>
                  <a:pt x="60000" y="116666"/>
                </a:lnTo>
                <a:lnTo>
                  <a:pt x="84000" y="113333"/>
                </a:lnTo>
                <a:lnTo>
                  <a:pt x="99000" y="100000"/>
                </a:lnTo>
                <a:lnTo>
                  <a:pt x="114000" y="83333"/>
                </a:lnTo>
                <a:lnTo>
                  <a:pt x="117000" y="60000"/>
                </a:lnTo>
                <a:lnTo>
                  <a:pt x="114000" y="36666"/>
                </a:lnTo>
                <a:lnTo>
                  <a:pt x="99000" y="16666"/>
                </a:lnTo>
                <a:lnTo>
                  <a:pt x="84000" y="6666"/>
                </a:lnTo>
                <a:lnTo>
                  <a:pt x="60000" y="0"/>
                </a:lnTo>
                <a:lnTo>
                  <a:pt x="36000" y="6666"/>
                </a:lnTo>
                <a:lnTo>
                  <a:pt x="18000" y="16666"/>
                </a:lnTo>
                <a:lnTo>
                  <a:pt x="6000" y="36666"/>
                </a:lnTo>
                <a:lnTo>
                  <a:pt x="0" y="60000"/>
                </a:lnTo>
                <a:lnTo>
                  <a:pt x="6000" y="83333"/>
                </a:lnTo>
                <a:lnTo>
                  <a:pt x="18000" y="100000"/>
                </a:lnTo>
                <a:lnTo>
                  <a:pt x="36000" y="113333"/>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12" name="Shape 5812"/>
          <p:cNvSpPr/>
          <p:nvPr/>
        </p:nvSpPr>
        <p:spPr>
          <a:xfrm>
            <a:off x="4521200" y="4422775"/>
            <a:ext cx="58738" cy="57150"/>
          </a:xfrm>
          <a:custGeom>
            <a:pathLst>
              <a:path extrusionOk="0" h="120000" w="120000">
                <a:moveTo>
                  <a:pt x="62857" y="116666"/>
                </a:moveTo>
                <a:lnTo>
                  <a:pt x="62857" y="116666"/>
                </a:lnTo>
                <a:lnTo>
                  <a:pt x="80000" y="110000"/>
                </a:lnTo>
                <a:lnTo>
                  <a:pt x="100000" y="100000"/>
                </a:lnTo>
                <a:lnTo>
                  <a:pt x="111428" y="83333"/>
                </a:lnTo>
                <a:lnTo>
                  <a:pt x="117142" y="60000"/>
                </a:lnTo>
                <a:lnTo>
                  <a:pt x="111428" y="36666"/>
                </a:lnTo>
                <a:lnTo>
                  <a:pt x="100000" y="16666"/>
                </a:lnTo>
                <a:lnTo>
                  <a:pt x="80000" y="3333"/>
                </a:lnTo>
                <a:lnTo>
                  <a:pt x="62857" y="0"/>
                </a:lnTo>
                <a:lnTo>
                  <a:pt x="40000" y="3333"/>
                </a:lnTo>
                <a:lnTo>
                  <a:pt x="20000" y="16666"/>
                </a:lnTo>
                <a:lnTo>
                  <a:pt x="5714" y="36666"/>
                </a:lnTo>
                <a:lnTo>
                  <a:pt x="0" y="60000"/>
                </a:lnTo>
                <a:lnTo>
                  <a:pt x="5714" y="83333"/>
                </a:lnTo>
                <a:lnTo>
                  <a:pt x="20000" y="100000"/>
                </a:lnTo>
                <a:lnTo>
                  <a:pt x="40000" y="110000"/>
                </a:lnTo>
                <a:lnTo>
                  <a:pt x="62857"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13" name="Shape 5813"/>
          <p:cNvSpPr/>
          <p:nvPr/>
        </p:nvSpPr>
        <p:spPr>
          <a:xfrm>
            <a:off x="4560887" y="4349750"/>
            <a:ext cx="58737" cy="55562"/>
          </a:xfrm>
          <a:custGeom>
            <a:pathLst>
              <a:path extrusionOk="0" h="120000" w="120000">
                <a:moveTo>
                  <a:pt x="60000" y="116571"/>
                </a:moveTo>
                <a:lnTo>
                  <a:pt x="60000" y="116571"/>
                </a:lnTo>
                <a:lnTo>
                  <a:pt x="80000" y="113142"/>
                </a:lnTo>
                <a:lnTo>
                  <a:pt x="100000" y="99428"/>
                </a:lnTo>
                <a:lnTo>
                  <a:pt x="111428" y="82285"/>
                </a:lnTo>
                <a:lnTo>
                  <a:pt x="117142" y="58285"/>
                </a:lnTo>
                <a:lnTo>
                  <a:pt x="111428" y="34285"/>
                </a:lnTo>
                <a:lnTo>
                  <a:pt x="100000" y="17142"/>
                </a:lnTo>
                <a:lnTo>
                  <a:pt x="80000" y="3428"/>
                </a:lnTo>
                <a:lnTo>
                  <a:pt x="60000" y="0"/>
                </a:lnTo>
                <a:lnTo>
                  <a:pt x="37142" y="3428"/>
                </a:lnTo>
                <a:lnTo>
                  <a:pt x="20000" y="17142"/>
                </a:lnTo>
                <a:lnTo>
                  <a:pt x="5714" y="34285"/>
                </a:lnTo>
                <a:lnTo>
                  <a:pt x="0" y="58285"/>
                </a:lnTo>
                <a:lnTo>
                  <a:pt x="5714" y="82285"/>
                </a:lnTo>
                <a:lnTo>
                  <a:pt x="20000" y="99428"/>
                </a:lnTo>
                <a:lnTo>
                  <a:pt x="37142" y="113142"/>
                </a:lnTo>
                <a:lnTo>
                  <a:pt x="60000" y="116571"/>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14" name="Shape 5814"/>
          <p:cNvSpPr/>
          <p:nvPr/>
        </p:nvSpPr>
        <p:spPr>
          <a:xfrm>
            <a:off x="4652962" y="4314825"/>
            <a:ext cx="58737" cy="57150"/>
          </a:xfrm>
          <a:custGeom>
            <a:pathLst>
              <a:path extrusionOk="0" h="120000" w="120000">
                <a:moveTo>
                  <a:pt x="58536" y="116666"/>
                </a:moveTo>
                <a:lnTo>
                  <a:pt x="58536" y="116666"/>
                </a:lnTo>
                <a:lnTo>
                  <a:pt x="81951" y="110000"/>
                </a:lnTo>
                <a:lnTo>
                  <a:pt x="99512" y="100000"/>
                </a:lnTo>
                <a:lnTo>
                  <a:pt x="111219" y="80000"/>
                </a:lnTo>
                <a:lnTo>
                  <a:pt x="117073" y="56666"/>
                </a:lnTo>
                <a:lnTo>
                  <a:pt x="111219" y="36666"/>
                </a:lnTo>
                <a:lnTo>
                  <a:pt x="99512" y="16666"/>
                </a:lnTo>
                <a:lnTo>
                  <a:pt x="81951" y="6666"/>
                </a:lnTo>
                <a:lnTo>
                  <a:pt x="58536" y="0"/>
                </a:lnTo>
                <a:lnTo>
                  <a:pt x="35121" y="6666"/>
                </a:lnTo>
                <a:lnTo>
                  <a:pt x="20487" y="16666"/>
                </a:lnTo>
                <a:lnTo>
                  <a:pt x="5853" y="36666"/>
                </a:lnTo>
                <a:lnTo>
                  <a:pt x="0" y="56666"/>
                </a:lnTo>
                <a:lnTo>
                  <a:pt x="5853" y="80000"/>
                </a:lnTo>
                <a:lnTo>
                  <a:pt x="20487" y="100000"/>
                </a:lnTo>
                <a:lnTo>
                  <a:pt x="35121" y="110000"/>
                </a:lnTo>
                <a:lnTo>
                  <a:pt x="58536"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15" name="Shape 5815"/>
          <p:cNvSpPr/>
          <p:nvPr/>
        </p:nvSpPr>
        <p:spPr>
          <a:xfrm>
            <a:off x="4743450" y="4341812"/>
            <a:ext cx="57150" cy="57150"/>
          </a:xfrm>
          <a:custGeom>
            <a:pathLst>
              <a:path extrusionOk="0" h="120000" w="120000">
                <a:moveTo>
                  <a:pt x="60000" y="116666"/>
                </a:moveTo>
                <a:lnTo>
                  <a:pt x="60000" y="116666"/>
                </a:lnTo>
                <a:lnTo>
                  <a:pt x="84000" y="110000"/>
                </a:lnTo>
                <a:lnTo>
                  <a:pt x="99000" y="100000"/>
                </a:lnTo>
                <a:lnTo>
                  <a:pt x="111000" y="83333"/>
                </a:lnTo>
                <a:lnTo>
                  <a:pt x="117000" y="60000"/>
                </a:lnTo>
                <a:lnTo>
                  <a:pt x="111000" y="36666"/>
                </a:lnTo>
                <a:lnTo>
                  <a:pt x="99000" y="16666"/>
                </a:lnTo>
                <a:lnTo>
                  <a:pt x="84000" y="3333"/>
                </a:lnTo>
                <a:lnTo>
                  <a:pt x="60000" y="0"/>
                </a:lnTo>
                <a:lnTo>
                  <a:pt x="36000" y="3333"/>
                </a:lnTo>
                <a:lnTo>
                  <a:pt x="18000" y="16666"/>
                </a:lnTo>
                <a:lnTo>
                  <a:pt x="3000" y="36666"/>
                </a:lnTo>
                <a:lnTo>
                  <a:pt x="0" y="60000"/>
                </a:lnTo>
                <a:lnTo>
                  <a:pt x="3000" y="83333"/>
                </a:lnTo>
                <a:lnTo>
                  <a:pt x="18000" y="100000"/>
                </a:lnTo>
                <a:lnTo>
                  <a:pt x="36000" y="110000"/>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16" name="Shape 5816"/>
          <p:cNvSpPr/>
          <p:nvPr/>
        </p:nvSpPr>
        <p:spPr>
          <a:xfrm>
            <a:off x="4787900" y="4422775"/>
            <a:ext cx="57150" cy="58738"/>
          </a:xfrm>
          <a:custGeom>
            <a:pathLst>
              <a:path extrusionOk="0" h="120000" w="120000">
                <a:moveTo>
                  <a:pt x="55609" y="116756"/>
                </a:moveTo>
                <a:lnTo>
                  <a:pt x="55609" y="116756"/>
                </a:lnTo>
                <a:lnTo>
                  <a:pt x="79024" y="110270"/>
                </a:lnTo>
                <a:lnTo>
                  <a:pt x="96585" y="100540"/>
                </a:lnTo>
                <a:lnTo>
                  <a:pt x="111219" y="81081"/>
                </a:lnTo>
                <a:lnTo>
                  <a:pt x="117073" y="58378"/>
                </a:lnTo>
                <a:lnTo>
                  <a:pt x="111219" y="35675"/>
                </a:lnTo>
                <a:lnTo>
                  <a:pt x="96585" y="19459"/>
                </a:lnTo>
                <a:lnTo>
                  <a:pt x="79024" y="6486"/>
                </a:lnTo>
                <a:lnTo>
                  <a:pt x="55609" y="0"/>
                </a:lnTo>
                <a:lnTo>
                  <a:pt x="32195" y="6486"/>
                </a:lnTo>
                <a:lnTo>
                  <a:pt x="17560" y="19459"/>
                </a:lnTo>
                <a:lnTo>
                  <a:pt x="5853" y="35675"/>
                </a:lnTo>
                <a:lnTo>
                  <a:pt x="0" y="58378"/>
                </a:lnTo>
                <a:lnTo>
                  <a:pt x="5853" y="81081"/>
                </a:lnTo>
                <a:lnTo>
                  <a:pt x="17560" y="100540"/>
                </a:lnTo>
                <a:lnTo>
                  <a:pt x="32195" y="110270"/>
                </a:lnTo>
                <a:lnTo>
                  <a:pt x="55609"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17" name="Shape 5817"/>
          <p:cNvSpPr/>
          <p:nvPr/>
        </p:nvSpPr>
        <p:spPr>
          <a:xfrm>
            <a:off x="3451225" y="5329237"/>
            <a:ext cx="254000" cy="255587"/>
          </a:xfrm>
          <a:custGeom>
            <a:pathLst>
              <a:path extrusionOk="0" h="120000" w="120000">
                <a:moveTo>
                  <a:pt x="105333" y="18633"/>
                </a:moveTo>
                <a:lnTo>
                  <a:pt x="105333" y="18633"/>
                </a:lnTo>
                <a:lnTo>
                  <a:pt x="107333" y="22360"/>
                </a:lnTo>
                <a:lnTo>
                  <a:pt x="109333" y="26086"/>
                </a:lnTo>
                <a:lnTo>
                  <a:pt x="110000" y="29068"/>
                </a:lnTo>
                <a:lnTo>
                  <a:pt x="112000" y="32049"/>
                </a:lnTo>
                <a:lnTo>
                  <a:pt x="112666" y="35776"/>
                </a:lnTo>
                <a:lnTo>
                  <a:pt x="114000" y="38757"/>
                </a:lnTo>
                <a:lnTo>
                  <a:pt x="114666" y="41739"/>
                </a:lnTo>
                <a:lnTo>
                  <a:pt x="116000" y="45465"/>
                </a:lnTo>
                <a:lnTo>
                  <a:pt x="118000" y="49192"/>
                </a:lnTo>
                <a:lnTo>
                  <a:pt x="118666" y="52173"/>
                </a:lnTo>
                <a:lnTo>
                  <a:pt x="119333" y="55155"/>
                </a:lnTo>
                <a:lnTo>
                  <a:pt x="119333" y="58136"/>
                </a:lnTo>
                <a:lnTo>
                  <a:pt x="119333" y="61118"/>
                </a:lnTo>
                <a:lnTo>
                  <a:pt x="119333" y="64099"/>
                </a:lnTo>
                <a:lnTo>
                  <a:pt x="119333" y="66335"/>
                </a:lnTo>
                <a:lnTo>
                  <a:pt x="119333" y="69316"/>
                </a:lnTo>
                <a:lnTo>
                  <a:pt x="119333" y="71552"/>
                </a:lnTo>
                <a:lnTo>
                  <a:pt x="118666" y="73788"/>
                </a:lnTo>
                <a:lnTo>
                  <a:pt x="117333" y="76024"/>
                </a:lnTo>
                <a:lnTo>
                  <a:pt x="115333" y="79006"/>
                </a:lnTo>
                <a:lnTo>
                  <a:pt x="114000" y="81987"/>
                </a:lnTo>
                <a:lnTo>
                  <a:pt x="112000" y="84223"/>
                </a:lnTo>
                <a:lnTo>
                  <a:pt x="109333" y="86459"/>
                </a:lnTo>
                <a:lnTo>
                  <a:pt x="108000" y="88695"/>
                </a:lnTo>
                <a:lnTo>
                  <a:pt x="106000" y="91677"/>
                </a:lnTo>
                <a:lnTo>
                  <a:pt x="103333" y="94658"/>
                </a:lnTo>
                <a:lnTo>
                  <a:pt x="101333" y="98385"/>
                </a:lnTo>
                <a:lnTo>
                  <a:pt x="99333" y="102111"/>
                </a:lnTo>
                <a:lnTo>
                  <a:pt x="95333" y="105838"/>
                </a:lnTo>
                <a:lnTo>
                  <a:pt x="93333" y="108819"/>
                </a:lnTo>
                <a:lnTo>
                  <a:pt x="90000" y="111801"/>
                </a:lnTo>
                <a:lnTo>
                  <a:pt x="86000" y="112546"/>
                </a:lnTo>
                <a:lnTo>
                  <a:pt x="82666" y="114037"/>
                </a:lnTo>
                <a:lnTo>
                  <a:pt x="78000" y="115527"/>
                </a:lnTo>
                <a:lnTo>
                  <a:pt x="72666" y="116273"/>
                </a:lnTo>
                <a:lnTo>
                  <a:pt x="66666" y="117018"/>
                </a:lnTo>
                <a:lnTo>
                  <a:pt x="61333" y="118509"/>
                </a:lnTo>
                <a:lnTo>
                  <a:pt x="56000" y="119254"/>
                </a:lnTo>
                <a:lnTo>
                  <a:pt x="52000" y="119254"/>
                </a:lnTo>
                <a:lnTo>
                  <a:pt x="48000" y="119254"/>
                </a:lnTo>
                <a:lnTo>
                  <a:pt x="44000" y="117763"/>
                </a:lnTo>
                <a:lnTo>
                  <a:pt x="38000" y="116273"/>
                </a:lnTo>
                <a:lnTo>
                  <a:pt x="31333" y="114037"/>
                </a:lnTo>
                <a:lnTo>
                  <a:pt x="24000" y="111055"/>
                </a:lnTo>
                <a:lnTo>
                  <a:pt x="16666" y="107329"/>
                </a:lnTo>
                <a:lnTo>
                  <a:pt x="10000" y="102111"/>
                </a:lnTo>
                <a:lnTo>
                  <a:pt x="5333" y="94658"/>
                </a:lnTo>
                <a:lnTo>
                  <a:pt x="1333" y="87204"/>
                </a:lnTo>
                <a:lnTo>
                  <a:pt x="666" y="83478"/>
                </a:lnTo>
                <a:lnTo>
                  <a:pt x="666" y="79751"/>
                </a:lnTo>
                <a:lnTo>
                  <a:pt x="0" y="75279"/>
                </a:lnTo>
                <a:lnTo>
                  <a:pt x="0" y="70807"/>
                </a:lnTo>
                <a:lnTo>
                  <a:pt x="0" y="66335"/>
                </a:lnTo>
                <a:lnTo>
                  <a:pt x="0" y="61863"/>
                </a:lnTo>
                <a:lnTo>
                  <a:pt x="666" y="57391"/>
                </a:lnTo>
                <a:lnTo>
                  <a:pt x="2000" y="54409"/>
                </a:lnTo>
                <a:lnTo>
                  <a:pt x="4000" y="50683"/>
                </a:lnTo>
                <a:lnTo>
                  <a:pt x="6000" y="46211"/>
                </a:lnTo>
                <a:lnTo>
                  <a:pt x="9333" y="40993"/>
                </a:lnTo>
                <a:lnTo>
                  <a:pt x="12000" y="36521"/>
                </a:lnTo>
                <a:lnTo>
                  <a:pt x="15333" y="31304"/>
                </a:lnTo>
                <a:lnTo>
                  <a:pt x="18666" y="26832"/>
                </a:lnTo>
                <a:lnTo>
                  <a:pt x="22000" y="22360"/>
                </a:lnTo>
                <a:lnTo>
                  <a:pt x="24000" y="19378"/>
                </a:lnTo>
                <a:lnTo>
                  <a:pt x="28000" y="16397"/>
                </a:lnTo>
                <a:lnTo>
                  <a:pt x="31333" y="12670"/>
                </a:lnTo>
                <a:lnTo>
                  <a:pt x="36666" y="9689"/>
                </a:lnTo>
                <a:lnTo>
                  <a:pt x="42000" y="6708"/>
                </a:lnTo>
                <a:lnTo>
                  <a:pt x="47333" y="2981"/>
                </a:lnTo>
                <a:lnTo>
                  <a:pt x="52000" y="1490"/>
                </a:lnTo>
                <a:lnTo>
                  <a:pt x="57333" y="0"/>
                </a:lnTo>
                <a:lnTo>
                  <a:pt x="60666" y="0"/>
                </a:lnTo>
                <a:lnTo>
                  <a:pt x="64000" y="745"/>
                </a:lnTo>
                <a:lnTo>
                  <a:pt x="66666" y="745"/>
                </a:lnTo>
                <a:lnTo>
                  <a:pt x="70666" y="1490"/>
                </a:lnTo>
                <a:lnTo>
                  <a:pt x="73333" y="1490"/>
                </a:lnTo>
                <a:lnTo>
                  <a:pt x="76666" y="1490"/>
                </a:lnTo>
                <a:lnTo>
                  <a:pt x="79333" y="2236"/>
                </a:lnTo>
                <a:lnTo>
                  <a:pt x="81333" y="2236"/>
                </a:lnTo>
                <a:lnTo>
                  <a:pt x="84000" y="2981"/>
                </a:lnTo>
                <a:lnTo>
                  <a:pt x="87333" y="5217"/>
                </a:lnTo>
                <a:lnTo>
                  <a:pt x="90666" y="7453"/>
                </a:lnTo>
                <a:lnTo>
                  <a:pt x="94000" y="9689"/>
                </a:lnTo>
                <a:lnTo>
                  <a:pt x="96666" y="12670"/>
                </a:lnTo>
                <a:lnTo>
                  <a:pt x="100666" y="14906"/>
                </a:lnTo>
                <a:lnTo>
                  <a:pt x="102666" y="17142"/>
                </a:lnTo>
                <a:lnTo>
                  <a:pt x="104000" y="17888"/>
                </a:lnTo>
                <a:lnTo>
                  <a:pt x="105333" y="18633"/>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18" name="Shape 5818"/>
          <p:cNvSpPr/>
          <p:nvPr/>
        </p:nvSpPr>
        <p:spPr>
          <a:xfrm>
            <a:off x="3616325" y="5367337"/>
            <a:ext cx="9524" cy="12699"/>
          </a:xfrm>
          <a:custGeom>
            <a:pathLst>
              <a:path extrusionOk="0" h="120000" w="120000">
                <a:moveTo>
                  <a:pt x="34285" y="15000"/>
                </a:moveTo>
                <a:lnTo>
                  <a:pt x="68571" y="30000"/>
                </a:lnTo>
                <a:lnTo>
                  <a:pt x="68571" y="45000"/>
                </a:lnTo>
                <a:lnTo>
                  <a:pt x="85714" y="45000"/>
                </a:lnTo>
                <a:lnTo>
                  <a:pt x="102857" y="60000"/>
                </a:lnTo>
                <a:lnTo>
                  <a:pt x="102857" y="75000"/>
                </a:lnTo>
                <a:lnTo>
                  <a:pt x="102857" y="90000"/>
                </a:lnTo>
                <a:lnTo>
                  <a:pt x="85714" y="105000"/>
                </a:lnTo>
                <a:lnTo>
                  <a:pt x="68571" y="105000"/>
                </a:lnTo>
                <a:lnTo>
                  <a:pt x="51428" y="105000"/>
                </a:lnTo>
                <a:lnTo>
                  <a:pt x="34285" y="90000"/>
                </a:lnTo>
                <a:lnTo>
                  <a:pt x="17142" y="75000"/>
                </a:lnTo>
                <a:lnTo>
                  <a:pt x="0" y="45000"/>
                </a:lnTo>
                <a:lnTo>
                  <a:pt x="0" y="30000"/>
                </a:lnTo>
                <a:lnTo>
                  <a:pt x="0" y="15000"/>
                </a:lnTo>
                <a:lnTo>
                  <a:pt x="0" y="0"/>
                </a:lnTo>
                <a:lnTo>
                  <a:pt x="17142" y="0"/>
                </a:lnTo>
                <a:lnTo>
                  <a:pt x="34285" y="0"/>
                </a:lnTo>
                <a:lnTo>
                  <a:pt x="34285" y="1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19" name="Shape 5819"/>
          <p:cNvSpPr/>
          <p:nvPr/>
        </p:nvSpPr>
        <p:spPr>
          <a:xfrm>
            <a:off x="3616325" y="5367337"/>
            <a:ext cx="25399" cy="28575"/>
          </a:xfrm>
          <a:custGeom>
            <a:pathLst>
              <a:path extrusionOk="0" h="120000" w="120000">
                <a:moveTo>
                  <a:pt x="46666" y="13333"/>
                </a:moveTo>
                <a:lnTo>
                  <a:pt x="46666" y="13333"/>
                </a:lnTo>
                <a:lnTo>
                  <a:pt x="66666" y="40000"/>
                </a:lnTo>
                <a:lnTo>
                  <a:pt x="80000" y="46666"/>
                </a:lnTo>
                <a:lnTo>
                  <a:pt x="93333" y="53333"/>
                </a:lnTo>
                <a:lnTo>
                  <a:pt x="106666" y="60000"/>
                </a:lnTo>
                <a:lnTo>
                  <a:pt x="113333" y="73333"/>
                </a:lnTo>
                <a:lnTo>
                  <a:pt x="113333" y="86666"/>
                </a:lnTo>
                <a:lnTo>
                  <a:pt x="106666" y="100000"/>
                </a:lnTo>
                <a:lnTo>
                  <a:pt x="93333" y="106666"/>
                </a:lnTo>
                <a:lnTo>
                  <a:pt x="80000" y="113333"/>
                </a:lnTo>
                <a:lnTo>
                  <a:pt x="66666" y="113333"/>
                </a:lnTo>
                <a:lnTo>
                  <a:pt x="53333" y="106666"/>
                </a:lnTo>
                <a:lnTo>
                  <a:pt x="40000" y="100000"/>
                </a:lnTo>
                <a:lnTo>
                  <a:pt x="33333" y="93333"/>
                </a:lnTo>
                <a:lnTo>
                  <a:pt x="20000" y="80000"/>
                </a:lnTo>
                <a:lnTo>
                  <a:pt x="13333" y="73333"/>
                </a:lnTo>
                <a:lnTo>
                  <a:pt x="6666" y="53333"/>
                </a:lnTo>
                <a:lnTo>
                  <a:pt x="6666" y="40000"/>
                </a:lnTo>
                <a:lnTo>
                  <a:pt x="0" y="33333"/>
                </a:lnTo>
                <a:lnTo>
                  <a:pt x="0" y="20000"/>
                </a:lnTo>
                <a:lnTo>
                  <a:pt x="0" y="6666"/>
                </a:lnTo>
                <a:lnTo>
                  <a:pt x="13333" y="0"/>
                </a:lnTo>
                <a:lnTo>
                  <a:pt x="33333" y="0"/>
                </a:lnTo>
                <a:lnTo>
                  <a:pt x="40000" y="6666"/>
                </a:lnTo>
                <a:lnTo>
                  <a:pt x="46666" y="1333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20" name="Shape 5820"/>
          <p:cNvSpPr/>
          <p:nvPr/>
        </p:nvSpPr>
        <p:spPr>
          <a:xfrm>
            <a:off x="3541712" y="5518150"/>
            <a:ext cx="11112" cy="11113"/>
          </a:xfrm>
          <a:custGeom>
            <a:pathLst>
              <a:path extrusionOk="0" h="120000" w="120000">
                <a:moveTo>
                  <a:pt x="45000" y="17142"/>
                </a:moveTo>
                <a:lnTo>
                  <a:pt x="75000" y="34285"/>
                </a:lnTo>
                <a:lnTo>
                  <a:pt x="90000" y="34285"/>
                </a:lnTo>
                <a:lnTo>
                  <a:pt x="90000" y="51428"/>
                </a:lnTo>
                <a:lnTo>
                  <a:pt x="105000" y="51428"/>
                </a:lnTo>
                <a:lnTo>
                  <a:pt x="105000" y="68571"/>
                </a:lnTo>
                <a:lnTo>
                  <a:pt x="105000" y="85714"/>
                </a:lnTo>
                <a:lnTo>
                  <a:pt x="90000" y="102857"/>
                </a:lnTo>
                <a:lnTo>
                  <a:pt x="75000" y="102857"/>
                </a:lnTo>
                <a:lnTo>
                  <a:pt x="60000" y="102857"/>
                </a:lnTo>
                <a:lnTo>
                  <a:pt x="45000" y="102857"/>
                </a:lnTo>
                <a:lnTo>
                  <a:pt x="30000" y="85714"/>
                </a:lnTo>
                <a:lnTo>
                  <a:pt x="15000" y="85714"/>
                </a:lnTo>
                <a:lnTo>
                  <a:pt x="0" y="85714"/>
                </a:lnTo>
                <a:lnTo>
                  <a:pt x="0" y="68571"/>
                </a:lnTo>
                <a:lnTo>
                  <a:pt x="0" y="51428"/>
                </a:lnTo>
                <a:lnTo>
                  <a:pt x="0" y="34285"/>
                </a:lnTo>
                <a:lnTo>
                  <a:pt x="0" y="17142"/>
                </a:lnTo>
                <a:lnTo>
                  <a:pt x="0" y="0"/>
                </a:lnTo>
                <a:lnTo>
                  <a:pt x="15000" y="0"/>
                </a:lnTo>
                <a:lnTo>
                  <a:pt x="30000" y="0"/>
                </a:lnTo>
                <a:lnTo>
                  <a:pt x="45000" y="0"/>
                </a:lnTo>
                <a:lnTo>
                  <a:pt x="45000" y="17142"/>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21" name="Shape 5821"/>
          <p:cNvSpPr/>
          <p:nvPr/>
        </p:nvSpPr>
        <p:spPr>
          <a:xfrm>
            <a:off x="3541712" y="5518150"/>
            <a:ext cx="26987" cy="26987"/>
          </a:xfrm>
          <a:custGeom>
            <a:pathLst>
              <a:path extrusionOk="0" h="120000" w="120000">
                <a:moveTo>
                  <a:pt x="50526" y="14117"/>
                </a:moveTo>
                <a:lnTo>
                  <a:pt x="50526" y="14117"/>
                </a:lnTo>
                <a:lnTo>
                  <a:pt x="75789" y="42352"/>
                </a:lnTo>
                <a:lnTo>
                  <a:pt x="94736" y="42352"/>
                </a:lnTo>
                <a:lnTo>
                  <a:pt x="94736" y="49411"/>
                </a:lnTo>
                <a:lnTo>
                  <a:pt x="107368" y="63529"/>
                </a:lnTo>
                <a:lnTo>
                  <a:pt x="113684" y="77647"/>
                </a:lnTo>
                <a:lnTo>
                  <a:pt x="113684" y="84705"/>
                </a:lnTo>
                <a:lnTo>
                  <a:pt x="107368" y="98823"/>
                </a:lnTo>
                <a:lnTo>
                  <a:pt x="101052" y="112941"/>
                </a:lnTo>
                <a:lnTo>
                  <a:pt x="94736" y="112941"/>
                </a:lnTo>
                <a:lnTo>
                  <a:pt x="75789" y="112941"/>
                </a:lnTo>
                <a:lnTo>
                  <a:pt x="56842" y="112941"/>
                </a:lnTo>
                <a:lnTo>
                  <a:pt x="50526" y="105882"/>
                </a:lnTo>
                <a:lnTo>
                  <a:pt x="37894" y="98823"/>
                </a:lnTo>
                <a:lnTo>
                  <a:pt x="12631" y="91764"/>
                </a:lnTo>
                <a:lnTo>
                  <a:pt x="6315" y="84705"/>
                </a:lnTo>
                <a:lnTo>
                  <a:pt x="0" y="77647"/>
                </a:lnTo>
                <a:lnTo>
                  <a:pt x="0" y="56470"/>
                </a:lnTo>
                <a:lnTo>
                  <a:pt x="6315" y="42352"/>
                </a:lnTo>
                <a:lnTo>
                  <a:pt x="6315" y="21176"/>
                </a:lnTo>
                <a:lnTo>
                  <a:pt x="6315" y="7058"/>
                </a:lnTo>
                <a:lnTo>
                  <a:pt x="18947" y="0"/>
                </a:lnTo>
                <a:lnTo>
                  <a:pt x="37894" y="0"/>
                </a:lnTo>
                <a:lnTo>
                  <a:pt x="50526" y="7058"/>
                </a:lnTo>
                <a:lnTo>
                  <a:pt x="50526" y="1411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22" name="Shape 5822"/>
          <p:cNvSpPr/>
          <p:nvPr/>
        </p:nvSpPr>
        <p:spPr>
          <a:xfrm>
            <a:off x="3636962" y="5427662"/>
            <a:ext cx="1587" cy="4762"/>
          </a:xfrm>
          <a:custGeom>
            <a:pathLst>
              <a:path extrusionOk="0" h="120000" w="120000">
                <a:moveTo>
                  <a:pt x="0" y="40000"/>
                </a:moveTo>
                <a:lnTo>
                  <a:pt x="0" y="40000"/>
                </a:lnTo>
                <a:lnTo>
                  <a:pt x="0" y="80000"/>
                </a:lnTo>
                <a:lnTo>
                  <a:pt x="60000" y="40000"/>
                </a:lnTo>
                <a:lnTo>
                  <a:pt x="60000" y="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23" name="Shape 5823"/>
          <p:cNvSpPr/>
          <p:nvPr/>
        </p:nvSpPr>
        <p:spPr>
          <a:xfrm>
            <a:off x="3636962" y="5427662"/>
            <a:ext cx="17461" cy="20636"/>
          </a:xfrm>
          <a:custGeom>
            <a:pathLst>
              <a:path extrusionOk="0" h="120000" w="120000">
                <a:moveTo>
                  <a:pt x="18461" y="36923"/>
                </a:moveTo>
                <a:lnTo>
                  <a:pt x="18461" y="36923"/>
                </a:lnTo>
                <a:lnTo>
                  <a:pt x="9230" y="55384"/>
                </a:lnTo>
                <a:lnTo>
                  <a:pt x="0" y="73846"/>
                </a:lnTo>
                <a:lnTo>
                  <a:pt x="0" y="92307"/>
                </a:lnTo>
                <a:lnTo>
                  <a:pt x="0" y="101538"/>
                </a:lnTo>
                <a:lnTo>
                  <a:pt x="18461" y="110769"/>
                </a:lnTo>
                <a:lnTo>
                  <a:pt x="27692" y="110769"/>
                </a:lnTo>
                <a:lnTo>
                  <a:pt x="46153" y="110769"/>
                </a:lnTo>
                <a:lnTo>
                  <a:pt x="110769" y="73846"/>
                </a:lnTo>
                <a:lnTo>
                  <a:pt x="92307" y="0"/>
                </a:lnTo>
                <a:lnTo>
                  <a:pt x="18461" y="3692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24" name="Shape 5824"/>
          <p:cNvSpPr/>
          <p:nvPr/>
        </p:nvSpPr>
        <p:spPr>
          <a:xfrm>
            <a:off x="3544887" y="5386387"/>
            <a:ext cx="3174" cy="4762"/>
          </a:xfrm>
          <a:custGeom>
            <a:pathLst>
              <a:path extrusionOk="0" h="120000" w="120000">
                <a:moveTo>
                  <a:pt x="0" y="40000"/>
                </a:moveTo>
                <a:lnTo>
                  <a:pt x="0" y="40000"/>
                </a:lnTo>
                <a:lnTo>
                  <a:pt x="0" y="80000"/>
                </a:lnTo>
                <a:lnTo>
                  <a:pt x="40000" y="80000"/>
                </a:lnTo>
                <a:lnTo>
                  <a:pt x="80000" y="40000"/>
                </a:lnTo>
                <a:lnTo>
                  <a:pt x="80000" y="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25" name="Shape 5825"/>
          <p:cNvSpPr/>
          <p:nvPr/>
        </p:nvSpPr>
        <p:spPr>
          <a:xfrm>
            <a:off x="3544887" y="5386387"/>
            <a:ext cx="19049" cy="20636"/>
          </a:xfrm>
          <a:custGeom>
            <a:pathLst>
              <a:path extrusionOk="0" h="120000" w="120000">
                <a:moveTo>
                  <a:pt x="17142" y="27692"/>
                </a:moveTo>
                <a:lnTo>
                  <a:pt x="17142" y="27692"/>
                </a:lnTo>
                <a:lnTo>
                  <a:pt x="8571" y="55384"/>
                </a:lnTo>
                <a:lnTo>
                  <a:pt x="0" y="64615"/>
                </a:lnTo>
                <a:lnTo>
                  <a:pt x="0" y="83076"/>
                </a:lnTo>
                <a:lnTo>
                  <a:pt x="0" y="92307"/>
                </a:lnTo>
                <a:lnTo>
                  <a:pt x="17142" y="101538"/>
                </a:lnTo>
                <a:lnTo>
                  <a:pt x="34285" y="110769"/>
                </a:lnTo>
                <a:lnTo>
                  <a:pt x="51428" y="101538"/>
                </a:lnTo>
                <a:lnTo>
                  <a:pt x="111428" y="64615"/>
                </a:lnTo>
                <a:lnTo>
                  <a:pt x="94285" y="0"/>
                </a:lnTo>
                <a:lnTo>
                  <a:pt x="17142" y="27692"/>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26" name="Shape 5826"/>
          <p:cNvSpPr/>
          <p:nvPr/>
        </p:nvSpPr>
        <p:spPr>
          <a:xfrm>
            <a:off x="3516312" y="5448300"/>
            <a:ext cx="1587" cy="12699"/>
          </a:xfrm>
          <a:custGeom>
            <a:pathLst>
              <a:path extrusionOk="0" h="120000" w="120000">
                <a:moveTo>
                  <a:pt x="0" y="30000"/>
                </a:moveTo>
                <a:lnTo>
                  <a:pt x="0" y="30000"/>
                </a:lnTo>
                <a:lnTo>
                  <a:pt x="0" y="45000"/>
                </a:lnTo>
                <a:lnTo>
                  <a:pt x="0" y="60000"/>
                </a:lnTo>
                <a:lnTo>
                  <a:pt x="0" y="75000"/>
                </a:lnTo>
                <a:lnTo>
                  <a:pt x="0" y="90000"/>
                </a:lnTo>
                <a:lnTo>
                  <a:pt x="0" y="105000"/>
                </a:lnTo>
                <a:lnTo>
                  <a:pt x="0" y="45000"/>
                </a:lnTo>
                <a:lnTo>
                  <a:pt x="0" y="0"/>
                </a:lnTo>
                <a:lnTo>
                  <a:pt x="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27" name="Shape 5827"/>
          <p:cNvSpPr/>
          <p:nvPr/>
        </p:nvSpPr>
        <p:spPr>
          <a:xfrm>
            <a:off x="3516312" y="5448300"/>
            <a:ext cx="17461" cy="28575"/>
          </a:xfrm>
          <a:custGeom>
            <a:pathLst>
              <a:path extrusionOk="0" h="120000" w="120000">
                <a:moveTo>
                  <a:pt x="20000" y="26666"/>
                </a:moveTo>
                <a:lnTo>
                  <a:pt x="20000" y="26666"/>
                </a:lnTo>
                <a:lnTo>
                  <a:pt x="10000" y="40000"/>
                </a:lnTo>
                <a:lnTo>
                  <a:pt x="0" y="53333"/>
                </a:lnTo>
                <a:lnTo>
                  <a:pt x="0" y="60000"/>
                </a:lnTo>
                <a:lnTo>
                  <a:pt x="0" y="73333"/>
                </a:lnTo>
                <a:lnTo>
                  <a:pt x="20000" y="80000"/>
                </a:lnTo>
                <a:lnTo>
                  <a:pt x="40000" y="93333"/>
                </a:lnTo>
                <a:lnTo>
                  <a:pt x="70000" y="106666"/>
                </a:lnTo>
                <a:lnTo>
                  <a:pt x="80000" y="113333"/>
                </a:lnTo>
                <a:lnTo>
                  <a:pt x="110000" y="46666"/>
                </a:lnTo>
                <a:lnTo>
                  <a:pt x="100000" y="0"/>
                </a:lnTo>
                <a:lnTo>
                  <a:pt x="20000" y="2666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28" name="Shape 5828"/>
          <p:cNvSpPr/>
          <p:nvPr/>
        </p:nvSpPr>
        <p:spPr>
          <a:xfrm>
            <a:off x="3581400" y="5478462"/>
            <a:ext cx="14288" cy="14287"/>
          </a:xfrm>
          <a:custGeom>
            <a:pathLst>
              <a:path extrusionOk="0" h="120000" w="120000">
                <a:moveTo>
                  <a:pt x="108000" y="66666"/>
                </a:moveTo>
                <a:lnTo>
                  <a:pt x="84000" y="66666"/>
                </a:lnTo>
                <a:lnTo>
                  <a:pt x="72000" y="66666"/>
                </a:lnTo>
                <a:lnTo>
                  <a:pt x="48000" y="66666"/>
                </a:lnTo>
                <a:lnTo>
                  <a:pt x="48000" y="53333"/>
                </a:lnTo>
                <a:lnTo>
                  <a:pt x="48000" y="40000"/>
                </a:lnTo>
                <a:lnTo>
                  <a:pt x="36000" y="26666"/>
                </a:lnTo>
                <a:lnTo>
                  <a:pt x="36000" y="13333"/>
                </a:lnTo>
                <a:lnTo>
                  <a:pt x="24000" y="13333"/>
                </a:lnTo>
                <a:lnTo>
                  <a:pt x="12000" y="0"/>
                </a:lnTo>
                <a:lnTo>
                  <a:pt x="0" y="0"/>
                </a:lnTo>
                <a:lnTo>
                  <a:pt x="0" y="26666"/>
                </a:lnTo>
                <a:lnTo>
                  <a:pt x="12000" y="40000"/>
                </a:lnTo>
                <a:lnTo>
                  <a:pt x="12000" y="53333"/>
                </a:lnTo>
                <a:lnTo>
                  <a:pt x="12000" y="66666"/>
                </a:lnTo>
                <a:lnTo>
                  <a:pt x="24000" y="80000"/>
                </a:lnTo>
                <a:lnTo>
                  <a:pt x="36000" y="93333"/>
                </a:lnTo>
                <a:lnTo>
                  <a:pt x="48000" y="106666"/>
                </a:lnTo>
                <a:lnTo>
                  <a:pt x="60000" y="106666"/>
                </a:lnTo>
                <a:lnTo>
                  <a:pt x="72000" y="106666"/>
                </a:lnTo>
                <a:lnTo>
                  <a:pt x="84000" y="80000"/>
                </a:lnTo>
                <a:lnTo>
                  <a:pt x="108000" y="6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29" name="Shape 5829"/>
          <p:cNvSpPr/>
          <p:nvPr/>
        </p:nvSpPr>
        <p:spPr>
          <a:xfrm>
            <a:off x="3581400" y="5478462"/>
            <a:ext cx="30162" cy="30161"/>
          </a:xfrm>
          <a:custGeom>
            <a:pathLst>
              <a:path extrusionOk="0" h="120000" w="120000">
                <a:moveTo>
                  <a:pt x="114545" y="69473"/>
                </a:moveTo>
                <a:lnTo>
                  <a:pt x="114545" y="69473"/>
                </a:lnTo>
                <a:lnTo>
                  <a:pt x="87272" y="69473"/>
                </a:lnTo>
                <a:lnTo>
                  <a:pt x="70909" y="75789"/>
                </a:lnTo>
                <a:lnTo>
                  <a:pt x="49090" y="75789"/>
                </a:lnTo>
                <a:lnTo>
                  <a:pt x="43636" y="63157"/>
                </a:lnTo>
                <a:lnTo>
                  <a:pt x="43636" y="44210"/>
                </a:lnTo>
                <a:lnTo>
                  <a:pt x="38181" y="31578"/>
                </a:lnTo>
                <a:lnTo>
                  <a:pt x="32727" y="18947"/>
                </a:lnTo>
                <a:lnTo>
                  <a:pt x="27272" y="12631"/>
                </a:lnTo>
                <a:lnTo>
                  <a:pt x="10909" y="6315"/>
                </a:lnTo>
                <a:lnTo>
                  <a:pt x="5454" y="0"/>
                </a:lnTo>
                <a:lnTo>
                  <a:pt x="0" y="6315"/>
                </a:lnTo>
                <a:lnTo>
                  <a:pt x="0" y="25263"/>
                </a:lnTo>
                <a:lnTo>
                  <a:pt x="5454" y="37894"/>
                </a:lnTo>
                <a:lnTo>
                  <a:pt x="5454" y="56842"/>
                </a:lnTo>
                <a:lnTo>
                  <a:pt x="5454" y="69473"/>
                </a:lnTo>
                <a:lnTo>
                  <a:pt x="10909" y="75789"/>
                </a:lnTo>
                <a:lnTo>
                  <a:pt x="27272" y="88421"/>
                </a:lnTo>
                <a:lnTo>
                  <a:pt x="38181" y="101052"/>
                </a:lnTo>
                <a:lnTo>
                  <a:pt x="43636" y="113684"/>
                </a:lnTo>
                <a:lnTo>
                  <a:pt x="60000" y="113684"/>
                </a:lnTo>
                <a:lnTo>
                  <a:pt x="70909" y="107368"/>
                </a:lnTo>
                <a:lnTo>
                  <a:pt x="87272" y="88421"/>
                </a:lnTo>
                <a:lnTo>
                  <a:pt x="109090" y="75789"/>
                </a:lnTo>
                <a:lnTo>
                  <a:pt x="114545" y="6947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30" name="Shape 5830"/>
          <p:cNvSpPr/>
          <p:nvPr/>
        </p:nvSpPr>
        <p:spPr>
          <a:xfrm>
            <a:off x="3568700" y="5416550"/>
            <a:ext cx="9524" cy="9524"/>
          </a:xfrm>
          <a:custGeom>
            <a:pathLst>
              <a:path extrusionOk="0" h="120000" w="120000">
                <a:moveTo>
                  <a:pt x="0" y="100000"/>
                </a:moveTo>
                <a:lnTo>
                  <a:pt x="17142" y="40000"/>
                </a:lnTo>
                <a:lnTo>
                  <a:pt x="34285" y="0"/>
                </a:lnTo>
                <a:lnTo>
                  <a:pt x="85714" y="0"/>
                </a:lnTo>
                <a:lnTo>
                  <a:pt x="102857" y="0"/>
                </a:lnTo>
                <a:lnTo>
                  <a:pt x="0" y="10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31" name="Shape 5831"/>
          <p:cNvSpPr/>
          <p:nvPr/>
        </p:nvSpPr>
        <p:spPr>
          <a:xfrm>
            <a:off x="3576637" y="5424487"/>
            <a:ext cx="9524" cy="9524"/>
          </a:xfrm>
          <a:custGeom>
            <a:pathLst>
              <a:path extrusionOk="0" h="120000" w="120000">
                <a:moveTo>
                  <a:pt x="102857" y="0"/>
                </a:moveTo>
                <a:lnTo>
                  <a:pt x="102857" y="0"/>
                </a:lnTo>
                <a:lnTo>
                  <a:pt x="85714" y="60000"/>
                </a:lnTo>
                <a:lnTo>
                  <a:pt x="68571" y="100000"/>
                </a:lnTo>
                <a:lnTo>
                  <a:pt x="17142" y="100000"/>
                </a:lnTo>
                <a:lnTo>
                  <a:pt x="0" y="10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32" name="Shape 5832"/>
          <p:cNvSpPr/>
          <p:nvPr/>
        </p:nvSpPr>
        <p:spPr>
          <a:xfrm>
            <a:off x="3616325" y="5492750"/>
            <a:ext cx="14288" cy="17462"/>
          </a:xfrm>
          <a:custGeom>
            <a:pathLst>
              <a:path extrusionOk="0" h="120000" w="120000">
                <a:moveTo>
                  <a:pt x="108000" y="0"/>
                </a:moveTo>
                <a:lnTo>
                  <a:pt x="96000" y="21818"/>
                </a:lnTo>
                <a:lnTo>
                  <a:pt x="84000" y="32727"/>
                </a:lnTo>
                <a:lnTo>
                  <a:pt x="72000" y="43636"/>
                </a:lnTo>
                <a:lnTo>
                  <a:pt x="72000" y="54545"/>
                </a:lnTo>
                <a:lnTo>
                  <a:pt x="60000" y="54545"/>
                </a:lnTo>
                <a:lnTo>
                  <a:pt x="60000" y="65454"/>
                </a:lnTo>
                <a:lnTo>
                  <a:pt x="48000" y="76363"/>
                </a:lnTo>
                <a:lnTo>
                  <a:pt x="36000" y="87272"/>
                </a:lnTo>
                <a:lnTo>
                  <a:pt x="24000" y="98181"/>
                </a:lnTo>
                <a:lnTo>
                  <a:pt x="12000" y="109090"/>
                </a:lnTo>
                <a:lnTo>
                  <a:pt x="0" y="10909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33" name="Shape 5833"/>
          <p:cNvSpPr/>
          <p:nvPr/>
        </p:nvSpPr>
        <p:spPr>
          <a:xfrm>
            <a:off x="3616325" y="5492750"/>
            <a:ext cx="30162" cy="33338"/>
          </a:xfrm>
          <a:custGeom>
            <a:pathLst>
              <a:path extrusionOk="0" h="120000" w="120000">
                <a:moveTo>
                  <a:pt x="114285" y="0"/>
                </a:moveTo>
                <a:lnTo>
                  <a:pt x="114285" y="0"/>
                </a:lnTo>
                <a:lnTo>
                  <a:pt x="102857" y="17142"/>
                </a:lnTo>
                <a:lnTo>
                  <a:pt x="80000" y="28571"/>
                </a:lnTo>
                <a:lnTo>
                  <a:pt x="68571" y="40000"/>
                </a:lnTo>
                <a:lnTo>
                  <a:pt x="68571" y="45714"/>
                </a:lnTo>
                <a:lnTo>
                  <a:pt x="68571" y="51428"/>
                </a:lnTo>
                <a:lnTo>
                  <a:pt x="62857" y="57142"/>
                </a:lnTo>
                <a:lnTo>
                  <a:pt x="57142" y="68571"/>
                </a:lnTo>
                <a:lnTo>
                  <a:pt x="51428" y="80000"/>
                </a:lnTo>
                <a:lnTo>
                  <a:pt x="40000" y="85714"/>
                </a:lnTo>
                <a:lnTo>
                  <a:pt x="22857" y="97142"/>
                </a:lnTo>
                <a:lnTo>
                  <a:pt x="5714" y="108571"/>
                </a:lnTo>
                <a:lnTo>
                  <a:pt x="0" y="11428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34" name="Shape 5834"/>
          <p:cNvSpPr/>
          <p:nvPr/>
        </p:nvSpPr>
        <p:spPr>
          <a:xfrm>
            <a:off x="3582987" y="5524500"/>
            <a:ext cx="12699" cy="19049"/>
          </a:xfrm>
          <a:custGeom>
            <a:pathLst>
              <a:path extrusionOk="0" h="120000" w="120000">
                <a:moveTo>
                  <a:pt x="106666" y="110000"/>
                </a:moveTo>
                <a:lnTo>
                  <a:pt x="80000" y="90000"/>
                </a:lnTo>
                <a:lnTo>
                  <a:pt x="66666" y="70000"/>
                </a:lnTo>
                <a:lnTo>
                  <a:pt x="53333" y="50000"/>
                </a:lnTo>
                <a:lnTo>
                  <a:pt x="40000" y="40000"/>
                </a:lnTo>
                <a:lnTo>
                  <a:pt x="40000" y="20000"/>
                </a:lnTo>
                <a:lnTo>
                  <a:pt x="26666" y="10000"/>
                </a:lnTo>
                <a:lnTo>
                  <a:pt x="0" y="10000"/>
                </a:lnTo>
                <a:lnTo>
                  <a:pt x="0" y="0"/>
                </a:lnTo>
                <a:lnTo>
                  <a:pt x="106666" y="11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35" name="Shape 5835"/>
          <p:cNvSpPr/>
          <p:nvPr/>
        </p:nvSpPr>
        <p:spPr>
          <a:xfrm>
            <a:off x="3582987" y="5524500"/>
            <a:ext cx="28575" cy="34924"/>
          </a:xfrm>
          <a:custGeom>
            <a:pathLst>
              <a:path extrusionOk="0" h="120000" w="120000">
                <a:moveTo>
                  <a:pt x="114285" y="114545"/>
                </a:moveTo>
                <a:lnTo>
                  <a:pt x="114285" y="114545"/>
                </a:lnTo>
                <a:lnTo>
                  <a:pt x="85714" y="98181"/>
                </a:lnTo>
                <a:lnTo>
                  <a:pt x="74285" y="76363"/>
                </a:lnTo>
                <a:lnTo>
                  <a:pt x="51428" y="54545"/>
                </a:lnTo>
                <a:lnTo>
                  <a:pt x="45714" y="38181"/>
                </a:lnTo>
                <a:lnTo>
                  <a:pt x="40000" y="21818"/>
                </a:lnTo>
                <a:lnTo>
                  <a:pt x="28571" y="10909"/>
                </a:lnTo>
                <a:lnTo>
                  <a:pt x="5714" y="5454"/>
                </a:lnTo>
                <a:lnTo>
                  <a:pt x="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36" name="Shape 5836"/>
          <p:cNvSpPr/>
          <p:nvPr/>
        </p:nvSpPr>
        <p:spPr>
          <a:xfrm>
            <a:off x="3567112" y="5370512"/>
            <a:ext cx="14287" cy="15875"/>
          </a:xfrm>
          <a:custGeom>
            <a:pathLst>
              <a:path extrusionOk="0" h="120000" w="120000">
                <a:moveTo>
                  <a:pt x="108000" y="0"/>
                </a:moveTo>
                <a:lnTo>
                  <a:pt x="48000" y="0"/>
                </a:lnTo>
                <a:lnTo>
                  <a:pt x="0" y="0"/>
                </a:lnTo>
                <a:lnTo>
                  <a:pt x="0" y="108000"/>
                </a:lnTo>
                <a:lnTo>
                  <a:pt x="48000" y="108000"/>
                </a:lnTo>
                <a:lnTo>
                  <a:pt x="108000" y="10800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37" name="Shape 5837"/>
          <p:cNvSpPr/>
          <p:nvPr/>
        </p:nvSpPr>
        <p:spPr>
          <a:xfrm>
            <a:off x="3595687" y="5403850"/>
            <a:ext cx="12699" cy="14288"/>
          </a:xfrm>
          <a:custGeom>
            <a:pathLst>
              <a:path extrusionOk="0" h="120000" w="120000">
                <a:moveTo>
                  <a:pt x="66666" y="53333"/>
                </a:moveTo>
                <a:lnTo>
                  <a:pt x="66666" y="0"/>
                </a:lnTo>
                <a:lnTo>
                  <a:pt x="40000" y="0"/>
                </a:lnTo>
                <a:lnTo>
                  <a:pt x="0" y="0"/>
                </a:lnTo>
                <a:lnTo>
                  <a:pt x="0" y="53333"/>
                </a:lnTo>
                <a:lnTo>
                  <a:pt x="0" y="106666"/>
                </a:lnTo>
                <a:lnTo>
                  <a:pt x="40000" y="106666"/>
                </a:lnTo>
                <a:lnTo>
                  <a:pt x="66666" y="106666"/>
                </a:lnTo>
                <a:lnTo>
                  <a:pt x="106666" y="106666"/>
                </a:lnTo>
                <a:lnTo>
                  <a:pt x="106666" y="53333"/>
                </a:lnTo>
                <a:lnTo>
                  <a:pt x="66666"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38" name="Shape 5838"/>
          <p:cNvSpPr/>
          <p:nvPr/>
        </p:nvSpPr>
        <p:spPr>
          <a:xfrm>
            <a:off x="3581400" y="5440362"/>
            <a:ext cx="12699" cy="12699"/>
          </a:xfrm>
          <a:custGeom>
            <a:pathLst>
              <a:path extrusionOk="0" h="120000" w="120000">
                <a:moveTo>
                  <a:pt x="106666" y="30000"/>
                </a:moveTo>
                <a:lnTo>
                  <a:pt x="66666" y="0"/>
                </a:lnTo>
                <a:lnTo>
                  <a:pt x="40000" y="0"/>
                </a:lnTo>
                <a:lnTo>
                  <a:pt x="40000" y="30000"/>
                </a:lnTo>
                <a:lnTo>
                  <a:pt x="0" y="30000"/>
                </a:lnTo>
                <a:lnTo>
                  <a:pt x="0" y="75000"/>
                </a:lnTo>
                <a:lnTo>
                  <a:pt x="0" y="105000"/>
                </a:lnTo>
                <a:lnTo>
                  <a:pt x="40000" y="105000"/>
                </a:lnTo>
                <a:lnTo>
                  <a:pt x="66666" y="105000"/>
                </a:lnTo>
                <a:lnTo>
                  <a:pt x="106666" y="75000"/>
                </a:lnTo>
                <a:lnTo>
                  <a:pt x="106666"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39" name="Shape 5839"/>
          <p:cNvSpPr/>
          <p:nvPr/>
        </p:nvSpPr>
        <p:spPr>
          <a:xfrm>
            <a:off x="3509962" y="5405437"/>
            <a:ext cx="14287" cy="12699"/>
          </a:xfrm>
          <a:custGeom>
            <a:pathLst>
              <a:path extrusionOk="0" h="120000" w="120000">
                <a:moveTo>
                  <a:pt x="108000" y="30000"/>
                </a:moveTo>
                <a:lnTo>
                  <a:pt x="108000" y="0"/>
                </a:lnTo>
                <a:lnTo>
                  <a:pt x="48000" y="0"/>
                </a:lnTo>
                <a:lnTo>
                  <a:pt x="0" y="0"/>
                </a:lnTo>
                <a:lnTo>
                  <a:pt x="0" y="30000"/>
                </a:lnTo>
                <a:lnTo>
                  <a:pt x="0" y="75000"/>
                </a:lnTo>
                <a:lnTo>
                  <a:pt x="48000" y="105000"/>
                </a:lnTo>
                <a:lnTo>
                  <a:pt x="108000" y="105000"/>
                </a:lnTo>
                <a:lnTo>
                  <a:pt x="108000" y="75000"/>
                </a:lnTo>
                <a:lnTo>
                  <a:pt x="108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40" name="Shape 5840"/>
          <p:cNvSpPr/>
          <p:nvPr/>
        </p:nvSpPr>
        <p:spPr>
          <a:xfrm>
            <a:off x="3484562" y="5511800"/>
            <a:ext cx="12699" cy="12699"/>
          </a:xfrm>
          <a:custGeom>
            <a:pathLst>
              <a:path extrusionOk="0" h="120000" w="120000">
                <a:moveTo>
                  <a:pt x="106666" y="0"/>
                </a:moveTo>
                <a:lnTo>
                  <a:pt x="106666" y="0"/>
                </a:lnTo>
                <a:lnTo>
                  <a:pt x="66666" y="0"/>
                </a:lnTo>
                <a:lnTo>
                  <a:pt x="40000" y="0"/>
                </a:lnTo>
                <a:lnTo>
                  <a:pt x="0" y="30000"/>
                </a:lnTo>
                <a:lnTo>
                  <a:pt x="40000" y="75000"/>
                </a:lnTo>
                <a:lnTo>
                  <a:pt x="40000" y="105000"/>
                </a:lnTo>
                <a:lnTo>
                  <a:pt x="66666" y="105000"/>
                </a:lnTo>
                <a:lnTo>
                  <a:pt x="106666" y="75000"/>
                </a:lnTo>
                <a:lnTo>
                  <a:pt x="106666" y="30000"/>
                </a:lnTo>
                <a:lnTo>
                  <a:pt x="10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41" name="Shape 5841"/>
          <p:cNvSpPr/>
          <p:nvPr/>
        </p:nvSpPr>
        <p:spPr>
          <a:xfrm>
            <a:off x="3473450" y="5472112"/>
            <a:ext cx="12699" cy="14287"/>
          </a:xfrm>
          <a:custGeom>
            <a:pathLst>
              <a:path extrusionOk="0" h="120000" w="120000">
                <a:moveTo>
                  <a:pt x="106666" y="53333"/>
                </a:moveTo>
                <a:lnTo>
                  <a:pt x="66666" y="0"/>
                </a:lnTo>
                <a:lnTo>
                  <a:pt x="40000" y="53333"/>
                </a:lnTo>
                <a:lnTo>
                  <a:pt x="0" y="53333"/>
                </a:lnTo>
                <a:lnTo>
                  <a:pt x="40000" y="53333"/>
                </a:lnTo>
                <a:lnTo>
                  <a:pt x="40000" y="106666"/>
                </a:lnTo>
                <a:lnTo>
                  <a:pt x="66666" y="106666"/>
                </a:lnTo>
                <a:lnTo>
                  <a:pt x="106666" y="106666"/>
                </a:lnTo>
                <a:lnTo>
                  <a:pt x="106666"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42" name="Shape 5842"/>
          <p:cNvSpPr/>
          <p:nvPr/>
        </p:nvSpPr>
        <p:spPr>
          <a:xfrm>
            <a:off x="3608387" y="5486400"/>
            <a:ext cx="14287" cy="12699"/>
          </a:xfrm>
          <a:custGeom>
            <a:pathLst>
              <a:path extrusionOk="0" h="120000" w="120000">
                <a:moveTo>
                  <a:pt x="108000" y="30000"/>
                </a:moveTo>
                <a:lnTo>
                  <a:pt x="48000" y="0"/>
                </a:lnTo>
                <a:lnTo>
                  <a:pt x="48000" y="30000"/>
                </a:lnTo>
                <a:lnTo>
                  <a:pt x="0" y="30000"/>
                </a:lnTo>
                <a:lnTo>
                  <a:pt x="0" y="75000"/>
                </a:lnTo>
                <a:lnTo>
                  <a:pt x="0" y="105000"/>
                </a:lnTo>
                <a:lnTo>
                  <a:pt x="48000" y="105000"/>
                </a:lnTo>
                <a:lnTo>
                  <a:pt x="108000" y="75000"/>
                </a:lnTo>
                <a:lnTo>
                  <a:pt x="108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43" name="Shape 5843"/>
          <p:cNvSpPr/>
          <p:nvPr/>
        </p:nvSpPr>
        <p:spPr>
          <a:xfrm>
            <a:off x="3652837" y="5461000"/>
            <a:ext cx="12699" cy="14288"/>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44" name="Shape 5844"/>
          <p:cNvSpPr/>
          <p:nvPr/>
        </p:nvSpPr>
        <p:spPr>
          <a:xfrm>
            <a:off x="3636962" y="5507037"/>
            <a:ext cx="14287"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45" name="Shape 5845"/>
          <p:cNvSpPr/>
          <p:nvPr/>
        </p:nvSpPr>
        <p:spPr>
          <a:xfrm>
            <a:off x="3552825" y="5546725"/>
            <a:ext cx="12699" cy="12699"/>
          </a:xfrm>
          <a:custGeom>
            <a:pathLst>
              <a:path extrusionOk="0" h="120000" w="120000">
                <a:moveTo>
                  <a:pt x="66666" y="30000"/>
                </a:moveTo>
                <a:lnTo>
                  <a:pt x="66666" y="0"/>
                </a:lnTo>
                <a:lnTo>
                  <a:pt x="40000" y="0"/>
                </a:lnTo>
                <a:lnTo>
                  <a:pt x="0" y="30000"/>
                </a:lnTo>
                <a:lnTo>
                  <a:pt x="0" y="75000"/>
                </a:lnTo>
                <a:lnTo>
                  <a:pt x="0" y="105000"/>
                </a:lnTo>
                <a:lnTo>
                  <a:pt x="40000" y="105000"/>
                </a:lnTo>
                <a:lnTo>
                  <a:pt x="66666" y="105000"/>
                </a:lnTo>
                <a:lnTo>
                  <a:pt x="106666" y="75000"/>
                </a:lnTo>
                <a:lnTo>
                  <a:pt x="66666"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46" name="Shape 5846"/>
          <p:cNvSpPr/>
          <p:nvPr/>
        </p:nvSpPr>
        <p:spPr>
          <a:xfrm>
            <a:off x="3594100" y="5340350"/>
            <a:ext cx="12699" cy="14288"/>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47" name="Shape 5847"/>
          <p:cNvSpPr/>
          <p:nvPr/>
        </p:nvSpPr>
        <p:spPr>
          <a:xfrm>
            <a:off x="3535362" y="5345112"/>
            <a:ext cx="11112" cy="12699"/>
          </a:xfrm>
          <a:custGeom>
            <a:pathLst>
              <a:path extrusionOk="0" h="120000" w="120000">
                <a:moveTo>
                  <a:pt x="75000" y="30000"/>
                </a:moveTo>
                <a:lnTo>
                  <a:pt x="75000" y="0"/>
                </a:lnTo>
                <a:lnTo>
                  <a:pt x="30000" y="0"/>
                </a:lnTo>
                <a:lnTo>
                  <a:pt x="0" y="30000"/>
                </a:lnTo>
                <a:lnTo>
                  <a:pt x="0" y="75000"/>
                </a:lnTo>
                <a:lnTo>
                  <a:pt x="0" y="105000"/>
                </a:lnTo>
                <a:lnTo>
                  <a:pt x="30000" y="105000"/>
                </a:lnTo>
                <a:lnTo>
                  <a:pt x="75000" y="105000"/>
                </a:lnTo>
                <a:lnTo>
                  <a:pt x="105000" y="75000"/>
                </a:lnTo>
                <a:lnTo>
                  <a:pt x="75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48" name="Shape 5848"/>
          <p:cNvSpPr/>
          <p:nvPr/>
        </p:nvSpPr>
        <p:spPr>
          <a:xfrm>
            <a:off x="3476625" y="5402262"/>
            <a:ext cx="14288" cy="14287"/>
          </a:xfrm>
          <a:custGeom>
            <a:pathLst>
              <a:path extrusionOk="0" h="120000" w="120000">
                <a:moveTo>
                  <a:pt x="48000" y="0"/>
                </a:moveTo>
                <a:lnTo>
                  <a:pt x="48000" y="0"/>
                </a:lnTo>
                <a:lnTo>
                  <a:pt x="0" y="0"/>
                </a:lnTo>
                <a:lnTo>
                  <a:pt x="0" y="53333"/>
                </a:lnTo>
                <a:lnTo>
                  <a:pt x="0" y="106666"/>
                </a:lnTo>
                <a:lnTo>
                  <a:pt x="48000" y="106666"/>
                </a:lnTo>
                <a:lnTo>
                  <a:pt x="48000" y="53333"/>
                </a:lnTo>
                <a:lnTo>
                  <a:pt x="108000" y="53333"/>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49" name="Shape 5849"/>
          <p:cNvSpPr/>
          <p:nvPr/>
        </p:nvSpPr>
        <p:spPr>
          <a:xfrm>
            <a:off x="3489325" y="5459412"/>
            <a:ext cx="14288" cy="14287"/>
          </a:xfrm>
          <a:custGeom>
            <a:pathLst>
              <a:path extrusionOk="0" h="120000" w="120000">
                <a:moveTo>
                  <a:pt x="108000" y="0"/>
                </a:moveTo>
                <a:lnTo>
                  <a:pt x="108000" y="0"/>
                </a:ln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50" name="Shape 5850"/>
          <p:cNvSpPr/>
          <p:nvPr/>
        </p:nvSpPr>
        <p:spPr>
          <a:xfrm>
            <a:off x="3467100" y="5440362"/>
            <a:ext cx="14288" cy="12699"/>
          </a:xfrm>
          <a:custGeom>
            <a:pathLst>
              <a:path extrusionOk="0" h="120000" w="120000">
                <a:moveTo>
                  <a:pt x="108000" y="30000"/>
                </a:moveTo>
                <a:lnTo>
                  <a:pt x="48000" y="0"/>
                </a:lnTo>
                <a:lnTo>
                  <a:pt x="48000" y="30000"/>
                </a:lnTo>
                <a:lnTo>
                  <a:pt x="0" y="30000"/>
                </a:lnTo>
                <a:lnTo>
                  <a:pt x="0" y="75000"/>
                </a:lnTo>
                <a:lnTo>
                  <a:pt x="48000" y="75000"/>
                </a:lnTo>
                <a:lnTo>
                  <a:pt x="48000" y="105000"/>
                </a:lnTo>
                <a:lnTo>
                  <a:pt x="108000" y="75000"/>
                </a:lnTo>
                <a:lnTo>
                  <a:pt x="108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51" name="Shape 5851"/>
          <p:cNvSpPr/>
          <p:nvPr/>
        </p:nvSpPr>
        <p:spPr>
          <a:xfrm>
            <a:off x="3109913" y="5300662"/>
            <a:ext cx="242886" cy="268286"/>
          </a:xfrm>
          <a:custGeom>
            <a:pathLst>
              <a:path extrusionOk="0" h="120000" w="120000">
                <a:moveTo>
                  <a:pt x="50232" y="0"/>
                </a:moveTo>
                <a:lnTo>
                  <a:pt x="50232" y="0"/>
                </a:lnTo>
                <a:lnTo>
                  <a:pt x="55116" y="0"/>
                </a:lnTo>
                <a:lnTo>
                  <a:pt x="58604" y="710"/>
                </a:lnTo>
                <a:lnTo>
                  <a:pt x="63488" y="2130"/>
                </a:lnTo>
                <a:lnTo>
                  <a:pt x="66976" y="2130"/>
                </a:lnTo>
                <a:lnTo>
                  <a:pt x="69069" y="3550"/>
                </a:lnTo>
                <a:lnTo>
                  <a:pt x="73255" y="4970"/>
                </a:lnTo>
                <a:lnTo>
                  <a:pt x="76744" y="6390"/>
                </a:lnTo>
                <a:lnTo>
                  <a:pt x="80930" y="7100"/>
                </a:lnTo>
                <a:lnTo>
                  <a:pt x="83720" y="7100"/>
                </a:lnTo>
                <a:lnTo>
                  <a:pt x="87906" y="8520"/>
                </a:lnTo>
                <a:lnTo>
                  <a:pt x="90000" y="9940"/>
                </a:lnTo>
                <a:lnTo>
                  <a:pt x="94186" y="11360"/>
                </a:lnTo>
                <a:lnTo>
                  <a:pt x="95581" y="12781"/>
                </a:lnTo>
                <a:lnTo>
                  <a:pt x="99069" y="14201"/>
                </a:lnTo>
                <a:lnTo>
                  <a:pt x="100465" y="15621"/>
                </a:lnTo>
                <a:lnTo>
                  <a:pt x="102558" y="17041"/>
                </a:lnTo>
                <a:lnTo>
                  <a:pt x="104651" y="19171"/>
                </a:lnTo>
                <a:lnTo>
                  <a:pt x="105348" y="20591"/>
                </a:lnTo>
                <a:lnTo>
                  <a:pt x="107441" y="23431"/>
                </a:lnTo>
                <a:lnTo>
                  <a:pt x="108837" y="25562"/>
                </a:lnTo>
                <a:lnTo>
                  <a:pt x="108837" y="28402"/>
                </a:lnTo>
                <a:lnTo>
                  <a:pt x="110930" y="31242"/>
                </a:lnTo>
                <a:lnTo>
                  <a:pt x="111627" y="34082"/>
                </a:lnTo>
                <a:lnTo>
                  <a:pt x="112325" y="37633"/>
                </a:lnTo>
                <a:lnTo>
                  <a:pt x="113023" y="40473"/>
                </a:lnTo>
                <a:lnTo>
                  <a:pt x="114418" y="44023"/>
                </a:lnTo>
                <a:lnTo>
                  <a:pt x="116511" y="47573"/>
                </a:lnTo>
                <a:lnTo>
                  <a:pt x="117906" y="51834"/>
                </a:lnTo>
                <a:lnTo>
                  <a:pt x="119302" y="56094"/>
                </a:lnTo>
                <a:lnTo>
                  <a:pt x="119302" y="60355"/>
                </a:lnTo>
                <a:lnTo>
                  <a:pt x="119302" y="63905"/>
                </a:lnTo>
                <a:lnTo>
                  <a:pt x="119302" y="66745"/>
                </a:lnTo>
                <a:lnTo>
                  <a:pt x="117906" y="70295"/>
                </a:lnTo>
                <a:lnTo>
                  <a:pt x="115116" y="74556"/>
                </a:lnTo>
                <a:lnTo>
                  <a:pt x="113720" y="79526"/>
                </a:lnTo>
                <a:lnTo>
                  <a:pt x="110930" y="84497"/>
                </a:lnTo>
                <a:lnTo>
                  <a:pt x="108139" y="89467"/>
                </a:lnTo>
                <a:lnTo>
                  <a:pt x="105348" y="93727"/>
                </a:lnTo>
                <a:lnTo>
                  <a:pt x="102558" y="97278"/>
                </a:lnTo>
                <a:lnTo>
                  <a:pt x="100465" y="100118"/>
                </a:lnTo>
                <a:lnTo>
                  <a:pt x="97674" y="102248"/>
                </a:lnTo>
                <a:lnTo>
                  <a:pt x="92790" y="105798"/>
                </a:lnTo>
                <a:lnTo>
                  <a:pt x="86511" y="110059"/>
                </a:lnTo>
                <a:lnTo>
                  <a:pt x="79534" y="114319"/>
                </a:lnTo>
                <a:lnTo>
                  <a:pt x="70465" y="117869"/>
                </a:lnTo>
                <a:lnTo>
                  <a:pt x="62093" y="119289"/>
                </a:lnTo>
                <a:lnTo>
                  <a:pt x="53720" y="119289"/>
                </a:lnTo>
                <a:lnTo>
                  <a:pt x="44651" y="117159"/>
                </a:lnTo>
                <a:lnTo>
                  <a:pt x="41860" y="115739"/>
                </a:lnTo>
                <a:lnTo>
                  <a:pt x="38372" y="114319"/>
                </a:lnTo>
                <a:lnTo>
                  <a:pt x="34883" y="111479"/>
                </a:lnTo>
                <a:lnTo>
                  <a:pt x="30000" y="109349"/>
                </a:lnTo>
                <a:lnTo>
                  <a:pt x="25813" y="106508"/>
                </a:lnTo>
                <a:lnTo>
                  <a:pt x="22325" y="104378"/>
                </a:lnTo>
                <a:lnTo>
                  <a:pt x="19534" y="101538"/>
                </a:lnTo>
                <a:lnTo>
                  <a:pt x="16744" y="98698"/>
                </a:lnTo>
                <a:lnTo>
                  <a:pt x="13953" y="95857"/>
                </a:lnTo>
                <a:lnTo>
                  <a:pt x="12558" y="91597"/>
                </a:lnTo>
                <a:lnTo>
                  <a:pt x="9767" y="86627"/>
                </a:lnTo>
                <a:lnTo>
                  <a:pt x="7674" y="80946"/>
                </a:lnTo>
                <a:lnTo>
                  <a:pt x="5581" y="75266"/>
                </a:lnTo>
                <a:lnTo>
                  <a:pt x="4883" y="70295"/>
                </a:lnTo>
                <a:lnTo>
                  <a:pt x="2093" y="65325"/>
                </a:lnTo>
                <a:lnTo>
                  <a:pt x="1395" y="61775"/>
                </a:lnTo>
                <a:lnTo>
                  <a:pt x="697" y="57514"/>
                </a:lnTo>
                <a:lnTo>
                  <a:pt x="0" y="52544"/>
                </a:lnTo>
                <a:lnTo>
                  <a:pt x="0" y="47573"/>
                </a:lnTo>
                <a:lnTo>
                  <a:pt x="697" y="41893"/>
                </a:lnTo>
                <a:lnTo>
                  <a:pt x="1395" y="36213"/>
                </a:lnTo>
                <a:lnTo>
                  <a:pt x="3488" y="30532"/>
                </a:lnTo>
                <a:lnTo>
                  <a:pt x="4883" y="26982"/>
                </a:lnTo>
                <a:lnTo>
                  <a:pt x="7674" y="24142"/>
                </a:lnTo>
                <a:lnTo>
                  <a:pt x="12558" y="19171"/>
                </a:lnTo>
                <a:lnTo>
                  <a:pt x="16744" y="14911"/>
                </a:lnTo>
                <a:lnTo>
                  <a:pt x="19534" y="10650"/>
                </a:lnTo>
                <a:lnTo>
                  <a:pt x="24418" y="7100"/>
                </a:lnTo>
                <a:lnTo>
                  <a:pt x="28604" y="6390"/>
                </a:lnTo>
                <a:lnTo>
                  <a:pt x="32093" y="4970"/>
                </a:lnTo>
                <a:lnTo>
                  <a:pt x="36279" y="3550"/>
                </a:lnTo>
                <a:lnTo>
                  <a:pt x="39767" y="2130"/>
                </a:lnTo>
                <a:lnTo>
                  <a:pt x="43953" y="1420"/>
                </a:lnTo>
                <a:lnTo>
                  <a:pt x="48139" y="710"/>
                </a:lnTo>
                <a:lnTo>
                  <a:pt x="49534" y="0"/>
                </a:lnTo>
                <a:lnTo>
                  <a:pt x="50232" y="0"/>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52" name="Shape 5852"/>
          <p:cNvSpPr/>
          <p:nvPr/>
        </p:nvSpPr>
        <p:spPr>
          <a:xfrm>
            <a:off x="3179763" y="5335587"/>
            <a:ext cx="15875" cy="4762"/>
          </a:xfrm>
          <a:custGeom>
            <a:pathLst>
              <a:path extrusionOk="0" h="120000" w="120000">
                <a:moveTo>
                  <a:pt x="21818" y="40000"/>
                </a:moveTo>
                <a:lnTo>
                  <a:pt x="43636" y="0"/>
                </a:lnTo>
                <a:lnTo>
                  <a:pt x="65454" y="0"/>
                </a:lnTo>
                <a:lnTo>
                  <a:pt x="76363" y="0"/>
                </a:lnTo>
                <a:lnTo>
                  <a:pt x="87272" y="0"/>
                </a:lnTo>
                <a:lnTo>
                  <a:pt x="98181" y="0"/>
                </a:lnTo>
                <a:lnTo>
                  <a:pt x="109090" y="40000"/>
                </a:lnTo>
                <a:lnTo>
                  <a:pt x="98181" y="40000"/>
                </a:lnTo>
                <a:lnTo>
                  <a:pt x="98181" y="80000"/>
                </a:lnTo>
                <a:lnTo>
                  <a:pt x="87272" y="80000"/>
                </a:lnTo>
                <a:lnTo>
                  <a:pt x="76363" y="80000"/>
                </a:lnTo>
                <a:lnTo>
                  <a:pt x="65454" y="80000"/>
                </a:lnTo>
                <a:lnTo>
                  <a:pt x="54545" y="80000"/>
                </a:lnTo>
                <a:lnTo>
                  <a:pt x="43636" y="80000"/>
                </a:lnTo>
                <a:lnTo>
                  <a:pt x="32727" y="80000"/>
                </a:lnTo>
                <a:lnTo>
                  <a:pt x="21818" y="80000"/>
                </a:lnTo>
                <a:lnTo>
                  <a:pt x="10909" y="40000"/>
                </a:lnTo>
                <a:lnTo>
                  <a:pt x="0" y="40000"/>
                </a:lnTo>
                <a:lnTo>
                  <a:pt x="10909" y="40000"/>
                </a:lnTo>
                <a:lnTo>
                  <a:pt x="21818"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53" name="Shape 5853"/>
          <p:cNvSpPr/>
          <p:nvPr/>
        </p:nvSpPr>
        <p:spPr>
          <a:xfrm>
            <a:off x="3179763" y="5335587"/>
            <a:ext cx="31750" cy="20636"/>
          </a:xfrm>
          <a:custGeom>
            <a:pathLst>
              <a:path extrusionOk="0" h="120000" w="120000">
                <a:moveTo>
                  <a:pt x="21818" y="27692"/>
                </a:moveTo>
                <a:lnTo>
                  <a:pt x="21818" y="27692"/>
                </a:lnTo>
                <a:lnTo>
                  <a:pt x="49090" y="18461"/>
                </a:lnTo>
                <a:lnTo>
                  <a:pt x="65454" y="9230"/>
                </a:lnTo>
                <a:lnTo>
                  <a:pt x="70909" y="9230"/>
                </a:lnTo>
                <a:lnTo>
                  <a:pt x="76363" y="0"/>
                </a:lnTo>
                <a:lnTo>
                  <a:pt x="98181" y="9230"/>
                </a:lnTo>
                <a:lnTo>
                  <a:pt x="109090" y="18461"/>
                </a:lnTo>
                <a:lnTo>
                  <a:pt x="114545" y="36923"/>
                </a:lnTo>
                <a:lnTo>
                  <a:pt x="114545" y="55384"/>
                </a:lnTo>
                <a:lnTo>
                  <a:pt x="109090" y="64615"/>
                </a:lnTo>
                <a:lnTo>
                  <a:pt x="103636" y="83076"/>
                </a:lnTo>
                <a:lnTo>
                  <a:pt x="92727" y="92307"/>
                </a:lnTo>
                <a:lnTo>
                  <a:pt x="76363" y="101538"/>
                </a:lnTo>
                <a:lnTo>
                  <a:pt x="70909" y="110769"/>
                </a:lnTo>
                <a:lnTo>
                  <a:pt x="60000" y="110769"/>
                </a:lnTo>
                <a:lnTo>
                  <a:pt x="43636" y="110769"/>
                </a:lnTo>
                <a:lnTo>
                  <a:pt x="38181" y="101538"/>
                </a:lnTo>
                <a:lnTo>
                  <a:pt x="21818" y="83076"/>
                </a:lnTo>
                <a:lnTo>
                  <a:pt x="10909" y="73846"/>
                </a:lnTo>
                <a:lnTo>
                  <a:pt x="0" y="73846"/>
                </a:lnTo>
                <a:lnTo>
                  <a:pt x="0" y="64615"/>
                </a:lnTo>
                <a:lnTo>
                  <a:pt x="0" y="55384"/>
                </a:lnTo>
                <a:lnTo>
                  <a:pt x="5454" y="36923"/>
                </a:lnTo>
                <a:lnTo>
                  <a:pt x="16363" y="27692"/>
                </a:lnTo>
                <a:lnTo>
                  <a:pt x="21818" y="27692"/>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54" name="Shape 5854"/>
          <p:cNvSpPr/>
          <p:nvPr/>
        </p:nvSpPr>
        <p:spPr>
          <a:xfrm>
            <a:off x="3257550" y="5484812"/>
            <a:ext cx="15875" cy="7937"/>
          </a:xfrm>
          <a:custGeom>
            <a:pathLst>
              <a:path extrusionOk="0" h="120000" w="120000">
                <a:moveTo>
                  <a:pt x="21818" y="0"/>
                </a:moveTo>
                <a:lnTo>
                  <a:pt x="43636" y="0"/>
                </a:lnTo>
                <a:lnTo>
                  <a:pt x="65454" y="0"/>
                </a:lnTo>
                <a:lnTo>
                  <a:pt x="76363" y="0"/>
                </a:lnTo>
                <a:lnTo>
                  <a:pt x="87272" y="0"/>
                </a:lnTo>
                <a:lnTo>
                  <a:pt x="98181" y="0"/>
                </a:lnTo>
                <a:lnTo>
                  <a:pt x="109090" y="24000"/>
                </a:lnTo>
                <a:lnTo>
                  <a:pt x="98181" y="48000"/>
                </a:lnTo>
                <a:lnTo>
                  <a:pt x="87272" y="72000"/>
                </a:lnTo>
                <a:lnTo>
                  <a:pt x="76363" y="72000"/>
                </a:lnTo>
                <a:lnTo>
                  <a:pt x="65454" y="72000"/>
                </a:lnTo>
                <a:lnTo>
                  <a:pt x="54545" y="96000"/>
                </a:lnTo>
                <a:lnTo>
                  <a:pt x="43636" y="96000"/>
                </a:lnTo>
                <a:lnTo>
                  <a:pt x="32727" y="72000"/>
                </a:lnTo>
                <a:lnTo>
                  <a:pt x="10909" y="72000"/>
                </a:lnTo>
                <a:lnTo>
                  <a:pt x="10909" y="48000"/>
                </a:lnTo>
                <a:lnTo>
                  <a:pt x="0" y="48000"/>
                </a:lnTo>
                <a:lnTo>
                  <a:pt x="0" y="24000"/>
                </a:lnTo>
                <a:lnTo>
                  <a:pt x="10909" y="24000"/>
                </a:lnTo>
                <a:lnTo>
                  <a:pt x="21818"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55" name="Shape 5855"/>
          <p:cNvSpPr/>
          <p:nvPr/>
        </p:nvSpPr>
        <p:spPr>
          <a:xfrm>
            <a:off x="3257550" y="5484812"/>
            <a:ext cx="31750" cy="23812"/>
          </a:xfrm>
          <a:custGeom>
            <a:pathLst>
              <a:path extrusionOk="0" h="120000" w="120000">
                <a:moveTo>
                  <a:pt x="21818" y="8000"/>
                </a:moveTo>
                <a:lnTo>
                  <a:pt x="21818" y="8000"/>
                </a:lnTo>
                <a:lnTo>
                  <a:pt x="49090" y="8000"/>
                </a:lnTo>
                <a:lnTo>
                  <a:pt x="65454" y="8000"/>
                </a:lnTo>
                <a:lnTo>
                  <a:pt x="70909" y="0"/>
                </a:lnTo>
                <a:lnTo>
                  <a:pt x="81818" y="0"/>
                </a:lnTo>
                <a:lnTo>
                  <a:pt x="98181" y="0"/>
                </a:lnTo>
                <a:lnTo>
                  <a:pt x="109090" y="8000"/>
                </a:lnTo>
                <a:lnTo>
                  <a:pt x="114545" y="24000"/>
                </a:lnTo>
                <a:lnTo>
                  <a:pt x="114545" y="40000"/>
                </a:lnTo>
                <a:lnTo>
                  <a:pt x="109090" y="56000"/>
                </a:lnTo>
                <a:lnTo>
                  <a:pt x="103636" y="64000"/>
                </a:lnTo>
                <a:lnTo>
                  <a:pt x="92727" y="72000"/>
                </a:lnTo>
                <a:lnTo>
                  <a:pt x="81818" y="80000"/>
                </a:lnTo>
                <a:lnTo>
                  <a:pt x="70909" y="88000"/>
                </a:lnTo>
                <a:lnTo>
                  <a:pt x="60000" y="104000"/>
                </a:lnTo>
                <a:lnTo>
                  <a:pt x="49090" y="112000"/>
                </a:lnTo>
                <a:lnTo>
                  <a:pt x="43636" y="104000"/>
                </a:lnTo>
                <a:lnTo>
                  <a:pt x="32727" y="88000"/>
                </a:lnTo>
                <a:lnTo>
                  <a:pt x="10909" y="72000"/>
                </a:lnTo>
                <a:lnTo>
                  <a:pt x="5454" y="64000"/>
                </a:lnTo>
                <a:lnTo>
                  <a:pt x="0" y="48000"/>
                </a:lnTo>
                <a:lnTo>
                  <a:pt x="0" y="32000"/>
                </a:lnTo>
                <a:lnTo>
                  <a:pt x="10909" y="16000"/>
                </a:lnTo>
                <a:lnTo>
                  <a:pt x="16363" y="8000"/>
                </a:lnTo>
                <a:lnTo>
                  <a:pt x="21818" y="8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56" name="Shape 5856"/>
          <p:cNvSpPr/>
          <p:nvPr/>
        </p:nvSpPr>
        <p:spPr>
          <a:xfrm>
            <a:off x="3243263" y="5356225"/>
            <a:ext cx="3174" cy="6349"/>
          </a:xfrm>
          <a:custGeom>
            <a:pathLst>
              <a:path extrusionOk="0" h="120000" w="120000">
                <a:moveTo>
                  <a:pt x="80000" y="30000"/>
                </a:moveTo>
                <a:lnTo>
                  <a:pt x="80000" y="60000"/>
                </a:lnTo>
                <a:lnTo>
                  <a:pt x="40000" y="90000"/>
                </a:lnTo>
                <a:lnTo>
                  <a:pt x="0" y="90000"/>
                </a:lnTo>
                <a:lnTo>
                  <a:pt x="0" y="60000"/>
                </a:lnTo>
                <a:lnTo>
                  <a:pt x="0" y="0"/>
                </a:lnTo>
                <a:lnTo>
                  <a:pt x="80000" y="0"/>
                </a:lnTo>
                <a:lnTo>
                  <a:pt x="80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57" name="Shape 5857"/>
          <p:cNvSpPr/>
          <p:nvPr/>
        </p:nvSpPr>
        <p:spPr>
          <a:xfrm>
            <a:off x="3244850" y="5356225"/>
            <a:ext cx="14288" cy="22225"/>
          </a:xfrm>
          <a:custGeom>
            <a:pathLst>
              <a:path extrusionOk="0" h="120000" w="120000">
                <a:moveTo>
                  <a:pt x="0" y="51428"/>
                </a:moveTo>
                <a:lnTo>
                  <a:pt x="0" y="51428"/>
                </a:lnTo>
                <a:lnTo>
                  <a:pt x="12000" y="77142"/>
                </a:lnTo>
                <a:lnTo>
                  <a:pt x="24000" y="94285"/>
                </a:lnTo>
                <a:lnTo>
                  <a:pt x="36000" y="111428"/>
                </a:lnTo>
                <a:lnTo>
                  <a:pt x="60000" y="111428"/>
                </a:lnTo>
                <a:lnTo>
                  <a:pt x="84000" y="102857"/>
                </a:lnTo>
                <a:lnTo>
                  <a:pt x="96000" y="94285"/>
                </a:lnTo>
                <a:lnTo>
                  <a:pt x="96000" y="85714"/>
                </a:lnTo>
                <a:lnTo>
                  <a:pt x="96000" y="77142"/>
                </a:lnTo>
                <a:lnTo>
                  <a:pt x="108000" y="17142"/>
                </a:lnTo>
                <a:lnTo>
                  <a:pt x="12000" y="0"/>
                </a:lnTo>
                <a:lnTo>
                  <a:pt x="0" y="5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58" name="Shape 5858"/>
          <p:cNvSpPr/>
          <p:nvPr/>
        </p:nvSpPr>
        <p:spPr>
          <a:xfrm>
            <a:off x="3154363" y="5403850"/>
            <a:ext cx="3174" cy="6349"/>
          </a:xfrm>
          <a:custGeom>
            <a:pathLst>
              <a:path extrusionOk="0" h="120000" w="120000">
                <a:moveTo>
                  <a:pt x="80000" y="60000"/>
                </a:moveTo>
                <a:lnTo>
                  <a:pt x="80000" y="60000"/>
                </a:lnTo>
                <a:lnTo>
                  <a:pt x="40000" y="90000"/>
                </a:lnTo>
                <a:lnTo>
                  <a:pt x="0" y="90000"/>
                </a:lnTo>
                <a:lnTo>
                  <a:pt x="0" y="60000"/>
                </a:lnTo>
                <a:lnTo>
                  <a:pt x="0" y="0"/>
                </a:lnTo>
                <a:lnTo>
                  <a:pt x="40000" y="0"/>
                </a:lnTo>
                <a:lnTo>
                  <a:pt x="8000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59" name="Shape 5859"/>
          <p:cNvSpPr/>
          <p:nvPr/>
        </p:nvSpPr>
        <p:spPr>
          <a:xfrm>
            <a:off x="3155950" y="5403850"/>
            <a:ext cx="14288" cy="22225"/>
          </a:xfrm>
          <a:custGeom>
            <a:pathLst>
              <a:path extrusionOk="0" h="120000" w="120000">
                <a:moveTo>
                  <a:pt x="0" y="59999"/>
                </a:moveTo>
                <a:lnTo>
                  <a:pt x="0" y="59999"/>
                </a:lnTo>
                <a:lnTo>
                  <a:pt x="12000" y="77142"/>
                </a:lnTo>
                <a:lnTo>
                  <a:pt x="24000" y="94285"/>
                </a:lnTo>
                <a:lnTo>
                  <a:pt x="36000" y="111428"/>
                </a:lnTo>
                <a:lnTo>
                  <a:pt x="72000" y="111428"/>
                </a:lnTo>
                <a:lnTo>
                  <a:pt x="84000" y="102857"/>
                </a:lnTo>
                <a:lnTo>
                  <a:pt x="96000" y="94285"/>
                </a:lnTo>
                <a:lnTo>
                  <a:pt x="108000" y="85714"/>
                </a:lnTo>
                <a:lnTo>
                  <a:pt x="108000" y="77142"/>
                </a:lnTo>
                <a:lnTo>
                  <a:pt x="108000" y="17142"/>
                </a:lnTo>
                <a:lnTo>
                  <a:pt x="24000" y="0"/>
                </a:lnTo>
                <a:lnTo>
                  <a:pt x="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60" name="Shape 5860"/>
          <p:cNvSpPr/>
          <p:nvPr/>
        </p:nvSpPr>
        <p:spPr>
          <a:xfrm>
            <a:off x="3189288" y="5464175"/>
            <a:ext cx="6349" cy="6349"/>
          </a:xfrm>
          <a:custGeom>
            <a:pathLst>
              <a:path extrusionOk="0" h="120000" w="120000">
                <a:moveTo>
                  <a:pt x="0" y="60000"/>
                </a:moveTo>
                <a:lnTo>
                  <a:pt x="0" y="60000"/>
                </a:lnTo>
                <a:lnTo>
                  <a:pt x="24000" y="90000"/>
                </a:lnTo>
                <a:lnTo>
                  <a:pt x="48000" y="90000"/>
                </a:lnTo>
                <a:lnTo>
                  <a:pt x="72000" y="90000"/>
                </a:lnTo>
                <a:lnTo>
                  <a:pt x="96000" y="90000"/>
                </a:lnTo>
                <a:lnTo>
                  <a:pt x="48000" y="0"/>
                </a:lnTo>
                <a:lnTo>
                  <a:pt x="0" y="0"/>
                </a:lnTo>
                <a:lnTo>
                  <a:pt x="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61" name="Shape 5861"/>
          <p:cNvSpPr/>
          <p:nvPr/>
        </p:nvSpPr>
        <p:spPr>
          <a:xfrm>
            <a:off x="3189288" y="5464175"/>
            <a:ext cx="22225" cy="22225"/>
          </a:xfrm>
          <a:custGeom>
            <a:pathLst>
              <a:path extrusionOk="0" h="120000" w="120000">
                <a:moveTo>
                  <a:pt x="0" y="59999"/>
                </a:moveTo>
                <a:lnTo>
                  <a:pt x="0" y="59999"/>
                </a:lnTo>
                <a:lnTo>
                  <a:pt x="7500" y="77142"/>
                </a:lnTo>
                <a:lnTo>
                  <a:pt x="15000" y="94285"/>
                </a:lnTo>
                <a:lnTo>
                  <a:pt x="22500" y="111428"/>
                </a:lnTo>
                <a:lnTo>
                  <a:pt x="45000" y="111428"/>
                </a:lnTo>
                <a:lnTo>
                  <a:pt x="60000" y="111428"/>
                </a:lnTo>
                <a:lnTo>
                  <a:pt x="90000" y="102857"/>
                </a:lnTo>
                <a:lnTo>
                  <a:pt x="112500" y="94285"/>
                </a:lnTo>
                <a:lnTo>
                  <a:pt x="67500" y="17142"/>
                </a:lnTo>
                <a:lnTo>
                  <a:pt x="7500" y="0"/>
                </a:lnTo>
                <a:lnTo>
                  <a:pt x="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62" name="Shape 5862"/>
          <p:cNvSpPr/>
          <p:nvPr/>
        </p:nvSpPr>
        <p:spPr>
          <a:xfrm>
            <a:off x="3248025" y="5426075"/>
            <a:ext cx="15875" cy="7937"/>
          </a:xfrm>
          <a:custGeom>
            <a:pathLst>
              <a:path extrusionOk="0" h="120000" w="120000">
                <a:moveTo>
                  <a:pt x="98181" y="0"/>
                </a:moveTo>
                <a:lnTo>
                  <a:pt x="87272" y="24000"/>
                </a:lnTo>
                <a:lnTo>
                  <a:pt x="76363" y="48000"/>
                </a:lnTo>
                <a:lnTo>
                  <a:pt x="65454" y="48000"/>
                </a:lnTo>
                <a:lnTo>
                  <a:pt x="43636" y="48000"/>
                </a:lnTo>
                <a:lnTo>
                  <a:pt x="32727" y="48000"/>
                </a:lnTo>
                <a:lnTo>
                  <a:pt x="21818" y="48000"/>
                </a:lnTo>
                <a:lnTo>
                  <a:pt x="10909" y="48000"/>
                </a:lnTo>
                <a:lnTo>
                  <a:pt x="0" y="48000"/>
                </a:lnTo>
                <a:lnTo>
                  <a:pt x="0" y="72000"/>
                </a:lnTo>
                <a:lnTo>
                  <a:pt x="10909" y="72000"/>
                </a:lnTo>
                <a:lnTo>
                  <a:pt x="21818" y="72000"/>
                </a:lnTo>
                <a:lnTo>
                  <a:pt x="43636" y="96000"/>
                </a:lnTo>
                <a:lnTo>
                  <a:pt x="54545" y="96000"/>
                </a:lnTo>
                <a:lnTo>
                  <a:pt x="76363" y="96000"/>
                </a:lnTo>
                <a:lnTo>
                  <a:pt x="98181" y="96000"/>
                </a:lnTo>
                <a:lnTo>
                  <a:pt x="109090" y="72000"/>
                </a:lnTo>
                <a:lnTo>
                  <a:pt x="109090" y="48000"/>
                </a:lnTo>
                <a:lnTo>
                  <a:pt x="98181" y="24000"/>
                </a:lnTo>
                <a:lnTo>
                  <a:pt x="98181"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63" name="Shape 5863"/>
          <p:cNvSpPr/>
          <p:nvPr/>
        </p:nvSpPr>
        <p:spPr>
          <a:xfrm>
            <a:off x="3248025" y="5426075"/>
            <a:ext cx="31750" cy="23813"/>
          </a:xfrm>
          <a:custGeom>
            <a:pathLst>
              <a:path extrusionOk="0" h="120000" w="120000">
                <a:moveTo>
                  <a:pt x="109090" y="0"/>
                </a:moveTo>
                <a:lnTo>
                  <a:pt x="109090" y="0"/>
                </a:lnTo>
                <a:lnTo>
                  <a:pt x="98181" y="32000"/>
                </a:lnTo>
                <a:lnTo>
                  <a:pt x="81818" y="56000"/>
                </a:lnTo>
                <a:lnTo>
                  <a:pt x="76363" y="64000"/>
                </a:lnTo>
                <a:lnTo>
                  <a:pt x="65454" y="64000"/>
                </a:lnTo>
                <a:lnTo>
                  <a:pt x="49090" y="56000"/>
                </a:lnTo>
                <a:lnTo>
                  <a:pt x="38181" y="56000"/>
                </a:lnTo>
                <a:lnTo>
                  <a:pt x="21818" y="56000"/>
                </a:lnTo>
                <a:lnTo>
                  <a:pt x="10909" y="56000"/>
                </a:lnTo>
                <a:lnTo>
                  <a:pt x="5454" y="56000"/>
                </a:lnTo>
                <a:lnTo>
                  <a:pt x="0" y="64000"/>
                </a:lnTo>
                <a:lnTo>
                  <a:pt x="0" y="80000"/>
                </a:lnTo>
                <a:lnTo>
                  <a:pt x="5454" y="88000"/>
                </a:lnTo>
                <a:lnTo>
                  <a:pt x="21818" y="96000"/>
                </a:lnTo>
                <a:lnTo>
                  <a:pt x="43636" y="104000"/>
                </a:lnTo>
                <a:lnTo>
                  <a:pt x="49090" y="112000"/>
                </a:lnTo>
                <a:lnTo>
                  <a:pt x="60000" y="112000"/>
                </a:lnTo>
                <a:lnTo>
                  <a:pt x="76363" y="112000"/>
                </a:lnTo>
                <a:lnTo>
                  <a:pt x="81818" y="112000"/>
                </a:lnTo>
                <a:lnTo>
                  <a:pt x="103636" y="104000"/>
                </a:lnTo>
                <a:lnTo>
                  <a:pt x="109090" y="104000"/>
                </a:lnTo>
                <a:lnTo>
                  <a:pt x="114545" y="80000"/>
                </a:lnTo>
                <a:lnTo>
                  <a:pt x="114545" y="48000"/>
                </a:lnTo>
                <a:lnTo>
                  <a:pt x="109090" y="16000"/>
                </a:lnTo>
                <a:lnTo>
                  <a:pt x="10909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64" name="Shape 5864"/>
          <p:cNvSpPr/>
          <p:nvPr/>
        </p:nvSpPr>
        <p:spPr>
          <a:xfrm>
            <a:off x="3192463" y="5400675"/>
            <a:ext cx="12699" cy="6349"/>
          </a:xfrm>
          <a:custGeom>
            <a:pathLst>
              <a:path extrusionOk="0" h="120000" w="120000">
                <a:moveTo>
                  <a:pt x="106666" y="90000"/>
                </a:moveTo>
                <a:lnTo>
                  <a:pt x="40000" y="60000"/>
                </a:lnTo>
                <a:lnTo>
                  <a:pt x="0" y="30000"/>
                </a:lnTo>
                <a:lnTo>
                  <a:pt x="40000" y="0"/>
                </a:lnTo>
                <a:lnTo>
                  <a:pt x="106666"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65" name="Shape 5865"/>
          <p:cNvSpPr/>
          <p:nvPr/>
        </p:nvSpPr>
        <p:spPr>
          <a:xfrm>
            <a:off x="3205163" y="5405437"/>
            <a:ext cx="4762" cy="12699"/>
          </a:xfrm>
          <a:custGeom>
            <a:pathLst>
              <a:path extrusionOk="0" h="120000" w="120000">
                <a:moveTo>
                  <a:pt x="0" y="0"/>
                </a:moveTo>
                <a:lnTo>
                  <a:pt x="0" y="0"/>
                </a:lnTo>
                <a:lnTo>
                  <a:pt x="60000" y="45000"/>
                </a:lnTo>
                <a:lnTo>
                  <a:pt x="90000" y="75000"/>
                </a:lnTo>
                <a:lnTo>
                  <a:pt x="60000" y="105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66" name="Shape 5866"/>
          <p:cNvSpPr/>
          <p:nvPr/>
        </p:nvSpPr>
        <p:spPr>
          <a:xfrm>
            <a:off x="3287712" y="5395912"/>
            <a:ext cx="9524" cy="26987"/>
          </a:xfrm>
          <a:custGeom>
            <a:pathLst>
              <a:path extrusionOk="0" h="120000" w="120000">
                <a:moveTo>
                  <a:pt x="102857" y="0"/>
                </a:moveTo>
                <a:lnTo>
                  <a:pt x="85714" y="14117"/>
                </a:lnTo>
                <a:lnTo>
                  <a:pt x="85714" y="28235"/>
                </a:lnTo>
                <a:lnTo>
                  <a:pt x="85714" y="49411"/>
                </a:lnTo>
                <a:lnTo>
                  <a:pt x="68571" y="56470"/>
                </a:lnTo>
                <a:lnTo>
                  <a:pt x="34285" y="56470"/>
                </a:lnTo>
                <a:lnTo>
                  <a:pt x="34285" y="63529"/>
                </a:lnTo>
                <a:lnTo>
                  <a:pt x="17142" y="70588"/>
                </a:lnTo>
                <a:lnTo>
                  <a:pt x="17142" y="84705"/>
                </a:lnTo>
                <a:lnTo>
                  <a:pt x="0" y="98823"/>
                </a:lnTo>
                <a:lnTo>
                  <a:pt x="0" y="112941"/>
                </a:lnTo>
                <a:lnTo>
                  <a:pt x="102857"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67" name="Shape 5867"/>
          <p:cNvSpPr/>
          <p:nvPr/>
        </p:nvSpPr>
        <p:spPr>
          <a:xfrm>
            <a:off x="3295650" y="5395912"/>
            <a:ext cx="9524" cy="42861"/>
          </a:xfrm>
          <a:custGeom>
            <a:pathLst>
              <a:path extrusionOk="0" h="120000" w="120000">
                <a:moveTo>
                  <a:pt x="0" y="0"/>
                </a:moveTo>
                <a:lnTo>
                  <a:pt x="0" y="0"/>
                </a:lnTo>
                <a:lnTo>
                  <a:pt x="20000" y="17777"/>
                </a:lnTo>
                <a:lnTo>
                  <a:pt x="20000" y="31111"/>
                </a:lnTo>
                <a:lnTo>
                  <a:pt x="20000" y="48888"/>
                </a:lnTo>
                <a:lnTo>
                  <a:pt x="20000" y="53333"/>
                </a:lnTo>
                <a:lnTo>
                  <a:pt x="40000" y="57777"/>
                </a:lnTo>
                <a:lnTo>
                  <a:pt x="60000" y="57777"/>
                </a:lnTo>
                <a:lnTo>
                  <a:pt x="60000" y="66666"/>
                </a:lnTo>
                <a:lnTo>
                  <a:pt x="80000" y="75555"/>
                </a:lnTo>
                <a:lnTo>
                  <a:pt x="80000" y="84444"/>
                </a:lnTo>
                <a:lnTo>
                  <a:pt x="100000" y="97777"/>
                </a:lnTo>
                <a:lnTo>
                  <a:pt x="100000" y="11555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68" name="Shape 5868"/>
          <p:cNvSpPr/>
          <p:nvPr/>
        </p:nvSpPr>
        <p:spPr>
          <a:xfrm>
            <a:off x="3284537" y="5449887"/>
            <a:ext cx="26987" cy="14287"/>
          </a:xfrm>
          <a:custGeom>
            <a:pathLst>
              <a:path extrusionOk="0" h="120000" w="120000">
                <a:moveTo>
                  <a:pt x="113684" y="53333"/>
                </a:moveTo>
                <a:lnTo>
                  <a:pt x="94736" y="0"/>
                </a:lnTo>
                <a:lnTo>
                  <a:pt x="75789" y="0"/>
                </a:lnTo>
                <a:lnTo>
                  <a:pt x="56842" y="0"/>
                </a:lnTo>
                <a:lnTo>
                  <a:pt x="44210" y="53333"/>
                </a:lnTo>
                <a:lnTo>
                  <a:pt x="31578" y="106666"/>
                </a:lnTo>
                <a:lnTo>
                  <a:pt x="18947" y="53333"/>
                </a:lnTo>
                <a:lnTo>
                  <a:pt x="6315" y="0"/>
                </a:lnTo>
                <a:lnTo>
                  <a:pt x="0" y="0"/>
                </a:lnTo>
                <a:lnTo>
                  <a:pt x="113684"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69" name="Shape 5869"/>
          <p:cNvSpPr/>
          <p:nvPr/>
        </p:nvSpPr>
        <p:spPr>
          <a:xfrm>
            <a:off x="3284537" y="5462587"/>
            <a:ext cx="42861" cy="4762"/>
          </a:xfrm>
          <a:custGeom>
            <a:pathLst>
              <a:path extrusionOk="0" h="120000" w="120000">
                <a:moveTo>
                  <a:pt x="116000" y="40000"/>
                </a:moveTo>
                <a:lnTo>
                  <a:pt x="116000" y="40000"/>
                </a:lnTo>
                <a:lnTo>
                  <a:pt x="100000" y="80000"/>
                </a:lnTo>
                <a:lnTo>
                  <a:pt x="76000" y="80000"/>
                </a:lnTo>
                <a:lnTo>
                  <a:pt x="60000" y="80000"/>
                </a:lnTo>
                <a:lnTo>
                  <a:pt x="44000" y="40000"/>
                </a:lnTo>
                <a:lnTo>
                  <a:pt x="32000" y="0"/>
                </a:lnTo>
                <a:lnTo>
                  <a:pt x="16000" y="40000"/>
                </a:lnTo>
                <a:lnTo>
                  <a:pt x="4000" y="80000"/>
                </a:lnTo>
                <a:lnTo>
                  <a:pt x="0" y="8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70" name="Shape 5870"/>
          <p:cNvSpPr/>
          <p:nvPr/>
        </p:nvSpPr>
        <p:spPr>
          <a:xfrm>
            <a:off x="3157538" y="5370512"/>
            <a:ext cx="12699" cy="14287"/>
          </a:xfrm>
          <a:custGeom>
            <a:pathLst>
              <a:path extrusionOk="0" h="120000" w="120000">
                <a:moveTo>
                  <a:pt x="66666" y="0"/>
                </a:moveTo>
                <a:lnTo>
                  <a:pt x="40000" y="0"/>
                </a:lnTo>
                <a:lnTo>
                  <a:pt x="0" y="0"/>
                </a:lnTo>
                <a:lnTo>
                  <a:pt x="0" y="53333"/>
                </a:lnTo>
                <a:lnTo>
                  <a:pt x="40000" y="106666"/>
                </a:lnTo>
                <a:lnTo>
                  <a:pt x="6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71" name="Shape 5871"/>
          <p:cNvSpPr/>
          <p:nvPr/>
        </p:nvSpPr>
        <p:spPr>
          <a:xfrm>
            <a:off x="3200400" y="5367337"/>
            <a:ext cx="12699" cy="14287"/>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72" name="Shape 5872"/>
          <p:cNvSpPr/>
          <p:nvPr/>
        </p:nvSpPr>
        <p:spPr>
          <a:xfrm>
            <a:off x="3219450" y="5400675"/>
            <a:ext cx="12699" cy="12699"/>
          </a:xfrm>
          <a:custGeom>
            <a:pathLst>
              <a:path extrusionOk="0" h="120000" w="120000">
                <a:moveTo>
                  <a:pt x="40000" y="0"/>
                </a:moveTo>
                <a:lnTo>
                  <a:pt x="0" y="0"/>
                </a:lnTo>
                <a:lnTo>
                  <a:pt x="0" y="30000"/>
                </a:lnTo>
                <a:lnTo>
                  <a:pt x="0" y="75000"/>
                </a:lnTo>
                <a:lnTo>
                  <a:pt x="0" y="105000"/>
                </a:lnTo>
                <a:lnTo>
                  <a:pt x="40000" y="105000"/>
                </a:lnTo>
                <a:lnTo>
                  <a:pt x="66666" y="105000"/>
                </a:lnTo>
                <a:lnTo>
                  <a:pt x="66666" y="75000"/>
                </a:lnTo>
                <a:lnTo>
                  <a:pt x="106666" y="75000"/>
                </a:lnTo>
                <a:lnTo>
                  <a:pt x="106666" y="30000"/>
                </a:lnTo>
                <a:lnTo>
                  <a:pt x="66666" y="3000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73" name="Shape 5873"/>
          <p:cNvSpPr/>
          <p:nvPr/>
        </p:nvSpPr>
        <p:spPr>
          <a:xfrm>
            <a:off x="3151188" y="5437187"/>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74" name="Shape 5874"/>
          <p:cNvSpPr/>
          <p:nvPr/>
        </p:nvSpPr>
        <p:spPr>
          <a:xfrm>
            <a:off x="3219450" y="5521325"/>
            <a:ext cx="12699" cy="14288"/>
          </a:xfrm>
          <a:custGeom>
            <a:pathLst>
              <a:path extrusionOk="0" h="120000" w="120000">
                <a:moveTo>
                  <a:pt x="40000" y="0"/>
                </a:moveTo>
                <a:lnTo>
                  <a:pt x="0" y="0"/>
                </a:lnTo>
                <a:lnTo>
                  <a:pt x="0" y="53333"/>
                </a:lnTo>
                <a:lnTo>
                  <a:pt x="0" y="106666"/>
                </a:lnTo>
                <a:lnTo>
                  <a:pt x="40000" y="106666"/>
                </a:lnTo>
                <a:lnTo>
                  <a:pt x="66666" y="106666"/>
                </a:lnTo>
                <a:lnTo>
                  <a:pt x="106666" y="106666"/>
                </a:lnTo>
                <a:lnTo>
                  <a:pt x="106666" y="53333"/>
                </a:lnTo>
                <a:lnTo>
                  <a:pt x="106666" y="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75" name="Shape 5875"/>
          <p:cNvSpPr/>
          <p:nvPr/>
        </p:nvSpPr>
        <p:spPr>
          <a:xfrm>
            <a:off x="3182938" y="5507037"/>
            <a:ext cx="12699" cy="12699"/>
          </a:xfrm>
          <a:custGeom>
            <a:pathLst>
              <a:path extrusionOk="0" h="120000" w="120000">
                <a:moveTo>
                  <a:pt x="66666" y="0"/>
                </a:moveTo>
                <a:lnTo>
                  <a:pt x="40000" y="0"/>
                </a:lnTo>
                <a:lnTo>
                  <a:pt x="40000" y="30000"/>
                </a:lnTo>
                <a:lnTo>
                  <a:pt x="0" y="30000"/>
                </a:lnTo>
                <a:lnTo>
                  <a:pt x="0" y="75000"/>
                </a:lnTo>
                <a:lnTo>
                  <a:pt x="40000" y="75000"/>
                </a:lnTo>
                <a:lnTo>
                  <a:pt x="40000" y="105000"/>
                </a:lnTo>
                <a:lnTo>
                  <a:pt x="66666" y="105000"/>
                </a:lnTo>
                <a:lnTo>
                  <a:pt x="66666" y="7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76" name="Shape 5876"/>
          <p:cNvSpPr/>
          <p:nvPr/>
        </p:nvSpPr>
        <p:spPr>
          <a:xfrm>
            <a:off x="3275013" y="5405437"/>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77" name="Shape 5877"/>
          <p:cNvSpPr/>
          <p:nvPr/>
        </p:nvSpPr>
        <p:spPr>
          <a:xfrm>
            <a:off x="3281362" y="5354637"/>
            <a:ext cx="11112" cy="12699"/>
          </a:xfrm>
          <a:custGeom>
            <a:pathLst>
              <a:path extrusionOk="0" h="120000" w="120000">
                <a:moveTo>
                  <a:pt x="30000" y="0"/>
                </a:moveTo>
                <a:lnTo>
                  <a:pt x="0" y="0"/>
                </a:lnTo>
                <a:lnTo>
                  <a:pt x="0" y="30000"/>
                </a:lnTo>
                <a:lnTo>
                  <a:pt x="0" y="75000"/>
                </a:lnTo>
                <a:lnTo>
                  <a:pt x="0" y="105000"/>
                </a:lnTo>
                <a:lnTo>
                  <a:pt x="30000" y="105000"/>
                </a:lnTo>
                <a:lnTo>
                  <a:pt x="75000" y="105000"/>
                </a:lnTo>
                <a:lnTo>
                  <a:pt x="75000" y="75000"/>
                </a:lnTo>
                <a:lnTo>
                  <a:pt x="105000" y="75000"/>
                </a:lnTo>
                <a:lnTo>
                  <a:pt x="105000" y="30000"/>
                </a:lnTo>
                <a:lnTo>
                  <a:pt x="75000" y="30000"/>
                </a:lnTo>
                <a:lnTo>
                  <a:pt x="75000" y="0"/>
                </a:lnTo>
                <a:lnTo>
                  <a:pt x="3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78" name="Shape 5878"/>
          <p:cNvSpPr/>
          <p:nvPr/>
        </p:nvSpPr>
        <p:spPr>
          <a:xfrm>
            <a:off x="3308350" y="5395912"/>
            <a:ext cx="14288" cy="12699"/>
          </a:xfrm>
          <a:custGeom>
            <a:pathLst>
              <a:path extrusionOk="0" h="120000" w="120000">
                <a:moveTo>
                  <a:pt x="108000" y="0"/>
                </a:moveTo>
                <a:lnTo>
                  <a:pt x="48000" y="0"/>
                </a:lnTo>
                <a:lnTo>
                  <a:pt x="48000" y="30000"/>
                </a:lnTo>
                <a:lnTo>
                  <a:pt x="0" y="30000"/>
                </a:lnTo>
                <a:lnTo>
                  <a:pt x="0" y="75000"/>
                </a:lnTo>
                <a:lnTo>
                  <a:pt x="0" y="105000"/>
                </a:lnTo>
                <a:lnTo>
                  <a:pt x="48000" y="105000"/>
                </a:lnTo>
                <a:lnTo>
                  <a:pt x="108000" y="105000"/>
                </a:lnTo>
                <a:lnTo>
                  <a:pt x="108000" y="75000"/>
                </a:lnTo>
                <a:lnTo>
                  <a:pt x="108000" y="3000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79" name="Shape 5879"/>
          <p:cNvSpPr/>
          <p:nvPr/>
        </p:nvSpPr>
        <p:spPr>
          <a:xfrm>
            <a:off x="3289300" y="5486400"/>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80" name="Shape 5880"/>
          <p:cNvSpPr/>
          <p:nvPr/>
        </p:nvSpPr>
        <p:spPr>
          <a:xfrm>
            <a:off x="3148013" y="5330825"/>
            <a:ext cx="12699" cy="14288"/>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81" name="Shape 5881"/>
          <p:cNvSpPr/>
          <p:nvPr/>
        </p:nvSpPr>
        <p:spPr>
          <a:xfrm>
            <a:off x="3116263" y="5381625"/>
            <a:ext cx="12699" cy="14288"/>
          </a:xfrm>
          <a:custGeom>
            <a:pathLst>
              <a:path extrusionOk="0" h="120000" w="120000">
                <a:moveTo>
                  <a:pt x="48000" y="0"/>
                </a:moveTo>
                <a:lnTo>
                  <a:pt x="0" y="0"/>
                </a:lnTo>
                <a:lnTo>
                  <a:pt x="0" y="53333"/>
                </a:lnTo>
                <a:lnTo>
                  <a:pt x="0" y="106666"/>
                </a:lnTo>
                <a:lnTo>
                  <a:pt x="48000" y="106666"/>
                </a:lnTo>
                <a:lnTo>
                  <a:pt x="108000" y="53333"/>
                </a:lnTo>
                <a:lnTo>
                  <a:pt x="48000" y="53333"/>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82" name="Shape 5882"/>
          <p:cNvSpPr/>
          <p:nvPr/>
        </p:nvSpPr>
        <p:spPr>
          <a:xfrm>
            <a:off x="3128963" y="5461000"/>
            <a:ext cx="12699" cy="14288"/>
          </a:xfrm>
          <a:custGeom>
            <a:pathLst>
              <a:path extrusionOk="0" h="120000" w="120000">
                <a:moveTo>
                  <a:pt x="40000" y="0"/>
                </a:moveTo>
                <a:lnTo>
                  <a:pt x="40000" y="0"/>
                </a:lnTo>
                <a:lnTo>
                  <a:pt x="0" y="0"/>
                </a:lnTo>
                <a:lnTo>
                  <a:pt x="0" y="53333"/>
                </a:lnTo>
                <a:lnTo>
                  <a:pt x="40000" y="106666"/>
                </a:lnTo>
                <a:lnTo>
                  <a:pt x="66666" y="106666"/>
                </a:lnTo>
                <a:lnTo>
                  <a:pt x="66666" y="53333"/>
                </a:lnTo>
                <a:lnTo>
                  <a:pt x="106666" y="53333"/>
                </a:lnTo>
                <a:lnTo>
                  <a:pt x="106666" y="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83" name="Shape 5883"/>
          <p:cNvSpPr/>
          <p:nvPr/>
        </p:nvSpPr>
        <p:spPr>
          <a:xfrm>
            <a:off x="3182938" y="5484812"/>
            <a:ext cx="12699" cy="14287"/>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84" name="Shape 5884"/>
          <p:cNvSpPr/>
          <p:nvPr/>
        </p:nvSpPr>
        <p:spPr>
          <a:xfrm>
            <a:off x="3154363" y="5491162"/>
            <a:ext cx="11112" cy="14287"/>
          </a:xfrm>
          <a:custGeom>
            <a:pathLst>
              <a:path extrusionOk="0" h="120000" w="120000">
                <a:moveTo>
                  <a:pt x="30000" y="0"/>
                </a:moveTo>
                <a:lnTo>
                  <a:pt x="30000" y="0"/>
                </a:lnTo>
                <a:lnTo>
                  <a:pt x="0" y="0"/>
                </a:lnTo>
                <a:lnTo>
                  <a:pt x="0" y="53333"/>
                </a:lnTo>
                <a:lnTo>
                  <a:pt x="0" y="106666"/>
                </a:lnTo>
                <a:lnTo>
                  <a:pt x="30000" y="106666"/>
                </a:lnTo>
                <a:lnTo>
                  <a:pt x="75000" y="106666"/>
                </a:lnTo>
                <a:lnTo>
                  <a:pt x="105000" y="53333"/>
                </a:lnTo>
                <a:lnTo>
                  <a:pt x="105000" y="0"/>
                </a:lnTo>
                <a:lnTo>
                  <a:pt x="75000" y="0"/>
                </a:lnTo>
                <a:lnTo>
                  <a:pt x="3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85" name="Shape 5885"/>
          <p:cNvSpPr/>
          <p:nvPr/>
        </p:nvSpPr>
        <p:spPr>
          <a:xfrm>
            <a:off x="3806825" y="5354637"/>
            <a:ext cx="247649" cy="263525"/>
          </a:xfrm>
          <a:custGeom>
            <a:pathLst>
              <a:path extrusionOk="0" h="120000" w="120000">
                <a:moveTo>
                  <a:pt x="33600" y="112771"/>
                </a:moveTo>
                <a:lnTo>
                  <a:pt x="33600" y="112771"/>
                </a:lnTo>
                <a:lnTo>
                  <a:pt x="30171" y="110602"/>
                </a:lnTo>
                <a:lnTo>
                  <a:pt x="26742" y="106987"/>
                </a:lnTo>
                <a:lnTo>
                  <a:pt x="24685" y="104819"/>
                </a:lnTo>
                <a:lnTo>
                  <a:pt x="23314" y="101927"/>
                </a:lnTo>
                <a:lnTo>
                  <a:pt x="20571" y="99759"/>
                </a:lnTo>
                <a:lnTo>
                  <a:pt x="18514" y="96867"/>
                </a:lnTo>
                <a:lnTo>
                  <a:pt x="16457" y="94698"/>
                </a:lnTo>
                <a:lnTo>
                  <a:pt x="13028" y="91807"/>
                </a:lnTo>
                <a:lnTo>
                  <a:pt x="10285" y="88915"/>
                </a:lnTo>
                <a:lnTo>
                  <a:pt x="8228" y="86746"/>
                </a:lnTo>
                <a:lnTo>
                  <a:pt x="6857" y="83855"/>
                </a:lnTo>
                <a:lnTo>
                  <a:pt x="4800" y="81686"/>
                </a:lnTo>
                <a:lnTo>
                  <a:pt x="4114" y="78795"/>
                </a:lnTo>
                <a:lnTo>
                  <a:pt x="2742" y="76626"/>
                </a:lnTo>
                <a:lnTo>
                  <a:pt x="1371" y="73734"/>
                </a:lnTo>
                <a:lnTo>
                  <a:pt x="685" y="72289"/>
                </a:lnTo>
                <a:lnTo>
                  <a:pt x="0" y="69397"/>
                </a:lnTo>
                <a:lnTo>
                  <a:pt x="0" y="67228"/>
                </a:lnTo>
                <a:lnTo>
                  <a:pt x="685" y="65060"/>
                </a:lnTo>
                <a:lnTo>
                  <a:pt x="685" y="61445"/>
                </a:lnTo>
                <a:lnTo>
                  <a:pt x="1371" y="58554"/>
                </a:lnTo>
                <a:lnTo>
                  <a:pt x="2742" y="55662"/>
                </a:lnTo>
                <a:lnTo>
                  <a:pt x="4114" y="52771"/>
                </a:lnTo>
                <a:lnTo>
                  <a:pt x="4800" y="49879"/>
                </a:lnTo>
                <a:lnTo>
                  <a:pt x="5485" y="46265"/>
                </a:lnTo>
                <a:lnTo>
                  <a:pt x="6857" y="42650"/>
                </a:lnTo>
                <a:lnTo>
                  <a:pt x="8228" y="39036"/>
                </a:lnTo>
                <a:lnTo>
                  <a:pt x="8228" y="34698"/>
                </a:lnTo>
                <a:lnTo>
                  <a:pt x="10285" y="30361"/>
                </a:lnTo>
                <a:lnTo>
                  <a:pt x="12342" y="26746"/>
                </a:lnTo>
                <a:lnTo>
                  <a:pt x="13714" y="23855"/>
                </a:lnTo>
                <a:lnTo>
                  <a:pt x="16457" y="20963"/>
                </a:lnTo>
                <a:lnTo>
                  <a:pt x="19200" y="18795"/>
                </a:lnTo>
                <a:lnTo>
                  <a:pt x="24000" y="15903"/>
                </a:lnTo>
                <a:lnTo>
                  <a:pt x="28799" y="13012"/>
                </a:lnTo>
                <a:lnTo>
                  <a:pt x="32914" y="10120"/>
                </a:lnTo>
                <a:lnTo>
                  <a:pt x="38400" y="7228"/>
                </a:lnTo>
                <a:lnTo>
                  <a:pt x="43200" y="5060"/>
                </a:lnTo>
                <a:lnTo>
                  <a:pt x="48000" y="2891"/>
                </a:lnTo>
                <a:lnTo>
                  <a:pt x="50742" y="1445"/>
                </a:lnTo>
                <a:lnTo>
                  <a:pt x="54857" y="722"/>
                </a:lnTo>
                <a:lnTo>
                  <a:pt x="61714" y="722"/>
                </a:lnTo>
                <a:lnTo>
                  <a:pt x="68571" y="0"/>
                </a:lnTo>
                <a:lnTo>
                  <a:pt x="76800" y="722"/>
                </a:lnTo>
                <a:lnTo>
                  <a:pt x="86400" y="1445"/>
                </a:lnTo>
                <a:lnTo>
                  <a:pt x="93942" y="4337"/>
                </a:lnTo>
                <a:lnTo>
                  <a:pt x="101485" y="8674"/>
                </a:lnTo>
                <a:lnTo>
                  <a:pt x="106971" y="14457"/>
                </a:lnTo>
                <a:lnTo>
                  <a:pt x="108342" y="17349"/>
                </a:lnTo>
                <a:lnTo>
                  <a:pt x="111085" y="20963"/>
                </a:lnTo>
                <a:lnTo>
                  <a:pt x="112457" y="24578"/>
                </a:lnTo>
                <a:lnTo>
                  <a:pt x="114514" y="28192"/>
                </a:lnTo>
                <a:lnTo>
                  <a:pt x="116571" y="32530"/>
                </a:lnTo>
                <a:lnTo>
                  <a:pt x="117942" y="37590"/>
                </a:lnTo>
                <a:lnTo>
                  <a:pt x="118628" y="41204"/>
                </a:lnTo>
                <a:lnTo>
                  <a:pt x="119314" y="44819"/>
                </a:lnTo>
                <a:lnTo>
                  <a:pt x="119314" y="48433"/>
                </a:lnTo>
                <a:lnTo>
                  <a:pt x="118628" y="52771"/>
                </a:lnTo>
                <a:lnTo>
                  <a:pt x="117942" y="58554"/>
                </a:lnTo>
                <a:lnTo>
                  <a:pt x="116571" y="64337"/>
                </a:lnTo>
                <a:lnTo>
                  <a:pt x="115199" y="69397"/>
                </a:lnTo>
                <a:lnTo>
                  <a:pt x="113828" y="74457"/>
                </a:lnTo>
                <a:lnTo>
                  <a:pt x="111771" y="79518"/>
                </a:lnTo>
                <a:lnTo>
                  <a:pt x="111085" y="83132"/>
                </a:lnTo>
                <a:lnTo>
                  <a:pt x="108342" y="87469"/>
                </a:lnTo>
                <a:lnTo>
                  <a:pt x="106285" y="91807"/>
                </a:lnTo>
                <a:lnTo>
                  <a:pt x="102171" y="96867"/>
                </a:lnTo>
                <a:lnTo>
                  <a:pt x="99428" y="101204"/>
                </a:lnTo>
                <a:lnTo>
                  <a:pt x="95314" y="106265"/>
                </a:lnTo>
                <a:lnTo>
                  <a:pt x="91885" y="109879"/>
                </a:lnTo>
                <a:lnTo>
                  <a:pt x="87085" y="112048"/>
                </a:lnTo>
                <a:lnTo>
                  <a:pt x="83657" y="113493"/>
                </a:lnTo>
                <a:lnTo>
                  <a:pt x="80914" y="114216"/>
                </a:lnTo>
                <a:lnTo>
                  <a:pt x="76800" y="114939"/>
                </a:lnTo>
                <a:lnTo>
                  <a:pt x="74057" y="115662"/>
                </a:lnTo>
                <a:lnTo>
                  <a:pt x="71314" y="117108"/>
                </a:lnTo>
                <a:lnTo>
                  <a:pt x="67885" y="117831"/>
                </a:lnTo>
                <a:lnTo>
                  <a:pt x="65142" y="118554"/>
                </a:lnTo>
                <a:lnTo>
                  <a:pt x="62399" y="119277"/>
                </a:lnTo>
                <a:lnTo>
                  <a:pt x="60342" y="119277"/>
                </a:lnTo>
                <a:lnTo>
                  <a:pt x="56914" y="118554"/>
                </a:lnTo>
                <a:lnTo>
                  <a:pt x="52114" y="117831"/>
                </a:lnTo>
                <a:lnTo>
                  <a:pt x="48000" y="116385"/>
                </a:lnTo>
                <a:lnTo>
                  <a:pt x="43885" y="115662"/>
                </a:lnTo>
                <a:lnTo>
                  <a:pt x="39771" y="114939"/>
                </a:lnTo>
                <a:lnTo>
                  <a:pt x="37028" y="113493"/>
                </a:lnTo>
                <a:lnTo>
                  <a:pt x="34971" y="112771"/>
                </a:lnTo>
                <a:lnTo>
                  <a:pt x="33600" y="112771"/>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86" name="Shape 5886"/>
          <p:cNvSpPr/>
          <p:nvPr/>
        </p:nvSpPr>
        <p:spPr>
          <a:xfrm>
            <a:off x="3903662" y="5562600"/>
            <a:ext cx="11112" cy="6349"/>
          </a:xfrm>
          <a:custGeom>
            <a:pathLst>
              <a:path extrusionOk="0" h="120000" w="120000">
                <a:moveTo>
                  <a:pt x="75000" y="90000"/>
                </a:moveTo>
                <a:lnTo>
                  <a:pt x="45000" y="90000"/>
                </a:lnTo>
                <a:lnTo>
                  <a:pt x="30000" y="60000"/>
                </a:lnTo>
                <a:lnTo>
                  <a:pt x="15000" y="60000"/>
                </a:lnTo>
                <a:lnTo>
                  <a:pt x="0" y="60000"/>
                </a:lnTo>
                <a:lnTo>
                  <a:pt x="0" y="30000"/>
                </a:lnTo>
                <a:lnTo>
                  <a:pt x="15000" y="0"/>
                </a:lnTo>
                <a:lnTo>
                  <a:pt x="30000" y="0"/>
                </a:lnTo>
                <a:lnTo>
                  <a:pt x="45000" y="0"/>
                </a:lnTo>
                <a:lnTo>
                  <a:pt x="60000" y="0"/>
                </a:lnTo>
                <a:lnTo>
                  <a:pt x="75000" y="0"/>
                </a:lnTo>
                <a:lnTo>
                  <a:pt x="75000" y="30000"/>
                </a:lnTo>
                <a:lnTo>
                  <a:pt x="90000" y="30000"/>
                </a:lnTo>
                <a:lnTo>
                  <a:pt x="90000" y="60000"/>
                </a:lnTo>
                <a:lnTo>
                  <a:pt x="105000" y="60000"/>
                </a:lnTo>
                <a:lnTo>
                  <a:pt x="105000" y="90000"/>
                </a:lnTo>
                <a:lnTo>
                  <a:pt x="90000" y="90000"/>
                </a:lnTo>
                <a:lnTo>
                  <a:pt x="75000"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87" name="Shape 5887"/>
          <p:cNvSpPr/>
          <p:nvPr/>
        </p:nvSpPr>
        <p:spPr>
          <a:xfrm>
            <a:off x="3903662" y="5562600"/>
            <a:ext cx="26987" cy="22225"/>
          </a:xfrm>
          <a:custGeom>
            <a:pathLst>
              <a:path extrusionOk="0" h="120000" w="120000">
                <a:moveTo>
                  <a:pt x="78000" y="111428"/>
                </a:moveTo>
                <a:lnTo>
                  <a:pt x="78000" y="111428"/>
                </a:lnTo>
                <a:lnTo>
                  <a:pt x="54000" y="94285"/>
                </a:lnTo>
                <a:lnTo>
                  <a:pt x="42000" y="85714"/>
                </a:lnTo>
                <a:lnTo>
                  <a:pt x="24000" y="85714"/>
                </a:lnTo>
                <a:lnTo>
                  <a:pt x="12000" y="77142"/>
                </a:lnTo>
                <a:lnTo>
                  <a:pt x="6000" y="68571"/>
                </a:lnTo>
                <a:lnTo>
                  <a:pt x="0" y="51428"/>
                </a:lnTo>
                <a:lnTo>
                  <a:pt x="0" y="34285"/>
                </a:lnTo>
                <a:lnTo>
                  <a:pt x="6000" y="25714"/>
                </a:lnTo>
                <a:lnTo>
                  <a:pt x="12000" y="8571"/>
                </a:lnTo>
                <a:lnTo>
                  <a:pt x="24000" y="0"/>
                </a:lnTo>
                <a:lnTo>
                  <a:pt x="42000" y="0"/>
                </a:lnTo>
                <a:lnTo>
                  <a:pt x="54000" y="8571"/>
                </a:lnTo>
                <a:lnTo>
                  <a:pt x="60000" y="17142"/>
                </a:lnTo>
                <a:lnTo>
                  <a:pt x="72000" y="17142"/>
                </a:lnTo>
                <a:lnTo>
                  <a:pt x="90000" y="25714"/>
                </a:lnTo>
                <a:lnTo>
                  <a:pt x="102000" y="42857"/>
                </a:lnTo>
                <a:lnTo>
                  <a:pt x="102000" y="59999"/>
                </a:lnTo>
                <a:lnTo>
                  <a:pt x="108000" y="77142"/>
                </a:lnTo>
                <a:lnTo>
                  <a:pt x="114000" y="85714"/>
                </a:lnTo>
                <a:lnTo>
                  <a:pt x="114000" y="94285"/>
                </a:lnTo>
                <a:lnTo>
                  <a:pt x="108000" y="111428"/>
                </a:lnTo>
                <a:lnTo>
                  <a:pt x="102000" y="111428"/>
                </a:lnTo>
                <a:lnTo>
                  <a:pt x="90000" y="111428"/>
                </a:lnTo>
                <a:lnTo>
                  <a:pt x="78000" y="11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88" name="Shape 5888"/>
          <p:cNvSpPr/>
          <p:nvPr/>
        </p:nvSpPr>
        <p:spPr>
          <a:xfrm>
            <a:off x="3916362" y="5395912"/>
            <a:ext cx="12699" cy="6349"/>
          </a:xfrm>
          <a:custGeom>
            <a:pathLst>
              <a:path extrusionOk="0" h="120000" w="120000">
                <a:moveTo>
                  <a:pt x="72000" y="90000"/>
                </a:moveTo>
                <a:lnTo>
                  <a:pt x="48000" y="90000"/>
                </a:lnTo>
                <a:lnTo>
                  <a:pt x="36000" y="60000"/>
                </a:lnTo>
                <a:lnTo>
                  <a:pt x="24000" y="60000"/>
                </a:lnTo>
                <a:lnTo>
                  <a:pt x="12000" y="60000"/>
                </a:lnTo>
                <a:lnTo>
                  <a:pt x="0" y="30000"/>
                </a:lnTo>
                <a:lnTo>
                  <a:pt x="12000" y="0"/>
                </a:lnTo>
                <a:lnTo>
                  <a:pt x="24000" y="0"/>
                </a:lnTo>
                <a:lnTo>
                  <a:pt x="36000" y="0"/>
                </a:lnTo>
                <a:lnTo>
                  <a:pt x="48000" y="0"/>
                </a:lnTo>
                <a:lnTo>
                  <a:pt x="60000" y="0"/>
                </a:lnTo>
                <a:lnTo>
                  <a:pt x="72000" y="0"/>
                </a:lnTo>
                <a:lnTo>
                  <a:pt x="84000" y="0"/>
                </a:lnTo>
                <a:lnTo>
                  <a:pt x="96000" y="0"/>
                </a:lnTo>
                <a:lnTo>
                  <a:pt x="108000" y="30000"/>
                </a:lnTo>
                <a:lnTo>
                  <a:pt x="108000" y="60000"/>
                </a:lnTo>
                <a:lnTo>
                  <a:pt x="108000" y="90000"/>
                </a:lnTo>
                <a:lnTo>
                  <a:pt x="96000" y="90000"/>
                </a:lnTo>
                <a:lnTo>
                  <a:pt x="84000" y="90000"/>
                </a:lnTo>
                <a:lnTo>
                  <a:pt x="72000"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89" name="Shape 5889"/>
          <p:cNvSpPr/>
          <p:nvPr/>
        </p:nvSpPr>
        <p:spPr>
          <a:xfrm>
            <a:off x="3916362" y="5395912"/>
            <a:ext cx="28575" cy="22225"/>
          </a:xfrm>
          <a:custGeom>
            <a:pathLst>
              <a:path extrusionOk="0" h="120000" w="120000">
                <a:moveTo>
                  <a:pt x="74285" y="111428"/>
                </a:moveTo>
                <a:lnTo>
                  <a:pt x="74285" y="111428"/>
                </a:lnTo>
                <a:lnTo>
                  <a:pt x="45714" y="94285"/>
                </a:lnTo>
                <a:lnTo>
                  <a:pt x="40000" y="85714"/>
                </a:lnTo>
                <a:lnTo>
                  <a:pt x="22857" y="85714"/>
                </a:lnTo>
                <a:lnTo>
                  <a:pt x="11428" y="77142"/>
                </a:lnTo>
                <a:lnTo>
                  <a:pt x="5714" y="59999"/>
                </a:lnTo>
                <a:lnTo>
                  <a:pt x="0" y="51428"/>
                </a:lnTo>
                <a:lnTo>
                  <a:pt x="0" y="34285"/>
                </a:lnTo>
                <a:lnTo>
                  <a:pt x="5714" y="17142"/>
                </a:lnTo>
                <a:lnTo>
                  <a:pt x="11428" y="8571"/>
                </a:lnTo>
                <a:lnTo>
                  <a:pt x="22857" y="0"/>
                </a:lnTo>
                <a:lnTo>
                  <a:pt x="40000" y="0"/>
                </a:lnTo>
                <a:lnTo>
                  <a:pt x="45714" y="0"/>
                </a:lnTo>
                <a:lnTo>
                  <a:pt x="62857" y="0"/>
                </a:lnTo>
                <a:lnTo>
                  <a:pt x="74285" y="0"/>
                </a:lnTo>
                <a:lnTo>
                  <a:pt x="91428" y="0"/>
                </a:lnTo>
                <a:lnTo>
                  <a:pt x="102857" y="17142"/>
                </a:lnTo>
                <a:lnTo>
                  <a:pt x="108571" y="42857"/>
                </a:lnTo>
                <a:lnTo>
                  <a:pt x="108571" y="59999"/>
                </a:lnTo>
                <a:lnTo>
                  <a:pt x="114285" y="85714"/>
                </a:lnTo>
                <a:lnTo>
                  <a:pt x="114285" y="102857"/>
                </a:lnTo>
                <a:lnTo>
                  <a:pt x="108571" y="111428"/>
                </a:lnTo>
                <a:lnTo>
                  <a:pt x="97142" y="111428"/>
                </a:lnTo>
                <a:lnTo>
                  <a:pt x="80000" y="111428"/>
                </a:lnTo>
                <a:lnTo>
                  <a:pt x="74285" y="11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90" name="Shape 5890"/>
          <p:cNvSpPr/>
          <p:nvPr/>
        </p:nvSpPr>
        <p:spPr>
          <a:xfrm>
            <a:off x="3870325" y="5516562"/>
            <a:ext cx="3174" cy="6349"/>
          </a:xfrm>
          <a:custGeom>
            <a:pathLst>
              <a:path extrusionOk="0" h="120000" w="120000">
                <a:moveTo>
                  <a:pt x="0" y="60000"/>
                </a:moveTo>
                <a:lnTo>
                  <a:pt x="0" y="30000"/>
                </a:lnTo>
                <a:lnTo>
                  <a:pt x="0" y="0"/>
                </a:lnTo>
                <a:lnTo>
                  <a:pt x="60000" y="0"/>
                </a:lnTo>
                <a:lnTo>
                  <a:pt x="60000" y="60000"/>
                </a:lnTo>
                <a:lnTo>
                  <a:pt x="60000" y="90000"/>
                </a:lnTo>
                <a:lnTo>
                  <a:pt x="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91" name="Shape 5891"/>
          <p:cNvSpPr/>
          <p:nvPr/>
        </p:nvSpPr>
        <p:spPr>
          <a:xfrm>
            <a:off x="3871912" y="5516562"/>
            <a:ext cx="15875" cy="22225"/>
          </a:xfrm>
          <a:custGeom>
            <a:pathLst>
              <a:path extrusionOk="0" h="120000" w="120000">
                <a:moveTo>
                  <a:pt x="109090" y="59999"/>
                </a:moveTo>
                <a:lnTo>
                  <a:pt x="109090" y="59999"/>
                </a:lnTo>
                <a:lnTo>
                  <a:pt x="109090" y="42857"/>
                </a:lnTo>
                <a:lnTo>
                  <a:pt x="109090" y="17142"/>
                </a:lnTo>
                <a:lnTo>
                  <a:pt x="109090" y="8571"/>
                </a:lnTo>
                <a:lnTo>
                  <a:pt x="98181" y="0"/>
                </a:lnTo>
                <a:lnTo>
                  <a:pt x="76363" y="0"/>
                </a:lnTo>
                <a:lnTo>
                  <a:pt x="65454" y="0"/>
                </a:lnTo>
                <a:lnTo>
                  <a:pt x="43636" y="8571"/>
                </a:lnTo>
                <a:lnTo>
                  <a:pt x="32727" y="8571"/>
                </a:lnTo>
                <a:lnTo>
                  <a:pt x="0" y="59999"/>
                </a:lnTo>
                <a:lnTo>
                  <a:pt x="32727" y="111428"/>
                </a:lnTo>
                <a:lnTo>
                  <a:pt x="10909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92" name="Shape 5892"/>
          <p:cNvSpPr/>
          <p:nvPr/>
        </p:nvSpPr>
        <p:spPr>
          <a:xfrm>
            <a:off x="3970337" y="5522912"/>
            <a:ext cx="1587" cy="7937"/>
          </a:xfrm>
          <a:custGeom>
            <a:pathLst>
              <a:path extrusionOk="0" h="120000" w="120000">
                <a:moveTo>
                  <a:pt x="0" y="48000"/>
                </a:moveTo>
                <a:lnTo>
                  <a:pt x="0" y="24000"/>
                </a:lnTo>
                <a:lnTo>
                  <a:pt x="0" y="0"/>
                </a:lnTo>
                <a:lnTo>
                  <a:pt x="0" y="24000"/>
                </a:lnTo>
                <a:lnTo>
                  <a:pt x="0" y="48000"/>
                </a:lnTo>
                <a:lnTo>
                  <a:pt x="0" y="96000"/>
                </a:lnTo>
                <a:lnTo>
                  <a:pt x="0" y="4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93" name="Shape 5893"/>
          <p:cNvSpPr/>
          <p:nvPr/>
        </p:nvSpPr>
        <p:spPr>
          <a:xfrm>
            <a:off x="3970337" y="5522912"/>
            <a:ext cx="17461" cy="23812"/>
          </a:xfrm>
          <a:custGeom>
            <a:pathLst>
              <a:path extrusionOk="0" h="120000" w="120000">
                <a:moveTo>
                  <a:pt x="110000" y="64000"/>
                </a:moveTo>
                <a:lnTo>
                  <a:pt x="110000" y="64000"/>
                </a:lnTo>
                <a:lnTo>
                  <a:pt x="110000" y="40000"/>
                </a:lnTo>
                <a:lnTo>
                  <a:pt x="110000" y="24000"/>
                </a:lnTo>
                <a:lnTo>
                  <a:pt x="110000" y="16000"/>
                </a:lnTo>
                <a:lnTo>
                  <a:pt x="100000" y="8000"/>
                </a:lnTo>
                <a:lnTo>
                  <a:pt x="80000" y="0"/>
                </a:lnTo>
                <a:lnTo>
                  <a:pt x="70000" y="8000"/>
                </a:lnTo>
                <a:lnTo>
                  <a:pt x="60000" y="16000"/>
                </a:lnTo>
                <a:lnTo>
                  <a:pt x="40000" y="16000"/>
                </a:lnTo>
                <a:lnTo>
                  <a:pt x="0" y="64000"/>
                </a:lnTo>
                <a:lnTo>
                  <a:pt x="40000" y="112000"/>
                </a:lnTo>
                <a:lnTo>
                  <a:pt x="110000" y="64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94" name="Shape 5894"/>
          <p:cNvSpPr/>
          <p:nvPr/>
        </p:nvSpPr>
        <p:spPr>
          <a:xfrm>
            <a:off x="3975100" y="5449887"/>
            <a:ext cx="1587" cy="12699"/>
          </a:xfrm>
          <a:custGeom>
            <a:pathLst>
              <a:path extrusionOk="0" h="120000" w="120000">
                <a:moveTo>
                  <a:pt x="0" y="75000"/>
                </a:moveTo>
                <a:lnTo>
                  <a:pt x="0" y="45000"/>
                </a:lnTo>
                <a:lnTo>
                  <a:pt x="0" y="30000"/>
                </a:lnTo>
                <a:lnTo>
                  <a:pt x="0" y="15000"/>
                </a:lnTo>
                <a:lnTo>
                  <a:pt x="0" y="0"/>
                </a:lnTo>
                <a:lnTo>
                  <a:pt x="0" y="75000"/>
                </a:lnTo>
                <a:lnTo>
                  <a:pt x="0" y="105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95" name="Shape 5895"/>
          <p:cNvSpPr/>
          <p:nvPr/>
        </p:nvSpPr>
        <p:spPr>
          <a:xfrm>
            <a:off x="3975100" y="5449887"/>
            <a:ext cx="17462" cy="28575"/>
          </a:xfrm>
          <a:custGeom>
            <a:pathLst>
              <a:path extrusionOk="0" h="120000" w="120000">
                <a:moveTo>
                  <a:pt x="101538" y="73333"/>
                </a:moveTo>
                <a:lnTo>
                  <a:pt x="101538" y="73333"/>
                </a:lnTo>
                <a:lnTo>
                  <a:pt x="110769" y="53333"/>
                </a:lnTo>
                <a:lnTo>
                  <a:pt x="110769" y="33333"/>
                </a:lnTo>
                <a:lnTo>
                  <a:pt x="101538" y="26666"/>
                </a:lnTo>
                <a:lnTo>
                  <a:pt x="92307" y="26666"/>
                </a:lnTo>
                <a:lnTo>
                  <a:pt x="73846" y="20000"/>
                </a:lnTo>
                <a:lnTo>
                  <a:pt x="46153" y="6666"/>
                </a:lnTo>
                <a:lnTo>
                  <a:pt x="9230" y="0"/>
                </a:lnTo>
                <a:lnTo>
                  <a:pt x="0" y="73333"/>
                </a:lnTo>
                <a:lnTo>
                  <a:pt x="46153" y="113333"/>
                </a:lnTo>
                <a:lnTo>
                  <a:pt x="101538" y="7333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96" name="Shape 5896"/>
          <p:cNvSpPr/>
          <p:nvPr/>
        </p:nvSpPr>
        <p:spPr>
          <a:xfrm>
            <a:off x="3890962" y="5445125"/>
            <a:ext cx="17461" cy="7937"/>
          </a:xfrm>
          <a:custGeom>
            <a:pathLst>
              <a:path extrusionOk="0" h="120000" w="120000">
                <a:moveTo>
                  <a:pt x="0" y="72000"/>
                </a:moveTo>
                <a:lnTo>
                  <a:pt x="20000" y="48000"/>
                </a:lnTo>
                <a:lnTo>
                  <a:pt x="30000" y="48000"/>
                </a:lnTo>
                <a:lnTo>
                  <a:pt x="40000" y="48000"/>
                </a:lnTo>
                <a:lnTo>
                  <a:pt x="50000" y="48000"/>
                </a:lnTo>
                <a:lnTo>
                  <a:pt x="60000" y="72000"/>
                </a:lnTo>
                <a:lnTo>
                  <a:pt x="70000" y="72000"/>
                </a:lnTo>
                <a:lnTo>
                  <a:pt x="80000" y="96000"/>
                </a:lnTo>
                <a:lnTo>
                  <a:pt x="90000" y="96000"/>
                </a:lnTo>
                <a:lnTo>
                  <a:pt x="100000" y="96000"/>
                </a:lnTo>
                <a:lnTo>
                  <a:pt x="110000" y="72000"/>
                </a:lnTo>
                <a:lnTo>
                  <a:pt x="100000" y="72000"/>
                </a:lnTo>
                <a:lnTo>
                  <a:pt x="90000" y="48000"/>
                </a:lnTo>
                <a:lnTo>
                  <a:pt x="90000" y="24000"/>
                </a:lnTo>
                <a:lnTo>
                  <a:pt x="80000" y="24000"/>
                </a:lnTo>
                <a:lnTo>
                  <a:pt x="70000" y="0"/>
                </a:lnTo>
                <a:lnTo>
                  <a:pt x="50000" y="0"/>
                </a:lnTo>
                <a:lnTo>
                  <a:pt x="40000" y="0"/>
                </a:lnTo>
                <a:lnTo>
                  <a:pt x="30000" y="0"/>
                </a:lnTo>
                <a:lnTo>
                  <a:pt x="20000" y="24000"/>
                </a:lnTo>
                <a:lnTo>
                  <a:pt x="10000" y="48000"/>
                </a:lnTo>
                <a:lnTo>
                  <a:pt x="0" y="72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97" name="Shape 5897"/>
          <p:cNvSpPr/>
          <p:nvPr/>
        </p:nvSpPr>
        <p:spPr>
          <a:xfrm>
            <a:off x="3890962" y="5445125"/>
            <a:ext cx="33336" cy="23813"/>
          </a:xfrm>
          <a:custGeom>
            <a:pathLst>
              <a:path extrusionOk="0" h="120000" w="120000">
                <a:moveTo>
                  <a:pt x="0" y="80000"/>
                </a:moveTo>
                <a:lnTo>
                  <a:pt x="0" y="80000"/>
                </a:lnTo>
                <a:lnTo>
                  <a:pt x="15652" y="64000"/>
                </a:lnTo>
                <a:lnTo>
                  <a:pt x="36521" y="56000"/>
                </a:lnTo>
                <a:lnTo>
                  <a:pt x="46956" y="48000"/>
                </a:lnTo>
                <a:lnTo>
                  <a:pt x="52173" y="56000"/>
                </a:lnTo>
                <a:lnTo>
                  <a:pt x="62608" y="72000"/>
                </a:lnTo>
                <a:lnTo>
                  <a:pt x="73043" y="88000"/>
                </a:lnTo>
                <a:lnTo>
                  <a:pt x="88695" y="104000"/>
                </a:lnTo>
                <a:lnTo>
                  <a:pt x="93913" y="112000"/>
                </a:lnTo>
                <a:lnTo>
                  <a:pt x="104347" y="112000"/>
                </a:lnTo>
                <a:lnTo>
                  <a:pt x="109565" y="104000"/>
                </a:lnTo>
                <a:lnTo>
                  <a:pt x="114782" y="96000"/>
                </a:lnTo>
                <a:lnTo>
                  <a:pt x="109565" y="80000"/>
                </a:lnTo>
                <a:lnTo>
                  <a:pt x="99130" y="56000"/>
                </a:lnTo>
                <a:lnTo>
                  <a:pt x="93913" y="40000"/>
                </a:lnTo>
                <a:lnTo>
                  <a:pt x="88695" y="32000"/>
                </a:lnTo>
                <a:lnTo>
                  <a:pt x="78260" y="16000"/>
                </a:lnTo>
                <a:lnTo>
                  <a:pt x="67826" y="8000"/>
                </a:lnTo>
                <a:lnTo>
                  <a:pt x="52173" y="8000"/>
                </a:lnTo>
                <a:lnTo>
                  <a:pt x="46956" y="0"/>
                </a:lnTo>
                <a:lnTo>
                  <a:pt x="36521" y="0"/>
                </a:lnTo>
                <a:lnTo>
                  <a:pt x="20869" y="16000"/>
                </a:lnTo>
                <a:lnTo>
                  <a:pt x="10434" y="48000"/>
                </a:lnTo>
                <a:lnTo>
                  <a:pt x="5217" y="64000"/>
                </a:lnTo>
                <a:lnTo>
                  <a:pt x="0" y="8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98" name="Shape 5898"/>
          <p:cNvSpPr/>
          <p:nvPr/>
        </p:nvSpPr>
        <p:spPr>
          <a:xfrm>
            <a:off x="3929062" y="5502275"/>
            <a:ext cx="12699" cy="6349"/>
          </a:xfrm>
          <a:custGeom>
            <a:pathLst>
              <a:path extrusionOk="0" h="120000" w="120000">
                <a:moveTo>
                  <a:pt x="106666" y="0"/>
                </a:moveTo>
                <a:lnTo>
                  <a:pt x="106666" y="60000"/>
                </a:lnTo>
                <a:lnTo>
                  <a:pt x="66666" y="90000"/>
                </a:lnTo>
                <a:lnTo>
                  <a:pt x="40000" y="90000"/>
                </a:lnTo>
                <a:lnTo>
                  <a:pt x="0" y="90000"/>
                </a:lnTo>
                <a:lnTo>
                  <a:pt x="10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899" name="Shape 5899"/>
          <p:cNvSpPr/>
          <p:nvPr/>
        </p:nvSpPr>
        <p:spPr>
          <a:xfrm>
            <a:off x="3941762" y="5507037"/>
            <a:ext cx="4762" cy="12699"/>
          </a:xfrm>
          <a:custGeom>
            <a:pathLst>
              <a:path extrusionOk="0" h="120000" w="120000">
                <a:moveTo>
                  <a:pt x="0" y="105000"/>
                </a:moveTo>
                <a:lnTo>
                  <a:pt x="0" y="105000"/>
                </a:lnTo>
                <a:lnTo>
                  <a:pt x="0" y="45000"/>
                </a:lnTo>
                <a:lnTo>
                  <a:pt x="30000" y="15000"/>
                </a:lnTo>
                <a:lnTo>
                  <a:pt x="60000" y="0"/>
                </a:lnTo>
                <a:lnTo>
                  <a:pt x="90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00" name="Shape 5900"/>
          <p:cNvSpPr/>
          <p:nvPr/>
        </p:nvSpPr>
        <p:spPr>
          <a:xfrm>
            <a:off x="3857625" y="5437187"/>
            <a:ext cx="1587" cy="25399"/>
          </a:xfrm>
          <a:custGeom>
            <a:pathLst>
              <a:path extrusionOk="0" h="120000" w="120000">
                <a:moveTo>
                  <a:pt x="0" y="112500"/>
                </a:moveTo>
                <a:lnTo>
                  <a:pt x="0" y="97500"/>
                </a:lnTo>
                <a:lnTo>
                  <a:pt x="0" y="82500"/>
                </a:lnTo>
                <a:lnTo>
                  <a:pt x="0" y="75000"/>
                </a:lnTo>
                <a:lnTo>
                  <a:pt x="0" y="67500"/>
                </a:lnTo>
                <a:lnTo>
                  <a:pt x="0" y="60000"/>
                </a:lnTo>
                <a:lnTo>
                  <a:pt x="0" y="52500"/>
                </a:lnTo>
                <a:lnTo>
                  <a:pt x="0" y="45000"/>
                </a:lnTo>
                <a:lnTo>
                  <a:pt x="0" y="37500"/>
                </a:lnTo>
                <a:lnTo>
                  <a:pt x="0" y="30000"/>
                </a:lnTo>
                <a:lnTo>
                  <a:pt x="0" y="15000"/>
                </a:lnTo>
                <a:lnTo>
                  <a:pt x="0" y="0"/>
                </a:lnTo>
                <a:lnTo>
                  <a:pt x="0" y="1125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01" name="Shape 5901"/>
          <p:cNvSpPr/>
          <p:nvPr/>
        </p:nvSpPr>
        <p:spPr>
          <a:xfrm>
            <a:off x="3857625" y="5437187"/>
            <a:ext cx="17462" cy="41275"/>
          </a:xfrm>
          <a:custGeom>
            <a:pathLst>
              <a:path extrusionOk="0" h="120000" w="120000">
                <a:moveTo>
                  <a:pt x="0" y="115384"/>
                </a:moveTo>
                <a:lnTo>
                  <a:pt x="0" y="115384"/>
                </a:lnTo>
                <a:lnTo>
                  <a:pt x="20000" y="96923"/>
                </a:lnTo>
                <a:lnTo>
                  <a:pt x="40000" y="87692"/>
                </a:lnTo>
                <a:lnTo>
                  <a:pt x="60000" y="73846"/>
                </a:lnTo>
                <a:lnTo>
                  <a:pt x="60000" y="69230"/>
                </a:lnTo>
                <a:lnTo>
                  <a:pt x="60000" y="64615"/>
                </a:lnTo>
                <a:lnTo>
                  <a:pt x="60000" y="55384"/>
                </a:lnTo>
                <a:lnTo>
                  <a:pt x="60000" y="46153"/>
                </a:lnTo>
                <a:lnTo>
                  <a:pt x="60000" y="36923"/>
                </a:lnTo>
                <a:lnTo>
                  <a:pt x="70000" y="27692"/>
                </a:lnTo>
                <a:lnTo>
                  <a:pt x="90000" y="13846"/>
                </a:lnTo>
                <a:lnTo>
                  <a:pt x="100000" y="0"/>
                </a:lnTo>
                <a:lnTo>
                  <a:pt x="110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02" name="Shape 5902"/>
          <p:cNvSpPr/>
          <p:nvPr/>
        </p:nvSpPr>
        <p:spPr>
          <a:xfrm>
            <a:off x="3868737" y="5403850"/>
            <a:ext cx="22225" cy="6349"/>
          </a:xfrm>
          <a:custGeom>
            <a:pathLst>
              <a:path extrusionOk="0" h="120000" w="120000">
                <a:moveTo>
                  <a:pt x="0" y="0"/>
                </a:moveTo>
                <a:lnTo>
                  <a:pt x="22500" y="0"/>
                </a:lnTo>
                <a:lnTo>
                  <a:pt x="37500" y="30000"/>
                </a:lnTo>
                <a:lnTo>
                  <a:pt x="52500" y="60000"/>
                </a:lnTo>
                <a:lnTo>
                  <a:pt x="67500" y="60000"/>
                </a:lnTo>
                <a:lnTo>
                  <a:pt x="75000" y="60000"/>
                </a:lnTo>
                <a:lnTo>
                  <a:pt x="90000" y="90000"/>
                </a:lnTo>
                <a:lnTo>
                  <a:pt x="105000" y="90000"/>
                </a:lnTo>
                <a:lnTo>
                  <a:pt x="112500" y="90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03" name="Shape 5903"/>
          <p:cNvSpPr/>
          <p:nvPr/>
        </p:nvSpPr>
        <p:spPr>
          <a:xfrm>
            <a:off x="3868737" y="5403850"/>
            <a:ext cx="38099" cy="22225"/>
          </a:xfrm>
          <a:custGeom>
            <a:pathLst>
              <a:path extrusionOk="0" h="120000" w="120000">
                <a:moveTo>
                  <a:pt x="0" y="0"/>
                </a:moveTo>
                <a:lnTo>
                  <a:pt x="0" y="0"/>
                </a:lnTo>
                <a:lnTo>
                  <a:pt x="22222" y="8571"/>
                </a:lnTo>
                <a:lnTo>
                  <a:pt x="40000" y="25714"/>
                </a:lnTo>
                <a:lnTo>
                  <a:pt x="53333" y="59999"/>
                </a:lnTo>
                <a:lnTo>
                  <a:pt x="71111" y="68571"/>
                </a:lnTo>
                <a:lnTo>
                  <a:pt x="80000" y="85714"/>
                </a:lnTo>
                <a:lnTo>
                  <a:pt x="93333" y="102857"/>
                </a:lnTo>
                <a:lnTo>
                  <a:pt x="111111" y="111428"/>
                </a:lnTo>
                <a:lnTo>
                  <a:pt x="115555" y="11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04" name="Shape 5904"/>
          <p:cNvSpPr/>
          <p:nvPr/>
        </p:nvSpPr>
        <p:spPr>
          <a:xfrm>
            <a:off x="3943350" y="5538787"/>
            <a:ext cx="14288" cy="12699"/>
          </a:xfrm>
          <a:custGeom>
            <a:pathLst>
              <a:path extrusionOk="0" h="120000" w="120000">
                <a:moveTo>
                  <a:pt x="48000" y="75000"/>
                </a:moveTo>
                <a:lnTo>
                  <a:pt x="108000" y="105000"/>
                </a:lnTo>
                <a:lnTo>
                  <a:pt x="108000" y="75000"/>
                </a:lnTo>
                <a:lnTo>
                  <a:pt x="108000" y="30000"/>
                </a:lnTo>
                <a:lnTo>
                  <a:pt x="108000" y="0"/>
                </a:lnTo>
                <a:lnTo>
                  <a:pt x="48000" y="0"/>
                </a:lnTo>
                <a:lnTo>
                  <a:pt x="0" y="30000"/>
                </a:lnTo>
                <a:lnTo>
                  <a:pt x="0" y="75000"/>
                </a:lnTo>
                <a:lnTo>
                  <a:pt x="4800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05" name="Shape 5905"/>
          <p:cNvSpPr/>
          <p:nvPr/>
        </p:nvSpPr>
        <p:spPr>
          <a:xfrm>
            <a:off x="3905250" y="5519737"/>
            <a:ext cx="12699" cy="12699"/>
          </a:xfrm>
          <a:custGeom>
            <a:pathLst>
              <a:path extrusionOk="0" h="120000" w="120000">
                <a:moveTo>
                  <a:pt x="40000" y="105000"/>
                </a:moveTo>
                <a:lnTo>
                  <a:pt x="40000" y="105000"/>
                </a:lnTo>
                <a:lnTo>
                  <a:pt x="66666" y="105000"/>
                </a:lnTo>
                <a:lnTo>
                  <a:pt x="106666" y="105000"/>
                </a:lnTo>
                <a:lnTo>
                  <a:pt x="106666" y="75000"/>
                </a:lnTo>
                <a:lnTo>
                  <a:pt x="106666" y="30000"/>
                </a:lnTo>
                <a:lnTo>
                  <a:pt x="66666" y="30000"/>
                </a:lnTo>
                <a:lnTo>
                  <a:pt x="66666" y="0"/>
                </a:lnTo>
                <a:lnTo>
                  <a:pt x="40000" y="0"/>
                </a:lnTo>
                <a:lnTo>
                  <a:pt x="0" y="30000"/>
                </a:lnTo>
                <a:lnTo>
                  <a:pt x="0" y="75000"/>
                </a:lnTo>
                <a:lnTo>
                  <a:pt x="0" y="10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06" name="Shape 5906"/>
          <p:cNvSpPr/>
          <p:nvPr/>
        </p:nvSpPr>
        <p:spPr>
          <a:xfrm>
            <a:off x="3905250" y="5481637"/>
            <a:ext cx="14288" cy="12699"/>
          </a:xfrm>
          <a:custGeom>
            <a:pathLst>
              <a:path extrusionOk="0" h="120000" w="120000">
                <a:moveTo>
                  <a:pt x="0" y="105000"/>
                </a:moveTo>
                <a:lnTo>
                  <a:pt x="48000" y="105000"/>
                </a:lnTo>
                <a:lnTo>
                  <a:pt x="108000" y="105000"/>
                </a:lnTo>
                <a:lnTo>
                  <a:pt x="108000" y="75000"/>
                </a:lnTo>
                <a:lnTo>
                  <a:pt x="108000" y="30000"/>
                </a:lnTo>
                <a:lnTo>
                  <a:pt x="108000" y="0"/>
                </a:lnTo>
                <a:lnTo>
                  <a:pt x="48000" y="0"/>
                </a:lnTo>
                <a:lnTo>
                  <a:pt x="0" y="0"/>
                </a:lnTo>
                <a:lnTo>
                  <a:pt x="0" y="30000"/>
                </a:lnTo>
                <a:lnTo>
                  <a:pt x="0" y="75000"/>
                </a:lnTo>
                <a:lnTo>
                  <a:pt x="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07" name="Shape 5907"/>
          <p:cNvSpPr/>
          <p:nvPr/>
        </p:nvSpPr>
        <p:spPr>
          <a:xfrm>
            <a:off x="3983037" y="5486400"/>
            <a:ext cx="15875" cy="12699"/>
          </a:xfrm>
          <a:custGeom>
            <a:pathLst>
              <a:path extrusionOk="0" h="120000" w="120000">
                <a:moveTo>
                  <a:pt x="0" y="75000"/>
                </a:moveTo>
                <a:lnTo>
                  <a:pt x="109090" y="105000"/>
                </a:lnTo>
                <a:lnTo>
                  <a:pt x="109090" y="75000"/>
                </a:lnTo>
                <a:lnTo>
                  <a:pt x="109090" y="30000"/>
                </a:lnTo>
                <a:lnTo>
                  <a:pt x="109090" y="0"/>
                </a:lnTo>
                <a:lnTo>
                  <a:pt x="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08" name="Shape 5908"/>
          <p:cNvSpPr/>
          <p:nvPr/>
        </p:nvSpPr>
        <p:spPr>
          <a:xfrm>
            <a:off x="3970337" y="5378450"/>
            <a:ext cx="14287" cy="12699"/>
          </a:xfrm>
          <a:custGeom>
            <a:pathLst>
              <a:path extrusionOk="0" h="120000" w="120000">
                <a:moveTo>
                  <a:pt x="0" y="75000"/>
                </a:moveTo>
                <a:lnTo>
                  <a:pt x="48000" y="105000"/>
                </a:lnTo>
                <a:lnTo>
                  <a:pt x="108000" y="75000"/>
                </a:lnTo>
                <a:lnTo>
                  <a:pt x="108000" y="30000"/>
                </a:lnTo>
                <a:lnTo>
                  <a:pt x="108000" y="0"/>
                </a:lnTo>
                <a:lnTo>
                  <a:pt x="48000" y="0"/>
                </a:lnTo>
                <a:lnTo>
                  <a:pt x="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09" name="Shape 5909"/>
          <p:cNvSpPr/>
          <p:nvPr/>
        </p:nvSpPr>
        <p:spPr>
          <a:xfrm>
            <a:off x="3994150" y="5410200"/>
            <a:ext cx="14288" cy="14288"/>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10" name="Shape 5910"/>
          <p:cNvSpPr/>
          <p:nvPr/>
        </p:nvSpPr>
        <p:spPr>
          <a:xfrm>
            <a:off x="3862387" y="5448300"/>
            <a:ext cx="14287" cy="12699"/>
          </a:xfrm>
          <a:custGeom>
            <a:pathLst>
              <a:path extrusionOk="0" h="120000" w="120000">
                <a:moveTo>
                  <a:pt x="0" y="105000"/>
                </a:moveTo>
                <a:lnTo>
                  <a:pt x="48000" y="105000"/>
                </a:lnTo>
                <a:lnTo>
                  <a:pt x="108000" y="105000"/>
                </a:lnTo>
                <a:lnTo>
                  <a:pt x="108000" y="75000"/>
                </a:lnTo>
                <a:lnTo>
                  <a:pt x="108000" y="30000"/>
                </a:lnTo>
                <a:lnTo>
                  <a:pt x="48000" y="0"/>
                </a:lnTo>
                <a:lnTo>
                  <a:pt x="0" y="0"/>
                </a:lnTo>
                <a:lnTo>
                  <a:pt x="0" y="30000"/>
                </a:lnTo>
                <a:lnTo>
                  <a:pt x="0" y="75000"/>
                </a:lnTo>
                <a:lnTo>
                  <a:pt x="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11" name="Shape 5911"/>
          <p:cNvSpPr/>
          <p:nvPr/>
        </p:nvSpPr>
        <p:spPr>
          <a:xfrm>
            <a:off x="3830637" y="5486400"/>
            <a:ext cx="14287" cy="12699"/>
          </a:xfrm>
          <a:custGeom>
            <a:pathLst>
              <a:path extrusionOk="0" h="120000" w="120000">
                <a:moveTo>
                  <a:pt x="48000" y="75000"/>
                </a:moveTo>
                <a:lnTo>
                  <a:pt x="48000" y="105000"/>
                </a:lnTo>
                <a:lnTo>
                  <a:pt x="108000" y="75000"/>
                </a:lnTo>
                <a:lnTo>
                  <a:pt x="108000" y="30000"/>
                </a:lnTo>
                <a:lnTo>
                  <a:pt x="48000" y="0"/>
                </a:lnTo>
                <a:lnTo>
                  <a:pt x="48000" y="30000"/>
                </a:lnTo>
                <a:lnTo>
                  <a:pt x="0" y="30000"/>
                </a:lnTo>
                <a:lnTo>
                  <a:pt x="0" y="75000"/>
                </a:lnTo>
                <a:lnTo>
                  <a:pt x="4800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12" name="Shape 5912"/>
          <p:cNvSpPr/>
          <p:nvPr/>
        </p:nvSpPr>
        <p:spPr>
          <a:xfrm>
            <a:off x="3829050" y="5437187"/>
            <a:ext cx="14288"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13" name="Shape 5913"/>
          <p:cNvSpPr/>
          <p:nvPr/>
        </p:nvSpPr>
        <p:spPr>
          <a:xfrm>
            <a:off x="3892550" y="5370512"/>
            <a:ext cx="14288"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14" name="Shape 5914"/>
          <p:cNvSpPr/>
          <p:nvPr/>
        </p:nvSpPr>
        <p:spPr>
          <a:xfrm>
            <a:off x="3930650" y="5578475"/>
            <a:ext cx="12699" cy="12699"/>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40000" y="30000"/>
                </a:lnTo>
                <a:lnTo>
                  <a:pt x="0" y="7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15" name="Shape 5915"/>
          <p:cNvSpPr/>
          <p:nvPr/>
        </p:nvSpPr>
        <p:spPr>
          <a:xfrm>
            <a:off x="3984625" y="5551487"/>
            <a:ext cx="14288" cy="14287"/>
          </a:xfrm>
          <a:custGeom>
            <a:pathLst>
              <a:path extrusionOk="0" h="120000" w="120000">
                <a:moveTo>
                  <a:pt x="48000" y="106666"/>
                </a:moveTo>
                <a:lnTo>
                  <a:pt x="108000" y="106666"/>
                </a:lnTo>
                <a:lnTo>
                  <a:pt x="108000" y="53333"/>
                </a:lnTo>
                <a:lnTo>
                  <a:pt x="108000" y="0"/>
                </a:lnTo>
                <a:lnTo>
                  <a:pt x="48000" y="0"/>
                </a:lnTo>
                <a:lnTo>
                  <a:pt x="0" y="53333"/>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16" name="Shape 5916"/>
          <p:cNvSpPr/>
          <p:nvPr/>
        </p:nvSpPr>
        <p:spPr>
          <a:xfrm>
            <a:off x="4017962" y="5476875"/>
            <a:ext cx="11112" cy="12699"/>
          </a:xfrm>
          <a:custGeom>
            <a:pathLst>
              <a:path extrusionOk="0" h="120000" w="120000">
                <a:moveTo>
                  <a:pt x="30000" y="75000"/>
                </a:moveTo>
                <a:lnTo>
                  <a:pt x="75000" y="105000"/>
                </a:lnTo>
                <a:lnTo>
                  <a:pt x="105000" y="105000"/>
                </a:lnTo>
                <a:lnTo>
                  <a:pt x="105000" y="75000"/>
                </a:lnTo>
                <a:lnTo>
                  <a:pt x="105000" y="30000"/>
                </a:lnTo>
                <a:lnTo>
                  <a:pt x="105000" y="0"/>
                </a:lnTo>
                <a:lnTo>
                  <a:pt x="75000" y="0"/>
                </a:lnTo>
                <a:lnTo>
                  <a:pt x="30000" y="0"/>
                </a:lnTo>
                <a:lnTo>
                  <a:pt x="0" y="30000"/>
                </a:lnTo>
                <a:lnTo>
                  <a:pt x="0" y="75000"/>
                </a:lnTo>
                <a:lnTo>
                  <a:pt x="3000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17" name="Shape 5917"/>
          <p:cNvSpPr/>
          <p:nvPr/>
        </p:nvSpPr>
        <p:spPr>
          <a:xfrm>
            <a:off x="3983037" y="5429250"/>
            <a:ext cx="14287" cy="12699"/>
          </a:xfrm>
          <a:custGeom>
            <a:pathLst>
              <a:path extrusionOk="0" h="120000" w="120000">
                <a:moveTo>
                  <a:pt x="48000" y="105000"/>
                </a:moveTo>
                <a:lnTo>
                  <a:pt x="48000" y="105000"/>
                </a:lnTo>
                <a:lnTo>
                  <a:pt x="108000" y="75000"/>
                </a:lnTo>
                <a:lnTo>
                  <a:pt x="108000" y="30000"/>
                </a:lnTo>
                <a:lnTo>
                  <a:pt x="48000" y="0"/>
                </a:lnTo>
                <a:lnTo>
                  <a:pt x="0" y="30000"/>
                </a:lnTo>
                <a:lnTo>
                  <a:pt x="0" y="7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18" name="Shape 5918"/>
          <p:cNvSpPr/>
          <p:nvPr/>
        </p:nvSpPr>
        <p:spPr>
          <a:xfrm>
            <a:off x="4011612" y="5440362"/>
            <a:ext cx="14287" cy="12699"/>
          </a:xfrm>
          <a:custGeom>
            <a:pathLst>
              <a:path extrusionOk="0" h="120000" w="120000">
                <a:moveTo>
                  <a:pt x="0" y="105000"/>
                </a:moveTo>
                <a:lnTo>
                  <a:pt x="48000" y="105000"/>
                </a:lnTo>
                <a:lnTo>
                  <a:pt x="108000" y="75000"/>
                </a:lnTo>
                <a:lnTo>
                  <a:pt x="108000" y="30000"/>
                </a:lnTo>
                <a:lnTo>
                  <a:pt x="48000" y="0"/>
                </a:lnTo>
                <a:lnTo>
                  <a:pt x="0" y="0"/>
                </a:lnTo>
                <a:lnTo>
                  <a:pt x="0" y="30000"/>
                </a:lnTo>
                <a:lnTo>
                  <a:pt x="0" y="75000"/>
                </a:lnTo>
                <a:lnTo>
                  <a:pt x="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19" name="Shape 5919"/>
          <p:cNvSpPr/>
          <p:nvPr/>
        </p:nvSpPr>
        <p:spPr>
          <a:xfrm>
            <a:off x="4176712" y="5316537"/>
            <a:ext cx="246062" cy="263525"/>
          </a:xfrm>
          <a:custGeom>
            <a:pathLst>
              <a:path extrusionOk="0" h="120000" w="120000">
                <a:moveTo>
                  <a:pt x="81379" y="118554"/>
                </a:moveTo>
                <a:lnTo>
                  <a:pt x="81379" y="118554"/>
                </a:lnTo>
                <a:lnTo>
                  <a:pt x="76551" y="119277"/>
                </a:lnTo>
                <a:lnTo>
                  <a:pt x="71724" y="119277"/>
                </a:lnTo>
                <a:lnTo>
                  <a:pt x="68965" y="119277"/>
                </a:lnTo>
                <a:lnTo>
                  <a:pt x="64827" y="118554"/>
                </a:lnTo>
                <a:lnTo>
                  <a:pt x="62068" y="118554"/>
                </a:lnTo>
                <a:lnTo>
                  <a:pt x="58620" y="118554"/>
                </a:lnTo>
                <a:lnTo>
                  <a:pt x="55172" y="117831"/>
                </a:lnTo>
                <a:lnTo>
                  <a:pt x="50344" y="117831"/>
                </a:lnTo>
                <a:lnTo>
                  <a:pt x="46206" y="117831"/>
                </a:lnTo>
                <a:lnTo>
                  <a:pt x="43448" y="117831"/>
                </a:lnTo>
                <a:lnTo>
                  <a:pt x="40000" y="117108"/>
                </a:lnTo>
                <a:lnTo>
                  <a:pt x="37241" y="115662"/>
                </a:lnTo>
                <a:lnTo>
                  <a:pt x="33793" y="114939"/>
                </a:lnTo>
                <a:lnTo>
                  <a:pt x="31034" y="114216"/>
                </a:lnTo>
                <a:lnTo>
                  <a:pt x="29655" y="113493"/>
                </a:lnTo>
                <a:lnTo>
                  <a:pt x="26896" y="112048"/>
                </a:lnTo>
                <a:lnTo>
                  <a:pt x="23448" y="109156"/>
                </a:lnTo>
                <a:lnTo>
                  <a:pt x="19310" y="104819"/>
                </a:lnTo>
                <a:lnTo>
                  <a:pt x="15172" y="99036"/>
                </a:lnTo>
                <a:lnTo>
                  <a:pt x="13103" y="93975"/>
                </a:lnTo>
                <a:lnTo>
                  <a:pt x="11034" y="91084"/>
                </a:lnTo>
                <a:lnTo>
                  <a:pt x="8965" y="87469"/>
                </a:lnTo>
                <a:lnTo>
                  <a:pt x="6896" y="83855"/>
                </a:lnTo>
                <a:lnTo>
                  <a:pt x="4827" y="80240"/>
                </a:lnTo>
                <a:lnTo>
                  <a:pt x="2068" y="76626"/>
                </a:lnTo>
                <a:lnTo>
                  <a:pt x="689" y="72289"/>
                </a:lnTo>
                <a:lnTo>
                  <a:pt x="0" y="68674"/>
                </a:lnTo>
                <a:lnTo>
                  <a:pt x="0" y="65060"/>
                </a:lnTo>
                <a:lnTo>
                  <a:pt x="689" y="61445"/>
                </a:lnTo>
                <a:lnTo>
                  <a:pt x="689" y="57108"/>
                </a:lnTo>
                <a:lnTo>
                  <a:pt x="2068" y="51325"/>
                </a:lnTo>
                <a:lnTo>
                  <a:pt x="4137" y="45542"/>
                </a:lnTo>
                <a:lnTo>
                  <a:pt x="5517" y="41204"/>
                </a:lnTo>
                <a:lnTo>
                  <a:pt x="6206" y="36144"/>
                </a:lnTo>
                <a:lnTo>
                  <a:pt x="8275" y="31807"/>
                </a:lnTo>
                <a:lnTo>
                  <a:pt x="10344" y="28915"/>
                </a:lnTo>
                <a:lnTo>
                  <a:pt x="12413" y="26024"/>
                </a:lnTo>
                <a:lnTo>
                  <a:pt x="16551" y="20963"/>
                </a:lnTo>
                <a:lnTo>
                  <a:pt x="20689" y="15903"/>
                </a:lnTo>
                <a:lnTo>
                  <a:pt x="27586" y="10120"/>
                </a:lnTo>
                <a:lnTo>
                  <a:pt x="35172" y="5783"/>
                </a:lnTo>
                <a:lnTo>
                  <a:pt x="42758" y="2168"/>
                </a:lnTo>
                <a:lnTo>
                  <a:pt x="50344" y="0"/>
                </a:lnTo>
                <a:lnTo>
                  <a:pt x="60000" y="722"/>
                </a:lnTo>
                <a:lnTo>
                  <a:pt x="62758" y="1445"/>
                </a:lnTo>
                <a:lnTo>
                  <a:pt x="66896" y="2891"/>
                </a:lnTo>
                <a:lnTo>
                  <a:pt x="71034" y="4337"/>
                </a:lnTo>
                <a:lnTo>
                  <a:pt x="75172" y="5783"/>
                </a:lnTo>
                <a:lnTo>
                  <a:pt x="80000" y="7951"/>
                </a:lnTo>
                <a:lnTo>
                  <a:pt x="84137" y="9397"/>
                </a:lnTo>
                <a:lnTo>
                  <a:pt x="88275" y="12289"/>
                </a:lnTo>
                <a:lnTo>
                  <a:pt x="90344" y="13734"/>
                </a:lnTo>
                <a:lnTo>
                  <a:pt x="93793" y="16626"/>
                </a:lnTo>
                <a:lnTo>
                  <a:pt x="96551" y="20240"/>
                </a:lnTo>
                <a:lnTo>
                  <a:pt x="100000" y="24578"/>
                </a:lnTo>
                <a:lnTo>
                  <a:pt x="104137" y="29638"/>
                </a:lnTo>
                <a:lnTo>
                  <a:pt x="106896" y="34698"/>
                </a:lnTo>
                <a:lnTo>
                  <a:pt x="108965" y="39759"/>
                </a:lnTo>
                <a:lnTo>
                  <a:pt x="112413" y="44096"/>
                </a:lnTo>
                <a:lnTo>
                  <a:pt x="113793" y="47710"/>
                </a:lnTo>
                <a:lnTo>
                  <a:pt x="115172" y="51325"/>
                </a:lnTo>
                <a:lnTo>
                  <a:pt x="117241" y="56385"/>
                </a:lnTo>
                <a:lnTo>
                  <a:pt x="118620" y="62168"/>
                </a:lnTo>
                <a:lnTo>
                  <a:pt x="118620" y="67951"/>
                </a:lnTo>
                <a:lnTo>
                  <a:pt x="119310" y="73012"/>
                </a:lnTo>
                <a:lnTo>
                  <a:pt x="119310" y="78072"/>
                </a:lnTo>
                <a:lnTo>
                  <a:pt x="118620" y="82409"/>
                </a:lnTo>
                <a:lnTo>
                  <a:pt x="117931" y="86746"/>
                </a:lnTo>
                <a:lnTo>
                  <a:pt x="115172" y="89638"/>
                </a:lnTo>
                <a:lnTo>
                  <a:pt x="113793" y="91807"/>
                </a:lnTo>
                <a:lnTo>
                  <a:pt x="112413" y="95421"/>
                </a:lnTo>
                <a:lnTo>
                  <a:pt x="111034" y="97590"/>
                </a:lnTo>
                <a:lnTo>
                  <a:pt x="108965" y="100481"/>
                </a:lnTo>
                <a:lnTo>
                  <a:pt x="108275" y="102650"/>
                </a:lnTo>
                <a:lnTo>
                  <a:pt x="106206" y="104819"/>
                </a:lnTo>
                <a:lnTo>
                  <a:pt x="104137" y="106265"/>
                </a:lnTo>
                <a:lnTo>
                  <a:pt x="101379" y="108433"/>
                </a:lnTo>
                <a:lnTo>
                  <a:pt x="98620" y="109879"/>
                </a:lnTo>
                <a:lnTo>
                  <a:pt x="94482" y="112771"/>
                </a:lnTo>
                <a:lnTo>
                  <a:pt x="90344" y="114216"/>
                </a:lnTo>
                <a:lnTo>
                  <a:pt x="86896" y="116385"/>
                </a:lnTo>
                <a:lnTo>
                  <a:pt x="84137" y="117831"/>
                </a:lnTo>
                <a:lnTo>
                  <a:pt x="82068" y="118554"/>
                </a:lnTo>
                <a:lnTo>
                  <a:pt x="81379" y="118554"/>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20" name="Shape 5920"/>
          <p:cNvSpPr/>
          <p:nvPr/>
        </p:nvSpPr>
        <p:spPr>
          <a:xfrm>
            <a:off x="4337050" y="5519737"/>
            <a:ext cx="14288" cy="6349"/>
          </a:xfrm>
          <a:custGeom>
            <a:pathLst>
              <a:path extrusionOk="0" h="120000" w="120000">
                <a:moveTo>
                  <a:pt x="84000" y="60000"/>
                </a:moveTo>
                <a:lnTo>
                  <a:pt x="60000" y="60000"/>
                </a:lnTo>
                <a:lnTo>
                  <a:pt x="48000" y="90000"/>
                </a:lnTo>
                <a:lnTo>
                  <a:pt x="36000" y="90000"/>
                </a:lnTo>
                <a:lnTo>
                  <a:pt x="24000" y="90000"/>
                </a:lnTo>
                <a:lnTo>
                  <a:pt x="12000" y="90000"/>
                </a:lnTo>
                <a:lnTo>
                  <a:pt x="0" y="90000"/>
                </a:lnTo>
                <a:lnTo>
                  <a:pt x="0" y="60000"/>
                </a:lnTo>
                <a:lnTo>
                  <a:pt x="12000" y="30000"/>
                </a:lnTo>
                <a:lnTo>
                  <a:pt x="24000" y="30000"/>
                </a:lnTo>
                <a:lnTo>
                  <a:pt x="36000" y="0"/>
                </a:lnTo>
                <a:lnTo>
                  <a:pt x="48000" y="0"/>
                </a:lnTo>
                <a:lnTo>
                  <a:pt x="60000" y="0"/>
                </a:lnTo>
                <a:lnTo>
                  <a:pt x="72000" y="0"/>
                </a:lnTo>
                <a:lnTo>
                  <a:pt x="84000" y="0"/>
                </a:lnTo>
                <a:lnTo>
                  <a:pt x="96000" y="0"/>
                </a:lnTo>
                <a:lnTo>
                  <a:pt x="96000" y="30000"/>
                </a:lnTo>
                <a:lnTo>
                  <a:pt x="108000" y="30000"/>
                </a:lnTo>
                <a:lnTo>
                  <a:pt x="108000" y="60000"/>
                </a:lnTo>
                <a:lnTo>
                  <a:pt x="96000" y="60000"/>
                </a:lnTo>
                <a:lnTo>
                  <a:pt x="8400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21" name="Shape 5921"/>
          <p:cNvSpPr/>
          <p:nvPr/>
        </p:nvSpPr>
        <p:spPr>
          <a:xfrm>
            <a:off x="4337050" y="5519737"/>
            <a:ext cx="30162" cy="22225"/>
          </a:xfrm>
          <a:custGeom>
            <a:pathLst>
              <a:path extrusionOk="0" h="120000" w="120000">
                <a:moveTo>
                  <a:pt x="91428" y="77142"/>
                </a:moveTo>
                <a:lnTo>
                  <a:pt x="91428" y="77142"/>
                </a:lnTo>
                <a:lnTo>
                  <a:pt x="62857" y="85714"/>
                </a:lnTo>
                <a:lnTo>
                  <a:pt x="51428" y="94285"/>
                </a:lnTo>
                <a:lnTo>
                  <a:pt x="51428" y="102857"/>
                </a:lnTo>
                <a:lnTo>
                  <a:pt x="40000" y="111428"/>
                </a:lnTo>
                <a:lnTo>
                  <a:pt x="17142" y="111428"/>
                </a:lnTo>
                <a:lnTo>
                  <a:pt x="11428" y="102857"/>
                </a:lnTo>
                <a:lnTo>
                  <a:pt x="0" y="94285"/>
                </a:lnTo>
                <a:lnTo>
                  <a:pt x="0" y="77142"/>
                </a:lnTo>
                <a:lnTo>
                  <a:pt x="0" y="59999"/>
                </a:lnTo>
                <a:lnTo>
                  <a:pt x="5714" y="42857"/>
                </a:lnTo>
                <a:lnTo>
                  <a:pt x="11428" y="34285"/>
                </a:lnTo>
                <a:lnTo>
                  <a:pt x="17142" y="25714"/>
                </a:lnTo>
                <a:lnTo>
                  <a:pt x="34285" y="17142"/>
                </a:lnTo>
                <a:lnTo>
                  <a:pt x="51428" y="8571"/>
                </a:lnTo>
                <a:lnTo>
                  <a:pt x="57142" y="0"/>
                </a:lnTo>
                <a:lnTo>
                  <a:pt x="68571" y="8571"/>
                </a:lnTo>
                <a:lnTo>
                  <a:pt x="91428" y="17142"/>
                </a:lnTo>
                <a:lnTo>
                  <a:pt x="97142" y="17142"/>
                </a:lnTo>
                <a:lnTo>
                  <a:pt x="102857" y="25714"/>
                </a:lnTo>
                <a:lnTo>
                  <a:pt x="114285" y="34285"/>
                </a:lnTo>
                <a:lnTo>
                  <a:pt x="114285" y="42857"/>
                </a:lnTo>
                <a:lnTo>
                  <a:pt x="108571" y="59999"/>
                </a:lnTo>
                <a:lnTo>
                  <a:pt x="97142" y="68571"/>
                </a:lnTo>
                <a:lnTo>
                  <a:pt x="91428" y="77142"/>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22" name="Shape 5922"/>
          <p:cNvSpPr/>
          <p:nvPr/>
        </p:nvSpPr>
        <p:spPr>
          <a:xfrm>
            <a:off x="4229100" y="5387975"/>
            <a:ext cx="15875" cy="11113"/>
          </a:xfrm>
          <a:custGeom>
            <a:pathLst>
              <a:path extrusionOk="0" h="120000" w="120000">
                <a:moveTo>
                  <a:pt x="76363" y="85714"/>
                </a:moveTo>
                <a:lnTo>
                  <a:pt x="54545" y="85714"/>
                </a:lnTo>
                <a:lnTo>
                  <a:pt x="43636" y="85714"/>
                </a:lnTo>
                <a:lnTo>
                  <a:pt x="43636" y="102857"/>
                </a:lnTo>
                <a:lnTo>
                  <a:pt x="32727" y="102857"/>
                </a:lnTo>
                <a:lnTo>
                  <a:pt x="21818" y="102857"/>
                </a:lnTo>
                <a:lnTo>
                  <a:pt x="10909" y="102857"/>
                </a:lnTo>
                <a:lnTo>
                  <a:pt x="0" y="85714"/>
                </a:lnTo>
                <a:lnTo>
                  <a:pt x="0" y="68571"/>
                </a:lnTo>
                <a:lnTo>
                  <a:pt x="0" y="51428"/>
                </a:lnTo>
                <a:lnTo>
                  <a:pt x="10909" y="34285"/>
                </a:lnTo>
                <a:lnTo>
                  <a:pt x="21818" y="34285"/>
                </a:lnTo>
                <a:lnTo>
                  <a:pt x="32727" y="34285"/>
                </a:lnTo>
                <a:lnTo>
                  <a:pt x="32727" y="17142"/>
                </a:lnTo>
                <a:lnTo>
                  <a:pt x="43636" y="0"/>
                </a:lnTo>
                <a:lnTo>
                  <a:pt x="54545" y="0"/>
                </a:lnTo>
                <a:lnTo>
                  <a:pt x="65454" y="17142"/>
                </a:lnTo>
                <a:lnTo>
                  <a:pt x="87272" y="17142"/>
                </a:lnTo>
                <a:lnTo>
                  <a:pt x="98181" y="34285"/>
                </a:lnTo>
                <a:lnTo>
                  <a:pt x="109090" y="34285"/>
                </a:lnTo>
                <a:lnTo>
                  <a:pt x="109090" y="51428"/>
                </a:lnTo>
                <a:lnTo>
                  <a:pt x="98181" y="68571"/>
                </a:lnTo>
                <a:lnTo>
                  <a:pt x="87272" y="68571"/>
                </a:lnTo>
                <a:lnTo>
                  <a:pt x="76363" y="85714"/>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23" name="Shape 5923"/>
          <p:cNvSpPr/>
          <p:nvPr/>
        </p:nvSpPr>
        <p:spPr>
          <a:xfrm>
            <a:off x="4229100" y="5387975"/>
            <a:ext cx="31750" cy="26987"/>
          </a:xfrm>
          <a:custGeom>
            <a:pathLst>
              <a:path extrusionOk="0" h="120000" w="120000">
                <a:moveTo>
                  <a:pt x="83478" y="84705"/>
                </a:moveTo>
                <a:lnTo>
                  <a:pt x="83478" y="84705"/>
                </a:lnTo>
                <a:lnTo>
                  <a:pt x="62608" y="84705"/>
                </a:lnTo>
                <a:lnTo>
                  <a:pt x="46956" y="91764"/>
                </a:lnTo>
                <a:lnTo>
                  <a:pt x="41739" y="105882"/>
                </a:lnTo>
                <a:lnTo>
                  <a:pt x="36521" y="112941"/>
                </a:lnTo>
                <a:lnTo>
                  <a:pt x="15652" y="112941"/>
                </a:lnTo>
                <a:lnTo>
                  <a:pt x="5217" y="105882"/>
                </a:lnTo>
                <a:lnTo>
                  <a:pt x="0" y="91764"/>
                </a:lnTo>
                <a:lnTo>
                  <a:pt x="0" y="84705"/>
                </a:lnTo>
                <a:lnTo>
                  <a:pt x="0" y="70588"/>
                </a:lnTo>
                <a:lnTo>
                  <a:pt x="0" y="56470"/>
                </a:lnTo>
                <a:lnTo>
                  <a:pt x="10434" y="42352"/>
                </a:lnTo>
                <a:lnTo>
                  <a:pt x="26086" y="35294"/>
                </a:lnTo>
                <a:lnTo>
                  <a:pt x="31304" y="28235"/>
                </a:lnTo>
                <a:lnTo>
                  <a:pt x="36521" y="14117"/>
                </a:lnTo>
                <a:lnTo>
                  <a:pt x="46956" y="0"/>
                </a:lnTo>
                <a:lnTo>
                  <a:pt x="62608" y="0"/>
                </a:lnTo>
                <a:lnTo>
                  <a:pt x="73043" y="14117"/>
                </a:lnTo>
                <a:lnTo>
                  <a:pt x="88695" y="21176"/>
                </a:lnTo>
                <a:lnTo>
                  <a:pt x="104347" y="35294"/>
                </a:lnTo>
                <a:lnTo>
                  <a:pt x="114782" y="42352"/>
                </a:lnTo>
                <a:lnTo>
                  <a:pt x="114782" y="56470"/>
                </a:lnTo>
                <a:lnTo>
                  <a:pt x="104347" y="70588"/>
                </a:lnTo>
                <a:lnTo>
                  <a:pt x="88695" y="77647"/>
                </a:lnTo>
                <a:lnTo>
                  <a:pt x="83478" y="8470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24" name="Shape 5924"/>
          <p:cNvSpPr/>
          <p:nvPr/>
        </p:nvSpPr>
        <p:spPr>
          <a:xfrm>
            <a:off x="4284662" y="5511800"/>
            <a:ext cx="1587" cy="4763"/>
          </a:xfrm>
          <a:custGeom>
            <a:pathLst>
              <a:path extrusionOk="0" h="120000" w="120000">
                <a:moveTo>
                  <a:pt x="0" y="40000"/>
                </a:moveTo>
                <a:lnTo>
                  <a:pt x="0" y="40000"/>
                </a:lnTo>
                <a:lnTo>
                  <a:pt x="0" y="0"/>
                </a:lnTo>
                <a:lnTo>
                  <a:pt x="60000" y="0"/>
                </a:lnTo>
                <a:lnTo>
                  <a:pt x="60000" y="40000"/>
                </a:lnTo>
                <a:lnTo>
                  <a:pt x="60000" y="80000"/>
                </a:lnTo>
                <a:lnTo>
                  <a:pt x="0" y="8000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25" name="Shape 5925"/>
          <p:cNvSpPr/>
          <p:nvPr/>
        </p:nvSpPr>
        <p:spPr>
          <a:xfrm>
            <a:off x="4284662" y="5511800"/>
            <a:ext cx="15875" cy="20638"/>
          </a:xfrm>
          <a:custGeom>
            <a:pathLst>
              <a:path extrusionOk="0" h="120000" w="120000">
                <a:moveTo>
                  <a:pt x="98181" y="36923"/>
                </a:moveTo>
                <a:lnTo>
                  <a:pt x="98181" y="36923"/>
                </a:lnTo>
                <a:lnTo>
                  <a:pt x="76363" y="27692"/>
                </a:lnTo>
                <a:lnTo>
                  <a:pt x="65454" y="9230"/>
                </a:lnTo>
                <a:lnTo>
                  <a:pt x="32727" y="0"/>
                </a:lnTo>
                <a:lnTo>
                  <a:pt x="10909" y="9230"/>
                </a:lnTo>
                <a:lnTo>
                  <a:pt x="0" y="27692"/>
                </a:lnTo>
                <a:lnTo>
                  <a:pt x="0" y="36923"/>
                </a:lnTo>
                <a:lnTo>
                  <a:pt x="10909" y="101538"/>
                </a:lnTo>
                <a:lnTo>
                  <a:pt x="109090" y="110769"/>
                </a:lnTo>
                <a:lnTo>
                  <a:pt x="98181" y="3692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26" name="Shape 5926"/>
          <p:cNvSpPr/>
          <p:nvPr/>
        </p:nvSpPr>
        <p:spPr>
          <a:xfrm>
            <a:off x="4357687" y="5446712"/>
            <a:ext cx="4762" cy="4762"/>
          </a:xfrm>
          <a:custGeom>
            <a:pathLst>
              <a:path extrusionOk="0" h="120000" w="120000">
                <a:moveTo>
                  <a:pt x="0" y="40000"/>
                </a:moveTo>
                <a:lnTo>
                  <a:pt x="30000" y="0"/>
                </a:lnTo>
                <a:lnTo>
                  <a:pt x="60000" y="0"/>
                </a:lnTo>
                <a:lnTo>
                  <a:pt x="90000" y="0"/>
                </a:lnTo>
                <a:lnTo>
                  <a:pt x="90000" y="40000"/>
                </a:lnTo>
                <a:lnTo>
                  <a:pt x="90000" y="80000"/>
                </a:lnTo>
                <a:lnTo>
                  <a:pt x="0" y="8000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27" name="Shape 5927"/>
          <p:cNvSpPr/>
          <p:nvPr/>
        </p:nvSpPr>
        <p:spPr>
          <a:xfrm>
            <a:off x="4360862" y="5446712"/>
            <a:ext cx="14287" cy="20636"/>
          </a:xfrm>
          <a:custGeom>
            <a:pathLst>
              <a:path extrusionOk="0" h="120000" w="120000">
                <a:moveTo>
                  <a:pt x="108000" y="46153"/>
                </a:moveTo>
                <a:lnTo>
                  <a:pt x="108000" y="46153"/>
                </a:lnTo>
                <a:lnTo>
                  <a:pt x="84000" y="18461"/>
                </a:lnTo>
                <a:lnTo>
                  <a:pt x="84000" y="9230"/>
                </a:lnTo>
                <a:lnTo>
                  <a:pt x="60000" y="0"/>
                </a:lnTo>
                <a:lnTo>
                  <a:pt x="24000" y="0"/>
                </a:lnTo>
                <a:lnTo>
                  <a:pt x="12000" y="9230"/>
                </a:lnTo>
                <a:lnTo>
                  <a:pt x="0" y="18461"/>
                </a:lnTo>
                <a:lnTo>
                  <a:pt x="0" y="27692"/>
                </a:lnTo>
                <a:lnTo>
                  <a:pt x="0" y="36923"/>
                </a:lnTo>
                <a:lnTo>
                  <a:pt x="12000" y="101538"/>
                </a:lnTo>
                <a:lnTo>
                  <a:pt x="108000" y="110769"/>
                </a:lnTo>
                <a:lnTo>
                  <a:pt x="108000" y="4615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28" name="Shape 5928"/>
          <p:cNvSpPr/>
          <p:nvPr/>
        </p:nvSpPr>
        <p:spPr>
          <a:xfrm>
            <a:off x="4306887" y="5395912"/>
            <a:ext cx="7937" cy="4762"/>
          </a:xfrm>
          <a:custGeom>
            <a:pathLst>
              <a:path extrusionOk="0" h="120000" w="120000">
                <a:moveTo>
                  <a:pt x="100000" y="40000"/>
                </a:moveTo>
                <a:lnTo>
                  <a:pt x="80000" y="0"/>
                </a:lnTo>
                <a:lnTo>
                  <a:pt x="60000" y="0"/>
                </a:lnTo>
                <a:lnTo>
                  <a:pt x="40000" y="0"/>
                </a:lnTo>
                <a:lnTo>
                  <a:pt x="20000" y="0"/>
                </a:lnTo>
                <a:lnTo>
                  <a:pt x="0" y="0"/>
                </a:lnTo>
                <a:lnTo>
                  <a:pt x="0" y="40000"/>
                </a:lnTo>
                <a:lnTo>
                  <a:pt x="60000" y="80000"/>
                </a:lnTo>
                <a:lnTo>
                  <a:pt x="100000" y="80000"/>
                </a:lnTo>
                <a:lnTo>
                  <a:pt x="10000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29" name="Shape 5929"/>
          <p:cNvSpPr/>
          <p:nvPr/>
        </p:nvSpPr>
        <p:spPr>
          <a:xfrm>
            <a:off x="4306887" y="5395912"/>
            <a:ext cx="23812" cy="20636"/>
          </a:xfrm>
          <a:custGeom>
            <a:pathLst>
              <a:path extrusionOk="0" h="120000" w="120000">
                <a:moveTo>
                  <a:pt x="112941" y="36923"/>
                </a:moveTo>
                <a:lnTo>
                  <a:pt x="112941" y="36923"/>
                </a:lnTo>
                <a:lnTo>
                  <a:pt x="98823" y="9230"/>
                </a:lnTo>
                <a:lnTo>
                  <a:pt x="91764" y="0"/>
                </a:lnTo>
                <a:lnTo>
                  <a:pt x="70588" y="0"/>
                </a:lnTo>
                <a:lnTo>
                  <a:pt x="63529" y="0"/>
                </a:lnTo>
                <a:lnTo>
                  <a:pt x="49411" y="0"/>
                </a:lnTo>
                <a:lnTo>
                  <a:pt x="21176" y="9230"/>
                </a:lnTo>
                <a:lnTo>
                  <a:pt x="7058" y="18461"/>
                </a:lnTo>
                <a:lnTo>
                  <a:pt x="0" y="27692"/>
                </a:lnTo>
                <a:lnTo>
                  <a:pt x="56470" y="92307"/>
                </a:lnTo>
                <a:lnTo>
                  <a:pt x="112941" y="110769"/>
                </a:lnTo>
                <a:lnTo>
                  <a:pt x="112941" y="3692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30" name="Shape 5930"/>
          <p:cNvSpPr/>
          <p:nvPr/>
        </p:nvSpPr>
        <p:spPr>
          <a:xfrm>
            <a:off x="4248150" y="5445125"/>
            <a:ext cx="15875" cy="7937"/>
          </a:xfrm>
          <a:custGeom>
            <a:pathLst>
              <a:path extrusionOk="0" h="120000" w="120000">
                <a:moveTo>
                  <a:pt x="21818" y="96000"/>
                </a:moveTo>
                <a:lnTo>
                  <a:pt x="32727" y="72000"/>
                </a:lnTo>
                <a:lnTo>
                  <a:pt x="32727" y="48000"/>
                </a:lnTo>
                <a:lnTo>
                  <a:pt x="43636" y="48000"/>
                </a:lnTo>
                <a:lnTo>
                  <a:pt x="43636" y="24000"/>
                </a:lnTo>
                <a:lnTo>
                  <a:pt x="65454" y="48000"/>
                </a:lnTo>
                <a:lnTo>
                  <a:pt x="76363" y="48000"/>
                </a:lnTo>
                <a:lnTo>
                  <a:pt x="87272" y="48000"/>
                </a:lnTo>
                <a:lnTo>
                  <a:pt x="98181" y="24000"/>
                </a:lnTo>
                <a:lnTo>
                  <a:pt x="109090" y="24000"/>
                </a:lnTo>
                <a:lnTo>
                  <a:pt x="109090" y="0"/>
                </a:lnTo>
                <a:lnTo>
                  <a:pt x="98181" y="0"/>
                </a:lnTo>
                <a:lnTo>
                  <a:pt x="76363" y="0"/>
                </a:lnTo>
                <a:lnTo>
                  <a:pt x="65454" y="0"/>
                </a:lnTo>
                <a:lnTo>
                  <a:pt x="54545" y="0"/>
                </a:lnTo>
                <a:lnTo>
                  <a:pt x="43636" y="0"/>
                </a:lnTo>
                <a:lnTo>
                  <a:pt x="32727" y="0"/>
                </a:lnTo>
                <a:lnTo>
                  <a:pt x="21818" y="0"/>
                </a:lnTo>
                <a:lnTo>
                  <a:pt x="10909" y="0"/>
                </a:lnTo>
                <a:lnTo>
                  <a:pt x="0" y="24000"/>
                </a:lnTo>
                <a:lnTo>
                  <a:pt x="0" y="48000"/>
                </a:lnTo>
                <a:lnTo>
                  <a:pt x="10909" y="72000"/>
                </a:lnTo>
                <a:lnTo>
                  <a:pt x="21818" y="96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31" name="Shape 5931"/>
          <p:cNvSpPr/>
          <p:nvPr/>
        </p:nvSpPr>
        <p:spPr>
          <a:xfrm>
            <a:off x="4248150" y="5445125"/>
            <a:ext cx="31750" cy="23813"/>
          </a:xfrm>
          <a:custGeom>
            <a:pathLst>
              <a:path extrusionOk="0" h="120000" w="120000">
                <a:moveTo>
                  <a:pt x="21818" y="112000"/>
                </a:moveTo>
                <a:lnTo>
                  <a:pt x="21818" y="112000"/>
                </a:lnTo>
                <a:lnTo>
                  <a:pt x="32727" y="80000"/>
                </a:lnTo>
                <a:lnTo>
                  <a:pt x="38181" y="56000"/>
                </a:lnTo>
                <a:lnTo>
                  <a:pt x="43636" y="48000"/>
                </a:lnTo>
                <a:lnTo>
                  <a:pt x="49090" y="40000"/>
                </a:lnTo>
                <a:lnTo>
                  <a:pt x="70909" y="48000"/>
                </a:lnTo>
                <a:lnTo>
                  <a:pt x="81818" y="48000"/>
                </a:lnTo>
                <a:lnTo>
                  <a:pt x="98181" y="48000"/>
                </a:lnTo>
                <a:lnTo>
                  <a:pt x="103636" y="40000"/>
                </a:lnTo>
                <a:lnTo>
                  <a:pt x="114545" y="32000"/>
                </a:lnTo>
                <a:lnTo>
                  <a:pt x="114545" y="16000"/>
                </a:lnTo>
                <a:lnTo>
                  <a:pt x="114545" y="8000"/>
                </a:lnTo>
                <a:lnTo>
                  <a:pt x="103636" y="8000"/>
                </a:lnTo>
                <a:lnTo>
                  <a:pt x="81818" y="0"/>
                </a:lnTo>
                <a:lnTo>
                  <a:pt x="70909" y="0"/>
                </a:lnTo>
                <a:lnTo>
                  <a:pt x="60000" y="0"/>
                </a:lnTo>
                <a:lnTo>
                  <a:pt x="49090" y="0"/>
                </a:lnTo>
                <a:lnTo>
                  <a:pt x="38181" y="0"/>
                </a:lnTo>
                <a:lnTo>
                  <a:pt x="21818" y="8000"/>
                </a:lnTo>
                <a:lnTo>
                  <a:pt x="5454" y="8000"/>
                </a:lnTo>
                <a:lnTo>
                  <a:pt x="0" y="24000"/>
                </a:lnTo>
                <a:lnTo>
                  <a:pt x="0" y="48000"/>
                </a:lnTo>
                <a:lnTo>
                  <a:pt x="10909" y="72000"/>
                </a:lnTo>
                <a:lnTo>
                  <a:pt x="16363" y="104000"/>
                </a:lnTo>
                <a:lnTo>
                  <a:pt x="21818" y="112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32" name="Shape 5932"/>
          <p:cNvSpPr/>
          <p:nvPr/>
        </p:nvSpPr>
        <p:spPr>
          <a:xfrm>
            <a:off x="4313237" y="5457825"/>
            <a:ext cx="11112" cy="6349"/>
          </a:xfrm>
          <a:custGeom>
            <a:pathLst>
              <a:path extrusionOk="0" h="120000" w="120000">
                <a:moveTo>
                  <a:pt x="0" y="0"/>
                </a:moveTo>
                <a:lnTo>
                  <a:pt x="75000" y="30000"/>
                </a:lnTo>
                <a:lnTo>
                  <a:pt x="105000" y="60000"/>
                </a:lnTo>
                <a:lnTo>
                  <a:pt x="75000" y="90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33" name="Shape 5933"/>
          <p:cNvSpPr/>
          <p:nvPr/>
        </p:nvSpPr>
        <p:spPr>
          <a:xfrm>
            <a:off x="4322762" y="5462587"/>
            <a:ext cx="7937" cy="12699"/>
          </a:xfrm>
          <a:custGeom>
            <a:pathLst>
              <a:path extrusionOk="0" h="120000" w="120000">
                <a:moveTo>
                  <a:pt x="96000" y="105000"/>
                </a:moveTo>
                <a:lnTo>
                  <a:pt x="96000" y="105000"/>
                </a:lnTo>
                <a:lnTo>
                  <a:pt x="24000" y="60000"/>
                </a:lnTo>
                <a:lnTo>
                  <a:pt x="0" y="30000"/>
                </a:lnTo>
                <a:lnTo>
                  <a:pt x="24000" y="15000"/>
                </a:lnTo>
                <a:lnTo>
                  <a:pt x="24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34" name="Shape 5934"/>
          <p:cNvSpPr/>
          <p:nvPr/>
        </p:nvSpPr>
        <p:spPr>
          <a:xfrm>
            <a:off x="4224337" y="5462587"/>
            <a:ext cx="1587" cy="23812"/>
          </a:xfrm>
          <a:custGeom>
            <a:pathLst>
              <a:path extrusionOk="0" h="120000" w="120000">
                <a:moveTo>
                  <a:pt x="0" y="112000"/>
                </a:moveTo>
                <a:lnTo>
                  <a:pt x="0" y="96000"/>
                </a:lnTo>
                <a:lnTo>
                  <a:pt x="0" y="80000"/>
                </a:lnTo>
                <a:lnTo>
                  <a:pt x="0" y="72000"/>
                </a:lnTo>
                <a:lnTo>
                  <a:pt x="0" y="64000"/>
                </a:lnTo>
                <a:lnTo>
                  <a:pt x="0" y="56000"/>
                </a:lnTo>
                <a:lnTo>
                  <a:pt x="0" y="48000"/>
                </a:lnTo>
                <a:lnTo>
                  <a:pt x="0" y="40000"/>
                </a:lnTo>
                <a:lnTo>
                  <a:pt x="0" y="32000"/>
                </a:lnTo>
                <a:lnTo>
                  <a:pt x="0" y="16000"/>
                </a:lnTo>
                <a:lnTo>
                  <a:pt x="0" y="8000"/>
                </a:lnTo>
                <a:lnTo>
                  <a:pt x="0" y="0"/>
                </a:lnTo>
                <a:lnTo>
                  <a:pt x="0" y="112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35" name="Shape 5935"/>
          <p:cNvSpPr/>
          <p:nvPr/>
        </p:nvSpPr>
        <p:spPr>
          <a:xfrm>
            <a:off x="4224337" y="5462587"/>
            <a:ext cx="17461" cy="39687"/>
          </a:xfrm>
          <a:custGeom>
            <a:pathLst>
              <a:path extrusionOk="0" h="120000" w="120000">
                <a:moveTo>
                  <a:pt x="110000" y="115200"/>
                </a:moveTo>
                <a:lnTo>
                  <a:pt x="110000" y="115200"/>
                </a:lnTo>
                <a:lnTo>
                  <a:pt x="100000" y="100800"/>
                </a:lnTo>
                <a:lnTo>
                  <a:pt x="90000" y="81600"/>
                </a:lnTo>
                <a:lnTo>
                  <a:pt x="80000" y="72000"/>
                </a:lnTo>
                <a:lnTo>
                  <a:pt x="80000" y="67200"/>
                </a:lnTo>
                <a:lnTo>
                  <a:pt x="70000" y="62400"/>
                </a:lnTo>
                <a:lnTo>
                  <a:pt x="60000" y="57600"/>
                </a:lnTo>
                <a:lnTo>
                  <a:pt x="30000" y="52800"/>
                </a:lnTo>
                <a:lnTo>
                  <a:pt x="30000" y="43200"/>
                </a:lnTo>
                <a:lnTo>
                  <a:pt x="30000" y="33600"/>
                </a:lnTo>
                <a:lnTo>
                  <a:pt x="20000" y="19200"/>
                </a:lnTo>
                <a:lnTo>
                  <a:pt x="0" y="4800"/>
                </a:lnTo>
                <a:lnTo>
                  <a:pt x="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36" name="Shape 5936"/>
          <p:cNvSpPr/>
          <p:nvPr/>
        </p:nvSpPr>
        <p:spPr>
          <a:xfrm>
            <a:off x="4198937" y="5426075"/>
            <a:ext cx="25399" cy="7937"/>
          </a:xfrm>
          <a:custGeom>
            <a:pathLst>
              <a:path extrusionOk="0" h="120000" w="120000">
                <a:moveTo>
                  <a:pt x="0" y="0"/>
                </a:moveTo>
                <a:lnTo>
                  <a:pt x="13333" y="24000"/>
                </a:lnTo>
                <a:lnTo>
                  <a:pt x="33333" y="48000"/>
                </a:lnTo>
                <a:lnTo>
                  <a:pt x="53333" y="48000"/>
                </a:lnTo>
                <a:lnTo>
                  <a:pt x="66666" y="48000"/>
                </a:lnTo>
                <a:lnTo>
                  <a:pt x="80000" y="48000"/>
                </a:lnTo>
                <a:lnTo>
                  <a:pt x="93333" y="72000"/>
                </a:lnTo>
                <a:lnTo>
                  <a:pt x="106666" y="72000"/>
                </a:lnTo>
                <a:lnTo>
                  <a:pt x="113333" y="96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37" name="Shape 5937"/>
          <p:cNvSpPr/>
          <p:nvPr/>
        </p:nvSpPr>
        <p:spPr>
          <a:xfrm>
            <a:off x="4198937" y="5432425"/>
            <a:ext cx="41275" cy="11113"/>
          </a:xfrm>
          <a:custGeom>
            <a:pathLst>
              <a:path extrusionOk="0" h="120000" w="120000">
                <a:moveTo>
                  <a:pt x="0" y="102857"/>
                </a:moveTo>
                <a:lnTo>
                  <a:pt x="0" y="102857"/>
                </a:lnTo>
                <a:lnTo>
                  <a:pt x="12413" y="68571"/>
                </a:lnTo>
                <a:lnTo>
                  <a:pt x="33103" y="51428"/>
                </a:lnTo>
                <a:lnTo>
                  <a:pt x="53793" y="51428"/>
                </a:lnTo>
                <a:lnTo>
                  <a:pt x="70344" y="51428"/>
                </a:lnTo>
                <a:lnTo>
                  <a:pt x="82758" y="51428"/>
                </a:lnTo>
                <a:lnTo>
                  <a:pt x="99310" y="34285"/>
                </a:lnTo>
                <a:lnTo>
                  <a:pt x="111724" y="17142"/>
                </a:lnTo>
                <a:lnTo>
                  <a:pt x="115862"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38" name="Shape 5938"/>
          <p:cNvSpPr/>
          <p:nvPr/>
        </p:nvSpPr>
        <p:spPr>
          <a:xfrm>
            <a:off x="4351337" y="5472112"/>
            <a:ext cx="12699" cy="14287"/>
          </a:xfrm>
          <a:custGeom>
            <a:pathLst>
              <a:path extrusionOk="0" h="120000" w="120000">
                <a:moveTo>
                  <a:pt x="40000" y="106666"/>
                </a:moveTo>
                <a:lnTo>
                  <a:pt x="66666" y="106666"/>
                </a:lnTo>
                <a:lnTo>
                  <a:pt x="66666" y="53333"/>
                </a:lnTo>
                <a:lnTo>
                  <a:pt x="106666" y="53333"/>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39" name="Shape 5939"/>
          <p:cNvSpPr/>
          <p:nvPr/>
        </p:nvSpPr>
        <p:spPr>
          <a:xfrm>
            <a:off x="4310062" y="5484812"/>
            <a:ext cx="14287" cy="14287"/>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40" name="Shape 5940"/>
          <p:cNvSpPr/>
          <p:nvPr/>
        </p:nvSpPr>
        <p:spPr>
          <a:xfrm>
            <a:off x="4284662" y="5457825"/>
            <a:ext cx="12699" cy="12699"/>
          </a:xfrm>
          <a:custGeom>
            <a:pathLst>
              <a:path extrusionOk="0" h="120000" w="120000">
                <a:moveTo>
                  <a:pt x="48000" y="105000"/>
                </a:moveTo>
                <a:lnTo>
                  <a:pt x="48000" y="105000"/>
                </a:lnTo>
                <a:lnTo>
                  <a:pt x="48000" y="75000"/>
                </a:lnTo>
                <a:lnTo>
                  <a:pt x="108000" y="75000"/>
                </a:lnTo>
                <a:lnTo>
                  <a:pt x="108000" y="30000"/>
                </a:lnTo>
                <a:lnTo>
                  <a:pt x="48000" y="0"/>
                </a:lnTo>
                <a:lnTo>
                  <a:pt x="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41" name="Shape 5941"/>
          <p:cNvSpPr/>
          <p:nvPr/>
        </p:nvSpPr>
        <p:spPr>
          <a:xfrm>
            <a:off x="4343400" y="5407025"/>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42" name="Shape 5942"/>
          <p:cNvSpPr/>
          <p:nvPr/>
        </p:nvSpPr>
        <p:spPr>
          <a:xfrm>
            <a:off x="4259262" y="5338762"/>
            <a:ext cx="12699" cy="14287"/>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43" name="Shape 5943"/>
          <p:cNvSpPr/>
          <p:nvPr/>
        </p:nvSpPr>
        <p:spPr>
          <a:xfrm>
            <a:off x="4297362" y="5345112"/>
            <a:ext cx="14287" cy="12699"/>
          </a:xfrm>
          <a:custGeom>
            <a:pathLst>
              <a:path extrusionOk="0" h="120000" w="120000">
                <a:moveTo>
                  <a:pt x="48000" y="105000"/>
                </a:moveTo>
                <a:lnTo>
                  <a:pt x="108000" y="105000"/>
                </a:lnTo>
                <a:lnTo>
                  <a:pt x="108000" y="75000"/>
                </a:lnTo>
                <a:lnTo>
                  <a:pt x="108000" y="30000"/>
                </a:lnTo>
                <a:lnTo>
                  <a:pt x="48000" y="30000"/>
                </a:lnTo>
                <a:lnTo>
                  <a:pt x="48000" y="0"/>
                </a:lnTo>
                <a:lnTo>
                  <a:pt x="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44" name="Shape 5944"/>
          <p:cNvSpPr/>
          <p:nvPr/>
        </p:nvSpPr>
        <p:spPr>
          <a:xfrm>
            <a:off x="4230687" y="5462587"/>
            <a:ext cx="12699" cy="15875"/>
          </a:xfrm>
          <a:custGeom>
            <a:pathLst>
              <a:path extrusionOk="0" h="120000" w="120000">
                <a:moveTo>
                  <a:pt x="66666" y="108000"/>
                </a:moveTo>
                <a:lnTo>
                  <a:pt x="106666" y="108000"/>
                </a:lnTo>
                <a:lnTo>
                  <a:pt x="106666" y="0"/>
                </a:lnTo>
                <a:lnTo>
                  <a:pt x="66666" y="0"/>
                </a:lnTo>
                <a:lnTo>
                  <a:pt x="40000" y="0"/>
                </a:lnTo>
                <a:lnTo>
                  <a:pt x="0" y="0"/>
                </a:lnTo>
                <a:lnTo>
                  <a:pt x="0" y="108000"/>
                </a:lnTo>
                <a:lnTo>
                  <a:pt x="40000" y="108000"/>
                </a:lnTo>
                <a:lnTo>
                  <a:pt x="66666"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45" name="Shape 5945"/>
          <p:cNvSpPr/>
          <p:nvPr/>
        </p:nvSpPr>
        <p:spPr>
          <a:xfrm>
            <a:off x="4233862" y="5513387"/>
            <a:ext cx="14287" cy="15875"/>
          </a:xfrm>
          <a:custGeom>
            <a:pathLst>
              <a:path extrusionOk="0" h="120000" w="120000">
                <a:moveTo>
                  <a:pt x="48000" y="108000"/>
                </a:moveTo>
                <a:lnTo>
                  <a:pt x="48000" y="108000"/>
                </a:lnTo>
                <a:lnTo>
                  <a:pt x="108000" y="108000"/>
                </a:lnTo>
                <a:lnTo>
                  <a:pt x="48000" y="0"/>
                </a:lnTo>
                <a:lnTo>
                  <a:pt x="0" y="0"/>
                </a:lnTo>
                <a:lnTo>
                  <a:pt x="0" y="108000"/>
                </a:lnTo>
                <a:lnTo>
                  <a:pt x="4800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46" name="Shape 5946"/>
          <p:cNvSpPr/>
          <p:nvPr/>
        </p:nvSpPr>
        <p:spPr>
          <a:xfrm>
            <a:off x="4198937" y="5481637"/>
            <a:ext cx="12699" cy="12699"/>
          </a:xfrm>
          <a:custGeom>
            <a:pathLst>
              <a:path extrusionOk="0" h="120000" w="120000">
                <a:moveTo>
                  <a:pt x="66666" y="105000"/>
                </a:moveTo>
                <a:lnTo>
                  <a:pt x="66666" y="105000"/>
                </a:lnTo>
                <a:lnTo>
                  <a:pt x="66666" y="7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lnTo>
                  <a:pt x="66666"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47" name="Shape 5947"/>
          <p:cNvSpPr/>
          <p:nvPr/>
        </p:nvSpPr>
        <p:spPr>
          <a:xfrm>
            <a:off x="4197350" y="5387975"/>
            <a:ext cx="14288" cy="12699"/>
          </a:xfrm>
          <a:custGeom>
            <a:pathLst>
              <a:path extrusionOk="0" h="120000" w="120000">
                <a:moveTo>
                  <a:pt x="48000" y="105000"/>
                </a:move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48" name="Shape 5948"/>
          <p:cNvSpPr/>
          <p:nvPr/>
        </p:nvSpPr>
        <p:spPr>
          <a:xfrm>
            <a:off x="4368800" y="5510212"/>
            <a:ext cx="12699" cy="12699"/>
          </a:xfrm>
          <a:custGeom>
            <a:pathLst>
              <a:path extrusionOk="0" h="120000" w="120000">
                <a:moveTo>
                  <a:pt x="66666" y="105000"/>
                </a:moveTo>
                <a:lnTo>
                  <a:pt x="66666" y="105000"/>
                </a:lnTo>
                <a:lnTo>
                  <a:pt x="66666" y="75000"/>
                </a:lnTo>
                <a:lnTo>
                  <a:pt x="106666" y="75000"/>
                </a:lnTo>
                <a:lnTo>
                  <a:pt x="106666" y="30000"/>
                </a:lnTo>
                <a:lnTo>
                  <a:pt x="66666" y="0"/>
                </a:lnTo>
                <a:lnTo>
                  <a:pt x="40000" y="0"/>
                </a:lnTo>
                <a:lnTo>
                  <a:pt x="0" y="0"/>
                </a:lnTo>
                <a:lnTo>
                  <a:pt x="0" y="30000"/>
                </a:lnTo>
                <a:lnTo>
                  <a:pt x="0" y="75000"/>
                </a:lnTo>
                <a:lnTo>
                  <a:pt x="40000" y="105000"/>
                </a:lnTo>
                <a:lnTo>
                  <a:pt x="66666"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49" name="Shape 5949"/>
          <p:cNvSpPr/>
          <p:nvPr/>
        </p:nvSpPr>
        <p:spPr>
          <a:xfrm>
            <a:off x="4389437" y="5451475"/>
            <a:ext cx="14287" cy="15875"/>
          </a:xfrm>
          <a:custGeom>
            <a:pathLst>
              <a:path extrusionOk="0" h="120000" w="120000">
                <a:moveTo>
                  <a:pt x="48000" y="108000"/>
                </a:moveTo>
                <a:lnTo>
                  <a:pt x="108000" y="108000"/>
                </a:lnTo>
                <a:lnTo>
                  <a:pt x="108000" y="0"/>
                </a:lnTo>
                <a:lnTo>
                  <a:pt x="48000" y="0"/>
                </a:lnTo>
                <a:lnTo>
                  <a:pt x="0" y="0"/>
                </a:lnTo>
                <a:lnTo>
                  <a:pt x="0" y="108000"/>
                </a:lnTo>
                <a:lnTo>
                  <a:pt x="4800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50" name="Shape 5950"/>
          <p:cNvSpPr/>
          <p:nvPr/>
        </p:nvSpPr>
        <p:spPr>
          <a:xfrm>
            <a:off x="4360862" y="5378450"/>
            <a:ext cx="11112" cy="12699"/>
          </a:xfrm>
          <a:custGeom>
            <a:pathLst>
              <a:path extrusionOk="0" h="120000" w="120000">
                <a:moveTo>
                  <a:pt x="30000" y="105000"/>
                </a:moveTo>
                <a:lnTo>
                  <a:pt x="75000" y="105000"/>
                </a:lnTo>
                <a:lnTo>
                  <a:pt x="75000" y="75000"/>
                </a:lnTo>
                <a:lnTo>
                  <a:pt x="105000" y="75000"/>
                </a:lnTo>
                <a:lnTo>
                  <a:pt x="105000" y="30000"/>
                </a:lnTo>
                <a:lnTo>
                  <a:pt x="75000" y="30000"/>
                </a:lnTo>
                <a:lnTo>
                  <a:pt x="75000" y="0"/>
                </a:lnTo>
                <a:lnTo>
                  <a:pt x="30000" y="0"/>
                </a:lnTo>
                <a:lnTo>
                  <a:pt x="0" y="30000"/>
                </a:lnTo>
                <a:lnTo>
                  <a:pt x="0" y="75000"/>
                </a:lnTo>
                <a:lnTo>
                  <a:pt x="0" y="105000"/>
                </a:lnTo>
                <a:lnTo>
                  <a:pt x="3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51" name="Shape 5951"/>
          <p:cNvSpPr/>
          <p:nvPr/>
        </p:nvSpPr>
        <p:spPr>
          <a:xfrm>
            <a:off x="4303712" y="5365750"/>
            <a:ext cx="12699" cy="12699"/>
          </a:xfrm>
          <a:custGeom>
            <a:pathLst>
              <a:path extrusionOk="0" h="120000" w="120000">
                <a:moveTo>
                  <a:pt x="66666" y="105000"/>
                </a:moveTo>
                <a:lnTo>
                  <a:pt x="106666" y="75000"/>
                </a:lnTo>
                <a:lnTo>
                  <a:pt x="106666" y="30000"/>
                </a:lnTo>
                <a:lnTo>
                  <a:pt x="106666" y="0"/>
                </a:lnTo>
                <a:lnTo>
                  <a:pt x="66666" y="0"/>
                </a:lnTo>
                <a:lnTo>
                  <a:pt x="40000" y="0"/>
                </a:lnTo>
                <a:lnTo>
                  <a:pt x="0" y="30000"/>
                </a:lnTo>
                <a:lnTo>
                  <a:pt x="0" y="75000"/>
                </a:lnTo>
                <a:lnTo>
                  <a:pt x="40000" y="105000"/>
                </a:lnTo>
                <a:lnTo>
                  <a:pt x="66666"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52" name="Shape 5952"/>
          <p:cNvSpPr/>
          <p:nvPr/>
        </p:nvSpPr>
        <p:spPr>
          <a:xfrm>
            <a:off x="4330700" y="5353050"/>
            <a:ext cx="12699" cy="14288"/>
          </a:xfrm>
          <a:custGeom>
            <a:pathLst>
              <a:path extrusionOk="0" h="120000" w="120000">
                <a:moveTo>
                  <a:pt x="66666" y="106666"/>
                </a:moveTo>
                <a:lnTo>
                  <a:pt x="106666" y="106666"/>
                </a:lnTo>
                <a:lnTo>
                  <a:pt x="106666" y="53333"/>
                </a:lnTo>
                <a:lnTo>
                  <a:pt x="106666" y="0"/>
                </a:lnTo>
                <a:lnTo>
                  <a:pt x="66666" y="0"/>
                </a:lnTo>
                <a:lnTo>
                  <a:pt x="40000" y="0"/>
                </a:lnTo>
                <a:lnTo>
                  <a:pt x="0" y="0"/>
                </a:lnTo>
                <a:lnTo>
                  <a:pt x="0" y="53333"/>
                </a:lnTo>
                <a:lnTo>
                  <a:pt x="0" y="106666"/>
                </a:lnTo>
                <a:lnTo>
                  <a:pt x="40000" y="106666"/>
                </a:lnTo>
                <a:lnTo>
                  <a:pt x="66666"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53" name="Shape 5953"/>
          <p:cNvSpPr/>
          <p:nvPr/>
        </p:nvSpPr>
        <p:spPr>
          <a:xfrm>
            <a:off x="4581525" y="5345112"/>
            <a:ext cx="233363" cy="268286"/>
          </a:xfrm>
          <a:custGeom>
            <a:pathLst>
              <a:path extrusionOk="0" h="120000" w="120000">
                <a:moveTo>
                  <a:pt x="65454" y="0"/>
                </a:moveTo>
                <a:lnTo>
                  <a:pt x="65454" y="0"/>
                </a:lnTo>
                <a:lnTo>
                  <a:pt x="70545" y="710"/>
                </a:lnTo>
                <a:lnTo>
                  <a:pt x="73454" y="2130"/>
                </a:lnTo>
                <a:lnTo>
                  <a:pt x="77818" y="4260"/>
                </a:lnTo>
                <a:lnTo>
                  <a:pt x="80727" y="5680"/>
                </a:lnTo>
                <a:lnTo>
                  <a:pt x="83636" y="7810"/>
                </a:lnTo>
                <a:lnTo>
                  <a:pt x="86545" y="9230"/>
                </a:lnTo>
                <a:lnTo>
                  <a:pt x="90181" y="10650"/>
                </a:lnTo>
                <a:lnTo>
                  <a:pt x="93818" y="12781"/>
                </a:lnTo>
                <a:lnTo>
                  <a:pt x="100363" y="15621"/>
                </a:lnTo>
                <a:lnTo>
                  <a:pt x="106181" y="19881"/>
                </a:lnTo>
                <a:lnTo>
                  <a:pt x="110545" y="23431"/>
                </a:lnTo>
                <a:lnTo>
                  <a:pt x="113454" y="27692"/>
                </a:lnTo>
                <a:lnTo>
                  <a:pt x="114181" y="29112"/>
                </a:lnTo>
                <a:lnTo>
                  <a:pt x="114909" y="31952"/>
                </a:lnTo>
                <a:lnTo>
                  <a:pt x="116363" y="34082"/>
                </a:lnTo>
                <a:lnTo>
                  <a:pt x="117090" y="36213"/>
                </a:lnTo>
                <a:lnTo>
                  <a:pt x="117818" y="39763"/>
                </a:lnTo>
                <a:lnTo>
                  <a:pt x="118545" y="42603"/>
                </a:lnTo>
                <a:lnTo>
                  <a:pt x="118545" y="45443"/>
                </a:lnTo>
                <a:lnTo>
                  <a:pt x="118545" y="48994"/>
                </a:lnTo>
                <a:lnTo>
                  <a:pt x="118545" y="51834"/>
                </a:lnTo>
                <a:lnTo>
                  <a:pt x="119272" y="56094"/>
                </a:lnTo>
                <a:lnTo>
                  <a:pt x="119272" y="59644"/>
                </a:lnTo>
                <a:lnTo>
                  <a:pt x="119272" y="63905"/>
                </a:lnTo>
                <a:lnTo>
                  <a:pt x="119272" y="68165"/>
                </a:lnTo>
                <a:lnTo>
                  <a:pt x="119272" y="72426"/>
                </a:lnTo>
                <a:lnTo>
                  <a:pt x="119272" y="76686"/>
                </a:lnTo>
                <a:lnTo>
                  <a:pt x="117818" y="79526"/>
                </a:lnTo>
                <a:lnTo>
                  <a:pt x="114909" y="82366"/>
                </a:lnTo>
                <a:lnTo>
                  <a:pt x="112000" y="85917"/>
                </a:lnTo>
                <a:lnTo>
                  <a:pt x="108363" y="90177"/>
                </a:lnTo>
                <a:lnTo>
                  <a:pt x="104727" y="95147"/>
                </a:lnTo>
                <a:lnTo>
                  <a:pt x="100363" y="99408"/>
                </a:lnTo>
                <a:lnTo>
                  <a:pt x="96727" y="102958"/>
                </a:lnTo>
                <a:lnTo>
                  <a:pt x="93090" y="105798"/>
                </a:lnTo>
                <a:lnTo>
                  <a:pt x="90181" y="107928"/>
                </a:lnTo>
                <a:lnTo>
                  <a:pt x="86545" y="109349"/>
                </a:lnTo>
                <a:lnTo>
                  <a:pt x="80000" y="112189"/>
                </a:lnTo>
                <a:lnTo>
                  <a:pt x="72727" y="115029"/>
                </a:lnTo>
                <a:lnTo>
                  <a:pt x="64727" y="117159"/>
                </a:lnTo>
                <a:lnTo>
                  <a:pt x="55272" y="118579"/>
                </a:lnTo>
                <a:lnTo>
                  <a:pt x="46545" y="119289"/>
                </a:lnTo>
                <a:lnTo>
                  <a:pt x="37090" y="117159"/>
                </a:lnTo>
                <a:lnTo>
                  <a:pt x="29090" y="112899"/>
                </a:lnTo>
                <a:lnTo>
                  <a:pt x="26181" y="111479"/>
                </a:lnTo>
                <a:lnTo>
                  <a:pt x="22545" y="108639"/>
                </a:lnTo>
                <a:lnTo>
                  <a:pt x="19636" y="105798"/>
                </a:lnTo>
                <a:lnTo>
                  <a:pt x="16000" y="102248"/>
                </a:lnTo>
                <a:lnTo>
                  <a:pt x="13090" y="99408"/>
                </a:lnTo>
                <a:lnTo>
                  <a:pt x="10909" y="95147"/>
                </a:lnTo>
                <a:lnTo>
                  <a:pt x="7272" y="92307"/>
                </a:lnTo>
                <a:lnTo>
                  <a:pt x="5818" y="89467"/>
                </a:lnTo>
                <a:lnTo>
                  <a:pt x="5090" y="85917"/>
                </a:lnTo>
                <a:lnTo>
                  <a:pt x="2909" y="81656"/>
                </a:lnTo>
                <a:lnTo>
                  <a:pt x="1454" y="75976"/>
                </a:lnTo>
                <a:lnTo>
                  <a:pt x="727" y="70295"/>
                </a:lnTo>
                <a:lnTo>
                  <a:pt x="0" y="64615"/>
                </a:lnTo>
                <a:lnTo>
                  <a:pt x="0" y="58934"/>
                </a:lnTo>
                <a:lnTo>
                  <a:pt x="0" y="54674"/>
                </a:lnTo>
                <a:lnTo>
                  <a:pt x="0" y="50414"/>
                </a:lnTo>
                <a:lnTo>
                  <a:pt x="0" y="46153"/>
                </a:lnTo>
                <a:lnTo>
                  <a:pt x="727" y="41183"/>
                </a:lnTo>
                <a:lnTo>
                  <a:pt x="2181" y="36213"/>
                </a:lnTo>
                <a:lnTo>
                  <a:pt x="5090" y="30532"/>
                </a:lnTo>
                <a:lnTo>
                  <a:pt x="6545" y="25562"/>
                </a:lnTo>
                <a:lnTo>
                  <a:pt x="8727" y="20591"/>
                </a:lnTo>
                <a:lnTo>
                  <a:pt x="11636" y="17041"/>
                </a:lnTo>
                <a:lnTo>
                  <a:pt x="15272" y="14201"/>
                </a:lnTo>
                <a:lnTo>
                  <a:pt x="18909" y="12781"/>
                </a:lnTo>
                <a:lnTo>
                  <a:pt x="21090" y="10650"/>
                </a:lnTo>
                <a:lnTo>
                  <a:pt x="24727" y="9230"/>
                </a:lnTo>
                <a:lnTo>
                  <a:pt x="26181" y="7100"/>
                </a:lnTo>
                <a:lnTo>
                  <a:pt x="29090" y="4970"/>
                </a:lnTo>
                <a:lnTo>
                  <a:pt x="31272" y="4260"/>
                </a:lnTo>
                <a:lnTo>
                  <a:pt x="34181" y="2840"/>
                </a:lnTo>
                <a:lnTo>
                  <a:pt x="37090" y="2130"/>
                </a:lnTo>
                <a:lnTo>
                  <a:pt x="40727" y="1420"/>
                </a:lnTo>
                <a:lnTo>
                  <a:pt x="45090" y="710"/>
                </a:lnTo>
                <a:lnTo>
                  <a:pt x="50181" y="710"/>
                </a:lnTo>
                <a:lnTo>
                  <a:pt x="54545" y="710"/>
                </a:lnTo>
                <a:lnTo>
                  <a:pt x="58909" y="0"/>
                </a:lnTo>
                <a:lnTo>
                  <a:pt x="61818" y="0"/>
                </a:lnTo>
                <a:lnTo>
                  <a:pt x="64727" y="0"/>
                </a:lnTo>
                <a:lnTo>
                  <a:pt x="65454" y="0"/>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54" name="Shape 5954"/>
          <p:cNvSpPr/>
          <p:nvPr/>
        </p:nvSpPr>
        <p:spPr>
          <a:xfrm>
            <a:off x="4665662" y="5376862"/>
            <a:ext cx="15875" cy="3174"/>
          </a:xfrm>
          <a:custGeom>
            <a:pathLst>
              <a:path extrusionOk="0" h="120000" w="120000">
                <a:moveTo>
                  <a:pt x="32727" y="0"/>
                </a:moveTo>
                <a:lnTo>
                  <a:pt x="54545" y="0"/>
                </a:lnTo>
                <a:lnTo>
                  <a:pt x="65454" y="0"/>
                </a:lnTo>
                <a:lnTo>
                  <a:pt x="76363" y="0"/>
                </a:lnTo>
                <a:lnTo>
                  <a:pt x="87272" y="0"/>
                </a:lnTo>
                <a:lnTo>
                  <a:pt x="98181" y="0"/>
                </a:lnTo>
                <a:lnTo>
                  <a:pt x="109090" y="0"/>
                </a:lnTo>
                <a:lnTo>
                  <a:pt x="109090" y="60000"/>
                </a:lnTo>
                <a:lnTo>
                  <a:pt x="98181" y="60000"/>
                </a:lnTo>
                <a:lnTo>
                  <a:pt x="87272" y="60000"/>
                </a:lnTo>
                <a:lnTo>
                  <a:pt x="76363" y="60000"/>
                </a:lnTo>
                <a:lnTo>
                  <a:pt x="65454" y="60000"/>
                </a:lnTo>
                <a:lnTo>
                  <a:pt x="54545" y="60000"/>
                </a:lnTo>
                <a:lnTo>
                  <a:pt x="43636" y="60000"/>
                </a:lnTo>
                <a:lnTo>
                  <a:pt x="32727" y="60000"/>
                </a:lnTo>
                <a:lnTo>
                  <a:pt x="21818" y="60000"/>
                </a:lnTo>
                <a:lnTo>
                  <a:pt x="10909" y="60000"/>
                </a:lnTo>
                <a:lnTo>
                  <a:pt x="0" y="0"/>
                </a:lnTo>
                <a:lnTo>
                  <a:pt x="10909" y="0"/>
                </a:lnTo>
                <a:lnTo>
                  <a:pt x="21818" y="0"/>
                </a:lnTo>
                <a:lnTo>
                  <a:pt x="32727"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55" name="Shape 5955"/>
          <p:cNvSpPr/>
          <p:nvPr/>
        </p:nvSpPr>
        <p:spPr>
          <a:xfrm>
            <a:off x="4665662" y="5376862"/>
            <a:ext cx="31750" cy="19049"/>
          </a:xfrm>
          <a:custGeom>
            <a:pathLst>
              <a:path extrusionOk="0" h="120000" w="120000">
                <a:moveTo>
                  <a:pt x="32727" y="0"/>
                </a:moveTo>
                <a:lnTo>
                  <a:pt x="32727" y="0"/>
                </a:lnTo>
                <a:lnTo>
                  <a:pt x="60000" y="10000"/>
                </a:lnTo>
                <a:lnTo>
                  <a:pt x="70909" y="10000"/>
                </a:lnTo>
                <a:lnTo>
                  <a:pt x="76363" y="0"/>
                </a:lnTo>
                <a:lnTo>
                  <a:pt x="92727" y="0"/>
                </a:lnTo>
                <a:lnTo>
                  <a:pt x="103636" y="10000"/>
                </a:lnTo>
                <a:lnTo>
                  <a:pt x="109090" y="30000"/>
                </a:lnTo>
                <a:lnTo>
                  <a:pt x="114545" y="50000"/>
                </a:lnTo>
                <a:lnTo>
                  <a:pt x="114545" y="60000"/>
                </a:lnTo>
                <a:lnTo>
                  <a:pt x="109090" y="80000"/>
                </a:lnTo>
                <a:lnTo>
                  <a:pt x="103636" y="100000"/>
                </a:lnTo>
                <a:lnTo>
                  <a:pt x="92727" y="110000"/>
                </a:lnTo>
                <a:lnTo>
                  <a:pt x="76363" y="110000"/>
                </a:lnTo>
                <a:lnTo>
                  <a:pt x="65454" y="110000"/>
                </a:lnTo>
                <a:lnTo>
                  <a:pt x="54545" y="110000"/>
                </a:lnTo>
                <a:lnTo>
                  <a:pt x="43636" y="110000"/>
                </a:lnTo>
                <a:lnTo>
                  <a:pt x="32727" y="90000"/>
                </a:lnTo>
                <a:lnTo>
                  <a:pt x="21818" y="70000"/>
                </a:lnTo>
                <a:lnTo>
                  <a:pt x="10909" y="60000"/>
                </a:lnTo>
                <a:lnTo>
                  <a:pt x="5454" y="60000"/>
                </a:lnTo>
                <a:lnTo>
                  <a:pt x="0" y="40000"/>
                </a:lnTo>
                <a:lnTo>
                  <a:pt x="5454" y="20000"/>
                </a:lnTo>
                <a:lnTo>
                  <a:pt x="16363" y="10000"/>
                </a:lnTo>
                <a:lnTo>
                  <a:pt x="21818" y="0"/>
                </a:lnTo>
                <a:lnTo>
                  <a:pt x="32727"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56" name="Shape 5956"/>
          <p:cNvSpPr/>
          <p:nvPr/>
        </p:nvSpPr>
        <p:spPr>
          <a:xfrm>
            <a:off x="4710112" y="5538787"/>
            <a:ext cx="15875" cy="4762"/>
          </a:xfrm>
          <a:custGeom>
            <a:pathLst>
              <a:path extrusionOk="0" h="120000" w="120000">
                <a:moveTo>
                  <a:pt x="32727" y="0"/>
                </a:moveTo>
                <a:lnTo>
                  <a:pt x="54545" y="0"/>
                </a:lnTo>
                <a:lnTo>
                  <a:pt x="65454" y="0"/>
                </a:lnTo>
                <a:lnTo>
                  <a:pt x="87272" y="0"/>
                </a:lnTo>
                <a:lnTo>
                  <a:pt x="98181" y="0"/>
                </a:lnTo>
                <a:lnTo>
                  <a:pt x="109090" y="40000"/>
                </a:lnTo>
                <a:lnTo>
                  <a:pt x="98181" y="40000"/>
                </a:lnTo>
                <a:lnTo>
                  <a:pt x="87272" y="80000"/>
                </a:lnTo>
                <a:lnTo>
                  <a:pt x="76363" y="80000"/>
                </a:lnTo>
                <a:lnTo>
                  <a:pt x="65454" y="80000"/>
                </a:lnTo>
                <a:lnTo>
                  <a:pt x="54545" y="80000"/>
                </a:lnTo>
                <a:lnTo>
                  <a:pt x="43636" y="80000"/>
                </a:lnTo>
                <a:lnTo>
                  <a:pt x="32727" y="80000"/>
                </a:lnTo>
                <a:lnTo>
                  <a:pt x="21818" y="80000"/>
                </a:lnTo>
                <a:lnTo>
                  <a:pt x="10909" y="80000"/>
                </a:lnTo>
                <a:lnTo>
                  <a:pt x="10909" y="40000"/>
                </a:lnTo>
                <a:lnTo>
                  <a:pt x="0" y="40000"/>
                </a:lnTo>
                <a:lnTo>
                  <a:pt x="10909" y="0"/>
                </a:lnTo>
                <a:lnTo>
                  <a:pt x="21818" y="0"/>
                </a:lnTo>
                <a:lnTo>
                  <a:pt x="32727"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57" name="Shape 5957"/>
          <p:cNvSpPr/>
          <p:nvPr/>
        </p:nvSpPr>
        <p:spPr>
          <a:xfrm>
            <a:off x="4710112" y="5538787"/>
            <a:ext cx="31750" cy="20636"/>
          </a:xfrm>
          <a:custGeom>
            <a:pathLst>
              <a:path extrusionOk="0" h="120000" w="120000">
                <a:moveTo>
                  <a:pt x="31304" y="0"/>
                </a:moveTo>
                <a:lnTo>
                  <a:pt x="31304" y="0"/>
                </a:lnTo>
                <a:lnTo>
                  <a:pt x="52173" y="0"/>
                </a:lnTo>
                <a:lnTo>
                  <a:pt x="67826" y="0"/>
                </a:lnTo>
                <a:lnTo>
                  <a:pt x="73043" y="0"/>
                </a:lnTo>
                <a:lnTo>
                  <a:pt x="88695" y="0"/>
                </a:lnTo>
                <a:lnTo>
                  <a:pt x="104347" y="9230"/>
                </a:lnTo>
                <a:lnTo>
                  <a:pt x="109565" y="18461"/>
                </a:lnTo>
                <a:lnTo>
                  <a:pt x="114782" y="46153"/>
                </a:lnTo>
                <a:lnTo>
                  <a:pt x="114782" y="55384"/>
                </a:lnTo>
                <a:lnTo>
                  <a:pt x="109565" y="64615"/>
                </a:lnTo>
                <a:lnTo>
                  <a:pt x="99130" y="83076"/>
                </a:lnTo>
                <a:lnTo>
                  <a:pt x="83478" y="92307"/>
                </a:lnTo>
                <a:lnTo>
                  <a:pt x="73043" y="92307"/>
                </a:lnTo>
                <a:lnTo>
                  <a:pt x="62608" y="101538"/>
                </a:lnTo>
                <a:lnTo>
                  <a:pt x="46956" y="110769"/>
                </a:lnTo>
                <a:lnTo>
                  <a:pt x="36521" y="110769"/>
                </a:lnTo>
                <a:lnTo>
                  <a:pt x="26086" y="110769"/>
                </a:lnTo>
                <a:lnTo>
                  <a:pt x="10434" y="92307"/>
                </a:lnTo>
                <a:lnTo>
                  <a:pt x="10434" y="64615"/>
                </a:lnTo>
                <a:lnTo>
                  <a:pt x="5217" y="46153"/>
                </a:lnTo>
                <a:lnTo>
                  <a:pt x="0" y="27692"/>
                </a:lnTo>
                <a:lnTo>
                  <a:pt x="5217" y="9230"/>
                </a:lnTo>
                <a:lnTo>
                  <a:pt x="10434" y="0"/>
                </a:lnTo>
                <a:lnTo>
                  <a:pt x="26086" y="0"/>
                </a:lnTo>
                <a:lnTo>
                  <a:pt x="31304"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58" name="Shape 5958"/>
          <p:cNvSpPr/>
          <p:nvPr/>
        </p:nvSpPr>
        <p:spPr>
          <a:xfrm>
            <a:off x="4722812" y="5407025"/>
            <a:ext cx="3174" cy="6349"/>
          </a:xfrm>
          <a:custGeom>
            <a:pathLst>
              <a:path extrusionOk="0" h="120000" w="120000">
                <a:moveTo>
                  <a:pt x="60000" y="30000"/>
                </a:moveTo>
                <a:lnTo>
                  <a:pt x="60000" y="60000"/>
                </a:lnTo>
                <a:lnTo>
                  <a:pt x="60000" y="90000"/>
                </a:lnTo>
                <a:lnTo>
                  <a:pt x="0" y="90000"/>
                </a:lnTo>
                <a:lnTo>
                  <a:pt x="0" y="60000"/>
                </a:lnTo>
                <a:lnTo>
                  <a:pt x="0" y="30000"/>
                </a:lnTo>
                <a:lnTo>
                  <a:pt x="60000" y="0"/>
                </a:lnTo>
                <a:lnTo>
                  <a:pt x="60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59" name="Shape 5959"/>
          <p:cNvSpPr/>
          <p:nvPr/>
        </p:nvSpPr>
        <p:spPr>
          <a:xfrm>
            <a:off x="4724400" y="5407025"/>
            <a:ext cx="15875" cy="22225"/>
          </a:xfrm>
          <a:custGeom>
            <a:pathLst>
              <a:path extrusionOk="0" h="120000" w="120000">
                <a:moveTo>
                  <a:pt x="0" y="51428"/>
                </a:moveTo>
                <a:lnTo>
                  <a:pt x="0" y="51428"/>
                </a:lnTo>
                <a:lnTo>
                  <a:pt x="10909" y="77142"/>
                </a:lnTo>
                <a:lnTo>
                  <a:pt x="10909" y="94285"/>
                </a:lnTo>
                <a:lnTo>
                  <a:pt x="21818" y="102857"/>
                </a:lnTo>
                <a:lnTo>
                  <a:pt x="43636" y="111428"/>
                </a:lnTo>
                <a:lnTo>
                  <a:pt x="65454" y="102857"/>
                </a:lnTo>
                <a:lnTo>
                  <a:pt x="76363" y="102857"/>
                </a:lnTo>
                <a:lnTo>
                  <a:pt x="87272" y="94285"/>
                </a:lnTo>
                <a:lnTo>
                  <a:pt x="87272" y="85714"/>
                </a:lnTo>
                <a:lnTo>
                  <a:pt x="109090" y="34285"/>
                </a:lnTo>
                <a:lnTo>
                  <a:pt x="32727" y="0"/>
                </a:lnTo>
                <a:lnTo>
                  <a:pt x="0" y="5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60" name="Shape 5960"/>
          <p:cNvSpPr/>
          <p:nvPr/>
        </p:nvSpPr>
        <p:spPr>
          <a:xfrm>
            <a:off x="4627562" y="5434012"/>
            <a:ext cx="3174" cy="6349"/>
          </a:xfrm>
          <a:custGeom>
            <a:pathLst>
              <a:path extrusionOk="0" h="120000" w="120000">
                <a:moveTo>
                  <a:pt x="80000" y="60000"/>
                </a:moveTo>
                <a:lnTo>
                  <a:pt x="80000" y="60000"/>
                </a:lnTo>
                <a:lnTo>
                  <a:pt x="80000" y="90000"/>
                </a:lnTo>
                <a:lnTo>
                  <a:pt x="40000" y="90000"/>
                </a:lnTo>
                <a:lnTo>
                  <a:pt x="0" y="90000"/>
                </a:lnTo>
                <a:lnTo>
                  <a:pt x="0" y="60000"/>
                </a:lnTo>
                <a:lnTo>
                  <a:pt x="0" y="30000"/>
                </a:lnTo>
                <a:lnTo>
                  <a:pt x="40000" y="0"/>
                </a:lnTo>
                <a:lnTo>
                  <a:pt x="8000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61" name="Shape 5961"/>
          <p:cNvSpPr/>
          <p:nvPr/>
        </p:nvSpPr>
        <p:spPr>
          <a:xfrm>
            <a:off x="4629150" y="5434012"/>
            <a:ext cx="14288" cy="22225"/>
          </a:xfrm>
          <a:custGeom>
            <a:pathLst>
              <a:path extrusionOk="0" h="120000" w="120000">
                <a:moveTo>
                  <a:pt x="0" y="59999"/>
                </a:moveTo>
                <a:lnTo>
                  <a:pt x="0" y="59999"/>
                </a:lnTo>
                <a:lnTo>
                  <a:pt x="12000" y="77142"/>
                </a:lnTo>
                <a:lnTo>
                  <a:pt x="12000" y="94285"/>
                </a:lnTo>
                <a:lnTo>
                  <a:pt x="24000" y="111428"/>
                </a:lnTo>
                <a:lnTo>
                  <a:pt x="60000" y="111428"/>
                </a:lnTo>
                <a:lnTo>
                  <a:pt x="72000" y="102857"/>
                </a:lnTo>
                <a:lnTo>
                  <a:pt x="84000" y="94285"/>
                </a:lnTo>
                <a:lnTo>
                  <a:pt x="84000" y="85714"/>
                </a:lnTo>
                <a:lnTo>
                  <a:pt x="108000" y="34285"/>
                </a:lnTo>
                <a:lnTo>
                  <a:pt x="24000" y="0"/>
                </a:lnTo>
                <a:lnTo>
                  <a:pt x="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62" name="Shape 5962"/>
          <p:cNvSpPr/>
          <p:nvPr/>
        </p:nvSpPr>
        <p:spPr>
          <a:xfrm>
            <a:off x="4648200" y="5499100"/>
            <a:ext cx="3174" cy="7937"/>
          </a:xfrm>
          <a:custGeom>
            <a:pathLst>
              <a:path extrusionOk="0" h="120000" w="120000">
                <a:moveTo>
                  <a:pt x="0" y="48000"/>
                </a:moveTo>
                <a:lnTo>
                  <a:pt x="0" y="72000"/>
                </a:lnTo>
                <a:lnTo>
                  <a:pt x="0" y="96000"/>
                </a:lnTo>
                <a:lnTo>
                  <a:pt x="60000" y="96000"/>
                </a:lnTo>
                <a:lnTo>
                  <a:pt x="60000" y="24000"/>
                </a:lnTo>
                <a:lnTo>
                  <a:pt x="0" y="0"/>
                </a:lnTo>
                <a:lnTo>
                  <a:pt x="0" y="4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63" name="Shape 5963"/>
          <p:cNvSpPr/>
          <p:nvPr/>
        </p:nvSpPr>
        <p:spPr>
          <a:xfrm>
            <a:off x="4648200" y="5499100"/>
            <a:ext cx="19049" cy="23813"/>
          </a:xfrm>
          <a:custGeom>
            <a:pathLst>
              <a:path extrusionOk="0" h="120000" w="120000">
                <a:moveTo>
                  <a:pt x="0" y="56000"/>
                </a:moveTo>
                <a:lnTo>
                  <a:pt x="0" y="56000"/>
                </a:lnTo>
                <a:lnTo>
                  <a:pt x="0" y="80000"/>
                </a:lnTo>
                <a:lnTo>
                  <a:pt x="8571" y="88000"/>
                </a:lnTo>
                <a:lnTo>
                  <a:pt x="17142" y="104000"/>
                </a:lnTo>
                <a:lnTo>
                  <a:pt x="34285" y="104000"/>
                </a:lnTo>
                <a:lnTo>
                  <a:pt x="51428" y="112000"/>
                </a:lnTo>
                <a:lnTo>
                  <a:pt x="77142" y="112000"/>
                </a:lnTo>
                <a:lnTo>
                  <a:pt x="102857" y="112000"/>
                </a:lnTo>
                <a:lnTo>
                  <a:pt x="111428" y="112000"/>
                </a:lnTo>
                <a:lnTo>
                  <a:pt x="94285" y="40000"/>
                </a:lnTo>
                <a:lnTo>
                  <a:pt x="34285" y="0"/>
                </a:lnTo>
                <a:lnTo>
                  <a:pt x="0" y="56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64" name="Shape 5964"/>
          <p:cNvSpPr/>
          <p:nvPr/>
        </p:nvSpPr>
        <p:spPr>
          <a:xfrm>
            <a:off x="4711700" y="5483225"/>
            <a:ext cx="17462" cy="4763"/>
          </a:xfrm>
          <a:custGeom>
            <a:pathLst>
              <a:path extrusionOk="0" h="120000" w="120000">
                <a:moveTo>
                  <a:pt x="110769" y="0"/>
                </a:moveTo>
                <a:lnTo>
                  <a:pt x="92307" y="0"/>
                </a:lnTo>
                <a:lnTo>
                  <a:pt x="83076" y="40000"/>
                </a:lnTo>
                <a:lnTo>
                  <a:pt x="73846" y="40000"/>
                </a:lnTo>
                <a:lnTo>
                  <a:pt x="64615" y="40000"/>
                </a:lnTo>
                <a:lnTo>
                  <a:pt x="46153" y="40000"/>
                </a:lnTo>
                <a:lnTo>
                  <a:pt x="36923" y="0"/>
                </a:lnTo>
                <a:lnTo>
                  <a:pt x="27692" y="0"/>
                </a:lnTo>
                <a:lnTo>
                  <a:pt x="18461" y="0"/>
                </a:lnTo>
                <a:lnTo>
                  <a:pt x="9230" y="0"/>
                </a:lnTo>
                <a:lnTo>
                  <a:pt x="9230" y="40000"/>
                </a:lnTo>
                <a:lnTo>
                  <a:pt x="0" y="40000"/>
                </a:lnTo>
                <a:lnTo>
                  <a:pt x="9230" y="40000"/>
                </a:lnTo>
                <a:lnTo>
                  <a:pt x="18461" y="40000"/>
                </a:lnTo>
                <a:lnTo>
                  <a:pt x="36923" y="80000"/>
                </a:lnTo>
                <a:lnTo>
                  <a:pt x="46153" y="80000"/>
                </a:lnTo>
                <a:lnTo>
                  <a:pt x="64615" y="80000"/>
                </a:lnTo>
                <a:lnTo>
                  <a:pt x="73846" y="80000"/>
                </a:lnTo>
                <a:lnTo>
                  <a:pt x="92307" y="80000"/>
                </a:lnTo>
                <a:lnTo>
                  <a:pt x="101538" y="80000"/>
                </a:lnTo>
                <a:lnTo>
                  <a:pt x="101538" y="40000"/>
                </a:lnTo>
                <a:lnTo>
                  <a:pt x="110769"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65" name="Shape 5965"/>
          <p:cNvSpPr/>
          <p:nvPr/>
        </p:nvSpPr>
        <p:spPr>
          <a:xfrm>
            <a:off x="4711700" y="5483225"/>
            <a:ext cx="33338" cy="20638"/>
          </a:xfrm>
          <a:custGeom>
            <a:pathLst>
              <a:path extrusionOk="0" h="120000" w="120000">
                <a:moveTo>
                  <a:pt x="115000" y="0"/>
                </a:moveTo>
                <a:lnTo>
                  <a:pt x="115000" y="0"/>
                </a:lnTo>
                <a:lnTo>
                  <a:pt x="100000" y="18461"/>
                </a:lnTo>
                <a:lnTo>
                  <a:pt x="85000" y="46153"/>
                </a:lnTo>
                <a:lnTo>
                  <a:pt x="80000" y="55384"/>
                </a:lnTo>
                <a:lnTo>
                  <a:pt x="65000" y="55384"/>
                </a:lnTo>
                <a:lnTo>
                  <a:pt x="50000" y="36923"/>
                </a:lnTo>
                <a:lnTo>
                  <a:pt x="40000" y="18461"/>
                </a:lnTo>
                <a:lnTo>
                  <a:pt x="30000" y="18461"/>
                </a:lnTo>
                <a:lnTo>
                  <a:pt x="15000" y="18461"/>
                </a:lnTo>
                <a:lnTo>
                  <a:pt x="5000" y="18461"/>
                </a:lnTo>
                <a:lnTo>
                  <a:pt x="5000" y="27692"/>
                </a:lnTo>
                <a:lnTo>
                  <a:pt x="0" y="36923"/>
                </a:lnTo>
                <a:lnTo>
                  <a:pt x="5000" y="55384"/>
                </a:lnTo>
                <a:lnTo>
                  <a:pt x="25000" y="73846"/>
                </a:lnTo>
                <a:lnTo>
                  <a:pt x="35000" y="83076"/>
                </a:lnTo>
                <a:lnTo>
                  <a:pt x="40000" y="92307"/>
                </a:lnTo>
                <a:lnTo>
                  <a:pt x="50000" y="101538"/>
                </a:lnTo>
                <a:lnTo>
                  <a:pt x="70000" y="101538"/>
                </a:lnTo>
                <a:lnTo>
                  <a:pt x="80000" y="110769"/>
                </a:lnTo>
                <a:lnTo>
                  <a:pt x="90000" y="110769"/>
                </a:lnTo>
                <a:lnTo>
                  <a:pt x="100000" y="101538"/>
                </a:lnTo>
                <a:lnTo>
                  <a:pt x="105000" y="83076"/>
                </a:lnTo>
                <a:lnTo>
                  <a:pt x="110000" y="46153"/>
                </a:lnTo>
                <a:lnTo>
                  <a:pt x="115000" y="18461"/>
                </a:lnTo>
                <a:lnTo>
                  <a:pt x="115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66" name="Shape 5966"/>
          <p:cNvSpPr/>
          <p:nvPr/>
        </p:nvSpPr>
        <p:spPr>
          <a:xfrm>
            <a:off x="4665662" y="5440362"/>
            <a:ext cx="12699" cy="6349"/>
          </a:xfrm>
          <a:custGeom>
            <a:pathLst>
              <a:path extrusionOk="0" h="120000" w="120000">
                <a:moveTo>
                  <a:pt x="108000" y="90000"/>
                </a:moveTo>
                <a:lnTo>
                  <a:pt x="0" y="60000"/>
                </a:lnTo>
                <a:lnTo>
                  <a:pt x="0" y="0"/>
                </a:lnTo>
                <a:lnTo>
                  <a:pt x="48000" y="0"/>
                </a:lnTo>
                <a:lnTo>
                  <a:pt x="108000" y="0"/>
                </a:lnTo>
                <a:lnTo>
                  <a:pt x="108000"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67" name="Shape 5967"/>
          <p:cNvSpPr/>
          <p:nvPr/>
        </p:nvSpPr>
        <p:spPr>
          <a:xfrm>
            <a:off x="4678362" y="5445125"/>
            <a:ext cx="3174" cy="12699"/>
          </a:xfrm>
          <a:custGeom>
            <a:pathLst>
              <a:path extrusionOk="0" h="120000" w="120000">
                <a:moveTo>
                  <a:pt x="0" y="0"/>
                </a:moveTo>
                <a:lnTo>
                  <a:pt x="0" y="0"/>
                </a:lnTo>
                <a:lnTo>
                  <a:pt x="80000" y="45000"/>
                </a:lnTo>
                <a:lnTo>
                  <a:pt x="80000" y="90000"/>
                </a:lnTo>
                <a:lnTo>
                  <a:pt x="40000" y="105000"/>
                </a:lnTo>
                <a:lnTo>
                  <a:pt x="0" y="105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68" name="Shape 5968"/>
          <p:cNvSpPr/>
          <p:nvPr/>
        </p:nvSpPr>
        <p:spPr>
          <a:xfrm>
            <a:off x="4754562" y="5456237"/>
            <a:ext cx="12699" cy="28575"/>
          </a:xfrm>
          <a:custGeom>
            <a:pathLst>
              <a:path extrusionOk="0" h="120000" w="120000">
                <a:moveTo>
                  <a:pt x="40000" y="0"/>
                </a:moveTo>
                <a:lnTo>
                  <a:pt x="40000" y="20000"/>
                </a:lnTo>
                <a:lnTo>
                  <a:pt x="66666" y="33333"/>
                </a:lnTo>
                <a:lnTo>
                  <a:pt x="106666" y="46666"/>
                </a:lnTo>
                <a:lnTo>
                  <a:pt x="106666" y="53333"/>
                </a:lnTo>
                <a:lnTo>
                  <a:pt x="40000" y="60000"/>
                </a:lnTo>
                <a:lnTo>
                  <a:pt x="0" y="66666"/>
                </a:lnTo>
                <a:lnTo>
                  <a:pt x="0" y="73333"/>
                </a:lnTo>
                <a:lnTo>
                  <a:pt x="40000" y="86666"/>
                </a:lnTo>
                <a:lnTo>
                  <a:pt x="40000" y="93333"/>
                </a:lnTo>
                <a:lnTo>
                  <a:pt x="66666" y="106666"/>
                </a:lnTo>
                <a:lnTo>
                  <a:pt x="66666" y="113333"/>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69" name="Shape 5969"/>
          <p:cNvSpPr/>
          <p:nvPr/>
        </p:nvSpPr>
        <p:spPr>
          <a:xfrm>
            <a:off x="4741862" y="5513387"/>
            <a:ext cx="26987" cy="9524"/>
          </a:xfrm>
          <a:custGeom>
            <a:pathLst>
              <a:path extrusionOk="0" h="120000" w="120000">
                <a:moveTo>
                  <a:pt x="113684" y="0"/>
                </a:moveTo>
                <a:lnTo>
                  <a:pt x="94736" y="0"/>
                </a:lnTo>
                <a:lnTo>
                  <a:pt x="75789" y="20000"/>
                </a:lnTo>
                <a:lnTo>
                  <a:pt x="56842" y="40000"/>
                </a:lnTo>
                <a:lnTo>
                  <a:pt x="44210" y="80000"/>
                </a:lnTo>
                <a:lnTo>
                  <a:pt x="31578" y="100000"/>
                </a:lnTo>
                <a:lnTo>
                  <a:pt x="18947" y="100000"/>
                </a:lnTo>
                <a:lnTo>
                  <a:pt x="6315" y="100000"/>
                </a:lnTo>
                <a:lnTo>
                  <a:pt x="0" y="100000"/>
                </a:lnTo>
                <a:lnTo>
                  <a:pt x="113684"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70" name="Shape 5970"/>
          <p:cNvSpPr/>
          <p:nvPr/>
        </p:nvSpPr>
        <p:spPr>
          <a:xfrm>
            <a:off x="4741862" y="5521325"/>
            <a:ext cx="42861" cy="9524"/>
          </a:xfrm>
          <a:custGeom>
            <a:pathLst>
              <a:path extrusionOk="0" h="120000" w="120000">
                <a:moveTo>
                  <a:pt x="116000" y="100000"/>
                </a:moveTo>
                <a:lnTo>
                  <a:pt x="116000" y="100000"/>
                </a:lnTo>
                <a:lnTo>
                  <a:pt x="92000" y="100000"/>
                </a:lnTo>
                <a:lnTo>
                  <a:pt x="76000" y="80000"/>
                </a:lnTo>
                <a:lnTo>
                  <a:pt x="60000" y="60000"/>
                </a:lnTo>
                <a:lnTo>
                  <a:pt x="44000" y="20000"/>
                </a:lnTo>
                <a:lnTo>
                  <a:pt x="32000" y="0"/>
                </a:lnTo>
                <a:lnTo>
                  <a:pt x="16000" y="0"/>
                </a:lnTo>
                <a:lnTo>
                  <a:pt x="4000" y="0"/>
                </a:lnTo>
                <a:lnTo>
                  <a:pt x="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71" name="Shape 5971"/>
          <p:cNvSpPr/>
          <p:nvPr/>
        </p:nvSpPr>
        <p:spPr>
          <a:xfrm>
            <a:off x="4635500" y="5403850"/>
            <a:ext cx="14288" cy="14288"/>
          </a:xfrm>
          <a:custGeom>
            <a:pathLst>
              <a:path extrusionOk="0" h="120000" w="120000">
                <a:moveTo>
                  <a:pt x="48000" y="0"/>
                </a:moveTo>
                <a:lnTo>
                  <a:pt x="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72" name="Shape 5972"/>
          <p:cNvSpPr/>
          <p:nvPr/>
        </p:nvSpPr>
        <p:spPr>
          <a:xfrm>
            <a:off x="4678362" y="5410200"/>
            <a:ext cx="14287" cy="14288"/>
          </a:xfrm>
          <a:custGeom>
            <a:pathLst>
              <a:path extrusionOk="0" h="120000" w="120000">
                <a:moveTo>
                  <a:pt x="0" y="0"/>
                </a:moveTo>
                <a:lnTo>
                  <a:pt x="0" y="0"/>
                </a:lnTo>
                <a:lnTo>
                  <a:pt x="0" y="53333"/>
                </a:lnTo>
                <a:lnTo>
                  <a:pt x="0" y="106666"/>
                </a:lnTo>
                <a:lnTo>
                  <a:pt x="109090" y="106666"/>
                </a:lnTo>
                <a:lnTo>
                  <a:pt x="109090" y="53333"/>
                </a:lnTo>
                <a:lnTo>
                  <a:pt x="10909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73" name="Shape 5973"/>
          <p:cNvSpPr/>
          <p:nvPr/>
        </p:nvSpPr>
        <p:spPr>
          <a:xfrm>
            <a:off x="4691062" y="5446712"/>
            <a:ext cx="12699" cy="12699"/>
          </a:xfrm>
          <a:custGeom>
            <a:pathLst>
              <a:path extrusionOk="0" h="120000" w="120000">
                <a:moveTo>
                  <a:pt x="48000" y="0"/>
                </a:moveTo>
                <a:lnTo>
                  <a:pt x="48000" y="0"/>
                </a:lnTo>
                <a:lnTo>
                  <a:pt x="0" y="0"/>
                </a:lnTo>
                <a:lnTo>
                  <a:pt x="0" y="30000"/>
                </a:lnTo>
                <a:lnTo>
                  <a:pt x="0" y="75000"/>
                </a:lnTo>
                <a:lnTo>
                  <a:pt x="0" y="105000"/>
                </a:lnTo>
                <a:lnTo>
                  <a:pt x="48000" y="105000"/>
                </a:lnTo>
                <a:lnTo>
                  <a:pt x="108000" y="105000"/>
                </a:lnTo>
                <a:lnTo>
                  <a:pt x="108000" y="75000"/>
                </a:lnTo>
                <a:lnTo>
                  <a:pt x="108000" y="30000"/>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74" name="Shape 5974"/>
          <p:cNvSpPr/>
          <p:nvPr/>
        </p:nvSpPr>
        <p:spPr>
          <a:xfrm>
            <a:off x="4614862" y="5467350"/>
            <a:ext cx="12699" cy="12699"/>
          </a:xfrm>
          <a:custGeom>
            <a:pathLst>
              <a:path extrusionOk="0" h="120000" w="120000">
                <a:moveTo>
                  <a:pt x="66666" y="0"/>
                </a:moveTo>
                <a:lnTo>
                  <a:pt x="40000" y="0"/>
                </a:lnTo>
                <a:lnTo>
                  <a:pt x="0" y="0"/>
                </a:lnTo>
                <a:lnTo>
                  <a:pt x="0" y="30000"/>
                </a:lnTo>
                <a:lnTo>
                  <a:pt x="0" y="75000"/>
                </a:lnTo>
                <a:lnTo>
                  <a:pt x="0" y="105000"/>
                </a:lnTo>
                <a:lnTo>
                  <a:pt x="40000" y="105000"/>
                </a:lnTo>
                <a:lnTo>
                  <a:pt x="66666" y="105000"/>
                </a:lnTo>
                <a:lnTo>
                  <a:pt x="106666" y="10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75" name="Shape 5975"/>
          <p:cNvSpPr/>
          <p:nvPr/>
        </p:nvSpPr>
        <p:spPr>
          <a:xfrm>
            <a:off x="4665662" y="5564187"/>
            <a:ext cx="11112" cy="14287"/>
          </a:xfrm>
          <a:custGeom>
            <a:pathLst>
              <a:path extrusionOk="0" h="120000" w="120000">
                <a:moveTo>
                  <a:pt x="75000" y="0"/>
                </a:moveTo>
                <a:lnTo>
                  <a:pt x="30000" y="0"/>
                </a:lnTo>
                <a:lnTo>
                  <a:pt x="0" y="53333"/>
                </a:lnTo>
                <a:lnTo>
                  <a:pt x="0" y="106666"/>
                </a:lnTo>
                <a:lnTo>
                  <a:pt x="30000" y="106666"/>
                </a:lnTo>
                <a:lnTo>
                  <a:pt x="75000" y="106666"/>
                </a:lnTo>
                <a:lnTo>
                  <a:pt x="105000" y="106666"/>
                </a:lnTo>
                <a:lnTo>
                  <a:pt x="105000" y="53333"/>
                </a:lnTo>
                <a:lnTo>
                  <a:pt x="105000" y="0"/>
                </a:lnTo>
                <a:lnTo>
                  <a:pt x="75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76" name="Shape 5976"/>
          <p:cNvSpPr/>
          <p:nvPr/>
        </p:nvSpPr>
        <p:spPr>
          <a:xfrm>
            <a:off x="4629150" y="5541962"/>
            <a:ext cx="14288"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77" name="Shape 5977"/>
          <p:cNvSpPr/>
          <p:nvPr/>
        </p:nvSpPr>
        <p:spPr>
          <a:xfrm>
            <a:off x="4741862" y="5462587"/>
            <a:ext cx="12699" cy="15875"/>
          </a:xfrm>
          <a:custGeom>
            <a:pathLst>
              <a:path extrusionOk="0" h="120000" w="120000">
                <a:moveTo>
                  <a:pt x="66666" y="0"/>
                </a:moveTo>
                <a:lnTo>
                  <a:pt x="40000" y="0"/>
                </a:lnTo>
                <a:lnTo>
                  <a:pt x="0" y="0"/>
                </a:lnTo>
                <a:lnTo>
                  <a:pt x="0" y="108000"/>
                </a:lnTo>
                <a:lnTo>
                  <a:pt x="40000" y="108000"/>
                </a:lnTo>
                <a:lnTo>
                  <a:pt x="66666" y="108000"/>
                </a:lnTo>
                <a:lnTo>
                  <a:pt x="106666" y="108000"/>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78" name="Shape 5978"/>
          <p:cNvSpPr/>
          <p:nvPr/>
        </p:nvSpPr>
        <p:spPr>
          <a:xfrm>
            <a:off x="4757737" y="5416550"/>
            <a:ext cx="15875" cy="12699"/>
          </a:xfrm>
          <a:custGeom>
            <a:pathLst>
              <a:path extrusionOk="0" h="120000" w="120000">
                <a:moveTo>
                  <a:pt x="0" y="0"/>
                </a:moveTo>
                <a:lnTo>
                  <a:pt x="0" y="0"/>
                </a:lnTo>
                <a:lnTo>
                  <a:pt x="0" y="30000"/>
                </a:lnTo>
                <a:lnTo>
                  <a:pt x="0" y="75000"/>
                </a:lnTo>
                <a:lnTo>
                  <a:pt x="0" y="105000"/>
                </a:lnTo>
                <a:lnTo>
                  <a:pt x="109090" y="105000"/>
                </a:lnTo>
                <a:lnTo>
                  <a:pt x="109090" y="75000"/>
                </a:lnTo>
                <a:lnTo>
                  <a:pt x="109090" y="30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79" name="Shape 5979"/>
          <p:cNvSpPr/>
          <p:nvPr/>
        </p:nvSpPr>
        <p:spPr>
          <a:xfrm>
            <a:off x="4737100" y="5545137"/>
            <a:ext cx="15875" cy="14287"/>
          </a:xfrm>
          <a:custGeom>
            <a:pathLst>
              <a:path extrusionOk="0" h="120000" w="120000">
                <a:moveTo>
                  <a:pt x="0" y="0"/>
                </a:moveTo>
                <a:lnTo>
                  <a:pt x="0" y="0"/>
                </a:lnTo>
                <a:lnTo>
                  <a:pt x="0" y="53333"/>
                </a:lnTo>
                <a:lnTo>
                  <a:pt x="0" y="106666"/>
                </a:lnTo>
                <a:lnTo>
                  <a:pt x="109090" y="106666"/>
                </a:lnTo>
                <a:lnTo>
                  <a:pt x="109090" y="53333"/>
                </a:lnTo>
                <a:lnTo>
                  <a:pt x="10909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80" name="Shape 5980"/>
          <p:cNvSpPr/>
          <p:nvPr/>
        </p:nvSpPr>
        <p:spPr>
          <a:xfrm>
            <a:off x="4635500" y="5362575"/>
            <a:ext cx="14288" cy="14288"/>
          </a:xfrm>
          <a:custGeom>
            <a:pathLst>
              <a:path extrusionOk="0" h="120000" w="120000">
                <a:moveTo>
                  <a:pt x="48000" y="0"/>
                </a:moveTo>
                <a:lnTo>
                  <a:pt x="48000" y="0"/>
                </a:lnTo>
                <a:lnTo>
                  <a:pt x="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81" name="Shape 5981"/>
          <p:cNvSpPr/>
          <p:nvPr/>
        </p:nvSpPr>
        <p:spPr>
          <a:xfrm>
            <a:off x="4592637" y="5405437"/>
            <a:ext cx="12699" cy="12699"/>
          </a:xfrm>
          <a:custGeom>
            <a:pathLst>
              <a:path extrusionOk="0" h="120000" w="120000">
                <a:moveTo>
                  <a:pt x="66666" y="0"/>
                </a:moveTo>
                <a:lnTo>
                  <a:pt x="40000" y="0"/>
                </a:lnTo>
                <a:lnTo>
                  <a:pt x="0" y="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82" name="Shape 5982"/>
          <p:cNvSpPr/>
          <p:nvPr/>
        </p:nvSpPr>
        <p:spPr>
          <a:xfrm>
            <a:off x="4589462" y="5486400"/>
            <a:ext cx="12699" cy="14288"/>
          </a:xfrm>
          <a:custGeom>
            <a:pathLst>
              <a:path extrusionOk="0" h="120000" w="120000">
                <a:moveTo>
                  <a:pt x="48000" y="0"/>
                </a:moveTo>
                <a:lnTo>
                  <a:pt x="4800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83" name="Shape 5983"/>
          <p:cNvSpPr/>
          <p:nvPr/>
        </p:nvSpPr>
        <p:spPr>
          <a:xfrm>
            <a:off x="4635500" y="5521325"/>
            <a:ext cx="12699" cy="14288"/>
          </a:xfrm>
          <a:custGeom>
            <a:pathLst>
              <a:path extrusionOk="0" h="120000" w="120000">
                <a:moveTo>
                  <a:pt x="66666" y="0"/>
                </a:moveTo>
                <a:lnTo>
                  <a:pt x="40000" y="0"/>
                </a:lnTo>
                <a:lnTo>
                  <a:pt x="0" y="53333"/>
                </a:lnTo>
                <a:lnTo>
                  <a:pt x="40000" y="106666"/>
                </a:lnTo>
                <a:lnTo>
                  <a:pt x="66666" y="106666"/>
                </a:lnTo>
                <a:lnTo>
                  <a:pt x="10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84" name="Shape 5984"/>
          <p:cNvSpPr/>
          <p:nvPr/>
        </p:nvSpPr>
        <p:spPr>
          <a:xfrm>
            <a:off x="4603750" y="5521325"/>
            <a:ext cx="14288" cy="12699"/>
          </a:xfrm>
          <a:custGeom>
            <a:pathLst>
              <a:path extrusionOk="0" h="120000" w="120000">
                <a:moveTo>
                  <a:pt x="48000" y="0"/>
                </a:moveTo>
                <a:lnTo>
                  <a:pt x="48000" y="0"/>
                </a:lnTo>
                <a:lnTo>
                  <a:pt x="0" y="0"/>
                </a:lnTo>
                <a:lnTo>
                  <a:pt x="0" y="30000"/>
                </a:lnTo>
                <a:lnTo>
                  <a:pt x="0" y="75000"/>
                </a:lnTo>
                <a:lnTo>
                  <a:pt x="48000" y="105000"/>
                </a:lnTo>
                <a:lnTo>
                  <a:pt x="108000" y="75000"/>
                </a:lnTo>
                <a:lnTo>
                  <a:pt x="108000" y="30000"/>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85" name="Shape 5985"/>
          <p:cNvSpPr/>
          <p:nvPr/>
        </p:nvSpPr>
        <p:spPr>
          <a:xfrm>
            <a:off x="3011488" y="4418012"/>
            <a:ext cx="57150" cy="57150"/>
          </a:xfrm>
          <a:custGeom>
            <a:pathLst>
              <a:path extrusionOk="0" h="120000" w="120000">
                <a:moveTo>
                  <a:pt x="55609" y="116666"/>
                </a:moveTo>
                <a:lnTo>
                  <a:pt x="55609" y="116666"/>
                </a:lnTo>
                <a:lnTo>
                  <a:pt x="79024" y="110000"/>
                </a:lnTo>
                <a:lnTo>
                  <a:pt x="99512" y="100000"/>
                </a:lnTo>
                <a:lnTo>
                  <a:pt x="111219" y="83333"/>
                </a:lnTo>
                <a:lnTo>
                  <a:pt x="117073" y="60000"/>
                </a:lnTo>
                <a:lnTo>
                  <a:pt x="111219" y="36666"/>
                </a:lnTo>
                <a:lnTo>
                  <a:pt x="99512" y="16666"/>
                </a:lnTo>
                <a:lnTo>
                  <a:pt x="79024" y="3333"/>
                </a:lnTo>
                <a:lnTo>
                  <a:pt x="55609" y="0"/>
                </a:lnTo>
                <a:lnTo>
                  <a:pt x="32195" y="3333"/>
                </a:lnTo>
                <a:lnTo>
                  <a:pt x="17560" y="16666"/>
                </a:lnTo>
                <a:lnTo>
                  <a:pt x="2926" y="36666"/>
                </a:lnTo>
                <a:lnTo>
                  <a:pt x="0" y="60000"/>
                </a:lnTo>
                <a:lnTo>
                  <a:pt x="2926" y="83333"/>
                </a:lnTo>
                <a:lnTo>
                  <a:pt x="17560" y="100000"/>
                </a:lnTo>
                <a:lnTo>
                  <a:pt x="32195"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nvGrpSpPr>
          <p:cNvPr id="5986" name="Shape 5986"/>
          <p:cNvGrpSpPr/>
          <p:nvPr/>
        </p:nvGrpSpPr>
        <p:grpSpPr>
          <a:xfrm>
            <a:off x="4767263" y="4454525"/>
            <a:ext cx="1954211" cy="1212850"/>
            <a:chOff x="3003" y="2381"/>
            <a:chExt cx="1230" cy="884"/>
          </a:xfrm>
        </p:grpSpPr>
        <p:sp>
          <p:nvSpPr>
            <p:cNvPr id="5987" name="Shape 5987"/>
            <p:cNvSpPr/>
            <p:nvPr/>
          </p:nvSpPr>
          <p:spPr>
            <a:xfrm>
              <a:off x="4213" y="2496"/>
              <a:ext cx="5" cy="29"/>
            </a:xfrm>
            <a:custGeom>
              <a:pathLst>
                <a:path extrusionOk="0" h="120000" w="120000">
                  <a:moveTo>
                    <a:pt x="0" y="0"/>
                  </a:moveTo>
                  <a:lnTo>
                    <a:pt x="34285" y="36000"/>
                  </a:lnTo>
                  <a:lnTo>
                    <a:pt x="85714" y="92000"/>
                  </a:lnTo>
                  <a:lnTo>
                    <a:pt x="102857" y="116000"/>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88" name="Shape 5988"/>
            <p:cNvSpPr/>
            <p:nvPr/>
          </p:nvSpPr>
          <p:spPr>
            <a:xfrm>
              <a:off x="4218" y="2531"/>
              <a:ext cx="4" cy="31"/>
            </a:xfrm>
            <a:custGeom>
              <a:pathLst>
                <a:path extrusionOk="0" h="120000" w="120000">
                  <a:moveTo>
                    <a:pt x="0" y="0"/>
                  </a:moveTo>
                  <a:lnTo>
                    <a:pt x="24000" y="26250"/>
                  </a:lnTo>
                  <a:lnTo>
                    <a:pt x="96000" y="105000"/>
                  </a:lnTo>
                  <a:lnTo>
                    <a:pt x="96000" y="116250"/>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89" name="Shape 5989"/>
            <p:cNvSpPr/>
            <p:nvPr/>
          </p:nvSpPr>
          <p:spPr>
            <a:xfrm>
              <a:off x="4224" y="2569"/>
              <a:ext cx="3" cy="29"/>
            </a:xfrm>
            <a:custGeom>
              <a:pathLst>
                <a:path extrusionOk="0" h="120000" w="120000">
                  <a:moveTo>
                    <a:pt x="0" y="0"/>
                  </a:moveTo>
                  <a:lnTo>
                    <a:pt x="24000" y="12000"/>
                  </a:lnTo>
                  <a:lnTo>
                    <a:pt x="72000" y="68000"/>
                  </a:lnTo>
                  <a:lnTo>
                    <a:pt x="96000" y="116000"/>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90" name="Shape 5990"/>
            <p:cNvSpPr/>
            <p:nvPr/>
          </p:nvSpPr>
          <p:spPr>
            <a:xfrm>
              <a:off x="4227" y="2604"/>
              <a:ext cx="1" cy="30"/>
            </a:xfrm>
            <a:custGeom>
              <a:pathLst>
                <a:path extrusionOk="0" h="120000" w="120000">
                  <a:moveTo>
                    <a:pt x="0" y="0"/>
                  </a:moveTo>
                  <a:lnTo>
                    <a:pt x="60000" y="50322"/>
                  </a:lnTo>
                  <a:lnTo>
                    <a:pt x="60000" y="116129"/>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91" name="Shape 5991"/>
            <p:cNvSpPr/>
            <p:nvPr/>
          </p:nvSpPr>
          <p:spPr>
            <a:xfrm>
              <a:off x="4227" y="2639"/>
              <a:ext cx="1" cy="31"/>
            </a:xfrm>
            <a:custGeom>
              <a:pathLst>
                <a:path extrusionOk="0" h="120000" w="120000">
                  <a:moveTo>
                    <a:pt x="0" y="0"/>
                  </a:moveTo>
                  <a:lnTo>
                    <a:pt x="60000" y="41250"/>
                  </a:lnTo>
                  <a:lnTo>
                    <a:pt x="60000" y="105000"/>
                  </a:lnTo>
                  <a:lnTo>
                    <a:pt x="60000" y="116250"/>
                  </a:lnTo>
                </a:path>
              </a:pathLst>
            </a:custGeom>
            <a:solidFill>
              <a:srgbClr val="FFFFA3"/>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92" name="Shape 5992"/>
            <p:cNvSpPr/>
            <p:nvPr/>
          </p:nvSpPr>
          <p:spPr>
            <a:xfrm>
              <a:off x="4227" y="2677"/>
              <a:ext cx="1" cy="30"/>
            </a:xfrm>
            <a:custGeom>
              <a:pathLst>
                <a:path extrusionOk="0" h="120000" w="120000">
                  <a:moveTo>
                    <a:pt x="60000" y="0"/>
                  </a:moveTo>
                  <a:lnTo>
                    <a:pt x="60000" y="30967"/>
                  </a:lnTo>
                  <a:lnTo>
                    <a:pt x="0" y="100645"/>
                  </a:lnTo>
                  <a:lnTo>
                    <a:pt x="0" y="116129"/>
                  </a:lnTo>
                </a:path>
              </a:pathLst>
            </a:custGeom>
            <a:solidFill>
              <a:srgbClr val="FFFFA3"/>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93" name="Shape 5993"/>
            <p:cNvSpPr/>
            <p:nvPr/>
          </p:nvSpPr>
          <p:spPr>
            <a:xfrm>
              <a:off x="4227" y="2712"/>
              <a:ext cx="1" cy="30"/>
            </a:xfrm>
            <a:custGeom>
              <a:pathLst>
                <a:path extrusionOk="0" h="120000" w="120000">
                  <a:moveTo>
                    <a:pt x="60000" y="0"/>
                  </a:moveTo>
                  <a:lnTo>
                    <a:pt x="60000" y="27096"/>
                  </a:lnTo>
                  <a:lnTo>
                    <a:pt x="0" y="85161"/>
                  </a:lnTo>
                  <a:lnTo>
                    <a:pt x="0" y="116129"/>
                  </a:lnTo>
                </a:path>
              </a:pathLst>
            </a:custGeom>
            <a:solidFill>
              <a:srgbClr val="FFFFA3"/>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94" name="Shape 5994"/>
            <p:cNvSpPr/>
            <p:nvPr/>
          </p:nvSpPr>
          <p:spPr>
            <a:xfrm>
              <a:off x="4225" y="2748"/>
              <a:ext cx="2" cy="30"/>
            </a:xfrm>
            <a:custGeom>
              <a:pathLst>
                <a:path extrusionOk="0" h="120000" w="120000">
                  <a:moveTo>
                    <a:pt x="90000" y="0"/>
                  </a:moveTo>
                  <a:lnTo>
                    <a:pt x="90000" y="7741"/>
                  </a:lnTo>
                  <a:lnTo>
                    <a:pt x="90000" y="61935"/>
                  </a:lnTo>
                  <a:lnTo>
                    <a:pt x="0" y="112258"/>
                  </a:lnTo>
                  <a:lnTo>
                    <a:pt x="0" y="116129"/>
                  </a:lnTo>
                </a:path>
              </a:pathLst>
            </a:custGeom>
            <a:solidFill>
              <a:srgbClr val="FFFFA3"/>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95" name="Shape 5995"/>
            <p:cNvSpPr/>
            <p:nvPr/>
          </p:nvSpPr>
          <p:spPr>
            <a:xfrm>
              <a:off x="4220" y="2785"/>
              <a:ext cx="4" cy="31"/>
            </a:xfrm>
            <a:custGeom>
              <a:pathLst>
                <a:path extrusionOk="0" h="120000" w="120000">
                  <a:moveTo>
                    <a:pt x="96000" y="0"/>
                  </a:moveTo>
                  <a:lnTo>
                    <a:pt x="72000" y="15000"/>
                  </a:lnTo>
                  <a:lnTo>
                    <a:pt x="48000" y="48750"/>
                  </a:lnTo>
                  <a:lnTo>
                    <a:pt x="0" y="86250"/>
                  </a:lnTo>
                  <a:lnTo>
                    <a:pt x="0" y="116250"/>
                  </a:lnTo>
                </a:path>
              </a:pathLst>
            </a:custGeom>
            <a:solidFill>
              <a:srgbClr val="FFFFA3"/>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96" name="Shape 5996"/>
            <p:cNvSpPr/>
            <p:nvPr/>
          </p:nvSpPr>
          <p:spPr>
            <a:xfrm>
              <a:off x="4216" y="2821"/>
              <a:ext cx="4" cy="30"/>
            </a:xfrm>
            <a:custGeom>
              <a:pathLst>
                <a:path extrusionOk="0" h="120000" w="120000">
                  <a:moveTo>
                    <a:pt x="100000" y="0"/>
                  </a:moveTo>
                  <a:lnTo>
                    <a:pt x="60000" y="42580"/>
                  </a:lnTo>
                  <a:lnTo>
                    <a:pt x="0" y="100645"/>
                  </a:lnTo>
                  <a:lnTo>
                    <a:pt x="0" y="116129"/>
                  </a:lnTo>
                </a:path>
              </a:pathLst>
            </a:custGeom>
            <a:solidFill>
              <a:srgbClr val="FFFFA3"/>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97" name="Shape 5997"/>
            <p:cNvSpPr/>
            <p:nvPr/>
          </p:nvSpPr>
          <p:spPr>
            <a:xfrm>
              <a:off x="4213" y="2856"/>
              <a:ext cx="3" cy="30"/>
            </a:xfrm>
            <a:custGeom>
              <a:pathLst>
                <a:path extrusionOk="0" h="120000" w="120000">
                  <a:moveTo>
                    <a:pt x="90000" y="0"/>
                  </a:moveTo>
                  <a:lnTo>
                    <a:pt x="30000" y="27096"/>
                  </a:lnTo>
                  <a:lnTo>
                    <a:pt x="0" y="89032"/>
                  </a:lnTo>
                  <a:lnTo>
                    <a:pt x="0" y="116129"/>
                  </a:lnTo>
                </a:path>
              </a:pathLst>
            </a:custGeom>
            <a:solidFill>
              <a:srgbClr val="FFFFA3"/>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98" name="Shape 5998"/>
            <p:cNvSpPr/>
            <p:nvPr/>
          </p:nvSpPr>
          <p:spPr>
            <a:xfrm>
              <a:off x="4211" y="2893"/>
              <a:ext cx="2" cy="31"/>
            </a:xfrm>
            <a:custGeom>
              <a:pathLst>
                <a:path extrusionOk="0" h="120000" w="120000">
                  <a:moveTo>
                    <a:pt x="90000" y="0"/>
                  </a:moveTo>
                  <a:lnTo>
                    <a:pt x="60000" y="22500"/>
                  </a:lnTo>
                  <a:lnTo>
                    <a:pt x="0" y="86250"/>
                  </a:lnTo>
                  <a:lnTo>
                    <a:pt x="0" y="116250"/>
                  </a:lnTo>
                </a:path>
              </a:pathLst>
            </a:custGeom>
            <a:solidFill>
              <a:srgbClr val="FFFFA3"/>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5999" name="Shape 5999"/>
            <p:cNvSpPr/>
            <p:nvPr/>
          </p:nvSpPr>
          <p:spPr>
            <a:xfrm>
              <a:off x="4208" y="2929"/>
              <a:ext cx="2" cy="30"/>
            </a:xfrm>
            <a:custGeom>
              <a:pathLst>
                <a:path extrusionOk="0" h="120000" w="120000">
                  <a:moveTo>
                    <a:pt x="90000" y="0"/>
                  </a:moveTo>
                  <a:lnTo>
                    <a:pt x="60000" y="11612"/>
                  </a:lnTo>
                  <a:lnTo>
                    <a:pt x="0" y="81290"/>
                  </a:lnTo>
                  <a:lnTo>
                    <a:pt x="0" y="116129"/>
                  </a:lnTo>
                </a:path>
              </a:pathLst>
            </a:custGeom>
            <a:solidFill>
              <a:srgbClr val="FFFFA3"/>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00" name="Shape 6000"/>
            <p:cNvSpPr/>
            <p:nvPr/>
          </p:nvSpPr>
          <p:spPr>
            <a:xfrm>
              <a:off x="3003" y="3132"/>
              <a:ext cx="2" cy="28"/>
            </a:xfrm>
            <a:custGeom>
              <a:pathLst>
                <a:path extrusionOk="0" h="120000" w="120000">
                  <a:moveTo>
                    <a:pt x="60000" y="0"/>
                  </a:moveTo>
                  <a:lnTo>
                    <a:pt x="60000" y="0"/>
                  </a:lnTo>
                  <a:lnTo>
                    <a:pt x="60000" y="21428"/>
                  </a:lnTo>
                  <a:lnTo>
                    <a:pt x="30000" y="34285"/>
                  </a:lnTo>
                  <a:lnTo>
                    <a:pt x="0" y="47142"/>
                  </a:lnTo>
                  <a:lnTo>
                    <a:pt x="0" y="51428"/>
                  </a:lnTo>
                  <a:lnTo>
                    <a:pt x="0" y="55714"/>
                  </a:lnTo>
                  <a:lnTo>
                    <a:pt x="60000" y="59999"/>
                  </a:lnTo>
                  <a:lnTo>
                    <a:pt x="90000" y="68571"/>
                  </a:lnTo>
                  <a:lnTo>
                    <a:pt x="90000" y="77142"/>
                  </a:lnTo>
                  <a:lnTo>
                    <a:pt x="60000" y="85714"/>
                  </a:lnTo>
                  <a:lnTo>
                    <a:pt x="60000" y="98571"/>
                  </a:lnTo>
                  <a:lnTo>
                    <a:pt x="30000" y="111428"/>
                  </a:lnTo>
                  <a:lnTo>
                    <a:pt x="30000" y="115714"/>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01" name="Shape 6001"/>
            <p:cNvSpPr/>
            <p:nvPr/>
          </p:nvSpPr>
          <p:spPr>
            <a:xfrm>
              <a:off x="3011" y="3136"/>
              <a:ext cx="7" cy="9"/>
            </a:xfrm>
            <a:custGeom>
              <a:pathLst>
                <a:path extrusionOk="0" h="120000" w="120000">
                  <a:moveTo>
                    <a:pt x="75000" y="0"/>
                  </a:moveTo>
                  <a:lnTo>
                    <a:pt x="30000" y="0"/>
                  </a:lnTo>
                  <a:lnTo>
                    <a:pt x="0" y="0"/>
                  </a:lnTo>
                  <a:lnTo>
                    <a:pt x="0" y="53333"/>
                  </a:lnTo>
                  <a:lnTo>
                    <a:pt x="30000" y="106666"/>
                  </a:lnTo>
                  <a:lnTo>
                    <a:pt x="75000" y="106666"/>
                  </a:lnTo>
                  <a:lnTo>
                    <a:pt x="105000" y="106666"/>
                  </a:lnTo>
                  <a:lnTo>
                    <a:pt x="105000" y="53333"/>
                  </a:lnTo>
                  <a:lnTo>
                    <a:pt x="105000" y="0"/>
                  </a:lnTo>
                  <a:lnTo>
                    <a:pt x="75000"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02" name="Shape 6002"/>
            <p:cNvSpPr/>
            <p:nvPr/>
          </p:nvSpPr>
          <p:spPr>
            <a:xfrm>
              <a:off x="3054" y="2381"/>
              <a:ext cx="269" cy="873"/>
            </a:xfrm>
            <a:custGeom>
              <a:pathLst>
                <a:path extrusionOk="0" h="120000" w="120000">
                  <a:moveTo>
                    <a:pt x="27722" y="5491"/>
                  </a:moveTo>
                  <a:lnTo>
                    <a:pt x="27722" y="5491"/>
                  </a:lnTo>
                  <a:lnTo>
                    <a:pt x="30891" y="4393"/>
                  </a:lnTo>
                  <a:lnTo>
                    <a:pt x="34455" y="3295"/>
                  </a:lnTo>
                  <a:lnTo>
                    <a:pt x="37623" y="2471"/>
                  </a:lnTo>
                  <a:lnTo>
                    <a:pt x="40792" y="1647"/>
                  </a:lnTo>
                  <a:lnTo>
                    <a:pt x="43564" y="961"/>
                  </a:lnTo>
                  <a:lnTo>
                    <a:pt x="46732" y="549"/>
                  </a:lnTo>
                  <a:lnTo>
                    <a:pt x="49900" y="137"/>
                  </a:lnTo>
                  <a:lnTo>
                    <a:pt x="53069" y="0"/>
                  </a:lnTo>
                  <a:lnTo>
                    <a:pt x="56237" y="0"/>
                  </a:lnTo>
                  <a:lnTo>
                    <a:pt x="59801" y="0"/>
                  </a:lnTo>
                  <a:lnTo>
                    <a:pt x="63762" y="137"/>
                  </a:lnTo>
                  <a:lnTo>
                    <a:pt x="67722" y="411"/>
                  </a:lnTo>
                  <a:lnTo>
                    <a:pt x="72871" y="823"/>
                  </a:lnTo>
                  <a:lnTo>
                    <a:pt x="77623" y="1510"/>
                  </a:lnTo>
                  <a:lnTo>
                    <a:pt x="83168" y="2059"/>
                  </a:lnTo>
                  <a:lnTo>
                    <a:pt x="89108" y="2883"/>
                  </a:lnTo>
                  <a:lnTo>
                    <a:pt x="100594" y="4530"/>
                  </a:lnTo>
                  <a:lnTo>
                    <a:pt x="108514" y="6178"/>
                  </a:lnTo>
                  <a:lnTo>
                    <a:pt x="114059" y="7826"/>
                  </a:lnTo>
                  <a:lnTo>
                    <a:pt x="117623" y="9748"/>
                  </a:lnTo>
                  <a:lnTo>
                    <a:pt x="119207" y="11807"/>
                  </a:lnTo>
                  <a:lnTo>
                    <a:pt x="119603" y="14004"/>
                  </a:lnTo>
                  <a:lnTo>
                    <a:pt x="118811" y="16613"/>
                  </a:lnTo>
                  <a:lnTo>
                    <a:pt x="118415" y="19633"/>
                  </a:lnTo>
                  <a:lnTo>
                    <a:pt x="117227" y="21556"/>
                  </a:lnTo>
                  <a:lnTo>
                    <a:pt x="116435" y="24164"/>
                  </a:lnTo>
                  <a:lnTo>
                    <a:pt x="115643" y="27322"/>
                  </a:lnTo>
                  <a:lnTo>
                    <a:pt x="114059" y="31029"/>
                  </a:lnTo>
                  <a:lnTo>
                    <a:pt x="112871" y="34874"/>
                  </a:lnTo>
                  <a:lnTo>
                    <a:pt x="112079" y="39267"/>
                  </a:lnTo>
                  <a:lnTo>
                    <a:pt x="110099" y="43661"/>
                  </a:lnTo>
                  <a:lnTo>
                    <a:pt x="109306" y="48192"/>
                  </a:lnTo>
                  <a:lnTo>
                    <a:pt x="108118" y="52860"/>
                  </a:lnTo>
                  <a:lnTo>
                    <a:pt x="106930" y="57254"/>
                  </a:lnTo>
                  <a:lnTo>
                    <a:pt x="105742" y="61510"/>
                  </a:lnTo>
                  <a:lnTo>
                    <a:pt x="104950" y="65354"/>
                  </a:lnTo>
                  <a:lnTo>
                    <a:pt x="104554" y="68924"/>
                  </a:lnTo>
                  <a:lnTo>
                    <a:pt x="103366" y="71945"/>
                  </a:lnTo>
                  <a:lnTo>
                    <a:pt x="103366" y="74416"/>
                  </a:lnTo>
                  <a:lnTo>
                    <a:pt x="103366" y="76201"/>
                  </a:lnTo>
                  <a:lnTo>
                    <a:pt x="104158" y="77711"/>
                  </a:lnTo>
                  <a:lnTo>
                    <a:pt x="104554" y="79359"/>
                  </a:lnTo>
                  <a:lnTo>
                    <a:pt x="104554" y="81281"/>
                  </a:lnTo>
                  <a:lnTo>
                    <a:pt x="104950" y="83340"/>
                  </a:lnTo>
                  <a:lnTo>
                    <a:pt x="105346" y="85400"/>
                  </a:lnTo>
                  <a:lnTo>
                    <a:pt x="105742" y="87597"/>
                  </a:lnTo>
                  <a:lnTo>
                    <a:pt x="106138" y="89794"/>
                  </a:lnTo>
                  <a:lnTo>
                    <a:pt x="106930" y="92128"/>
                  </a:lnTo>
                  <a:lnTo>
                    <a:pt x="106930" y="94324"/>
                  </a:lnTo>
                  <a:lnTo>
                    <a:pt x="107722" y="96521"/>
                  </a:lnTo>
                  <a:lnTo>
                    <a:pt x="107722" y="98718"/>
                  </a:lnTo>
                  <a:lnTo>
                    <a:pt x="108118" y="100778"/>
                  </a:lnTo>
                  <a:lnTo>
                    <a:pt x="108118" y="102700"/>
                  </a:lnTo>
                  <a:lnTo>
                    <a:pt x="108118" y="104485"/>
                  </a:lnTo>
                  <a:lnTo>
                    <a:pt x="108118" y="106132"/>
                  </a:lnTo>
                  <a:lnTo>
                    <a:pt x="107722" y="107643"/>
                  </a:lnTo>
                  <a:lnTo>
                    <a:pt x="105346" y="110251"/>
                  </a:lnTo>
                  <a:lnTo>
                    <a:pt x="100594" y="112585"/>
                  </a:lnTo>
                  <a:lnTo>
                    <a:pt x="93465" y="114645"/>
                  </a:lnTo>
                  <a:lnTo>
                    <a:pt x="84752" y="116430"/>
                  </a:lnTo>
                  <a:lnTo>
                    <a:pt x="76039" y="117940"/>
                  </a:lnTo>
                  <a:lnTo>
                    <a:pt x="67326" y="119038"/>
                  </a:lnTo>
                  <a:lnTo>
                    <a:pt x="59801" y="119725"/>
                  </a:lnTo>
                  <a:lnTo>
                    <a:pt x="55049" y="119862"/>
                  </a:lnTo>
                  <a:lnTo>
                    <a:pt x="50297" y="119725"/>
                  </a:lnTo>
                  <a:lnTo>
                    <a:pt x="44752" y="119038"/>
                  </a:lnTo>
                  <a:lnTo>
                    <a:pt x="38415" y="118215"/>
                  </a:lnTo>
                  <a:lnTo>
                    <a:pt x="31683" y="117116"/>
                  </a:lnTo>
                  <a:lnTo>
                    <a:pt x="25346" y="115881"/>
                  </a:lnTo>
                  <a:lnTo>
                    <a:pt x="19801" y="114508"/>
                  </a:lnTo>
                  <a:lnTo>
                    <a:pt x="15445" y="113135"/>
                  </a:lnTo>
                  <a:lnTo>
                    <a:pt x="13069" y="112036"/>
                  </a:lnTo>
                  <a:lnTo>
                    <a:pt x="11089" y="110800"/>
                  </a:lnTo>
                  <a:lnTo>
                    <a:pt x="10297" y="109565"/>
                  </a:lnTo>
                  <a:lnTo>
                    <a:pt x="9108" y="108192"/>
                  </a:lnTo>
                  <a:lnTo>
                    <a:pt x="7920" y="106681"/>
                  </a:lnTo>
                  <a:lnTo>
                    <a:pt x="7128" y="104897"/>
                  </a:lnTo>
                  <a:lnTo>
                    <a:pt x="5940" y="102837"/>
                  </a:lnTo>
                  <a:lnTo>
                    <a:pt x="4356" y="100366"/>
                  </a:lnTo>
                  <a:lnTo>
                    <a:pt x="2772" y="97345"/>
                  </a:lnTo>
                  <a:lnTo>
                    <a:pt x="2376" y="95697"/>
                  </a:lnTo>
                  <a:lnTo>
                    <a:pt x="1980" y="93775"/>
                  </a:lnTo>
                  <a:lnTo>
                    <a:pt x="792" y="91853"/>
                  </a:lnTo>
                  <a:lnTo>
                    <a:pt x="396" y="89656"/>
                  </a:lnTo>
                  <a:lnTo>
                    <a:pt x="396" y="87459"/>
                  </a:lnTo>
                  <a:lnTo>
                    <a:pt x="0" y="85125"/>
                  </a:lnTo>
                  <a:lnTo>
                    <a:pt x="0" y="82654"/>
                  </a:lnTo>
                  <a:lnTo>
                    <a:pt x="0" y="80320"/>
                  </a:lnTo>
                  <a:lnTo>
                    <a:pt x="396" y="77986"/>
                  </a:lnTo>
                  <a:lnTo>
                    <a:pt x="396" y="75652"/>
                  </a:lnTo>
                  <a:lnTo>
                    <a:pt x="792" y="73455"/>
                  </a:lnTo>
                  <a:lnTo>
                    <a:pt x="1188" y="71258"/>
                  </a:lnTo>
                  <a:lnTo>
                    <a:pt x="1188" y="69473"/>
                  </a:lnTo>
                  <a:lnTo>
                    <a:pt x="2376" y="67688"/>
                  </a:lnTo>
                  <a:lnTo>
                    <a:pt x="2376" y="66041"/>
                  </a:lnTo>
                  <a:lnTo>
                    <a:pt x="2772" y="64805"/>
                  </a:lnTo>
                  <a:lnTo>
                    <a:pt x="3564" y="63432"/>
                  </a:lnTo>
                  <a:lnTo>
                    <a:pt x="4356" y="61784"/>
                  </a:lnTo>
                  <a:lnTo>
                    <a:pt x="5544" y="60000"/>
                  </a:lnTo>
                  <a:lnTo>
                    <a:pt x="6732" y="58077"/>
                  </a:lnTo>
                  <a:lnTo>
                    <a:pt x="7920" y="55881"/>
                  </a:lnTo>
                  <a:lnTo>
                    <a:pt x="9504" y="53684"/>
                  </a:lnTo>
                  <a:lnTo>
                    <a:pt x="10693" y="51212"/>
                  </a:lnTo>
                  <a:lnTo>
                    <a:pt x="12673" y="48878"/>
                  </a:lnTo>
                  <a:lnTo>
                    <a:pt x="13861" y="46544"/>
                  </a:lnTo>
                  <a:lnTo>
                    <a:pt x="14653" y="44210"/>
                  </a:lnTo>
                  <a:lnTo>
                    <a:pt x="16237" y="41876"/>
                  </a:lnTo>
                  <a:lnTo>
                    <a:pt x="16633" y="39816"/>
                  </a:lnTo>
                  <a:lnTo>
                    <a:pt x="17425" y="37894"/>
                  </a:lnTo>
                  <a:lnTo>
                    <a:pt x="17821" y="36109"/>
                  </a:lnTo>
                  <a:lnTo>
                    <a:pt x="17821" y="34599"/>
                  </a:lnTo>
                  <a:lnTo>
                    <a:pt x="17425" y="33363"/>
                  </a:lnTo>
                  <a:lnTo>
                    <a:pt x="16633" y="32128"/>
                  </a:lnTo>
                  <a:lnTo>
                    <a:pt x="16633" y="30892"/>
                  </a:lnTo>
                  <a:lnTo>
                    <a:pt x="15445" y="29519"/>
                  </a:lnTo>
                  <a:lnTo>
                    <a:pt x="15049" y="28009"/>
                  </a:lnTo>
                  <a:lnTo>
                    <a:pt x="14257" y="26498"/>
                  </a:lnTo>
                  <a:lnTo>
                    <a:pt x="13861" y="24988"/>
                  </a:lnTo>
                  <a:lnTo>
                    <a:pt x="13861" y="23478"/>
                  </a:lnTo>
                  <a:lnTo>
                    <a:pt x="13069" y="21830"/>
                  </a:lnTo>
                  <a:lnTo>
                    <a:pt x="12673" y="20320"/>
                  </a:lnTo>
                  <a:lnTo>
                    <a:pt x="12673" y="18947"/>
                  </a:lnTo>
                  <a:lnTo>
                    <a:pt x="11881" y="17437"/>
                  </a:lnTo>
                  <a:lnTo>
                    <a:pt x="11881" y="16338"/>
                  </a:lnTo>
                  <a:lnTo>
                    <a:pt x="11881" y="15240"/>
                  </a:lnTo>
                  <a:lnTo>
                    <a:pt x="11881" y="14279"/>
                  </a:lnTo>
                  <a:lnTo>
                    <a:pt x="12673" y="13592"/>
                  </a:lnTo>
                  <a:lnTo>
                    <a:pt x="13069" y="13043"/>
                  </a:lnTo>
                  <a:lnTo>
                    <a:pt x="13861" y="12219"/>
                  </a:lnTo>
                  <a:lnTo>
                    <a:pt x="14653" y="11395"/>
                  </a:lnTo>
                  <a:lnTo>
                    <a:pt x="16237" y="10709"/>
                  </a:lnTo>
                  <a:lnTo>
                    <a:pt x="17029" y="9885"/>
                  </a:lnTo>
                  <a:lnTo>
                    <a:pt x="18613" y="9061"/>
                  </a:lnTo>
                  <a:lnTo>
                    <a:pt x="20990" y="8100"/>
                  </a:lnTo>
                  <a:lnTo>
                    <a:pt x="23762" y="7002"/>
                  </a:lnTo>
                  <a:lnTo>
                    <a:pt x="27722" y="5491"/>
                  </a:lnTo>
                </a:path>
              </a:pathLst>
            </a:custGeom>
            <a:solidFill>
              <a:srgbClr val="FFFFA3"/>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03" name="Shape 6003"/>
            <p:cNvSpPr/>
            <p:nvPr/>
          </p:nvSpPr>
          <p:spPr>
            <a:xfrm>
              <a:off x="3509" y="2387"/>
              <a:ext cx="264" cy="874"/>
            </a:xfrm>
            <a:custGeom>
              <a:pathLst>
                <a:path extrusionOk="0" h="120000" w="120000">
                  <a:moveTo>
                    <a:pt x="25858" y="5485"/>
                  </a:moveTo>
                  <a:lnTo>
                    <a:pt x="25858" y="5485"/>
                  </a:lnTo>
                  <a:lnTo>
                    <a:pt x="29494" y="4388"/>
                  </a:lnTo>
                  <a:lnTo>
                    <a:pt x="32727" y="3291"/>
                  </a:lnTo>
                  <a:lnTo>
                    <a:pt x="35959" y="2468"/>
                  </a:lnTo>
                  <a:lnTo>
                    <a:pt x="39191" y="1645"/>
                  </a:lnTo>
                  <a:lnTo>
                    <a:pt x="42424" y="960"/>
                  </a:lnTo>
                  <a:lnTo>
                    <a:pt x="45656" y="548"/>
                  </a:lnTo>
                  <a:lnTo>
                    <a:pt x="48484" y="137"/>
                  </a:lnTo>
                  <a:lnTo>
                    <a:pt x="51717" y="0"/>
                  </a:lnTo>
                  <a:lnTo>
                    <a:pt x="54949" y="0"/>
                  </a:lnTo>
                  <a:lnTo>
                    <a:pt x="58585" y="0"/>
                  </a:lnTo>
                  <a:lnTo>
                    <a:pt x="62626" y="137"/>
                  </a:lnTo>
                  <a:lnTo>
                    <a:pt x="67474" y="548"/>
                  </a:lnTo>
                  <a:lnTo>
                    <a:pt x="71919" y="960"/>
                  </a:lnTo>
                  <a:lnTo>
                    <a:pt x="76767" y="1508"/>
                  </a:lnTo>
                  <a:lnTo>
                    <a:pt x="82424" y="2194"/>
                  </a:lnTo>
                  <a:lnTo>
                    <a:pt x="88484" y="2880"/>
                  </a:lnTo>
                  <a:lnTo>
                    <a:pt x="100202" y="4525"/>
                  </a:lnTo>
                  <a:lnTo>
                    <a:pt x="108282" y="6171"/>
                  </a:lnTo>
                  <a:lnTo>
                    <a:pt x="113939" y="7817"/>
                  </a:lnTo>
                  <a:lnTo>
                    <a:pt x="117575" y="9737"/>
                  </a:lnTo>
                  <a:lnTo>
                    <a:pt x="119191" y="11931"/>
                  </a:lnTo>
                  <a:lnTo>
                    <a:pt x="119595" y="14125"/>
                  </a:lnTo>
                  <a:lnTo>
                    <a:pt x="119191" y="16731"/>
                  </a:lnTo>
                  <a:lnTo>
                    <a:pt x="118383" y="19748"/>
                  </a:lnTo>
                  <a:lnTo>
                    <a:pt x="117575" y="21531"/>
                  </a:lnTo>
                  <a:lnTo>
                    <a:pt x="116767" y="23862"/>
                  </a:lnTo>
                  <a:lnTo>
                    <a:pt x="116363" y="27017"/>
                  </a:lnTo>
                  <a:lnTo>
                    <a:pt x="115555" y="30445"/>
                  </a:lnTo>
                  <a:lnTo>
                    <a:pt x="114747" y="34285"/>
                  </a:lnTo>
                  <a:lnTo>
                    <a:pt x="113535" y="38537"/>
                  </a:lnTo>
                  <a:lnTo>
                    <a:pt x="113131" y="42925"/>
                  </a:lnTo>
                  <a:lnTo>
                    <a:pt x="112323" y="47451"/>
                  </a:lnTo>
                  <a:lnTo>
                    <a:pt x="111515" y="51977"/>
                  </a:lnTo>
                  <a:lnTo>
                    <a:pt x="111111" y="56502"/>
                  </a:lnTo>
                  <a:lnTo>
                    <a:pt x="110303" y="60754"/>
                  </a:lnTo>
                  <a:lnTo>
                    <a:pt x="109898" y="64731"/>
                  </a:lnTo>
                  <a:lnTo>
                    <a:pt x="109494" y="68297"/>
                  </a:lnTo>
                  <a:lnTo>
                    <a:pt x="109494" y="71451"/>
                  </a:lnTo>
                  <a:lnTo>
                    <a:pt x="109494" y="74057"/>
                  </a:lnTo>
                  <a:lnTo>
                    <a:pt x="109898" y="76114"/>
                  </a:lnTo>
                  <a:lnTo>
                    <a:pt x="109898" y="77622"/>
                  </a:lnTo>
                  <a:lnTo>
                    <a:pt x="110303" y="79268"/>
                  </a:lnTo>
                  <a:lnTo>
                    <a:pt x="110303" y="81188"/>
                  </a:lnTo>
                  <a:lnTo>
                    <a:pt x="110303" y="83245"/>
                  </a:lnTo>
                  <a:lnTo>
                    <a:pt x="110303" y="85302"/>
                  </a:lnTo>
                  <a:lnTo>
                    <a:pt x="109898" y="87497"/>
                  </a:lnTo>
                  <a:lnTo>
                    <a:pt x="109898" y="89691"/>
                  </a:lnTo>
                  <a:lnTo>
                    <a:pt x="109898" y="92022"/>
                  </a:lnTo>
                  <a:lnTo>
                    <a:pt x="109494" y="94217"/>
                  </a:lnTo>
                  <a:lnTo>
                    <a:pt x="109090" y="96411"/>
                  </a:lnTo>
                  <a:lnTo>
                    <a:pt x="109090" y="98605"/>
                  </a:lnTo>
                  <a:lnTo>
                    <a:pt x="108686" y="100662"/>
                  </a:lnTo>
                  <a:lnTo>
                    <a:pt x="108282" y="102720"/>
                  </a:lnTo>
                  <a:lnTo>
                    <a:pt x="108282" y="104502"/>
                  </a:lnTo>
                  <a:lnTo>
                    <a:pt x="107878" y="106148"/>
                  </a:lnTo>
                  <a:lnTo>
                    <a:pt x="107878" y="107657"/>
                  </a:lnTo>
                  <a:lnTo>
                    <a:pt x="105050" y="110125"/>
                  </a:lnTo>
                  <a:lnTo>
                    <a:pt x="100202" y="112457"/>
                  </a:lnTo>
                  <a:lnTo>
                    <a:pt x="92929" y="114651"/>
                  </a:lnTo>
                  <a:lnTo>
                    <a:pt x="84040" y="116297"/>
                  </a:lnTo>
                  <a:lnTo>
                    <a:pt x="75151" y="117942"/>
                  </a:lnTo>
                  <a:lnTo>
                    <a:pt x="66262" y="118902"/>
                  </a:lnTo>
                  <a:lnTo>
                    <a:pt x="58585" y="119725"/>
                  </a:lnTo>
                  <a:lnTo>
                    <a:pt x="53737" y="119862"/>
                  </a:lnTo>
                  <a:lnTo>
                    <a:pt x="49292" y="119725"/>
                  </a:lnTo>
                  <a:lnTo>
                    <a:pt x="43232" y="119040"/>
                  </a:lnTo>
                  <a:lnTo>
                    <a:pt x="36767" y="118217"/>
                  </a:lnTo>
                  <a:lnTo>
                    <a:pt x="29898" y="117120"/>
                  </a:lnTo>
                  <a:lnTo>
                    <a:pt x="23838" y="115885"/>
                  </a:lnTo>
                  <a:lnTo>
                    <a:pt x="18181" y="114514"/>
                  </a:lnTo>
                  <a:lnTo>
                    <a:pt x="13737" y="113142"/>
                  </a:lnTo>
                  <a:lnTo>
                    <a:pt x="10909" y="112045"/>
                  </a:lnTo>
                  <a:lnTo>
                    <a:pt x="9696" y="110811"/>
                  </a:lnTo>
                  <a:lnTo>
                    <a:pt x="9292" y="109440"/>
                  </a:lnTo>
                  <a:lnTo>
                    <a:pt x="8484" y="108068"/>
                  </a:lnTo>
                  <a:lnTo>
                    <a:pt x="8484" y="106422"/>
                  </a:lnTo>
                  <a:lnTo>
                    <a:pt x="8080" y="104502"/>
                  </a:lnTo>
                  <a:lnTo>
                    <a:pt x="7676" y="102308"/>
                  </a:lnTo>
                  <a:lnTo>
                    <a:pt x="6868" y="99840"/>
                  </a:lnTo>
                  <a:lnTo>
                    <a:pt x="6060" y="96822"/>
                  </a:lnTo>
                  <a:lnTo>
                    <a:pt x="4848" y="95177"/>
                  </a:lnTo>
                  <a:lnTo>
                    <a:pt x="4040" y="93257"/>
                  </a:lnTo>
                  <a:lnTo>
                    <a:pt x="3636" y="91200"/>
                  </a:lnTo>
                  <a:lnTo>
                    <a:pt x="2828" y="89142"/>
                  </a:lnTo>
                  <a:lnTo>
                    <a:pt x="2424" y="86811"/>
                  </a:lnTo>
                  <a:lnTo>
                    <a:pt x="1212" y="84617"/>
                  </a:lnTo>
                  <a:lnTo>
                    <a:pt x="808" y="82285"/>
                  </a:lnTo>
                  <a:lnTo>
                    <a:pt x="808" y="79817"/>
                  </a:lnTo>
                  <a:lnTo>
                    <a:pt x="404" y="77622"/>
                  </a:lnTo>
                  <a:lnTo>
                    <a:pt x="0" y="75428"/>
                  </a:lnTo>
                  <a:lnTo>
                    <a:pt x="0" y="73234"/>
                  </a:lnTo>
                  <a:lnTo>
                    <a:pt x="0" y="71177"/>
                  </a:lnTo>
                  <a:lnTo>
                    <a:pt x="0" y="69257"/>
                  </a:lnTo>
                  <a:lnTo>
                    <a:pt x="0" y="67611"/>
                  </a:lnTo>
                  <a:lnTo>
                    <a:pt x="404" y="65965"/>
                  </a:lnTo>
                  <a:lnTo>
                    <a:pt x="808" y="64731"/>
                  </a:lnTo>
                  <a:lnTo>
                    <a:pt x="1212" y="63360"/>
                  </a:lnTo>
                  <a:lnTo>
                    <a:pt x="2424" y="61851"/>
                  </a:lnTo>
                  <a:lnTo>
                    <a:pt x="3636" y="59931"/>
                  </a:lnTo>
                  <a:lnTo>
                    <a:pt x="4444" y="58148"/>
                  </a:lnTo>
                  <a:lnTo>
                    <a:pt x="6464" y="55817"/>
                  </a:lnTo>
                  <a:lnTo>
                    <a:pt x="7272" y="53622"/>
                  </a:lnTo>
                  <a:lnTo>
                    <a:pt x="9292" y="51291"/>
                  </a:lnTo>
                  <a:lnTo>
                    <a:pt x="10505" y="48822"/>
                  </a:lnTo>
                  <a:lnTo>
                    <a:pt x="11717" y="46491"/>
                  </a:lnTo>
                  <a:lnTo>
                    <a:pt x="12929" y="44297"/>
                  </a:lnTo>
                  <a:lnTo>
                    <a:pt x="14141" y="41965"/>
                  </a:lnTo>
                  <a:lnTo>
                    <a:pt x="14949" y="39908"/>
                  </a:lnTo>
                  <a:lnTo>
                    <a:pt x="15353" y="37851"/>
                  </a:lnTo>
                  <a:lnTo>
                    <a:pt x="15757" y="36068"/>
                  </a:lnTo>
                  <a:lnTo>
                    <a:pt x="15757" y="34560"/>
                  </a:lnTo>
                  <a:lnTo>
                    <a:pt x="15353" y="33325"/>
                  </a:lnTo>
                  <a:lnTo>
                    <a:pt x="14949" y="32228"/>
                  </a:lnTo>
                  <a:lnTo>
                    <a:pt x="14545" y="30994"/>
                  </a:lnTo>
                  <a:lnTo>
                    <a:pt x="13737" y="29622"/>
                  </a:lnTo>
                  <a:lnTo>
                    <a:pt x="13333" y="28114"/>
                  </a:lnTo>
                  <a:lnTo>
                    <a:pt x="12121" y="26605"/>
                  </a:lnTo>
                  <a:lnTo>
                    <a:pt x="12121" y="25097"/>
                  </a:lnTo>
                  <a:lnTo>
                    <a:pt x="11717" y="23451"/>
                  </a:lnTo>
                  <a:lnTo>
                    <a:pt x="10909" y="21805"/>
                  </a:lnTo>
                  <a:lnTo>
                    <a:pt x="10505" y="20434"/>
                  </a:lnTo>
                  <a:lnTo>
                    <a:pt x="10505" y="18925"/>
                  </a:lnTo>
                  <a:lnTo>
                    <a:pt x="10101" y="17554"/>
                  </a:lnTo>
                  <a:lnTo>
                    <a:pt x="10101" y="16457"/>
                  </a:lnTo>
                  <a:lnTo>
                    <a:pt x="10101" y="15222"/>
                  </a:lnTo>
                  <a:lnTo>
                    <a:pt x="10101" y="14400"/>
                  </a:lnTo>
                  <a:lnTo>
                    <a:pt x="10505" y="13577"/>
                  </a:lnTo>
                  <a:lnTo>
                    <a:pt x="10909" y="13028"/>
                  </a:lnTo>
                  <a:lnTo>
                    <a:pt x="12121" y="12205"/>
                  </a:lnTo>
                  <a:lnTo>
                    <a:pt x="12929" y="11520"/>
                  </a:lnTo>
                  <a:lnTo>
                    <a:pt x="14141" y="10697"/>
                  </a:lnTo>
                  <a:lnTo>
                    <a:pt x="14949" y="10011"/>
                  </a:lnTo>
                  <a:lnTo>
                    <a:pt x="16969" y="9051"/>
                  </a:lnTo>
                  <a:lnTo>
                    <a:pt x="18989" y="8091"/>
                  </a:lnTo>
                  <a:lnTo>
                    <a:pt x="21818" y="6994"/>
                  </a:lnTo>
                  <a:lnTo>
                    <a:pt x="25858" y="5485"/>
                  </a:lnTo>
                </a:path>
              </a:pathLst>
            </a:custGeom>
            <a:solidFill>
              <a:srgbClr val="FFFFA3"/>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04" name="Shape 6004"/>
            <p:cNvSpPr/>
            <p:nvPr/>
          </p:nvSpPr>
          <p:spPr>
            <a:xfrm>
              <a:off x="3288" y="2387"/>
              <a:ext cx="258" cy="874"/>
            </a:xfrm>
            <a:custGeom>
              <a:pathLst>
                <a:path extrusionOk="0" h="120000" w="120000">
                  <a:moveTo>
                    <a:pt x="21517" y="5485"/>
                  </a:moveTo>
                  <a:lnTo>
                    <a:pt x="21517" y="5485"/>
                  </a:lnTo>
                  <a:lnTo>
                    <a:pt x="25241" y="4388"/>
                  </a:lnTo>
                  <a:lnTo>
                    <a:pt x="28965" y="3291"/>
                  </a:lnTo>
                  <a:lnTo>
                    <a:pt x="32689" y="2468"/>
                  </a:lnTo>
                  <a:lnTo>
                    <a:pt x="35172" y="1782"/>
                  </a:lnTo>
                  <a:lnTo>
                    <a:pt x="38482" y="1097"/>
                  </a:lnTo>
                  <a:lnTo>
                    <a:pt x="41793" y="685"/>
                  </a:lnTo>
                  <a:lnTo>
                    <a:pt x="45517" y="274"/>
                  </a:lnTo>
                  <a:lnTo>
                    <a:pt x="49241" y="0"/>
                  </a:lnTo>
                  <a:lnTo>
                    <a:pt x="52965" y="0"/>
                  </a:lnTo>
                  <a:lnTo>
                    <a:pt x="56689" y="0"/>
                  </a:lnTo>
                  <a:lnTo>
                    <a:pt x="61241" y="0"/>
                  </a:lnTo>
                  <a:lnTo>
                    <a:pt x="66206" y="137"/>
                  </a:lnTo>
                  <a:lnTo>
                    <a:pt x="71172" y="411"/>
                  </a:lnTo>
                  <a:lnTo>
                    <a:pt x="76965" y="822"/>
                  </a:lnTo>
                  <a:lnTo>
                    <a:pt x="82758" y="1097"/>
                  </a:lnTo>
                  <a:lnTo>
                    <a:pt x="89793" y="1645"/>
                  </a:lnTo>
                  <a:lnTo>
                    <a:pt x="103034" y="2742"/>
                  </a:lnTo>
                  <a:lnTo>
                    <a:pt x="111724" y="4388"/>
                  </a:lnTo>
                  <a:lnTo>
                    <a:pt x="116689" y="6308"/>
                  </a:lnTo>
                  <a:lnTo>
                    <a:pt x="119172" y="8502"/>
                  </a:lnTo>
                  <a:lnTo>
                    <a:pt x="119586" y="10971"/>
                  </a:lnTo>
                  <a:lnTo>
                    <a:pt x="118758" y="13714"/>
                  </a:lnTo>
                  <a:lnTo>
                    <a:pt x="117103" y="16594"/>
                  </a:lnTo>
                  <a:lnTo>
                    <a:pt x="115862" y="19748"/>
                  </a:lnTo>
                  <a:lnTo>
                    <a:pt x="115448" y="21531"/>
                  </a:lnTo>
                  <a:lnTo>
                    <a:pt x="115034" y="23862"/>
                  </a:lnTo>
                  <a:lnTo>
                    <a:pt x="114206" y="27017"/>
                  </a:lnTo>
                  <a:lnTo>
                    <a:pt x="112965" y="30445"/>
                  </a:lnTo>
                  <a:lnTo>
                    <a:pt x="112551" y="34285"/>
                  </a:lnTo>
                  <a:lnTo>
                    <a:pt x="111724" y="38537"/>
                  </a:lnTo>
                  <a:lnTo>
                    <a:pt x="110896" y="42925"/>
                  </a:lnTo>
                  <a:lnTo>
                    <a:pt x="109655" y="47451"/>
                  </a:lnTo>
                  <a:lnTo>
                    <a:pt x="109241" y="51977"/>
                  </a:lnTo>
                  <a:lnTo>
                    <a:pt x="108827" y="56502"/>
                  </a:lnTo>
                  <a:lnTo>
                    <a:pt x="108000" y="60754"/>
                  </a:lnTo>
                  <a:lnTo>
                    <a:pt x="107586" y="64731"/>
                  </a:lnTo>
                  <a:lnTo>
                    <a:pt x="107172" y="68297"/>
                  </a:lnTo>
                  <a:lnTo>
                    <a:pt x="107172" y="71451"/>
                  </a:lnTo>
                  <a:lnTo>
                    <a:pt x="107172" y="74057"/>
                  </a:lnTo>
                  <a:lnTo>
                    <a:pt x="107586" y="76114"/>
                  </a:lnTo>
                  <a:lnTo>
                    <a:pt x="107586" y="77622"/>
                  </a:lnTo>
                  <a:lnTo>
                    <a:pt x="108000" y="79268"/>
                  </a:lnTo>
                  <a:lnTo>
                    <a:pt x="108000" y="81188"/>
                  </a:lnTo>
                  <a:lnTo>
                    <a:pt x="108000" y="83245"/>
                  </a:lnTo>
                  <a:lnTo>
                    <a:pt x="108000" y="85302"/>
                  </a:lnTo>
                  <a:lnTo>
                    <a:pt x="108000" y="87497"/>
                  </a:lnTo>
                  <a:lnTo>
                    <a:pt x="107586" y="89691"/>
                  </a:lnTo>
                  <a:lnTo>
                    <a:pt x="107586" y="92022"/>
                  </a:lnTo>
                  <a:lnTo>
                    <a:pt x="107172" y="94217"/>
                  </a:lnTo>
                  <a:lnTo>
                    <a:pt x="107172" y="96411"/>
                  </a:lnTo>
                  <a:lnTo>
                    <a:pt x="106758" y="98605"/>
                  </a:lnTo>
                  <a:lnTo>
                    <a:pt x="106758" y="100662"/>
                  </a:lnTo>
                  <a:lnTo>
                    <a:pt x="106758" y="102720"/>
                  </a:lnTo>
                  <a:lnTo>
                    <a:pt x="105931" y="104502"/>
                  </a:lnTo>
                  <a:lnTo>
                    <a:pt x="105931" y="106148"/>
                  </a:lnTo>
                  <a:lnTo>
                    <a:pt x="105517" y="107657"/>
                  </a:lnTo>
                  <a:lnTo>
                    <a:pt x="103448" y="110125"/>
                  </a:lnTo>
                  <a:lnTo>
                    <a:pt x="97655" y="112457"/>
                  </a:lnTo>
                  <a:lnTo>
                    <a:pt x="89793" y="114651"/>
                  </a:lnTo>
                  <a:lnTo>
                    <a:pt x="81103" y="116297"/>
                  </a:lnTo>
                  <a:lnTo>
                    <a:pt x="71586" y="117942"/>
                  </a:lnTo>
                  <a:lnTo>
                    <a:pt x="62896" y="118902"/>
                  </a:lnTo>
                  <a:lnTo>
                    <a:pt x="55448" y="119725"/>
                  </a:lnTo>
                  <a:lnTo>
                    <a:pt x="50068" y="119862"/>
                  </a:lnTo>
                  <a:lnTo>
                    <a:pt x="45103" y="119725"/>
                  </a:lnTo>
                  <a:lnTo>
                    <a:pt x="38896" y="119040"/>
                  </a:lnTo>
                  <a:lnTo>
                    <a:pt x="32689" y="118217"/>
                  </a:lnTo>
                  <a:lnTo>
                    <a:pt x="26068" y="117120"/>
                  </a:lnTo>
                  <a:lnTo>
                    <a:pt x="19448" y="115885"/>
                  </a:lnTo>
                  <a:lnTo>
                    <a:pt x="13655" y="114514"/>
                  </a:lnTo>
                  <a:lnTo>
                    <a:pt x="8689" y="113142"/>
                  </a:lnTo>
                  <a:lnTo>
                    <a:pt x="6206" y="112045"/>
                  </a:lnTo>
                  <a:lnTo>
                    <a:pt x="4965" y="110811"/>
                  </a:lnTo>
                  <a:lnTo>
                    <a:pt x="4137" y="109440"/>
                  </a:lnTo>
                  <a:lnTo>
                    <a:pt x="3724" y="108068"/>
                  </a:lnTo>
                  <a:lnTo>
                    <a:pt x="3724" y="106422"/>
                  </a:lnTo>
                  <a:lnTo>
                    <a:pt x="3310" y="104502"/>
                  </a:lnTo>
                  <a:lnTo>
                    <a:pt x="3310" y="102308"/>
                  </a:lnTo>
                  <a:lnTo>
                    <a:pt x="2482" y="99840"/>
                  </a:lnTo>
                  <a:lnTo>
                    <a:pt x="827" y="96822"/>
                  </a:lnTo>
                  <a:lnTo>
                    <a:pt x="0" y="95177"/>
                  </a:lnTo>
                  <a:lnTo>
                    <a:pt x="0" y="93257"/>
                  </a:lnTo>
                  <a:lnTo>
                    <a:pt x="0" y="91200"/>
                  </a:lnTo>
                  <a:lnTo>
                    <a:pt x="0" y="89280"/>
                  </a:lnTo>
                  <a:lnTo>
                    <a:pt x="0" y="86948"/>
                  </a:lnTo>
                  <a:lnTo>
                    <a:pt x="827" y="84754"/>
                  </a:lnTo>
                  <a:lnTo>
                    <a:pt x="1241" y="82422"/>
                  </a:lnTo>
                  <a:lnTo>
                    <a:pt x="2482" y="80091"/>
                  </a:lnTo>
                  <a:lnTo>
                    <a:pt x="3310" y="77897"/>
                  </a:lnTo>
                  <a:lnTo>
                    <a:pt x="4137" y="75702"/>
                  </a:lnTo>
                  <a:lnTo>
                    <a:pt x="4965" y="73645"/>
                  </a:lnTo>
                  <a:lnTo>
                    <a:pt x="6206" y="71588"/>
                  </a:lnTo>
                  <a:lnTo>
                    <a:pt x="7034" y="69668"/>
                  </a:lnTo>
                  <a:lnTo>
                    <a:pt x="7862" y="67885"/>
                  </a:lnTo>
                  <a:lnTo>
                    <a:pt x="8689" y="66514"/>
                  </a:lnTo>
                  <a:lnTo>
                    <a:pt x="8689" y="65142"/>
                  </a:lnTo>
                  <a:lnTo>
                    <a:pt x="9103" y="63908"/>
                  </a:lnTo>
                  <a:lnTo>
                    <a:pt x="10344" y="62400"/>
                  </a:lnTo>
                  <a:lnTo>
                    <a:pt x="10758" y="60480"/>
                  </a:lnTo>
                  <a:lnTo>
                    <a:pt x="11172" y="58422"/>
                  </a:lnTo>
                  <a:lnTo>
                    <a:pt x="11586" y="56228"/>
                  </a:lnTo>
                  <a:lnTo>
                    <a:pt x="12000" y="53897"/>
                  </a:lnTo>
                  <a:lnTo>
                    <a:pt x="12000" y="51565"/>
                  </a:lnTo>
                  <a:lnTo>
                    <a:pt x="12000" y="49097"/>
                  </a:lnTo>
                  <a:lnTo>
                    <a:pt x="12000" y="46765"/>
                  </a:lnTo>
                  <a:lnTo>
                    <a:pt x="12000" y="44297"/>
                  </a:lnTo>
                  <a:lnTo>
                    <a:pt x="12000" y="42102"/>
                  </a:lnTo>
                  <a:lnTo>
                    <a:pt x="12000" y="39908"/>
                  </a:lnTo>
                  <a:lnTo>
                    <a:pt x="12000" y="37988"/>
                  </a:lnTo>
                  <a:lnTo>
                    <a:pt x="12000" y="36068"/>
                  </a:lnTo>
                  <a:lnTo>
                    <a:pt x="11586" y="34697"/>
                  </a:lnTo>
                  <a:lnTo>
                    <a:pt x="11172" y="33325"/>
                  </a:lnTo>
                  <a:lnTo>
                    <a:pt x="10344" y="31680"/>
                  </a:lnTo>
                  <a:lnTo>
                    <a:pt x="9103" y="30034"/>
                  </a:lnTo>
                  <a:lnTo>
                    <a:pt x="8689" y="28388"/>
                  </a:lnTo>
                  <a:lnTo>
                    <a:pt x="8689" y="26605"/>
                  </a:lnTo>
                  <a:lnTo>
                    <a:pt x="8275" y="24822"/>
                  </a:lnTo>
                  <a:lnTo>
                    <a:pt x="7862" y="23040"/>
                  </a:lnTo>
                  <a:lnTo>
                    <a:pt x="7862" y="21394"/>
                  </a:lnTo>
                  <a:lnTo>
                    <a:pt x="7448" y="19748"/>
                  </a:lnTo>
                  <a:lnTo>
                    <a:pt x="7448" y="18240"/>
                  </a:lnTo>
                  <a:lnTo>
                    <a:pt x="7448" y="16868"/>
                  </a:lnTo>
                  <a:lnTo>
                    <a:pt x="7034" y="15634"/>
                  </a:lnTo>
                  <a:lnTo>
                    <a:pt x="7034" y="14674"/>
                  </a:lnTo>
                  <a:lnTo>
                    <a:pt x="7034" y="13988"/>
                  </a:lnTo>
                  <a:lnTo>
                    <a:pt x="6620" y="13302"/>
                  </a:lnTo>
                  <a:lnTo>
                    <a:pt x="6620" y="13028"/>
                  </a:lnTo>
                  <a:lnTo>
                    <a:pt x="6206" y="13028"/>
                  </a:lnTo>
                  <a:lnTo>
                    <a:pt x="7448" y="12205"/>
                  </a:lnTo>
                  <a:lnTo>
                    <a:pt x="8275" y="11520"/>
                  </a:lnTo>
                  <a:lnTo>
                    <a:pt x="9103" y="10697"/>
                  </a:lnTo>
                  <a:lnTo>
                    <a:pt x="10758" y="10011"/>
                  </a:lnTo>
                  <a:lnTo>
                    <a:pt x="12000" y="9051"/>
                  </a:lnTo>
                  <a:lnTo>
                    <a:pt x="14896" y="8091"/>
                  </a:lnTo>
                  <a:lnTo>
                    <a:pt x="17793" y="6994"/>
                  </a:lnTo>
                  <a:lnTo>
                    <a:pt x="21517" y="5485"/>
                  </a:lnTo>
                </a:path>
              </a:pathLst>
            </a:custGeom>
            <a:solidFill>
              <a:srgbClr val="FFFFA3"/>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05" name="Shape 6005"/>
            <p:cNvSpPr/>
            <p:nvPr/>
          </p:nvSpPr>
          <p:spPr>
            <a:xfrm>
              <a:off x="3736" y="2388"/>
              <a:ext cx="268" cy="876"/>
            </a:xfrm>
            <a:custGeom>
              <a:pathLst>
                <a:path extrusionOk="0" h="120000" w="120000">
                  <a:moveTo>
                    <a:pt x="92185" y="114246"/>
                  </a:moveTo>
                  <a:lnTo>
                    <a:pt x="92185" y="114246"/>
                  </a:lnTo>
                  <a:lnTo>
                    <a:pt x="89006" y="115342"/>
                  </a:lnTo>
                  <a:lnTo>
                    <a:pt x="85430" y="116438"/>
                  </a:lnTo>
                  <a:lnTo>
                    <a:pt x="82251" y="117397"/>
                  </a:lnTo>
                  <a:lnTo>
                    <a:pt x="79470" y="118082"/>
                  </a:lnTo>
                  <a:lnTo>
                    <a:pt x="76291" y="118630"/>
                  </a:lnTo>
                  <a:lnTo>
                    <a:pt x="73112" y="119315"/>
                  </a:lnTo>
                  <a:lnTo>
                    <a:pt x="69933" y="119589"/>
                  </a:lnTo>
                  <a:lnTo>
                    <a:pt x="66754" y="119726"/>
                  </a:lnTo>
                  <a:lnTo>
                    <a:pt x="63576" y="119863"/>
                  </a:lnTo>
                  <a:lnTo>
                    <a:pt x="60000" y="119726"/>
                  </a:lnTo>
                  <a:lnTo>
                    <a:pt x="56026" y="119589"/>
                  </a:lnTo>
                  <a:lnTo>
                    <a:pt x="52052" y="119315"/>
                  </a:lnTo>
                  <a:lnTo>
                    <a:pt x="46887" y="118904"/>
                  </a:lnTo>
                  <a:lnTo>
                    <a:pt x="42119" y="118356"/>
                  </a:lnTo>
                  <a:lnTo>
                    <a:pt x="36556" y="117671"/>
                  </a:lnTo>
                  <a:lnTo>
                    <a:pt x="30596" y="116986"/>
                  </a:lnTo>
                  <a:lnTo>
                    <a:pt x="19072" y="115205"/>
                  </a:lnTo>
                  <a:lnTo>
                    <a:pt x="10728" y="113561"/>
                  </a:lnTo>
                  <a:lnTo>
                    <a:pt x="5562" y="111780"/>
                  </a:lnTo>
                  <a:lnTo>
                    <a:pt x="1986" y="110000"/>
                  </a:lnTo>
                  <a:lnTo>
                    <a:pt x="397" y="107945"/>
                  </a:lnTo>
                  <a:lnTo>
                    <a:pt x="0" y="105616"/>
                  </a:lnTo>
                  <a:lnTo>
                    <a:pt x="794" y="103013"/>
                  </a:lnTo>
                  <a:lnTo>
                    <a:pt x="1192" y="100136"/>
                  </a:lnTo>
                  <a:lnTo>
                    <a:pt x="2384" y="98219"/>
                  </a:lnTo>
                  <a:lnTo>
                    <a:pt x="3178" y="95616"/>
                  </a:lnTo>
                  <a:lnTo>
                    <a:pt x="3973" y="92465"/>
                  </a:lnTo>
                  <a:lnTo>
                    <a:pt x="5562" y="88767"/>
                  </a:lnTo>
                  <a:lnTo>
                    <a:pt x="6754" y="84794"/>
                  </a:lnTo>
                  <a:lnTo>
                    <a:pt x="7549" y="80547"/>
                  </a:lnTo>
                  <a:lnTo>
                    <a:pt x="9536" y="76164"/>
                  </a:lnTo>
                  <a:lnTo>
                    <a:pt x="10331" y="71506"/>
                  </a:lnTo>
                  <a:lnTo>
                    <a:pt x="11523" y="66986"/>
                  </a:lnTo>
                  <a:lnTo>
                    <a:pt x="12715" y="62602"/>
                  </a:lnTo>
                  <a:lnTo>
                    <a:pt x="13907" y="58356"/>
                  </a:lnTo>
                  <a:lnTo>
                    <a:pt x="14701" y="54520"/>
                  </a:lnTo>
                  <a:lnTo>
                    <a:pt x="15099" y="50958"/>
                  </a:lnTo>
                  <a:lnTo>
                    <a:pt x="16291" y="47945"/>
                  </a:lnTo>
                  <a:lnTo>
                    <a:pt x="16291" y="45479"/>
                  </a:lnTo>
                  <a:lnTo>
                    <a:pt x="16291" y="43698"/>
                  </a:lnTo>
                  <a:lnTo>
                    <a:pt x="15496" y="42191"/>
                  </a:lnTo>
                  <a:lnTo>
                    <a:pt x="15099" y="40547"/>
                  </a:lnTo>
                  <a:lnTo>
                    <a:pt x="15099" y="38630"/>
                  </a:lnTo>
                  <a:lnTo>
                    <a:pt x="14701" y="36575"/>
                  </a:lnTo>
                  <a:lnTo>
                    <a:pt x="14304" y="34520"/>
                  </a:lnTo>
                  <a:lnTo>
                    <a:pt x="13907" y="32328"/>
                  </a:lnTo>
                  <a:lnTo>
                    <a:pt x="13112" y="30136"/>
                  </a:lnTo>
                  <a:lnTo>
                    <a:pt x="12715" y="27808"/>
                  </a:lnTo>
                  <a:lnTo>
                    <a:pt x="12715" y="25616"/>
                  </a:lnTo>
                  <a:lnTo>
                    <a:pt x="11920" y="23287"/>
                  </a:lnTo>
                  <a:lnTo>
                    <a:pt x="11920" y="21232"/>
                  </a:lnTo>
                  <a:lnTo>
                    <a:pt x="11523" y="19178"/>
                  </a:lnTo>
                  <a:lnTo>
                    <a:pt x="11523" y="17260"/>
                  </a:lnTo>
                  <a:lnTo>
                    <a:pt x="11125" y="15479"/>
                  </a:lnTo>
                  <a:lnTo>
                    <a:pt x="11523" y="13835"/>
                  </a:lnTo>
                  <a:lnTo>
                    <a:pt x="11523" y="12328"/>
                  </a:lnTo>
                  <a:lnTo>
                    <a:pt x="13907" y="9863"/>
                  </a:lnTo>
                  <a:lnTo>
                    <a:pt x="19072" y="7534"/>
                  </a:lnTo>
                  <a:lnTo>
                    <a:pt x="27019" y="5342"/>
                  </a:lnTo>
                  <a:lnTo>
                    <a:pt x="35364" y="3561"/>
                  </a:lnTo>
                  <a:lnTo>
                    <a:pt x="43708" y="2054"/>
                  </a:lnTo>
                  <a:lnTo>
                    <a:pt x="52450" y="958"/>
                  </a:lnTo>
                  <a:lnTo>
                    <a:pt x="60000" y="273"/>
                  </a:lnTo>
                  <a:lnTo>
                    <a:pt x="64768" y="0"/>
                  </a:lnTo>
                  <a:lnTo>
                    <a:pt x="69536" y="273"/>
                  </a:lnTo>
                  <a:lnTo>
                    <a:pt x="75099" y="821"/>
                  </a:lnTo>
                  <a:lnTo>
                    <a:pt x="81456" y="1643"/>
                  </a:lnTo>
                  <a:lnTo>
                    <a:pt x="88211" y="2876"/>
                  </a:lnTo>
                  <a:lnTo>
                    <a:pt x="94569" y="4109"/>
                  </a:lnTo>
                  <a:lnTo>
                    <a:pt x="100529" y="5479"/>
                  </a:lnTo>
                  <a:lnTo>
                    <a:pt x="104503" y="6849"/>
                  </a:lnTo>
                  <a:lnTo>
                    <a:pt x="106887" y="7945"/>
                  </a:lnTo>
                  <a:lnTo>
                    <a:pt x="108874" y="9178"/>
                  </a:lnTo>
                  <a:lnTo>
                    <a:pt x="109668" y="10273"/>
                  </a:lnTo>
                  <a:lnTo>
                    <a:pt x="111258" y="11780"/>
                  </a:lnTo>
                  <a:lnTo>
                    <a:pt x="112052" y="13287"/>
                  </a:lnTo>
                  <a:lnTo>
                    <a:pt x="112847" y="15068"/>
                  </a:lnTo>
                  <a:lnTo>
                    <a:pt x="114039" y="17123"/>
                  </a:lnTo>
                  <a:lnTo>
                    <a:pt x="115629" y="19589"/>
                  </a:lnTo>
                  <a:lnTo>
                    <a:pt x="117218" y="22465"/>
                  </a:lnTo>
                  <a:lnTo>
                    <a:pt x="117615" y="23972"/>
                  </a:lnTo>
                  <a:lnTo>
                    <a:pt x="118410" y="25479"/>
                  </a:lnTo>
                  <a:lnTo>
                    <a:pt x="118807" y="27397"/>
                  </a:lnTo>
                  <a:lnTo>
                    <a:pt x="119205" y="29315"/>
                  </a:lnTo>
                  <a:lnTo>
                    <a:pt x="119205" y="31369"/>
                  </a:lnTo>
                  <a:lnTo>
                    <a:pt x="119602" y="33698"/>
                  </a:lnTo>
                  <a:lnTo>
                    <a:pt x="119602" y="36027"/>
                  </a:lnTo>
                  <a:lnTo>
                    <a:pt x="119602" y="38356"/>
                  </a:lnTo>
                  <a:lnTo>
                    <a:pt x="119602" y="40684"/>
                  </a:lnTo>
                  <a:lnTo>
                    <a:pt x="119602" y="43150"/>
                  </a:lnTo>
                  <a:lnTo>
                    <a:pt x="119602" y="45479"/>
                  </a:lnTo>
                  <a:lnTo>
                    <a:pt x="119205" y="47534"/>
                  </a:lnTo>
                  <a:lnTo>
                    <a:pt x="118807" y="49726"/>
                  </a:lnTo>
                  <a:lnTo>
                    <a:pt x="118410" y="51780"/>
                  </a:lnTo>
                  <a:lnTo>
                    <a:pt x="117615" y="53561"/>
                  </a:lnTo>
                  <a:lnTo>
                    <a:pt x="117218" y="55205"/>
                  </a:lnTo>
                  <a:lnTo>
                    <a:pt x="116821" y="56301"/>
                  </a:lnTo>
                  <a:lnTo>
                    <a:pt x="116026" y="57808"/>
                  </a:lnTo>
                  <a:lnTo>
                    <a:pt x="115231" y="59452"/>
                  </a:lnTo>
                  <a:lnTo>
                    <a:pt x="114039" y="61369"/>
                  </a:lnTo>
                  <a:lnTo>
                    <a:pt x="113245" y="63287"/>
                  </a:lnTo>
                  <a:lnTo>
                    <a:pt x="112450" y="65479"/>
                  </a:lnTo>
                  <a:lnTo>
                    <a:pt x="111655" y="67671"/>
                  </a:lnTo>
                  <a:lnTo>
                    <a:pt x="110463" y="70000"/>
                  </a:lnTo>
                  <a:lnTo>
                    <a:pt x="109668" y="72328"/>
                  </a:lnTo>
                  <a:lnTo>
                    <a:pt x="109271" y="74657"/>
                  </a:lnTo>
                  <a:lnTo>
                    <a:pt x="108476" y="76986"/>
                  </a:lnTo>
                  <a:lnTo>
                    <a:pt x="108079" y="79041"/>
                  </a:lnTo>
                  <a:lnTo>
                    <a:pt x="108079" y="81095"/>
                  </a:lnTo>
                  <a:lnTo>
                    <a:pt x="107682" y="82876"/>
                  </a:lnTo>
                  <a:lnTo>
                    <a:pt x="108079" y="84520"/>
                  </a:lnTo>
                  <a:lnTo>
                    <a:pt x="108476" y="85890"/>
                  </a:lnTo>
                  <a:lnTo>
                    <a:pt x="108874" y="87123"/>
                  </a:lnTo>
                  <a:lnTo>
                    <a:pt x="109271" y="88356"/>
                  </a:lnTo>
                  <a:lnTo>
                    <a:pt x="109271" y="89863"/>
                  </a:lnTo>
                  <a:lnTo>
                    <a:pt x="109668" y="91232"/>
                  </a:lnTo>
                  <a:lnTo>
                    <a:pt x="109668" y="92876"/>
                  </a:lnTo>
                  <a:lnTo>
                    <a:pt x="109668" y="94383"/>
                  </a:lnTo>
                  <a:lnTo>
                    <a:pt x="109668" y="96164"/>
                  </a:lnTo>
                  <a:lnTo>
                    <a:pt x="109668" y="97671"/>
                  </a:lnTo>
                  <a:lnTo>
                    <a:pt x="109668" y="99178"/>
                  </a:lnTo>
                  <a:lnTo>
                    <a:pt x="109271" y="100684"/>
                  </a:lnTo>
                  <a:lnTo>
                    <a:pt x="109271" y="102191"/>
                  </a:lnTo>
                  <a:lnTo>
                    <a:pt x="109271" y="103287"/>
                  </a:lnTo>
                  <a:lnTo>
                    <a:pt x="108874" y="104520"/>
                  </a:lnTo>
                  <a:lnTo>
                    <a:pt x="108079" y="105479"/>
                  </a:lnTo>
                  <a:lnTo>
                    <a:pt x="107682" y="106164"/>
                  </a:lnTo>
                  <a:lnTo>
                    <a:pt x="106887" y="106712"/>
                  </a:lnTo>
                  <a:lnTo>
                    <a:pt x="106092" y="107534"/>
                  </a:lnTo>
                  <a:lnTo>
                    <a:pt x="105298" y="108219"/>
                  </a:lnTo>
                  <a:lnTo>
                    <a:pt x="104105" y="109178"/>
                  </a:lnTo>
                  <a:lnTo>
                    <a:pt x="102913" y="109863"/>
                  </a:lnTo>
                  <a:lnTo>
                    <a:pt x="101324" y="110821"/>
                  </a:lnTo>
                  <a:lnTo>
                    <a:pt x="98940" y="111780"/>
                  </a:lnTo>
                  <a:lnTo>
                    <a:pt x="96158" y="112876"/>
                  </a:lnTo>
                  <a:lnTo>
                    <a:pt x="92185" y="114246"/>
                  </a:lnTo>
                </a:path>
              </a:pathLst>
            </a:custGeom>
            <a:solidFill>
              <a:srgbClr val="FFFFA3"/>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06" name="Shape 6006"/>
            <p:cNvSpPr/>
            <p:nvPr/>
          </p:nvSpPr>
          <p:spPr>
            <a:xfrm>
              <a:off x="3130" y="2432"/>
              <a:ext cx="36" cy="36"/>
            </a:xfrm>
            <a:custGeom>
              <a:pathLst>
                <a:path extrusionOk="0" h="120000" w="120000">
                  <a:moveTo>
                    <a:pt x="58536" y="116756"/>
                  </a:moveTo>
                  <a:lnTo>
                    <a:pt x="58536" y="116756"/>
                  </a:lnTo>
                  <a:lnTo>
                    <a:pt x="81951" y="110270"/>
                  </a:lnTo>
                  <a:lnTo>
                    <a:pt x="99512" y="100540"/>
                  </a:lnTo>
                  <a:lnTo>
                    <a:pt x="111219" y="81081"/>
                  </a:lnTo>
                  <a:lnTo>
                    <a:pt x="117073" y="61621"/>
                  </a:lnTo>
                  <a:lnTo>
                    <a:pt x="111219" y="38918"/>
                  </a:lnTo>
                  <a:lnTo>
                    <a:pt x="99512" y="19459"/>
                  </a:lnTo>
                  <a:lnTo>
                    <a:pt x="81951" y="6486"/>
                  </a:lnTo>
                  <a:lnTo>
                    <a:pt x="58536" y="0"/>
                  </a:lnTo>
                  <a:lnTo>
                    <a:pt x="38048" y="6486"/>
                  </a:lnTo>
                  <a:lnTo>
                    <a:pt x="20487" y="19459"/>
                  </a:lnTo>
                  <a:lnTo>
                    <a:pt x="5853" y="38918"/>
                  </a:lnTo>
                  <a:lnTo>
                    <a:pt x="0" y="61621"/>
                  </a:lnTo>
                  <a:lnTo>
                    <a:pt x="5853" y="81081"/>
                  </a:lnTo>
                  <a:lnTo>
                    <a:pt x="20487" y="100540"/>
                  </a:lnTo>
                  <a:lnTo>
                    <a:pt x="38048" y="110270"/>
                  </a:lnTo>
                  <a:lnTo>
                    <a:pt x="58536" y="116756"/>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07" name="Shape 6007"/>
            <p:cNvSpPr/>
            <p:nvPr/>
          </p:nvSpPr>
          <p:spPr>
            <a:xfrm>
              <a:off x="3098" y="2472"/>
              <a:ext cx="36" cy="36"/>
            </a:xfrm>
            <a:custGeom>
              <a:pathLst>
                <a:path extrusionOk="0" h="120000" w="120000">
                  <a:moveTo>
                    <a:pt x="58536" y="116756"/>
                  </a:moveTo>
                  <a:lnTo>
                    <a:pt x="58536" y="116756"/>
                  </a:lnTo>
                  <a:lnTo>
                    <a:pt x="79024" y="110270"/>
                  </a:lnTo>
                  <a:lnTo>
                    <a:pt x="96585" y="97297"/>
                  </a:lnTo>
                  <a:lnTo>
                    <a:pt x="111219" y="81081"/>
                  </a:lnTo>
                  <a:lnTo>
                    <a:pt x="117073" y="58378"/>
                  </a:lnTo>
                  <a:lnTo>
                    <a:pt x="111219" y="35675"/>
                  </a:lnTo>
                  <a:lnTo>
                    <a:pt x="96585" y="16216"/>
                  </a:lnTo>
                  <a:lnTo>
                    <a:pt x="79024" y="6486"/>
                  </a:lnTo>
                  <a:lnTo>
                    <a:pt x="58536" y="0"/>
                  </a:lnTo>
                  <a:lnTo>
                    <a:pt x="35121" y="6486"/>
                  </a:lnTo>
                  <a:lnTo>
                    <a:pt x="17560" y="16216"/>
                  </a:lnTo>
                  <a:lnTo>
                    <a:pt x="5853" y="35675"/>
                  </a:lnTo>
                  <a:lnTo>
                    <a:pt x="0" y="58378"/>
                  </a:lnTo>
                  <a:lnTo>
                    <a:pt x="5853" y="81081"/>
                  </a:lnTo>
                  <a:lnTo>
                    <a:pt x="17560" y="97297"/>
                  </a:lnTo>
                  <a:lnTo>
                    <a:pt x="35121" y="110270"/>
                  </a:lnTo>
                  <a:lnTo>
                    <a:pt x="58536" y="116756"/>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08" name="Shape 6008"/>
            <p:cNvSpPr/>
            <p:nvPr/>
          </p:nvSpPr>
          <p:spPr>
            <a:xfrm>
              <a:off x="3187" y="2421"/>
              <a:ext cx="35" cy="36"/>
            </a:xfrm>
            <a:custGeom>
              <a:pathLst>
                <a:path extrusionOk="0" h="120000" w="120000">
                  <a:moveTo>
                    <a:pt x="57000" y="116756"/>
                  </a:moveTo>
                  <a:lnTo>
                    <a:pt x="57000" y="116756"/>
                  </a:lnTo>
                  <a:lnTo>
                    <a:pt x="81000" y="110270"/>
                  </a:lnTo>
                  <a:lnTo>
                    <a:pt x="99000" y="97297"/>
                  </a:lnTo>
                  <a:lnTo>
                    <a:pt x="111000" y="81081"/>
                  </a:lnTo>
                  <a:lnTo>
                    <a:pt x="117000" y="58378"/>
                  </a:lnTo>
                  <a:lnTo>
                    <a:pt x="111000" y="35675"/>
                  </a:lnTo>
                  <a:lnTo>
                    <a:pt x="99000" y="16216"/>
                  </a:lnTo>
                  <a:lnTo>
                    <a:pt x="81000" y="6486"/>
                  </a:lnTo>
                  <a:lnTo>
                    <a:pt x="57000" y="0"/>
                  </a:lnTo>
                  <a:lnTo>
                    <a:pt x="33000" y="6486"/>
                  </a:lnTo>
                  <a:lnTo>
                    <a:pt x="18000" y="16216"/>
                  </a:lnTo>
                  <a:lnTo>
                    <a:pt x="3000" y="35675"/>
                  </a:lnTo>
                  <a:lnTo>
                    <a:pt x="0" y="58378"/>
                  </a:lnTo>
                  <a:lnTo>
                    <a:pt x="3000" y="81081"/>
                  </a:lnTo>
                  <a:lnTo>
                    <a:pt x="18000" y="97297"/>
                  </a:lnTo>
                  <a:lnTo>
                    <a:pt x="33000" y="110270"/>
                  </a:lnTo>
                  <a:lnTo>
                    <a:pt x="57000" y="116756"/>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09" name="Shape 6009"/>
            <p:cNvSpPr/>
            <p:nvPr/>
          </p:nvSpPr>
          <p:spPr>
            <a:xfrm>
              <a:off x="3240" y="2437"/>
              <a:ext cx="36" cy="36"/>
            </a:xfrm>
            <a:custGeom>
              <a:pathLst>
                <a:path extrusionOk="0" h="120000" w="120000">
                  <a:moveTo>
                    <a:pt x="55609" y="116666"/>
                  </a:moveTo>
                  <a:lnTo>
                    <a:pt x="55609" y="116666"/>
                  </a:lnTo>
                  <a:lnTo>
                    <a:pt x="79024" y="113333"/>
                  </a:lnTo>
                  <a:lnTo>
                    <a:pt x="99512" y="100000"/>
                  </a:lnTo>
                  <a:lnTo>
                    <a:pt x="114146" y="83333"/>
                  </a:lnTo>
                  <a:lnTo>
                    <a:pt x="117073" y="60000"/>
                  </a:lnTo>
                  <a:lnTo>
                    <a:pt x="114146" y="36666"/>
                  </a:lnTo>
                  <a:lnTo>
                    <a:pt x="99512" y="16666"/>
                  </a:lnTo>
                  <a:lnTo>
                    <a:pt x="79024" y="6666"/>
                  </a:lnTo>
                  <a:lnTo>
                    <a:pt x="55609" y="0"/>
                  </a:lnTo>
                  <a:lnTo>
                    <a:pt x="32195" y="6666"/>
                  </a:lnTo>
                  <a:lnTo>
                    <a:pt x="17560" y="16666"/>
                  </a:lnTo>
                  <a:lnTo>
                    <a:pt x="5853" y="36666"/>
                  </a:lnTo>
                  <a:lnTo>
                    <a:pt x="0" y="60000"/>
                  </a:lnTo>
                  <a:lnTo>
                    <a:pt x="5853" y="83333"/>
                  </a:lnTo>
                  <a:lnTo>
                    <a:pt x="17560" y="100000"/>
                  </a:lnTo>
                  <a:lnTo>
                    <a:pt x="32195" y="113333"/>
                  </a:lnTo>
                  <a:lnTo>
                    <a:pt x="55609" y="116666"/>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10" name="Shape 6010"/>
            <p:cNvSpPr/>
            <p:nvPr/>
          </p:nvSpPr>
          <p:spPr>
            <a:xfrm>
              <a:off x="3256" y="2489"/>
              <a:ext cx="36" cy="36"/>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11" name="Shape 6011"/>
            <p:cNvSpPr/>
            <p:nvPr/>
          </p:nvSpPr>
          <p:spPr>
            <a:xfrm>
              <a:off x="3320" y="2479"/>
              <a:ext cx="36" cy="36"/>
            </a:xfrm>
            <a:custGeom>
              <a:pathLst>
                <a:path extrusionOk="0" h="120000" w="120000">
                  <a:moveTo>
                    <a:pt x="55609" y="116666"/>
                  </a:moveTo>
                  <a:lnTo>
                    <a:pt x="55609" y="116666"/>
                  </a:lnTo>
                  <a:lnTo>
                    <a:pt x="79024" y="110000"/>
                  </a:lnTo>
                  <a:lnTo>
                    <a:pt x="99512" y="96666"/>
                  </a:lnTo>
                  <a:lnTo>
                    <a:pt x="111219" y="80000"/>
                  </a:lnTo>
                  <a:lnTo>
                    <a:pt x="117073" y="56666"/>
                  </a:lnTo>
                  <a:lnTo>
                    <a:pt x="111219" y="33333"/>
                  </a:lnTo>
                  <a:lnTo>
                    <a:pt x="99512" y="16666"/>
                  </a:lnTo>
                  <a:lnTo>
                    <a:pt x="79024" y="6666"/>
                  </a:lnTo>
                  <a:lnTo>
                    <a:pt x="55609" y="0"/>
                  </a:lnTo>
                  <a:lnTo>
                    <a:pt x="32195" y="6666"/>
                  </a:lnTo>
                  <a:lnTo>
                    <a:pt x="17560" y="16666"/>
                  </a:lnTo>
                  <a:lnTo>
                    <a:pt x="2926" y="33333"/>
                  </a:lnTo>
                  <a:lnTo>
                    <a:pt x="0" y="56666"/>
                  </a:lnTo>
                  <a:lnTo>
                    <a:pt x="2926" y="80000"/>
                  </a:lnTo>
                  <a:lnTo>
                    <a:pt x="17560" y="96666"/>
                  </a:lnTo>
                  <a:lnTo>
                    <a:pt x="32195" y="110000"/>
                  </a:lnTo>
                  <a:lnTo>
                    <a:pt x="55609" y="116666"/>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12" name="Shape 6012"/>
            <p:cNvSpPr/>
            <p:nvPr/>
          </p:nvSpPr>
          <p:spPr>
            <a:xfrm>
              <a:off x="3345" y="2432"/>
              <a:ext cx="36" cy="36"/>
            </a:xfrm>
            <a:custGeom>
              <a:pathLst>
                <a:path extrusionOk="0" h="120000" w="120000">
                  <a:moveTo>
                    <a:pt x="55609" y="116756"/>
                  </a:moveTo>
                  <a:lnTo>
                    <a:pt x="55609" y="116756"/>
                  </a:lnTo>
                  <a:lnTo>
                    <a:pt x="79024" y="110270"/>
                  </a:lnTo>
                  <a:lnTo>
                    <a:pt x="99512" y="100540"/>
                  </a:lnTo>
                  <a:lnTo>
                    <a:pt x="111219" y="81081"/>
                  </a:lnTo>
                  <a:lnTo>
                    <a:pt x="117073" y="58378"/>
                  </a:lnTo>
                  <a:lnTo>
                    <a:pt x="111219" y="35675"/>
                  </a:lnTo>
                  <a:lnTo>
                    <a:pt x="99512" y="19459"/>
                  </a:lnTo>
                  <a:lnTo>
                    <a:pt x="79024" y="6486"/>
                  </a:lnTo>
                  <a:lnTo>
                    <a:pt x="55609" y="0"/>
                  </a:lnTo>
                  <a:lnTo>
                    <a:pt x="32195" y="6486"/>
                  </a:lnTo>
                  <a:lnTo>
                    <a:pt x="17560" y="19459"/>
                  </a:lnTo>
                  <a:lnTo>
                    <a:pt x="2926" y="35675"/>
                  </a:lnTo>
                  <a:lnTo>
                    <a:pt x="0" y="58378"/>
                  </a:lnTo>
                  <a:lnTo>
                    <a:pt x="2926" y="81081"/>
                  </a:lnTo>
                  <a:lnTo>
                    <a:pt x="17560" y="100540"/>
                  </a:lnTo>
                  <a:lnTo>
                    <a:pt x="32195" y="110270"/>
                  </a:lnTo>
                  <a:lnTo>
                    <a:pt x="55609" y="116756"/>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13" name="Shape 6013"/>
            <p:cNvSpPr/>
            <p:nvPr/>
          </p:nvSpPr>
          <p:spPr>
            <a:xfrm>
              <a:off x="3402" y="2412"/>
              <a:ext cx="35" cy="36"/>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6666"/>
                  </a:lnTo>
                  <a:lnTo>
                    <a:pt x="58461" y="0"/>
                  </a:lnTo>
                  <a:lnTo>
                    <a:pt x="33846" y="6666"/>
                  </a:lnTo>
                  <a:lnTo>
                    <a:pt x="18461" y="16666"/>
                  </a:lnTo>
                  <a:lnTo>
                    <a:pt x="3076" y="33333"/>
                  </a:lnTo>
                  <a:lnTo>
                    <a:pt x="0" y="56666"/>
                  </a:lnTo>
                  <a:lnTo>
                    <a:pt x="3076" y="80000"/>
                  </a:lnTo>
                  <a:lnTo>
                    <a:pt x="18461" y="100000"/>
                  </a:lnTo>
                  <a:lnTo>
                    <a:pt x="33846" y="110000"/>
                  </a:lnTo>
                  <a:lnTo>
                    <a:pt x="58461" y="116666"/>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14" name="Shape 6014"/>
            <p:cNvSpPr/>
            <p:nvPr/>
          </p:nvSpPr>
          <p:spPr>
            <a:xfrm>
              <a:off x="3459" y="2429"/>
              <a:ext cx="36" cy="36"/>
            </a:xfrm>
            <a:custGeom>
              <a:pathLst>
                <a:path extrusionOk="0" h="120000" w="120000">
                  <a:moveTo>
                    <a:pt x="60000" y="116666"/>
                  </a:moveTo>
                  <a:lnTo>
                    <a:pt x="60000" y="116666"/>
                  </a:lnTo>
                  <a:lnTo>
                    <a:pt x="84000" y="110000"/>
                  </a:lnTo>
                  <a:lnTo>
                    <a:pt x="99000" y="96666"/>
                  </a:lnTo>
                  <a:lnTo>
                    <a:pt x="111000" y="80000"/>
                  </a:lnTo>
                  <a:lnTo>
                    <a:pt x="117000" y="56666"/>
                  </a:lnTo>
                  <a:lnTo>
                    <a:pt x="111000" y="33333"/>
                  </a:lnTo>
                  <a:lnTo>
                    <a:pt x="99000" y="16666"/>
                  </a:lnTo>
                  <a:lnTo>
                    <a:pt x="84000" y="6666"/>
                  </a:lnTo>
                  <a:lnTo>
                    <a:pt x="60000" y="0"/>
                  </a:lnTo>
                  <a:lnTo>
                    <a:pt x="36000" y="6666"/>
                  </a:lnTo>
                  <a:lnTo>
                    <a:pt x="18000" y="16666"/>
                  </a:lnTo>
                  <a:lnTo>
                    <a:pt x="3000" y="33333"/>
                  </a:lnTo>
                  <a:lnTo>
                    <a:pt x="0" y="56666"/>
                  </a:lnTo>
                  <a:lnTo>
                    <a:pt x="3000" y="80000"/>
                  </a:lnTo>
                  <a:lnTo>
                    <a:pt x="18000" y="96666"/>
                  </a:lnTo>
                  <a:lnTo>
                    <a:pt x="36000" y="110000"/>
                  </a:lnTo>
                  <a:lnTo>
                    <a:pt x="60000" y="116666"/>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15" name="Shape 6015"/>
            <p:cNvSpPr/>
            <p:nvPr/>
          </p:nvSpPr>
          <p:spPr>
            <a:xfrm>
              <a:off x="3486" y="2479"/>
              <a:ext cx="36" cy="36"/>
            </a:xfrm>
            <a:custGeom>
              <a:pathLst>
                <a:path extrusionOk="0" h="120000" w="120000">
                  <a:moveTo>
                    <a:pt x="60000" y="116666"/>
                  </a:moveTo>
                  <a:lnTo>
                    <a:pt x="60000" y="116666"/>
                  </a:lnTo>
                  <a:lnTo>
                    <a:pt x="80000" y="113333"/>
                  </a:lnTo>
                  <a:lnTo>
                    <a:pt x="100000" y="100000"/>
                  </a:lnTo>
                  <a:lnTo>
                    <a:pt x="111428" y="83333"/>
                  </a:lnTo>
                  <a:lnTo>
                    <a:pt x="117142" y="60000"/>
                  </a:lnTo>
                  <a:lnTo>
                    <a:pt x="111428" y="36666"/>
                  </a:lnTo>
                  <a:lnTo>
                    <a:pt x="100000" y="16666"/>
                  </a:lnTo>
                  <a:lnTo>
                    <a:pt x="80000" y="6666"/>
                  </a:lnTo>
                  <a:lnTo>
                    <a:pt x="60000" y="0"/>
                  </a:lnTo>
                  <a:lnTo>
                    <a:pt x="40000" y="6666"/>
                  </a:lnTo>
                  <a:lnTo>
                    <a:pt x="20000" y="16666"/>
                  </a:lnTo>
                  <a:lnTo>
                    <a:pt x="5714" y="36666"/>
                  </a:lnTo>
                  <a:lnTo>
                    <a:pt x="0" y="60000"/>
                  </a:lnTo>
                  <a:lnTo>
                    <a:pt x="5714" y="83333"/>
                  </a:lnTo>
                  <a:lnTo>
                    <a:pt x="20000" y="100000"/>
                  </a:lnTo>
                  <a:lnTo>
                    <a:pt x="40000" y="113333"/>
                  </a:lnTo>
                  <a:lnTo>
                    <a:pt x="60000" y="116666"/>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16" name="Shape 6016"/>
            <p:cNvSpPr/>
            <p:nvPr/>
          </p:nvSpPr>
          <p:spPr>
            <a:xfrm>
              <a:off x="3549" y="2484"/>
              <a:ext cx="36" cy="36"/>
            </a:xfrm>
            <a:custGeom>
              <a:pathLst>
                <a:path extrusionOk="0" h="120000" w="120000">
                  <a:moveTo>
                    <a:pt x="57000" y="116756"/>
                  </a:moveTo>
                  <a:lnTo>
                    <a:pt x="57000" y="116756"/>
                  </a:lnTo>
                  <a:lnTo>
                    <a:pt x="81000" y="110270"/>
                  </a:lnTo>
                  <a:lnTo>
                    <a:pt x="99000" y="100540"/>
                  </a:lnTo>
                  <a:lnTo>
                    <a:pt x="111000" y="81081"/>
                  </a:lnTo>
                  <a:lnTo>
                    <a:pt x="117000" y="58378"/>
                  </a:lnTo>
                  <a:lnTo>
                    <a:pt x="111000" y="35675"/>
                  </a:lnTo>
                  <a:lnTo>
                    <a:pt x="99000" y="19459"/>
                  </a:lnTo>
                  <a:lnTo>
                    <a:pt x="81000" y="6486"/>
                  </a:lnTo>
                  <a:lnTo>
                    <a:pt x="57000" y="0"/>
                  </a:lnTo>
                  <a:lnTo>
                    <a:pt x="33000" y="6486"/>
                  </a:lnTo>
                  <a:lnTo>
                    <a:pt x="18000" y="19459"/>
                  </a:lnTo>
                  <a:lnTo>
                    <a:pt x="3000" y="35675"/>
                  </a:lnTo>
                  <a:lnTo>
                    <a:pt x="0" y="58378"/>
                  </a:lnTo>
                  <a:lnTo>
                    <a:pt x="3000" y="81081"/>
                  </a:lnTo>
                  <a:lnTo>
                    <a:pt x="18000" y="100540"/>
                  </a:lnTo>
                  <a:lnTo>
                    <a:pt x="33000" y="110270"/>
                  </a:lnTo>
                  <a:lnTo>
                    <a:pt x="57000" y="116756"/>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17" name="Shape 6017"/>
            <p:cNvSpPr/>
            <p:nvPr/>
          </p:nvSpPr>
          <p:spPr>
            <a:xfrm>
              <a:off x="3574" y="2437"/>
              <a:ext cx="35" cy="36"/>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3333"/>
                  </a:lnTo>
                  <a:lnTo>
                    <a:pt x="58461" y="0"/>
                  </a:lnTo>
                  <a:lnTo>
                    <a:pt x="33846" y="3333"/>
                  </a:lnTo>
                  <a:lnTo>
                    <a:pt x="18461" y="16666"/>
                  </a:lnTo>
                  <a:lnTo>
                    <a:pt x="3076" y="33333"/>
                  </a:lnTo>
                  <a:lnTo>
                    <a:pt x="0" y="56666"/>
                  </a:lnTo>
                  <a:lnTo>
                    <a:pt x="3076" y="80000"/>
                  </a:lnTo>
                  <a:lnTo>
                    <a:pt x="18461" y="100000"/>
                  </a:lnTo>
                  <a:lnTo>
                    <a:pt x="33846" y="110000"/>
                  </a:lnTo>
                  <a:lnTo>
                    <a:pt x="58461" y="116666"/>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18" name="Shape 6018"/>
            <p:cNvSpPr/>
            <p:nvPr/>
          </p:nvSpPr>
          <p:spPr>
            <a:xfrm>
              <a:off x="3631" y="2415"/>
              <a:ext cx="36" cy="36"/>
            </a:xfrm>
            <a:custGeom>
              <a:pathLst>
                <a:path extrusionOk="0" h="120000" w="120000">
                  <a:moveTo>
                    <a:pt x="61463" y="116756"/>
                  </a:moveTo>
                  <a:lnTo>
                    <a:pt x="61463" y="116756"/>
                  </a:lnTo>
                  <a:lnTo>
                    <a:pt x="84878" y="110270"/>
                  </a:lnTo>
                  <a:lnTo>
                    <a:pt x="99512" y="97297"/>
                  </a:lnTo>
                  <a:lnTo>
                    <a:pt x="111219" y="81081"/>
                  </a:lnTo>
                  <a:lnTo>
                    <a:pt x="117073" y="58378"/>
                  </a:lnTo>
                  <a:lnTo>
                    <a:pt x="111219" y="35675"/>
                  </a:lnTo>
                  <a:lnTo>
                    <a:pt x="99512" y="16216"/>
                  </a:lnTo>
                  <a:lnTo>
                    <a:pt x="84878" y="6486"/>
                  </a:lnTo>
                  <a:lnTo>
                    <a:pt x="61463" y="0"/>
                  </a:lnTo>
                  <a:lnTo>
                    <a:pt x="38048" y="6486"/>
                  </a:lnTo>
                  <a:lnTo>
                    <a:pt x="20487" y="16216"/>
                  </a:lnTo>
                  <a:lnTo>
                    <a:pt x="5853" y="35675"/>
                  </a:lnTo>
                  <a:lnTo>
                    <a:pt x="0" y="58378"/>
                  </a:lnTo>
                  <a:lnTo>
                    <a:pt x="5853" y="81081"/>
                  </a:lnTo>
                  <a:lnTo>
                    <a:pt x="20487" y="97297"/>
                  </a:lnTo>
                  <a:lnTo>
                    <a:pt x="38048" y="110270"/>
                  </a:lnTo>
                  <a:lnTo>
                    <a:pt x="61463" y="116756"/>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19" name="Shape 6019"/>
            <p:cNvSpPr/>
            <p:nvPr/>
          </p:nvSpPr>
          <p:spPr>
            <a:xfrm>
              <a:off x="3688" y="2432"/>
              <a:ext cx="36" cy="36"/>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20" name="Shape 6020"/>
            <p:cNvSpPr/>
            <p:nvPr/>
          </p:nvSpPr>
          <p:spPr>
            <a:xfrm>
              <a:off x="3715" y="2484"/>
              <a:ext cx="36" cy="36"/>
            </a:xfrm>
            <a:custGeom>
              <a:pathLst>
                <a:path extrusionOk="0" h="120000" w="120000">
                  <a:moveTo>
                    <a:pt x="58536" y="116756"/>
                  </a:moveTo>
                  <a:lnTo>
                    <a:pt x="58536" y="116756"/>
                  </a:lnTo>
                  <a:lnTo>
                    <a:pt x="81951" y="110270"/>
                  </a:lnTo>
                  <a:lnTo>
                    <a:pt x="99512" y="100540"/>
                  </a:lnTo>
                  <a:lnTo>
                    <a:pt x="111219" y="81081"/>
                  </a:lnTo>
                  <a:lnTo>
                    <a:pt x="117073" y="58378"/>
                  </a:lnTo>
                  <a:lnTo>
                    <a:pt x="111219" y="38918"/>
                  </a:lnTo>
                  <a:lnTo>
                    <a:pt x="99512" y="19459"/>
                  </a:lnTo>
                  <a:lnTo>
                    <a:pt x="81951" y="6486"/>
                  </a:lnTo>
                  <a:lnTo>
                    <a:pt x="58536" y="0"/>
                  </a:lnTo>
                  <a:lnTo>
                    <a:pt x="38048" y="6486"/>
                  </a:lnTo>
                  <a:lnTo>
                    <a:pt x="17560" y="19459"/>
                  </a:lnTo>
                  <a:lnTo>
                    <a:pt x="5853" y="38918"/>
                  </a:lnTo>
                  <a:lnTo>
                    <a:pt x="0" y="58378"/>
                  </a:lnTo>
                  <a:lnTo>
                    <a:pt x="5853" y="81081"/>
                  </a:lnTo>
                  <a:lnTo>
                    <a:pt x="17560" y="100540"/>
                  </a:lnTo>
                  <a:lnTo>
                    <a:pt x="38048" y="110270"/>
                  </a:lnTo>
                  <a:lnTo>
                    <a:pt x="58536" y="116756"/>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21" name="Shape 6021"/>
            <p:cNvSpPr/>
            <p:nvPr/>
          </p:nvSpPr>
          <p:spPr>
            <a:xfrm>
              <a:off x="3774" y="2486"/>
              <a:ext cx="36" cy="36"/>
            </a:xfrm>
            <a:custGeom>
              <a:pathLst>
                <a:path extrusionOk="0" h="120000" w="120000">
                  <a:moveTo>
                    <a:pt x="57000" y="116666"/>
                  </a:moveTo>
                  <a:lnTo>
                    <a:pt x="57000" y="116666"/>
                  </a:lnTo>
                  <a:lnTo>
                    <a:pt x="81000" y="113333"/>
                  </a:lnTo>
                  <a:lnTo>
                    <a:pt x="99000" y="100000"/>
                  </a:lnTo>
                  <a:lnTo>
                    <a:pt x="114000" y="83333"/>
                  </a:lnTo>
                  <a:lnTo>
                    <a:pt x="117000" y="60000"/>
                  </a:lnTo>
                  <a:lnTo>
                    <a:pt x="114000" y="36666"/>
                  </a:lnTo>
                  <a:lnTo>
                    <a:pt x="99000" y="16666"/>
                  </a:lnTo>
                  <a:lnTo>
                    <a:pt x="81000" y="6666"/>
                  </a:lnTo>
                  <a:lnTo>
                    <a:pt x="57000" y="0"/>
                  </a:lnTo>
                  <a:lnTo>
                    <a:pt x="33000" y="6666"/>
                  </a:lnTo>
                  <a:lnTo>
                    <a:pt x="18000" y="16666"/>
                  </a:lnTo>
                  <a:lnTo>
                    <a:pt x="6000" y="36666"/>
                  </a:lnTo>
                  <a:lnTo>
                    <a:pt x="0" y="60000"/>
                  </a:lnTo>
                  <a:lnTo>
                    <a:pt x="6000" y="83333"/>
                  </a:lnTo>
                  <a:lnTo>
                    <a:pt x="18000" y="100000"/>
                  </a:lnTo>
                  <a:lnTo>
                    <a:pt x="33000" y="113333"/>
                  </a:lnTo>
                  <a:lnTo>
                    <a:pt x="57000" y="116666"/>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22" name="Shape 6022"/>
            <p:cNvSpPr/>
            <p:nvPr/>
          </p:nvSpPr>
          <p:spPr>
            <a:xfrm>
              <a:off x="3799" y="2439"/>
              <a:ext cx="36" cy="36"/>
            </a:xfrm>
            <a:custGeom>
              <a:pathLst>
                <a:path extrusionOk="0" h="120000" w="120000">
                  <a:moveTo>
                    <a:pt x="55609" y="116666"/>
                  </a:moveTo>
                  <a:lnTo>
                    <a:pt x="55609" y="116666"/>
                  </a:lnTo>
                  <a:lnTo>
                    <a:pt x="79024" y="110000"/>
                  </a:lnTo>
                  <a:lnTo>
                    <a:pt x="96585" y="100000"/>
                  </a:lnTo>
                  <a:lnTo>
                    <a:pt x="111219" y="80000"/>
                  </a:lnTo>
                  <a:lnTo>
                    <a:pt x="117073" y="60000"/>
                  </a:lnTo>
                  <a:lnTo>
                    <a:pt x="111219" y="36666"/>
                  </a:lnTo>
                  <a:lnTo>
                    <a:pt x="96585" y="16666"/>
                  </a:lnTo>
                  <a:lnTo>
                    <a:pt x="79024" y="6666"/>
                  </a:lnTo>
                  <a:lnTo>
                    <a:pt x="55609" y="0"/>
                  </a:lnTo>
                  <a:lnTo>
                    <a:pt x="32195" y="6666"/>
                  </a:lnTo>
                  <a:lnTo>
                    <a:pt x="17560" y="16666"/>
                  </a:lnTo>
                  <a:lnTo>
                    <a:pt x="5853" y="36666"/>
                  </a:lnTo>
                  <a:lnTo>
                    <a:pt x="0" y="60000"/>
                  </a:lnTo>
                  <a:lnTo>
                    <a:pt x="5853" y="80000"/>
                  </a:lnTo>
                  <a:lnTo>
                    <a:pt x="17560" y="100000"/>
                  </a:lnTo>
                  <a:lnTo>
                    <a:pt x="32195" y="110000"/>
                  </a:lnTo>
                  <a:lnTo>
                    <a:pt x="55609" y="116666"/>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23" name="Shape 6023"/>
            <p:cNvSpPr/>
            <p:nvPr/>
          </p:nvSpPr>
          <p:spPr>
            <a:xfrm>
              <a:off x="3856" y="2419"/>
              <a:ext cx="36" cy="36"/>
            </a:xfrm>
            <a:custGeom>
              <a:pathLst>
                <a:path extrusionOk="0" h="120000" w="120000">
                  <a:moveTo>
                    <a:pt x="55609" y="116666"/>
                  </a:moveTo>
                  <a:lnTo>
                    <a:pt x="55609" y="116666"/>
                  </a:lnTo>
                  <a:lnTo>
                    <a:pt x="79024" y="110000"/>
                  </a:lnTo>
                  <a:lnTo>
                    <a:pt x="96585" y="100000"/>
                  </a:lnTo>
                  <a:lnTo>
                    <a:pt x="111219" y="80000"/>
                  </a:lnTo>
                  <a:lnTo>
                    <a:pt x="117073" y="56666"/>
                  </a:lnTo>
                  <a:lnTo>
                    <a:pt x="111219" y="33333"/>
                  </a:lnTo>
                  <a:lnTo>
                    <a:pt x="96585" y="16666"/>
                  </a:lnTo>
                  <a:lnTo>
                    <a:pt x="79024" y="3333"/>
                  </a:lnTo>
                  <a:lnTo>
                    <a:pt x="55609" y="0"/>
                  </a:lnTo>
                  <a:lnTo>
                    <a:pt x="32195" y="3333"/>
                  </a:lnTo>
                  <a:lnTo>
                    <a:pt x="17560" y="16666"/>
                  </a:lnTo>
                  <a:lnTo>
                    <a:pt x="5853" y="33333"/>
                  </a:lnTo>
                  <a:lnTo>
                    <a:pt x="0" y="56666"/>
                  </a:lnTo>
                  <a:lnTo>
                    <a:pt x="5853" y="80000"/>
                  </a:lnTo>
                  <a:lnTo>
                    <a:pt x="17560" y="100000"/>
                  </a:lnTo>
                  <a:lnTo>
                    <a:pt x="32195" y="110000"/>
                  </a:lnTo>
                  <a:lnTo>
                    <a:pt x="55609" y="116666"/>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24" name="Shape 6024"/>
            <p:cNvSpPr/>
            <p:nvPr/>
          </p:nvSpPr>
          <p:spPr>
            <a:xfrm>
              <a:off x="3913" y="2435"/>
              <a:ext cx="36" cy="36"/>
            </a:xfrm>
            <a:custGeom>
              <a:pathLst>
                <a:path extrusionOk="0" h="120000" w="120000">
                  <a:moveTo>
                    <a:pt x="60000" y="116756"/>
                  </a:moveTo>
                  <a:lnTo>
                    <a:pt x="60000" y="116756"/>
                  </a:lnTo>
                  <a:lnTo>
                    <a:pt x="80000" y="110270"/>
                  </a:lnTo>
                  <a:lnTo>
                    <a:pt x="97142" y="97297"/>
                  </a:lnTo>
                  <a:lnTo>
                    <a:pt x="111428" y="81081"/>
                  </a:lnTo>
                  <a:lnTo>
                    <a:pt x="117142" y="58378"/>
                  </a:lnTo>
                  <a:lnTo>
                    <a:pt x="111428" y="35675"/>
                  </a:lnTo>
                  <a:lnTo>
                    <a:pt x="97142" y="16216"/>
                  </a:lnTo>
                  <a:lnTo>
                    <a:pt x="80000" y="6486"/>
                  </a:lnTo>
                  <a:lnTo>
                    <a:pt x="60000" y="0"/>
                  </a:lnTo>
                  <a:lnTo>
                    <a:pt x="37142" y="6486"/>
                  </a:lnTo>
                  <a:lnTo>
                    <a:pt x="17142" y="16216"/>
                  </a:lnTo>
                  <a:lnTo>
                    <a:pt x="5714" y="35675"/>
                  </a:lnTo>
                  <a:lnTo>
                    <a:pt x="0" y="58378"/>
                  </a:lnTo>
                  <a:lnTo>
                    <a:pt x="5714" y="81081"/>
                  </a:lnTo>
                  <a:lnTo>
                    <a:pt x="17142" y="97297"/>
                  </a:lnTo>
                  <a:lnTo>
                    <a:pt x="37142" y="110270"/>
                  </a:lnTo>
                  <a:lnTo>
                    <a:pt x="60000" y="116756"/>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25" name="Shape 6025"/>
            <p:cNvSpPr/>
            <p:nvPr/>
          </p:nvSpPr>
          <p:spPr>
            <a:xfrm>
              <a:off x="3940" y="2487"/>
              <a:ext cx="36" cy="36"/>
            </a:xfrm>
            <a:custGeom>
              <a:pathLst>
                <a:path extrusionOk="0" h="120000" w="120000">
                  <a:moveTo>
                    <a:pt x="60000" y="116666"/>
                  </a:moveTo>
                  <a:lnTo>
                    <a:pt x="60000" y="116666"/>
                  </a:lnTo>
                  <a:lnTo>
                    <a:pt x="84000" y="113333"/>
                  </a:lnTo>
                  <a:lnTo>
                    <a:pt x="99000" y="100000"/>
                  </a:lnTo>
                  <a:lnTo>
                    <a:pt x="114000" y="83333"/>
                  </a:lnTo>
                  <a:lnTo>
                    <a:pt x="117000" y="60000"/>
                  </a:lnTo>
                  <a:lnTo>
                    <a:pt x="114000" y="36666"/>
                  </a:lnTo>
                  <a:lnTo>
                    <a:pt x="99000" y="16666"/>
                  </a:lnTo>
                  <a:lnTo>
                    <a:pt x="84000" y="6666"/>
                  </a:lnTo>
                  <a:lnTo>
                    <a:pt x="60000" y="0"/>
                  </a:lnTo>
                  <a:lnTo>
                    <a:pt x="36000" y="6666"/>
                  </a:lnTo>
                  <a:lnTo>
                    <a:pt x="18000" y="16666"/>
                  </a:lnTo>
                  <a:lnTo>
                    <a:pt x="6000" y="36666"/>
                  </a:lnTo>
                  <a:lnTo>
                    <a:pt x="0" y="60000"/>
                  </a:lnTo>
                  <a:lnTo>
                    <a:pt x="6000" y="83333"/>
                  </a:lnTo>
                  <a:lnTo>
                    <a:pt x="18000" y="100000"/>
                  </a:lnTo>
                  <a:lnTo>
                    <a:pt x="36000" y="113333"/>
                  </a:lnTo>
                  <a:lnTo>
                    <a:pt x="60000" y="116666"/>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26" name="Shape 6026"/>
            <p:cNvSpPr/>
            <p:nvPr/>
          </p:nvSpPr>
          <p:spPr>
            <a:xfrm>
              <a:off x="3325" y="3061"/>
              <a:ext cx="159" cy="160"/>
            </a:xfrm>
            <a:custGeom>
              <a:pathLst>
                <a:path extrusionOk="0" h="120000" w="120000">
                  <a:moveTo>
                    <a:pt x="105333" y="18633"/>
                  </a:moveTo>
                  <a:lnTo>
                    <a:pt x="105333" y="18633"/>
                  </a:lnTo>
                  <a:lnTo>
                    <a:pt x="107333" y="22360"/>
                  </a:lnTo>
                  <a:lnTo>
                    <a:pt x="109333" y="26086"/>
                  </a:lnTo>
                  <a:lnTo>
                    <a:pt x="110000" y="29068"/>
                  </a:lnTo>
                  <a:lnTo>
                    <a:pt x="112000" y="32049"/>
                  </a:lnTo>
                  <a:lnTo>
                    <a:pt x="112666" y="35776"/>
                  </a:lnTo>
                  <a:lnTo>
                    <a:pt x="114000" y="38757"/>
                  </a:lnTo>
                  <a:lnTo>
                    <a:pt x="114666" y="41739"/>
                  </a:lnTo>
                  <a:lnTo>
                    <a:pt x="116000" y="45465"/>
                  </a:lnTo>
                  <a:lnTo>
                    <a:pt x="118000" y="49192"/>
                  </a:lnTo>
                  <a:lnTo>
                    <a:pt x="118666" y="52173"/>
                  </a:lnTo>
                  <a:lnTo>
                    <a:pt x="119333" y="55155"/>
                  </a:lnTo>
                  <a:lnTo>
                    <a:pt x="119333" y="58136"/>
                  </a:lnTo>
                  <a:lnTo>
                    <a:pt x="119333" y="61118"/>
                  </a:lnTo>
                  <a:lnTo>
                    <a:pt x="119333" y="64099"/>
                  </a:lnTo>
                  <a:lnTo>
                    <a:pt x="119333" y="66335"/>
                  </a:lnTo>
                  <a:lnTo>
                    <a:pt x="119333" y="69316"/>
                  </a:lnTo>
                  <a:lnTo>
                    <a:pt x="119333" y="71552"/>
                  </a:lnTo>
                  <a:lnTo>
                    <a:pt x="118666" y="73788"/>
                  </a:lnTo>
                  <a:lnTo>
                    <a:pt x="117333" y="76024"/>
                  </a:lnTo>
                  <a:lnTo>
                    <a:pt x="115333" y="79006"/>
                  </a:lnTo>
                  <a:lnTo>
                    <a:pt x="114000" y="81987"/>
                  </a:lnTo>
                  <a:lnTo>
                    <a:pt x="112000" y="84223"/>
                  </a:lnTo>
                  <a:lnTo>
                    <a:pt x="109333" y="86459"/>
                  </a:lnTo>
                  <a:lnTo>
                    <a:pt x="108000" y="88695"/>
                  </a:lnTo>
                  <a:lnTo>
                    <a:pt x="106000" y="91677"/>
                  </a:lnTo>
                  <a:lnTo>
                    <a:pt x="103333" y="94658"/>
                  </a:lnTo>
                  <a:lnTo>
                    <a:pt x="101333" y="98385"/>
                  </a:lnTo>
                  <a:lnTo>
                    <a:pt x="99333" y="102111"/>
                  </a:lnTo>
                  <a:lnTo>
                    <a:pt x="95333" y="105838"/>
                  </a:lnTo>
                  <a:lnTo>
                    <a:pt x="93333" y="108819"/>
                  </a:lnTo>
                  <a:lnTo>
                    <a:pt x="90000" y="111801"/>
                  </a:lnTo>
                  <a:lnTo>
                    <a:pt x="86000" y="112546"/>
                  </a:lnTo>
                  <a:lnTo>
                    <a:pt x="82666" y="114037"/>
                  </a:lnTo>
                  <a:lnTo>
                    <a:pt x="78000" y="115527"/>
                  </a:lnTo>
                  <a:lnTo>
                    <a:pt x="72666" y="116273"/>
                  </a:lnTo>
                  <a:lnTo>
                    <a:pt x="66666" y="117018"/>
                  </a:lnTo>
                  <a:lnTo>
                    <a:pt x="61333" y="118509"/>
                  </a:lnTo>
                  <a:lnTo>
                    <a:pt x="56000" y="119254"/>
                  </a:lnTo>
                  <a:lnTo>
                    <a:pt x="52000" y="119254"/>
                  </a:lnTo>
                  <a:lnTo>
                    <a:pt x="48000" y="119254"/>
                  </a:lnTo>
                  <a:lnTo>
                    <a:pt x="44000" y="117763"/>
                  </a:lnTo>
                  <a:lnTo>
                    <a:pt x="38000" y="116273"/>
                  </a:lnTo>
                  <a:lnTo>
                    <a:pt x="31333" y="114037"/>
                  </a:lnTo>
                  <a:lnTo>
                    <a:pt x="24000" y="111055"/>
                  </a:lnTo>
                  <a:lnTo>
                    <a:pt x="16666" y="107329"/>
                  </a:lnTo>
                  <a:lnTo>
                    <a:pt x="10000" y="102111"/>
                  </a:lnTo>
                  <a:lnTo>
                    <a:pt x="5333" y="94658"/>
                  </a:lnTo>
                  <a:lnTo>
                    <a:pt x="1333" y="87204"/>
                  </a:lnTo>
                  <a:lnTo>
                    <a:pt x="666" y="83478"/>
                  </a:lnTo>
                  <a:lnTo>
                    <a:pt x="666" y="79751"/>
                  </a:lnTo>
                  <a:lnTo>
                    <a:pt x="0" y="75279"/>
                  </a:lnTo>
                  <a:lnTo>
                    <a:pt x="0" y="70807"/>
                  </a:lnTo>
                  <a:lnTo>
                    <a:pt x="0" y="66335"/>
                  </a:lnTo>
                  <a:lnTo>
                    <a:pt x="0" y="61863"/>
                  </a:lnTo>
                  <a:lnTo>
                    <a:pt x="666" y="57391"/>
                  </a:lnTo>
                  <a:lnTo>
                    <a:pt x="2000" y="54409"/>
                  </a:lnTo>
                  <a:lnTo>
                    <a:pt x="4000" y="50683"/>
                  </a:lnTo>
                  <a:lnTo>
                    <a:pt x="6000" y="46211"/>
                  </a:lnTo>
                  <a:lnTo>
                    <a:pt x="9333" y="40993"/>
                  </a:lnTo>
                  <a:lnTo>
                    <a:pt x="12000" y="36521"/>
                  </a:lnTo>
                  <a:lnTo>
                    <a:pt x="15333" y="31304"/>
                  </a:lnTo>
                  <a:lnTo>
                    <a:pt x="18666" y="26832"/>
                  </a:lnTo>
                  <a:lnTo>
                    <a:pt x="22000" y="22360"/>
                  </a:lnTo>
                  <a:lnTo>
                    <a:pt x="24000" y="19378"/>
                  </a:lnTo>
                  <a:lnTo>
                    <a:pt x="28000" y="16397"/>
                  </a:lnTo>
                  <a:lnTo>
                    <a:pt x="31333" y="12670"/>
                  </a:lnTo>
                  <a:lnTo>
                    <a:pt x="36666" y="9689"/>
                  </a:lnTo>
                  <a:lnTo>
                    <a:pt x="42000" y="6708"/>
                  </a:lnTo>
                  <a:lnTo>
                    <a:pt x="47333" y="2981"/>
                  </a:lnTo>
                  <a:lnTo>
                    <a:pt x="52000" y="1490"/>
                  </a:lnTo>
                  <a:lnTo>
                    <a:pt x="57333" y="0"/>
                  </a:lnTo>
                  <a:lnTo>
                    <a:pt x="60666" y="0"/>
                  </a:lnTo>
                  <a:lnTo>
                    <a:pt x="64000" y="745"/>
                  </a:lnTo>
                  <a:lnTo>
                    <a:pt x="66666" y="745"/>
                  </a:lnTo>
                  <a:lnTo>
                    <a:pt x="70666" y="1490"/>
                  </a:lnTo>
                  <a:lnTo>
                    <a:pt x="73333" y="1490"/>
                  </a:lnTo>
                  <a:lnTo>
                    <a:pt x="76666" y="1490"/>
                  </a:lnTo>
                  <a:lnTo>
                    <a:pt x="79333" y="2236"/>
                  </a:lnTo>
                  <a:lnTo>
                    <a:pt x="81333" y="2236"/>
                  </a:lnTo>
                  <a:lnTo>
                    <a:pt x="84000" y="2981"/>
                  </a:lnTo>
                  <a:lnTo>
                    <a:pt x="87333" y="5217"/>
                  </a:lnTo>
                  <a:lnTo>
                    <a:pt x="90666" y="7453"/>
                  </a:lnTo>
                  <a:lnTo>
                    <a:pt x="94000" y="9689"/>
                  </a:lnTo>
                  <a:lnTo>
                    <a:pt x="96666" y="12670"/>
                  </a:lnTo>
                  <a:lnTo>
                    <a:pt x="100666" y="14906"/>
                  </a:lnTo>
                  <a:lnTo>
                    <a:pt x="102666" y="17142"/>
                  </a:lnTo>
                  <a:lnTo>
                    <a:pt x="104000" y="17888"/>
                  </a:lnTo>
                  <a:lnTo>
                    <a:pt x="105333" y="18633"/>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27" name="Shape 6027"/>
            <p:cNvSpPr/>
            <p:nvPr/>
          </p:nvSpPr>
          <p:spPr>
            <a:xfrm>
              <a:off x="3429" y="3085"/>
              <a:ext cx="5" cy="7"/>
            </a:xfrm>
            <a:custGeom>
              <a:pathLst>
                <a:path extrusionOk="0" h="120000" w="120000">
                  <a:moveTo>
                    <a:pt x="34285" y="15000"/>
                  </a:moveTo>
                  <a:lnTo>
                    <a:pt x="68571" y="30000"/>
                  </a:lnTo>
                  <a:lnTo>
                    <a:pt x="68571" y="45000"/>
                  </a:lnTo>
                  <a:lnTo>
                    <a:pt x="85714" y="45000"/>
                  </a:lnTo>
                  <a:lnTo>
                    <a:pt x="102857" y="60000"/>
                  </a:lnTo>
                  <a:lnTo>
                    <a:pt x="102857" y="75000"/>
                  </a:lnTo>
                  <a:lnTo>
                    <a:pt x="102857" y="90000"/>
                  </a:lnTo>
                  <a:lnTo>
                    <a:pt x="85714" y="105000"/>
                  </a:lnTo>
                  <a:lnTo>
                    <a:pt x="68571" y="105000"/>
                  </a:lnTo>
                  <a:lnTo>
                    <a:pt x="51428" y="105000"/>
                  </a:lnTo>
                  <a:lnTo>
                    <a:pt x="34285" y="90000"/>
                  </a:lnTo>
                  <a:lnTo>
                    <a:pt x="17142" y="75000"/>
                  </a:lnTo>
                  <a:lnTo>
                    <a:pt x="0" y="45000"/>
                  </a:lnTo>
                  <a:lnTo>
                    <a:pt x="0" y="30000"/>
                  </a:lnTo>
                  <a:lnTo>
                    <a:pt x="0" y="15000"/>
                  </a:lnTo>
                  <a:lnTo>
                    <a:pt x="0" y="0"/>
                  </a:lnTo>
                  <a:lnTo>
                    <a:pt x="17142" y="0"/>
                  </a:lnTo>
                  <a:lnTo>
                    <a:pt x="34285" y="0"/>
                  </a:lnTo>
                  <a:lnTo>
                    <a:pt x="34285" y="15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28" name="Shape 6028"/>
            <p:cNvSpPr/>
            <p:nvPr/>
          </p:nvSpPr>
          <p:spPr>
            <a:xfrm>
              <a:off x="3429" y="3085"/>
              <a:ext cx="15" cy="18"/>
            </a:xfrm>
            <a:custGeom>
              <a:pathLst>
                <a:path extrusionOk="0" h="120000" w="120000">
                  <a:moveTo>
                    <a:pt x="46666" y="13333"/>
                  </a:moveTo>
                  <a:lnTo>
                    <a:pt x="46666" y="13333"/>
                  </a:lnTo>
                  <a:lnTo>
                    <a:pt x="66666" y="40000"/>
                  </a:lnTo>
                  <a:lnTo>
                    <a:pt x="80000" y="46666"/>
                  </a:lnTo>
                  <a:lnTo>
                    <a:pt x="93333" y="53333"/>
                  </a:lnTo>
                  <a:lnTo>
                    <a:pt x="106666" y="60000"/>
                  </a:lnTo>
                  <a:lnTo>
                    <a:pt x="113333" y="73333"/>
                  </a:lnTo>
                  <a:lnTo>
                    <a:pt x="113333" y="86666"/>
                  </a:lnTo>
                  <a:lnTo>
                    <a:pt x="106666" y="100000"/>
                  </a:lnTo>
                  <a:lnTo>
                    <a:pt x="93333" y="106666"/>
                  </a:lnTo>
                  <a:lnTo>
                    <a:pt x="80000" y="113333"/>
                  </a:lnTo>
                  <a:lnTo>
                    <a:pt x="66666" y="113333"/>
                  </a:lnTo>
                  <a:lnTo>
                    <a:pt x="53333" y="106666"/>
                  </a:lnTo>
                  <a:lnTo>
                    <a:pt x="40000" y="100000"/>
                  </a:lnTo>
                  <a:lnTo>
                    <a:pt x="33333" y="93333"/>
                  </a:lnTo>
                  <a:lnTo>
                    <a:pt x="20000" y="80000"/>
                  </a:lnTo>
                  <a:lnTo>
                    <a:pt x="13333" y="73333"/>
                  </a:lnTo>
                  <a:lnTo>
                    <a:pt x="6666" y="53333"/>
                  </a:lnTo>
                  <a:lnTo>
                    <a:pt x="6666" y="40000"/>
                  </a:lnTo>
                  <a:lnTo>
                    <a:pt x="0" y="33333"/>
                  </a:lnTo>
                  <a:lnTo>
                    <a:pt x="0" y="20000"/>
                  </a:lnTo>
                  <a:lnTo>
                    <a:pt x="0" y="6666"/>
                  </a:lnTo>
                  <a:lnTo>
                    <a:pt x="13333" y="0"/>
                  </a:lnTo>
                  <a:lnTo>
                    <a:pt x="33333" y="0"/>
                  </a:lnTo>
                  <a:lnTo>
                    <a:pt x="40000" y="6666"/>
                  </a:lnTo>
                  <a:lnTo>
                    <a:pt x="46666" y="13333"/>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29" name="Shape 6029"/>
            <p:cNvSpPr/>
            <p:nvPr/>
          </p:nvSpPr>
          <p:spPr>
            <a:xfrm>
              <a:off x="3383" y="3179"/>
              <a:ext cx="7" cy="7"/>
            </a:xfrm>
            <a:custGeom>
              <a:pathLst>
                <a:path extrusionOk="0" h="120000" w="120000">
                  <a:moveTo>
                    <a:pt x="45000" y="17142"/>
                  </a:moveTo>
                  <a:lnTo>
                    <a:pt x="75000" y="34285"/>
                  </a:lnTo>
                  <a:lnTo>
                    <a:pt x="90000" y="34285"/>
                  </a:lnTo>
                  <a:lnTo>
                    <a:pt x="90000" y="51428"/>
                  </a:lnTo>
                  <a:lnTo>
                    <a:pt x="105000" y="51428"/>
                  </a:lnTo>
                  <a:lnTo>
                    <a:pt x="105000" y="68571"/>
                  </a:lnTo>
                  <a:lnTo>
                    <a:pt x="105000" y="85714"/>
                  </a:lnTo>
                  <a:lnTo>
                    <a:pt x="90000" y="102857"/>
                  </a:lnTo>
                  <a:lnTo>
                    <a:pt x="75000" y="102857"/>
                  </a:lnTo>
                  <a:lnTo>
                    <a:pt x="60000" y="102857"/>
                  </a:lnTo>
                  <a:lnTo>
                    <a:pt x="45000" y="102857"/>
                  </a:lnTo>
                  <a:lnTo>
                    <a:pt x="30000" y="85714"/>
                  </a:lnTo>
                  <a:lnTo>
                    <a:pt x="15000" y="85714"/>
                  </a:lnTo>
                  <a:lnTo>
                    <a:pt x="0" y="85714"/>
                  </a:lnTo>
                  <a:lnTo>
                    <a:pt x="0" y="68571"/>
                  </a:lnTo>
                  <a:lnTo>
                    <a:pt x="0" y="51428"/>
                  </a:lnTo>
                  <a:lnTo>
                    <a:pt x="0" y="34285"/>
                  </a:lnTo>
                  <a:lnTo>
                    <a:pt x="0" y="17142"/>
                  </a:lnTo>
                  <a:lnTo>
                    <a:pt x="0" y="0"/>
                  </a:lnTo>
                  <a:lnTo>
                    <a:pt x="15000" y="0"/>
                  </a:lnTo>
                  <a:lnTo>
                    <a:pt x="30000" y="0"/>
                  </a:lnTo>
                  <a:lnTo>
                    <a:pt x="45000" y="0"/>
                  </a:lnTo>
                  <a:lnTo>
                    <a:pt x="45000" y="17142"/>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30" name="Shape 6030"/>
            <p:cNvSpPr/>
            <p:nvPr/>
          </p:nvSpPr>
          <p:spPr>
            <a:xfrm>
              <a:off x="3383" y="3179"/>
              <a:ext cx="17" cy="17"/>
            </a:xfrm>
            <a:custGeom>
              <a:pathLst>
                <a:path extrusionOk="0" h="120000" w="120000">
                  <a:moveTo>
                    <a:pt x="50526" y="14117"/>
                  </a:moveTo>
                  <a:lnTo>
                    <a:pt x="50526" y="14117"/>
                  </a:lnTo>
                  <a:lnTo>
                    <a:pt x="75789" y="42352"/>
                  </a:lnTo>
                  <a:lnTo>
                    <a:pt x="94736" y="42352"/>
                  </a:lnTo>
                  <a:lnTo>
                    <a:pt x="94736" y="49411"/>
                  </a:lnTo>
                  <a:lnTo>
                    <a:pt x="107368" y="63529"/>
                  </a:lnTo>
                  <a:lnTo>
                    <a:pt x="113684" y="77647"/>
                  </a:lnTo>
                  <a:lnTo>
                    <a:pt x="113684" y="84705"/>
                  </a:lnTo>
                  <a:lnTo>
                    <a:pt x="107368" y="98823"/>
                  </a:lnTo>
                  <a:lnTo>
                    <a:pt x="101052" y="112941"/>
                  </a:lnTo>
                  <a:lnTo>
                    <a:pt x="94736" y="112941"/>
                  </a:lnTo>
                  <a:lnTo>
                    <a:pt x="75789" y="112941"/>
                  </a:lnTo>
                  <a:lnTo>
                    <a:pt x="56842" y="112941"/>
                  </a:lnTo>
                  <a:lnTo>
                    <a:pt x="50526" y="105882"/>
                  </a:lnTo>
                  <a:lnTo>
                    <a:pt x="37894" y="98823"/>
                  </a:lnTo>
                  <a:lnTo>
                    <a:pt x="12631" y="91764"/>
                  </a:lnTo>
                  <a:lnTo>
                    <a:pt x="6315" y="84705"/>
                  </a:lnTo>
                  <a:lnTo>
                    <a:pt x="0" y="77647"/>
                  </a:lnTo>
                  <a:lnTo>
                    <a:pt x="0" y="56470"/>
                  </a:lnTo>
                  <a:lnTo>
                    <a:pt x="6315" y="42352"/>
                  </a:lnTo>
                  <a:lnTo>
                    <a:pt x="6315" y="21176"/>
                  </a:lnTo>
                  <a:lnTo>
                    <a:pt x="6315" y="7058"/>
                  </a:lnTo>
                  <a:lnTo>
                    <a:pt x="18947" y="0"/>
                  </a:lnTo>
                  <a:lnTo>
                    <a:pt x="37894" y="0"/>
                  </a:lnTo>
                  <a:lnTo>
                    <a:pt x="50526" y="7058"/>
                  </a:lnTo>
                  <a:lnTo>
                    <a:pt x="50526" y="14117"/>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31" name="Shape 6031"/>
            <p:cNvSpPr/>
            <p:nvPr/>
          </p:nvSpPr>
          <p:spPr>
            <a:xfrm>
              <a:off x="3443" y="3122"/>
              <a:ext cx="0" cy="2"/>
            </a:xfrm>
            <a:custGeom>
              <a:pathLst>
                <a:path extrusionOk="0" h="120000" w="120000">
                  <a:moveTo>
                    <a:pt x="0" y="40000"/>
                  </a:moveTo>
                  <a:lnTo>
                    <a:pt x="0" y="40000"/>
                  </a:lnTo>
                  <a:lnTo>
                    <a:pt x="0" y="80000"/>
                  </a:lnTo>
                  <a:lnTo>
                    <a:pt x="60000" y="40000"/>
                  </a:lnTo>
                  <a:lnTo>
                    <a:pt x="60000" y="0"/>
                  </a:lnTo>
                  <a:lnTo>
                    <a:pt x="0" y="40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32" name="Shape 6032"/>
            <p:cNvSpPr/>
            <p:nvPr/>
          </p:nvSpPr>
          <p:spPr>
            <a:xfrm>
              <a:off x="3443" y="3122"/>
              <a:ext cx="11" cy="13"/>
            </a:xfrm>
            <a:custGeom>
              <a:pathLst>
                <a:path extrusionOk="0" h="120000" w="120000">
                  <a:moveTo>
                    <a:pt x="18461" y="36923"/>
                  </a:moveTo>
                  <a:lnTo>
                    <a:pt x="18461" y="36923"/>
                  </a:lnTo>
                  <a:lnTo>
                    <a:pt x="9230" y="55384"/>
                  </a:lnTo>
                  <a:lnTo>
                    <a:pt x="0" y="73846"/>
                  </a:lnTo>
                  <a:lnTo>
                    <a:pt x="0" y="92307"/>
                  </a:lnTo>
                  <a:lnTo>
                    <a:pt x="0" y="101538"/>
                  </a:lnTo>
                  <a:lnTo>
                    <a:pt x="18461" y="110769"/>
                  </a:lnTo>
                  <a:lnTo>
                    <a:pt x="27692" y="110769"/>
                  </a:lnTo>
                  <a:lnTo>
                    <a:pt x="46153" y="110769"/>
                  </a:lnTo>
                  <a:lnTo>
                    <a:pt x="110769" y="73846"/>
                  </a:lnTo>
                  <a:lnTo>
                    <a:pt x="92307" y="0"/>
                  </a:lnTo>
                  <a:lnTo>
                    <a:pt x="18461" y="36923"/>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33" name="Shape 6033"/>
            <p:cNvSpPr/>
            <p:nvPr/>
          </p:nvSpPr>
          <p:spPr>
            <a:xfrm>
              <a:off x="3384" y="3096"/>
              <a:ext cx="1" cy="2"/>
            </a:xfrm>
            <a:custGeom>
              <a:pathLst>
                <a:path extrusionOk="0" h="120000" w="120000">
                  <a:moveTo>
                    <a:pt x="0" y="40000"/>
                  </a:moveTo>
                  <a:lnTo>
                    <a:pt x="0" y="40000"/>
                  </a:lnTo>
                  <a:lnTo>
                    <a:pt x="0" y="80000"/>
                  </a:lnTo>
                  <a:lnTo>
                    <a:pt x="40000" y="80000"/>
                  </a:lnTo>
                  <a:lnTo>
                    <a:pt x="80000" y="40000"/>
                  </a:lnTo>
                  <a:lnTo>
                    <a:pt x="80000" y="0"/>
                  </a:lnTo>
                  <a:lnTo>
                    <a:pt x="0" y="40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34" name="Shape 6034"/>
            <p:cNvSpPr/>
            <p:nvPr/>
          </p:nvSpPr>
          <p:spPr>
            <a:xfrm>
              <a:off x="3384" y="3096"/>
              <a:ext cx="11" cy="13"/>
            </a:xfrm>
            <a:custGeom>
              <a:pathLst>
                <a:path extrusionOk="0" h="120000" w="120000">
                  <a:moveTo>
                    <a:pt x="17142" y="27692"/>
                  </a:moveTo>
                  <a:lnTo>
                    <a:pt x="17142" y="27692"/>
                  </a:lnTo>
                  <a:lnTo>
                    <a:pt x="8571" y="55384"/>
                  </a:lnTo>
                  <a:lnTo>
                    <a:pt x="0" y="64615"/>
                  </a:lnTo>
                  <a:lnTo>
                    <a:pt x="0" y="83076"/>
                  </a:lnTo>
                  <a:lnTo>
                    <a:pt x="0" y="92307"/>
                  </a:lnTo>
                  <a:lnTo>
                    <a:pt x="17142" y="101538"/>
                  </a:lnTo>
                  <a:lnTo>
                    <a:pt x="34285" y="110769"/>
                  </a:lnTo>
                  <a:lnTo>
                    <a:pt x="51428" y="101538"/>
                  </a:lnTo>
                  <a:lnTo>
                    <a:pt x="111428" y="64615"/>
                  </a:lnTo>
                  <a:lnTo>
                    <a:pt x="94285" y="0"/>
                  </a:lnTo>
                  <a:lnTo>
                    <a:pt x="17142" y="27692"/>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35" name="Shape 6035"/>
            <p:cNvSpPr/>
            <p:nvPr/>
          </p:nvSpPr>
          <p:spPr>
            <a:xfrm>
              <a:off x="3366" y="3136"/>
              <a:ext cx="0" cy="7"/>
            </a:xfrm>
            <a:custGeom>
              <a:pathLst>
                <a:path extrusionOk="0" h="120000" w="120000">
                  <a:moveTo>
                    <a:pt x="0" y="30000"/>
                  </a:moveTo>
                  <a:lnTo>
                    <a:pt x="0" y="30000"/>
                  </a:lnTo>
                  <a:lnTo>
                    <a:pt x="0" y="45000"/>
                  </a:lnTo>
                  <a:lnTo>
                    <a:pt x="0" y="60000"/>
                  </a:lnTo>
                  <a:lnTo>
                    <a:pt x="0" y="75000"/>
                  </a:lnTo>
                  <a:lnTo>
                    <a:pt x="0" y="90000"/>
                  </a:lnTo>
                  <a:lnTo>
                    <a:pt x="0" y="105000"/>
                  </a:lnTo>
                  <a:lnTo>
                    <a:pt x="0" y="45000"/>
                  </a:lnTo>
                  <a:lnTo>
                    <a:pt x="0" y="0"/>
                  </a:lnTo>
                  <a:lnTo>
                    <a:pt x="0" y="30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36" name="Shape 6036"/>
            <p:cNvSpPr/>
            <p:nvPr/>
          </p:nvSpPr>
          <p:spPr>
            <a:xfrm>
              <a:off x="3366" y="3136"/>
              <a:ext cx="11" cy="18"/>
            </a:xfrm>
            <a:custGeom>
              <a:pathLst>
                <a:path extrusionOk="0" h="120000" w="120000">
                  <a:moveTo>
                    <a:pt x="20000" y="26666"/>
                  </a:moveTo>
                  <a:lnTo>
                    <a:pt x="20000" y="26666"/>
                  </a:lnTo>
                  <a:lnTo>
                    <a:pt x="10000" y="40000"/>
                  </a:lnTo>
                  <a:lnTo>
                    <a:pt x="0" y="53333"/>
                  </a:lnTo>
                  <a:lnTo>
                    <a:pt x="0" y="60000"/>
                  </a:lnTo>
                  <a:lnTo>
                    <a:pt x="0" y="73333"/>
                  </a:lnTo>
                  <a:lnTo>
                    <a:pt x="20000" y="80000"/>
                  </a:lnTo>
                  <a:lnTo>
                    <a:pt x="40000" y="93333"/>
                  </a:lnTo>
                  <a:lnTo>
                    <a:pt x="70000" y="106666"/>
                  </a:lnTo>
                  <a:lnTo>
                    <a:pt x="80000" y="113333"/>
                  </a:lnTo>
                  <a:lnTo>
                    <a:pt x="110000" y="46666"/>
                  </a:lnTo>
                  <a:lnTo>
                    <a:pt x="100000" y="0"/>
                  </a:lnTo>
                  <a:lnTo>
                    <a:pt x="20000" y="26666"/>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37" name="Shape 6037"/>
            <p:cNvSpPr/>
            <p:nvPr/>
          </p:nvSpPr>
          <p:spPr>
            <a:xfrm>
              <a:off x="3408" y="3154"/>
              <a:ext cx="9" cy="9"/>
            </a:xfrm>
            <a:custGeom>
              <a:pathLst>
                <a:path extrusionOk="0" h="120000" w="120000">
                  <a:moveTo>
                    <a:pt x="108000" y="66666"/>
                  </a:moveTo>
                  <a:lnTo>
                    <a:pt x="84000" y="66666"/>
                  </a:lnTo>
                  <a:lnTo>
                    <a:pt x="72000" y="66666"/>
                  </a:lnTo>
                  <a:lnTo>
                    <a:pt x="48000" y="66666"/>
                  </a:lnTo>
                  <a:lnTo>
                    <a:pt x="48000" y="53333"/>
                  </a:lnTo>
                  <a:lnTo>
                    <a:pt x="48000" y="40000"/>
                  </a:lnTo>
                  <a:lnTo>
                    <a:pt x="36000" y="26666"/>
                  </a:lnTo>
                  <a:lnTo>
                    <a:pt x="36000" y="13333"/>
                  </a:lnTo>
                  <a:lnTo>
                    <a:pt x="24000" y="13333"/>
                  </a:lnTo>
                  <a:lnTo>
                    <a:pt x="12000" y="0"/>
                  </a:lnTo>
                  <a:lnTo>
                    <a:pt x="0" y="0"/>
                  </a:lnTo>
                  <a:lnTo>
                    <a:pt x="0" y="26666"/>
                  </a:lnTo>
                  <a:lnTo>
                    <a:pt x="12000" y="40000"/>
                  </a:lnTo>
                  <a:lnTo>
                    <a:pt x="12000" y="53333"/>
                  </a:lnTo>
                  <a:lnTo>
                    <a:pt x="12000" y="66666"/>
                  </a:lnTo>
                  <a:lnTo>
                    <a:pt x="24000" y="80000"/>
                  </a:lnTo>
                  <a:lnTo>
                    <a:pt x="36000" y="93333"/>
                  </a:lnTo>
                  <a:lnTo>
                    <a:pt x="48000" y="106666"/>
                  </a:lnTo>
                  <a:lnTo>
                    <a:pt x="60000" y="106666"/>
                  </a:lnTo>
                  <a:lnTo>
                    <a:pt x="72000" y="106666"/>
                  </a:lnTo>
                  <a:lnTo>
                    <a:pt x="84000" y="80000"/>
                  </a:lnTo>
                  <a:lnTo>
                    <a:pt x="108000" y="66666"/>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38" name="Shape 6038"/>
            <p:cNvSpPr/>
            <p:nvPr/>
          </p:nvSpPr>
          <p:spPr>
            <a:xfrm>
              <a:off x="3408" y="3154"/>
              <a:ext cx="18" cy="18"/>
            </a:xfrm>
            <a:custGeom>
              <a:pathLst>
                <a:path extrusionOk="0" h="120000" w="120000">
                  <a:moveTo>
                    <a:pt x="114545" y="69473"/>
                  </a:moveTo>
                  <a:lnTo>
                    <a:pt x="114545" y="69473"/>
                  </a:lnTo>
                  <a:lnTo>
                    <a:pt x="87272" y="69473"/>
                  </a:lnTo>
                  <a:lnTo>
                    <a:pt x="70909" y="75789"/>
                  </a:lnTo>
                  <a:lnTo>
                    <a:pt x="49090" y="75789"/>
                  </a:lnTo>
                  <a:lnTo>
                    <a:pt x="43636" y="63157"/>
                  </a:lnTo>
                  <a:lnTo>
                    <a:pt x="43636" y="44210"/>
                  </a:lnTo>
                  <a:lnTo>
                    <a:pt x="38181" y="31578"/>
                  </a:lnTo>
                  <a:lnTo>
                    <a:pt x="32727" y="18947"/>
                  </a:lnTo>
                  <a:lnTo>
                    <a:pt x="27272" y="12631"/>
                  </a:lnTo>
                  <a:lnTo>
                    <a:pt x="10909" y="6315"/>
                  </a:lnTo>
                  <a:lnTo>
                    <a:pt x="5454" y="0"/>
                  </a:lnTo>
                  <a:lnTo>
                    <a:pt x="0" y="6315"/>
                  </a:lnTo>
                  <a:lnTo>
                    <a:pt x="0" y="25263"/>
                  </a:lnTo>
                  <a:lnTo>
                    <a:pt x="5454" y="37894"/>
                  </a:lnTo>
                  <a:lnTo>
                    <a:pt x="5454" y="56842"/>
                  </a:lnTo>
                  <a:lnTo>
                    <a:pt x="5454" y="69473"/>
                  </a:lnTo>
                  <a:lnTo>
                    <a:pt x="10909" y="75789"/>
                  </a:lnTo>
                  <a:lnTo>
                    <a:pt x="27272" y="88421"/>
                  </a:lnTo>
                  <a:lnTo>
                    <a:pt x="38181" y="101052"/>
                  </a:lnTo>
                  <a:lnTo>
                    <a:pt x="43636" y="113684"/>
                  </a:lnTo>
                  <a:lnTo>
                    <a:pt x="60000" y="113684"/>
                  </a:lnTo>
                  <a:lnTo>
                    <a:pt x="70909" y="107368"/>
                  </a:lnTo>
                  <a:lnTo>
                    <a:pt x="87272" y="88421"/>
                  </a:lnTo>
                  <a:lnTo>
                    <a:pt x="109090" y="75789"/>
                  </a:lnTo>
                  <a:lnTo>
                    <a:pt x="114545" y="69473"/>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39" name="Shape 6039"/>
            <p:cNvSpPr/>
            <p:nvPr/>
          </p:nvSpPr>
          <p:spPr>
            <a:xfrm>
              <a:off x="3400" y="3115"/>
              <a:ext cx="5" cy="5"/>
            </a:xfrm>
            <a:custGeom>
              <a:pathLst>
                <a:path extrusionOk="0" h="120000" w="120000">
                  <a:moveTo>
                    <a:pt x="0" y="100000"/>
                  </a:moveTo>
                  <a:lnTo>
                    <a:pt x="17142" y="40000"/>
                  </a:lnTo>
                  <a:lnTo>
                    <a:pt x="34285" y="0"/>
                  </a:lnTo>
                  <a:lnTo>
                    <a:pt x="85714" y="0"/>
                  </a:lnTo>
                  <a:lnTo>
                    <a:pt x="102857" y="0"/>
                  </a:lnTo>
                  <a:lnTo>
                    <a:pt x="0" y="100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40" name="Shape 6040"/>
            <p:cNvSpPr/>
            <p:nvPr/>
          </p:nvSpPr>
          <p:spPr>
            <a:xfrm>
              <a:off x="3404" y="3120"/>
              <a:ext cx="5" cy="5"/>
            </a:xfrm>
            <a:custGeom>
              <a:pathLst>
                <a:path extrusionOk="0" h="120000" w="120000">
                  <a:moveTo>
                    <a:pt x="102857" y="0"/>
                  </a:moveTo>
                  <a:lnTo>
                    <a:pt x="102857" y="0"/>
                  </a:lnTo>
                  <a:lnTo>
                    <a:pt x="85714" y="60000"/>
                  </a:lnTo>
                  <a:lnTo>
                    <a:pt x="68571" y="100000"/>
                  </a:lnTo>
                  <a:lnTo>
                    <a:pt x="17142" y="100000"/>
                  </a:lnTo>
                  <a:lnTo>
                    <a:pt x="0" y="100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41" name="Shape 6041"/>
            <p:cNvSpPr/>
            <p:nvPr/>
          </p:nvSpPr>
          <p:spPr>
            <a:xfrm>
              <a:off x="3429" y="3163"/>
              <a:ext cx="9" cy="11"/>
            </a:xfrm>
            <a:custGeom>
              <a:pathLst>
                <a:path extrusionOk="0" h="120000" w="120000">
                  <a:moveTo>
                    <a:pt x="108000" y="0"/>
                  </a:moveTo>
                  <a:lnTo>
                    <a:pt x="96000" y="21818"/>
                  </a:lnTo>
                  <a:lnTo>
                    <a:pt x="84000" y="32727"/>
                  </a:lnTo>
                  <a:lnTo>
                    <a:pt x="72000" y="43636"/>
                  </a:lnTo>
                  <a:lnTo>
                    <a:pt x="72000" y="54545"/>
                  </a:lnTo>
                  <a:lnTo>
                    <a:pt x="60000" y="54545"/>
                  </a:lnTo>
                  <a:lnTo>
                    <a:pt x="60000" y="65454"/>
                  </a:lnTo>
                  <a:lnTo>
                    <a:pt x="48000" y="76363"/>
                  </a:lnTo>
                  <a:lnTo>
                    <a:pt x="36000" y="87272"/>
                  </a:lnTo>
                  <a:lnTo>
                    <a:pt x="24000" y="98181"/>
                  </a:lnTo>
                  <a:lnTo>
                    <a:pt x="12000" y="109090"/>
                  </a:lnTo>
                  <a:lnTo>
                    <a:pt x="0" y="109090"/>
                  </a:lnTo>
                  <a:lnTo>
                    <a:pt x="108000"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42" name="Shape 6042"/>
            <p:cNvSpPr/>
            <p:nvPr/>
          </p:nvSpPr>
          <p:spPr>
            <a:xfrm>
              <a:off x="3429" y="3163"/>
              <a:ext cx="18" cy="21"/>
            </a:xfrm>
            <a:custGeom>
              <a:pathLst>
                <a:path extrusionOk="0" h="120000" w="120000">
                  <a:moveTo>
                    <a:pt x="114285" y="0"/>
                  </a:moveTo>
                  <a:lnTo>
                    <a:pt x="114285" y="0"/>
                  </a:lnTo>
                  <a:lnTo>
                    <a:pt x="102857" y="17142"/>
                  </a:lnTo>
                  <a:lnTo>
                    <a:pt x="80000" y="28571"/>
                  </a:lnTo>
                  <a:lnTo>
                    <a:pt x="68571" y="40000"/>
                  </a:lnTo>
                  <a:lnTo>
                    <a:pt x="68571" y="45714"/>
                  </a:lnTo>
                  <a:lnTo>
                    <a:pt x="68571" y="51428"/>
                  </a:lnTo>
                  <a:lnTo>
                    <a:pt x="62857" y="57142"/>
                  </a:lnTo>
                  <a:lnTo>
                    <a:pt x="57142" y="68571"/>
                  </a:lnTo>
                  <a:lnTo>
                    <a:pt x="51428" y="80000"/>
                  </a:lnTo>
                  <a:lnTo>
                    <a:pt x="40000" y="85714"/>
                  </a:lnTo>
                  <a:lnTo>
                    <a:pt x="22857" y="97142"/>
                  </a:lnTo>
                  <a:lnTo>
                    <a:pt x="5714" y="108571"/>
                  </a:lnTo>
                  <a:lnTo>
                    <a:pt x="0" y="114285"/>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43" name="Shape 6043"/>
            <p:cNvSpPr/>
            <p:nvPr/>
          </p:nvSpPr>
          <p:spPr>
            <a:xfrm>
              <a:off x="3409" y="3184"/>
              <a:ext cx="7" cy="11"/>
            </a:xfrm>
            <a:custGeom>
              <a:pathLst>
                <a:path extrusionOk="0" h="120000" w="120000">
                  <a:moveTo>
                    <a:pt x="106666" y="110000"/>
                  </a:moveTo>
                  <a:lnTo>
                    <a:pt x="80000" y="90000"/>
                  </a:lnTo>
                  <a:lnTo>
                    <a:pt x="66666" y="70000"/>
                  </a:lnTo>
                  <a:lnTo>
                    <a:pt x="53333" y="50000"/>
                  </a:lnTo>
                  <a:lnTo>
                    <a:pt x="40000" y="40000"/>
                  </a:lnTo>
                  <a:lnTo>
                    <a:pt x="40000" y="20000"/>
                  </a:lnTo>
                  <a:lnTo>
                    <a:pt x="26666" y="10000"/>
                  </a:lnTo>
                  <a:lnTo>
                    <a:pt x="0" y="10000"/>
                  </a:lnTo>
                  <a:lnTo>
                    <a:pt x="0" y="0"/>
                  </a:lnTo>
                  <a:lnTo>
                    <a:pt x="106666" y="110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44" name="Shape 6044"/>
            <p:cNvSpPr/>
            <p:nvPr/>
          </p:nvSpPr>
          <p:spPr>
            <a:xfrm>
              <a:off x="3409" y="3184"/>
              <a:ext cx="18" cy="22"/>
            </a:xfrm>
            <a:custGeom>
              <a:pathLst>
                <a:path extrusionOk="0" h="120000" w="120000">
                  <a:moveTo>
                    <a:pt x="114285" y="114545"/>
                  </a:moveTo>
                  <a:lnTo>
                    <a:pt x="114285" y="114545"/>
                  </a:lnTo>
                  <a:lnTo>
                    <a:pt x="85714" y="98181"/>
                  </a:lnTo>
                  <a:lnTo>
                    <a:pt x="74285" y="76363"/>
                  </a:lnTo>
                  <a:lnTo>
                    <a:pt x="51428" y="54545"/>
                  </a:lnTo>
                  <a:lnTo>
                    <a:pt x="45714" y="38181"/>
                  </a:lnTo>
                  <a:lnTo>
                    <a:pt x="40000" y="21818"/>
                  </a:lnTo>
                  <a:lnTo>
                    <a:pt x="28571" y="10909"/>
                  </a:lnTo>
                  <a:lnTo>
                    <a:pt x="5714" y="5454"/>
                  </a:lnTo>
                  <a:lnTo>
                    <a:pt x="0"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45" name="Shape 6045"/>
            <p:cNvSpPr/>
            <p:nvPr/>
          </p:nvSpPr>
          <p:spPr>
            <a:xfrm>
              <a:off x="3399" y="3087"/>
              <a:ext cx="9" cy="9"/>
            </a:xfrm>
            <a:custGeom>
              <a:pathLst>
                <a:path extrusionOk="0" h="120000" w="120000">
                  <a:moveTo>
                    <a:pt x="108000" y="0"/>
                  </a:moveTo>
                  <a:lnTo>
                    <a:pt x="48000" y="0"/>
                  </a:lnTo>
                  <a:lnTo>
                    <a:pt x="0" y="0"/>
                  </a:lnTo>
                  <a:lnTo>
                    <a:pt x="0" y="108000"/>
                  </a:lnTo>
                  <a:lnTo>
                    <a:pt x="48000" y="108000"/>
                  </a:lnTo>
                  <a:lnTo>
                    <a:pt x="108000" y="108000"/>
                  </a:lnTo>
                  <a:lnTo>
                    <a:pt x="108000"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46" name="Shape 6046"/>
            <p:cNvSpPr/>
            <p:nvPr/>
          </p:nvSpPr>
          <p:spPr>
            <a:xfrm>
              <a:off x="3416" y="3107"/>
              <a:ext cx="7" cy="9"/>
            </a:xfrm>
            <a:custGeom>
              <a:pathLst>
                <a:path extrusionOk="0" h="120000" w="120000">
                  <a:moveTo>
                    <a:pt x="66666" y="53333"/>
                  </a:moveTo>
                  <a:lnTo>
                    <a:pt x="66666" y="0"/>
                  </a:lnTo>
                  <a:lnTo>
                    <a:pt x="40000" y="0"/>
                  </a:lnTo>
                  <a:lnTo>
                    <a:pt x="0" y="0"/>
                  </a:lnTo>
                  <a:lnTo>
                    <a:pt x="0" y="53333"/>
                  </a:lnTo>
                  <a:lnTo>
                    <a:pt x="0" y="106666"/>
                  </a:lnTo>
                  <a:lnTo>
                    <a:pt x="40000" y="106666"/>
                  </a:lnTo>
                  <a:lnTo>
                    <a:pt x="66666" y="106666"/>
                  </a:lnTo>
                  <a:lnTo>
                    <a:pt x="106666" y="106666"/>
                  </a:lnTo>
                  <a:lnTo>
                    <a:pt x="106666" y="53333"/>
                  </a:lnTo>
                  <a:lnTo>
                    <a:pt x="66666" y="53333"/>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47" name="Shape 6047"/>
            <p:cNvSpPr/>
            <p:nvPr/>
          </p:nvSpPr>
          <p:spPr>
            <a:xfrm>
              <a:off x="3408" y="3130"/>
              <a:ext cx="7" cy="7"/>
            </a:xfrm>
            <a:custGeom>
              <a:pathLst>
                <a:path extrusionOk="0" h="120000" w="120000">
                  <a:moveTo>
                    <a:pt x="106666" y="30000"/>
                  </a:moveTo>
                  <a:lnTo>
                    <a:pt x="66666" y="0"/>
                  </a:lnTo>
                  <a:lnTo>
                    <a:pt x="40000" y="0"/>
                  </a:lnTo>
                  <a:lnTo>
                    <a:pt x="40000" y="30000"/>
                  </a:lnTo>
                  <a:lnTo>
                    <a:pt x="0" y="30000"/>
                  </a:lnTo>
                  <a:lnTo>
                    <a:pt x="0" y="75000"/>
                  </a:lnTo>
                  <a:lnTo>
                    <a:pt x="0" y="105000"/>
                  </a:lnTo>
                  <a:lnTo>
                    <a:pt x="40000" y="105000"/>
                  </a:lnTo>
                  <a:lnTo>
                    <a:pt x="66666" y="105000"/>
                  </a:lnTo>
                  <a:lnTo>
                    <a:pt x="106666" y="75000"/>
                  </a:lnTo>
                  <a:lnTo>
                    <a:pt x="106666" y="30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48" name="Shape 6048"/>
            <p:cNvSpPr/>
            <p:nvPr/>
          </p:nvSpPr>
          <p:spPr>
            <a:xfrm>
              <a:off x="3363" y="3109"/>
              <a:ext cx="9" cy="7"/>
            </a:xfrm>
            <a:custGeom>
              <a:pathLst>
                <a:path extrusionOk="0" h="120000" w="120000">
                  <a:moveTo>
                    <a:pt x="108000" y="30000"/>
                  </a:moveTo>
                  <a:lnTo>
                    <a:pt x="108000" y="0"/>
                  </a:lnTo>
                  <a:lnTo>
                    <a:pt x="48000" y="0"/>
                  </a:lnTo>
                  <a:lnTo>
                    <a:pt x="0" y="0"/>
                  </a:lnTo>
                  <a:lnTo>
                    <a:pt x="0" y="30000"/>
                  </a:lnTo>
                  <a:lnTo>
                    <a:pt x="0" y="75000"/>
                  </a:lnTo>
                  <a:lnTo>
                    <a:pt x="48000" y="105000"/>
                  </a:lnTo>
                  <a:lnTo>
                    <a:pt x="108000" y="105000"/>
                  </a:lnTo>
                  <a:lnTo>
                    <a:pt x="108000" y="75000"/>
                  </a:lnTo>
                  <a:lnTo>
                    <a:pt x="108000" y="30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49" name="Shape 6049"/>
            <p:cNvSpPr/>
            <p:nvPr/>
          </p:nvSpPr>
          <p:spPr>
            <a:xfrm>
              <a:off x="3347" y="3176"/>
              <a:ext cx="7" cy="7"/>
            </a:xfrm>
            <a:custGeom>
              <a:pathLst>
                <a:path extrusionOk="0" h="120000" w="120000">
                  <a:moveTo>
                    <a:pt x="106666" y="0"/>
                  </a:moveTo>
                  <a:lnTo>
                    <a:pt x="106666" y="0"/>
                  </a:lnTo>
                  <a:lnTo>
                    <a:pt x="66666" y="0"/>
                  </a:lnTo>
                  <a:lnTo>
                    <a:pt x="40000" y="0"/>
                  </a:lnTo>
                  <a:lnTo>
                    <a:pt x="0" y="30000"/>
                  </a:lnTo>
                  <a:lnTo>
                    <a:pt x="40000" y="75000"/>
                  </a:lnTo>
                  <a:lnTo>
                    <a:pt x="40000" y="105000"/>
                  </a:lnTo>
                  <a:lnTo>
                    <a:pt x="66666" y="105000"/>
                  </a:lnTo>
                  <a:lnTo>
                    <a:pt x="106666" y="75000"/>
                  </a:lnTo>
                  <a:lnTo>
                    <a:pt x="106666" y="30000"/>
                  </a:lnTo>
                  <a:lnTo>
                    <a:pt x="106666"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50" name="Shape 6050"/>
            <p:cNvSpPr/>
            <p:nvPr/>
          </p:nvSpPr>
          <p:spPr>
            <a:xfrm>
              <a:off x="3340" y="3151"/>
              <a:ext cx="7" cy="9"/>
            </a:xfrm>
            <a:custGeom>
              <a:pathLst>
                <a:path extrusionOk="0" h="120000" w="120000">
                  <a:moveTo>
                    <a:pt x="106666" y="53333"/>
                  </a:moveTo>
                  <a:lnTo>
                    <a:pt x="66666" y="0"/>
                  </a:lnTo>
                  <a:lnTo>
                    <a:pt x="40000" y="53333"/>
                  </a:lnTo>
                  <a:lnTo>
                    <a:pt x="0" y="53333"/>
                  </a:lnTo>
                  <a:lnTo>
                    <a:pt x="40000" y="53333"/>
                  </a:lnTo>
                  <a:lnTo>
                    <a:pt x="40000" y="106666"/>
                  </a:lnTo>
                  <a:lnTo>
                    <a:pt x="66666" y="106666"/>
                  </a:lnTo>
                  <a:lnTo>
                    <a:pt x="106666" y="106666"/>
                  </a:lnTo>
                  <a:lnTo>
                    <a:pt x="106666" y="53333"/>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51" name="Shape 6051"/>
            <p:cNvSpPr/>
            <p:nvPr/>
          </p:nvSpPr>
          <p:spPr>
            <a:xfrm>
              <a:off x="3425" y="3160"/>
              <a:ext cx="9" cy="7"/>
            </a:xfrm>
            <a:custGeom>
              <a:pathLst>
                <a:path extrusionOk="0" h="120000" w="120000">
                  <a:moveTo>
                    <a:pt x="108000" y="30000"/>
                  </a:moveTo>
                  <a:lnTo>
                    <a:pt x="48000" y="0"/>
                  </a:lnTo>
                  <a:lnTo>
                    <a:pt x="48000" y="30000"/>
                  </a:lnTo>
                  <a:lnTo>
                    <a:pt x="0" y="30000"/>
                  </a:lnTo>
                  <a:lnTo>
                    <a:pt x="0" y="75000"/>
                  </a:lnTo>
                  <a:lnTo>
                    <a:pt x="0" y="105000"/>
                  </a:lnTo>
                  <a:lnTo>
                    <a:pt x="48000" y="105000"/>
                  </a:lnTo>
                  <a:lnTo>
                    <a:pt x="108000" y="75000"/>
                  </a:lnTo>
                  <a:lnTo>
                    <a:pt x="108000" y="30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52" name="Shape 6052"/>
            <p:cNvSpPr/>
            <p:nvPr/>
          </p:nvSpPr>
          <p:spPr>
            <a:xfrm>
              <a:off x="3452" y="3144"/>
              <a:ext cx="7" cy="9"/>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53" name="Shape 6053"/>
            <p:cNvSpPr/>
            <p:nvPr/>
          </p:nvSpPr>
          <p:spPr>
            <a:xfrm>
              <a:off x="3443" y="3172"/>
              <a:ext cx="9" cy="9"/>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54" name="Shape 6054"/>
            <p:cNvSpPr/>
            <p:nvPr/>
          </p:nvSpPr>
          <p:spPr>
            <a:xfrm>
              <a:off x="3390" y="3197"/>
              <a:ext cx="7" cy="7"/>
            </a:xfrm>
            <a:custGeom>
              <a:pathLst>
                <a:path extrusionOk="0" h="120000" w="120000">
                  <a:moveTo>
                    <a:pt x="66666" y="30000"/>
                  </a:moveTo>
                  <a:lnTo>
                    <a:pt x="66666" y="0"/>
                  </a:lnTo>
                  <a:lnTo>
                    <a:pt x="40000" y="0"/>
                  </a:lnTo>
                  <a:lnTo>
                    <a:pt x="0" y="30000"/>
                  </a:lnTo>
                  <a:lnTo>
                    <a:pt x="0" y="75000"/>
                  </a:lnTo>
                  <a:lnTo>
                    <a:pt x="0" y="105000"/>
                  </a:lnTo>
                  <a:lnTo>
                    <a:pt x="40000" y="105000"/>
                  </a:lnTo>
                  <a:lnTo>
                    <a:pt x="66666" y="105000"/>
                  </a:lnTo>
                  <a:lnTo>
                    <a:pt x="106666" y="75000"/>
                  </a:lnTo>
                  <a:lnTo>
                    <a:pt x="66666" y="30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55" name="Shape 6055"/>
            <p:cNvSpPr/>
            <p:nvPr/>
          </p:nvSpPr>
          <p:spPr>
            <a:xfrm>
              <a:off x="3415" y="3068"/>
              <a:ext cx="7" cy="9"/>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56" name="Shape 6056"/>
            <p:cNvSpPr/>
            <p:nvPr/>
          </p:nvSpPr>
          <p:spPr>
            <a:xfrm>
              <a:off x="3379" y="3070"/>
              <a:ext cx="7" cy="7"/>
            </a:xfrm>
            <a:custGeom>
              <a:pathLst>
                <a:path extrusionOk="0" h="120000" w="120000">
                  <a:moveTo>
                    <a:pt x="75000" y="30000"/>
                  </a:moveTo>
                  <a:lnTo>
                    <a:pt x="75000" y="0"/>
                  </a:lnTo>
                  <a:lnTo>
                    <a:pt x="30000" y="0"/>
                  </a:lnTo>
                  <a:lnTo>
                    <a:pt x="0" y="30000"/>
                  </a:lnTo>
                  <a:lnTo>
                    <a:pt x="0" y="75000"/>
                  </a:lnTo>
                  <a:lnTo>
                    <a:pt x="0" y="105000"/>
                  </a:lnTo>
                  <a:lnTo>
                    <a:pt x="30000" y="105000"/>
                  </a:lnTo>
                  <a:lnTo>
                    <a:pt x="75000" y="105000"/>
                  </a:lnTo>
                  <a:lnTo>
                    <a:pt x="105000" y="75000"/>
                  </a:lnTo>
                  <a:lnTo>
                    <a:pt x="75000" y="30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57" name="Shape 6057"/>
            <p:cNvSpPr/>
            <p:nvPr/>
          </p:nvSpPr>
          <p:spPr>
            <a:xfrm>
              <a:off x="3341" y="3106"/>
              <a:ext cx="9" cy="9"/>
            </a:xfrm>
            <a:custGeom>
              <a:pathLst>
                <a:path extrusionOk="0" h="120000" w="120000">
                  <a:moveTo>
                    <a:pt x="48000" y="0"/>
                  </a:moveTo>
                  <a:lnTo>
                    <a:pt x="48000" y="0"/>
                  </a:lnTo>
                  <a:lnTo>
                    <a:pt x="0" y="0"/>
                  </a:lnTo>
                  <a:lnTo>
                    <a:pt x="0" y="53333"/>
                  </a:lnTo>
                  <a:lnTo>
                    <a:pt x="0" y="106666"/>
                  </a:lnTo>
                  <a:lnTo>
                    <a:pt x="48000" y="106666"/>
                  </a:lnTo>
                  <a:lnTo>
                    <a:pt x="48000" y="53333"/>
                  </a:lnTo>
                  <a:lnTo>
                    <a:pt x="108000" y="53333"/>
                  </a:lnTo>
                  <a:lnTo>
                    <a:pt x="48000"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58" name="Shape 6058"/>
            <p:cNvSpPr/>
            <p:nvPr/>
          </p:nvSpPr>
          <p:spPr>
            <a:xfrm>
              <a:off x="3350" y="3143"/>
              <a:ext cx="9" cy="9"/>
            </a:xfrm>
            <a:custGeom>
              <a:pathLst>
                <a:path extrusionOk="0" h="120000" w="120000">
                  <a:moveTo>
                    <a:pt x="108000" y="0"/>
                  </a:moveTo>
                  <a:lnTo>
                    <a:pt x="108000" y="0"/>
                  </a:ln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59" name="Shape 6059"/>
            <p:cNvSpPr/>
            <p:nvPr/>
          </p:nvSpPr>
          <p:spPr>
            <a:xfrm>
              <a:off x="3336" y="3130"/>
              <a:ext cx="9" cy="7"/>
            </a:xfrm>
            <a:custGeom>
              <a:pathLst>
                <a:path extrusionOk="0" h="120000" w="120000">
                  <a:moveTo>
                    <a:pt x="108000" y="30000"/>
                  </a:moveTo>
                  <a:lnTo>
                    <a:pt x="48000" y="0"/>
                  </a:lnTo>
                  <a:lnTo>
                    <a:pt x="48000" y="30000"/>
                  </a:lnTo>
                  <a:lnTo>
                    <a:pt x="0" y="30000"/>
                  </a:lnTo>
                  <a:lnTo>
                    <a:pt x="0" y="75000"/>
                  </a:lnTo>
                  <a:lnTo>
                    <a:pt x="48000" y="75000"/>
                  </a:lnTo>
                  <a:lnTo>
                    <a:pt x="48000" y="105000"/>
                  </a:lnTo>
                  <a:lnTo>
                    <a:pt x="108000" y="75000"/>
                  </a:lnTo>
                  <a:lnTo>
                    <a:pt x="108000" y="30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60" name="Shape 6060"/>
            <p:cNvSpPr/>
            <p:nvPr/>
          </p:nvSpPr>
          <p:spPr>
            <a:xfrm>
              <a:off x="3111" y="3043"/>
              <a:ext cx="152" cy="169"/>
            </a:xfrm>
            <a:custGeom>
              <a:pathLst>
                <a:path extrusionOk="0" h="120000" w="120000">
                  <a:moveTo>
                    <a:pt x="50232" y="0"/>
                  </a:moveTo>
                  <a:lnTo>
                    <a:pt x="50232" y="0"/>
                  </a:lnTo>
                  <a:lnTo>
                    <a:pt x="55116" y="0"/>
                  </a:lnTo>
                  <a:lnTo>
                    <a:pt x="58604" y="710"/>
                  </a:lnTo>
                  <a:lnTo>
                    <a:pt x="63488" y="2130"/>
                  </a:lnTo>
                  <a:lnTo>
                    <a:pt x="66976" y="2130"/>
                  </a:lnTo>
                  <a:lnTo>
                    <a:pt x="69069" y="3550"/>
                  </a:lnTo>
                  <a:lnTo>
                    <a:pt x="73255" y="4970"/>
                  </a:lnTo>
                  <a:lnTo>
                    <a:pt x="76744" y="6390"/>
                  </a:lnTo>
                  <a:lnTo>
                    <a:pt x="80930" y="7100"/>
                  </a:lnTo>
                  <a:lnTo>
                    <a:pt x="83720" y="7100"/>
                  </a:lnTo>
                  <a:lnTo>
                    <a:pt x="87906" y="8520"/>
                  </a:lnTo>
                  <a:lnTo>
                    <a:pt x="90000" y="9940"/>
                  </a:lnTo>
                  <a:lnTo>
                    <a:pt x="94186" y="11360"/>
                  </a:lnTo>
                  <a:lnTo>
                    <a:pt x="95581" y="12781"/>
                  </a:lnTo>
                  <a:lnTo>
                    <a:pt x="99069" y="14201"/>
                  </a:lnTo>
                  <a:lnTo>
                    <a:pt x="100465" y="15621"/>
                  </a:lnTo>
                  <a:lnTo>
                    <a:pt x="102558" y="17041"/>
                  </a:lnTo>
                  <a:lnTo>
                    <a:pt x="104651" y="19171"/>
                  </a:lnTo>
                  <a:lnTo>
                    <a:pt x="105348" y="20591"/>
                  </a:lnTo>
                  <a:lnTo>
                    <a:pt x="107441" y="23431"/>
                  </a:lnTo>
                  <a:lnTo>
                    <a:pt x="108837" y="25562"/>
                  </a:lnTo>
                  <a:lnTo>
                    <a:pt x="108837" y="28402"/>
                  </a:lnTo>
                  <a:lnTo>
                    <a:pt x="110930" y="31242"/>
                  </a:lnTo>
                  <a:lnTo>
                    <a:pt x="111627" y="34082"/>
                  </a:lnTo>
                  <a:lnTo>
                    <a:pt x="112325" y="37633"/>
                  </a:lnTo>
                  <a:lnTo>
                    <a:pt x="113023" y="40473"/>
                  </a:lnTo>
                  <a:lnTo>
                    <a:pt x="114418" y="44023"/>
                  </a:lnTo>
                  <a:lnTo>
                    <a:pt x="116511" y="47573"/>
                  </a:lnTo>
                  <a:lnTo>
                    <a:pt x="117906" y="51834"/>
                  </a:lnTo>
                  <a:lnTo>
                    <a:pt x="119302" y="56094"/>
                  </a:lnTo>
                  <a:lnTo>
                    <a:pt x="119302" y="60355"/>
                  </a:lnTo>
                  <a:lnTo>
                    <a:pt x="119302" y="63905"/>
                  </a:lnTo>
                  <a:lnTo>
                    <a:pt x="119302" y="66745"/>
                  </a:lnTo>
                  <a:lnTo>
                    <a:pt x="117906" y="70295"/>
                  </a:lnTo>
                  <a:lnTo>
                    <a:pt x="115116" y="74556"/>
                  </a:lnTo>
                  <a:lnTo>
                    <a:pt x="113720" y="79526"/>
                  </a:lnTo>
                  <a:lnTo>
                    <a:pt x="110930" y="84497"/>
                  </a:lnTo>
                  <a:lnTo>
                    <a:pt x="108139" y="89467"/>
                  </a:lnTo>
                  <a:lnTo>
                    <a:pt x="105348" y="93727"/>
                  </a:lnTo>
                  <a:lnTo>
                    <a:pt x="102558" y="97278"/>
                  </a:lnTo>
                  <a:lnTo>
                    <a:pt x="100465" y="100118"/>
                  </a:lnTo>
                  <a:lnTo>
                    <a:pt x="97674" y="102248"/>
                  </a:lnTo>
                  <a:lnTo>
                    <a:pt x="92790" y="105798"/>
                  </a:lnTo>
                  <a:lnTo>
                    <a:pt x="86511" y="110059"/>
                  </a:lnTo>
                  <a:lnTo>
                    <a:pt x="79534" y="114319"/>
                  </a:lnTo>
                  <a:lnTo>
                    <a:pt x="70465" y="117869"/>
                  </a:lnTo>
                  <a:lnTo>
                    <a:pt x="62093" y="119289"/>
                  </a:lnTo>
                  <a:lnTo>
                    <a:pt x="53720" y="119289"/>
                  </a:lnTo>
                  <a:lnTo>
                    <a:pt x="44651" y="117159"/>
                  </a:lnTo>
                  <a:lnTo>
                    <a:pt x="41860" y="115739"/>
                  </a:lnTo>
                  <a:lnTo>
                    <a:pt x="38372" y="114319"/>
                  </a:lnTo>
                  <a:lnTo>
                    <a:pt x="34883" y="111479"/>
                  </a:lnTo>
                  <a:lnTo>
                    <a:pt x="30000" y="109349"/>
                  </a:lnTo>
                  <a:lnTo>
                    <a:pt x="25813" y="106508"/>
                  </a:lnTo>
                  <a:lnTo>
                    <a:pt x="22325" y="104378"/>
                  </a:lnTo>
                  <a:lnTo>
                    <a:pt x="19534" y="101538"/>
                  </a:lnTo>
                  <a:lnTo>
                    <a:pt x="16744" y="98698"/>
                  </a:lnTo>
                  <a:lnTo>
                    <a:pt x="13953" y="95857"/>
                  </a:lnTo>
                  <a:lnTo>
                    <a:pt x="12558" y="91597"/>
                  </a:lnTo>
                  <a:lnTo>
                    <a:pt x="9767" y="86627"/>
                  </a:lnTo>
                  <a:lnTo>
                    <a:pt x="7674" y="80946"/>
                  </a:lnTo>
                  <a:lnTo>
                    <a:pt x="5581" y="75266"/>
                  </a:lnTo>
                  <a:lnTo>
                    <a:pt x="4883" y="70295"/>
                  </a:lnTo>
                  <a:lnTo>
                    <a:pt x="2093" y="65325"/>
                  </a:lnTo>
                  <a:lnTo>
                    <a:pt x="1395" y="61775"/>
                  </a:lnTo>
                  <a:lnTo>
                    <a:pt x="697" y="57514"/>
                  </a:lnTo>
                  <a:lnTo>
                    <a:pt x="0" y="52544"/>
                  </a:lnTo>
                  <a:lnTo>
                    <a:pt x="0" y="47573"/>
                  </a:lnTo>
                  <a:lnTo>
                    <a:pt x="697" y="41893"/>
                  </a:lnTo>
                  <a:lnTo>
                    <a:pt x="1395" y="36213"/>
                  </a:lnTo>
                  <a:lnTo>
                    <a:pt x="3488" y="30532"/>
                  </a:lnTo>
                  <a:lnTo>
                    <a:pt x="4883" y="26982"/>
                  </a:lnTo>
                  <a:lnTo>
                    <a:pt x="7674" y="24142"/>
                  </a:lnTo>
                  <a:lnTo>
                    <a:pt x="12558" y="19171"/>
                  </a:lnTo>
                  <a:lnTo>
                    <a:pt x="16744" y="14911"/>
                  </a:lnTo>
                  <a:lnTo>
                    <a:pt x="19534" y="10650"/>
                  </a:lnTo>
                  <a:lnTo>
                    <a:pt x="24418" y="7100"/>
                  </a:lnTo>
                  <a:lnTo>
                    <a:pt x="28604" y="6390"/>
                  </a:lnTo>
                  <a:lnTo>
                    <a:pt x="32093" y="4970"/>
                  </a:lnTo>
                  <a:lnTo>
                    <a:pt x="36279" y="3550"/>
                  </a:lnTo>
                  <a:lnTo>
                    <a:pt x="39767" y="2130"/>
                  </a:lnTo>
                  <a:lnTo>
                    <a:pt x="43953" y="1420"/>
                  </a:lnTo>
                  <a:lnTo>
                    <a:pt x="48139" y="710"/>
                  </a:lnTo>
                  <a:lnTo>
                    <a:pt x="49534" y="0"/>
                  </a:lnTo>
                  <a:lnTo>
                    <a:pt x="50232"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61" name="Shape 6061"/>
            <p:cNvSpPr/>
            <p:nvPr/>
          </p:nvSpPr>
          <p:spPr>
            <a:xfrm>
              <a:off x="3154" y="3064"/>
              <a:ext cx="9" cy="2"/>
            </a:xfrm>
            <a:custGeom>
              <a:pathLst>
                <a:path extrusionOk="0" h="120000" w="120000">
                  <a:moveTo>
                    <a:pt x="21818" y="40000"/>
                  </a:moveTo>
                  <a:lnTo>
                    <a:pt x="43636" y="0"/>
                  </a:lnTo>
                  <a:lnTo>
                    <a:pt x="65454" y="0"/>
                  </a:lnTo>
                  <a:lnTo>
                    <a:pt x="76363" y="0"/>
                  </a:lnTo>
                  <a:lnTo>
                    <a:pt x="87272" y="0"/>
                  </a:lnTo>
                  <a:lnTo>
                    <a:pt x="98181" y="0"/>
                  </a:lnTo>
                  <a:lnTo>
                    <a:pt x="109090" y="40000"/>
                  </a:lnTo>
                  <a:lnTo>
                    <a:pt x="98181" y="40000"/>
                  </a:lnTo>
                  <a:lnTo>
                    <a:pt x="98181" y="80000"/>
                  </a:lnTo>
                  <a:lnTo>
                    <a:pt x="87272" y="80000"/>
                  </a:lnTo>
                  <a:lnTo>
                    <a:pt x="76363" y="80000"/>
                  </a:lnTo>
                  <a:lnTo>
                    <a:pt x="65454" y="80000"/>
                  </a:lnTo>
                  <a:lnTo>
                    <a:pt x="54545" y="80000"/>
                  </a:lnTo>
                  <a:lnTo>
                    <a:pt x="43636" y="80000"/>
                  </a:lnTo>
                  <a:lnTo>
                    <a:pt x="32727" y="80000"/>
                  </a:lnTo>
                  <a:lnTo>
                    <a:pt x="21818" y="80000"/>
                  </a:lnTo>
                  <a:lnTo>
                    <a:pt x="10909" y="40000"/>
                  </a:lnTo>
                  <a:lnTo>
                    <a:pt x="0" y="40000"/>
                  </a:lnTo>
                  <a:lnTo>
                    <a:pt x="10909" y="40000"/>
                  </a:lnTo>
                  <a:lnTo>
                    <a:pt x="21818" y="40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62" name="Shape 6062"/>
            <p:cNvSpPr/>
            <p:nvPr/>
          </p:nvSpPr>
          <p:spPr>
            <a:xfrm>
              <a:off x="3154" y="3064"/>
              <a:ext cx="19" cy="13"/>
            </a:xfrm>
            <a:custGeom>
              <a:pathLst>
                <a:path extrusionOk="0" h="120000" w="120000">
                  <a:moveTo>
                    <a:pt x="21818" y="27692"/>
                  </a:moveTo>
                  <a:lnTo>
                    <a:pt x="21818" y="27692"/>
                  </a:lnTo>
                  <a:lnTo>
                    <a:pt x="49090" y="18461"/>
                  </a:lnTo>
                  <a:lnTo>
                    <a:pt x="65454" y="9230"/>
                  </a:lnTo>
                  <a:lnTo>
                    <a:pt x="70909" y="9230"/>
                  </a:lnTo>
                  <a:lnTo>
                    <a:pt x="76363" y="0"/>
                  </a:lnTo>
                  <a:lnTo>
                    <a:pt x="98181" y="9230"/>
                  </a:lnTo>
                  <a:lnTo>
                    <a:pt x="109090" y="18461"/>
                  </a:lnTo>
                  <a:lnTo>
                    <a:pt x="114545" y="36923"/>
                  </a:lnTo>
                  <a:lnTo>
                    <a:pt x="114545" y="55384"/>
                  </a:lnTo>
                  <a:lnTo>
                    <a:pt x="109090" y="64615"/>
                  </a:lnTo>
                  <a:lnTo>
                    <a:pt x="103636" y="83076"/>
                  </a:lnTo>
                  <a:lnTo>
                    <a:pt x="92727" y="92307"/>
                  </a:lnTo>
                  <a:lnTo>
                    <a:pt x="76363" y="101538"/>
                  </a:lnTo>
                  <a:lnTo>
                    <a:pt x="70909" y="110769"/>
                  </a:lnTo>
                  <a:lnTo>
                    <a:pt x="60000" y="110769"/>
                  </a:lnTo>
                  <a:lnTo>
                    <a:pt x="43636" y="110769"/>
                  </a:lnTo>
                  <a:lnTo>
                    <a:pt x="38181" y="101538"/>
                  </a:lnTo>
                  <a:lnTo>
                    <a:pt x="21818" y="83076"/>
                  </a:lnTo>
                  <a:lnTo>
                    <a:pt x="10909" y="73846"/>
                  </a:lnTo>
                  <a:lnTo>
                    <a:pt x="0" y="73846"/>
                  </a:lnTo>
                  <a:lnTo>
                    <a:pt x="0" y="64615"/>
                  </a:lnTo>
                  <a:lnTo>
                    <a:pt x="0" y="55384"/>
                  </a:lnTo>
                  <a:lnTo>
                    <a:pt x="5454" y="36923"/>
                  </a:lnTo>
                  <a:lnTo>
                    <a:pt x="16363" y="27692"/>
                  </a:lnTo>
                  <a:lnTo>
                    <a:pt x="21818" y="27692"/>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63" name="Shape 6063"/>
            <p:cNvSpPr/>
            <p:nvPr/>
          </p:nvSpPr>
          <p:spPr>
            <a:xfrm>
              <a:off x="3204" y="3159"/>
              <a:ext cx="9" cy="4"/>
            </a:xfrm>
            <a:custGeom>
              <a:pathLst>
                <a:path extrusionOk="0" h="120000" w="120000">
                  <a:moveTo>
                    <a:pt x="21818" y="0"/>
                  </a:moveTo>
                  <a:lnTo>
                    <a:pt x="43636" y="0"/>
                  </a:lnTo>
                  <a:lnTo>
                    <a:pt x="65454" y="0"/>
                  </a:lnTo>
                  <a:lnTo>
                    <a:pt x="76363" y="0"/>
                  </a:lnTo>
                  <a:lnTo>
                    <a:pt x="87272" y="0"/>
                  </a:lnTo>
                  <a:lnTo>
                    <a:pt x="98181" y="0"/>
                  </a:lnTo>
                  <a:lnTo>
                    <a:pt x="109090" y="24000"/>
                  </a:lnTo>
                  <a:lnTo>
                    <a:pt x="98181" y="48000"/>
                  </a:lnTo>
                  <a:lnTo>
                    <a:pt x="87272" y="72000"/>
                  </a:lnTo>
                  <a:lnTo>
                    <a:pt x="76363" y="72000"/>
                  </a:lnTo>
                  <a:lnTo>
                    <a:pt x="65454" y="72000"/>
                  </a:lnTo>
                  <a:lnTo>
                    <a:pt x="54545" y="96000"/>
                  </a:lnTo>
                  <a:lnTo>
                    <a:pt x="43636" y="96000"/>
                  </a:lnTo>
                  <a:lnTo>
                    <a:pt x="32727" y="72000"/>
                  </a:lnTo>
                  <a:lnTo>
                    <a:pt x="10909" y="72000"/>
                  </a:lnTo>
                  <a:lnTo>
                    <a:pt x="10909" y="48000"/>
                  </a:lnTo>
                  <a:lnTo>
                    <a:pt x="0" y="48000"/>
                  </a:lnTo>
                  <a:lnTo>
                    <a:pt x="0" y="24000"/>
                  </a:lnTo>
                  <a:lnTo>
                    <a:pt x="10909" y="24000"/>
                  </a:lnTo>
                  <a:lnTo>
                    <a:pt x="21818"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64" name="Shape 6064"/>
            <p:cNvSpPr/>
            <p:nvPr/>
          </p:nvSpPr>
          <p:spPr>
            <a:xfrm>
              <a:off x="3204" y="3159"/>
              <a:ext cx="19" cy="14"/>
            </a:xfrm>
            <a:custGeom>
              <a:pathLst>
                <a:path extrusionOk="0" h="120000" w="120000">
                  <a:moveTo>
                    <a:pt x="21818" y="8000"/>
                  </a:moveTo>
                  <a:lnTo>
                    <a:pt x="21818" y="8000"/>
                  </a:lnTo>
                  <a:lnTo>
                    <a:pt x="49090" y="8000"/>
                  </a:lnTo>
                  <a:lnTo>
                    <a:pt x="65454" y="8000"/>
                  </a:lnTo>
                  <a:lnTo>
                    <a:pt x="70909" y="0"/>
                  </a:lnTo>
                  <a:lnTo>
                    <a:pt x="81818" y="0"/>
                  </a:lnTo>
                  <a:lnTo>
                    <a:pt x="98181" y="0"/>
                  </a:lnTo>
                  <a:lnTo>
                    <a:pt x="109090" y="8000"/>
                  </a:lnTo>
                  <a:lnTo>
                    <a:pt x="114545" y="24000"/>
                  </a:lnTo>
                  <a:lnTo>
                    <a:pt x="114545" y="40000"/>
                  </a:lnTo>
                  <a:lnTo>
                    <a:pt x="109090" y="56000"/>
                  </a:lnTo>
                  <a:lnTo>
                    <a:pt x="103636" y="64000"/>
                  </a:lnTo>
                  <a:lnTo>
                    <a:pt x="92727" y="72000"/>
                  </a:lnTo>
                  <a:lnTo>
                    <a:pt x="81818" y="80000"/>
                  </a:lnTo>
                  <a:lnTo>
                    <a:pt x="70909" y="88000"/>
                  </a:lnTo>
                  <a:lnTo>
                    <a:pt x="60000" y="104000"/>
                  </a:lnTo>
                  <a:lnTo>
                    <a:pt x="49090" y="112000"/>
                  </a:lnTo>
                  <a:lnTo>
                    <a:pt x="43636" y="104000"/>
                  </a:lnTo>
                  <a:lnTo>
                    <a:pt x="32727" y="88000"/>
                  </a:lnTo>
                  <a:lnTo>
                    <a:pt x="10909" y="72000"/>
                  </a:lnTo>
                  <a:lnTo>
                    <a:pt x="5454" y="64000"/>
                  </a:lnTo>
                  <a:lnTo>
                    <a:pt x="0" y="48000"/>
                  </a:lnTo>
                  <a:lnTo>
                    <a:pt x="0" y="32000"/>
                  </a:lnTo>
                  <a:lnTo>
                    <a:pt x="10909" y="16000"/>
                  </a:lnTo>
                  <a:lnTo>
                    <a:pt x="16363" y="8000"/>
                  </a:lnTo>
                  <a:lnTo>
                    <a:pt x="21818" y="8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65" name="Shape 6065"/>
            <p:cNvSpPr/>
            <p:nvPr/>
          </p:nvSpPr>
          <p:spPr>
            <a:xfrm>
              <a:off x="3195" y="3078"/>
              <a:ext cx="1" cy="3"/>
            </a:xfrm>
            <a:custGeom>
              <a:pathLst>
                <a:path extrusionOk="0" h="120000" w="120000">
                  <a:moveTo>
                    <a:pt x="80000" y="30000"/>
                  </a:moveTo>
                  <a:lnTo>
                    <a:pt x="80000" y="60000"/>
                  </a:lnTo>
                  <a:lnTo>
                    <a:pt x="40000" y="90000"/>
                  </a:lnTo>
                  <a:lnTo>
                    <a:pt x="0" y="90000"/>
                  </a:lnTo>
                  <a:lnTo>
                    <a:pt x="0" y="60000"/>
                  </a:lnTo>
                  <a:lnTo>
                    <a:pt x="0" y="0"/>
                  </a:lnTo>
                  <a:lnTo>
                    <a:pt x="80000" y="0"/>
                  </a:lnTo>
                  <a:lnTo>
                    <a:pt x="80000" y="30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66" name="Shape 6066"/>
            <p:cNvSpPr/>
            <p:nvPr/>
          </p:nvSpPr>
          <p:spPr>
            <a:xfrm>
              <a:off x="3195" y="3078"/>
              <a:ext cx="9" cy="14"/>
            </a:xfrm>
            <a:custGeom>
              <a:pathLst>
                <a:path extrusionOk="0" h="120000" w="120000">
                  <a:moveTo>
                    <a:pt x="0" y="51428"/>
                  </a:moveTo>
                  <a:lnTo>
                    <a:pt x="0" y="51428"/>
                  </a:lnTo>
                  <a:lnTo>
                    <a:pt x="12000" y="77142"/>
                  </a:lnTo>
                  <a:lnTo>
                    <a:pt x="24000" y="94285"/>
                  </a:lnTo>
                  <a:lnTo>
                    <a:pt x="36000" y="111428"/>
                  </a:lnTo>
                  <a:lnTo>
                    <a:pt x="60000" y="111428"/>
                  </a:lnTo>
                  <a:lnTo>
                    <a:pt x="84000" y="102857"/>
                  </a:lnTo>
                  <a:lnTo>
                    <a:pt x="96000" y="94285"/>
                  </a:lnTo>
                  <a:lnTo>
                    <a:pt x="96000" y="85714"/>
                  </a:lnTo>
                  <a:lnTo>
                    <a:pt x="96000" y="77142"/>
                  </a:lnTo>
                  <a:lnTo>
                    <a:pt x="108000" y="17142"/>
                  </a:lnTo>
                  <a:lnTo>
                    <a:pt x="12000" y="0"/>
                  </a:lnTo>
                  <a:lnTo>
                    <a:pt x="0" y="51428"/>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67" name="Shape 6067"/>
            <p:cNvSpPr/>
            <p:nvPr/>
          </p:nvSpPr>
          <p:spPr>
            <a:xfrm>
              <a:off x="3138" y="3107"/>
              <a:ext cx="1" cy="3"/>
            </a:xfrm>
            <a:custGeom>
              <a:pathLst>
                <a:path extrusionOk="0" h="120000" w="120000">
                  <a:moveTo>
                    <a:pt x="80000" y="60000"/>
                  </a:moveTo>
                  <a:lnTo>
                    <a:pt x="80000" y="60000"/>
                  </a:lnTo>
                  <a:lnTo>
                    <a:pt x="40000" y="90000"/>
                  </a:lnTo>
                  <a:lnTo>
                    <a:pt x="0" y="90000"/>
                  </a:lnTo>
                  <a:lnTo>
                    <a:pt x="0" y="60000"/>
                  </a:lnTo>
                  <a:lnTo>
                    <a:pt x="0" y="0"/>
                  </a:lnTo>
                  <a:lnTo>
                    <a:pt x="40000" y="0"/>
                  </a:lnTo>
                  <a:lnTo>
                    <a:pt x="80000" y="60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68" name="Shape 6068"/>
            <p:cNvSpPr/>
            <p:nvPr/>
          </p:nvSpPr>
          <p:spPr>
            <a:xfrm>
              <a:off x="3139" y="3107"/>
              <a:ext cx="9" cy="14"/>
            </a:xfrm>
            <a:custGeom>
              <a:pathLst>
                <a:path extrusionOk="0" h="120000" w="120000">
                  <a:moveTo>
                    <a:pt x="0" y="59999"/>
                  </a:moveTo>
                  <a:lnTo>
                    <a:pt x="0" y="59999"/>
                  </a:lnTo>
                  <a:lnTo>
                    <a:pt x="12000" y="77142"/>
                  </a:lnTo>
                  <a:lnTo>
                    <a:pt x="24000" y="94285"/>
                  </a:lnTo>
                  <a:lnTo>
                    <a:pt x="36000" y="111428"/>
                  </a:lnTo>
                  <a:lnTo>
                    <a:pt x="72000" y="111428"/>
                  </a:lnTo>
                  <a:lnTo>
                    <a:pt x="84000" y="102857"/>
                  </a:lnTo>
                  <a:lnTo>
                    <a:pt x="96000" y="94285"/>
                  </a:lnTo>
                  <a:lnTo>
                    <a:pt x="108000" y="85714"/>
                  </a:lnTo>
                  <a:lnTo>
                    <a:pt x="108000" y="77142"/>
                  </a:lnTo>
                  <a:lnTo>
                    <a:pt x="108000" y="17142"/>
                  </a:lnTo>
                  <a:lnTo>
                    <a:pt x="24000" y="0"/>
                  </a:lnTo>
                  <a:lnTo>
                    <a:pt x="0" y="59999"/>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69" name="Shape 6069"/>
            <p:cNvSpPr/>
            <p:nvPr/>
          </p:nvSpPr>
          <p:spPr>
            <a:xfrm>
              <a:off x="3161" y="3145"/>
              <a:ext cx="3" cy="3"/>
            </a:xfrm>
            <a:custGeom>
              <a:pathLst>
                <a:path extrusionOk="0" h="120000" w="120000">
                  <a:moveTo>
                    <a:pt x="0" y="60000"/>
                  </a:moveTo>
                  <a:lnTo>
                    <a:pt x="0" y="60000"/>
                  </a:lnTo>
                  <a:lnTo>
                    <a:pt x="24000" y="90000"/>
                  </a:lnTo>
                  <a:lnTo>
                    <a:pt x="48000" y="90000"/>
                  </a:lnTo>
                  <a:lnTo>
                    <a:pt x="72000" y="90000"/>
                  </a:lnTo>
                  <a:lnTo>
                    <a:pt x="96000" y="90000"/>
                  </a:lnTo>
                  <a:lnTo>
                    <a:pt x="48000" y="0"/>
                  </a:lnTo>
                  <a:lnTo>
                    <a:pt x="0" y="0"/>
                  </a:lnTo>
                  <a:lnTo>
                    <a:pt x="0" y="60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70" name="Shape 6070"/>
            <p:cNvSpPr/>
            <p:nvPr/>
          </p:nvSpPr>
          <p:spPr>
            <a:xfrm>
              <a:off x="3161" y="3145"/>
              <a:ext cx="14" cy="14"/>
            </a:xfrm>
            <a:custGeom>
              <a:pathLst>
                <a:path extrusionOk="0" h="120000" w="120000">
                  <a:moveTo>
                    <a:pt x="0" y="59999"/>
                  </a:moveTo>
                  <a:lnTo>
                    <a:pt x="0" y="59999"/>
                  </a:lnTo>
                  <a:lnTo>
                    <a:pt x="7500" y="77142"/>
                  </a:lnTo>
                  <a:lnTo>
                    <a:pt x="15000" y="94285"/>
                  </a:lnTo>
                  <a:lnTo>
                    <a:pt x="22500" y="111428"/>
                  </a:lnTo>
                  <a:lnTo>
                    <a:pt x="45000" y="111428"/>
                  </a:lnTo>
                  <a:lnTo>
                    <a:pt x="60000" y="111428"/>
                  </a:lnTo>
                  <a:lnTo>
                    <a:pt x="90000" y="102857"/>
                  </a:lnTo>
                  <a:lnTo>
                    <a:pt x="112500" y="94285"/>
                  </a:lnTo>
                  <a:lnTo>
                    <a:pt x="67500" y="17142"/>
                  </a:lnTo>
                  <a:lnTo>
                    <a:pt x="7500" y="0"/>
                  </a:lnTo>
                  <a:lnTo>
                    <a:pt x="0" y="59999"/>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71" name="Shape 6071"/>
            <p:cNvSpPr/>
            <p:nvPr/>
          </p:nvSpPr>
          <p:spPr>
            <a:xfrm>
              <a:off x="3197" y="3121"/>
              <a:ext cx="9" cy="4"/>
            </a:xfrm>
            <a:custGeom>
              <a:pathLst>
                <a:path extrusionOk="0" h="120000" w="120000">
                  <a:moveTo>
                    <a:pt x="98181" y="0"/>
                  </a:moveTo>
                  <a:lnTo>
                    <a:pt x="87272" y="24000"/>
                  </a:lnTo>
                  <a:lnTo>
                    <a:pt x="76363" y="48000"/>
                  </a:lnTo>
                  <a:lnTo>
                    <a:pt x="65454" y="48000"/>
                  </a:lnTo>
                  <a:lnTo>
                    <a:pt x="43636" y="48000"/>
                  </a:lnTo>
                  <a:lnTo>
                    <a:pt x="32727" y="48000"/>
                  </a:lnTo>
                  <a:lnTo>
                    <a:pt x="21818" y="48000"/>
                  </a:lnTo>
                  <a:lnTo>
                    <a:pt x="10909" y="48000"/>
                  </a:lnTo>
                  <a:lnTo>
                    <a:pt x="0" y="48000"/>
                  </a:lnTo>
                  <a:lnTo>
                    <a:pt x="0" y="72000"/>
                  </a:lnTo>
                  <a:lnTo>
                    <a:pt x="10909" y="72000"/>
                  </a:lnTo>
                  <a:lnTo>
                    <a:pt x="21818" y="72000"/>
                  </a:lnTo>
                  <a:lnTo>
                    <a:pt x="43636" y="96000"/>
                  </a:lnTo>
                  <a:lnTo>
                    <a:pt x="54545" y="96000"/>
                  </a:lnTo>
                  <a:lnTo>
                    <a:pt x="76363" y="96000"/>
                  </a:lnTo>
                  <a:lnTo>
                    <a:pt x="98181" y="96000"/>
                  </a:lnTo>
                  <a:lnTo>
                    <a:pt x="109090" y="72000"/>
                  </a:lnTo>
                  <a:lnTo>
                    <a:pt x="109090" y="48000"/>
                  </a:lnTo>
                  <a:lnTo>
                    <a:pt x="98181" y="24000"/>
                  </a:lnTo>
                  <a:lnTo>
                    <a:pt x="98181"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72" name="Shape 6072"/>
            <p:cNvSpPr/>
            <p:nvPr/>
          </p:nvSpPr>
          <p:spPr>
            <a:xfrm>
              <a:off x="3197" y="3121"/>
              <a:ext cx="19" cy="14"/>
            </a:xfrm>
            <a:custGeom>
              <a:pathLst>
                <a:path extrusionOk="0" h="120000" w="120000">
                  <a:moveTo>
                    <a:pt x="109090" y="0"/>
                  </a:moveTo>
                  <a:lnTo>
                    <a:pt x="109090" y="0"/>
                  </a:lnTo>
                  <a:lnTo>
                    <a:pt x="98181" y="32000"/>
                  </a:lnTo>
                  <a:lnTo>
                    <a:pt x="81818" y="56000"/>
                  </a:lnTo>
                  <a:lnTo>
                    <a:pt x="76363" y="64000"/>
                  </a:lnTo>
                  <a:lnTo>
                    <a:pt x="65454" y="64000"/>
                  </a:lnTo>
                  <a:lnTo>
                    <a:pt x="49090" y="56000"/>
                  </a:lnTo>
                  <a:lnTo>
                    <a:pt x="38181" y="56000"/>
                  </a:lnTo>
                  <a:lnTo>
                    <a:pt x="21818" y="56000"/>
                  </a:lnTo>
                  <a:lnTo>
                    <a:pt x="10909" y="56000"/>
                  </a:lnTo>
                  <a:lnTo>
                    <a:pt x="5454" y="56000"/>
                  </a:lnTo>
                  <a:lnTo>
                    <a:pt x="0" y="64000"/>
                  </a:lnTo>
                  <a:lnTo>
                    <a:pt x="0" y="80000"/>
                  </a:lnTo>
                  <a:lnTo>
                    <a:pt x="5454" y="88000"/>
                  </a:lnTo>
                  <a:lnTo>
                    <a:pt x="21818" y="96000"/>
                  </a:lnTo>
                  <a:lnTo>
                    <a:pt x="43636" y="104000"/>
                  </a:lnTo>
                  <a:lnTo>
                    <a:pt x="49090" y="112000"/>
                  </a:lnTo>
                  <a:lnTo>
                    <a:pt x="60000" y="112000"/>
                  </a:lnTo>
                  <a:lnTo>
                    <a:pt x="76363" y="112000"/>
                  </a:lnTo>
                  <a:lnTo>
                    <a:pt x="81818" y="112000"/>
                  </a:lnTo>
                  <a:lnTo>
                    <a:pt x="103636" y="104000"/>
                  </a:lnTo>
                  <a:lnTo>
                    <a:pt x="109090" y="104000"/>
                  </a:lnTo>
                  <a:lnTo>
                    <a:pt x="114545" y="80000"/>
                  </a:lnTo>
                  <a:lnTo>
                    <a:pt x="114545" y="48000"/>
                  </a:lnTo>
                  <a:lnTo>
                    <a:pt x="109090" y="16000"/>
                  </a:lnTo>
                  <a:lnTo>
                    <a:pt x="109090"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73" name="Shape 6073"/>
            <p:cNvSpPr/>
            <p:nvPr/>
          </p:nvSpPr>
          <p:spPr>
            <a:xfrm>
              <a:off x="3162" y="3105"/>
              <a:ext cx="7" cy="3"/>
            </a:xfrm>
            <a:custGeom>
              <a:pathLst>
                <a:path extrusionOk="0" h="120000" w="120000">
                  <a:moveTo>
                    <a:pt x="106666" y="90000"/>
                  </a:moveTo>
                  <a:lnTo>
                    <a:pt x="40000" y="60000"/>
                  </a:lnTo>
                  <a:lnTo>
                    <a:pt x="0" y="30000"/>
                  </a:lnTo>
                  <a:lnTo>
                    <a:pt x="40000" y="0"/>
                  </a:lnTo>
                  <a:lnTo>
                    <a:pt x="106666" y="90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74" name="Shape 6074"/>
            <p:cNvSpPr/>
            <p:nvPr/>
          </p:nvSpPr>
          <p:spPr>
            <a:xfrm>
              <a:off x="3170" y="3109"/>
              <a:ext cx="2" cy="7"/>
            </a:xfrm>
            <a:custGeom>
              <a:pathLst>
                <a:path extrusionOk="0" h="120000" w="120000">
                  <a:moveTo>
                    <a:pt x="0" y="0"/>
                  </a:moveTo>
                  <a:lnTo>
                    <a:pt x="0" y="0"/>
                  </a:lnTo>
                  <a:lnTo>
                    <a:pt x="60000" y="45000"/>
                  </a:lnTo>
                  <a:lnTo>
                    <a:pt x="90000" y="75000"/>
                  </a:lnTo>
                  <a:lnTo>
                    <a:pt x="60000" y="105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75" name="Shape 6075"/>
            <p:cNvSpPr/>
            <p:nvPr/>
          </p:nvSpPr>
          <p:spPr>
            <a:xfrm>
              <a:off x="3222" y="3103"/>
              <a:ext cx="5" cy="17"/>
            </a:xfrm>
            <a:custGeom>
              <a:pathLst>
                <a:path extrusionOk="0" h="120000" w="120000">
                  <a:moveTo>
                    <a:pt x="102857" y="0"/>
                  </a:moveTo>
                  <a:lnTo>
                    <a:pt x="85714" y="14117"/>
                  </a:lnTo>
                  <a:lnTo>
                    <a:pt x="85714" y="28235"/>
                  </a:lnTo>
                  <a:lnTo>
                    <a:pt x="85714" y="49411"/>
                  </a:lnTo>
                  <a:lnTo>
                    <a:pt x="68571" y="56470"/>
                  </a:lnTo>
                  <a:lnTo>
                    <a:pt x="34285" y="56470"/>
                  </a:lnTo>
                  <a:lnTo>
                    <a:pt x="34285" y="63529"/>
                  </a:lnTo>
                  <a:lnTo>
                    <a:pt x="17142" y="70588"/>
                  </a:lnTo>
                  <a:lnTo>
                    <a:pt x="17142" y="84705"/>
                  </a:lnTo>
                  <a:lnTo>
                    <a:pt x="0" y="98823"/>
                  </a:lnTo>
                  <a:lnTo>
                    <a:pt x="0" y="112941"/>
                  </a:lnTo>
                  <a:lnTo>
                    <a:pt x="102857"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76" name="Shape 6076"/>
            <p:cNvSpPr/>
            <p:nvPr/>
          </p:nvSpPr>
          <p:spPr>
            <a:xfrm>
              <a:off x="3227" y="3103"/>
              <a:ext cx="5" cy="27"/>
            </a:xfrm>
            <a:custGeom>
              <a:pathLst>
                <a:path extrusionOk="0" h="120000" w="120000">
                  <a:moveTo>
                    <a:pt x="0" y="0"/>
                  </a:moveTo>
                  <a:lnTo>
                    <a:pt x="0" y="0"/>
                  </a:lnTo>
                  <a:lnTo>
                    <a:pt x="20000" y="17777"/>
                  </a:lnTo>
                  <a:lnTo>
                    <a:pt x="20000" y="31111"/>
                  </a:lnTo>
                  <a:lnTo>
                    <a:pt x="20000" y="48888"/>
                  </a:lnTo>
                  <a:lnTo>
                    <a:pt x="20000" y="53333"/>
                  </a:lnTo>
                  <a:lnTo>
                    <a:pt x="40000" y="57777"/>
                  </a:lnTo>
                  <a:lnTo>
                    <a:pt x="60000" y="57777"/>
                  </a:lnTo>
                  <a:lnTo>
                    <a:pt x="60000" y="66666"/>
                  </a:lnTo>
                  <a:lnTo>
                    <a:pt x="80000" y="75555"/>
                  </a:lnTo>
                  <a:lnTo>
                    <a:pt x="80000" y="84444"/>
                  </a:lnTo>
                  <a:lnTo>
                    <a:pt x="100000" y="97777"/>
                  </a:lnTo>
                  <a:lnTo>
                    <a:pt x="100000" y="115555"/>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77" name="Shape 6077"/>
            <p:cNvSpPr/>
            <p:nvPr/>
          </p:nvSpPr>
          <p:spPr>
            <a:xfrm>
              <a:off x="3220" y="3137"/>
              <a:ext cx="17" cy="9"/>
            </a:xfrm>
            <a:custGeom>
              <a:pathLst>
                <a:path extrusionOk="0" h="120000" w="120000">
                  <a:moveTo>
                    <a:pt x="113684" y="53333"/>
                  </a:moveTo>
                  <a:lnTo>
                    <a:pt x="94736" y="0"/>
                  </a:lnTo>
                  <a:lnTo>
                    <a:pt x="75789" y="0"/>
                  </a:lnTo>
                  <a:lnTo>
                    <a:pt x="56842" y="0"/>
                  </a:lnTo>
                  <a:lnTo>
                    <a:pt x="44210" y="53333"/>
                  </a:lnTo>
                  <a:lnTo>
                    <a:pt x="31578" y="106666"/>
                  </a:lnTo>
                  <a:lnTo>
                    <a:pt x="18947" y="53333"/>
                  </a:lnTo>
                  <a:lnTo>
                    <a:pt x="6315" y="0"/>
                  </a:lnTo>
                  <a:lnTo>
                    <a:pt x="0" y="0"/>
                  </a:lnTo>
                  <a:lnTo>
                    <a:pt x="113684" y="53333"/>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78" name="Shape 6078"/>
            <p:cNvSpPr/>
            <p:nvPr/>
          </p:nvSpPr>
          <p:spPr>
            <a:xfrm>
              <a:off x="3220" y="3145"/>
              <a:ext cx="27" cy="2"/>
            </a:xfrm>
            <a:custGeom>
              <a:pathLst>
                <a:path extrusionOk="0" h="120000" w="120000">
                  <a:moveTo>
                    <a:pt x="116000" y="40000"/>
                  </a:moveTo>
                  <a:lnTo>
                    <a:pt x="116000" y="40000"/>
                  </a:lnTo>
                  <a:lnTo>
                    <a:pt x="100000" y="80000"/>
                  </a:lnTo>
                  <a:lnTo>
                    <a:pt x="76000" y="80000"/>
                  </a:lnTo>
                  <a:lnTo>
                    <a:pt x="60000" y="80000"/>
                  </a:lnTo>
                  <a:lnTo>
                    <a:pt x="44000" y="40000"/>
                  </a:lnTo>
                  <a:lnTo>
                    <a:pt x="32000" y="0"/>
                  </a:lnTo>
                  <a:lnTo>
                    <a:pt x="16000" y="40000"/>
                  </a:lnTo>
                  <a:lnTo>
                    <a:pt x="4000" y="80000"/>
                  </a:lnTo>
                  <a:lnTo>
                    <a:pt x="0" y="80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79" name="Shape 6079"/>
            <p:cNvSpPr/>
            <p:nvPr/>
          </p:nvSpPr>
          <p:spPr>
            <a:xfrm>
              <a:off x="3140" y="3087"/>
              <a:ext cx="7" cy="9"/>
            </a:xfrm>
            <a:custGeom>
              <a:pathLst>
                <a:path extrusionOk="0" h="120000" w="120000">
                  <a:moveTo>
                    <a:pt x="66666" y="0"/>
                  </a:moveTo>
                  <a:lnTo>
                    <a:pt x="40000" y="0"/>
                  </a:lnTo>
                  <a:lnTo>
                    <a:pt x="0" y="0"/>
                  </a:lnTo>
                  <a:lnTo>
                    <a:pt x="0" y="53333"/>
                  </a:lnTo>
                  <a:lnTo>
                    <a:pt x="40000" y="106666"/>
                  </a:lnTo>
                  <a:lnTo>
                    <a:pt x="66666" y="106666"/>
                  </a:lnTo>
                  <a:lnTo>
                    <a:pt x="106666" y="53333"/>
                  </a:lnTo>
                  <a:lnTo>
                    <a:pt x="106666" y="0"/>
                  </a:lnTo>
                  <a:lnTo>
                    <a:pt x="66666"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80" name="Shape 6080"/>
            <p:cNvSpPr/>
            <p:nvPr/>
          </p:nvSpPr>
          <p:spPr>
            <a:xfrm>
              <a:off x="3168" y="3085"/>
              <a:ext cx="7" cy="9"/>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81" name="Shape 6081"/>
            <p:cNvSpPr/>
            <p:nvPr/>
          </p:nvSpPr>
          <p:spPr>
            <a:xfrm>
              <a:off x="3179" y="3105"/>
              <a:ext cx="7" cy="7"/>
            </a:xfrm>
            <a:custGeom>
              <a:pathLst>
                <a:path extrusionOk="0" h="120000" w="120000">
                  <a:moveTo>
                    <a:pt x="40000" y="0"/>
                  </a:moveTo>
                  <a:lnTo>
                    <a:pt x="0" y="0"/>
                  </a:lnTo>
                  <a:lnTo>
                    <a:pt x="0" y="30000"/>
                  </a:lnTo>
                  <a:lnTo>
                    <a:pt x="0" y="75000"/>
                  </a:lnTo>
                  <a:lnTo>
                    <a:pt x="0" y="105000"/>
                  </a:lnTo>
                  <a:lnTo>
                    <a:pt x="40000" y="105000"/>
                  </a:lnTo>
                  <a:lnTo>
                    <a:pt x="66666" y="105000"/>
                  </a:lnTo>
                  <a:lnTo>
                    <a:pt x="66666" y="75000"/>
                  </a:lnTo>
                  <a:lnTo>
                    <a:pt x="106666" y="75000"/>
                  </a:lnTo>
                  <a:lnTo>
                    <a:pt x="106666" y="30000"/>
                  </a:lnTo>
                  <a:lnTo>
                    <a:pt x="66666" y="30000"/>
                  </a:lnTo>
                  <a:lnTo>
                    <a:pt x="66666" y="0"/>
                  </a:lnTo>
                  <a:lnTo>
                    <a:pt x="40000"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82" name="Shape 6082"/>
            <p:cNvSpPr/>
            <p:nvPr/>
          </p:nvSpPr>
          <p:spPr>
            <a:xfrm>
              <a:off x="3137" y="3129"/>
              <a:ext cx="7" cy="7"/>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83" name="Shape 6083"/>
            <p:cNvSpPr/>
            <p:nvPr/>
          </p:nvSpPr>
          <p:spPr>
            <a:xfrm>
              <a:off x="3179" y="3181"/>
              <a:ext cx="7" cy="9"/>
            </a:xfrm>
            <a:custGeom>
              <a:pathLst>
                <a:path extrusionOk="0" h="120000" w="120000">
                  <a:moveTo>
                    <a:pt x="40000" y="0"/>
                  </a:moveTo>
                  <a:lnTo>
                    <a:pt x="0" y="0"/>
                  </a:lnTo>
                  <a:lnTo>
                    <a:pt x="0" y="53333"/>
                  </a:lnTo>
                  <a:lnTo>
                    <a:pt x="0" y="106666"/>
                  </a:lnTo>
                  <a:lnTo>
                    <a:pt x="40000" y="106666"/>
                  </a:lnTo>
                  <a:lnTo>
                    <a:pt x="66666" y="106666"/>
                  </a:lnTo>
                  <a:lnTo>
                    <a:pt x="106666" y="106666"/>
                  </a:lnTo>
                  <a:lnTo>
                    <a:pt x="106666" y="53333"/>
                  </a:lnTo>
                  <a:lnTo>
                    <a:pt x="106666" y="0"/>
                  </a:lnTo>
                  <a:lnTo>
                    <a:pt x="66666" y="0"/>
                  </a:lnTo>
                  <a:lnTo>
                    <a:pt x="40000"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84" name="Shape 6084"/>
            <p:cNvSpPr/>
            <p:nvPr/>
          </p:nvSpPr>
          <p:spPr>
            <a:xfrm>
              <a:off x="3156" y="3172"/>
              <a:ext cx="7" cy="7"/>
            </a:xfrm>
            <a:custGeom>
              <a:pathLst>
                <a:path extrusionOk="0" h="120000" w="120000">
                  <a:moveTo>
                    <a:pt x="66666" y="0"/>
                  </a:moveTo>
                  <a:lnTo>
                    <a:pt x="40000" y="0"/>
                  </a:lnTo>
                  <a:lnTo>
                    <a:pt x="40000" y="30000"/>
                  </a:lnTo>
                  <a:lnTo>
                    <a:pt x="0" y="30000"/>
                  </a:lnTo>
                  <a:lnTo>
                    <a:pt x="0" y="75000"/>
                  </a:lnTo>
                  <a:lnTo>
                    <a:pt x="40000" y="75000"/>
                  </a:lnTo>
                  <a:lnTo>
                    <a:pt x="40000" y="105000"/>
                  </a:lnTo>
                  <a:lnTo>
                    <a:pt x="66666" y="105000"/>
                  </a:lnTo>
                  <a:lnTo>
                    <a:pt x="66666" y="75000"/>
                  </a:lnTo>
                  <a:lnTo>
                    <a:pt x="106666" y="75000"/>
                  </a:lnTo>
                  <a:lnTo>
                    <a:pt x="106666" y="30000"/>
                  </a:lnTo>
                  <a:lnTo>
                    <a:pt x="66666" y="30000"/>
                  </a:lnTo>
                  <a:lnTo>
                    <a:pt x="66666"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85" name="Shape 6085"/>
            <p:cNvSpPr/>
            <p:nvPr/>
          </p:nvSpPr>
          <p:spPr>
            <a:xfrm>
              <a:off x="3215" y="3109"/>
              <a:ext cx="7" cy="7"/>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86" name="Shape 6086"/>
            <p:cNvSpPr/>
            <p:nvPr/>
          </p:nvSpPr>
          <p:spPr>
            <a:xfrm>
              <a:off x="3218" y="3077"/>
              <a:ext cx="7" cy="7"/>
            </a:xfrm>
            <a:custGeom>
              <a:pathLst>
                <a:path extrusionOk="0" h="120000" w="120000">
                  <a:moveTo>
                    <a:pt x="30000" y="0"/>
                  </a:moveTo>
                  <a:lnTo>
                    <a:pt x="0" y="0"/>
                  </a:lnTo>
                  <a:lnTo>
                    <a:pt x="0" y="30000"/>
                  </a:lnTo>
                  <a:lnTo>
                    <a:pt x="0" y="75000"/>
                  </a:lnTo>
                  <a:lnTo>
                    <a:pt x="0" y="105000"/>
                  </a:lnTo>
                  <a:lnTo>
                    <a:pt x="30000" y="105000"/>
                  </a:lnTo>
                  <a:lnTo>
                    <a:pt x="75000" y="105000"/>
                  </a:lnTo>
                  <a:lnTo>
                    <a:pt x="75000" y="75000"/>
                  </a:lnTo>
                  <a:lnTo>
                    <a:pt x="105000" y="75000"/>
                  </a:lnTo>
                  <a:lnTo>
                    <a:pt x="105000" y="30000"/>
                  </a:lnTo>
                  <a:lnTo>
                    <a:pt x="75000" y="30000"/>
                  </a:lnTo>
                  <a:lnTo>
                    <a:pt x="75000" y="0"/>
                  </a:lnTo>
                  <a:lnTo>
                    <a:pt x="30000"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87" name="Shape 6087"/>
            <p:cNvSpPr/>
            <p:nvPr/>
          </p:nvSpPr>
          <p:spPr>
            <a:xfrm>
              <a:off x="3236" y="3103"/>
              <a:ext cx="9" cy="7"/>
            </a:xfrm>
            <a:custGeom>
              <a:pathLst>
                <a:path extrusionOk="0" h="120000" w="120000">
                  <a:moveTo>
                    <a:pt x="108000" y="0"/>
                  </a:moveTo>
                  <a:lnTo>
                    <a:pt x="48000" y="0"/>
                  </a:lnTo>
                  <a:lnTo>
                    <a:pt x="48000" y="30000"/>
                  </a:lnTo>
                  <a:lnTo>
                    <a:pt x="0" y="30000"/>
                  </a:lnTo>
                  <a:lnTo>
                    <a:pt x="0" y="75000"/>
                  </a:lnTo>
                  <a:lnTo>
                    <a:pt x="0" y="105000"/>
                  </a:lnTo>
                  <a:lnTo>
                    <a:pt x="48000" y="105000"/>
                  </a:lnTo>
                  <a:lnTo>
                    <a:pt x="108000" y="105000"/>
                  </a:lnTo>
                  <a:lnTo>
                    <a:pt x="108000" y="75000"/>
                  </a:lnTo>
                  <a:lnTo>
                    <a:pt x="108000" y="30000"/>
                  </a:lnTo>
                  <a:lnTo>
                    <a:pt x="108000"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88" name="Shape 6088"/>
            <p:cNvSpPr/>
            <p:nvPr/>
          </p:nvSpPr>
          <p:spPr>
            <a:xfrm>
              <a:off x="3224" y="3160"/>
              <a:ext cx="7" cy="7"/>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89" name="Shape 6089"/>
            <p:cNvSpPr/>
            <p:nvPr/>
          </p:nvSpPr>
          <p:spPr>
            <a:xfrm>
              <a:off x="3135" y="3062"/>
              <a:ext cx="7" cy="9"/>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90" name="Shape 6090"/>
            <p:cNvSpPr/>
            <p:nvPr/>
          </p:nvSpPr>
          <p:spPr>
            <a:xfrm>
              <a:off x="3114" y="3094"/>
              <a:ext cx="7" cy="9"/>
            </a:xfrm>
            <a:custGeom>
              <a:pathLst>
                <a:path extrusionOk="0" h="120000" w="120000">
                  <a:moveTo>
                    <a:pt x="48000" y="0"/>
                  </a:moveTo>
                  <a:lnTo>
                    <a:pt x="0" y="0"/>
                  </a:lnTo>
                  <a:lnTo>
                    <a:pt x="0" y="53333"/>
                  </a:lnTo>
                  <a:lnTo>
                    <a:pt x="0" y="106666"/>
                  </a:lnTo>
                  <a:lnTo>
                    <a:pt x="48000" y="106666"/>
                  </a:lnTo>
                  <a:lnTo>
                    <a:pt x="108000" y="53333"/>
                  </a:lnTo>
                  <a:lnTo>
                    <a:pt x="48000" y="53333"/>
                  </a:lnTo>
                  <a:lnTo>
                    <a:pt x="48000"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91" name="Shape 6091"/>
            <p:cNvSpPr/>
            <p:nvPr/>
          </p:nvSpPr>
          <p:spPr>
            <a:xfrm>
              <a:off x="3122" y="3144"/>
              <a:ext cx="7" cy="9"/>
            </a:xfrm>
            <a:custGeom>
              <a:pathLst>
                <a:path extrusionOk="0" h="120000" w="120000">
                  <a:moveTo>
                    <a:pt x="40000" y="0"/>
                  </a:moveTo>
                  <a:lnTo>
                    <a:pt x="40000" y="0"/>
                  </a:lnTo>
                  <a:lnTo>
                    <a:pt x="0" y="0"/>
                  </a:lnTo>
                  <a:lnTo>
                    <a:pt x="0" y="53333"/>
                  </a:lnTo>
                  <a:lnTo>
                    <a:pt x="40000" y="106666"/>
                  </a:lnTo>
                  <a:lnTo>
                    <a:pt x="66666" y="106666"/>
                  </a:lnTo>
                  <a:lnTo>
                    <a:pt x="66666" y="53333"/>
                  </a:lnTo>
                  <a:lnTo>
                    <a:pt x="106666" y="53333"/>
                  </a:lnTo>
                  <a:lnTo>
                    <a:pt x="106666" y="0"/>
                  </a:lnTo>
                  <a:lnTo>
                    <a:pt x="66666" y="0"/>
                  </a:lnTo>
                  <a:lnTo>
                    <a:pt x="40000"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92" name="Shape 6092"/>
            <p:cNvSpPr/>
            <p:nvPr/>
          </p:nvSpPr>
          <p:spPr>
            <a:xfrm>
              <a:off x="3156" y="3159"/>
              <a:ext cx="7" cy="9"/>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93" name="Shape 6093"/>
            <p:cNvSpPr/>
            <p:nvPr/>
          </p:nvSpPr>
          <p:spPr>
            <a:xfrm>
              <a:off x="3138" y="3162"/>
              <a:ext cx="7" cy="9"/>
            </a:xfrm>
            <a:custGeom>
              <a:pathLst>
                <a:path extrusionOk="0" h="120000" w="120000">
                  <a:moveTo>
                    <a:pt x="30000" y="0"/>
                  </a:moveTo>
                  <a:lnTo>
                    <a:pt x="30000" y="0"/>
                  </a:lnTo>
                  <a:lnTo>
                    <a:pt x="0" y="0"/>
                  </a:lnTo>
                  <a:lnTo>
                    <a:pt x="0" y="53333"/>
                  </a:lnTo>
                  <a:lnTo>
                    <a:pt x="0" y="106666"/>
                  </a:lnTo>
                  <a:lnTo>
                    <a:pt x="30000" y="106666"/>
                  </a:lnTo>
                  <a:lnTo>
                    <a:pt x="75000" y="106666"/>
                  </a:lnTo>
                  <a:lnTo>
                    <a:pt x="105000" y="53333"/>
                  </a:lnTo>
                  <a:lnTo>
                    <a:pt x="105000" y="0"/>
                  </a:lnTo>
                  <a:lnTo>
                    <a:pt x="75000" y="0"/>
                  </a:lnTo>
                  <a:lnTo>
                    <a:pt x="30000"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94" name="Shape 6094"/>
            <p:cNvSpPr/>
            <p:nvPr/>
          </p:nvSpPr>
          <p:spPr>
            <a:xfrm>
              <a:off x="3550" y="3077"/>
              <a:ext cx="155" cy="166"/>
            </a:xfrm>
            <a:custGeom>
              <a:pathLst>
                <a:path extrusionOk="0" h="120000" w="120000">
                  <a:moveTo>
                    <a:pt x="33600" y="112771"/>
                  </a:moveTo>
                  <a:lnTo>
                    <a:pt x="33600" y="112771"/>
                  </a:lnTo>
                  <a:lnTo>
                    <a:pt x="30171" y="110602"/>
                  </a:lnTo>
                  <a:lnTo>
                    <a:pt x="26742" y="106987"/>
                  </a:lnTo>
                  <a:lnTo>
                    <a:pt x="24685" y="104819"/>
                  </a:lnTo>
                  <a:lnTo>
                    <a:pt x="23314" y="101927"/>
                  </a:lnTo>
                  <a:lnTo>
                    <a:pt x="20571" y="99759"/>
                  </a:lnTo>
                  <a:lnTo>
                    <a:pt x="18514" y="96867"/>
                  </a:lnTo>
                  <a:lnTo>
                    <a:pt x="16457" y="94698"/>
                  </a:lnTo>
                  <a:lnTo>
                    <a:pt x="13028" y="91807"/>
                  </a:lnTo>
                  <a:lnTo>
                    <a:pt x="10285" y="88915"/>
                  </a:lnTo>
                  <a:lnTo>
                    <a:pt x="8228" y="86746"/>
                  </a:lnTo>
                  <a:lnTo>
                    <a:pt x="6857" y="83855"/>
                  </a:lnTo>
                  <a:lnTo>
                    <a:pt x="4800" y="81686"/>
                  </a:lnTo>
                  <a:lnTo>
                    <a:pt x="4114" y="78795"/>
                  </a:lnTo>
                  <a:lnTo>
                    <a:pt x="2742" y="76626"/>
                  </a:lnTo>
                  <a:lnTo>
                    <a:pt x="1371" y="73734"/>
                  </a:lnTo>
                  <a:lnTo>
                    <a:pt x="685" y="72289"/>
                  </a:lnTo>
                  <a:lnTo>
                    <a:pt x="0" y="69397"/>
                  </a:lnTo>
                  <a:lnTo>
                    <a:pt x="0" y="67228"/>
                  </a:lnTo>
                  <a:lnTo>
                    <a:pt x="685" y="65060"/>
                  </a:lnTo>
                  <a:lnTo>
                    <a:pt x="685" y="61445"/>
                  </a:lnTo>
                  <a:lnTo>
                    <a:pt x="1371" y="58554"/>
                  </a:lnTo>
                  <a:lnTo>
                    <a:pt x="2742" y="55662"/>
                  </a:lnTo>
                  <a:lnTo>
                    <a:pt x="4114" y="52771"/>
                  </a:lnTo>
                  <a:lnTo>
                    <a:pt x="4800" y="49879"/>
                  </a:lnTo>
                  <a:lnTo>
                    <a:pt x="5485" y="46265"/>
                  </a:lnTo>
                  <a:lnTo>
                    <a:pt x="6857" y="42650"/>
                  </a:lnTo>
                  <a:lnTo>
                    <a:pt x="8228" y="39036"/>
                  </a:lnTo>
                  <a:lnTo>
                    <a:pt x="8228" y="34698"/>
                  </a:lnTo>
                  <a:lnTo>
                    <a:pt x="10285" y="30361"/>
                  </a:lnTo>
                  <a:lnTo>
                    <a:pt x="12342" y="26746"/>
                  </a:lnTo>
                  <a:lnTo>
                    <a:pt x="13714" y="23855"/>
                  </a:lnTo>
                  <a:lnTo>
                    <a:pt x="16457" y="20963"/>
                  </a:lnTo>
                  <a:lnTo>
                    <a:pt x="19200" y="18795"/>
                  </a:lnTo>
                  <a:lnTo>
                    <a:pt x="24000" y="15903"/>
                  </a:lnTo>
                  <a:lnTo>
                    <a:pt x="28799" y="13012"/>
                  </a:lnTo>
                  <a:lnTo>
                    <a:pt x="32914" y="10120"/>
                  </a:lnTo>
                  <a:lnTo>
                    <a:pt x="38400" y="7228"/>
                  </a:lnTo>
                  <a:lnTo>
                    <a:pt x="43200" y="5060"/>
                  </a:lnTo>
                  <a:lnTo>
                    <a:pt x="48000" y="2891"/>
                  </a:lnTo>
                  <a:lnTo>
                    <a:pt x="50742" y="1445"/>
                  </a:lnTo>
                  <a:lnTo>
                    <a:pt x="54857" y="722"/>
                  </a:lnTo>
                  <a:lnTo>
                    <a:pt x="61714" y="722"/>
                  </a:lnTo>
                  <a:lnTo>
                    <a:pt x="68571" y="0"/>
                  </a:lnTo>
                  <a:lnTo>
                    <a:pt x="76800" y="722"/>
                  </a:lnTo>
                  <a:lnTo>
                    <a:pt x="86400" y="1445"/>
                  </a:lnTo>
                  <a:lnTo>
                    <a:pt x="93942" y="4337"/>
                  </a:lnTo>
                  <a:lnTo>
                    <a:pt x="101485" y="8674"/>
                  </a:lnTo>
                  <a:lnTo>
                    <a:pt x="106971" y="14457"/>
                  </a:lnTo>
                  <a:lnTo>
                    <a:pt x="108342" y="17349"/>
                  </a:lnTo>
                  <a:lnTo>
                    <a:pt x="111085" y="20963"/>
                  </a:lnTo>
                  <a:lnTo>
                    <a:pt x="112457" y="24578"/>
                  </a:lnTo>
                  <a:lnTo>
                    <a:pt x="114514" y="28192"/>
                  </a:lnTo>
                  <a:lnTo>
                    <a:pt x="116571" y="32530"/>
                  </a:lnTo>
                  <a:lnTo>
                    <a:pt x="117942" y="37590"/>
                  </a:lnTo>
                  <a:lnTo>
                    <a:pt x="118628" y="41204"/>
                  </a:lnTo>
                  <a:lnTo>
                    <a:pt x="119314" y="44819"/>
                  </a:lnTo>
                  <a:lnTo>
                    <a:pt x="119314" y="48433"/>
                  </a:lnTo>
                  <a:lnTo>
                    <a:pt x="118628" y="52771"/>
                  </a:lnTo>
                  <a:lnTo>
                    <a:pt x="117942" y="58554"/>
                  </a:lnTo>
                  <a:lnTo>
                    <a:pt x="116571" y="64337"/>
                  </a:lnTo>
                  <a:lnTo>
                    <a:pt x="115199" y="69397"/>
                  </a:lnTo>
                  <a:lnTo>
                    <a:pt x="113828" y="74457"/>
                  </a:lnTo>
                  <a:lnTo>
                    <a:pt x="111771" y="79518"/>
                  </a:lnTo>
                  <a:lnTo>
                    <a:pt x="111085" y="83132"/>
                  </a:lnTo>
                  <a:lnTo>
                    <a:pt x="108342" y="87469"/>
                  </a:lnTo>
                  <a:lnTo>
                    <a:pt x="106285" y="91807"/>
                  </a:lnTo>
                  <a:lnTo>
                    <a:pt x="102171" y="96867"/>
                  </a:lnTo>
                  <a:lnTo>
                    <a:pt x="99428" y="101204"/>
                  </a:lnTo>
                  <a:lnTo>
                    <a:pt x="95314" y="106265"/>
                  </a:lnTo>
                  <a:lnTo>
                    <a:pt x="91885" y="109879"/>
                  </a:lnTo>
                  <a:lnTo>
                    <a:pt x="87085" y="112048"/>
                  </a:lnTo>
                  <a:lnTo>
                    <a:pt x="83657" y="113493"/>
                  </a:lnTo>
                  <a:lnTo>
                    <a:pt x="80914" y="114216"/>
                  </a:lnTo>
                  <a:lnTo>
                    <a:pt x="76800" y="114939"/>
                  </a:lnTo>
                  <a:lnTo>
                    <a:pt x="74057" y="115662"/>
                  </a:lnTo>
                  <a:lnTo>
                    <a:pt x="71314" y="117108"/>
                  </a:lnTo>
                  <a:lnTo>
                    <a:pt x="67885" y="117831"/>
                  </a:lnTo>
                  <a:lnTo>
                    <a:pt x="65142" y="118554"/>
                  </a:lnTo>
                  <a:lnTo>
                    <a:pt x="62399" y="119277"/>
                  </a:lnTo>
                  <a:lnTo>
                    <a:pt x="60342" y="119277"/>
                  </a:lnTo>
                  <a:lnTo>
                    <a:pt x="56914" y="118554"/>
                  </a:lnTo>
                  <a:lnTo>
                    <a:pt x="52114" y="117831"/>
                  </a:lnTo>
                  <a:lnTo>
                    <a:pt x="48000" y="116385"/>
                  </a:lnTo>
                  <a:lnTo>
                    <a:pt x="43885" y="115662"/>
                  </a:lnTo>
                  <a:lnTo>
                    <a:pt x="39771" y="114939"/>
                  </a:lnTo>
                  <a:lnTo>
                    <a:pt x="37028" y="113493"/>
                  </a:lnTo>
                  <a:lnTo>
                    <a:pt x="34971" y="112771"/>
                  </a:lnTo>
                  <a:lnTo>
                    <a:pt x="33600" y="112771"/>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95" name="Shape 6095"/>
            <p:cNvSpPr/>
            <p:nvPr/>
          </p:nvSpPr>
          <p:spPr>
            <a:xfrm>
              <a:off x="3611" y="3208"/>
              <a:ext cx="7" cy="3"/>
            </a:xfrm>
            <a:custGeom>
              <a:pathLst>
                <a:path extrusionOk="0" h="120000" w="120000">
                  <a:moveTo>
                    <a:pt x="75000" y="90000"/>
                  </a:moveTo>
                  <a:lnTo>
                    <a:pt x="45000" y="90000"/>
                  </a:lnTo>
                  <a:lnTo>
                    <a:pt x="30000" y="60000"/>
                  </a:lnTo>
                  <a:lnTo>
                    <a:pt x="15000" y="60000"/>
                  </a:lnTo>
                  <a:lnTo>
                    <a:pt x="0" y="60000"/>
                  </a:lnTo>
                  <a:lnTo>
                    <a:pt x="0" y="30000"/>
                  </a:lnTo>
                  <a:lnTo>
                    <a:pt x="15000" y="0"/>
                  </a:lnTo>
                  <a:lnTo>
                    <a:pt x="30000" y="0"/>
                  </a:lnTo>
                  <a:lnTo>
                    <a:pt x="45000" y="0"/>
                  </a:lnTo>
                  <a:lnTo>
                    <a:pt x="60000" y="0"/>
                  </a:lnTo>
                  <a:lnTo>
                    <a:pt x="75000" y="0"/>
                  </a:lnTo>
                  <a:lnTo>
                    <a:pt x="75000" y="30000"/>
                  </a:lnTo>
                  <a:lnTo>
                    <a:pt x="90000" y="30000"/>
                  </a:lnTo>
                  <a:lnTo>
                    <a:pt x="90000" y="60000"/>
                  </a:lnTo>
                  <a:lnTo>
                    <a:pt x="105000" y="60000"/>
                  </a:lnTo>
                  <a:lnTo>
                    <a:pt x="105000" y="90000"/>
                  </a:lnTo>
                  <a:lnTo>
                    <a:pt x="90000" y="90000"/>
                  </a:lnTo>
                  <a:lnTo>
                    <a:pt x="75000" y="90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96" name="Shape 6096"/>
            <p:cNvSpPr/>
            <p:nvPr/>
          </p:nvSpPr>
          <p:spPr>
            <a:xfrm>
              <a:off x="3611" y="3208"/>
              <a:ext cx="17" cy="14"/>
            </a:xfrm>
            <a:custGeom>
              <a:pathLst>
                <a:path extrusionOk="0" h="120000" w="120000">
                  <a:moveTo>
                    <a:pt x="78000" y="111428"/>
                  </a:moveTo>
                  <a:lnTo>
                    <a:pt x="78000" y="111428"/>
                  </a:lnTo>
                  <a:lnTo>
                    <a:pt x="54000" y="94285"/>
                  </a:lnTo>
                  <a:lnTo>
                    <a:pt x="42000" y="85714"/>
                  </a:lnTo>
                  <a:lnTo>
                    <a:pt x="24000" y="85714"/>
                  </a:lnTo>
                  <a:lnTo>
                    <a:pt x="12000" y="77142"/>
                  </a:lnTo>
                  <a:lnTo>
                    <a:pt x="6000" y="68571"/>
                  </a:lnTo>
                  <a:lnTo>
                    <a:pt x="0" y="51428"/>
                  </a:lnTo>
                  <a:lnTo>
                    <a:pt x="0" y="34285"/>
                  </a:lnTo>
                  <a:lnTo>
                    <a:pt x="6000" y="25714"/>
                  </a:lnTo>
                  <a:lnTo>
                    <a:pt x="12000" y="8571"/>
                  </a:lnTo>
                  <a:lnTo>
                    <a:pt x="24000" y="0"/>
                  </a:lnTo>
                  <a:lnTo>
                    <a:pt x="42000" y="0"/>
                  </a:lnTo>
                  <a:lnTo>
                    <a:pt x="54000" y="8571"/>
                  </a:lnTo>
                  <a:lnTo>
                    <a:pt x="60000" y="17142"/>
                  </a:lnTo>
                  <a:lnTo>
                    <a:pt x="72000" y="17142"/>
                  </a:lnTo>
                  <a:lnTo>
                    <a:pt x="90000" y="25714"/>
                  </a:lnTo>
                  <a:lnTo>
                    <a:pt x="102000" y="42857"/>
                  </a:lnTo>
                  <a:lnTo>
                    <a:pt x="102000" y="59999"/>
                  </a:lnTo>
                  <a:lnTo>
                    <a:pt x="108000" y="77142"/>
                  </a:lnTo>
                  <a:lnTo>
                    <a:pt x="114000" y="85714"/>
                  </a:lnTo>
                  <a:lnTo>
                    <a:pt x="114000" y="94285"/>
                  </a:lnTo>
                  <a:lnTo>
                    <a:pt x="108000" y="111428"/>
                  </a:lnTo>
                  <a:lnTo>
                    <a:pt x="102000" y="111428"/>
                  </a:lnTo>
                  <a:lnTo>
                    <a:pt x="90000" y="111428"/>
                  </a:lnTo>
                  <a:lnTo>
                    <a:pt x="78000" y="111428"/>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97" name="Shape 6097"/>
            <p:cNvSpPr/>
            <p:nvPr/>
          </p:nvSpPr>
          <p:spPr>
            <a:xfrm>
              <a:off x="3618" y="3103"/>
              <a:ext cx="7" cy="3"/>
            </a:xfrm>
            <a:custGeom>
              <a:pathLst>
                <a:path extrusionOk="0" h="120000" w="120000">
                  <a:moveTo>
                    <a:pt x="72000" y="90000"/>
                  </a:moveTo>
                  <a:lnTo>
                    <a:pt x="48000" y="90000"/>
                  </a:lnTo>
                  <a:lnTo>
                    <a:pt x="36000" y="60000"/>
                  </a:lnTo>
                  <a:lnTo>
                    <a:pt x="24000" y="60000"/>
                  </a:lnTo>
                  <a:lnTo>
                    <a:pt x="12000" y="60000"/>
                  </a:lnTo>
                  <a:lnTo>
                    <a:pt x="0" y="30000"/>
                  </a:lnTo>
                  <a:lnTo>
                    <a:pt x="12000" y="0"/>
                  </a:lnTo>
                  <a:lnTo>
                    <a:pt x="24000" y="0"/>
                  </a:lnTo>
                  <a:lnTo>
                    <a:pt x="36000" y="0"/>
                  </a:lnTo>
                  <a:lnTo>
                    <a:pt x="48000" y="0"/>
                  </a:lnTo>
                  <a:lnTo>
                    <a:pt x="60000" y="0"/>
                  </a:lnTo>
                  <a:lnTo>
                    <a:pt x="72000" y="0"/>
                  </a:lnTo>
                  <a:lnTo>
                    <a:pt x="84000" y="0"/>
                  </a:lnTo>
                  <a:lnTo>
                    <a:pt x="96000" y="0"/>
                  </a:lnTo>
                  <a:lnTo>
                    <a:pt x="108000" y="30000"/>
                  </a:lnTo>
                  <a:lnTo>
                    <a:pt x="108000" y="60000"/>
                  </a:lnTo>
                  <a:lnTo>
                    <a:pt x="108000" y="90000"/>
                  </a:lnTo>
                  <a:lnTo>
                    <a:pt x="96000" y="90000"/>
                  </a:lnTo>
                  <a:lnTo>
                    <a:pt x="84000" y="90000"/>
                  </a:lnTo>
                  <a:lnTo>
                    <a:pt x="72000" y="90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98" name="Shape 6098"/>
            <p:cNvSpPr/>
            <p:nvPr/>
          </p:nvSpPr>
          <p:spPr>
            <a:xfrm>
              <a:off x="3618" y="3103"/>
              <a:ext cx="18" cy="14"/>
            </a:xfrm>
            <a:custGeom>
              <a:pathLst>
                <a:path extrusionOk="0" h="120000" w="120000">
                  <a:moveTo>
                    <a:pt x="74285" y="111428"/>
                  </a:moveTo>
                  <a:lnTo>
                    <a:pt x="74285" y="111428"/>
                  </a:lnTo>
                  <a:lnTo>
                    <a:pt x="45714" y="94285"/>
                  </a:lnTo>
                  <a:lnTo>
                    <a:pt x="40000" y="85714"/>
                  </a:lnTo>
                  <a:lnTo>
                    <a:pt x="22857" y="85714"/>
                  </a:lnTo>
                  <a:lnTo>
                    <a:pt x="11428" y="77142"/>
                  </a:lnTo>
                  <a:lnTo>
                    <a:pt x="5714" y="59999"/>
                  </a:lnTo>
                  <a:lnTo>
                    <a:pt x="0" y="51428"/>
                  </a:lnTo>
                  <a:lnTo>
                    <a:pt x="0" y="34285"/>
                  </a:lnTo>
                  <a:lnTo>
                    <a:pt x="5714" y="17142"/>
                  </a:lnTo>
                  <a:lnTo>
                    <a:pt x="11428" y="8571"/>
                  </a:lnTo>
                  <a:lnTo>
                    <a:pt x="22857" y="0"/>
                  </a:lnTo>
                  <a:lnTo>
                    <a:pt x="40000" y="0"/>
                  </a:lnTo>
                  <a:lnTo>
                    <a:pt x="45714" y="0"/>
                  </a:lnTo>
                  <a:lnTo>
                    <a:pt x="62857" y="0"/>
                  </a:lnTo>
                  <a:lnTo>
                    <a:pt x="74285" y="0"/>
                  </a:lnTo>
                  <a:lnTo>
                    <a:pt x="91428" y="0"/>
                  </a:lnTo>
                  <a:lnTo>
                    <a:pt x="102857" y="17142"/>
                  </a:lnTo>
                  <a:lnTo>
                    <a:pt x="108571" y="42857"/>
                  </a:lnTo>
                  <a:lnTo>
                    <a:pt x="108571" y="59999"/>
                  </a:lnTo>
                  <a:lnTo>
                    <a:pt x="114285" y="85714"/>
                  </a:lnTo>
                  <a:lnTo>
                    <a:pt x="114285" y="102857"/>
                  </a:lnTo>
                  <a:lnTo>
                    <a:pt x="108571" y="111428"/>
                  </a:lnTo>
                  <a:lnTo>
                    <a:pt x="97142" y="111428"/>
                  </a:lnTo>
                  <a:lnTo>
                    <a:pt x="80000" y="111428"/>
                  </a:lnTo>
                  <a:lnTo>
                    <a:pt x="74285" y="111428"/>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099" name="Shape 6099"/>
            <p:cNvSpPr/>
            <p:nvPr/>
          </p:nvSpPr>
          <p:spPr>
            <a:xfrm>
              <a:off x="3590" y="3179"/>
              <a:ext cx="1" cy="3"/>
            </a:xfrm>
            <a:custGeom>
              <a:pathLst>
                <a:path extrusionOk="0" h="120000" w="120000">
                  <a:moveTo>
                    <a:pt x="0" y="60000"/>
                  </a:moveTo>
                  <a:lnTo>
                    <a:pt x="0" y="30000"/>
                  </a:lnTo>
                  <a:lnTo>
                    <a:pt x="0" y="0"/>
                  </a:lnTo>
                  <a:lnTo>
                    <a:pt x="60000" y="0"/>
                  </a:lnTo>
                  <a:lnTo>
                    <a:pt x="60000" y="60000"/>
                  </a:lnTo>
                  <a:lnTo>
                    <a:pt x="60000" y="90000"/>
                  </a:lnTo>
                  <a:lnTo>
                    <a:pt x="0" y="60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00" name="Shape 6100"/>
            <p:cNvSpPr/>
            <p:nvPr/>
          </p:nvSpPr>
          <p:spPr>
            <a:xfrm>
              <a:off x="3590" y="3179"/>
              <a:ext cx="9" cy="14"/>
            </a:xfrm>
            <a:custGeom>
              <a:pathLst>
                <a:path extrusionOk="0" h="120000" w="120000">
                  <a:moveTo>
                    <a:pt x="109090" y="59999"/>
                  </a:moveTo>
                  <a:lnTo>
                    <a:pt x="109090" y="59999"/>
                  </a:lnTo>
                  <a:lnTo>
                    <a:pt x="109090" y="42857"/>
                  </a:lnTo>
                  <a:lnTo>
                    <a:pt x="109090" y="17142"/>
                  </a:lnTo>
                  <a:lnTo>
                    <a:pt x="109090" y="8571"/>
                  </a:lnTo>
                  <a:lnTo>
                    <a:pt x="98181" y="0"/>
                  </a:lnTo>
                  <a:lnTo>
                    <a:pt x="76363" y="0"/>
                  </a:lnTo>
                  <a:lnTo>
                    <a:pt x="65454" y="0"/>
                  </a:lnTo>
                  <a:lnTo>
                    <a:pt x="43636" y="8571"/>
                  </a:lnTo>
                  <a:lnTo>
                    <a:pt x="32727" y="8571"/>
                  </a:lnTo>
                  <a:lnTo>
                    <a:pt x="0" y="59999"/>
                  </a:lnTo>
                  <a:lnTo>
                    <a:pt x="32727" y="111428"/>
                  </a:lnTo>
                  <a:lnTo>
                    <a:pt x="109090" y="59999"/>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01" name="Shape 6101"/>
            <p:cNvSpPr/>
            <p:nvPr/>
          </p:nvSpPr>
          <p:spPr>
            <a:xfrm>
              <a:off x="3652" y="3182"/>
              <a:ext cx="0" cy="4"/>
            </a:xfrm>
            <a:custGeom>
              <a:pathLst>
                <a:path extrusionOk="0" h="120000" w="120000">
                  <a:moveTo>
                    <a:pt x="0" y="48000"/>
                  </a:moveTo>
                  <a:lnTo>
                    <a:pt x="0" y="24000"/>
                  </a:lnTo>
                  <a:lnTo>
                    <a:pt x="0" y="0"/>
                  </a:lnTo>
                  <a:lnTo>
                    <a:pt x="0" y="24000"/>
                  </a:lnTo>
                  <a:lnTo>
                    <a:pt x="0" y="48000"/>
                  </a:lnTo>
                  <a:lnTo>
                    <a:pt x="0" y="96000"/>
                  </a:lnTo>
                  <a:lnTo>
                    <a:pt x="0" y="48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02" name="Shape 6102"/>
            <p:cNvSpPr/>
            <p:nvPr/>
          </p:nvSpPr>
          <p:spPr>
            <a:xfrm>
              <a:off x="3652" y="3182"/>
              <a:ext cx="11" cy="14"/>
            </a:xfrm>
            <a:custGeom>
              <a:pathLst>
                <a:path extrusionOk="0" h="120000" w="120000">
                  <a:moveTo>
                    <a:pt x="110000" y="64000"/>
                  </a:moveTo>
                  <a:lnTo>
                    <a:pt x="110000" y="64000"/>
                  </a:lnTo>
                  <a:lnTo>
                    <a:pt x="110000" y="40000"/>
                  </a:lnTo>
                  <a:lnTo>
                    <a:pt x="110000" y="24000"/>
                  </a:lnTo>
                  <a:lnTo>
                    <a:pt x="110000" y="16000"/>
                  </a:lnTo>
                  <a:lnTo>
                    <a:pt x="100000" y="8000"/>
                  </a:lnTo>
                  <a:lnTo>
                    <a:pt x="80000" y="0"/>
                  </a:lnTo>
                  <a:lnTo>
                    <a:pt x="70000" y="8000"/>
                  </a:lnTo>
                  <a:lnTo>
                    <a:pt x="60000" y="16000"/>
                  </a:lnTo>
                  <a:lnTo>
                    <a:pt x="40000" y="16000"/>
                  </a:lnTo>
                  <a:lnTo>
                    <a:pt x="0" y="64000"/>
                  </a:lnTo>
                  <a:lnTo>
                    <a:pt x="40000" y="112000"/>
                  </a:lnTo>
                  <a:lnTo>
                    <a:pt x="110000" y="64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03" name="Shape 6103"/>
            <p:cNvSpPr/>
            <p:nvPr/>
          </p:nvSpPr>
          <p:spPr>
            <a:xfrm>
              <a:off x="3656" y="3137"/>
              <a:ext cx="0" cy="7"/>
            </a:xfrm>
            <a:custGeom>
              <a:pathLst>
                <a:path extrusionOk="0" h="120000" w="120000">
                  <a:moveTo>
                    <a:pt x="0" y="75000"/>
                  </a:moveTo>
                  <a:lnTo>
                    <a:pt x="0" y="45000"/>
                  </a:lnTo>
                  <a:lnTo>
                    <a:pt x="0" y="30000"/>
                  </a:lnTo>
                  <a:lnTo>
                    <a:pt x="0" y="15000"/>
                  </a:lnTo>
                  <a:lnTo>
                    <a:pt x="0" y="0"/>
                  </a:lnTo>
                  <a:lnTo>
                    <a:pt x="0" y="75000"/>
                  </a:lnTo>
                  <a:lnTo>
                    <a:pt x="0" y="105000"/>
                  </a:lnTo>
                  <a:lnTo>
                    <a:pt x="0" y="75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04" name="Shape 6104"/>
            <p:cNvSpPr/>
            <p:nvPr/>
          </p:nvSpPr>
          <p:spPr>
            <a:xfrm>
              <a:off x="3656" y="3137"/>
              <a:ext cx="11" cy="18"/>
            </a:xfrm>
            <a:custGeom>
              <a:pathLst>
                <a:path extrusionOk="0" h="120000" w="120000">
                  <a:moveTo>
                    <a:pt x="101538" y="73333"/>
                  </a:moveTo>
                  <a:lnTo>
                    <a:pt x="101538" y="73333"/>
                  </a:lnTo>
                  <a:lnTo>
                    <a:pt x="110769" y="53333"/>
                  </a:lnTo>
                  <a:lnTo>
                    <a:pt x="110769" y="33333"/>
                  </a:lnTo>
                  <a:lnTo>
                    <a:pt x="101538" y="26666"/>
                  </a:lnTo>
                  <a:lnTo>
                    <a:pt x="92307" y="26666"/>
                  </a:lnTo>
                  <a:lnTo>
                    <a:pt x="73846" y="20000"/>
                  </a:lnTo>
                  <a:lnTo>
                    <a:pt x="46153" y="6666"/>
                  </a:lnTo>
                  <a:lnTo>
                    <a:pt x="9230" y="0"/>
                  </a:lnTo>
                  <a:lnTo>
                    <a:pt x="0" y="73333"/>
                  </a:lnTo>
                  <a:lnTo>
                    <a:pt x="46153" y="113333"/>
                  </a:lnTo>
                  <a:lnTo>
                    <a:pt x="101538" y="73333"/>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05" name="Shape 6105"/>
            <p:cNvSpPr/>
            <p:nvPr/>
          </p:nvSpPr>
          <p:spPr>
            <a:xfrm>
              <a:off x="3602" y="3134"/>
              <a:ext cx="11" cy="4"/>
            </a:xfrm>
            <a:custGeom>
              <a:pathLst>
                <a:path extrusionOk="0" h="120000" w="120000">
                  <a:moveTo>
                    <a:pt x="0" y="72000"/>
                  </a:moveTo>
                  <a:lnTo>
                    <a:pt x="20000" y="48000"/>
                  </a:lnTo>
                  <a:lnTo>
                    <a:pt x="30000" y="48000"/>
                  </a:lnTo>
                  <a:lnTo>
                    <a:pt x="40000" y="48000"/>
                  </a:lnTo>
                  <a:lnTo>
                    <a:pt x="50000" y="48000"/>
                  </a:lnTo>
                  <a:lnTo>
                    <a:pt x="60000" y="72000"/>
                  </a:lnTo>
                  <a:lnTo>
                    <a:pt x="70000" y="72000"/>
                  </a:lnTo>
                  <a:lnTo>
                    <a:pt x="80000" y="96000"/>
                  </a:lnTo>
                  <a:lnTo>
                    <a:pt x="90000" y="96000"/>
                  </a:lnTo>
                  <a:lnTo>
                    <a:pt x="100000" y="96000"/>
                  </a:lnTo>
                  <a:lnTo>
                    <a:pt x="110000" y="72000"/>
                  </a:lnTo>
                  <a:lnTo>
                    <a:pt x="100000" y="72000"/>
                  </a:lnTo>
                  <a:lnTo>
                    <a:pt x="90000" y="48000"/>
                  </a:lnTo>
                  <a:lnTo>
                    <a:pt x="90000" y="24000"/>
                  </a:lnTo>
                  <a:lnTo>
                    <a:pt x="80000" y="24000"/>
                  </a:lnTo>
                  <a:lnTo>
                    <a:pt x="70000" y="0"/>
                  </a:lnTo>
                  <a:lnTo>
                    <a:pt x="50000" y="0"/>
                  </a:lnTo>
                  <a:lnTo>
                    <a:pt x="40000" y="0"/>
                  </a:lnTo>
                  <a:lnTo>
                    <a:pt x="30000" y="0"/>
                  </a:lnTo>
                  <a:lnTo>
                    <a:pt x="20000" y="24000"/>
                  </a:lnTo>
                  <a:lnTo>
                    <a:pt x="10000" y="48000"/>
                  </a:lnTo>
                  <a:lnTo>
                    <a:pt x="0" y="72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06" name="Shape 6106"/>
            <p:cNvSpPr/>
            <p:nvPr/>
          </p:nvSpPr>
          <p:spPr>
            <a:xfrm>
              <a:off x="3602" y="3134"/>
              <a:ext cx="21" cy="14"/>
            </a:xfrm>
            <a:custGeom>
              <a:pathLst>
                <a:path extrusionOk="0" h="120000" w="120000">
                  <a:moveTo>
                    <a:pt x="0" y="80000"/>
                  </a:moveTo>
                  <a:lnTo>
                    <a:pt x="0" y="80000"/>
                  </a:lnTo>
                  <a:lnTo>
                    <a:pt x="15652" y="64000"/>
                  </a:lnTo>
                  <a:lnTo>
                    <a:pt x="36521" y="56000"/>
                  </a:lnTo>
                  <a:lnTo>
                    <a:pt x="46956" y="48000"/>
                  </a:lnTo>
                  <a:lnTo>
                    <a:pt x="52173" y="56000"/>
                  </a:lnTo>
                  <a:lnTo>
                    <a:pt x="62608" y="72000"/>
                  </a:lnTo>
                  <a:lnTo>
                    <a:pt x="73043" y="88000"/>
                  </a:lnTo>
                  <a:lnTo>
                    <a:pt x="88695" y="104000"/>
                  </a:lnTo>
                  <a:lnTo>
                    <a:pt x="93913" y="112000"/>
                  </a:lnTo>
                  <a:lnTo>
                    <a:pt x="104347" y="112000"/>
                  </a:lnTo>
                  <a:lnTo>
                    <a:pt x="109565" y="104000"/>
                  </a:lnTo>
                  <a:lnTo>
                    <a:pt x="114782" y="96000"/>
                  </a:lnTo>
                  <a:lnTo>
                    <a:pt x="109565" y="80000"/>
                  </a:lnTo>
                  <a:lnTo>
                    <a:pt x="99130" y="56000"/>
                  </a:lnTo>
                  <a:lnTo>
                    <a:pt x="93913" y="40000"/>
                  </a:lnTo>
                  <a:lnTo>
                    <a:pt x="88695" y="32000"/>
                  </a:lnTo>
                  <a:lnTo>
                    <a:pt x="78260" y="16000"/>
                  </a:lnTo>
                  <a:lnTo>
                    <a:pt x="67826" y="8000"/>
                  </a:lnTo>
                  <a:lnTo>
                    <a:pt x="52173" y="8000"/>
                  </a:lnTo>
                  <a:lnTo>
                    <a:pt x="46956" y="0"/>
                  </a:lnTo>
                  <a:lnTo>
                    <a:pt x="36521" y="0"/>
                  </a:lnTo>
                  <a:lnTo>
                    <a:pt x="20869" y="16000"/>
                  </a:lnTo>
                  <a:lnTo>
                    <a:pt x="10434" y="48000"/>
                  </a:lnTo>
                  <a:lnTo>
                    <a:pt x="5217" y="64000"/>
                  </a:lnTo>
                  <a:lnTo>
                    <a:pt x="0" y="80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07" name="Shape 6107"/>
            <p:cNvSpPr/>
            <p:nvPr/>
          </p:nvSpPr>
          <p:spPr>
            <a:xfrm>
              <a:off x="3627" y="3170"/>
              <a:ext cx="7" cy="3"/>
            </a:xfrm>
            <a:custGeom>
              <a:pathLst>
                <a:path extrusionOk="0" h="120000" w="120000">
                  <a:moveTo>
                    <a:pt x="106666" y="0"/>
                  </a:moveTo>
                  <a:lnTo>
                    <a:pt x="106666" y="60000"/>
                  </a:lnTo>
                  <a:lnTo>
                    <a:pt x="66666" y="90000"/>
                  </a:lnTo>
                  <a:lnTo>
                    <a:pt x="40000" y="90000"/>
                  </a:lnTo>
                  <a:lnTo>
                    <a:pt x="0" y="90000"/>
                  </a:lnTo>
                  <a:lnTo>
                    <a:pt x="106666"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08" name="Shape 6108"/>
            <p:cNvSpPr/>
            <p:nvPr/>
          </p:nvSpPr>
          <p:spPr>
            <a:xfrm>
              <a:off x="3634" y="3172"/>
              <a:ext cx="2" cy="7"/>
            </a:xfrm>
            <a:custGeom>
              <a:pathLst>
                <a:path extrusionOk="0" h="120000" w="120000">
                  <a:moveTo>
                    <a:pt x="0" y="105000"/>
                  </a:moveTo>
                  <a:lnTo>
                    <a:pt x="0" y="105000"/>
                  </a:lnTo>
                  <a:lnTo>
                    <a:pt x="0" y="45000"/>
                  </a:lnTo>
                  <a:lnTo>
                    <a:pt x="30000" y="15000"/>
                  </a:lnTo>
                  <a:lnTo>
                    <a:pt x="60000" y="0"/>
                  </a:lnTo>
                  <a:lnTo>
                    <a:pt x="90000"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09" name="Shape 6109"/>
            <p:cNvSpPr/>
            <p:nvPr/>
          </p:nvSpPr>
          <p:spPr>
            <a:xfrm>
              <a:off x="3581" y="3129"/>
              <a:ext cx="0" cy="15"/>
            </a:xfrm>
            <a:custGeom>
              <a:pathLst>
                <a:path extrusionOk="0" h="120000" w="120000">
                  <a:moveTo>
                    <a:pt x="0" y="112500"/>
                  </a:moveTo>
                  <a:lnTo>
                    <a:pt x="0" y="97500"/>
                  </a:lnTo>
                  <a:lnTo>
                    <a:pt x="0" y="82500"/>
                  </a:lnTo>
                  <a:lnTo>
                    <a:pt x="0" y="75000"/>
                  </a:lnTo>
                  <a:lnTo>
                    <a:pt x="0" y="67500"/>
                  </a:lnTo>
                  <a:lnTo>
                    <a:pt x="0" y="60000"/>
                  </a:lnTo>
                  <a:lnTo>
                    <a:pt x="0" y="52500"/>
                  </a:lnTo>
                  <a:lnTo>
                    <a:pt x="0" y="45000"/>
                  </a:lnTo>
                  <a:lnTo>
                    <a:pt x="0" y="37500"/>
                  </a:lnTo>
                  <a:lnTo>
                    <a:pt x="0" y="30000"/>
                  </a:lnTo>
                  <a:lnTo>
                    <a:pt x="0" y="15000"/>
                  </a:lnTo>
                  <a:lnTo>
                    <a:pt x="0" y="0"/>
                  </a:lnTo>
                  <a:lnTo>
                    <a:pt x="0" y="1125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10" name="Shape 6110"/>
            <p:cNvSpPr/>
            <p:nvPr/>
          </p:nvSpPr>
          <p:spPr>
            <a:xfrm>
              <a:off x="3581" y="3129"/>
              <a:ext cx="11" cy="26"/>
            </a:xfrm>
            <a:custGeom>
              <a:pathLst>
                <a:path extrusionOk="0" h="120000" w="120000">
                  <a:moveTo>
                    <a:pt x="0" y="115384"/>
                  </a:moveTo>
                  <a:lnTo>
                    <a:pt x="0" y="115384"/>
                  </a:lnTo>
                  <a:lnTo>
                    <a:pt x="20000" y="96923"/>
                  </a:lnTo>
                  <a:lnTo>
                    <a:pt x="40000" y="87692"/>
                  </a:lnTo>
                  <a:lnTo>
                    <a:pt x="60000" y="73846"/>
                  </a:lnTo>
                  <a:lnTo>
                    <a:pt x="60000" y="69230"/>
                  </a:lnTo>
                  <a:lnTo>
                    <a:pt x="60000" y="64615"/>
                  </a:lnTo>
                  <a:lnTo>
                    <a:pt x="60000" y="55384"/>
                  </a:lnTo>
                  <a:lnTo>
                    <a:pt x="60000" y="46153"/>
                  </a:lnTo>
                  <a:lnTo>
                    <a:pt x="60000" y="36923"/>
                  </a:lnTo>
                  <a:lnTo>
                    <a:pt x="70000" y="27692"/>
                  </a:lnTo>
                  <a:lnTo>
                    <a:pt x="90000" y="13846"/>
                  </a:lnTo>
                  <a:lnTo>
                    <a:pt x="100000" y="0"/>
                  </a:lnTo>
                  <a:lnTo>
                    <a:pt x="110000"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11" name="Shape 6111"/>
            <p:cNvSpPr/>
            <p:nvPr/>
          </p:nvSpPr>
          <p:spPr>
            <a:xfrm>
              <a:off x="3588" y="3107"/>
              <a:ext cx="14" cy="3"/>
            </a:xfrm>
            <a:custGeom>
              <a:pathLst>
                <a:path extrusionOk="0" h="120000" w="120000">
                  <a:moveTo>
                    <a:pt x="0" y="0"/>
                  </a:moveTo>
                  <a:lnTo>
                    <a:pt x="22500" y="0"/>
                  </a:lnTo>
                  <a:lnTo>
                    <a:pt x="37500" y="30000"/>
                  </a:lnTo>
                  <a:lnTo>
                    <a:pt x="52500" y="60000"/>
                  </a:lnTo>
                  <a:lnTo>
                    <a:pt x="67500" y="60000"/>
                  </a:lnTo>
                  <a:lnTo>
                    <a:pt x="75000" y="60000"/>
                  </a:lnTo>
                  <a:lnTo>
                    <a:pt x="90000" y="90000"/>
                  </a:lnTo>
                  <a:lnTo>
                    <a:pt x="105000" y="90000"/>
                  </a:lnTo>
                  <a:lnTo>
                    <a:pt x="112500" y="90000"/>
                  </a:lnTo>
                  <a:lnTo>
                    <a:pt x="0"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12" name="Shape 6112"/>
            <p:cNvSpPr/>
            <p:nvPr/>
          </p:nvSpPr>
          <p:spPr>
            <a:xfrm>
              <a:off x="3588" y="3107"/>
              <a:ext cx="23" cy="14"/>
            </a:xfrm>
            <a:custGeom>
              <a:pathLst>
                <a:path extrusionOk="0" h="120000" w="120000">
                  <a:moveTo>
                    <a:pt x="0" y="0"/>
                  </a:moveTo>
                  <a:lnTo>
                    <a:pt x="0" y="0"/>
                  </a:lnTo>
                  <a:lnTo>
                    <a:pt x="22222" y="8571"/>
                  </a:lnTo>
                  <a:lnTo>
                    <a:pt x="40000" y="25714"/>
                  </a:lnTo>
                  <a:lnTo>
                    <a:pt x="53333" y="59999"/>
                  </a:lnTo>
                  <a:lnTo>
                    <a:pt x="71111" y="68571"/>
                  </a:lnTo>
                  <a:lnTo>
                    <a:pt x="80000" y="85714"/>
                  </a:lnTo>
                  <a:lnTo>
                    <a:pt x="93333" y="102857"/>
                  </a:lnTo>
                  <a:lnTo>
                    <a:pt x="111111" y="111428"/>
                  </a:lnTo>
                  <a:lnTo>
                    <a:pt x="115555" y="111428"/>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13" name="Shape 6113"/>
            <p:cNvSpPr/>
            <p:nvPr/>
          </p:nvSpPr>
          <p:spPr>
            <a:xfrm>
              <a:off x="3636" y="3193"/>
              <a:ext cx="9" cy="7"/>
            </a:xfrm>
            <a:custGeom>
              <a:pathLst>
                <a:path extrusionOk="0" h="120000" w="120000">
                  <a:moveTo>
                    <a:pt x="48000" y="75000"/>
                  </a:moveTo>
                  <a:lnTo>
                    <a:pt x="108000" y="105000"/>
                  </a:lnTo>
                  <a:lnTo>
                    <a:pt x="108000" y="75000"/>
                  </a:lnTo>
                  <a:lnTo>
                    <a:pt x="108000" y="30000"/>
                  </a:lnTo>
                  <a:lnTo>
                    <a:pt x="108000" y="0"/>
                  </a:lnTo>
                  <a:lnTo>
                    <a:pt x="48000" y="0"/>
                  </a:lnTo>
                  <a:lnTo>
                    <a:pt x="0" y="30000"/>
                  </a:lnTo>
                  <a:lnTo>
                    <a:pt x="0" y="75000"/>
                  </a:lnTo>
                  <a:lnTo>
                    <a:pt x="48000" y="75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14" name="Shape 6114"/>
            <p:cNvSpPr/>
            <p:nvPr/>
          </p:nvSpPr>
          <p:spPr>
            <a:xfrm>
              <a:off x="3611" y="3180"/>
              <a:ext cx="7" cy="7"/>
            </a:xfrm>
            <a:custGeom>
              <a:pathLst>
                <a:path extrusionOk="0" h="120000" w="120000">
                  <a:moveTo>
                    <a:pt x="40000" y="105000"/>
                  </a:moveTo>
                  <a:lnTo>
                    <a:pt x="40000" y="105000"/>
                  </a:lnTo>
                  <a:lnTo>
                    <a:pt x="66666" y="105000"/>
                  </a:lnTo>
                  <a:lnTo>
                    <a:pt x="106666" y="105000"/>
                  </a:lnTo>
                  <a:lnTo>
                    <a:pt x="106666" y="75000"/>
                  </a:lnTo>
                  <a:lnTo>
                    <a:pt x="106666" y="30000"/>
                  </a:lnTo>
                  <a:lnTo>
                    <a:pt x="66666" y="30000"/>
                  </a:lnTo>
                  <a:lnTo>
                    <a:pt x="66666" y="0"/>
                  </a:lnTo>
                  <a:lnTo>
                    <a:pt x="40000" y="0"/>
                  </a:lnTo>
                  <a:lnTo>
                    <a:pt x="0" y="30000"/>
                  </a:lnTo>
                  <a:lnTo>
                    <a:pt x="0" y="75000"/>
                  </a:lnTo>
                  <a:lnTo>
                    <a:pt x="0" y="105000"/>
                  </a:lnTo>
                  <a:lnTo>
                    <a:pt x="40000" y="105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15" name="Shape 6115"/>
            <p:cNvSpPr/>
            <p:nvPr/>
          </p:nvSpPr>
          <p:spPr>
            <a:xfrm>
              <a:off x="3611" y="3156"/>
              <a:ext cx="9" cy="7"/>
            </a:xfrm>
            <a:custGeom>
              <a:pathLst>
                <a:path extrusionOk="0" h="120000" w="120000">
                  <a:moveTo>
                    <a:pt x="0" y="105000"/>
                  </a:moveTo>
                  <a:lnTo>
                    <a:pt x="48000" y="105000"/>
                  </a:lnTo>
                  <a:lnTo>
                    <a:pt x="108000" y="105000"/>
                  </a:lnTo>
                  <a:lnTo>
                    <a:pt x="108000" y="75000"/>
                  </a:lnTo>
                  <a:lnTo>
                    <a:pt x="108000" y="30000"/>
                  </a:lnTo>
                  <a:lnTo>
                    <a:pt x="108000" y="0"/>
                  </a:lnTo>
                  <a:lnTo>
                    <a:pt x="48000" y="0"/>
                  </a:lnTo>
                  <a:lnTo>
                    <a:pt x="0" y="0"/>
                  </a:lnTo>
                  <a:lnTo>
                    <a:pt x="0" y="30000"/>
                  </a:lnTo>
                  <a:lnTo>
                    <a:pt x="0" y="75000"/>
                  </a:lnTo>
                  <a:lnTo>
                    <a:pt x="0" y="105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16" name="Shape 6116"/>
            <p:cNvSpPr/>
            <p:nvPr/>
          </p:nvSpPr>
          <p:spPr>
            <a:xfrm>
              <a:off x="3661" y="3160"/>
              <a:ext cx="9" cy="7"/>
            </a:xfrm>
            <a:custGeom>
              <a:pathLst>
                <a:path extrusionOk="0" h="120000" w="120000">
                  <a:moveTo>
                    <a:pt x="0" y="75000"/>
                  </a:moveTo>
                  <a:lnTo>
                    <a:pt x="109090" y="105000"/>
                  </a:lnTo>
                  <a:lnTo>
                    <a:pt x="109090" y="75000"/>
                  </a:lnTo>
                  <a:lnTo>
                    <a:pt x="109090" y="30000"/>
                  </a:lnTo>
                  <a:lnTo>
                    <a:pt x="109090" y="0"/>
                  </a:lnTo>
                  <a:lnTo>
                    <a:pt x="0" y="0"/>
                  </a:lnTo>
                  <a:lnTo>
                    <a:pt x="0" y="30000"/>
                  </a:lnTo>
                  <a:lnTo>
                    <a:pt x="0" y="75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17" name="Shape 6117"/>
            <p:cNvSpPr/>
            <p:nvPr/>
          </p:nvSpPr>
          <p:spPr>
            <a:xfrm>
              <a:off x="3652" y="3092"/>
              <a:ext cx="9" cy="7"/>
            </a:xfrm>
            <a:custGeom>
              <a:pathLst>
                <a:path extrusionOk="0" h="120000" w="120000">
                  <a:moveTo>
                    <a:pt x="0" y="75000"/>
                  </a:moveTo>
                  <a:lnTo>
                    <a:pt x="48000" y="105000"/>
                  </a:lnTo>
                  <a:lnTo>
                    <a:pt x="108000" y="75000"/>
                  </a:lnTo>
                  <a:lnTo>
                    <a:pt x="108000" y="30000"/>
                  </a:lnTo>
                  <a:lnTo>
                    <a:pt x="108000" y="0"/>
                  </a:lnTo>
                  <a:lnTo>
                    <a:pt x="48000" y="0"/>
                  </a:lnTo>
                  <a:lnTo>
                    <a:pt x="0" y="0"/>
                  </a:lnTo>
                  <a:lnTo>
                    <a:pt x="0" y="30000"/>
                  </a:lnTo>
                  <a:lnTo>
                    <a:pt x="0" y="75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18" name="Shape 6118"/>
            <p:cNvSpPr/>
            <p:nvPr/>
          </p:nvSpPr>
          <p:spPr>
            <a:xfrm>
              <a:off x="3668" y="3112"/>
              <a:ext cx="9" cy="9"/>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19" name="Shape 6119"/>
            <p:cNvSpPr/>
            <p:nvPr/>
          </p:nvSpPr>
          <p:spPr>
            <a:xfrm>
              <a:off x="3584" y="3136"/>
              <a:ext cx="9" cy="7"/>
            </a:xfrm>
            <a:custGeom>
              <a:pathLst>
                <a:path extrusionOk="0" h="120000" w="120000">
                  <a:moveTo>
                    <a:pt x="0" y="105000"/>
                  </a:moveTo>
                  <a:lnTo>
                    <a:pt x="48000" y="105000"/>
                  </a:lnTo>
                  <a:lnTo>
                    <a:pt x="108000" y="105000"/>
                  </a:lnTo>
                  <a:lnTo>
                    <a:pt x="108000" y="75000"/>
                  </a:lnTo>
                  <a:lnTo>
                    <a:pt x="108000" y="30000"/>
                  </a:lnTo>
                  <a:lnTo>
                    <a:pt x="48000" y="0"/>
                  </a:lnTo>
                  <a:lnTo>
                    <a:pt x="0" y="0"/>
                  </a:lnTo>
                  <a:lnTo>
                    <a:pt x="0" y="30000"/>
                  </a:lnTo>
                  <a:lnTo>
                    <a:pt x="0" y="75000"/>
                  </a:lnTo>
                  <a:lnTo>
                    <a:pt x="0" y="105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20" name="Shape 6120"/>
            <p:cNvSpPr/>
            <p:nvPr/>
          </p:nvSpPr>
          <p:spPr>
            <a:xfrm>
              <a:off x="3565" y="3160"/>
              <a:ext cx="9" cy="7"/>
            </a:xfrm>
            <a:custGeom>
              <a:pathLst>
                <a:path extrusionOk="0" h="120000" w="120000">
                  <a:moveTo>
                    <a:pt x="48000" y="75000"/>
                  </a:moveTo>
                  <a:lnTo>
                    <a:pt x="48000" y="105000"/>
                  </a:lnTo>
                  <a:lnTo>
                    <a:pt x="108000" y="75000"/>
                  </a:lnTo>
                  <a:lnTo>
                    <a:pt x="108000" y="30000"/>
                  </a:lnTo>
                  <a:lnTo>
                    <a:pt x="48000" y="0"/>
                  </a:lnTo>
                  <a:lnTo>
                    <a:pt x="48000" y="30000"/>
                  </a:lnTo>
                  <a:lnTo>
                    <a:pt x="0" y="30000"/>
                  </a:lnTo>
                  <a:lnTo>
                    <a:pt x="0" y="75000"/>
                  </a:lnTo>
                  <a:lnTo>
                    <a:pt x="48000" y="75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21" name="Shape 6121"/>
            <p:cNvSpPr/>
            <p:nvPr/>
          </p:nvSpPr>
          <p:spPr>
            <a:xfrm>
              <a:off x="3563" y="3129"/>
              <a:ext cx="9" cy="9"/>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22" name="Shape 6122"/>
            <p:cNvSpPr/>
            <p:nvPr/>
          </p:nvSpPr>
          <p:spPr>
            <a:xfrm>
              <a:off x="3604" y="3087"/>
              <a:ext cx="9" cy="9"/>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23" name="Shape 6123"/>
            <p:cNvSpPr/>
            <p:nvPr/>
          </p:nvSpPr>
          <p:spPr>
            <a:xfrm>
              <a:off x="3627" y="3218"/>
              <a:ext cx="7" cy="7"/>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40000" y="30000"/>
                  </a:lnTo>
                  <a:lnTo>
                    <a:pt x="0" y="75000"/>
                  </a:lnTo>
                  <a:lnTo>
                    <a:pt x="40000" y="105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24" name="Shape 6124"/>
            <p:cNvSpPr/>
            <p:nvPr/>
          </p:nvSpPr>
          <p:spPr>
            <a:xfrm>
              <a:off x="3661" y="3200"/>
              <a:ext cx="9" cy="9"/>
            </a:xfrm>
            <a:custGeom>
              <a:pathLst>
                <a:path extrusionOk="0" h="120000" w="120000">
                  <a:moveTo>
                    <a:pt x="48000" y="106666"/>
                  </a:moveTo>
                  <a:lnTo>
                    <a:pt x="108000" y="106666"/>
                  </a:lnTo>
                  <a:lnTo>
                    <a:pt x="108000" y="53333"/>
                  </a:lnTo>
                  <a:lnTo>
                    <a:pt x="108000" y="0"/>
                  </a:lnTo>
                  <a:lnTo>
                    <a:pt x="48000" y="0"/>
                  </a:lnTo>
                  <a:lnTo>
                    <a:pt x="0" y="53333"/>
                  </a:lnTo>
                  <a:lnTo>
                    <a:pt x="48000" y="106666"/>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25" name="Shape 6125"/>
            <p:cNvSpPr/>
            <p:nvPr/>
          </p:nvSpPr>
          <p:spPr>
            <a:xfrm>
              <a:off x="3683" y="3154"/>
              <a:ext cx="7" cy="7"/>
            </a:xfrm>
            <a:custGeom>
              <a:pathLst>
                <a:path extrusionOk="0" h="120000" w="120000">
                  <a:moveTo>
                    <a:pt x="30000" y="75000"/>
                  </a:moveTo>
                  <a:lnTo>
                    <a:pt x="75000" y="105000"/>
                  </a:lnTo>
                  <a:lnTo>
                    <a:pt x="105000" y="105000"/>
                  </a:lnTo>
                  <a:lnTo>
                    <a:pt x="105000" y="75000"/>
                  </a:lnTo>
                  <a:lnTo>
                    <a:pt x="105000" y="30000"/>
                  </a:lnTo>
                  <a:lnTo>
                    <a:pt x="105000" y="0"/>
                  </a:lnTo>
                  <a:lnTo>
                    <a:pt x="75000" y="0"/>
                  </a:lnTo>
                  <a:lnTo>
                    <a:pt x="30000" y="0"/>
                  </a:lnTo>
                  <a:lnTo>
                    <a:pt x="0" y="30000"/>
                  </a:lnTo>
                  <a:lnTo>
                    <a:pt x="0" y="75000"/>
                  </a:lnTo>
                  <a:lnTo>
                    <a:pt x="30000" y="75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26" name="Shape 6126"/>
            <p:cNvSpPr/>
            <p:nvPr/>
          </p:nvSpPr>
          <p:spPr>
            <a:xfrm>
              <a:off x="3661" y="3123"/>
              <a:ext cx="9" cy="7"/>
            </a:xfrm>
            <a:custGeom>
              <a:pathLst>
                <a:path extrusionOk="0" h="120000" w="120000">
                  <a:moveTo>
                    <a:pt x="48000" y="105000"/>
                  </a:moveTo>
                  <a:lnTo>
                    <a:pt x="48000" y="105000"/>
                  </a:lnTo>
                  <a:lnTo>
                    <a:pt x="108000" y="75000"/>
                  </a:lnTo>
                  <a:lnTo>
                    <a:pt x="108000" y="30000"/>
                  </a:lnTo>
                  <a:lnTo>
                    <a:pt x="48000" y="0"/>
                  </a:lnTo>
                  <a:lnTo>
                    <a:pt x="0" y="30000"/>
                  </a:lnTo>
                  <a:lnTo>
                    <a:pt x="0" y="75000"/>
                  </a:lnTo>
                  <a:lnTo>
                    <a:pt x="48000" y="105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27" name="Shape 6127"/>
            <p:cNvSpPr/>
            <p:nvPr/>
          </p:nvSpPr>
          <p:spPr>
            <a:xfrm>
              <a:off x="3679" y="3130"/>
              <a:ext cx="9" cy="7"/>
            </a:xfrm>
            <a:custGeom>
              <a:pathLst>
                <a:path extrusionOk="0" h="120000" w="120000">
                  <a:moveTo>
                    <a:pt x="0" y="105000"/>
                  </a:moveTo>
                  <a:lnTo>
                    <a:pt x="48000" y="105000"/>
                  </a:lnTo>
                  <a:lnTo>
                    <a:pt x="108000" y="75000"/>
                  </a:lnTo>
                  <a:lnTo>
                    <a:pt x="108000" y="30000"/>
                  </a:lnTo>
                  <a:lnTo>
                    <a:pt x="48000" y="0"/>
                  </a:lnTo>
                  <a:lnTo>
                    <a:pt x="0" y="0"/>
                  </a:lnTo>
                  <a:lnTo>
                    <a:pt x="0" y="30000"/>
                  </a:lnTo>
                  <a:lnTo>
                    <a:pt x="0" y="75000"/>
                  </a:lnTo>
                  <a:lnTo>
                    <a:pt x="0" y="105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28" name="Shape 6128"/>
            <p:cNvSpPr/>
            <p:nvPr/>
          </p:nvSpPr>
          <p:spPr>
            <a:xfrm>
              <a:off x="3783" y="3053"/>
              <a:ext cx="154" cy="166"/>
            </a:xfrm>
            <a:custGeom>
              <a:pathLst>
                <a:path extrusionOk="0" h="120000" w="120000">
                  <a:moveTo>
                    <a:pt x="81379" y="118554"/>
                  </a:moveTo>
                  <a:lnTo>
                    <a:pt x="81379" y="118554"/>
                  </a:lnTo>
                  <a:lnTo>
                    <a:pt x="76551" y="119277"/>
                  </a:lnTo>
                  <a:lnTo>
                    <a:pt x="71724" y="119277"/>
                  </a:lnTo>
                  <a:lnTo>
                    <a:pt x="68965" y="119277"/>
                  </a:lnTo>
                  <a:lnTo>
                    <a:pt x="64827" y="118554"/>
                  </a:lnTo>
                  <a:lnTo>
                    <a:pt x="62068" y="118554"/>
                  </a:lnTo>
                  <a:lnTo>
                    <a:pt x="58620" y="118554"/>
                  </a:lnTo>
                  <a:lnTo>
                    <a:pt x="55172" y="117831"/>
                  </a:lnTo>
                  <a:lnTo>
                    <a:pt x="50344" y="117831"/>
                  </a:lnTo>
                  <a:lnTo>
                    <a:pt x="46206" y="117831"/>
                  </a:lnTo>
                  <a:lnTo>
                    <a:pt x="43448" y="117831"/>
                  </a:lnTo>
                  <a:lnTo>
                    <a:pt x="40000" y="117108"/>
                  </a:lnTo>
                  <a:lnTo>
                    <a:pt x="37241" y="115662"/>
                  </a:lnTo>
                  <a:lnTo>
                    <a:pt x="33793" y="114939"/>
                  </a:lnTo>
                  <a:lnTo>
                    <a:pt x="31034" y="114216"/>
                  </a:lnTo>
                  <a:lnTo>
                    <a:pt x="29655" y="113493"/>
                  </a:lnTo>
                  <a:lnTo>
                    <a:pt x="26896" y="112048"/>
                  </a:lnTo>
                  <a:lnTo>
                    <a:pt x="23448" y="109156"/>
                  </a:lnTo>
                  <a:lnTo>
                    <a:pt x="19310" y="104819"/>
                  </a:lnTo>
                  <a:lnTo>
                    <a:pt x="15172" y="99036"/>
                  </a:lnTo>
                  <a:lnTo>
                    <a:pt x="13103" y="93975"/>
                  </a:lnTo>
                  <a:lnTo>
                    <a:pt x="11034" y="91084"/>
                  </a:lnTo>
                  <a:lnTo>
                    <a:pt x="8965" y="87469"/>
                  </a:lnTo>
                  <a:lnTo>
                    <a:pt x="6896" y="83855"/>
                  </a:lnTo>
                  <a:lnTo>
                    <a:pt x="4827" y="80240"/>
                  </a:lnTo>
                  <a:lnTo>
                    <a:pt x="2068" y="76626"/>
                  </a:lnTo>
                  <a:lnTo>
                    <a:pt x="689" y="72289"/>
                  </a:lnTo>
                  <a:lnTo>
                    <a:pt x="0" y="68674"/>
                  </a:lnTo>
                  <a:lnTo>
                    <a:pt x="0" y="65060"/>
                  </a:lnTo>
                  <a:lnTo>
                    <a:pt x="689" y="61445"/>
                  </a:lnTo>
                  <a:lnTo>
                    <a:pt x="689" y="57108"/>
                  </a:lnTo>
                  <a:lnTo>
                    <a:pt x="2068" y="51325"/>
                  </a:lnTo>
                  <a:lnTo>
                    <a:pt x="4137" y="45542"/>
                  </a:lnTo>
                  <a:lnTo>
                    <a:pt x="5517" y="41204"/>
                  </a:lnTo>
                  <a:lnTo>
                    <a:pt x="6206" y="36144"/>
                  </a:lnTo>
                  <a:lnTo>
                    <a:pt x="8275" y="31807"/>
                  </a:lnTo>
                  <a:lnTo>
                    <a:pt x="10344" y="28915"/>
                  </a:lnTo>
                  <a:lnTo>
                    <a:pt x="12413" y="26024"/>
                  </a:lnTo>
                  <a:lnTo>
                    <a:pt x="16551" y="20963"/>
                  </a:lnTo>
                  <a:lnTo>
                    <a:pt x="20689" y="15903"/>
                  </a:lnTo>
                  <a:lnTo>
                    <a:pt x="27586" y="10120"/>
                  </a:lnTo>
                  <a:lnTo>
                    <a:pt x="35172" y="5783"/>
                  </a:lnTo>
                  <a:lnTo>
                    <a:pt x="42758" y="2168"/>
                  </a:lnTo>
                  <a:lnTo>
                    <a:pt x="50344" y="0"/>
                  </a:lnTo>
                  <a:lnTo>
                    <a:pt x="60000" y="722"/>
                  </a:lnTo>
                  <a:lnTo>
                    <a:pt x="62758" y="1445"/>
                  </a:lnTo>
                  <a:lnTo>
                    <a:pt x="66896" y="2891"/>
                  </a:lnTo>
                  <a:lnTo>
                    <a:pt x="71034" y="4337"/>
                  </a:lnTo>
                  <a:lnTo>
                    <a:pt x="75172" y="5783"/>
                  </a:lnTo>
                  <a:lnTo>
                    <a:pt x="80000" y="7951"/>
                  </a:lnTo>
                  <a:lnTo>
                    <a:pt x="84137" y="9397"/>
                  </a:lnTo>
                  <a:lnTo>
                    <a:pt x="88275" y="12289"/>
                  </a:lnTo>
                  <a:lnTo>
                    <a:pt x="90344" y="13734"/>
                  </a:lnTo>
                  <a:lnTo>
                    <a:pt x="93793" y="16626"/>
                  </a:lnTo>
                  <a:lnTo>
                    <a:pt x="96551" y="20240"/>
                  </a:lnTo>
                  <a:lnTo>
                    <a:pt x="100000" y="24578"/>
                  </a:lnTo>
                  <a:lnTo>
                    <a:pt x="104137" y="29638"/>
                  </a:lnTo>
                  <a:lnTo>
                    <a:pt x="106896" y="34698"/>
                  </a:lnTo>
                  <a:lnTo>
                    <a:pt x="108965" y="39759"/>
                  </a:lnTo>
                  <a:lnTo>
                    <a:pt x="112413" y="44096"/>
                  </a:lnTo>
                  <a:lnTo>
                    <a:pt x="113793" y="47710"/>
                  </a:lnTo>
                  <a:lnTo>
                    <a:pt x="115172" y="51325"/>
                  </a:lnTo>
                  <a:lnTo>
                    <a:pt x="117241" y="56385"/>
                  </a:lnTo>
                  <a:lnTo>
                    <a:pt x="118620" y="62168"/>
                  </a:lnTo>
                  <a:lnTo>
                    <a:pt x="118620" y="67951"/>
                  </a:lnTo>
                  <a:lnTo>
                    <a:pt x="119310" y="73012"/>
                  </a:lnTo>
                  <a:lnTo>
                    <a:pt x="119310" y="78072"/>
                  </a:lnTo>
                  <a:lnTo>
                    <a:pt x="118620" y="82409"/>
                  </a:lnTo>
                  <a:lnTo>
                    <a:pt x="117931" y="86746"/>
                  </a:lnTo>
                  <a:lnTo>
                    <a:pt x="115172" y="89638"/>
                  </a:lnTo>
                  <a:lnTo>
                    <a:pt x="113793" y="91807"/>
                  </a:lnTo>
                  <a:lnTo>
                    <a:pt x="112413" y="95421"/>
                  </a:lnTo>
                  <a:lnTo>
                    <a:pt x="111034" y="97590"/>
                  </a:lnTo>
                  <a:lnTo>
                    <a:pt x="108965" y="100481"/>
                  </a:lnTo>
                  <a:lnTo>
                    <a:pt x="108275" y="102650"/>
                  </a:lnTo>
                  <a:lnTo>
                    <a:pt x="106206" y="104819"/>
                  </a:lnTo>
                  <a:lnTo>
                    <a:pt x="104137" y="106265"/>
                  </a:lnTo>
                  <a:lnTo>
                    <a:pt x="101379" y="108433"/>
                  </a:lnTo>
                  <a:lnTo>
                    <a:pt x="98620" y="109879"/>
                  </a:lnTo>
                  <a:lnTo>
                    <a:pt x="94482" y="112771"/>
                  </a:lnTo>
                  <a:lnTo>
                    <a:pt x="90344" y="114216"/>
                  </a:lnTo>
                  <a:lnTo>
                    <a:pt x="86896" y="116385"/>
                  </a:lnTo>
                  <a:lnTo>
                    <a:pt x="84137" y="117831"/>
                  </a:lnTo>
                  <a:lnTo>
                    <a:pt x="82068" y="118554"/>
                  </a:lnTo>
                  <a:lnTo>
                    <a:pt x="81379" y="118554"/>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29" name="Shape 6129"/>
            <p:cNvSpPr/>
            <p:nvPr/>
          </p:nvSpPr>
          <p:spPr>
            <a:xfrm>
              <a:off x="3884" y="3180"/>
              <a:ext cx="9" cy="3"/>
            </a:xfrm>
            <a:custGeom>
              <a:pathLst>
                <a:path extrusionOk="0" h="120000" w="120000">
                  <a:moveTo>
                    <a:pt x="84000" y="60000"/>
                  </a:moveTo>
                  <a:lnTo>
                    <a:pt x="60000" y="60000"/>
                  </a:lnTo>
                  <a:lnTo>
                    <a:pt x="48000" y="90000"/>
                  </a:lnTo>
                  <a:lnTo>
                    <a:pt x="36000" y="90000"/>
                  </a:lnTo>
                  <a:lnTo>
                    <a:pt x="24000" y="90000"/>
                  </a:lnTo>
                  <a:lnTo>
                    <a:pt x="12000" y="90000"/>
                  </a:lnTo>
                  <a:lnTo>
                    <a:pt x="0" y="90000"/>
                  </a:lnTo>
                  <a:lnTo>
                    <a:pt x="0" y="60000"/>
                  </a:lnTo>
                  <a:lnTo>
                    <a:pt x="12000" y="30000"/>
                  </a:lnTo>
                  <a:lnTo>
                    <a:pt x="24000" y="30000"/>
                  </a:lnTo>
                  <a:lnTo>
                    <a:pt x="36000" y="0"/>
                  </a:lnTo>
                  <a:lnTo>
                    <a:pt x="48000" y="0"/>
                  </a:lnTo>
                  <a:lnTo>
                    <a:pt x="60000" y="0"/>
                  </a:lnTo>
                  <a:lnTo>
                    <a:pt x="72000" y="0"/>
                  </a:lnTo>
                  <a:lnTo>
                    <a:pt x="84000" y="0"/>
                  </a:lnTo>
                  <a:lnTo>
                    <a:pt x="96000" y="0"/>
                  </a:lnTo>
                  <a:lnTo>
                    <a:pt x="96000" y="30000"/>
                  </a:lnTo>
                  <a:lnTo>
                    <a:pt x="108000" y="30000"/>
                  </a:lnTo>
                  <a:lnTo>
                    <a:pt x="108000" y="60000"/>
                  </a:lnTo>
                  <a:lnTo>
                    <a:pt x="96000" y="60000"/>
                  </a:lnTo>
                  <a:lnTo>
                    <a:pt x="84000" y="60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30" name="Shape 6130"/>
            <p:cNvSpPr/>
            <p:nvPr/>
          </p:nvSpPr>
          <p:spPr>
            <a:xfrm>
              <a:off x="3884" y="3180"/>
              <a:ext cx="18" cy="14"/>
            </a:xfrm>
            <a:custGeom>
              <a:pathLst>
                <a:path extrusionOk="0" h="120000" w="120000">
                  <a:moveTo>
                    <a:pt x="91428" y="77142"/>
                  </a:moveTo>
                  <a:lnTo>
                    <a:pt x="91428" y="77142"/>
                  </a:lnTo>
                  <a:lnTo>
                    <a:pt x="62857" y="85714"/>
                  </a:lnTo>
                  <a:lnTo>
                    <a:pt x="51428" y="94285"/>
                  </a:lnTo>
                  <a:lnTo>
                    <a:pt x="51428" y="102857"/>
                  </a:lnTo>
                  <a:lnTo>
                    <a:pt x="40000" y="111428"/>
                  </a:lnTo>
                  <a:lnTo>
                    <a:pt x="17142" y="111428"/>
                  </a:lnTo>
                  <a:lnTo>
                    <a:pt x="11428" y="102857"/>
                  </a:lnTo>
                  <a:lnTo>
                    <a:pt x="0" y="94285"/>
                  </a:lnTo>
                  <a:lnTo>
                    <a:pt x="0" y="77142"/>
                  </a:lnTo>
                  <a:lnTo>
                    <a:pt x="0" y="59999"/>
                  </a:lnTo>
                  <a:lnTo>
                    <a:pt x="5714" y="42857"/>
                  </a:lnTo>
                  <a:lnTo>
                    <a:pt x="11428" y="34285"/>
                  </a:lnTo>
                  <a:lnTo>
                    <a:pt x="17142" y="25714"/>
                  </a:lnTo>
                  <a:lnTo>
                    <a:pt x="34285" y="17142"/>
                  </a:lnTo>
                  <a:lnTo>
                    <a:pt x="51428" y="8571"/>
                  </a:lnTo>
                  <a:lnTo>
                    <a:pt x="57142" y="0"/>
                  </a:lnTo>
                  <a:lnTo>
                    <a:pt x="68571" y="8571"/>
                  </a:lnTo>
                  <a:lnTo>
                    <a:pt x="91428" y="17142"/>
                  </a:lnTo>
                  <a:lnTo>
                    <a:pt x="97142" y="17142"/>
                  </a:lnTo>
                  <a:lnTo>
                    <a:pt x="102857" y="25714"/>
                  </a:lnTo>
                  <a:lnTo>
                    <a:pt x="114285" y="34285"/>
                  </a:lnTo>
                  <a:lnTo>
                    <a:pt x="114285" y="42857"/>
                  </a:lnTo>
                  <a:lnTo>
                    <a:pt x="108571" y="59999"/>
                  </a:lnTo>
                  <a:lnTo>
                    <a:pt x="97142" y="68571"/>
                  </a:lnTo>
                  <a:lnTo>
                    <a:pt x="91428" y="77142"/>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31" name="Shape 6131"/>
            <p:cNvSpPr/>
            <p:nvPr/>
          </p:nvSpPr>
          <p:spPr>
            <a:xfrm>
              <a:off x="3815" y="3097"/>
              <a:ext cx="9" cy="7"/>
            </a:xfrm>
            <a:custGeom>
              <a:pathLst>
                <a:path extrusionOk="0" h="120000" w="120000">
                  <a:moveTo>
                    <a:pt x="76363" y="85714"/>
                  </a:moveTo>
                  <a:lnTo>
                    <a:pt x="54545" y="85714"/>
                  </a:lnTo>
                  <a:lnTo>
                    <a:pt x="43636" y="85714"/>
                  </a:lnTo>
                  <a:lnTo>
                    <a:pt x="43636" y="102857"/>
                  </a:lnTo>
                  <a:lnTo>
                    <a:pt x="32727" y="102857"/>
                  </a:lnTo>
                  <a:lnTo>
                    <a:pt x="21818" y="102857"/>
                  </a:lnTo>
                  <a:lnTo>
                    <a:pt x="10909" y="102857"/>
                  </a:lnTo>
                  <a:lnTo>
                    <a:pt x="0" y="85714"/>
                  </a:lnTo>
                  <a:lnTo>
                    <a:pt x="0" y="68571"/>
                  </a:lnTo>
                  <a:lnTo>
                    <a:pt x="0" y="51428"/>
                  </a:lnTo>
                  <a:lnTo>
                    <a:pt x="10909" y="34285"/>
                  </a:lnTo>
                  <a:lnTo>
                    <a:pt x="21818" y="34285"/>
                  </a:lnTo>
                  <a:lnTo>
                    <a:pt x="32727" y="34285"/>
                  </a:lnTo>
                  <a:lnTo>
                    <a:pt x="32727" y="17142"/>
                  </a:lnTo>
                  <a:lnTo>
                    <a:pt x="43636" y="0"/>
                  </a:lnTo>
                  <a:lnTo>
                    <a:pt x="54545" y="0"/>
                  </a:lnTo>
                  <a:lnTo>
                    <a:pt x="65454" y="17142"/>
                  </a:lnTo>
                  <a:lnTo>
                    <a:pt x="87272" y="17142"/>
                  </a:lnTo>
                  <a:lnTo>
                    <a:pt x="98181" y="34285"/>
                  </a:lnTo>
                  <a:lnTo>
                    <a:pt x="109090" y="34285"/>
                  </a:lnTo>
                  <a:lnTo>
                    <a:pt x="109090" y="51428"/>
                  </a:lnTo>
                  <a:lnTo>
                    <a:pt x="98181" y="68571"/>
                  </a:lnTo>
                  <a:lnTo>
                    <a:pt x="87272" y="68571"/>
                  </a:lnTo>
                  <a:lnTo>
                    <a:pt x="76363" y="85714"/>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32" name="Shape 6132"/>
            <p:cNvSpPr/>
            <p:nvPr/>
          </p:nvSpPr>
          <p:spPr>
            <a:xfrm>
              <a:off x="3815" y="3097"/>
              <a:ext cx="19" cy="17"/>
            </a:xfrm>
            <a:custGeom>
              <a:pathLst>
                <a:path extrusionOk="0" h="120000" w="120000">
                  <a:moveTo>
                    <a:pt x="83478" y="84705"/>
                  </a:moveTo>
                  <a:lnTo>
                    <a:pt x="83478" y="84705"/>
                  </a:lnTo>
                  <a:lnTo>
                    <a:pt x="62608" y="84705"/>
                  </a:lnTo>
                  <a:lnTo>
                    <a:pt x="46956" y="91764"/>
                  </a:lnTo>
                  <a:lnTo>
                    <a:pt x="41739" y="105882"/>
                  </a:lnTo>
                  <a:lnTo>
                    <a:pt x="36521" y="112941"/>
                  </a:lnTo>
                  <a:lnTo>
                    <a:pt x="15652" y="112941"/>
                  </a:lnTo>
                  <a:lnTo>
                    <a:pt x="5217" y="105882"/>
                  </a:lnTo>
                  <a:lnTo>
                    <a:pt x="0" y="91764"/>
                  </a:lnTo>
                  <a:lnTo>
                    <a:pt x="0" y="84705"/>
                  </a:lnTo>
                  <a:lnTo>
                    <a:pt x="0" y="70588"/>
                  </a:lnTo>
                  <a:lnTo>
                    <a:pt x="0" y="56470"/>
                  </a:lnTo>
                  <a:lnTo>
                    <a:pt x="10434" y="42352"/>
                  </a:lnTo>
                  <a:lnTo>
                    <a:pt x="26086" y="35294"/>
                  </a:lnTo>
                  <a:lnTo>
                    <a:pt x="31304" y="28235"/>
                  </a:lnTo>
                  <a:lnTo>
                    <a:pt x="36521" y="14117"/>
                  </a:lnTo>
                  <a:lnTo>
                    <a:pt x="46956" y="0"/>
                  </a:lnTo>
                  <a:lnTo>
                    <a:pt x="62608" y="0"/>
                  </a:lnTo>
                  <a:lnTo>
                    <a:pt x="73043" y="14117"/>
                  </a:lnTo>
                  <a:lnTo>
                    <a:pt x="88695" y="21176"/>
                  </a:lnTo>
                  <a:lnTo>
                    <a:pt x="104347" y="35294"/>
                  </a:lnTo>
                  <a:lnTo>
                    <a:pt x="114782" y="42352"/>
                  </a:lnTo>
                  <a:lnTo>
                    <a:pt x="114782" y="56470"/>
                  </a:lnTo>
                  <a:lnTo>
                    <a:pt x="104347" y="70588"/>
                  </a:lnTo>
                  <a:lnTo>
                    <a:pt x="88695" y="77647"/>
                  </a:lnTo>
                  <a:lnTo>
                    <a:pt x="83478" y="84705"/>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33" name="Shape 6133"/>
            <p:cNvSpPr/>
            <p:nvPr/>
          </p:nvSpPr>
          <p:spPr>
            <a:xfrm>
              <a:off x="3850" y="3176"/>
              <a:ext cx="0" cy="2"/>
            </a:xfrm>
            <a:custGeom>
              <a:pathLst>
                <a:path extrusionOk="0" h="120000" w="120000">
                  <a:moveTo>
                    <a:pt x="0" y="40000"/>
                  </a:moveTo>
                  <a:lnTo>
                    <a:pt x="0" y="40000"/>
                  </a:lnTo>
                  <a:lnTo>
                    <a:pt x="0" y="0"/>
                  </a:lnTo>
                  <a:lnTo>
                    <a:pt x="60000" y="0"/>
                  </a:lnTo>
                  <a:lnTo>
                    <a:pt x="60000" y="40000"/>
                  </a:lnTo>
                  <a:lnTo>
                    <a:pt x="60000" y="80000"/>
                  </a:lnTo>
                  <a:lnTo>
                    <a:pt x="0" y="80000"/>
                  </a:lnTo>
                  <a:lnTo>
                    <a:pt x="0" y="40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34" name="Shape 6134"/>
            <p:cNvSpPr/>
            <p:nvPr/>
          </p:nvSpPr>
          <p:spPr>
            <a:xfrm>
              <a:off x="3850" y="3176"/>
              <a:ext cx="9" cy="13"/>
            </a:xfrm>
            <a:custGeom>
              <a:pathLst>
                <a:path extrusionOk="0" h="120000" w="120000">
                  <a:moveTo>
                    <a:pt x="98181" y="36923"/>
                  </a:moveTo>
                  <a:lnTo>
                    <a:pt x="98181" y="36923"/>
                  </a:lnTo>
                  <a:lnTo>
                    <a:pt x="76363" y="27692"/>
                  </a:lnTo>
                  <a:lnTo>
                    <a:pt x="65454" y="9230"/>
                  </a:lnTo>
                  <a:lnTo>
                    <a:pt x="32727" y="0"/>
                  </a:lnTo>
                  <a:lnTo>
                    <a:pt x="10909" y="9230"/>
                  </a:lnTo>
                  <a:lnTo>
                    <a:pt x="0" y="27692"/>
                  </a:lnTo>
                  <a:lnTo>
                    <a:pt x="0" y="36923"/>
                  </a:lnTo>
                  <a:lnTo>
                    <a:pt x="10909" y="101538"/>
                  </a:lnTo>
                  <a:lnTo>
                    <a:pt x="109090" y="110769"/>
                  </a:lnTo>
                  <a:lnTo>
                    <a:pt x="98181" y="36923"/>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35" name="Shape 6135"/>
            <p:cNvSpPr/>
            <p:nvPr/>
          </p:nvSpPr>
          <p:spPr>
            <a:xfrm>
              <a:off x="3897" y="3135"/>
              <a:ext cx="2" cy="2"/>
            </a:xfrm>
            <a:custGeom>
              <a:pathLst>
                <a:path extrusionOk="0" h="120000" w="120000">
                  <a:moveTo>
                    <a:pt x="0" y="40000"/>
                  </a:moveTo>
                  <a:lnTo>
                    <a:pt x="30000" y="0"/>
                  </a:lnTo>
                  <a:lnTo>
                    <a:pt x="60000" y="0"/>
                  </a:lnTo>
                  <a:lnTo>
                    <a:pt x="90000" y="0"/>
                  </a:lnTo>
                  <a:lnTo>
                    <a:pt x="90000" y="40000"/>
                  </a:lnTo>
                  <a:lnTo>
                    <a:pt x="90000" y="80000"/>
                  </a:lnTo>
                  <a:lnTo>
                    <a:pt x="0" y="80000"/>
                  </a:lnTo>
                  <a:lnTo>
                    <a:pt x="0" y="40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36" name="Shape 6136"/>
            <p:cNvSpPr/>
            <p:nvPr/>
          </p:nvSpPr>
          <p:spPr>
            <a:xfrm>
              <a:off x="3899" y="3135"/>
              <a:ext cx="9" cy="13"/>
            </a:xfrm>
            <a:custGeom>
              <a:pathLst>
                <a:path extrusionOk="0" h="120000" w="120000">
                  <a:moveTo>
                    <a:pt x="108000" y="46153"/>
                  </a:moveTo>
                  <a:lnTo>
                    <a:pt x="108000" y="46153"/>
                  </a:lnTo>
                  <a:lnTo>
                    <a:pt x="84000" y="18461"/>
                  </a:lnTo>
                  <a:lnTo>
                    <a:pt x="84000" y="9230"/>
                  </a:lnTo>
                  <a:lnTo>
                    <a:pt x="60000" y="0"/>
                  </a:lnTo>
                  <a:lnTo>
                    <a:pt x="24000" y="0"/>
                  </a:lnTo>
                  <a:lnTo>
                    <a:pt x="12000" y="9230"/>
                  </a:lnTo>
                  <a:lnTo>
                    <a:pt x="0" y="18461"/>
                  </a:lnTo>
                  <a:lnTo>
                    <a:pt x="0" y="27692"/>
                  </a:lnTo>
                  <a:lnTo>
                    <a:pt x="0" y="36923"/>
                  </a:lnTo>
                  <a:lnTo>
                    <a:pt x="12000" y="101538"/>
                  </a:lnTo>
                  <a:lnTo>
                    <a:pt x="108000" y="110769"/>
                  </a:lnTo>
                  <a:lnTo>
                    <a:pt x="108000" y="46153"/>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37" name="Shape 6137"/>
            <p:cNvSpPr/>
            <p:nvPr/>
          </p:nvSpPr>
          <p:spPr>
            <a:xfrm>
              <a:off x="3865" y="3103"/>
              <a:ext cx="4" cy="2"/>
            </a:xfrm>
            <a:custGeom>
              <a:pathLst>
                <a:path extrusionOk="0" h="120000" w="120000">
                  <a:moveTo>
                    <a:pt x="100000" y="40000"/>
                  </a:moveTo>
                  <a:lnTo>
                    <a:pt x="80000" y="0"/>
                  </a:lnTo>
                  <a:lnTo>
                    <a:pt x="60000" y="0"/>
                  </a:lnTo>
                  <a:lnTo>
                    <a:pt x="40000" y="0"/>
                  </a:lnTo>
                  <a:lnTo>
                    <a:pt x="20000" y="0"/>
                  </a:lnTo>
                  <a:lnTo>
                    <a:pt x="0" y="0"/>
                  </a:lnTo>
                  <a:lnTo>
                    <a:pt x="0" y="40000"/>
                  </a:lnTo>
                  <a:lnTo>
                    <a:pt x="60000" y="80000"/>
                  </a:lnTo>
                  <a:lnTo>
                    <a:pt x="100000" y="80000"/>
                  </a:lnTo>
                  <a:lnTo>
                    <a:pt x="100000" y="40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38" name="Shape 6138"/>
            <p:cNvSpPr/>
            <p:nvPr/>
          </p:nvSpPr>
          <p:spPr>
            <a:xfrm>
              <a:off x="3865" y="3103"/>
              <a:ext cx="14" cy="13"/>
            </a:xfrm>
            <a:custGeom>
              <a:pathLst>
                <a:path extrusionOk="0" h="120000" w="120000">
                  <a:moveTo>
                    <a:pt x="112941" y="36923"/>
                  </a:moveTo>
                  <a:lnTo>
                    <a:pt x="112941" y="36923"/>
                  </a:lnTo>
                  <a:lnTo>
                    <a:pt x="98823" y="9230"/>
                  </a:lnTo>
                  <a:lnTo>
                    <a:pt x="91764" y="0"/>
                  </a:lnTo>
                  <a:lnTo>
                    <a:pt x="70588" y="0"/>
                  </a:lnTo>
                  <a:lnTo>
                    <a:pt x="63529" y="0"/>
                  </a:lnTo>
                  <a:lnTo>
                    <a:pt x="49411" y="0"/>
                  </a:lnTo>
                  <a:lnTo>
                    <a:pt x="21176" y="9230"/>
                  </a:lnTo>
                  <a:lnTo>
                    <a:pt x="7058" y="18461"/>
                  </a:lnTo>
                  <a:lnTo>
                    <a:pt x="0" y="27692"/>
                  </a:lnTo>
                  <a:lnTo>
                    <a:pt x="56470" y="92307"/>
                  </a:lnTo>
                  <a:lnTo>
                    <a:pt x="112941" y="110769"/>
                  </a:lnTo>
                  <a:lnTo>
                    <a:pt x="112941" y="36923"/>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39" name="Shape 6139"/>
            <p:cNvSpPr/>
            <p:nvPr/>
          </p:nvSpPr>
          <p:spPr>
            <a:xfrm>
              <a:off x="3827" y="3134"/>
              <a:ext cx="9" cy="4"/>
            </a:xfrm>
            <a:custGeom>
              <a:pathLst>
                <a:path extrusionOk="0" h="120000" w="120000">
                  <a:moveTo>
                    <a:pt x="21818" y="96000"/>
                  </a:moveTo>
                  <a:lnTo>
                    <a:pt x="32727" y="72000"/>
                  </a:lnTo>
                  <a:lnTo>
                    <a:pt x="32727" y="48000"/>
                  </a:lnTo>
                  <a:lnTo>
                    <a:pt x="43636" y="48000"/>
                  </a:lnTo>
                  <a:lnTo>
                    <a:pt x="43636" y="24000"/>
                  </a:lnTo>
                  <a:lnTo>
                    <a:pt x="65454" y="48000"/>
                  </a:lnTo>
                  <a:lnTo>
                    <a:pt x="76363" y="48000"/>
                  </a:lnTo>
                  <a:lnTo>
                    <a:pt x="87272" y="48000"/>
                  </a:lnTo>
                  <a:lnTo>
                    <a:pt x="98181" y="24000"/>
                  </a:lnTo>
                  <a:lnTo>
                    <a:pt x="109090" y="24000"/>
                  </a:lnTo>
                  <a:lnTo>
                    <a:pt x="109090" y="0"/>
                  </a:lnTo>
                  <a:lnTo>
                    <a:pt x="98181" y="0"/>
                  </a:lnTo>
                  <a:lnTo>
                    <a:pt x="76363" y="0"/>
                  </a:lnTo>
                  <a:lnTo>
                    <a:pt x="65454" y="0"/>
                  </a:lnTo>
                  <a:lnTo>
                    <a:pt x="54545" y="0"/>
                  </a:lnTo>
                  <a:lnTo>
                    <a:pt x="43636" y="0"/>
                  </a:lnTo>
                  <a:lnTo>
                    <a:pt x="32727" y="0"/>
                  </a:lnTo>
                  <a:lnTo>
                    <a:pt x="21818" y="0"/>
                  </a:lnTo>
                  <a:lnTo>
                    <a:pt x="10909" y="0"/>
                  </a:lnTo>
                  <a:lnTo>
                    <a:pt x="0" y="24000"/>
                  </a:lnTo>
                  <a:lnTo>
                    <a:pt x="0" y="48000"/>
                  </a:lnTo>
                  <a:lnTo>
                    <a:pt x="10909" y="72000"/>
                  </a:lnTo>
                  <a:lnTo>
                    <a:pt x="21818" y="96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40" name="Shape 6140"/>
            <p:cNvSpPr/>
            <p:nvPr/>
          </p:nvSpPr>
          <p:spPr>
            <a:xfrm>
              <a:off x="3827" y="3134"/>
              <a:ext cx="19" cy="14"/>
            </a:xfrm>
            <a:custGeom>
              <a:pathLst>
                <a:path extrusionOk="0" h="120000" w="120000">
                  <a:moveTo>
                    <a:pt x="21818" y="112000"/>
                  </a:moveTo>
                  <a:lnTo>
                    <a:pt x="21818" y="112000"/>
                  </a:lnTo>
                  <a:lnTo>
                    <a:pt x="32727" y="80000"/>
                  </a:lnTo>
                  <a:lnTo>
                    <a:pt x="38181" y="56000"/>
                  </a:lnTo>
                  <a:lnTo>
                    <a:pt x="43636" y="48000"/>
                  </a:lnTo>
                  <a:lnTo>
                    <a:pt x="49090" y="40000"/>
                  </a:lnTo>
                  <a:lnTo>
                    <a:pt x="70909" y="48000"/>
                  </a:lnTo>
                  <a:lnTo>
                    <a:pt x="81818" y="48000"/>
                  </a:lnTo>
                  <a:lnTo>
                    <a:pt x="98181" y="48000"/>
                  </a:lnTo>
                  <a:lnTo>
                    <a:pt x="103636" y="40000"/>
                  </a:lnTo>
                  <a:lnTo>
                    <a:pt x="114545" y="32000"/>
                  </a:lnTo>
                  <a:lnTo>
                    <a:pt x="114545" y="16000"/>
                  </a:lnTo>
                  <a:lnTo>
                    <a:pt x="114545" y="8000"/>
                  </a:lnTo>
                  <a:lnTo>
                    <a:pt x="103636" y="8000"/>
                  </a:lnTo>
                  <a:lnTo>
                    <a:pt x="81818" y="0"/>
                  </a:lnTo>
                  <a:lnTo>
                    <a:pt x="70909" y="0"/>
                  </a:lnTo>
                  <a:lnTo>
                    <a:pt x="60000" y="0"/>
                  </a:lnTo>
                  <a:lnTo>
                    <a:pt x="49090" y="0"/>
                  </a:lnTo>
                  <a:lnTo>
                    <a:pt x="38181" y="0"/>
                  </a:lnTo>
                  <a:lnTo>
                    <a:pt x="21818" y="8000"/>
                  </a:lnTo>
                  <a:lnTo>
                    <a:pt x="5454" y="8000"/>
                  </a:lnTo>
                  <a:lnTo>
                    <a:pt x="0" y="24000"/>
                  </a:lnTo>
                  <a:lnTo>
                    <a:pt x="0" y="48000"/>
                  </a:lnTo>
                  <a:lnTo>
                    <a:pt x="10909" y="72000"/>
                  </a:lnTo>
                  <a:lnTo>
                    <a:pt x="16363" y="104000"/>
                  </a:lnTo>
                  <a:lnTo>
                    <a:pt x="21818" y="112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41" name="Shape 6141"/>
            <p:cNvSpPr/>
            <p:nvPr/>
          </p:nvSpPr>
          <p:spPr>
            <a:xfrm>
              <a:off x="3868" y="3142"/>
              <a:ext cx="7" cy="3"/>
            </a:xfrm>
            <a:custGeom>
              <a:pathLst>
                <a:path extrusionOk="0" h="120000" w="120000">
                  <a:moveTo>
                    <a:pt x="0" y="0"/>
                  </a:moveTo>
                  <a:lnTo>
                    <a:pt x="75000" y="30000"/>
                  </a:lnTo>
                  <a:lnTo>
                    <a:pt x="105000" y="60000"/>
                  </a:lnTo>
                  <a:lnTo>
                    <a:pt x="75000" y="90000"/>
                  </a:lnTo>
                  <a:lnTo>
                    <a:pt x="0"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42" name="Shape 6142"/>
            <p:cNvSpPr/>
            <p:nvPr/>
          </p:nvSpPr>
          <p:spPr>
            <a:xfrm>
              <a:off x="3875" y="3145"/>
              <a:ext cx="4" cy="7"/>
            </a:xfrm>
            <a:custGeom>
              <a:pathLst>
                <a:path extrusionOk="0" h="120000" w="120000">
                  <a:moveTo>
                    <a:pt x="96000" y="105000"/>
                  </a:moveTo>
                  <a:lnTo>
                    <a:pt x="96000" y="105000"/>
                  </a:lnTo>
                  <a:lnTo>
                    <a:pt x="24000" y="60000"/>
                  </a:lnTo>
                  <a:lnTo>
                    <a:pt x="0" y="30000"/>
                  </a:lnTo>
                  <a:lnTo>
                    <a:pt x="24000" y="15000"/>
                  </a:lnTo>
                  <a:lnTo>
                    <a:pt x="24000"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43" name="Shape 6143"/>
            <p:cNvSpPr/>
            <p:nvPr/>
          </p:nvSpPr>
          <p:spPr>
            <a:xfrm>
              <a:off x="3813" y="3145"/>
              <a:ext cx="0" cy="14"/>
            </a:xfrm>
            <a:custGeom>
              <a:pathLst>
                <a:path extrusionOk="0" h="120000" w="120000">
                  <a:moveTo>
                    <a:pt x="0" y="112000"/>
                  </a:moveTo>
                  <a:lnTo>
                    <a:pt x="0" y="96000"/>
                  </a:lnTo>
                  <a:lnTo>
                    <a:pt x="0" y="80000"/>
                  </a:lnTo>
                  <a:lnTo>
                    <a:pt x="0" y="72000"/>
                  </a:lnTo>
                  <a:lnTo>
                    <a:pt x="0" y="64000"/>
                  </a:lnTo>
                  <a:lnTo>
                    <a:pt x="0" y="56000"/>
                  </a:lnTo>
                  <a:lnTo>
                    <a:pt x="0" y="48000"/>
                  </a:lnTo>
                  <a:lnTo>
                    <a:pt x="0" y="40000"/>
                  </a:lnTo>
                  <a:lnTo>
                    <a:pt x="0" y="32000"/>
                  </a:lnTo>
                  <a:lnTo>
                    <a:pt x="0" y="16000"/>
                  </a:lnTo>
                  <a:lnTo>
                    <a:pt x="0" y="8000"/>
                  </a:lnTo>
                  <a:lnTo>
                    <a:pt x="0" y="0"/>
                  </a:lnTo>
                  <a:lnTo>
                    <a:pt x="0" y="112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44" name="Shape 6144"/>
            <p:cNvSpPr/>
            <p:nvPr/>
          </p:nvSpPr>
          <p:spPr>
            <a:xfrm>
              <a:off x="3813" y="3145"/>
              <a:ext cx="11" cy="25"/>
            </a:xfrm>
            <a:custGeom>
              <a:pathLst>
                <a:path extrusionOk="0" h="120000" w="120000">
                  <a:moveTo>
                    <a:pt x="110000" y="115200"/>
                  </a:moveTo>
                  <a:lnTo>
                    <a:pt x="110000" y="115200"/>
                  </a:lnTo>
                  <a:lnTo>
                    <a:pt x="100000" y="100800"/>
                  </a:lnTo>
                  <a:lnTo>
                    <a:pt x="90000" y="81600"/>
                  </a:lnTo>
                  <a:lnTo>
                    <a:pt x="80000" y="72000"/>
                  </a:lnTo>
                  <a:lnTo>
                    <a:pt x="80000" y="67200"/>
                  </a:lnTo>
                  <a:lnTo>
                    <a:pt x="70000" y="62400"/>
                  </a:lnTo>
                  <a:lnTo>
                    <a:pt x="60000" y="57600"/>
                  </a:lnTo>
                  <a:lnTo>
                    <a:pt x="30000" y="52800"/>
                  </a:lnTo>
                  <a:lnTo>
                    <a:pt x="30000" y="43200"/>
                  </a:lnTo>
                  <a:lnTo>
                    <a:pt x="30000" y="33600"/>
                  </a:lnTo>
                  <a:lnTo>
                    <a:pt x="20000" y="19200"/>
                  </a:lnTo>
                  <a:lnTo>
                    <a:pt x="0" y="4800"/>
                  </a:lnTo>
                  <a:lnTo>
                    <a:pt x="0"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45" name="Shape 6145"/>
            <p:cNvSpPr/>
            <p:nvPr/>
          </p:nvSpPr>
          <p:spPr>
            <a:xfrm>
              <a:off x="3797" y="3121"/>
              <a:ext cx="15" cy="4"/>
            </a:xfrm>
            <a:custGeom>
              <a:pathLst>
                <a:path extrusionOk="0" h="120000" w="120000">
                  <a:moveTo>
                    <a:pt x="0" y="0"/>
                  </a:moveTo>
                  <a:lnTo>
                    <a:pt x="13333" y="24000"/>
                  </a:lnTo>
                  <a:lnTo>
                    <a:pt x="33333" y="48000"/>
                  </a:lnTo>
                  <a:lnTo>
                    <a:pt x="53333" y="48000"/>
                  </a:lnTo>
                  <a:lnTo>
                    <a:pt x="66666" y="48000"/>
                  </a:lnTo>
                  <a:lnTo>
                    <a:pt x="80000" y="48000"/>
                  </a:lnTo>
                  <a:lnTo>
                    <a:pt x="93333" y="72000"/>
                  </a:lnTo>
                  <a:lnTo>
                    <a:pt x="106666" y="72000"/>
                  </a:lnTo>
                  <a:lnTo>
                    <a:pt x="113333" y="96000"/>
                  </a:lnTo>
                  <a:lnTo>
                    <a:pt x="0"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46" name="Shape 6146"/>
            <p:cNvSpPr/>
            <p:nvPr/>
          </p:nvSpPr>
          <p:spPr>
            <a:xfrm>
              <a:off x="3797" y="3126"/>
              <a:ext cx="26" cy="7"/>
            </a:xfrm>
            <a:custGeom>
              <a:pathLst>
                <a:path extrusionOk="0" h="120000" w="120000">
                  <a:moveTo>
                    <a:pt x="0" y="102857"/>
                  </a:moveTo>
                  <a:lnTo>
                    <a:pt x="0" y="102857"/>
                  </a:lnTo>
                  <a:lnTo>
                    <a:pt x="12413" y="68571"/>
                  </a:lnTo>
                  <a:lnTo>
                    <a:pt x="33103" y="51428"/>
                  </a:lnTo>
                  <a:lnTo>
                    <a:pt x="53793" y="51428"/>
                  </a:lnTo>
                  <a:lnTo>
                    <a:pt x="70344" y="51428"/>
                  </a:lnTo>
                  <a:lnTo>
                    <a:pt x="82758" y="51428"/>
                  </a:lnTo>
                  <a:lnTo>
                    <a:pt x="99310" y="34285"/>
                  </a:lnTo>
                  <a:lnTo>
                    <a:pt x="111724" y="17142"/>
                  </a:lnTo>
                  <a:lnTo>
                    <a:pt x="115862"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47" name="Shape 6147"/>
            <p:cNvSpPr/>
            <p:nvPr/>
          </p:nvSpPr>
          <p:spPr>
            <a:xfrm>
              <a:off x="3893" y="3151"/>
              <a:ext cx="7" cy="9"/>
            </a:xfrm>
            <a:custGeom>
              <a:pathLst>
                <a:path extrusionOk="0" h="120000" w="120000">
                  <a:moveTo>
                    <a:pt x="40000" y="106666"/>
                  </a:moveTo>
                  <a:lnTo>
                    <a:pt x="66666" y="106666"/>
                  </a:lnTo>
                  <a:lnTo>
                    <a:pt x="66666" y="53333"/>
                  </a:lnTo>
                  <a:lnTo>
                    <a:pt x="106666" y="53333"/>
                  </a:lnTo>
                  <a:lnTo>
                    <a:pt x="66666" y="0"/>
                  </a:lnTo>
                  <a:lnTo>
                    <a:pt x="40000" y="0"/>
                  </a:lnTo>
                  <a:lnTo>
                    <a:pt x="0" y="0"/>
                  </a:lnTo>
                  <a:lnTo>
                    <a:pt x="0" y="53333"/>
                  </a:lnTo>
                  <a:lnTo>
                    <a:pt x="0" y="106666"/>
                  </a:lnTo>
                  <a:lnTo>
                    <a:pt x="40000" y="106666"/>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48" name="Shape 6148"/>
            <p:cNvSpPr/>
            <p:nvPr/>
          </p:nvSpPr>
          <p:spPr>
            <a:xfrm>
              <a:off x="3866" y="3159"/>
              <a:ext cx="9" cy="9"/>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49" name="Shape 6149"/>
            <p:cNvSpPr/>
            <p:nvPr/>
          </p:nvSpPr>
          <p:spPr>
            <a:xfrm>
              <a:off x="3850" y="3142"/>
              <a:ext cx="7" cy="7"/>
            </a:xfrm>
            <a:custGeom>
              <a:pathLst>
                <a:path extrusionOk="0" h="120000" w="120000">
                  <a:moveTo>
                    <a:pt x="48000" y="105000"/>
                  </a:moveTo>
                  <a:lnTo>
                    <a:pt x="48000" y="105000"/>
                  </a:lnTo>
                  <a:lnTo>
                    <a:pt x="48000" y="75000"/>
                  </a:lnTo>
                  <a:lnTo>
                    <a:pt x="108000" y="75000"/>
                  </a:lnTo>
                  <a:lnTo>
                    <a:pt x="108000" y="30000"/>
                  </a:lnTo>
                  <a:lnTo>
                    <a:pt x="48000" y="0"/>
                  </a:lnTo>
                  <a:lnTo>
                    <a:pt x="0" y="0"/>
                  </a:lnTo>
                  <a:lnTo>
                    <a:pt x="0" y="30000"/>
                  </a:lnTo>
                  <a:lnTo>
                    <a:pt x="0" y="75000"/>
                  </a:lnTo>
                  <a:lnTo>
                    <a:pt x="0" y="105000"/>
                  </a:lnTo>
                  <a:lnTo>
                    <a:pt x="48000" y="105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50" name="Shape 6150"/>
            <p:cNvSpPr/>
            <p:nvPr/>
          </p:nvSpPr>
          <p:spPr>
            <a:xfrm>
              <a:off x="3888" y="3110"/>
              <a:ext cx="9" cy="7"/>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51" name="Shape 6151"/>
            <p:cNvSpPr/>
            <p:nvPr/>
          </p:nvSpPr>
          <p:spPr>
            <a:xfrm>
              <a:off x="3834" y="3067"/>
              <a:ext cx="7" cy="9"/>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52" name="Shape 6152"/>
            <p:cNvSpPr/>
            <p:nvPr/>
          </p:nvSpPr>
          <p:spPr>
            <a:xfrm>
              <a:off x="3859" y="3070"/>
              <a:ext cx="9" cy="7"/>
            </a:xfrm>
            <a:custGeom>
              <a:pathLst>
                <a:path extrusionOk="0" h="120000" w="120000">
                  <a:moveTo>
                    <a:pt x="48000" y="105000"/>
                  </a:moveTo>
                  <a:lnTo>
                    <a:pt x="108000" y="105000"/>
                  </a:lnTo>
                  <a:lnTo>
                    <a:pt x="108000" y="75000"/>
                  </a:lnTo>
                  <a:lnTo>
                    <a:pt x="108000" y="30000"/>
                  </a:lnTo>
                  <a:lnTo>
                    <a:pt x="48000" y="30000"/>
                  </a:lnTo>
                  <a:lnTo>
                    <a:pt x="48000" y="0"/>
                  </a:lnTo>
                  <a:lnTo>
                    <a:pt x="0" y="0"/>
                  </a:lnTo>
                  <a:lnTo>
                    <a:pt x="0" y="30000"/>
                  </a:lnTo>
                  <a:lnTo>
                    <a:pt x="0" y="75000"/>
                  </a:lnTo>
                  <a:lnTo>
                    <a:pt x="0" y="105000"/>
                  </a:lnTo>
                  <a:lnTo>
                    <a:pt x="48000" y="105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53" name="Shape 6153"/>
            <p:cNvSpPr/>
            <p:nvPr/>
          </p:nvSpPr>
          <p:spPr>
            <a:xfrm>
              <a:off x="3816" y="3145"/>
              <a:ext cx="7" cy="9"/>
            </a:xfrm>
            <a:custGeom>
              <a:pathLst>
                <a:path extrusionOk="0" h="120000" w="120000">
                  <a:moveTo>
                    <a:pt x="66666" y="108000"/>
                  </a:moveTo>
                  <a:lnTo>
                    <a:pt x="106666" y="108000"/>
                  </a:lnTo>
                  <a:lnTo>
                    <a:pt x="106666" y="0"/>
                  </a:lnTo>
                  <a:lnTo>
                    <a:pt x="66666" y="0"/>
                  </a:lnTo>
                  <a:lnTo>
                    <a:pt x="40000" y="0"/>
                  </a:lnTo>
                  <a:lnTo>
                    <a:pt x="0" y="0"/>
                  </a:lnTo>
                  <a:lnTo>
                    <a:pt x="0" y="108000"/>
                  </a:lnTo>
                  <a:lnTo>
                    <a:pt x="40000" y="108000"/>
                  </a:lnTo>
                  <a:lnTo>
                    <a:pt x="66666" y="108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54" name="Shape 6154"/>
            <p:cNvSpPr/>
            <p:nvPr/>
          </p:nvSpPr>
          <p:spPr>
            <a:xfrm>
              <a:off x="3818" y="3177"/>
              <a:ext cx="9" cy="9"/>
            </a:xfrm>
            <a:custGeom>
              <a:pathLst>
                <a:path extrusionOk="0" h="120000" w="120000">
                  <a:moveTo>
                    <a:pt x="48000" y="108000"/>
                  </a:moveTo>
                  <a:lnTo>
                    <a:pt x="48000" y="108000"/>
                  </a:lnTo>
                  <a:lnTo>
                    <a:pt x="108000" y="108000"/>
                  </a:lnTo>
                  <a:lnTo>
                    <a:pt x="48000" y="0"/>
                  </a:lnTo>
                  <a:lnTo>
                    <a:pt x="0" y="0"/>
                  </a:lnTo>
                  <a:lnTo>
                    <a:pt x="0" y="108000"/>
                  </a:lnTo>
                  <a:lnTo>
                    <a:pt x="48000" y="108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55" name="Shape 6155"/>
            <p:cNvSpPr/>
            <p:nvPr/>
          </p:nvSpPr>
          <p:spPr>
            <a:xfrm>
              <a:off x="3797" y="3156"/>
              <a:ext cx="7" cy="7"/>
            </a:xfrm>
            <a:custGeom>
              <a:pathLst>
                <a:path extrusionOk="0" h="120000" w="120000">
                  <a:moveTo>
                    <a:pt x="66666" y="105000"/>
                  </a:moveTo>
                  <a:lnTo>
                    <a:pt x="66666" y="105000"/>
                  </a:lnTo>
                  <a:lnTo>
                    <a:pt x="66666" y="7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lnTo>
                    <a:pt x="66666" y="105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56" name="Shape 6156"/>
            <p:cNvSpPr/>
            <p:nvPr/>
          </p:nvSpPr>
          <p:spPr>
            <a:xfrm>
              <a:off x="3795" y="3097"/>
              <a:ext cx="9" cy="7"/>
            </a:xfrm>
            <a:custGeom>
              <a:pathLst>
                <a:path extrusionOk="0" h="120000" w="120000">
                  <a:moveTo>
                    <a:pt x="48000" y="105000"/>
                  </a:move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57" name="Shape 6157"/>
            <p:cNvSpPr/>
            <p:nvPr/>
          </p:nvSpPr>
          <p:spPr>
            <a:xfrm>
              <a:off x="3904" y="3175"/>
              <a:ext cx="7" cy="7"/>
            </a:xfrm>
            <a:custGeom>
              <a:pathLst>
                <a:path extrusionOk="0" h="120000" w="120000">
                  <a:moveTo>
                    <a:pt x="66666" y="105000"/>
                  </a:moveTo>
                  <a:lnTo>
                    <a:pt x="66666" y="105000"/>
                  </a:lnTo>
                  <a:lnTo>
                    <a:pt x="66666" y="75000"/>
                  </a:lnTo>
                  <a:lnTo>
                    <a:pt x="106666" y="75000"/>
                  </a:lnTo>
                  <a:lnTo>
                    <a:pt x="106666" y="30000"/>
                  </a:lnTo>
                  <a:lnTo>
                    <a:pt x="66666" y="0"/>
                  </a:lnTo>
                  <a:lnTo>
                    <a:pt x="40000" y="0"/>
                  </a:lnTo>
                  <a:lnTo>
                    <a:pt x="0" y="0"/>
                  </a:lnTo>
                  <a:lnTo>
                    <a:pt x="0" y="30000"/>
                  </a:lnTo>
                  <a:lnTo>
                    <a:pt x="0" y="75000"/>
                  </a:lnTo>
                  <a:lnTo>
                    <a:pt x="40000" y="105000"/>
                  </a:lnTo>
                  <a:lnTo>
                    <a:pt x="66666" y="105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58" name="Shape 6158"/>
            <p:cNvSpPr/>
            <p:nvPr/>
          </p:nvSpPr>
          <p:spPr>
            <a:xfrm>
              <a:off x="3916" y="3137"/>
              <a:ext cx="9" cy="9"/>
            </a:xfrm>
            <a:custGeom>
              <a:pathLst>
                <a:path extrusionOk="0" h="120000" w="120000">
                  <a:moveTo>
                    <a:pt x="48000" y="108000"/>
                  </a:moveTo>
                  <a:lnTo>
                    <a:pt x="108000" y="108000"/>
                  </a:lnTo>
                  <a:lnTo>
                    <a:pt x="108000" y="0"/>
                  </a:lnTo>
                  <a:lnTo>
                    <a:pt x="48000" y="0"/>
                  </a:lnTo>
                  <a:lnTo>
                    <a:pt x="0" y="0"/>
                  </a:lnTo>
                  <a:lnTo>
                    <a:pt x="0" y="108000"/>
                  </a:lnTo>
                  <a:lnTo>
                    <a:pt x="48000" y="108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59" name="Shape 6159"/>
            <p:cNvSpPr/>
            <p:nvPr/>
          </p:nvSpPr>
          <p:spPr>
            <a:xfrm>
              <a:off x="3899" y="3092"/>
              <a:ext cx="7" cy="7"/>
            </a:xfrm>
            <a:custGeom>
              <a:pathLst>
                <a:path extrusionOk="0" h="120000" w="120000">
                  <a:moveTo>
                    <a:pt x="30000" y="105000"/>
                  </a:moveTo>
                  <a:lnTo>
                    <a:pt x="75000" y="105000"/>
                  </a:lnTo>
                  <a:lnTo>
                    <a:pt x="75000" y="75000"/>
                  </a:lnTo>
                  <a:lnTo>
                    <a:pt x="105000" y="75000"/>
                  </a:lnTo>
                  <a:lnTo>
                    <a:pt x="105000" y="30000"/>
                  </a:lnTo>
                  <a:lnTo>
                    <a:pt x="75000" y="30000"/>
                  </a:lnTo>
                  <a:lnTo>
                    <a:pt x="75000" y="0"/>
                  </a:lnTo>
                  <a:lnTo>
                    <a:pt x="30000" y="0"/>
                  </a:lnTo>
                  <a:lnTo>
                    <a:pt x="0" y="30000"/>
                  </a:lnTo>
                  <a:lnTo>
                    <a:pt x="0" y="75000"/>
                  </a:lnTo>
                  <a:lnTo>
                    <a:pt x="0" y="105000"/>
                  </a:lnTo>
                  <a:lnTo>
                    <a:pt x="30000" y="105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60" name="Shape 6160"/>
            <p:cNvSpPr/>
            <p:nvPr/>
          </p:nvSpPr>
          <p:spPr>
            <a:xfrm>
              <a:off x="3863" y="3084"/>
              <a:ext cx="7" cy="7"/>
            </a:xfrm>
            <a:custGeom>
              <a:pathLst>
                <a:path extrusionOk="0" h="120000" w="120000">
                  <a:moveTo>
                    <a:pt x="66666" y="105000"/>
                  </a:moveTo>
                  <a:lnTo>
                    <a:pt x="106666" y="75000"/>
                  </a:lnTo>
                  <a:lnTo>
                    <a:pt x="106666" y="30000"/>
                  </a:lnTo>
                  <a:lnTo>
                    <a:pt x="106666" y="0"/>
                  </a:lnTo>
                  <a:lnTo>
                    <a:pt x="66666" y="0"/>
                  </a:lnTo>
                  <a:lnTo>
                    <a:pt x="40000" y="0"/>
                  </a:lnTo>
                  <a:lnTo>
                    <a:pt x="0" y="30000"/>
                  </a:lnTo>
                  <a:lnTo>
                    <a:pt x="0" y="75000"/>
                  </a:lnTo>
                  <a:lnTo>
                    <a:pt x="40000" y="105000"/>
                  </a:lnTo>
                  <a:lnTo>
                    <a:pt x="66666" y="105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61" name="Shape 6161"/>
            <p:cNvSpPr/>
            <p:nvPr/>
          </p:nvSpPr>
          <p:spPr>
            <a:xfrm>
              <a:off x="3879" y="3076"/>
              <a:ext cx="7" cy="9"/>
            </a:xfrm>
            <a:custGeom>
              <a:pathLst>
                <a:path extrusionOk="0" h="120000" w="120000">
                  <a:moveTo>
                    <a:pt x="66666" y="106666"/>
                  </a:moveTo>
                  <a:lnTo>
                    <a:pt x="106666" y="106666"/>
                  </a:lnTo>
                  <a:lnTo>
                    <a:pt x="106666" y="53333"/>
                  </a:lnTo>
                  <a:lnTo>
                    <a:pt x="106666" y="0"/>
                  </a:lnTo>
                  <a:lnTo>
                    <a:pt x="66666" y="0"/>
                  </a:lnTo>
                  <a:lnTo>
                    <a:pt x="40000" y="0"/>
                  </a:lnTo>
                  <a:lnTo>
                    <a:pt x="0" y="0"/>
                  </a:lnTo>
                  <a:lnTo>
                    <a:pt x="0" y="53333"/>
                  </a:lnTo>
                  <a:lnTo>
                    <a:pt x="0" y="106666"/>
                  </a:lnTo>
                  <a:lnTo>
                    <a:pt x="40000" y="106666"/>
                  </a:lnTo>
                  <a:lnTo>
                    <a:pt x="66666" y="106666"/>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62" name="Shape 6162"/>
            <p:cNvSpPr/>
            <p:nvPr/>
          </p:nvSpPr>
          <p:spPr>
            <a:xfrm>
              <a:off x="3984" y="2394"/>
              <a:ext cx="249" cy="872"/>
            </a:xfrm>
            <a:custGeom>
              <a:pathLst>
                <a:path extrusionOk="0" h="120000" w="120000">
                  <a:moveTo>
                    <a:pt x="17935" y="5366"/>
                  </a:moveTo>
                  <a:lnTo>
                    <a:pt x="17935" y="5366"/>
                  </a:lnTo>
                  <a:lnTo>
                    <a:pt x="21779" y="4541"/>
                  </a:lnTo>
                  <a:lnTo>
                    <a:pt x="26049" y="3715"/>
                  </a:lnTo>
                  <a:lnTo>
                    <a:pt x="29893" y="3027"/>
                  </a:lnTo>
                  <a:lnTo>
                    <a:pt x="33309" y="2477"/>
                  </a:lnTo>
                  <a:lnTo>
                    <a:pt x="36298" y="1788"/>
                  </a:lnTo>
                  <a:lnTo>
                    <a:pt x="39715" y="1376"/>
                  </a:lnTo>
                  <a:lnTo>
                    <a:pt x="43131" y="825"/>
                  </a:lnTo>
                  <a:lnTo>
                    <a:pt x="46548" y="550"/>
                  </a:lnTo>
                  <a:lnTo>
                    <a:pt x="50391" y="275"/>
                  </a:lnTo>
                  <a:lnTo>
                    <a:pt x="54661" y="137"/>
                  </a:lnTo>
                  <a:lnTo>
                    <a:pt x="58932" y="0"/>
                  </a:lnTo>
                  <a:lnTo>
                    <a:pt x="64056" y="0"/>
                  </a:lnTo>
                  <a:lnTo>
                    <a:pt x="69181" y="0"/>
                  </a:lnTo>
                  <a:lnTo>
                    <a:pt x="74306" y="275"/>
                  </a:lnTo>
                  <a:lnTo>
                    <a:pt x="81138" y="550"/>
                  </a:lnTo>
                  <a:lnTo>
                    <a:pt x="88398" y="825"/>
                  </a:lnTo>
                  <a:lnTo>
                    <a:pt x="101209" y="1926"/>
                  </a:lnTo>
                  <a:lnTo>
                    <a:pt x="110604" y="3302"/>
                  </a:lnTo>
                  <a:lnTo>
                    <a:pt x="116156" y="5229"/>
                  </a:lnTo>
                  <a:lnTo>
                    <a:pt x="119145" y="7431"/>
                  </a:lnTo>
                  <a:lnTo>
                    <a:pt x="119572" y="9908"/>
                  </a:lnTo>
                  <a:lnTo>
                    <a:pt x="119145" y="12660"/>
                  </a:lnTo>
                  <a:lnTo>
                    <a:pt x="117864" y="15550"/>
                  </a:lnTo>
                  <a:lnTo>
                    <a:pt x="116156" y="18715"/>
                  </a:lnTo>
                  <a:lnTo>
                    <a:pt x="116156" y="20504"/>
                  </a:lnTo>
                  <a:lnTo>
                    <a:pt x="115729" y="22844"/>
                  </a:lnTo>
                  <a:lnTo>
                    <a:pt x="115302" y="26009"/>
                  </a:lnTo>
                  <a:lnTo>
                    <a:pt x="114875" y="29449"/>
                  </a:lnTo>
                  <a:lnTo>
                    <a:pt x="114448" y="33302"/>
                  </a:lnTo>
                  <a:lnTo>
                    <a:pt x="114021" y="37568"/>
                  </a:lnTo>
                  <a:lnTo>
                    <a:pt x="114021" y="41972"/>
                  </a:lnTo>
                  <a:lnTo>
                    <a:pt x="113167" y="46513"/>
                  </a:lnTo>
                  <a:lnTo>
                    <a:pt x="112740" y="51192"/>
                  </a:lnTo>
                  <a:lnTo>
                    <a:pt x="112740" y="55596"/>
                  </a:lnTo>
                  <a:lnTo>
                    <a:pt x="112740" y="59862"/>
                  </a:lnTo>
                  <a:lnTo>
                    <a:pt x="112740" y="63853"/>
                  </a:lnTo>
                  <a:lnTo>
                    <a:pt x="112740" y="67568"/>
                  </a:lnTo>
                  <a:lnTo>
                    <a:pt x="112740" y="70596"/>
                  </a:lnTo>
                  <a:lnTo>
                    <a:pt x="113167" y="73211"/>
                  </a:lnTo>
                  <a:lnTo>
                    <a:pt x="114021" y="75275"/>
                  </a:lnTo>
                  <a:lnTo>
                    <a:pt x="114448" y="76788"/>
                  </a:lnTo>
                  <a:lnTo>
                    <a:pt x="114875" y="78440"/>
                  </a:lnTo>
                  <a:lnTo>
                    <a:pt x="114875" y="80366"/>
                  </a:lnTo>
                  <a:lnTo>
                    <a:pt x="115302" y="82431"/>
                  </a:lnTo>
                  <a:lnTo>
                    <a:pt x="115302" y="84495"/>
                  </a:lnTo>
                  <a:lnTo>
                    <a:pt x="115729" y="86834"/>
                  </a:lnTo>
                  <a:lnTo>
                    <a:pt x="115729" y="89036"/>
                  </a:lnTo>
                  <a:lnTo>
                    <a:pt x="115729" y="91238"/>
                  </a:lnTo>
                  <a:lnTo>
                    <a:pt x="115729" y="93577"/>
                  </a:lnTo>
                  <a:lnTo>
                    <a:pt x="115729" y="95779"/>
                  </a:lnTo>
                  <a:lnTo>
                    <a:pt x="115729" y="97981"/>
                  </a:lnTo>
                  <a:lnTo>
                    <a:pt x="115729" y="100045"/>
                  </a:lnTo>
                  <a:lnTo>
                    <a:pt x="115729" y="101972"/>
                  </a:lnTo>
                  <a:lnTo>
                    <a:pt x="115729" y="103761"/>
                  </a:lnTo>
                  <a:lnTo>
                    <a:pt x="115302" y="105412"/>
                  </a:lnTo>
                  <a:lnTo>
                    <a:pt x="115302" y="106926"/>
                  </a:lnTo>
                  <a:lnTo>
                    <a:pt x="114021" y="109816"/>
                  </a:lnTo>
                  <a:lnTo>
                    <a:pt x="111032" y="112431"/>
                  </a:lnTo>
                  <a:lnTo>
                    <a:pt x="106761" y="114633"/>
                  </a:lnTo>
                  <a:lnTo>
                    <a:pt x="100355" y="116422"/>
                  </a:lnTo>
                  <a:lnTo>
                    <a:pt x="92241" y="117798"/>
                  </a:lnTo>
                  <a:lnTo>
                    <a:pt x="82419" y="118899"/>
                  </a:lnTo>
                  <a:lnTo>
                    <a:pt x="72170" y="119449"/>
                  </a:lnTo>
                  <a:lnTo>
                    <a:pt x="58932" y="119862"/>
                  </a:lnTo>
                  <a:lnTo>
                    <a:pt x="54234" y="119724"/>
                  </a:lnTo>
                  <a:lnTo>
                    <a:pt x="48683" y="119174"/>
                  </a:lnTo>
                  <a:lnTo>
                    <a:pt x="41423" y="118348"/>
                  </a:lnTo>
                  <a:lnTo>
                    <a:pt x="34163" y="117247"/>
                  </a:lnTo>
                  <a:lnTo>
                    <a:pt x="27330" y="116009"/>
                  </a:lnTo>
                  <a:lnTo>
                    <a:pt x="21779" y="114770"/>
                  </a:lnTo>
                  <a:lnTo>
                    <a:pt x="16227" y="113394"/>
                  </a:lnTo>
                  <a:lnTo>
                    <a:pt x="13238" y="112155"/>
                  </a:lnTo>
                  <a:lnTo>
                    <a:pt x="11957" y="111055"/>
                  </a:lnTo>
                  <a:lnTo>
                    <a:pt x="11103" y="109678"/>
                  </a:lnTo>
                  <a:lnTo>
                    <a:pt x="10676" y="108302"/>
                  </a:lnTo>
                  <a:lnTo>
                    <a:pt x="10249" y="106651"/>
                  </a:lnTo>
                  <a:lnTo>
                    <a:pt x="9395" y="104724"/>
                  </a:lnTo>
                  <a:lnTo>
                    <a:pt x="8967" y="102522"/>
                  </a:lnTo>
                  <a:lnTo>
                    <a:pt x="8113" y="100045"/>
                  </a:lnTo>
                  <a:lnTo>
                    <a:pt x="6405" y="97018"/>
                  </a:lnTo>
                  <a:lnTo>
                    <a:pt x="5124" y="95366"/>
                  </a:lnTo>
                  <a:lnTo>
                    <a:pt x="4270" y="93577"/>
                  </a:lnTo>
                  <a:lnTo>
                    <a:pt x="3416" y="91513"/>
                  </a:lnTo>
                  <a:lnTo>
                    <a:pt x="2989" y="89449"/>
                  </a:lnTo>
                  <a:lnTo>
                    <a:pt x="2562" y="87247"/>
                  </a:lnTo>
                  <a:lnTo>
                    <a:pt x="1281" y="85045"/>
                  </a:lnTo>
                  <a:lnTo>
                    <a:pt x="854" y="82706"/>
                  </a:lnTo>
                  <a:lnTo>
                    <a:pt x="427" y="80366"/>
                  </a:lnTo>
                  <a:lnTo>
                    <a:pt x="0" y="78165"/>
                  </a:lnTo>
                  <a:lnTo>
                    <a:pt x="0" y="75963"/>
                  </a:lnTo>
                  <a:lnTo>
                    <a:pt x="0" y="73899"/>
                  </a:lnTo>
                  <a:lnTo>
                    <a:pt x="0" y="71834"/>
                  </a:lnTo>
                  <a:lnTo>
                    <a:pt x="0" y="69908"/>
                  </a:lnTo>
                  <a:lnTo>
                    <a:pt x="0" y="68119"/>
                  </a:lnTo>
                  <a:lnTo>
                    <a:pt x="427" y="66743"/>
                  </a:lnTo>
                  <a:lnTo>
                    <a:pt x="854" y="65366"/>
                  </a:lnTo>
                  <a:lnTo>
                    <a:pt x="1281" y="64128"/>
                  </a:lnTo>
                  <a:lnTo>
                    <a:pt x="1708" y="62477"/>
                  </a:lnTo>
                  <a:lnTo>
                    <a:pt x="2989" y="60688"/>
                  </a:lnTo>
                  <a:lnTo>
                    <a:pt x="3416" y="58486"/>
                  </a:lnTo>
                  <a:lnTo>
                    <a:pt x="3416" y="56422"/>
                  </a:lnTo>
                  <a:lnTo>
                    <a:pt x="4270" y="53944"/>
                  </a:lnTo>
                  <a:lnTo>
                    <a:pt x="4697" y="51605"/>
                  </a:lnTo>
                  <a:lnTo>
                    <a:pt x="5124" y="49266"/>
                  </a:lnTo>
                  <a:lnTo>
                    <a:pt x="5124" y="46788"/>
                  </a:lnTo>
                  <a:lnTo>
                    <a:pt x="5551" y="44311"/>
                  </a:lnTo>
                  <a:lnTo>
                    <a:pt x="5551" y="42110"/>
                  </a:lnTo>
                  <a:lnTo>
                    <a:pt x="5551" y="39908"/>
                  </a:lnTo>
                  <a:lnTo>
                    <a:pt x="5551" y="37981"/>
                  </a:lnTo>
                  <a:lnTo>
                    <a:pt x="5124" y="36192"/>
                  </a:lnTo>
                  <a:lnTo>
                    <a:pt x="4697" y="34678"/>
                  </a:lnTo>
                  <a:lnTo>
                    <a:pt x="4270" y="33440"/>
                  </a:lnTo>
                  <a:lnTo>
                    <a:pt x="3416" y="31788"/>
                  </a:lnTo>
                  <a:lnTo>
                    <a:pt x="2989" y="30137"/>
                  </a:lnTo>
                  <a:lnTo>
                    <a:pt x="2562" y="28348"/>
                  </a:lnTo>
                  <a:lnTo>
                    <a:pt x="1708" y="26559"/>
                  </a:lnTo>
                  <a:lnTo>
                    <a:pt x="1708" y="24908"/>
                  </a:lnTo>
                  <a:lnTo>
                    <a:pt x="1708" y="23119"/>
                  </a:lnTo>
                  <a:lnTo>
                    <a:pt x="1708" y="21330"/>
                  </a:lnTo>
                  <a:lnTo>
                    <a:pt x="2562" y="19816"/>
                  </a:lnTo>
                  <a:lnTo>
                    <a:pt x="2562" y="18165"/>
                  </a:lnTo>
                  <a:lnTo>
                    <a:pt x="2989" y="16926"/>
                  </a:lnTo>
                  <a:lnTo>
                    <a:pt x="2989" y="15688"/>
                  </a:lnTo>
                  <a:lnTo>
                    <a:pt x="3416" y="14724"/>
                  </a:lnTo>
                  <a:lnTo>
                    <a:pt x="3416" y="13761"/>
                  </a:lnTo>
                  <a:lnTo>
                    <a:pt x="3416" y="13348"/>
                  </a:lnTo>
                  <a:lnTo>
                    <a:pt x="3416" y="13073"/>
                  </a:lnTo>
                  <a:lnTo>
                    <a:pt x="3843" y="12247"/>
                  </a:lnTo>
                  <a:lnTo>
                    <a:pt x="4270" y="11284"/>
                  </a:lnTo>
                  <a:lnTo>
                    <a:pt x="4697" y="10458"/>
                  </a:lnTo>
                  <a:lnTo>
                    <a:pt x="5551" y="9495"/>
                  </a:lnTo>
                  <a:lnTo>
                    <a:pt x="7259" y="8532"/>
                  </a:lnTo>
                  <a:lnTo>
                    <a:pt x="8967" y="7568"/>
                  </a:lnTo>
                  <a:lnTo>
                    <a:pt x="12384" y="6467"/>
                  </a:lnTo>
                  <a:lnTo>
                    <a:pt x="17935" y="5366"/>
                  </a:lnTo>
                </a:path>
              </a:pathLst>
            </a:custGeom>
            <a:solidFill>
              <a:srgbClr val="FFFFA3"/>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63" name="Shape 6163"/>
            <p:cNvSpPr/>
            <p:nvPr/>
          </p:nvSpPr>
          <p:spPr>
            <a:xfrm>
              <a:off x="4013" y="2487"/>
              <a:ext cx="36" cy="35"/>
            </a:xfrm>
            <a:custGeom>
              <a:pathLst>
                <a:path extrusionOk="0" h="120000" w="120000">
                  <a:moveTo>
                    <a:pt x="60000" y="116571"/>
                  </a:moveTo>
                  <a:lnTo>
                    <a:pt x="60000" y="116571"/>
                  </a:lnTo>
                  <a:lnTo>
                    <a:pt x="84000" y="113142"/>
                  </a:lnTo>
                  <a:lnTo>
                    <a:pt x="99000" y="99428"/>
                  </a:lnTo>
                  <a:lnTo>
                    <a:pt x="114000" y="82285"/>
                  </a:lnTo>
                  <a:lnTo>
                    <a:pt x="117000" y="58285"/>
                  </a:lnTo>
                  <a:lnTo>
                    <a:pt x="114000" y="34285"/>
                  </a:lnTo>
                  <a:lnTo>
                    <a:pt x="99000" y="17142"/>
                  </a:lnTo>
                  <a:lnTo>
                    <a:pt x="84000" y="3428"/>
                  </a:lnTo>
                  <a:lnTo>
                    <a:pt x="60000" y="0"/>
                  </a:lnTo>
                  <a:lnTo>
                    <a:pt x="36000" y="3428"/>
                  </a:lnTo>
                  <a:lnTo>
                    <a:pt x="18000" y="17142"/>
                  </a:lnTo>
                  <a:lnTo>
                    <a:pt x="6000" y="34285"/>
                  </a:lnTo>
                  <a:lnTo>
                    <a:pt x="0" y="58285"/>
                  </a:lnTo>
                  <a:lnTo>
                    <a:pt x="6000" y="82285"/>
                  </a:lnTo>
                  <a:lnTo>
                    <a:pt x="18000" y="99428"/>
                  </a:lnTo>
                  <a:lnTo>
                    <a:pt x="36000" y="113142"/>
                  </a:lnTo>
                  <a:lnTo>
                    <a:pt x="60000" y="116571"/>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64" name="Shape 6164"/>
            <p:cNvSpPr/>
            <p:nvPr/>
          </p:nvSpPr>
          <p:spPr>
            <a:xfrm>
              <a:off x="4038" y="2439"/>
              <a:ext cx="36" cy="36"/>
            </a:xfrm>
            <a:custGeom>
              <a:pathLst>
                <a:path extrusionOk="0" h="120000" w="120000">
                  <a:moveTo>
                    <a:pt x="57000" y="116666"/>
                  </a:moveTo>
                  <a:lnTo>
                    <a:pt x="57000" y="116666"/>
                  </a:lnTo>
                  <a:lnTo>
                    <a:pt x="81000" y="113333"/>
                  </a:lnTo>
                  <a:lnTo>
                    <a:pt x="99000" y="100000"/>
                  </a:lnTo>
                  <a:lnTo>
                    <a:pt x="114000" y="80000"/>
                  </a:lnTo>
                  <a:lnTo>
                    <a:pt x="117000" y="56666"/>
                  </a:lnTo>
                  <a:lnTo>
                    <a:pt x="114000" y="33333"/>
                  </a:lnTo>
                  <a:lnTo>
                    <a:pt x="99000" y="16666"/>
                  </a:lnTo>
                  <a:lnTo>
                    <a:pt x="81000" y="6666"/>
                  </a:lnTo>
                  <a:lnTo>
                    <a:pt x="57000" y="0"/>
                  </a:lnTo>
                  <a:lnTo>
                    <a:pt x="33000" y="6666"/>
                  </a:lnTo>
                  <a:lnTo>
                    <a:pt x="18000" y="16666"/>
                  </a:lnTo>
                  <a:lnTo>
                    <a:pt x="6000" y="33333"/>
                  </a:lnTo>
                  <a:lnTo>
                    <a:pt x="0" y="56666"/>
                  </a:lnTo>
                  <a:lnTo>
                    <a:pt x="6000" y="80000"/>
                  </a:lnTo>
                  <a:lnTo>
                    <a:pt x="18000" y="100000"/>
                  </a:lnTo>
                  <a:lnTo>
                    <a:pt x="33000" y="113333"/>
                  </a:lnTo>
                  <a:lnTo>
                    <a:pt x="57000" y="116666"/>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65" name="Shape 6165"/>
            <p:cNvSpPr/>
            <p:nvPr/>
          </p:nvSpPr>
          <p:spPr>
            <a:xfrm>
              <a:off x="4095" y="2418"/>
              <a:ext cx="36" cy="36"/>
            </a:xfrm>
            <a:custGeom>
              <a:pathLst>
                <a:path extrusionOk="0" h="120000" w="120000">
                  <a:moveTo>
                    <a:pt x="55609" y="116756"/>
                  </a:moveTo>
                  <a:lnTo>
                    <a:pt x="55609" y="116756"/>
                  </a:lnTo>
                  <a:lnTo>
                    <a:pt x="79024" y="110270"/>
                  </a:lnTo>
                  <a:lnTo>
                    <a:pt x="99512" y="100540"/>
                  </a:lnTo>
                  <a:lnTo>
                    <a:pt x="114146" y="81081"/>
                  </a:lnTo>
                  <a:lnTo>
                    <a:pt x="117073" y="58378"/>
                  </a:lnTo>
                  <a:lnTo>
                    <a:pt x="114146" y="35675"/>
                  </a:lnTo>
                  <a:lnTo>
                    <a:pt x="99512" y="19459"/>
                  </a:lnTo>
                  <a:lnTo>
                    <a:pt x="79024" y="6486"/>
                  </a:lnTo>
                  <a:lnTo>
                    <a:pt x="55609" y="0"/>
                  </a:lnTo>
                  <a:lnTo>
                    <a:pt x="32195" y="6486"/>
                  </a:lnTo>
                  <a:lnTo>
                    <a:pt x="17560" y="19459"/>
                  </a:lnTo>
                  <a:lnTo>
                    <a:pt x="5853" y="35675"/>
                  </a:lnTo>
                  <a:lnTo>
                    <a:pt x="0" y="58378"/>
                  </a:lnTo>
                  <a:lnTo>
                    <a:pt x="5853" y="81081"/>
                  </a:lnTo>
                  <a:lnTo>
                    <a:pt x="17560" y="100540"/>
                  </a:lnTo>
                  <a:lnTo>
                    <a:pt x="32195" y="110270"/>
                  </a:lnTo>
                  <a:lnTo>
                    <a:pt x="55609" y="116756"/>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66" name="Shape 6166"/>
            <p:cNvSpPr/>
            <p:nvPr/>
          </p:nvSpPr>
          <p:spPr>
            <a:xfrm>
              <a:off x="4152" y="2436"/>
              <a:ext cx="37" cy="35"/>
            </a:xfrm>
            <a:custGeom>
              <a:pathLst>
                <a:path extrusionOk="0" h="120000" w="120000">
                  <a:moveTo>
                    <a:pt x="60000" y="116571"/>
                  </a:moveTo>
                  <a:lnTo>
                    <a:pt x="60000" y="116571"/>
                  </a:lnTo>
                  <a:lnTo>
                    <a:pt x="80000" y="113142"/>
                  </a:lnTo>
                  <a:lnTo>
                    <a:pt x="97142" y="99428"/>
                  </a:lnTo>
                  <a:lnTo>
                    <a:pt x="111428" y="82285"/>
                  </a:lnTo>
                  <a:lnTo>
                    <a:pt x="117142" y="58285"/>
                  </a:lnTo>
                  <a:lnTo>
                    <a:pt x="111428" y="34285"/>
                  </a:lnTo>
                  <a:lnTo>
                    <a:pt x="97142" y="17142"/>
                  </a:lnTo>
                  <a:lnTo>
                    <a:pt x="80000" y="3428"/>
                  </a:lnTo>
                  <a:lnTo>
                    <a:pt x="60000" y="0"/>
                  </a:lnTo>
                  <a:lnTo>
                    <a:pt x="37142" y="3428"/>
                  </a:lnTo>
                  <a:lnTo>
                    <a:pt x="17142" y="17142"/>
                  </a:lnTo>
                  <a:lnTo>
                    <a:pt x="5714" y="34285"/>
                  </a:lnTo>
                  <a:lnTo>
                    <a:pt x="0" y="58285"/>
                  </a:lnTo>
                  <a:lnTo>
                    <a:pt x="5714" y="82285"/>
                  </a:lnTo>
                  <a:lnTo>
                    <a:pt x="17142" y="99428"/>
                  </a:lnTo>
                  <a:lnTo>
                    <a:pt x="37142" y="113142"/>
                  </a:lnTo>
                  <a:lnTo>
                    <a:pt x="60000" y="116571"/>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67" name="Shape 6167"/>
            <p:cNvSpPr/>
            <p:nvPr/>
          </p:nvSpPr>
          <p:spPr>
            <a:xfrm>
              <a:off x="4181" y="2487"/>
              <a:ext cx="34" cy="36"/>
            </a:xfrm>
            <a:custGeom>
              <a:pathLst>
                <a:path extrusionOk="0" h="120000" w="120000">
                  <a:moveTo>
                    <a:pt x="58461" y="116666"/>
                  </a:moveTo>
                  <a:lnTo>
                    <a:pt x="58461" y="116666"/>
                  </a:lnTo>
                  <a:lnTo>
                    <a:pt x="83076" y="110000"/>
                  </a:lnTo>
                  <a:lnTo>
                    <a:pt x="98461" y="100000"/>
                  </a:lnTo>
                  <a:lnTo>
                    <a:pt x="110769" y="83333"/>
                  </a:lnTo>
                  <a:lnTo>
                    <a:pt x="116923" y="60000"/>
                  </a:lnTo>
                  <a:lnTo>
                    <a:pt x="110769" y="36666"/>
                  </a:lnTo>
                  <a:lnTo>
                    <a:pt x="98461" y="16666"/>
                  </a:lnTo>
                  <a:lnTo>
                    <a:pt x="83076" y="3333"/>
                  </a:lnTo>
                  <a:lnTo>
                    <a:pt x="58461" y="0"/>
                  </a:lnTo>
                  <a:lnTo>
                    <a:pt x="33846" y="3333"/>
                  </a:lnTo>
                  <a:lnTo>
                    <a:pt x="18461" y="16666"/>
                  </a:lnTo>
                  <a:lnTo>
                    <a:pt x="3076" y="36666"/>
                  </a:lnTo>
                  <a:lnTo>
                    <a:pt x="0" y="60000"/>
                  </a:lnTo>
                  <a:lnTo>
                    <a:pt x="3076" y="83333"/>
                  </a:lnTo>
                  <a:lnTo>
                    <a:pt x="18461" y="100000"/>
                  </a:lnTo>
                  <a:lnTo>
                    <a:pt x="33846" y="110000"/>
                  </a:lnTo>
                  <a:lnTo>
                    <a:pt x="58461" y="116666"/>
                  </a:lnTo>
                </a:path>
              </a:pathLst>
            </a:custGeom>
            <a:solidFill>
              <a:schemeClr val="l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68" name="Shape 6168"/>
            <p:cNvSpPr/>
            <p:nvPr/>
          </p:nvSpPr>
          <p:spPr>
            <a:xfrm>
              <a:off x="4029" y="3056"/>
              <a:ext cx="149" cy="169"/>
            </a:xfrm>
            <a:custGeom>
              <a:pathLst>
                <a:path extrusionOk="0" h="120000" w="120000">
                  <a:moveTo>
                    <a:pt x="55000" y="119289"/>
                  </a:moveTo>
                  <a:lnTo>
                    <a:pt x="55000" y="119289"/>
                  </a:lnTo>
                  <a:lnTo>
                    <a:pt x="50000" y="117869"/>
                  </a:lnTo>
                  <a:lnTo>
                    <a:pt x="45000" y="117159"/>
                  </a:lnTo>
                  <a:lnTo>
                    <a:pt x="42142" y="115739"/>
                  </a:lnTo>
                  <a:lnTo>
                    <a:pt x="39285" y="113609"/>
                  </a:lnTo>
                  <a:lnTo>
                    <a:pt x="36428" y="112189"/>
                  </a:lnTo>
                  <a:lnTo>
                    <a:pt x="33571" y="110059"/>
                  </a:lnTo>
                  <a:lnTo>
                    <a:pt x="30000" y="107928"/>
                  </a:lnTo>
                  <a:lnTo>
                    <a:pt x="25714" y="106508"/>
                  </a:lnTo>
                  <a:lnTo>
                    <a:pt x="19285" y="103668"/>
                  </a:lnTo>
                  <a:lnTo>
                    <a:pt x="14285" y="99408"/>
                  </a:lnTo>
                  <a:lnTo>
                    <a:pt x="10000" y="95857"/>
                  </a:lnTo>
                  <a:lnTo>
                    <a:pt x="6428" y="92307"/>
                  </a:lnTo>
                  <a:lnTo>
                    <a:pt x="5000" y="90177"/>
                  </a:lnTo>
                  <a:lnTo>
                    <a:pt x="4285" y="88047"/>
                  </a:lnTo>
                  <a:lnTo>
                    <a:pt x="4285" y="85917"/>
                  </a:lnTo>
                  <a:lnTo>
                    <a:pt x="3571" y="82366"/>
                  </a:lnTo>
                  <a:lnTo>
                    <a:pt x="2142" y="79526"/>
                  </a:lnTo>
                  <a:lnTo>
                    <a:pt x="2142" y="76686"/>
                  </a:lnTo>
                  <a:lnTo>
                    <a:pt x="2142" y="73846"/>
                  </a:lnTo>
                  <a:lnTo>
                    <a:pt x="2142" y="71005"/>
                  </a:lnTo>
                  <a:lnTo>
                    <a:pt x="2142" y="67455"/>
                  </a:lnTo>
                  <a:lnTo>
                    <a:pt x="1428" y="63195"/>
                  </a:lnTo>
                  <a:lnTo>
                    <a:pt x="714" y="59644"/>
                  </a:lnTo>
                  <a:lnTo>
                    <a:pt x="714" y="55384"/>
                  </a:lnTo>
                  <a:lnTo>
                    <a:pt x="0" y="51124"/>
                  </a:lnTo>
                  <a:lnTo>
                    <a:pt x="0" y="46863"/>
                  </a:lnTo>
                  <a:lnTo>
                    <a:pt x="1428" y="43313"/>
                  </a:lnTo>
                  <a:lnTo>
                    <a:pt x="3571" y="40473"/>
                  </a:lnTo>
                  <a:lnTo>
                    <a:pt x="5000" y="36923"/>
                  </a:lnTo>
                  <a:lnTo>
                    <a:pt x="7857" y="32662"/>
                  </a:lnTo>
                  <a:lnTo>
                    <a:pt x="11428" y="28402"/>
                  </a:lnTo>
                  <a:lnTo>
                    <a:pt x="15000" y="24142"/>
                  </a:lnTo>
                  <a:lnTo>
                    <a:pt x="19285" y="20591"/>
                  </a:lnTo>
                  <a:lnTo>
                    <a:pt x="23571" y="17041"/>
                  </a:lnTo>
                  <a:lnTo>
                    <a:pt x="26428" y="13491"/>
                  </a:lnTo>
                  <a:lnTo>
                    <a:pt x="30000" y="12071"/>
                  </a:lnTo>
                  <a:lnTo>
                    <a:pt x="33571" y="9940"/>
                  </a:lnTo>
                  <a:lnTo>
                    <a:pt x="39285" y="7810"/>
                  </a:lnTo>
                  <a:lnTo>
                    <a:pt x="46428" y="4970"/>
                  </a:lnTo>
                  <a:lnTo>
                    <a:pt x="55714" y="2130"/>
                  </a:lnTo>
                  <a:lnTo>
                    <a:pt x="64285" y="0"/>
                  </a:lnTo>
                  <a:lnTo>
                    <a:pt x="73571" y="0"/>
                  </a:lnTo>
                  <a:lnTo>
                    <a:pt x="81428" y="2130"/>
                  </a:lnTo>
                  <a:lnTo>
                    <a:pt x="90000" y="5680"/>
                  </a:lnTo>
                  <a:lnTo>
                    <a:pt x="92857" y="7810"/>
                  </a:lnTo>
                  <a:lnTo>
                    <a:pt x="95714" y="10650"/>
                  </a:lnTo>
                  <a:lnTo>
                    <a:pt x="99285" y="13491"/>
                  </a:lnTo>
                  <a:lnTo>
                    <a:pt x="102142" y="17041"/>
                  </a:lnTo>
                  <a:lnTo>
                    <a:pt x="106428" y="20591"/>
                  </a:lnTo>
                  <a:lnTo>
                    <a:pt x="108571" y="23431"/>
                  </a:lnTo>
                  <a:lnTo>
                    <a:pt x="112142" y="26982"/>
                  </a:lnTo>
                  <a:lnTo>
                    <a:pt x="112857" y="30532"/>
                  </a:lnTo>
                  <a:lnTo>
                    <a:pt x="114285" y="33372"/>
                  </a:lnTo>
                  <a:lnTo>
                    <a:pt x="115714" y="38343"/>
                  </a:lnTo>
                  <a:lnTo>
                    <a:pt x="117142" y="43313"/>
                  </a:lnTo>
                  <a:lnTo>
                    <a:pt x="117142" y="48994"/>
                  </a:lnTo>
                  <a:lnTo>
                    <a:pt x="117857" y="53964"/>
                  </a:lnTo>
                  <a:lnTo>
                    <a:pt x="118571" y="59644"/>
                  </a:lnTo>
                  <a:lnTo>
                    <a:pt x="119285" y="64615"/>
                  </a:lnTo>
                  <a:lnTo>
                    <a:pt x="119285" y="68875"/>
                  </a:lnTo>
                  <a:lnTo>
                    <a:pt x="118571" y="73136"/>
                  </a:lnTo>
                  <a:lnTo>
                    <a:pt x="117857" y="77396"/>
                  </a:lnTo>
                  <a:lnTo>
                    <a:pt x="117142" y="83076"/>
                  </a:lnTo>
                  <a:lnTo>
                    <a:pt x="115000" y="88757"/>
                  </a:lnTo>
                  <a:lnTo>
                    <a:pt x="112142" y="94437"/>
                  </a:lnTo>
                  <a:lnTo>
                    <a:pt x="110714" y="99408"/>
                  </a:lnTo>
                  <a:lnTo>
                    <a:pt x="107142" y="102958"/>
                  </a:lnTo>
                  <a:lnTo>
                    <a:pt x="104285" y="105088"/>
                  </a:lnTo>
                  <a:lnTo>
                    <a:pt x="100714" y="107218"/>
                  </a:lnTo>
                  <a:lnTo>
                    <a:pt x="97857" y="108639"/>
                  </a:lnTo>
                  <a:lnTo>
                    <a:pt x="95000" y="110769"/>
                  </a:lnTo>
                  <a:lnTo>
                    <a:pt x="92142" y="112899"/>
                  </a:lnTo>
                  <a:lnTo>
                    <a:pt x="90000" y="114319"/>
                  </a:lnTo>
                  <a:lnTo>
                    <a:pt x="87857" y="115739"/>
                  </a:lnTo>
                  <a:lnTo>
                    <a:pt x="85714" y="117159"/>
                  </a:lnTo>
                  <a:lnTo>
                    <a:pt x="82142" y="117159"/>
                  </a:lnTo>
                  <a:lnTo>
                    <a:pt x="79285" y="117869"/>
                  </a:lnTo>
                  <a:lnTo>
                    <a:pt x="75000" y="118579"/>
                  </a:lnTo>
                  <a:lnTo>
                    <a:pt x="70000" y="118579"/>
                  </a:lnTo>
                  <a:lnTo>
                    <a:pt x="65000" y="119289"/>
                  </a:lnTo>
                  <a:lnTo>
                    <a:pt x="60714" y="119289"/>
                  </a:lnTo>
                  <a:lnTo>
                    <a:pt x="57857" y="119289"/>
                  </a:lnTo>
                  <a:lnTo>
                    <a:pt x="55714" y="119289"/>
                  </a:lnTo>
                  <a:lnTo>
                    <a:pt x="55000" y="119289"/>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69" name="Shape 6169"/>
            <p:cNvSpPr/>
            <p:nvPr/>
          </p:nvSpPr>
          <p:spPr>
            <a:xfrm>
              <a:off x="4104" y="3194"/>
              <a:ext cx="11" cy="1"/>
            </a:xfrm>
            <a:custGeom>
              <a:pathLst>
                <a:path extrusionOk="0" h="120000" w="120000">
                  <a:moveTo>
                    <a:pt x="80000" y="0"/>
                  </a:moveTo>
                  <a:lnTo>
                    <a:pt x="60000" y="0"/>
                  </a:lnTo>
                  <a:lnTo>
                    <a:pt x="40000" y="0"/>
                  </a:lnTo>
                  <a:lnTo>
                    <a:pt x="30000" y="0"/>
                  </a:lnTo>
                  <a:lnTo>
                    <a:pt x="20000" y="0"/>
                  </a:lnTo>
                  <a:lnTo>
                    <a:pt x="10000" y="0"/>
                  </a:lnTo>
                  <a:lnTo>
                    <a:pt x="0" y="0"/>
                  </a:lnTo>
                  <a:lnTo>
                    <a:pt x="0" y="60000"/>
                  </a:lnTo>
                  <a:lnTo>
                    <a:pt x="10000" y="60000"/>
                  </a:lnTo>
                  <a:lnTo>
                    <a:pt x="20000" y="60000"/>
                  </a:lnTo>
                  <a:lnTo>
                    <a:pt x="30000" y="60000"/>
                  </a:lnTo>
                  <a:lnTo>
                    <a:pt x="50000" y="60000"/>
                  </a:lnTo>
                  <a:lnTo>
                    <a:pt x="60000" y="60000"/>
                  </a:lnTo>
                  <a:lnTo>
                    <a:pt x="80000" y="60000"/>
                  </a:lnTo>
                  <a:lnTo>
                    <a:pt x="90000" y="60000"/>
                  </a:lnTo>
                  <a:lnTo>
                    <a:pt x="100000" y="60000"/>
                  </a:lnTo>
                  <a:lnTo>
                    <a:pt x="110000" y="0"/>
                  </a:lnTo>
                  <a:lnTo>
                    <a:pt x="100000" y="0"/>
                  </a:lnTo>
                  <a:lnTo>
                    <a:pt x="90000" y="0"/>
                  </a:lnTo>
                  <a:lnTo>
                    <a:pt x="80000"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70" name="Shape 6170"/>
            <p:cNvSpPr/>
            <p:nvPr/>
          </p:nvSpPr>
          <p:spPr>
            <a:xfrm>
              <a:off x="4104" y="3195"/>
              <a:ext cx="19" cy="9"/>
            </a:xfrm>
            <a:custGeom>
              <a:pathLst>
                <a:path extrusionOk="0" h="120000" w="120000">
                  <a:moveTo>
                    <a:pt x="83478" y="108000"/>
                  </a:moveTo>
                  <a:lnTo>
                    <a:pt x="83478" y="108000"/>
                  </a:lnTo>
                  <a:lnTo>
                    <a:pt x="62608" y="108000"/>
                  </a:lnTo>
                  <a:lnTo>
                    <a:pt x="41739" y="108000"/>
                  </a:lnTo>
                  <a:lnTo>
                    <a:pt x="36521" y="108000"/>
                  </a:lnTo>
                  <a:lnTo>
                    <a:pt x="26086" y="108000"/>
                  </a:lnTo>
                  <a:lnTo>
                    <a:pt x="10434" y="96000"/>
                  </a:lnTo>
                  <a:lnTo>
                    <a:pt x="0" y="96000"/>
                  </a:lnTo>
                  <a:lnTo>
                    <a:pt x="0" y="60000"/>
                  </a:lnTo>
                  <a:lnTo>
                    <a:pt x="0" y="36000"/>
                  </a:lnTo>
                  <a:lnTo>
                    <a:pt x="5217" y="24000"/>
                  </a:lnTo>
                  <a:lnTo>
                    <a:pt x="15652" y="12000"/>
                  </a:lnTo>
                  <a:lnTo>
                    <a:pt x="31304" y="0"/>
                  </a:lnTo>
                  <a:lnTo>
                    <a:pt x="36521" y="0"/>
                  </a:lnTo>
                  <a:lnTo>
                    <a:pt x="46956" y="0"/>
                  </a:lnTo>
                  <a:lnTo>
                    <a:pt x="67826" y="0"/>
                  </a:lnTo>
                  <a:lnTo>
                    <a:pt x="78260" y="0"/>
                  </a:lnTo>
                  <a:lnTo>
                    <a:pt x="83478" y="24000"/>
                  </a:lnTo>
                  <a:lnTo>
                    <a:pt x="99130" y="36000"/>
                  </a:lnTo>
                  <a:lnTo>
                    <a:pt x="109565" y="48000"/>
                  </a:lnTo>
                  <a:lnTo>
                    <a:pt x="114782" y="60000"/>
                  </a:lnTo>
                  <a:lnTo>
                    <a:pt x="114782" y="84000"/>
                  </a:lnTo>
                  <a:lnTo>
                    <a:pt x="114782" y="96000"/>
                  </a:lnTo>
                  <a:lnTo>
                    <a:pt x="104347" y="108000"/>
                  </a:lnTo>
                  <a:lnTo>
                    <a:pt x="88695" y="108000"/>
                  </a:lnTo>
                  <a:lnTo>
                    <a:pt x="83478" y="108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71" name="Shape 6171"/>
            <p:cNvSpPr/>
            <p:nvPr/>
          </p:nvSpPr>
          <p:spPr>
            <a:xfrm>
              <a:off x="4077" y="3089"/>
              <a:ext cx="9" cy="3"/>
            </a:xfrm>
            <a:custGeom>
              <a:pathLst>
                <a:path extrusionOk="0" h="120000" w="120000">
                  <a:moveTo>
                    <a:pt x="76363" y="90000"/>
                  </a:moveTo>
                  <a:lnTo>
                    <a:pt x="54545" y="90000"/>
                  </a:lnTo>
                  <a:lnTo>
                    <a:pt x="43636" y="90000"/>
                  </a:lnTo>
                  <a:lnTo>
                    <a:pt x="32727" y="90000"/>
                  </a:lnTo>
                  <a:lnTo>
                    <a:pt x="21818" y="90000"/>
                  </a:lnTo>
                  <a:lnTo>
                    <a:pt x="10909" y="90000"/>
                  </a:lnTo>
                  <a:lnTo>
                    <a:pt x="0" y="60000"/>
                  </a:lnTo>
                  <a:lnTo>
                    <a:pt x="10909" y="30000"/>
                  </a:lnTo>
                  <a:lnTo>
                    <a:pt x="21818" y="30000"/>
                  </a:lnTo>
                  <a:lnTo>
                    <a:pt x="32727" y="30000"/>
                  </a:lnTo>
                  <a:lnTo>
                    <a:pt x="43636" y="0"/>
                  </a:lnTo>
                  <a:lnTo>
                    <a:pt x="54545" y="0"/>
                  </a:lnTo>
                  <a:lnTo>
                    <a:pt x="65454" y="0"/>
                  </a:lnTo>
                  <a:lnTo>
                    <a:pt x="76363" y="0"/>
                  </a:lnTo>
                  <a:lnTo>
                    <a:pt x="87272" y="30000"/>
                  </a:lnTo>
                  <a:lnTo>
                    <a:pt x="98181" y="30000"/>
                  </a:lnTo>
                  <a:lnTo>
                    <a:pt x="98181" y="60000"/>
                  </a:lnTo>
                  <a:lnTo>
                    <a:pt x="109090" y="60000"/>
                  </a:lnTo>
                  <a:lnTo>
                    <a:pt x="98181" y="90000"/>
                  </a:lnTo>
                  <a:lnTo>
                    <a:pt x="87272" y="90000"/>
                  </a:lnTo>
                  <a:lnTo>
                    <a:pt x="76363" y="90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72" name="Shape 6172"/>
            <p:cNvSpPr/>
            <p:nvPr/>
          </p:nvSpPr>
          <p:spPr>
            <a:xfrm>
              <a:off x="4077" y="3089"/>
              <a:ext cx="19" cy="14"/>
            </a:xfrm>
            <a:custGeom>
              <a:pathLst>
                <a:path extrusionOk="0" h="120000" w="120000">
                  <a:moveTo>
                    <a:pt x="81818" y="111428"/>
                  </a:moveTo>
                  <a:lnTo>
                    <a:pt x="81818" y="111428"/>
                  </a:lnTo>
                  <a:lnTo>
                    <a:pt x="54545" y="102857"/>
                  </a:lnTo>
                  <a:lnTo>
                    <a:pt x="43636" y="102857"/>
                  </a:lnTo>
                  <a:lnTo>
                    <a:pt x="38181" y="111428"/>
                  </a:lnTo>
                  <a:lnTo>
                    <a:pt x="21818" y="111428"/>
                  </a:lnTo>
                  <a:lnTo>
                    <a:pt x="10909" y="102857"/>
                  </a:lnTo>
                  <a:lnTo>
                    <a:pt x="5454" y="94285"/>
                  </a:lnTo>
                  <a:lnTo>
                    <a:pt x="0" y="77142"/>
                  </a:lnTo>
                  <a:lnTo>
                    <a:pt x="0" y="59999"/>
                  </a:lnTo>
                  <a:lnTo>
                    <a:pt x="5454" y="42857"/>
                  </a:lnTo>
                  <a:lnTo>
                    <a:pt x="10909" y="34285"/>
                  </a:lnTo>
                  <a:lnTo>
                    <a:pt x="21818" y="25714"/>
                  </a:lnTo>
                  <a:lnTo>
                    <a:pt x="38181" y="25714"/>
                  </a:lnTo>
                  <a:lnTo>
                    <a:pt x="49090" y="17142"/>
                  </a:lnTo>
                  <a:lnTo>
                    <a:pt x="60000" y="8571"/>
                  </a:lnTo>
                  <a:lnTo>
                    <a:pt x="70909" y="0"/>
                  </a:lnTo>
                  <a:lnTo>
                    <a:pt x="81818" y="8571"/>
                  </a:lnTo>
                  <a:lnTo>
                    <a:pt x="92727" y="34285"/>
                  </a:lnTo>
                  <a:lnTo>
                    <a:pt x="103636" y="51428"/>
                  </a:lnTo>
                  <a:lnTo>
                    <a:pt x="109090" y="68571"/>
                  </a:lnTo>
                  <a:lnTo>
                    <a:pt x="114545" y="85714"/>
                  </a:lnTo>
                  <a:lnTo>
                    <a:pt x="109090" y="102857"/>
                  </a:lnTo>
                  <a:lnTo>
                    <a:pt x="98181" y="102857"/>
                  </a:lnTo>
                  <a:lnTo>
                    <a:pt x="81818" y="111428"/>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73" name="Shape 6173"/>
            <p:cNvSpPr/>
            <p:nvPr/>
          </p:nvSpPr>
          <p:spPr>
            <a:xfrm>
              <a:off x="4077" y="3172"/>
              <a:ext cx="2" cy="4"/>
            </a:xfrm>
            <a:custGeom>
              <a:pathLst>
                <a:path extrusionOk="0" h="120000" w="120000">
                  <a:moveTo>
                    <a:pt x="0" y="48000"/>
                  </a:moveTo>
                  <a:lnTo>
                    <a:pt x="0" y="24000"/>
                  </a:lnTo>
                  <a:lnTo>
                    <a:pt x="0" y="0"/>
                  </a:lnTo>
                  <a:lnTo>
                    <a:pt x="40000" y="0"/>
                  </a:lnTo>
                  <a:lnTo>
                    <a:pt x="80000" y="24000"/>
                  </a:lnTo>
                  <a:lnTo>
                    <a:pt x="80000" y="72000"/>
                  </a:lnTo>
                  <a:lnTo>
                    <a:pt x="40000" y="96000"/>
                  </a:lnTo>
                  <a:lnTo>
                    <a:pt x="0" y="48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74" name="Shape 6174"/>
            <p:cNvSpPr/>
            <p:nvPr/>
          </p:nvSpPr>
          <p:spPr>
            <a:xfrm>
              <a:off x="4079" y="3172"/>
              <a:ext cx="9" cy="14"/>
            </a:xfrm>
            <a:custGeom>
              <a:pathLst>
                <a:path extrusionOk="0" h="120000" w="120000">
                  <a:moveTo>
                    <a:pt x="108000" y="56000"/>
                  </a:moveTo>
                  <a:lnTo>
                    <a:pt x="108000" y="56000"/>
                  </a:lnTo>
                  <a:lnTo>
                    <a:pt x="96000" y="40000"/>
                  </a:lnTo>
                  <a:lnTo>
                    <a:pt x="96000" y="16000"/>
                  </a:lnTo>
                  <a:lnTo>
                    <a:pt x="96000" y="8000"/>
                  </a:lnTo>
                  <a:lnTo>
                    <a:pt x="72000" y="0"/>
                  </a:lnTo>
                  <a:lnTo>
                    <a:pt x="36000" y="0"/>
                  </a:lnTo>
                  <a:lnTo>
                    <a:pt x="24000" y="8000"/>
                  </a:lnTo>
                  <a:lnTo>
                    <a:pt x="12000" y="24000"/>
                  </a:lnTo>
                  <a:lnTo>
                    <a:pt x="0" y="80000"/>
                  </a:lnTo>
                  <a:lnTo>
                    <a:pt x="72000" y="112000"/>
                  </a:lnTo>
                  <a:lnTo>
                    <a:pt x="108000" y="56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75" name="Shape 6175"/>
            <p:cNvSpPr/>
            <p:nvPr/>
          </p:nvSpPr>
          <p:spPr>
            <a:xfrm>
              <a:off x="4138" y="3155"/>
              <a:ext cx="1" cy="4"/>
            </a:xfrm>
            <a:custGeom>
              <a:pathLst>
                <a:path extrusionOk="0" h="120000" w="120000">
                  <a:moveTo>
                    <a:pt x="0" y="48000"/>
                  </a:moveTo>
                  <a:lnTo>
                    <a:pt x="0" y="24000"/>
                  </a:lnTo>
                  <a:lnTo>
                    <a:pt x="0" y="0"/>
                  </a:lnTo>
                  <a:lnTo>
                    <a:pt x="60000" y="0"/>
                  </a:lnTo>
                  <a:lnTo>
                    <a:pt x="60000" y="24000"/>
                  </a:lnTo>
                  <a:lnTo>
                    <a:pt x="60000" y="72000"/>
                  </a:lnTo>
                  <a:lnTo>
                    <a:pt x="0" y="96000"/>
                  </a:lnTo>
                  <a:lnTo>
                    <a:pt x="0" y="48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76" name="Shape 6176"/>
            <p:cNvSpPr/>
            <p:nvPr/>
          </p:nvSpPr>
          <p:spPr>
            <a:xfrm>
              <a:off x="4140" y="3155"/>
              <a:ext cx="9" cy="14"/>
            </a:xfrm>
            <a:custGeom>
              <a:pathLst>
                <a:path extrusionOk="0" h="120000" w="120000">
                  <a:moveTo>
                    <a:pt x="109090" y="56000"/>
                  </a:moveTo>
                  <a:lnTo>
                    <a:pt x="109090" y="56000"/>
                  </a:lnTo>
                  <a:lnTo>
                    <a:pt x="98181" y="32000"/>
                  </a:lnTo>
                  <a:lnTo>
                    <a:pt x="98181" y="16000"/>
                  </a:lnTo>
                  <a:lnTo>
                    <a:pt x="87272" y="8000"/>
                  </a:lnTo>
                  <a:lnTo>
                    <a:pt x="65454" y="0"/>
                  </a:lnTo>
                  <a:lnTo>
                    <a:pt x="43636" y="8000"/>
                  </a:lnTo>
                  <a:lnTo>
                    <a:pt x="32727" y="16000"/>
                  </a:lnTo>
                  <a:lnTo>
                    <a:pt x="21818" y="24000"/>
                  </a:lnTo>
                  <a:lnTo>
                    <a:pt x="0" y="72000"/>
                  </a:lnTo>
                  <a:lnTo>
                    <a:pt x="76363" y="112000"/>
                  </a:lnTo>
                  <a:lnTo>
                    <a:pt x="109090" y="56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77" name="Shape 6177"/>
            <p:cNvSpPr/>
            <p:nvPr/>
          </p:nvSpPr>
          <p:spPr>
            <a:xfrm>
              <a:off x="4125" y="3113"/>
              <a:ext cx="1" cy="4"/>
            </a:xfrm>
            <a:custGeom>
              <a:pathLst>
                <a:path extrusionOk="0" h="120000" w="120000">
                  <a:moveTo>
                    <a:pt x="80000" y="48000"/>
                  </a:moveTo>
                  <a:lnTo>
                    <a:pt x="80000" y="24000"/>
                  </a:lnTo>
                  <a:lnTo>
                    <a:pt x="80000" y="0"/>
                  </a:lnTo>
                  <a:lnTo>
                    <a:pt x="40000" y="0"/>
                  </a:lnTo>
                  <a:lnTo>
                    <a:pt x="0" y="0"/>
                  </a:lnTo>
                  <a:lnTo>
                    <a:pt x="40000" y="72000"/>
                  </a:lnTo>
                  <a:lnTo>
                    <a:pt x="80000" y="96000"/>
                  </a:lnTo>
                  <a:lnTo>
                    <a:pt x="80000" y="48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78" name="Shape 6178"/>
            <p:cNvSpPr/>
            <p:nvPr/>
          </p:nvSpPr>
          <p:spPr>
            <a:xfrm>
              <a:off x="4125" y="3113"/>
              <a:ext cx="11" cy="14"/>
            </a:xfrm>
            <a:custGeom>
              <a:pathLst>
                <a:path extrusionOk="0" h="120000" w="120000">
                  <a:moveTo>
                    <a:pt x="111428" y="56000"/>
                  </a:moveTo>
                  <a:lnTo>
                    <a:pt x="111428" y="56000"/>
                  </a:lnTo>
                  <a:lnTo>
                    <a:pt x="102857" y="40000"/>
                  </a:lnTo>
                  <a:lnTo>
                    <a:pt x="102857" y="16000"/>
                  </a:lnTo>
                  <a:lnTo>
                    <a:pt x="94285" y="8000"/>
                  </a:lnTo>
                  <a:lnTo>
                    <a:pt x="77142" y="0"/>
                  </a:lnTo>
                  <a:lnTo>
                    <a:pt x="59999" y="0"/>
                  </a:lnTo>
                  <a:lnTo>
                    <a:pt x="25714" y="0"/>
                  </a:lnTo>
                  <a:lnTo>
                    <a:pt x="0" y="0"/>
                  </a:lnTo>
                  <a:lnTo>
                    <a:pt x="25714" y="80000"/>
                  </a:lnTo>
                  <a:lnTo>
                    <a:pt x="85714" y="112000"/>
                  </a:lnTo>
                  <a:lnTo>
                    <a:pt x="111428" y="56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79" name="Shape 6179"/>
            <p:cNvSpPr/>
            <p:nvPr/>
          </p:nvSpPr>
          <p:spPr>
            <a:xfrm>
              <a:off x="4077" y="3127"/>
              <a:ext cx="9" cy="2"/>
            </a:xfrm>
            <a:custGeom>
              <a:pathLst>
                <a:path extrusionOk="0" h="120000" w="120000">
                  <a:moveTo>
                    <a:pt x="0" y="80000"/>
                  </a:moveTo>
                  <a:lnTo>
                    <a:pt x="20000" y="80000"/>
                  </a:lnTo>
                  <a:lnTo>
                    <a:pt x="20000" y="40000"/>
                  </a:lnTo>
                  <a:lnTo>
                    <a:pt x="30000" y="40000"/>
                  </a:lnTo>
                  <a:lnTo>
                    <a:pt x="50000" y="40000"/>
                  </a:lnTo>
                  <a:lnTo>
                    <a:pt x="60000" y="40000"/>
                  </a:lnTo>
                  <a:lnTo>
                    <a:pt x="70000" y="40000"/>
                  </a:lnTo>
                  <a:lnTo>
                    <a:pt x="80000" y="80000"/>
                  </a:lnTo>
                  <a:lnTo>
                    <a:pt x="90000" y="80000"/>
                  </a:lnTo>
                  <a:lnTo>
                    <a:pt x="100000" y="80000"/>
                  </a:lnTo>
                  <a:lnTo>
                    <a:pt x="100000" y="40000"/>
                  </a:lnTo>
                  <a:lnTo>
                    <a:pt x="110000" y="40000"/>
                  </a:lnTo>
                  <a:lnTo>
                    <a:pt x="100000" y="40000"/>
                  </a:lnTo>
                  <a:lnTo>
                    <a:pt x="90000" y="40000"/>
                  </a:lnTo>
                  <a:lnTo>
                    <a:pt x="70000" y="0"/>
                  </a:lnTo>
                  <a:lnTo>
                    <a:pt x="60000" y="0"/>
                  </a:lnTo>
                  <a:lnTo>
                    <a:pt x="40000" y="0"/>
                  </a:lnTo>
                  <a:lnTo>
                    <a:pt x="30000" y="0"/>
                  </a:lnTo>
                  <a:lnTo>
                    <a:pt x="20000" y="0"/>
                  </a:lnTo>
                  <a:lnTo>
                    <a:pt x="10000" y="0"/>
                  </a:lnTo>
                  <a:lnTo>
                    <a:pt x="10000" y="40000"/>
                  </a:lnTo>
                  <a:lnTo>
                    <a:pt x="0" y="40000"/>
                  </a:lnTo>
                  <a:lnTo>
                    <a:pt x="0" y="80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80" name="Shape 6180"/>
            <p:cNvSpPr/>
            <p:nvPr/>
          </p:nvSpPr>
          <p:spPr>
            <a:xfrm>
              <a:off x="4077" y="3127"/>
              <a:ext cx="19" cy="13"/>
            </a:xfrm>
            <a:custGeom>
              <a:pathLst>
                <a:path extrusionOk="0" h="120000" w="120000">
                  <a:moveTo>
                    <a:pt x="0" y="110769"/>
                  </a:moveTo>
                  <a:lnTo>
                    <a:pt x="0" y="110769"/>
                  </a:lnTo>
                  <a:lnTo>
                    <a:pt x="15652" y="83076"/>
                  </a:lnTo>
                  <a:lnTo>
                    <a:pt x="20869" y="55384"/>
                  </a:lnTo>
                  <a:lnTo>
                    <a:pt x="36521" y="55384"/>
                  </a:lnTo>
                  <a:lnTo>
                    <a:pt x="52173" y="55384"/>
                  </a:lnTo>
                  <a:lnTo>
                    <a:pt x="57391" y="55384"/>
                  </a:lnTo>
                  <a:lnTo>
                    <a:pt x="73043" y="73846"/>
                  </a:lnTo>
                  <a:lnTo>
                    <a:pt x="88695" y="83076"/>
                  </a:lnTo>
                  <a:lnTo>
                    <a:pt x="93913" y="83076"/>
                  </a:lnTo>
                  <a:lnTo>
                    <a:pt x="104347" y="83076"/>
                  </a:lnTo>
                  <a:lnTo>
                    <a:pt x="109565" y="73846"/>
                  </a:lnTo>
                  <a:lnTo>
                    <a:pt x="114782" y="55384"/>
                  </a:lnTo>
                  <a:lnTo>
                    <a:pt x="104347" y="46153"/>
                  </a:lnTo>
                  <a:lnTo>
                    <a:pt x="93913" y="27692"/>
                  </a:lnTo>
                  <a:lnTo>
                    <a:pt x="73043" y="9230"/>
                  </a:lnTo>
                  <a:lnTo>
                    <a:pt x="67826" y="0"/>
                  </a:lnTo>
                  <a:lnTo>
                    <a:pt x="57391" y="0"/>
                  </a:lnTo>
                  <a:lnTo>
                    <a:pt x="46956" y="0"/>
                  </a:lnTo>
                  <a:lnTo>
                    <a:pt x="36521" y="0"/>
                  </a:lnTo>
                  <a:lnTo>
                    <a:pt x="20869" y="0"/>
                  </a:lnTo>
                  <a:lnTo>
                    <a:pt x="10434" y="0"/>
                  </a:lnTo>
                  <a:lnTo>
                    <a:pt x="5217" y="27692"/>
                  </a:lnTo>
                  <a:lnTo>
                    <a:pt x="0" y="55384"/>
                  </a:lnTo>
                  <a:lnTo>
                    <a:pt x="0" y="92307"/>
                  </a:lnTo>
                  <a:lnTo>
                    <a:pt x="0" y="110769"/>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81" name="Shape 6181"/>
            <p:cNvSpPr/>
            <p:nvPr/>
          </p:nvSpPr>
          <p:spPr>
            <a:xfrm>
              <a:off x="4109" y="3152"/>
              <a:ext cx="7" cy="3"/>
            </a:xfrm>
            <a:custGeom>
              <a:pathLst>
                <a:path extrusionOk="0" h="120000" w="120000">
                  <a:moveTo>
                    <a:pt x="0" y="0"/>
                  </a:moveTo>
                  <a:lnTo>
                    <a:pt x="108000" y="30000"/>
                  </a:lnTo>
                  <a:lnTo>
                    <a:pt x="48000" y="60000"/>
                  </a:lnTo>
                  <a:lnTo>
                    <a:pt x="48000" y="90000"/>
                  </a:lnTo>
                  <a:lnTo>
                    <a:pt x="0" y="90000"/>
                  </a:lnTo>
                  <a:lnTo>
                    <a:pt x="0"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82" name="Shape 6182"/>
            <p:cNvSpPr/>
            <p:nvPr/>
          </p:nvSpPr>
          <p:spPr>
            <a:xfrm>
              <a:off x="4116" y="3154"/>
              <a:ext cx="1" cy="7"/>
            </a:xfrm>
            <a:custGeom>
              <a:pathLst>
                <a:path extrusionOk="0" h="120000" w="120000">
                  <a:moveTo>
                    <a:pt x="80000" y="105000"/>
                  </a:moveTo>
                  <a:lnTo>
                    <a:pt x="80000" y="105000"/>
                  </a:lnTo>
                  <a:lnTo>
                    <a:pt x="0" y="60000"/>
                  </a:lnTo>
                  <a:lnTo>
                    <a:pt x="40000" y="30000"/>
                  </a:lnTo>
                  <a:lnTo>
                    <a:pt x="40000" y="0"/>
                  </a:lnTo>
                  <a:lnTo>
                    <a:pt x="80000"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83" name="Shape 6183"/>
            <p:cNvSpPr/>
            <p:nvPr/>
          </p:nvSpPr>
          <p:spPr>
            <a:xfrm>
              <a:off x="4050" y="3128"/>
              <a:ext cx="9" cy="17"/>
            </a:xfrm>
            <a:custGeom>
              <a:pathLst>
                <a:path extrusionOk="0" h="120000" w="120000">
                  <a:moveTo>
                    <a:pt x="0" y="112941"/>
                  </a:moveTo>
                  <a:lnTo>
                    <a:pt x="0" y="98823"/>
                  </a:lnTo>
                  <a:lnTo>
                    <a:pt x="0" y="84705"/>
                  </a:lnTo>
                  <a:lnTo>
                    <a:pt x="0" y="70588"/>
                  </a:lnTo>
                  <a:lnTo>
                    <a:pt x="0" y="63529"/>
                  </a:lnTo>
                  <a:lnTo>
                    <a:pt x="0" y="56470"/>
                  </a:lnTo>
                  <a:lnTo>
                    <a:pt x="109090" y="49411"/>
                  </a:lnTo>
                  <a:lnTo>
                    <a:pt x="109090" y="42352"/>
                  </a:lnTo>
                  <a:lnTo>
                    <a:pt x="0" y="28235"/>
                  </a:lnTo>
                  <a:lnTo>
                    <a:pt x="0" y="21176"/>
                  </a:lnTo>
                  <a:lnTo>
                    <a:pt x="0" y="7058"/>
                  </a:lnTo>
                  <a:lnTo>
                    <a:pt x="0" y="0"/>
                  </a:lnTo>
                  <a:lnTo>
                    <a:pt x="0" y="112941"/>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84" name="Shape 6184"/>
            <p:cNvSpPr/>
            <p:nvPr/>
          </p:nvSpPr>
          <p:spPr>
            <a:xfrm>
              <a:off x="4059" y="3128"/>
              <a:ext cx="0" cy="27"/>
            </a:xfrm>
            <a:custGeom>
              <a:pathLst>
                <a:path extrusionOk="0" h="120000" w="120000">
                  <a:moveTo>
                    <a:pt x="60000" y="115555"/>
                  </a:moveTo>
                  <a:lnTo>
                    <a:pt x="60000" y="115555"/>
                  </a:lnTo>
                  <a:lnTo>
                    <a:pt x="60000" y="102222"/>
                  </a:lnTo>
                  <a:lnTo>
                    <a:pt x="60000" y="84444"/>
                  </a:lnTo>
                  <a:lnTo>
                    <a:pt x="60000" y="75555"/>
                  </a:lnTo>
                  <a:lnTo>
                    <a:pt x="60000" y="71111"/>
                  </a:lnTo>
                  <a:lnTo>
                    <a:pt x="60000" y="66666"/>
                  </a:lnTo>
                  <a:lnTo>
                    <a:pt x="60000" y="57777"/>
                  </a:lnTo>
                  <a:lnTo>
                    <a:pt x="0" y="53333"/>
                  </a:lnTo>
                  <a:lnTo>
                    <a:pt x="0" y="44444"/>
                  </a:lnTo>
                  <a:lnTo>
                    <a:pt x="60000" y="31111"/>
                  </a:lnTo>
                  <a:lnTo>
                    <a:pt x="60000" y="22222"/>
                  </a:lnTo>
                  <a:lnTo>
                    <a:pt x="60000" y="4444"/>
                  </a:lnTo>
                  <a:lnTo>
                    <a:pt x="60000" y="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85" name="Shape 6185"/>
            <p:cNvSpPr/>
            <p:nvPr/>
          </p:nvSpPr>
          <p:spPr>
            <a:xfrm>
              <a:off x="4052" y="3104"/>
              <a:ext cx="15" cy="4"/>
            </a:xfrm>
            <a:custGeom>
              <a:pathLst>
                <a:path extrusionOk="0" h="120000" w="120000">
                  <a:moveTo>
                    <a:pt x="0" y="72000"/>
                  </a:moveTo>
                  <a:lnTo>
                    <a:pt x="20000" y="96000"/>
                  </a:lnTo>
                  <a:lnTo>
                    <a:pt x="40000" y="72000"/>
                  </a:lnTo>
                  <a:lnTo>
                    <a:pt x="60000" y="48000"/>
                  </a:lnTo>
                  <a:lnTo>
                    <a:pt x="73333" y="24000"/>
                  </a:lnTo>
                  <a:lnTo>
                    <a:pt x="80000" y="0"/>
                  </a:lnTo>
                  <a:lnTo>
                    <a:pt x="100000" y="0"/>
                  </a:lnTo>
                  <a:lnTo>
                    <a:pt x="106666" y="0"/>
                  </a:lnTo>
                  <a:lnTo>
                    <a:pt x="113333" y="0"/>
                  </a:lnTo>
                  <a:lnTo>
                    <a:pt x="0" y="72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86" name="Shape 6186"/>
            <p:cNvSpPr/>
            <p:nvPr/>
          </p:nvSpPr>
          <p:spPr>
            <a:xfrm>
              <a:off x="4052" y="3107"/>
              <a:ext cx="25" cy="7"/>
            </a:xfrm>
            <a:custGeom>
              <a:pathLst>
                <a:path extrusionOk="0" h="120000" w="120000">
                  <a:moveTo>
                    <a:pt x="0" y="17142"/>
                  </a:moveTo>
                  <a:lnTo>
                    <a:pt x="0" y="17142"/>
                  </a:lnTo>
                  <a:lnTo>
                    <a:pt x="16551" y="0"/>
                  </a:lnTo>
                  <a:lnTo>
                    <a:pt x="41379" y="17142"/>
                  </a:lnTo>
                  <a:lnTo>
                    <a:pt x="62068" y="51428"/>
                  </a:lnTo>
                  <a:lnTo>
                    <a:pt x="74482" y="85714"/>
                  </a:lnTo>
                  <a:lnTo>
                    <a:pt x="82758" y="102857"/>
                  </a:lnTo>
                  <a:lnTo>
                    <a:pt x="103448" y="102857"/>
                  </a:lnTo>
                  <a:lnTo>
                    <a:pt x="111724" y="102857"/>
                  </a:lnTo>
                  <a:lnTo>
                    <a:pt x="115862" y="102857"/>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87" name="Shape 6187"/>
            <p:cNvSpPr/>
            <p:nvPr/>
          </p:nvSpPr>
          <p:spPr>
            <a:xfrm>
              <a:off x="4125" y="3170"/>
              <a:ext cx="7" cy="9"/>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88" name="Shape 6188"/>
            <p:cNvSpPr/>
            <p:nvPr/>
          </p:nvSpPr>
          <p:spPr>
            <a:xfrm>
              <a:off x="4100" y="3167"/>
              <a:ext cx="7" cy="7"/>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89" name="Shape 6189"/>
            <p:cNvSpPr/>
            <p:nvPr/>
          </p:nvSpPr>
          <p:spPr>
            <a:xfrm>
              <a:off x="4091" y="3144"/>
              <a:ext cx="9" cy="9"/>
            </a:xfrm>
            <a:custGeom>
              <a:pathLst>
                <a:path extrusionOk="0" h="120000" w="120000">
                  <a:moveTo>
                    <a:pt x="48000" y="106666"/>
                  </a:moveTo>
                  <a:lnTo>
                    <a:pt x="108000" y="106666"/>
                  </a:lnTo>
                  <a:lnTo>
                    <a:pt x="108000" y="53333"/>
                  </a:lnTo>
                  <a:lnTo>
                    <a:pt x="48000" y="0"/>
                  </a:lnTo>
                  <a:lnTo>
                    <a:pt x="0" y="53333"/>
                  </a:lnTo>
                  <a:lnTo>
                    <a:pt x="0" y="106666"/>
                  </a:lnTo>
                  <a:lnTo>
                    <a:pt x="48000" y="106666"/>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90" name="Shape 6190"/>
            <p:cNvSpPr/>
            <p:nvPr/>
          </p:nvSpPr>
          <p:spPr>
            <a:xfrm>
              <a:off x="4140" y="3130"/>
              <a:ext cx="9" cy="9"/>
            </a:xfrm>
            <a:custGeom>
              <a:pathLst>
                <a:path extrusionOk="0" h="120000" w="120000">
                  <a:moveTo>
                    <a:pt x="48000" y="106666"/>
                  </a:moveTo>
                  <a:lnTo>
                    <a:pt x="48000" y="106666"/>
                  </a:lnTo>
                  <a:lnTo>
                    <a:pt x="108000" y="106666"/>
                  </a:lnTo>
                  <a:lnTo>
                    <a:pt x="108000" y="53333"/>
                  </a:lnTo>
                  <a:lnTo>
                    <a:pt x="48000" y="0"/>
                  </a:lnTo>
                  <a:lnTo>
                    <a:pt x="0" y="53333"/>
                  </a:lnTo>
                  <a:lnTo>
                    <a:pt x="0" y="106666"/>
                  </a:lnTo>
                  <a:lnTo>
                    <a:pt x="48000" y="106666"/>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91" name="Shape 6191"/>
            <p:cNvSpPr/>
            <p:nvPr/>
          </p:nvSpPr>
          <p:spPr>
            <a:xfrm>
              <a:off x="4109" y="3069"/>
              <a:ext cx="7" cy="9"/>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92" name="Shape 6192"/>
            <p:cNvSpPr/>
            <p:nvPr/>
          </p:nvSpPr>
          <p:spPr>
            <a:xfrm>
              <a:off x="4129" y="3084"/>
              <a:ext cx="9" cy="7"/>
            </a:xfrm>
            <a:custGeom>
              <a:pathLst>
                <a:path extrusionOk="0" h="120000" w="120000">
                  <a:moveTo>
                    <a:pt x="48000" y="105000"/>
                  </a:moveTo>
                  <a:lnTo>
                    <a:pt x="48000" y="105000"/>
                  </a:lnTo>
                  <a:lnTo>
                    <a:pt x="108000" y="105000"/>
                  </a:lnTo>
                  <a:lnTo>
                    <a:pt x="108000" y="75000"/>
                  </a:lnTo>
                  <a:lnTo>
                    <a:pt x="108000" y="30000"/>
                  </a:lnTo>
                  <a:lnTo>
                    <a:pt x="48000" y="0"/>
                  </a:lnTo>
                  <a:lnTo>
                    <a:pt x="0" y="30000"/>
                  </a:lnTo>
                  <a:lnTo>
                    <a:pt x="0" y="75000"/>
                  </a:lnTo>
                  <a:lnTo>
                    <a:pt x="0" y="105000"/>
                  </a:lnTo>
                  <a:lnTo>
                    <a:pt x="48000" y="105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93" name="Shape 6193"/>
            <p:cNvSpPr/>
            <p:nvPr/>
          </p:nvSpPr>
          <p:spPr>
            <a:xfrm>
              <a:off x="4059" y="3132"/>
              <a:ext cx="9" cy="7"/>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105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94" name="Shape 6194"/>
            <p:cNvSpPr/>
            <p:nvPr/>
          </p:nvSpPr>
          <p:spPr>
            <a:xfrm>
              <a:off x="4047" y="3162"/>
              <a:ext cx="7" cy="9"/>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95" name="Shape 6195"/>
            <p:cNvSpPr/>
            <p:nvPr/>
          </p:nvSpPr>
          <p:spPr>
            <a:xfrm>
              <a:off x="4036" y="3135"/>
              <a:ext cx="7" cy="7"/>
            </a:xfrm>
            <a:custGeom>
              <a:pathLst>
                <a:path extrusionOk="0" h="120000" w="120000">
                  <a:moveTo>
                    <a:pt x="40000" y="105000"/>
                  </a:moveTo>
                  <a:lnTo>
                    <a:pt x="66666" y="105000"/>
                  </a:lnTo>
                  <a:lnTo>
                    <a:pt x="106666" y="105000"/>
                  </a:lnTo>
                  <a:lnTo>
                    <a:pt x="106666" y="75000"/>
                  </a:lnTo>
                  <a:lnTo>
                    <a:pt x="106666" y="30000"/>
                  </a:lnTo>
                  <a:lnTo>
                    <a:pt x="66666" y="0"/>
                  </a:lnTo>
                  <a:lnTo>
                    <a:pt x="40000" y="0"/>
                  </a:lnTo>
                  <a:lnTo>
                    <a:pt x="40000" y="30000"/>
                  </a:lnTo>
                  <a:lnTo>
                    <a:pt x="0" y="30000"/>
                  </a:lnTo>
                  <a:lnTo>
                    <a:pt x="0" y="75000"/>
                  </a:lnTo>
                  <a:lnTo>
                    <a:pt x="0" y="105000"/>
                  </a:lnTo>
                  <a:lnTo>
                    <a:pt x="40000" y="105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96" name="Shape 6196"/>
            <p:cNvSpPr/>
            <p:nvPr/>
          </p:nvSpPr>
          <p:spPr>
            <a:xfrm>
              <a:off x="4061" y="3080"/>
              <a:ext cx="7" cy="9"/>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97" name="Shape 6197"/>
            <p:cNvSpPr/>
            <p:nvPr/>
          </p:nvSpPr>
          <p:spPr>
            <a:xfrm>
              <a:off x="4125" y="3195"/>
              <a:ext cx="7" cy="9"/>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0" y="106666"/>
                  </a:lnTo>
                  <a:lnTo>
                    <a:pt x="40000" y="106666"/>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98" name="Shape 6198"/>
            <p:cNvSpPr/>
            <p:nvPr/>
          </p:nvSpPr>
          <p:spPr>
            <a:xfrm>
              <a:off x="4152" y="3169"/>
              <a:ext cx="9" cy="9"/>
            </a:xfrm>
            <a:custGeom>
              <a:pathLst>
                <a:path extrusionOk="0" h="120000" w="120000">
                  <a:moveTo>
                    <a:pt x="0" y="108000"/>
                  </a:moveTo>
                  <a:lnTo>
                    <a:pt x="0" y="108000"/>
                  </a:lnTo>
                  <a:lnTo>
                    <a:pt x="109090" y="108000"/>
                  </a:lnTo>
                  <a:lnTo>
                    <a:pt x="109090" y="0"/>
                  </a:lnTo>
                  <a:lnTo>
                    <a:pt x="0" y="0"/>
                  </a:lnTo>
                  <a:lnTo>
                    <a:pt x="0" y="108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99" name="Shape 6199"/>
            <p:cNvSpPr/>
            <p:nvPr/>
          </p:nvSpPr>
          <p:spPr>
            <a:xfrm>
              <a:off x="4156" y="3118"/>
              <a:ext cx="7" cy="9"/>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40000" y="106666"/>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00" name="Shape 6200"/>
            <p:cNvSpPr/>
            <p:nvPr/>
          </p:nvSpPr>
          <p:spPr>
            <a:xfrm>
              <a:off x="4127" y="3096"/>
              <a:ext cx="7" cy="7"/>
            </a:xfrm>
            <a:custGeom>
              <a:pathLst>
                <a:path extrusionOk="0" h="120000" w="120000">
                  <a:moveTo>
                    <a:pt x="40000" y="105000"/>
                  </a:moveTo>
                  <a:lnTo>
                    <a:pt x="66666" y="105000"/>
                  </a:lnTo>
                  <a:lnTo>
                    <a:pt x="106666" y="75000"/>
                  </a:lnTo>
                  <a:lnTo>
                    <a:pt x="106666" y="30000"/>
                  </a:lnTo>
                  <a:lnTo>
                    <a:pt x="106666" y="0"/>
                  </a:lnTo>
                  <a:lnTo>
                    <a:pt x="66666" y="0"/>
                  </a:lnTo>
                  <a:lnTo>
                    <a:pt x="40000" y="0"/>
                  </a:lnTo>
                  <a:lnTo>
                    <a:pt x="0" y="0"/>
                  </a:lnTo>
                  <a:lnTo>
                    <a:pt x="0" y="30000"/>
                  </a:lnTo>
                  <a:lnTo>
                    <a:pt x="0" y="75000"/>
                  </a:lnTo>
                  <a:lnTo>
                    <a:pt x="0" y="105000"/>
                  </a:lnTo>
                  <a:lnTo>
                    <a:pt x="40000" y="105000"/>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01" name="Shape 6201"/>
            <p:cNvSpPr/>
            <p:nvPr/>
          </p:nvSpPr>
          <p:spPr>
            <a:xfrm>
              <a:off x="4147" y="3096"/>
              <a:ext cx="7" cy="9"/>
            </a:xfrm>
            <a:custGeom>
              <a:pathLst>
                <a:path extrusionOk="0" h="120000" w="120000">
                  <a:moveTo>
                    <a:pt x="30000" y="106666"/>
                  </a:moveTo>
                  <a:lnTo>
                    <a:pt x="75000" y="106666"/>
                  </a:lnTo>
                  <a:lnTo>
                    <a:pt x="105000" y="106666"/>
                  </a:lnTo>
                  <a:lnTo>
                    <a:pt x="105000" y="53333"/>
                  </a:lnTo>
                  <a:lnTo>
                    <a:pt x="75000" y="53333"/>
                  </a:lnTo>
                  <a:lnTo>
                    <a:pt x="75000" y="0"/>
                  </a:lnTo>
                  <a:lnTo>
                    <a:pt x="30000" y="0"/>
                  </a:lnTo>
                  <a:lnTo>
                    <a:pt x="0" y="0"/>
                  </a:lnTo>
                  <a:lnTo>
                    <a:pt x="0" y="53333"/>
                  </a:lnTo>
                  <a:lnTo>
                    <a:pt x="0" y="106666"/>
                  </a:lnTo>
                  <a:lnTo>
                    <a:pt x="30000" y="106666"/>
                  </a:lnTo>
                </a:path>
              </a:pathLst>
            </a:custGeom>
            <a:solidFill>
              <a:srgbClr val="FF9900"/>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
        <p:nvSpPr>
          <p:cNvPr id="6202" name="Shape 6202"/>
          <p:cNvSpPr txBox="1"/>
          <p:nvPr/>
        </p:nvSpPr>
        <p:spPr>
          <a:xfrm>
            <a:off x="7672388" y="6278562"/>
            <a:ext cx="184149" cy="4572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None/>
            </a:pPr>
            <a:r>
              <a:t/>
            </a:r>
            <a:endParaRPr sz="2400">
              <a:solidFill>
                <a:schemeClr val="lt1"/>
              </a:solidFill>
              <a:latin typeface="Times"/>
              <a:ea typeface="Times"/>
              <a:cs typeface="Times"/>
              <a:sym typeface="Times"/>
            </a:endParaRPr>
          </a:p>
        </p:txBody>
      </p:sp>
      <p:sp>
        <p:nvSpPr>
          <p:cNvPr id="6203" name="Shape 6203"/>
          <p:cNvSpPr/>
          <p:nvPr/>
        </p:nvSpPr>
        <p:spPr>
          <a:xfrm>
            <a:off x="4243387" y="2033588"/>
            <a:ext cx="3451225" cy="363536"/>
          </a:xfrm>
          <a:prstGeom prst="rect">
            <a:avLst/>
          </a:prstGeom>
          <a:noFill/>
          <a:ln>
            <a:noFill/>
          </a:ln>
        </p:spPr>
        <p:txBody>
          <a:bodyPr anchorCtr="0" anchor="t" bIns="44450" lIns="90475" rIns="90475" tIns="44450">
            <a:noAutofit/>
          </a:bodyPr>
          <a:lstStyle/>
          <a:p>
            <a:pPr indent="0" lvl="0" marL="0" marR="0" rtl="0" algn="l">
              <a:lnSpc>
                <a:spcPct val="90000"/>
              </a:lnSpc>
              <a:spcBef>
                <a:spcPts val="0"/>
              </a:spcBef>
              <a:spcAft>
                <a:spcPts val="0"/>
              </a:spcAft>
              <a:buSzPct val="25000"/>
              <a:buNone/>
            </a:pPr>
            <a:r>
              <a:rPr b="1" lang="el-GR" sz="2000">
                <a:solidFill>
                  <a:schemeClr val="dk1"/>
                </a:solidFill>
                <a:latin typeface="Arial"/>
                <a:ea typeface="Arial"/>
                <a:cs typeface="Arial"/>
                <a:sym typeface="Arial"/>
              </a:rPr>
              <a:t>ΕΠΙΘΕΤΙΚΟΙ ΠΑΡΑΓΟΝΤΕΣ</a:t>
            </a:r>
          </a:p>
        </p:txBody>
      </p:sp>
      <p:sp>
        <p:nvSpPr>
          <p:cNvPr id="6204" name="Shape 6204"/>
          <p:cNvSpPr/>
          <p:nvPr/>
        </p:nvSpPr>
        <p:spPr>
          <a:xfrm>
            <a:off x="4673600" y="2917825"/>
            <a:ext cx="1800225" cy="322263"/>
          </a:xfrm>
          <a:prstGeom prst="rect">
            <a:avLst/>
          </a:prstGeom>
          <a:noFill/>
          <a:ln>
            <a:noFill/>
          </a:ln>
        </p:spPr>
        <p:txBody>
          <a:bodyPr anchorCtr="0" anchor="t" bIns="44450" lIns="90475" rIns="90475" tIns="44450">
            <a:noAutofit/>
          </a:bodyPr>
          <a:lstStyle/>
          <a:p>
            <a:pPr indent="0" lvl="0" marL="0" marR="0" rtl="0" algn="ctr">
              <a:lnSpc>
                <a:spcPct val="85000"/>
              </a:lnSpc>
              <a:spcBef>
                <a:spcPts val="0"/>
              </a:spcBef>
              <a:spcAft>
                <a:spcPts val="0"/>
              </a:spcAft>
              <a:buSzPct val="25000"/>
              <a:buNone/>
            </a:pPr>
            <a:r>
              <a:rPr b="1" lang="el-GR" sz="1800">
                <a:solidFill>
                  <a:srgbClr val="FF0000"/>
                </a:solidFill>
                <a:latin typeface="Arial"/>
                <a:ea typeface="Arial"/>
                <a:cs typeface="Arial"/>
                <a:sym typeface="Arial"/>
              </a:rPr>
              <a:t>Οξύ+Πεψίνη</a:t>
            </a:r>
          </a:p>
        </p:txBody>
      </p:sp>
      <p:sp>
        <p:nvSpPr>
          <p:cNvPr id="6205" name="Shape 6205"/>
          <p:cNvSpPr/>
          <p:nvPr/>
        </p:nvSpPr>
        <p:spPr>
          <a:xfrm>
            <a:off x="3194050" y="2917825"/>
            <a:ext cx="947737" cy="322263"/>
          </a:xfrm>
          <a:prstGeom prst="rect">
            <a:avLst/>
          </a:prstGeom>
          <a:noFill/>
          <a:ln>
            <a:noFill/>
          </a:ln>
        </p:spPr>
        <p:txBody>
          <a:bodyPr anchorCtr="0" anchor="t" bIns="44450" lIns="90475" rIns="90475" tIns="44450">
            <a:noAutofit/>
          </a:bodyPr>
          <a:lstStyle/>
          <a:p>
            <a:pPr indent="0" lvl="0" marL="0" marR="0" rtl="0" algn="ctr">
              <a:lnSpc>
                <a:spcPct val="85000"/>
              </a:lnSpc>
              <a:spcBef>
                <a:spcPts val="0"/>
              </a:spcBef>
              <a:spcAft>
                <a:spcPts val="0"/>
              </a:spcAft>
              <a:buSzPct val="25000"/>
              <a:buNone/>
            </a:pPr>
            <a:r>
              <a:rPr b="1" lang="el-GR" sz="1800">
                <a:solidFill>
                  <a:srgbClr val="FF0000"/>
                </a:solidFill>
                <a:latin typeface="Arial"/>
                <a:ea typeface="Arial"/>
                <a:cs typeface="Arial"/>
                <a:sym typeface="Arial"/>
              </a:rPr>
              <a:t>ΜΣΑΦ</a:t>
            </a:r>
          </a:p>
        </p:txBody>
      </p:sp>
      <p:sp>
        <p:nvSpPr>
          <p:cNvPr id="6206" name="Shape 6206"/>
          <p:cNvSpPr txBox="1"/>
          <p:nvPr/>
        </p:nvSpPr>
        <p:spPr>
          <a:xfrm>
            <a:off x="4579937" y="6303962"/>
            <a:ext cx="3776661" cy="274636"/>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200">
                <a:solidFill>
                  <a:schemeClr val="dk2"/>
                </a:solidFill>
                <a:latin typeface="Arial"/>
                <a:ea typeface="Arial"/>
                <a:cs typeface="Arial"/>
                <a:sym typeface="Arial"/>
              </a:rPr>
              <a:t>Seager &amp; Hawkey, </a:t>
            </a:r>
            <a:r>
              <a:rPr i="1" lang="el-GR" sz="1200">
                <a:solidFill>
                  <a:schemeClr val="dk2"/>
                </a:solidFill>
                <a:latin typeface="Arial"/>
                <a:ea typeface="Arial"/>
                <a:cs typeface="Arial"/>
                <a:sym typeface="Arial"/>
              </a:rPr>
              <a:t>BMJ</a:t>
            </a:r>
            <a:r>
              <a:rPr lang="el-GR" sz="1200">
                <a:solidFill>
                  <a:schemeClr val="dk2"/>
                </a:solidFill>
                <a:latin typeface="Arial"/>
                <a:ea typeface="Arial"/>
                <a:cs typeface="Arial"/>
                <a:sym typeface="Arial"/>
              </a:rPr>
              <a:t> 2001; </a:t>
            </a:r>
            <a:r>
              <a:rPr b="1" lang="el-GR" sz="1200">
                <a:solidFill>
                  <a:schemeClr val="dk2"/>
                </a:solidFill>
                <a:latin typeface="Arial"/>
                <a:ea typeface="Arial"/>
                <a:cs typeface="Arial"/>
                <a:sym typeface="Arial"/>
              </a:rPr>
              <a:t>323</a:t>
            </a:r>
            <a:r>
              <a:rPr lang="el-GR" sz="1200">
                <a:solidFill>
                  <a:schemeClr val="dk2"/>
                </a:solidFill>
                <a:latin typeface="Arial"/>
                <a:ea typeface="Arial"/>
                <a:cs typeface="Arial"/>
                <a:sym typeface="Arial"/>
              </a:rPr>
              <a:t>: 1236–9.</a:t>
            </a:r>
          </a:p>
        </p:txBody>
      </p:sp>
      <p:sp>
        <p:nvSpPr>
          <p:cNvPr id="6207" name="Shape 6207"/>
          <p:cNvSpPr/>
          <p:nvPr/>
        </p:nvSpPr>
        <p:spPr>
          <a:xfrm>
            <a:off x="0" y="201613"/>
            <a:ext cx="9144000" cy="1323975"/>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b="1" lang="el-GR" sz="4000">
                <a:solidFill>
                  <a:srgbClr val="FF6600"/>
                </a:solidFill>
                <a:latin typeface="Calibri"/>
                <a:ea typeface="Calibri"/>
                <a:cs typeface="Calibri"/>
                <a:sym typeface="Calibri"/>
              </a:rPr>
              <a:t>Παθογένεση των ελκών που σχετίζονται με τα ΜΣΑΦ</a:t>
            </a:r>
          </a:p>
        </p:txBody>
      </p:sp>
      <p:sp>
        <p:nvSpPr>
          <p:cNvPr id="6208" name="Shape 6208"/>
          <p:cNvSpPr txBox="1"/>
          <p:nvPr/>
        </p:nvSpPr>
        <p:spPr>
          <a:xfrm rot="2568488">
            <a:off x="1284288" y="2378074"/>
            <a:ext cx="552450" cy="1433513"/>
          </a:xfrm>
          <a:prstGeom prst="rect">
            <a:avLst/>
          </a:prstGeom>
          <a:noFill/>
          <a:ln>
            <a:noFill/>
          </a:ln>
          <a:effectLst>
            <a:outerShdw rotWithShape="0" algn="ctr" dir="18900000" dist="35921">
              <a:schemeClr val="dk2"/>
            </a:outerShdw>
          </a:effectLst>
        </p:spPr>
        <p:txBody>
          <a:bodyPr anchorCtr="0" anchor="t" bIns="45700" lIns="91425" rIns="91425" tIns="45700">
            <a:noAutofit/>
          </a:bodyPr>
          <a:lstStyle/>
          <a:p>
            <a:pPr indent="0" lvl="0" marL="0" marR="0" rtl="0" algn="ctr">
              <a:spcBef>
                <a:spcPts val="0"/>
              </a:spcBef>
              <a:spcAft>
                <a:spcPts val="0"/>
              </a:spcAft>
              <a:buNone/>
            </a:pPr>
            <a:r>
              <a:t/>
            </a:r>
            <a:endParaRPr b="1" sz="8800">
              <a:solidFill>
                <a:schemeClr val="dk2"/>
              </a:solidFill>
              <a:latin typeface="Times"/>
              <a:ea typeface="Times"/>
              <a:cs typeface="Times"/>
              <a:sym typeface="Times"/>
            </a:endParaRPr>
          </a:p>
        </p:txBody>
      </p:sp>
      <p:sp>
        <p:nvSpPr>
          <p:cNvPr id="6209" name="Shape 6209"/>
          <p:cNvSpPr/>
          <p:nvPr/>
        </p:nvSpPr>
        <p:spPr>
          <a:xfrm>
            <a:off x="179388" y="2443163"/>
            <a:ext cx="2401887" cy="309561"/>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lang="el-GR" sz="1600">
                <a:solidFill>
                  <a:schemeClr val="lt2"/>
                </a:solidFill>
                <a:latin typeface="Arial"/>
                <a:ea typeface="Arial"/>
                <a:cs typeface="Arial"/>
                <a:sym typeface="Arial"/>
              </a:rPr>
              <a:t>Προσταγλανδίνες</a:t>
            </a:r>
          </a:p>
        </p:txBody>
      </p:sp>
      <p:sp>
        <p:nvSpPr>
          <p:cNvPr id="6210" name="Shape 6210"/>
          <p:cNvSpPr/>
          <p:nvPr/>
        </p:nvSpPr>
        <p:spPr>
          <a:xfrm>
            <a:off x="0" y="1752600"/>
            <a:ext cx="2784475" cy="638174"/>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2000">
                <a:solidFill>
                  <a:schemeClr val="lt2"/>
                </a:solidFill>
                <a:latin typeface="Arial"/>
                <a:ea typeface="Arial"/>
                <a:cs typeface="Arial"/>
                <a:sym typeface="Arial"/>
              </a:rPr>
              <a:t>ΠΡΟΣΤΑΤΕΥΤΙΚΟΙ ΠΑΡΑΓΟΝΤΕΣ</a:t>
            </a:r>
          </a:p>
        </p:txBody>
      </p:sp>
      <p:grpSp>
        <p:nvGrpSpPr>
          <p:cNvPr id="6211" name="Shape 6211"/>
          <p:cNvGrpSpPr/>
          <p:nvPr/>
        </p:nvGrpSpPr>
        <p:grpSpPr>
          <a:xfrm>
            <a:off x="999383" y="2357475"/>
            <a:ext cx="1379432" cy="1427086"/>
            <a:chOff x="629" y="1485"/>
            <a:chExt cx="868" cy="898"/>
          </a:xfrm>
        </p:grpSpPr>
        <p:sp>
          <p:nvSpPr>
            <p:cNvPr id="6212" name="Shape 6212"/>
            <p:cNvSpPr/>
            <p:nvPr/>
          </p:nvSpPr>
          <p:spPr>
            <a:xfrm flipH="1" rot="10800000">
              <a:off x="947" y="1773"/>
              <a:ext cx="176" cy="568"/>
            </a:xfrm>
            <a:prstGeom prst="upArrow">
              <a:avLst>
                <a:gd fmla="val 50000" name="adj1"/>
                <a:gd fmla="val 80824" name="adj2"/>
              </a:avLst>
            </a:prstGeom>
            <a:solidFill>
              <a:srgbClr val="A2C1FE"/>
            </a:solidFill>
            <a:ln>
              <a:noFill/>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13" name="Shape 6213"/>
            <p:cNvSpPr txBox="1"/>
            <p:nvPr/>
          </p:nvSpPr>
          <p:spPr>
            <a:xfrm rot="2568488">
              <a:off x="889" y="1482"/>
              <a:ext cx="348" cy="902"/>
            </a:xfrm>
            <a:prstGeom prst="rect">
              <a:avLst/>
            </a:prstGeom>
            <a:noFill/>
            <a:ln>
              <a:noFill/>
            </a:ln>
            <a:effectLst>
              <a:outerShdw rotWithShape="0" algn="ctr" dir="18900000" dist="35921">
                <a:schemeClr val="dk2"/>
              </a:outerShdw>
            </a:effectLst>
          </p:spPr>
          <p:txBody>
            <a:bodyPr anchorCtr="0" anchor="t" bIns="45700" lIns="91425" rIns="91425" tIns="45700">
              <a:noAutofit/>
            </a:bodyPr>
            <a:lstStyle/>
            <a:p>
              <a:pPr indent="0" lvl="0" marL="0" marR="0" rtl="0" algn="ctr">
                <a:spcBef>
                  <a:spcPts val="0"/>
                </a:spcBef>
                <a:spcAft>
                  <a:spcPts val="0"/>
                </a:spcAft>
                <a:buSzPct val="25000"/>
                <a:buNone/>
              </a:pPr>
              <a:r>
                <a:rPr b="1" lang="el-GR" sz="8800">
                  <a:solidFill>
                    <a:srgbClr val="FF0000"/>
                  </a:solidFill>
                  <a:latin typeface="Times"/>
                  <a:ea typeface="Times"/>
                  <a:cs typeface="Times"/>
                  <a:sym typeface="Times"/>
                </a:rPr>
                <a:t>+</a:t>
              </a:r>
            </a:p>
          </p:txBody>
        </p:sp>
      </p:grpSp>
      <p:sp>
        <p:nvSpPr>
          <p:cNvPr id="6214" name="Shape 6214"/>
          <p:cNvSpPr/>
          <p:nvPr/>
        </p:nvSpPr>
        <p:spPr>
          <a:xfrm>
            <a:off x="0" y="3709987"/>
            <a:ext cx="2700338" cy="309561"/>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rgbClr val="FF0000"/>
                </a:solidFill>
                <a:latin typeface="Arial"/>
                <a:ea typeface="Arial"/>
                <a:cs typeface="Arial"/>
                <a:sym typeface="Arial"/>
              </a:rPr>
              <a:t>Στιβάδα βλέννης</a:t>
            </a:r>
          </a:p>
        </p:txBody>
      </p:sp>
      <p:sp>
        <p:nvSpPr>
          <p:cNvPr id="6215" name="Shape 6215"/>
          <p:cNvSpPr/>
          <p:nvPr/>
        </p:nvSpPr>
        <p:spPr>
          <a:xfrm>
            <a:off x="0" y="4700587"/>
            <a:ext cx="2700338" cy="309561"/>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rgbClr val="FF0000"/>
                </a:solidFill>
                <a:latin typeface="Arial"/>
                <a:ea typeface="Arial"/>
                <a:cs typeface="Arial"/>
                <a:sym typeface="Arial"/>
              </a:rPr>
              <a:t>Επιθηλιακά κύτταρα</a:t>
            </a:r>
          </a:p>
        </p:txBody>
      </p:sp>
      <p:sp>
        <p:nvSpPr>
          <p:cNvPr id="6216" name="Shape 6216"/>
          <p:cNvSpPr/>
          <p:nvPr/>
        </p:nvSpPr>
        <p:spPr>
          <a:xfrm>
            <a:off x="0" y="5661025"/>
            <a:ext cx="2627312" cy="309562"/>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rgbClr val="FF0000"/>
                </a:solidFill>
                <a:latin typeface="Arial"/>
                <a:ea typeface="Arial"/>
                <a:cs typeface="Arial"/>
                <a:sym typeface="Arial"/>
              </a:rPr>
              <a:t>Παροχή αίματος</a:t>
            </a:r>
          </a:p>
        </p:txBody>
      </p:sp>
      <p:sp>
        <p:nvSpPr>
          <p:cNvPr id="6217" name="Shape 6217"/>
          <p:cNvSpPr/>
          <p:nvPr/>
        </p:nvSpPr>
        <p:spPr>
          <a:xfrm>
            <a:off x="395287" y="4133850"/>
            <a:ext cx="2166936" cy="309562"/>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rgbClr val="FF0000"/>
                </a:solidFill>
                <a:latin typeface="Arial"/>
                <a:ea typeface="Arial"/>
                <a:cs typeface="Arial"/>
                <a:sym typeface="Arial"/>
              </a:rPr>
              <a:t>Διττανθρακικά</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22" name="Shape 6222"/>
        <p:cNvGrpSpPr/>
        <p:nvPr/>
      </p:nvGrpSpPr>
      <p:grpSpPr>
        <a:xfrm>
          <a:off x="0" y="0"/>
          <a:ext cx="0" cy="0"/>
          <a:chOff x="0" y="0"/>
          <a:chExt cx="0" cy="0"/>
        </a:xfrm>
      </p:grpSpPr>
      <p:sp>
        <p:nvSpPr>
          <p:cNvPr id="6223" name="Shape 6223"/>
          <p:cNvSpPr/>
          <p:nvPr/>
        </p:nvSpPr>
        <p:spPr>
          <a:xfrm>
            <a:off x="2784475" y="4681537"/>
            <a:ext cx="5932488" cy="1462086"/>
          </a:xfrm>
          <a:custGeom>
            <a:pathLst>
              <a:path extrusionOk="0" h="120000" w="120000">
                <a:moveTo>
                  <a:pt x="119971" y="0"/>
                </a:moveTo>
                <a:lnTo>
                  <a:pt x="119971" y="119925"/>
                </a:lnTo>
                <a:lnTo>
                  <a:pt x="0" y="119925"/>
                </a:lnTo>
                <a:lnTo>
                  <a:pt x="0" y="0"/>
                </a:lnTo>
                <a:lnTo>
                  <a:pt x="119971" y="0"/>
                </a:lnTo>
              </a:path>
            </a:pathLst>
          </a:custGeom>
          <a:solidFill>
            <a:srgbClr val="D9B3FF"/>
          </a:solidFill>
          <a:ln cap="rnd" cmpd="sng" w="12700">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24" name="Shape 6224"/>
          <p:cNvSpPr/>
          <p:nvPr/>
        </p:nvSpPr>
        <p:spPr>
          <a:xfrm>
            <a:off x="2819400" y="1612900"/>
            <a:ext cx="5854700" cy="3276600"/>
          </a:xfrm>
          <a:prstGeom prst="rect">
            <a:avLst/>
          </a:prstGeom>
          <a:gradFill>
            <a:gsLst>
              <a:gs pos="0">
                <a:srgbClr val="FF0000"/>
              </a:gs>
              <a:gs pos="100000">
                <a:srgbClr val="FFCCCC"/>
              </a:gs>
            </a:gsLst>
            <a:lin ang="5400000" scaled="0"/>
          </a:gradFill>
          <a:ln cap="rnd" cmpd="sng" w="12700">
            <a:solidFill>
              <a:schemeClr val="lt1"/>
            </a:solidFill>
            <a:prstDash val="solid"/>
            <a:miter/>
            <a:headEnd len="med" w="med" type="none"/>
            <a:tailEnd len="med" w="med" type="none"/>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cxnSp>
        <p:nvCxnSpPr>
          <p:cNvPr id="6225" name="Shape 6225"/>
          <p:cNvCxnSpPr/>
          <p:nvPr/>
        </p:nvCxnSpPr>
        <p:spPr>
          <a:xfrm>
            <a:off x="4800600" y="3286125"/>
            <a:ext cx="12699" cy="6349"/>
          </a:xfrm>
          <a:prstGeom prst="straightConnector1">
            <a:avLst/>
          </a:prstGeom>
          <a:noFill/>
          <a:ln>
            <a:noFill/>
          </a:ln>
        </p:spPr>
      </p:cxnSp>
      <p:sp>
        <p:nvSpPr>
          <p:cNvPr id="6226" name="Shape 6226"/>
          <p:cNvSpPr/>
          <p:nvPr/>
        </p:nvSpPr>
        <p:spPr>
          <a:xfrm>
            <a:off x="2800350" y="5734050"/>
            <a:ext cx="5815013" cy="147638"/>
          </a:xfrm>
          <a:custGeom>
            <a:pathLst>
              <a:path extrusionOk="0" h="120000" w="120000">
                <a:moveTo>
                  <a:pt x="119971" y="119281"/>
                </a:moveTo>
                <a:lnTo>
                  <a:pt x="119971" y="119281"/>
                </a:lnTo>
                <a:lnTo>
                  <a:pt x="119053" y="117844"/>
                </a:lnTo>
                <a:lnTo>
                  <a:pt x="117877" y="117125"/>
                </a:lnTo>
                <a:lnTo>
                  <a:pt x="116586" y="115688"/>
                </a:lnTo>
                <a:lnTo>
                  <a:pt x="115180" y="115688"/>
                </a:lnTo>
                <a:lnTo>
                  <a:pt x="113573" y="114251"/>
                </a:lnTo>
                <a:lnTo>
                  <a:pt x="111910" y="112814"/>
                </a:lnTo>
                <a:lnTo>
                  <a:pt x="110074" y="112095"/>
                </a:lnTo>
                <a:lnTo>
                  <a:pt x="108152" y="111377"/>
                </a:lnTo>
                <a:lnTo>
                  <a:pt x="106143" y="109940"/>
                </a:lnTo>
                <a:lnTo>
                  <a:pt x="104049" y="108502"/>
                </a:lnTo>
                <a:lnTo>
                  <a:pt x="101898" y="107784"/>
                </a:lnTo>
                <a:lnTo>
                  <a:pt x="99717" y="106347"/>
                </a:lnTo>
                <a:lnTo>
                  <a:pt x="97508" y="106347"/>
                </a:lnTo>
                <a:lnTo>
                  <a:pt x="95271" y="104910"/>
                </a:lnTo>
                <a:lnTo>
                  <a:pt x="93005" y="104191"/>
                </a:lnTo>
                <a:lnTo>
                  <a:pt x="90738" y="102754"/>
                </a:lnTo>
                <a:lnTo>
                  <a:pt x="88472" y="102035"/>
                </a:lnTo>
                <a:lnTo>
                  <a:pt x="86263" y="102035"/>
                </a:lnTo>
                <a:lnTo>
                  <a:pt x="84083" y="101317"/>
                </a:lnTo>
                <a:lnTo>
                  <a:pt x="81931" y="100598"/>
                </a:lnTo>
                <a:lnTo>
                  <a:pt x="79837" y="99880"/>
                </a:lnTo>
                <a:lnTo>
                  <a:pt x="77829" y="99161"/>
                </a:lnTo>
                <a:lnTo>
                  <a:pt x="75935" y="98443"/>
                </a:lnTo>
                <a:lnTo>
                  <a:pt x="74099" y="98443"/>
                </a:lnTo>
                <a:lnTo>
                  <a:pt x="72436" y="97724"/>
                </a:lnTo>
                <a:lnTo>
                  <a:pt x="70858" y="97724"/>
                </a:lnTo>
                <a:lnTo>
                  <a:pt x="69423" y="97724"/>
                </a:lnTo>
                <a:lnTo>
                  <a:pt x="68132" y="97724"/>
                </a:lnTo>
                <a:lnTo>
                  <a:pt x="67014" y="97724"/>
                </a:lnTo>
                <a:lnTo>
                  <a:pt x="66067" y="98443"/>
                </a:lnTo>
                <a:lnTo>
                  <a:pt x="65292" y="98443"/>
                </a:lnTo>
                <a:lnTo>
                  <a:pt x="64719" y="99161"/>
                </a:lnTo>
                <a:lnTo>
                  <a:pt x="64059" y="99880"/>
                </a:lnTo>
                <a:lnTo>
                  <a:pt x="63112" y="101317"/>
                </a:lnTo>
                <a:lnTo>
                  <a:pt x="61965" y="102035"/>
                </a:lnTo>
                <a:lnTo>
                  <a:pt x="60616" y="102754"/>
                </a:lnTo>
                <a:lnTo>
                  <a:pt x="59038" y="103473"/>
                </a:lnTo>
                <a:lnTo>
                  <a:pt x="57289" y="104191"/>
                </a:lnTo>
                <a:lnTo>
                  <a:pt x="55366" y="105628"/>
                </a:lnTo>
                <a:lnTo>
                  <a:pt x="53330" y="106347"/>
                </a:lnTo>
                <a:lnTo>
                  <a:pt x="51121" y="106347"/>
                </a:lnTo>
                <a:lnTo>
                  <a:pt x="48826" y="107065"/>
                </a:lnTo>
                <a:lnTo>
                  <a:pt x="46416" y="107784"/>
                </a:lnTo>
                <a:lnTo>
                  <a:pt x="43891" y="108502"/>
                </a:lnTo>
                <a:lnTo>
                  <a:pt x="41338" y="109221"/>
                </a:lnTo>
                <a:lnTo>
                  <a:pt x="38728" y="109940"/>
                </a:lnTo>
                <a:lnTo>
                  <a:pt x="36060" y="109940"/>
                </a:lnTo>
                <a:lnTo>
                  <a:pt x="33363" y="110658"/>
                </a:lnTo>
                <a:lnTo>
                  <a:pt x="30666" y="111377"/>
                </a:lnTo>
                <a:lnTo>
                  <a:pt x="27999" y="111377"/>
                </a:lnTo>
                <a:lnTo>
                  <a:pt x="25331" y="111377"/>
                </a:lnTo>
                <a:lnTo>
                  <a:pt x="22720" y="111377"/>
                </a:lnTo>
                <a:lnTo>
                  <a:pt x="20196" y="111377"/>
                </a:lnTo>
                <a:lnTo>
                  <a:pt x="17671" y="111377"/>
                </a:lnTo>
                <a:lnTo>
                  <a:pt x="15290" y="111377"/>
                </a:lnTo>
                <a:lnTo>
                  <a:pt x="12995" y="111377"/>
                </a:lnTo>
                <a:lnTo>
                  <a:pt x="10786" y="111377"/>
                </a:lnTo>
                <a:lnTo>
                  <a:pt x="8749" y="111377"/>
                </a:lnTo>
                <a:lnTo>
                  <a:pt x="6885" y="111377"/>
                </a:lnTo>
                <a:lnTo>
                  <a:pt x="5135" y="111377"/>
                </a:lnTo>
                <a:lnTo>
                  <a:pt x="3585" y="111377"/>
                </a:lnTo>
                <a:lnTo>
                  <a:pt x="2237" y="110658"/>
                </a:lnTo>
                <a:lnTo>
                  <a:pt x="1118" y="109940"/>
                </a:lnTo>
                <a:lnTo>
                  <a:pt x="0" y="109940"/>
                </a:lnTo>
                <a:lnTo>
                  <a:pt x="0" y="19401"/>
                </a:lnTo>
                <a:lnTo>
                  <a:pt x="803" y="17245"/>
                </a:lnTo>
                <a:lnTo>
                  <a:pt x="1290" y="15808"/>
                </a:lnTo>
                <a:lnTo>
                  <a:pt x="1836" y="15808"/>
                </a:lnTo>
                <a:lnTo>
                  <a:pt x="2438" y="15089"/>
                </a:lnTo>
                <a:lnTo>
                  <a:pt x="3126" y="13652"/>
                </a:lnTo>
                <a:lnTo>
                  <a:pt x="3844" y="12934"/>
                </a:lnTo>
                <a:lnTo>
                  <a:pt x="4647" y="12215"/>
                </a:lnTo>
                <a:lnTo>
                  <a:pt x="5508" y="11497"/>
                </a:lnTo>
                <a:lnTo>
                  <a:pt x="6368" y="10778"/>
                </a:lnTo>
                <a:lnTo>
                  <a:pt x="7286" y="10778"/>
                </a:lnTo>
                <a:lnTo>
                  <a:pt x="8233" y="10778"/>
                </a:lnTo>
                <a:lnTo>
                  <a:pt x="9237" y="10059"/>
                </a:lnTo>
                <a:lnTo>
                  <a:pt x="10241" y="9341"/>
                </a:lnTo>
                <a:lnTo>
                  <a:pt x="11302" y="9341"/>
                </a:lnTo>
                <a:lnTo>
                  <a:pt x="12364" y="8622"/>
                </a:lnTo>
                <a:lnTo>
                  <a:pt x="13454" y="8622"/>
                </a:lnTo>
                <a:lnTo>
                  <a:pt x="14544" y="8622"/>
                </a:lnTo>
                <a:lnTo>
                  <a:pt x="15692" y="7904"/>
                </a:lnTo>
                <a:lnTo>
                  <a:pt x="16782" y="7904"/>
                </a:lnTo>
                <a:lnTo>
                  <a:pt x="17901" y="7904"/>
                </a:lnTo>
                <a:lnTo>
                  <a:pt x="18991" y="7904"/>
                </a:lnTo>
                <a:lnTo>
                  <a:pt x="20081" y="7904"/>
                </a:lnTo>
                <a:lnTo>
                  <a:pt x="21200" y="7904"/>
                </a:lnTo>
                <a:lnTo>
                  <a:pt x="22232" y="8622"/>
                </a:lnTo>
                <a:lnTo>
                  <a:pt x="23294" y="8622"/>
                </a:lnTo>
                <a:lnTo>
                  <a:pt x="24327" y="8622"/>
                </a:lnTo>
                <a:lnTo>
                  <a:pt x="25331" y="9341"/>
                </a:lnTo>
                <a:lnTo>
                  <a:pt x="26335" y="10059"/>
                </a:lnTo>
                <a:lnTo>
                  <a:pt x="27253" y="10059"/>
                </a:lnTo>
                <a:lnTo>
                  <a:pt x="28142" y="10778"/>
                </a:lnTo>
                <a:lnTo>
                  <a:pt x="28974" y="10778"/>
                </a:lnTo>
                <a:lnTo>
                  <a:pt x="29777" y="11497"/>
                </a:lnTo>
                <a:lnTo>
                  <a:pt x="30638" y="12215"/>
                </a:lnTo>
                <a:lnTo>
                  <a:pt x="31527" y="12934"/>
                </a:lnTo>
                <a:lnTo>
                  <a:pt x="32445" y="12934"/>
                </a:lnTo>
                <a:lnTo>
                  <a:pt x="33478" y="13652"/>
                </a:lnTo>
                <a:lnTo>
                  <a:pt x="34568" y="13652"/>
                </a:lnTo>
                <a:lnTo>
                  <a:pt x="35715" y="13652"/>
                </a:lnTo>
                <a:lnTo>
                  <a:pt x="36892" y="13652"/>
                </a:lnTo>
                <a:lnTo>
                  <a:pt x="38125" y="13652"/>
                </a:lnTo>
                <a:lnTo>
                  <a:pt x="39359" y="13652"/>
                </a:lnTo>
                <a:lnTo>
                  <a:pt x="40621" y="13652"/>
                </a:lnTo>
                <a:lnTo>
                  <a:pt x="41941" y="12934"/>
                </a:lnTo>
                <a:lnTo>
                  <a:pt x="43260" y="12934"/>
                </a:lnTo>
                <a:lnTo>
                  <a:pt x="44609" y="12215"/>
                </a:lnTo>
                <a:lnTo>
                  <a:pt x="45928" y="12215"/>
                </a:lnTo>
                <a:lnTo>
                  <a:pt x="47277" y="11497"/>
                </a:lnTo>
                <a:lnTo>
                  <a:pt x="48625" y="10778"/>
                </a:lnTo>
                <a:lnTo>
                  <a:pt x="49973" y="10778"/>
                </a:lnTo>
                <a:lnTo>
                  <a:pt x="51264" y="10778"/>
                </a:lnTo>
                <a:lnTo>
                  <a:pt x="52584" y="10059"/>
                </a:lnTo>
                <a:lnTo>
                  <a:pt x="53817" y="9341"/>
                </a:lnTo>
                <a:lnTo>
                  <a:pt x="55080" y="8622"/>
                </a:lnTo>
                <a:lnTo>
                  <a:pt x="56284" y="7904"/>
                </a:lnTo>
                <a:lnTo>
                  <a:pt x="57432" y="7185"/>
                </a:lnTo>
                <a:lnTo>
                  <a:pt x="58551" y="6467"/>
                </a:lnTo>
                <a:lnTo>
                  <a:pt x="59612" y="6467"/>
                </a:lnTo>
                <a:lnTo>
                  <a:pt x="60616" y="5748"/>
                </a:lnTo>
                <a:lnTo>
                  <a:pt x="61534" y="5029"/>
                </a:lnTo>
                <a:lnTo>
                  <a:pt x="62424" y="4311"/>
                </a:lnTo>
                <a:lnTo>
                  <a:pt x="63169" y="3592"/>
                </a:lnTo>
                <a:lnTo>
                  <a:pt x="63915" y="2874"/>
                </a:lnTo>
                <a:lnTo>
                  <a:pt x="64546" y="2155"/>
                </a:lnTo>
                <a:lnTo>
                  <a:pt x="65034" y="2155"/>
                </a:lnTo>
                <a:lnTo>
                  <a:pt x="65551" y="1437"/>
                </a:lnTo>
                <a:lnTo>
                  <a:pt x="66239" y="718"/>
                </a:lnTo>
                <a:lnTo>
                  <a:pt x="67042" y="718"/>
                </a:lnTo>
                <a:lnTo>
                  <a:pt x="68018" y="0"/>
                </a:lnTo>
                <a:lnTo>
                  <a:pt x="68993" y="0"/>
                </a:lnTo>
                <a:lnTo>
                  <a:pt x="70198" y="0"/>
                </a:lnTo>
                <a:lnTo>
                  <a:pt x="71431" y="0"/>
                </a:lnTo>
                <a:lnTo>
                  <a:pt x="72751" y="0"/>
                </a:lnTo>
                <a:lnTo>
                  <a:pt x="74185" y="0"/>
                </a:lnTo>
                <a:lnTo>
                  <a:pt x="75677" y="0"/>
                </a:lnTo>
                <a:lnTo>
                  <a:pt x="77255" y="718"/>
                </a:lnTo>
                <a:lnTo>
                  <a:pt x="78862" y="718"/>
                </a:lnTo>
                <a:lnTo>
                  <a:pt x="80525" y="1437"/>
                </a:lnTo>
                <a:lnTo>
                  <a:pt x="82247" y="1437"/>
                </a:lnTo>
                <a:lnTo>
                  <a:pt x="83939" y="2155"/>
                </a:lnTo>
                <a:lnTo>
                  <a:pt x="85718" y="2155"/>
                </a:lnTo>
                <a:lnTo>
                  <a:pt x="87468" y="2874"/>
                </a:lnTo>
                <a:lnTo>
                  <a:pt x="89246" y="3592"/>
                </a:lnTo>
                <a:lnTo>
                  <a:pt x="91025" y="4311"/>
                </a:lnTo>
                <a:lnTo>
                  <a:pt x="92746" y="5029"/>
                </a:lnTo>
                <a:lnTo>
                  <a:pt x="94525" y="5748"/>
                </a:lnTo>
                <a:lnTo>
                  <a:pt x="96189" y="6467"/>
                </a:lnTo>
                <a:lnTo>
                  <a:pt x="97853" y="6467"/>
                </a:lnTo>
                <a:lnTo>
                  <a:pt x="99459" y="7904"/>
                </a:lnTo>
                <a:lnTo>
                  <a:pt x="101037" y="8622"/>
                </a:lnTo>
                <a:lnTo>
                  <a:pt x="102529" y="9341"/>
                </a:lnTo>
                <a:lnTo>
                  <a:pt x="103934" y="10778"/>
                </a:lnTo>
                <a:lnTo>
                  <a:pt x="105254" y="10778"/>
                </a:lnTo>
                <a:lnTo>
                  <a:pt x="106516" y="12215"/>
                </a:lnTo>
                <a:lnTo>
                  <a:pt x="107664" y="12934"/>
                </a:lnTo>
                <a:lnTo>
                  <a:pt x="108697" y="14371"/>
                </a:lnTo>
                <a:lnTo>
                  <a:pt x="109615" y="15089"/>
                </a:lnTo>
                <a:lnTo>
                  <a:pt x="111221" y="16526"/>
                </a:lnTo>
                <a:lnTo>
                  <a:pt x="112655" y="18682"/>
                </a:lnTo>
                <a:lnTo>
                  <a:pt x="113860" y="20119"/>
                </a:lnTo>
                <a:lnTo>
                  <a:pt x="114922" y="22275"/>
                </a:lnTo>
                <a:lnTo>
                  <a:pt x="115811" y="24431"/>
                </a:lnTo>
                <a:lnTo>
                  <a:pt x="116586" y="25868"/>
                </a:lnTo>
                <a:lnTo>
                  <a:pt x="117217" y="28023"/>
                </a:lnTo>
                <a:lnTo>
                  <a:pt x="117762" y="29461"/>
                </a:lnTo>
                <a:lnTo>
                  <a:pt x="118192" y="30179"/>
                </a:lnTo>
                <a:lnTo>
                  <a:pt x="118565" y="31616"/>
                </a:lnTo>
                <a:lnTo>
                  <a:pt x="118852" y="32335"/>
                </a:lnTo>
                <a:lnTo>
                  <a:pt x="119081" y="33053"/>
                </a:lnTo>
                <a:lnTo>
                  <a:pt x="119282" y="33053"/>
                </a:lnTo>
                <a:lnTo>
                  <a:pt x="119512" y="33053"/>
                </a:lnTo>
                <a:lnTo>
                  <a:pt x="119741" y="32335"/>
                </a:lnTo>
                <a:lnTo>
                  <a:pt x="119971" y="30898"/>
                </a:lnTo>
                <a:lnTo>
                  <a:pt x="119971" y="119281"/>
                </a:lnTo>
              </a:path>
            </a:pathLst>
          </a:custGeom>
          <a:solidFill>
            <a:srgbClr val="FF2F3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27" name="Shape 6227"/>
          <p:cNvSpPr/>
          <p:nvPr/>
        </p:nvSpPr>
        <p:spPr>
          <a:xfrm>
            <a:off x="4673600" y="2917825"/>
            <a:ext cx="1800225" cy="322263"/>
          </a:xfrm>
          <a:prstGeom prst="rect">
            <a:avLst/>
          </a:prstGeom>
          <a:noFill/>
          <a:ln>
            <a:noFill/>
          </a:ln>
        </p:spPr>
        <p:txBody>
          <a:bodyPr anchorCtr="0" anchor="t" bIns="44450" lIns="90475" rIns="90475" tIns="44450">
            <a:noAutofit/>
          </a:bodyPr>
          <a:lstStyle/>
          <a:p>
            <a:pPr indent="0" lvl="0" marL="0" marR="0" rtl="0" algn="ctr">
              <a:lnSpc>
                <a:spcPct val="85000"/>
              </a:lnSpc>
              <a:spcBef>
                <a:spcPts val="0"/>
              </a:spcBef>
              <a:spcAft>
                <a:spcPts val="0"/>
              </a:spcAft>
              <a:buSzPct val="25000"/>
              <a:buNone/>
            </a:pPr>
            <a:r>
              <a:rPr b="1" lang="el-GR" sz="1800">
                <a:solidFill>
                  <a:srgbClr val="FF0000"/>
                </a:solidFill>
                <a:latin typeface="Arial"/>
                <a:ea typeface="Arial"/>
                <a:cs typeface="Arial"/>
                <a:sym typeface="Arial"/>
              </a:rPr>
              <a:t>Οξύ+Πεψίνη</a:t>
            </a:r>
          </a:p>
        </p:txBody>
      </p:sp>
      <p:sp>
        <p:nvSpPr>
          <p:cNvPr id="6228" name="Shape 6228"/>
          <p:cNvSpPr/>
          <p:nvPr/>
        </p:nvSpPr>
        <p:spPr>
          <a:xfrm>
            <a:off x="7216775" y="2917825"/>
            <a:ext cx="1270000" cy="363538"/>
          </a:xfrm>
          <a:prstGeom prst="rect">
            <a:avLst/>
          </a:prstGeom>
          <a:noFill/>
          <a:ln>
            <a:noFill/>
          </a:ln>
        </p:spPr>
        <p:txBody>
          <a:bodyPr anchorCtr="0" anchor="t" bIns="44450" lIns="90475" rIns="90475" tIns="44450">
            <a:noAutofit/>
          </a:bodyPr>
          <a:lstStyle/>
          <a:p>
            <a:pPr indent="0" lvl="0" marL="0" marR="0" rtl="0" algn="l">
              <a:spcBef>
                <a:spcPts val="0"/>
              </a:spcBef>
              <a:spcAft>
                <a:spcPts val="0"/>
              </a:spcAft>
              <a:buSzPct val="25000"/>
              <a:buNone/>
            </a:pPr>
            <a:r>
              <a:rPr b="1" i="1" lang="el-GR" sz="1800">
                <a:solidFill>
                  <a:srgbClr val="FF0000"/>
                </a:solidFill>
                <a:latin typeface="Arial"/>
                <a:ea typeface="Arial"/>
                <a:cs typeface="Arial"/>
                <a:sym typeface="Arial"/>
              </a:rPr>
              <a:t>H. pylori</a:t>
            </a:r>
          </a:p>
        </p:txBody>
      </p:sp>
      <p:grpSp>
        <p:nvGrpSpPr>
          <p:cNvPr id="6229" name="Shape 6229"/>
          <p:cNvGrpSpPr/>
          <p:nvPr/>
        </p:nvGrpSpPr>
        <p:grpSpPr>
          <a:xfrm>
            <a:off x="7243763" y="3254374"/>
            <a:ext cx="1152524" cy="228600"/>
            <a:chOff x="4563" y="1737"/>
            <a:chExt cx="725" cy="144"/>
          </a:xfrm>
        </p:grpSpPr>
        <p:sp>
          <p:nvSpPr>
            <p:cNvPr id="6230" name="Shape 6230"/>
            <p:cNvSpPr/>
            <p:nvPr/>
          </p:nvSpPr>
          <p:spPr>
            <a:xfrm>
              <a:off x="4563" y="1770"/>
              <a:ext cx="481" cy="73"/>
            </a:xfrm>
            <a:custGeom>
              <a:pathLst>
                <a:path extrusionOk="0" h="120000" w="120000">
                  <a:moveTo>
                    <a:pt x="103837" y="30810"/>
                  </a:moveTo>
                  <a:lnTo>
                    <a:pt x="99188" y="25945"/>
                  </a:lnTo>
                  <a:lnTo>
                    <a:pt x="94981" y="22702"/>
                  </a:lnTo>
                  <a:lnTo>
                    <a:pt x="91217" y="19459"/>
                  </a:lnTo>
                  <a:lnTo>
                    <a:pt x="87896" y="16216"/>
                  </a:lnTo>
                  <a:lnTo>
                    <a:pt x="84575" y="12972"/>
                  </a:lnTo>
                  <a:lnTo>
                    <a:pt x="81918" y="11351"/>
                  </a:lnTo>
                  <a:lnTo>
                    <a:pt x="79261" y="9729"/>
                  </a:lnTo>
                  <a:lnTo>
                    <a:pt x="76826" y="9729"/>
                  </a:lnTo>
                  <a:lnTo>
                    <a:pt x="74612" y="9729"/>
                  </a:lnTo>
                  <a:lnTo>
                    <a:pt x="72398" y="9729"/>
                  </a:lnTo>
                  <a:lnTo>
                    <a:pt x="70405" y="9729"/>
                  </a:lnTo>
                  <a:lnTo>
                    <a:pt x="68634" y="9729"/>
                  </a:lnTo>
                  <a:lnTo>
                    <a:pt x="66420" y="9729"/>
                  </a:lnTo>
                  <a:lnTo>
                    <a:pt x="64428" y="11351"/>
                  </a:lnTo>
                  <a:lnTo>
                    <a:pt x="61992" y="11351"/>
                  </a:lnTo>
                  <a:lnTo>
                    <a:pt x="59778" y="12972"/>
                  </a:lnTo>
                  <a:lnTo>
                    <a:pt x="55129" y="14594"/>
                  </a:lnTo>
                  <a:lnTo>
                    <a:pt x="50922" y="16216"/>
                  </a:lnTo>
                  <a:lnTo>
                    <a:pt x="47601" y="16216"/>
                  </a:lnTo>
                  <a:lnTo>
                    <a:pt x="43837" y="16216"/>
                  </a:lnTo>
                  <a:lnTo>
                    <a:pt x="40738" y="16216"/>
                  </a:lnTo>
                  <a:lnTo>
                    <a:pt x="36974" y="12972"/>
                  </a:lnTo>
                  <a:lnTo>
                    <a:pt x="33653" y="9729"/>
                  </a:lnTo>
                  <a:lnTo>
                    <a:pt x="29225" y="8108"/>
                  </a:lnTo>
                  <a:lnTo>
                    <a:pt x="24797" y="3243"/>
                  </a:lnTo>
                  <a:lnTo>
                    <a:pt x="21033" y="0"/>
                  </a:lnTo>
                  <a:lnTo>
                    <a:pt x="17047" y="0"/>
                  </a:lnTo>
                  <a:lnTo>
                    <a:pt x="13948" y="0"/>
                  </a:lnTo>
                  <a:lnTo>
                    <a:pt x="11070" y="0"/>
                  </a:lnTo>
                  <a:lnTo>
                    <a:pt x="8634" y="1621"/>
                  </a:lnTo>
                  <a:lnTo>
                    <a:pt x="6642" y="4864"/>
                  </a:lnTo>
                  <a:lnTo>
                    <a:pt x="5313" y="8108"/>
                  </a:lnTo>
                  <a:lnTo>
                    <a:pt x="4428" y="9729"/>
                  </a:lnTo>
                  <a:lnTo>
                    <a:pt x="3099" y="17837"/>
                  </a:lnTo>
                  <a:lnTo>
                    <a:pt x="2214" y="22702"/>
                  </a:lnTo>
                  <a:lnTo>
                    <a:pt x="1328" y="30810"/>
                  </a:lnTo>
                  <a:lnTo>
                    <a:pt x="442" y="38918"/>
                  </a:lnTo>
                  <a:lnTo>
                    <a:pt x="0" y="47027"/>
                  </a:lnTo>
                  <a:lnTo>
                    <a:pt x="0" y="55135"/>
                  </a:lnTo>
                  <a:lnTo>
                    <a:pt x="442" y="63243"/>
                  </a:lnTo>
                  <a:lnTo>
                    <a:pt x="1549" y="68108"/>
                  </a:lnTo>
                  <a:lnTo>
                    <a:pt x="2878" y="76216"/>
                  </a:lnTo>
                  <a:lnTo>
                    <a:pt x="4870" y="82702"/>
                  </a:lnTo>
                  <a:lnTo>
                    <a:pt x="7306" y="90810"/>
                  </a:lnTo>
                  <a:lnTo>
                    <a:pt x="9963" y="95675"/>
                  </a:lnTo>
                  <a:lnTo>
                    <a:pt x="12841" y="102162"/>
                  </a:lnTo>
                  <a:lnTo>
                    <a:pt x="16383" y="105405"/>
                  </a:lnTo>
                  <a:lnTo>
                    <a:pt x="19704" y="107027"/>
                  </a:lnTo>
                  <a:lnTo>
                    <a:pt x="23247" y="105405"/>
                  </a:lnTo>
                  <a:lnTo>
                    <a:pt x="26568" y="102162"/>
                  </a:lnTo>
                  <a:lnTo>
                    <a:pt x="30332" y="95675"/>
                  </a:lnTo>
                  <a:lnTo>
                    <a:pt x="33874" y="92432"/>
                  </a:lnTo>
                  <a:lnTo>
                    <a:pt x="37859" y="87567"/>
                  </a:lnTo>
                  <a:lnTo>
                    <a:pt x="42066" y="84324"/>
                  </a:lnTo>
                  <a:lnTo>
                    <a:pt x="46051" y="85945"/>
                  </a:lnTo>
                  <a:lnTo>
                    <a:pt x="50701" y="90810"/>
                  </a:lnTo>
                  <a:lnTo>
                    <a:pt x="53136" y="94054"/>
                  </a:lnTo>
                  <a:lnTo>
                    <a:pt x="55571" y="95675"/>
                  </a:lnTo>
                  <a:lnTo>
                    <a:pt x="58228" y="98918"/>
                  </a:lnTo>
                  <a:lnTo>
                    <a:pt x="60664" y="100540"/>
                  </a:lnTo>
                  <a:lnTo>
                    <a:pt x="63099" y="102162"/>
                  </a:lnTo>
                  <a:lnTo>
                    <a:pt x="65756" y="103783"/>
                  </a:lnTo>
                  <a:lnTo>
                    <a:pt x="68634" y="107027"/>
                  </a:lnTo>
                  <a:lnTo>
                    <a:pt x="71070" y="108648"/>
                  </a:lnTo>
                  <a:lnTo>
                    <a:pt x="73726" y="110270"/>
                  </a:lnTo>
                  <a:lnTo>
                    <a:pt x="76162" y="110270"/>
                  </a:lnTo>
                  <a:lnTo>
                    <a:pt x="78597" y="110270"/>
                  </a:lnTo>
                  <a:lnTo>
                    <a:pt x="81033" y="111891"/>
                  </a:lnTo>
                  <a:lnTo>
                    <a:pt x="83468" y="111891"/>
                  </a:lnTo>
                  <a:lnTo>
                    <a:pt x="85461" y="113513"/>
                  </a:lnTo>
                  <a:lnTo>
                    <a:pt x="87675" y="115135"/>
                  </a:lnTo>
                  <a:lnTo>
                    <a:pt x="89446" y="116756"/>
                  </a:lnTo>
                  <a:lnTo>
                    <a:pt x="93431" y="118378"/>
                  </a:lnTo>
                  <a:lnTo>
                    <a:pt x="96752" y="116756"/>
                  </a:lnTo>
                  <a:lnTo>
                    <a:pt x="100073" y="115135"/>
                  </a:lnTo>
                  <a:lnTo>
                    <a:pt x="102730" y="110270"/>
                  </a:lnTo>
                  <a:lnTo>
                    <a:pt x="105166" y="110270"/>
                  </a:lnTo>
                  <a:lnTo>
                    <a:pt x="107380" y="105405"/>
                  </a:lnTo>
                  <a:lnTo>
                    <a:pt x="109151" y="102162"/>
                  </a:lnTo>
                  <a:lnTo>
                    <a:pt x="110479" y="98918"/>
                  </a:lnTo>
                  <a:lnTo>
                    <a:pt x="111808" y="95675"/>
                  </a:lnTo>
                  <a:lnTo>
                    <a:pt x="113136" y="94054"/>
                  </a:lnTo>
                  <a:lnTo>
                    <a:pt x="114686" y="94054"/>
                  </a:lnTo>
                  <a:lnTo>
                    <a:pt x="115793" y="90810"/>
                  </a:lnTo>
                  <a:lnTo>
                    <a:pt x="117343" y="89189"/>
                  </a:lnTo>
                  <a:lnTo>
                    <a:pt x="118228" y="85945"/>
                  </a:lnTo>
                  <a:lnTo>
                    <a:pt x="119114" y="85945"/>
                  </a:lnTo>
                  <a:lnTo>
                    <a:pt x="119778" y="84324"/>
                  </a:lnTo>
                  <a:lnTo>
                    <a:pt x="119557" y="82702"/>
                  </a:lnTo>
                  <a:lnTo>
                    <a:pt x="119114" y="77837"/>
                  </a:lnTo>
                  <a:lnTo>
                    <a:pt x="118007" y="72972"/>
                  </a:lnTo>
                  <a:lnTo>
                    <a:pt x="116014" y="66486"/>
                  </a:lnTo>
                  <a:lnTo>
                    <a:pt x="115129" y="66486"/>
                  </a:lnTo>
                  <a:lnTo>
                    <a:pt x="114243" y="64864"/>
                  </a:lnTo>
                  <a:lnTo>
                    <a:pt x="112915" y="61621"/>
                  </a:lnTo>
                  <a:lnTo>
                    <a:pt x="111808" y="60000"/>
                  </a:lnTo>
                  <a:lnTo>
                    <a:pt x="110701" y="56756"/>
                  </a:lnTo>
                  <a:lnTo>
                    <a:pt x="109815" y="55135"/>
                  </a:lnTo>
                  <a:lnTo>
                    <a:pt x="108708" y="51891"/>
                  </a:lnTo>
                  <a:lnTo>
                    <a:pt x="108044" y="48648"/>
                  </a:lnTo>
                  <a:lnTo>
                    <a:pt x="106273" y="40540"/>
                  </a:lnTo>
                  <a:lnTo>
                    <a:pt x="105166" y="37297"/>
                  </a:lnTo>
                  <a:lnTo>
                    <a:pt x="104059" y="32432"/>
                  </a:lnTo>
                  <a:lnTo>
                    <a:pt x="103837" y="30810"/>
                  </a:lnTo>
                </a:path>
              </a:pathLst>
            </a:custGeom>
            <a:solidFill>
              <a:srgbClr val="818182"/>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31" name="Shape 6231"/>
            <p:cNvSpPr/>
            <p:nvPr/>
          </p:nvSpPr>
          <p:spPr>
            <a:xfrm>
              <a:off x="4563" y="1770"/>
              <a:ext cx="491" cy="82"/>
            </a:xfrm>
            <a:custGeom>
              <a:pathLst>
                <a:path extrusionOk="0" h="120000" w="120000">
                  <a:moveTo>
                    <a:pt x="103942" y="30731"/>
                  </a:moveTo>
                  <a:lnTo>
                    <a:pt x="103942" y="30731"/>
                  </a:lnTo>
                  <a:lnTo>
                    <a:pt x="99385" y="26341"/>
                  </a:lnTo>
                  <a:lnTo>
                    <a:pt x="94828" y="21951"/>
                  </a:lnTo>
                  <a:lnTo>
                    <a:pt x="91139" y="19024"/>
                  </a:lnTo>
                  <a:lnTo>
                    <a:pt x="87884" y="16097"/>
                  </a:lnTo>
                  <a:lnTo>
                    <a:pt x="84629" y="13170"/>
                  </a:lnTo>
                  <a:lnTo>
                    <a:pt x="82025" y="11707"/>
                  </a:lnTo>
                  <a:lnTo>
                    <a:pt x="79204" y="10243"/>
                  </a:lnTo>
                  <a:lnTo>
                    <a:pt x="76817" y="10243"/>
                  </a:lnTo>
                  <a:lnTo>
                    <a:pt x="74647" y="10243"/>
                  </a:lnTo>
                  <a:lnTo>
                    <a:pt x="72477" y="10243"/>
                  </a:lnTo>
                  <a:lnTo>
                    <a:pt x="70524" y="10243"/>
                  </a:lnTo>
                  <a:lnTo>
                    <a:pt x="68571" y="10243"/>
                  </a:lnTo>
                  <a:lnTo>
                    <a:pt x="66401" y="10243"/>
                  </a:lnTo>
                  <a:lnTo>
                    <a:pt x="64448" y="11707"/>
                  </a:lnTo>
                  <a:lnTo>
                    <a:pt x="62061" y="11707"/>
                  </a:lnTo>
                  <a:lnTo>
                    <a:pt x="59674" y="13170"/>
                  </a:lnTo>
                  <a:lnTo>
                    <a:pt x="55117" y="14634"/>
                  </a:lnTo>
                  <a:lnTo>
                    <a:pt x="50994" y="16097"/>
                  </a:lnTo>
                  <a:lnTo>
                    <a:pt x="47522" y="16097"/>
                  </a:lnTo>
                  <a:lnTo>
                    <a:pt x="43833" y="16097"/>
                  </a:lnTo>
                  <a:lnTo>
                    <a:pt x="40795" y="16097"/>
                  </a:lnTo>
                  <a:lnTo>
                    <a:pt x="37106" y="13170"/>
                  </a:lnTo>
                  <a:lnTo>
                    <a:pt x="33634" y="10243"/>
                  </a:lnTo>
                  <a:lnTo>
                    <a:pt x="29294" y="7317"/>
                  </a:lnTo>
                  <a:lnTo>
                    <a:pt x="24954" y="2926"/>
                  </a:lnTo>
                  <a:lnTo>
                    <a:pt x="21048" y="0"/>
                  </a:lnTo>
                  <a:lnTo>
                    <a:pt x="17142" y="0"/>
                  </a:lnTo>
                  <a:lnTo>
                    <a:pt x="13887" y="0"/>
                  </a:lnTo>
                  <a:lnTo>
                    <a:pt x="11066" y="0"/>
                  </a:lnTo>
                  <a:lnTo>
                    <a:pt x="8462" y="1463"/>
                  </a:lnTo>
                  <a:lnTo>
                    <a:pt x="6509" y="4390"/>
                  </a:lnTo>
                  <a:lnTo>
                    <a:pt x="5424" y="7317"/>
                  </a:lnTo>
                  <a:lnTo>
                    <a:pt x="4339" y="10243"/>
                  </a:lnTo>
                  <a:lnTo>
                    <a:pt x="3254" y="17560"/>
                  </a:lnTo>
                  <a:lnTo>
                    <a:pt x="2169" y="23414"/>
                  </a:lnTo>
                  <a:lnTo>
                    <a:pt x="1301" y="30731"/>
                  </a:lnTo>
                  <a:lnTo>
                    <a:pt x="433" y="39512"/>
                  </a:lnTo>
                  <a:lnTo>
                    <a:pt x="0" y="46829"/>
                  </a:lnTo>
                  <a:lnTo>
                    <a:pt x="0" y="55609"/>
                  </a:lnTo>
                  <a:lnTo>
                    <a:pt x="433" y="62926"/>
                  </a:lnTo>
                  <a:lnTo>
                    <a:pt x="1518" y="68780"/>
                  </a:lnTo>
                  <a:lnTo>
                    <a:pt x="2820" y="76097"/>
                  </a:lnTo>
                  <a:lnTo>
                    <a:pt x="4773" y="83414"/>
                  </a:lnTo>
                  <a:lnTo>
                    <a:pt x="7377" y="90731"/>
                  </a:lnTo>
                  <a:lnTo>
                    <a:pt x="9981" y="96585"/>
                  </a:lnTo>
                  <a:lnTo>
                    <a:pt x="13019" y="102439"/>
                  </a:lnTo>
                  <a:lnTo>
                    <a:pt x="16274" y="105365"/>
                  </a:lnTo>
                  <a:lnTo>
                    <a:pt x="19746" y="106829"/>
                  </a:lnTo>
                  <a:lnTo>
                    <a:pt x="23218" y="105365"/>
                  </a:lnTo>
                  <a:lnTo>
                    <a:pt x="26690" y="102439"/>
                  </a:lnTo>
                  <a:lnTo>
                    <a:pt x="30162" y="96585"/>
                  </a:lnTo>
                  <a:lnTo>
                    <a:pt x="33851" y="92195"/>
                  </a:lnTo>
                  <a:lnTo>
                    <a:pt x="37757" y="87804"/>
                  </a:lnTo>
                  <a:lnTo>
                    <a:pt x="41880" y="84878"/>
                  </a:lnTo>
                  <a:lnTo>
                    <a:pt x="46003" y="86341"/>
                  </a:lnTo>
                  <a:lnTo>
                    <a:pt x="50777" y="90731"/>
                  </a:lnTo>
                  <a:lnTo>
                    <a:pt x="53164" y="93658"/>
                  </a:lnTo>
                  <a:lnTo>
                    <a:pt x="55551" y="96585"/>
                  </a:lnTo>
                  <a:lnTo>
                    <a:pt x="58372" y="99512"/>
                  </a:lnTo>
                  <a:lnTo>
                    <a:pt x="60759" y="100975"/>
                  </a:lnTo>
                  <a:lnTo>
                    <a:pt x="63146" y="102439"/>
                  </a:lnTo>
                  <a:lnTo>
                    <a:pt x="65967" y="103902"/>
                  </a:lnTo>
                  <a:lnTo>
                    <a:pt x="68571" y="106829"/>
                  </a:lnTo>
                  <a:lnTo>
                    <a:pt x="70958" y="108292"/>
                  </a:lnTo>
                  <a:lnTo>
                    <a:pt x="73779" y="109756"/>
                  </a:lnTo>
                  <a:lnTo>
                    <a:pt x="76166" y="111219"/>
                  </a:lnTo>
                  <a:lnTo>
                    <a:pt x="78553" y="111219"/>
                  </a:lnTo>
                  <a:lnTo>
                    <a:pt x="80940" y="112682"/>
                  </a:lnTo>
                  <a:lnTo>
                    <a:pt x="83327" y="112682"/>
                  </a:lnTo>
                  <a:lnTo>
                    <a:pt x="85280" y="114146"/>
                  </a:lnTo>
                  <a:lnTo>
                    <a:pt x="87667" y="115609"/>
                  </a:lnTo>
                  <a:lnTo>
                    <a:pt x="89620" y="117073"/>
                  </a:lnTo>
                  <a:lnTo>
                    <a:pt x="93526" y="118536"/>
                  </a:lnTo>
                  <a:lnTo>
                    <a:pt x="96781" y="117073"/>
                  </a:lnTo>
                  <a:lnTo>
                    <a:pt x="100036" y="115609"/>
                  </a:lnTo>
                  <a:lnTo>
                    <a:pt x="102640" y="111219"/>
                  </a:lnTo>
                  <a:lnTo>
                    <a:pt x="105244" y="109756"/>
                  </a:lnTo>
                  <a:lnTo>
                    <a:pt x="107414" y="105365"/>
                  </a:lnTo>
                  <a:lnTo>
                    <a:pt x="109150" y="102439"/>
                  </a:lnTo>
                  <a:lnTo>
                    <a:pt x="110452" y="99512"/>
                  </a:lnTo>
                  <a:lnTo>
                    <a:pt x="111754" y="96585"/>
                  </a:lnTo>
                  <a:lnTo>
                    <a:pt x="113273" y="93658"/>
                  </a:lnTo>
                  <a:lnTo>
                    <a:pt x="114575" y="93658"/>
                  </a:lnTo>
                  <a:lnTo>
                    <a:pt x="115877" y="90731"/>
                  </a:lnTo>
                  <a:lnTo>
                    <a:pt x="117396" y="89268"/>
                  </a:lnTo>
                  <a:lnTo>
                    <a:pt x="118264" y="86341"/>
                  </a:lnTo>
                  <a:lnTo>
                    <a:pt x="119132" y="86341"/>
                  </a:lnTo>
                  <a:lnTo>
                    <a:pt x="119783" y="84878"/>
                  </a:lnTo>
                  <a:lnTo>
                    <a:pt x="119566" y="83414"/>
                  </a:lnTo>
                  <a:lnTo>
                    <a:pt x="119132" y="77560"/>
                  </a:lnTo>
                  <a:lnTo>
                    <a:pt x="118047" y="73170"/>
                  </a:lnTo>
                  <a:lnTo>
                    <a:pt x="116094" y="67317"/>
                  </a:lnTo>
                  <a:lnTo>
                    <a:pt x="115226" y="65853"/>
                  </a:lnTo>
                  <a:lnTo>
                    <a:pt x="114141" y="64390"/>
                  </a:lnTo>
                  <a:lnTo>
                    <a:pt x="113056" y="61463"/>
                  </a:lnTo>
                  <a:lnTo>
                    <a:pt x="111754" y="60000"/>
                  </a:lnTo>
                  <a:lnTo>
                    <a:pt x="110669" y="57073"/>
                  </a:lnTo>
                  <a:lnTo>
                    <a:pt x="109801" y="55609"/>
                  </a:lnTo>
                  <a:lnTo>
                    <a:pt x="108716" y="52682"/>
                  </a:lnTo>
                  <a:lnTo>
                    <a:pt x="108065" y="48292"/>
                  </a:lnTo>
                  <a:lnTo>
                    <a:pt x="106329" y="40975"/>
                  </a:lnTo>
                  <a:lnTo>
                    <a:pt x="105244" y="36585"/>
                  </a:lnTo>
                  <a:lnTo>
                    <a:pt x="104159" y="32195"/>
                  </a:lnTo>
                  <a:lnTo>
                    <a:pt x="103942" y="30731"/>
                  </a:lnTo>
                </a:path>
              </a:pathLst>
            </a:custGeom>
            <a:solidFill>
              <a:srgbClr val="FFCC66"/>
            </a:solid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32" name="Shape 6232"/>
            <p:cNvSpPr/>
            <p:nvPr/>
          </p:nvSpPr>
          <p:spPr>
            <a:xfrm>
              <a:off x="5052" y="1829"/>
              <a:ext cx="235" cy="53"/>
            </a:xfrm>
            <a:custGeom>
              <a:pathLst>
                <a:path extrusionOk="0" h="120000" w="120000">
                  <a:moveTo>
                    <a:pt x="119547" y="117735"/>
                  </a:moveTo>
                  <a:lnTo>
                    <a:pt x="119547" y="117735"/>
                  </a:lnTo>
                  <a:lnTo>
                    <a:pt x="115471" y="110943"/>
                  </a:lnTo>
                  <a:lnTo>
                    <a:pt x="110490" y="101886"/>
                  </a:lnTo>
                  <a:lnTo>
                    <a:pt x="103698" y="90566"/>
                  </a:lnTo>
                  <a:lnTo>
                    <a:pt x="96452" y="81509"/>
                  </a:lnTo>
                  <a:lnTo>
                    <a:pt x="89660" y="70188"/>
                  </a:lnTo>
                  <a:lnTo>
                    <a:pt x="82415" y="61132"/>
                  </a:lnTo>
                  <a:lnTo>
                    <a:pt x="76528" y="54339"/>
                  </a:lnTo>
                  <a:lnTo>
                    <a:pt x="70641" y="49811"/>
                  </a:lnTo>
                  <a:lnTo>
                    <a:pt x="66566" y="47547"/>
                  </a:lnTo>
                  <a:lnTo>
                    <a:pt x="62490" y="49811"/>
                  </a:lnTo>
                  <a:lnTo>
                    <a:pt x="58415" y="52075"/>
                  </a:lnTo>
                  <a:lnTo>
                    <a:pt x="54339" y="54339"/>
                  </a:lnTo>
                  <a:lnTo>
                    <a:pt x="50264" y="56603"/>
                  </a:lnTo>
                  <a:lnTo>
                    <a:pt x="45735" y="56603"/>
                  </a:lnTo>
                  <a:lnTo>
                    <a:pt x="40301" y="56603"/>
                  </a:lnTo>
                  <a:lnTo>
                    <a:pt x="33509" y="56603"/>
                  </a:lnTo>
                  <a:lnTo>
                    <a:pt x="27169" y="52075"/>
                  </a:lnTo>
                  <a:lnTo>
                    <a:pt x="21735" y="47547"/>
                  </a:lnTo>
                  <a:lnTo>
                    <a:pt x="17660" y="43018"/>
                  </a:lnTo>
                  <a:lnTo>
                    <a:pt x="14943" y="38490"/>
                  </a:lnTo>
                  <a:lnTo>
                    <a:pt x="11773" y="31698"/>
                  </a:lnTo>
                  <a:lnTo>
                    <a:pt x="8603" y="24905"/>
                  </a:lnTo>
                  <a:lnTo>
                    <a:pt x="4981" y="13584"/>
                  </a:lnTo>
                  <a:lnTo>
                    <a:pt x="0" y="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33" name="Shape 6233"/>
            <p:cNvSpPr/>
            <p:nvPr/>
          </p:nvSpPr>
          <p:spPr>
            <a:xfrm>
              <a:off x="5049" y="1737"/>
              <a:ext cx="211" cy="84"/>
            </a:xfrm>
            <a:custGeom>
              <a:pathLst>
                <a:path extrusionOk="0" h="120000" w="120000">
                  <a:moveTo>
                    <a:pt x="0" y="118571"/>
                  </a:moveTo>
                  <a:lnTo>
                    <a:pt x="0" y="118571"/>
                  </a:lnTo>
                  <a:lnTo>
                    <a:pt x="4537" y="111428"/>
                  </a:lnTo>
                  <a:lnTo>
                    <a:pt x="9075" y="101428"/>
                  </a:lnTo>
                  <a:lnTo>
                    <a:pt x="14117" y="90000"/>
                  </a:lnTo>
                  <a:lnTo>
                    <a:pt x="19159" y="80000"/>
                  </a:lnTo>
                  <a:lnTo>
                    <a:pt x="24705" y="70000"/>
                  </a:lnTo>
                  <a:lnTo>
                    <a:pt x="29747" y="62857"/>
                  </a:lnTo>
                  <a:lnTo>
                    <a:pt x="34789" y="57142"/>
                  </a:lnTo>
                  <a:lnTo>
                    <a:pt x="40336" y="54285"/>
                  </a:lnTo>
                  <a:lnTo>
                    <a:pt x="45378" y="54285"/>
                  </a:lnTo>
                  <a:lnTo>
                    <a:pt x="51428" y="54285"/>
                  </a:lnTo>
                  <a:lnTo>
                    <a:pt x="56974" y="55714"/>
                  </a:lnTo>
                  <a:lnTo>
                    <a:pt x="62016" y="55714"/>
                  </a:lnTo>
                  <a:lnTo>
                    <a:pt x="67058" y="55714"/>
                  </a:lnTo>
                  <a:lnTo>
                    <a:pt x="72100" y="54285"/>
                  </a:lnTo>
                  <a:lnTo>
                    <a:pt x="76638" y="50000"/>
                  </a:lnTo>
                  <a:lnTo>
                    <a:pt x="80168" y="45714"/>
                  </a:lnTo>
                  <a:lnTo>
                    <a:pt x="84201" y="38571"/>
                  </a:lnTo>
                  <a:lnTo>
                    <a:pt x="89243" y="31428"/>
                  </a:lnTo>
                  <a:lnTo>
                    <a:pt x="94789" y="27142"/>
                  </a:lnTo>
                  <a:lnTo>
                    <a:pt x="100840" y="20000"/>
                  </a:lnTo>
                  <a:lnTo>
                    <a:pt x="106386" y="15714"/>
                  </a:lnTo>
                  <a:lnTo>
                    <a:pt x="111428" y="10000"/>
                  </a:lnTo>
                  <a:lnTo>
                    <a:pt x="115966" y="4285"/>
                  </a:lnTo>
                  <a:lnTo>
                    <a:pt x="119495" y="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34" name="Shape 6234"/>
            <p:cNvSpPr/>
            <p:nvPr/>
          </p:nvSpPr>
          <p:spPr>
            <a:xfrm>
              <a:off x="5052" y="1801"/>
              <a:ext cx="217" cy="25"/>
            </a:xfrm>
            <a:custGeom>
              <a:pathLst>
                <a:path extrusionOk="0" h="120000" w="120000">
                  <a:moveTo>
                    <a:pt x="0" y="115200"/>
                  </a:moveTo>
                  <a:lnTo>
                    <a:pt x="0" y="115200"/>
                  </a:lnTo>
                  <a:lnTo>
                    <a:pt x="4918" y="100800"/>
                  </a:lnTo>
                  <a:lnTo>
                    <a:pt x="9344" y="86400"/>
                  </a:lnTo>
                  <a:lnTo>
                    <a:pt x="13770" y="67200"/>
                  </a:lnTo>
                  <a:lnTo>
                    <a:pt x="18688" y="43200"/>
                  </a:lnTo>
                  <a:lnTo>
                    <a:pt x="23114" y="24000"/>
                  </a:lnTo>
                  <a:lnTo>
                    <a:pt x="27049" y="9600"/>
                  </a:lnTo>
                  <a:lnTo>
                    <a:pt x="31475" y="0"/>
                  </a:lnTo>
                  <a:lnTo>
                    <a:pt x="35901" y="0"/>
                  </a:lnTo>
                  <a:lnTo>
                    <a:pt x="39344" y="0"/>
                  </a:lnTo>
                  <a:lnTo>
                    <a:pt x="43278" y="4800"/>
                  </a:lnTo>
                  <a:lnTo>
                    <a:pt x="48196" y="9600"/>
                  </a:lnTo>
                  <a:lnTo>
                    <a:pt x="53114" y="14400"/>
                  </a:lnTo>
                  <a:lnTo>
                    <a:pt x="58524" y="24000"/>
                  </a:lnTo>
                  <a:lnTo>
                    <a:pt x="64918" y="33600"/>
                  </a:lnTo>
                  <a:lnTo>
                    <a:pt x="70819" y="38400"/>
                  </a:lnTo>
                  <a:lnTo>
                    <a:pt x="76721" y="48000"/>
                  </a:lnTo>
                  <a:lnTo>
                    <a:pt x="83606" y="57600"/>
                  </a:lnTo>
                  <a:lnTo>
                    <a:pt x="89508" y="67200"/>
                  </a:lnTo>
                  <a:lnTo>
                    <a:pt x="95901" y="72000"/>
                  </a:lnTo>
                  <a:lnTo>
                    <a:pt x="101311" y="76800"/>
                  </a:lnTo>
                  <a:lnTo>
                    <a:pt x="107213" y="81600"/>
                  </a:lnTo>
                  <a:lnTo>
                    <a:pt x="111639" y="86400"/>
                  </a:lnTo>
                  <a:lnTo>
                    <a:pt x="116065" y="86400"/>
                  </a:lnTo>
                  <a:lnTo>
                    <a:pt x="119508" y="8160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35" name="Shape 6235"/>
            <p:cNvSpPr/>
            <p:nvPr/>
          </p:nvSpPr>
          <p:spPr>
            <a:xfrm>
              <a:off x="5118" y="1850"/>
              <a:ext cx="73" cy="4"/>
            </a:xfrm>
            <a:custGeom>
              <a:pathLst>
                <a:path extrusionOk="0" h="120000" w="120000">
                  <a:moveTo>
                    <a:pt x="118554" y="24000"/>
                  </a:moveTo>
                  <a:lnTo>
                    <a:pt x="118554" y="24000"/>
                  </a:lnTo>
                  <a:lnTo>
                    <a:pt x="105542" y="0"/>
                  </a:lnTo>
                  <a:lnTo>
                    <a:pt x="92530" y="0"/>
                  </a:lnTo>
                  <a:lnTo>
                    <a:pt x="80963" y="24000"/>
                  </a:lnTo>
                  <a:lnTo>
                    <a:pt x="69397" y="24000"/>
                  </a:lnTo>
                  <a:lnTo>
                    <a:pt x="54939" y="48000"/>
                  </a:lnTo>
                  <a:lnTo>
                    <a:pt x="40481" y="72000"/>
                  </a:lnTo>
                  <a:lnTo>
                    <a:pt x="23132" y="96000"/>
                  </a:lnTo>
                  <a:lnTo>
                    <a:pt x="0" y="96000"/>
                  </a:lnTo>
                </a:path>
              </a:pathLst>
            </a:custGeom>
            <a:noFill/>
            <a:ln cap="rnd" cmpd="sng" w="12700">
              <a:solidFill>
                <a:srgbClr val="8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
        <p:nvSpPr>
          <p:cNvPr id="6236" name="Shape 6236"/>
          <p:cNvSpPr/>
          <p:nvPr/>
        </p:nvSpPr>
        <p:spPr>
          <a:xfrm>
            <a:off x="3194050" y="2917825"/>
            <a:ext cx="947737" cy="322263"/>
          </a:xfrm>
          <a:prstGeom prst="rect">
            <a:avLst/>
          </a:prstGeom>
          <a:noFill/>
          <a:ln>
            <a:noFill/>
          </a:ln>
        </p:spPr>
        <p:txBody>
          <a:bodyPr anchorCtr="0" anchor="t" bIns="44450" lIns="90475" rIns="90475" tIns="44450">
            <a:noAutofit/>
          </a:bodyPr>
          <a:lstStyle/>
          <a:p>
            <a:pPr indent="0" lvl="0" marL="0" marR="0" rtl="0" algn="ctr">
              <a:lnSpc>
                <a:spcPct val="85000"/>
              </a:lnSpc>
              <a:spcBef>
                <a:spcPts val="0"/>
              </a:spcBef>
              <a:spcAft>
                <a:spcPts val="0"/>
              </a:spcAft>
              <a:buSzPct val="25000"/>
              <a:buNone/>
            </a:pPr>
            <a:r>
              <a:rPr b="1" lang="el-GR" sz="1800">
                <a:solidFill>
                  <a:srgbClr val="FF0000"/>
                </a:solidFill>
                <a:latin typeface="Arial"/>
                <a:ea typeface="Arial"/>
                <a:cs typeface="Arial"/>
                <a:sym typeface="Arial"/>
              </a:rPr>
              <a:t>ΜΣΑΦ</a:t>
            </a:r>
          </a:p>
        </p:txBody>
      </p:sp>
      <p:grpSp>
        <p:nvGrpSpPr>
          <p:cNvPr id="6237" name="Shape 6237"/>
          <p:cNvGrpSpPr/>
          <p:nvPr/>
        </p:nvGrpSpPr>
        <p:grpSpPr>
          <a:xfrm>
            <a:off x="3306762" y="2443163"/>
            <a:ext cx="773112" cy="490536"/>
            <a:chOff x="2058" y="1579"/>
            <a:chExt cx="488" cy="308"/>
          </a:xfrm>
        </p:grpSpPr>
        <p:grpSp>
          <p:nvGrpSpPr>
            <p:cNvPr id="6238" name="Shape 6238"/>
            <p:cNvGrpSpPr/>
            <p:nvPr/>
          </p:nvGrpSpPr>
          <p:grpSpPr>
            <a:xfrm>
              <a:off x="2330" y="1579"/>
              <a:ext cx="216" cy="140"/>
              <a:chOff x="1919" y="4108"/>
              <a:chExt cx="216" cy="140"/>
            </a:xfrm>
          </p:grpSpPr>
          <p:sp>
            <p:nvSpPr>
              <p:cNvPr id="6239" name="Shape 6239"/>
              <p:cNvSpPr/>
              <p:nvPr/>
            </p:nvSpPr>
            <p:spPr>
              <a:xfrm>
                <a:off x="1919" y="4150"/>
                <a:ext cx="214" cy="99"/>
              </a:xfrm>
              <a:custGeom>
                <a:pathLst>
                  <a:path extrusionOk="0" h="120000" w="120000">
                    <a:moveTo>
                      <a:pt x="0" y="0"/>
                    </a:moveTo>
                    <a:lnTo>
                      <a:pt x="0" y="0"/>
                    </a:lnTo>
                    <a:lnTo>
                      <a:pt x="0" y="3636"/>
                    </a:lnTo>
                    <a:lnTo>
                      <a:pt x="497" y="10909"/>
                    </a:lnTo>
                    <a:lnTo>
                      <a:pt x="497" y="21818"/>
                    </a:lnTo>
                    <a:lnTo>
                      <a:pt x="995" y="32727"/>
                    </a:lnTo>
                    <a:lnTo>
                      <a:pt x="1493" y="44848"/>
                    </a:lnTo>
                    <a:lnTo>
                      <a:pt x="1493" y="55757"/>
                    </a:lnTo>
                    <a:lnTo>
                      <a:pt x="1493" y="64242"/>
                    </a:lnTo>
                    <a:lnTo>
                      <a:pt x="2489" y="67878"/>
                    </a:lnTo>
                    <a:lnTo>
                      <a:pt x="5477" y="76363"/>
                    </a:lnTo>
                    <a:lnTo>
                      <a:pt x="9958" y="84848"/>
                    </a:lnTo>
                    <a:lnTo>
                      <a:pt x="15933" y="94545"/>
                    </a:lnTo>
                    <a:lnTo>
                      <a:pt x="21908" y="101818"/>
                    </a:lnTo>
                    <a:lnTo>
                      <a:pt x="29875" y="107878"/>
                    </a:lnTo>
                    <a:lnTo>
                      <a:pt x="37344" y="113939"/>
                    </a:lnTo>
                    <a:lnTo>
                      <a:pt x="47800" y="116363"/>
                    </a:lnTo>
                    <a:lnTo>
                      <a:pt x="58257" y="118787"/>
                    </a:lnTo>
                    <a:lnTo>
                      <a:pt x="67219" y="118787"/>
                    </a:lnTo>
                    <a:lnTo>
                      <a:pt x="76182" y="116363"/>
                    </a:lnTo>
                    <a:lnTo>
                      <a:pt x="85145" y="113939"/>
                    </a:lnTo>
                    <a:lnTo>
                      <a:pt x="93609" y="107878"/>
                    </a:lnTo>
                    <a:lnTo>
                      <a:pt x="101078" y="101818"/>
                    </a:lnTo>
                    <a:lnTo>
                      <a:pt x="107551" y="93333"/>
                    </a:lnTo>
                    <a:lnTo>
                      <a:pt x="113526" y="83636"/>
                    </a:lnTo>
                    <a:lnTo>
                      <a:pt x="118506" y="70303"/>
                    </a:lnTo>
                    <a:lnTo>
                      <a:pt x="119502" y="8484"/>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40" name="Shape 6240"/>
              <p:cNvSpPr/>
              <p:nvPr/>
            </p:nvSpPr>
            <p:spPr>
              <a:xfrm>
                <a:off x="1920" y="4109"/>
                <a:ext cx="215" cy="117"/>
              </a:xfrm>
              <a:custGeom>
                <a:pathLst>
                  <a:path extrusionOk="0" h="120000" w="120000">
                    <a:moveTo>
                      <a:pt x="60000" y="118983"/>
                    </a:moveTo>
                    <a:lnTo>
                      <a:pt x="60000" y="118983"/>
                    </a:lnTo>
                    <a:lnTo>
                      <a:pt x="71900" y="117966"/>
                    </a:lnTo>
                    <a:lnTo>
                      <a:pt x="83305" y="114915"/>
                    </a:lnTo>
                    <a:lnTo>
                      <a:pt x="93719" y="108813"/>
                    </a:lnTo>
                    <a:lnTo>
                      <a:pt x="102148" y="101694"/>
                    </a:lnTo>
                    <a:lnTo>
                      <a:pt x="109586" y="92542"/>
                    </a:lnTo>
                    <a:lnTo>
                      <a:pt x="115041" y="82372"/>
                    </a:lnTo>
                    <a:lnTo>
                      <a:pt x="119008" y="71186"/>
                    </a:lnTo>
                    <a:lnTo>
                      <a:pt x="119504" y="58983"/>
                    </a:lnTo>
                    <a:lnTo>
                      <a:pt x="119008" y="46779"/>
                    </a:lnTo>
                    <a:lnTo>
                      <a:pt x="115041" y="35593"/>
                    </a:lnTo>
                    <a:lnTo>
                      <a:pt x="109586" y="25423"/>
                    </a:lnTo>
                    <a:lnTo>
                      <a:pt x="102148" y="17288"/>
                    </a:lnTo>
                    <a:lnTo>
                      <a:pt x="93719" y="9152"/>
                    </a:lnTo>
                    <a:lnTo>
                      <a:pt x="83305" y="4067"/>
                    </a:lnTo>
                    <a:lnTo>
                      <a:pt x="71900" y="0"/>
                    </a:lnTo>
                    <a:lnTo>
                      <a:pt x="60000" y="0"/>
                    </a:lnTo>
                    <a:lnTo>
                      <a:pt x="48099" y="0"/>
                    </a:lnTo>
                    <a:lnTo>
                      <a:pt x="36694" y="4067"/>
                    </a:lnTo>
                    <a:lnTo>
                      <a:pt x="26280" y="9152"/>
                    </a:lnTo>
                    <a:lnTo>
                      <a:pt x="17851" y="17288"/>
                    </a:lnTo>
                    <a:lnTo>
                      <a:pt x="9917" y="25423"/>
                    </a:lnTo>
                    <a:lnTo>
                      <a:pt x="4958" y="35593"/>
                    </a:lnTo>
                    <a:lnTo>
                      <a:pt x="1487" y="46779"/>
                    </a:lnTo>
                    <a:lnTo>
                      <a:pt x="0" y="58983"/>
                    </a:lnTo>
                    <a:lnTo>
                      <a:pt x="1487" y="71186"/>
                    </a:lnTo>
                    <a:lnTo>
                      <a:pt x="4958" y="82372"/>
                    </a:lnTo>
                    <a:lnTo>
                      <a:pt x="9917" y="92542"/>
                    </a:lnTo>
                    <a:lnTo>
                      <a:pt x="17851" y="101694"/>
                    </a:lnTo>
                    <a:lnTo>
                      <a:pt x="26280" y="108813"/>
                    </a:lnTo>
                    <a:lnTo>
                      <a:pt x="36694" y="114915"/>
                    </a:lnTo>
                    <a:lnTo>
                      <a:pt x="48099" y="117966"/>
                    </a:lnTo>
                    <a:lnTo>
                      <a:pt x="60000" y="118983"/>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41" name="Shape 6241"/>
              <p:cNvSpPr/>
              <p:nvPr/>
            </p:nvSpPr>
            <p:spPr>
              <a:xfrm>
                <a:off x="1937" y="4108"/>
                <a:ext cx="150" cy="108"/>
              </a:xfrm>
              <a:custGeom>
                <a:pathLst>
                  <a:path extrusionOk="0" h="120000" w="120000">
                    <a:moveTo>
                      <a:pt x="0" y="112222"/>
                    </a:moveTo>
                    <a:lnTo>
                      <a:pt x="107294" y="13333"/>
                    </a:lnTo>
                    <a:lnTo>
                      <a:pt x="107294" y="0"/>
                    </a:lnTo>
                    <a:lnTo>
                      <a:pt x="0" y="98888"/>
                    </a:lnTo>
                    <a:lnTo>
                      <a:pt x="0" y="112222"/>
                    </a:lnTo>
                    <a:lnTo>
                      <a:pt x="11294" y="118888"/>
                    </a:lnTo>
                    <a:lnTo>
                      <a:pt x="11294" y="106666"/>
                    </a:lnTo>
                    <a:lnTo>
                      <a:pt x="119294" y="7777"/>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nvGrpSpPr>
            <p:cNvPr id="6242" name="Shape 6242"/>
            <p:cNvGrpSpPr/>
            <p:nvPr/>
          </p:nvGrpSpPr>
          <p:grpSpPr>
            <a:xfrm>
              <a:off x="2058" y="1651"/>
              <a:ext cx="216" cy="140"/>
              <a:chOff x="1919" y="4108"/>
              <a:chExt cx="216" cy="140"/>
            </a:xfrm>
          </p:grpSpPr>
          <p:sp>
            <p:nvSpPr>
              <p:cNvPr id="6243" name="Shape 6243"/>
              <p:cNvSpPr/>
              <p:nvPr/>
            </p:nvSpPr>
            <p:spPr>
              <a:xfrm>
                <a:off x="1919" y="4150"/>
                <a:ext cx="214" cy="99"/>
              </a:xfrm>
              <a:custGeom>
                <a:pathLst>
                  <a:path extrusionOk="0" h="120000" w="120000">
                    <a:moveTo>
                      <a:pt x="0" y="0"/>
                    </a:moveTo>
                    <a:lnTo>
                      <a:pt x="0" y="0"/>
                    </a:lnTo>
                    <a:lnTo>
                      <a:pt x="0" y="3636"/>
                    </a:lnTo>
                    <a:lnTo>
                      <a:pt x="497" y="10909"/>
                    </a:lnTo>
                    <a:lnTo>
                      <a:pt x="497" y="21818"/>
                    </a:lnTo>
                    <a:lnTo>
                      <a:pt x="995" y="32727"/>
                    </a:lnTo>
                    <a:lnTo>
                      <a:pt x="1493" y="44848"/>
                    </a:lnTo>
                    <a:lnTo>
                      <a:pt x="1493" y="55757"/>
                    </a:lnTo>
                    <a:lnTo>
                      <a:pt x="1493" y="64242"/>
                    </a:lnTo>
                    <a:lnTo>
                      <a:pt x="2489" y="67878"/>
                    </a:lnTo>
                    <a:lnTo>
                      <a:pt x="5477" y="76363"/>
                    </a:lnTo>
                    <a:lnTo>
                      <a:pt x="9958" y="84848"/>
                    </a:lnTo>
                    <a:lnTo>
                      <a:pt x="15933" y="94545"/>
                    </a:lnTo>
                    <a:lnTo>
                      <a:pt x="21908" y="101818"/>
                    </a:lnTo>
                    <a:lnTo>
                      <a:pt x="29875" y="107878"/>
                    </a:lnTo>
                    <a:lnTo>
                      <a:pt x="37344" y="113939"/>
                    </a:lnTo>
                    <a:lnTo>
                      <a:pt x="47800" y="116363"/>
                    </a:lnTo>
                    <a:lnTo>
                      <a:pt x="58257" y="118787"/>
                    </a:lnTo>
                    <a:lnTo>
                      <a:pt x="67219" y="118787"/>
                    </a:lnTo>
                    <a:lnTo>
                      <a:pt x="76182" y="116363"/>
                    </a:lnTo>
                    <a:lnTo>
                      <a:pt x="85145" y="113939"/>
                    </a:lnTo>
                    <a:lnTo>
                      <a:pt x="93609" y="107878"/>
                    </a:lnTo>
                    <a:lnTo>
                      <a:pt x="101078" y="101818"/>
                    </a:lnTo>
                    <a:lnTo>
                      <a:pt x="107551" y="93333"/>
                    </a:lnTo>
                    <a:lnTo>
                      <a:pt x="113526" y="83636"/>
                    </a:lnTo>
                    <a:lnTo>
                      <a:pt x="118506" y="70303"/>
                    </a:lnTo>
                    <a:lnTo>
                      <a:pt x="119502" y="8484"/>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44" name="Shape 6244"/>
              <p:cNvSpPr/>
              <p:nvPr/>
            </p:nvSpPr>
            <p:spPr>
              <a:xfrm>
                <a:off x="1920" y="4109"/>
                <a:ext cx="215" cy="117"/>
              </a:xfrm>
              <a:custGeom>
                <a:pathLst>
                  <a:path extrusionOk="0" h="120000" w="120000">
                    <a:moveTo>
                      <a:pt x="60000" y="118983"/>
                    </a:moveTo>
                    <a:lnTo>
                      <a:pt x="60000" y="118983"/>
                    </a:lnTo>
                    <a:lnTo>
                      <a:pt x="71900" y="117966"/>
                    </a:lnTo>
                    <a:lnTo>
                      <a:pt x="83305" y="114915"/>
                    </a:lnTo>
                    <a:lnTo>
                      <a:pt x="93719" y="108813"/>
                    </a:lnTo>
                    <a:lnTo>
                      <a:pt x="102148" y="101694"/>
                    </a:lnTo>
                    <a:lnTo>
                      <a:pt x="109586" y="92542"/>
                    </a:lnTo>
                    <a:lnTo>
                      <a:pt x="115041" y="82372"/>
                    </a:lnTo>
                    <a:lnTo>
                      <a:pt x="119008" y="71186"/>
                    </a:lnTo>
                    <a:lnTo>
                      <a:pt x="119504" y="58983"/>
                    </a:lnTo>
                    <a:lnTo>
                      <a:pt x="119008" y="46779"/>
                    </a:lnTo>
                    <a:lnTo>
                      <a:pt x="115041" y="35593"/>
                    </a:lnTo>
                    <a:lnTo>
                      <a:pt x="109586" y="25423"/>
                    </a:lnTo>
                    <a:lnTo>
                      <a:pt x="102148" y="17288"/>
                    </a:lnTo>
                    <a:lnTo>
                      <a:pt x="93719" y="9152"/>
                    </a:lnTo>
                    <a:lnTo>
                      <a:pt x="83305" y="4067"/>
                    </a:lnTo>
                    <a:lnTo>
                      <a:pt x="71900" y="0"/>
                    </a:lnTo>
                    <a:lnTo>
                      <a:pt x="60000" y="0"/>
                    </a:lnTo>
                    <a:lnTo>
                      <a:pt x="48099" y="0"/>
                    </a:lnTo>
                    <a:lnTo>
                      <a:pt x="36694" y="4067"/>
                    </a:lnTo>
                    <a:lnTo>
                      <a:pt x="26280" y="9152"/>
                    </a:lnTo>
                    <a:lnTo>
                      <a:pt x="17851" y="17288"/>
                    </a:lnTo>
                    <a:lnTo>
                      <a:pt x="9917" y="25423"/>
                    </a:lnTo>
                    <a:lnTo>
                      <a:pt x="4958" y="35593"/>
                    </a:lnTo>
                    <a:lnTo>
                      <a:pt x="1487" y="46779"/>
                    </a:lnTo>
                    <a:lnTo>
                      <a:pt x="0" y="58983"/>
                    </a:lnTo>
                    <a:lnTo>
                      <a:pt x="1487" y="71186"/>
                    </a:lnTo>
                    <a:lnTo>
                      <a:pt x="4958" y="82372"/>
                    </a:lnTo>
                    <a:lnTo>
                      <a:pt x="9917" y="92542"/>
                    </a:lnTo>
                    <a:lnTo>
                      <a:pt x="17851" y="101694"/>
                    </a:lnTo>
                    <a:lnTo>
                      <a:pt x="26280" y="108813"/>
                    </a:lnTo>
                    <a:lnTo>
                      <a:pt x="36694" y="114915"/>
                    </a:lnTo>
                    <a:lnTo>
                      <a:pt x="48099" y="117966"/>
                    </a:lnTo>
                    <a:lnTo>
                      <a:pt x="60000" y="118983"/>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45" name="Shape 6245"/>
              <p:cNvSpPr/>
              <p:nvPr/>
            </p:nvSpPr>
            <p:spPr>
              <a:xfrm>
                <a:off x="1937" y="4108"/>
                <a:ext cx="150" cy="108"/>
              </a:xfrm>
              <a:custGeom>
                <a:pathLst>
                  <a:path extrusionOk="0" h="120000" w="120000">
                    <a:moveTo>
                      <a:pt x="0" y="112222"/>
                    </a:moveTo>
                    <a:lnTo>
                      <a:pt x="107294" y="13333"/>
                    </a:lnTo>
                    <a:lnTo>
                      <a:pt x="107294" y="0"/>
                    </a:lnTo>
                    <a:lnTo>
                      <a:pt x="0" y="98888"/>
                    </a:lnTo>
                    <a:lnTo>
                      <a:pt x="0" y="112222"/>
                    </a:lnTo>
                    <a:lnTo>
                      <a:pt x="11294" y="118888"/>
                    </a:lnTo>
                    <a:lnTo>
                      <a:pt x="11294" y="106666"/>
                    </a:lnTo>
                    <a:lnTo>
                      <a:pt x="119294" y="7777"/>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nvGrpSpPr>
            <p:cNvPr id="6246" name="Shape 6246"/>
            <p:cNvGrpSpPr/>
            <p:nvPr/>
          </p:nvGrpSpPr>
          <p:grpSpPr>
            <a:xfrm>
              <a:off x="2154" y="1747"/>
              <a:ext cx="216" cy="140"/>
              <a:chOff x="1919" y="4108"/>
              <a:chExt cx="216" cy="140"/>
            </a:xfrm>
          </p:grpSpPr>
          <p:sp>
            <p:nvSpPr>
              <p:cNvPr id="6247" name="Shape 6247"/>
              <p:cNvSpPr/>
              <p:nvPr/>
            </p:nvSpPr>
            <p:spPr>
              <a:xfrm>
                <a:off x="1919" y="4150"/>
                <a:ext cx="214" cy="99"/>
              </a:xfrm>
              <a:custGeom>
                <a:pathLst>
                  <a:path extrusionOk="0" h="120000" w="120000">
                    <a:moveTo>
                      <a:pt x="0" y="0"/>
                    </a:moveTo>
                    <a:lnTo>
                      <a:pt x="0" y="0"/>
                    </a:lnTo>
                    <a:lnTo>
                      <a:pt x="0" y="3636"/>
                    </a:lnTo>
                    <a:lnTo>
                      <a:pt x="497" y="10909"/>
                    </a:lnTo>
                    <a:lnTo>
                      <a:pt x="497" y="21818"/>
                    </a:lnTo>
                    <a:lnTo>
                      <a:pt x="995" y="32727"/>
                    </a:lnTo>
                    <a:lnTo>
                      <a:pt x="1493" y="44848"/>
                    </a:lnTo>
                    <a:lnTo>
                      <a:pt x="1493" y="55757"/>
                    </a:lnTo>
                    <a:lnTo>
                      <a:pt x="1493" y="64242"/>
                    </a:lnTo>
                    <a:lnTo>
                      <a:pt x="2489" y="67878"/>
                    </a:lnTo>
                    <a:lnTo>
                      <a:pt x="5477" y="76363"/>
                    </a:lnTo>
                    <a:lnTo>
                      <a:pt x="9958" y="84848"/>
                    </a:lnTo>
                    <a:lnTo>
                      <a:pt x="15933" y="94545"/>
                    </a:lnTo>
                    <a:lnTo>
                      <a:pt x="21908" y="101818"/>
                    </a:lnTo>
                    <a:lnTo>
                      <a:pt x="29875" y="107878"/>
                    </a:lnTo>
                    <a:lnTo>
                      <a:pt x="37344" y="113939"/>
                    </a:lnTo>
                    <a:lnTo>
                      <a:pt x="47800" y="116363"/>
                    </a:lnTo>
                    <a:lnTo>
                      <a:pt x="58257" y="118787"/>
                    </a:lnTo>
                    <a:lnTo>
                      <a:pt x="67219" y="118787"/>
                    </a:lnTo>
                    <a:lnTo>
                      <a:pt x="76182" y="116363"/>
                    </a:lnTo>
                    <a:lnTo>
                      <a:pt x="85145" y="113939"/>
                    </a:lnTo>
                    <a:lnTo>
                      <a:pt x="93609" y="107878"/>
                    </a:lnTo>
                    <a:lnTo>
                      <a:pt x="101078" y="101818"/>
                    </a:lnTo>
                    <a:lnTo>
                      <a:pt x="107551" y="93333"/>
                    </a:lnTo>
                    <a:lnTo>
                      <a:pt x="113526" y="83636"/>
                    </a:lnTo>
                    <a:lnTo>
                      <a:pt x="118506" y="70303"/>
                    </a:lnTo>
                    <a:lnTo>
                      <a:pt x="119502" y="8484"/>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48" name="Shape 6248"/>
              <p:cNvSpPr/>
              <p:nvPr/>
            </p:nvSpPr>
            <p:spPr>
              <a:xfrm>
                <a:off x="1920" y="4109"/>
                <a:ext cx="215" cy="117"/>
              </a:xfrm>
              <a:custGeom>
                <a:pathLst>
                  <a:path extrusionOk="0" h="120000" w="120000">
                    <a:moveTo>
                      <a:pt x="60000" y="118983"/>
                    </a:moveTo>
                    <a:lnTo>
                      <a:pt x="60000" y="118983"/>
                    </a:lnTo>
                    <a:lnTo>
                      <a:pt x="71900" y="117966"/>
                    </a:lnTo>
                    <a:lnTo>
                      <a:pt x="83305" y="114915"/>
                    </a:lnTo>
                    <a:lnTo>
                      <a:pt x="93719" y="108813"/>
                    </a:lnTo>
                    <a:lnTo>
                      <a:pt x="102148" y="101694"/>
                    </a:lnTo>
                    <a:lnTo>
                      <a:pt x="109586" y="92542"/>
                    </a:lnTo>
                    <a:lnTo>
                      <a:pt x="115041" y="82372"/>
                    </a:lnTo>
                    <a:lnTo>
                      <a:pt x="119008" y="71186"/>
                    </a:lnTo>
                    <a:lnTo>
                      <a:pt x="119504" y="58983"/>
                    </a:lnTo>
                    <a:lnTo>
                      <a:pt x="119008" y="46779"/>
                    </a:lnTo>
                    <a:lnTo>
                      <a:pt x="115041" y="35593"/>
                    </a:lnTo>
                    <a:lnTo>
                      <a:pt x="109586" y="25423"/>
                    </a:lnTo>
                    <a:lnTo>
                      <a:pt x="102148" y="17288"/>
                    </a:lnTo>
                    <a:lnTo>
                      <a:pt x="93719" y="9152"/>
                    </a:lnTo>
                    <a:lnTo>
                      <a:pt x="83305" y="4067"/>
                    </a:lnTo>
                    <a:lnTo>
                      <a:pt x="71900" y="0"/>
                    </a:lnTo>
                    <a:lnTo>
                      <a:pt x="60000" y="0"/>
                    </a:lnTo>
                    <a:lnTo>
                      <a:pt x="48099" y="0"/>
                    </a:lnTo>
                    <a:lnTo>
                      <a:pt x="36694" y="4067"/>
                    </a:lnTo>
                    <a:lnTo>
                      <a:pt x="26280" y="9152"/>
                    </a:lnTo>
                    <a:lnTo>
                      <a:pt x="17851" y="17288"/>
                    </a:lnTo>
                    <a:lnTo>
                      <a:pt x="9917" y="25423"/>
                    </a:lnTo>
                    <a:lnTo>
                      <a:pt x="4958" y="35593"/>
                    </a:lnTo>
                    <a:lnTo>
                      <a:pt x="1487" y="46779"/>
                    </a:lnTo>
                    <a:lnTo>
                      <a:pt x="0" y="58983"/>
                    </a:lnTo>
                    <a:lnTo>
                      <a:pt x="1487" y="71186"/>
                    </a:lnTo>
                    <a:lnTo>
                      <a:pt x="4958" y="82372"/>
                    </a:lnTo>
                    <a:lnTo>
                      <a:pt x="9917" y="92542"/>
                    </a:lnTo>
                    <a:lnTo>
                      <a:pt x="17851" y="101694"/>
                    </a:lnTo>
                    <a:lnTo>
                      <a:pt x="26280" y="108813"/>
                    </a:lnTo>
                    <a:lnTo>
                      <a:pt x="36694" y="114915"/>
                    </a:lnTo>
                    <a:lnTo>
                      <a:pt x="48099" y="117966"/>
                    </a:lnTo>
                    <a:lnTo>
                      <a:pt x="60000" y="118983"/>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49" name="Shape 6249"/>
              <p:cNvSpPr/>
              <p:nvPr/>
            </p:nvSpPr>
            <p:spPr>
              <a:xfrm>
                <a:off x="1937" y="4108"/>
                <a:ext cx="150" cy="108"/>
              </a:xfrm>
              <a:custGeom>
                <a:pathLst>
                  <a:path extrusionOk="0" h="120000" w="120000">
                    <a:moveTo>
                      <a:pt x="0" y="112222"/>
                    </a:moveTo>
                    <a:lnTo>
                      <a:pt x="107294" y="13333"/>
                    </a:lnTo>
                    <a:lnTo>
                      <a:pt x="107294" y="0"/>
                    </a:lnTo>
                    <a:lnTo>
                      <a:pt x="0" y="98888"/>
                    </a:lnTo>
                    <a:lnTo>
                      <a:pt x="0" y="112222"/>
                    </a:lnTo>
                    <a:lnTo>
                      <a:pt x="11294" y="118888"/>
                    </a:lnTo>
                    <a:lnTo>
                      <a:pt x="11294" y="106666"/>
                    </a:lnTo>
                    <a:lnTo>
                      <a:pt x="119294" y="7777"/>
                    </a:lnTo>
                  </a:path>
                </a:pathLst>
              </a:custGeom>
              <a:solidFill>
                <a:srgbClr val="FFFFCC"/>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grpSp>
      <p:sp>
        <p:nvSpPr>
          <p:cNvPr id="6250" name="Shape 6250"/>
          <p:cNvSpPr/>
          <p:nvPr/>
        </p:nvSpPr>
        <p:spPr>
          <a:xfrm rot="-5400000">
            <a:off x="2381249" y="2505075"/>
            <a:ext cx="266699" cy="1206499"/>
          </a:xfrm>
          <a:prstGeom prst="upArrow">
            <a:avLst>
              <a:gd fmla="val 50000" name="adj1"/>
              <a:gd fmla="val 113095" name="adj2"/>
            </a:avLst>
          </a:prstGeom>
          <a:solidFill>
            <a:schemeClr val="lt2"/>
          </a:solidFill>
          <a:ln>
            <a:noFill/>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51" name="Shape 6251"/>
          <p:cNvSpPr/>
          <p:nvPr/>
        </p:nvSpPr>
        <p:spPr>
          <a:xfrm>
            <a:off x="5461000" y="3302000"/>
            <a:ext cx="346074" cy="1458913"/>
          </a:xfrm>
          <a:prstGeom prst="downArrow">
            <a:avLst>
              <a:gd fmla="val 50000" name="adj1"/>
              <a:gd fmla="val 105390" name="adj2"/>
            </a:avLst>
          </a:prstGeom>
          <a:solidFill>
            <a:srgbClr val="FF0000"/>
          </a:solidFill>
          <a:ln>
            <a:noFill/>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52" name="Shape 6252"/>
          <p:cNvSpPr/>
          <p:nvPr/>
        </p:nvSpPr>
        <p:spPr>
          <a:xfrm>
            <a:off x="2787650" y="4005262"/>
            <a:ext cx="2273299" cy="274636"/>
          </a:xfrm>
          <a:custGeom>
            <a:pathLst>
              <a:path extrusionOk="0" h="120000" w="120000">
                <a:moveTo>
                  <a:pt x="2348" y="97803"/>
                </a:moveTo>
                <a:cubicBezTo>
                  <a:pt x="587" y="92254"/>
                  <a:pt x="2599" y="66589"/>
                  <a:pt x="2348" y="53410"/>
                </a:cubicBezTo>
                <a:cubicBezTo>
                  <a:pt x="2096" y="40231"/>
                  <a:pt x="0" y="22196"/>
                  <a:pt x="1006" y="20115"/>
                </a:cubicBezTo>
                <a:cubicBezTo>
                  <a:pt x="2012" y="18034"/>
                  <a:pt x="1593" y="45086"/>
                  <a:pt x="8385" y="42312"/>
                </a:cubicBezTo>
                <a:cubicBezTo>
                  <a:pt x="15178" y="39537"/>
                  <a:pt x="34800" y="6936"/>
                  <a:pt x="41928" y="3468"/>
                </a:cubicBezTo>
                <a:cubicBezTo>
                  <a:pt x="49056" y="0"/>
                  <a:pt x="47379" y="17341"/>
                  <a:pt x="51320" y="20115"/>
                </a:cubicBezTo>
                <a:cubicBezTo>
                  <a:pt x="55262" y="22890"/>
                  <a:pt x="61467" y="16647"/>
                  <a:pt x="65408" y="20115"/>
                </a:cubicBezTo>
                <a:cubicBezTo>
                  <a:pt x="69350" y="23583"/>
                  <a:pt x="70440" y="41618"/>
                  <a:pt x="74800" y="42312"/>
                </a:cubicBezTo>
                <a:cubicBezTo>
                  <a:pt x="79161" y="43005"/>
                  <a:pt x="86540" y="27745"/>
                  <a:pt x="91572" y="25664"/>
                </a:cubicBezTo>
                <a:cubicBezTo>
                  <a:pt x="96603" y="23583"/>
                  <a:pt x="101383" y="25664"/>
                  <a:pt x="104989" y="31213"/>
                </a:cubicBezTo>
                <a:cubicBezTo>
                  <a:pt x="108595" y="36763"/>
                  <a:pt x="110607" y="45086"/>
                  <a:pt x="113039" y="58959"/>
                </a:cubicBezTo>
                <a:cubicBezTo>
                  <a:pt x="115471" y="72832"/>
                  <a:pt x="120000" y="108901"/>
                  <a:pt x="119748" y="114450"/>
                </a:cubicBezTo>
                <a:cubicBezTo>
                  <a:pt x="119496" y="120000"/>
                  <a:pt x="114297" y="94335"/>
                  <a:pt x="111698" y="92254"/>
                </a:cubicBezTo>
                <a:cubicBezTo>
                  <a:pt x="109098" y="90173"/>
                  <a:pt x="110775" y="104046"/>
                  <a:pt x="104318" y="103352"/>
                </a:cubicBezTo>
                <a:cubicBezTo>
                  <a:pt x="97861" y="102658"/>
                  <a:pt x="80167" y="87398"/>
                  <a:pt x="72788" y="86705"/>
                </a:cubicBezTo>
                <a:cubicBezTo>
                  <a:pt x="65408" y="86011"/>
                  <a:pt x="64402" y="97803"/>
                  <a:pt x="60041" y="97803"/>
                </a:cubicBezTo>
                <a:cubicBezTo>
                  <a:pt x="55681" y="97803"/>
                  <a:pt x="52075" y="89479"/>
                  <a:pt x="46624" y="86705"/>
                </a:cubicBezTo>
                <a:cubicBezTo>
                  <a:pt x="41174" y="83930"/>
                  <a:pt x="32788" y="81156"/>
                  <a:pt x="27169" y="81156"/>
                </a:cubicBezTo>
                <a:cubicBezTo>
                  <a:pt x="21551" y="81156"/>
                  <a:pt x="17190" y="84624"/>
                  <a:pt x="13081" y="86705"/>
                </a:cubicBezTo>
                <a:cubicBezTo>
                  <a:pt x="8972" y="88786"/>
                  <a:pt x="4109" y="103352"/>
                  <a:pt x="2348" y="97803"/>
                </a:cubicBezTo>
                <a:close/>
              </a:path>
            </a:pathLst>
          </a:custGeom>
          <a:gradFill>
            <a:gsLst>
              <a:gs pos="0">
                <a:srgbClr val="FF9933"/>
              </a:gs>
              <a:gs pos="100000">
                <a:srgbClr val="FFCCCC"/>
              </a:gs>
            </a:gsLst>
            <a:lin ang="5400000" scaled="0"/>
          </a:gradFill>
          <a:ln>
            <a:noFill/>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53" name="Shape 6253"/>
          <p:cNvSpPr/>
          <p:nvPr/>
        </p:nvSpPr>
        <p:spPr>
          <a:xfrm flipH="1">
            <a:off x="6445250" y="4005262"/>
            <a:ext cx="2273299" cy="274636"/>
          </a:xfrm>
          <a:custGeom>
            <a:pathLst>
              <a:path extrusionOk="0" h="120000" w="120000">
                <a:moveTo>
                  <a:pt x="2348" y="97803"/>
                </a:moveTo>
                <a:cubicBezTo>
                  <a:pt x="587" y="92254"/>
                  <a:pt x="2599" y="66589"/>
                  <a:pt x="2348" y="53410"/>
                </a:cubicBezTo>
                <a:cubicBezTo>
                  <a:pt x="2096" y="40231"/>
                  <a:pt x="0" y="22196"/>
                  <a:pt x="1006" y="20115"/>
                </a:cubicBezTo>
                <a:cubicBezTo>
                  <a:pt x="2012" y="18034"/>
                  <a:pt x="1593" y="45086"/>
                  <a:pt x="8385" y="42312"/>
                </a:cubicBezTo>
                <a:cubicBezTo>
                  <a:pt x="15178" y="39537"/>
                  <a:pt x="34800" y="6936"/>
                  <a:pt x="41928" y="3468"/>
                </a:cubicBezTo>
                <a:cubicBezTo>
                  <a:pt x="49056" y="0"/>
                  <a:pt x="47379" y="17341"/>
                  <a:pt x="51320" y="20115"/>
                </a:cubicBezTo>
                <a:cubicBezTo>
                  <a:pt x="55262" y="22890"/>
                  <a:pt x="61467" y="16647"/>
                  <a:pt x="65408" y="20115"/>
                </a:cubicBezTo>
                <a:cubicBezTo>
                  <a:pt x="69350" y="23583"/>
                  <a:pt x="70440" y="41618"/>
                  <a:pt x="74800" y="42312"/>
                </a:cubicBezTo>
                <a:cubicBezTo>
                  <a:pt x="79161" y="43005"/>
                  <a:pt x="86540" y="27745"/>
                  <a:pt x="91572" y="25664"/>
                </a:cubicBezTo>
                <a:cubicBezTo>
                  <a:pt x="96603" y="23583"/>
                  <a:pt x="101383" y="25664"/>
                  <a:pt x="104989" y="31213"/>
                </a:cubicBezTo>
                <a:cubicBezTo>
                  <a:pt x="108595" y="36763"/>
                  <a:pt x="110607" y="45086"/>
                  <a:pt x="113039" y="58959"/>
                </a:cubicBezTo>
                <a:cubicBezTo>
                  <a:pt x="115471" y="72832"/>
                  <a:pt x="120000" y="108901"/>
                  <a:pt x="119748" y="114450"/>
                </a:cubicBezTo>
                <a:cubicBezTo>
                  <a:pt x="119496" y="120000"/>
                  <a:pt x="114297" y="94335"/>
                  <a:pt x="111698" y="92254"/>
                </a:cubicBezTo>
                <a:cubicBezTo>
                  <a:pt x="109098" y="90173"/>
                  <a:pt x="110775" y="104046"/>
                  <a:pt x="104318" y="103352"/>
                </a:cubicBezTo>
                <a:cubicBezTo>
                  <a:pt x="97861" y="102658"/>
                  <a:pt x="80167" y="87398"/>
                  <a:pt x="72788" y="86705"/>
                </a:cubicBezTo>
                <a:cubicBezTo>
                  <a:pt x="65408" y="86011"/>
                  <a:pt x="64402" y="97803"/>
                  <a:pt x="60041" y="97803"/>
                </a:cubicBezTo>
                <a:cubicBezTo>
                  <a:pt x="55681" y="97803"/>
                  <a:pt x="52075" y="89479"/>
                  <a:pt x="46624" y="86705"/>
                </a:cubicBezTo>
                <a:cubicBezTo>
                  <a:pt x="41174" y="83930"/>
                  <a:pt x="32788" y="81156"/>
                  <a:pt x="27169" y="81156"/>
                </a:cubicBezTo>
                <a:cubicBezTo>
                  <a:pt x="21551" y="81156"/>
                  <a:pt x="17190" y="84624"/>
                  <a:pt x="13081" y="86705"/>
                </a:cubicBezTo>
                <a:cubicBezTo>
                  <a:pt x="8972" y="88786"/>
                  <a:pt x="4109" y="103352"/>
                  <a:pt x="2348" y="97803"/>
                </a:cubicBezTo>
                <a:close/>
              </a:path>
            </a:pathLst>
          </a:custGeom>
          <a:gradFill>
            <a:gsLst>
              <a:gs pos="0">
                <a:srgbClr val="FF9933"/>
              </a:gs>
              <a:gs pos="100000">
                <a:srgbClr val="FFCCCC"/>
              </a:gs>
            </a:gsLst>
            <a:lin ang="5400000" scaled="0"/>
          </a:gradFill>
          <a:ln>
            <a:noFill/>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54" name="Shape 6254"/>
          <p:cNvSpPr/>
          <p:nvPr/>
        </p:nvSpPr>
        <p:spPr>
          <a:xfrm>
            <a:off x="2800350" y="4211637"/>
            <a:ext cx="290513" cy="1392236"/>
          </a:xfrm>
          <a:custGeom>
            <a:pathLst>
              <a:path extrusionOk="0" h="120000" w="120000">
                <a:moveTo>
                  <a:pt x="2341" y="5199"/>
                </a:moveTo>
                <a:lnTo>
                  <a:pt x="2341" y="5199"/>
                </a:lnTo>
                <a:lnTo>
                  <a:pt x="9951" y="2736"/>
                </a:lnTo>
                <a:lnTo>
                  <a:pt x="16390" y="1094"/>
                </a:lnTo>
                <a:lnTo>
                  <a:pt x="22829" y="136"/>
                </a:lnTo>
                <a:lnTo>
                  <a:pt x="30439" y="0"/>
                </a:lnTo>
                <a:lnTo>
                  <a:pt x="38048" y="136"/>
                </a:lnTo>
                <a:lnTo>
                  <a:pt x="48000" y="957"/>
                </a:lnTo>
                <a:lnTo>
                  <a:pt x="59707" y="1915"/>
                </a:lnTo>
                <a:lnTo>
                  <a:pt x="74341" y="3283"/>
                </a:lnTo>
                <a:lnTo>
                  <a:pt x="90731" y="4925"/>
                </a:lnTo>
                <a:lnTo>
                  <a:pt x="103024" y="6567"/>
                </a:lnTo>
                <a:lnTo>
                  <a:pt x="111804" y="8209"/>
                </a:lnTo>
                <a:lnTo>
                  <a:pt x="115902" y="10125"/>
                </a:lnTo>
                <a:lnTo>
                  <a:pt x="118829" y="12177"/>
                </a:lnTo>
                <a:lnTo>
                  <a:pt x="119414" y="14367"/>
                </a:lnTo>
                <a:lnTo>
                  <a:pt x="118243" y="16966"/>
                </a:lnTo>
                <a:lnTo>
                  <a:pt x="117073" y="19977"/>
                </a:lnTo>
                <a:lnTo>
                  <a:pt x="115317" y="21755"/>
                </a:lnTo>
                <a:lnTo>
                  <a:pt x="114731" y="24355"/>
                </a:lnTo>
                <a:lnTo>
                  <a:pt x="112975" y="27639"/>
                </a:lnTo>
                <a:lnTo>
                  <a:pt x="111804" y="31334"/>
                </a:lnTo>
                <a:lnTo>
                  <a:pt x="109463" y="35165"/>
                </a:lnTo>
                <a:lnTo>
                  <a:pt x="107707" y="39543"/>
                </a:lnTo>
                <a:lnTo>
                  <a:pt x="105365" y="43922"/>
                </a:lnTo>
                <a:lnTo>
                  <a:pt x="103609" y="48437"/>
                </a:lnTo>
                <a:lnTo>
                  <a:pt x="102439" y="52953"/>
                </a:lnTo>
                <a:lnTo>
                  <a:pt x="100097" y="57331"/>
                </a:lnTo>
                <a:lnTo>
                  <a:pt x="98926" y="61573"/>
                </a:lnTo>
                <a:lnTo>
                  <a:pt x="97756" y="65541"/>
                </a:lnTo>
                <a:lnTo>
                  <a:pt x="96585" y="69099"/>
                </a:lnTo>
                <a:lnTo>
                  <a:pt x="95414" y="71972"/>
                </a:lnTo>
                <a:lnTo>
                  <a:pt x="95414" y="74572"/>
                </a:lnTo>
                <a:lnTo>
                  <a:pt x="95414" y="76351"/>
                </a:lnTo>
                <a:lnTo>
                  <a:pt x="96000" y="77856"/>
                </a:lnTo>
                <a:lnTo>
                  <a:pt x="96585" y="79498"/>
                </a:lnTo>
                <a:lnTo>
                  <a:pt x="97170" y="81413"/>
                </a:lnTo>
                <a:lnTo>
                  <a:pt x="97756" y="83329"/>
                </a:lnTo>
                <a:lnTo>
                  <a:pt x="98341" y="85518"/>
                </a:lnTo>
                <a:lnTo>
                  <a:pt x="98926" y="87571"/>
                </a:lnTo>
                <a:lnTo>
                  <a:pt x="98926" y="89897"/>
                </a:lnTo>
                <a:lnTo>
                  <a:pt x="100097" y="92086"/>
                </a:lnTo>
                <a:lnTo>
                  <a:pt x="100097" y="94412"/>
                </a:lnTo>
                <a:lnTo>
                  <a:pt x="101268" y="96602"/>
                </a:lnTo>
                <a:lnTo>
                  <a:pt x="101853" y="98791"/>
                </a:lnTo>
                <a:lnTo>
                  <a:pt x="102439" y="100706"/>
                </a:lnTo>
                <a:lnTo>
                  <a:pt x="102439" y="102759"/>
                </a:lnTo>
                <a:lnTo>
                  <a:pt x="102439" y="104538"/>
                </a:lnTo>
                <a:lnTo>
                  <a:pt x="102439" y="106180"/>
                </a:lnTo>
                <a:lnTo>
                  <a:pt x="101853" y="107548"/>
                </a:lnTo>
                <a:lnTo>
                  <a:pt x="98341" y="110148"/>
                </a:lnTo>
                <a:lnTo>
                  <a:pt x="90731" y="112611"/>
                </a:lnTo>
                <a:lnTo>
                  <a:pt x="80195" y="114526"/>
                </a:lnTo>
                <a:lnTo>
                  <a:pt x="67317" y="116305"/>
                </a:lnTo>
                <a:lnTo>
                  <a:pt x="54439" y="117947"/>
                </a:lnTo>
                <a:lnTo>
                  <a:pt x="42146" y="118905"/>
                </a:lnTo>
                <a:lnTo>
                  <a:pt x="31609" y="119589"/>
                </a:lnTo>
                <a:lnTo>
                  <a:pt x="23414" y="119863"/>
                </a:lnTo>
                <a:lnTo>
                  <a:pt x="19317" y="119726"/>
                </a:lnTo>
                <a:lnTo>
                  <a:pt x="15219" y="119179"/>
                </a:lnTo>
                <a:lnTo>
                  <a:pt x="11121" y="118494"/>
                </a:lnTo>
                <a:lnTo>
                  <a:pt x="9365" y="117537"/>
                </a:lnTo>
                <a:lnTo>
                  <a:pt x="7024" y="116442"/>
                </a:lnTo>
                <a:lnTo>
                  <a:pt x="5268" y="115347"/>
                </a:lnTo>
                <a:lnTo>
                  <a:pt x="3512" y="114116"/>
                </a:lnTo>
                <a:lnTo>
                  <a:pt x="1170" y="112884"/>
                </a:lnTo>
                <a:lnTo>
                  <a:pt x="0" y="14367"/>
                </a:lnTo>
                <a:lnTo>
                  <a:pt x="585" y="13272"/>
                </a:lnTo>
                <a:lnTo>
                  <a:pt x="585" y="11904"/>
                </a:lnTo>
                <a:lnTo>
                  <a:pt x="1170" y="10535"/>
                </a:lnTo>
                <a:lnTo>
                  <a:pt x="1756" y="8757"/>
                </a:lnTo>
                <a:lnTo>
                  <a:pt x="1756" y="7388"/>
                </a:lnTo>
                <a:lnTo>
                  <a:pt x="2341" y="6157"/>
                </a:lnTo>
                <a:lnTo>
                  <a:pt x="2341" y="5473"/>
                </a:lnTo>
                <a:lnTo>
                  <a:pt x="2341" y="5199"/>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55" name="Shape 6255"/>
          <p:cNvSpPr/>
          <p:nvPr/>
        </p:nvSpPr>
        <p:spPr>
          <a:xfrm>
            <a:off x="3019425" y="4213225"/>
            <a:ext cx="428625" cy="1387474"/>
          </a:xfrm>
          <a:custGeom>
            <a:pathLst>
              <a:path extrusionOk="0" h="120000" w="120000">
                <a:moveTo>
                  <a:pt x="27722" y="5491"/>
                </a:moveTo>
                <a:lnTo>
                  <a:pt x="27722" y="5491"/>
                </a:lnTo>
                <a:lnTo>
                  <a:pt x="30891" y="4393"/>
                </a:lnTo>
                <a:lnTo>
                  <a:pt x="34455" y="3295"/>
                </a:lnTo>
                <a:lnTo>
                  <a:pt x="37623" y="2471"/>
                </a:lnTo>
                <a:lnTo>
                  <a:pt x="40792" y="1647"/>
                </a:lnTo>
                <a:lnTo>
                  <a:pt x="43564" y="961"/>
                </a:lnTo>
                <a:lnTo>
                  <a:pt x="46732" y="549"/>
                </a:lnTo>
                <a:lnTo>
                  <a:pt x="49900" y="137"/>
                </a:lnTo>
                <a:lnTo>
                  <a:pt x="53069" y="0"/>
                </a:lnTo>
                <a:lnTo>
                  <a:pt x="56237" y="0"/>
                </a:lnTo>
                <a:lnTo>
                  <a:pt x="59801" y="0"/>
                </a:lnTo>
                <a:lnTo>
                  <a:pt x="63762" y="137"/>
                </a:lnTo>
                <a:lnTo>
                  <a:pt x="67722" y="411"/>
                </a:lnTo>
                <a:lnTo>
                  <a:pt x="72871" y="823"/>
                </a:lnTo>
                <a:lnTo>
                  <a:pt x="77623" y="1510"/>
                </a:lnTo>
                <a:lnTo>
                  <a:pt x="83168" y="2059"/>
                </a:lnTo>
                <a:lnTo>
                  <a:pt x="89108" y="2883"/>
                </a:lnTo>
                <a:lnTo>
                  <a:pt x="100594" y="4530"/>
                </a:lnTo>
                <a:lnTo>
                  <a:pt x="108514" y="6178"/>
                </a:lnTo>
                <a:lnTo>
                  <a:pt x="114059" y="7826"/>
                </a:lnTo>
                <a:lnTo>
                  <a:pt x="117623" y="9748"/>
                </a:lnTo>
                <a:lnTo>
                  <a:pt x="119207" y="11807"/>
                </a:lnTo>
                <a:lnTo>
                  <a:pt x="119603" y="14004"/>
                </a:lnTo>
                <a:lnTo>
                  <a:pt x="118811" y="16613"/>
                </a:lnTo>
                <a:lnTo>
                  <a:pt x="118415" y="19633"/>
                </a:lnTo>
                <a:lnTo>
                  <a:pt x="117227" y="21556"/>
                </a:lnTo>
                <a:lnTo>
                  <a:pt x="116435" y="24164"/>
                </a:lnTo>
                <a:lnTo>
                  <a:pt x="115643" y="27322"/>
                </a:lnTo>
                <a:lnTo>
                  <a:pt x="114059" y="31029"/>
                </a:lnTo>
                <a:lnTo>
                  <a:pt x="112871" y="34874"/>
                </a:lnTo>
                <a:lnTo>
                  <a:pt x="112079" y="39267"/>
                </a:lnTo>
                <a:lnTo>
                  <a:pt x="110099" y="43661"/>
                </a:lnTo>
                <a:lnTo>
                  <a:pt x="109306" y="48192"/>
                </a:lnTo>
                <a:lnTo>
                  <a:pt x="108118" y="52860"/>
                </a:lnTo>
                <a:lnTo>
                  <a:pt x="106930" y="57254"/>
                </a:lnTo>
                <a:lnTo>
                  <a:pt x="105742" y="61510"/>
                </a:lnTo>
                <a:lnTo>
                  <a:pt x="104950" y="65354"/>
                </a:lnTo>
                <a:lnTo>
                  <a:pt x="104554" y="68924"/>
                </a:lnTo>
                <a:lnTo>
                  <a:pt x="103366" y="71945"/>
                </a:lnTo>
                <a:lnTo>
                  <a:pt x="103366" y="74416"/>
                </a:lnTo>
                <a:lnTo>
                  <a:pt x="103366" y="76201"/>
                </a:lnTo>
                <a:lnTo>
                  <a:pt x="104158" y="77711"/>
                </a:lnTo>
                <a:lnTo>
                  <a:pt x="104554" y="79359"/>
                </a:lnTo>
                <a:lnTo>
                  <a:pt x="104554" y="81281"/>
                </a:lnTo>
                <a:lnTo>
                  <a:pt x="104950" y="83340"/>
                </a:lnTo>
                <a:lnTo>
                  <a:pt x="105346" y="85400"/>
                </a:lnTo>
                <a:lnTo>
                  <a:pt x="105742" y="87597"/>
                </a:lnTo>
                <a:lnTo>
                  <a:pt x="106138" y="89794"/>
                </a:lnTo>
                <a:lnTo>
                  <a:pt x="106930" y="92128"/>
                </a:lnTo>
                <a:lnTo>
                  <a:pt x="106930" y="94324"/>
                </a:lnTo>
                <a:lnTo>
                  <a:pt x="107722" y="96521"/>
                </a:lnTo>
                <a:lnTo>
                  <a:pt x="107722" y="98718"/>
                </a:lnTo>
                <a:lnTo>
                  <a:pt x="108118" y="100778"/>
                </a:lnTo>
                <a:lnTo>
                  <a:pt x="108118" y="102700"/>
                </a:lnTo>
                <a:lnTo>
                  <a:pt x="108118" y="104485"/>
                </a:lnTo>
                <a:lnTo>
                  <a:pt x="108118" y="106132"/>
                </a:lnTo>
                <a:lnTo>
                  <a:pt x="107722" y="107643"/>
                </a:lnTo>
                <a:lnTo>
                  <a:pt x="105346" y="110251"/>
                </a:lnTo>
                <a:lnTo>
                  <a:pt x="100594" y="112585"/>
                </a:lnTo>
                <a:lnTo>
                  <a:pt x="93465" y="114645"/>
                </a:lnTo>
                <a:lnTo>
                  <a:pt x="84752" y="116430"/>
                </a:lnTo>
                <a:lnTo>
                  <a:pt x="76039" y="117940"/>
                </a:lnTo>
                <a:lnTo>
                  <a:pt x="67326" y="119038"/>
                </a:lnTo>
                <a:lnTo>
                  <a:pt x="59801" y="119725"/>
                </a:lnTo>
                <a:lnTo>
                  <a:pt x="55049" y="119862"/>
                </a:lnTo>
                <a:lnTo>
                  <a:pt x="50297" y="119725"/>
                </a:lnTo>
                <a:lnTo>
                  <a:pt x="44752" y="119038"/>
                </a:lnTo>
                <a:lnTo>
                  <a:pt x="38415" y="118215"/>
                </a:lnTo>
                <a:lnTo>
                  <a:pt x="31683" y="117116"/>
                </a:lnTo>
                <a:lnTo>
                  <a:pt x="25346" y="115881"/>
                </a:lnTo>
                <a:lnTo>
                  <a:pt x="19801" y="114508"/>
                </a:lnTo>
                <a:lnTo>
                  <a:pt x="15445" y="113135"/>
                </a:lnTo>
                <a:lnTo>
                  <a:pt x="13069" y="112036"/>
                </a:lnTo>
                <a:lnTo>
                  <a:pt x="11089" y="110800"/>
                </a:lnTo>
                <a:lnTo>
                  <a:pt x="10297" y="109565"/>
                </a:lnTo>
                <a:lnTo>
                  <a:pt x="9108" y="108192"/>
                </a:lnTo>
                <a:lnTo>
                  <a:pt x="7920" y="106681"/>
                </a:lnTo>
                <a:lnTo>
                  <a:pt x="7128" y="104897"/>
                </a:lnTo>
                <a:lnTo>
                  <a:pt x="5940" y="102837"/>
                </a:lnTo>
                <a:lnTo>
                  <a:pt x="4356" y="100366"/>
                </a:lnTo>
                <a:lnTo>
                  <a:pt x="2772" y="97345"/>
                </a:lnTo>
                <a:lnTo>
                  <a:pt x="2376" y="95697"/>
                </a:lnTo>
                <a:lnTo>
                  <a:pt x="1980" y="93775"/>
                </a:lnTo>
                <a:lnTo>
                  <a:pt x="792" y="91853"/>
                </a:lnTo>
                <a:lnTo>
                  <a:pt x="396" y="89656"/>
                </a:lnTo>
                <a:lnTo>
                  <a:pt x="396" y="87459"/>
                </a:lnTo>
                <a:lnTo>
                  <a:pt x="0" y="85125"/>
                </a:lnTo>
                <a:lnTo>
                  <a:pt x="0" y="82654"/>
                </a:lnTo>
                <a:lnTo>
                  <a:pt x="0" y="80320"/>
                </a:lnTo>
                <a:lnTo>
                  <a:pt x="396" y="77986"/>
                </a:lnTo>
                <a:lnTo>
                  <a:pt x="396" y="75652"/>
                </a:lnTo>
                <a:lnTo>
                  <a:pt x="792" y="73455"/>
                </a:lnTo>
                <a:lnTo>
                  <a:pt x="1188" y="71258"/>
                </a:lnTo>
                <a:lnTo>
                  <a:pt x="1188" y="69473"/>
                </a:lnTo>
                <a:lnTo>
                  <a:pt x="2376" y="67688"/>
                </a:lnTo>
                <a:lnTo>
                  <a:pt x="2376" y="66041"/>
                </a:lnTo>
                <a:lnTo>
                  <a:pt x="2772" y="64805"/>
                </a:lnTo>
                <a:lnTo>
                  <a:pt x="3564" y="63432"/>
                </a:lnTo>
                <a:lnTo>
                  <a:pt x="4356" y="61784"/>
                </a:lnTo>
                <a:lnTo>
                  <a:pt x="5544" y="60000"/>
                </a:lnTo>
                <a:lnTo>
                  <a:pt x="6732" y="58077"/>
                </a:lnTo>
                <a:lnTo>
                  <a:pt x="7920" y="55881"/>
                </a:lnTo>
                <a:lnTo>
                  <a:pt x="9504" y="53684"/>
                </a:lnTo>
                <a:lnTo>
                  <a:pt x="10693" y="51212"/>
                </a:lnTo>
                <a:lnTo>
                  <a:pt x="12673" y="48878"/>
                </a:lnTo>
                <a:lnTo>
                  <a:pt x="13861" y="46544"/>
                </a:lnTo>
                <a:lnTo>
                  <a:pt x="14653" y="44210"/>
                </a:lnTo>
                <a:lnTo>
                  <a:pt x="16237" y="41876"/>
                </a:lnTo>
                <a:lnTo>
                  <a:pt x="16633" y="39816"/>
                </a:lnTo>
                <a:lnTo>
                  <a:pt x="17425" y="37894"/>
                </a:lnTo>
                <a:lnTo>
                  <a:pt x="17821" y="36109"/>
                </a:lnTo>
                <a:lnTo>
                  <a:pt x="17821" y="34599"/>
                </a:lnTo>
                <a:lnTo>
                  <a:pt x="17425" y="33363"/>
                </a:lnTo>
                <a:lnTo>
                  <a:pt x="16633" y="32128"/>
                </a:lnTo>
                <a:lnTo>
                  <a:pt x="16633" y="30892"/>
                </a:lnTo>
                <a:lnTo>
                  <a:pt x="15445" y="29519"/>
                </a:lnTo>
                <a:lnTo>
                  <a:pt x="15049" y="28009"/>
                </a:lnTo>
                <a:lnTo>
                  <a:pt x="14257" y="26498"/>
                </a:lnTo>
                <a:lnTo>
                  <a:pt x="13861" y="24988"/>
                </a:lnTo>
                <a:lnTo>
                  <a:pt x="13861" y="23478"/>
                </a:lnTo>
                <a:lnTo>
                  <a:pt x="13069" y="21830"/>
                </a:lnTo>
                <a:lnTo>
                  <a:pt x="12673" y="20320"/>
                </a:lnTo>
                <a:lnTo>
                  <a:pt x="12673" y="18947"/>
                </a:lnTo>
                <a:lnTo>
                  <a:pt x="11881" y="17437"/>
                </a:lnTo>
                <a:lnTo>
                  <a:pt x="11881" y="16338"/>
                </a:lnTo>
                <a:lnTo>
                  <a:pt x="11881" y="15240"/>
                </a:lnTo>
                <a:lnTo>
                  <a:pt x="11881" y="14279"/>
                </a:lnTo>
                <a:lnTo>
                  <a:pt x="12673" y="13592"/>
                </a:lnTo>
                <a:lnTo>
                  <a:pt x="13069" y="13043"/>
                </a:lnTo>
                <a:lnTo>
                  <a:pt x="13861" y="12219"/>
                </a:lnTo>
                <a:lnTo>
                  <a:pt x="14653" y="11395"/>
                </a:lnTo>
                <a:lnTo>
                  <a:pt x="16237" y="10709"/>
                </a:lnTo>
                <a:lnTo>
                  <a:pt x="17029" y="9885"/>
                </a:lnTo>
                <a:lnTo>
                  <a:pt x="18613" y="9061"/>
                </a:lnTo>
                <a:lnTo>
                  <a:pt x="20990" y="8100"/>
                </a:lnTo>
                <a:lnTo>
                  <a:pt x="23762" y="7002"/>
                </a:lnTo>
                <a:lnTo>
                  <a:pt x="27722" y="5491"/>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56" name="Shape 6256"/>
          <p:cNvSpPr/>
          <p:nvPr/>
        </p:nvSpPr>
        <p:spPr>
          <a:xfrm>
            <a:off x="8123238" y="4264025"/>
            <a:ext cx="425449" cy="1389063"/>
          </a:xfrm>
          <a:custGeom>
            <a:pathLst>
              <a:path extrusionOk="0" h="120000" w="120000">
                <a:moveTo>
                  <a:pt x="92093" y="114240"/>
                </a:moveTo>
                <a:lnTo>
                  <a:pt x="92093" y="114240"/>
                </a:lnTo>
                <a:lnTo>
                  <a:pt x="88504" y="115337"/>
                </a:lnTo>
                <a:lnTo>
                  <a:pt x="85714" y="116434"/>
                </a:lnTo>
                <a:lnTo>
                  <a:pt x="82524" y="117394"/>
                </a:lnTo>
                <a:lnTo>
                  <a:pt x="79335" y="118080"/>
                </a:lnTo>
                <a:lnTo>
                  <a:pt x="76146" y="118765"/>
                </a:lnTo>
                <a:lnTo>
                  <a:pt x="72956" y="119314"/>
                </a:lnTo>
                <a:lnTo>
                  <a:pt x="69767" y="119588"/>
                </a:lnTo>
                <a:lnTo>
                  <a:pt x="66578" y="119725"/>
                </a:lnTo>
                <a:lnTo>
                  <a:pt x="62990" y="119862"/>
                </a:lnTo>
                <a:lnTo>
                  <a:pt x="60199" y="119725"/>
                </a:lnTo>
                <a:lnTo>
                  <a:pt x="55813" y="119725"/>
                </a:lnTo>
                <a:lnTo>
                  <a:pt x="51428" y="119314"/>
                </a:lnTo>
                <a:lnTo>
                  <a:pt x="47043" y="118902"/>
                </a:lnTo>
                <a:lnTo>
                  <a:pt x="42259" y="118354"/>
                </a:lnTo>
                <a:lnTo>
                  <a:pt x="36279" y="117668"/>
                </a:lnTo>
                <a:lnTo>
                  <a:pt x="29900" y="116982"/>
                </a:lnTo>
                <a:lnTo>
                  <a:pt x="18737" y="115337"/>
                </a:lnTo>
                <a:lnTo>
                  <a:pt x="10764" y="113691"/>
                </a:lnTo>
                <a:lnTo>
                  <a:pt x="4784" y="111908"/>
                </a:lnTo>
                <a:lnTo>
                  <a:pt x="1594" y="109988"/>
                </a:lnTo>
                <a:lnTo>
                  <a:pt x="0" y="107931"/>
                </a:lnTo>
                <a:lnTo>
                  <a:pt x="0" y="105737"/>
                </a:lnTo>
                <a:lnTo>
                  <a:pt x="0" y="103131"/>
                </a:lnTo>
                <a:lnTo>
                  <a:pt x="1196" y="100114"/>
                </a:lnTo>
                <a:lnTo>
                  <a:pt x="1594" y="98194"/>
                </a:lnTo>
                <a:lnTo>
                  <a:pt x="2790" y="95588"/>
                </a:lnTo>
                <a:lnTo>
                  <a:pt x="3189" y="92571"/>
                </a:lnTo>
                <a:lnTo>
                  <a:pt x="3986" y="88868"/>
                </a:lnTo>
                <a:lnTo>
                  <a:pt x="5182" y="85028"/>
                </a:lnTo>
                <a:lnTo>
                  <a:pt x="5980" y="80777"/>
                </a:lnTo>
                <a:lnTo>
                  <a:pt x="7176" y="76251"/>
                </a:lnTo>
                <a:lnTo>
                  <a:pt x="8372" y="71862"/>
                </a:lnTo>
                <a:lnTo>
                  <a:pt x="8770" y="67474"/>
                </a:lnTo>
                <a:lnTo>
                  <a:pt x="10365" y="62948"/>
                </a:lnTo>
                <a:lnTo>
                  <a:pt x="11561" y="58834"/>
                </a:lnTo>
                <a:lnTo>
                  <a:pt x="11960" y="54720"/>
                </a:lnTo>
                <a:lnTo>
                  <a:pt x="13554" y="51154"/>
                </a:lnTo>
                <a:lnTo>
                  <a:pt x="14352" y="48137"/>
                </a:lnTo>
                <a:lnTo>
                  <a:pt x="14750" y="45531"/>
                </a:lnTo>
                <a:lnTo>
                  <a:pt x="15548" y="43611"/>
                </a:lnTo>
                <a:lnTo>
                  <a:pt x="15946" y="42102"/>
                </a:lnTo>
                <a:lnTo>
                  <a:pt x="16744" y="40457"/>
                </a:lnTo>
                <a:lnTo>
                  <a:pt x="16744" y="38537"/>
                </a:lnTo>
                <a:lnTo>
                  <a:pt x="15946" y="36480"/>
                </a:lnTo>
                <a:lnTo>
                  <a:pt x="15548" y="34560"/>
                </a:lnTo>
                <a:lnTo>
                  <a:pt x="15149" y="32228"/>
                </a:lnTo>
                <a:lnTo>
                  <a:pt x="14750" y="30034"/>
                </a:lnTo>
                <a:lnTo>
                  <a:pt x="14352" y="27702"/>
                </a:lnTo>
                <a:lnTo>
                  <a:pt x="13554" y="25508"/>
                </a:lnTo>
                <a:lnTo>
                  <a:pt x="13156" y="23451"/>
                </a:lnTo>
                <a:lnTo>
                  <a:pt x="11960" y="21120"/>
                </a:lnTo>
                <a:lnTo>
                  <a:pt x="11561" y="19062"/>
                </a:lnTo>
                <a:lnTo>
                  <a:pt x="11561" y="17142"/>
                </a:lnTo>
                <a:lnTo>
                  <a:pt x="11561" y="15360"/>
                </a:lnTo>
                <a:lnTo>
                  <a:pt x="11561" y="13714"/>
                </a:lnTo>
                <a:lnTo>
                  <a:pt x="11561" y="12205"/>
                </a:lnTo>
                <a:lnTo>
                  <a:pt x="13953" y="9600"/>
                </a:lnTo>
                <a:lnTo>
                  <a:pt x="19136" y="7268"/>
                </a:lnTo>
                <a:lnTo>
                  <a:pt x="26312" y="5211"/>
                </a:lnTo>
                <a:lnTo>
                  <a:pt x="35083" y="3428"/>
                </a:lnTo>
                <a:lnTo>
                  <a:pt x="43853" y="1920"/>
                </a:lnTo>
                <a:lnTo>
                  <a:pt x="52225" y="822"/>
                </a:lnTo>
                <a:lnTo>
                  <a:pt x="60199" y="137"/>
                </a:lnTo>
                <a:lnTo>
                  <a:pt x="64983" y="0"/>
                </a:lnTo>
                <a:lnTo>
                  <a:pt x="69368" y="137"/>
                </a:lnTo>
                <a:lnTo>
                  <a:pt x="74950" y="822"/>
                </a:lnTo>
                <a:lnTo>
                  <a:pt x="81328" y="1645"/>
                </a:lnTo>
                <a:lnTo>
                  <a:pt x="88106" y="2742"/>
                </a:lnTo>
                <a:lnTo>
                  <a:pt x="94086" y="3977"/>
                </a:lnTo>
                <a:lnTo>
                  <a:pt x="100066" y="5348"/>
                </a:lnTo>
                <a:lnTo>
                  <a:pt x="104053" y="6720"/>
                </a:lnTo>
                <a:lnTo>
                  <a:pt x="106445" y="7817"/>
                </a:lnTo>
                <a:lnTo>
                  <a:pt x="108438" y="9051"/>
                </a:lnTo>
                <a:lnTo>
                  <a:pt x="109235" y="10285"/>
                </a:lnTo>
                <a:lnTo>
                  <a:pt x="110830" y="11657"/>
                </a:lnTo>
                <a:lnTo>
                  <a:pt x="111627" y="13165"/>
                </a:lnTo>
                <a:lnTo>
                  <a:pt x="112823" y="14948"/>
                </a:lnTo>
                <a:lnTo>
                  <a:pt x="113621" y="17005"/>
                </a:lnTo>
                <a:lnTo>
                  <a:pt x="115215" y="19474"/>
                </a:lnTo>
                <a:lnTo>
                  <a:pt x="116810" y="22491"/>
                </a:lnTo>
                <a:lnTo>
                  <a:pt x="117209" y="24137"/>
                </a:lnTo>
                <a:lnTo>
                  <a:pt x="118006" y="26057"/>
                </a:lnTo>
                <a:lnTo>
                  <a:pt x="118803" y="27977"/>
                </a:lnTo>
                <a:lnTo>
                  <a:pt x="119202" y="30308"/>
                </a:lnTo>
                <a:lnTo>
                  <a:pt x="119202" y="32502"/>
                </a:lnTo>
                <a:lnTo>
                  <a:pt x="119601" y="34834"/>
                </a:lnTo>
                <a:lnTo>
                  <a:pt x="119601" y="37302"/>
                </a:lnTo>
                <a:lnTo>
                  <a:pt x="119601" y="39634"/>
                </a:lnTo>
                <a:lnTo>
                  <a:pt x="119601" y="41965"/>
                </a:lnTo>
                <a:lnTo>
                  <a:pt x="119202" y="44297"/>
                </a:lnTo>
                <a:lnTo>
                  <a:pt x="119202" y="46491"/>
                </a:lnTo>
                <a:lnTo>
                  <a:pt x="118803" y="48548"/>
                </a:lnTo>
                <a:lnTo>
                  <a:pt x="118405" y="50468"/>
                </a:lnTo>
                <a:lnTo>
                  <a:pt x="118006" y="52251"/>
                </a:lnTo>
                <a:lnTo>
                  <a:pt x="116810" y="53760"/>
                </a:lnTo>
                <a:lnTo>
                  <a:pt x="116810" y="55131"/>
                </a:lnTo>
                <a:lnTo>
                  <a:pt x="116411" y="56365"/>
                </a:lnTo>
                <a:lnTo>
                  <a:pt x="115614" y="58011"/>
                </a:lnTo>
                <a:lnTo>
                  <a:pt x="114817" y="59794"/>
                </a:lnTo>
                <a:lnTo>
                  <a:pt x="113621" y="61851"/>
                </a:lnTo>
                <a:lnTo>
                  <a:pt x="113222" y="64182"/>
                </a:lnTo>
                <a:lnTo>
                  <a:pt x="112425" y="66377"/>
                </a:lnTo>
                <a:lnTo>
                  <a:pt x="111627" y="68708"/>
                </a:lnTo>
                <a:lnTo>
                  <a:pt x="111229" y="71177"/>
                </a:lnTo>
                <a:lnTo>
                  <a:pt x="110033" y="73645"/>
                </a:lnTo>
                <a:lnTo>
                  <a:pt x="109235" y="75977"/>
                </a:lnTo>
                <a:lnTo>
                  <a:pt x="108837" y="78171"/>
                </a:lnTo>
                <a:lnTo>
                  <a:pt x="108438" y="80365"/>
                </a:lnTo>
                <a:lnTo>
                  <a:pt x="108438" y="82422"/>
                </a:lnTo>
                <a:lnTo>
                  <a:pt x="108438" y="84068"/>
                </a:lnTo>
                <a:lnTo>
                  <a:pt x="108438" y="85714"/>
                </a:lnTo>
                <a:lnTo>
                  <a:pt x="108837" y="86811"/>
                </a:lnTo>
                <a:lnTo>
                  <a:pt x="109235" y="88045"/>
                </a:lnTo>
                <a:lnTo>
                  <a:pt x="109634" y="89280"/>
                </a:lnTo>
                <a:lnTo>
                  <a:pt x="110033" y="90651"/>
                </a:lnTo>
                <a:lnTo>
                  <a:pt x="110830" y="92022"/>
                </a:lnTo>
                <a:lnTo>
                  <a:pt x="110830" y="93668"/>
                </a:lnTo>
                <a:lnTo>
                  <a:pt x="110830" y="95177"/>
                </a:lnTo>
                <a:lnTo>
                  <a:pt x="110033" y="96685"/>
                </a:lnTo>
                <a:lnTo>
                  <a:pt x="110033" y="98057"/>
                </a:lnTo>
                <a:lnTo>
                  <a:pt x="109634" y="99702"/>
                </a:lnTo>
                <a:lnTo>
                  <a:pt x="109634" y="100937"/>
                </a:lnTo>
                <a:lnTo>
                  <a:pt x="109235" y="102308"/>
                </a:lnTo>
                <a:lnTo>
                  <a:pt x="108438" y="103542"/>
                </a:lnTo>
                <a:lnTo>
                  <a:pt x="108438" y="104640"/>
                </a:lnTo>
                <a:lnTo>
                  <a:pt x="108039" y="105462"/>
                </a:lnTo>
                <a:lnTo>
                  <a:pt x="107242" y="106285"/>
                </a:lnTo>
                <a:lnTo>
                  <a:pt x="106445" y="106697"/>
                </a:lnTo>
                <a:lnTo>
                  <a:pt x="105647" y="107520"/>
                </a:lnTo>
                <a:lnTo>
                  <a:pt x="104850" y="108342"/>
                </a:lnTo>
                <a:lnTo>
                  <a:pt x="104053" y="109165"/>
                </a:lnTo>
                <a:lnTo>
                  <a:pt x="102458" y="109851"/>
                </a:lnTo>
                <a:lnTo>
                  <a:pt x="101262" y="110811"/>
                </a:lnTo>
                <a:lnTo>
                  <a:pt x="98870" y="111771"/>
                </a:lnTo>
                <a:lnTo>
                  <a:pt x="96478" y="112868"/>
                </a:lnTo>
                <a:lnTo>
                  <a:pt x="92093" y="114240"/>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57" name="Shape 6257"/>
          <p:cNvSpPr/>
          <p:nvPr/>
        </p:nvSpPr>
        <p:spPr>
          <a:xfrm>
            <a:off x="7400925" y="4273550"/>
            <a:ext cx="428625" cy="1371599"/>
          </a:xfrm>
          <a:custGeom>
            <a:pathLst>
              <a:path extrusionOk="0" h="120000" w="120000">
                <a:moveTo>
                  <a:pt x="94257" y="114027"/>
                </a:moveTo>
                <a:lnTo>
                  <a:pt x="94257" y="114027"/>
                </a:lnTo>
                <a:lnTo>
                  <a:pt x="90693" y="115138"/>
                </a:lnTo>
                <a:lnTo>
                  <a:pt x="87128" y="116250"/>
                </a:lnTo>
                <a:lnTo>
                  <a:pt x="83960" y="117083"/>
                </a:lnTo>
                <a:lnTo>
                  <a:pt x="80792" y="117916"/>
                </a:lnTo>
                <a:lnTo>
                  <a:pt x="77623" y="118611"/>
                </a:lnTo>
                <a:lnTo>
                  <a:pt x="74059" y="119027"/>
                </a:lnTo>
                <a:lnTo>
                  <a:pt x="70495" y="119444"/>
                </a:lnTo>
                <a:lnTo>
                  <a:pt x="66930" y="119722"/>
                </a:lnTo>
                <a:lnTo>
                  <a:pt x="63762" y="119861"/>
                </a:lnTo>
                <a:lnTo>
                  <a:pt x="59405" y="119861"/>
                </a:lnTo>
                <a:lnTo>
                  <a:pt x="55445" y="119722"/>
                </a:lnTo>
                <a:lnTo>
                  <a:pt x="50297" y="119583"/>
                </a:lnTo>
                <a:lnTo>
                  <a:pt x="45544" y="119305"/>
                </a:lnTo>
                <a:lnTo>
                  <a:pt x="39603" y="118888"/>
                </a:lnTo>
                <a:lnTo>
                  <a:pt x="33663" y="118611"/>
                </a:lnTo>
                <a:lnTo>
                  <a:pt x="27326" y="117916"/>
                </a:lnTo>
                <a:lnTo>
                  <a:pt x="15445" y="116666"/>
                </a:lnTo>
                <a:lnTo>
                  <a:pt x="7524" y="115138"/>
                </a:lnTo>
                <a:lnTo>
                  <a:pt x="3168" y="113055"/>
                </a:lnTo>
                <a:lnTo>
                  <a:pt x="792" y="110833"/>
                </a:lnTo>
                <a:lnTo>
                  <a:pt x="0" y="108333"/>
                </a:lnTo>
                <a:lnTo>
                  <a:pt x="792" y="105694"/>
                </a:lnTo>
                <a:lnTo>
                  <a:pt x="2376" y="102777"/>
                </a:lnTo>
                <a:lnTo>
                  <a:pt x="3564" y="99722"/>
                </a:lnTo>
                <a:lnTo>
                  <a:pt x="3960" y="97916"/>
                </a:lnTo>
                <a:lnTo>
                  <a:pt x="4356" y="95555"/>
                </a:lnTo>
                <a:lnTo>
                  <a:pt x="5544" y="92361"/>
                </a:lnTo>
                <a:lnTo>
                  <a:pt x="5940" y="88888"/>
                </a:lnTo>
                <a:lnTo>
                  <a:pt x="6732" y="85000"/>
                </a:lnTo>
                <a:lnTo>
                  <a:pt x="7524" y="80694"/>
                </a:lnTo>
                <a:lnTo>
                  <a:pt x="7920" y="76250"/>
                </a:lnTo>
                <a:lnTo>
                  <a:pt x="9108" y="71666"/>
                </a:lnTo>
                <a:lnTo>
                  <a:pt x="9900" y="66944"/>
                </a:lnTo>
                <a:lnTo>
                  <a:pt x="10297" y="62500"/>
                </a:lnTo>
                <a:lnTo>
                  <a:pt x="10693" y="58194"/>
                </a:lnTo>
                <a:lnTo>
                  <a:pt x="11089" y="54166"/>
                </a:lnTo>
                <a:lnTo>
                  <a:pt x="11485" y="50416"/>
                </a:lnTo>
                <a:lnTo>
                  <a:pt x="11485" y="47361"/>
                </a:lnTo>
                <a:lnTo>
                  <a:pt x="11485" y="44722"/>
                </a:lnTo>
                <a:lnTo>
                  <a:pt x="11485" y="42638"/>
                </a:lnTo>
                <a:lnTo>
                  <a:pt x="11089" y="41111"/>
                </a:lnTo>
                <a:lnTo>
                  <a:pt x="11089" y="39444"/>
                </a:lnTo>
                <a:lnTo>
                  <a:pt x="11089" y="37500"/>
                </a:lnTo>
                <a:lnTo>
                  <a:pt x="11089" y="35416"/>
                </a:lnTo>
                <a:lnTo>
                  <a:pt x="11089" y="33333"/>
                </a:lnTo>
                <a:lnTo>
                  <a:pt x="11089" y="30972"/>
                </a:lnTo>
                <a:lnTo>
                  <a:pt x="11089" y="28750"/>
                </a:lnTo>
                <a:lnTo>
                  <a:pt x="11485" y="26388"/>
                </a:lnTo>
                <a:lnTo>
                  <a:pt x="11485" y="24166"/>
                </a:lnTo>
                <a:lnTo>
                  <a:pt x="11881" y="21944"/>
                </a:lnTo>
                <a:lnTo>
                  <a:pt x="11881" y="19722"/>
                </a:lnTo>
                <a:lnTo>
                  <a:pt x="12673" y="17638"/>
                </a:lnTo>
                <a:lnTo>
                  <a:pt x="13069" y="15694"/>
                </a:lnTo>
                <a:lnTo>
                  <a:pt x="13069" y="13888"/>
                </a:lnTo>
                <a:lnTo>
                  <a:pt x="13069" y="12222"/>
                </a:lnTo>
                <a:lnTo>
                  <a:pt x="13465" y="10694"/>
                </a:lnTo>
                <a:lnTo>
                  <a:pt x="16237" y="8194"/>
                </a:lnTo>
                <a:lnTo>
                  <a:pt x="20990" y="6111"/>
                </a:lnTo>
                <a:lnTo>
                  <a:pt x="28118" y="4166"/>
                </a:lnTo>
                <a:lnTo>
                  <a:pt x="36435" y="2638"/>
                </a:lnTo>
                <a:lnTo>
                  <a:pt x="45544" y="1527"/>
                </a:lnTo>
                <a:lnTo>
                  <a:pt x="53465" y="694"/>
                </a:lnTo>
                <a:lnTo>
                  <a:pt x="60990" y="0"/>
                </a:lnTo>
                <a:lnTo>
                  <a:pt x="66138" y="0"/>
                </a:lnTo>
                <a:lnTo>
                  <a:pt x="70495" y="0"/>
                </a:lnTo>
                <a:lnTo>
                  <a:pt x="76435" y="416"/>
                </a:lnTo>
                <a:lnTo>
                  <a:pt x="82376" y="1111"/>
                </a:lnTo>
                <a:lnTo>
                  <a:pt x="89900" y="1805"/>
                </a:lnTo>
                <a:lnTo>
                  <a:pt x="95445" y="2777"/>
                </a:lnTo>
                <a:lnTo>
                  <a:pt x="101386" y="3888"/>
                </a:lnTo>
                <a:lnTo>
                  <a:pt x="105742" y="5000"/>
                </a:lnTo>
                <a:lnTo>
                  <a:pt x="108514" y="6111"/>
                </a:lnTo>
                <a:lnTo>
                  <a:pt x="109306" y="7361"/>
                </a:lnTo>
                <a:lnTo>
                  <a:pt x="110099" y="8750"/>
                </a:lnTo>
                <a:lnTo>
                  <a:pt x="110495" y="10277"/>
                </a:lnTo>
                <a:lnTo>
                  <a:pt x="111287" y="11944"/>
                </a:lnTo>
                <a:lnTo>
                  <a:pt x="111287" y="13888"/>
                </a:lnTo>
                <a:lnTo>
                  <a:pt x="111683" y="16111"/>
                </a:lnTo>
                <a:lnTo>
                  <a:pt x="112475" y="18611"/>
                </a:lnTo>
                <a:lnTo>
                  <a:pt x="113663" y="21666"/>
                </a:lnTo>
                <a:lnTo>
                  <a:pt x="114851" y="23333"/>
                </a:lnTo>
                <a:lnTo>
                  <a:pt x="115247" y="25277"/>
                </a:lnTo>
                <a:lnTo>
                  <a:pt x="116039" y="27222"/>
                </a:lnTo>
                <a:lnTo>
                  <a:pt x="116831" y="29305"/>
                </a:lnTo>
                <a:lnTo>
                  <a:pt x="117227" y="31666"/>
                </a:lnTo>
                <a:lnTo>
                  <a:pt x="117623" y="33888"/>
                </a:lnTo>
                <a:lnTo>
                  <a:pt x="118415" y="36250"/>
                </a:lnTo>
                <a:lnTo>
                  <a:pt x="118811" y="38611"/>
                </a:lnTo>
                <a:lnTo>
                  <a:pt x="119207" y="40972"/>
                </a:lnTo>
                <a:lnTo>
                  <a:pt x="119603" y="43194"/>
                </a:lnTo>
                <a:lnTo>
                  <a:pt x="119603" y="45416"/>
                </a:lnTo>
                <a:lnTo>
                  <a:pt x="119603" y="47500"/>
                </a:lnTo>
                <a:lnTo>
                  <a:pt x="119603" y="49444"/>
                </a:lnTo>
                <a:lnTo>
                  <a:pt x="119207" y="51111"/>
                </a:lnTo>
                <a:lnTo>
                  <a:pt x="118811" y="52777"/>
                </a:lnTo>
                <a:lnTo>
                  <a:pt x="118415" y="54027"/>
                </a:lnTo>
                <a:lnTo>
                  <a:pt x="117623" y="55416"/>
                </a:lnTo>
                <a:lnTo>
                  <a:pt x="116831" y="56944"/>
                </a:lnTo>
                <a:lnTo>
                  <a:pt x="115643" y="58888"/>
                </a:lnTo>
                <a:lnTo>
                  <a:pt x="114851" y="60694"/>
                </a:lnTo>
                <a:lnTo>
                  <a:pt x="113267" y="63055"/>
                </a:lnTo>
                <a:lnTo>
                  <a:pt x="112079" y="65277"/>
                </a:lnTo>
                <a:lnTo>
                  <a:pt x="110099" y="67638"/>
                </a:lnTo>
                <a:lnTo>
                  <a:pt x="109306" y="70138"/>
                </a:lnTo>
                <a:lnTo>
                  <a:pt x="107722" y="72500"/>
                </a:lnTo>
                <a:lnTo>
                  <a:pt x="106534" y="74722"/>
                </a:lnTo>
                <a:lnTo>
                  <a:pt x="105742" y="77083"/>
                </a:lnTo>
                <a:lnTo>
                  <a:pt x="104554" y="79166"/>
                </a:lnTo>
                <a:lnTo>
                  <a:pt x="104158" y="81250"/>
                </a:lnTo>
                <a:lnTo>
                  <a:pt x="104158" y="83055"/>
                </a:lnTo>
                <a:lnTo>
                  <a:pt x="104158" y="84583"/>
                </a:lnTo>
                <a:lnTo>
                  <a:pt x="104158" y="85833"/>
                </a:lnTo>
                <a:lnTo>
                  <a:pt x="104554" y="86944"/>
                </a:lnTo>
                <a:lnTo>
                  <a:pt x="105346" y="88194"/>
                </a:lnTo>
                <a:lnTo>
                  <a:pt x="105742" y="89583"/>
                </a:lnTo>
                <a:lnTo>
                  <a:pt x="106534" y="91111"/>
                </a:lnTo>
                <a:lnTo>
                  <a:pt x="106534" y="92638"/>
                </a:lnTo>
                <a:lnTo>
                  <a:pt x="107722" y="94166"/>
                </a:lnTo>
                <a:lnTo>
                  <a:pt x="108118" y="95833"/>
                </a:lnTo>
                <a:lnTo>
                  <a:pt x="108514" y="97500"/>
                </a:lnTo>
                <a:lnTo>
                  <a:pt x="108910" y="98888"/>
                </a:lnTo>
                <a:lnTo>
                  <a:pt x="109306" y="100416"/>
                </a:lnTo>
                <a:lnTo>
                  <a:pt x="109306" y="101805"/>
                </a:lnTo>
                <a:lnTo>
                  <a:pt x="109306" y="102916"/>
                </a:lnTo>
                <a:lnTo>
                  <a:pt x="109306" y="104166"/>
                </a:lnTo>
                <a:lnTo>
                  <a:pt x="109306" y="105000"/>
                </a:lnTo>
                <a:lnTo>
                  <a:pt x="108910" y="105833"/>
                </a:lnTo>
                <a:lnTo>
                  <a:pt x="108514" y="106388"/>
                </a:lnTo>
                <a:lnTo>
                  <a:pt x="107722" y="107222"/>
                </a:lnTo>
                <a:lnTo>
                  <a:pt x="106534" y="107916"/>
                </a:lnTo>
                <a:lnTo>
                  <a:pt x="105742" y="108750"/>
                </a:lnTo>
                <a:lnTo>
                  <a:pt x="104554" y="109444"/>
                </a:lnTo>
                <a:lnTo>
                  <a:pt x="102970" y="110416"/>
                </a:lnTo>
                <a:lnTo>
                  <a:pt x="100990" y="111388"/>
                </a:lnTo>
                <a:lnTo>
                  <a:pt x="98217" y="112500"/>
                </a:lnTo>
                <a:lnTo>
                  <a:pt x="94257" y="114027"/>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58" name="Shape 6258"/>
          <p:cNvSpPr/>
          <p:nvPr/>
        </p:nvSpPr>
        <p:spPr>
          <a:xfrm>
            <a:off x="7767638" y="4252912"/>
            <a:ext cx="412749" cy="1389061"/>
          </a:xfrm>
          <a:custGeom>
            <a:pathLst>
              <a:path extrusionOk="0" h="120000" w="120000">
                <a:moveTo>
                  <a:pt x="97397" y="114377"/>
                </a:moveTo>
                <a:lnTo>
                  <a:pt x="97397" y="114377"/>
                </a:lnTo>
                <a:lnTo>
                  <a:pt x="94109" y="115474"/>
                </a:lnTo>
                <a:lnTo>
                  <a:pt x="90410" y="116571"/>
                </a:lnTo>
                <a:lnTo>
                  <a:pt x="86712" y="117394"/>
                </a:lnTo>
                <a:lnTo>
                  <a:pt x="83424" y="118080"/>
                </a:lnTo>
                <a:lnTo>
                  <a:pt x="80136" y="118765"/>
                </a:lnTo>
                <a:lnTo>
                  <a:pt x="77260" y="119177"/>
                </a:lnTo>
                <a:lnTo>
                  <a:pt x="73972" y="119588"/>
                </a:lnTo>
                <a:lnTo>
                  <a:pt x="70273" y="119725"/>
                </a:lnTo>
                <a:lnTo>
                  <a:pt x="66575" y="119862"/>
                </a:lnTo>
                <a:lnTo>
                  <a:pt x="62465" y="119862"/>
                </a:lnTo>
                <a:lnTo>
                  <a:pt x="57534" y="119725"/>
                </a:lnTo>
                <a:lnTo>
                  <a:pt x="53424" y="119725"/>
                </a:lnTo>
                <a:lnTo>
                  <a:pt x="48082" y="119451"/>
                </a:lnTo>
                <a:lnTo>
                  <a:pt x="42328" y="119040"/>
                </a:lnTo>
                <a:lnTo>
                  <a:pt x="36164" y="118765"/>
                </a:lnTo>
                <a:lnTo>
                  <a:pt x="29589" y="118217"/>
                </a:lnTo>
                <a:lnTo>
                  <a:pt x="16438" y="117120"/>
                </a:lnTo>
                <a:lnTo>
                  <a:pt x="8219" y="115474"/>
                </a:lnTo>
                <a:lnTo>
                  <a:pt x="3287" y="113691"/>
                </a:lnTo>
                <a:lnTo>
                  <a:pt x="821" y="111360"/>
                </a:lnTo>
                <a:lnTo>
                  <a:pt x="0" y="108891"/>
                </a:lnTo>
                <a:lnTo>
                  <a:pt x="821" y="106148"/>
                </a:lnTo>
                <a:lnTo>
                  <a:pt x="2465" y="103268"/>
                </a:lnTo>
                <a:lnTo>
                  <a:pt x="3698" y="100251"/>
                </a:lnTo>
                <a:lnTo>
                  <a:pt x="4109" y="98468"/>
                </a:lnTo>
                <a:lnTo>
                  <a:pt x="4931" y="96137"/>
                </a:lnTo>
                <a:lnTo>
                  <a:pt x="6164" y="92982"/>
                </a:lnTo>
                <a:lnTo>
                  <a:pt x="6575" y="89554"/>
                </a:lnTo>
                <a:lnTo>
                  <a:pt x="6986" y="85714"/>
                </a:lnTo>
                <a:lnTo>
                  <a:pt x="7808" y="81462"/>
                </a:lnTo>
                <a:lnTo>
                  <a:pt x="8630" y="77074"/>
                </a:lnTo>
                <a:lnTo>
                  <a:pt x="9863" y="72548"/>
                </a:lnTo>
                <a:lnTo>
                  <a:pt x="10273" y="67885"/>
                </a:lnTo>
                <a:lnTo>
                  <a:pt x="11095" y="63497"/>
                </a:lnTo>
                <a:lnTo>
                  <a:pt x="11506" y="59245"/>
                </a:lnTo>
                <a:lnTo>
                  <a:pt x="11917" y="55268"/>
                </a:lnTo>
                <a:lnTo>
                  <a:pt x="12328" y="51565"/>
                </a:lnTo>
                <a:lnTo>
                  <a:pt x="12328" y="48548"/>
                </a:lnTo>
                <a:lnTo>
                  <a:pt x="12328" y="45942"/>
                </a:lnTo>
                <a:lnTo>
                  <a:pt x="12328" y="43885"/>
                </a:lnTo>
                <a:lnTo>
                  <a:pt x="11917" y="42377"/>
                </a:lnTo>
                <a:lnTo>
                  <a:pt x="11917" y="40731"/>
                </a:lnTo>
                <a:lnTo>
                  <a:pt x="11917" y="38811"/>
                </a:lnTo>
                <a:lnTo>
                  <a:pt x="11917" y="36754"/>
                </a:lnTo>
                <a:lnTo>
                  <a:pt x="11917" y="34697"/>
                </a:lnTo>
                <a:lnTo>
                  <a:pt x="11917" y="32365"/>
                </a:lnTo>
                <a:lnTo>
                  <a:pt x="11917" y="30171"/>
                </a:lnTo>
                <a:lnTo>
                  <a:pt x="12328" y="27840"/>
                </a:lnTo>
                <a:lnTo>
                  <a:pt x="12328" y="25645"/>
                </a:lnTo>
                <a:lnTo>
                  <a:pt x="12328" y="23451"/>
                </a:lnTo>
                <a:lnTo>
                  <a:pt x="12328" y="21257"/>
                </a:lnTo>
                <a:lnTo>
                  <a:pt x="12739" y="19200"/>
                </a:lnTo>
                <a:lnTo>
                  <a:pt x="13561" y="17280"/>
                </a:lnTo>
                <a:lnTo>
                  <a:pt x="13561" y="15497"/>
                </a:lnTo>
                <a:lnTo>
                  <a:pt x="13972" y="13851"/>
                </a:lnTo>
                <a:lnTo>
                  <a:pt x="14383" y="12342"/>
                </a:lnTo>
                <a:lnTo>
                  <a:pt x="15616" y="9737"/>
                </a:lnTo>
                <a:lnTo>
                  <a:pt x="19315" y="7268"/>
                </a:lnTo>
                <a:lnTo>
                  <a:pt x="23835" y="5211"/>
                </a:lnTo>
                <a:lnTo>
                  <a:pt x="30821" y="3154"/>
                </a:lnTo>
                <a:lnTo>
                  <a:pt x="38630" y="1645"/>
                </a:lnTo>
                <a:lnTo>
                  <a:pt x="48082" y="548"/>
                </a:lnTo>
                <a:lnTo>
                  <a:pt x="58356" y="0"/>
                </a:lnTo>
                <a:lnTo>
                  <a:pt x="69452" y="0"/>
                </a:lnTo>
                <a:lnTo>
                  <a:pt x="74383" y="274"/>
                </a:lnTo>
                <a:lnTo>
                  <a:pt x="79726" y="960"/>
                </a:lnTo>
                <a:lnTo>
                  <a:pt x="86301" y="1782"/>
                </a:lnTo>
                <a:lnTo>
                  <a:pt x="93287" y="2880"/>
                </a:lnTo>
                <a:lnTo>
                  <a:pt x="99863" y="4114"/>
                </a:lnTo>
                <a:lnTo>
                  <a:pt x="105205" y="5348"/>
                </a:lnTo>
                <a:lnTo>
                  <a:pt x="109315" y="6720"/>
                </a:lnTo>
                <a:lnTo>
                  <a:pt x="112191" y="7817"/>
                </a:lnTo>
                <a:lnTo>
                  <a:pt x="113424" y="9051"/>
                </a:lnTo>
                <a:lnTo>
                  <a:pt x="114657" y="10422"/>
                </a:lnTo>
                <a:lnTo>
                  <a:pt x="115068" y="11931"/>
                </a:lnTo>
                <a:lnTo>
                  <a:pt x="115479" y="13577"/>
                </a:lnTo>
                <a:lnTo>
                  <a:pt x="115479" y="15497"/>
                </a:lnTo>
                <a:lnTo>
                  <a:pt x="115479" y="17691"/>
                </a:lnTo>
                <a:lnTo>
                  <a:pt x="116301" y="20160"/>
                </a:lnTo>
                <a:lnTo>
                  <a:pt x="118356" y="23177"/>
                </a:lnTo>
                <a:lnTo>
                  <a:pt x="118767" y="24822"/>
                </a:lnTo>
                <a:lnTo>
                  <a:pt x="119178" y="26742"/>
                </a:lnTo>
                <a:lnTo>
                  <a:pt x="119589" y="28662"/>
                </a:lnTo>
                <a:lnTo>
                  <a:pt x="119589" y="30857"/>
                </a:lnTo>
                <a:lnTo>
                  <a:pt x="119589" y="33051"/>
                </a:lnTo>
                <a:lnTo>
                  <a:pt x="119589" y="35520"/>
                </a:lnTo>
                <a:lnTo>
                  <a:pt x="119589" y="37851"/>
                </a:lnTo>
                <a:lnTo>
                  <a:pt x="119178" y="40182"/>
                </a:lnTo>
                <a:lnTo>
                  <a:pt x="118767" y="42514"/>
                </a:lnTo>
                <a:lnTo>
                  <a:pt x="118356" y="44845"/>
                </a:lnTo>
                <a:lnTo>
                  <a:pt x="117945" y="47040"/>
                </a:lnTo>
                <a:lnTo>
                  <a:pt x="117123" y="49097"/>
                </a:lnTo>
                <a:lnTo>
                  <a:pt x="116301" y="51017"/>
                </a:lnTo>
                <a:lnTo>
                  <a:pt x="115890" y="52800"/>
                </a:lnTo>
                <a:lnTo>
                  <a:pt x="115479" y="54308"/>
                </a:lnTo>
                <a:lnTo>
                  <a:pt x="115068" y="55542"/>
                </a:lnTo>
                <a:lnTo>
                  <a:pt x="114246" y="56914"/>
                </a:lnTo>
                <a:lnTo>
                  <a:pt x="113424" y="58422"/>
                </a:lnTo>
                <a:lnTo>
                  <a:pt x="112602" y="60205"/>
                </a:lnTo>
                <a:lnTo>
                  <a:pt x="112191" y="62262"/>
                </a:lnTo>
                <a:lnTo>
                  <a:pt x="111369" y="64320"/>
                </a:lnTo>
                <a:lnTo>
                  <a:pt x="110547" y="66651"/>
                </a:lnTo>
                <a:lnTo>
                  <a:pt x="109315" y="68845"/>
                </a:lnTo>
                <a:lnTo>
                  <a:pt x="109315" y="71177"/>
                </a:lnTo>
                <a:lnTo>
                  <a:pt x="108493" y="73508"/>
                </a:lnTo>
                <a:lnTo>
                  <a:pt x="108082" y="75840"/>
                </a:lnTo>
                <a:lnTo>
                  <a:pt x="107671" y="78034"/>
                </a:lnTo>
                <a:lnTo>
                  <a:pt x="107260" y="80091"/>
                </a:lnTo>
                <a:lnTo>
                  <a:pt x="107260" y="82011"/>
                </a:lnTo>
                <a:lnTo>
                  <a:pt x="107260" y="83794"/>
                </a:lnTo>
                <a:lnTo>
                  <a:pt x="107671" y="85302"/>
                </a:lnTo>
                <a:lnTo>
                  <a:pt x="108082" y="86537"/>
                </a:lnTo>
                <a:lnTo>
                  <a:pt x="108904" y="88182"/>
                </a:lnTo>
                <a:lnTo>
                  <a:pt x="109315" y="89828"/>
                </a:lnTo>
                <a:lnTo>
                  <a:pt x="109726" y="91611"/>
                </a:lnTo>
                <a:lnTo>
                  <a:pt x="110547" y="93394"/>
                </a:lnTo>
                <a:lnTo>
                  <a:pt x="110958" y="95040"/>
                </a:lnTo>
                <a:lnTo>
                  <a:pt x="111369" y="96822"/>
                </a:lnTo>
                <a:lnTo>
                  <a:pt x="111369" y="98605"/>
                </a:lnTo>
                <a:lnTo>
                  <a:pt x="111780" y="100114"/>
                </a:lnTo>
                <a:lnTo>
                  <a:pt x="111780" y="101622"/>
                </a:lnTo>
                <a:lnTo>
                  <a:pt x="111780" y="102994"/>
                </a:lnTo>
                <a:lnTo>
                  <a:pt x="111780" y="104228"/>
                </a:lnTo>
                <a:lnTo>
                  <a:pt x="112191" y="105188"/>
                </a:lnTo>
                <a:lnTo>
                  <a:pt x="112191" y="106011"/>
                </a:lnTo>
                <a:lnTo>
                  <a:pt x="112191" y="106560"/>
                </a:lnTo>
                <a:lnTo>
                  <a:pt x="112191" y="106834"/>
                </a:lnTo>
                <a:lnTo>
                  <a:pt x="111780" y="107657"/>
                </a:lnTo>
                <a:lnTo>
                  <a:pt x="110547" y="108342"/>
                </a:lnTo>
                <a:lnTo>
                  <a:pt x="109315" y="109165"/>
                </a:lnTo>
                <a:lnTo>
                  <a:pt x="108493" y="109851"/>
                </a:lnTo>
                <a:lnTo>
                  <a:pt x="106849" y="110811"/>
                </a:lnTo>
                <a:lnTo>
                  <a:pt x="104383" y="111771"/>
                </a:lnTo>
                <a:lnTo>
                  <a:pt x="101506" y="112868"/>
                </a:lnTo>
                <a:lnTo>
                  <a:pt x="97397" y="114377"/>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59" name="Shape 6259"/>
          <p:cNvSpPr/>
          <p:nvPr/>
        </p:nvSpPr>
        <p:spPr>
          <a:xfrm>
            <a:off x="7042150" y="4251325"/>
            <a:ext cx="422275" cy="1389063"/>
          </a:xfrm>
          <a:custGeom>
            <a:pathLst>
              <a:path extrusionOk="0" h="120000" w="120000">
                <a:moveTo>
                  <a:pt x="26710" y="5485"/>
                </a:moveTo>
                <a:lnTo>
                  <a:pt x="26710" y="5485"/>
                </a:lnTo>
                <a:lnTo>
                  <a:pt x="30299" y="4388"/>
                </a:lnTo>
                <a:lnTo>
                  <a:pt x="33887" y="3291"/>
                </a:lnTo>
                <a:lnTo>
                  <a:pt x="37076" y="2468"/>
                </a:lnTo>
                <a:lnTo>
                  <a:pt x="40265" y="1645"/>
                </a:lnTo>
                <a:lnTo>
                  <a:pt x="43455" y="1097"/>
                </a:lnTo>
                <a:lnTo>
                  <a:pt x="46644" y="548"/>
                </a:lnTo>
                <a:lnTo>
                  <a:pt x="49833" y="137"/>
                </a:lnTo>
                <a:lnTo>
                  <a:pt x="52225" y="0"/>
                </a:lnTo>
                <a:lnTo>
                  <a:pt x="55813" y="0"/>
                </a:lnTo>
                <a:lnTo>
                  <a:pt x="59401" y="0"/>
                </a:lnTo>
                <a:lnTo>
                  <a:pt x="63787" y="137"/>
                </a:lnTo>
                <a:lnTo>
                  <a:pt x="67774" y="411"/>
                </a:lnTo>
                <a:lnTo>
                  <a:pt x="72558" y="960"/>
                </a:lnTo>
                <a:lnTo>
                  <a:pt x="77342" y="1508"/>
                </a:lnTo>
                <a:lnTo>
                  <a:pt x="83322" y="2057"/>
                </a:lnTo>
                <a:lnTo>
                  <a:pt x="89700" y="2880"/>
                </a:lnTo>
                <a:lnTo>
                  <a:pt x="100863" y="4525"/>
                </a:lnTo>
                <a:lnTo>
                  <a:pt x="108837" y="6308"/>
                </a:lnTo>
                <a:lnTo>
                  <a:pt x="114817" y="7954"/>
                </a:lnTo>
                <a:lnTo>
                  <a:pt x="118006" y="9737"/>
                </a:lnTo>
                <a:lnTo>
                  <a:pt x="119601" y="11794"/>
                </a:lnTo>
                <a:lnTo>
                  <a:pt x="119601" y="14125"/>
                </a:lnTo>
                <a:lnTo>
                  <a:pt x="119202" y="16731"/>
                </a:lnTo>
                <a:lnTo>
                  <a:pt x="118405" y="19611"/>
                </a:lnTo>
                <a:lnTo>
                  <a:pt x="117209" y="21531"/>
                </a:lnTo>
                <a:lnTo>
                  <a:pt x="116411" y="24137"/>
                </a:lnTo>
                <a:lnTo>
                  <a:pt x="115614" y="27291"/>
                </a:lnTo>
                <a:lnTo>
                  <a:pt x="114817" y="30994"/>
                </a:lnTo>
                <a:lnTo>
                  <a:pt x="113222" y="34834"/>
                </a:lnTo>
                <a:lnTo>
                  <a:pt x="112026" y="39222"/>
                </a:lnTo>
                <a:lnTo>
                  <a:pt x="110830" y="43611"/>
                </a:lnTo>
                <a:lnTo>
                  <a:pt x="109235" y="48137"/>
                </a:lnTo>
                <a:lnTo>
                  <a:pt x="108039" y="52800"/>
                </a:lnTo>
                <a:lnTo>
                  <a:pt x="106445" y="57188"/>
                </a:lnTo>
                <a:lnTo>
                  <a:pt x="105647" y="61440"/>
                </a:lnTo>
                <a:lnTo>
                  <a:pt x="104850" y="65280"/>
                </a:lnTo>
                <a:lnTo>
                  <a:pt x="104053" y="68845"/>
                </a:lnTo>
                <a:lnTo>
                  <a:pt x="104053" y="71862"/>
                </a:lnTo>
                <a:lnTo>
                  <a:pt x="104053" y="74331"/>
                </a:lnTo>
                <a:lnTo>
                  <a:pt x="104053" y="76114"/>
                </a:lnTo>
                <a:lnTo>
                  <a:pt x="104053" y="77622"/>
                </a:lnTo>
                <a:lnTo>
                  <a:pt x="104451" y="79268"/>
                </a:lnTo>
                <a:lnTo>
                  <a:pt x="104850" y="81188"/>
                </a:lnTo>
                <a:lnTo>
                  <a:pt x="105249" y="83245"/>
                </a:lnTo>
                <a:lnTo>
                  <a:pt x="105647" y="85302"/>
                </a:lnTo>
                <a:lnTo>
                  <a:pt x="106046" y="87497"/>
                </a:lnTo>
                <a:lnTo>
                  <a:pt x="106445" y="89691"/>
                </a:lnTo>
                <a:lnTo>
                  <a:pt x="107242" y="92022"/>
                </a:lnTo>
                <a:lnTo>
                  <a:pt x="107242" y="94217"/>
                </a:lnTo>
                <a:lnTo>
                  <a:pt x="107641" y="96548"/>
                </a:lnTo>
                <a:lnTo>
                  <a:pt x="108039" y="98605"/>
                </a:lnTo>
                <a:lnTo>
                  <a:pt x="108438" y="100662"/>
                </a:lnTo>
                <a:lnTo>
                  <a:pt x="108438" y="102582"/>
                </a:lnTo>
                <a:lnTo>
                  <a:pt x="108438" y="104365"/>
                </a:lnTo>
                <a:lnTo>
                  <a:pt x="108438" y="106011"/>
                </a:lnTo>
                <a:lnTo>
                  <a:pt x="108039" y="107520"/>
                </a:lnTo>
                <a:lnTo>
                  <a:pt x="105647" y="110125"/>
                </a:lnTo>
                <a:lnTo>
                  <a:pt x="100465" y="112457"/>
                </a:lnTo>
                <a:lnTo>
                  <a:pt x="92890" y="114514"/>
                </a:lnTo>
                <a:lnTo>
                  <a:pt x="84119" y="116297"/>
                </a:lnTo>
                <a:lnTo>
                  <a:pt x="75348" y="117805"/>
                </a:lnTo>
                <a:lnTo>
                  <a:pt x="66578" y="118902"/>
                </a:lnTo>
                <a:lnTo>
                  <a:pt x="59401" y="119588"/>
                </a:lnTo>
                <a:lnTo>
                  <a:pt x="54617" y="119862"/>
                </a:lnTo>
                <a:lnTo>
                  <a:pt x="49833" y="119588"/>
                </a:lnTo>
                <a:lnTo>
                  <a:pt x="44252" y="119040"/>
                </a:lnTo>
                <a:lnTo>
                  <a:pt x="38272" y="118217"/>
                </a:lnTo>
                <a:lnTo>
                  <a:pt x="31495" y="116982"/>
                </a:lnTo>
                <a:lnTo>
                  <a:pt x="25116" y="115748"/>
                </a:lnTo>
                <a:lnTo>
                  <a:pt x="19534" y="114377"/>
                </a:lnTo>
                <a:lnTo>
                  <a:pt x="15548" y="113005"/>
                </a:lnTo>
                <a:lnTo>
                  <a:pt x="12358" y="111908"/>
                </a:lnTo>
                <a:lnTo>
                  <a:pt x="11162" y="110674"/>
                </a:lnTo>
                <a:lnTo>
                  <a:pt x="9966" y="109577"/>
                </a:lnTo>
                <a:lnTo>
                  <a:pt x="8770" y="108068"/>
                </a:lnTo>
                <a:lnTo>
                  <a:pt x="7574" y="106560"/>
                </a:lnTo>
                <a:lnTo>
                  <a:pt x="6777" y="104777"/>
                </a:lnTo>
                <a:lnTo>
                  <a:pt x="5182" y="102720"/>
                </a:lnTo>
                <a:lnTo>
                  <a:pt x="3986" y="100251"/>
                </a:lnTo>
                <a:lnTo>
                  <a:pt x="2790" y="97371"/>
                </a:lnTo>
                <a:lnTo>
                  <a:pt x="1594" y="95862"/>
                </a:lnTo>
                <a:lnTo>
                  <a:pt x="1196" y="94354"/>
                </a:lnTo>
                <a:lnTo>
                  <a:pt x="1196" y="92434"/>
                </a:lnTo>
                <a:lnTo>
                  <a:pt x="797" y="90514"/>
                </a:lnTo>
                <a:lnTo>
                  <a:pt x="398" y="88457"/>
                </a:lnTo>
                <a:lnTo>
                  <a:pt x="0" y="86125"/>
                </a:lnTo>
                <a:lnTo>
                  <a:pt x="0" y="83794"/>
                </a:lnTo>
                <a:lnTo>
                  <a:pt x="0" y="81462"/>
                </a:lnTo>
                <a:lnTo>
                  <a:pt x="0" y="79131"/>
                </a:lnTo>
                <a:lnTo>
                  <a:pt x="0" y="76662"/>
                </a:lnTo>
                <a:lnTo>
                  <a:pt x="398" y="74331"/>
                </a:lnTo>
                <a:lnTo>
                  <a:pt x="797" y="72274"/>
                </a:lnTo>
                <a:lnTo>
                  <a:pt x="1196" y="70080"/>
                </a:lnTo>
                <a:lnTo>
                  <a:pt x="1196" y="68022"/>
                </a:lnTo>
                <a:lnTo>
                  <a:pt x="1594" y="66240"/>
                </a:lnTo>
                <a:lnTo>
                  <a:pt x="2790" y="64594"/>
                </a:lnTo>
                <a:lnTo>
                  <a:pt x="3189" y="63497"/>
                </a:lnTo>
                <a:lnTo>
                  <a:pt x="3986" y="61988"/>
                </a:lnTo>
                <a:lnTo>
                  <a:pt x="4385" y="60342"/>
                </a:lnTo>
                <a:lnTo>
                  <a:pt x="5182" y="58422"/>
                </a:lnTo>
                <a:lnTo>
                  <a:pt x="6777" y="56502"/>
                </a:lnTo>
                <a:lnTo>
                  <a:pt x="7176" y="54308"/>
                </a:lnTo>
                <a:lnTo>
                  <a:pt x="7973" y="52114"/>
                </a:lnTo>
                <a:lnTo>
                  <a:pt x="9568" y="49645"/>
                </a:lnTo>
                <a:lnTo>
                  <a:pt x="9966" y="47451"/>
                </a:lnTo>
                <a:lnTo>
                  <a:pt x="10764" y="45120"/>
                </a:lnTo>
                <a:lnTo>
                  <a:pt x="11162" y="42788"/>
                </a:lnTo>
                <a:lnTo>
                  <a:pt x="11561" y="40731"/>
                </a:lnTo>
                <a:lnTo>
                  <a:pt x="11960" y="38674"/>
                </a:lnTo>
                <a:lnTo>
                  <a:pt x="11960" y="36891"/>
                </a:lnTo>
                <a:lnTo>
                  <a:pt x="11561" y="35245"/>
                </a:lnTo>
                <a:lnTo>
                  <a:pt x="11162" y="33874"/>
                </a:lnTo>
                <a:lnTo>
                  <a:pt x="10764" y="32640"/>
                </a:lnTo>
                <a:lnTo>
                  <a:pt x="10365" y="31405"/>
                </a:lnTo>
                <a:lnTo>
                  <a:pt x="9966" y="30034"/>
                </a:lnTo>
                <a:lnTo>
                  <a:pt x="9966" y="28525"/>
                </a:lnTo>
                <a:lnTo>
                  <a:pt x="9966" y="27017"/>
                </a:lnTo>
                <a:lnTo>
                  <a:pt x="9966" y="25371"/>
                </a:lnTo>
                <a:lnTo>
                  <a:pt x="9966" y="23725"/>
                </a:lnTo>
                <a:lnTo>
                  <a:pt x="9966" y="22080"/>
                </a:lnTo>
                <a:lnTo>
                  <a:pt x="9966" y="20571"/>
                </a:lnTo>
                <a:lnTo>
                  <a:pt x="10365" y="19062"/>
                </a:lnTo>
                <a:lnTo>
                  <a:pt x="10764" y="17691"/>
                </a:lnTo>
                <a:lnTo>
                  <a:pt x="10764" y="16457"/>
                </a:lnTo>
                <a:lnTo>
                  <a:pt x="11162" y="15222"/>
                </a:lnTo>
                <a:lnTo>
                  <a:pt x="11960" y="14262"/>
                </a:lnTo>
                <a:lnTo>
                  <a:pt x="12358" y="13577"/>
                </a:lnTo>
                <a:lnTo>
                  <a:pt x="12358" y="13028"/>
                </a:lnTo>
                <a:lnTo>
                  <a:pt x="13554" y="12342"/>
                </a:lnTo>
                <a:lnTo>
                  <a:pt x="14750" y="11520"/>
                </a:lnTo>
                <a:lnTo>
                  <a:pt x="15548" y="10697"/>
                </a:lnTo>
                <a:lnTo>
                  <a:pt x="16744" y="9874"/>
                </a:lnTo>
                <a:lnTo>
                  <a:pt x="18338" y="9051"/>
                </a:lnTo>
                <a:lnTo>
                  <a:pt x="20730" y="8091"/>
                </a:lnTo>
                <a:lnTo>
                  <a:pt x="23122" y="6994"/>
                </a:lnTo>
                <a:lnTo>
                  <a:pt x="26710" y="5485"/>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60" name="Shape 6260"/>
          <p:cNvSpPr/>
          <p:nvPr/>
        </p:nvSpPr>
        <p:spPr>
          <a:xfrm>
            <a:off x="7105650" y="4398962"/>
            <a:ext cx="58738" cy="57150"/>
          </a:xfrm>
          <a:custGeom>
            <a:pathLst>
              <a:path extrusionOk="0" h="120000" w="120000">
                <a:moveTo>
                  <a:pt x="58536" y="116666"/>
                </a:moveTo>
                <a:lnTo>
                  <a:pt x="58536" y="116666"/>
                </a:lnTo>
                <a:lnTo>
                  <a:pt x="81951" y="113333"/>
                </a:lnTo>
                <a:lnTo>
                  <a:pt x="99512" y="100000"/>
                </a:lnTo>
                <a:lnTo>
                  <a:pt x="111219" y="80000"/>
                </a:lnTo>
                <a:lnTo>
                  <a:pt x="117073" y="56666"/>
                </a:lnTo>
                <a:lnTo>
                  <a:pt x="111219" y="33333"/>
                </a:lnTo>
                <a:lnTo>
                  <a:pt x="99512" y="16666"/>
                </a:lnTo>
                <a:lnTo>
                  <a:pt x="81951" y="6666"/>
                </a:lnTo>
                <a:lnTo>
                  <a:pt x="58536" y="0"/>
                </a:lnTo>
                <a:lnTo>
                  <a:pt x="35121" y="6666"/>
                </a:lnTo>
                <a:lnTo>
                  <a:pt x="20487" y="16666"/>
                </a:lnTo>
                <a:lnTo>
                  <a:pt x="5853" y="33333"/>
                </a:lnTo>
                <a:lnTo>
                  <a:pt x="0" y="56666"/>
                </a:lnTo>
                <a:lnTo>
                  <a:pt x="5853" y="80000"/>
                </a:lnTo>
                <a:lnTo>
                  <a:pt x="20487" y="100000"/>
                </a:lnTo>
                <a:lnTo>
                  <a:pt x="35121" y="113333"/>
                </a:lnTo>
                <a:lnTo>
                  <a:pt x="58536"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61" name="Shape 6261"/>
          <p:cNvSpPr/>
          <p:nvPr/>
        </p:nvSpPr>
        <p:spPr>
          <a:xfrm>
            <a:off x="7145338" y="4324350"/>
            <a:ext cx="60324" cy="58738"/>
          </a:xfrm>
          <a:custGeom>
            <a:pathLst>
              <a:path extrusionOk="0" h="120000" w="120000">
                <a:moveTo>
                  <a:pt x="58536" y="116756"/>
                </a:moveTo>
                <a:lnTo>
                  <a:pt x="58536" y="116756"/>
                </a:lnTo>
                <a:lnTo>
                  <a:pt x="81951" y="110270"/>
                </a:lnTo>
                <a:lnTo>
                  <a:pt x="99512" y="100540"/>
                </a:lnTo>
                <a:lnTo>
                  <a:pt x="111219" y="81081"/>
                </a:lnTo>
                <a:lnTo>
                  <a:pt x="117073" y="58378"/>
                </a:lnTo>
                <a:lnTo>
                  <a:pt x="111219" y="35675"/>
                </a:lnTo>
                <a:lnTo>
                  <a:pt x="99512" y="19459"/>
                </a:lnTo>
                <a:lnTo>
                  <a:pt x="81951" y="6486"/>
                </a:lnTo>
                <a:lnTo>
                  <a:pt x="58536" y="0"/>
                </a:lnTo>
                <a:lnTo>
                  <a:pt x="35121" y="6486"/>
                </a:lnTo>
                <a:lnTo>
                  <a:pt x="20487" y="19459"/>
                </a:lnTo>
                <a:lnTo>
                  <a:pt x="5853" y="35675"/>
                </a:lnTo>
                <a:lnTo>
                  <a:pt x="0" y="58378"/>
                </a:lnTo>
                <a:lnTo>
                  <a:pt x="5853" y="81081"/>
                </a:lnTo>
                <a:lnTo>
                  <a:pt x="20487" y="100540"/>
                </a:lnTo>
                <a:lnTo>
                  <a:pt x="35121" y="110270"/>
                </a:lnTo>
                <a:lnTo>
                  <a:pt x="58536"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62" name="Shape 6262"/>
          <p:cNvSpPr/>
          <p:nvPr/>
        </p:nvSpPr>
        <p:spPr>
          <a:xfrm>
            <a:off x="7237413" y="4291012"/>
            <a:ext cx="41275" cy="41275"/>
          </a:xfrm>
          <a:custGeom>
            <a:pathLst>
              <a:path extrusionOk="0" h="120000" w="120000">
                <a:moveTo>
                  <a:pt x="57931" y="115384"/>
                </a:moveTo>
                <a:lnTo>
                  <a:pt x="78620" y="110769"/>
                </a:lnTo>
                <a:lnTo>
                  <a:pt x="99310" y="96923"/>
                </a:lnTo>
                <a:lnTo>
                  <a:pt x="107586" y="83076"/>
                </a:lnTo>
                <a:lnTo>
                  <a:pt x="115862" y="60000"/>
                </a:lnTo>
                <a:lnTo>
                  <a:pt x="107586" y="36923"/>
                </a:lnTo>
                <a:lnTo>
                  <a:pt x="99310" y="18461"/>
                </a:lnTo>
                <a:lnTo>
                  <a:pt x="78620" y="4615"/>
                </a:lnTo>
                <a:lnTo>
                  <a:pt x="57931" y="0"/>
                </a:lnTo>
                <a:lnTo>
                  <a:pt x="37241" y="4615"/>
                </a:lnTo>
                <a:lnTo>
                  <a:pt x="16551" y="18461"/>
                </a:lnTo>
                <a:lnTo>
                  <a:pt x="8275" y="36923"/>
                </a:lnTo>
                <a:lnTo>
                  <a:pt x="0" y="60000"/>
                </a:lnTo>
                <a:lnTo>
                  <a:pt x="8275" y="83076"/>
                </a:lnTo>
                <a:lnTo>
                  <a:pt x="16551" y="96923"/>
                </a:lnTo>
                <a:lnTo>
                  <a:pt x="37241" y="110769"/>
                </a:lnTo>
                <a:lnTo>
                  <a:pt x="57931" y="115384"/>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63" name="Shape 6263"/>
          <p:cNvSpPr/>
          <p:nvPr/>
        </p:nvSpPr>
        <p:spPr>
          <a:xfrm>
            <a:off x="7237413" y="4291012"/>
            <a:ext cx="58737" cy="57150"/>
          </a:xfrm>
          <a:custGeom>
            <a:pathLst>
              <a:path extrusionOk="0" h="120000" w="120000">
                <a:moveTo>
                  <a:pt x="61463" y="116666"/>
                </a:moveTo>
                <a:lnTo>
                  <a:pt x="61463" y="116666"/>
                </a:lnTo>
                <a:lnTo>
                  <a:pt x="79024" y="110000"/>
                </a:lnTo>
                <a:lnTo>
                  <a:pt x="99512" y="100000"/>
                </a:lnTo>
                <a:lnTo>
                  <a:pt x="111219" y="83333"/>
                </a:lnTo>
                <a:lnTo>
                  <a:pt x="117073" y="60000"/>
                </a:lnTo>
                <a:lnTo>
                  <a:pt x="111219" y="36666"/>
                </a:lnTo>
                <a:lnTo>
                  <a:pt x="99512" y="16666"/>
                </a:lnTo>
                <a:lnTo>
                  <a:pt x="79024" y="6666"/>
                </a:lnTo>
                <a:lnTo>
                  <a:pt x="61463" y="0"/>
                </a:lnTo>
                <a:lnTo>
                  <a:pt x="38048" y="6666"/>
                </a:lnTo>
                <a:lnTo>
                  <a:pt x="17560" y="16666"/>
                </a:lnTo>
                <a:lnTo>
                  <a:pt x="5853" y="36666"/>
                </a:lnTo>
                <a:lnTo>
                  <a:pt x="0" y="60000"/>
                </a:lnTo>
                <a:lnTo>
                  <a:pt x="5853" y="83333"/>
                </a:lnTo>
                <a:lnTo>
                  <a:pt x="17560" y="100000"/>
                </a:lnTo>
                <a:lnTo>
                  <a:pt x="38048" y="110000"/>
                </a:lnTo>
                <a:lnTo>
                  <a:pt x="61463"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64" name="Shape 6264"/>
          <p:cNvSpPr/>
          <p:nvPr/>
        </p:nvSpPr>
        <p:spPr>
          <a:xfrm>
            <a:off x="7326313" y="4318000"/>
            <a:ext cx="58737" cy="57150"/>
          </a:xfrm>
          <a:custGeom>
            <a:pathLst>
              <a:path extrusionOk="0" h="120000" w="120000">
                <a:moveTo>
                  <a:pt x="62857" y="116666"/>
                </a:moveTo>
                <a:lnTo>
                  <a:pt x="62857" y="116666"/>
                </a:lnTo>
                <a:lnTo>
                  <a:pt x="80000" y="113333"/>
                </a:lnTo>
                <a:lnTo>
                  <a:pt x="100000" y="100000"/>
                </a:lnTo>
                <a:lnTo>
                  <a:pt x="111428" y="80000"/>
                </a:lnTo>
                <a:lnTo>
                  <a:pt x="117142" y="56666"/>
                </a:lnTo>
                <a:lnTo>
                  <a:pt x="111428" y="33333"/>
                </a:lnTo>
                <a:lnTo>
                  <a:pt x="100000" y="16666"/>
                </a:lnTo>
                <a:lnTo>
                  <a:pt x="80000" y="6666"/>
                </a:lnTo>
                <a:lnTo>
                  <a:pt x="62857" y="0"/>
                </a:lnTo>
                <a:lnTo>
                  <a:pt x="40000" y="6666"/>
                </a:lnTo>
                <a:lnTo>
                  <a:pt x="20000" y="16666"/>
                </a:lnTo>
                <a:lnTo>
                  <a:pt x="5714" y="33333"/>
                </a:lnTo>
                <a:lnTo>
                  <a:pt x="0" y="56666"/>
                </a:lnTo>
                <a:lnTo>
                  <a:pt x="5714" y="80000"/>
                </a:lnTo>
                <a:lnTo>
                  <a:pt x="20000" y="100000"/>
                </a:lnTo>
                <a:lnTo>
                  <a:pt x="40000" y="113333"/>
                </a:lnTo>
                <a:lnTo>
                  <a:pt x="62857"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65" name="Shape 6265"/>
          <p:cNvSpPr/>
          <p:nvPr/>
        </p:nvSpPr>
        <p:spPr>
          <a:xfrm>
            <a:off x="7372350" y="4400550"/>
            <a:ext cx="57150" cy="55562"/>
          </a:xfrm>
          <a:custGeom>
            <a:pathLst>
              <a:path extrusionOk="0" h="120000" w="120000">
                <a:moveTo>
                  <a:pt x="58536" y="116571"/>
                </a:moveTo>
                <a:lnTo>
                  <a:pt x="58536" y="116571"/>
                </a:lnTo>
                <a:lnTo>
                  <a:pt x="81951" y="113142"/>
                </a:lnTo>
                <a:lnTo>
                  <a:pt x="96585" y="99428"/>
                </a:lnTo>
                <a:lnTo>
                  <a:pt x="111219" y="82285"/>
                </a:lnTo>
                <a:lnTo>
                  <a:pt x="117073" y="58285"/>
                </a:lnTo>
                <a:lnTo>
                  <a:pt x="111219" y="34285"/>
                </a:lnTo>
                <a:lnTo>
                  <a:pt x="96585" y="17142"/>
                </a:lnTo>
                <a:lnTo>
                  <a:pt x="81951" y="6857"/>
                </a:lnTo>
                <a:lnTo>
                  <a:pt x="58536" y="0"/>
                </a:lnTo>
                <a:lnTo>
                  <a:pt x="35121" y="6857"/>
                </a:lnTo>
                <a:lnTo>
                  <a:pt x="17560" y="17142"/>
                </a:lnTo>
                <a:lnTo>
                  <a:pt x="5853" y="34285"/>
                </a:lnTo>
                <a:lnTo>
                  <a:pt x="0" y="58285"/>
                </a:lnTo>
                <a:lnTo>
                  <a:pt x="5853" y="82285"/>
                </a:lnTo>
                <a:lnTo>
                  <a:pt x="17560" y="99428"/>
                </a:lnTo>
                <a:lnTo>
                  <a:pt x="35121" y="113142"/>
                </a:lnTo>
                <a:lnTo>
                  <a:pt x="58536" y="116571"/>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66" name="Shape 6266"/>
          <p:cNvSpPr/>
          <p:nvPr/>
        </p:nvSpPr>
        <p:spPr>
          <a:xfrm>
            <a:off x="7461250" y="4406900"/>
            <a:ext cx="57150" cy="58738"/>
          </a:xfrm>
          <a:custGeom>
            <a:pathLst>
              <a:path extrusionOk="0" h="120000" w="120000">
                <a:moveTo>
                  <a:pt x="58536" y="116756"/>
                </a:moveTo>
                <a:lnTo>
                  <a:pt x="58536" y="116756"/>
                </a:lnTo>
                <a:lnTo>
                  <a:pt x="81951" y="110270"/>
                </a:lnTo>
                <a:lnTo>
                  <a:pt x="96585" y="97297"/>
                </a:lnTo>
                <a:lnTo>
                  <a:pt x="111219" y="81081"/>
                </a:lnTo>
                <a:lnTo>
                  <a:pt x="117073" y="58378"/>
                </a:lnTo>
                <a:lnTo>
                  <a:pt x="111219" y="35675"/>
                </a:lnTo>
                <a:lnTo>
                  <a:pt x="96585" y="16216"/>
                </a:lnTo>
                <a:lnTo>
                  <a:pt x="81951" y="6486"/>
                </a:lnTo>
                <a:lnTo>
                  <a:pt x="58536" y="0"/>
                </a:lnTo>
                <a:lnTo>
                  <a:pt x="35121" y="6486"/>
                </a:lnTo>
                <a:lnTo>
                  <a:pt x="17560" y="16216"/>
                </a:lnTo>
                <a:lnTo>
                  <a:pt x="5853" y="35675"/>
                </a:lnTo>
                <a:lnTo>
                  <a:pt x="0" y="58378"/>
                </a:lnTo>
                <a:lnTo>
                  <a:pt x="5853" y="81081"/>
                </a:lnTo>
                <a:lnTo>
                  <a:pt x="17560" y="97297"/>
                </a:lnTo>
                <a:lnTo>
                  <a:pt x="35121" y="110270"/>
                </a:lnTo>
                <a:lnTo>
                  <a:pt x="58536"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67" name="Shape 6267"/>
          <p:cNvSpPr/>
          <p:nvPr/>
        </p:nvSpPr>
        <p:spPr>
          <a:xfrm>
            <a:off x="7499350" y="4333875"/>
            <a:ext cx="58738" cy="57150"/>
          </a:xfrm>
          <a:custGeom>
            <a:pathLst>
              <a:path extrusionOk="0" h="120000" w="120000">
                <a:moveTo>
                  <a:pt x="58536" y="116666"/>
                </a:moveTo>
                <a:lnTo>
                  <a:pt x="58536" y="116666"/>
                </a:lnTo>
                <a:lnTo>
                  <a:pt x="81951" y="110000"/>
                </a:lnTo>
                <a:lnTo>
                  <a:pt x="99512" y="100000"/>
                </a:lnTo>
                <a:lnTo>
                  <a:pt x="111219" y="83333"/>
                </a:lnTo>
                <a:lnTo>
                  <a:pt x="117073" y="60000"/>
                </a:lnTo>
                <a:lnTo>
                  <a:pt x="111219" y="36666"/>
                </a:lnTo>
                <a:lnTo>
                  <a:pt x="99512" y="20000"/>
                </a:lnTo>
                <a:lnTo>
                  <a:pt x="81951" y="6666"/>
                </a:lnTo>
                <a:lnTo>
                  <a:pt x="58536" y="0"/>
                </a:lnTo>
                <a:lnTo>
                  <a:pt x="38048" y="6666"/>
                </a:lnTo>
                <a:lnTo>
                  <a:pt x="17560" y="20000"/>
                </a:lnTo>
                <a:lnTo>
                  <a:pt x="5853" y="36666"/>
                </a:lnTo>
                <a:lnTo>
                  <a:pt x="0" y="60000"/>
                </a:lnTo>
                <a:lnTo>
                  <a:pt x="5853" y="83333"/>
                </a:lnTo>
                <a:lnTo>
                  <a:pt x="17560" y="100000"/>
                </a:lnTo>
                <a:lnTo>
                  <a:pt x="38048" y="110000"/>
                </a:lnTo>
                <a:lnTo>
                  <a:pt x="58536"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68" name="Shape 6268"/>
          <p:cNvSpPr/>
          <p:nvPr/>
        </p:nvSpPr>
        <p:spPr>
          <a:xfrm>
            <a:off x="7591425" y="4300537"/>
            <a:ext cx="60324" cy="57150"/>
          </a:xfrm>
          <a:custGeom>
            <a:pathLst>
              <a:path extrusionOk="0" h="120000" w="120000">
                <a:moveTo>
                  <a:pt x="54285" y="116666"/>
                </a:moveTo>
                <a:lnTo>
                  <a:pt x="54285" y="116666"/>
                </a:lnTo>
                <a:lnTo>
                  <a:pt x="77142" y="113333"/>
                </a:lnTo>
                <a:lnTo>
                  <a:pt x="97142" y="100000"/>
                </a:lnTo>
                <a:lnTo>
                  <a:pt x="111428" y="80000"/>
                </a:lnTo>
                <a:lnTo>
                  <a:pt x="117142" y="56666"/>
                </a:lnTo>
                <a:lnTo>
                  <a:pt x="111428" y="33333"/>
                </a:lnTo>
                <a:lnTo>
                  <a:pt x="97142" y="16666"/>
                </a:lnTo>
                <a:lnTo>
                  <a:pt x="77142" y="6666"/>
                </a:lnTo>
                <a:lnTo>
                  <a:pt x="54285" y="0"/>
                </a:lnTo>
                <a:lnTo>
                  <a:pt x="37142" y="6666"/>
                </a:lnTo>
                <a:lnTo>
                  <a:pt x="17142" y="16666"/>
                </a:lnTo>
                <a:lnTo>
                  <a:pt x="5714" y="33333"/>
                </a:lnTo>
                <a:lnTo>
                  <a:pt x="0" y="56666"/>
                </a:lnTo>
                <a:lnTo>
                  <a:pt x="5714" y="80000"/>
                </a:lnTo>
                <a:lnTo>
                  <a:pt x="17142" y="100000"/>
                </a:lnTo>
                <a:lnTo>
                  <a:pt x="37142" y="113333"/>
                </a:lnTo>
                <a:lnTo>
                  <a:pt x="54285"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69" name="Shape 6269"/>
          <p:cNvSpPr/>
          <p:nvPr/>
        </p:nvSpPr>
        <p:spPr>
          <a:xfrm>
            <a:off x="7681913" y="4325937"/>
            <a:ext cx="58737" cy="58737"/>
          </a:xfrm>
          <a:custGeom>
            <a:pathLst>
              <a:path extrusionOk="0" h="120000" w="120000">
                <a:moveTo>
                  <a:pt x="61463" y="116756"/>
                </a:moveTo>
                <a:lnTo>
                  <a:pt x="61463" y="116756"/>
                </a:lnTo>
                <a:lnTo>
                  <a:pt x="79024" y="110270"/>
                </a:lnTo>
                <a:lnTo>
                  <a:pt x="99512" y="97297"/>
                </a:lnTo>
                <a:lnTo>
                  <a:pt x="111219" y="81081"/>
                </a:lnTo>
                <a:lnTo>
                  <a:pt x="117073" y="58378"/>
                </a:lnTo>
                <a:lnTo>
                  <a:pt x="111219" y="35675"/>
                </a:lnTo>
                <a:lnTo>
                  <a:pt x="99512" y="16216"/>
                </a:lnTo>
                <a:lnTo>
                  <a:pt x="79024" y="6486"/>
                </a:lnTo>
                <a:lnTo>
                  <a:pt x="61463" y="0"/>
                </a:lnTo>
                <a:lnTo>
                  <a:pt x="38048" y="6486"/>
                </a:lnTo>
                <a:lnTo>
                  <a:pt x="17560" y="16216"/>
                </a:lnTo>
                <a:lnTo>
                  <a:pt x="5853" y="35675"/>
                </a:lnTo>
                <a:lnTo>
                  <a:pt x="0" y="58378"/>
                </a:lnTo>
                <a:lnTo>
                  <a:pt x="5853" y="81081"/>
                </a:lnTo>
                <a:lnTo>
                  <a:pt x="17560" y="97297"/>
                </a:lnTo>
                <a:lnTo>
                  <a:pt x="38048" y="110270"/>
                </a:lnTo>
                <a:lnTo>
                  <a:pt x="61463"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70" name="Shape 6270"/>
          <p:cNvSpPr/>
          <p:nvPr/>
        </p:nvSpPr>
        <p:spPr>
          <a:xfrm>
            <a:off x="7727950" y="4408487"/>
            <a:ext cx="55562" cy="57150"/>
          </a:xfrm>
          <a:custGeom>
            <a:pathLst>
              <a:path extrusionOk="0" h="120000" w="120000">
                <a:moveTo>
                  <a:pt x="57000" y="116666"/>
                </a:moveTo>
                <a:lnTo>
                  <a:pt x="57000" y="116666"/>
                </a:lnTo>
                <a:lnTo>
                  <a:pt x="81000" y="113333"/>
                </a:lnTo>
                <a:lnTo>
                  <a:pt x="99000" y="100000"/>
                </a:lnTo>
                <a:lnTo>
                  <a:pt x="114000" y="80000"/>
                </a:lnTo>
                <a:lnTo>
                  <a:pt x="117000" y="56666"/>
                </a:lnTo>
                <a:lnTo>
                  <a:pt x="114000" y="33333"/>
                </a:lnTo>
                <a:lnTo>
                  <a:pt x="99000" y="16666"/>
                </a:lnTo>
                <a:lnTo>
                  <a:pt x="81000" y="6666"/>
                </a:lnTo>
                <a:lnTo>
                  <a:pt x="57000" y="0"/>
                </a:lnTo>
                <a:lnTo>
                  <a:pt x="33000" y="6666"/>
                </a:lnTo>
                <a:lnTo>
                  <a:pt x="18000" y="16666"/>
                </a:lnTo>
                <a:lnTo>
                  <a:pt x="6000" y="33333"/>
                </a:lnTo>
                <a:lnTo>
                  <a:pt x="0" y="56666"/>
                </a:lnTo>
                <a:lnTo>
                  <a:pt x="6000" y="80000"/>
                </a:lnTo>
                <a:lnTo>
                  <a:pt x="18000" y="100000"/>
                </a:lnTo>
                <a:lnTo>
                  <a:pt x="33000" y="113333"/>
                </a:lnTo>
                <a:lnTo>
                  <a:pt x="57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71" name="Shape 6271"/>
          <p:cNvSpPr/>
          <p:nvPr/>
        </p:nvSpPr>
        <p:spPr>
          <a:xfrm>
            <a:off x="7832725" y="4398962"/>
            <a:ext cx="60324" cy="57150"/>
          </a:xfrm>
          <a:custGeom>
            <a:pathLst>
              <a:path extrusionOk="0" h="120000" w="120000">
                <a:moveTo>
                  <a:pt x="60000" y="116666"/>
                </a:moveTo>
                <a:lnTo>
                  <a:pt x="60000" y="116666"/>
                </a:lnTo>
                <a:lnTo>
                  <a:pt x="77142" y="113333"/>
                </a:lnTo>
                <a:lnTo>
                  <a:pt x="100000" y="100000"/>
                </a:lnTo>
                <a:lnTo>
                  <a:pt x="111428" y="80000"/>
                </a:lnTo>
                <a:lnTo>
                  <a:pt x="117142" y="56666"/>
                </a:lnTo>
                <a:lnTo>
                  <a:pt x="111428" y="33333"/>
                </a:lnTo>
                <a:lnTo>
                  <a:pt x="100000" y="16666"/>
                </a:lnTo>
                <a:lnTo>
                  <a:pt x="77142" y="6666"/>
                </a:lnTo>
                <a:lnTo>
                  <a:pt x="60000" y="0"/>
                </a:lnTo>
                <a:lnTo>
                  <a:pt x="37142" y="6666"/>
                </a:lnTo>
                <a:lnTo>
                  <a:pt x="17142" y="16666"/>
                </a:lnTo>
                <a:lnTo>
                  <a:pt x="5714" y="33333"/>
                </a:lnTo>
                <a:lnTo>
                  <a:pt x="0" y="56666"/>
                </a:lnTo>
                <a:lnTo>
                  <a:pt x="5714" y="80000"/>
                </a:lnTo>
                <a:lnTo>
                  <a:pt x="17142" y="100000"/>
                </a:lnTo>
                <a:lnTo>
                  <a:pt x="37142" y="113333"/>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72" name="Shape 6272"/>
          <p:cNvSpPr/>
          <p:nvPr/>
        </p:nvSpPr>
        <p:spPr>
          <a:xfrm>
            <a:off x="7872413" y="4324350"/>
            <a:ext cx="58737" cy="58738"/>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20487" y="19459"/>
                </a:lnTo>
                <a:lnTo>
                  <a:pt x="5853" y="35675"/>
                </a:lnTo>
                <a:lnTo>
                  <a:pt x="0" y="58378"/>
                </a:lnTo>
                <a:lnTo>
                  <a:pt x="5853" y="81081"/>
                </a:lnTo>
                <a:lnTo>
                  <a:pt x="20487" y="100540"/>
                </a:lnTo>
                <a:lnTo>
                  <a:pt x="38048" y="110270"/>
                </a:lnTo>
                <a:lnTo>
                  <a:pt x="61463"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73" name="Shape 6273"/>
          <p:cNvSpPr/>
          <p:nvPr/>
        </p:nvSpPr>
        <p:spPr>
          <a:xfrm>
            <a:off x="7964488" y="4291012"/>
            <a:ext cx="57150" cy="57150"/>
          </a:xfrm>
          <a:custGeom>
            <a:pathLst>
              <a:path extrusionOk="0" h="120000" w="120000">
                <a:moveTo>
                  <a:pt x="55609" y="116666"/>
                </a:moveTo>
                <a:lnTo>
                  <a:pt x="55609" y="116666"/>
                </a:lnTo>
                <a:lnTo>
                  <a:pt x="79024" y="110000"/>
                </a:lnTo>
                <a:lnTo>
                  <a:pt x="99512" y="100000"/>
                </a:lnTo>
                <a:lnTo>
                  <a:pt x="111219" y="83333"/>
                </a:lnTo>
                <a:lnTo>
                  <a:pt x="117073" y="60000"/>
                </a:lnTo>
                <a:lnTo>
                  <a:pt x="111219" y="36666"/>
                </a:lnTo>
                <a:lnTo>
                  <a:pt x="99512" y="16666"/>
                </a:lnTo>
                <a:lnTo>
                  <a:pt x="79024" y="6666"/>
                </a:lnTo>
                <a:lnTo>
                  <a:pt x="55609" y="0"/>
                </a:lnTo>
                <a:lnTo>
                  <a:pt x="38048" y="6666"/>
                </a:lnTo>
                <a:lnTo>
                  <a:pt x="17560" y="16666"/>
                </a:lnTo>
                <a:lnTo>
                  <a:pt x="5853" y="36666"/>
                </a:lnTo>
                <a:lnTo>
                  <a:pt x="0" y="60000"/>
                </a:lnTo>
                <a:lnTo>
                  <a:pt x="5853" y="83333"/>
                </a:lnTo>
                <a:lnTo>
                  <a:pt x="17560" y="100000"/>
                </a:lnTo>
                <a:lnTo>
                  <a:pt x="38048"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74" name="Shape 6274"/>
          <p:cNvSpPr/>
          <p:nvPr/>
        </p:nvSpPr>
        <p:spPr>
          <a:xfrm>
            <a:off x="8053388" y="4318000"/>
            <a:ext cx="58737" cy="57150"/>
          </a:xfrm>
          <a:custGeom>
            <a:pathLst>
              <a:path extrusionOk="0" h="120000" w="120000">
                <a:moveTo>
                  <a:pt x="62857" y="116666"/>
                </a:moveTo>
                <a:lnTo>
                  <a:pt x="62857" y="116666"/>
                </a:lnTo>
                <a:lnTo>
                  <a:pt x="80000" y="113333"/>
                </a:lnTo>
                <a:lnTo>
                  <a:pt x="100000" y="100000"/>
                </a:lnTo>
                <a:lnTo>
                  <a:pt x="111428" y="80000"/>
                </a:lnTo>
                <a:lnTo>
                  <a:pt x="117142" y="56666"/>
                </a:lnTo>
                <a:lnTo>
                  <a:pt x="111428" y="33333"/>
                </a:lnTo>
                <a:lnTo>
                  <a:pt x="100000" y="16666"/>
                </a:lnTo>
                <a:lnTo>
                  <a:pt x="80000" y="6666"/>
                </a:lnTo>
                <a:lnTo>
                  <a:pt x="62857" y="0"/>
                </a:lnTo>
                <a:lnTo>
                  <a:pt x="40000" y="6666"/>
                </a:lnTo>
                <a:lnTo>
                  <a:pt x="20000" y="16666"/>
                </a:lnTo>
                <a:lnTo>
                  <a:pt x="5714" y="33333"/>
                </a:lnTo>
                <a:lnTo>
                  <a:pt x="0" y="56666"/>
                </a:lnTo>
                <a:lnTo>
                  <a:pt x="5714" y="80000"/>
                </a:lnTo>
                <a:lnTo>
                  <a:pt x="20000" y="100000"/>
                </a:lnTo>
                <a:lnTo>
                  <a:pt x="40000" y="113333"/>
                </a:lnTo>
                <a:lnTo>
                  <a:pt x="62857"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75" name="Shape 6275"/>
          <p:cNvSpPr/>
          <p:nvPr/>
        </p:nvSpPr>
        <p:spPr>
          <a:xfrm>
            <a:off x="8097838" y="4400550"/>
            <a:ext cx="57150" cy="55562"/>
          </a:xfrm>
          <a:custGeom>
            <a:pathLst>
              <a:path extrusionOk="0" h="120000" w="120000">
                <a:moveTo>
                  <a:pt x="60000" y="116571"/>
                </a:moveTo>
                <a:lnTo>
                  <a:pt x="60000" y="116571"/>
                </a:lnTo>
                <a:lnTo>
                  <a:pt x="84000" y="113142"/>
                </a:lnTo>
                <a:lnTo>
                  <a:pt x="99000" y="99428"/>
                </a:lnTo>
                <a:lnTo>
                  <a:pt x="114000" y="82285"/>
                </a:lnTo>
                <a:lnTo>
                  <a:pt x="117000" y="58285"/>
                </a:lnTo>
                <a:lnTo>
                  <a:pt x="114000" y="34285"/>
                </a:lnTo>
                <a:lnTo>
                  <a:pt x="99000" y="17142"/>
                </a:lnTo>
                <a:lnTo>
                  <a:pt x="84000" y="6857"/>
                </a:lnTo>
                <a:lnTo>
                  <a:pt x="60000" y="0"/>
                </a:lnTo>
                <a:lnTo>
                  <a:pt x="36000" y="6857"/>
                </a:lnTo>
                <a:lnTo>
                  <a:pt x="18000" y="17142"/>
                </a:lnTo>
                <a:lnTo>
                  <a:pt x="6000" y="34285"/>
                </a:lnTo>
                <a:lnTo>
                  <a:pt x="0" y="58285"/>
                </a:lnTo>
                <a:lnTo>
                  <a:pt x="6000" y="82285"/>
                </a:lnTo>
                <a:lnTo>
                  <a:pt x="18000" y="99428"/>
                </a:lnTo>
                <a:lnTo>
                  <a:pt x="36000" y="113142"/>
                </a:lnTo>
                <a:lnTo>
                  <a:pt x="60000" y="116571"/>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76" name="Shape 6276"/>
          <p:cNvSpPr/>
          <p:nvPr/>
        </p:nvSpPr>
        <p:spPr>
          <a:xfrm>
            <a:off x="8185150" y="4406900"/>
            <a:ext cx="38099" cy="42862"/>
          </a:xfrm>
          <a:custGeom>
            <a:pathLst>
              <a:path extrusionOk="0" h="120000" w="120000">
                <a:moveTo>
                  <a:pt x="57931" y="115555"/>
                </a:moveTo>
                <a:lnTo>
                  <a:pt x="82758" y="111111"/>
                </a:lnTo>
                <a:lnTo>
                  <a:pt x="99310" y="97777"/>
                </a:lnTo>
                <a:lnTo>
                  <a:pt x="107586" y="80000"/>
                </a:lnTo>
                <a:lnTo>
                  <a:pt x="115862" y="57777"/>
                </a:lnTo>
                <a:lnTo>
                  <a:pt x="107586" y="35555"/>
                </a:lnTo>
                <a:lnTo>
                  <a:pt x="99310" y="17777"/>
                </a:lnTo>
                <a:lnTo>
                  <a:pt x="82758" y="4444"/>
                </a:lnTo>
                <a:lnTo>
                  <a:pt x="57931" y="0"/>
                </a:lnTo>
                <a:lnTo>
                  <a:pt x="37241" y="4444"/>
                </a:lnTo>
                <a:lnTo>
                  <a:pt x="16551" y="17777"/>
                </a:lnTo>
                <a:lnTo>
                  <a:pt x="4137" y="35555"/>
                </a:lnTo>
                <a:lnTo>
                  <a:pt x="0" y="57777"/>
                </a:lnTo>
                <a:lnTo>
                  <a:pt x="4137" y="80000"/>
                </a:lnTo>
                <a:lnTo>
                  <a:pt x="16551" y="97777"/>
                </a:lnTo>
                <a:lnTo>
                  <a:pt x="37241" y="111111"/>
                </a:lnTo>
                <a:lnTo>
                  <a:pt x="57931" y="115555"/>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77" name="Shape 6277"/>
          <p:cNvSpPr/>
          <p:nvPr/>
        </p:nvSpPr>
        <p:spPr>
          <a:xfrm>
            <a:off x="8185150" y="4406900"/>
            <a:ext cx="53974" cy="58738"/>
          </a:xfrm>
          <a:custGeom>
            <a:pathLst>
              <a:path extrusionOk="0" h="120000" w="120000">
                <a:moveTo>
                  <a:pt x="60000" y="116756"/>
                </a:moveTo>
                <a:lnTo>
                  <a:pt x="60000" y="116756"/>
                </a:lnTo>
                <a:lnTo>
                  <a:pt x="84000" y="110270"/>
                </a:lnTo>
                <a:lnTo>
                  <a:pt x="99000" y="97297"/>
                </a:lnTo>
                <a:lnTo>
                  <a:pt x="111000" y="81081"/>
                </a:lnTo>
                <a:lnTo>
                  <a:pt x="117000" y="58378"/>
                </a:lnTo>
                <a:lnTo>
                  <a:pt x="111000" y="35675"/>
                </a:lnTo>
                <a:lnTo>
                  <a:pt x="99000" y="16216"/>
                </a:lnTo>
                <a:lnTo>
                  <a:pt x="84000" y="6486"/>
                </a:lnTo>
                <a:lnTo>
                  <a:pt x="60000" y="0"/>
                </a:lnTo>
                <a:lnTo>
                  <a:pt x="36000" y="6486"/>
                </a:lnTo>
                <a:lnTo>
                  <a:pt x="18000" y="16216"/>
                </a:lnTo>
                <a:lnTo>
                  <a:pt x="3000" y="35675"/>
                </a:lnTo>
                <a:lnTo>
                  <a:pt x="0" y="58378"/>
                </a:lnTo>
                <a:lnTo>
                  <a:pt x="3000" y="81081"/>
                </a:lnTo>
                <a:lnTo>
                  <a:pt x="18000" y="97297"/>
                </a:lnTo>
                <a:lnTo>
                  <a:pt x="36000" y="110270"/>
                </a:lnTo>
                <a:lnTo>
                  <a:pt x="60000"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78" name="Shape 6278"/>
          <p:cNvSpPr/>
          <p:nvPr/>
        </p:nvSpPr>
        <p:spPr>
          <a:xfrm>
            <a:off x="8223250" y="4333875"/>
            <a:ext cx="55562" cy="57150"/>
          </a:xfrm>
          <a:custGeom>
            <a:pathLst>
              <a:path extrusionOk="0" h="120000" w="120000">
                <a:moveTo>
                  <a:pt x="60000" y="116666"/>
                </a:moveTo>
                <a:lnTo>
                  <a:pt x="60000" y="116666"/>
                </a:lnTo>
                <a:lnTo>
                  <a:pt x="84000" y="110000"/>
                </a:lnTo>
                <a:lnTo>
                  <a:pt x="99000" y="100000"/>
                </a:lnTo>
                <a:lnTo>
                  <a:pt x="111000" y="83333"/>
                </a:lnTo>
                <a:lnTo>
                  <a:pt x="117000" y="60000"/>
                </a:lnTo>
                <a:lnTo>
                  <a:pt x="111000" y="36666"/>
                </a:lnTo>
                <a:lnTo>
                  <a:pt x="99000" y="20000"/>
                </a:lnTo>
                <a:lnTo>
                  <a:pt x="84000" y="6666"/>
                </a:lnTo>
                <a:lnTo>
                  <a:pt x="60000" y="0"/>
                </a:lnTo>
                <a:lnTo>
                  <a:pt x="36000" y="6666"/>
                </a:lnTo>
                <a:lnTo>
                  <a:pt x="18000" y="20000"/>
                </a:lnTo>
                <a:lnTo>
                  <a:pt x="6000" y="36666"/>
                </a:lnTo>
                <a:lnTo>
                  <a:pt x="0" y="60000"/>
                </a:lnTo>
                <a:lnTo>
                  <a:pt x="6000" y="83333"/>
                </a:lnTo>
                <a:lnTo>
                  <a:pt x="18000" y="100000"/>
                </a:lnTo>
                <a:lnTo>
                  <a:pt x="36000" y="110000"/>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79" name="Shape 6279"/>
          <p:cNvSpPr/>
          <p:nvPr/>
        </p:nvSpPr>
        <p:spPr>
          <a:xfrm>
            <a:off x="8313738" y="4300537"/>
            <a:ext cx="57150" cy="57150"/>
          </a:xfrm>
          <a:custGeom>
            <a:pathLst>
              <a:path extrusionOk="0" h="120000" w="120000">
                <a:moveTo>
                  <a:pt x="57000" y="116666"/>
                </a:moveTo>
                <a:lnTo>
                  <a:pt x="57000" y="116666"/>
                </a:lnTo>
                <a:lnTo>
                  <a:pt x="81000" y="113333"/>
                </a:lnTo>
                <a:lnTo>
                  <a:pt x="99000" y="100000"/>
                </a:lnTo>
                <a:lnTo>
                  <a:pt x="111000" y="80000"/>
                </a:lnTo>
                <a:lnTo>
                  <a:pt x="117000" y="56666"/>
                </a:lnTo>
                <a:lnTo>
                  <a:pt x="111000" y="33333"/>
                </a:lnTo>
                <a:lnTo>
                  <a:pt x="99000" y="16666"/>
                </a:lnTo>
                <a:lnTo>
                  <a:pt x="81000" y="6666"/>
                </a:lnTo>
                <a:lnTo>
                  <a:pt x="57000" y="0"/>
                </a:lnTo>
                <a:lnTo>
                  <a:pt x="33000" y="6666"/>
                </a:lnTo>
                <a:lnTo>
                  <a:pt x="18000" y="16666"/>
                </a:lnTo>
                <a:lnTo>
                  <a:pt x="3000" y="33333"/>
                </a:lnTo>
                <a:lnTo>
                  <a:pt x="0" y="56666"/>
                </a:lnTo>
                <a:lnTo>
                  <a:pt x="3000" y="80000"/>
                </a:lnTo>
                <a:lnTo>
                  <a:pt x="18000" y="100000"/>
                </a:lnTo>
                <a:lnTo>
                  <a:pt x="33000" y="113333"/>
                </a:lnTo>
                <a:lnTo>
                  <a:pt x="57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80" name="Shape 6280"/>
          <p:cNvSpPr/>
          <p:nvPr/>
        </p:nvSpPr>
        <p:spPr>
          <a:xfrm>
            <a:off x="8404225" y="4325937"/>
            <a:ext cx="55562" cy="58737"/>
          </a:xfrm>
          <a:custGeom>
            <a:pathLst>
              <a:path extrusionOk="0" h="120000" w="120000">
                <a:moveTo>
                  <a:pt x="58461" y="116756"/>
                </a:moveTo>
                <a:lnTo>
                  <a:pt x="58461" y="116756"/>
                </a:lnTo>
                <a:lnTo>
                  <a:pt x="83076" y="110270"/>
                </a:lnTo>
                <a:lnTo>
                  <a:pt x="98461" y="97297"/>
                </a:lnTo>
                <a:lnTo>
                  <a:pt x="113846" y="81081"/>
                </a:lnTo>
                <a:lnTo>
                  <a:pt x="116923" y="58378"/>
                </a:lnTo>
                <a:lnTo>
                  <a:pt x="113846" y="35675"/>
                </a:lnTo>
                <a:lnTo>
                  <a:pt x="98461" y="16216"/>
                </a:lnTo>
                <a:lnTo>
                  <a:pt x="83076" y="6486"/>
                </a:lnTo>
                <a:lnTo>
                  <a:pt x="58461" y="0"/>
                </a:lnTo>
                <a:lnTo>
                  <a:pt x="33846" y="6486"/>
                </a:lnTo>
                <a:lnTo>
                  <a:pt x="18461" y="16216"/>
                </a:lnTo>
                <a:lnTo>
                  <a:pt x="3076" y="35675"/>
                </a:lnTo>
                <a:lnTo>
                  <a:pt x="0" y="58378"/>
                </a:lnTo>
                <a:lnTo>
                  <a:pt x="3076" y="81081"/>
                </a:lnTo>
                <a:lnTo>
                  <a:pt x="18461" y="97297"/>
                </a:lnTo>
                <a:lnTo>
                  <a:pt x="33846" y="110270"/>
                </a:lnTo>
                <a:lnTo>
                  <a:pt x="58461"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81" name="Shape 6281"/>
          <p:cNvSpPr/>
          <p:nvPr/>
        </p:nvSpPr>
        <p:spPr>
          <a:xfrm>
            <a:off x="8447088" y="4408487"/>
            <a:ext cx="58737" cy="57150"/>
          </a:xfrm>
          <a:custGeom>
            <a:pathLst>
              <a:path extrusionOk="0" h="120000" w="120000">
                <a:moveTo>
                  <a:pt x="60000" y="116666"/>
                </a:moveTo>
                <a:lnTo>
                  <a:pt x="60000" y="116666"/>
                </a:lnTo>
                <a:lnTo>
                  <a:pt x="80000" y="113333"/>
                </a:lnTo>
                <a:lnTo>
                  <a:pt x="100000" y="100000"/>
                </a:lnTo>
                <a:lnTo>
                  <a:pt x="111428" y="80000"/>
                </a:lnTo>
                <a:lnTo>
                  <a:pt x="117142" y="56666"/>
                </a:lnTo>
                <a:lnTo>
                  <a:pt x="111428" y="33333"/>
                </a:lnTo>
                <a:lnTo>
                  <a:pt x="100000" y="16666"/>
                </a:lnTo>
                <a:lnTo>
                  <a:pt x="80000" y="6666"/>
                </a:lnTo>
                <a:lnTo>
                  <a:pt x="60000" y="0"/>
                </a:lnTo>
                <a:lnTo>
                  <a:pt x="37142" y="6666"/>
                </a:lnTo>
                <a:lnTo>
                  <a:pt x="20000" y="16666"/>
                </a:lnTo>
                <a:lnTo>
                  <a:pt x="5714" y="33333"/>
                </a:lnTo>
                <a:lnTo>
                  <a:pt x="0" y="56666"/>
                </a:lnTo>
                <a:lnTo>
                  <a:pt x="5714" y="80000"/>
                </a:lnTo>
                <a:lnTo>
                  <a:pt x="20000" y="100000"/>
                </a:lnTo>
                <a:lnTo>
                  <a:pt x="37142" y="113333"/>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82" name="Shape 6282"/>
          <p:cNvSpPr/>
          <p:nvPr/>
        </p:nvSpPr>
        <p:spPr>
          <a:xfrm>
            <a:off x="8507413" y="4279900"/>
            <a:ext cx="200024" cy="1395412"/>
          </a:xfrm>
          <a:custGeom>
            <a:pathLst>
              <a:path extrusionOk="0" h="120000" w="120000">
                <a:moveTo>
                  <a:pt x="118309" y="136"/>
                </a:moveTo>
                <a:lnTo>
                  <a:pt x="118309" y="136"/>
                </a:lnTo>
                <a:lnTo>
                  <a:pt x="117464" y="0"/>
                </a:lnTo>
                <a:lnTo>
                  <a:pt x="118309" y="0"/>
                </a:lnTo>
                <a:lnTo>
                  <a:pt x="119154" y="0"/>
                </a:lnTo>
                <a:lnTo>
                  <a:pt x="117464" y="273"/>
                </a:lnTo>
                <a:lnTo>
                  <a:pt x="114929" y="409"/>
                </a:lnTo>
                <a:lnTo>
                  <a:pt x="106478" y="1092"/>
                </a:lnTo>
                <a:lnTo>
                  <a:pt x="92957" y="1774"/>
                </a:lnTo>
                <a:lnTo>
                  <a:pt x="73521" y="2866"/>
                </a:lnTo>
                <a:lnTo>
                  <a:pt x="49859" y="4232"/>
                </a:lnTo>
                <a:lnTo>
                  <a:pt x="32112" y="5733"/>
                </a:lnTo>
                <a:lnTo>
                  <a:pt x="20281" y="7372"/>
                </a:lnTo>
                <a:lnTo>
                  <a:pt x="12676" y="9283"/>
                </a:lnTo>
                <a:lnTo>
                  <a:pt x="9295" y="11331"/>
                </a:lnTo>
                <a:lnTo>
                  <a:pt x="7605" y="13515"/>
                </a:lnTo>
                <a:lnTo>
                  <a:pt x="8450" y="16109"/>
                </a:lnTo>
                <a:lnTo>
                  <a:pt x="9295" y="19112"/>
                </a:lnTo>
                <a:lnTo>
                  <a:pt x="10140" y="21023"/>
                </a:lnTo>
                <a:lnTo>
                  <a:pt x="10985" y="23617"/>
                </a:lnTo>
                <a:lnTo>
                  <a:pt x="10985" y="26757"/>
                </a:lnTo>
                <a:lnTo>
                  <a:pt x="12676" y="30443"/>
                </a:lnTo>
                <a:lnTo>
                  <a:pt x="13521" y="34402"/>
                </a:lnTo>
                <a:lnTo>
                  <a:pt x="14366" y="38634"/>
                </a:lnTo>
                <a:lnTo>
                  <a:pt x="16901" y="43139"/>
                </a:lnTo>
                <a:lnTo>
                  <a:pt x="17746" y="47645"/>
                </a:lnTo>
                <a:lnTo>
                  <a:pt x="17746" y="52150"/>
                </a:lnTo>
                <a:lnTo>
                  <a:pt x="18591" y="56518"/>
                </a:lnTo>
                <a:lnTo>
                  <a:pt x="19436" y="60750"/>
                </a:lnTo>
                <a:lnTo>
                  <a:pt x="20281" y="64709"/>
                </a:lnTo>
                <a:lnTo>
                  <a:pt x="20281" y="68259"/>
                </a:lnTo>
                <a:lnTo>
                  <a:pt x="20281" y="71262"/>
                </a:lnTo>
                <a:lnTo>
                  <a:pt x="19436" y="73720"/>
                </a:lnTo>
                <a:lnTo>
                  <a:pt x="18591" y="75494"/>
                </a:lnTo>
                <a:lnTo>
                  <a:pt x="17746" y="77133"/>
                </a:lnTo>
                <a:lnTo>
                  <a:pt x="16901" y="78771"/>
                </a:lnTo>
                <a:lnTo>
                  <a:pt x="14366" y="80682"/>
                </a:lnTo>
                <a:lnTo>
                  <a:pt x="12676" y="82457"/>
                </a:lnTo>
                <a:lnTo>
                  <a:pt x="10985" y="84641"/>
                </a:lnTo>
                <a:lnTo>
                  <a:pt x="10140" y="86689"/>
                </a:lnTo>
                <a:lnTo>
                  <a:pt x="8450" y="89010"/>
                </a:lnTo>
                <a:lnTo>
                  <a:pt x="6760" y="91194"/>
                </a:lnTo>
                <a:lnTo>
                  <a:pt x="5915" y="93515"/>
                </a:lnTo>
                <a:lnTo>
                  <a:pt x="3380" y="95563"/>
                </a:lnTo>
                <a:lnTo>
                  <a:pt x="2535" y="97883"/>
                </a:lnTo>
                <a:lnTo>
                  <a:pt x="845" y="99795"/>
                </a:lnTo>
                <a:lnTo>
                  <a:pt x="0" y="101706"/>
                </a:lnTo>
                <a:lnTo>
                  <a:pt x="0" y="103481"/>
                </a:lnTo>
                <a:lnTo>
                  <a:pt x="0" y="105119"/>
                </a:lnTo>
                <a:lnTo>
                  <a:pt x="0" y="106621"/>
                </a:lnTo>
                <a:lnTo>
                  <a:pt x="3380" y="109215"/>
                </a:lnTo>
                <a:lnTo>
                  <a:pt x="16056" y="111672"/>
                </a:lnTo>
                <a:lnTo>
                  <a:pt x="31267" y="113856"/>
                </a:lnTo>
                <a:lnTo>
                  <a:pt x="51549" y="115904"/>
                </a:lnTo>
                <a:lnTo>
                  <a:pt x="70985" y="117542"/>
                </a:lnTo>
                <a:lnTo>
                  <a:pt x="91267" y="118634"/>
                </a:lnTo>
                <a:lnTo>
                  <a:pt x="107323" y="119453"/>
                </a:lnTo>
                <a:lnTo>
                  <a:pt x="118309" y="119863"/>
                </a:lnTo>
                <a:lnTo>
                  <a:pt x="117464" y="113447"/>
                </a:lnTo>
                <a:lnTo>
                  <a:pt x="116619" y="14470"/>
                </a:lnTo>
                <a:lnTo>
                  <a:pt x="116619" y="13242"/>
                </a:lnTo>
                <a:lnTo>
                  <a:pt x="116619" y="11331"/>
                </a:lnTo>
                <a:lnTo>
                  <a:pt x="117464" y="9010"/>
                </a:lnTo>
                <a:lnTo>
                  <a:pt x="117464" y="6416"/>
                </a:lnTo>
                <a:lnTo>
                  <a:pt x="117464" y="4095"/>
                </a:lnTo>
                <a:lnTo>
                  <a:pt x="117464" y="2047"/>
                </a:lnTo>
                <a:lnTo>
                  <a:pt x="118309" y="546"/>
                </a:lnTo>
                <a:lnTo>
                  <a:pt x="118309" y="136"/>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83" name="Shape 6283"/>
          <p:cNvSpPr/>
          <p:nvPr/>
        </p:nvSpPr>
        <p:spPr>
          <a:xfrm>
            <a:off x="8670925" y="4343400"/>
            <a:ext cx="33338" cy="57150"/>
          </a:xfrm>
          <a:custGeom>
            <a:pathLst>
              <a:path extrusionOk="0" h="120000" w="120000">
                <a:moveTo>
                  <a:pt x="103636" y="116666"/>
                </a:moveTo>
                <a:lnTo>
                  <a:pt x="103636" y="116666"/>
                </a:lnTo>
                <a:lnTo>
                  <a:pt x="60000" y="110000"/>
                </a:lnTo>
                <a:lnTo>
                  <a:pt x="32727" y="100000"/>
                </a:lnTo>
                <a:lnTo>
                  <a:pt x="5454" y="80000"/>
                </a:lnTo>
                <a:lnTo>
                  <a:pt x="0" y="56666"/>
                </a:lnTo>
                <a:lnTo>
                  <a:pt x="10909" y="33333"/>
                </a:lnTo>
                <a:lnTo>
                  <a:pt x="38181" y="16666"/>
                </a:lnTo>
                <a:lnTo>
                  <a:pt x="70909" y="3333"/>
                </a:lnTo>
                <a:lnTo>
                  <a:pt x="114545" y="0"/>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84" name="Shape 6284"/>
          <p:cNvSpPr/>
          <p:nvPr/>
        </p:nvSpPr>
        <p:spPr>
          <a:xfrm>
            <a:off x="8591550" y="4362450"/>
            <a:ext cx="58738" cy="57150"/>
          </a:xfrm>
          <a:custGeom>
            <a:pathLst>
              <a:path extrusionOk="0" h="120000" w="120000">
                <a:moveTo>
                  <a:pt x="55609" y="116666"/>
                </a:moveTo>
                <a:lnTo>
                  <a:pt x="55609" y="116666"/>
                </a:lnTo>
                <a:lnTo>
                  <a:pt x="32195" y="110000"/>
                </a:lnTo>
                <a:lnTo>
                  <a:pt x="11707" y="100000"/>
                </a:lnTo>
                <a:lnTo>
                  <a:pt x="2926" y="80000"/>
                </a:lnTo>
                <a:lnTo>
                  <a:pt x="0" y="56666"/>
                </a:lnTo>
                <a:lnTo>
                  <a:pt x="5853" y="33333"/>
                </a:lnTo>
                <a:lnTo>
                  <a:pt x="20487" y="16666"/>
                </a:lnTo>
                <a:lnTo>
                  <a:pt x="35121" y="3333"/>
                </a:lnTo>
                <a:lnTo>
                  <a:pt x="58536" y="0"/>
                </a:lnTo>
                <a:lnTo>
                  <a:pt x="81951" y="3333"/>
                </a:lnTo>
                <a:lnTo>
                  <a:pt x="99512" y="20000"/>
                </a:lnTo>
                <a:lnTo>
                  <a:pt x="114146" y="40000"/>
                </a:lnTo>
                <a:lnTo>
                  <a:pt x="117073" y="63333"/>
                </a:lnTo>
                <a:lnTo>
                  <a:pt x="111219" y="86666"/>
                </a:lnTo>
                <a:lnTo>
                  <a:pt x="93658" y="103333"/>
                </a:lnTo>
                <a:lnTo>
                  <a:pt x="76097" y="113333"/>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85" name="Shape 6285"/>
          <p:cNvSpPr/>
          <p:nvPr/>
        </p:nvSpPr>
        <p:spPr>
          <a:xfrm>
            <a:off x="8566150" y="4445000"/>
            <a:ext cx="53974" cy="58738"/>
          </a:xfrm>
          <a:custGeom>
            <a:pathLst>
              <a:path extrusionOk="0" h="120000" w="120000">
                <a:moveTo>
                  <a:pt x="54000" y="116756"/>
                </a:moveTo>
                <a:lnTo>
                  <a:pt x="54000" y="116756"/>
                </a:lnTo>
                <a:lnTo>
                  <a:pt x="30000" y="110270"/>
                </a:lnTo>
                <a:lnTo>
                  <a:pt x="12000" y="97297"/>
                </a:lnTo>
                <a:lnTo>
                  <a:pt x="3000" y="77837"/>
                </a:lnTo>
                <a:lnTo>
                  <a:pt x="0" y="55135"/>
                </a:lnTo>
                <a:lnTo>
                  <a:pt x="6000" y="32432"/>
                </a:lnTo>
                <a:lnTo>
                  <a:pt x="18000" y="16216"/>
                </a:lnTo>
                <a:lnTo>
                  <a:pt x="36000" y="3243"/>
                </a:lnTo>
                <a:lnTo>
                  <a:pt x="60000" y="0"/>
                </a:lnTo>
                <a:lnTo>
                  <a:pt x="84000" y="6486"/>
                </a:lnTo>
                <a:lnTo>
                  <a:pt x="99000" y="19459"/>
                </a:lnTo>
                <a:lnTo>
                  <a:pt x="114000" y="38918"/>
                </a:lnTo>
                <a:lnTo>
                  <a:pt x="117000" y="61621"/>
                </a:lnTo>
                <a:lnTo>
                  <a:pt x="111000" y="81081"/>
                </a:lnTo>
                <a:lnTo>
                  <a:pt x="96000" y="100540"/>
                </a:lnTo>
                <a:lnTo>
                  <a:pt x="78000" y="113513"/>
                </a:lnTo>
                <a:lnTo>
                  <a:pt x="54000"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86" name="Shape 6286"/>
          <p:cNvSpPr/>
          <p:nvPr/>
        </p:nvSpPr>
        <p:spPr>
          <a:xfrm>
            <a:off x="8531225" y="5327650"/>
            <a:ext cx="168274" cy="268288"/>
          </a:xfrm>
          <a:custGeom>
            <a:pathLst>
              <a:path extrusionOk="0" h="120000" w="120000">
                <a:moveTo>
                  <a:pt x="105882" y="0"/>
                </a:moveTo>
                <a:lnTo>
                  <a:pt x="105882" y="0"/>
                </a:lnTo>
                <a:lnTo>
                  <a:pt x="98823" y="0"/>
                </a:lnTo>
                <a:lnTo>
                  <a:pt x="92773" y="0"/>
                </a:lnTo>
                <a:lnTo>
                  <a:pt x="87731" y="710"/>
                </a:lnTo>
                <a:lnTo>
                  <a:pt x="82689" y="1420"/>
                </a:lnTo>
                <a:lnTo>
                  <a:pt x="78655" y="2840"/>
                </a:lnTo>
                <a:lnTo>
                  <a:pt x="73613" y="3550"/>
                </a:lnTo>
                <a:lnTo>
                  <a:pt x="67563" y="4970"/>
                </a:lnTo>
                <a:lnTo>
                  <a:pt x="62521" y="4970"/>
                </a:lnTo>
                <a:lnTo>
                  <a:pt x="56470" y="5680"/>
                </a:lnTo>
                <a:lnTo>
                  <a:pt x="51428" y="6390"/>
                </a:lnTo>
                <a:lnTo>
                  <a:pt x="47394" y="7810"/>
                </a:lnTo>
                <a:lnTo>
                  <a:pt x="42352" y="9230"/>
                </a:lnTo>
                <a:lnTo>
                  <a:pt x="38319" y="10650"/>
                </a:lnTo>
                <a:lnTo>
                  <a:pt x="35294" y="12071"/>
                </a:lnTo>
                <a:lnTo>
                  <a:pt x="33277" y="13491"/>
                </a:lnTo>
                <a:lnTo>
                  <a:pt x="29243" y="14201"/>
                </a:lnTo>
                <a:lnTo>
                  <a:pt x="26218" y="16331"/>
                </a:lnTo>
                <a:lnTo>
                  <a:pt x="25210" y="18461"/>
                </a:lnTo>
                <a:lnTo>
                  <a:pt x="22184" y="20591"/>
                </a:lnTo>
                <a:lnTo>
                  <a:pt x="20168" y="22721"/>
                </a:lnTo>
                <a:lnTo>
                  <a:pt x="18151" y="25562"/>
                </a:lnTo>
                <a:lnTo>
                  <a:pt x="17142" y="28402"/>
                </a:lnTo>
                <a:lnTo>
                  <a:pt x="15126" y="31242"/>
                </a:lnTo>
                <a:lnTo>
                  <a:pt x="13109" y="34082"/>
                </a:lnTo>
                <a:lnTo>
                  <a:pt x="11092" y="36923"/>
                </a:lnTo>
                <a:lnTo>
                  <a:pt x="10084" y="40473"/>
                </a:lnTo>
                <a:lnTo>
                  <a:pt x="7058" y="44733"/>
                </a:lnTo>
                <a:lnTo>
                  <a:pt x="4033" y="48994"/>
                </a:lnTo>
                <a:lnTo>
                  <a:pt x="2016" y="52544"/>
                </a:lnTo>
                <a:lnTo>
                  <a:pt x="1008" y="56804"/>
                </a:lnTo>
                <a:lnTo>
                  <a:pt x="0" y="60355"/>
                </a:lnTo>
                <a:lnTo>
                  <a:pt x="1008" y="63195"/>
                </a:lnTo>
                <a:lnTo>
                  <a:pt x="3025" y="67455"/>
                </a:lnTo>
                <a:lnTo>
                  <a:pt x="4033" y="71715"/>
                </a:lnTo>
                <a:lnTo>
                  <a:pt x="9075" y="76686"/>
                </a:lnTo>
                <a:lnTo>
                  <a:pt x="11092" y="80946"/>
                </a:lnTo>
                <a:lnTo>
                  <a:pt x="16134" y="86627"/>
                </a:lnTo>
                <a:lnTo>
                  <a:pt x="18151" y="90887"/>
                </a:lnTo>
                <a:lnTo>
                  <a:pt x="22184" y="94437"/>
                </a:lnTo>
                <a:lnTo>
                  <a:pt x="26218" y="97278"/>
                </a:lnTo>
                <a:lnTo>
                  <a:pt x="29243" y="100118"/>
                </a:lnTo>
                <a:lnTo>
                  <a:pt x="36302" y="103668"/>
                </a:lnTo>
                <a:lnTo>
                  <a:pt x="45378" y="107928"/>
                </a:lnTo>
                <a:lnTo>
                  <a:pt x="55462" y="112899"/>
                </a:lnTo>
                <a:lnTo>
                  <a:pt x="66554" y="116449"/>
                </a:lnTo>
                <a:lnTo>
                  <a:pt x="79663" y="118579"/>
                </a:lnTo>
                <a:lnTo>
                  <a:pt x="90756" y="119289"/>
                </a:lnTo>
                <a:lnTo>
                  <a:pt x="103865" y="117159"/>
                </a:lnTo>
                <a:lnTo>
                  <a:pt x="109915" y="116449"/>
                </a:lnTo>
                <a:lnTo>
                  <a:pt x="111932" y="116449"/>
                </a:lnTo>
                <a:lnTo>
                  <a:pt x="114957" y="115029"/>
                </a:lnTo>
                <a:lnTo>
                  <a:pt x="118991" y="112189"/>
                </a:lnTo>
                <a:lnTo>
                  <a:pt x="118991" y="4260"/>
                </a:lnTo>
                <a:lnTo>
                  <a:pt x="111932" y="1420"/>
                </a:lnTo>
                <a:lnTo>
                  <a:pt x="107899" y="0"/>
                </a:lnTo>
                <a:lnTo>
                  <a:pt x="105882" y="0"/>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87" name="Shape 6287"/>
          <p:cNvSpPr/>
          <p:nvPr/>
        </p:nvSpPr>
        <p:spPr>
          <a:xfrm>
            <a:off x="8616950" y="5508625"/>
            <a:ext cx="17462" cy="9524"/>
          </a:xfrm>
          <a:custGeom>
            <a:pathLst>
              <a:path extrusionOk="0" h="120000" w="120000">
                <a:moveTo>
                  <a:pt x="80000" y="20000"/>
                </a:moveTo>
                <a:lnTo>
                  <a:pt x="60000" y="20000"/>
                </a:lnTo>
                <a:lnTo>
                  <a:pt x="40000" y="0"/>
                </a:lnTo>
                <a:lnTo>
                  <a:pt x="30000" y="0"/>
                </a:lnTo>
                <a:lnTo>
                  <a:pt x="20000" y="0"/>
                </a:lnTo>
                <a:lnTo>
                  <a:pt x="10000" y="0"/>
                </a:lnTo>
                <a:lnTo>
                  <a:pt x="10000" y="20000"/>
                </a:lnTo>
                <a:lnTo>
                  <a:pt x="0" y="40000"/>
                </a:lnTo>
                <a:lnTo>
                  <a:pt x="10000" y="40000"/>
                </a:lnTo>
                <a:lnTo>
                  <a:pt x="10000" y="60000"/>
                </a:lnTo>
                <a:lnTo>
                  <a:pt x="20000" y="60000"/>
                </a:lnTo>
                <a:lnTo>
                  <a:pt x="30000" y="80000"/>
                </a:lnTo>
                <a:lnTo>
                  <a:pt x="40000" y="80000"/>
                </a:lnTo>
                <a:lnTo>
                  <a:pt x="60000" y="100000"/>
                </a:lnTo>
                <a:lnTo>
                  <a:pt x="70000" y="100000"/>
                </a:lnTo>
                <a:lnTo>
                  <a:pt x="80000" y="80000"/>
                </a:lnTo>
                <a:lnTo>
                  <a:pt x="90000" y="80000"/>
                </a:lnTo>
                <a:lnTo>
                  <a:pt x="100000" y="60000"/>
                </a:lnTo>
                <a:lnTo>
                  <a:pt x="110000" y="40000"/>
                </a:lnTo>
                <a:lnTo>
                  <a:pt x="100000" y="40000"/>
                </a:lnTo>
                <a:lnTo>
                  <a:pt x="90000" y="20000"/>
                </a:lnTo>
                <a:lnTo>
                  <a:pt x="80000" y="2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88" name="Shape 6288"/>
          <p:cNvSpPr/>
          <p:nvPr/>
        </p:nvSpPr>
        <p:spPr>
          <a:xfrm>
            <a:off x="8616950" y="5508625"/>
            <a:ext cx="33338" cy="25399"/>
          </a:xfrm>
          <a:custGeom>
            <a:pathLst>
              <a:path extrusionOk="0" h="120000" w="120000">
                <a:moveTo>
                  <a:pt x="88695" y="22500"/>
                </a:moveTo>
                <a:lnTo>
                  <a:pt x="88695" y="22500"/>
                </a:lnTo>
                <a:lnTo>
                  <a:pt x="62608" y="15000"/>
                </a:lnTo>
                <a:lnTo>
                  <a:pt x="46956" y="7500"/>
                </a:lnTo>
                <a:lnTo>
                  <a:pt x="41739" y="7500"/>
                </a:lnTo>
                <a:lnTo>
                  <a:pt x="36521" y="0"/>
                </a:lnTo>
                <a:lnTo>
                  <a:pt x="15652" y="0"/>
                </a:lnTo>
                <a:lnTo>
                  <a:pt x="5217" y="7500"/>
                </a:lnTo>
                <a:lnTo>
                  <a:pt x="5217" y="30000"/>
                </a:lnTo>
                <a:lnTo>
                  <a:pt x="0" y="45000"/>
                </a:lnTo>
                <a:lnTo>
                  <a:pt x="5217" y="52500"/>
                </a:lnTo>
                <a:lnTo>
                  <a:pt x="5217" y="60000"/>
                </a:lnTo>
                <a:lnTo>
                  <a:pt x="15652" y="75000"/>
                </a:lnTo>
                <a:lnTo>
                  <a:pt x="31304" y="82500"/>
                </a:lnTo>
                <a:lnTo>
                  <a:pt x="41739" y="90000"/>
                </a:lnTo>
                <a:lnTo>
                  <a:pt x="46956" y="97500"/>
                </a:lnTo>
                <a:lnTo>
                  <a:pt x="57391" y="112500"/>
                </a:lnTo>
                <a:lnTo>
                  <a:pt x="67826" y="105000"/>
                </a:lnTo>
                <a:lnTo>
                  <a:pt x="78260" y="97500"/>
                </a:lnTo>
                <a:lnTo>
                  <a:pt x="93913" y="82500"/>
                </a:lnTo>
                <a:lnTo>
                  <a:pt x="104347" y="67500"/>
                </a:lnTo>
                <a:lnTo>
                  <a:pt x="114782" y="52500"/>
                </a:lnTo>
                <a:lnTo>
                  <a:pt x="114782" y="45000"/>
                </a:lnTo>
                <a:lnTo>
                  <a:pt x="104347" y="37500"/>
                </a:lnTo>
                <a:lnTo>
                  <a:pt x="93913" y="22500"/>
                </a:lnTo>
                <a:lnTo>
                  <a:pt x="88695" y="225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89" name="Shape 6289"/>
          <p:cNvSpPr/>
          <p:nvPr/>
        </p:nvSpPr>
        <p:spPr>
          <a:xfrm>
            <a:off x="8655050" y="5383212"/>
            <a:ext cx="1587" cy="6349"/>
          </a:xfrm>
          <a:custGeom>
            <a:pathLst>
              <a:path extrusionOk="0" h="120000" w="120000">
                <a:moveTo>
                  <a:pt x="0" y="60000"/>
                </a:moveTo>
                <a:lnTo>
                  <a:pt x="0" y="60000"/>
                </a:lnTo>
                <a:lnTo>
                  <a:pt x="40000" y="90000"/>
                </a:lnTo>
                <a:lnTo>
                  <a:pt x="80000" y="90000"/>
                </a:lnTo>
                <a:lnTo>
                  <a:pt x="80000" y="60000"/>
                </a:lnTo>
                <a:lnTo>
                  <a:pt x="80000" y="30000"/>
                </a:lnTo>
                <a:lnTo>
                  <a:pt x="0" y="0"/>
                </a:lnTo>
                <a:lnTo>
                  <a:pt x="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90" name="Shape 6290"/>
          <p:cNvSpPr/>
          <p:nvPr/>
        </p:nvSpPr>
        <p:spPr>
          <a:xfrm>
            <a:off x="8655050" y="5383212"/>
            <a:ext cx="14288" cy="22225"/>
          </a:xfrm>
          <a:custGeom>
            <a:pathLst>
              <a:path extrusionOk="0" h="120000" w="120000">
                <a:moveTo>
                  <a:pt x="108000" y="59999"/>
                </a:moveTo>
                <a:lnTo>
                  <a:pt x="108000" y="59999"/>
                </a:lnTo>
                <a:lnTo>
                  <a:pt x="84000" y="85714"/>
                </a:lnTo>
                <a:lnTo>
                  <a:pt x="72000" y="94285"/>
                </a:lnTo>
                <a:lnTo>
                  <a:pt x="60000" y="111428"/>
                </a:lnTo>
                <a:lnTo>
                  <a:pt x="24000" y="111428"/>
                </a:lnTo>
                <a:lnTo>
                  <a:pt x="12000" y="102857"/>
                </a:lnTo>
                <a:lnTo>
                  <a:pt x="0" y="85714"/>
                </a:lnTo>
                <a:lnTo>
                  <a:pt x="0" y="77142"/>
                </a:lnTo>
                <a:lnTo>
                  <a:pt x="0" y="25714"/>
                </a:lnTo>
                <a:lnTo>
                  <a:pt x="96000" y="0"/>
                </a:lnTo>
                <a:lnTo>
                  <a:pt x="10800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91" name="Shape 6291"/>
          <p:cNvSpPr/>
          <p:nvPr/>
        </p:nvSpPr>
        <p:spPr>
          <a:xfrm>
            <a:off x="8629650" y="5453062"/>
            <a:ext cx="15875" cy="6349"/>
          </a:xfrm>
          <a:custGeom>
            <a:pathLst>
              <a:path extrusionOk="0" h="120000" w="120000">
                <a:moveTo>
                  <a:pt x="10909" y="0"/>
                </a:moveTo>
                <a:lnTo>
                  <a:pt x="21818" y="30000"/>
                </a:lnTo>
                <a:lnTo>
                  <a:pt x="32727" y="30000"/>
                </a:lnTo>
                <a:lnTo>
                  <a:pt x="32727" y="60000"/>
                </a:lnTo>
                <a:lnTo>
                  <a:pt x="43636" y="60000"/>
                </a:lnTo>
                <a:lnTo>
                  <a:pt x="65454" y="60000"/>
                </a:lnTo>
                <a:lnTo>
                  <a:pt x="76363" y="60000"/>
                </a:lnTo>
                <a:lnTo>
                  <a:pt x="87272" y="30000"/>
                </a:lnTo>
                <a:lnTo>
                  <a:pt x="98181" y="30000"/>
                </a:lnTo>
                <a:lnTo>
                  <a:pt x="98181" y="60000"/>
                </a:lnTo>
                <a:lnTo>
                  <a:pt x="109090" y="60000"/>
                </a:lnTo>
                <a:lnTo>
                  <a:pt x="98181" y="60000"/>
                </a:lnTo>
                <a:lnTo>
                  <a:pt x="98181" y="90000"/>
                </a:lnTo>
                <a:lnTo>
                  <a:pt x="76363" y="90000"/>
                </a:lnTo>
                <a:lnTo>
                  <a:pt x="65454" y="90000"/>
                </a:lnTo>
                <a:lnTo>
                  <a:pt x="54545" y="90000"/>
                </a:lnTo>
                <a:lnTo>
                  <a:pt x="43636" y="90000"/>
                </a:lnTo>
                <a:lnTo>
                  <a:pt x="32727" y="90000"/>
                </a:lnTo>
                <a:lnTo>
                  <a:pt x="21818" y="90000"/>
                </a:lnTo>
                <a:lnTo>
                  <a:pt x="10909" y="90000"/>
                </a:lnTo>
                <a:lnTo>
                  <a:pt x="0" y="90000"/>
                </a:lnTo>
                <a:lnTo>
                  <a:pt x="0" y="60000"/>
                </a:lnTo>
                <a:lnTo>
                  <a:pt x="0" y="30000"/>
                </a:lnTo>
                <a:lnTo>
                  <a:pt x="10909"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92" name="Shape 6292"/>
          <p:cNvSpPr/>
          <p:nvPr/>
        </p:nvSpPr>
        <p:spPr>
          <a:xfrm>
            <a:off x="8629650" y="5453062"/>
            <a:ext cx="31750" cy="22225"/>
          </a:xfrm>
          <a:custGeom>
            <a:pathLst>
              <a:path extrusionOk="0" h="120000" w="120000">
                <a:moveTo>
                  <a:pt x="5454" y="0"/>
                </a:moveTo>
                <a:lnTo>
                  <a:pt x="5454" y="0"/>
                </a:lnTo>
                <a:lnTo>
                  <a:pt x="16363" y="34285"/>
                </a:lnTo>
                <a:lnTo>
                  <a:pt x="32727" y="51428"/>
                </a:lnTo>
                <a:lnTo>
                  <a:pt x="38181" y="68571"/>
                </a:lnTo>
                <a:lnTo>
                  <a:pt x="49090" y="68571"/>
                </a:lnTo>
                <a:lnTo>
                  <a:pt x="65454" y="59999"/>
                </a:lnTo>
                <a:lnTo>
                  <a:pt x="76363" y="59999"/>
                </a:lnTo>
                <a:lnTo>
                  <a:pt x="92727" y="51428"/>
                </a:lnTo>
                <a:lnTo>
                  <a:pt x="103636" y="51428"/>
                </a:lnTo>
                <a:lnTo>
                  <a:pt x="109090" y="59999"/>
                </a:lnTo>
                <a:lnTo>
                  <a:pt x="114545" y="77142"/>
                </a:lnTo>
                <a:lnTo>
                  <a:pt x="109090" y="85714"/>
                </a:lnTo>
                <a:lnTo>
                  <a:pt x="103636" y="94285"/>
                </a:lnTo>
                <a:lnTo>
                  <a:pt x="81818" y="102857"/>
                </a:lnTo>
                <a:lnTo>
                  <a:pt x="70909" y="111428"/>
                </a:lnTo>
                <a:lnTo>
                  <a:pt x="60000" y="111428"/>
                </a:lnTo>
                <a:lnTo>
                  <a:pt x="49090" y="111428"/>
                </a:lnTo>
                <a:lnTo>
                  <a:pt x="38181" y="111428"/>
                </a:lnTo>
                <a:lnTo>
                  <a:pt x="21818" y="111428"/>
                </a:lnTo>
                <a:lnTo>
                  <a:pt x="10909" y="111428"/>
                </a:lnTo>
                <a:lnTo>
                  <a:pt x="0" y="94285"/>
                </a:lnTo>
                <a:lnTo>
                  <a:pt x="0" y="77142"/>
                </a:lnTo>
                <a:lnTo>
                  <a:pt x="0" y="34285"/>
                </a:lnTo>
                <a:lnTo>
                  <a:pt x="5454" y="17142"/>
                </a:lnTo>
                <a:lnTo>
                  <a:pt x="5454"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93" name="Shape 6293"/>
          <p:cNvSpPr/>
          <p:nvPr/>
        </p:nvSpPr>
        <p:spPr>
          <a:xfrm>
            <a:off x="8693150" y="5430837"/>
            <a:ext cx="11113" cy="4762"/>
          </a:xfrm>
          <a:custGeom>
            <a:pathLst>
              <a:path extrusionOk="0" h="120000" w="120000">
                <a:moveTo>
                  <a:pt x="0" y="80000"/>
                </a:moveTo>
                <a:lnTo>
                  <a:pt x="105000" y="40000"/>
                </a:lnTo>
                <a:lnTo>
                  <a:pt x="105000" y="0"/>
                </a:lnTo>
                <a:lnTo>
                  <a:pt x="75000" y="0"/>
                </a:lnTo>
                <a:lnTo>
                  <a:pt x="0" y="8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94" name="Shape 6294"/>
          <p:cNvSpPr/>
          <p:nvPr/>
        </p:nvSpPr>
        <p:spPr>
          <a:xfrm>
            <a:off x="8701088" y="5434012"/>
            <a:ext cx="6349" cy="14287"/>
          </a:xfrm>
          <a:custGeom>
            <a:pathLst>
              <a:path extrusionOk="0" h="120000" w="120000">
                <a:moveTo>
                  <a:pt x="96000" y="0"/>
                </a:moveTo>
                <a:lnTo>
                  <a:pt x="96000" y="0"/>
                </a:lnTo>
                <a:lnTo>
                  <a:pt x="0" y="40000"/>
                </a:lnTo>
                <a:lnTo>
                  <a:pt x="0" y="66666"/>
                </a:lnTo>
                <a:lnTo>
                  <a:pt x="0" y="93333"/>
                </a:lnTo>
                <a:lnTo>
                  <a:pt x="24000" y="10666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95" name="Shape 6295"/>
          <p:cNvSpPr/>
          <p:nvPr/>
        </p:nvSpPr>
        <p:spPr>
          <a:xfrm>
            <a:off x="8597900" y="5421312"/>
            <a:ext cx="7937" cy="26987"/>
          </a:xfrm>
          <a:custGeom>
            <a:pathLst>
              <a:path extrusionOk="0" h="120000" w="120000">
                <a:moveTo>
                  <a:pt x="0" y="0"/>
                </a:moveTo>
                <a:lnTo>
                  <a:pt x="20000" y="14117"/>
                </a:lnTo>
                <a:lnTo>
                  <a:pt x="20000" y="28235"/>
                </a:lnTo>
                <a:lnTo>
                  <a:pt x="40000" y="42352"/>
                </a:lnTo>
                <a:lnTo>
                  <a:pt x="40000" y="49411"/>
                </a:lnTo>
                <a:lnTo>
                  <a:pt x="60000" y="56470"/>
                </a:lnTo>
                <a:lnTo>
                  <a:pt x="60000" y="63529"/>
                </a:lnTo>
                <a:lnTo>
                  <a:pt x="80000" y="70588"/>
                </a:lnTo>
                <a:lnTo>
                  <a:pt x="80000" y="84705"/>
                </a:lnTo>
                <a:lnTo>
                  <a:pt x="80000" y="98823"/>
                </a:lnTo>
                <a:lnTo>
                  <a:pt x="100000" y="105882"/>
                </a:lnTo>
                <a:lnTo>
                  <a:pt x="100000" y="112941"/>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96" name="Shape 6296"/>
          <p:cNvSpPr/>
          <p:nvPr/>
        </p:nvSpPr>
        <p:spPr>
          <a:xfrm>
            <a:off x="8604250" y="5421312"/>
            <a:ext cx="12699" cy="42861"/>
          </a:xfrm>
          <a:custGeom>
            <a:pathLst>
              <a:path extrusionOk="0" h="120000" w="120000">
                <a:moveTo>
                  <a:pt x="105000" y="0"/>
                </a:moveTo>
                <a:lnTo>
                  <a:pt x="105000" y="0"/>
                </a:lnTo>
                <a:lnTo>
                  <a:pt x="90000" y="17777"/>
                </a:lnTo>
                <a:lnTo>
                  <a:pt x="90000" y="31111"/>
                </a:lnTo>
                <a:lnTo>
                  <a:pt x="75000" y="44444"/>
                </a:lnTo>
                <a:lnTo>
                  <a:pt x="75000" y="48888"/>
                </a:lnTo>
                <a:lnTo>
                  <a:pt x="60000" y="48888"/>
                </a:lnTo>
                <a:lnTo>
                  <a:pt x="30000" y="57777"/>
                </a:lnTo>
                <a:lnTo>
                  <a:pt x="30000" y="66666"/>
                </a:lnTo>
                <a:lnTo>
                  <a:pt x="15000" y="75555"/>
                </a:lnTo>
                <a:lnTo>
                  <a:pt x="15000" y="84444"/>
                </a:lnTo>
                <a:lnTo>
                  <a:pt x="15000" y="97777"/>
                </a:lnTo>
                <a:lnTo>
                  <a:pt x="0" y="111111"/>
                </a:lnTo>
                <a:lnTo>
                  <a:pt x="0" y="11555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97" name="Shape 6297"/>
          <p:cNvSpPr/>
          <p:nvPr/>
        </p:nvSpPr>
        <p:spPr>
          <a:xfrm>
            <a:off x="8580438" y="5473700"/>
            <a:ext cx="26987" cy="14288"/>
          </a:xfrm>
          <a:custGeom>
            <a:pathLst>
              <a:path extrusionOk="0" h="120000" w="120000">
                <a:moveTo>
                  <a:pt x="0" y="106666"/>
                </a:moveTo>
                <a:lnTo>
                  <a:pt x="18947" y="0"/>
                </a:lnTo>
                <a:lnTo>
                  <a:pt x="37894" y="0"/>
                </a:lnTo>
                <a:lnTo>
                  <a:pt x="56842" y="0"/>
                </a:lnTo>
                <a:lnTo>
                  <a:pt x="75789" y="53333"/>
                </a:lnTo>
                <a:lnTo>
                  <a:pt x="82105" y="53333"/>
                </a:lnTo>
                <a:lnTo>
                  <a:pt x="101052" y="0"/>
                </a:lnTo>
                <a:lnTo>
                  <a:pt x="107368" y="0"/>
                </a:lnTo>
                <a:lnTo>
                  <a:pt x="113684" y="0"/>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98" name="Shape 6298"/>
          <p:cNvSpPr/>
          <p:nvPr/>
        </p:nvSpPr>
        <p:spPr>
          <a:xfrm>
            <a:off x="8580438" y="5486400"/>
            <a:ext cx="42861" cy="4763"/>
          </a:xfrm>
          <a:custGeom>
            <a:pathLst>
              <a:path extrusionOk="0" h="120000" w="120000">
                <a:moveTo>
                  <a:pt x="0" y="0"/>
                </a:moveTo>
                <a:lnTo>
                  <a:pt x="0" y="0"/>
                </a:lnTo>
                <a:lnTo>
                  <a:pt x="16000" y="80000"/>
                </a:lnTo>
                <a:lnTo>
                  <a:pt x="40000" y="80000"/>
                </a:lnTo>
                <a:lnTo>
                  <a:pt x="60000" y="80000"/>
                </a:lnTo>
                <a:lnTo>
                  <a:pt x="76000" y="40000"/>
                </a:lnTo>
                <a:lnTo>
                  <a:pt x="84000" y="40000"/>
                </a:lnTo>
                <a:lnTo>
                  <a:pt x="104000" y="80000"/>
                </a:lnTo>
                <a:lnTo>
                  <a:pt x="112000" y="80000"/>
                </a:lnTo>
                <a:lnTo>
                  <a:pt x="116000" y="8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99" name="Shape 6299"/>
          <p:cNvSpPr/>
          <p:nvPr/>
        </p:nvSpPr>
        <p:spPr>
          <a:xfrm>
            <a:off x="8682038" y="5395912"/>
            <a:ext cx="14287" cy="14287"/>
          </a:xfrm>
          <a:custGeom>
            <a:pathLst>
              <a:path extrusionOk="0" h="120000" w="120000">
                <a:moveTo>
                  <a:pt x="48000" y="0"/>
                </a:moveTo>
                <a:lnTo>
                  <a:pt x="108000" y="0"/>
                </a:lnTo>
                <a:lnTo>
                  <a:pt x="108000" y="53333"/>
                </a:lnTo>
                <a:lnTo>
                  <a:pt x="108000" y="106666"/>
                </a:lnTo>
                <a:lnTo>
                  <a:pt x="48000" y="106666"/>
                </a:lnTo>
                <a:lnTo>
                  <a:pt x="0" y="106666"/>
                </a:lnTo>
                <a:lnTo>
                  <a:pt x="0" y="53333"/>
                </a:lnTo>
                <a:lnTo>
                  <a:pt x="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00" name="Shape 6300"/>
          <p:cNvSpPr/>
          <p:nvPr/>
        </p:nvSpPr>
        <p:spPr>
          <a:xfrm>
            <a:off x="8661400" y="5427662"/>
            <a:ext cx="12699" cy="12699"/>
          </a:xfrm>
          <a:custGeom>
            <a:pathLst>
              <a:path extrusionOk="0" h="120000" w="120000">
                <a:moveTo>
                  <a:pt x="40000" y="0"/>
                </a:moveTo>
                <a:lnTo>
                  <a:pt x="66666" y="0"/>
                </a:lnTo>
                <a:lnTo>
                  <a:pt x="66666" y="30000"/>
                </a:lnTo>
                <a:lnTo>
                  <a:pt x="106666" y="30000"/>
                </a:lnTo>
                <a:lnTo>
                  <a:pt x="106666" y="75000"/>
                </a:lnTo>
                <a:lnTo>
                  <a:pt x="66666" y="75000"/>
                </a:lnTo>
                <a:lnTo>
                  <a:pt x="66666" y="105000"/>
                </a:lnTo>
                <a:lnTo>
                  <a:pt x="40000" y="105000"/>
                </a:lnTo>
                <a:lnTo>
                  <a:pt x="0" y="105000"/>
                </a:lnTo>
                <a:lnTo>
                  <a:pt x="0" y="75000"/>
                </a:lnTo>
                <a:lnTo>
                  <a:pt x="0" y="3000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01" name="Shape 6301"/>
          <p:cNvSpPr/>
          <p:nvPr/>
        </p:nvSpPr>
        <p:spPr>
          <a:xfrm>
            <a:off x="8655050" y="5548312"/>
            <a:ext cx="14288" cy="14287"/>
          </a:xfrm>
          <a:custGeom>
            <a:pathLst>
              <a:path extrusionOk="0" h="120000" w="120000">
                <a:moveTo>
                  <a:pt x="108000" y="0"/>
                </a:moveTo>
                <a:lnTo>
                  <a:pt x="108000" y="0"/>
                </a:lnTo>
                <a:lnTo>
                  <a:pt x="108000" y="53333"/>
                </a:lnTo>
                <a:lnTo>
                  <a:pt x="108000" y="106666"/>
                </a:lnTo>
                <a:lnTo>
                  <a:pt x="48000" y="106666"/>
                </a:lnTo>
                <a:lnTo>
                  <a:pt x="0" y="106666"/>
                </a:lnTo>
                <a:lnTo>
                  <a:pt x="0" y="53333"/>
                </a:lnTo>
                <a:lnTo>
                  <a:pt x="0" y="0"/>
                </a:lnTo>
                <a:lnTo>
                  <a:pt x="48000" y="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02" name="Shape 6302"/>
          <p:cNvSpPr/>
          <p:nvPr/>
        </p:nvSpPr>
        <p:spPr>
          <a:xfrm>
            <a:off x="8693150" y="5535612"/>
            <a:ext cx="14288" cy="15875"/>
          </a:xfrm>
          <a:custGeom>
            <a:pathLst>
              <a:path extrusionOk="0" h="120000" w="120000">
                <a:moveTo>
                  <a:pt x="48000" y="0"/>
                </a:moveTo>
                <a:lnTo>
                  <a:pt x="108000" y="0"/>
                </a:lnTo>
                <a:lnTo>
                  <a:pt x="108000" y="108000"/>
                </a:lnTo>
                <a:lnTo>
                  <a:pt x="48000" y="108000"/>
                </a:lnTo>
                <a:lnTo>
                  <a:pt x="0" y="108000"/>
                </a:lnTo>
                <a:lnTo>
                  <a:pt x="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03" name="Shape 6303"/>
          <p:cNvSpPr/>
          <p:nvPr/>
        </p:nvSpPr>
        <p:spPr>
          <a:xfrm>
            <a:off x="8607425" y="5430837"/>
            <a:ext cx="12699" cy="12699"/>
          </a:xfrm>
          <a:custGeom>
            <a:pathLst>
              <a:path extrusionOk="0" h="120000" w="120000">
                <a:moveTo>
                  <a:pt x="66666" y="0"/>
                </a:moveTo>
                <a:lnTo>
                  <a:pt x="106666" y="0"/>
                </a:lnTo>
                <a:lnTo>
                  <a:pt x="106666" y="30000"/>
                </a:lnTo>
                <a:lnTo>
                  <a:pt x="106666" y="75000"/>
                </a:lnTo>
                <a:lnTo>
                  <a:pt x="66666" y="105000"/>
                </a:lnTo>
                <a:lnTo>
                  <a:pt x="40000" y="105000"/>
                </a:lnTo>
                <a:lnTo>
                  <a:pt x="40000" y="75000"/>
                </a:lnTo>
                <a:lnTo>
                  <a:pt x="0" y="75000"/>
                </a:lnTo>
                <a:lnTo>
                  <a:pt x="0" y="30000"/>
                </a:lnTo>
                <a:lnTo>
                  <a:pt x="40000" y="30000"/>
                </a:lnTo>
                <a:lnTo>
                  <a:pt x="40000"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04" name="Shape 6304"/>
          <p:cNvSpPr/>
          <p:nvPr/>
        </p:nvSpPr>
        <p:spPr>
          <a:xfrm>
            <a:off x="8604250" y="5380037"/>
            <a:ext cx="12699" cy="12699"/>
          </a:xfrm>
          <a:custGeom>
            <a:pathLst>
              <a:path extrusionOk="0" h="120000" w="120000">
                <a:moveTo>
                  <a:pt x="48000" y="0"/>
                </a:moveTo>
                <a:lnTo>
                  <a:pt x="48000" y="0"/>
                </a:lnTo>
                <a:lnTo>
                  <a:pt x="48000" y="30000"/>
                </a:lnTo>
                <a:lnTo>
                  <a:pt x="108000" y="30000"/>
                </a:lnTo>
                <a:lnTo>
                  <a:pt x="108000" y="75000"/>
                </a:lnTo>
                <a:lnTo>
                  <a:pt x="48000" y="75000"/>
                </a:lnTo>
                <a:lnTo>
                  <a:pt x="48000" y="105000"/>
                </a:lnTo>
                <a:lnTo>
                  <a:pt x="0" y="105000"/>
                </a:lnTo>
                <a:lnTo>
                  <a:pt x="0" y="75000"/>
                </a:lnTo>
                <a:lnTo>
                  <a:pt x="0" y="30000"/>
                </a:lnTo>
                <a:lnTo>
                  <a:pt x="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05" name="Shape 6305"/>
          <p:cNvSpPr/>
          <p:nvPr/>
        </p:nvSpPr>
        <p:spPr>
          <a:xfrm>
            <a:off x="8572500" y="5418137"/>
            <a:ext cx="14288" cy="14287"/>
          </a:xfrm>
          <a:custGeom>
            <a:pathLst>
              <a:path extrusionOk="0" h="120000" w="120000">
                <a:moveTo>
                  <a:pt x="48000" y="0"/>
                </a:moveTo>
                <a:lnTo>
                  <a:pt x="48000" y="0"/>
                </a:lnTo>
                <a:lnTo>
                  <a:pt x="108000" y="0"/>
                </a:lnTo>
                <a:lnTo>
                  <a:pt x="108000" y="53333"/>
                </a:lnTo>
                <a:lnTo>
                  <a:pt x="108000" y="106666"/>
                </a:lnTo>
                <a:lnTo>
                  <a:pt x="48000" y="106666"/>
                </a:lnTo>
                <a:lnTo>
                  <a:pt x="0" y="106666"/>
                </a:lnTo>
                <a:lnTo>
                  <a:pt x="0" y="53333"/>
                </a:lnTo>
                <a:lnTo>
                  <a:pt x="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06" name="Shape 6306"/>
          <p:cNvSpPr/>
          <p:nvPr/>
        </p:nvSpPr>
        <p:spPr>
          <a:xfrm>
            <a:off x="8586788" y="5510212"/>
            <a:ext cx="15875" cy="14287"/>
          </a:xfrm>
          <a:custGeom>
            <a:pathLst>
              <a:path extrusionOk="0" h="120000" w="120000">
                <a:moveTo>
                  <a:pt x="48000" y="0"/>
                </a:moveTo>
                <a:lnTo>
                  <a:pt x="108000" y="0"/>
                </a:lnTo>
                <a:lnTo>
                  <a:pt x="108000" y="53333"/>
                </a:lnTo>
                <a:lnTo>
                  <a:pt x="108000" y="106666"/>
                </a:lnTo>
                <a:lnTo>
                  <a:pt x="48000" y="106666"/>
                </a:lnTo>
                <a:lnTo>
                  <a:pt x="0" y="106666"/>
                </a:lnTo>
                <a:lnTo>
                  <a:pt x="0" y="53333"/>
                </a:lnTo>
                <a:lnTo>
                  <a:pt x="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07" name="Shape 6307"/>
          <p:cNvSpPr/>
          <p:nvPr/>
        </p:nvSpPr>
        <p:spPr>
          <a:xfrm>
            <a:off x="8693150" y="5514975"/>
            <a:ext cx="15875" cy="14288"/>
          </a:xfrm>
          <a:custGeom>
            <a:pathLst>
              <a:path extrusionOk="0" h="120000" w="120000">
                <a:moveTo>
                  <a:pt x="0" y="0"/>
                </a:moveTo>
                <a:lnTo>
                  <a:pt x="109090" y="0"/>
                </a:lnTo>
                <a:lnTo>
                  <a:pt x="109090" y="53333"/>
                </a:lnTo>
                <a:lnTo>
                  <a:pt x="109090" y="106666"/>
                </a:lnTo>
                <a:lnTo>
                  <a:pt x="0" y="106666"/>
                </a:lnTo>
                <a:lnTo>
                  <a:pt x="0" y="53333"/>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08" name="Shape 6308"/>
          <p:cNvSpPr/>
          <p:nvPr/>
        </p:nvSpPr>
        <p:spPr>
          <a:xfrm>
            <a:off x="7820025" y="5340350"/>
            <a:ext cx="254000" cy="255588"/>
          </a:xfrm>
          <a:custGeom>
            <a:pathLst>
              <a:path extrusionOk="0" h="120000" w="120000">
                <a:moveTo>
                  <a:pt x="15333" y="101366"/>
                </a:moveTo>
                <a:lnTo>
                  <a:pt x="15333" y="101366"/>
                </a:lnTo>
                <a:lnTo>
                  <a:pt x="12666" y="97639"/>
                </a:lnTo>
                <a:lnTo>
                  <a:pt x="10666" y="93167"/>
                </a:lnTo>
                <a:lnTo>
                  <a:pt x="10000" y="90186"/>
                </a:lnTo>
                <a:lnTo>
                  <a:pt x="8000" y="87204"/>
                </a:lnTo>
                <a:lnTo>
                  <a:pt x="7333" y="84223"/>
                </a:lnTo>
                <a:lnTo>
                  <a:pt x="6000" y="80496"/>
                </a:lnTo>
                <a:lnTo>
                  <a:pt x="5333" y="77515"/>
                </a:lnTo>
                <a:lnTo>
                  <a:pt x="4000" y="73788"/>
                </a:lnTo>
                <a:lnTo>
                  <a:pt x="2000" y="70062"/>
                </a:lnTo>
                <a:lnTo>
                  <a:pt x="1333" y="67080"/>
                </a:lnTo>
                <a:lnTo>
                  <a:pt x="666" y="64099"/>
                </a:lnTo>
                <a:lnTo>
                  <a:pt x="0" y="60372"/>
                </a:lnTo>
                <a:lnTo>
                  <a:pt x="0" y="58136"/>
                </a:lnTo>
                <a:lnTo>
                  <a:pt x="0" y="55900"/>
                </a:lnTo>
                <a:lnTo>
                  <a:pt x="0" y="52919"/>
                </a:lnTo>
                <a:lnTo>
                  <a:pt x="0" y="50683"/>
                </a:lnTo>
                <a:lnTo>
                  <a:pt x="666" y="47701"/>
                </a:lnTo>
                <a:lnTo>
                  <a:pt x="1333" y="46211"/>
                </a:lnTo>
                <a:lnTo>
                  <a:pt x="3333" y="43229"/>
                </a:lnTo>
                <a:lnTo>
                  <a:pt x="4666" y="40993"/>
                </a:lnTo>
                <a:lnTo>
                  <a:pt x="6000" y="38012"/>
                </a:lnTo>
                <a:lnTo>
                  <a:pt x="8000" y="35776"/>
                </a:lnTo>
                <a:lnTo>
                  <a:pt x="10000" y="32795"/>
                </a:lnTo>
                <a:lnTo>
                  <a:pt x="12000" y="30559"/>
                </a:lnTo>
                <a:lnTo>
                  <a:pt x="14000" y="27577"/>
                </a:lnTo>
                <a:lnTo>
                  <a:pt x="16666" y="24596"/>
                </a:lnTo>
                <a:lnTo>
                  <a:pt x="19333" y="20869"/>
                </a:lnTo>
                <a:lnTo>
                  <a:pt x="22000" y="17888"/>
                </a:lnTo>
                <a:lnTo>
                  <a:pt x="24000" y="13416"/>
                </a:lnTo>
                <a:lnTo>
                  <a:pt x="27333" y="10434"/>
                </a:lnTo>
                <a:lnTo>
                  <a:pt x="30000" y="8198"/>
                </a:lnTo>
                <a:lnTo>
                  <a:pt x="34000" y="6708"/>
                </a:lnTo>
                <a:lnTo>
                  <a:pt x="37333" y="5217"/>
                </a:lnTo>
                <a:lnTo>
                  <a:pt x="42000" y="3726"/>
                </a:lnTo>
                <a:lnTo>
                  <a:pt x="48000" y="3726"/>
                </a:lnTo>
                <a:lnTo>
                  <a:pt x="52666" y="2236"/>
                </a:lnTo>
                <a:lnTo>
                  <a:pt x="58666" y="745"/>
                </a:lnTo>
                <a:lnTo>
                  <a:pt x="64000" y="745"/>
                </a:lnTo>
                <a:lnTo>
                  <a:pt x="69333" y="0"/>
                </a:lnTo>
                <a:lnTo>
                  <a:pt x="72000" y="745"/>
                </a:lnTo>
                <a:lnTo>
                  <a:pt x="76666" y="1490"/>
                </a:lnTo>
                <a:lnTo>
                  <a:pt x="82000" y="2981"/>
                </a:lnTo>
                <a:lnTo>
                  <a:pt x="89333" y="5217"/>
                </a:lnTo>
                <a:lnTo>
                  <a:pt x="96000" y="8198"/>
                </a:lnTo>
                <a:lnTo>
                  <a:pt x="104000" y="12670"/>
                </a:lnTo>
                <a:lnTo>
                  <a:pt x="110000" y="17888"/>
                </a:lnTo>
                <a:lnTo>
                  <a:pt x="115333" y="24596"/>
                </a:lnTo>
                <a:lnTo>
                  <a:pt x="118666" y="32049"/>
                </a:lnTo>
                <a:lnTo>
                  <a:pt x="119333" y="35776"/>
                </a:lnTo>
                <a:lnTo>
                  <a:pt x="119333" y="39503"/>
                </a:lnTo>
                <a:lnTo>
                  <a:pt x="119333" y="43975"/>
                </a:lnTo>
                <a:lnTo>
                  <a:pt x="119333" y="48447"/>
                </a:lnTo>
                <a:lnTo>
                  <a:pt x="119333" y="52919"/>
                </a:lnTo>
                <a:lnTo>
                  <a:pt x="119333" y="57391"/>
                </a:lnTo>
                <a:lnTo>
                  <a:pt x="119333" y="61863"/>
                </a:lnTo>
                <a:lnTo>
                  <a:pt x="118666" y="64844"/>
                </a:lnTo>
                <a:lnTo>
                  <a:pt x="116000" y="69316"/>
                </a:lnTo>
                <a:lnTo>
                  <a:pt x="114666" y="73043"/>
                </a:lnTo>
                <a:lnTo>
                  <a:pt x="111333" y="78260"/>
                </a:lnTo>
                <a:lnTo>
                  <a:pt x="108000" y="83478"/>
                </a:lnTo>
                <a:lnTo>
                  <a:pt x="105333" y="88695"/>
                </a:lnTo>
                <a:lnTo>
                  <a:pt x="101333" y="93167"/>
                </a:lnTo>
                <a:lnTo>
                  <a:pt x="98000" y="96894"/>
                </a:lnTo>
                <a:lnTo>
                  <a:pt x="96000" y="99875"/>
                </a:lnTo>
                <a:lnTo>
                  <a:pt x="92000" y="102857"/>
                </a:lnTo>
                <a:lnTo>
                  <a:pt x="88666" y="106583"/>
                </a:lnTo>
                <a:lnTo>
                  <a:pt x="83333" y="109565"/>
                </a:lnTo>
                <a:lnTo>
                  <a:pt x="78666" y="112546"/>
                </a:lnTo>
                <a:lnTo>
                  <a:pt x="73333" y="116273"/>
                </a:lnTo>
                <a:lnTo>
                  <a:pt x="68000" y="117763"/>
                </a:lnTo>
                <a:lnTo>
                  <a:pt x="64000" y="119254"/>
                </a:lnTo>
                <a:lnTo>
                  <a:pt x="60000" y="119254"/>
                </a:lnTo>
                <a:lnTo>
                  <a:pt x="57333" y="118509"/>
                </a:lnTo>
                <a:lnTo>
                  <a:pt x="52666" y="118509"/>
                </a:lnTo>
                <a:lnTo>
                  <a:pt x="49333" y="118509"/>
                </a:lnTo>
                <a:lnTo>
                  <a:pt x="47333" y="118509"/>
                </a:lnTo>
                <a:lnTo>
                  <a:pt x="43333" y="117763"/>
                </a:lnTo>
                <a:lnTo>
                  <a:pt x="41333" y="117763"/>
                </a:lnTo>
                <a:lnTo>
                  <a:pt x="38000" y="117018"/>
                </a:lnTo>
                <a:lnTo>
                  <a:pt x="36000" y="116273"/>
                </a:lnTo>
                <a:lnTo>
                  <a:pt x="33333" y="114037"/>
                </a:lnTo>
                <a:lnTo>
                  <a:pt x="29333" y="112546"/>
                </a:lnTo>
                <a:lnTo>
                  <a:pt x="26000" y="109565"/>
                </a:lnTo>
                <a:lnTo>
                  <a:pt x="23333" y="107329"/>
                </a:lnTo>
                <a:lnTo>
                  <a:pt x="19333" y="105093"/>
                </a:lnTo>
                <a:lnTo>
                  <a:pt x="17333" y="102857"/>
                </a:lnTo>
                <a:lnTo>
                  <a:pt x="16000" y="102111"/>
                </a:lnTo>
                <a:lnTo>
                  <a:pt x="15333" y="101366"/>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09" name="Shape 6309"/>
          <p:cNvSpPr/>
          <p:nvPr/>
        </p:nvSpPr>
        <p:spPr>
          <a:xfrm>
            <a:off x="7885113" y="5530850"/>
            <a:ext cx="9524" cy="11113"/>
          </a:xfrm>
          <a:custGeom>
            <a:pathLst>
              <a:path extrusionOk="0" h="120000" w="120000">
                <a:moveTo>
                  <a:pt x="68571" y="85714"/>
                </a:moveTo>
                <a:lnTo>
                  <a:pt x="34285" y="68571"/>
                </a:lnTo>
                <a:lnTo>
                  <a:pt x="34285" y="51428"/>
                </a:lnTo>
                <a:lnTo>
                  <a:pt x="17142" y="51428"/>
                </a:lnTo>
                <a:lnTo>
                  <a:pt x="0" y="34285"/>
                </a:lnTo>
                <a:lnTo>
                  <a:pt x="0" y="17142"/>
                </a:lnTo>
                <a:lnTo>
                  <a:pt x="17142" y="0"/>
                </a:lnTo>
                <a:lnTo>
                  <a:pt x="34285" y="0"/>
                </a:lnTo>
                <a:lnTo>
                  <a:pt x="51428" y="0"/>
                </a:lnTo>
                <a:lnTo>
                  <a:pt x="68571" y="0"/>
                </a:lnTo>
                <a:lnTo>
                  <a:pt x="68571" y="17142"/>
                </a:lnTo>
                <a:lnTo>
                  <a:pt x="85714" y="34285"/>
                </a:lnTo>
                <a:lnTo>
                  <a:pt x="102857" y="34285"/>
                </a:lnTo>
                <a:lnTo>
                  <a:pt x="102857" y="51428"/>
                </a:lnTo>
                <a:lnTo>
                  <a:pt x="102857" y="68571"/>
                </a:lnTo>
                <a:lnTo>
                  <a:pt x="102857" y="85714"/>
                </a:lnTo>
                <a:lnTo>
                  <a:pt x="102857" y="102857"/>
                </a:lnTo>
                <a:lnTo>
                  <a:pt x="85714" y="102857"/>
                </a:lnTo>
                <a:lnTo>
                  <a:pt x="68571" y="102857"/>
                </a:lnTo>
                <a:lnTo>
                  <a:pt x="68571" y="85714"/>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10" name="Shape 6310"/>
          <p:cNvSpPr/>
          <p:nvPr/>
        </p:nvSpPr>
        <p:spPr>
          <a:xfrm>
            <a:off x="7885113" y="5530850"/>
            <a:ext cx="25399" cy="26987"/>
          </a:xfrm>
          <a:custGeom>
            <a:pathLst>
              <a:path extrusionOk="0" h="120000" w="120000">
                <a:moveTo>
                  <a:pt x="66666" y="98823"/>
                </a:moveTo>
                <a:lnTo>
                  <a:pt x="66666" y="98823"/>
                </a:lnTo>
                <a:lnTo>
                  <a:pt x="46666" y="77647"/>
                </a:lnTo>
                <a:lnTo>
                  <a:pt x="33333" y="63529"/>
                </a:lnTo>
                <a:lnTo>
                  <a:pt x="13333" y="49411"/>
                </a:lnTo>
                <a:lnTo>
                  <a:pt x="0" y="35294"/>
                </a:lnTo>
                <a:lnTo>
                  <a:pt x="0" y="28235"/>
                </a:lnTo>
                <a:lnTo>
                  <a:pt x="6666" y="14117"/>
                </a:lnTo>
                <a:lnTo>
                  <a:pt x="20000" y="0"/>
                </a:lnTo>
                <a:lnTo>
                  <a:pt x="33333" y="0"/>
                </a:lnTo>
                <a:lnTo>
                  <a:pt x="46666" y="0"/>
                </a:lnTo>
                <a:lnTo>
                  <a:pt x="60000" y="0"/>
                </a:lnTo>
                <a:lnTo>
                  <a:pt x="73333" y="7058"/>
                </a:lnTo>
                <a:lnTo>
                  <a:pt x="80000" y="21176"/>
                </a:lnTo>
                <a:lnTo>
                  <a:pt x="100000" y="28235"/>
                </a:lnTo>
                <a:lnTo>
                  <a:pt x="106666" y="35294"/>
                </a:lnTo>
                <a:lnTo>
                  <a:pt x="106666" y="56470"/>
                </a:lnTo>
                <a:lnTo>
                  <a:pt x="106666" y="77647"/>
                </a:lnTo>
                <a:lnTo>
                  <a:pt x="113333" y="84705"/>
                </a:lnTo>
                <a:lnTo>
                  <a:pt x="113333" y="91764"/>
                </a:lnTo>
                <a:lnTo>
                  <a:pt x="113333" y="105882"/>
                </a:lnTo>
                <a:lnTo>
                  <a:pt x="100000" y="112941"/>
                </a:lnTo>
                <a:lnTo>
                  <a:pt x="80000" y="112941"/>
                </a:lnTo>
                <a:lnTo>
                  <a:pt x="73333" y="105882"/>
                </a:lnTo>
                <a:lnTo>
                  <a:pt x="66666" y="9882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11" name="Shape 6311"/>
          <p:cNvSpPr/>
          <p:nvPr/>
        </p:nvSpPr>
        <p:spPr>
          <a:xfrm>
            <a:off x="7958138" y="5380037"/>
            <a:ext cx="11112" cy="12699"/>
          </a:xfrm>
          <a:custGeom>
            <a:pathLst>
              <a:path extrusionOk="0" h="120000" w="120000">
                <a:moveTo>
                  <a:pt x="60000" y="90000"/>
                </a:moveTo>
                <a:lnTo>
                  <a:pt x="30000" y="75000"/>
                </a:lnTo>
                <a:lnTo>
                  <a:pt x="15000" y="60000"/>
                </a:lnTo>
                <a:lnTo>
                  <a:pt x="0" y="45000"/>
                </a:lnTo>
                <a:lnTo>
                  <a:pt x="0" y="30000"/>
                </a:lnTo>
                <a:lnTo>
                  <a:pt x="0" y="15000"/>
                </a:lnTo>
                <a:lnTo>
                  <a:pt x="15000" y="0"/>
                </a:lnTo>
                <a:lnTo>
                  <a:pt x="45000" y="0"/>
                </a:lnTo>
                <a:lnTo>
                  <a:pt x="60000" y="0"/>
                </a:lnTo>
                <a:lnTo>
                  <a:pt x="60000" y="15000"/>
                </a:lnTo>
                <a:lnTo>
                  <a:pt x="75000" y="15000"/>
                </a:lnTo>
                <a:lnTo>
                  <a:pt x="90000" y="15000"/>
                </a:lnTo>
                <a:lnTo>
                  <a:pt x="105000" y="30000"/>
                </a:lnTo>
                <a:lnTo>
                  <a:pt x="105000" y="45000"/>
                </a:lnTo>
                <a:lnTo>
                  <a:pt x="105000" y="75000"/>
                </a:lnTo>
                <a:lnTo>
                  <a:pt x="105000" y="105000"/>
                </a:lnTo>
                <a:lnTo>
                  <a:pt x="90000" y="105000"/>
                </a:lnTo>
                <a:lnTo>
                  <a:pt x="75000" y="105000"/>
                </a:lnTo>
                <a:lnTo>
                  <a:pt x="60000"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12" name="Shape 6312"/>
          <p:cNvSpPr/>
          <p:nvPr/>
        </p:nvSpPr>
        <p:spPr>
          <a:xfrm>
            <a:off x="7958138" y="5380037"/>
            <a:ext cx="26987" cy="28575"/>
          </a:xfrm>
          <a:custGeom>
            <a:pathLst>
              <a:path extrusionOk="0" h="120000" w="120000">
                <a:moveTo>
                  <a:pt x="63157" y="93333"/>
                </a:moveTo>
                <a:lnTo>
                  <a:pt x="63157" y="93333"/>
                </a:lnTo>
                <a:lnTo>
                  <a:pt x="37894" y="73333"/>
                </a:lnTo>
                <a:lnTo>
                  <a:pt x="18947" y="66666"/>
                </a:lnTo>
                <a:lnTo>
                  <a:pt x="12631" y="60000"/>
                </a:lnTo>
                <a:lnTo>
                  <a:pt x="6315" y="53333"/>
                </a:lnTo>
                <a:lnTo>
                  <a:pt x="0" y="33333"/>
                </a:lnTo>
                <a:lnTo>
                  <a:pt x="0" y="26666"/>
                </a:lnTo>
                <a:lnTo>
                  <a:pt x="6315" y="13333"/>
                </a:lnTo>
                <a:lnTo>
                  <a:pt x="12631" y="0"/>
                </a:lnTo>
                <a:lnTo>
                  <a:pt x="18947" y="0"/>
                </a:lnTo>
                <a:lnTo>
                  <a:pt x="44210" y="0"/>
                </a:lnTo>
                <a:lnTo>
                  <a:pt x="56842" y="6666"/>
                </a:lnTo>
                <a:lnTo>
                  <a:pt x="63157" y="13333"/>
                </a:lnTo>
                <a:lnTo>
                  <a:pt x="75789" y="13333"/>
                </a:lnTo>
                <a:lnTo>
                  <a:pt x="101052" y="20000"/>
                </a:lnTo>
                <a:lnTo>
                  <a:pt x="107368" y="26666"/>
                </a:lnTo>
                <a:lnTo>
                  <a:pt x="113684" y="33333"/>
                </a:lnTo>
                <a:lnTo>
                  <a:pt x="113684" y="53333"/>
                </a:lnTo>
                <a:lnTo>
                  <a:pt x="107368" y="73333"/>
                </a:lnTo>
                <a:lnTo>
                  <a:pt x="107368" y="86666"/>
                </a:lnTo>
                <a:lnTo>
                  <a:pt x="107368" y="106666"/>
                </a:lnTo>
                <a:lnTo>
                  <a:pt x="94736" y="113333"/>
                </a:lnTo>
                <a:lnTo>
                  <a:pt x="75789" y="106666"/>
                </a:lnTo>
                <a:lnTo>
                  <a:pt x="63157" y="100000"/>
                </a:lnTo>
                <a:lnTo>
                  <a:pt x="63157" y="9333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13" name="Shape 6313"/>
          <p:cNvSpPr/>
          <p:nvPr/>
        </p:nvSpPr>
        <p:spPr>
          <a:xfrm>
            <a:off x="7872413" y="5478462"/>
            <a:ext cx="3174" cy="3174"/>
          </a:xfrm>
          <a:custGeom>
            <a:pathLst>
              <a:path extrusionOk="0" h="120000" w="120000">
                <a:moveTo>
                  <a:pt x="60000" y="60000"/>
                </a:moveTo>
                <a:lnTo>
                  <a:pt x="60000" y="0"/>
                </a:lnTo>
                <a:lnTo>
                  <a:pt x="0" y="0"/>
                </a:lnTo>
                <a:lnTo>
                  <a:pt x="0" y="60000"/>
                </a:lnTo>
                <a:lnTo>
                  <a:pt x="6000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14" name="Shape 6314"/>
          <p:cNvSpPr/>
          <p:nvPr/>
        </p:nvSpPr>
        <p:spPr>
          <a:xfrm>
            <a:off x="7872413" y="5478462"/>
            <a:ext cx="20636" cy="19049"/>
          </a:xfrm>
          <a:custGeom>
            <a:pathLst>
              <a:path extrusionOk="0" h="120000" w="120000">
                <a:moveTo>
                  <a:pt x="94285" y="70000"/>
                </a:moveTo>
                <a:lnTo>
                  <a:pt x="94285" y="70000"/>
                </a:lnTo>
                <a:lnTo>
                  <a:pt x="102857" y="50000"/>
                </a:lnTo>
                <a:lnTo>
                  <a:pt x="111428" y="30000"/>
                </a:lnTo>
                <a:lnTo>
                  <a:pt x="111428" y="10000"/>
                </a:lnTo>
                <a:lnTo>
                  <a:pt x="111428" y="0"/>
                </a:lnTo>
                <a:lnTo>
                  <a:pt x="94285" y="0"/>
                </a:lnTo>
                <a:lnTo>
                  <a:pt x="77142" y="0"/>
                </a:lnTo>
                <a:lnTo>
                  <a:pt x="68571" y="0"/>
                </a:lnTo>
                <a:lnTo>
                  <a:pt x="59999" y="0"/>
                </a:lnTo>
                <a:lnTo>
                  <a:pt x="0" y="40000"/>
                </a:lnTo>
                <a:lnTo>
                  <a:pt x="17142" y="110000"/>
                </a:lnTo>
                <a:lnTo>
                  <a:pt x="94285" y="7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15" name="Shape 6315"/>
          <p:cNvSpPr/>
          <p:nvPr/>
        </p:nvSpPr>
        <p:spPr>
          <a:xfrm>
            <a:off x="7962900" y="5519737"/>
            <a:ext cx="6349" cy="4762"/>
          </a:xfrm>
          <a:custGeom>
            <a:pathLst>
              <a:path extrusionOk="0" h="120000" w="120000">
                <a:moveTo>
                  <a:pt x="60000" y="40000"/>
                </a:moveTo>
                <a:lnTo>
                  <a:pt x="90000" y="40000"/>
                </a:lnTo>
                <a:lnTo>
                  <a:pt x="90000" y="0"/>
                </a:lnTo>
                <a:lnTo>
                  <a:pt x="60000" y="0"/>
                </a:lnTo>
                <a:lnTo>
                  <a:pt x="0" y="40000"/>
                </a:lnTo>
                <a:lnTo>
                  <a:pt x="30000" y="80000"/>
                </a:lnTo>
                <a:lnTo>
                  <a:pt x="6000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16" name="Shape 6316"/>
          <p:cNvSpPr/>
          <p:nvPr/>
        </p:nvSpPr>
        <p:spPr>
          <a:xfrm>
            <a:off x="7962900" y="5519737"/>
            <a:ext cx="20638" cy="20636"/>
          </a:xfrm>
          <a:custGeom>
            <a:pathLst>
              <a:path extrusionOk="0" h="120000" w="120000">
                <a:moveTo>
                  <a:pt x="88000" y="73846"/>
                </a:moveTo>
                <a:lnTo>
                  <a:pt x="88000" y="73846"/>
                </a:lnTo>
                <a:lnTo>
                  <a:pt x="96000" y="55384"/>
                </a:lnTo>
                <a:lnTo>
                  <a:pt x="112000" y="36923"/>
                </a:lnTo>
                <a:lnTo>
                  <a:pt x="112000" y="27692"/>
                </a:lnTo>
                <a:lnTo>
                  <a:pt x="104000" y="9230"/>
                </a:lnTo>
                <a:lnTo>
                  <a:pt x="88000" y="0"/>
                </a:lnTo>
                <a:lnTo>
                  <a:pt x="72000" y="0"/>
                </a:lnTo>
                <a:lnTo>
                  <a:pt x="64000" y="0"/>
                </a:lnTo>
                <a:lnTo>
                  <a:pt x="56000" y="0"/>
                </a:lnTo>
                <a:lnTo>
                  <a:pt x="0" y="46153"/>
                </a:lnTo>
                <a:lnTo>
                  <a:pt x="16000" y="110769"/>
                </a:lnTo>
                <a:lnTo>
                  <a:pt x="88000" y="7384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17" name="Shape 6317"/>
          <p:cNvSpPr/>
          <p:nvPr/>
        </p:nvSpPr>
        <p:spPr>
          <a:xfrm>
            <a:off x="7994650" y="5448300"/>
            <a:ext cx="1587" cy="12699"/>
          </a:xfrm>
          <a:custGeom>
            <a:pathLst>
              <a:path extrusionOk="0" h="120000" w="120000">
                <a:moveTo>
                  <a:pt x="80000" y="75000"/>
                </a:moveTo>
                <a:lnTo>
                  <a:pt x="80000" y="75000"/>
                </a:lnTo>
                <a:lnTo>
                  <a:pt x="80000" y="60000"/>
                </a:lnTo>
                <a:lnTo>
                  <a:pt x="80000" y="45000"/>
                </a:lnTo>
                <a:lnTo>
                  <a:pt x="80000" y="30000"/>
                </a:lnTo>
                <a:lnTo>
                  <a:pt x="40000" y="15000"/>
                </a:lnTo>
                <a:lnTo>
                  <a:pt x="40000" y="0"/>
                </a:lnTo>
                <a:lnTo>
                  <a:pt x="0" y="60000"/>
                </a:lnTo>
                <a:lnTo>
                  <a:pt x="0" y="105000"/>
                </a:lnTo>
                <a:lnTo>
                  <a:pt x="8000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18" name="Shape 6318"/>
          <p:cNvSpPr/>
          <p:nvPr/>
        </p:nvSpPr>
        <p:spPr>
          <a:xfrm>
            <a:off x="7994650" y="5448300"/>
            <a:ext cx="17462" cy="28575"/>
          </a:xfrm>
          <a:custGeom>
            <a:pathLst>
              <a:path extrusionOk="0" h="120000" w="120000">
                <a:moveTo>
                  <a:pt x="85714" y="86666"/>
                </a:moveTo>
                <a:lnTo>
                  <a:pt x="85714" y="86666"/>
                </a:lnTo>
                <a:lnTo>
                  <a:pt x="94285" y="73333"/>
                </a:lnTo>
                <a:lnTo>
                  <a:pt x="111428" y="60000"/>
                </a:lnTo>
                <a:lnTo>
                  <a:pt x="111428" y="53333"/>
                </a:lnTo>
                <a:lnTo>
                  <a:pt x="102857" y="46666"/>
                </a:lnTo>
                <a:lnTo>
                  <a:pt x="85714" y="33333"/>
                </a:lnTo>
                <a:lnTo>
                  <a:pt x="68571" y="20000"/>
                </a:lnTo>
                <a:lnTo>
                  <a:pt x="59999" y="6666"/>
                </a:lnTo>
                <a:lnTo>
                  <a:pt x="42857" y="0"/>
                </a:lnTo>
                <a:lnTo>
                  <a:pt x="0" y="66666"/>
                </a:lnTo>
                <a:lnTo>
                  <a:pt x="17142" y="113333"/>
                </a:lnTo>
                <a:lnTo>
                  <a:pt x="85714" y="8666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19" name="Shape 6319"/>
          <p:cNvSpPr/>
          <p:nvPr/>
        </p:nvSpPr>
        <p:spPr>
          <a:xfrm>
            <a:off x="7918450" y="5418137"/>
            <a:ext cx="12699" cy="12699"/>
          </a:xfrm>
          <a:custGeom>
            <a:pathLst>
              <a:path extrusionOk="0" h="120000" w="120000">
                <a:moveTo>
                  <a:pt x="0" y="45000"/>
                </a:moveTo>
                <a:lnTo>
                  <a:pt x="26666" y="45000"/>
                </a:lnTo>
                <a:lnTo>
                  <a:pt x="40000" y="30000"/>
                </a:lnTo>
                <a:lnTo>
                  <a:pt x="53333" y="45000"/>
                </a:lnTo>
                <a:lnTo>
                  <a:pt x="66666" y="60000"/>
                </a:lnTo>
                <a:lnTo>
                  <a:pt x="66666" y="75000"/>
                </a:lnTo>
                <a:lnTo>
                  <a:pt x="80000" y="90000"/>
                </a:lnTo>
                <a:lnTo>
                  <a:pt x="80000" y="105000"/>
                </a:lnTo>
                <a:lnTo>
                  <a:pt x="93333" y="105000"/>
                </a:lnTo>
                <a:lnTo>
                  <a:pt x="106666" y="105000"/>
                </a:lnTo>
                <a:lnTo>
                  <a:pt x="106666" y="75000"/>
                </a:lnTo>
                <a:lnTo>
                  <a:pt x="106666" y="45000"/>
                </a:lnTo>
                <a:lnTo>
                  <a:pt x="93333" y="30000"/>
                </a:lnTo>
                <a:lnTo>
                  <a:pt x="80000" y="15000"/>
                </a:lnTo>
                <a:lnTo>
                  <a:pt x="80000" y="0"/>
                </a:lnTo>
                <a:lnTo>
                  <a:pt x="66666" y="0"/>
                </a:lnTo>
                <a:lnTo>
                  <a:pt x="53333" y="0"/>
                </a:lnTo>
                <a:lnTo>
                  <a:pt x="40000" y="0"/>
                </a:lnTo>
                <a:lnTo>
                  <a:pt x="13333" y="15000"/>
                </a:lnTo>
                <a:lnTo>
                  <a:pt x="0" y="30000"/>
                </a:lnTo>
                <a:lnTo>
                  <a:pt x="0" y="4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20" name="Shape 6320"/>
          <p:cNvSpPr/>
          <p:nvPr/>
        </p:nvSpPr>
        <p:spPr>
          <a:xfrm>
            <a:off x="7918450" y="5418137"/>
            <a:ext cx="26987" cy="28575"/>
          </a:xfrm>
          <a:custGeom>
            <a:pathLst>
              <a:path extrusionOk="0" h="120000" w="120000">
                <a:moveTo>
                  <a:pt x="0" y="46666"/>
                </a:moveTo>
                <a:lnTo>
                  <a:pt x="0" y="46666"/>
                </a:lnTo>
                <a:lnTo>
                  <a:pt x="24000" y="46666"/>
                </a:lnTo>
                <a:lnTo>
                  <a:pt x="48000" y="40000"/>
                </a:lnTo>
                <a:lnTo>
                  <a:pt x="60000" y="46666"/>
                </a:lnTo>
                <a:lnTo>
                  <a:pt x="60000" y="53333"/>
                </a:lnTo>
                <a:lnTo>
                  <a:pt x="66000" y="66666"/>
                </a:lnTo>
                <a:lnTo>
                  <a:pt x="72000" y="86666"/>
                </a:lnTo>
                <a:lnTo>
                  <a:pt x="78000" y="93333"/>
                </a:lnTo>
                <a:lnTo>
                  <a:pt x="90000" y="106666"/>
                </a:lnTo>
                <a:lnTo>
                  <a:pt x="102000" y="113333"/>
                </a:lnTo>
                <a:lnTo>
                  <a:pt x="108000" y="113333"/>
                </a:lnTo>
                <a:lnTo>
                  <a:pt x="114000" y="106666"/>
                </a:lnTo>
                <a:lnTo>
                  <a:pt x="114000" y="86666"/>
                </a:lnTo>
                <a:lnTo>
                  <a:pt x="108000" y="73333"/>
                </a:lnTo>
                <a:lnTo>
                  <a:pt x="108000" y="53333"/>
                </a:lnTo>
                <a:lnTo>
                  <a:pt x="108000" y="46666"/>
                </a:lnTo>
                <a:lnTo>
                  <a:pt x="102000" y="33333"/>
                </a:lnTo>
                <a:lnTo>
                  <a:pt x="90000" y="20000"/>
                </a:lnTo>
                <a:lnTo>
                  <a:pt x="78000" y="6666"/>
                </a:lnTo>
                <a:lnTo>
                  <a:pt x="66000" y="0"/>
                </a:lnTo>
                <a:lnTo>
                  <a:pt x="60000" y="0"/>
                </a:lnTo>
                <a:lnTo>
                  <a:pt x="42000" y="0"/>
                </a:lnTo>
                <a:lnTo>
                  <a:pt x="18000" y="20000"/>
                </a:lnTo>
                <a:lnTo>
                  <a:pt x="6000" y="40000"/>
                </a:lnTo>
                <a:lnTo>
                  <a:pt x="0" y="4666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21" name="Shape 6321"/>
          <p:cNvSpPr/>
          <p:nvPr/>
        </p:nvSpPr>
        <p:spPr>
          <a:xfrm>
            <a:off x="7934325" y="5483225"/>
            <a:ext cx="9524" cy="9524"/>
          </a:xfrm>
          <a:custGeom>
            <a:pathLst>
              <a:path extrusionOk="0" h="120000" w="120000">
                <a:moveTo>
                  <a:pt x="100000" y="0"/>
                </a:moveTo>
                <a:lnTo>
                  <a:pt x="80000" y="60000"/>
                </a:lnTo>
                <a:lnTo>
                  <a:pt x="40000" y="100000"/>
                </a:lnTo>
                <a:lnTo>
                  <a:pt x="20000" y="100000"/>
                </a:lnTo>
                <a:lnTo>
                  <a:pt x="0" y="100000"/>
                </a:lnTo>
                <a:lnTo>
                  <a:pt x="10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22" name="Shape 6322"/>
          <p:cNvSpPr/>
          <p:nvPr/>
        </p:nvSpPr>
        <p:spPr>
          <a:xfrm>
            <a:off x="7943850" y="5491162"/>
            <a:ext cx="7937" cy="9524"/>
          </a:xfrm>
          <a:custGeom>
            <a:pathLst>
              <a:path extrusionOk="0" h="120000" w="120000">
                <a:moveTo>
                  <a:pt x="0" y="100000"/>
                </a:moveTo>
                <a:lnTo>
                  <a:pt x="0" y="100000"/>
                </a:lnTo>
                <a:lnTo>
                  <a:pt x="17142" y="40000"/>
                </a:lnTo>
                <a:lnTo>
                  <a:pt x="51428" y="0"/>
                </a:lnTo>
                <a:lnTo>
                  <a:pt x="85714" y="0"/>
                </a:lnTo>
                <a:lnTo>
                  <a:pt x="102857"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23" name="Shape 6323"/>
          <p:cNvSpPr/>
          <p:nvPr/>
        </p:nvSpPr>
        <p:spPr>
          <a:xfrm>
            <a:off x="7880350" y="5399087"/>
            <a:ext cx="14288" cy="17461"/>
          </a:xfrm>
          <a:custGeom>
            <a:pathLst>
              <a:path extrusionOk="0" h="120000" w="120000">
                <a:moveTo>
                  <a:pt x="0" y="109090"/>
                </a:moveTo>
                <a:lnTo>
                  <a:pt x="12000" y="98181"/>
                </a:lnTo>
                <a:lnTo>
                  <a:pt x="36000" y="87272"/>
                </a:lnTo>
                <a:lnTo>
                  <a:pt x="48000" y="76363"/>
                </a:lnTo>
                <a:lnTo>
                  <a:pt x="48000" y="65454"/>
                </a:lnTo>
                <a:lnTo>
                  <a:pt x="48000" y="54545"/>
                </a:lnTo>
                <a:lnTo>
                  <a:pt x="60000" y="43636"/>
                </a:lnTo>
                <a:lnTo>
                  <a:pt x="60000" y="32727"/>
                </a:lnTo>
                <a:lnTo>
                  <a:pt x="72000" y="32727"/>
                </a:lnTo>
                <a:lnTo>
                  <a:pt x="84000" y="21818"/>
                </a:lnTo>
                <a:lnTo>
                  <a:pt x="108000" y="10909"/>
                </a:lnTo>
                <a:lnTo>
                  <a:pt x="108000" y="0"/>
                </a:lnTo>
                <a:lnTo>
                  <a:pt x="0" y="10909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24" name="Shape 6324"/>
          <p:cNvSpPr/>
          <p:nvPr/>
        </p:nvSpPr>
        <p:spPr>
          <a:xfrm>
            <a:off x="7880350" y="5399087"/>
            <a:ext cx="30162" cy="33336"/>
          </a:xfrm>
          <a:custGeom>
            <a:pathLst>
              <a:path extrusionOk="0" h="120000" w="120000">
                <a:moveTo>
                  <a:pt x="0" y="114285"/>
                </a:moveTo>
                <a:lnTo>
                  <a:pt x="0" y="114285"/>
                </a:lnTo>
                <a:lnTo>
                  <a:pt x="11428" y="102857"/>
                </a:lnTo>
                <a:lnTo>
                  <a:pt x="34285" y="85714"/>
                </a:lnTo>
                <a:lnTo>
                  <a:pt x="45714" y="74285"/>
                </a:lnTo>
                <a:lnTo>
                  <a:pt x="45714" y="68571"/>
                </a:lnTo>
                <a:lnTo>
                  <a:pt x="51428" y="57142"/>
                </a:lnTo>
                <a:lnTo>
                  <a:pt x="57142" y="45714"/>
                </a:lnTo>
                <a:lnTo>
                  <a:pt x="62857" y="34285"/>
                </a:lnTo>
                <a:lnTo>
                  <a:pt x="74285" y="28571"/>
                </a:lnTo>
                <a:lnTo>
                  <a:pt x="91428" y="17142"/>
                </a:lnTo>
                <a:lnTo>
                  <a:pt x="108571" y="5714"/>
                </a:lnTo>
                <a:lnTo>
                  <a:pt x="114285"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25" name="Shape 6325"/>
          <p:cNvSpPr/>
          <p:nvPr/>
        </p:nvSpPr>
        <p:spPr>
          <a:xfrm>
            <a:off x="7918450" y="5368925"/>
            <a:ext cx="11113" cy="15875"/>
          </a:xfrm>
          <a:custGeom>
            <a:pathLst>
              <a:path extrusionOk="0" h="120000" w="120000">
                <a:moveTo>
                  <a:pt x="0" y="0"/>
                </a:moveTo>
                <a:lnTo>
                  <a:pt x="30000" y="0"/>
                </a:lnTo>
                <a:lnTo>
                  <a:pt x="45000" y="36000"/>
                </a:lnTo>
                <a:lnTo>
                  <a:pt x="60000" y="60000"/>
                </a:lnTo>
                <a:lnTo>
                  <a:pt x="60000" y="72000"/>
                </a:lnTo>
                <a:lnTo>
                  <a:pt x="75000" y="84000"/>
                </a:lnTo>
                <a:lnTo>
                  <a:pt x="90000" y="96000"/>
                </a:lnTo>
                <a:lnTo>
                  <a:pt x="105000" y="108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26" name="Shape 6326"/>
          <p:cNvSpPr/>
          <p:nvPr/>
        </p:nvSpPr>
        <p:spPr>
          <a:xfrm>
            <a:off x="7918450" y="5368925"/>
            <a:ext cx="25399" cy="31750"/>
          </a:xfrm>
          <a:custGeom>
            <a:pathLst>
              <a:path extrusionOk="0" h="120000" w="120000">
                <a:moveTo>
                  <a:pt x="0" y="0"/>
                </a:moveTo>
                <a:lnTo>
                  <a:pt x="0" y="0"/>
                </a:lnTo>
                <a:lnTo>
                  <a:pt x="24000" y="6000"/>
                </a:lnTo>
                <a:lnTo>
                  <a:pt x="48000" y="36000"/>
                </a:lnTo>
                <a:lnTo>
                  <a:pt x="66000" y="60000"/>
                </a:lnTo>
                <a:lnTo>
                  <a:pt x="66000" y="72000"/>
                </a:lnTo>
                <a:lnTo>
                  <a:pt x="72000" y="90000"/>
                </a:lnTo>
                <a:lnTo>
                  <a:pt x="96000" y="102000"/>
                </a:lnTo>
                <a:lnTo>
                  <a:pt x="108000" y="114000"/>
                </a:lnTo>
                <a:lnTo>
                  <a:pt x="114000" y="114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27" name="Shape 6327"/>
          <p:cNvSpPr/>
          <p:nvPr/>
        </p:nvSpPr>
        <p:spPr>
          <a:xfrm>
            <a:off x="7931150" y="5524500"/>
            <a:ext cx="12699" cy="14288"/>
          </a:xfrm>
          <a:custGeom>
            <a:pathLst>
              <a:path extrusionOk="0" h="120000" w="120000">
                <a:moveTo>
                  <a:pt x="0" y="106666"/>
                </a:moveTo>
                <a:lnTo>
                  <a:pt x="48000" y="106666"/>
                </a:lnTo>
                <a:lnTo>
                  <a:pt x="108000" y="106666"/>
                </a:lnTo>
                <a:lnTo>
                  <a:pt x="108000" y="53333"/>
                </a:lnTo>
                <a:lnTo>
                  <a:pt x="108000" y="0"/>
                </a:lnTo>
                <a:lnTo>
                  <a:pt x="4800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28" name="Shape 6328"/>
          <p:cNvSpPr/>
          <p:nvPr/>
        </p:nvSpPr>
        <p:spPr>
          <a:xfrm>
            <a:off x="7905750" y="5492750"/>
            <a:ext cx="11113" cy="12699"/>
          </a:xfrm>
          <a:custGeom>
            <a:pathLst>
              <a:path extrusionOk="0" h="120000" w="120000">
                <a:moveTo>
                  <a:pt x="0" y="75000"/>
                </a:moveTo>
                <a:lnTo>
                  <a:pt x="30000" y="105000"/>
                </a:lnTo>
                <a:lnTo>
                  <a:pt x="75000" y="105000"/>
                </a:lnTo>
                <a:lnTo>
                  <a:pt x="105000" y="75000"/>
                </a:lnTo>
                <a:lnTo>
                  <a:pt x="105000" y="30000"/>
                </a:lnTo>
                <a:lnTo>
                  <a:pt x="75000" y="0"/>
                </a:lnTo>
                <a:lnTo>
                  <a:pt x="3000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29" name="Shape 6329"/>
          <p:cNvSpPr/>
          <p:nvPr/>
        </p:nvSpPr>
        <p:spPr>
          <a:xfrm>
            <a:off x="7918450" y="5456237"/>
            <a:ext cx="12699" cy="14287"/>
          </a:xfrm>
          <a:custGeom>
            <a:pathLst>
              <a:path extrusionOk="0" h="120000" w="120000">
                <a:moveTo>
                  <a:pt x="0" y="106666"/>
                </a:moveTo>
                <a:lnTo>
                  <a:pt x="0" y="106666"/>
                </a:lnTo>
                <a:lnTo>
                  <a:pt x="48000" y="106666"/>
                </a:lnTo>
                <a:lnTo>
                  <a:pt x="108000" y="106666"/>
                </a:lnTo>
                <a:lnTo>
                  <a:pt x="108000" y="53333"/>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30" name="Shape 6330"/>
          <p:cNvSpPr/>
          <p:nvPr/>
        </p:nvSpPr>
        <p:spPr>
          <a:xfrm>
            <a:off x="7986713" y="5491162"/>
            <a:ext cx="14287" cy="12699"/>
          </a:xfrm>
          <a:custGeom>
            <a:pathLst>
              <a:path extrusionOk="0" h="120000" w="120000">
                <a:moveTo>
                  <a:pt x="0" y="75000"/>
                </a:moveTo>
                <a:lnTo>
                  <a:pt x="0" y="105000"/>
                </a:lnTo>
                <a:lnTo>
                  <a:pt x="48000" y="105000"/>
                </a:lnTo>
                <a:lnTo>
                  <a:pt x="108000" y="75000"/>
                </a:lnTo>
                <a:lnTo>
                  <a:pt x="108000" y="30000"/>
                </a:lnTo>
                <a:lnTo>
                  <a:pt x="48000" y="0"/>
                </a:lnTo>
                <a:lnTo>
                  <a:pt x="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31" name="Shape 6331"/>
          <p:cNvSpPr/>
          <p:nvPr/>
        </p:nvSpPr>
        <p:spPr>
          <a:xfrm>
            <a:off x="8015288" y="5384800"/>
            <a:ext cx="12699" cy="14288"/>
          </a:xfrm>
          <a:custGeom>
            <a:pathLst>
              <a:path extrusionOk="0" h="120000" w="120000">
                <a:moveTo>
                  <a:pt x="40000" y="53333"/>
                </a:moveTo>
                <a:lnTo>
                  <a:pt x="40000" y="106666"/>
                </a:lnTo>
                <a:lnTo>
                  <a:pt x="66666" y="106666"/>
                </a:lnTo>
                <a:lnTo>
                  <a:pt x="106666" y="106666"/>
                </a:lnTo>
                <a:lnTo>
                  <a:pt x="106666" y="53333"/>
                </a:lnTo>
                <a:lnTo>
                  <a:pt x="106666" y="0"/>
                </a:lnTo>
                <a:lnTo>
                  <a:pt x="66666" y="0"/>
                </a:lnTo>
                <a:lnTo>
                  <a:pt x="40000" y="0"/>
                </a:lnTo>
                <a:lnTo>
                  <a:pt x="0" y="53333"/>
                </a:lnTo>
                <a:lnTo>
                  <a:pt x="40000"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32" name="Shape 6332"/>
          <p:cNvSpPr/>
          <p:nvPr/>
        </p:nvSpPr>
        <p:spPr>
          <a:xfrm>
            <a:off x="8024813" y="5422900"/>
            <a:ext cx="14287" cy="14288"/>
          </a:xfrm>
          <a:custGeom>
            <a:pathLst>
              <a:path extrusionOk="0" h="120000" w="120000">
                <a:moveTo>
                  <a:pt x="0" y="53333"/>
                </a:moveTo>
                <a:lnTo>
                  <a:pt x="0" y="106666"/>
                </a:lnTo>
                <a:lnTo>
                  <a:pt x="48000" y="106666"/>
                </a:lnTo>
                <a:lnTo>
                  <a:pt x="108000" y="53333"/>
                </a:lnTo>
                <a:lnTo>
                  <a:pt x="108000" y="0"/>
                </a:lnTo>
                <a:lnTo>
                  <a:pt x="48000" y="0"/>
                </a:lnTo>
                <a:lnTo>
                  <a:pt x="0" y="0"/>
                </a:lnTo>
                <a:lnTo>
                  <a:pt x="0"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33" name="Shape 6333"/>
          <p:cNvSpPr/>
          <p:nvPr/>
        </p:nvSpPr>
        <p:spPr>
          <a:xfrm>
            <a:off x="7888288" y="5410200"/>
            <a:ext cx="15875" cy="12699"/>
          </a:xfrm>
          <a:custGeom>
            <a:pathLst>
              <a:path extrusionOk="0" h="120000" w="120000">
                <a:moveTo>
                  <a:pt x="0" y="75000"/>
                </a:moveTo>
                <a:lnTo>
                  <a:pt x="48000" y="105000"/>
                </a:lnTo>
                <a:lnTo>
                  <a:pt x="108000" y="105000"/>
                </a:lnTo>
                <a:lnTo>
                  <a:pt x="108000" y="75000"/>
                </a:lnTo>
                <a:lnTo>
                  <a:pt x="108000" y="30000"/>
                </a:lnTo>
                <a:lnTo>
                  <a:pt x="108000" y="0"/>
                </a:lnTo>
                <a:lnTo>
                  <a:pt x="48000" y="0"/>
                </a:lnTo>
                <a:lnTo>
                  <a:pt x="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34" name="Shape 6334"/>
          <p:cNvSpPr/>
          <p:nvPr/>
        </p:nvSpPr>
        <p:spPr>
          <a:xfrm>
            <a:off x="7845425" y="5434012"/>
            <a:ext cx="12699" cy="15875"/>
          </a:xfrm>
          <a:custGeom>
            <a:pathLst>
              <a:path extrusionOk="0" h="120000" w="120000">
                <a:moveTo>
                  <a:pt x="40000" y="108000"/>
                </a:moveTo>
                <a:lnTo>
                  <a:pt x="40000" y="108000"/>
                </a:lnTo>
                <a:lnTo>
                  <a:pt x="66666" y="108000"/>
                </a:lnTo>
                <a:lnTo>
                  <a:pt x="106666" y="108000"/>
                </a:lnTo>
                <a:lnTo>
                  <a:pt x="106666" y="0"/>
                </a:lnTo>
                <a:lnTo>
                  <a:pt x="66666" y="0"/>
                </a:lnTo>
                <a:lnTo>
                  <a:pt x="40000" y="0"/>
                </a:lnTo>
                <a:lnTo>
                  <a:pt x="0" y="0"/>
                </a:lnTo>
                <a:lnTo>
                  <a:pt x="0" y="108000"/>
                </a:lnTo>
                <a:lnTo>
                  <a:pt x="4000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35" name="Shape 6335"/>
          <p:cNvSpPr/>
          <p:nvPr/>
        </p:nvSpPr>
        <p:spPr>
          <a:xfrm>
            <a:off x="7859713" y="5389562"/>
            <a:ext cx="14287" cy="12699"/>
          </a:xfrm>
          <a:custGeom>
            <a:pathLst>
              <a:path extrusionOk="0" h="120000" w="120000">
                <a:moveTo>
                  <a:pt x="0" y="105000"/>
                </a:moveTo>
                <a:lnTo>
                  <a:pt x="0" y="105000"/>
                </a:lnTo>
                <a:lnTo>
                  <a:pt x="48000" y="105000"/>
                </a:lnTo>
                <a:lnTo>
                  <a:pt x="108000" y="105000"/>
                </a:lnTo>
                <a:lnTo>
                  <a:pt x="108000" y="75000"/>
                </a:lnTo>
                <a:lnTo>
                  <a:pt x="108000" y="30000"/>
                </a:lnTo>
                <a:lnTo>
                  <a:pt x="108000" y="0"/>
                </a:lnTo>
                <a:lnTo>
                  <a:pt x="48000" y="0"/>
                </a:lnTo>
                <a:lnTo>
                  <a:pt x="0" y="30000"/>
                </a:lnTo>
                <a:lnTo>
                  <a:pt x="0" y="75000"/>
                </a:lnTo>
                <a:lnTo>
                  <a:pt x="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36" name="Shape 6336"/>
          <p:cNvSpPr/>
          <p:nvPr/>
        </p:nvSpPr>
        <p:spPr>
          <a:xfrm>
            <a:off x="7945438" y="5349875"/>
            <a:ext cx="12699" cy="12699"/>
          </a:xfrm>
          <a:custGeom>
            <a:pathLst>
              <a:path extrusionOk="0" h="120000" w="120000">
                <a:moveTo>
                  <a:pt x="0" y="75000"/>
                </a:moveTo>
                <a:lnTo>
                  <a:pt x="40000" y="105000"/>
                </a:lnTo>
                <a:lnTo>
                  <a:pt x="66666" y="105000"/>
                </a:lnTo>
                <a:lnTo>
                  <a:pt x="66666" y="75000"/>
                </a:lnTo>
                <a:lnTo>
                  <a:pt x="106666" y="75000"/>
                </a:lnTo>
                <a:lnTo>
                  <a:pt x="106666" y="30000"/>
                </a:lnTo>
                <a:lnTo>
                  <a:pt x="106666" y="0"/>
                </a:lnTo>
                <a:lnTo>
                  <a:pt x="66666" y="0"/>
                </a:lnTo>
                <a:lnTo>
                  <a:pt x="40000" y="0"/>
                </a:lnTo>
                <a:lnTo>
                  <a:pt x="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37" name="Shape 6337"/>
          <p:cNvSpPr/>
          <p:nvPr/>
        </p:nvSpPr>
        <p:spPr>
          <a:xfrm>
            <a:off x="7905750" y="5556250"/>
            <a:ext cx="12699" cy="14288"/>
          </a:xfrm>
          <a:custGeom>
            <a:pathLst>
              <a:path extrusionOk="0" h="120000" w="120000">
                <a:moveTo>
                  <a:pt x="40000" y="106666"/>
                </a:moveTo>
                <a:lnTo>
                  <a:pt x="40000" y="106666"/>
                </a:lnTo>
                <a:lnTo>
                  <a:pt x="66666" y="106666"/>
                </a:lnTo>
                <a:lnTo>
                  <a:pt x="106666" y="106666"/>
                </a:lnTo>
                <a:lnTo>
                  <a:pt x="106666" y="53333"/>
                </a:lnTo>
                <a:lnTo>
                  <a:pt x="66666" y="0"/>
                </a:lnTo>
                <a:lnTo>
                  <a:pt x="40000" y="0"/>
                </a:lnTo>
                <a:lnTo>
                  <a:pt x="40000" y="53333"/>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38" name="Shape 6338"/>
          <p:cNvSpPr/>
          <p:nvPr/>
        </p:nvSpPr>
        <p:spPr>
          <a:xfrm>
            <a:off x="7964488" y="5551487"/>
            <a:ext cx="12699" cy="12699"/>
          </a:xfrm>
          <a:custGeom>
            <a:pathLst>
              <a:path extrusionOk="0" h="120000" w="120000">
                <a:moveTo>
                  <a:pt x="0" y="75000"/>
                </a:moveTo>
                <a:lnTo>
                  <a:pt x="40000" y="105000"/>
                </a:lnTo>
                <a:lnTo>
                  <a:pt x="66666" y="105000"/>
                </a:lnTo>
                <a:lnTo>
                  <a:pt x="66666" y="75000"/>
                </a:lnTo>
                <a:lnTo>
                  <a:pt x="106666" y="75000"/>
                </a:lnTo>
                <a:lnTo>
                  <a:pt x="106666" y="30000"/>
                </a:lnTo>
                <a:lnTo>
                  <a:pt x="106666" y="0"/>
                </a:lnTo>
                <a:lnTo>
                  <a:pt x="66666" y="0"/>
                </a:lnTo>
                <a:lnTo>
                  <a:pt x="40000" y="0"/>
                </a:lnTo>
                <a:lnTo>
                  <a:pt x="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39" name="Shape 6339"/>
          <p:cNvSpPr/>
          <p:nvPr/>
        </p:nvSpPr>
        <p:spPr>
          <a:xfrm>
            <a:off x="8020050" y="5492750"/>
            <a:ext cx="14288" cy="14288"/>
          </a:xfrm>
          <a:custGeom>
            <a:pathLst>
              <a:path extrusionOk="0" h="120000" w="120000">
                <a:moveTo>
                  <a:pt x="0" y="53333"/>
                </a:moveTo>
                <a:lnTo>
                  <a:pt x="48000" y="106666"/>
                </a:lnTo>
                <a:lnTo>
                  <a:pt x="108000" y="106666"/>
                </a:lnTo>
                <a:lnTo>
                  <a:pt x="108000" y="53333"/>
                </a:lnTo>
                <a:lnTo>
                  <a:pt x="108000" y="0"/>
                </a:lnTo>
                <a:lnTo>
                  <a:pt x="48000" y="0"/>
                </a:lnTo>
                <a:lnTo>
                  <a:pt x="0" y="0"/>
                </a:lnTo>
                <a:lnTo>
                  <a:pt x="0"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40" name="Shape 6340"/>
          <p:cNvSpPr/>
          <p:nvPr/>
        </p:nvSpPr>
        <p:spPr>
          <a:xfrm>
            <a:off x="8007350" y="5437187"/>
            <a:ext cx="14288" cy="12699"/>
          </a:xfrm>
          <a:custGeom>
            <a:pathLst>
              <a:path extrusionOk="0" h="120000" w="120000">
                <a:moveTo>
                  <a:pt x="0" y="105000"/>
                </a:moveTo>
                <a:lnTo>
                  <a:pt x="0" y="105000"/>
                </a:lnTo>
                <a:lnTo>
                  <a:pt x="48000" y="105000"/>
                </a:lnTo>
                <a:lnTo>
                  <a:pt x="108000" y="105000"/>
                </a:lnTo>
                <a:lnTo>
                  <a:pt x="108000" y="75000"/>
                </a:lnTo>
                <a:lnTo>
                  <a:pt x="108000" y="30000"/>
                </a:lnTo>
                <a:lnTo>
                  <a:pt x="48000" y="0"/>
                </a:lnTo>
                <a:lnTo>
                  <a:pt x="0" y="0"/>
                </a:lnTo>
                <a:lnTo>
                  <a:pt x="0" y="30000"/>
                </a:lnTo>
                <a:lnTo>
                  <a:pt x="0" y="75000"/>
                </a:lnTo>
                <a:lnTo>
                  <a:pt x="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41" name="Shape 6341"/>
          <p:cNvSpPr/>
          <p:nvPr/>
        </p:nvSpPr>
        <p:spPr>
          <a:xfrm>
            <a:off x="8032750" y="5456237"/>
            <a:ext cx="12699" cy="14287"/>
          </a:xfrm>
          <a:custGeom>
            <a:pathLst>
              <a:path extrusionOk="0" h="120000" w="120000">
                <a:moveTo>
                  <a:pt x="0" y="106666"/>
                </a:moveTo>
                <a:lnTo>
                  <a:pt x="0" y="106666"/>
                </a:ln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42" name="Shape 6342"/>
          <p:cNvSpPr/>
          <p:nvPr/>
        </p:nvSpPr>
        <p:spPr>
          <a:xfrm>
            <a:off x="8186738" y="5329237"/>
            <a:ext cx="242886" cy="271461"/>
          </a:xfrm>
          <a:custGeom>
            <a:pathLst>
              <a:path extrusionOk="0" h="120000" w="120000">
                <a:moveTo>
                  <a:pt x="69069" y="119298"/>
                </a:moveTo>
                <a:lnTo>
                  <a:pt x="69069" y="119298"/>
                </a:lnTo>
                <a:lnTo>
                  <a:pt x="64186" y="119298"/>
                </a:lnTo>
                <a:lnTo>
                  <a:pt x="60697" y="118596"/>
                </a:lnTo>
                <a:lnTo>
                  <a:pt x="56511" y="117192"/>
                </a:lnTo>
                <a:lnTo>
                  <a:pt x="53720" y="116491"/>
                </a:lnTo>
                <a:lnTo>
                  <a:pt x="50232" y="115087"/>
                </a:lnTo>
                <a:lnTo>
                  <a:pt x="47441" y="114385"/>
                </a:lnTo>
                <a:lnTo>
                  <a:pt x="43255" y="112982"/>
                </a:lnTo>
                <a:lnTo>
                  <a:pt x="38372" y="112280"/>
                </a:lnTo>
                <a:lnTo>
                  <a:pt x="35581" y="111578"/>
                </a:lnTo>
                <a:lnTo>
                  <a:pt x="32093" y="110877"/>
                </a:lnTo>
                <a:lnTo>
                  <a:pt x="29302" y="109473"/>
                </a:lnTo>
                <a:lnTo>
                  <a:pt x="25813" y="108070"/>
                </a:lnTo>
                <a:lnTo>
                  <a:pt x="23720" y="105964"/>
                </a:lnTo>
                <a:lnTo>
                  <a:pt x="20930" y="105263"/>
                </a:lnTo>
                <a:lnTo>
                  <a:pt x="18837" y="103157"/>
                </a:lnTo>
                <a:lnTo>
                  <a:pt x="17441" y="101754"/>
                </a:lnTo>
                <a:lnTo>
                  <a:pt x="16046" y="100350"/>
                </a:lnTo>
                <a:lnTo>
                  <a:pt x="13953" y="98245"/>
                </a:lnTo>
                <a:lnTo>
                  <a:pt x="12558" y="96140"/>
                </a:lnTo>
                <a:lnTo>
                  <a:pt x="11860" y="93333"/>
                </a:lnTo>
                <a:lnTo>
                  <a:pt x="10465" y="90526"/>
                </a:lnTo>
                <a:lnTo>
                  <a:pt x="8372" y="87719"/>
                </a:lnTo>
                <a:lnTo>
                  <a:pt x="8372" y="84912"/>
                </a:lnTo>
                <a:lnTo>
                  <a:pt x="7674" y="82105"/>
                </a:lnTo>
                <a:lnTo>
                  <a:pt x="6976" y="79298"/>
                </a:lnTo>
                <a:lnTo>
                  <a:pt x="4883" y="75087"/>
                </a:lnTo>
                <a:lnTo>
                  <a:pt x="4186" y="70877"/>
                </a:lnTo>
                <a:lnTo>
                  <a:pt x="2093" y="66666"/>
                </a:lnTo>
                <a:lnTo>
                  <a:pt x="697" y="63157"/>
                </a:lnTo>
                <a:lnTo>
                  <a:pt x="0" y="58947"/>
                </a:lnTo>
                <a:lnTo>
                  <a:pt x="0" y="55438"/>
                </a:lnTo>
                <a:lnTo>
                  <a:pt x="697" y="52631"/>
                </a:lnTo>
                <a:lnTo>
                  <a:pt x="2093" y="48421"/>
                </a:lnTo>
                <a:lnTo>
                  <a:pt x="4186" y="44210"/>
                </a:lnTo>
                <a:lnTo>
                  <a:pt x="6976" y="39298"/>
                </a:lnTo>
                <a:lnTo>
                  <a:pt x="8372" y="35087"/>
                </a:lnTo>
                <a:lnTo>
                  <a:pt x="11860" y="30175"/>
                </a:lnTo>
                <a:lnTo>
                  <a:pt x="13953" y="25964"/>
                </a:lnTo>
                <a:lnTo>
                  <a:pt x="17441" y="22456"/>
                </a:lnTo>
                <a:lnTo>
                  <a:pt x="18837" y="20350"/>
                </a:lnTo>
                <a:lnTo>
                  <a:pt x="23023" y="17543"/>
                </a:lnTo>
                <a:lnTo>
                  <a:pt x="27209" y="14035"/>
                </a:lnTo>
                <a:lnTo>
                  <a:pt x="33488" y="9824"/>
                </a:lnTo>
                <a:lnTo>
                  <a:pt x="41162" y="5614"/>
                </a:lnTo>
                <a:lnTo>
                  <a:pt x="48837" y="2807"/>
                </a:lnTo>
                <a:lnTo>
                  <a:pt x="57906" y="701"/>
                </a:lnTo>
                <a:lnTo>
                  <a:pt x="66976" y="0"/>
                </a:lnTo>
                <a:lnTo>
                  <a:pt x="74651" y="2807"/>
                </a:lnTo>
                <a:lnTo>
                  <a:pt x="78837" y="4210"/>
                </a:lnTo>
                <a:lnTo>
                  <a:pt x="81627" y="6315"/>
                </a:lnTo>
                <a:lnTo>
                  <a:pt x="85813" y="8421"/>
                </a:lnTo>
                <a:lnTo>
                  <a:pt x="89302" y="11228"/>
                </a:lnTo>
                <a:lnTo>
                  <a:pt x="93488" y="13333"/>
                </a:lnTo>
                <a:lnTo>
                  <a:pt x="98372" y="16140"/>
                </a:lnTo>
                <a:lnTo>
                  <a:pt x="100465" y="18947"/>
                </a:lnTo>
                <a:lnTo>
                  <a:pt x="103953" y="21754"/>
                </a:lnTo>
                <a:lnTo>
                  <a:pt x="105348" y="24561"/>
                </a:lnTo>
                <a:lnTo>
                  <a:pt x="107441" y="28771"/>
                </a:lnTo>
                <a:lnTo>
                  <a:pt x="110232" y="33684"/>
                </a:lnTo>
                <a:lnTo>
                  <a:pt x="112325" y="38596"/>
                </a:lnTo>
                <a:lnTo>
                  <a:pt x="113720" y="44210"/>
                </a:lnTo>
                <a:lnTo>
                  <a:pt x="115116" y="49122"/>
                </a:lnTo>
                <a:lnTo>
                  <a:pt x="117906" y="54035"/>
                </a:lnTo>
                <a:lnTo>
                  <a:pt x="118604" y="57543"/>
                </a:lnTo>
                <a:lnTo>
                  <a:pt x="118604" y="61754"/>
                </a:lnTo>
                <a:lnTo>
                  <a:pt x="119302" y="66666"/>
                </a:lnTo>
                <a:lnTo>
                  <a:pt x="119302" y="72280"/>
                </a:lnTo>
                <a:lnTo>
                  <a:pt x="118604" y="77894"/>
                </a:lnTo>
                <a:lnTo>
                  <a:pt x="118604" y="83508"/>
                </a:lnTo>
                <a:lnTo>
                  <a:pt x="117209" y="88421"/>
                </a:lnTo>
                <a:lnTo>
                  <a:pt x="115116" y="92631"/>
                </a:lnTo>
                <a:lnTo>
                  <a:pt x="113023" y="95438"/>
                </a:lnTo>
                <a:lnTo>
                  <a:pt x="107441" y="100350"/>
                </a:lnTo>
                <a:lnTo>
                  <a:pt x="103953" y="104561"/>
                </a:lnTo>
                <a:lnTo>
                  <a:pt x="99767" y="108771"/>
                </a:lnTo>
                <a:lnTo>
                  <a:pt x="94883" y="111578"/>
                </a:lnTo>
                <a:lnTo>
                  <a:pt x="92093" y="112982"/>
                </a:lnTo>
                <a:lnTo>
                  <a:pt x="87906" y="114385"/>
                </a:lnTo>
                <a:lnTo>
                  <a:pt x="83023" y="115087"/>
                </a:lnTo>
                <a:lnTo>
                  <a:pt x="79534" y="116491"/>
                </a:lnTo>
                <a:lnTo>
                  <a:pt x="75348" y="117894"/>
                </a:lnTo>
                <a:lnTo>
                  <a:pt x="72558" y="118596"/>
                </a:lnTo>
                <a:lnTo>
                  <a:pt x="69767" y="119298"/>
                </a:lnTo>
                <a:lnTo>
                  <a:pt x="69069" y="119298"/>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43" name="Shape 6343"/>
          <p:cNvSpPr/>
          <p:nvPr/>
        </p:nvSpPr>
        <p:spPr>
          <a:xfrm>
            <a:off x="8329613" y="5543550"/>
            <a:ext cx="15875" cy="4763"/>
          </a:xfrm>
          <a:custGeom>
            <a:pathLst>
              <a:path extrusionOk="0" h="120000" w="120000">
                <a:moveTo>
                  <a:pt x="87272" y="80000"/>
                </a:moveTo>
                <a:lnTo>
                  <a:pt x="54545" y="80000"/>
                </a:lnTo>
                <a:lnTo>
                  <a:pt x="43636" y="80000"/>
                </a:lnTo>
                <a:lnTo>
                  <a:pt x="32727" y="80000"/>
                </a:lnTo>
                <a:lnTo>
                  <a:pt x="21818" y="80000"/>
                </a:lnTo>
                <a:lnTo>
                  <a:pt x="10909" y="80000"/>
                </a:lnTo>
                <a:lnTo>
                  <a:pt x="0" y="80000"/>
                </a:lnTo>
                <a:lnTo>
                  <a:pt x="0" y="40000"/>
                </a:lnTo>
                <a:lnTo>
                  <a:pt x="10909" y="40000"/>
                </a:lnTo>
                <a:lnTo>
                  <a:pt x="21818" y="40000"/>
                </a:lnTo>
                <a:lnTo>
                  <a:pt x="32727" y="0"/>
                </a:lnTo>
                <a:lnTo>
                  <a:pt x="43636" y="0"/>
                </a:lnTo>
                <a:lnTo>
                  <a:pt x="54545" y="0"/>
                </a:lnTo>
                <a:lnTo>
                  <a:pt x="65454" y="0"/>
                </a:lnTo>
                <a:lnTo>
                  <a:pt x="76363" y="0"/>
                </a:lnTo>
                <a:lnTo>
                  <a:pt x="87272" y="40000"/>
                </a:lnTo>
                <a:lnTo>
                  <a:pt x="98181" y="40000"/>
                </a:lnTo>
                <a:lnTo>
                  <a:pt x="109090" y="40000"/>
                </a:lnTo>
                <a:lnTo>
                  <a:pt x="98181" y="80000"/>
                </a:lnTo>
                <a:lnTo>
                  <a:pt x="87272" y="8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44" name="Shape 6344"/>
          <p:cNvSpPr/>
          <p:nvPr/>
        </p:nvSpPr>
        <p:spPr>
          <a:xfrm>
            <a:off x="8329613" y="5543550"/>
            <a:ext cx="33336" cy="20638"/>
          </a:xfrm>
          <a:custGeom>
            <a:pathLst>
              <a:path extrusionOk="0" h="120000" w="120000">
                <a:moveTo>
                  <a:pt x="88695" y="92307"/>
                </a:moveTo>
                <a:lnTo>
                  <a:pt x="88695" y="92307"/>
                </a:lnTo>
                <a:lnTo>
                  <a:pt x="62608" y="92307"/>
                </a:lnTo>
                <a:lnTo>
                  <a:pt x="46956" y="92307"/>
                </a:lnTo>
                <a:lnTo>
                  <a:pt x="41739" y="101538"/>
                </a:lnTo>
                <a:lnTo>
                  <a:pt x="31304" y="110769"/>
                </a:lnTo>
                <a:lnTo>
                  <a:pt x="15652" y="101538"/>
                </a:lnTo>
                <a:lnTo>
                  <a:pt x="5217" y="92307"/>
                </a:lnTo>
                <a:lnTo>
                  <a:pt x="0" y="83076"/>
                </a:lnTo>
                <a:lnTo>
                  <a:pt x="0" y="64615"/>
                </a:lnTo>
                <a:lnTo>
                  <a:pt x="5217" y="46153"/>
                </a:lnTo>
                <a:lnTo>
                  <a:pt x="10434" y="36923"/>
                </a:lnTo>
                <a:lnTo>
                  <a:pt x="26086" y="27692"/>
                </a:lnTo>
                <a:lnTo>
                  <a:pt x="31304" y="18461"/>
                </a:lnTo>
                <a:lnTo>
                  <a:pt x="41739" y="9230"/>
                </a:lnTo>
                <a:lnTo>
                  <a:pt x="52173" y="0"/>
                </a:lnTo>
                <a:lnTo>
                  <a:pt x="67826" y="9230"/>
                </a:lnTo>
                <a:lnTo>
                  <a:pt x="78260" y="18461"/>
                </a:lnTo>
                <a:lnTo>
                  <a:pt x="88695" y="27692"/>
                </a:lnTo>
                <a:lnTo>
                  <a:pt x="99130" y="36923"/>
                </a:lnTo>
                <a:lnTo>
                  <a:pt x="109565" y="36923"/>
                </a:lnTo>
                <a:lnTo>
                  <a:pt x="114782" y="46153"/>
                </a:lnTo>
                <a:lnTo>
                  <a:pt x="114782" y="64615"/>
                </a:lnTo>
                <a:lnTo>
                  <a:pt x="104347" y="83076"/>
                </a:lnTo>
                <a:lnTo>
                  <a:pt x="99130" y="92307"/>
                </a:lnTo>
                <a:lnTo>
                  <a:pt x="88695" y="9230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45" name="Shape 6345"/>
          <p:cNvSpPr/>
          <p:nvPr/>
        </p:nvSpPr>
        <p:spPr>
          <a:xfrm>
            <a:off x="8251825" y="5392737"/>
            <a:ext cx="15875" cy="7937"/>
          </a:xfrm>
          <a:custGeom>
            <a:pathLst>
              <a:path extrusionOk="0" h="120000" w="120000">
                <a:moveTo>
                  <a:pt x="76363" y="72000"/>
                </a:moveTo>
                <a:lnTo>
                  <a:pt x="54545" y="72000"/>
                </a:lnTo>
                <a:lnTo>
                  <a:pt x="43636" y="72000"/>
                </a:lnTo>
                <a:lnTo>
                  <a:pt x="43636" y="96000"/>
                </a:lnTo>
                <a:lnTo>
                  <a:pt x="32727" y="96000"/>
                </a:lnTo>
                <a:lnTo>
                  <a:pt x="10909" y="96000"/>
                </a:lnTo>
                <a:lnTo>
                  <a:pt x="10909" y="72000"/>
                </a:lnTo>
                <a:lnTo>
                  <a:pt x="0" y="72000"/>
                </a:lnTo>
                <a:lnTo>
                  <a:pt x="10909" y="48000"/>
                </a:lnTo>
                <a:lnTo>
                  <a:pt x="21818" y="24000"/>
                </a:lnTo>
                <a:lnTo>
                  <a:pt x="32727" y="24000"/>
                </a:lnTo>
                <a:lnTo>
                  <a:pt x="43636" y="24000"/>
                </a:lnTo>
                <a:lnTo>
                  <a:pt x="43636" y="0"/>
                </a:lnTo>
                <a:lnTo>
                  <a:pt x="54545" y="0"/>
                </a:lnTo>
                <a:lnTo>
                  <a:pt x="65454" y="0"/>
                </a:lnTo>
                <a:lnTo>
                  <a:pt x="76363" y="24000"/>
                </a:lnTo>
                <a:lnTo>
                  <a:pt x="87272" y="24000"/>
                </a:lnTo>
                <a:lnTo>
                  <a:pt x="98181" y="48000"/>
                </a:lnTo>
                <a:lnTo>
                  <a:pt x="109090" y="48000"/>
                </a:lnTo>
                <a:lnTo>
                  <a:pt x="109090" y="72000"/>
                </a:lnTo>
                <a:lnTo>
                  <a:pt x="98181" y="72000"/>
                </a:lnTo>
                <a:lnTo>
                  <a:pt x="87272" y="72000"/>
                </a:lnTo>
                <a:lnTo>
                  <a:pt x="76363" y="72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46" name="Shape 6346"/>
          <p:cNvSpPr/>
          <p:nvPr/>
        </p:nvSpPr>
        <p:spPr>
          <a:xfrm>
            <a:off x="8251825" y="5392737"/>
            <a:ext cx="33338" cy="23812"/>
          </a:xfrm>
          <a:custGeom>
            <a:pathLst>
              <a:path extrusionOk="0" h="120000" w="120000">
                <a:moveTo>
                  <a:pt x="81818" y="88000"/>
                </a:moveTo>
                <a:lnTo>
                  <a:pt x="81818" y="88000"/>
                </a:lnTo>
                <a:lnTo>
                  <a:pt x="60000" y="96000"/>
                </a:lnTo>
                <a:lnTo>
                  <a:pt x="49090" y="96000"/>
                </a:lnTo>
                <a:lnTo>
                  <a:pt x="43636" y="104000"/>
                </a:lnTo>
                <a:lnTo>
                  <a:pt x="32727" y="112000"/>
                </a:lnTo>
                <a:lnTo>
                  <a:pt x="10909" y="112000"/>
                </a:lnTo>
                <a:lnTo>
                  <a:pt x="5454" y="96000"/>
                </a:lnTo>
                <a:lnTo>
                  <a:pt x="0" y="80000"/>
                </a:lnTo>
                <a:lnTo>
                  <a:pt x="0" y="72000"/>
                </a:lnTo>
                <a:lnTo>
                  <a:pt x="5454" y="56000"/>
                </a:lnTo>
                <a:lnTo>
                  <a:pt x="10909" y="48000"/>
                </a:lnTo>
                <a:lnTo>
                  <a:pt x="16363" y="32000"/>
                </a:lnTo>
                <a:lnTo>
                  <a:pt x="32727" y="32000"/>
                </a:lnTo>
                <a:lnTo>
                  <a:pt x="43636" y="24000"/>
                </a:lnTo>
                <a:lnTo>
                  <a:pt x="49090" y="8000"/>
                </a:lnTo>
                <a:lnTo>
                  <a:pt x="60000" y="0"/>
                </a:lnTo>
                <a:lnTo>
                  <a:pt x="70909" y="0"/>
                </a:lnTo>
                <a:lnTo>
                  <a:pt x="81818" y="16000"/>
                </a:lnTo>
                <a:lnTo>
                  <a:pt x="98181" y="32000"/>
                </a:lnTo>
                <a:lnTo>
                  <a:pt x="109090" y="48000"/>
                </a:lnTo>
                <a:lnTo>
                  <a:pt x="114545" y="64000"/>
                </a:lnTo>
                <a:lnTo>
                  <a:pt x="114545" y="72000"/>
                </a:lnTo>
                <a:lnTo>
                  <a:pt x="103636" y="80000"/>
                </a:lnTo>
                <a:lnTo>
                  <a:pt x="92727" y="88000"/>
                </a:lnTo>
                <a:lnTo>
                  <a:pt x="81818" y="88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47" name="Shape 6347"/>
          <p:cNvSpPr/>
          <p:nvPr/>
        </p:nvSpPr>
        <p:spPr>
          <a:xfrm>
            <a:off x="8278813" y="5522912"/>
            <a:ext cx="6349" cy="6349"/>
          </a:xfrm>
          <a:custGeom>
            <a:pathLst>
              <a:path extrusionOk="0" h="120000" w="120000">
                <a:moveTo>
                  <a:pt x="0" y="30000"/>
                </a:moveTo>
                <a:lnTo>
                  <a:pt x="0" y="30000"/>
                </a:lnTo>
                <a:lnTo>
                  <a:pt x="0" y="0"/>
                </a:lnTo>
                <a:lnTo>
                  <a:pt x="40000" y="0"/>
                </a:lnTo>
                <a:lnTo>
                  <a:pt x="80000" y="0"/>
                </a:lnTo>
                <a:lnTo>
                  <a:pt x="80000" y="30000"/>
                </a:lnTo>
                <a:lnTo>
                  <a:pt x="80000" y="60000"/>
                </a:lnTo>
                <a:lnTo>
                  <a:pt x="0" y="90000"/>
                </a:lnTo>
                <a:lnTo>
                  <a:pt x="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48" name="Shape 6348"/>
          <p:cNvSpPr/>
          <p:nvPr/>
        </p:nvSpPr>
        <p:spPr>
          <a:xfrm>
            <a:off x="8281988" y="5522912"/>
            <a:ext cx="15875" cy="22225"/>
          </a:xfrm>
          <a:custGeom>
            <a:pathLst>
              <a:path extrusionOk="0" h="120000" w="120000">
                <a:moveTo>
                  <a:pt x="108000" y="42857"/>
                </a:moveTo>
                <a:lnTo>
                  <a:pt x="108000" y="42857"/>
                </a:lnTo>
                <a:lnTo>
                  <a:pt x="96000" y="25714"/>
                </a:lnTo>
                <a:lnTo>
                  <a:pt x="84000" y="8571"/>
                </a:lnTo>
                <a:lnTo>
                  <a:pt x="72000" y="0"/>
                </a:lnTo>
                <a:lnTo>
                  <a:pt x="36000" y="0"/>
                </a:lnTo>
                <a:lnTo>
                  <a:pt x="24000" y="8571"/>
                </a:lnTo>
                <a:lnTo>
                  <a:pt x="12000" y="17142"/>
                </a:lnTo>
                <a:lnTo>
                  <a:pt x="12000" y="25714"/>
                </a:lnTo>
                <a:lnTo>
                  <a:pt x="12000" y="34285"/>
                </a:lnTo>
                <a:lnTo>
                  <a:pt x="0" y="85714"/>
                </a:lnTo>
                <a:lnTo>
                  <a:pt x="96000" y="111428"/>
                </a:lnTo>
                <a:lnTo>
                  <a:pt x="108000" y="4285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49" name="Shape 6349"/>
          <p:cNvSpPr/>
          <p:nvPr/>
        </p:nvSpPr>
        <p:spPr>
          <a:xfrm>
            <a:off x="8367713" y="5475287"/>
            <a:ext cx="3174" cy="6349"/>
          </a:xfrm>
          <a:custGeom>
            <a:pathLst>
              <a:path extrusionOk="0" h="120000" w="120000">
                <a:moveTo>
                  <a:pt x="0" y="30000"/>
                </a:moveTo>
                <a:lnTo>
                  <a:pt x="0" y="30000"/>
                </a:lnTo>
                <a:lnTo>
                  <a:pt x="0" y="0"/>
                </a:lnTo>
                <a:lnTo>
                  <a:pt x="60000" y="0"/>
                </a:lnTo>
                <a:lnTo>
                  <a:pt x="60000" y="30000"/>
                </a:lnTo>
                <a:lnTo>
                  <a:pt x="60000" y="60000"/>
                </a:lnTo>
                <a:lnTo>
                  <a:pt x="0" y="90000"/>
                </a:lnTo>
                <a:lnTo>
                  <a:pt x="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50" name="Shape 6350"/>
          <p:cNvSpPr/>
          <p:nvPr/>
        </p:nvSpPr>
        <p:spPr>
          <a:xfrm>
            <a:off x="8369300" y="5475287"/>
            <a:ext cx="17462" cy="22225"/>
          </a:xfrm>
          <a:custGeom>
            <a:pathLst>
              <a:path extrusionOk="0" h="120000" w="120000">
                <a:moveTo>
                  <a:pt x="109090" y="51428"/>
                </a:moveTo>
                <a:lnTo>
                  <a:pt x="109090" y="51428"/>
                </a:lnTo>
                <a:lnTo>
                  <a:pt x="98181" y="25714"/>
                </a:lnTo>
                <a:lnTo>
                  <a:pt x="76363" y="17142"/>
                </a:lnTo>
                <a:lnTo>
                  <a:pt x="65454" y="0"/>
                </a:lnTo>
                <a:lnTo>
                  <a:pt x="43636" y="0"/>
                </a:lnTo>
                <a:lnTo>
                  <a:pt x="32727" y="8571"/>
                </a:lnTo>
                <a:lnTo>
                  <a:pt x="21818" y="17142"/>
                </a:lnTo>
                <a:lnTo>
                  <a:pt x="10909" y="17142"/>
                </a:lnTo>
                <a:lnTo>
                  <a:pt x="10909" y="25714"/>
                </a:lnTo>
                <a:lnTo>
                  <a:pt x="0" y="85714"/>
                </a:lnTo>
                <a:lnTo>
                  <a:pt x="87272" y="111428"/>
                </a:lnTo>
                <a:lnTo>
                  <a:pt x="109090" y="5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51" name="Shape 6351"/>
          <p:cNvSpPr/>
          <p:nvPr/>
        </p:nvSpPr>
        <p:spPr>
          <a:xfrm>
            <a:off x="8328025" y="5414962"/>
            <a:ext cx="7937" cy="6349"/>
          </a:xfrm>
          <a:custGeom>
            <a:pathLst>
              <a:path extrusionOk="0" h="120000" w="120000">
                <a:moveTo>
                  <a:pt x="90000" y="30000"/>
                </a:moveTo>
                <a:lnTo>
                  <a:pt x="90000" y="30000"/>
                </a:lnTo>
                <a:lnTo>
                  <a:pt x="90000" y="0"/>
                </a:lnTo>
                <a:lnTo>
                  <a:pt x="60000" y="0"/>
                </a:lnTo>
                <a:lnTo>
                  <a:pt x="30000" y="0"/>
                </a:lnTo>
                <a:lnTo>
                  <a:pt x="0" y="0"/>
                </a:lnTo>
                <a:lnTo>
                  <a:pt x="30000" y="60000"/>
                </a:lnTo>
                <a:lnTo>
                  <a:pt x="90000" y="90000"/>
                </a:lnTo>
                <a:lnTo>
                  <a:pt x="90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52" name="Shape 6352"/>
          <p:cNvSpPr/>
          <p:nvPr/>
        </p:nvSpPr>
        <p:spPr>
          <a:xfrm>
            <a:off x="8328025" y="5414962"/>
            <a:ext cx="22225" cy="22225"/>
          </a:xfrm>
          <a:custGeom>
            <a:pathLst>
              <a:path extrusionOk="0" h="120000" w="120000">
                <a:moveTo>
                  <a:pt x="112500" y="51428"/>
                </a:moveTo>
                <a:lnTo>
                  <a:pt x="112500" y="51428"/>
                </a:lnTo>
                <a:lnTo>
                  <a:pt x="105000" y="25714"/>
                </a:lnTo>
                <a:lnTo>
                  <a:pt x="97500" y="17142"/>
                </a:lnTo>
                <a:lnTo>
                  <a:pt x="97500" y="0"/>
                </a:lnTo>
                <a:lnTo>
                  <a:pt x="75000" y="0"/>
                </a:lnTo>
                <a:lnTo>
                  <a:pt x="52500" y="0"/>
                </a:lnTo>
                <a:lnTo>
                  <a:pt x="37500" y="8571"/>
                </a:lnTo>
                <a:lnTo>
                  <a:pt x="7500" y="17142"/>
                </a:lnTo>
                <a:lnTo>
                  <a:pt x="0" y="17142"/>
                </a:lnTo>
                <a:lnTo>
                  <a:pt x="45000" y="85714"/>
                </a:lnTo>
                <a:lnTo>
                  <a:pt x="105000" y="111428"/>
                </a:lnTo>
                <a:lnTo>
                  <a:pt x="112500" y="5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53" name="Shape 6353"/>
          <p:cNvSpPr/>
          <p:nvPr/>
        </p:nvSpPr>
        <p:spPr>
          <a:xfrm>
            <a:off x="8261350" y="5449887"/>
            <a:ext cx="15875" cy="6349"/>
          </a:xfrm>
          <a:custGeom>
            <a:pathLst>
              <a:path extrusionOk="0" h="120000" w="120000">
                <a:moveTo>
                  <a:pt x="10909" y="90000"/>
                </a:moveTo>
                <a:lnTo>
                  <a:pt x="10909" y="60000"/>
                </a:lnTo>
                <a:lnTo>
                  <a:pt x="21818" y="60000"/>
                </a:lnTo>
                <a:lnTo>
                  <a:pt x="32727" y="30000"/>
                </a:lnTo>
                <a:lnTo>
                  <a:pt x="43636" y="30000"/>
                </a:lnTo>
                <a:lnTo>
                  <a:pt x="54545" y="60000"/>
                </a:lnTo>
                <a:lnTo>
                  <a:pt x="76363" y="60000"/>
                </a:lnTo>
                <a:lnTo>
                  <a:pt x="87272" y="60000"/>
                </a:lnTo>
                <a:lnTo>
                  <a:pt x="98181" y="60000"/>
                </a:lnTo>
                <a:lnTo>
                  <a:pt x="109090" y="30000"/>
                </a:lnTo>
                <a:lnTo>
                  <a:pt x="98181" y="30000"/>
                </a:lnTo>
                <a:lnTo>
                  <a:pt x="87272" y="30000"/>
                </a:lnTo>
                <a:lnTo>
                  <a:pt x="65454" y="0"/>
                </a:lnTo>
                <a:lnTo>
                  <a:pt x="54545" y="0"/>
                </a:lnTo>
                <a:lnTo>
                  <a:pt x="43636" y="0"/>
                </a:lnTo>
                <a:lnTo>
                  <a:pt x="32727" y="0"/>
                </a:lnTo>
                <a:lnTo>
                  <a:pt x="21818" y="0"/>
                </a:lnTo>
                <a:lnTo>
                  <a:pt x="10909" y="0"/>
                </a:lnTo>
                <a:lnTo>
                  <a:pt x="0" y="30000"/>
                </a:lnTo>
                <a:lnTo>
                  <a:pt x="0" y="60000"/>
                </a:lnTo>
                <a:lnTo>
                  <a:pt x="10909"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54" name="Shape 6354"/>
          <p:cNvSpPr/>
          <p:nvPr/>
        </p:nvSpPr>
        <p:spPr>
          <a:xfrm>
            <a:off x="8261350" y="5449887"/>
            <a:ext cx="31750" cy="22225"/>
          </a:xfrm>
          <a:custGeom>
            <a:pathLst>
              <a:path extrusionOk="0" h="120000" w="120000">
                <a:moveTo>
                  <a:pt x="5454" y="111428"/>
                </a:moveTo>
                <a:lnTo>
                  <a:pt x="5454" y="111428"/>
                </a:lnTo>
                <a:lnTo>
                  <a:pt x="10909" y="85714"/>
                </a:lnTo>
                <a:lnTo>
                  <a:pt x="21818" y="59999"/>
                </a:lnTo>
                <a:lnTo>
                  <a:pt x="38181" y="51428"/>
                </a:lnTo>
                <a:lnTo>
                  <a:pt x="49090" y="51428"/>
                </a:lnTo>
                <a:lnTo>
                  <a:pt x="60000" y="59999"/>
                </a:lnTo>
                <a:lnTo>
                  <a:pt x="76363" y="59999"/>
                </a:lnTo>
                <a:lnTo>
                  <a:pt x="92727" y="68571"/>
                </a:lnTo>
                <a:lnTo>
                  <a:pt x="98181" y="68571"/>
                </a:lnTo>
                <a:lnTo>
                  <a:pt x="109090" y="59999"/>
                </a:lnTo>
                <a:lnTo>
                  <a:pt x="114545" y="51428"/>
                </a:lnTo>
                <a:lnTo>
                  <a:pt x="114545" y="42857"/>
                </a:lnTo>
                <a:lnTo>
                  <a:pt x="103636" y="34285"/>
                </a:lnTo>
                <a:lnTo>
                  <a:pt x="92727" y="25714"/>
                </a:lnTo>
                <a:lnTo>
                  <a:pt x="70909" y="8571"/>
                </a:lnTo>
                <a:lnTo>
                  <a:pt x="60000" y="0"/>
                </a:lnTo>
                <a:lnTo>
                  <a:pt x="49090" y="0"/>
                </a:lnTo>
                <a:lnTo>
                  <a:pt x="38181" y="0"/>
                </a:lnTo>
                <a:lnTo>
                  <a:pt x="21818" y="0"/>
                </a:lnTo>
                <a:lnTo>
                  <a:pt x="10909" y="8571"/>
                </a:lnTo>
                <a:lnTo>
                  <a:pt x="5454" y="17142"/>
                </a:lnTo>
                <a:lnTo>
                  <a:pt x="0" y="42857"/>
                </a:lnTo>
                <a:lnTo>
                  <a:pt x="0" y="77142"/>
                </a:lnTo>
                <a:lnTo>
                  <a:pt x="5454" y="102857"/>
                </a:lnTo>
                <a:lnTo>
                  <a:pt x="5454" y="11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55" name="Shape 6355"/>
          <p:cNvSpPr/>
          <p:nvPr/>
        </p:nvSpPr>
        <p:spPr>
          <a:xfrm>
            <a:off x="8320088" y="5478462"/>
            <a:ext cx="15875" cy="4762"/>
          </a:xfrm>
          <a:custGeom>
            <a:pathLst>
              <a:path extrusionOk="0" h="120000" w="120000">
                <a:moveTo>
                  <a:pt x="0" y="0"/>
                </a:moveTo>
                <a:lnTo>
                  <a:pt x="108000" y="40000"/>
                </a:lnTo>
                <a:lnTo>
                  <a:pt x="108000" y="80000"/>
                </a:lnTo>
                <a:lnTo>
                  <a:pt x="48000" y="80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56" name="Shape 6356"/>
          <p:cNvSpPr/>
          <p:nvPr/>
        </p:nvSpPr>
        <p:spPr>
          <a:xfrm>
            <a:off x="8332788" y="5481637"/>
            <a:ext cx="4762" cy="14287"/>
          </a:xfrm>
          <a:custGeom>
            <a:pathLst>
              <a:path extrusionOk="0" h="120000" w="120000">
                <a:moveTo>
                  <a:pt x="90000" y="106666"/>
                </a:moveTo>
                <a:lnTo>
                  <a:pt x="90000" y="106666"/>
                </a:lnTo>
                <a:lnTo>
                  <a:pt x="0" y="66666"/>
                </a:lnTo>
                <a:lnTo>
                  <a:pt x="0" y="40000"/>
                </a:lnTo>
                <a:lnTo>
                  <a:pt x="0" y="13333"/>
                </a:lnTo>
                <a:lnTo>
                  <a:pt x="60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57" name="Shape 6357"/>
          <p:cNvSpPr/>
          <p:nvPr/>
        </p:nvSpPr>
        <p:spPr>
          <a:xfrm>
            <a:off x="8228013" y="5461000"/>
            <a:ext cx="7937" cy="26987"/>
          </a:xfrm>
          <a:custGeom>
            <a:pathLst>
              <a:path extrusionOk="0" h="120000" w="120000">
                <a:moveTo>
                  <a:pt x="0" y="112941"/>
                </a:moveTo>
                <a:lnTo>
                  <a:pt x="20000" y="98823"/>
                </a:lnTo>
                <a:lnTo>
                  <a:pt x="20000" y="77647"/>
                </a:lnTo>
                <a:lnTo>
                  <a:pt x="20000" y="70588"/>
                </a:lnTo>
                <a:lnTo>
                  <a:pt x="20000" y="63529"/>
                </a:lnTo>
                <a:lnTo>
                  <a:pt x="40000" y="63529"/>
                </a:lnTo>
                <a:lnTo>
                  <a:pt x="40000" y="56470"/>
                </a:lnTo>
                <a:lnTo>
                  <a:pt x="60000" y="49411"/>
                </a:lnTo>
                <a:lnTo>
                  <a:pt x="80000" y="42352"/>
                </a:lnTo>
                <a:lnTo>
                  <a:pt x="80000" y="28235"/>
                </a:lnTo>
                <a:lnTo>
                  <a:pt x="80000" y="21176"/>
                </a:lnTo>
                <a:lnTo>
                  <a:pt x="100000" y="7058"/>
                </a:lnTo>
                <a:lnTo>
                  <a:pt x="100000" y="0"/>
                </a:lnTo>
                <a:lnTo>
                  <a:pt x="0" y="112941"/>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58" name="Shape 6358"/>
          <p:cNvSpPr/>
          <p:nvPr/>
        </p:nvSpPr>
        <p:spPr>
          <a:xfrm>
            <a:off x="8235950" y="5461000"/>
            <a:ext cx="11113" cy="42862"/>
          </a:xfrm>
          <a:custGeom>
            <a:pathLst>
              <a:path extrusionOk="0" h="120000" w="120000">
                <a:moveTo>
                  <a:pt x="102857" y="115555"/>
                </a:moveTo>
                <a:lnTo>
                  <a:pt x="102857" y="115555"/>
                </a:lnTo>
                <a:lnTo>
                  <a:pt x="85714" y="97777"/>
                </a:lnTo>
                <a:lnTo>
                  <a:pt x="85714" y="80000"/>
                </a:lnTo>
                <a:lnTo>
                  <a:pt x="85714" y="71111"/>
                </a:lnTo>
                <a:lnTo>
                  <a:pt x="85714" y="66666"/>
                </a:lnTo>
                <a:lnTo>
                  <a:pt x="68571" y="62222"/>
                </a:lnTo>
                <a:lnTo>
                  <a:pt x="51428" y="57777"/>
                </a:lnTo>
                <a:lnTo>
                  <a:pt x="34285" y="48888"/>
                </a:lnTo>
                <a:lnTo>
                  <a:pt x="17142" y="44444"/>
                </a:lnTo>
                <a:lnTo>
                  <a:pt x="17142" y="31111"/>
                </a:lnTo>
                <a:lnTo>
                  <a:pt x="17142" y="22222"/>
                </a:lnTo>
                <a:lnTo>
                  <a:pt x="0" y="4444"/>
                </a:lnTo>
                <a:lnTo>
                  <a:pt x="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59" name="Shape 6359"/>
          <p:cNvSpPr/>
          <p:nvPr/>
        </p:nvSpPr>
        <p:spPr>
          <a:xfrm>
            <a:off x="8213725" y="5419725"/>
            <a:ext cx="26987" cy="14288"/>
          </a:xfrm>
          <a:custGeom>
            <a:pathLst>
              <a:path extrusionOk="0" h="120000" w="120000">
                <a:moveTo>
                  <a:pt x="0" y="0"/>
                </a:moveTo>
                <a:lnTo>
                  <a:pt x="18947" y="53333"/>
                </a:lnTo>
                <a:lnTo>
                  <a:pt x="37894" y="106666"/>
                </a:lnTo>
                <a:lnTo>
                  <a:pt x="56842" y="53333"/>
                </a:lnTo>
                <a:lnTo>
                  <a:pt x="69473" y="0"/>
                </a:lnTo>
                <a:lnTo>
                  <a:pt x="82105" y="0"/>
                </a:lnTo>
                <a:lnTo>
                  <a:pt x="94736" y="0"/>
                </a:lnTo>
                <a:lnTo>
                  <a:pt x="107368" y="53333"/>
                </a:lnTo>
                <a:lnTo>
                  <a:pt x="113684" y="53333"/>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60" name="Shape 6360"/>
          <p:cNvSpPr/>
          <p:nvPr/>
        </p:nvSpPr>
        <p:spPr>
          <a:xfrm>
            <a:off x="8213725" y="5432425"/>
            <a:ext cx="42862" cy="4763"/>
          </a:xfrm>
          <a:custGeom>
            <a:pathLst>
              <a:path extrusionOk="0" h="120000" w="120000">
                <a:moveTo>
                  <a:pt x="0" y="80000"/>
                </a:moveTo>
                <a:lnTo>
                  <a:pt x="0" y="80000"/>
                </a:lnTo>
                <a:lnTo>
                  <a:pt x="16000" y="40000"/>
                </a:lnTo>
                <a:lnTo>
                  <a:pt x="36000" y="0"/>
                </a:lnTo>
                <a:lnTo>
                  <a:pt x="60000" y="40000"/>
                </a:lnTo>
                <a:lnTo>
                  <a:pt x="72000" y="80000"/>
                </a:lnTo>
                <a:lnTo>
                  <a:pt x="84000" y="80000"/>
                </a:lnTo>
                <a:lnTo>
                  <a:pt x="100000" y="80000"/>
                </a:lnTo>
                <a:lnTo>
                  <a:pt x="112000" y="40000"/>
                </a:lnTo>
                <a:lnTo>
                  <a:pt x="116000" y="4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61" name="Shape 6361"/>
          <p:cNvSpPr/>
          <p:nvPr/>
        </p:nvSpPr>
        <p:spPr>
          <a:xfrm>
            <a:off x="8353425" y="5500687"/>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62" name="Shape 6362"/>
          <p:cNvSpPr/>
          <p:nvPr/>
        </p:nvSpPr>
        <p:spPr>
          <a:xfrm>
            <a:off x="8312150" y="5503862"/>
            <a:ext cx="12699" cy="14287"/>
          </a:xfrm>
          <a:custGeom>
            <a:pathLst>
              <a:path extrusionOk="0" h="120000" w="120000">
                <a:moveTo>
                  <a:pt x="48000" y="106666"/>
                </a:moveTo>
                <a:lnTo>
                  <a:pt x="48000" y="106666"/>
                </a:ln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63" name="Shape 6363"/>
          <p:cNvSpPr/>
          <p:nvPr/>
        </p:nvSpPr>
        <p:spPr>
          <a:xfrm>
            <a:off x="8291513" y="5472112"/>
            <a:ext cx="14287" cy="12699"/>
          </a:xfrm>
          <a:custGeom>
            <a:pathLst>
              <a:path extrusionOk="0" h="120000" w="120000">
                <a:moveTo>
                  <a:pt x="48000" y="105000"/>
                </a:moveTo>
                <a:lnTo>
                  <a:pt x="108000" y="105000"/>
                </a:lnTo>
                <a:lnTo>
                  <a:pt x="108000" y="75000"/>
                </a:lnTo>
                <a:lnTo>
                  <a:pt x="108000" y="30000"/>
                </a:lnTo>
                <a:lnTo>
                  <a:pt x="108000" y="0"/>
                </a:lnTo>
                <a:lnTo>
                  <a:pt x="48000" y="0"/>
                </a:lnTo>
                <a:lnTo>
                  <a:pt x="48000" y="30000"/>
                </a:lnTo>
                <a:lnTo>
                  <a:pt x="0" y="30000"/>
                </a:lnTo>
                <a:lnTo>
                  <a:pt x="0" y="7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64" name="Shape 6364"/>
          <p:cNvSpPr/>
          <p:nvPr/>
        </p:nvSpPr>
        <p:spPr>
          <a:xfrm>
            <a:off x="8362950" y="5434012"/>
            <a:ext cx="12699" cy="14287"/>
          </a:xfrm>
          <a:custGeom>
            <a:pathLst>
              <a:path extrusionOk="0" h="120000" w="120000">
                <a:moveTo>
                  <a:pt x="0" y="106666"/>
                </a:moveTo>
                <a:lnTo>
                  <a:pt x="48000" y="106666"/>
                </a:lnTo>
                <a:lnTo>
                  <a:pt x="108000" y="53333"/>
                </a:lnTo>
                <a:lnTo>
                  <a:pt x="48000" y="53333"/>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65" name="Shape 6365"/>
          <p:cNvSpPr/>
          <p:nvPr/>
        </p:nvSpPr>
        <p:spPr>
          <a:xfrm>
            <a:off x="8291513" y="5349875"/>
            <a:ext cx="14287"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7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66" name="Shape 6366"/>
          <p:cNvSpPr/>
          <p:nvPr/>
        </p:nvSpPr>
        <p:spPr>
          <a:xfrm>
            <a:off x="8329613" y="5364162"/>
            <a:ext cx="12699"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67" name="Shape 6367"/>
          <p:cNvSpPr/>
          <p:nvPr/>
        </p:nvSpPr>
        <p:spPr>
          <a:xfrm>
            <a:off x="8237538" y="5465762"/>
            <a:ext cx="12699"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68" name="Shape 6368"/>
          <p:cNvSpPr/>
          <p:nvPr/>
        </p:nvSpPr>
        <p:spPr>
          <a:xfrm>
            <a:off x="8231188" y="5514975"/>
            <a:ext cx="15875" cy="15875"/>
          </a:xfrm>
          <a:custGeom>
            <a:pathLst>
              <a:path extrusionOk="0" h="120000" w="120000">
                <a:moveTo>
                  <a:pt x="108000" y="108000"/>
                </a:moveTo>
                <a:lnTo>
                  <a:pt x="108000" y="108000"/>
                </a:lnTo>
                <a:lnTo>
                  <a:pt x="108000" y="0"/>
                </a:lnTo>
                <a:lnTo>
                  <a:pt x="48000" y="0"/>
                </a:lnTo>
                <a:lnTo>
                  <a:pt x="0" y="0"/>
                </a:lnTo>
                <a:lnTo>
                  <a:pt x="0" y="108000"/>
                </a:lnTo>
                <a:lnTo>
                  <a:pt x="48000" y="108000"/>
                </a:lnTo>
                <a:lnTo>
                  <a:pt x="10800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69" name="Shape 6369"/>
          <p:cNvSpPr/>
          <p:nvPr/>
        </p:nvSpPr>
        <p:spPr>
          <a:xfrm>
            <a:off x="8202613" y="5475287"/>
            <a:ext cx="14287" cy="14287"/>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70" name="Shape 6370"/>
          <p:cNvSpPr/>
          <p:nvPr/>
        </p:nvSpPr>
        <p:spPr>
          <a:xfrm>
            <a:off x="8223250" y="5384800"/>
            <a:ext cx="12699" cy="14288"/>
          </a:xfrm>
          <a:custGeom>
            <a:pathLst>
              <a:path extrusionOk="0" h="120000" w="120000">
                <a:moveTo>
                  <a:pt x="48000" y="106666"/>
                </a:moveTo>
                <a:lnTo>
                  <a:pt x="108000" y="106666"/>
                </a:lnTo>
                <a:lnTo>
                  <a:pt x="108000" y="53333"/>
                </a:lnTo>
                <a:lnTo>
                  <a:pt x="108000" y="0"/>
                </a:lnTo>
                <a:lnTo>
                  <a:pt x="4800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71" name="Shape 6371"/>
          <p:cNvSpPr/>
          <p:nvPr/>
        </p:nvSpPr>
        <p:spPr>
          <a:xfrm>
            <a:off x="8362950" y="5540375"/>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72" name="Shape 6372"/>
          <p:cNvSpPr/>
          <p:nvPr/>
        </p:nvSpPr>
        <p:spPr>
          <a:xfrm>
            <a:off x="8396288" y="5489575"/>
            <a:ext cx="12699" cy="12699"/>
          </a:xfrm>
          <a:custGeom>
            <a:pathLst>
              <a:path extrusionOk="0" h="120000" w="120000">
                <a:moveTo>
                  <a:pt x="66666" y="105000"/>
                </a:moveTo>
                <a:lnTo>
                  <a:pt x="106666" y="105000"/>
                </a:lnTo>
                <a:lnTo>
                  <a:pt x="106666" y="75000"/>
                </a:lnTo>
                <a:lnTo>
                  <a:pt x="106666" y="30000"/>
                </a:lnTo>
                <a:lnTo>
                  <a:pt x="106666" y="0"/>
                </a:lnTo>
                <a:lnTo>
                  <a:pt x="66666" y="0"/>
                </a:lnTo>
                <a:lnTo>
                  <a:pt x="40000" y="0"/>
                </a:lnTo>
                <a:lnTo>
                  <a:pt x="40000" y="30000"/>
                </a:lnTo>
                <a:lnTo>
                  <a:pt x="0" y="30000"/>
                </a:lnTo>
                <a:lnTo>
                  <a:pt x="0" y="75000"/>
                </a:lnTo>
                <a:lnTo>
                  <a:pt x="40000" y="105000"/>
                </a:lnTo>
                <a:lnTo>
                  <a:pt x="66666"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73" name="Shape 6373"/>
          <p:cNvSpPr/>
          <p:nvPr/>
        </p:nvSpPr>
        <p:spPr>
          <a:xfrm>
            <a:off x="8382000" y="5408612"/>
            <a:ext cx="14288" cy="14287"/>
          </a:xfrm>
          <a:custGeom>
            <a:pathLst>
              <a:path extrusionOk="0" h="120000" w="120000">
                <a:moveTo>
                  <a:pt x="48000" y="106666"/>
                </a:moveTo>
                <a:lnTo>
                  <a:pt x="48000" y="106666"/>
                </a:ln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74" name="Shape 6374"/>
          <p:cNvSpPr/>
          <p:nvPr/>
        </p:nvSpPr>
        <p:spPr>
          <a:xfrm>
            <a:off x="8329613" y="5384800"/>
            <a:ext cx="12699" cy="15875"/>
          </a:xfrm>
          <a:custGeom>
            <a:pathLst>
              <a:path extrusionOk="0" h="120000" w="120000">
                <a:moveTo>
                  <a:pt x="40000" y="108000"/>
                </a:moveTo>
                <a:lnTo>
                  <a:pt x="66666" y="108000"/>
                </a:lnTo>
                <a:lnTo>
                  <a:pt x="106666" y="108000"/>
                </a:lnTo>
                <a:lnTo>
                  <a:pt x="106666" y="0"/>
                </a:lnTo>
                <a:lnTo>
                  <a:pt x="66666" y="0"/>
                </a:lnTo>
                <a:lnTo>
                  <a:pt x="40000" y="0"/>
                </a:lnTo>
                <a:lnTo>
                  <a:pt x="0" y="0"/>
                </a:lnTo>
                <a:lnTo>
                  <a:pt x="0" y="108000"/>
                </a:lnTo>
                <a:lnTo>
                  <a:pt x="4000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75" name="Shape 6375"/>
          <p:cNvSpPr/>
          <p:nvPr/>
        </p:nvSpPr>
        <p:spPr>
          <a:xfrm>
            <a:off x="8362950" y="5380037"/>
            <a:ext cx="11113" cy="12699"/>
          </a:xfrm>
          <a:custGeom>
            <a:pathLst>
              <a:path extrusionOk="0" h="120000" w="120000">
                <a:moveTo>
                  <a:pt x="75000" y="105000"/>
                </a:moveTo>
                <a:lnTo>
                  <a:pt x="75000" y="105000"/>
                </a:lnTo>
                <a:lnTo>
                  <a:pt x="105000" y="75000"/>
                </a:lnTo>
                <a:lnTo>
                  <a:pt x="105000" y="30000"/>
                </a:lnTo>
                <a:lnTo>
                  <a:pt x="75000" y="30000"/>
                </a:lnTo>
                <a:lnTo>
                  <a:pt x="75000" y="0"/>
                </a:lnTo>
                <a:lnTo>
                  <a:pt x="30000" y="0"/>
                </a:lnTo>
                <a:lnTo>
                  <a:pt x="30000" y="30000"/>
                </a:lnTo>
                <a:lnTo>
                  <a:pt x="0" y="30000"/>
                </a:lnTo>
                <a:lnTo>
                  <a:pt x="0" y="75000"/>
                </a:lnTo>
                <a:lnTo>
                  <a:pt x="30000" y="105000"/>
                </a:lnTo>
                <a:lnTo>
                  <a:pt x="75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76" name="Shape 6376"/>
          <p:cNvSpPr/>
          <p:nvPr/>
        </p:nvSpPr>
        <p:spPr>
          <a:xfrm>
            <a:off x="7480300" y="5346700"/>
            <a:ext cx="247649" cy="261938"/>
          </a:xfrm>
          <a:custGeom>
            <a:pathLst>
              <a:path extrusionOk="0" h="120000" w="120000">
                <a:moveTo>
                  <a:pt x="85227" y="5818"/>
                </a:moveTo>
                <a:lnTo>
                  <a:pt x="85227" y="5818"/>
                </a:lnTo>
                <a:lnTo>
                  <a:pt x="89318" y="8727"/>
                </a:lnTo>
                <a:lnTo>
                  <a:pt x="92045" y="10909"/>
                </a:lnTo>
                <a:lnTo>
                  <a:pt x="94772" y="13818"/>
                </a:lnTo>
                <a:lnTo>
                  <a:pt x="96818" y="16000"/>
                </a:lnTo>
                <a:lnTo>
                  <a:pt x="98863" y="18909"/>
                </a:lnTo>
                <a:lnTo>
                  <a:pt x="101590" y="21090"/>
                </a:lnTo>
                <a:lnTo>
                  <a:pt x="102954" y="24000"/>
                </a:lnTo>
                <a:lnTo>
                  <a:pt x="106363" y="26909"/>
                </a:lnTo>
                <a:lnTo>
                  <a:pt x="109090" y="29090"/>
                </a:lnTo>
                <a:lnTo>
                  <a:pt x="111818" y="32000"/>
                </a:lnTo>
                <a:lnTo>
                  <a:pt x="112500" y="34181"/>
                </a:lnTo>
                <a:lnTo>
                  <a:pt x="114545" y="37090"/>
                </a:lnTo>
                <a:lnTo>
                  <a:pt x="115909" y="40000"/>
                </a:lnTo>
                <a:lnTo>
                  <a:pt x="115909" y="42181"/>
                </a:lnTo>
                <a:lnTo>
                  <a:pt x="117954" y="44363"/>
                </a:lnTo>
                <a:lnTo>
                  <a:pt x="118636" y="46545"/>
                </a:lnTo>
                <a:lnTo>
                  <a:pt x="119318" y="48727"/>
                </a:lnTo>
                <a:lnTo>
                  <a:pt x="119318" y="51636"/>
                </a:lnTo>
                <a:lnTo>
                  <a:pt x="118636" y="53818"/>
                </a:lnTo>
                <a:lnTo>
                  <a:pt x="118636" y="56727"/>
                </a:lnTo>
                <a:lnTo>
                  <a:pt x="117954" y="60363"/>
                </a:lnTo>
                <a:lnTo>
                  <a:pt x="115909" y="63272"/>
                </a:lnTo>
                <a:lnTo>
                  <a:pt x="115909" y="65454"/>
                </a:lnTo>
                <a:lnTo>
                  <a:pt x="114545" y="69090"/>
                </a:lnTo>
                <a:lnTo>
                  <a:pt x="113863" y="72000"/>
                </a:lnTo>
                <a:lnTo>
                  <a:pt x="112500" y="75636"/>
                </a:lnTo>
                <a:lnTo>
                  <a:pt x="111818" y="80000"/>
                </a:lnTo>
                <a:lnTo>
                  <a:pt x="111136" y="84363"/>
                </a:lnTo>
                <a:lnTo>
                  <a:pt x="109090" y="88000"/>
                </a:lnTo>
                <a:lnTo>
                  <a:pt x="107727" y="93090"/>
                </a:lnTo>
                <a:lnTo>
                  <a:pt x="106363" y="96000"/>
                </a:lnTo>
                <a:lnTo>
                  <a:pt x="102954" y="98181"/>
                </a:lnTo>
                <a:lnTo>
                  <a:pt x="100227" y="101090"/>
                </a:lnTo>
                <a:lnTo>
                  <a:pt x="96136" y="103272"/>
                </a:lnTo>
                <a:lnTo>
                  <a:pt x="91363" y="106181"/>
                </a:lnTo>
                <a:lnTo>
                  <a:pt x="85909" y="109090"/>
                </a:lnTo>
                <a:lnTo>
                  <a:pt x="81136" y="112000"/>
                </a:lnTo>
                <a:lnTo>
                  <a:pt x="76363" y="114909"/>
                </a:lnTo>
                <a:lnTo>
                  <a:pt x="72272" y="115636"/>
                </a:lnTo>
                <a:lnTo>
                  <a:pt x="68181" y="117090"/>
                </a:lnTo>
                <a:lnTo>
                  <a:pt x="64772" y="117818"/>
                </a:lnTo>
                <a:lnTo>
                  <a:pt x="57954" y="118545"/>
                </a:lnTo>
                <a:lnTo>
                  <a:pt x="51136" y="119272"/>
                </a:lnTo>
                <a:lnTo>
                  <a:pt x="42272" y="119272"/>
                </a:lnTo>
                <a:lnTo>
                  <a:pt x="33409" y="117818"/>
                </a:lnTo>
                <a:lnTo>
                  <a:pt x="25227" y="115636"/>
                </a:lnTo>
                <a:lnTo>
                  <a:pt x="18409" y="111272"/>
                </a:lnTo>
                <a:lnTo>
                  <a:pt x="12272" y="104727"/>
                </a:lnTo>
                <a:lnTo>
                  <a:pt x="10909" y="101818"/>
                </a:lnTo>
                <a:lnTo>
                  <a:pt x="8181" y="98181"/>
                </a:lnTo>
                <a:lnTo>
                  <a:pt x="6818" y="94545"/>
                </a:lnTo>
                <a:lnTo>
                  <a:pt x="4772" y="90181"/>
                </a:lnTo>
                <a:lnTo>
                  <a:pt x="3409" y="86545"/>
                </a:lnTo>
                <a:lnTo>
                  <a:pt x="1363" y="82181"/>
                </a:lnTo>
                <a:lnTo>
                  <a:pt x="681" y="78545"/>
                </a:lnTo>
                <a:lnTo>
                  <a:pt x="0" y="74181"/>
                </a:lnTo>
                <a:lnTo>
                  <a:pt x="0" y="70545"/>
                </a:lnTo>
                <a:lnTo>
                  <a:pt x="681" y="65454"/>
                </a:lnTo>
                <a:lnTo>
                  <a:pt x="1363" y="60363"/>
                </a:lnTo>
                <a:lnTo>
                  <a:pt x="3409" y="55272"/>
                </a:lnTo>
                <a:lnTo>
                  <a:pt x="4090" y="49454"/>
                </a:lnTo>
                <a:lnTo>
                  <a:pt x="5454" y="44363"/>
                </a:lnTo>
                <a:lnTo>
                  <a:pt x="7500" y="39272"/>
                </a:lnTo>
                <a:lnTo>
                  <a:pt x="8181" y="35636"/>
                </a:lnTo>
                <a:lnTo>
                  <a:pt x="10909" y="32000"/>
                </a:lnTo>
                <a:lnTo>
                  <a:pt x="12954" y="27636"/>
                </a:lnTo>
                <a:lnTo>
                  <a:pt x="17045" y="22545"/>
                </a:lnTo>
                <a:lnTo>
                  <a:pt x="19772" y="17454"/>
                </a:lnTo>
                <a:lnTo>
                  <a:pt x="23863" y="13090"/>
                </a:lnTo>
                <a:lnTo>
                  <a:pt x="27954" y="9454"/>
                </a:lnTo>
                <a:lnTo>
                  <a:pt x="32045" y="6545"/>
                </a:lnTo>
                <a:lnTo>
                  <a:pt x="35454" y="5090"/>
                </a:lnTo>
                <a:lnTo>
                  <a:pt x="38181" y="5090"/>
                </a:lnTo>
                <a:lnTo>
                  <a:pt x="42272" y="3636"/>
                </a:lnTo>
                <a:lnTo>
                  <a:pt x="45681" y="2181"/>
                </a:lnTo>
                <a:lnTo>
                  <a:pt x="48409" y="1454"/>
                </a:lnTo>
                <a:lnTo>
                  <a:pt x="51818" y="727"/>
                </a:lnTo>
                <a:lnTo>
                  <a:pt x="53863" y="0"/>
                </a:lnTo>
                <a:lnTo>
                  <a:pt x="57272" y="0"/>
                </a:lnTo>
                <a:lnTo>
                  <a:pt x="59318" y="0"/>
                </a:lnTo>
                <a:lnTo>
                  <a:pt x="62045" y="727"/>
                </a:lnTo>
                <a:lnTo>
                  <a:pt x="66818" y="727"/>
                </a:lnTo>
                <a:lnTo>
                  <a:pt x="71590" y="2181"/>
                </a:lnTo>
                <a:lnTo>
                  <a:pt x="75681" y="2909"/>
                </a:lnTo>
                <a:lnTo>
                  <a:pt x="79090" y="4363"/>
                </a:lnTo>
                <a:lnTo>
                  <a:pt x="82500" y="5090"/>
                </a:lnTo>
                <a:lnTo>
                  <a:pt x="84545" y="5818"/>
                </a:lnTo>
                <a:lnTo>
                  <a:pt x="85227" y="5818"/>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77" name="Shape 6377"/>
          <p:cNvSpPr/>
          <p:nvPr/>
        </p:nvSpPr>
        <p:spPr>
          <a:xfrm>
            <a:off x="7604125" y="5378450"/>
            <a:ext cx="12699" cy="6349"/>
          </a:xfrm>
          <a:custGeom>
            <a:pathLst>
              <a:path extrusionOk="0" h="120000" w="120000">
                <a:moveTo>
                  <a:pt x="26666" y="0"/>
                </a:moveTo>
                <a:lnTo>
                  <a:pt x="53333" y="0"/>
                </a:lnTo>
                <a:lnTo>
                  <a:pt x="66666" y="30000"/>
                </a:lnTo>
                <a:lnTo>
                  <a:pt x="80000" y="30000"/>
                </a:lnTo>
                <a:lnTo>
                  <a:pt x="93333" y="30000"/>
                </a:lnTo>
                <a:lnTo>
                  <a:pt x="106666" y="30000"/>
                </a:lnTo>
                <a:lnTo>
                  <a:pt x="106666" y="60000"/>
                </a:lnTo>
                <a:lnTo>
                  <a:pt x="106666" y="90000"/>
                </a:lnTo>
                <a:lnTo>
                  <a:pt x="80000" y="90000"/>
                </a:lnTo>
                <a:lnTo>
                  <a:pt x="66666" y="90000"/>
                </a:lnTo>
                <a:lnTo>
                  <a:pt x="53333" y="90000"/>
                </a:lnTo>
                <a:lnTo>
                  <a:pt x="40000" y="90000"/>
                </a:lnTo>
                <a:lnTo>
                  <a:pt x="26666" y="60000"/>
                </a:lnTo>
                <a:lnTo>
                  <a:pt x="13333" y="60000"/>
                </a:lnTo>
                <a:lnTo>
                  <a:pt x="13333" y="30000"/>
                </a:lnTo>
                <a:lnTo>
                  <a:pt x="0" y="30000"/>
                </a:lnTo>
                <a:lnTo>
                  <a:pt x="0" y="0"/>
                </a:lnTo>
                <a:lnTo>
                  <a:pt x="13333" y="0"/>
                </a:lnTo>
                <a:lnTo>
                  <a:pt x="2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78" name="Shape 6378"/>
          <p:cNvSpPr/>
          <p:nvPr/>
        </p:nvSpPr>
        <p:spPr>
          <a:xfrm>
            <a:off x="7604125" y="5378450"/>
            <a:ext cx="28575" cy="22225"/>
          </a:xfrm>
          <a:custGeom>
            <a:pathLst>
              <a:path extrusionOk="0" h="120000" w="120000">
                <a:moveTo>
                  <a:pt x="36000" y="0"/>
                </a:moveTo>
                <a:lnTo>
                  <a:pt x="36000" y="0"/>
                </a:lnTo>
                <a:lnTo>
                  <a:pt x="60000" y="17142"/>
                </a:lnTo>
                <a:lnTo>
                  <a:pt x="72000" y="25714"/>
                </a:lnTo>
                <a:lnTo>
                  <a:pt x="90000" y="25714"/>
                </a:lnTo>
                <a:lnTo>
                  <a:pt x="102000" y="34285"/>
                </a:lnTo>
                <a:lnTo>
                  <a:pt x="108000" y="51428"/>
                </a:lnTo>
                <a:lnTo>
                  <a:pt x="114000" y="59999"/>
                </a:lnTo>
                <a:lnTo>
                  <a:pt x="114000" y="77142"/>
                </a:lnTo>
                <a:lnTo>
                  <a:pt x="108000" y="94285"/>
                </a:lnTo>
                <a:lnTo>
                  <a:pt x="108000" y="102857"/>
                </a:lnTo>
                <a:lnTo>
                  <a:pt x="90000" y="111428"/>
                </a:lnTo>
                <a:lnTo>
                  <a:pt x="72000" y="111428"/>
                </a:lnTo>
                <a:lnTo>
                  <a:pt x="60000" y="111428"/>
                </a:lnTo>
                <a:lnTo>
                  <a:pt x="54000" y="102857"/>
                </a:lnTo>
                <a:lnTo>
                  <a:pt x="42000" y="102857"/>
                </a:lnTo>
                <a:lnTo>
                  <a:pt x="24000" y="85714"/>
                </a:lnTo>
                <a:lnTo>
                  <a:pt x="18000" y="68571"/>
                </a:lnTo>
                <a:lnTo>
                  <a:pt x="12000" y="51428"/>
                </a:lnTo>
                <a:lnTo>
                  <a:pt x="6000" y="42857"/>
                </a:lnTo>
                <a:lnTo>
                  <a:pt x="0" y="25714"/>
                </a:lnTo>
                <a:lnTo>
                  <a:pt x="0" y="8571"/>
                </a:lnTo>
                <a:lnTo>
                  <a:pt x="6000" y="0"/>
                </a:lnTo>
                <a:lnTo>
                  <a:pt x="18000" y="0"/>
                </a:lnTo>
                <a:lnTo>
                  <a:pt x="24000" y="0"/>
                </a:lnTo>
                <a:lnTo>
                  <a:pt x="36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79" name="Shape 6379"/>
          <p:cNvSpPr/>
          <p:nvPr/>
        </p:nvSpPr>
        <p:spPr>
          <a:xfrm>
            <a:off x="7589838" y="5545137"/>
            <a:ext cx="14287" cy="6349"/>
          </a:xfrm>
          <a:custGeom>
            <a:pathLst>
              <a:path extrusionOk="0" h="120000" w="120000">
                <a:moveTo>
                  <a:pt x="36000" y="0"/>
                </a:moveTo>
                <a:lnTo>
                  <a:pt x="72000" y="30000"/>
                </a:lnTo>
                <a:lnTo>
                  <a:pt x="84000" y="30000"/>
                </a:lnTo>
                <a:lnTo>
                  <a:pt x="96000" y="30000"/>
                </a:lnTo>
                <a:lnTo>
                  <a:pt x="108000" y="30000"/>
                </a:lnTo>
                <a:lnTo>
                  <a:pt x="108000" y="60000"/>
                </a:lnTo>
                <a:lnTo>
                  <a:pt x="108000" y="90000"/>
                </a:lnTo>
                <a:lnTo>
                  <a:pt x="96000" y="90000"/>
                </a:lnTo>
                <a:lnTo>
                  <a:pt x="84000" y="90000"/>
                </a:lnTo>
                <a:lnTo>
                  <a:pt x="72000" y="90000"/>
                </a:lnTo>
                <a:lnTo>
                  <a:pt x="48000" y="90000"/>
                </a:lnTo>
                <a:lnTo>
                  <a:pt x="36000" y="90000"/>
                </a:lnTo>
                <a:lnTo>
                  <a:pt x="24000" y="90000"/>
                </a:lnTo>
                <a:lnTo>
                  <a:pt x="12000" y="90000"/>
                </a:lnTo>
                <a:lnTo>
                  <a:pt x="12000" y="60000"/>
                </a:lnTo>
                <a:lnTo>
                  <a:pt x="12000" y="30000"/>
                </a:lnTo>
                <a:lnTo>
                  <a:pt x="0" y="30000"/>
                </a:lnTo>
                <a:lnTo>
                  <a:pt x="0" y="0"/>
                </a:lnTo>
                <a:lnTo>
                  <a:pt x="12000" y="0"/>
                </a:lnTo>
                <a:lnTo>
                  <a:pt x="24000" y="0"/>
                </a:lnTo>
                <a:lnTo>
                  <a:pt x="36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80" name="Shape 6380"/>
          <p:cNvSpPr/>
          <p:nvPr/>
        </p:nvSpPr>
        <p:spPr>
          <a:xfrm>
            <a:off x="7589838" y="5545137"/>
            <a:ext cx="30161" cy="22225"/>
          </a:xfrm>
          <a:custGeom>
            <a:pathLst>
              <a:path extrusionOk="0" h="120000" w="120000">
                <a:moveTo>
                  <a:pt x="40000" y="8571"/>
                </a:moveTo>
                <a:lnTo>
                  <a:pt x="40000" y="8571"/>
                </a:lnTo>
                <a:lnTo>
                  <a:pt x="68571" y="25714"/>
                </a:lnTo>
                <a:lnTo>
                  <a:pt x="74285" y="25714"/>
                </a:lnTo>
                <a:lnTo>
                  <a:pt x="91428" y="25714"/>
                </a:lnTo>
                <a:lnTo>
                  <a:pt x="102857" y="25714"/>
                </a:lnTo>
                <a:lnTo>
                  <a:pt x="114285" y="42857"/>
                </a:lnTo>
                <a:lnTo>
                  <a:pt x="114285" y="59999"/>
                </a:lnTo>
                <a:lnTo>
                  <a:pt x="114285" y="77142"/>
                </a:lnTo>
                <a:lnTo>
                  <a:pt x="114285" y="94285"/>
                </a:lnTo>
                <a:lnTo>
                  <a:pt x="102857" y="102857"/>
                </a:lnTo>
                <a:lnTo>
                  <a:pt x="91428" y="111428"/>
                </a:lnTo>
                <a:lnTo>
                  <a:pt x="74285" y="111428"/>
                </a:lnTo>
                <a:lnTo>
                  <a:pt x="68571" y="102857"/>
                </a:lnTo>
                <a:lnTo>
                  <a:pt x="51428" y="102857"/>
                </a:lnTo>
                <a:lnTo>
                  <a:pt x="40000" y="111428"/>
                </a:lnTo>
                <a:lnTo>
                  <a:pt x="22857" y="111428"/>
                </a:lnTo>
                <a:lnTo>
                  <a:pt x="11428" y="94285"/>
                </a:lnTo>
                <a:lnTo>
                  <a:pt x="5714" y="77142"/>
                </a:lnTo>
                <a:lnTo>
                  <a:pt x="5714" y="51428"/>
                </a:lnTo>
                <a:lnTo>
                  <a:pt x="0" y="25714"/>
                </a:lnTo>
                <a:lnTo>
                  <a:pt x="0" y="17142"/>
                </a:lnTo>
                <a:lnTo>
                  <a:pt x="5714" y="8571"/>
                </a:lnTo>
                <a:lnTo>
                  <a:pt x="22857" y="0"/>
                </a:lnTo>
                <a:lnTo>
                  <a:pt x="40000" y="8571"/>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81" name="Shape 6381"/>
          <p:cNvSpPr/>
          <p:nvPr/>
        </p:nvSpPr>
        <p:spPr>
          <a:xfrm>
            <a:off x="7645400" y="5424487"/>
            <a:ext cx="4763" cy="6349"/>
          </a:xfrm>
          <a:custGeom>
            <a:pathLst>
              <a:path extrusionOk="0" h="120000" w="120000">
                <a:moveTo>
                  <a:pt x="60000" y="30000"/>
                </a:moveTo>
                <a:lnTo>
                  <a:pt x="60000" y="60000"/>
                </a:lnTo>
                <a:lnTo>
                  <a:pt x="60000" y="90000"/>
                </a:lnTo>
                <a:lnTo>
                  <a:pt x="0" y="90000"/>
                </a:lnTo>
                <a:lnTo>
                  <a:pt x="0" y="30000"/>
                </a:lnTo>
                <a:lnTo>
                  <a:pt x="0" y="0"/>
                </a:lnTo>
                <a:lnTo>
                  <a:pt x="60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82" name="Shape 6382"/>
          <p:cNvSpPr/>
          <p:nvPr/>
        </p:nvSpPr>
        <p:spPr>
          <a:xfrm>
            <a:off x="7646988" y="5424487"/>
            <a:ext cx="17461" cy="22225"/>
          </a:xfrm>
          <a:custGeom>
            <a:pathLst>
              <a:path extrusionOk="0" h="120000" w="120000">
                <a:moveTo>
                  <a:pt x="10000" y="51428"/>
                </a:moveTo>
                <a:lnTo>
                  <a:pt x="10000" y="51428"/>
                </a:lnTo>
                <a:lnTo>
                  <a:pt x="0" y="77142"/>
                </a:lnTo>
                <a:lnTo>
                  <a:pt x="0" y="85714"/>
                </a:lnTo>
                <a:lnTo>
                  <a:pt x="10000" y="102857"/>
                </a:lnTo>
                <a:lnTo>
                  <a:pt x="10000" y="111428"/>
                </a:lnTo>
                <a:lnTo>
                  <a:pt x="40000" y="111428"/>
                </a:lnTo>
                <a:lnTo>
                  <a:pt x="50000" y="102857"/>
                </a:lnTo>
                <a:lnTo>
                  <a:pt x="70000" y="94285"/>
                </a:lnTo>
                <a:lnTo>
                  <a:pt x="110000" y="51428"/>
                </a:lnTo>
                <a:lnTo>
                  <a:pt x="70000" y="0"/>
                </a:lnTo>
                <a:lnTo>
                  <a:pt x="10000" y="5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83" name="Shape 6383"/>
          <p:cNvSpPr/>
          <p:nvPr/>
        </p:nvSpPr>
        <p:spPr>
          <a:xfrm>
            <a:off x="7550150" y="5418137"/>
            <a:ext cx="0" cy="6349"/>
          </a:xfrm>
          <a:custGeom>
            <a:pathLst>
              <a:path extrusionOk="0" h="120000" w="120000">
                <a:moveTo>
                  <a:pt x="0" y="30000"/>
                </a:moveTo>
                <a:lnTo>
                  <a:pt x="0" y="60000"/>
                </a:lnTo>
                <a:lnTo>
                  <a:pt x="0" y="90000"/>
                </a:lnTo>
                <a:lnTo>
                  <a:pt x="0" y="30000"/>
                </a:lnTo>
                <a:lnTo>
                  <a:pt x="0" y="0"/>
                </a:lnTo>
                <a:lnTo>
                  <a:pt x="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84" name="Shape 6384"/>
          <p:cNvSpPr/>
          <p:nvPr/>
        </p:nvSpPr>
        <p:spPr>
          <a:xfrm>
            <a:off x="7550150" y="5418137"/>
            <a:ext cx="14288" cy="22225"/>
          </a:xfrm>
          <a:custGeom>
            <a:pathLst>
              <a:path extrusionOk="0" h="120000" w="120000">
                <a:moveTo>
                  <a:pt x="10000" y="51428"/>
                </a:moveTo>
                <a:lnTo>
                  <a:pt x="10000" y="51428"/>
                </a:lnTo>
                <a:lnTo>
                  <a:pt x="0" y="68571"/>
                </a:lnTo>
                <a:lnTo>
                  <a:pt x="0" y="85714"/>
                </a:lnTo>
                <a:lnTo>
                  <a:pt x="10000" y="102857"/>
                </a:lnTo>
                <a:lnTo>
                  <a:pt x="10000" y="111428"/>
                </a:lnTo>
                <a:lnTo>
                  <a:pt x="30000" y="111428"/>
                </a:lnTo>
                <a:lnTo>
                  <a:pt x="40000" y="102857"/>
                </a:lnTo>
                <a:lnTo>
                  <a:pt x="70000" y="94285"/>
                </a:lnTo>
                <a:lnTo>
                  <a:pt x="110000" y="51428"/>
                </a:lnTo>
                <a:lnTo>
                  <a:pt x="70000" y="0"/>
                </a:lnTo>
                <a:lnTo>
                  <a:pt x="10000" y="5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85" name="Shape 6385"/>
          <p:cNvSpPr/>
          <p:nvPr/>
        </p:nvSpPr>
        <p:spPr>
          <a:xfrm>
            <a:off x="7542213" y="5486400"/>
            <a:ext cx="1587" cy="11113"/>
          </a:xfrm>
          <a:custGeom>
            <a:pathLst>
              <a:path extrusionOk="0" h="120000" w="120000">
                <a:moveTo>
                  <a:pt x="0" y="34285"/>
                </a:moveTo>
                <a:lnTo>
                  <a:pt x="0" y="51428"/>
                </a:lnTo>
                <a:lnTo>
                  <a:pt x="0" y="68571"/>
                </a:lnTo>
                <a:lnTo>
                  <a:pt x="0" y="85714"/>
                </a:lnTo>
                <a:lnTo>
                  <a:pt x="0" y="102857"/>
                </a:lnTo>
                <a:lnTo>
                  <a:pt x="0" y="34285"/>
                </a:lnTo>
                <a:lnTo>
                  <a:pt x="0" y="0"/>
                </a:lnTo>
                <a:lnTo>
                  <a:pt x="0" y="34285"/>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86" name="Shape 6386"/>
          <p:cNvSpPr/>
          <p:nvPr/>
        </p:nvSpPr>
        <p:spPr>
          <a:xfrm>
            <a:off x="7542213" y="5486400"/>
            <a:ext cx="19049" cy="26987"/>
          </a:xfrm>
          <a:custGeom>
            <a:pathLst>
              <a:path extrusionOk="0" h="120000" w="120000">
                <a:moveTo>
                  <a:pt x="10000" y="42352"/>
                </a:moveTo>
                <a:lnTo>
                  <a:pt x="10000" y="42352"/>
                </a:lnTo>
                <a:lnTo>
                  <a:pt x="0" y="56470"/>
                </a:lnTo>
                <a:lnTo>
                  <a:pt x="0" y="70588"/>
                </a:lnTo>
                <a:lnTo>
                  <a:pt x="10000" y="84705"/>
                </a:lnTo>
                <a:lnTo>
                  <a:pt x="20000" y="91764"/>
                </a:lnTo>
                <a:lnTo>
                  <a:pt x="40000" y="98823"/>
                </a:lnTo>
                <a:lnTo>
                  <a:pt x="70000" y="98823"/>
                </a:lnTo>
                <a:lnTo>
                  <a:pt x="100000" y="112941"/>
                </a:lnTo>
                <a:lnTo>
                  <a:pt x="110000" y="112941"/>
                </a:lnTo>
                <a:lnTo>
                  <a:pt x="110000" y="42352"/>
                </a:lnTo>
                <a:lnTo>
                  <a:pt x="70000" y="0"/>
                </a:lnTo>
                <a:lnTo>
                  <a:pt x="10000" y="42352"/>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87" name="Shape 6387"/>
          <p:cNvSpPr/>
          <p:nvPr/>
        </p:nvSpPr>
        <p:spPr>
          <a:xfrm>
            <a:off x="7613650" y="5495925"/>
            <a:ext cx="14288" cy="7937"/>
          </a:xfrm>
          <a:custGeom>
            <a:pathLst>
              <a:path extrusionOk="0" h="120000" w="120000">
                <a:moveTo>
                  <a:pt x="110000" y="24000"/>
                </a:moveTo>
                <a:lnTo>
                  <a:pt x="90000" y="24000"/>
                </a:lnTo>
                <a:lnTo>
                  <a:pt x="80000" y="48000"/>
                </a:lnTo>
                <a:lnTo>
                  <a:pt x="70000" y="48000"/>
                </a:lnTo>
                <a:lnTo>
                  <a:pt x="60000" y="48000"/>
                </a:lnTo>
                <a:lnTo>
                  <a:pt x="50000" y="24000"/>
                </a:lnTo>
                <a:lnTo>
                  <a:pt x="40000" y="24000"/>
                </a:lnTo>
                <a:lnTo>
                  <a:pt x="30000" y="0"/>
                </a:lnTo>
                <a:lnTo>
                  <a:pt x="20000" y="0"/>
                </a:lnTo>
                <a:lnTo>
                  <a:pt x="10000" y="0"/>
                </a:lnTo>
                <a:lnTo>
                  <a:pt x="0" y="24000"/>
                </a:lnTo>
                <a:lnTo>
                  <a:pt x="10000" y="24000"/>
                </a:lnTo>
                <a:lnTo>
                  <a:pt x="20000" y="48000"/>
                </a:lnTo>
                <a:lnTo>
                  <a:pt x="30000" y="72000"/>
                </a:lnTo>
                <a:lnTo>
                  <a:pt x="40000" y="72000"/>
                </a:lnTo>
                <a:lnTo>
                  <a:pt x="60000" y="96000"/>
                </a:lnTo>
                <a:lnTo>
                  <a:pt x="70000" y="96000"/>
                </a:lnTo>
                <a:lnTo>
                  <a:pt x="80000" y="96000"/>
                </a:lnTo>
                <a:lnTo>
                  <a:pt x="90000" y="72000"/>
                </a:lnTo>
                <a:lnTo>
                  <a:pt x="100000" y="48000"/>
                </a:lnTo>
                <a:lnTo>
                  <a:pt x="100000" y="24000"/>
                </a:lnTo>
                <a:lnTo>
                  <a:pt x="110000" y="24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88" name="Shape 6388"/>
          <p:cNvSpPr/>
          <p:nvPr/>
        </p:nvSpPr>
        <p:spPr>
          <a:xfrm>
            <a:off x="7613650" y="5495925"/>
            <a:ext cx="30162" cy="23813"/>
          </a:xfrm>
          <a:custGeom>
            <a:pathLst>
              <a:path extrusionOk="0" h="120000" w="120000">
                <a:moveTo>
                  <a:pt x="114782" y="24000"/>
                </a:moveTo>
                <a:lnTo>
                  <a:pt x="114782" y="24000"/>
                </a:lnTo>
                <a:lnTo>
                  <a:pt x="99130" y="40000"/>
                </a:lnTo>
                <a:lnTo>
                  <a:pt x="78260" y="56000"/>
                </a:lnTo>
                <a:lnTo>
                  <a:pt x="67826" y="56000"/>
                </a:lnTo>
                <a:lnTo>
                  <a:pt x="62608" y="48000"/>
                </a:lnTo>
                <a:lnTo>
                  <a:pt x="52173" y="32000"/>
                </a:lnTo>
                <a:lnTo>
                  <a:pt x="41739" y="16000"/>
                </a:lnTo>
                <a:lnTo>
                  <a:pt x="31304" y="8000"/>
                </a:lnTo>
                <a:lnTo>
                  <a:pt x="20869" y="0"/>
                </a:lnTo>
                <a:lnTo>
                  <a:pt x="10434" y="0"/>
                </a:lnTo>
                <a:lnTo>
                  <a:pt x="5217" y="0"/>
                </a:lnTo>
                <a:lnTo>
                  <a:pt x="0" y="16000"/>
                </a:lnTo>
                <a:lnTo>
                  <a:pt x="5217" y="24000"/>
                </a:lnTo>
                <a:lnTo>
                  <a:pt x="15652" y="48000"/>
                </a:lnTo>
                <a:lnTo>
                  <a:pt x="20869" y="64000"/>
                </a:lnTo>
                <a:lnTo>
                  <a:pt x="31304" y="72000"/>
                </a:lnTo>
                <a:lnTo>
                  <a:pt x="36521" y="80000"/>
                </a:lnTo>
                <a:lnTo>
                  <a:pt x="46956" y="96000"/>
                </a:lnTo>
                <a:lnTo>
                  <a:pt x="62608" y="104000"/>
                </a:lnTo>
                <a:lnTo>
                  <a:pt x="67826" y="112000"/>
                </a:lnTo>
                <a:lnTo>
                  <a:pt x="78260" y="112000"/>
                </a:lnTo>
                <a:lnTo>
                  <a:pt x="93913" y="88000"/>
                </a:lnTo>
                <a:lnTo>
                  <a:pt x="104347" y="64000"/>
                </a:lnTo>
                <a:lnTo>
                  <a:pt x="109565" y="40000"/>
                </a:lnTo>
                <a:lnTo>
                  <a:pt x="114782" y="24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89" name="Shape 6389"/>
          <p:cNvSpPr/>
          <p:nvPr/>
        </p:nvSpPr>
        <p:spPr>
          <a:xfrm>
            <a:off x="7577138" y="5438775"/>
            <a:ext cx="12699" cy="6349"/>
          </a:xfrm>
          <a:custGeom>
            <a:pathLst>
              <a:path extrusionOk="0" h="120000" w="120000">
                <a:moveTo>
                  <a:pt x="0" y="90000"/>
                </a:moveTo>
                <a:lnTo>
                  <a:pt x="0" y="60000"/>
                </a:lnTo>
                <a:lnTo>
                  <a:pt x="40000" y="0"/>
                </a:lnTo>
                <a:lnTo>
                  <a:pt x="66666" y="0"/>
                </a:lnTo>
                <a:lnTo>
                  <a:pt x="106666" y="0"/>
                </a:lnTo>
                <a:lnTo>
                  <a:pt x="0"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90" name="Shape 6390"/>
          <p:cNvSpPr/>
          <p:nvPr/>
        </p:nvSpPr>
        <p:spPr>
          <a:xfrm>
            <a:off x="7588250" y="5443537"/>
            <a:ext cx="6349" cy="12699"/>
          </a:xfrm>
          <a:custGeom>
            <a:pathLst>
              <a:path extrusionOk="0" h="120000" w="120000">
                <a:moveTo>
                  <a:pt x="90000" y="0"/>
                </a:moveTo>
                <a:lnTo>
                  <a:pt x="90000" y="0"/>
                </a:lnTo>
                <a:lnTo>
                  <a:pt x="90000" y="45000"/>
                </a:lnTo>
                <a:lnTo>
                  <a:pt x="60000" y="90000"/>
                </a:lnTo>
                <a:lnTo>
                  <a:pt x="30000" y="105000"/>
                </a:lnTo>
                <a:lnTo>
                  <a:pt x="0" y="105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91" name="Shape 6391"/>
          <p:cNvSpPr/>
          <p:nvPr/>
        </p:nvSpPr>
        <p:spPr>
          <a:xfrm>
            <a:off x="7659688" y="5486400"/>
            <a:ext cx="3174" cy="25399"/>
          </a:xfrm>
          <a:custGeom>
            <a:pathLst>
              <a:path extrusionOk="0" h="120000" w="120000">
                <a:moveTo>
                  <a:pt x="0" y="0"/>
                </a:moveTo>
                <a:lnTo>
                  <a:pt x="0" y="15000"/>
                </a:lnTo>
                <a:lnTo>
                  <a:pt x="0" y="30000"/>
                </a:lnTo>
                <a:lnTo>
                  <a:pt x="0" y="37500"/>
                </a:lnTo>
                <a:lnTo>
                  <a:pt x="0" y="45000"/>
                </a:lnTo>
                <a:lnTo>
                  <a:pt x="0" y="52500"/>
                </a:lnTo>
                <a:lnTo>
                  <a:pt x="0" y="60000"/>
                </a:lnTo>
                <a:lnTo>
                  <a:pt x="0" y="75000"/>
                </a:lnTo>
                <a:lnTo>
                  <a:pt x="0" y="82500"/>
                </a:lnTo>
                <a:lnTo>
                  <a:pt x="0" y="97500"/>
                </a:lnTo>
                <a:lnTo>
                  <a:pt x="0" y="105000"/>
                </a:lnTo>
                <a:lnTo>
                  <a:pt x="0" y="1125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92" name="Shape 6392"/>
          <p:cNvSpPr/>
          <p:nvPr/>
        </p:nvSpPr>
        <p:spPr>
          <a:xfrm>
            <a:off x="7659688" y="5486400"/>
            <a:ext cx="17461" cy="41275"/>
          </a:xfrm>
          <a:custGeom>
            <a:pathLst>
              <a:path extrusionOk="0" h="120000" w="120000">
                <a:moveTo>
                  <a:pt x="110769" y="0"/>
                </a:moveTo>
                <a:lnTo>
                  <a:pt x="110769" y="0"/>
                </a:lnTo>
                <a:lnTo>
                  <a:pt x="92307" y="13846"/>
                </a:lnTo>
                <a:lnTo>
                  <a:pt x="64615" y="27692"/>
                </a:lnTo>
                <a:lnTo>
                  <a:pt x="64615" y="36923"/>
                </a:lnTo>
                <a:lnTo>
                  <a:pt x="55384" y="41538"/>
                </a:lnTo>
                <a:lnTo>
                  <a:pt x="55384" y="46153"/>
                </a:lnTo>
                <a:lnTo>
                  <a:pt x="55384" y="55384"/>
                </a:lnTo>
                <a:lnTo>
                  <a:pt x="55384" y="64615"/>
                </a:lnTo>
                <a:lnTo>
                  <a:pt x="55384" y="73846"/>
                </a:lnTo>
                <a:lnTo>
                  <a:pt x="46153" y="83076"/>
                </a:lnTo>
                <a:lnTo>
                  <a:pt x="18461" y="96923"/>
                </a:lnTo>
                <a:lnTo>
                  <a:pt x="9230" y="110769"/>
                </a:lnTo>
                <a:lnTo>
                  <a:pt x="0" y="115384"/>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93" name="Shape 6393"/>
          <p:cNvSpPr/>
          <p:nvPr/>
        </p:nvSpPr>
        <p:spPr>
          <a:xfrm>
            <a:off x="7629525" y="5537200"/>
            <a:ext cx="22225" cy="7937"/>
          </a:xfrm>
          <a:custGeom>
            <a:pathLst>
              <a:path extrusionOk="0" h="120000" w="120000">
                <a:moveTo>
                  <a:pt x="112000" y="96000"/>
                </a:moveTo>
                <a:lnTo>
                  <a:pt x="96000" y="96000"/>
                </a:lnTo>
                <a:lnTo>
                  <a:pt x="72000" y="72000"/>
                </a:lnTo>
                <a:lnTo>
                  <a:pt x="56000" y="48000"/>
                </a:lnTo>
                <a:lnTo>
                  <a:pt x="40000" y="24000"/>
                </a:lnTo>
                <a:lnTo>
                  <a:pt x="32000" y="24000"/>
                </a:lnTo>
                <a:lnTo>
                  <a:pt x="16000" y="0"/>
                </a:lnTo>
                <a:lnTo>
                  <a:pt x="0" y="0"/>
                </a:lnTo>
                <a:lnTo>
                  <a:pt x="112000" y="96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94" name="Shape 6394"/>
          <p:cNvSpPr/>
          <p:nvPr/>
        </p:nvSpPr>
        <p:spPr>
          <a:xfrm>
            <a:off x="7629525" y="5537200"/>
            <a:ext cx="36513" cy="23813"/>
          </a:xfrm>
          <a:custGeom>
            <a:pathLst>
              <a:path extrusionOk="0" h="120000" w="120000">
                <a:moveTo>
                  <a:pt x="115384" y="112000"/>
                </a:moveTo>
                <a:lnTo>
                  <a:pt x="115384" y="112000"/>
                </a:lnTo>
                <a:lnTo>
                  <a:pt x="101538" y="104000"/>
                </a:lnTo>
                <a:lnTo>
                  <a:pt x="73846" y="80000"/>
                </a:lnTo>
                <a:lnTo>
                  <a:pt x="60000" y="56000"/>
                </a:lnTo>
                <a:lnTo>
                  <a:pt x="41538" y="32000"/>
                </a:lnTo>
                <a:lnTo>
                  <a:pt x="32307" y="16000"/>
                </a:lnTo>
                <a:lnTo>
                  <a:pt x="13846" y="8000"/>
                </a:lnTo>
                <a:lnTo>
                  <a:pt x="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95" name="Shape 6395"/>
          <p:cNvSpPr/>
          <p:nvPr/>
        </p:nvSpPr>
        <p:spPr>
          <a:xfrm>
            <a:off x="7562850" y="5394325"/>
            <a:ext cx="14288" cy="14288"/>
          </a:xfrm>
          <a:custGeom>
            <a:pathLst>
              <a:path extrusionOk="0" h="120000" w="120000">
                <a:moveTo>
                  <a:pt x="108000" y="0"/>
                </a:moveTo>
                <a:lnTo>
                  <a:pt x="48000" y="0"/>
                </a:lnTo>
                <a:lnTo>
                  <a:pt x="0" y="0"/>
                </a:lnTo>
                <a:lnTo>
                  <a:pt x="0" y="53333"/>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96" name="Shape 6396"/>
          <p:cNvSpPr/>
          <p:nvPr/>
        </p:nvSpPr>
        <p:spPr>
          <a:xfrm>
            <a:off x="7600950" y="5414962"/>
            <a:ext cx="12699" cy="14287"/>
          </a:xfrm>
          <a:custGeom>
            <a:pathLst>
              <a:path extrusionOk="0" h="120000" w="120000">
                <a:moveTo>
                  <a:pt x="66666" y="0"/>
                </a:moveTo>
                <a:lnTo>
                  <a:pt x="66666" y="0"/>
                </a:lnTo>
                <a:lnTo>
                  <a:pt x="40000" y="0"/>
                </a:lnTo>
                <a:lnTo>
                  <a:pt x="0" y="53333"/>
                </a:lnTo>
                <a:lnTo>
                  <a:pt x="40000" y="106666"/>
                </a:lnTo>
                <a:lnTo>
                  <a:pt x="66666" y="106666"/>
                </a:lnTo>
                <a:lnTo>
                  <a:pt x="106666" y="53333"/>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97" name="Shape 6397"/>
          <p:cNvSpPr/>
          <p:nvPr/>
        </p:nvSpPr>
        <p:spPr>
          <a:xfrm>
            <a:off x="7600950" y="5453062"/>
            <a:ext cx="12699"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98" name="Shape 6398"/>
          <p:cNvSpPr/>
          <p:nvPr/>
        </p:nvSpPr>
        <p:spPr>
          <a:xfrm>
            <a:off x="7524750" y="5446712"/>
            <a:ext cx="12699"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99" name="Shape 6399"/>
          <p:cNvSpPr/>
          <p:nvPr/>
        </p:nvSpPr>
        <p:spPr>
          <a:xfrm>
            <a:off x="7537450" y="5554662"/>
            <a:ext cx="12699" cy="15875"/>
          </a:xfrm>
          <a:custGeom>
            <a:pathLst>
              <a:path extrusionOk="0" h="120000" w="120000">
                <a:moveTo>
                  <a:pt x="48000" y="0"/>
                </a:moveTo>
                <a:lnTo>
                  <a:pt x="48000" y="0"/>
                </a:lnTo>
                <a:lnTo>
                  <a:pt x="0" y="0"/>
                </a:lnTo>
                <a:lnTo>
                  <a:pt x="0" y="108000"/>
                </a:lnTo>
                <a:lnTo>
                  <a:pt x="48000" y="108000"/>
                </a:lnTo>
                <a:lnTo>
                  <a:pt x="108000" y="108000"/>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00" name="Shape 6400"/>
          <p:cNvSpPr/>
          <p:nvPr/>
        </p:nvSpPr>
        <p:spPr>
          <a:xfrm>
            <a:off x="7512050" y="5522912"/>
            <a:ext cx="12699"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01" name="Shape 6401"/>
          <p:cNvSpPr/>
          <p:nvPr/>
        </p:nvSpPr>
        <p:spPr>
          <a:xfrm>
            <a:off x="7643813" y="5486400"/>
            <a:ext cx="12699" cy="14288"/>
          </a:xfrm>
          <a:custGeom>
            <a:pathLst>
              <a:path extrusionOk="0" h="120000" w="120000">
                <a:moveTo>
                  <a:pt x="106666" y="0"/>
                </a:moveTo>
                <a:lnTo>
                  <a:pt x="66666" y="0"/>
                </a:lnTo>
                <a:lnTo>
                  <a:pt x="40000" y="0"/>
                </a:lnTo>
                <a:lnTo>
                  <a:pt x="40000" y="53333"/>
                </a:lnTo>
                <a:lnTo>
                  <a:pt x="0" y="53333"/>
                </a:lnTo>
                <a:lnTo>
                  <a:pt x="0" y="106666"/>
                </a:lnTo>
                <a:lnTo>
                  <a:pt x="40000" y="106666"/>
                </a:lnTo>
                <a:lnTo>
                  <a:pt x="66666" y="106666"/>
                </a:lnTo>
                <a:lnTo>
                  <a:pt x="106666" y="106666"/>
                </a:lnTo>
                <a:lnTo>
                  <a:pt x="106666" y="53333"/>
                </a:lnTo>
                <a:lnTo>
                  <a:pt x="10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02" name="Shape 6402"/>
          <p:cNvSpPr/>
          <p:nvPr/>
        </p:nvSpPr>
        <p:spPr>
          <a:xfrm>
            <a:off x="7677150" y="5446712"/>
            <a:ext cx="12699" cy="14287"/>
          </a:xfrm>
          <a:custGeom>
            <a:pathLst>
              <a:path extrusionOk="0" h="120000" w="120000">
                <a:moveTo>
                  <a:pt x="48000" y="0"/>
                </a:moveTo>
                <a:lnTo>
                  <a:pt x="0" y="0"/>
                </a:lnTo>
                <a:lnTo>
                  <a:pt x="0" y="53333"/>
                </a:lnTo>
                <a:lnTo>
                  <a:pt x="0" y="106666"/>
                </a:lnTo>
                <a:lnTo>
                  <a:pt x="48000" y="106666"/>
                </a:lnTo>
                <a:lnTo>
                  <a:pt x="108000" y="53333"/>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03" name="Shape 6403"/>
          <p:cNvSpPr/>
          <p:nvPr/>
        </p:nvSpPr>
        <p:spPr>
          <a:xfrm>
            <a:off x="7677150" y="5495925"/>
            <a:ext cx="14288" cy="14288"/>
          </a:xfrm>
          <a:custGeom>
            <a:pathLst>
              <a:path extrusionOk="0" h="120000" w="120000">
                <a:moveTo>
                  <a:pt x="109090" y="0"/>
                </a:moveTo>
                <a:lnTo>
                  <a:pt x="109090" y="0"/>
                </a:lnTo>
                <a:lnTo>
                  <a:pt x="0" y="0"/>
                </a:lnTo>
                <a:lnTo>
                  <a:pt x="0" y="53333"/>
                </a:lnTo>
                <a:lnTo>
                  <a:pt x="0" y="106666"/>
                </a:lnTo>
                <a:lnTo>
                  <a:pt x="109090" y="106666"/>
                </a:lnTo>
                <a:lnTo>
                  <a:pt x="109090" y="53333"/>
                </a:lnTo>
                <a:lnTo>
                  <a:pt x="10909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04" name="Shape 6404"/>
          <p:cNvSpPr/>
          <p:nvPr/>
        </p:nvSpPr>
        <p:spPr>
          <a:xfrm>
            <a:off x="7613650" y="5564187"/>
            <a:ext cx="12699" cy="12699"/>
          </a:xfrm>
          <a:custGeom>
            <a:pathLst>
              <a:path extrusionOk="0" h="120000" w="120000">
                <a:moveTo>
                  <a:pt x="108000" y="0"/>
                </a:moveTo>
                <a:lnTo>
                  <a:pt x="48000" y="0"/>
                </a:lnTo>
                <a:lnTo>
                  <a:pt x="0" y="0"/>
                </a:lnTo>
                <a:lnTo>
                  <a:pt x="0" y="30000"/>
                </a:lnTo>
                <a:lnTo>
                  <a:pt x="0" y="75000"/>
                </a:lnTo>
                <a:lnTo>
                  <a:pt x="0" y="105000"/>
                </a:lnTo>
                <a:lnTo>
                  <a:pt x="48000" y="105000"/>
                </a:lnTo>
                <a:lnTo>
                  <a:pt x="108000" y="105000"/>
                </a:lnTo>
                <a:lnTo>
                  <a:pt x="108000" y="75000"/>
                </a:lnTo>
                <a:lnTo>
                  <a:pt x="108000" y="3000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05" name="Shape 6405"/>
          <p:cNvSpPr/>
          <p:nvPr/>
        </p:nvSpPr>
        <p:spPr>
          <a:xfrm>
            <a:off x="7575550" y="5356225"/>
            <a:ext cx="14288" cy="14288"/>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06" name="Shape 6406"/>
          <p:cNvSpPr/>
          <p:nvPr/>
        </p:nvSpPr>
        <p:spPr>
          <a:xfrm>
            <a:off x="7524750" y="5383212"/>
            <a:ext cx="11113" cy="12699"/>
          </a:xfrm>
          <a:custGeom>
            <a:pathLst>
              <a:path extrusionOk="0" h="120000" w="120000">
                <a:moveTo>
                  <a:pt x="75000" y="0"/>
                </a:moveTo>
                <a:lnTo>
                  <a:pt x="30000" y="0"/>
                </a:lnTo>
                <a:lnTo>
                  <a:pt x="0" y="0"/>
                </a:lnTo>
                <a:lnTo>
                  <a:pt x="0" y="30000"/>
                </a:lnTo>
                <a:lnTo>
                  <a:pt x="0" y="75000"/>
                </a:lnTo>
                <a:lnTo>
                  <a:pt x="0" y="105000"/>
                </a:lnTo>
                <a:lnTo>
                  <a:pt x="30000" y="105000"/>
                </a:lnTo>
                <a:lnTo>
                  <a:pt x="75000" y="105000"/>
                </a:lnTo>
                <a:lnTo>
                  <a:pt x="75000" y="75000"/>
                </a:lnTo>
                <a:lnTo>
                  <a:pt x="105000" y="75000"/>
                </a:lnTo>
                <a:lnTo>
                  <a:pt x="105000" y="30000"/>
                </a:lnTo>
                <a:lnTo>
                  <a:pt x="75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07" name="Shape 6407"/>
          <p:cNvSpPr/>
          <p:nvPr/>
        </p:nvSpPr>
        <p:spPr>
          <a:xfrm>
            <a:off x="7489825" y="5456237"/>
            <a:ext cx="12699" cy="14287"/>
          </a:xfrm>
          <a:custGeom>
            <a:pathLst>
              <a:path extrusionOk="0" h="120000" w="120000">
                <a:moveTo>
                  <a:pt x="66666" y="0"/>
                </a:moveTo>
                <a:lnTo>
                  <a:pt x="40000" y="0"/>
                </a:lnTo>
                <a:lnTo>
                  <a:pt x="0" y="0"/>
                </a:lnTo>
                <a:lnTo>
                  <a:pt x="0" y="53333"/>
                </a:lnTo>
                <a:lnTo>
                  <a:pt x="0" y="106666"/>
                </a:lnTo>
                <a:lnTo>
                  <a:pt x="40000" y="106666"/>
                </a:lnTo>
                <a:lnTo>
                  <a:pt x="6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08" name="Shape 6408"/>
          <p:cNvSpPr/>
          <p:nvPr/>
        </p:nvSpPr>
        <p:spPr>
          <a:xfrm>
            <a:off x="7524750" y="5503862"/>
            <a:ext cx="12699" cy="15875"/>
          </a:xfrm>
          <a:custGeom>
            <a:pathLst>
              <a:path extrusionOk="0" h="120000" w="120000">
                <a:moveTo>
                  <a:pt x="48000" y="0"/>
                </a:moveTo>
                <a:lnTo>
                  <a:pt x="48000" y="0"/>
                </a:lnTo>
                <a:lnTo>
                  <a:pt x="0" y="0"/>
                </a:lnTo>
                <a:lnTo>
                  <a:pt x="0" y="108000"/>
                </a:lnTo>
                <a:lnTo>
                  <a:pt x="48000" y="108000"/>
                </a:lnTo>
                <a:lnTo>
                  <a:pt x="108000" y="108000"/>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09" name="Shape 6409"/>
          <p:cNvSpPr/>
          <p:nvPr/>
        </p:nvSpPr>
        <p:spPr>
          <a:xfrm>
            <a:off x="7493000" y="5494337"/>
            <a:ext cx="14288" cy="14287"/>
          </a:xfrm>
          <a:custGeom>
            <a:pathLst>
              <a:path extrusionOk="0" h="120000" w="120000">
                <a:moveTo>
                  <a:pt x="48000" y="0"/>
                </a:moveTo>
                <a:lnTo>
                  <a:pt x="48000" y="0"/>
                </a:lnTo>
                <a:lnTo>
                  <a:pt x="0" y="53333"/>
                </a:lnTo>
                <a:lnTo>
                  <a:pt x="48000" y="106666"/>
                </a:lnTo>
                <a:lnTo>
                  <a:pt x="48000" y="53333"/>
                </a:lnTo>
                <a:lnTo>
                  <a:pt x="108000" y="53333"/>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10" name="Shape 6410"/>
          <p:cNvSpPr/>
          <p:nvPr/>
        </p:nvSpPr>
        <p:spPr>
          <a:xfrm>
            <a:off x="7124700" y="5332412"/>
            <a:ext cx="247649" cy="263525"/>
          </a:xfrm>
          <a:custGeom>
            <a:pathLst>
              <a:path extrusionOk="0" h="120000" w="120000">
                <a:moveTo>
                  <a:pt x="38181" y="722"/>
                </a:moveTo>
                <a:lnTo>
                  <a:pt x="38181" y="722"/>
                </a:lnTo>
                <a:lnTo>
                  <a:pt x="42954" y="0"/>
                </a:lnTo>
                <a:lnTo>
                  <a:pt x="47727" y="0"/>
                </a:lnTo>
                <a:lnTo>
                  <a:pt x="51136" y="0"/>
                </a:lnTo>
                <a:lnTo>
                  <a:pt x="53863" y="0"/>
                </a:lnTo>
                <a:lnTo>
                  <a:pt x="57954" y="722"/>
                </a:lnTo>
                <a:lnTo>
                  <a:pt x="60681" y="1445"/>
                </a:lnTo>
                <a:lnTo>
                  <a:pt x="64772" y="1445"/>
                </a:lnTo>
                <a:lnTo>
                  <a:pt x="68181" y="1445"/>
                </a:lnTo>
                <a:lnTo>
                  <a:pt x="72954" y="1445"/>
                </a:lnTo>
                <a:lnTo>
                  <a:pt x="76363" y="2168"/>
                </a:lnTo>
                <a:lnTo>
                  <a:pt x="79090" y="2891"/>
                </a:lnTo>
                <a:lnTo>
                  <a:pt x="83181" y="2891"/>
                </a:lnTo>
                <a:lnTo>
                  <a:pt x="85227" y="4337"/>
                </a:lnTo>
                <a:lnTo>
                  <a:pt x="87954" y="5783"/>
                </a:lnTo>
                <a:lnTo>
                  <a:pt x="90000" y="6506"/>
                </a:lnTo>
                <a:lnTo>
                  <a:pt x="92045" y="7228"/>
                </a:lnTo>
                <a:lnTo>
                  <a:pt x="96136" y="10843"/>
                </a:lnTo>
                <a:lnTo>
                  <a:pt x="100227" y="15180"/>
                </a:lnTo>
                <a:lnTo>
                  <a:pt x="102954" y="20963"/>
                </a:lnTo>
                <a:lnTo>
                  <a:pt x="106363" y="25301"/>
                </a:lnTo>
                <a:lnTo>
                  <a:pt x="107727" y="28915"/>
                </a:lnTo>
                <a:lnTo>
                  <a:pt x="109772" y="31807"/>
                </a:lnTo>
                <a:lnTo>
                  <a:pt x="112500" y="35421"/>
                </a:lnTo>
                <a:lnTo>
                  <a:pt x="114545" y="39036"/>
                </a:lnTo>
                <a:lnTo>
                  <a:pt x="117272" y="43373"/>
                </a:lnTo>
                <a:lnTo>
                  <a:pt x="118636" y="47710"/>
                </a:lnTo>
                <a:lnTo>
                  <a:pt x="119318" y="50602"/>
                </a:lnTo>
                <a:lnTo>
                  <a:pt x="119318" y="54216"/>
                </a:lnTo>
                <a:lnTo>
                  <a:pt x="118636" y="57831"/>
                </a:lnTo>
                <a:lnTo>
                  <a:pt x="117954" y="62168"/>
                </a:lnTo>
                <a:lnTo>
                  <a:pt x="117272" y="67228"/>
                </a:lnTo>
                <a:lnTo>
                  <a:pt x="115909" y="73012"/>
                </a:lnTo>
                <a:lnTo>
                  <a:pt x="114545" y="78795"/>
                </a:lnTo>
                <a:lnTo>
                  <a:pt x="112500" y="83855"/>
                </a:lnTo>
                <a:lnTo>
                  <a:pt x="111818" y="87469"/>
                </a:lnTo>
                <a:lnTo>
                  <a:pt x="109090" y="90361"/>
                </a:lnTo>
                <a:lnTo>
                  <a:pt x="107045" y="93975"/>
                </a:lnTo>
                <a:lnTo>
                  <a:pt x="102272" y="98313"/>
                </a:lnTo>
                <a:lnTo>
                  <a:pt x="97500" y="103373"/>
                </a:lnTo>
                <a:lnTo>
                  <a:pt x="92045" y="108433"/>
                </a:lnTo>
                <a:lnTo>
                  <a:pt x="84545" y="113493"/>
                </a:lnTo>
                <a:lnTo>
                  <a:pt x="77045" y="117108"/>
                </a:lnTo>
                <a:lnTo>
                  <a:pt x="68181" y="119277"/>
                </a:lnTo>
                <a:lnTo>
                  <a:pt x="60000" y="118554"/>
                </a:lnTo>
                <a:lnTo>
                  <a:pt x="57272" y="117831"/>
                </a:lnTo>
                <a:lnTo>
                  <a:pt x="53181" y="117108"/>
                </a:lnTo>
                <a:lnTo>
                  <a:pt x="48409" y="114939"/>
                </a:lnTo>
                <a:lnTo>
                  <a:pt x="43636" y="113493"/>
                </a:lnTo>
                <a:lnTo>
                  <a:pt x="39545" y="112048"/>
                </a:lnTo>
                <a:lnTo>
                  <a:pt x="35454" y="109879"/>
                </a:lnTo>
                <a:lnTo>
                  <a:pt x="31363" y="107710"/>
                </a:lnTo>
                <a:lnTo>
                  <a:pt x="29318" y="105542"/>
                </a:lnTo>
                <a:lnTo>
                  <a:pt x="25909" y="102650"/>
                </a:lnTo>
                <a:lnTo>
                  <a:pt x="23181" y="99036"/>
                </a:lnTo>
                <a:lnTo>
                  <a:pt x="19090" y="93975"/>
                </a:lnTo>
                <a:lnTo>
                  <a:pt x="16363" y="89638"/>
                </a:lnTo>
                <a:lnTo>
                  <a:pt x="12954" y="85301"/>
                </a:lnTo>
                <a:lnTo>
                  <a:pt x="10227" y="80240"/>
                </a:lnTo>
                <a:lnTo>
                  <a:pt x="7500" y="75903"/>
                </a:lnTo>
                <a:lnTo>
                  <a:pt x="5454" y="71566"/>
                </a:lnTo>
                <a:lnTo>
                  <a:pt x="4772" y="67951"/>
                </a:lnTo>
                <a:lnTo>
                  <a:pt x="3409" y="62891"/>
                </a:lnTo>
                <a:lnTo>
                  <a:pt x="1363" y="57831"/>
                </a:lnTo>
                <a:lnTo>
                  <a:pt x="681" y="52048"/>
                </a:lnTo>
                <a:lnTo>
                  <a:pt x="0" y="46265"/>
                </a:lnTo>
                <a:lnTo>
                  <a:pt x="0" y="40481"/>
                </a:lnTo>
                <a:lnTo>
                  <a:pt x="681" y="36144"/>
                </a:lnTo>
                <a:lnTo>
                  <a:pt x="2045" y="32530"/>
                </a:lnTo>
                <a:lnTo>
                  <a:pt x="4772" y="29638"/>
                </a:lnTo>
                <a:lnTo>
                  <a:pt x="6136" y="26746"/>
                </a:lnTo>
                <a:lnTo>
                  <a:pt x="7500" y="23855"/>
                </a:lnTo>
                <a:lnTo>
                  <a:pt x="9545" y="20963"/>
                </a:lnTo>
                <a:lnTo>
                  <a:pt x="10227" y="18795"/>
                </a:lnTo>
                <a:lnTo>
                  <a:pt x="11590" y="16626"/>
                </a:lnTo>
                <a:lnTo>
                  <a:pt x="13636" y="15180"/>
                </a:lnTo>
                <a:lnTo>
                  <a:pt x="15681" y="13012"/>
                </a:lnTo>
                <a:lnTo>
                  <a:pt x="18409" y="11566"/>
                </a:lnTo>
                <a:lnTo>
                  <a:pt x="21818" y="8674"/>
                </a:lnTo>
                <a:lnTo>
                  <a:pt x="25227" y="7228"/>
                </a:lnTo>
                <a:lnTo>
                  <a:pt x="29318" y="5060"/>
                </a:lnTo>
                <a:lnTo>
                  <a:pt x="33409" y="2891"/>
                </a:lnTo>
                <a:lnTo>
                  <a:pt x="35454" y="2168"/>
                </a:lnTo>
                <a:lnTo>
                  <a:pt x="37500" y="1445"/>
                </a:lnTo>
                <a:lnTo>
                  <a:pt x="38181" y="722"/>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11" name="Shape 6411"/>
          <p:cNvSpPr/>
          <p:nvPr/>
        </p:nvSpPr>
        <p:spPr>
          <a:xfrm>
            <a:off x="7181850" y="5370512"/>
            <a:ext cx="14288" cy="6349"/>
          </a:xfrm>
          <a:custGeom>
            <a:pathLst>
              <a:path extrusionOk="0" h="120000" w="120000">
                <a:moveTo>
                  <a:pt x="24000" y="30000"/>
                </a:moveTo>
                <a:lnTo>
                  <a:pt x="48000" y="30000"/>
                </a:lnTo>
                <a:lnTo>
                  <a:pt x="60000" y="0"/>
                </a:lnTo>
                <a:lnTo>
                  <a:pt x="72000" y="0"/>
                </a:lnTo>
                <a:lnTo>
                  <a:pt x="96000" y="0"/>
                </a:lnTo>
                <a:lnTo>
                  <a:pt x="108000" y="30000"/>
                </a:lnTo>
                <a:lnTo>
                  <a:pt x="108000" y="60000"/>
                </a:lnTo>
                <a:lnTo>
                  <a:pt x="96000" y="60000"/>
                </a:lnTo>
                <a:lnTo>
                  <a:pt x="96000" y="90000"/>
                </a:lnTo>
                <a:lnTo>
                  <a:pt x="84000" y="90000"/>
                </a:lnTo>
                <a:lnTo>
                  <a:pt x="72000" y="90000"/>
                </a:lnTo>
                <a:lnTo>
                  <a:pt x="60000" y="90000"/>
                </a:lnTo>
                <a:lnTo>
                  <a:pt x="48000" y="90000"/>
                </a:lnTo>
                <a:lnTo>
                  <a:pt x="24000" y="90000"/>
                </a:lnTo>
                <a:lnTo>
                  <a:pt x="12000" y="90000"/>
                </a:lnTo>
                <a:lnTo>
                  <a:pt x="0" y="60000"/>
                </a:lnTo>
                <a:lnTo>
                  <a:pt x="12000" y="30000"/>
                </a:lnTo>
                <a:lnTo>
                  <a:pt x="24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12" name="Shape 6412"/>
          <p:cNvSpPr/>
          <p:nvPr/>
        </p:nvSpPr>
        <p:spPr>
          <a:xfrm>
            <a:off x="7181850" y="5370512"/>
            <a:ext cx="30162" cy="22225"/>
          </a:xfrm>
          <a:custGeom>
            <a:pathLst>
              <a:path extrusionOk="0" h="120000" w="120000">
                <a:moveTo>
                  <a:pt x="17142" y="42857"/>
                </a:moveTo>
                <a:lnTo>
                  <a:pt x="17142" y="42857"/>
                </a:lnTo>
                <a:lnTo>
                  <a:pt x="51428" y="34285"/>
                </a:lnTo>
                <a:lnTo>
                  <a:pt x="57142" y="17142"/>
                </a:lnTo>
                <a:lnTo>
                  <a:pt x="62857" y="8571"/>
                </a:lnTo>
                <a:lnTo>
                  <a:pt x="74285" y="0"/>
                </a:lnTo>
                <a:lnTo>
                  <a:pt x="97142" y="0"/>
                </a:lnTo>
                <a:lnTo>
                  <a:pt x="102857" y="8571"/>
                </a:lnTo>
                <a:lnTo>
                  <a:pt x="114285" y="25714"/>
                </a:lnTo>
                <a:lnTo>
                  <a:pt x="114285" y="42857"/>
                </a:lnTo>
                <a:lnTo>
                  <a:pt x="114285" y="51428"/>
                </a:lnTo>
                <a:lnTo>
                  <a:pt x="108571" y="68571"/>
                </a:lnTo>
                <a:lnTo>
                  <a:pt x="102857" y="85714"/>
                </a:lnTo>
                <a:lnTo>
                  <a:pt x="97142" y="94285"/>
                </a:lnTo>
                <a:lnTo>
                  <a:pt x="80000" y="94285"/>
                </a:lnTo>
                <a:lnTo>
                  <a:pt x="68571" y="102857"/>
                </a:lnTo>
                <a:lnTo>
                  <a:pt x="57142" y="111428"/>
                </a:lnTo>
                <a:lnTo>
                  <a:pt x="45714" y="102857"/>
                </a:lnTo>
                <a:lnTo>
                  <a:pt x="22857" y="94285"/>
                </a:lnTo>
                <a:lnTo>
                  <a:pt x="11428" y="94285"/>
                </a:lnTo>
                <a:lnTo>
                  <a:pt x="0" y="85714"/>
                </a:lnTo>
                <a:lnTo>
                  <a:pt x="0" y="68571"/>
                </a:lnTo>
                <a:lnTo>
                  <a:pt x="5714" y="51428"/>
                </a:lnTo>
                <a:lnTo>
                  <a:pt x="11428" y="42857"/>
                </a:lnTo>
                <a:lnTo>
                  <a:pt x="17142" y="4285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13" name="Shape 6413"/>
          <p:cNvSpPr/>
          <p:nvPr/>
        </p:nvSpPr>
        <p:spPr>
          <a:xfrm>
            <a:off x="7288213" y="5499100"/>
            <a:ext cx="15875" cy="7937"/>
          </a:xfrm>
          <a:custGeom>
            <a:pathLst>
              <a:path extrusionOk="0" h="120000" w="120000">
                <a:moveTo>
                  <a:pt x="32727" y="24000"/>
                </a:moveTo>
                <a:lnTo>
                  <a:pt x="54545" y="24000"/>
                </a:lnTo>
                <a:lnTo>
                  <a:pt x="65454" y="0"/>
                </a:lnTo>
                <a:lnTo>
                  <a:pt x="76363" y="0"/>
                </a:lnTo>
                <a:lnTo>
                  <a:pt x="87272" y="0"/>
                </a:lnTo>
                <a:lnTo>
                  <a:pt x="98181" y="0"/>
                </a:lnTo>
                <a:lnTo>
                  <a:pt x="98181" y="24000"/>
                </a:lnTo>
                <a:lnTo>
                  <a:pt x="109090" y="24000"/>
                </a:lnTo>
                <a:lnTo>
                  <a:pt x="109090" y="48000"/>
                </a:lnTo>
                <a:lnTo>
                  <a:pt x="98181" y="48000"/>
                </a:lnTo>
                <a:lnTo>
                  <a:pt x="98181" y="72000"/>
                </a:lnTo>
                <a:lnTo>
                  <a:pt x="87272" y="72000"/>
                </a:lnTo>
                <a:lnTo>
                  <a:pt x="76363" y="72000"/>
                </a:lnTo>
                <a:lnTo>
                  <a:pt x="65454" y="96000"/>
                </a:lnTo>
                <a:lnTo>
                  <a:pt x="54545" y="96000"/>
                </a:lnTo>
                <a:lnTo>
                  <a:pt x="32727" y="96000"/>
                </a:lnTo>
                <a:lnTo>
                  <a:pt x="21818" y="72000"/>
                </a:lnTo>
                <a:lnTo>
                  <a:pt x="10909" y="72000"/>
                </a:lnTo>
                <a:lnTo>
                  <a:pt x="0" y="72000"/>
                </a:lnTo>
                <a:lnTo>
                  <a:pt x="0" y="48000"/>
                </a:lnTo>
                <a:lnTo>
                  <a:pt x="10909" y="48000"/>
                </a:lnTo>
                <a:lnTo>
                  <a:pt x="21818" y="24000"/>
                </a:lnTo>
                <a:lnTo>
                  <a:pt x="32727" y="24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14" name="Shape 6414"/>
          <p:cNvSpPr/>
          <p:nvPr/>
        </p:nvSpPr>
        <p:spPr>
          <a:xfrm>
            <a:off x="7288213" y="5499100"/>
            <a:ext cx="33336" cy="23813"/>
          </a:xfrm>
          <a:custGeom>
            <a:pathLst>
              <a:path extrusionOk="0" h="120000" w="120000">
                <a:moveTo>
                  <a:pt x="31304" y="32000"/>
                </a:moveTo>
                <a:lnTo>
                  <a:pt x="31304" y="32000"/>
                </a:lnTo>
                <a:lnTo>
                  <a:pt x="52173" y="16000"/>
                </a:lnTo>
                <a:lnTo>
                  <a:pt x="67826" y="8000"/>
                </a:lnTo>
                <a:lnTo>
                  <a:pt x="67826" y="0"/>
                </a:lnTo>
                <a:lnTo>
                  <a:pt x="78260" y="0"/>
                </a:lnTo>
                <a:lnTo>
                  <a:pt x="99130" y="0"/>
                </a:lnTo>
                <a:lnTo>
                  <a:pt x="109565" y="0"/>
                </a:lnTo>
                <a:lnTo>
                  <a:pt x="109565" y="16000"/>
                </a:lnTo>
                <a:lnTo>
                  <a:pt x="114782" y="32000"/>
                </a:lnTo>
                <a:lnTo>
                  <a:pt x="114782" y="48000"/>
                </a:lnTo>
                <a:lnTo>
                  <a:pt x="109565" y="56000"/>
                </a:lnTo>
                <a:lnTo>
                  <a:pt x="104347" y="72000"/>
                </a:lnTo>
                <a:lnTo>
                  <a:pt x="88695" y="80000"/>
                </a:lnTo>
                <a:lnTo>
                  <a:pt x="83478" y="88000"/>
                </a:lnTo>
                <a:lnTo>
                  <a:pt x="73043" y="104000"/>
                </a:lnTo>
                <a:lnTo>
                  <a:pt x="67826" y="112000"/>
                </a:lnTo>
                <a:lnTo>
                  <a:pt x="52173" y="112000"/>
                </a:lnTo>
                <a:lnTo>
                  <a:pt x="36521" y="104000"/>
                </a:lnTo>
                <a:lnTo>
                  <a:pt x="26086" y="96000"/>
                </a:lnTo>
                <a:lnTo>
                  <a:pt x="10434" y="88000"/>
                </a:lnTo>
                <a:lnTo>
                  <a:pt x="0" y="72000"/>
                </a:lnTo>
                <a:lnTo>
                  <a:pt x="0" y="56000"/>
                </a:lnTo>
                <a:lnTo>
                  <a:pt x="10434" y="48000"/>
                </a:lnTo>
                <a:lnTo>
                  <a:pt x="26086" y="40000"/>
                </a:lnTo>
                <a:lnTo>
                  <a:pt x="31304" y="32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15" name="Shape 6415"/>
          <p:cNvSpPr/>
          <p:nvPr/>
        </p:nvSpPr>
        <p:spPr>
          <a:xfrm>
            <a:off x="7246938" y="5380037"/>
            <a:ext cx="3174" cy="4762"/>
          </a:xfrm>
          <a:custGeom>
            <a:pathLst>
              <a:path extrusionOk="0" h="120000" w="120000">
                <a:moveTo>
                  <a:pt x="60000" y="40000"/>
                </a:moveTo>
                <a:lnTo>
                  <a:pt x="60000" y="80000"/>
                </a:lnTo>
                <a:lnTo>
                  <a:pt x="0" y="80000"/>
                </a:lnTo>
                <a:lnTo>
                  <a:pt x="0" y="40000"/>
                </a:lnTo>
                <a:lnTo>
                  <a:pt x="0" y="0"/>
                </a:lnTo>
                <a:lnTo>
                  <a:pt x="60000" y="0"/>
                </a:lnTo>
                <a:lnTo>
                  <a:pt x="6000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16" name="Shape 6416"/>
          <p:cNvSpPr/>
          <p:nvPr/>
        </p:nvSpPr>
        <p:spPr>
          <a:xfrm>
            <a:off x="7248525" y="5380037"/>
            <a:ext cx="15875" cy="20636"/>
          </a:xfrm>
          <a:custGeom>
            <a:pathLst>
              <a:path extrusionOk="0" h="120000" w="120000">
                <a:moveTo>
                  <a:pt x="10909" y="64615"/>
                </a:moveTo>
                <a:lnTo>
                  <a:pt x="10909" y="64615"/>
                </a:lnTo>
                <a:lnTo>
                  <a:pt x="32727" y="92307"/>
                </a:lnTo>
                <a:lnTo>
                  <a:pt x="43636" y="101538"/>
                </a:lnTo>
                <a:lnTo>
                  <a:pt x="65454" y="110769"/>
                </a:lnTo>
                <a:lnTo>
                  <a:pt x="76363" y="110769"/>
                </a:lnTo>
                <a:lnTo>
                  <a:pt x="98181" y="110769"/>
                </a:lnTo>
                <a:lnTo>
                  <a:pt x="109090" y="92307"/>
                </a:lnTo>
                <a:lnTo>
                  <a:pt x="109090" y="83076"/>
                </a:lnTo>
                <a:lnTo>
                  <a:pt x="109090" y="73846"/>
                </a:lnTo>
                <a:lnTo>
                  <a:pt x="98181" y="9230"/>
                </a:lnTo>
                <a:lnTo>
                  <a:pt x="0" y="0"/>
                </a:lnTo>
                <a:lnTo>
                  <a:pt x="10909" y="6461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17" name="Shape 6417"/>
          <p:cNvSpPr/>
          <p:nvPr/>
        </p:nvSpPr>
        <p:spPr>
          <a:xfrm>
            <a:off x="7169150" y="5445125"/>
            <a:ext cx="6349" cy="4763"/>
          </a:xfrm>
          <a:custGeom>
            <a:pathLst>
              <a:path extrusionOk="0" h="120000" w="120000">
                <a:moveTo>
                  <a:pt x="90000" y="40000"/>
                </a:moveTo>
                <a:lnTo>
                  <a:pt x="90000" y="80000"/>
                </a:lnTo>
                <a:lnTo>
                  <a:pt x="60000" y="80000"/>
                </a:lnTo>
                <a:lnTo>
                  <a:pt x="30000" y="80000"/>
                </a:lnTo>
                <a:lnTo>
                  <a:pt x="0" y="80000"/>
                </a:lnTo>
                <a:lnTo>
                  <a:pt x="0" y="0"/>
                </a:lnTo>
                <a:lnTo>
                  <a:pt x="90000" y="0"/>
                </a:lnTo>
                <a:lnTo>
                  <a:pt x="9000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18" name="Shape 6418"/>
          <p:cNvSpPr/>
          <p:nvPr/>
        </p:nvSpPr>
        <p:spPr>
          <a:xfrm>
            <a:off x="7173913" y="5445125"/>
            <a:ext cx="12699" cy="20638"/>
          </a:xfrm>
          <a:custGeom>
            <a:pathLst>
              <a:path extrusionOk="0" h="120000" w="120000">
                <a:moveTo>
                  <a:pt x="0" y="73846"/>
                </a:moveTo>
                <a:lnTo>
                  <a:pt x="0" y="73846"/>
                </a:lnTo>
                <a:lnTo>
                  <a:pt x="13333" y="92307"/>
                </a:lnTo>
                <a:lnTo>
                  <a:pt x="40000" y="101538"/>
                </a:lnTo>
                <a:lnTo>
                  <a:pt x="66666" y="110769"/>
                </a:lnTo>
                <a:lnTo>
                  <a:pt x="93333" y="110769"/>
                </a:lnTo>
                <a:lnTo>
                  <a:pt x="106666" y="101538"/>
                </a:lnTo>
                <a:lnTo>
                  <a:pt x="106666" y="92307"/>
                </a:lnTo>
                <a:lnTo>
                  <a:pt x="106666" y="83076"/>
                </a:lnTo>
                <a:lnTo>
                  <a:pt x="106666" y="18461"/>
                </a:lnTo>
                <a:lnTo>
                  <a:pt x="0" y="0"/>
                </a:lnTo>
                <a:lnTo>
                  <a:pt x="0" y="7384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19" name="Shape 6419"/>
          <p:cNvSpPr/>
          <p:nvPr/>
        </p:nvSpPr>
        <p:spPr>
          <a:xfrm>
            <a:off x="7219950" y="5497512"/>
            <a:ext cx="6349" cy="4762"/>
          </a:xfrm>
          <a:custGeom>
            <a:pathLst>
              <a:path extrusionOk="0" h="120000" w="120000">
                <a:moveTo>
                  <a:pt x="0" y="40000"/>
                </a:moveTo>
                <a:lnTo>
                  <a:pt x="24000" y="80000"/>
                </a:lnTo>
                <a:lnTo>
                  <a:pt x="48000" y="80000"/>
                </a:lnTo>
                <a:lnTo>
                  <a:pt x="72000" y="80000"/>
                </a:lnTo>
                <a:lnTo>
                  <a:pt x="96000" y="80000"/>
                </a:lnTo>
                <a:lnTo>
                  <a:pt x="96000" y="40000"/>
                </a:lnTo>
                <a:lnTo>
                  <a:pt x="48000" y="0"/>
                </a:lnTo>
                <a:lnTo>
                  <a:pt x="0" y="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20" name="Shape 6420"/>
          <p:cNvSpPr/>
          <p:nvPr/>
        </p:nvSpPr>
        <p:spPr>
          <a:xfrm>
            <a:off x="7219950" y="5497512"/>
            <a:ext cx="23813" cy="20636"/>
          </a:xfrm>
          <a:custGeom>
            <a:pathLst>
              <a:path extrusionOk="0" h="120000" w="120000">
                <a:moveTo>
                  <a:pt x="0" y="64615"/>
                </a:moveTo>
                <a:lnTo>
                  <a:pt x="0" y="64615"/>
                </a:lnTo>
                <a:lnTo>
                  <a:pt x="15000" y="92307"/>
                </a:lnTo>
                <a:lnTo>
                  <a:pt x="30000" y="101538"/>
                </a:lnTo>
                <a:lnTo>
                  <a:pt x="30000" y="110769"/>
                </a:lnTo>
                <a:lnTo>
                  <a:pt x="45000" y="110769"/>
                </a:lnTo>
                <a:lnTo>
                  <a:pt x="67500" y="101538"/>
                </a:lnTo>
                <a:lnTo>
                  <a:pt x="90000" y="92307"/>
                </a:lnTo>
                <a:lnTo>
                  <a:pt x="105000" y="83076"/>
                </a:lnTo>
                <a:lnTo>
                  <a:pt x="112500" y="73846"/>
                </a:lnTo>
                <a:lnTo>
                  <a:pt x="60000" y="9230"/>
                </a:lnTo>
                <a:lnTo>
                  <a:pt x="0" y="0"/>
                </a:lnTo>
                <a:lnTo>
                  <a:pt x="0" y="6461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21" name="Shape 6421"/>
          <p:cNvSpPr/>
          <p:nvPr/>
        </p:nvSpPr>
        <p:spPr>
          <a:xfrm>
            <a:off x="7270750" y="5443537"/>
            <a:ext cx="12699" cy="9524"/>
          </a:xfrm>
          <a:custGeom>
            <a:pathLst>
              <a:path extrusionOk="0" h="120000" w="120000">
                <a:moveTo>
                  <a:pt x="98181" y="0"/>
                </a:moveTo>
                <a:lnTo>
                  <a:pt x="87272" y="20000"/>
                </a:lnTo>
                <a:lnTo>
                  <a:pt x="76363" y="40000"/>
                </a:lnTo>
                <a:lnTo>
                  <a:pt x="76363" y="60000"/>
                </a:lnTo>
                <a:lnTo>
                  <a:pt x="65454" y="60000"/>
                </a:lnTo>
                <a:lnTo>
                  <a:pt x="54545" y="60000"/>
                </a:lnTo>
                <a:lnTo>
                  <a:pt x="32727" y="60000"/>
                </a:lnTo>
                <a:lnTo>
                  <a:pt x="21818" y="60000"/>
                </a:lnTo>
                <a:lnTo>
                  <a:pt x="10909" y="60000"/>
                </a:lnTo>
                <a:lnTo>
                  <a:pt x="0" y="80000"/>
                </a:lnTo>
                <a:lnTo>
                  <a:pt x="10909" y="80000"/>
                </a:lnTo>
                <a:lnTo>
                  <a:pt x="21818" y="100000"/>
                </a:lnTo>
                <a:lnTo>
                  <a:pt x="32727" y="100000"/>
                </a:lnTo>
                <a:lnTo>
                  <a:pt x="43636" y="100000"/>
                </a:lnTo>
                <a:lnTo>
                  <a:pt x="54545" y="100000"/>
                </a:lnTo>
                <a:lnTo>
                  <a:pt x="65454" y="100000"/>
                </a:lnTo>
                <a:lnTo>
                  <a:pt x="76363" y="100000"/>
                </a:lnTo>
                <a:lnTo>
                  <a:pt x="87272" y="100000"/>
                </a:lnTo>
                <a:lnTo>
                  <a:pt x="98181" y="80000"/>
                </a:lnTo>
                <a:lnTo>
                  <a:pt x="109090" y="80000"/>
                </a:lnTo>
                <a:lnTo>
                  <a:pt x="109090" y="60000"/>
                </a:lnTo>
                <a:lnTo>
                  <a:pt x="98181" y="20000"/>
                </a:lnTo>
                <a:lnTo>
                  <a:pt x="98181"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22" name="Shape 6422"/>
          <p:cNvSpPr/>
          <p:nvPr/>
        </p:nvSpPr>
        <p:spPr>
          <a:xfrm>
            <a:off x="7270750" y="5443537"/>
            <a:ext cx="28575" cy="25399"/>
          </a:xfrm>
          <a:custGeom>
            <a:pathLst>
              <a:path extrusionOk="0" h="120000" w="120000">
                <a:moveTo>
                  <a:pt x="103636" y="0"/>
                </a:moveTo>
                <a:lnTo>
                  <a:pt x="103636" y="0"/>
                </a:lnTo>
                <a:lnTo>
                  <a:pt x="92727" y="30000"/>
                </a:lnTo>
                <a:lnTo>
                  <a:pt x="81818" y="52500"/>
                </a:lnTo>
                <a:lnTo>
                  <a:pt x="76363" y="67500"/>
                </a:lnTo>
                <a:lnTo>
                  <a:pt x="70909" y="67500"/>
                </a:lnTo>
                <a:lnTo>
                  <a:pt x="54545" y="67500"/>
                </a:lnTo>
                <a:lnTo>
                  <a:pt x="38181" y="67500"/>
                </a:lnTo>
                <a:lnTo>
                  <a:pt x="21818" y="67500"/>
                </a:lnTo>
                <a:lnTo>
                  <a:pt x="16363" y="75000"/>
                </a:lnTo>
                <a:lnTo>
                  <a:pt x="5454" y="75000"/>
                </a:lnTo>
                <a:lnTo>
                  <a:pt x="0" y="82500"/>
                </a:lnTo>
                <a:lnTo>
                  <a:pt x="5454" y="97500"/>
                </a:lnTo>
                <a:lnTo>
                  <a:pt x="16363" y="105000"/>
                </a:lnTo>
                <a:lnTo>
                  <a:pt x="32727" y="112500"/>
                </a:lnTo>
                <a:lnTo>
                  <a:pt x="49090" y="112500"/>
                </a:lnTo>
                <a:lnTo>
                  <a:pt x="60000" y="112500"/>
                </a:lnTo>
                <a:lnTo>
                  <a:pt x="70909" y="112500"/>
                </a:lnTo>
                <a:lnTo>
                  <a:pt x="81818" y="105000"/>
                </a:lnTo>
                <a:lnTo>
                  <a:pt x="98181" y="105000"/>
                </a:lnTo>
                <a:lnTo>
                  <a:pt x="109090" y="97500"/>
                </a:lnTo>
                <a:lnTo>
                  <a:pt x="114545" y="82500"/>
                </a:lnTo>
                <a:lnTo>
                  <a:pt x="114545" y="67500"/>
                </a:lnTo>
                <a:lnTo>
                  <a:pt x="109090" y="30000"/>
                </a:lnTo>
                <a:lnTo>
                  <a:pt x="109090" y="15000"/>
                </a:lnTo>
                <a:lnTo>
                  <a:pt x="103636"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23" name="Shape 6423"/>
          <p:cNvSpPr/>
          <p:nvPr/>
        </p:nvSpPr>
        <p:spPr>
          <a:xfrm>
            <a:off x="7208838" y="5432425"/>
            <a:ext cx="11112" cy="7937"/>
          </a:xfrm>
          <a:custGeom>
            <a:pathLst>
              <a:path extrusionOk="0" h="120000" w="120000">
                <a:moveTo>
                  <a:pt x="105000" y="96000"/>
                </a:moveTo>
                <a:lnTo>
                  <a:pt x="30000" y="72000"/>
                </a:lnTo>
                <a:lnTo>
                  <a:pt x="0" y="24000"/>
                </a:lnTo>
                <a:lnTo>
                  <a:pt x="30000" y="0"/>
                </a:lnTo>
                <a:lnTo>
                  <a:pt x="105000" y="96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24" name="Shape 6424"/>
          <p:cNvSpPr/>
          <p:nvPr/>
        </p:nvSpPr>
        <p:spPr>
          <a:xfrm>
            <a:off x="7219950" y="5438775"/>
            <a:ext cx="6349" cy="11113"/>
          </a:xfrm>
          <a:custGeom>
            <a:pathLst>
              <a:path extrusionOk="0" h="120000" w="120000">
                <a:moveTo>
                  <a:pt x="0" y="0"/>
                </a:moveTo>
                <a:lnTo>
                  <a:pt x="0" y="0"/>
                </a:lnTo>
                <a:lnTo>
                  <a:pt x="72000" y="34285"/>
                </a:lnTo>
                <a:lnTo>
                  <a:pt x="96000" y="68571"/>
                </a:lnTo>
                <a:lnTo>
                  <a:pt x="72000" y="10285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25" name="Shape 6425"/>
          <p:cNvSpPr/>
          <p:nvPr/>
        </p:nvSpPr>
        <p:spPr>
          <a:xfrm>
            <a:off x="7308850" y="5410200"/>
            <a:ext cx="0" cy="23813"/>
          </a:xfrm>
          <a:custGeom>
            <a:pathLst>
              <a:path extrusionOk="0" h="120000" w="120000">
                <a:moveTo>
                  <a:pt x="0" y="0"/>
                </a:moveTo>
                <a:lnTo>
                  <a:pt x="0" y="16000"/>
                </a:lnTo>
                <a:lnTo>
                  <a:pt x="0" y="32000"/>
                </a:lnTo>
                <a:lnTo>
                  <a:pt x="0" y="40000"/>
                </a:lnTo>
                <a:lnTo>
                  <a:pt x="0" y="48000"/>
                </a:lnTo>
                <a:lnTo>
                  <a:pt x="0" y="56000"/>
                </a:lnTo>
                <a:lnTo>
                  <a:pt x="0" y="64000"/>
                </a:lnTo>
                <a:lnTo>
                  <a:pt x="0" y="72000"/>
                </a:lnTo>
                <a:lnTo>
                  <a:pt x="0" y="88000"/>
                </a:lnTo>
                <a:lnTo>
                  <a:pt x="0" y="96000"/>
                </a:lnTo>
                <a:lnTo>
                  <a:pt x="0" y="112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26" name="Shape 6426"/>
          <p:cNvSpPr/>
          <p:nvPr/>
        </p:nvSpPr>
        <p:spPr>
          <a:xfrm>
            <a:off x="7308850" y="5410200"/>
            <a:ext cx="15875" cy="39688"/>
          </a:xfrm>
          <a:custGeom>
            <a:pathLst>
              <a:path extrusionOk="0" h="120000" w="120000">
                <a:moveTo>
                  <a:pt x="0" y="0"/>
                </a:moveTo>
                <a:lnTo>
                  <a:pt x="0" y="0"/>
                </a:lnTo>
                <a:lnTo>
                  <a:pt x="9230" y="14400"/>
                </a:lnTo>
                <a:lnTo>
                  <a:pt x="27692" y="28800"/>
                </a:lnTo>
                <a:lnTo>
                  <a:pt x="36923" y="43200"/>
                </a:lnTo>
                <a:lnTo>
                  <a:pt x="36923" y="48000"/>
                </a:lnTo>
                <a:lnTo>
                  <a:pt x="46153" y="52800"/>
                </a:lnTo>
                <a:lnTo>
                  <a:pt x="73846" y="57600"/>
                </a:lnTo>
                <a:lnTo>
                  <a:pt x="73846" y="62400"/>
                </a:lnTo>
                <a:lnTo>
                  <a:pt x="83076" y="72000"/>
                </a:lnTo>
                <a:lnTo>
                  <a:pt x="83076" y="86400"/>
                </a:lnTo>
                <a:lnTo>
                  <a:pt x="101538" y="96000"/>
                </a:lnTo>
                <a:lnTo>
                  <a:pt x="110769" y="1152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27" name="Shape 6427"/>
          <p:cNvSpPr/>
          <p:nvPr/>
        </p:nvSpPr>
        <p:spPr>
          <a:xfrm>
            <a:off x="7308850" y="5462587"/>
            <a:ext cx="25399" cy="7937"/>
          </a:xfrm>
          <a:custGeom>
            <a:pathLst>
              <a:path extrusionOk="0" h="120000" w="120000">
                <a:moveTo>
                  <a:pt x="113333" y="96000"/>
                </a:moveTo>
                <a:lnTo>
                  <a:pt x="100000" y="72000"/>
                </a:lnTo>
                <a:lnTo>
                  <a:pt x="80000" y="48000"/>
                </a:lnTo>
                <a:lnTo>
                  <a:pt x="60000" y="48000"/>
                </a:lnTo>
                <a:lnTo>
                  <a:pt x="46666" y="48000"/>
                </a:lnTo>
                <a:lnTo>
                  <a:pt x="33333" y="24000"/>
                </a:lnTo>
                <a:lnTo>
                  <a:pt x="20000" y="24000"/>
                </a:lnTo>
                <a:lnTo>
                  <a:pt x="6666" y="0"/>
                </a:lnTo>
                <a:lnTo>
                  <a:pt x="0" y="0"/>
                </a:lnTo>
                <a:lnTo>
                  <a:pt x="113333" y="96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28" name="Shape 6428"/>
          <p:cNvSpPr/>
          <p:nvPr/>
        </p:nvSpPr>
        <p:spPr>
          <a:xfrm>
            <a:off x="7308850" y="5468937"/>
            <a:ext cx="41275" cy="11112"/>
          </a:xfrm>
          <a:custGeom>
            <a:pathLst>
              <a:path extrusionOk="0" h="120000" w="120000">
                <a:moveTo>
                  <a:pt x="115862" y="0"/>
                </a:moveTo>
                <a:lnTo>
                  <a:pt x="115862" y="0"/>
                </a:lnTo>
                <a:lnTo>
                  <a:pt x="103448" y="34285"/>
                </a:lnTo>
                <a:lnTo>
                  <a:pt x="78620" y="51428"/>
                </a:lnTo>
                <a:lnTo>
                  <a:pt x="62068" y="51428"/>
                </a:lnTo>
                <a:lnTo>
                  <a:pt x="45517" y="51428"/>
                </a:lnTo>
                <a:lnTo>
                  <a:pt x="33103" y="68571"/>
                </a:lnTo>
                <a:lnTo>
                  <a:pt x="16551" y="85714"/>
                </a:lnTo>
                <a:lnTo>
                  <a:pt x="4137" y="102857"/>
                </a:lnTo>
                <a:lnTo>
                  <a:pt x="0" y="10285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29" name="Shape 6429"/>
          <p:cNvSpPr/>
          <p:nvPr/>
        </p:nvSpPr>
        <p:spPr>
          <a:xfrm>
            <a:off x="7169150" y="5411787"/>
            <a:ext cx="12699" cy="12699"/>
          </a:xfrm>
          <a:custGeom>
            <a:pathLst>
              <a:path extrusionOk="0" h="120000" w="120000">
                <a:moveTo>
                  <a:pt x="40000" y="0"/>
                </a:moveTo>
                <a:lnTo>
                  <a:pt x="40000" y="0"/>
                </a:lnTo>
                <a:lnTo>
                  <a:pt x="0" y="30000"/>
                </a:lnTo>
                <a:lnTo>
                  <a:pt x="0" y="75000"/>
                </a:lnTo>
                <a:lnTo>
                  <a:pt x="40000" y="105000"/>
                </a:lnTo>
                <a:lnTo>
                  <a:pt x="66666" y="105000"/>
                </a:lnTo>
                <a:lnTo>
                  <a:pt x="106666" y="105000"/>
                </a:lnTo>
                <a:lnTo>
                  <a:pt x="106666" y="75000"/>
                </a:lnTo>
                <a:lnTo>
                  <a:pt x="106666" y="30000"/>
                </a:lnTo>
                <a:lnTo>
                  <a:pt x="66666" y="3000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30" name="Shape 6430"/>
          <p:cNvSpPr/>
          <p:nvPr/>
        </p:nvSpPr>
        <p:spPr>
          <a:xfrm>
            <a:off x="7208838" y="5399087"/>
            <a:ext cx="14287" cy="12699"/>
          </a:xfrm>
          <a:custGeom>
            <a:pathLst>
              <a:path extrusionOk="0" h="120000" w="120000">
                <a:moveTo>
                  <a:pt x="48000" y="0"/>
                </a:moveTo>
                <a:lnTo>
                  <a:pt x="0" y="0"/>
                </a:lnTo>
                <a:lnTo>
                  <a:pt x="0" y="30000"/>
                </a:lnTo>
                <a:lnTo>
                  <a:pt x="0" y="75000"/>
                </a:lnTo>
                <a:lnTo>
                  <a:pt x="0" y="105000"/>
                </a:lnTo>
                <a:lnTo>
                  <a:pt x="48000" y="105000"/>
                </a:lnTo>
                <a:lnTo>
                  <a:pt x="108000" y="105000"/>
                </a:lnTo>
                <a:lnTo>
                  <a:pt x="108000" y="75000"/>
                </a:lnTo>
                <a:lnTo>
                  <a:pt x="108000" y="30000"/>
                </a:lnTo>
                <a:lnTo>
                  <a:pt x="48000" y="3000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31" name="Shape 6431"/>
          <p:cNvSpPr/>
          <p:nvPr/>
        </p:nvSpPr>
        <p:spPr>
          <a:xfrm>
            <a:off x="7235825" y="5426075"/>
            <a:ext cx="12699" cy="14288"/>
          </a:xfrm>
          <a:custGeom>
            <a:pathLst>
              <a:path extrusionOk="0" h="120000" w="120000">
                <a:moveTo>
                  <a:pt x="40000" y="0"/>
                </a:moveTo>
                <a:lnTo>
                  <a:pt x="40000" y="0"/>
                </a:lnTo>
                <a:lnTo>
                  <a:pt x="0" y="53333"/>
                </a:lnTo>
                <a:lnTo>
                  <a:pt x="0" y="106666"/>
                </a:lnTo>
                <a:lnTo>
                  <a:pt x="40000" y="106666"/>
                </a:lnTo>
                <a:lnTo>
                  <a:pt x="66666" y="106666"/>
                </a:lnTo>
                <a:lnTo>
                  <a:pt x="106666" y="106666"/>
                </a:lnTo>
                <a:lnTo>
                  <a:pt x="106666" y="53333"/>
                </a:lnTo>
                <a:lnTo>
                  <a:pt x="66666" y="53333"/>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32" name="Shape 6432"/>
          <p:cNvSpPr/>
          <p:nvPr/>
        </p:nvSpPr>
        <p:spPr>
          <a:xfrm>
            <a:off x="7175500" y="5476875"/>
            <a:ext cx="12699" cy="14288"/>
          </a:xfrm>
          <a:custGeom>
            <a:pathLst>
              <a:path extrusionOk="0" h="120000" w="120000">
                <a:moveTo>
                  <a:pt x="40000" y="0"/>
                </a:moveTo>
                <a:lnTo>
                  <a:pt x="0" y="0"/>
                </a:lnTo>
                <a:lnTo>
                  <a:pt x="0" y="53333"/>
                </a:lnTo>
                <a:lnTo>
                  <a:pt x="0" y="106666"/>
                </a:lnTo>
                <a:lnTo>
                  <a:pt x="40000" y="106666"/>
                </a:lnTo>
                <a:lnTo>
                  <a:pt x="66666" y="106666"/>
                </a:lnTo>
                <a:lnTo>
                  <a:pt x="106666" y="106666"/>
                </a:lnTo>
                <a:lnTo>
                  <a:pt x="106666" y="53333"/>
                </a:lnTo>
                <a:lnTo>
                  <a:pt x="66666" y="53333"/>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33" name="Shape 6433"/>
          <p:cNvSpPr/>
          <p:nvPr/>
        </p:nvSpPr>
        <p:spPr>
          <a:xfrm>
            <a:off x="7261225" y="5543550"/>
            <a:ext cx="14288" cy="14288"/>
          </a:xfrm>
          <a:custGeom>
            <a:pathLst>
              <a:path extrusionOk="0" h="120000" w="120000">
                <a:moveTo>
                  <a:pt x="48000" y="0"/>
                </a:moveTo>
                <a:lnTo>
                  <a:pt x="48000" y="0"/>
                </a:lnTo>
                <a:lnTo>
                  <a:pt x="0" y="0"/>
                </a:lnTo>
                <a:lnTo>
                  <a:pt x="48000" y="53333"/>
                </a:lnTo>
                <a:lnTo>
                  <a:pt x="48000" y="106666"/>
                </a:lnTo>
                <a:lnTo>
                  <a:pt x="108000" y="53333"/>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34" name="Shape 6434"/>
          <p:cNvSpPr/>
          <p:nvPr/>
        </p:nvSpPr>
        <p:spPr>
          <a:xfrm>
            <a:off x="7219950" y="5538787"/>
            <a:ext cx="15875" cy="12699"/>
          </a:xfrm>
          <a:custGeom>
            <a:pathLst>
              <a:path extrusionOk="0" h="120000" w="120000">
                <a:moveTo>
                  <a:pt x="0" y="0"/>
                </a:moveTo>
                <a:lnTo>
                  <a:pt x="0" y="0"/>
                </a:lnTo>
                <a:lnTo>
                  <a:pt x="0" y="30000"/>
                </a:lnTo>
                <a:lnTo>
                  <a:pt x="0" y="75000"/>
                </a:lnTo>
                <a:lnTo>
                  <a:pt x="0" y="105000"/>
                </a:lnTo>
                <a:lnTo>
                  <a:pt x="109090" y="105000"/>
                </a:lnTo>
                <a:lnTo>
                  <a:pt x="109090" y="75000"/>
                </a:lnTo>
                <a:lnTo>
                  <a:pt x="109090" y="30000"/>
                </a:lnTo>
                <a:lnTo>
                  <a:pt x="10909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35" name="Shape 6435"/>
          <p:cNvSpPr/>
          <p:nvPr/>
        </p:nvSpPr>
        <p:spPr>
          <a:xfrm>
            <a:off x="7289800" y="5419725"/>
            <a:ext cx="12699" cy="12699"/>
          </a:xfrm>
          <a:custGeom>
            <a:pathLst>
              <a:path extrusionOk="0" h="120000" w="120000">
                <a:moveTo>
                  <a:pt x="40000" y="0"/>
                </a:moveTo>
                <a:lnTo>
                  <a:pt x="0" y="0"/>
                </a:lnTo>
                <a:lnTo>
                  <a:pt x="0" y="30000"/>
                </a:lnTo>
                <a:lnTo>
                  <a:pt x="0" y="75000"/>
                </a:lnTo>
                <a:lnTo>
                  <a:pt x="40000" y="105000"/>
                </a:lnTo>
                <a:lnTo>
                  <a:pt x="66666" y="105000"/>
                </a:lnTo>
                <a:lnTo>
                  <a:pt x="66666" y="75000"/>
                </a:lnTo>
                <a:lnTo>
                  <a:pt x="106666" y="75000"/>
                </a:lnTo>
                <a:lnTo>
                  <a:pt x="106666" y="30000"/>
                </a:lnTo>
                <a:lnTo>
                  <a:pt x="106666" y="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36" name="Shape 6436"/>
          <p:cNvSpPr/>
          <p:nvPr/>
        </p:nvSpPr>
        <p:spPr>
          <a:xfrm>
            <a:off x="7285038" y="5368925"/>
            <a:ext cx="12699" cy="14288"/>
          </a:xfrm>
          <a:custGeom>
            <a:pathLst>
              <a:path extrusionOk="0" h="120000" w="120000">
                <a:moveTo>
                  <a:pt x="40000" y="0"/>
                </a:moveTo>
                <a:lnTo>
                  <a:pt x="40000" y="0"/>
                </a:lnTo>
                <a:lnTo>
                  <a:pt x="0" y="53333"/>
                </a:lnTo>
                <a:lnTo>
                  <a:pt x="40000" y="106666"/>
                </a:lnTo>
                <a:lnTo>
                  <a:pt x="66666" y="106666"/>
                </a:lnTo>
                <a:lnTo>
                  <a:pt x="106666" y="106666"/>
                </a:lnTo>
                <a:lnTo>
                  <a:pt x="106666" y="53333"/>
                </a:lnTo>
                <a:lnTo>
                  <a:pt x="106666" y="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37" name="Shape 6437"/>
          <p:cNvSpPr/>
          <p:nvPr/>
        </p:nvSpPr>
        <p:spPr>
          <a:xfrm>
            <a:off x="7321550" y="5402262"/>
            <a:ext cx="12699" cy="14287"/>
          </a:xfrm>
          <a:custGeom>
            <a:pathLst>
              <a:path extrusionOk="0" h="120000" w="120000">
                <a:moveTo>
                  <a:pt x="0" y="0"/>
                </a:moveTo>
                <a:lnTo>
                  <a:pt x="0" y="0"/>
                </a:lnTo>
                <a:lnTo>
                  <a:pt x="0" y="53333"/>
                </a:lnTo>
                <a:lnTo>
                  <a:pt x="0" y="106666"/>
                </a:lnTo>
                <a:lnTo>
                  <a:pt x="48000" y="106666"/>
                </a:lnTo>
                <a:lnTo>
                  <a:pt x="108000" y="106666"/>
                </a:lnTo>
                <a:lnTo>
                  <a:pt x="108000" y="53333"/>
                </a:lnTo>
                <a:lnTo>
                  <a:pt x="108000" y="0"/>
                </a:lnTo>
                <a:lnTo>
                  <a:pt x="4800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38" name="Shape 6438"/>
          <p:cNvSpPr/>
          <p:nvPr/>
        </p:nvSpPr>
        <p:spPr>
          <a:xfrm>
            <a:off x="7321550" y="5494337"/>
            <a:ext cx="14288" cy="15875"/>
          </a:xfrm>
          <a:custGeom>
            <a:pathLst>
              <a:path extrusionOk="0" h="120000" w="120000">
                <a:moveTo>
                  <a:pt x="0" y="0"/>
                </a:moveTo>
                <a:lnTo>
                  <a:pt x="0" y="0"/>
                </a:lnTo>
                <a:lnTo>
                  <a:pt x="0" y="108000"/>
                </a:lnTo>
                <a:lnTo>
                  <a:pt x="109090" y="108000"/>
                </a:lnTo>
                <a:lnTo>
                  <a:pt x="10909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39" name="Shape 6439"/>
          <p:cNvSpPr/>
          <p:nvPr/>
        </p:nvSpPr>
        <p:spPr>
          <a:xfrm>
            <a:off x="7150100" y="5373687"/>
            <a:ext cx="14288" cy="14287"/>
          </a:xfrm>
          <a:custGeom>
            <a:pathLst>
              <a:path extrusionOk="0" h="120000" w="120000">
                <a:moveTo>
                  <a:pt x="48000" y="0"/>
                </a:moveTo>
                <a:lnTo>
                  <a:pt x="48000" y="53333"/>
                </a:lnTo>
                <a:lnTo>
                  <a:pt x="0" y="53333"/>
                </a:lnTo>
                <a:lnTo>
                  <a:pt x="48000" y="106666"/>
                </a:lnTo>
                <a:lnTo>
                  <a:pt x="108000" y="106666"/>
                </a:lnTo>
                <a:lnTo>
                  <a:pt x="108000" y="53333"/>
                </a:lnTo>
                <a:lnTo>
                  <a:pt x="48000" y="53333"/>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40" name="Shape 6440"/>
          <p:cNvSpPr/>
          <p:nvPr/>
        </p:nvSpPr>
        <p:spPr>
          <a:xfrm>
            <a:off x="7131050" y="5430837"/>
            <a:ext cx="12699" cy="12699"/>
          </a:xfrm>
          <a:custGeom>
            <a:pathLst>
              <a:path extrusionOk="0" h="120000" w="120000">
                <a:moveTo>
                  <a:pt x="48000" y="0"/>
                </a:moveTo>
                <a:lnTo>
                  <a:pt x="0" y="0"/>
                </a:lnTo>
                <a:lnTo>
                  <a:pt x="0" y="30000"/>
                </a:lnTo>
                <a:lnTo>
                  <a:pt x="0" y="75000"/>
                </a:lnTo>
                <a:lnTo>
                  <a:pt x="0" y="105000"/>
                </a:lnTo>
                <a:lnTo>
                  <a:pt x="48000" y="105000"/>
                </a:lnTo>
                <a:lnTo>
                  <a:pt x="108000" y="75000"/>
                </a:lnTo>
                <a:lnTo>
                  <a:pt x="108000" y="30000"/>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41" name="Shape 6441"/>
          <p:cNvSpPr/>
          <p:nvPr/>
        </p:nvSpPr>
        <p:spPr>
          <a:xfrm>
            <a:off x="7159625" y="5505450"/>
            <a:ext cx="14288" cy="14288"/>
          </a:xfrm>
          <a:custGeom>
            <a:pathLst>
              <a:path extrusionOk="0" h="120000" w="120000">
                <a:moveTo>
                  <a:pt x="0" y="0"/>
                </a:moveTo>
                <a:lnTo>
                  <a:pt x="0" y="0"/>
                </a:lnTo>
                <a:lnTo>
                  <a:pt x="0" y="53333"/>
                </a:lnTo>
                <a:lnTo>
                  <a:pt x="0" y="106666"/>
                </a:lnTo>
                <a:lnTo>
                  <a:pt x="48000" y="106666"/>
                </a:lnTo>
                <a:lnTo>
                  <a:pt x="108000" y="106666"/>
                </a:lnTo>
                <a:lnTo>
                  <a:pt x="108000" y="53333"/>
                </a:lnTo>
                <a:lnTo>
                  <a:pt x="108000" y="0"/>
                </a:lnTo>
                <a:lnTo>
                  <a:pt x="4800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42" name="Shape 6442"/>
          <p:cNvSpPr/>
          <p:nvPr/>
        </p:nvSpPr>
        <p:spPr>
          <a:xfrm>
            <a:off x="7219950" y="5516562"/>
            <a:ext cx="11113" cy="14287"/>
          </a:xfrm>
          <a:custGeom>
            <a:pathLst>
              <a:path extrusionOk="0" h="120000" w="120000">
                <a:moveTo>
                  <a:pt x="30000" y="0"/>
                </a:moveTo>
                <a:lnTo>
                  <a:pt x="0" y="0"/>
                </a:lnTo>
                <a:lnTo>
                  <a:pt x="0" y="53333"/>
                </a:lnTo>
                <a:lnTo>
                  <a:pt x="0" y="106666"/>
                </a:lnTo>
                <a:lnTo>
                  <a:pt x="30000" y="106666"/>
                </a:lnTo>
                <a:lnTo>
                  <a:pt x="75000" y="106666"/>
                </a:lnTo>
                <a:lnTo>
                  <a:pt x="105000" y="53333"/>
                </a:lnTo>
                <a:lnTo>
                  <a:pt x="105000" y="0"/>
                </a:lnTo>
                <a:lnTo>
                  <a:pt x="75000" y="0"/>
                </a:lnTo>
                <a:lnTo>
                  <a:pt x="3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43" name="Shape 6443"/>
          <p:cNvSpPr/>
          <p:nvPr/>
        </p:nvSpPr>
        <p:spPr>
          <a:xfrm>
            <a:off x="7189788" y="5530850"/>
            <a:ext cx="12699" cy="12699"/>
          </a:xfrm>
          <a:custGeom>
            <a:pathLst>
              <a:path extrusionOk="0" h="120000" w="120000">
                <a:moveTo>
                  <a:pt x="40000" y="0"/>
                </a:moveTo>
                <a:lnTo>
                  <a:pt x="0" y="30000"/>
                </a:lnTo>
                <a:lnTo>
                  <a:pt x="0" y="75000"/>
                </a:lnTo>
                <a:lnTo>
                  <a:pt x="0" y="105000"/>
                </a:lnTo>
                <a:lnTo>
                  <a:pt x="40000" y="105000"/>
                </a:lnTo>
                <a:lnTo>
                  <a:pt x="66666" y="105000"/>
                </a:lnTo>
                <a:lnTo>
                  <a:pt x="106666" y="105000"/>
                </a:lnTo>
                <a:lnTo>
                  <a:pt x="106666" y="75000"/>
                </a:lnTo>
                <a:lnTo>
                  <a:pt x="106666" y="30000"/>
                </a:lnTo>
                <a:lnTo>
                  <a:pt x="66666" y="3000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44" name="Shape 6444"/>
          <p:cNvSpPr/>
          <p:nvPr/>
        </p:nvSpPr>
        <p:spPr>
          <a:xfrm>
            <a:off x="6680200" y="4244975"/>
            <a:ext cx="398462" cy="1384299"/>
          </a:xfrm>
          <a:custGeom>
            <a:pathLst>
              <a:path extrusionOk="0" h="120000" w="120000">
                <a:moveTo>
                  <a:pt x="17935" y="5366"/>
                </a:moveTo>
                <a:lnTo>
                  <a:pt x="17935" y="5366"/>
                </a:lnTo>
                <a:lnTo>
                  <a:pt x="21779" y="4541"/>
                </a:lnTo>
                <a:lnTo>
                  <a:pt x="26049" y="3715"/>
                </a:lnTo>
                <a:lnTo>
                  <a:pt x="29893" y="3027"/>
                </a:lnTo>
                <a:lnTo>
                  <a:pt x="33309" y="2477"/>
                </a:lnTo>
                <a:lnTo>
                  <a:pt x="36298" y="1788"/>
                </a:lnTo>
                <a:lnTo>
                  <a:pt x="39715" y="1376"/>
                </a:lnTo>
                <a:lnTo>
                  <a:pt x="43131" y="825"/>
                </a:lnTo>
                <a:lnTo>
                  <a:pt x="46548" y="550"/>
                </a:lnTo>
                <a:lnTo>
                  <a:pt x="50391" y="275"/>
                </a:lnTo>
                <a:lnTo>
                  <a:pt x="54661" y="137"/>
                </a:lnTo>
                <a:lnTo>
                  <a:pt x="58932" y="0"/>
                </a:lnTo>
                <a:lnTo>
                  <a:pt x="64056" y="0"/>
                </a:lnTo>
                <a:lnTo>
                  <a:pt x="69181" y="0"/>
                </a:lnTo>
                <a:lnTo>
                  <a:pt x="74306" y="275"/>
                </a:lnTo>
                <a:lnTo>
                  <a:pt x="81138" y="550"/>
                </a:lnTo>
                <a:lnTo>
                  <a:pt x="88398" y="825"/>
                </a:lnTo>
                <a:lnTo>
                  <a:pt x="101209" y="1926"/>
                </a:lnTo>
                <a:lnTo>
                  <a:pt x="110604" y="3302"/>
                </a:lnTo>
                <a:lnTo>
                  <a:pt x="116156" y="5229"/>
                </a:lnTo>
                <a:lnTo>
                  <a:pt x="119145" y="7431"/>
                </a:lnTo>
                <a:lnTo>
                  <a:pt x="119572" y="9908"/>
                </a:lnTo>
                <a:lnTo>
                  <a:pt x="119145" y="12660"/>
                </a:lnTo>
                <a:lnTo>
                  <a:pt x="117864" y="15550"/>
                </a:lnTo>
                <a:lnTo>
                  <a:pt x="116156" y="18715"/>
                </a:lnTo>
                <a:lnTo>
                  <a:pt x="116156" y="20504"/>
                </a:lnTo>
                <a:lnTo>
                  <a:pt x="115729" y="22844"/>
                </a:lnTo>
                <a:lnTo>
                  <a:pt x="115302" y="26009"/>
                </a:lnTo>
                <a:lnTo>
                  <a:pt x="114875" y="29449"/>
                </a:lnTo>
                <a:lnTo>
                  <a:pt x="114448" y="33302"/>
                </a:lnTo>
                <a:lnTo>
                  <a:pt x="114021" y="37568"/>
                </a:lnTo>
                <a:lnTo>
                  <a:pt x="114021" y="41972"/>
                </a:lnTo>
                <a:lnTo>
                  <a:pt x="113167" y="46513"/>
                </a:lnTo>
                <a:lnTo>
                  <a:pt x="112740" y="51192"/>
                </a:lnTo>
                <a:lnTo>
                  <a:pt x="112740" y="55596"/>
                </a:lnTo>
                <a:lnTo>
                  <a:pt x="112740" y="59862"/>
                </a:lnTo>
                <a:lnTo>
                  <a:pt x="112740" y="63853"/>
                </a:lnTo>
                <a:lnTo>
                  <a:pt x="112740" y="67568"/>
                </a:lnTo>
                <a:lnTo>
                  <a:pt x="112740" y="70596"/>
                </a:lnTo>
                <a:lnTo>
                  <a:pt x="113167" y="73211"/>
                </a:lnTo>
                <a:lnTo>
                  <a:pt x="114021" y="75275"/>
                </a:lnTo>
                <a:lnTo>
                  <a:pt x="114448" y="76788"/>
                </a:lnTo>
                <a:lnTo>
                  <a:pt x="114875" y="78440"/>
                </a:lnTo>
                <a:lnTo>
                  <a:pt x="114875" y="80366"/>
                </a:lnTo>
                <a:lnTo>
                  <a:pt x="115302" y="82431"/>
                </a:lnTo>
                <a:lnTo>
                  <a:pt x="115302" y="84495"/>
                </a:lnTo>
                <a:lnTo>
                  <a:pt x="115729" y="86834"/>
                </a:lnTo>
                <a:lnTo>
                  <a:pt x="115729" y="89036"/>
                </a:lnTo>
                <a:lnTo>
                  <a:pt x="115729" y="91238"/>
                </a:lnTo>
                <a:lnTo>
                  <a:pt x="115729" y="93577"/>
                </a:lnTo>
                <a:lnTo>
                  <a:pt x="115729" y="95779"/>
                </a:lnTo>
                <a:lnTo>
                  <a:pt x="115729" y="97981"/>
                </a:lnTo>
                <a:lnTo>
                  <a:pt x="115729" y="100045"/>
                </a:lnTo>
                <a:lnTo>
                  <a:pt x="115729" y="101972"/>
                </a:lnTo>
                <a:lnTo>
                  <a:pt x="115729" y="103761"/>
                </a:lnTo>
                <a:lnTo>
                  <a:pt x="115302" y="105412"/>
                </a:lnTo>
                <a:lnTo>
                  <a:pt x="115302" y="106926"/>
                </a:lnTo>
                <a:lnTo>
                  <a:pt x="114021" y="109816"/>
                </a:lnTo>
                <a:lnTo>
                  <a:pt x="111032" y="112431"/>
                </a:lnTo>
                <a:lnTo>
                  <a:pt x="106761" y="114633"/>
                </a:lnTo>
                <a:lnTo>
                  <a:pt x="100355" y="116422"/>
                </a:lnTo>
                <a:lnTo>
                  <a:pt x="92241" y="117798"/>
                </a:lnTo>
                <a:lnTo>
                  <a:pt x="82419" y="118899"/>
                </a:lnTo>
                <a:lnTo>
                  <a:pt x="72170" y="119449"/>
                </a:lnTo>
                <a:lnTo>
                  <a:pt x="58932" y="119862"/>
                </a:lnTo>
                <a:lnTo>
                  <a:pt x="54234" y="119724"/>
                </a:lnTo>
                <a:lnTo>
                  <a:pt x="48683" y="119174"/>
                </a:lnTo>
                <a:lnTo>
                  <a:pt x="41423" y="118348"/>
                </a:lnTo>
                <a:lnTo>
                  <a:pt x="34163" y="117247"/>
                </a:lnTo>
                <a:lnTo>
                  <a:pt x="27330" y="116009"/>
                </a:lnTo>
                <a:lnTo>
                  <a:pt x="21779" y="114770"/>
                </a:lnTo>
                <a:lnTo>
                  <a:pt x="16227" y="113394"/>
                </a:lnTo>
                <a:lnTo>
                  <a:pt x="13238" y="112155"/>
                </a:lnTo>
                <a:lnTo>
                  <a:pt x="11957" y="111055"/>
                </a:lnTo>
                <a:lnTo>
                  <a:pt x="11103" y="109678"/>
                </a:lnTo>
                <a:lnTo>
                  <a:pt x="10676" y="108302"/>
                </a:lnTo>
                <a:lnTo>
                  <a:pt x="10249" y="106651"/>
                </a:lnTo>
                <a:lnTo>
                  <a:pt x="9395" y="104724"/>
                </a:lnTo>
                <a:lnTo>
                  <a:pt x="8967" y="102522"/>
                </a:lnTo>
                <a:lnTo>
                  <a:pt x="8113" y="100045"/>
                </a:lnTo>
                <a:lnTo>
                  <a:pt x="6405" y="97018"/>
                </a:lnTo>
                <a:lnTo>
                  <a:pt x="5124" y="95366"/>
                </a:lnTo>
                <a:lnTo>
                  <a:pt x="4270" y="93577"/>
                </a:lnTo>
                <a:lnTo>
                  <a:pt x="3416" y="91513"/>
                </a:lnTo>
                <a:lnTo>
                  <a:pt x="2989" y="89449"/>
                </a:lnTo>
                <a:lnTo>
                  <a:pt x="2562" y="87247"/>
                </a:lnTo>
                <a:lnTo>
                  <a:pt x="1281" y="85045"/>
                </a:lnTo>
                <a:lnTo>
                  <a:pt x="854" y="82706"/>
                </a:lnTo>
                <a:lnTo>
                  <a:pt x="427" y="80366"/>
                </a:lnTo>
                <a:lnTo>
                  <a:pt x="0" y="78165"/>
                </a:lnTo>
                <a:lnTo>
                  <a:pt x="0" y="75963"/>
                </a:lnTo>
                <a:lnTo>
                  <a:pt x="0" y="73899"/>
                </a:lnTo>
                <a:lnTo>
                  <a:pt x="0" y="71834"/>
                </a:lnTo>
                <a:lnTo>
                  <a:pt x="0" y="69908"/>
                </a:lnTo>
                <a:lnTo>
                  <a:pt x="0" y="68119"/>
                </a:lnTo>
                <a:lnTo>
                  <a:pt x="427" y="66743"/>
                </a:lnTo>
                <a:lnTo>
                  <a:pt x="854" y="65366"/>
                </a:lnTo>
                <a:lnTo>
                  <a:pt x="1281" y="64128"/>
                </a:lnTo>
                <a:lnTo>
                  <a:pt x="1708" y="62477"/>
                </a:lnTo>
                <a:lnTo>
                  <a:pt x="2989" y="60688"/>
                </a:lnTo>
                <a:lnTo>
                  <a:pt x="3416" y="58486"/>
                </a:lnTo>
                <a:lnTo>
                  <a:pt x="3416" y="56422"/>
                </a:lnTo>
                <a:lnTo>
                  <a:pt x="4270" y="53944"/>
                </a:lnTo>
                <a:lnTo>
                  <a:pt x="4697" y="51605"/>
                </a:lnTo>
                <a:lnTo>
                  <a:pt x="5124" y="49266"/>
                </a:lnTo>
                <a:lnTo>
                  <a:pt x="5124" y="46788"/>
                </a:lnTo>
                <a:lnTo>
                  <a:pt x="5551" y="44311"/>
                </a:lnTo>
                <a:lnTo>
                  <a:pt x="5551" y="42110"/>
                </a:lnTo>
                <a:lnTo>
                  <a:pt x="5551" y="39908"/>
                </a:lnTo>
                <a:lnTo>
                  <a:pt x="5551" y="37981"/>
                </a:lnTo>
                <a:lnTo>
                  <a:pt x="5124" y="36192"/>
                </a:lnTo>
                <a:lnTo>
                  <a:pt x="4697" y="34678"/>
                </a:lnTo>
                <a:lnTo>
                  <a:pt x="4270" y="33440"/>
                </a:lnTo>
                <a:lnTo>
                  <a:pt x="3416" y="31788"/>
                </a:lnTo>
                <a:lnTo>
                  <a:pt x="2989" y="30137"/>
                </a:lnTo>
                <a:lnTo>
                  <a:pt x="2562" y="28348"/>
                </a:lnTo>
                <a:lnTo>
                  <a:pt x="1708" y="26559"/>
                </a:lnTo>
                <a:lnTo>
                  <a:pt x="1708" y="24908"/>
                </a:lnTo>
                <a:lnTo>
                  <a:pt x="1708" y="23119"/>
                </a:lnTo>
                <a:lnTo>
                  <a:pt x="1708" y="21330"/>
                </a:lnTo>
                <a:lnTo>
                  <a:pt x="2562" y="19816"/>
                </a:lnTo>
                <a:lnTo>
                  <a:pt x="2562" y="18165"/>
                </a:lnTo>
                <a:lnTo>
                  <a:pt x="2989" y="16926"/>
                </a:lnTo>
                <a:lnTo>
                  <a:pt x="2989" y="15688"/>
                </a:lnTo>
                <a:lnTo>
                  <a:pt x="3416" y="14724"/>
                </a:lnTo>
                <a:lnTo>
                  <a:pt x="3416" y="13761"/>
                </a:lnTo>
                <a:lnTo>
                  <a:pt x="3416" y="13348"/>
                </a:lnTo>
                <a:lnTo>
                  <a:pt x="3416" y="13073"/>
                </a:lnTo>
                <a:lnTo>
                  <a:pt x="3843" y="12247"/>
                </a:lnTo>
                <a:lnTo>
                  <a:pt x="4270" y="11284"/>
                </a:lnTo>
                <a:lnTo>
                  <a:pt x="4697" y="10458"/>
                </a:lnTo>
                <a:lnTo>
                  <a:pt x="5551" y="9495"/>
                </a:lnTo>
                <a:lnTo>
                  <a:pt x="7259" y="8532"/>
                </a:lnTo>
                <a:lnTo>
                  <a:pt x="8967" y="7568"/>
                </a:lnTo>
                <a:lnTo>
                  <a:pt x="12384" y="6467"/>
                </a:lnTo>
                <a:lnTo>
                  <a:pt x="17935" y="5366"/>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45" name="Shape 6445"/>
          <p:cNvSpPr/>
          <p:nvPr/>
        </p:nvSpPr>
        <p:spPr>
          <a:xfrm>
            <a:off x="6726238" y="4392612"/>
            <a:ext cx="57150" cy="55561"/>
          </a:xfrm>
          <a:custGeom>
            <a:pathLst>
              <a:path extrusionOk="0" h="120000" w="120000">
                <a:moveTo>
                  <a:pt x="60000" y="116571"/>
                </a:moveTo>
                <a:lnTo>
                  <a:pt x="60000" y="116571"/>
                </a:lnTo>
                <a:lnTo>
                  <a:pt x="84000" y="113142"/>
                </a:lnTo>
                <a:lnTo>
                  <a:pt x="99000" y="99428"/>
                </a:lnTo>
                <a:lnTo>
                  <a:pt x="114000" y="82285"/>
                </a:lnTo>
                <a:lnTo>
                  <a:pt x="117000" y="58285"/>
                </a:lnTo>
                <a:lnTo>
                  <a:pt x="114000" y="34285"/>
                </a:lnTo>
                <a:lnTo>
                  <a:pt x="99000" y="17142"/>
                </a:lnTo>
                <a:lnTo>
                  <a:pt x="84000" y="3428"/>
                </a:lnTo>
                <a:lnTo>
                  <a:pt x="60000" y="0"/>
                </a:lnTo>
                <a:lnTo>
                  <a:pt x="36000" y="3428"/>
                </a:lnTo>
                <a:lnTo>
                  <a:pt x="18000" y="17142"/>
                </a:lnTo>
                <a:lnTo>
                  <a:pt x="6000" y="34285"/>
                </a:lnTo>
                <a:lnTo>
                  <a:pt x="0" y="58285"/>
                </a:lnTo>
                <a:lnTo>
                  <a:pt x="6000" y="82285"/>
                </a:lnTo>
                <a:lnTo>
                  <a:pt x="18000" y="99428"/>
                </a:lnTo>
                <a:lnTo>
                  <a:pt x="36000" y="113142"/>
                </a:lnTo>
                <a:lnTo>
                  <a:pt x="60000" y="116571"/>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46" name="Shape 6446"/>
          <p:cNvSpPr/>
          <p:nvPr/>
        </p:nvSpPr>
        <p:spPr>
          <a:xfrm>
            <a:off x="6765925" y="4318000"/>
            <a:ext cx="58738" cy="57150"/>
          </a:xfrm>
          <a:custGeom>
            <a:pathLst>
              <a:path extrusionOk="0" h="120000" w="120000">
                <a:moveTo>
                  <a:pt x="57000" y="116666"/>
                </a:moveTo>
                <a:lnTo>
                  <a:pt x="57000" y="116666"/>
                </a:lnTo>
                <a:lnTo>
                  <a:pt x="81000" y="113333"/>
                </a:lnTo>
                <a:lnTo>
                  <a:pt x="99000" y="100000"/>
                </a:lnTo>
                <a:lnTo>
                  <a:pt x="114000" y="80000"/>
                </a:lnTo>
                <a:lnTo>
                  <a:pt x="117000" y="56666"/>
                </a:lnTo>
                <a:lnTo>
                  <a:pt x="114000" y="33333"/>
                </a:lnTo>
                <a:lnTo>
                  <a:pt x="99000" y="16666"/>
                </a:lnTo>
                <a:lnTo>
                  <a:pt x="81000" y="6666"/>
                </a:lnTo>
                <a:lnTo>
                  <a:pt x="57000" y="0"/>
                </a:lnTo>
                <a:lnTo>
                  <a:pt x="33000" y="6666"/>
                </a:lnTo>
                <a:lnTo>
                  <a:pt x="18000" y="16666"/>
                </a:lnTo>
                <a:lnTo>
                  <a:pt x="6000" y="33333"/>
                </a:lnTo>
                <a:lnTo>
                  <a:pt x="0" y="56666"/>
                </a:lnTo>
                <a:lnTo>
                  <a:pt x="6000" y="80000"/>
                </a:lnTo>
                <a:lnTo>
                  <a:pt x="18000" y="100000"/>
                </a:lnTo>
                <a:lnTo>
                  <a:pt x="33000" y="113333"/>
                </a:lnTo>
                <a:lnTo>
                  <a:pt x="57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47" name="Shape 6447"/>
          <p:cNvSpPr/>
          <p:nvPr/>
        </p:nvSpPr>
        <p:spPr>
          <a:xfrm>
            <a:off x="6858000" y="4283075"/>
            <a:ext cx="58738" cy="58738"/>
          </a:xfrm>
          <a:custGeom>
            <a:pathLst>
              <a:path extrusionOk="0" h="120000" w="120000">
                <a:moveTo>
                  <a:pt x="55609" y="116756"/>
                </a:moveTo>
                <a:lnTo>
                  <a:pt x="55609" y="116756"/>
                </a:lnTo>
                <a:lnTo>
                  <a:pt x="79024" y="110270"/>
                </a:lnTo>
                <a:lnTo>
                  <a:pt x="99512" y="100540"/>
                </a:lnTo>
                <a:lnTo>
                  <a:pt x="114146" y="81081"/>
                </a:lnTo>
                <a:lnTo>
                  <a:pt x="117073" y="58378"/>
                </a:lnTo>
                <a:lnTo>
                  <a:pt x="114146" y="35675"/>
                </a:lnTo>
                <a:lnTo>
                  <a:pt x="99512" y="19459"/>
                </a:lnTo>
                <a:lnTo>
                  <a:pt x="79024" y="6486"/>
                </a:lnTo>
                <a:lnTo>
                  <a:pt x="55609" y="0"/>
                </a:lnTo>
                <a:lnTo>
                  <a:pt x="32195" y="6486"/>
                </a:lnTo>
                <a:lnTo>
                  <a:pt x="17560" y="19459"/>
                </a:lnTo>
                <a:lnTo>
                  <a:pt x="5853" y="35675"/>
                </a:lnTo>
                <a:lnTo>
                  <a:pt x="0" y="58378"/>
                </a:lnTo>
                <a:lnTo>
                  <a:pt x="5853" y="81081"/>
                </a:lnTo>
                <a:lnTo>
                  <a:pt x="17560" y="100540"/>
                </a:lnTo>
                <a:lnTo>
                  <a:pt x="32195" y="110270"/>
                </a:lnTo>
                <a:lnTo>
                  <a:pt x="55609"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48" name="Shape 6448"/>
          <p:cNvSpPr/>
          <p:nvPr/>
        </p:nvSpPr>
        <p:spPr>
          <a:xfrm>
            <a:off x="6946900" y="4311650"/>
            <a:ext cx="60324" cy="55562"/>
          </a:xfrm>
          <a:custGeom>
            <a:pathLst>
              <a:path extrusionOk="0" h="120000" w="120000">
                <a:moveTo>
                  <a:pt x="60000" y="116571"/>
                </a:moveTo>
                <a:lnTo>
                  <a:pt x="60000" y="116571"/>
                </a:lnTo>
                <a:lnTo>
                  <a:pt x="80000" y="113142"/>
                </a:lnTo>
                <a:lnTo>
                  <a:pt x="97142" y="99428"/>
                </a:lnTo>
                <a:lnTo>
                  <a:pt x="111428" y="82285"/>
                </a:lnTo>
                <a:lnTo>
                  <a:pt x="117142" y="58285"/>
                </a:lnTo>
                <a:lnTo>
                  <a:pt x="111428" y="34285"/>
                </a:lnTo>
                <a:lnTo>
                  <a:pt x="97142" y="17142"/>
                </a:lnTo>
                <a:lnTo>
                  <a:pt x="80000" y="3428"/>
                </a:lnTo>
                <a:lnTo>
                  <a:pt x="60000" y="0"/>
                </a:lnTo>
                <a:lnTo>
                  <a:pt x="37142" y="3428"/>
                </a:lnTo>
                <a:lnTo>
                  <a:pt x="17142" y="17142"/>
                </a:lnTo>
                <a:lnTo>
                  <a:pt x="5714" y="34285"/>
                </a:lnTo>
                <a:lnTo>
                  <a:pt x="0" y="58285"/>
                </a:lnTo>
                <a:lnTo>
                  <a:pt x="5714" y="82285"/>
                </a:lnTo>
                <a:lnTo>
                  <a:pt x="17142" y="99428"/>
                </a:lnTo>
                <a:lnTo>
                  <a:pt x="37142" y="113142"/>
                </a:lnTo>
                <a:lnTo>
                  <a:pt x="60000" y="116571"/>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49" name="Shape 6449"/>
          <p:cNvSpPr/>
          <p:nvPr/>
        </p:nvSpPr>
        <p:spPr>
          <a:xfrm>
            <a:off x="6994525" y="4392612"/>
            <a:ext cx="53974" cy="57150"/>
          </a:xfrm>
          <a:custGeom>
            <a:pathLst>
              <a:path extrusionOk="0" h="120000" w="120000">
                <a:moveTo>
                  <a:pt x="58461" y="116666"/>
                </a:moveTo>
                <a:lnTo>
                  <a:pt x="58461" y="116666"/>
                </a:lnTo>
                <a:lnTo>
                  <a:pt x="83076" y="110000"/>
                </a:lnTo>
                <a:lnTo>
                  <a:pt x="98461" y="100000"/>
                </a:lnTo>
                <a:lnTo>
                  <a:pt x="110769" y="83333"/>
                </a:lnTo>
                <a:lnTo>
                  <a:pt x="116923" y="60000"/>
                </a:lnTo>
                <a:lnTo>
                  <a:pt x="110769" y="36666"/>
                </a:lnTo>
                <a:lnTo>
                  <a:pt x="98461" y="16666"/>
                </a:lnTo>
                <a:lnTo>
                  <a:pt x="83076" y="3333"/>
                </a:lnTo>
                <a:lnTo>
                  <a:pt x="58461" y="0"/>
                </a:lnTo>
                <a:lnTo>
                  <a:pt x="33846" y="3333"/>
                </a:lnTo>
                <a:lnTo>
                  <a:pt x="18461" y="16666"/>
                </a:lnTo>
                <a:lnTo>
                  <a:pt x="3076" y="36666"/>
                </a:lnTo>
                <a:lnTo>
                  <a:pt x="0" y="60000"/>
                </a:lnTo>
                <a:lnTo>
                  <a:pt x="3076" y="83333"/>
                </a:lnTo>
                <a:lnTo>
                  <a:pt x="18461" y="100000"/>
                </a:lnTo>
                <a:lnTo>
                  <a:pt x="33846" y="110000"/>
                </a:lnTo>
                <a:lnTo>
                  <a:pt x="58461"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50" name="Shape 6450"/>
          <p:cNvSpPr/>
          <p:nvPr/>
        </p:nvSpPr>
        <p:spPr>
          <a:xfrm>
            <a:off x="6753225" y="5297487"/>
            <a:ext cx="238124" cy="268286"/>
          </a:xfrm>
          <a:custGeom>
            <a:pathLst>
              <a:path extrusionOk="0" h="120000" w="120000">
                <a:moveTo>
                  <a:pt x="55000" y="119289"/>
                </a:moveTo>
                <a:lnTo>
                  <a:pt x="55000" y="119289"/>
                </a:lnTo>
                <a:lnTo>
                  <a:pt x="50000" y="117869"/>
                </a:lnTo>
                <a:lnTo>
                  <a:pt x="45000" y="117159"/>
                </a:lnTo>
                <a:lnTo>
                  <a:pt x="42142" y="115739"/>
                </a:lnTo>
                <a:lnTo>
                  <a:pt x="39285" y="113609"/>
                </a:lnTo>
                <a:lnTo>
                  <a:pt x="36428" y="112189"/>
                </a:lnTo>
                <a:lnTo>
                  <a:pt x="33571" y="110059"/>
                </a:lnTo>
                <a:lnTo>
                  <a:pt x="30000" y="107928"/>
                </a:lnTo>
                <a:lnTo>
                  <a:pt x="25714" y="106508"/>
                </a:lnTo>
                <a:lnTo>
                  <a:pt x="19285" y="103668"/>
                </a:lnTo>
                <a:lnTo>
                  <a:pt x="14285" y="99408"/>
                </a:lnTo>
                <a:lnTo>
                  <a:pt x="10000" y="95857"/>
                </a:lnTo>
                <a:lnTo>
                  <a:pt x="6428" y="92307"/>
                </a:lnTo>
                <a:lnTo>
                  <a:pt x="5000" y="90177"/>
                </a:lnTo>
                <a:lnTo>
                  <a:pt x="4285" y="88047"/>
                </a:lnTo>
                <a:lnTo>
                  <a:pt x="4285" y="85917"/>
                </a:lnTo>
                <a:lnTo>
                  <a:pt x="3571" y="82366"/>
                </a:lnTo>
                <a:lnTo>
                  <a:pt x="2142" y="79526"/>
                </a:lnTo>
                <a:lnTo>
                  <a:pt x="2142" y="76686"/>
                </a:lnTo>
                <a:lnTo>
                  <a:pt x="2142" y="73846"/>
                </a:lnTo>
                <a:lnTo>
                  <a:pt x="2142" y="71005"/>
                </a:lnTo>
                <a:lnTo>
                  <a:pt x="2142" y="67455"/>
                </a:lnTo>
                <a:lnTo>
                  <a:pt x="1428" y="63195"/>
                </a:lnTo>
                <a:lnTo>
                  <a:pt x="714" y="59644"/>
                </a:lnTo>
                <a:lnTo>
                  <a:pt x="714" y="55384"/>
                </a:lnTo>
                <a:lnTo>
                  <a:pt x="0" y="51124"/>
                </a:lnTo>
                <a:lnTo>
                  <a:pt x="0" y="46863"/>
                </a:lnTo>
                <a:lnTo>
                  <a:pt x="1428" y="43313"/>
                </a:lnTo>
                <a:lnTo>
                  <a:pt x="3571" y="40473"/>
                </a:lnTo>
                <a:lnTo>
                  <a:pt x="5000" y="36923"/>
                </a:lnTo>
                <a:lnTo>
                  <a:pt x="7857" y="32662"/>
                </a:lnTo>
                <a:lnTo>
                  <a:pt x="11428" y="28402"/>
                </a:lnTo>
                <a:lnTo>
                  <a:pt x="15000" y="24142"/>
                </a:lnTo>
                <a:lnTo>
                  <a:pt x="19285" y="20591"/>
                </a:lnTo>
                <a:lnTo>
                  <a:pt x="23571" y="17041"/>
                </a:lnTo>
                <a:lnTo>
                  <a:pt x="26428" y="13491"/>
                </a:lnTo>
                <a:lnTo>
                  <a:pt x="30000" y="12071"/>
                </a:lnTo>
                <a:lnTo>
                  <a:pt x="33571" y="9940"/>
                </a:lnTo>
                <a:lnTo>
                  <a:pt x="39285" y="7810"/>
                </a:lnTo>
                <a:lnTo>
                  <a:pt x="46428" y="4970"/>
                </a:lnTo>
                <a:lnTo>
                  <a:pt x="55714" y="2130"/>
                </a:lnTo>
                <a:lnTo>
                  <a:pt x="64285" y="0"/>
                </a:lnTo>
                <a:lnTo>
                  <a:pt x="73571" y="0"/>
                </a:lnTo>
                <a:lnTo>
                  <a:pt x="81428" y="2130"/>
                </a:lnTo>
                <a:lnTo>
                  <a:pt x="90000" y="5680"/>
                </a:lnTo>
                <a:lnTo>
                  <a:pt x="92857" y="7810"/>
                </a:lnTo>
                <a:lnTo>
                  <a:pt x="95714" y="10650"/>
                </a:lnTo>
                <a:lnTo>
                  <a:pt x="99285" y="13491"/>
                </a:lnTo>
                <a:lnTo>
                  <a:pt x="102142" y="17041"/>
                </a:lnTo>
                <a:lnTo>
                  <a:pt x="106428" y="20591"/>
                </a:lnTo>
                <a:lnTo>
                  <a:pt x="108571" y="23431"/>
                </a:lnTo>
                <a:lnTo>
                  <a:pt x="112142" y="26982"/>
                </a:lnTo>
                <a:lnTo>
                  <a:pt x="112857" y="30532"/>
                </a:lnTo>
                <a:lnTo>
                  <a:pt x="114285" y="33372"/>
                </a:lnTo>
                <a:lnTo>
                  <a:pt x="115714" y="38343"/>
                </a:lnTo>
                <a:lnTo>
                  <a:pt x="117142" y="43313"/>
                </a:lnTo>
                <a:lnTo>
                  <a:pt x="117142" y="48994"/>
                </a:lnTo>
                <a:lnTo>
                  <a:pt x="117857" y="53964"/>
                </a:lnTo>
                <a:lnTo>
                  <a:pt x="118571" y="59644"/>
                </a:lnTo>
                <a:lnTo>
                  <a:pt x="119285" y="64615"/>
                </a:lnTo>
                <a:lnTo>
                  <a:pt x="119285" y="68875"/>
                </a:lnTo>
                <a:lnTo>
                  <a:pt x="118571" y="73136"/>
                </a:lnTo>
                <a:lnTo>
                  <a:pt x="117857" y="77396"/>
                </a:lnTo>
                <a:lnTo>
                  <a:pt x="117142" y="83076"/>
                </a:lnTo>
                <a:lnTo>
                  <a:pt x="115000" y="88757"/>
                </a:lnTo>
                <a:lnTo>
                  <a:pt x="112142" y="94437"/>
                </a:lnTo>
                <a:lnTo>
                  <a:pt x="110714" y="99408"/>
                </a:lnTo>
                <a:lnTo>
                  <a:pt x="107142" y="102958"/>
                </a:lnTo>
                <a:lnTo>
                  <a:pt x="104285" y="105088"/>
                </a:lnTo>
                <a:lnTo>
                  <a:pt x="100714" y="107218"/>
                </a:lnTo>
                <a:lnTo>
                  <a:pt x="97857" y="108639"/>
                </a:lnTo>
                <a:lnTo>
                  <a:pt x="95000" y="110769"/>
                </a:lnTo>
                <a:lnTo>
                  <a:pt x="92142" y="112899"/>
                </a:lnTo>
                <a:lnTo>
                  <a:pt x="90000" y="114319"/>
                </a:lnTo>
                <a:lnTo>
                  <a:pt x="87857" y="115739"/>
                </a:lnTo>
                <a:lnTo>
                  <a:pt x="85714" y="117159"/>
                </a:lnTo>
                <a:lnTo>
                  <a:pt x="82142" y="117159"/>
                </a:lnTo>
                <a:lnTo>
                  <a:pt x="79285" y="117869"/>
                </a:lnTo>
                <a:lnTo>
                  <a:pt x="75000" y="118579"/>
                </a:lnTo>
                <a:lnTo>
                  <a:pt x="70000" y="118579"/>
                </a:lnTo>
                <a:lnTo>
                  <a:pt x="65000" y="119289"/>
                </a:lnTo>
                <a:lnTo>
                  <a:pt x="60714" y="119289"/>
                </a:lnTo>
                <a:lnTo>
                  <a:pt x="57857" y="119289"/>
                </a:lnTo>
                <a:lnTo>
                  <a:pt x="55714" y="119289"/>
                </a:lnTo>
                <a:lnTo>
                  <a:pt x="55000" y="119289"/>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51" name="Shape 6451"/>
          <p:cNvSpPr/>
          <p:nvPr/>
        </p:nvSpPr>
        <p:spPr>
          <a:xfrm>
            <a:off x="6872288" y="5514975"/>
            <a:ext cx="17461" cy="3174"/>
          </a:xfrm>
          <a:custGeom>
            <a:pathLst>
              <a:path extrusionOk="0" h="120000" w="120000">
                <a:moveTo>
                  <a:pt x="80000" y="0"/>
                </a:moveTo>
                <a:lnTo>
                  <a:pt x="60000" y="0"/>
                </a:lnTo>
                <a:lnTo>
                  <a:pt x="40000" y="0"/>
                </a:lnTo>
                <a:lnTo>
                  <a:pt x="30000" y="0"/>
                </a:lnTo>
                <a:lnTo>
                  <a:pt x="20000" y="0"/>
                </a:lnTo>
                <a:lnTo>
                  <a:pt x="10000" y="0"/>
                </a:lnTo>
                <a:lnTo>
                  <a:pt x="0" y="0"/>
                </a:lnTo>
                <a:lnTo>
                  <a:pt x="0" y="60000"/>
                </a:lnTo>
                <a:lnTo>
                  <a:pt x="10000" y="60000"/>
                </a:lnTo>
                <a:lnTo>
                  <a:pt x="20000" y="60000"/>
                </a:lnTo>
                <a:lnTo>
                  <a:pt x="30000" y="60000"/>
                </a:lnTo>
                <a:lnTo>
                  <a:pt x="50000" y="60000"/>
                </a:lnTo>
                <a:lnTo>
                  <a:pt x="60000" y="60000"/>
                </a:lnTo>
                <a:lnTo>
                  <a:pt x="80000" y="60000"/>
                </a:lnTo>
                <a:lnTo>
                  <a:pt x="90000" y="60000"/>
                </a:lnTo>
                <a:lnTo>
                  <a:pt x="100000" y="60000"/>
                </a:lnTo>
                <a:lnTo>
                  <a:pt x="110000" y="0"/>
                </a:lnTo>
                <a:lnTo>
                  <a:pt x="100000" y="0"/>
                </a:lnTo>
                <a:lnTo>
                  <a:pt x="90000" y="0"/>
                </a:lnTo>
                <a:lnTo>
                  <a:pt x="8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52" name="Shape 6452"/>
          <p:cNvSpPr/>
          <p:nvPr/>
        </p:nvSpPr>
        <p:spPr>
          <a:xfrm>
            <a:off x="6872288" y="5516562"/>
            <a:ext cx="31750" cy="15875"/>
          </a:xfrm>
          <a:custGeom>
            <a:pathLst>
              <a:path extrusionOk="0" h="120000" w="120000">
                <a:moveTo>
                  <a:pt x="83478" y="108000"/>
                </a:moveTo>
                <a:lnTo>
                  <a:pt x="83478" y="108000"/>
                </a:lnTo>
                <a:lnTo>
                  <a:pt x="62608" y="108000"/>
                </a:lnTo>
                <a:lnTo>
                  <a:pt x="41739" y="108000"/>
                </a:lnTo>
                <a:lnTo>
                  <a:pt x="36521" y="108000"/>
                </a:lnTo>
                <a:lnTo>
                  <a:pt x="26086" y="108000"/>
                </a:lnTo>
                <a:lnTo>
                  <a:pt x="10434" y="96000"/>
                </a:lnTo>
                <a:lnTo>
                  <a:pt x="0" y="96000"/>
                </a:lnTo>
                <a:lnTo>
                  <a:pt x="0" y="60000"/>
                </a:lnTo>
                <a:lnTo>
                  <a:pt x="0" y="36000"/>
                </a:lnTo>
                <a:lnTo>
                  <a:pt x="5217" y="24000"/>
                </a:lnTo>
                <a:lnTo>
                  <a:pt x="15652" y="12000"/>
                </a:lnTo>
                <a:lnTo>
                  <a:pt x="31304" y="0"/>
                </a:lnTo>
                <a:lnTo>
                  <a:pt x="36521" y="0"/>
                </a:lnTo>
                <a:lnTo>
                  <a:pt x="46956" y="0"/>
                </a:lnTo>
                <a:lnTo>
                  <a:pt x="67826" y="0"/>
                </a:lnTo>
                <a:lnTo>
                  <a:pt x="78260" y="0"/>
                </a:lnTo>
                <a:lnTo>
                  <a:pt x="83478" y="24000"/>
                </a:lnTo>
                <a:lnTo>
                  <a:pt x="99130" y="36000"/>
                </a:lnTo>
                <a:lnTo>
                  <a:pt x="109565" y="48000"/>
                </a:lnTo>
                <a:lnTo>
                  <a:pt x="114782" y="60000"/>
                </a:lnTo>
                <a:lnTo>
                  <a:pt x="114782" y="84000"/>
                </a:lnTo>
                <a:lnTo>
                  <a:pt x="114782" y="96000"/>
                </a:lnTo>
                <a:lnTo>
                  <a:pt x="104347" y="108000"/>
                </a:lnTo>
                <a:lnTo>
                  <a:pt x="88695" y="108000"/>
                </a:lnTo>
                <a:lnTo>
                  <a:pt x="83478" y="108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53" name="Shape 6453"/>
          <p:cNvSpPr/>
          <p:nvPr/>
        </p:nvSpPr>
        <p:spPr>
          <a:xfrm>
            <a:off x="6829425" y="5349875"/>
            <a:ext cx="15875" cy="6349"/>
          </a:xfrm>
          <a:custGeom>
            <a:pathLst>
              <a:path extrusionOk="0" h="120000" w="120000">
                <a:moveTo>
                  <a:pt x="76363" y="90000"/>
                </a:moveTo>
                <a:lnTo>
                  <a:pt x="54545" y="90000"/>
                </a:lnTo>
                <a:lnTo>
                  <a:pt x="43636" y="90000"/>
                </a:lnTo>
                <a:lnTo>
                  <a:pt x="32727" y="90000"/>
                </a:lnTo>
                <a:lnTo>
                  <a:pt x="21818" y="90000"/>
                </a:lnTo>
                <a:lnTo>
                  <a:pt x="10909" y="90000"/>
                </a:lnTo>
                <a:lnTo>
                  <a:pt x="0" y="60000"/>
                </a:lnTo>
                <a:lnTo>
                  <a:pt x="10909" y="30000"/>
                </a:lnTo>
                <a:lnTo>
                  <a:pt x="21818" y="30000"/>
                </a:lnTo>
                <a:lnTo>
                  <a:pt x="32727" y="30000"/>
                </a:lnTo>
                <a:lnTo>
                  <a:pt x="43636" y="0"/>
                </a:lnTo>
                <a:lnTo>
                  <a:pt x="54545" y="0"/>
                </a:lnTo>
                <a:lnTo>
                  <a:pt x="65454" y="0"/>
                </a:lnTo>
                <a:lnTo>
                  <a:pt x="76363" y="0"/>
                </a:lnTo>
                <a:lnTo>
                  <a:pt x="87272" y="30000"/>
                </a:lnTo>
                <a:lnTo>
                  <a:pt x="98181" y="30000"/>
                </a:lnTo>
                <a:lnTo>
                  <a:pt x="98181" y="60000"/>
                </a:lnTo>
                <a:lnTo>
                  <a:pt x="109090" y="60000"/>
                </a:lnTo>
                <a:lnTo>
                  <a:pt x="98181" y="90000"/>
                </a:lnTo>
                <a:lnTo>
                  <a:pt x="87272" y="90000"/>
                </a:lnTo>
                <a:lnTo>
                  <a:pt x="76363"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54" name="Shape 6454"/>
          <p:cNvSpPr/>
          <p:nvPr/>
        </p:nvSpPr>
        <p:spPr>
          <a:xfrm>
            <a:off x="6829425" y="5349875"/>
            <a:ext cx="33338" cy="22225"/>
          </a:xfrm>
          <a:custGeom>
            <a:pathLst>
              <a:path extrusionOk="0" h="120000" w="120000">
                <a:moveTo>
                  <a:pt x="81818" y="111428"/>
                </a:moveTo>
                <a:lnTo>
                  <a:pt x="81818" y="111428"/>
                </a:lnTo>
                <a:lnTo>
                  <a:pt x="54545" y="102857"/>
                </a:lnTo>
                <a:lnTo>
                  <a:pt x="43636" y="102857"/>
                </a:lnTo>
                <a:lnTo>
                  <a:pt x="38181" y="111428"/>
                </a:lnTo>
                <a:lnTo>
                  <a:pt x="21818" y="111428"/>
                </a:lnTo>
                <a:lnTo>
                  <a:pt x="10909" y="102857"/>
                </a:lnTo>
                <a:lnTo>
                  <a:pt x="5454" y="94285"/>
                </a:lnTo>
                <a:lnTo>
                  <a:pt x="0" y="77142"/>
                </a:lnTo>
                <a:lnTo>
                  <a:pt x="0" y="59999"/>
                </a:lnTo>
                <a:lnTo>
                  <a:pt x="5454" y="42857"/>
                </a:lnTo>
                <a:lnTo>
                  <a:pt x="10909" y="34285"/>
                </a:lnTo>
                <a:lnTo>
                  <a:pt x="21818" y="25714"/>
                </a:lnTo>
                <a:lnTo>
                  <a:pt x="38181" y="25714"/>
                </a:lnTo>
                <a:lnTo>
                  <a:pt x="49090" y="17142"/>
                </a:lnTo>
                <a:lnTo>
                  <a:pt x="60000" y="8571"/>
                </a:lnTo>
                <a:lnTo>
                  <a:pt x="70909" y="0"/>
                </a:lnTo>
                <a:lnTo>
                  <a:pt x="81818" y="8571"/>
                </a:lnTo>
                <a:lnTo>
                  <a:pt x="92727" y="34285"/>
                </a:lnTo>
                <a:lnTo>
                  <a:pt x="103636" y="51428"/>
                </a:lnTo>
                <a:lnTo>
                  <a:pt x="109090" y="68571"/>
                </a:lnTo>
                <a:lnTo>
                  <a:pt x="114545" y="85714"/>
                </a:lnTo>
                <a:lnTo>
                  <a:pt x="109090" y="102857"/>
                </a:lnTo>
                <a:lnTo>
                  <a:pt x="98181" y="102857"/>
                </a:lnTo>
                <a:lnTo>
                  <a:pt x="81818" y="11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55" name="Shape 6455"/>
          <p:cNvSpPr/>
          <p:nvPr/>
        </p:nvSpPr>
        <p:spPr>
          <a:xfrm>
            <a:off x="6827838" y="5481637"/>
            <a:ext cx="4762" cy="7937"/>
          </a:xfrm>
          <a:custGeom>
            <a:pathLst>
              <a:path extrusionOk="0" h="120000" w="120000">
                <a:moveTo>
                  <a:pt x="0" y="48000"/>
                </a:moveTo>
                <a:lnTo>
                  <a:pt x="0" y="24000"/>
                </a:lnTo>
                <a:lnTo>
                  <a:pt x="0" y="0"/>
                </a:lnTo>
                <a:lnTo>
                  <a:pt x="40000" y="0"/>
                </a:lnTo>
                <a:lnTo>
                  <a:pt x="80000" y="24000"/>
                </a:lnTo>
                <a:lnTo>
                  <a:pt x="80000" y="72000"/>
                </a:lnTo>
                <a:lnTo>
                  <a:pt x="40000" y="96000"/>
                </a:lnTo>
                <a:lnTo>
                  <a:pt x="0" y="4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56" name="Shape 6456"/>
          <p:cNvSpPr/>
          <p:nvPr/>
        </p:nvSpPr>
        <p:spPr>
          <a:xfrm>
            <a:off x="6831013" y="5481637"/>
            <a:ext cx="14287" cy="23812"/>
          </a:xfrm>
          <a:custGeom>
            <a:pathLst>
              <a:path extrusionOk="0" h="120000" w="120000">
                <a:moveTo>
                  <a:pt x="108000" y="56000"/>
                </a:moveTo>
                <a:lnTo>
                  <a:pt x="108000" y="56000"/>
                </a:lnTo>
                <a:lnTo>
                  <a:pt x="96000" y="40000"/>
                </a:lnTo>
                <a:lnTo>
                  <a:pt x="96000" y="16000"/>
                </a:lnTo>
                <a:lnTo>
                  <a:pt x="96000" y="8000"/>
                </a:lnTo>
                <a:lnTo>
                  <a:pt x="72000" y="0"/>
                </a:lnTo>
                <a:lnTo>
                  <a:pt x="36000" y="0"/>
                </a:lnTo>
                <a:lnTo>
                  <a:pt x="24000" y="8000"/>
                </a:lnTo>
                <a:lnTo>
                  <a:pt x="12000" y="24000"/>
                </a:lnTo>
                <a:lnTo>
                  <a:pt x="0" y="80000"/>
                </a:lnTo>
                <a:lnTo>
                  <a:pt x="72000" y="112000"/>
                </a:lnTo>
                <a:lnTo>
                  <a:pt x="108000" y="56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57" name="Shape 6457"/>
          <p:cNvSpPr/>
          <p:nvPr/>
        </p:nvSpPr>
        <p:spPr>
          <a:xfrm>
            <a:off x="6927850" y="5454650"/>
            <a:ext cx="1587" cy="7937"/>
          </a:xfrm>
          <a:custGeom>
            <a:pathLst>
              <a:path extrusionOk="0" h="120000" w="120000">
                <a:moveTo>
                  <a:pt x="0" y="48000"/>
                </a:moveTo>
                <a:lnTo>
                  <a:pt x="0" y="24000"/>
                </a:lnTo>
                <a:lnTo>
                  <a:pt x="0" y="0"/>
                </a:lnTo>
                <a:lnTo>
                  <a:pt x="60000" y="0"/>
                </a:lnTo>
                <a:lnTo>
                  <a:pt x="60000" y="24000"/>
                </a:lnTo>
                <a:lnTo>
                  <a:pt x="60000" y="72000"/>
                </a:lnTo>
                <a:lnTo>
                  <a:pt x="0" y="96000"/>
                </a:lnTo>
                <a:lnTo>
                  <a:pt x="0" y="4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58" name="Shape 6458"/>
          <p:cNvSpPr/>
          <p:nvPr/>
        </p:nvSpPr>
        <p:spPr>
          <a:xfrm>
            <a:off x="6927850" y="5454650"/>
            <a:ext cx="14288" cy="23813"/>
          </a:xfrm>
          <a:custGeom>
            <a:pathLst>
              <a:path extrusionOk="0" h="120000" w="120000">
                <a:moveTo>
                  <a:pt x="109090" y="56000"/>
                </a:moveTo>
                <a:lnTo>
                  <a:pt x="109090" y="56000"/>
                </a:lnTo>
                <a:lnTo>
                  <a:pt x="98181" y="32000"/>
                </a:lnTo>
                <a:lnTo>
                  <a:pt x="98181" y="16000"/>
                </a:lnTo>
                <a:lnTo>
                  <a:pt x="87272" y="8000"/>
                </a:lnTo>
                <a:lnTo>
                  <a:pt x="65454" y="0"/>
                </a:lnTo>
                <a:lnTo>
                  <a:pt x="43636" y="8000"/>
                </a:lnTo>
                <a:lnTo>
                  <a:pt x="32727" y="16000"/>
                </a:lnTo>
                <a:lnTo>
                  <a:pt x="21818" y="24000"/>
                </a:lnTo>
                <a:lnTo>
                  <a:pt x="0" y="72000"/>
                </a:lnTo>
                <a:lnTo>
                  <a:pt x="76363" y="112000"/>
                </a:lnTo>
                <a:lnTo>
                  <a:pt x="109090" y="56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59" name="Shape 6459"/>
          <p:cNvSpPr/>
          <p:nvPr/>
        </p:nvSpPr>
        <p:spPr>
          <a:xfrm>
            <a:off x="6904038" y="5387975"/>
            <a:ext cx="3174" cy="7937"/>
          </a:xfrm>
          <a:custGeom>
            <a:pathLst>
              <a:path extrusionOk="0" h="120000" w="120000">
                <a:moveTo>
                  <a:pt x="80000" y="48000"/>
                </a:moveTo>
                <a:lnTo>
                  <a:pt x="80000" y="24000"/>
                </a:lnTo>
                <a:lnTo>
                  <a:pt x="80000" y="0"/>
                </a:lnTo>
                <a:lnTo>
                  <a:pt x="40000" y="0"/>
                </a:lnTo>
                <a:lnTo>
                  <a:pt x="0" y="0"/>
                </a:lnTo>
                <a:lnTo>
                  <a:pt x="40000" y="72000"/>
                </a:lnTo>
                <a:lnTo>
                  <a:pt x="80000" y="96000"/>
                </a:lnTo>
                <a:lnTo>
                  <a:pt x="80000" y="4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60" name="Shape 6460"/>
          <p:cNvSpPr/>
          <p:nvPr/>
        </p:nvSpPr>
        <p:spPr>
          <a:xfrm>
            <a:off x="6904038" y="5387975"/>
            <a:ext cx="19049" cy="23813"/>
          </a:xfrm>
          <a:custGeom>
            <a:pathLst>
              <a:path extrusionOk="0" h="120000" w="120000">
                <a:moveTo>
                  <a:pt x="111428" y="56000"/>
                </a:moveTo>
                <a:lnTo>
                  <a:pt x="111428" y="56000"/>
                </a:lnTo>
                <a:lnTo>
                  <a:pt x="102857" y="40000"/>
                </a:lnTo>
                <a:lnTo>
                  <a:pt x="102857" y="16000"/>
                </a:lnTo>
                <a:lnTo>
                  <a:pt x="94285" y="8000"/>
                </a:lnTo>
                <a:lnTo>
                  <a:pt x="77142" y="0"/>
                </a:lnTo>
                <a:lnTo>
                  <a:pt x="59999" y="0"/>
                </a:lnTo>
                <a:lnTo>
                  <a:pt x="25714" y="0"/>
                </a:lnTo>
                <a:lnTo>
                  <a:pt x="0" y="0"/>
                </a:lnTo>
                <a:lnTo>
                  <a:pt x="25714" y="80000"/>
                </a:lnTo>
                <a:lnTo>
                  <a:pt x="85714" y="112000"/>
                </a:lnTo>
                <a:lnTo>
                  <a:pt x="111428" y="56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61" name="Shape 6461"/>
          <p:cNvSpPr/>
          <p:nvPr/>
        </p:nvSpPr>
        <p:spPr>
          <a:xfrm>
            <a:off x="6827838" y="5408612"/>
            <a:ext cx="15875" cy="4762"/>
          </a:xfrm>
          <a:custGeom>
            <a:pathLst>
              <a:path extrusionOk="0" h="120000" w="120000">
                <a:moveTo>
                  <a:pt x="0" y="80000"/>
                </a:moveTo>
                <a:lnTo>
                  <a:pt x="20000" y="80000"/>
                </a:lnTo>
                <a:lnTo>
                  <a:pt x="20000" y="40000"/>
                </a:lnTo>
                <a:lnTo>
                  <a:pt x="30000" y="40000"/>
                </a:lnTo>
                <a:lnTo>
                  <a:pt x="50000" y="40000"/>
                </a:lnTo>
                <a:lnTo>
                  <a:pt x="60000" y="40000"/>
                </a:lnTo>
                <a:lnTo>
                  <a:pt x="70000" y="40000"/>
                </a:lnTo>
                <a:lnTo>
                  <a:pt x="80000" y="80000"/>
                </a:lnTo>
                <a:lnTo>
                  <a:pt x="90000" y="80000"/>
                </a:lnTo>
                <a:lnTo>
                  <a:pt x="100000" y="80000"/>
                </a:lnTo>
                <a:lnTo>
                  <a:pt x="100000" y="40000"/>
                </a:lnTo>
                <a:lnTo>
                  <a:pt x="110000" y="40000"/>
                </a:lnTo>
                <a:lnTo>
                  <a:pt x="100000" y="40000"/>
                </a:lnTo>
                <a:lnTo>
                  <a:pt x="90000" y="40000"/>
                </a:lnTo>
                <a:lnTo>
                  <a:pt x="70000" y="0"/>
                </a:lnTo>
                <a:lnTo>
                  <a:pt x="60000" y="0"/>
                </a:lnTo>
                <a:lnTo>
                  <a:pt x="40000" y="0"/>
                </a:lnTo>
                <a:lnTo>
                  <a:pt x="30000" y="0"/>
                </a:lnTo>
                <a:lnTo>
                  <a:pt x="20000" y="0"/>
                </a:lnTo>
                <a:lnTo>
                  <a:pt x="10000" y="0"/>
                </a:lnTo>
                <a:lnTo>
                  <a:pt x="10000" y="40000"/>
                </a:lnTo>
                <a:lnTo>
                  <a:pt x="0" y="40000"/>
                </a:lnTo>
                <a:lnTo>
                  <a:pt x="0" y="8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62" name="Shape 6462"/>
          <p:cNvSpPr/>
          <p:nvPr/>
        </p:nvSpPr>
        <p:spPr>
          <a:xfrm>
            <a:off x="6827838" y="5408612"/>
            <a:ext cx="31750" cy="20636"/>
          </a:xfrm>
          <a:custGeom>
            <a:pathLst>
              <a:path extrusionOk="0" h="120000" w="120000">
                <a:moveTo>
                  <a:pt x="0" y="110769"/>
                </a:moveTo>
                <a:lnTo>
                  <a:pt x="0" y="110769"/>
                </a:lnTo>
                <a:lnTo>
                  <a:pt x="15652" y="83076"/>
                </a:lnTo>
                <a:lnTo>
                  <a:pt x="20869" y="55384"/>
                </a:lnTo>
                <a:lnTo>
                  <a:pt x="36521" y="55384"/>
                </a:lnTo>
                <a:lnTo>
                  <a:pt x="52173" y="55384"/>
                </a:lnTo>
                <a:lnTo>
                  <a:pt x="57391" y="55384"/>
                </a:lnTo>
                <a:lnTo>
                  <a:pt x="73043" y="73846"/>
                </a:lnTo>
                <a:lnTo>
                  <a:pt x="88695" y="83076"/>
                </a:lnTo>
                <a:lnTo>
                  <a:pt x="93913" y="83076"/>
                </a:lnTo>
                <a:lnTo>
                  <a:pt x="104347" y="83076"/>
                </a:lnTo>
                <a:lnTo>
                  <a:pt x="109565" y="73846"/>
                </a:lnTo>
                <a:lnTo>
                  <a:pt x="114782" y="55384"/>
                </a:lnTo>
                <a:lnTo>
                  <a:pt x="104347" y="46153"/>
                </a:lnTo>
                <a:lnTo>
                  <a:pt x="93913" y="27692"/>
                </a:lnTo>
                <a:lnTo>
                  <a:pt x="73043" y="9230"/>
                </a:lnTo>
                <a:lnTo>
                  <a:pt x="67826" y="0"/>
                </a:lnTo>
                <a:lnTo>
                  <a:pt x="57391" y="0"/>
                </a:lnTo>
                <a:lnTo>
                  <a:pt x="46956" y="0"/>
                </a:lnTo>
                <a:lnTo>
                  <a:pt x="36521" y="0"/>
                </a:lnTo>
                <a:lnTo>
                  <a:pt x="20869" y="0"/>
                </a:lnTo>
                <a:lnTo>
                  <a:pt x="10434" y="0"/>
                </a:lnTo>
                <a:lnTo>
                  <a:pt x="5217" y="27692"/>
                </a:lnTo>
                <a:lnTo>
                  <a:pt x="0" y="55384"/>
                </a:lnTo>
                <a:lnTo>
                  <a:pt x="0" y="92307"/>
                </a:lnTo>
                <a:lnTo>
                  <a:pt x="0" y="11076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63" name="Shape 6463"/>
          <p:cNvSpPr/>
          <p:nvPr/>
        </p:nvSpPr>
        <p:spPr>
          <a:xfrm>
            <a:off x="6878638" y="5448300"/>
            <a:ext cx="12699" cy="6349"/>
          </a:xfrm>
          <a:custGeom>
            <a:pathLst>
              <a:path extrusionOk="0" h="120000" w="120000">
                <a:moveTo>
                  <a:pt x="0" y="0"/>
                </a:moveTo>
                <a:lnTo>
                  <a:pt x="108000" y="30000"/>
                </a:lnTo>
                <a:lnTo>
                  <a:pt x="48000" y="60000"/>
                </a:lnTo>
                <a:lnTo>
                  <a:pt x="48000" y="90000"/>
                </a:lnTo>
                <a:lnTo>
                  <a:pt x="0" y="90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64" name="Shape 6464"/>
          <p:cNvSpPr/>
          <p:nvPr/>
        </p:nvSpPr>
        <p:spPr>
          <a:xfrm>
            <a:off x="6891338" y="5453062"/>
            <a:ext cx="3174" cy="12699"/>
          </a:xfrm>
          <a:custGeom>
            <a:pathLst>
              <a:path extrusionOk="0" h="120000" w="120000">
                <a:moveTo>
                  <a:pt x="80000" y="105000"/>
                </a:moveTo>
                <a:lnTo>
                  <a:pt x="80000" y="105000"/>
                </a:lnTo>
                <a:lnTo>
                  <a:pt x="0" y="60000"/>
                </a:lnTo>
                <a:lnTo>
                  <a:pt x="40000" y="30000"/>
                </a:lnTo>
                <a:lnTo>
                  <a:pt x="40000" y="0"/>
                </a:lnTo>
                <a:lnTo>
                  <a:pt x="80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65" name="Shape 6465"/>
          <p:cNvSpPr/>
          <p:nvPr/>
        </p:nvSpPr>
        <p:spPr>
          <a:xfrm>
            <a:off x="6788150" y="5410200"/>
            <a:ext cx="14288" cy="26987"/>
          </a:xfrm>
          <a:custGeom>
            <a:pathLst>
              <a:path extrusionOk="0" h="120000" w="120000">
                <a:moveTo>
                  <a:pt x="0" y="112941"/>
                </a:moveTo>
                <a:lnTo>
                  <a:pt x="0" y="98823"/>
                </a:lnTo>
                <a:lnTo>
                  <a:pt x="0" y="84705"/>
                </a:lnTo>
                <a:lnTo>
                  <a:pt x="0" y="70588"/>
                </a:lnTo>
                <a:lnTo>
                  <a:pt x="0" y="63529"/>
                </a:lnTo>
                <a:lnTo>
                  <a:pt x="0" y="56470"/>
                </a:lnTo>
                <a:lnTo>
                  <a:pt x="109090" y="49411"/>
                </a:lnTo>
                <a:lnTo>
                  <a:pt x="109090" y="42352"/>
                </a:lnTo>
                <a:lnTo>
                  <a:pt x="0" y="28235"/>
                </a:lnTo>
                <a:lnTo>
                  <a:pt x="0" y="21176"/>
                </a:lnTo>
                <a:lnTo>
                  <a:pt x="0" y="7058"/>
                </a:lnTo>
                <a:lnTo>
                  <a:pt x="0" y="0"/>
                </a:lnTo>
                <a:lnTo>
                  <a:pt x="0" y="112941"/>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66" name="Shape 6466"/>
          <p:cNvSpPr/>
          <p:nvPr/>
        </p:nvSpPr>
        <p:spPr>
          <a:xfrm>
            <a:off x="6800850" y="5410200"/>
            <a:ext cx="1587" cy="42862"/>
          </a:xfrm>
          <a:custGeom>
            <a:pathLst>
              <a:path extrusionOk="0" h="120000" w="120000">
                <a:moveTo>
                  <a:pt x="60000" y="115555"/>
                </a:moveTo>
                <a:lnTo>
                  <a:pt x="60000" y="115555"/>
                </a:lnTo>
                <a:lnTo>
                  <a:pt x="60000" y="102222"/>
                </a:lnTo>
                <a:lnTo>
                  <a:pt x="60000" y="84444"/>
                </a:lnTo>
                <a:lnTo>
                  <a:pt x="60000" y="75555"/>
                </a:lnTo>
                <a:lnTo>
                  <a:pt x="60000" y="71111"/>
                </a:lnTo>
                <a:lnTo>
                  <a:pt x="60000" y="66666"/>
                </a:lnTo>
                <a:lnTo>
                  <a:pt x="60000" y="57777"/>
                </a:lnTo>
                <a:lnTo>
                  <a:pt x="0" y="53333"/>
                </a:lnTo>
                <a:lnTo>
                  <a:pt x="0" y="44444"/>
                </a:lnTo>
                <a:lnTo>
                  <a:pt x="60000" y="31111"/>
                </a:lnTo>
                <a:lnTo>
                  <a:pt x="60000" y="22222"/>
                </a:lnTo>
                <a:lnTo>
                  <a:pt x="60000" y="4444"/>
                </a:lnTo>
                <a:lnTo>
                  <a:pt x="60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67" name="Shape 6467"/>
          <p:cNvSpPr/>
          <p:nvPr/>
        </p:nvSpPr>
        <p:spPr>
          <a:xfrm>
            <a:off x="6788150" y="5372100"/>
            <a:ext cx="25399" cy="7937"/>
          </a:xfrm>
          <a:custGeom>
            <a:pathLst>
              <a:path extrusionOk="0" h="120000" w="120000">
                <a:moveTo>
                  <a:pt x="0" y="72000"/>
                </a:moveTo>
                <a:lnTo>
                  <a:pt x="20000" y="96000"/>
                </a:lnTo>
                <a:lnTo>
                  <a:pt x="40000" y="72000"/>
                </a:lnTo>
                <a:lnTo>
                  <a:pt x="60000" y="48000"/>
                </a:lnTo>
                <a:lnTo>
                  <a:pt x="73333" y="24000"/>
                </a:lnTo>
                <a:lnTo>
                  <a:pt x="80000" y="0"/>
                </a:lnTo>
                <a:lnTo>
                  <a:pt x="100000" y="0"/>
                </a:lnTo>
                <a:lnTo>
                  <a:pt x="106666" y="0"/>
                </a:lnTo>
                <a:lnTo>
                  <a:pt x="113333" y="0"/>
                </a:lnTo>
                <a:lnTo>
                  <a:pt x="0" y="72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68" name="Shape 6468"/>
          <p:cNvSpPr/>
          <p:nvPr/>
        </p:nvSpPr>
        <p:spPr>
          <a:xfrm>
            <a:off x="6788150" y="5378450"/>
            <a:ext cx="39688" cy="11113"/>
          </a:xfrm>
          <a:custGeom>
            <a:pathLst>
              <a:path extrusionOk="0" h="120000" w="120000">
                <a:moveTo>
                  <a:pt x="0" y="17142"/>
                </a:moveTo>
                <a:lnTo>
                  <a:pt x="0" y="17142"/>
                </a:lnTo>
                <a:lnTo>
                  <a:pt x="16551" y="0"/>
                </a:lnTo>
                <a:lnTo>
                  <a:pt x="41379" y="17142"/>
                </a:lnTo>
                <a:lnTo>
                  <a:pt x="62068" y="51428"/>
                </a:lnTo>
                <a:lnTo>
                  <a:pt x="74482" y="85714"/>
                </a:lnTo>
                <a:lnTo>
                  <a:pt x="82758" y="102857"/>
                </a:lnTo>
                <a:lnTo>
                  <a:pt x="103448" y="102857"/>
                </a:lnTo>
                <a:lnTo>
                  <a:pt x="111724" y="102857"/>
                </a:lnTo>
                <a:lnTo>
                  <a:pt x="115862" y="10285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69" name="Shape 6469"/>
          <p:cNvSpPr/>
          <p:nvPr/>
        </p:nvSpPr>
        <p:spPr>
          <a:xfrm>
            <a:off x="6905625" y="5476875"/>
            <a:ext cx="12699" cy="14288"/>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70" name="Shape 6470"/>
          <p:cNvSpPr/>
          <p:nvPr/>
        </p:nvSpPr>
        <p:spPr>
          <a:xfrm>
            <a:off x="6864350" y="5472112"/>
            <a:ext cx="12699" cy="12699"/>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71" name="Shape 6471"/>
          <p:cNvSpPr/>
          <p:nvPr/>
        </p:nvSpPr>
        <p:spPr>
          <a:xfrm>
            <a:off x="6851650" y="5435600"/>
            <a:ext cx="14288" cy="14288"/>
          </a:xfrm>
          <a:custGeom>
            <a:pathLst>
              <a:path extrusionOk="0" h="120000" w="120000">
                <a:moveTo>
                  <a:pt x="48000" y="106666"/>
                </a:moveTo>
                <a:lnTo>
                  <a:pt x="108000" y="106666"/>
                </a:lnTo>
                <a:lnTo>
                  <a:pt x="108000" y="53333"/>
                </a:lnTo>
                <a:lnTo>
                  <a:pt x="4800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72" name="Shape 6472"/>
          <p:cNvSpPr/>
          <p:nvPr/>
        </p:nvSpPr>
        <p:spPr>
          <a:xfrm>
            <a:off x="6927850" y="5414962"/>
            <a:ext cx="14288" cy="14287"/>
          </a:xfrm>
          <a:custGeom>
            <a:pathLst>
              <a:path extrusionOk="0" h="120000" w="120000">
                <a:moveTo>
                  <a:pt x="48000" y="106666"/>
                </a:moveTo>
                <a:lnTo>
                  <a:pt x="48000" y="106666"/>
                </a:lnTo>
                <a:lnTo>
                  <a:pt x="108000" y="106666"/>
                </a:lnTo>
                <a:lnTo>
                  <a:pt x="108000" y="53333"/>
                </a:lnTo>
                <a:lnTo>
                  <a:pt x="4800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73" name="Shape 6473"/>
          <p:cNvSpPr/>
          <p:nvPr/>
        </p:nvSpPr>
        <p:spPr>
          <a:xfrm>
            <a:off x="6878638" y="5316537"/>
            <a:ext cx="12699"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74" name="Shape 6474"/>
          <p:cNvSpPr/>
          <p:nvPr/>
        </p:nvSpPr>
        <p:spPr>
          <a:xfrm>
            <a:off x="6910388" y="5340350"/>
            <a:ext cx="15875" cy="12699"/>
          </a:xfrm>
          <a:custGeom>
            <a:pathLst>
              <a:path extrusionOk="0" h="120000" w="120000">
                <a:moveTo>
                  <a:pt x="48000" y="105000"/>
                </a:moveTo>
                <a:lnTo>
                  <a:pt x="48000" y="105000"/>
                </a:lnTo>
                <a:lnTo>
                  <a:pt x="108000" y="105000"/>
                </a:lnTo>
                <a:lnTo>
                  <a:pt x="108000" y="75000"/>
                </a:lnTo>
                <a:lnTo>
                  <a:pt x="108000" y="30000"/>
                </a:lnTo>
                <a:lnTo>
                  <a:pt x="4800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75" name="Shape 6475"/>
          <p:cNvSpPr/>
          <p:nvPr/>
        </p:nvSpPr>
        <p:spPr>
          <a:xfrm>
            <a:off x="6800850" y="5418137"/>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76" name="Shape 6476"/>
          <p:cNvSpPr/>
          <p:nvPr/>
        </p:nvSpPr>
        <p:spPr>
          <a:xfrm>
            <a:off x="6781800" y="5465762"/>
            <a:ext cx="12699"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77" name="Shape 6477"/>
          <p:cNvSpPr/>
          <p:nvPr/>
        </p:nvSpPr>
        <p:spPr>
          <a:xfrm>
            <a:off x="6764338" y="5421312"/>
            <a:ext cx="12699" cy="12699"/>
          </a:xfrm>
          <a:custGeom>
            <a:pathLst>
              <a:path extrusionOk="0" h="120000" w="120000">
                <a:moveTo>
                  <a:pt x="40000" y="105000"/>
                </a:moveTo>
                <a:lnTo>
                  <a:pt x="66666" y="105000"/>
                </a:lnTo>
                <a:lnTo>
                  <a:pt x="106666" y="105000"/>
                </a:lnTo>
                <a:lnTo>
                  <a:pt x="106666" y="75000"/>
                </a:lnTo>
                <a:lnTo>
                  <a:pt x="106666" y="30000"/>
                </a:lnTo>
                <a:lnTo>
                  <a:pt x="66666" y="0"/>
                </a:lnTo>
                <a:lnTo>
                  <a:pt x="40000" y="0"/>
                </a:lnTo>
                <a:lnTo>
                  <a:pt x="40000" y="30000"/>
                </a:lnTo>
                <a:lnTo>
                  <a:pt x="0" y="30000"/>
                </a:lnTo>
                <a:lnTo>
                  <a:pt x="0" y="75000"/>
                </a:lnTo>
                <a:lnTo>
                  <a:pt x="0" y="105000"/>
                </a:lnTo>
                <a:lnTo>
                  <a:pt x="40000" y="105000"/>
                </a:lnTo>
              </a:path>
            </a:pathLst>
          </a:custGeom>
          <a:solidFill>
            <a:schemeClr val="accent1"/>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78" name="Shape 6478"/>
          <p:cNvSpPr/>
          <p:nvPr/>
        </p:nvSpPr>
        <p:spPr>
          <a:xfrm>
            <a:off x="6802438" y="5335587"/>
            <a:ext cx="12699" cy="14287"/>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79" name="Shape 6479"/>
          <p:cNvSpPr/>
          <p:nvPr/>
        </p:nvSpPr>
        <p:spPr>
          <a:xfrm>
            <a:off x="6905625" y="5518150"/>
            <a:ext cx="12699" cy="14288"/>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80" name="Shape 6480"/>
          <p:cNvSpPr/>
          <p:nvPr/>
        </p:nvSpPr>
        <p:spPr>
          <a:xfrm>
            <a:off x="6946900" y="5475287"/>
            <a:ext cx="17462" cy="15875"/>
          </a:xfrm>
          <a:custGeom>
            <a:pathLst>
              <a:path extrusionOk="0" h="120000" w="120000">
                <a:moveTo>
                  <a:pt x="0" y="108000"/>
                </a:moveTo>
                <a:lnTo>
                  <a:pt x="0" y="108000"/>
                </a:lnTo>
                <a:lnTo>
                  <a:pt x="109090" y="108000"/>
                </a:lnTo>
                <a:lnTo>
                  <a:pt x="109090" y="0"/>
                </a:lnTo>
                <a:lnTo>
                  <a:pt x="0" y="0"/>
                </a:lnTo>
                <a:lnTo>
                  <a:pt x="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81" name="Shape 6481"/>
          <p:cNvSpPr/>
          <p:nvPr/>
        </p:nvSpPr>
        <p:spPr>
          <a:xfrm>
            <a:off x="6954838" y="5394325"/>
            <a:ext cx="12699" cy="14288"/>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82" name="Shape 6482"/>
          <p:cNvSpPr/>
          <p:nvPr/>
        </p:nvSpPr>
        <p:spPr>
          <a:xfrm>
            <a:off x="6907213" y="5360987"/>
            <a:ext cx="12699" cy="12699"/>
          </a:xfrm>
          <a:custGeom>
            <a:pathLst>
              <a:path extrusionOk="0" h="120000" w="120000">
                <a:moveTo>
                  <a:pt x="40000" y="105000"/>
                </a:moveTo>
                <a:lnTo>
                  <a:pt x="66666" y="105000"/>
                </a:lnTo>
                <a:lnTo>
                  <a:pt x="106666" y="75000"/>
                </a:lnTo>
                <a:lnTo>
                  <a:pt x="106666" y="30000"/>
                </a:lnTo>
                <a:lnTo>
                  <a:pt x="106666" y="0"/>
                </a:lnTo>
                <a:lnTo>
                  <a:pt x="66666" y="0"/>
                </a:lnTo>
                <a:lnTo>
                  <a:pt x="40000" y="0"/>
                </a:lnTo>
                <a:lnTo>
                  <a:pt x="0" y="0"/>
                </a:lnTo>
                <a:lnTo>
                  <a:pt x="0" y="30000"/>
                </a:lnTo>
                <a:lnTo>
                  <a:pt x="0" y="75000"/>
                </a:lnTo>
                <a:lnTo>
                  <a:pt x="0" y="10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83" name="Shape 6483"/>
          <p:cNvSpPr/>
          <p:nvPr/>
        </p:nvSpPr>
        <p:spPr>
          <a:xfrm>
            <a:off x="6940550" y="5360987"/>
            <a:ext cx="11113" cy="14287"/>
          </a:xfrm>
          <a:custGeom>
            <a:pathLst>
              <a:path extrusionOk="0" h="120000" w="120000">
                <a:moveTo>
                  <a:pt x="30000" y="106666"/>
                </a:moveTo>
                <a:lnTo>
                  <a:pt x="75000" y="106666"/>
                </a:lnTo>
                <a:lnTo>
                  <a:pt x="105000" y="106666"/>
                </a:lnTo>
                <a:lnTo>
                  <a:pt x="105000" y="53333"/>
                </a:lnTo>
                <a:lnTo>
                  <a:pt x="75000" y="53333"/>
                </a:lnTo>
                <a:lnTo>
                  <a:pt x="75000" y="0"/>
                </a:lnTo>
                <a:lnTo>
                  <a:pt x="30000" y="0"/>
                </a:lnTo>
                <a:lnTo>
                  <a:pt x="0" y="0"/>
                </a:lnTo>
                <a:lnTo>
                  <a:pt x="0" y="53333"/>
                </a:lnTo>
                <a:lnTo>
                  <a:pt x="0" y="106666"/>
                </a:lnTo>
                <a:lnTo>
                  <a:pt x="3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84" name="Shape 6484"/>
          <p:cNvSpPr/>
          <p:nvPr/>
        </p:nvSpPr>
        <p:spPr>
          <a:xfrm>
            <a:off x="4491037" y="4235450"/>
            <a:ext cx="390524" cy="1390650"/>
          </a:xfrm>
          <a:custGeom>
            <a:pathLst>
              <a:path extrusionOk="0" h="120000" w="120000">
                <a:moveTo>
                  <a:pt x="103854" y="113972"/>
                </a:moveTo>
                <a:lnTo>
                  <a:pt x="103854" y="113972"/>
                </a:lnTo>
                <a:lnTo>
                  <a:pt x="99927" y="115068"/>
                </a:lnTo>
                <a:lnTo>
                  <a:pt x="96436" y="116164"/>
                </a:lnTo>
                <a:lnTo>
                  <a:pt x="92945" y="117123"/>
                </a:lnTo>
                <a:lnTo>
                  <a:pt x="89890" y="117808"/>
                </a:lnTo>
                <a:lnTo>
                  <a:pt x="86400" y="118630"/>
                </a:lnTo>
                <a:lnTo>
                  <a:pt x="82909" y="119041"/>
                </a:lnTo>
                <a:lnTo>
                  <a:pt x="79418" y="119452"/>
                </a:lnTo>
                <a:lnTo>
                  <a:pt x="75490" y="119589"/>
                </a:lnTo>
                <a:lnTo>
                  <a:pt x="71563" y="119726"/>
                </a:lnTo>
                <a:lnTo>
                  <a:pt x="67200" y="119863"/>
                </a:lnTo>
                <a:lnTo>
                  <a:pt x="62400" y="119726"/>
                </a:lnTo>
                <a:lnTo>
                  <a:pt x="58036" y="119589"/>
                </a:lnTo>
                <a:lnTo>
                  <a:pt x="52363" y="119452"/>
                </a:lnTo>
                <a:lnTo>
                  <a:pt x="46690" y="119178"/>
                </a:lnTo>
                <a:lnTo>
                  <a:pt x="39709" y="118767"/>
                </a:lnTo>
                <a:lnTo>
                  <a:pt x="32290" y="118493"/>
                </a:lnTo>
                <a:lnTo>
                  <a:pt x="18763" y="117397"/>
                </a:lnTo>
                <a:lnTo>
                  <a:pt x="9163" y="116027"/>
                </a:lnTo>
                <a:lnTo>
                  <a:pt x="3490" y="114109"/>
                </a:lnTo>
                <a:lnTo>
                  <a:pt x="872" y="111780"/>
                </a:lnTo>
                <a:lnTo>
                  <a:pt x="0" y="109452"/>
                </a:lnTo>
                <a:lnTo>
                  <a:pt x="436" y="106712"/>
                </a:lnTo>
                <a:lnTo>
                  <a:pt x="1745" y="103835"/>
                </a:lnTo>
                <a:lnTo>
                  <a:pt x="3054" y="100684"/>
                </a:lnTo>
                <a:lnTo>
                  <a:pt x="3490" y="98904"/>
                </a:lnTo>
                <a:lnTo>
                  <a:pt x="3927" y="96575"/>
                </a:lnTo>
                <a:lnTo>
                  <a:pt x="4363" y="93424"/>
                </a:lnTo>
                <a:lnTo>
                  <a:pt x="4800" y="90000"/>
                </a:lnTo>
                <a:lnTo>
                  <a:pt x="5236" y="86164"/>
                </a:lnTo>
                <a:lnTo>
                  <a:pt x="5672" y="81917"/>
                </a:lnTo>
                <a:lnTo>
                  <a:pt x="6545" y="77534"/>
                </a:lnTo>
                <a:lnTo>
                  <a:pt x="6545" y="73013"/>
                </a:lnTo>
                <a:lnTo>
                  <a:pt x="6545" y="68356"/>
                </a:lnTo>
                <a:lnTo>
                  <a:pt x="6981" y="63972"/>
                </a:lnTo>
                <a:lnTo>
                  <a:pt x="6981" y="59726"/>
                </a:lnTo>
                <a:lnTo>
                  <a:pt x="6981" y="55753"/>
                </a:lnTo>
                <a:lnTo>
                  <a:pt x="6981" y="52054"/>
                </a:lnTo>
                <a:lnTo>
                  <a:pt x="6981" y="49041"/>
                </a:lnTo>
                <a:lnTo>
                  <a:pt x="6545" y="46438"/>
                </a:lnTo>
                <a:lnTo>
                  <a:pt x="6545" y="44383"/>
                </a:lnTo>
                <a:lnTo>
                  <a:pt x="5672" y="42876"/>
                </a:lnTo>
                <a:lnTo>
                  <a:pt x="5236" y="41232"/>
                </a:lnTo>
                <a:lnTo>
                  <a:pt x="4800" y="39315"/>
                </a:lnTo>
                <a:lnTo>
                  <a:pt x="4800" y="37260"/>
                </a:lnTo>
                <a:lnTo>
                  <a:pt x="4363" y="35205"/>
                </a:lnTo>
                <a:lnTo>
                  <a:pt x="4363" y="33013"/>
                </a:lnTo>
                <a:lnTo>
                  <a:pt x="4363" y="30821"/>
                </a:lnTo>
                <a:lnTo>
                  <a:pt x="4363" y="28493"/>
                </a:lnTo>
                <a:lnTo>
                  <a:pt x="3927" y="26164"/>
                </a:lnTo>
                <a:lnTo>
                  <a:pt x="3927" y="23972"/>
                </a:lnTo>
                <a:lnTo>
                  <a:pt x="4363" y="21780"/>
                </a:lnTo>
                <a:lnTo>
                  <a:pt x="4363" y="19726"/>
                </a:lnTo>
                <a:lnTo>
                  <a:pt x="4363" y="17808"/>
                </a:lnTo>
                <a:lnTo>
                  <a:pt x="4363" y="16027"/>
                </a:lnTo>
                <a:lnTo>
                  <a:pt x="4800" y="14383"/>
                </a:lnTo>
                <a:lnTo>
                  <a:pt x="4800" y="12876"/>
                </a:lnTo>
                <a:lnTo>
                  <a:pt x="6981" y="10273"/>
                </a:lnTo>
                <a:lnTo>
                  <a:pt x="12218" y="7945"/>
                </a:lnTo>
                <a:lnTo>
                  <a:pt x="20072" y="5753"/>
                </a:lnTo>
                <a:lnTo>
                  <a:pt x="29236" y="3835"/>
                </a:lnTo>
                <a:lnTo>
                  <a:pt x="39272" y="2328"/>
                </a:lnTo>
                <a:lnTo>
                  <a:pt x="48000" y="1095"/>
                </a:lnTo>
                <a:lnTo>
                  <a:pt x="55854" y="410"/>
                </a:lnTo>
                <a:lnTo>
                  <a:pt x="61527" y="0"/>
                </a:lnTo>
                <a:lnTo>
                  <a:pt x="66763" y="136"/>
                </a:lnTo>
                <a:lnTo>
                  <a:pt x="72872" y="684"/>
                </a:lnTo>
                <a:lnTo>
                  <a:pt x="80290" y="1506"/>
                </a:lnTo>
                <a:lnTo>
                  <a:pt x="87272" y="2602"/>
                </a:lnTo>
                <a:lnTo>
                  <a:pt x="94690" y="3835"/>
                </a:lnTo>
                <a:lnTo>
                  <a:pt x="100363" y="5068"/>
                </a:lnTo>
                <a:lnTo>
                  <a:pt x="106036" y="6438"/>
                </a:lnTo>
                <a:lnTo>
                  <a:pt x="108654" y="7671"/>
                </a:lnTo>
                <a:lnTo>
                  <a:pt x="110400" y="8767"/>
                </a:lnTo>
                <a:lnTo>
                  <a:pt x="111272" y="10136"/>
                </a:lnTo>
                <a:lnTo>
                  <a:pt x="111709" y="11506"/>
                </a:lnTo>
                <a:lnTo>
                  <a:pt x="112145" y="13150"/>
                </a:lnTo>
                <a:lnTo>
                  <a:pt x="112145" y="15068"/>
                </a:lnTo>
                <a:lnTo>
                  <a:pt x="113018" y="17260"/>
                </a:lnTo>
                <a:lnTo>
                  <a:pt x="114327" y="19726"/>
                </a:lnTo>
                <a:lnTo>
                  <a:pt x="115636" y="22739"/>
                </a:lnTo>
                <a:lnTo>
                  <a:pt x="116509" y="24383"/>
                </a:lnTo>
                <a:lnTo>
                  <a:pt x="117818" y="26301"/>
                </a:lnTo>
                <a:lnTo>
                  <a:pt x="118254" y="28356"/>
                </a:lnTo>
                <a:lnTo>
                  <a:pt x="118690" y="30410"/>
                </a:lnTo>
                <a:lnTo>
                  <a:pt x="119127" y="32739"/>
                </a:lnTo>
                <a:lnTo>
                  <a:pt x="119563" y="34931"/>
                </a:lnTo>
                <a:lnTo>
                  <a:pt x="119563" y="37260"/>
                </a:lnTo>
                <a:lnTo>
                  <a:pt x="119563" y="39726"/>
                </a:lnTo>
                <a:lnTo>
                  <a:pt x="119563" y="41917"/>
                </a:lnTo>
                <a:lnTo>
                  <a:pt x="119563" y="44246"/>
                </a:lnTo>
                <a:lnTo>
                  <a:pt x="119127" y="46438"/>
                </a:lnTo>
                <a:lnTo>
                  <a:pt x="119127" y="48356"/>
                </a:lnTo>
                <a:lnTo>
                  <a:pt x="118690" y="50410"/>
                </a:lnTo>
                <a:lnTo>
                  <a:pt x="118254" y="52054"/>
                </a:lnTo>
                <a:lnTo>
                  <a:pt x="118254" y="53561"/>
                </a:lnTo>
                <a:lnTo>
                  <a:pt x="117818" y="54931"/>
                </a:lnTo>
                <a:lnTo>
                  <a:pt x="116945" y="56164"/>
                </a:lnTo>
                <a:lnTo>
                  <a:pt x="116072" y="57808"/>
                </a:lnTo>
                <a:lnTo>
                  <a:pt x="115636" y="59589"/>
                </a:lnTo>
                <a:lnTo>
                  <a:pt x="115200" y="61506"/>
                </a:lnTo>
                <a:lnTo>
                  <a:pt x="114763" y="63698"/>
                </a:lnTo>
                <a:lnTo>
                  <a:pt x="113890" y="65890"/>
                </a:lnTo>
                <a:lnTo>
                  <a:pt x="112581" y="68356"/>
                </a:lnTo>
                <a:lnTo>
                  <a:pt x="112145" y="70684"/>
                </a:lnTo>
                <a:lnTo>
                  <a:pt x="112145" y="73013"/>
                </a:lnTo>
                <a:lnTo>
                  <a:pt x="111709" y="75342"/>
                </a:lnTo>
                <a:lnTo>
                  <a:pt x="111272" y="77671"/>
                </a:lnTo>
                <a:lnTo>
                  <a:pt x="110836" y="79589"/>
                </a:lnTo>
                <a:lnTo>
                  <a:pt x="110836" y="81643"/>
                </a:lnTo>
                <a:lnTo>
                  <a:pt x="111272" y="83424"/>
                </a:lnTo>
                <a:lnTo>
                  <a:pt x="111709" y="84931"/>
                </a:lnTo>
                <a:lnTo>
                  <a:pt x="112145" y="86164"/>
                </a:lnTo>
                <a:lnTo>
                  <a:pt x="112581" y="87671"/>
                </a:lnTo>
                <a:lnTo>
                  <a:pt x="113890" y="89315"/>
                </a:lnTo>
                <a:lnTo>
                  <a:pt x="114763" y="91095"/>
                </a:lnTo>
                <a:lnTo>
                  <a:pt x="115200" y="92876"/>
                </a:lnTo>
                <a:lnTo>
                  <a:pt x="115636" y="94657"/>
                </a:lnTo>
                <a:lnTo>
                  <a:pt x="116072" y="96438"/>
                </a:lnTo>
                <a:lnTo>
                  <a:pt x="116509" y="98082"/>
                </a:lnTo>
                <a:lnTo>
                  <a:pt x="116945" y="99589"/>
                </a:lnTo>
                <a:lnTo>
                  <a:pt x="117818" y="101232"/>
                </a:lnTo>
                <a:lnTo>
                  <a:pt x="118254" y="102602"/>
                </a:lnTo>
                <a:lnTo>
                  <a:pt x="118254" y="103835"/>
                </a:lnTo>
                <a:lnTo>
                  <a:pt x="118254" y="104657"/>
                </a:lnTo>
                <a:lnTo>
                  <a:pt x="118254" y="105616"/>
                </a:lnTo>
                <a:lnTo>
                  <a:pt x="118690" y="106164"/>
                </a:lnTo>
                <a:lnTo>
                  <a:pt x="118690" y="106438"/>
                </a:lnTo>
                <a:lnTo>
                  <a:pt x="119127" y="106438"/>
                </a:lnTo>
                <a:lnTo>
                  <a:pt x="118254" y="107260"/>
                </a:lnTo>
                <a:lnTo>
                  <a:pt x="117818" y="107945"/>
                </a:lnTo>
                <a:lnTo>
                  <a:pt x="116072" y="108767"/>
                </a:lnTo>
                <a:lnTo>
                  <a:pt x="115200" y="109452"/>
                </a:lnTo>
                <a:lnTo>
                  <a:pt x="113018" y="110410"/>
                </a:lnTo>
                <a:lnTo>
                  <a:pt x="111272" y="111369"/>
                </a:lnTo>
                <a:lnTo>
                  <a:pt x="108218" y="112465"/>
                </a:lnTo>
                <a:lnTo>
                  <a:pt x="103854" y="113972"/>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85" name="Shape 6485"/>
          <p:cNvSpPr/>
          <p:nvPr/>
        </p:nvSpPr>
        <p:spPr>
          <a:xfrm>
            <a:off x="2805113" y="4298950"/>
            <a:ext cx="42861" cy="41275"/>
          </a:xfrm>
          <a:custGeom>
            <a:pathLst>
              <a:path extrusionOk="0" h="120000" w="120000">
                <a:moveTo>
                  <a:pt x="0" y="115384"/>
                </a:moveTo>
                <a:lnTo>
                  <a:pt x="48000" y="110769"/>
                </a:lnTo>
                <a:lnTo>
                  <a:pt x="84000" y="96923"/>
                </a:lnTo>
                <a:lnTo>
                  <a:pt x="96000" y="78461"/>
                </a:lnTo>
                <a:lnTo>
                  <a:pt x="108000" y="55384"/>
                </a:lnTo>
                <a:lnTo>
                  <a:pt x="96000" y="32307"/>
                </a:lnTo>
                <a:lnTo>
                  <a:pt x="84000" y="18461"/>
                </a:lnTo>
                <a:lnTo>
                  <a:pt x="48000" y="4615"/>
                </a:lnTo>
                <a:lnTo>
                  <a:pt x="0" y="0"/>
                </a:lnTo>
                <a:lnTo>
                  <a:pt x="0" y="115384"/>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86" name="Shape 6486"/>
          <p:cNvSpPr/>
          <p:nvPr/>
        </p:nvSpPr>
        <p:spPr>
          <a:xfrm>
            <a:off x="2805113" y="4298950"/>
            <a:ext cx="42861" cy="57150"/>
          </a:xfrm>
          <a:custGeom>
            <a:pathLst>
              <a:path extrusionOk="0" h="120000" w="120000">
                <a:moveTo>
                  <a:pt x="0" y="116666"/>
                </a:moveTo>
                <a:lnTo>
                  <a:pt x="0" y="116666"/>
                </a:lnTo>
                <a:lnTo>
                  <a:pt x="45714" y="113333"/>
                </a:lnTo>
                <a:lnTo>
                  <a:pt x="80000" y="100000"/>
                </a:lnTo>
                <a:lnTo>
                  <a:pt x="102857" y="80000"/>
                </a:lnTo>
                <a:lnTo>
                  <a:pt x="114285" y="56666"/>
                </a:lnTo>
                <a:lnTo>
                  <a:pt x="102857" y="33333"/>
                </a:lnTo>
                <a:lnTo>
                  <a:pt x="80000" y="16666"/>
                </a:lnTo>
                <a:lnTo>
                  <a:pt x="45714" y="6666"/>
                </a:lnTo>
                <a:lnTo>
                  <a:pt x="0" y="0"/>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87" name="Shape 6487"/>
          <p:cNvSpPr/>
          <p:nvPr/>
        </p:nvSpPr>
        <p:spPr>
          <a:xfrm>
            <a:off x="2870200" y="4279900"/>
            <a:ext cx="69849" cy="57150"/>
          </a:xfrm>
          <a:custGeom>
            <a:pathLst>
              <a:path extrusionOk="0" h="120000" w="120000">
                <a:moveTo>
                  <a:pt x="54285" y="116666"/>
                </a:moveTo>
                <a:lnTo>
                  <a:pt x="54285" y="116666"/>
                </a:lnTo>
                <a:lnTo>
                  <a:pt x="77142" y="113333"/>
                </a:lnTo>
                <a:lnTo>
                  <a:pt x="97142" y="100000"/>
                </a:lnTo>
                <a:lnTo>
                  <a:pt x="111428" y="83333"/>
                </a:lnTo>
                <a:lnTo>
                  <a:pt x="117142" y="60000"/>
                </a:lnTo>
                <a:lnTo>
                  <a:pt x="111428" y="36666"/>
                </a:lnTo>
                <a:lnTo>
                  <a:pt x="97142" y="16666"/>
                </a:lnTo>
                <a:lnTo>
                  <a:pt x="77142" y="6666"/>
                </a:lnTo>
                <a:lnTo>
                  <a:pt x="54285" y="0"/>
                </a:lnTo>
                <a:lnTo>
                  <a:pt x="31428" y="6666"/>
                </a:lnTo>
                <a:lnTo>
                  <a:pt x="17142" y="16666"/>
                </a:lnTo>
                <a:lnTo>
                  <a:pt x="5714" y="36666"/>
                </a:lnTo>
                <a:lnTo>
                  <a:pt x="0" y="60000"/>
                </a:lnTo>
                <a:lnTo>
                  <a:pt x="5714" y="83333"/>
                </a:lnTo>
                <a:lnTo>
                  <a:pt x="17142" y="100000"/>
                </a:lnTo>
                <a:lnTo>
                  <a:pt x="31428" y="113333"/>
                </a:lnTo>
                <a:lnTo>
                  <a:pt x="54285"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88" name="Shape 6488"/>
          <p:cNvSpPr/>
          <p:nvPr/>
        </p:nvSpPr>
        <p:spPr>
          <a:xfrm>
            <a:off x="2959100" y="4310062"/>
            <a:ext cx="68263" cy="57150"/>
          </a:xfrm>
          <a:custGeom>
            <a:pathLst>
              <a:path extrusionOk="0" h="120000" w="120000">
                <a:moveTo>
                  <a:pt x="55609" y="116666"/>
                </a:moveTo>
                <a:lnTo>
                  <a:pt x="55609" y="116666"/>
                </a:lnTo>
                <a:lnTo>
                  <a:pt x="79024" y="110000"/>
                </a:lnTo>
                <a:lnTo>
                  <a:pt x="99512" y="100000"/>
                </a:lnTo>
                <a:lnTo>
                  <a:pt x="111219" y="83333"/>
                </a:lnTo>
                <a:lnTo>
                  <a:pt x="117073" y="60000"/>
                </a:lnTo>
                <a:lnTo>
                  <a:pt x="111219" y="36666"/>
                </a:lnTo>
                <a:lnTo>
                  <a:pt x="99512" y="16666"/>
                </a:lnTo>
                <a:lnTo>
                  <a:pt x="79024" y="3333"/>
                </a:lnTo>
                <a:lnTo>
                  <a:pt x="55609" y="0"/>
                </a:lnTo>
                <a:lnTo>
                  <a:pt x="32195" y="3333"/>
                </a:lnTo>
                <a:lnTo>
                  <a:pt x="17560" y="16666"/>
                </a:lnTo>
                <a:lnTo>
                  <a:pt x="2926" y="36666"/>
                </a:lnTo>
                <a:lnTo>
                  <a:pt x="0" y="60000"/>
                </a:lnTo>
                <a:lnTo>
                  <a:pt x="2926" y="83333"/>
                </a:lnTo>
                <a:lnTo>
                  <a:pt x="17560" y="100000"/>
                </a:lnTo>
                <a:lnTo>
                  <a:pt x="32195"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89" name="Shape 6489"/>
          <p:cNvSpPr/>
          <p:nvPr/>
        </p:nvSpPr>
        <p:spPr>
          <a:xfrm>
            <a:off x="2806700" y="5265737"/>
            <a:ext cx="225425" cy="268286"/>
          </a:xfrm>
          <a:custGeom>
            <a:pathLst>
              <a:path extrusionOk="0" h="120000" w="120000">
                <a:moveTo>
                  <a:pt x="30447" y="0"/>
                </a:moveTo>
                <a:lnTo>
                  <a:pt x="30447" y="0"/>
                </a:lnTo>
                <a:lnTo>
                  <a:pt x="36716" y="0"/>
                </a:lnTo>
                <a:lnTo>
                  <a:pt x="41194" y="710"/>
                </a:lnTo>
                <a:lnTo>
                  <a:pt x="46567" y="1420"/>
                </a:lnTo>
                <a:lnTo>
                  <a:pt x="50149" y="2130"/>
                </a:lnTo>
                <a:lnTo>
                  <a:pt x="54626" y="3550"/>
                </a:lnTo>
                <a:lnTo>
                  <a:pt x="58208" y="4970"/>
                </a:lnTo>
                <a:lnTo>
                  <a:pt x="63582" y="5680"/>
                </a:lnTo>
                <a:lnTo>
                  <a:pt x="69850" y="6390"/>
                </a:lnTo>
                <a:lnTo>
                  <a:pt x="73432" y="7100"/>
                </a:lnTo>
                <a:lnTo>
                  <a:pt x="77910" y="8520"/>
                </a:lnTo>
                <a:lnTo>
                  <a:pt x="81492" y="9940"/>
                </a:lnTo>
                <a:lnTo>
                  <a:pt x="85970" y="10650"/>
                </a:lnTo>
                <a:lnTo>
                  <a:pt x="88656" y="12781"/>
                </a:lnTo>
                <a:lnTo>
                  <a:pt x="92238" y="14201"/>
                </a:lnTo>
                <a:lnTo>
                  <a:pt x="94925" y="15621"/>
                </a:lnTo>
                <a:lnTo>
                  <a:pt x="96716" y="17041"/>
                </a:lnTo>
                <a:lnTo>
                  <a:pt x="98507" y="19171"/>
                </a:lnTo>
                <a:lnTo>
                  <a:pt x="101194" y="20591"/>
                </a:lnTo>
                <a:lnTo>
                  <a:pt x="102985" y="23431"/>
                </a:lnTo>
                <a:lnTo>
                  <a:pt x="104776" y="25562"/>
                </a:lnTo>
                <a:lnTo>
                  <a:pt x="105671" y="27692"/>
                </a:lnTo>
                <a:lnTo>
                  <a:pt x="108358" y="31242"/>
                </a:lnTo>
                <a:lnTo>
                  <a:pt x="109253" y="34082"/>
                </a:lnTo>
                <a:lnTo>
                  <a:pt x="109253" y="36923"/>
                </a:lnTo>
                <a:lnTo>
                  <a:pt x="110149" y="40473"/>
                </a:lnTo>
                <a:lnTo>
                  <a:pt x="112835" y="44023"/>
                </a:lnTo>
                <a:lnTo>
                  <a:pt x="114626" y="47573"/>
                </a:lnTo>
                <a:lnTo>
                  <a:pt x="116417" y="51834"/>
                </a:lnTo>
                <a:lnTo>
                  <a:pt x="118208" y="55384"/>
                </a:lnTo>
                <a:lnTo>
                  <a:pt x="119104" y="59644"/>
                </a:lnTo>
                <a:lnTo>
                  <a:pt x="119104" y="63905"/>
                </a:lnTo>
                <a:lnTo>
                  <a:pt x="118208" y="66745"/>
                </a:lnTo>
                <a:lnTo>
                  <a:pt x="116417" y="70295"/>
                </a:lnTo>
                <a:lnTo>
                  <a:pt x="113731" y="74556"/>
                </a:lnTo>
                <a:lnTo>
                  <a:pt x="111044" y="79526"/>
                </a:lnTo>
                <a:lnTo>
                  <a:pt x="108358" y="84497"/>
                </a:lnTo>
                <a:lnTo>
                  <a:pt x="103880" y="89467"/>
                </a:lnTo>
                <a:lnTo>
                  <a:pt x="101194" y="93727"/>
                </a:lnTo>
                <a:lnTo>
                  <a:pt x="96716" y="97278"/>
                </a:lnTo>
                <a:lnTo>
                  <a:pt x="94925" y="100118"/>
                </a:lnTo>
                <a:lnTo>
                  <a:pt x="89552" y="102248"/>
                </a:lnTo>
                <a:lnTo>
                  <a:pt x="84179" y="105798"/>
                </a:lnTo>
                <a:lnTo>
                  <a:pt x="77014" y="110059"/>
                </a:lnTo>
                <a:lnTo>
                  <a:pt x="66268" y="113609"/>
                </a:lnTo>
                <a:lnTo>
                  <a:pt x="56417" y="117869"/>
                </a:lnTo>
                <a:lnTo>
                  <a:pt x="44776" y="119289"/>
                </a:lnTo>
                <a:lnTo>
                  <a:pt x="33134" y="119289"/>
                </a:lnTo>
                <a:lnTo>
                  <a:pt x="23283" y="117159"/>
                </a:lnTo>
                <a:lnTo>
                  <a:pt x="16119" y="115029"/>
                </a:lnTo>
                <a:lnTo>
                  <a:pt x="10746" y="112899"/>
                </a:lnTo>
                <a:lnTo>
                  <a:pt x="5373" y="110059"/>
                </a:lnTo>
                <a:lnTo>
                  <a:pt x="0" y="105798"/>
                </a:lnTo>
                <a:lnTo>
                  <a:pt x="0" y="5680"/>
                </a:lnTo>
                <a:lnTo>
                  <a:pt x="5373" y="4970"/>
                </a:lnTo>
                <a:lnTo>
                  <a:pt x="8955" y="3550"/>
                </a:lnTo>
                <a:lnTo>
                  <a:pt x="14328" y="2840"/>
                </a:lnTo>
                <a:lnTo>
                  <a:pt x="18805" y="1420"/>
                </a:lnTo>
                <a:lnTo>
                  <a:pt x="23283" y="710"/>
                </a:lnTo>
                <a:lnTo>
                  <a:pt x="25970" y="710"/>
                </a:lnTo>
                <a:lnTo>
                  <a:pt x="29552" y="0"/>
                </a:lnTo>
                <a:lnTo>
                  <a:pt x="30447" y="0"/>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90" name="Shape 6490"/>
          <p:cNvSpPr/>
          <p:nvPr/>
        </p:nvSpPr>
        <p:spPr>
          <a:xfrm>
            <a:off x="2820988" y="5300662"/>
            <a:ext cx="42861" cy="3174"/>
          </a:xfrm>
          <a:custGeom>
            <a:pathLst>
              <a:path extrusionOk="0" h="120000" w="120000">
                <a:moveTo>
                  <a:pt x="20000" y="0"/>
                </a:moveTo>
                <a:lnTo>
                  <a:pt x="50000" y="0"/>
                </a:lnTo>
                <a:lnTo>
                  <a:pt x="60000" y="0"/>
                </a:lnTo>
                <a:lnTo>
                  <a:pt x="70000" y="0"/>
                </a:lnTo>
                <a:lnTo>
                  <a:pt x="80000" y="0"/>
                </a:lnTo>
                <a:lnTo>
                  <a:pt x="90000" y="0"/>
                </a:lnTo>
                <a:lnTo>
                  <a:pt x="100000" y="0"/>
                </a:lnTo>
                <a:lnTo>
                  <a:pt x="110000" y="0"/>
                </a:lnTo>
                <a:lnTo>
                  <a:pt x="100000" y="60000"/>
                </a:lnTo>
                <a:lnTo>
                  <a:pt x="90000" y="60000"/>
                </a:lnTo>
                <a:lnTo>
                  <a:pt x="80000" y="60000"/>
                </a:lnTo>
                <a:lnTo>
                  <a:pt x="70000" y="60000"/>
                </a:lnTo>
                <a:lnTo>
                  <a:pt x="60000" y="60000"/>
                </a:lnTo>
                <a:lnTo>
                  <a:pt x="50000" y="60000"/>
                </a:lnTo>
                <a:lnTo>
                  <a:pt x="30000" y="60000"/>
                </a:lnTo>
                <a:lnTo>
                  <a:pt x="20000" y="60000"/>
                </a:lnTo>
                <a:lnTo>
                  <a:pt x="10000" y="60000"/>
                </a:lnTo>
                <a:lnTo>
                  <a:pt x="0" y="60000"/>
                </a:lnTo>
                <a:lnTo>
                  <a:pt x="0" y="0"/>
                </a:lnTo>
                <a:lnTo>
                  <a:pt x="10000" y="0"/>
                </a:lnTo>
                <a:lnTo>
                  <a:pt x="2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91" name="Shape 6491"/>
          <p:cNvSpPr/>
          <p:nvPr/>
        </p:nvSpPr>
        <p:spPr>
          <a:xfrm>
            <a:off x="2820988" y="5300662"/>
            <a:ext cx="42861" cy="19049"/>
          </a:xfrm>
          <a:custGeom>
            <a:pathLst>
              <a:path extrusionOk="0" h="120000" w="120000">
                <a:moveTo>
                  <a:pt x="26086" y="30000"/>
                </a:moveTo>
                <a:lnTo>
                  <a:pt x="26086" y="30000"/>
                </a:lnTo>
                <a:lnTo>
                  <a:pt x="52173" y="20000"/>
                </a:lnTo>
                <a:lnTo>
                  <a:pt x="67826" y="10000"/>
                </a:lnTo>
                <a:lnTo>
                  <a:pt x="73043" y="10000"/>
                </a:lnTo>
                <a:lnTo>
                  <a:pt x="83478" y="0"/>
                </a:lnTo>
                <a:lnTo>
                  <a:pt x="99130" y="0"/>
                </a:lnTo>
                <a:lnTo>
                  <a:pt x="109565" y="10000"/>
                </a:lnTo>
                <a:lnTo>
                  <a:pt x="114782" y="40000"/>
                </a:lnTo>
                <a:lnTo>
                  <a:pt x="114782" y="50000"/>
                </a:lnTo>
                <a:lnTo>
                  <a:pt x="109565" y="70000"/>
                </a:lnTo>
                <a:lnTo>
                  <a:pt x="104347" y="90000"/>
                </a:lnTo>
                <a:lnTo>
                  <a:pt x="99130" y="100000"/>
                </a:lnTo>
                <a:lnTo>
                  <a:pt x="83478" y="110000"/>
                </a:lnTo>
                <a:lnTo>
                  <a:pt x="73043" y="110000"/>
                </a:lnTo>
                <a:lnTo>
                  <a:pt x="62608" y="110000"/>
                </a:lnTo>
                <a:lnTo>
                  <a:pt x="46956" y="110000"/>
                </a:lnTo>
                <a:lnTo>
                  <a:pt x="36521" y="110000"/>
                </a:lnTo>
                <a:lnTo>
                  <a:pt x="26086" y="90000"/>
                </a:lnTo>
                <a:lnTo>
                  <a:pt x="15652" y="80000"/>
                </a:lnTo>
                <a:lnTo>
                  <a:pt x="5217" y="80000"/>
                </a:lnTo>
                <a:lnTo>
                  <a:pt x="0" y="60000"/>
                </a:lnTo>
                <a:lnTo>
                  <a:pt x="0" y="50000"/>
                </a:lnTo>
                <a:lnTo>
                  <a:pt x="10434" y="40000"/>
                </a:lnTo>
                <a:lnTo>
                  <a:pt x="15652" y="30000"/>
                </a:lnTo>
                <a:lnTo>
                  <a:pt x="26086" y="3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92" name="Shape 6492"/>
          <p:cNvSpPr/>
          <p:nvPr/>
        </p:nvSpPr>
        <p:spPr>
          <a:xfrm>
            <a:off x="2901950" y="5448300"/>
            <a:ext cx="42862" cy="7937"/>
          </a:xfrm>
          <a:custGeom>
            <a:pathLst>
              <a:path extrusionOk="0" h="120000" w="120000">
                <a:moveTo>
                  <a:pt x="32727" y="24000"/>
                </a:moveTo>
                <a:lnTo>
                  <a:pt x="54545" y="24000"/>
                </a:lnTo>
                <a:lnTo>
                  <a:pt x="65454" y="0"/>
                </a:lnTo>
                <a:lnTo>
                  <a:pt x="76363" y="0"/>
                </a:lnTo>
                <a:lnTo>
                  <a:pt x="98181" y="0"/>
                </a:lnTo>
                <a:lnTo>
                  <a:pt x="109090" y="24000"/>
                </a:lnTo>
                <a:lnTo>
                  <a:pt x="109090" y="48000"/>
                </a:lnTo>
                <a:lnTo>
                  <a:pt x="98181" y="48000"/>
                </a:lnTo>
                <a:lnTo>
                  <a:pt x="87272" y="72000"/>
                </a:lnTo>
                <a:lnTo>
                  <a:pt x="76363" y="72000"/>
                </a:lnTo>
                <a:lnTo>
                  <a:pt x="65454" y="72000"/>
                </a:lnTo>
                <a:lnTo>
                  <a:pt x="65454" y="96000"/>
                </a:lnTo>
                <a:lnTo>
                  <a:pt x="54545" y="96000"/>
                </a:lnTo>
                <a:lnTo>
                  <a:pt x="43636" y="96000"/>
                </a:lnTo>
                <a:lnTo>
                  <a:pt x="32727" y="72000"/>
                </a:lnTo>
                <a:lnTo>
                  <a:pt x="21818" y="72000"/>
                </a:lnTo>
                <a:lnTo>
                  <a:pt x="10909" y="48000"/>
                </a:lnTo>
                <a:lnTo>
                  <a:pt x="0" y="48000"/>
                </a:lnTo>
                <a:lnTo>
                  <a:pt x="0" y="24000"/>
                </a:lnTo>
                <a:lnTo>
                  <a:pt x="10909" y="24000"/>
                </a:lnTo>
                <a:lnTo>
                  <a:pt x="21818" y="24000"/>
                </a:lnTo>
                <a:lnTo>
                  <a:pt x="32727" y="24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93" name="Shape 6493"/>
          <p:cNvSpPr/>
          <p:nvPr/>
        </p:nvSpPr>
        <p:spPr>
          <a:xfrm>
            <a:off x="2901950" y="5448300"/>
            <a:ext cx="42862" cy="23813"/>
          </a:xfrm>
          <a:custGeom>
            <a:pathLst>
              <a:path extrusionOk="0" h="120000" w="120000">
                <a:moveTo>
                  <a:pt x="32727" y="16000"/>
                </a:moveTo>
                <a:lnTo>
                  <a:pt x="32727" y="16000"/>
                </a:lnTo>
                <a:lnTo>
                  <a:pt x="54545" y="16000"/>
                </a:lnTo>
                <a:lnTo>
                  <a:pt x="65454" y="8000"/>
                </a:lnTo>
                <a:lnTo>
                  <a:pt x="70909" y="0"/>
                </a:lnTo>
                <a:lnTo>
                  <a:pt x="81818" y="0"/>
                </a:lnTo>
                <a:lnTo>
                  <a:pt x="103636" y="0"/>
                </a:lnTo>
                <a:lnTo>
                  <a:pt x="109090" y="8000"/>
                </a:lnTo>
                <a:lnTo>
                  <a:pt x="114545" y="32000"/>
                </a:lnTo>
                <a:lnTo>
                  <a:pt x="114545" y="48000"/>
                </a:lnTo>
                <a:lnTo>
                  <a:pt x="109090" y="56000"/>
                </a:lnTo>
                <a:lnTo>
                  <a:pt x="109090" y="64000"/>
                </a:lnTo>
                <a:lnTo>
                  <a:pt x="98181" y="80000"/>
                </a:lnTo>
                <a:lnTo>
                  <a:pt x="81818" y="88000"/>
                </a:lnTo>
                <a:lnTo>
                  <a:pt x="70909" y="96000"/>
                </a:lnTo>
                <a:lnTo>
                  <a:pt x="65454" y="104000"/>
                </a:lnTo>
                <a:lnTo>
                  <a:pt x="54545" y="112000"/>
                </a:lnTo>
                <a:lnTo>
                  <a:pt x="43636" y="104000"/>
                </a:lnTo>
                <a:lnTo>
                  <a:pt x="32727" y="96000"/>
                </a:lnTo>
                <a:lnTo>
                  <a:pt x="16363" y="80000"/>
                </a:lnTo>
                <a:lnTo>
                  <a:pt x="5454" y="64000"/>
                </a:lnTo>
                <a:lnTo>
                  <a:pt x="0" y="56000"/>
                </a:lnTo>
                <a:lnTo>
                  <a:pt x="0" y="40000"/>
                </a:lnTo>
                <a:lnTo>
                  <a:pt x="10909" y="24000"/>
                </a:lnTo>
                <a:lnTo>
                  <a:pt x="21818" y="16000"/>
                </a:lnTo>
                <a:lnTo>
                  <a:pt x="32727" y="16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94" name="Shape 6494"/>
          <p:cNvSpPr/>
          <p:nvPr/>
        </p:nvSpPr>
        <p:spPr>
          <a:xfrm>
            <a:off x="2882900" y="5319712"/>
            <a:ext cx="42862" cy="6349"/>
          </a:xfrm>
          <a:custGeom>
            <a:pathLst>
              <a:path extrusionOk="0" h="120000" w="120000">
                <a:moveTo>
                  <a:pt x="90000" y="60000"/>
                </a:moveTo>
                <a:lnTo>
                  <a:pt x="90000" y="60000"/>
                </a:lnTo>
                <a:lnTo>
                  <a:pt x="60000" y="90000"/>
                </a:lnTo>
                <a:lnTo>
                  <a:pt x="30000" y="90000"/>
                </a:lnTo>
                <a:lnTo>
                  <a:pt x="0" y="90000"/>
                </a:lnTo>
                <a:lnTo>
                  <a:pt x="0" y="60000"/>
                </a:lnTo>
                <a:lnTo>
                  <a:pt x="0" y="30000"/>
                </a:lnTo>
                <a:lnTo>
                  <a:pt x="90000" y="0"/>
                </a:lnTo>
                <a:lnTo>
                  <a:pt x="9000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95" name="Shape 6495"/>
          <p:cNvSpPr/>
          <p:nvPr/>
        </p:nvSpPr>
        <p:spPr>
          <a:xfrm>
            <a:off x="2889250" y="5319712"/>
            <a:ext cx="42862" cy="22225"/>
          </a:xfrm>
          <a:custGeom>
            <a:pathLst>
              <a:path extrusionOk="0" h="120000" w="120000">
                <a:moveTo>
                  <a:pt x="0" y="59999"/>
                </a:moveTo>
                <a:lnTo>
                  <a:pt x="0" y="59999"/>
                </a:lnTo>
                <a:lnTo>
                  <a:pt x="12000" y="85714"/>
                </a:lnTo>
                <a:lnTo>
                  <a:pt x="24000" y="102857"/>
                </a:lnTo>
                <a:lnTo>
                  <a:pt x="36000" y="111428"/>
                </a:lnTo>
                <a:lnTo>
                  <a:pt x="72000" y="111428"/>
                </a:lnTo>
                <a:lnTo>
                  <a:pt x="96000" y="102857"/>
                </a:lnTo>
                <a:lnTo>
                  <a:pt x="96000" y="94285"/>
                </a:lnTo>
                <a:lnTo>
                  <a:pt x="96000" y="85714"/>
                </a:lnTo>
                <a:lnTo>
                  <a:pt x="108000" y="25714"/>
                </a:lnTo>
                <a:lnTo>
                  <a:pt x="12000" y="0"/>
                </a:lnTo>
                <a:lnTo>
                  <a:pt x="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96" name="Shape 6496"/>
          <p:cNvSpPr/>
          <p:nvPr/>
        </p:nvSpPr>
        <p:spPr>
          <a:xfrm>
            <a:off x="2832100" y="5429250"/>
            <a:ext cx="42862" cy="4763"/>
          </a:xfrm>
          <a:custGeom>
            <a:pathLst>
              <a:path extrusionOk="0" h="120000" w="120000">
                <a:moveTo>
                  <a:pt x="0" y="40000"/>
                </a:moveTo>
                <a:lnTo>
                  <a:pt x="0" y="80000"/>
                </a:lnTo>
                <a:lnTo>
                  <a:pt x="24000" y="80000"/>
                </a:lnTo>
                <a:lnTo>
                  <a:pt x="48000" y="80000"/>
                </a:lnTo>
                <a:lnTo>
                  <a:pt x="72000" y="80000"/>
                </a:lnTo>
                <a:lnTo>
                  <a:pt x="96000" y="80000"/>
                </a:lnTo>
                <a:lnTo>
                  <a:pt x="48000" y="0"/>
                </a:lnTo>
                <a:lnTo>
                  <a:pt x="0" y="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97" name="Shape 6497"/>
          <p:cNvSpPr/>
          <p:nvPr/>
        </p:nvSpPr>
        <p:spPr>
          <a:xfrm>
            <a:off x="2832100" y="5429250"/>
            <a:ext cx="42862" cy="20638"/>
          </a:xfrm>
          <a:custGeom>
            <a:pathLst>
              <a:path extrusionOk="0" h="120000" w="120000">
                <a:moveTo>
                  <a:pt x="0" y="55384"/>
                </a:moveTo>
                <a:lnTo>
                  <a:pt x="0" y="55384"/>
                </a:lnTo>
                <a:lnTo>
                  <a:pt x="7500" y="83076"/>
                </a:lnTo>
                <a:lnTo>
                  <a:pt x="15000" y="101538"/>
                </a:lnTo>
                <a:lnTo>
                  <a:pt x="22500" y="110769"/>
                </a:lnTo>
                <a:lnTo>
                  <a:pt x="37500" y="110769"/>
                </a:lnTo>
                <a:lnTo>
                  <a:pt x="60000" y="110769"/>
                </a:lnTo>
                <a:lnTo>
                  <a:pt x="75000" y="110769"/>
                </a:lnTo>
                <a:lnTo>
                  <a:pt x="105000" y="101538"/>
                </a:lnTo>
                <a:lnTo>
                  <a:pt x="112500" y="101538"/>
                </a:lnTo>
                <a:lnTo>
                  <a:pt x="67500" y="18461"/>
                </a:lnTo>
                <a:lnTo>
                  <a:pt x="7500" y="0"/>
                </a:lnTo>
                <a:lnTo>
                  <a:pt x="0" y="55384"/>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98" name="Shape 6498"/>
          <p:cNvSpPr/>
          <p:nvPr/>
        </p:nvSpPr>
        <p:spPr>
          <a:xfrm>
            <a:off x="2889250" y="5391150"/>
            <a:ext cx="42862" cy="6349"/>
          </a:xfrm>
          <a:custGeom>
            <a:pathLst>
              <a:path extrusionOk="0" h="120000" w="120000">
                <a:moveTo>
                  <a:pt x="98181" y="0"/>
                </a:moveTo>
                <a:lnTo>
                  <a:pt x="98181" y="30000"/>
                </a:lnTo>
                <a:lnTo>
                  <a:pt x="87272" y="30000"/>
                </a:lnTo>
                <a:lnTo>
                  <a:pt x="76363" y="60000"/>
                </a:lnTo>
                <a:lnTo>
                  <a:pt x="65454" y="60000"/>
                </a:lnTo>
                <a:lnTo>
                  <a:pt x="54545" y="60000"/>
                </a:lnTo>
                <a:lnTo>
                  <a:pt x="32727" y="30000"/>
                </a:lnTo>
                <a:lnTo>
                  <a:pt x="21818" y="30000"/>
                </a:lnTo>
                <a:lnTo>
                  <a:pt x="10909" y="60000"/>
                </a:lnTo>
                <a:lnTo>
                  <a:pt x="0" y="60000"/>
                </a:lnTo>
                <a:lnTo>
                  <a:pt x="10909" y="90000"/>
                </a:lnTo>
                <a:lnTo>
                  <a:pt x="32727" y="90000"/>
                </a:lnTo>
                <a:lnTo>
                  <a:pt x="43636" y="90000"/>
                </a:lnTo>
                <a:lnTo>
                  <a:pt x="54545" y="90000"/>
                </a:lnTo>
                <a:lnTo>
                  <a:pt x="65454" y="90000"/>
                </a:lnTo>
                <a:lnTo>
                  <a:pt x="76363" y="90000"/>
                </a:lnTo>
                <a:lnTo>
                  <a:pt x="87272" y="90000"/>
                </a:lnTo>
                <a:lnTo>
                  <a:pt x="98181" y="90000"/>
                </a:lnTo>
                <a:lnTo>
                  <a:pt x="109090" y="60000"/>
                </a:lnTo>
                <a:lnTo>
                  <a:pt x="109090" y="30000"/>
                </a:lnTo>
                <a:lnTo>
                  <a:pt x="98181"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99" name="Shape 6499"/>
          <p:cNvSpPr/>
          <p:nvPr/>
        </p:nvSpPr>
        <p:spPr>
          <a:xfrm>
            <a:off x="2889250" y="5391150"/>
            <a:ext cx="42862" cy="22225"/>
          </a:xfrm>
          <a:custGeom>
            <a:pathLst>
              <a:path extrusionOk="0" h="120000" w="120000">
                <a:moveTo>
                  <a:pt x="109090" y="0"/>
                </a:moveTo>
                <a:lnTo>
                  <a:pt x="109090" y="0"/>
                </a:lnTo>
                <a:lnTo>
                  <a:pt x="103636" y="34285"/>
                </a:lnTo>
                <a:lnTo>
                  <a:pt x="92727" y="51428"/>
                </a:lnTo>
                <a:lnTo>
                  <a:pt x="76363" y="68571"/>
                </a:lnTo>
                <a:lnTo>
                  <a:pt x="65454" y="68571"/>
                </a:lnTo>
                <a:lnTo>
                  <a:pt x="54545" y="59999"/>
                </a:lnTo>
                <a:lnTo>
                  <a:pt x="38181" y="51428"/>
                </a:lnTo>
                <a:lnTo>
                  <a:pt x="32727" y="51428"/>
                </a:lnTo>
                <a:lnTo>
                  <a:pt x="16363" y="51428"/>
                </a:lnTo>
                <a:lnTo>
                  <a:pt x="5454" y="59999"/>
                </a:lnTo>
                <a:lnTo>
                  <a:pt x="0" y="68571"/>
                </a:lnTo>
                <a:lnTo>
                  <a:pt x="0" y="85714"/>
                </a:lnTo>
                <a:lnTo>
                  <a:pt x="10909" y="94285"/>
                </a:lnTo>
                <a:lnTo>
                  <a:pt x="32727" y="94285"/>
                </a:lnTo>
                <a:lnTo>
                  <a:pt x="43636" y="102857"/>
                </a:lnTo>
                <a:lnTo>
                  <a:pt x="54545" y="111428"/>
                </a:lnTo>
                <a:lnTo>
                  <a:pt x="65454" y="111428"/>
                </a:lnTo>
                <a:lnTo>
                  <a:pt x="76363" y="111428"/>
                </a:lnTo>
                <a:lnTo>
                  <a:pt x="92727" y="111428"/>
                </a:lnTo>
                <a:lnTo>
                  <a:pt x="103636" y="111428"/>
                </a:lnTo>
                <a:lnTo>
                  <a:pt x="109090" y="102857"/>
                </a:lnTo>
                <a:lnTo>
                  <a:pt x="114545" y="85714"/>
                </a:lnTo>
                <a:lnTo>
                  <a:pt x="114545" y="42857"/>
                </a:lnTo>
                <a:lnTo>
                  <a:pt x="109090" y="17142"/>
                </a:lnTo>
                <a:lnTo>
                  <a:pt x="10909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00" name="Shape 6500"/>
          <p:cNvSpPr/>
          <p:nvPr/>
        </p:nvSpPr>
        <p:spPr>
          <a:xfrm>
            <a:off x="2833688" y="5365750"/>
            <a:ext cx="42861" cy="4763"/>
          </a:xfrm>
          <a:custGeom>
            <a:pathLst>
              <a:path extrusionOk="0" h="120000" w="120000">
                <a:moveTo>
                  <a:pt x="108000" y="80000"/>
                </a:moveTo>
                <a:lnTo>
                  <a:pt x="48000" y="40000"/>
                </a:lnTo>
                <a:lnTo>
                  <a:pt x="0" y="0"/>
                </a:lnTo>
                <a:lnTo>
                  <a:pt x="48000" y="0"/>
                </a:lnTo>
                <a:lnTo>
                  <a:pt x="108000" y="8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01" name="Shape 6501"/>
          <p:cNvSpPr/>
          <p:nvPr/>
        </p:nvSpPr>
        <p:spPr>
          <a:xfrm>
            <a:off x="2846388" y="5368925"/>
            <a:ext cx="42861" cy="14288"/>
          </a:xfrm>
          <a:custGeom>
            <a:pathLst>
              <a:path extrusionOk="0" h="120000" w="120000">
                <a:moveTo>
                  <a:pt x="0" y="0"/>
                </a:moveTo>
                <a:lnTo>
                  <a:pt x="0" y="0"/>
                </a:lnTo>
                <a:lnTo>
                  <a:pt x="60000" y="53333"/>
                </a:lnTo>
                <a:lnTo>
                  <a:pt x="90000" y="80000"/>
                </a:lnTo>
                <a:lnTo>
                  <a:pt x="60000" y="93333"/>
                </a:lnTo>
                <a:lnTo>
                  <a:pt x="60000" y="10666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02" name="Shape 6502"/>
          <p:cNvSpPr/>
          <p:nvPr/>
        </p:nvSpPr>
        <p:spPr>
          <a:xfrm>
            <a:off x="2930525" y="5360987"/>
            <a:ext cx="42862" cy="26987"/>
          </a:xfrm>
          <a:custGeom>
            <a:pathLst>
              <a:path extrusionOk="0" h="120000" w="120000">
                <a:moveTo>
                  <a:pt x="100000" y="0"/>
                </a:moveTo>
                <a:lnTo>
                  <a:pt x="80000" y="14117"/>
                </a:lnTo>
                <a:lnTo>
                  <a:pt x="80000" y="28235"/>
                </a:lnTo>
                <a:lnTo>
                  <a:pt x="80000" y="49411"/>
                </a:lnTo>
                <a:lnTo>
                  <a:pt x="60000" y="49411"/>
                </a:lnTo>
                <a:lnTo>
                  <a:pt x="40000" y="56470"/>
                </a:lnTo>
                <a:lnTo>
                  <a:pt x="40000" y="63529"/>
                </a:lnTo>
                <a:lnTo>
                  <a:pt x="20000" y="70588"/>
                </a:lnTo>
                <a:lnTo>
                  <a:pt x="20000" y="84705"/>
                </a:lnTo>
                <a:lnTo>
                  <a:pt x="0" y="98823"/>
                </a:lnTo>
                <a:lnTo>
                  <a:pt x="0" y="105882"/>
                </a:lnTo>
                <a:lnTo>
                  <a:pt x="0" y="112941"/>
                </a:lnTo>
                <a:lnTo>
                  <a:pt x="10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03" name="Shape 6503"/>
          <p:cNvSpPr/>
          <p:nvPr/>
        </p:nvSpPr>
        <p:spPr>
          <a:xfrm>
            <a:off x="2940050" y="5360987"/>
            <a:ext cx="42862" cy="42861"/>
          </a:xfrm>
          <a:custGeom>
            <a:pathLst>
              <a:path extrusionOk="0" h="120000" w="120000">
                <a:moveTo>
                  <a:pt x="0" y="0"/>
                </a:moveTo>
                <a:lnTo>
                  <a:pt x="0" y="0"/>
                </a:lnTo>
                <a:lnTo>
                  <a:pt x="17142" y="17777"/>
                </a:lnTo>
                <a:lnTo>
                  <a:pt x="17142" y="31111"/>
                </a:lnTo>
                <a:lnTo>
                  <a:pt x="17142" y="48888"/>
                </a:lnTo>
                <a:lnTo>
                  <a:pt x="34285" y="53333"/>
                </a:lnTo>
                <a:lnTo>
                  <a:pt x="51428" y="57777"/>
                </a:lnTo>
                <a:lnTo>
                  <a:pt x="68571" y="66666"/>
                </a:lnTo>
                <a:lnTo>
                  <a:pt x="85714" y="75555"/>
                </a:lnTo>
                <a:lnTo>
                  <a:pt x="85714" y="84444"/>
                </a:lnTo>
                <a:lnTo>
                  <a:pt x="102857" y="97777"/>
                </a:lnTo>
                <a:lnTo>
                  <a:pt x="102857" y="111111"/>
                </a:lnTo>
                <a:lnTo>
                  <a:pt x="102857" y="11555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04" name="Shape 6504"/>
          <p:cNvSpPr/>
          <p:nvPr/>
        </p:nvSpPr>
        <p:spPr>
          <a:xfrm>
            <a:off x="2927350" y="5413375"/>
            <a:ext cx="42862" cy="15875"/>
          </a:xfrm>
          <a:custGeom>
            <a:pathLst>
              <a:path extrusionOk="0" h="120000" w="120000">
                <a:moveTo>
                  <a:pt x="113333" y="0"/>
                </a:moveTo>
                <a:lnTo>
                  <a:pt x="93333" y="0"/>
                </a:lnTo>
                <a:lnTo>
                  <a:pt x="80000" y="0"/>
                </a:lnTo>
                <a:lnTo>
                  <a:pt x="60000" y="0"/>
                </a:lnTo>
                <a:lnTo>
                  <a:pt x="40000" y="0"/>
                </a:lnTo>
                <a:lnTo>
                  <a:pt x="26666" y="108000"/>
                </a:lnTo>
                <a:lnTo>
                  <a:pt x="13333" y="0"/>
                </a:lnTo>
                <a:lnTo>
                  <a:pt x="0" y="0"/>
                </a:lnTo>
                <a:lnTo>
                  <a:pt x="113333"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05" name="Shape 6505"/>
          <p:cNvSpPr/>
          <p:nvPr/>
        </p:nvSpPr>
        <p:spPr>
          <a:xfrm>
            <a:off x="2927350" y="5427662"/>
            <a:ext cx="49212" cy="3174"/>
          </a:xfrm>
          <a:custGeom>
            <a:pathLst>
              <a:path extrusionOk="0" h="120000" w="120000">
                <a:moveTo>
                  <a:pt x="115862" y="60000"/>
                </a:moveTo>
                <a:lnTo>
                  <a:pt x="115862" y="60000"/>
                </a:lnTo>
                <a:lnTo>
                  <a:pt x="99310" y="60000"/>
                </a:lnTo>
                <a:lnTo>
                  <a:pt x="78620" y="60000"/>
                </a:lnTo>
                <a:lnTo>
                  <a:pt x="62068" y="60000"/>
                </a:lnTo>
                <a:lnTo>
                  <a:pt x="41379" y="60000"/>
                </a:lnTo>
                <a:lnTo>
                  <a:pt x="28965" y="0"/>
                </a:lnTo>
                <a:lnTo>
                  <a:pt x="12413" y="60000"/>
                </a:lnTo>
                <a:lnTo>
                  <a:pt x="0" y="6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06" name="Shape 6506"/>
          <p:cNvSpPr/>
          <p:nvPr/>
        </p:nvSpPr>
        <p:spPr>
          <a:xfrm>
            <a:off x="2800350" y="5335587"/>
            <a:ext cx="42862" cy="14287"/>
          </a:xfrm>
          <a:custGeom>
            <a:pathLst>
              <a:path extrusionOk="0" h="120000" w="120000">
                <a:moveTo>
                  <a:pt x="66666" y="0"/>
                </a:moveTo>
                <a:lnTo>
                  <a:pt x="40000" y="0"/>
                </a:lnTo>
                <a:lnTo>
                  <a:pt x="40000" y="53333"/>
                </a:lnTo>
                <a:lnTo>
                  <a:pt x="0" y="53333"/>
                </a:lnTo>
                <a:lnTo>
                  <a:pt x="0" y="106666"/>
                </a:lnTo>
                <a:lnTo>
                  <a:pt x="40000" y="106666"/>
                </a:lnTo>
                <a:lnTo>
                  <a:pt x="66666" y="106666"/>
                </a:lnTo>
                <a:lnTo>
                  <a:pt x="106666" y="106666"/>
                </a:lnTo>
                <a:lnTo>
                  <a:pt x="106666" y="53333"/>
                </a:lnTo>
                <a:lnTo>
                  <a:pt x="66666" y="53333"/>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07" name="Shape 6507"/>
          <p:cNvSpPr/>
          <p:nvPr/>
        </p:nvSpPr>
        <p:spPr>
          <a:xfrm>
            <a:off x="2841625" y="5332412"/>
            <a:ext cx="42862" cy="12699"/>
          </a:xfrm>
          <a:custGeom>
            <a:pathLst>
              <a:path extrusionOk="0" h="120000" w="120000">
                <a:moveTo>
                  <a:pt x="48000" y="0"/>
                </a:moveTo>
                <a:lnTo>
                  <a:pt x="48000" y="0"/>
                </a:lnTo>
                <a:lnTo>
                  <a:pt x="0" y="0"/>
                </a:lnTo>
                <a:lnTo>
                  <a:pt x="0" y="30000"/>
                </a:lnTo>
                <a:lnTo>
                  <a:pt x="0" y="75000"/>
                </a:lnTo>
                <a:lnTo>
                  <a:pt x="48000" y="75000"/>
                </a:lnTo>
                <a:lnTo>
                  <a:pt x="48000" y="105000"/>
                </a:lnTo>
                <a:lnTo>
                  <a:pt x="48000" y="75000"/>
                </a:lnTo>
                <a:lnTo>
                  <a:pt x="108000" y="75000"/>
                </a:lnTo>
                <a:lnTo>
                  <a:pt x="108000" y="30000"/>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08" name="Shape 6508"/>
          <p:cNvSpPr/>
          <p:nvPr/>
        </p:nvSpPr>
        <p:spPr>
          <a:xfrm>
            <a:off x="2863850" y="5364162"/>
            <a:ext cx="42862" cy="14287"/>
          </a:xfrm>
          <a:custGeom>
            <a:pathLst>
              <a:path extrusionOk="0" h="120000" w="120000">
                <a:moveTo>
                  <a:pt x="0" y="0"/>
                </a:moveTo>
                <a:lnTo>
                  <a:pt x="0" y="0"/>
                </a:lnTo>
                <a:lnTo>
                  <a:pt x="0" y="53333"/>
                </a:lnTo>
                <a:lnTo>
                  <a:pt x="0" y="106666"/>
                </a:lnTo>
                <a:lnTo>
                  <a:pt x="48000" y="106666"/>
                </a:lnTo>
                <a:lnTo>
                  <a:pt x="108000" y="53333"/>
                </a:lnTo>
                <a:lnTo>
                  <a:pt x="48000" y="53333"/>
                </a:lnTo>
                <a:lnTo>
                  <a:pt x="4800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09" name="Shape 6509"/>
          <p:cNvSpPr/>
          <p:nvPr/>
        </p:nvSpPr>
        <p:spPr>
          <a:xfrm>
            <a:off x="2792413" y="5402262"/>
            <a:ext cx="42861" cy="12699"/>
          </a:xfrm>
          <a:custGeom>
            <a:pathLst>
              <a:path extrusionOk="0" h="120000" w="120000">
                <a:moveTo>
                  <a:pt x="48000" y="0"/>
                </a:moveTo>
                <a:lnTo>
                  <a:pt x="48000" y="0"/>
                </a:lnTo>
                <a:lnTo>
                  <a:pt x="48000" y="30000"/>
                </a:lnTo>
                <a:lnTo>
                  <a:pt x="0" y="30000"/>
                </a:lnTo>
                <a:lnTo>
                  <a:pt x="0" y="75000"/>
                </a:lnTo>
                <a:lnTo>
                  <a:pt x="48000" y="105000"/>
                </a:lnTo>
                <a:lnTo>
                  <a:pt x="108000" y="75000"/>
                </a:lnTo>
                <a:lnTo>
                  <a:pt x="108000" y="30000"/>
                </a:lnTo>
                <a:lnTo>
                  <a:pt x="48000" y="3000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10" name="Shape 6510"/>
          <p:cNvSpPr/>
          <p:nvPr/>
        </p:nvSpPr>
        <p:spPr>
          <a:xfrm>
            <a:off x="2863850" y="5484812"/>
            <a:ext cx="42862" cy="15875"/>
          </a:xfrm>
          <a:custGeom>
            <a:pathLst>
              <a:path extrusionOk="0" h="120000" w="120000">
                <a:moveTo>
                  <a:pt x="0" y="0"/>
                </a:moveTo>
                <a:lnTo>
                  <a:pt x="0" y="0"/>
                </a:lnTo>
                <a:lnTo>
                  <a:pt x="0" y="108000"/>
                </a:lnTo>
                <a:lnTo>
                  <a:pt x="48000" y="108000"/>
                </a:lnTo>
                <a:lnTo>
                  <a:pt x="108000" y="108000"/>
                </a:lnTo>
                <a:lnTo>
                  <a:pt x="108000" y="0"/>
                </a:lnTo>
                <a:lnTo>
                  <a:pt x="4800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11" name="Shape 6511"/>
          <p:cNvSpPr/>
          <p:nvPr/>
        </p:nvSpPr>
        <p:spPr>
          <a:xfrm>
            <a:off x="2825750" y="5472112"/>
            <a:ext cx="42862" cy="12699"/>
          </a:xfrm>
          <a:custGeom>
            <a:pathLst>
              <a:path extrusionOk="0" h="120000" w="120000">
                <a:moveTo>
                  <a:pt x="108000" y="0"/>
                </a:moveTo>
                <a:lnTo>
                  <a:pt x="48000" y="0"/>
                </a:lnTo>
                <a:lnTo>
                  <a:pt x="48000" y="30000"/>
                </a:lnTo>
                <a:lnTo>
                  <a:pt x="0" y="30000"/>
                </a:lnTo>
                <a:lnTo>
                  <a:pt x="0" y="75000"/>
                </a:lnTo>
                <a:lnTo>
                  <a:pt x="48000" y="75000"/>
                </a:lnTo>
                <a:lnTo>
                  <a:pt x="48000" y="105000"/>
                </a:lnTo>
                <a:lnTo>
                  <a:pt x="108000" y="105000"/>
                </a:lnTo>
                <a:lnTo>
                  <a:pt x="108000" y="75000"/>
                </a:lnTo>
                <a:lnTo>
                  <a:pt x="108000" y="3000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12" name="Shape 6512"/>
          <p:cNvSpPr/>
          <p:nvPr/>
        </p:nvSpPr>
        <p:spPr>
          <a:xfrm>
            <a:off x="2916238" y="5370512"/>
            <a:ext cx="42861"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13" name="Shape 6513"/>
          <p:cNvSpPr/>
          <p:nvPr/>
        </p:nvSpPr>
        <p:spPr>
          <a:xfrm>
            <a:off x="2921000" y="5319712"/>
            <a:ext cx="42862" cy="12699"/>
          </a:xfrm>
          <a:custGeom>
            <a:pathLst>
              <a:path extrusionOk="0" h="120000" w="120000">
                <a:moveTo>
                  <a:pt x="0" y="0"/>
                </a:moveTo>
                <a:lnTo>
                  <a:pt x="0" y="0"/>
                </a:lnTo>
                <a:lnTo>
                  <a:pt x="0" y="30000"/>
                </a:lnTo>
                <a:lnTo>
                  <a:pt x="0" y="75000"/>
                </a:lnTo>
                <a:lnTo>
                  <a:pt x="0" y="105000"/>
                </a:lnTo>
                <a:lnTo>
                  <a:pt x="48000" y="105000"/>
                </a:lnTo>
                <a:lnTo>
                  <a:pt x="48000" y="75000"/>
                </a:lnTo>
                <a:lnTo>
                  <a:pt x="108000" y="75000"/>
                </a:lnTo>
                <a:lnTo>
                  <a:pt x="108000" y="30000"/>
                </a:lnTo>
                <a:lnTo>
                  <a:pt x="48000" y="30000"/>
                </a:lnTo>
                <a:lnTo>
                  <a:pt x="4800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14" name="Shape 6514"/>
          <p:cNvSpPr/>
          <p:nvPr/>
        </p:nvSpPr>
        <p:spPr>
          <a:xfrm>
            <a:off x="2952750" y="5360987"/>
            <a:ext cx="42862" cy="12699"/>
          </a:xfrm>
          <a:custGeom>
            <a:pathLst>
              <a:path extrusionOk="0" h="120000" w="120000">
                <a:moveTo>
                  <a:pt x="66666" y="0"/>
                </a:moveTo>
                <a:lnTo>
                  <a:pt x="40000" y="0"/>
                </a:lnTo>
                <a:lnTo>
                  <a:pt x="40000" y="30000"/>
                </a:lnTo>
                <a:lnTo>
                  <a:pt x="0" y="30000"/>
                </a:lnTo>
                <a:lnTo>
                  <a:pt x="0" y="75000"/>
                </a:lnTo>
                <a:lnTo>
                  <a:pt x="0" y="10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15" name="Shape 6515"/>
          <p:cNvSpPr/>
          <p:nvPr/>
        </p:nvSpPr>
        <p:spPr>
          <a:xfrm>
            <a:off x="2932113" y="5451475"/>
            <a:ext cx="42861"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16" name="Shape 6516"/>
          <p:cNvSpPr/>
          <p:nvPr/>
        </p:nvSpPr>
        <p:spPr>
          <a:xfrm>
            <a:off x="2790825" y="5294312"/>
            <a:ext cx="42862" cy="15875"/>
          </a:xfrm>
          <a:custGeom>
            <a:pathLst>
              <a:path extrusionOk="0" h="120000" w="120000">
                <a:moveTo>
                  <a:pt x="66666" y="0"/>
                </a:moveTo>
                <a:lnTo>
                  <a:pt x="40000" y="0"/>
                </a:lnTo>
                <a:lnTo>
                  <a:pt x="0" y="0"/>
                </a:lnTo>
                <a:lnTo>
                  <a:pt x="0" y="108000"/>
                </a:lnTo>
                <a:lnTo>
                  <a:pt x="40000" y="108000"/>
                </a:lnTo>
                <a:lnTo>
                  <a:pt x="66666" y="108000"/>
                </a:lnTo>
                <a:lnTo>
                  <a:pt x="106666" y="108000"/>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17" name="Shape 6517"/>
          <p:cNvSpPr/>
          <p:nvPr/>
        </p:nvSpPr>
        <p:spPr>
          <a:xfrm>
            <a:off x="2825750" y="5449887"/>
            <a:ext cx="42862" cy="12699"/>
          </a:xfrm>
          <a:custGeom>
            <a:pathLst>
              <a:path extrusionOk="0" h="120000" w="120000">
                <a:moveTo>
                  <a:pt x="108000" y="0"/>
                </a:moveTo>
                <a:lnTo>
                  <a:pt x="48000" y="0"/>
                </a:lnTo>
                <a:lnTo>
                  <a:pt x="0" y="0"/>
                </a:lnTo>
                <a:lnTo>
                  <a:pt x="0" y="30000"/>
                </a:lnTo>
                <a:lnTo>
                  <a:pt x="0" y="75000"/>
                </a:lnTo>
                <a:lnTo>
                  <a:pt x="48000" y="75000"/>
                </a:lnTo>
                <a:lnTo>
                  <a:pt x="48000" y="105000"/>
                </a:lnTo>
                <a:lnTo>
                  <a:pt x="108000" y="105000"/>
                </a:lnTo>
                <a:lnTo>
                  <a:pt x="108000" y="75000"/>
                </a:lnTo>
                <a:lnTo>
                  <a:pt x="108000" y="3000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18" name="Shape 6518"/>
          <p:cNvSpPr/>
          <p:nvPr/>
        </p:nvSpPr>
        <p:spPr>
          <a:xfrm>
            <a:off x="2794000" y="5456237"/>
            <a:ext cx="42862" cy="14287"/>
          </a:xfrm>
          <a:custGeom>
            <a:pathLst>
              <a:path extrusionOk="0" h="120000" w="120000">
                <a:moveTo>
                  <a:pt x="48000" y="0"/>
                </a:moveTo>
                <a:lnTo>
                  <a:pt x="4800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19" name="Shape 6519"/>
          <p:cNvSpPr/>
          <p:nvPr/>
        </p:nvSpPr>
        <p:spPr>
          <a:xfrm>
            <a:off x="3741737" y="4222750"/>
            <a:ext cx="419099" cy="1389063"/>
          </a:xfrm>
          <a:custGeom>
            <a:pathLst>
              <a:path extrusionOk="0" h="120000" w="120000">
                <a:moveTo>
                  <a:pt x="25858" y="5485"/>
                </a:moveTo>
                <a:lnTo>
                  <a:pt x="25858" y="5485"/>
                </a:lnTo>
                <a:lnTo>
                  <a:pt x="29494" y="4388"/>
                </a:lnTo>
                <a:lnTo>
                  <a:pt x="32727" y="3291"/>
                </a:lnTo>
                <a:lnTo>
                  <a:pt x="35959" y="2468"/>
                </a:lnTo>
                <a:lnTo>
                  <a:pt x="39191" y="1645"/>
                </a:lnTo>
                <a:lnTo>
                  <a:pt x="42424" y="960"/>
                </a:lnTo>
                <a:lnTo>
                  <a:pt x="45656" y="548"/>
                </a:lnTo>
                <a:lnTo>
                  <a:pt x="48484" y="137"/>
                </a:lnTo>
                <a:lnTo>
                  <a:pt x="51717" y="0"/>
                </a:lnTo>
                <a:lnTo>
                  <a:pt x="54949" y="0"/>
                </a:lnTo>
                <a:lnTo>
                  <a:pt x="58585" y="0"/>
                </a:lnTo>
                <a:lnTo>
                  <a:pt x="62626" y="137"/>
                </a:lnTo>
                <a:lnTo>
                  <a:pt x="67474" y="548"/>
                </a:lnTo>
                <a:lnTo>
                  <a:pt x="71919" y="960"/>
                </a:lnTo>
                <a:lnTo>
                  <a:pt x="76767" y="1508"/>
                </a:lnTo>
                <a:lnTo>
                  <a:pt x="82424" y="2194"/>
                </a:lnTo>
                <a:lnTo>
                  <a:pt x="88484" y="2880"/>
                </a:lnTo>
                <a:lnTo>
                  <a:pt x="100202" y="4525"/>
                </a:lnTo>
                <a:lnTo>
                  <a:pt x="108282" y="6171"/>
                </a:lnTo>
                <a:lnTo>
                  <a:pt x="113939" y="7817"/>
                </a:lnTo>
                <a:lnTo>
                  <a:pt x="117575" y="9737"/>
                </a:lnTo>
                <a:lnTo>
                  <a:pt x="119191" y="11931"/>
                </a:lnTo>
                <a:lnTo>
                  <a:pt x="119595" y="14125"/>
                </a:lnTo>
                <a:lnTo>
                  <a:pt x="119191" y="16731"/>
                </a:lnTo>
                <a:lnTo>
                  <a:pt x="118383" y="19748"/>
                </a:lnTo>
                <a:lnTo>
                  <a:pt x="117575" y="21531"/>
                </a:lnTo>
                <a:lnTo>
                  <a:pt x="116767" y="23862"/>
                </a:lnTo>
                <a:lnTo>
                  <a:pt x="116363" y="27017"/>
                </a:lnTo>
                <a:lnTo>
                  <a:pt x="115555" y="30445"/>
                </a:lnTo>
                <a:lnTo>
                  <a:pt x="114747" y="34285"/>
                </a:lnTo>
                <a:lnTo>
                  <a:pt x="113535" y="38537"/>
                </a:lnTo>
                <a:lnTo>
                  <a:pt x="113131" y="42925"/>
                </a:lnTo>
                <a:lnTo>
                  <a:pt x="112323" y="47451"/>
                </a:lnTo>
                <a:lnTo>
                  <a:pt x="111515" y="51977"/>
                </a:lnTo>
                <a:lnTo>
                  <a:pt x="111111" y="56502"/>
                </a:lnTo>
                <a:lnTo>
                  <a:pt x="110303" y="60754"/>
                </a:lnTo>
                <a:lnTo>
                  <a:pt x="109898" y="64731"/>
                </a:lnTo>
                <a:lnTo>
                  <a:pt x="109494" y="68297"/>
                </a:lnTo>
                <a:lnTo>
                  <a:pt x="109494" y="71451"/>
                </a:lnTo>
                <a:lnTo>
                  <a:pt x="109494" y="74057"/>
                </a:lnTo>
                <a:lnTo>
                  <a:pt x="109898" y="76114"/>
                </a:lnTo>
                <a:lnTo>
                  <a:pt x="109898" y="77622"/>
                </a:lnTo>
                <a:lnTo>
                  <a:pt x="110303" y="79268"/>
                </a:lnTo>
                <a:lnTo>
                  <a:pt x="110303" y="81188"/>
                </a:lnTo>
                <a:lnTo>
                  <a:pt x="110303" y="83245"/>
                </a:lnTo>
                <a:lnTo>
                  <a:pt x="110303" y="85302"/>
                </a:lnTo>
                <a:lnTo>
                  <a:pt x="109898" y="87497"/>
                </a:lnTo>
                <a:lnTo>
                  <a:pt x="109898" y="89691"/>
                </a:lnTo>
                <a:lnTo>
                  <a:pt x="109898" y="92022"/>
                </a:lnTo>
                <a:lnTo>
                  <a:pt x="109494" y="94217"/>
                </a:lnTo>
                <a:lnTo>
                  <a:pt x="109090" y="96411"/>
                </a:lnTo>
                <a:lnTo>
                  <a:pt x="109090" y="98605"/>
                </a:lnTo>
                <a:lnTo>
                  <a:pt x="108686" y="100662"/>
                </a:lnTo>
                <a:lnTo>
                  <a:pt x="108282" y="102720"/>
                </a:lnTo>
                <a:lnTo>
                  <a:pt x="108282" y="104502"/>
                </a:lnTo>
                <a:lnTo>
                  <a:pt x="107878" y="106148"/>
                </a:lnTo>
                <a:lnTo>
                  <a:pt x="107878" y="107657"/>
                </a:lnTo>
                <a:lnTo>
                  <a:pt x="105050" y="110125"/>
                </a:lnTo>
                <a:lnTo>
                  <a:pt x="100202" y="112457"/>
                </a:lnTo>
                <a:lnTo>
                  <a:pt x="92929" y="114651"/>
                </a:lnTo>
                <a:lnTo>
                  <a:pt x="84040" y="116297"/>
                </a:lnTo>
                <a:lnTo>
                  <a:pt x="75151" y="117942"/>
                </a:lnTo>
                <a:lnTo>
                  <a:pt x="66262" y="118902"/>
                </a:lnTo>
                <a:lnTo>
                  <a:pt x="58585" y="119725"/>
                </a:lnTo>
                <a:lnTo>
                  <a:pt x="53737" y="119862"/>
                </a:lnTo>
                <a:lnTo>
                  <a:pt x="49292" y="119725"/>
                </a:lnTo>
                <a:lnTo>
                  <a:pt x="43232" y="119040"/>
                </a:lnTo>
                <a:lnTo>
                  <a:pt x="36767" y="118217"/>
                </a:lnTo>
                <a:lnTo>
                  <a:pt x="29898" y="117120"/>
                </a:lnTo>
                <a:lnTo>
                  <a:pt x="23838" y="115885"/>
                </a:lnTo>
                <a:lnTo>
                  <a:pt x="18181" y="114514"/>
                </a:lnTo>
                <a:lnTo>
                  <a:pt x="13737" y="113142"/>
                </a:lnTo>
                <a:lnTo>
                  <a:pt x="10909" y="112045"/>
                </a:lnTo>
                <a:lnTo>
                  <a:pt x="9696" y="110811"/>
                </a:lnTo>
                <a:lnTo>
                  <a:pt x="9292" y="109440"/>
                </a:lnTo>
                <a:lnTo>
                  <a:pt x="8484" y="108068"/>
                </a:lnTo>
                <a:lnTo>
                  <a:pt x="8484" y="106422"/>
                </a:lnTo>
                <a:lnTo>
                  <a:pt x="8080" y="104502"/>
                </a:lnTo>
                <a:lnTo>
                  <a:pt x="7676" y="102308"/>
                </a:lnTo>
                <a:lnTo>
                  <a:pt x="6868" y="99840"/>
                </a:lnTo>
                <a:lnTo>
                  <a:pt x="6060" y="96822"/>
                </a:lnTo>
                <a:lnTo>
                  <a:pt x="4848" y="95177"/>
                </a:lnTo>
                <a:lnTo>
                  <a:pt x="4040" y="93257"/>
                </a:lnTo>
                <a:lnTo>
                  <a:pt x="3636" y="91200"/>
                </a:lnTo>
                <a:lnTo>
                  <a:pt x="2828" y="89142"/>
                </a:lnTo>
                <a:lnTo>
                  <a:pt x="2424" y="86811"/>
                </a:lnTo>
                <a:lnTo>
                  <a:pt x="1212" y="84617"/>
                </a:lnTo>
                <a:lnTo>
                  <a:pt x="808" y="82285"/>
                </a:lnTo>
                <a:lnTo>
                  <a:pt x="808" y="79817"/>
                </a:lnTo>
                <a:lnTo>
                  <a:pt x="404" y="77622"/>
                </a:lnTo>
                <a:lnTo>
                  <a:pt x="0" y="75428"/>
                </a:lnTo>
                <a:lnTo>
                  <a:pt x="0" y="73234"/>
                </a:lnTo>
                <a:lnTo>
                  <a:pt x="0" y="71177"/>
                </a:lnTo>
                <a:lnTo>
                  <a:pt x="0" y="69257"/>
                </a:lnTo>
                <a:lnTo>
                  <a:pt x="0" y="67611"/>
                </a:lnTo>
                <a:lnTo>
                  <a:pt x="404" y="65965"/>
                </a:lnTo>
                <a:lnTo>
                  <a:pt x="808" y="64731"/>
                </a:lnTo>
                <a:lnTo>
                  <a:pt x="1212" y="63360"/>
                </a:lnTo>
                <a:lnTo>
                  <a:pt x="2424" y="61851"/>
                </a:lnTo>
                <a:lnTo>
                  <a:pt x="3636" y="59931"/>
                </a:lnTo>
                <a:lnTo>
                  <a:pt x="4444" y="58148"/>
                </a:lnTo>
                <a:lnTo>
                  <a:pt x="6464" y="55817"/>
                </a:lnTo>
                <a:lnTo>
                  <a:pt x="7272" y="53622"/>
                </a:lnTo>
                <a:lnTo>
                  <a:pt x="9292" y="51291"/>
                </a:lnTo>
                <a:lnTo>
                  <a:pt x="10505" y="48822"/>
                </a:lnTo>
                <a:lnTo>
                  <a:pt x="11717" y="46491"/>
                </a:lnTo>
                <a:lnTo>
                  <a:pt x="12929" y="44297"/>
                </a:lnTo>
                <a:lnTo>
                  <a:pt x="14141" y="41965"/>
                </a:lnTo>
                <a:lnTo>
                  <a:pt x="14949" y="39908"/>
                </a:lnTo>
                <a:lnTo>
                  <a:pt x="15353" y="37851"/>
                </a:lnTo>
                <a:lnTo>
                  <a:pt x="15757" y="36068"/>
                </a:lnTo>
                <a:lnTo>
                  <a:pt x="15757" y="34560"/>
                </a:lnTo>
                <a:lnTo>
                  <a:pt x="15353" y="33325"/>
                </a:lnTo>
                <a:lnTo>
                  <a:pt x="14949" y="32228"/>
                </a:lnTo>
                <a:lnTo>
                  <a:pt x="14545" y="30994"/>
                </a:lnTo>
                <a:lnTo>
                  <a:pt x="13737" y="29622"/>
                </a:lnTo>
                <a:lnTo>
                  <a:pt x="13333" y="28114"/>
                </a:lnTo>
                <a:lnTo>
                  <a:pt x="12121" y="26605"/>
                </a:lnTo>
                <a:lnTo>
                  <a:pt x="12121" y="25097"/>
                </a:lnTo>
                <a:lnTo>
                  <a:pt x="11717" y="23451"/>
                </a:lnTo>
                <a:lnTo>
                  <a:pt x="10909" y="21805"/>
                </a:lnTo>
                <a:lnTo>
                  <a:pt x="10505" y="20434"/>
                </a:lnTo>
                <a:lnTo>
                  <a:pt x="10505" y="18925"/>
                </a:lnTo>
                <a:lnTo>
                  <a:pt x="10101" y="17554"/>
                </a:lnTo>
                <a:lnTo>
                  <a:pt x="10101" y="16457"/>
                </a:lnTo>
                <a:lnTo>
                  <a:pt x="10101" y="15222"/>
                </a:lnTo>
                <a:lnTo>
                  <a:pt x="10101" y="14400"/>
                </a:lnTo>
                <a:lnTo>
                  <a:pt x="10505" y="13577"/>
                </a:lnTo>
                <a:lnTo>
                  <a:pt x="10909" y="13028"/>
                </a:lnTo>
                <a:lnTo>
                  <a:pt x="12121" y="12205"/>
                </a:lnTo>
                <a:lnTo>
                  <a:pt x="12929" y="11520"/>
                </a:lnTo>
                <a:lnTo>
                  <a:pt x="14141" y="10697"/>
                </a:lnTo>
                <a:lnTo>
                  <a:pt x="14949" y="10011"/>
                </a:lnTo>
                <a:lnTo>
                  <a:pt x="16969" y="9051"/>
                </a:lnTo>
                <a:lnTo>
                  <a:pt x="18989" y="8091"/>
                </a:lnTo>
                <a:lnTo>
                  <a:pt x="21818" y="6994"/>
                </a:lnTo>
                <a:lnTo>
                  <a:pt x="25858" y="5485"/>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20" name="Shape 6520"/>
          <p:cNvSpPr/>
          <p:nvPr/>
        </p:nvSpPr>
        <p:spPr>
          <a:xfrm>
            <a:off x="3390900" y="4222750"/>
            <a:ext cx="411163" cy="1389063"/>
          </a:xfrm>
          <a:custGeom>
            <a:pathLst>
              <a:path extrusionOk="0" h="120000" w="120000">
                <a:moveTo>
                  <a:pt x="21517" y="5485"/>
                </a:moveTo>
                <a:lnTo>
                  <a:pt x="21517" y="5485"/>
                </a:lnTo>
                <a:lnTo>
                  <a:pt x="25241" y="4388"/>
                </a:lnTo>
                <a:lnTo>
                  <a:pt x="28965" y="3291"/>
                </a:lnTo>
                <a:lnTo>
                  <a:pt x="32689" y="2468"/>
                </a:lnTo>
                <a:lnTo>
                  <a:pt x="35172" y="1782"/>
                </a:lnTo>
                <a:lnTo>
                  <a:pt x="38482" y="1097"/>
                </a:lnTo>
                <a:lnTo>
                  <a:pt x="41793" y="685"/>
                </a:lnTo>
                <a:lnTo>
                  <a:pt x="45517" y="274"/>
                </a:lnTo>
                <a:lnTo>
                  <a:pt x="49241" y="0"/>
                </a:lnTo>
                <a:lnTo>
                  <a:pt x="52965" y="0"/>
                </a:lnTo>
                <a:lnTo>
                  <a:pt x="56689" y="0"/>
                </a:lnTo>
                <a:lnTo>
                  <a:pt x="61241" y="0"/>
                </a:lnTo>
                <a:lnTo>
                  <a:pt x="66206" y="137"/>
                </a:lnTo>
                <a:lnTo>
                  <a:pt x="71172" y="411"/>
                </a:lnTo>
                <a:lnTo>
                  <a:pt x="76965" y="822"/>
                </a:lnTo>
                <a:lnTo>
                  <a:pt x="82758" y="1097"/>
                </a:lnTo>
                <a:lnTo>
                  <a:pt x="89793" y="1645"/>
                </a:lnTo>
                <a:lnTo>
                  <a:pt x="103034" y="2742"/>
                </a:lnTo>
                <a:lnTo>
                  <a:pt x="111724" y="4388"/>
                </a:lnTo>
                <a:lnTo>
                  <a:pt x="116689" y="6308"/>
                </a:lnTo>
                <a:lnTo>
                  <a:pt x="119172" y="8502"/>
                </a:lnTo>
                <a:lnTo>
                  <a:pt x="119586" y="10971"/>
                </a:lnTo>
                <a:lnTo>
                  <a:pt x="118758" y="13714"/>
                </a:lnTo>
                <a:lnTo>
                  <a:pt x="117103" y="16594"/>
                </a:lnTo>
                <a:lnTo>
                  <a:pt x="115862" y="19748"/>
                </a:lnTo>
                <a:lnTo>
                  <a:pt x="115448" y="21531"/>
                </a:lnTo>
                <a:lnTo>
                  <a:pt x="115034" y="23862"/>
                </a:lnTo>
                <a:lnTo>
                  <a:pt x="114206" y="27017"/>
                </a:lnTo>
                <a:lnTo>
                  <a:pt x="112965" y="30445"/>
                </a:lnTo>
                <a:lnTo>
                  <a:pt x="112551" y="34285"/>
                </a:lnTo>
                <a:lnTo>
                  <a:pt x="111724" y="38537"/>
                </a:lnTo>
                <a:lnTo>
                  <a:pt x="110896" y="42925"/>
                </a:lnTo>
                <a:lnTo>
                  <a:pt x="109655" y="47451"/>
                </a:lnTo>
                <a:lnTo>
                  <a:pt x="109241" y="51977"/>
                </a:lnTo>
                <a:lnTo>
                  <a:pt x="108827" y="56502"/>
                </a:lnTo>
                <a:lnTo>
                  <a:pt x="108000" y="60754"/>
                </a:lnTo>
                <a:lnTo>
                  <a:pt x="107586" y="64731"/>
                </a:lnTo>
                <a:lnTo>
                  <a:pt x="107172" y="68297"/>
                </a:lnTo>
                <a:lnTo>
                  <a:pt x="107172" y="71451"/>
                </a:lnTo>
                <a:lnTo>
                  <a:pt x="107172" y="74057"/>
                </a:lnTo>
                <a:lnTo>
                  <a:pt x="107586" y="76114"/>
                </a:lnTo>
                <a:lnTo>
                  <a:pt x="107586" y="77622"/>
                </a:lnTo>
                <a:lnTo>
                  <a:pt x="108000" y="79268"/>
                </a:lnTo>
                <a:lnTo>
                  <a:pt x="108000" y="81188"/>
                </a:lnTo>
                <a:lnTo>
                  <a:pt x="108000" y="83245"/>
                </a:lnTo>
                <a:lnTo>
                  <a:pt x="108000" y="85302"/>
                </a:lnTo>
                <a:lnTo>
                  <a:pt x="108000" y="87497"/>
                </a:lnTo>
                <a:lnTo>
                  <a:pt x="107586" y="89691"/>
                </a:lnTo>
                <a:lnTo>
                  <a:pt x="107586" y="92022"/>
                </a:lnTo>
                <a:lnTo>
                  <a:pt x="107172" y="94217"/>
                </a:lnTo>
                <a:lnTo>
                  <a:pt x="107172" y="96411"/>
                </a:lnTo>
                <a:lnTo>
                  <a:pt x="106758" y="98605"/>
                </a:lnTo>
                <a:lnTo>
                  <a:pt x="106758" y="100662"/>
                </a:lnTo>
                <a:lnTo>
                  <a:pt x="106758" y="102720"/>
                </a:lnTo>
                <a:lnTo>
                  <a:pt x="105931" y="104502"/>
                </a:lnTo>
                <a:lnTo>
                  <a:pt x="105931" y="106148"/>
                </a:lnTo>
                <a:lnTo>
                  <a:pt x="105517" y="107657"/>
                </a:lnTo>
                <a:lnTo>
                  <a:pt x="103448" y="110125"/>
                </a:lnTo>
                <a:lnTo>
                  <a:pt x="97655" y="112457"/>
                </a:lnTo>
                <a:lnTo>
                  <a:pt x="89793" y="114651"/>
                </a:lnTo>
                <a:lnTo>
                  <a:pt x="81103" y="116297"/>
                </a:lnTo>
                <a:lnTo>
                  <a:pt x="71586" y="117942"/>
                </a:lnTo>
                <a:lnTo>
                  <a:pt x="62896" y="118902"/>
                </a:lnTo>
                <a:lnTo>
                  <a:pt x="55448" y="119725"/>
                </a:lnTo>
                <a:lnTo>
                  <a:pt x="50068" y="119862"/>
                </a:lnTo>
                <a:lnTo>
                  <a:pt x="45103" y="119725"/>
                </a:lnTo>
                <a:lnTo>
                  <a:pt x="38896" y="119040"/>
                </a:lnTo>
                <a:lnTo>
                  <a:pt x="32689" y="118217"/>
                </a:lnTo>
                <a:lnTo>
                  <a:pt x="26068" y="117120"/>
                </a:lnTo>
                <a:lnTo>
                  <a:pt x="19448" y="115885"/>
                </a:lnTo>
                <a:lnTo>
                  <a:pt x="13655" y="114514"/>
                </a:lnTo>
                <a:lnTo>
                  <a:pt x="8689" y="113142"/>
                </a:lnTo>
                <a:lnTo>
                  <a:pt x="6206" y="112045"/>
                </a:lnTo>
                <a:lnTo>
                  <a:pt x="4965" y="110811"/>
                </a:lnTo>
                <a:lnTo>
                  <a:pt x="4137" y="109440"/>
                </a:lnTo>
                <a:lnTo>
                  <a:pt x="3724" y="108068"/>
                </a:lnTo>
                <a:lnTo>
                  <a:pt x="3724" y="106422"/>
                </a:lnTo>
                <a:lnTo>
                  <a:pt x="3310" y="104502"/>
                </a:lnTo>
                <a:lnTo>
                  <a:pt x="3310" y="102308"/>
                </a:lnTo>
                <a:lnTo>
                  <a:pt x="2482" y="99840"/>
                </a:lnTo>
                <a:lnTo>
                  <a:pt x="827" y="96822"/>
                </a:lnTo>
                <a:lnTo>
                  <a:pt x="0" y="95177"/>
                </a:lnTo>
                <a:lnTo>
                  <a:pt x="0" y="93257"/>
                </a:lnTo>
                <a:lnTo>
                  <a:pt x="0" y="91200"/>
                </a:lnTo>
                <a:lnTo>
                  <a:pt x="0" y="89280"/>
                </a:lnTo>
                <a:lnTo>
                  <a:pt x="0" y="86948"/>
                </a:lnTo>
                <a:lnTo>
                  <a:pt x="827" y="84754"/>
                </a:lnTo>
                <a:lnTo>
                  <a:pt x="1241" y="82422"/>
                </a:lnTo>
                <a:lnTo>
                  <a:pt x="2482" y="80091"/>
                </a:lnTo>
                <a:lnTo>
                  <a:pt x="3310" y="77897"/>
                </a:lnTo>
                <a:lnTo>
                  <a:pt x="4137" y="75702"/>
                </a:lnTo>
                <a:lnTo>
                  <a:pt x="4965" y="73645"/>
                </a:lnTo>
                <a:lnTo>
                  <a:pt x="6206" y="71588"/>
                </a:lnTo>
                <a:lnTo>
                  <a:pt x="7034" y="69668"/>
                </a:lnTo>
                <a:lnTo>
                  <a:pt x="7862" y="67885"/>
                </a:lnTo>
                <a:lnTo>
                  <a:pt x="8689" y="66514"/>
                </a:lnTo>
                <a:lnTo>
                  <a:pt x="8689" y="65142"/>
                </a:lnTo>
                <a:lnTo>
                  <a:pt x="9103" y="63908"/>
                </a:lnTo>
                <a:lnTo>
                  <a:pt x="10344" y="62400"/>
                </a:lnTo>
                <a:lnTo>
                  <a:pt x="10758" y="60480"/>
                </a:lnTo>
                <a:lnTo>
                  <a:pt x="11172" y="58422"/>
                </a:lnTo>
                <a:lnTo>
                  <a:pt x="11586" y="56228"/>
                </a:lnTo>
                <a:lnTo>
                  <a:pt x="12000" y="53897"/>
                </a:lnTo>
                <a:lnTo>
                  <a:pt x="12000" y="51565"/>
                </a:lnTo>
                <a:lnTo>
                  <a:pt x="12000" y="49097"/>
                </a:lnTo>
                <a:lnTo>
                  <a:pt x="12000" y="46765"/>
                </a:lnTo>
                <a:lnTo>
                  <a:pt x="12000" y="44297"/>
                </a:lnTo>
                <a:lnTo>
                  <a:pt x="12000" y="42102"/>
                </a:lnTo>
                <a:lnTo>
                  <a:pt x="12000" y="39908"/>
                </a:lnTo>
                <a:lnTo>
                  <a:pt x="12000" y="37988"/>
                </a:lnTo>
                <a:lnTo>
                  <a:pt x="12000" y="36068"/>
                </a:lnTo>
                <a:lnTo>
                  <a:pt x="11586" y="34697"/>
                </a:lnTo>
                <a:lnTo>
                  <a:pt x="11172" y="33325"/>
                </a:lnTo>
                <a:lnTo>
                  <a:pt x="10344" y="31680"/>
                </a:lnTo>
                <a:lnTo>
                  <a:pt x="9103" y="30034"/>
                </a:lnTo>
                <a:lnTo>
                  <a:pt x="8689" y="28388"/>
                </a:lnTo>
                <a:lnTo>
                  <a:pt x="8689" y="26605"/>
                </a:lnTo>
                <a:lnTo>
                  <a:pt x="8275" y="24822"/>
                </a:lnTo>
                <a:lnTo>
                  <a:pt x="7862" y="23040"/>
                </a:lnTo>
                <a:lnTo>
                  <a:pt x="7862" y="21394"/>
                </a:lnTo>
                <a:lnTo>
                  <a:pt x="7448" y="19748"/>
                </a:lnTo>
                <a:lnTo>
                  <a:pt x="7448" y="18240"/>
                </a:lnTo>
                <a:lnTo>
                  <a:pt x="7448" y="16868"/>
                </a:lnTo>
                <a:lnTo>
                  <a:pt x="7034" y="15634"/>
                </a:lnTo>
                <a:lnTo>
                  <a:pt x="7034" y="14674"/>
                </a:lnTo>
                <a:lnTo>
                  <a:pt x="7034" y="13988"/>
                </a:lnTo>
                <a:lnTo>
                  <a:pt x="6620" y="13302"/>
                </a:lnTo>
                <a:lnTo>
                  <a:pt x="6620" y="13028"/>
                </a:lnTo>
                <a:lnTo>
                  <a:pt x="6206" y="13028"/>
                </a:lnTo>
                <a:lnTo>
                  <a:pt x="7448" y="12205"/>
                </a:lnTo>
                <a:lnTo>
                  <a:pt x="8275" y="11520"/>
                </a:lnTo>
                <a:lnTo>
                  <a:pt x="9103" y="10697"/>
                </a:lnTo>
                <a:lnTo>
                  <a:pt x="10758" y="10011"/>
                </a:lnTo>
                <a:lnTo>
                  <a:pt x="12000" y="9051"/>
                </a:lnTo>
                <a:lnTo>
                  <a:pt x="14896" y="8091"/>
                </a:lnTo>
                <a:lnTo>
                  <a:pt x="17793" y="6994"/>
                </a:lnTo>
                <a:lnTo>
                  <a:pt x="21517" y="5485"/>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21" name="Shape 6521"/>
          <p:cNvSpPr/>
          <p:nvPr/>
        </p:nvSpPr>
        <p:spPr>
          <a:xfrm>
            <a:off x="4103687" y="4224337"/>
            <a:ext cx="425449" cy="1390650"/>
          </a:xfrm>
          <a:custGeom>
            <a:pathLst>
              <a:path extrusionOk="0" h="120000" w="120000">
                <a:moveTo>
                  <a:pt x="92185" y="114246"/>
                </a:moveTo>
                <a:lnTo>
                  <a:pt x="92185" y="114246"/>
                </a:lnTo>
                <a:lnTo>
                  <a:pt x="89006" y="115342"/>
                </a:lnTo>
                <a:lnTo>
                  <a:pt x="85430" y="116438"/>
                </a:lnTo>
                <a:lnTo>
                  <a:pt x="82251" y="117397"/>
                </a:lnTo>
                <a:lnTo>
                  <a:pt x="79470" y="118082"/>
                </a:lnTo>
                <a:lnTo>
                  <a:pt x="76291" y="118630"/>
                </a:lnTo>
                <a:lnTo>
                  <a:pt x="73112" y="119315"/>
                </a:lnTo>
                <a:lnTo>
                  <a:pt x="69933" y="119589"/>
                </a:lnTo>
                <a:lnTo>
                  <a:pt x="66754" y="119726"/>
                </a:lnTo>
                <a:lnTo>
                  <a:pt x="63576" y="119863"/>
                </a:lnTo>
                <a:lnTo>
                  <a:pt x="60000" y="119726"/>
                </a:lnTo>
                <a:lnTo>
                  <a:pt x="56026" y="119589"/>
                </a:lnTo>
                <a:lnTo>
                  <a:pt x="52052" y="119315"/>
                </a:lnTo>
                <a:lnTo>
                  <a:pt x="46887" y="118904"/>
                </a:lnTo>
                <a:lnTo>
                  <a:pt x="42119" y="118356"/>
                </a:lnTo>
                <a:lnTo>
                  <a:pt x="36556" y="117671"/>
                </a:lnTo>
                <a:lnTo>
                  <a:pt x="30596" y="116986"/>
                </a:lnTo>
                <a:lnTo>
                  <a:pt x="19072" y="115205"/>
                </a:lnTo>
                <a:lnTo>
                  <a:pt x="10728" y="113561"/>
                </a:lnTo>
                <a:lnTo>
                  <a:pt x="5562" y="111780"/>
                </a:lnTo>
                <a:lnTo>
                  <a:pt x="1986" y="110000"/>
                </a:lnTo>
                <a:lnTo>
                  <a:pt x="397" y="107945"/>
                </a:lnTo>
                <a:lnTo>
                  <a:pt x="0" y="105616"/>
                </a:lnTo>
                <a:lnTo>
                  <a:pt x="794" y="103013"/>
                </a:lnTo>
                <a:lnTo>
                  <a:pt x="1192" y="100136"/>
                </a:lnTo>
                <a:lnTo>
                  <a:pt x="2384" y="98219"/>
                </a:lnTo>
                <a:lnTo>
                  <a:pt x="3178" y="95616"/>
                </a:lnTo>
                <a:lnTo>
                  <a:pt x="3973" y="92465"/>
                </a:lnTo>
                <a:lnTo>
                  <a:pt x="5562" y="88767"/>
                </a:lnTo>
                <a:lnTo>
                  <a:pt x="6754" y="84794"/>
                </a:lnTo>
                <a:lnTo>
                  <a:pt x="7549" y="80547"/>
                </a:lnTo>
                <a:lnTo>
                  <a:pt x="9536" y="76164"/>
                </a:lnTo>
                <a:lnTo>
                  <a:pt x="10331" y="71506"/>
                </a:lnTo>
                <a:lnTo>
                  <a:pt x="11523" y="66986"/>
                </a:lnTo>
                <a:lnTo>
                  <a:pt x="12715" y="62602"/>
                </a:lnTo>
                <a:lnTo>
                  <a:pt x="13907" y="58356"/>
                </a:lnTo>
                <a:lnTo>
                  <a:pt x="14701" y="54520"/>
                </a:lnTo>
                <a:lnTo>
                  <a:pt x="15099" y="50958"/>
                </a:lnTo>
                <a:lnTo>
                  <a:pt x="16291" y="47945"/>
                </a:lnTo>
                <a:lnTo>
                  <a:pt x="16291" y="45479"/>
                </a:lnTo>
                <a:lnTo>
                  <a:pt x="16291" y="43698"/>
                </a:lnTo>
                <a:lnTo>
                  <a:pt x="15496" y="42191"/>
                </a:lnTo>
                <a:lnTo>
                  <a:pt x="15099" y="40547"/>
                </a:lnTo>
                <a:lnTo>
                  <a:pt x="15099" y="38630"/>
                </a:lnTo>
                <a:lnTo>
                  <a:pt x="14701" y="36575"/>
                </a:lnTo>
                <a:lnTo>
                  <a:pt x="14304" y="34520"/>
                </a:lnTo>
                <a:lnTo>
                  <a:pt x="13907" y="32328"/>
                </a:lnTo>
                <a:lnTo>
                  <a:pt x="13112" y="30136"/>
                </a:lnTo>
                <a:lnTo>
                  <a:pt x="12715" y="27808"/>
                </a:lnTo>
                <a:lnTo>
                  <a:pt x="12715" y="25616"/>
                </a:lnTo>
                <a:lnTo>
                  <a:pt x="11920" y="23287"/>
                </a:lnTo>
                <a:lnTo>
                  <a:pt x="11920" y="21232"/>
                </a:lnTo>
                <a:lnTo>
                  <a:pt x="11523" y="19178"/>
                </a:lnTo>
                <a:lnTo>
                  <a:pt x="11523" y="17260"/>
                </a:lnTo>
                <a:lnTo>
                  <a:pt x="11125" y="15479"/>
                </a:lnTo>
                <a:lnTo>
                  <a:pt x="11523" y="13835"/>
                </a:lnTo>
                <a:lnTo>
                  <a:pt x="11523" y="12328"/>
                </a:lnTo>
                <a:lnTo>
                  <a:pt x="13907" y="9863"/>
                </a:lnTo>
                <a:lnTo>
                  <a:pt x="19072" y="7534"/>
                </a:lnTo>
                <a:lnTo>
                  <a:pt x="27019" y="5342"/>
                </a:lnTo>
                <a:lnTo>
                  <a:pt x="35364" y="3561"/>
                </a:lnTo>
                <a:lnTo>
                  <a:pt x="43708" y="2054"/>
                </a:lnTo>
                <a:lnTo>
                  <a:pt x="52450" y="958"/>
                </a:lnTo>
                <a:lnTo>
                  <a:pt x="60000" y="273"/>
                </a:lnTo>
                <a:lnTo>
                  <a:pt x="64768" y="0"/>
                </a:lnTo>
                <a:lnTo>
                  <a:pt x="69536" y="273"/>
                </a:lnTo>
                <a:lnTo>
                  <a:pt x="75099" y="821"/>
                </a:lnTo>
                <a:lnTo>
                  <a:pt x="81456" y="1643"/>
                </a:lnTo>
                <a:lnTo>
                  <a:pt x="88211" y="2876"/>
                </a:lnTo>
                <a:lnTo>
                  <a:pt x="94569" y="4109"/>
                </a:lnTo>
                <a:lnTo>
                  <a:pt x="100529" y="5479"/>
                </a:lnTo>
                <a:lnTo>
                  <a:pt x="104503" y="6849"/>
                </a:lnTo>
                <a:lnTo>
                  <a:pt x="106887" y="7945"/>
                </a:lnTo>
                <a:lnTo>
                  <a:pt x="108874" y="9178"/>
                </a:lnTo>
                <a:lnTo>
                  <a:pt x="109668" y="10273"/>
                </a:lnTo>
                <a:lnTo>
                  <a:pt x="111258" y="11780"/>
                </a:lnTo>
                <a:lnTo>
                  <a:pt x="112052" y="13287"/>
                </a:lnTo>
                <a:lnTo>
                  <a:pt x="112847" y="15068"/>
                </a:lnTo>
                <a:lnTo>
                  <a:pt x="114039" y="17123"/>
                </a:lnTo>
                <a:lnTo>
                  <a:pt x="115629" y="19589"/>
                </a:lnTo>
                <a:lnTo>
                  <a:pt x="117218" y="22465"/>
                </a:lnTo>
                <a:lnTo>
                  <a:pt x="117615" y="23972"/>
                </a:lnTo>
                <a:lnTo>
                  <a:pt x="118410" y="25479"/>
                </a:lnTo>
                <a:lnTo>
                  <a:pt x="118807" y="27397"/>
                </a:lnTo>
                <a:lnTo>
                  <a:pt x="119205" y="29315"/>
                </a:lnTo>
                <a:lnTo>
                  <a:pt x="119205" y="31369"/>
                </a:lnTo>
                <a:lnTo>
                  <a:pt x="119602" y="33698"/>
                </a:lnTo>
                <a:lnTo>
                  <a:pt x="119602" y="36027"/>
                </a:lnTo>
                <a:lnTo>
                  <a:pt x="119602" y="38356"/>
                </a:lnTo>
                <a:lnTo>
                  <a:pt x="119602" y="40684"/>
                </a:lnTo>
                <a:lnTo>
                  <a:pt x="119602" y="43150"/>
                </a:lnTo>
                <a:lnTo>
                  <a:pt x="119602" y="45479"/>
                </a:lnTo>
                <a:lnTo>
                  <a:pt x="119205" y="47534"/>
                </a:lnTo>
                <a:lnTo>
                  <a:pt x="118807" y="49726"/>
                </a:lnTo>
                <a:lnTo>
                  <a:pt x="118410" y="51780"/>
                </a:lnTo>
                <a:lnTo>
                  <a:pt x="117615" y="53561"/>
                </a:lnTo>
                <a:lnTo>
                  <a:pt x="117218" y="55205"/>
                </a:lnTo>
                <a:lnTo>
                  <a:pt x="116821" y="56301"/>
                </a:lnTo>
                <a:lnTo>
                  <a:pt x="116026" y="57808"/>
                </a:lnTo>
                <a:lnTo>
                  <a:pt x="115231" y="59452"/>
                </a:lnTo>
                <a:lnTo>
                  <a:pt x="114039" y="61369"/>
                </a:lnTo>
                <a:lnTo>
                  <a:pt x="113245" y="63287"/>
                </a:lnTo>
                <a:lnTo>
                  <a:pt x="112450" y="65479"/>
                </a:lnTo>
                <a:lnTo>
                  <a:pt x="111655" y="67671"/>
                </a:lnTo>
                <a:lnTo>
                  <a:pt x="110463" y="70000"/>
                </a:lnTo>
                <a:lnTo>
                  <a:pt x="109668" y="72328"/>
                </a:lnTo>
                <a:lnTo>
                  <a:pt x="109271" y="74657"/>
                </a:lnTo>
                <a:lnTo>
                  <a:pt x="108476" y="76986"/>
                </a:lnTo>
                <a:lnTo>
                  <a:pt x="108079" y="79041"/>
                </a:lnTo>
                <a:lnTo>
                  <a:pt x="108079" y="81095"/>
                </a:lnTo>
                <a:lnTo>
                  <a:pt x="107682" y="82876"/>
                </a:lnTo>
                <a:lnTo>
                  <a:pt x="108079" y="84520"/>
                </a:lnTo>
                <a:lnTo>
                  <a:pt x="108476" y="85890"/>
                </a:lnTo>
                <a:lnTo>
                  <a:pt x="108874" y="87123"/>
                </a:lnTo>
                <a:lnTo>
                  <a:pt x="109271" y="88356"/>
                </a:lnTo>
                <a:lnTo>
                  <a:pt x="109271" y="89863"/>
                </a:lnTo>
                <a:lnTo>
                  <a:pt x="109668" y="91232"/>
                </a:lnTo>
                <a:lnTo>
                  <a:pt x="109668" y="92876"/>
                </a:lnTo>
                <a:lnTo>
                  <a:pt x="109668" y="94383"/>
                </a:lnTo>
                <a:lnTo>
                  <a:pt x="109668" y="96164"/>
                </a:lnTo>
                <a:lnTo>
                  <a:pt x="109668" y="97671"/>
                </a:lnTo>
                <a:lnTo>
                  <a:pt x="109668" y="99178"/>
                </a:lnTo>
                <a:lnTo>
                  <a:pt x="109271" y="100684"/>
                </a:lnTo>
                <a:lnTo>
                  <a:pt x="109271" y="102191"/>
                </a:lnTo>
                <a:lnTo>
                  <a:pt x="109271" y="103287"/>
                </a:lnTo>
                <a:lnTo>
                  <a:pt x="108874" y="104520"/>
                </a:lnTo>
                <a:lnTo>
                  <a:pt x="108079" y="105479"/>
                </a:lnTo>
                <a:lnTo>
                  <a:pt x="107682" y="106164"/>
                </a:lnTo>
                <a:lnTo>
                  <a:pt x="106887" y="106712"/>
                </a:lnTo>
                <a:lnTo>
                  <a:pt x="106092" y="107534"/>
                </a:lnTo>
                <a:lnTo>
                  <a:pt x="105298" y="108219"/>
                </a:lnTo>
                <a:lnTo>
                  <a:pt x="104105" y="109178"/>
                </a:lnTo>
                <a:lnTo>
                  <a:pt x="102913" y="109863"/>
                </a:lnTo>
                <a:lnTo>
                  <a:pt x="101324" y="110821"/>
                </a:lnTo>
                <a:lnTo>
                  <a:pt x="98940" y="111780"/>
                </a:lnTo>
                <a:lnTo>
                  <a:pt x="96158" y="112876"/>
                </a:lnTo>
                <a:lnTo>
                  <a:pt x="92185" y="114246"/>
                </a:lnTo>
              </a:path>
            </a:pathLst>
          </a:custGeom>
          <a:solidFill>
            <a:srgbClr val="FFFFA3"/>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22" name="Shape 6522"/>
          <p:cNvSpPr/>
          <p:nvPr/>
        </p:nvSpPr>
        <p:spPr>
          <a:xfrm>
            <a:off x="3143250" y="4294187"/>
            <a:ext cx="55562" cy="58737"/>
          </a:xfrm>
          <a:custGeom>
            <a:pathLst>
              <a:path extrusionOk="0" h="120000" w="120000">
                <a:moveTo>
                  <a:pt x="58536" y="116756"/>
                </a:moveTo>
                <a:lnTo>
                  <a:pt x="58536" y="116756"/>
                </a:lnTo>
                <a:lnTo>
                  <a:pt x="81951" y="110270"/>
                </a:lnTo>
                <a:lnTo>
                  <a:pt x="99512" y="100540"/>
                </a:lnTo>
                <a:lnTo>
                  <a:pt x="111219" y="81081"/>
                </a:lnTo>
                <a:lnTo>
                  <a:pt x="117073" y="61621"/>
                </a:lnTo>
                <a:lnTo>
                  <a:pt x="111219" y="38918"/>
                </a:lnTo>
                <a:lnTo>
                  <a:pt x="99512" y="19459"/>
                </a:lnTo>
                <a:lnTo>
                  <a:pt x="81951" y="6486"/>
                </a:lnTo>
                <a:lnTo>
                  <a:pt x="58536" y="0"/>
                </a:lnTo>
                <a:lnTo>
                  <a:pt x="38048" y="6486"/>
                </a:lnTo>
                <a:lnTo>
                  <a:pt x="20487" y="19459"/>
                </a:lnTo>
                <a:lnTo>
                  <a:pt x="5853" y="38918"/>
                </a:lnTo>
                <a:lnTo>
                  <a:pt x="0" y="61621"/>
                </a:lnTo>
                <a:lnTo>
                  <a:pt x="5853" y="81081"/>
                </a:lnTo>
                <a:lnTo>
                  <a:pt x="20487" y="100540"/>
                </a:lnTo>
                <a:lnTo>
                  <a:pt x="38048" y="110270"/>
                </a:lnTo>
                <a:lnTo>
                  <a:pt x="58536"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23" name="Shape 6523"/>
          <p:cNvSpPr/>
          <p:nvPr/>
        </p:nvSpPr>
        <p:spPr>
          <a:xfrm>
            <a:off x="3092450" y="4357687"/>
            <a:ext cx="57150" cy="58737"/>
          </a:xfrm>
          <a:custGeom>
            <a:pathLst>
              <a:path extrusionOk="0" h="120000" w="120000">
                <a:moveTo>
                  <a:pt x="58536" y="116756"/>
                </a:moveTo>
                <a:lnTo>
                  <a:pt x="58536" y="116756"/>
                </a:lnTo>
                <a:lnTo>
                  <a:pt x="79024" y="110270"/>
                </a:lnTo>
                <a:lnTo>
                  <a:pt x="96585" y="97297"/>
                </a:lnTo>
                <a:lnTo>
                  <a:pt x="111219" y="81081"/>
                </a:lnTo>
                <a:lnTo>
                  <a:pt x="117073" y="58378"/>
                </a:lnTo>
                <a:lnTo>
                  <a:pt x="111219" y="35675"/>
                </a:lnTo>
                <a:lnTo>
                  <a:pt x="96585" y="16216"/>
                </a:lnTo>
                <a:lnTo>
                  <a:pt x="79024" y="6486"/>
                </a:lnTo>
                <a:lnTo>
                  <a:pt x="58536" y="0"/>
                </a:lnTo>
                <a:lnTo>
                  <a:pt x="35121" y="6486"/>
                </a:lnTo>
                <a:lnTo>
                  <a:pt x="17560" y="16216"/>
                </a:lnTo>
                <a:lnTo>
                  <a:pt x="5853" y="35675"/>
                </a:lnTo>
                <a:lnTo>
                  <a:pt x="0" y="58378"/>
                </a:lnTo>
                <a:lnTo>
                  <a:pt x="5853" y="81081"/>
                </a:lnTo>
                <a:lnTo>
                  <a:pt x="17560" y="97297"/>
                </a:lnTo>
                <a:lnTo>
                  <a:pt x="35121" y="110270"/>
                </a:lnTo>
                <a:lnTo>
                  <a:pt x="58536"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24" name="Shape 6524"/>
          <p:cNvSpPr/>
          <p:nvPr/>
        </p:nvSpPr>
        <p:spPr>
          <a:xfrm>
            <a:off x="3232150" y="4276725"/>
            <a:ext cx="53974" cy="58738"/>
          </a:xfrm>
          <a:custGeom>
            <a:pathLst>
              <a:path extrusionOk="0" h="120000" w="120000">
                <a:moveTo>
                  <a:pt x="57000" y="116756"/>
                </a:moveTo>
                <a:lnTo>
                  <a:pt x="57000" y="116756"/>
                </a:lnTo>
                <a:lnTo>
                  <a:pt x="81000" y="110270"/>
                </a:lnTo>
                <a:lnTo>
                  <a:pt x="99000" y="97297"/>
                </a:lnTo>
                <a:lnTo>
                  <a:pt x="111000" y="81081"/>
                </a:lnTo>
                <a:lnTo>
                  <a:pt x="117000" y="58378"/>
                </a:lnTo>
                <a:lnTo>
                  <a:pt x="111000" y="35675"/>
                </a:lnTo>
                <a:lnTo>
                  <a:pt x="99000" y="16216"/>
                </a:lnTo>
                <a:lnTo>
                  <a:pt x="81000" y="6486"/>
                </a:lnTo>
                <a:lnTo>
                  <a:pt x="57000" y="0"/>
                </a:lnTo>
                <a:lnTo>
                  <a:pt x="33000" y="6486"/>
                </a:lnTo>
                <a:lnTo>
                  <a:pt x="18000" y="16216"/>
                </a:lnTo>
                <a:lnTo>
                  <a:pt x="3000" y="35675"/>
                </a:lnTo>
                <a:lnTo>
                  <a:pt x="0" y="58378"/>
                </a:lnTo>
                <a:lnTo>
                  <a:pt x="3000" y="81081"/>
                </a:lnTo>
                <a:lnTo>
                  <a:pt x="18000" y="97297"/>
                </a:lnTo>
                <a:lnTo>
                  <a:pt x="33000" y="110270"/>
                </a:lnTo>
                <a:lnTo>
                  <a:pt x="57000"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25" name="Shape 6525"/>
          <p:cNvSpPr/>
          <p:nvPr/>
        </p:nvSpPr>
        <p:spPr>
          <a:xfrm>
            <a:off x="3314700" y="4300537"/>
            <a:ext cx="57150" cy="57150"/>
          </a:xfrm>
          <a:custGeom>
            <a:pathLst>
              <a:path extrusionOk="0" h="120000" w="120000">
                <a:moveTo>
                  <a:pt x="55609" y="116666"/>
                </a:moveTo>
                <a:lnTo>
                  <a:pt x="55609" y="116666"/>
                </a:lnTo>
                <a:lnTo>
                  <a:pt x="79024" y="113333"/>
                </a:lnTo>
                <a:lnTo>
                  <a:pt x="99512" y="100000"/>
                </a:lnTo>
                <a:lnTo>
                  <a:pt x="114146" y="83333"/>
                </a:lnTo>
                <a:lnTo>
                  <a:pt x="117073" y="60000"/>
                </a:lnTo>
                <a:lnTo>
                  <a:pt x="114146" y="36666"/>
                </a:lnTo>
                <a:lnTo>
                  <a:pt x="99512" y="16666"/>
                </a:lnTo>
                <a:lnTo>
                  <a:pt x="79024" y="6666"/>
                </a:lnTo>
                <a:lnTo>
                  <a:pt x="55609" y="0"/>
                </a:lnTo>
                <a:lnTo>
                  <a:pt x="32195" y="6666"/>
                </a:lnTo>
                <a:lnTo>
                  <a:pt x="17560" y="16666"/>
                </a:lnTo>
                <a:lnTo>
                  <a:pt x="5853" y="36666"/>
                </a:lnTo>
                <a:lnTo>
                  <a:pt x="0" y="60000"/>
                </a:lnTo>
                <a:lnTo>
                  <a:pt x="5853" y="83333"/>
                </a:lnTo>
                <a:lnTo>
                  <a:pt x="17560" y="100000"/>
                </a:lnTo>
                <a:lnTo>
                  <a:pt x="32195" y="113333"/>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26" name="Shape 6526"/>
          <p:cNvSpPr/>
          <p:nvPr/>
        </p:nvSpPr>
        <p:spPr>
          <a:xfrm>
            <a:off x="3340100" y="4384675"/>
            <a:ext cx="57150" cy="58738"/>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27" name="Shape 6527"/>
          <p:cNvSpPr/>
          <p:nvPr/>
        </p:nvSpPr>
        <p:spPr>
          <a:xfrm>
            <a:off x="3441700" y="4368800"/>
            <a:ext cx="57150" cy="57150"/>
          </a:xfrm>
          <a:custGeom>
            <a:pathLst>
              <a:path extrusionOk="0" h="120000" w="120000">
                <a:moveTo>
                  <a:pt x="55609" y="116666"/>
                </a:moveTo>
                <a:lnTo>
                  <a:pt x="55609" y="116666"/>
                </a:lnTo>
                <a:lnTo>
                  <a:pt x="79024" y="110000"/>
                </a:lnTo>
                <a:lnTo>
                  <a:pt x="99512" y="96666"/>
                </a:lnTo>
                <a:lnTo>
                  <a:pt x="111219" y="80000"/>
                </a:lnTo>
                <a:lnTo>
                  <a:pt x="117073" y="56666"/>
                </a:lnTo>
                <a:lnTo>
                  <a:pt x="111219" y="33333"/>
                </a:lnTo>
                <a:lnTo>
                  <a:pt x="99512" y="16666"/>
                </a:lnTo>
                <a:lnTo>
                  <a:pt x="79024" y="6666"/>
                </a:lnTo>
                <a:lnTo>
                  <a:pt x="55609" y="0"/>
                </a:lnTo>
                <a:lnTo>
                  <a:pt x="32195" y="6666"/>
                </a:lnTo>
                <a:lnTo>
                  <a:pt x="17560" y="16666"/>
                </a:lnTo>
                <a:lnTo>
                  <a:pt x="2926" y="33333"/>
                </a:lnTo>
                <a:lnTo>
                  <a:pt x="0" y="56666"/>
                </a:lnTo>
                <a:lnTo>
                  <a:pt x="2926" y="80000"/>
                </a:lnTo>
                <a:lnTo>
                  <a:pt x="17560" y="96666"/>
                </a:lnTo>
                <a:lnTo>
                  <a:pt x="32195"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28" name="Shape 6528"/>
          <p:cNvSpPr/>
          <p:nvPr/>
        </p:nvSpPr>
        <p:spPr>
          <a:xfrm>
            <a:off x="3481387" y="4294187"/>
            <a:ext cx="57150" cy="58737"/>
          </a:xfrm>
          <a:custGeom>
            <a:pathLst>
              <a:path extrusionOk="0" h="120000" w="120000">
                <a:moveTo>
                  <a:pt x="55609" y="116756"/>
                </a:moveTo>
                <a:lnTo>
                  <a:pt x="55609" y="116756"/>
                </a:lnTo>
                <a:lnTo>
                  <a:pt x="79024" y="110270"/>
                </a:lnTo>
                <a:lnTo>
                  <a:pt x="99512" y="100540"/>
                </a:lnTo>
                <a:lnTo>
                  <a:pt x="111219" y="81081"/>
                </a:lnTo>
                <a:lnTo>
                  <a:pt x="117073" y="58378"/>
                </a:lnTo>
                <a:lnTo>
                  <a:pt x="111219" y="35675"/>
                </a:lnTo>
                <a:lnTo>
                  <a:pt x="99512" y="19459"/>
                </a:lnTo>
                <a:lnTo>
                  <a:pt x="79024" y="6486"/>
                </a:lnTo>
                <a:lnTo>
                  <a:pt x="55609" y="0"/>
                </a:lnTo>
                <a:lnTo>
                  <a:pt x="32195" y="6486"/>
                </a:lnTo>
                <a:lnTo>
                  <a:pt x="17560" y="19459"/>
                </a:lnTo>
                <a:lnTo>
                  <a:pt x="2926" y="35675"/>
                </a:lnTo>
                <a:lnTo>
                  <a:pt x="0" y="58378"/>
                </a:lnTo>
                <a:lnTo>
                  <a:pt x="2926" y="81081"/>
                </a:lnTo>
                <a:lnTo>
                  <a:pt x="17560" y="100540"/>
                </a:lnTo>
                <a:lnTo>
                  <a:pt x="32195" y="110270"/>
                </a:lnTo>
                <a:lnTo>
                  <a:pt x="55609"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29" name="Shape 6529"/>
          <p:cNvSpPr/>
          <p:nvPr/>
        </p:nvSpPr>
        <p:spPr>
          <a:xfrm>
            <a:off x="3575050" y="4260850"/>
            <a:ext cx="53974" cy="57150"/>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6666"/>
                </a:lnTo>
                <a:lnTo>
                  <a:pt x="58461" y="0"/>
                </a:lnTo>
                <a:lnTo>
                  <a:pt x="33846" y="6666"/>
                </a:lnTo>
                <a:lnTo>
                  <a:pt x="18461" y="16666"/>
                </a:lnTo>
                <a:lnTo>
                  <a:pt x="3076" y="33333"/>
                </a:lnTo>
                <a:lnTo>
                  <a:pt x="0" y="56666"/>
                </a:lnTo>
                <a:lnTo>
                  <a:pt x="3076" y="80000"/>
                </a:lnTo>
                <a:lnTo>
                  <a:pt x="18461" y="100000"/>
                </a:lnTo>
                <a:lnTo>
                  <a:pt x="33846" y="110000"/>
                </a:lnTo>
                <a:lnTo>
                  <a:pt x="58461"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30" name="Shape 6530"/>
          <p:cNvSpPr/>
          <p:nvPr/>
        </p:nvSpPr>
        <p:spPr>
          <a:xfrm>
            <a:off x="3663950" y="4287837"/>
            <a:ext cx="55562" cy="57150"/>
          </a:xfrm>
          <a:custGeom>
            <a:pathLst>
              <a:path extrusionOk="0" h="120000" w="120000">
                <a:moveTo>
                  <a:pt x="60000" y="116666"/>
                </a:moveTo>
                <a:lnTo>
                  <a:pt x="60000" y="116666"/>
                </a:lnTo>
                <a:lnTo>
                  <a:pt x="84000" y="110000"/>
                </a:lnTo>
                <a:lnTo>
                  <a:pt x="99000" y="96666"/>
                </a:lnTo>
                <a:lnTo>
                  <a:pt x="111000" y="80000"/>
                </a:lnTo>
                <a:lnTo>
                  <a:pt x="117000" y="56666"/>
                </a:lnTo>
                <a:lnTo>
                  <a:pt x="111000" y="33333"/>
                </a:lnTo>
                <a:lnTo>
                  <a:pt x="99000" y="16666"/>
                </a:lnTo>
                <a:lnTo>
                  <a:pt x="84000" y="6666"/>
                </a:lnTo>
                <a:lnTo>
                  <a:pt x="60000" y="0"/>
                </a:lnTo>
                <a:lnTo>
                  <a:pt x="36000" y="6666"/>
                </a:lnTo>
                <a:lnTo>
                  <a:pt x="18000" y="16666"/>
                </a:lnTo>
                <a:lnTo>
                  <a:pt x="3000" y="33333"/>
                </a:lnTo>
                <a:lnTo>
                  <a:pt x="0" y="56666"/>
                </a:lnTo>
                <a:lnTo>
                  <a:pt x="3000" y="80000"/>
                </a:lnTo>
                <a:lnTo>
                  <a:pt x="18000" y="96666"/>
                </a:lnTo>
                <a:lnTo>
                  <a:pt x="36000" y="110000"/>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31" name="Shape 6531"/>
          <p:cNvSpPr/>
          <p:nvPr/>
        </p:nvSpPr>
        <p:spPr>
          <a:xfrm>
            <a:off x="3705225" y="4368800"/>
            <a:ext cx="60324" cy="57150"/>
          </a:xfrm>
          <a:custGeom>
            <a:pathLst>
              <a:path extrusionOk="0" h="120000" w="120000">
                <a:moveTo>
                  <a:pt x="60000" y="116666"/>
                </a:moveTo>
                <a:lnTo>
                  <a:pt x="60000" y="116666"/>
                </a:lnTo>
                <a:lnTo>
                  <a:pt x="80000" y="113333"/>
                </a:lnTo>
                <a:lnTo>
                  <a:pt x="100000" y="100000"/>
                </a:lnTo>
                <a:lnTo>
                  <a:pt x="111428" y="83333"/>
                </a:lnTo>
                <a:lnTo>
                  <a:pt x="117142" y="60000"/>
                </a:lnTo>
                <a:lnTo>
                  <a:pt x="111428" y="36666"/>
                </a:lnTo>
                <a:lnTo>
                  <a:pt x="100000" y="16666"/>
                </a:lnTo>
                <a:lnTo>
                  <a:pt x="80000" y="6666"/>
                </a:lnTo>
                <a:lnTo>
                  <a:pt x="60000" y="0"/>
                </a:lnTo>
                <a:lnTo>
                  <a:pt x="40000" y="6666"/>
                </a:lnTo>
                <a:lnTo>
                  <a:pt x="20000" y="16666"/>
                </a:lnTo>
                <a:lnTo>
                  <a:pt x="5714" y="36666"/>
                </a:lnTo>
                <a:lnTo>
                  <a:pt x="0" y="60000"/>
                </a:lnTo>
                <a:lnTo>
                  <a:pt x="5714" y="83333"/>
                </a:lnTo>
                <a:lnTo>
                  <a:pt x="20000" y="100000"/>
                </a:lnTo>
                <a:lnTo>
                  <a:pt x="40000" y="113333"/>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32" name="Shape 6532"/>
          <p:cNvSpPr/>
          <p:nvPr/>
        </p:nvSpPr>
        <p:spPr>
          <a:xfrm>
            <a:off x="3805237" y="4375150"/>
            <a:ext cx="57150" cy="58738"/>
          </a:xfrm>
          <a:custGeom>
            <a:pathLst>
              <a:path extrusionOk="0" h="120000" w="120000">
                <a:moveTo>
                  <a:pt x="57000" y="116756"/>
                </a:moveTo>
                <a:lnTo>
                  <a:pt x="57000" y="116756"/>
                </a:lnTo>
                <a:lnTo>
                  <a:pt x="81000" y="110270"/>
                </a:lnTo>
                <a:lnTo>
                  <a:pt x="99000" y="100540"/>
                </a:lnTo>
                <a:lnTo>
                  <a:pt x="111000" y="81081"/>
                </a:lnTo>
                <a:lnTo>
                  <a:pt x="117000" y="58378"/>
                </a:lnTo>
                <a:lnTo>
                  <a:pt x="111000" y="35675"/>
                </a:lnTo>
                <a:lnTo>
                  <a:pt x="99000" y="19459"/>
                </a:lnTo>
                <a:lnTo>
                  <a:pt x="81000" y="6486"/>
                </a:lnTo>
                <a:lnTo>
                  <a:pt x="57000" y="0"/>
                </a:lnTo>
                <a:lnTo>
                  <a:pt x="33000" y="6486"/>
                </a:lnTo>
                <a:lnTo>
                  <a:pt x="18000" y="19459"/>
                </a:lnTo>
                <a:lnTo>
                  <a:pt x="3000" y="35675"/>
                </a:lnTo>
                <a:lnTo>
                  <a:pt x="0" y="58378"/>
                </a:lnTo>
                <a:lnTo>
                  <a:pt x="3000" y="81081"/>
                </a:lnTo>
                <a:lnTo>
                  <a:pt x="18000" y="100540"/>
                </a:lnTo>
                <a:lnTo>
                  <a:pt x="33000" y="110270"/>
                </a:lnTo>
                <a:lnTo>
                  <a:pt x="57000"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33" name="Shape 6533"/>
          <p:cNvSpPr/>
          <p:nvPr/>
        </p:nvSpPr>
        <p:spPr>
          <a:xfrm>
            <a:off x="3844925" y="4302125"/>
            <a:ext cx="55562" cy="57150"/>
          </a:xfrm>
          <a:custGeom>
            <a:pathLst>
              <a:path extrusionOk="0" h="120000" w="120000">
                <a:moveTo>
                  <a:pt x="58461" y="116666"/>
                </a:moveTo>
                <a:lnTo>
                  <a:pt x="58461" y="116666"/>
                </a:lnTo>
                <a:lnTo>
                  <a:pt x="83076" y="110000"/>
                </a:lnTo>
                <a:lnTo>
                  <a:pt x="98461" y="100000"/>
                </a:lnTo>
                <a:lnTo>
                  <a:pt x="110769" y="80000"/>
                </a:lnTo>
                <a:lnTo>
                  <a:pt x="116923" y="56666"/>
                </a:lnTo>
                <a:lnTo>
                  <a:pt x="110769" y="33333"/>
                </a:lnTo>
                <a:lnTo>
                  <a:pt x="98461" y="16666"/>
                </a:lnTo>
                <a:lnTo>
                  <a:pt x="83076" y="3333"/>
                </a:lnTo>
                <a:lnTo>
                  <a:pt x="58461" y="0"/>
                </a:lnTo>
                <a:lnTo>
                  <a:pt x="33846" y="3333"/>
                </a:lnTo>
                <a:lnTo>
                  <a:pt x="18461" y="16666"/>
                </a:lnTo>
                <a:lnTo>
                  <a:pt x="3076" y="33333"/>
                </a:lnTo>
                <a:lnTo>
                  <a:pt x="0" y="56666"/>
                </a:lnTo>
                <a:lnTo>
                  <a:pt x="3076" y="80000"/>
                </a:lnTo>
                <a:lnTo>
                  <a:pt x="18461" y="100000"/>
                </a:lnTo>
                <a:lnTo>
                  <a:pt x="33846" y="110000"/>
                </a:lnTo>
                <a:lnTo>
                  <a:pt x="58461"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34" name="Shape 6534"/>
          <p:cNvSpPr/>
          <p:nvPr/>
        </p:nvSpPr>
        <p:spPr>
          <a:xfrm>
            <a:off x="3935412" y="4267200"/>
            <a:ext cx="58737" cy="58738"/>
          </a:xfrm>
          <a:custGeom>
            <a:pathLst>
              <a:path extrusionOk="0" h="120000" w="120000">
                <a:moveTo>
                  <a:pt x="61463" y="116756"/>
                </a:moveTo>
                <a:lnTo>
                  <a:pt x="61463" y="116756"/>
                </a:lnTo>
                <a:lnTo>
                  <a:pt x="84878" y="110270"/>
                </a:lnTo>
                <a:lnTo>
                  <a:pt x="99512" y="97297"/>
                </a:lnTo>
                <a:lnTo>
                  <a:pt x="111219" y="81081"/>
                </a:lnTo>
                <a:lnTo>
                  <a:pt x="117073" y="58378"/>
                </a:lnTo>
                <a:lnTo>
                  <a:pt x="111219" y="35675"/>
                </a:lnTo>
                <a:lnTo>
                  <a:pt x="99512" y="16216"/>
                </a:lnTo>
                <a:lnTo>
                  <a:pt x="84878" y="6486"/>
                </a:lnTo>
                <a:lnTo>
                  <a:pt x="61463" y="0"/>
                </a:lnTo>
                <a:lnTo>
                  <a:pt x="38048" y="6486"/>
                </a:lnTo>
                <a:lnTo>
                  <a:pt x="20487" y="16216"/>
                </a:lnTo>
                <a:lnTo>
                  <a:pt x="5853" y="35675"/>
                </a:lnTo>
                <a:lnTo>
                  <a:pt x="0" y="58378"/>
                </a:lnTo>
                <a:lnTo>
                  <a:pt x="5853" y="81081"/>
                </a:lnTo>
                <a:lnTo>
                  <a:pt x="20487" y="97297"/>
                </a:lnTo>
                <a:lnTo>
                  <a:pt x="38048" y="110270"/>
                </a:lnTo>
                <a:lnTo>
                  <a:pt x="61463"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35" name="Shape 6535"/>
          <p:cNvSpPr/>
          <p:nvPr/>
        </p:nvSpPr>
        <p:spPr>
          <a:xfrm>
            <a:off x="4025900" y="4294187"/>
            <a:ext cx="57150" cy="58737"/>
          </a:xfrm>
          <a:custGeom>
            <a:pathLst>
              <a:path extrusionOk="0" h="120000" w="120000">
                <a:moveTo>
                  <a:pt x="61463" y="116756"/>
                </a:moveTo>
                <a:lnTo>
                  <a:pt x="61463" y="116756"/>
                </a:lnTo>
                <a:lnTo>
                  <a:pt x="84878" y="110270"/>
                </a:lnTo>
                <a:lnTo>
                  <a:pt x="99512" y="100540"/>
                </a:lnTo>
                <a:lnTo>
                  <a:pt x="111219" y="81081"/>
                </a:lnTo>
                <a:lnTo>
                  <a:pt x="117073" y="58378"/>
                </a:lnTo>
                <a:lnTo>
                  <a:pt x="111219" y="35675"/>
                </a:lnTo>
                <a:lnTo>
                  <a:pt x="99512" y="19459"/>
                </a:lnTo>
                <a:lnTo>
                  <a:pt x="84878" y="6486"/>
                </a:lnTo>
                <a:lnTo>
                  <a:pt x="61463" y="0"/>
                </a:lnTo>
                <a:lnTo>
                  <a:pt x="38048" y="6486"/>
                </a:lnTo>
                <a:lnTo>
                  <a:pt x="17560" y="19459"/>
                </a:lnTo>
                <a:lnTo>
                  <a:pt x="2926" y="35675"/>
                </a:lnTo>
                <a:lnTo>
                  <a:pt x="0" y="58378"/>
                </a:lnTo>
                <a:lnTo>
                  <a:pt x="2926" y="81081"/>
                </a:lnTo>
                <a:lnTo>
                  <a:pt x="17560" y="100540"/>
                </a:lnTo>
                <a:lnTo>
                  <a:pt x="38048" y="110270"/>
                </a:lnTo>
                <a:lnTo>
                  <a:pt x="61463"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36" name="Shape 6536"/>
          <p:cNvSpPr/>
          <p:nvPr/>
        </p:nvSpPr>
        <p:spPr>
          <a:xfrm>
            <a:off x="4070350" y="4375150"/>
            <a:ext cx="57150" cy="58738"/>
          </a:xfrm>
          <a:custGeom>
            <a:pathLst>
              <a:path extrusionOk="0" h="120000" w="120000">
                <a:moveTo>
                  <a:pt x="58536" y="116756"/>
                </a:moveTo>
                <a:lnTo>
                  <a:pt x="58536" y="116756"/>
                </a:lnTo>
                <a:lnTo>
                  <a:pt x="81951" y="110270"/>
                </a:lnTo>
                <a:lnTo>
                  <a:pt x="99512" y="100540"/>
                </a:lnTo>
                <a:lnTo>
                  <a:pt x="111219" y="81081"/>
                </a:lnTo>
                <a:lnTo>
                  <a:pt x="117073" y="58378"/>
                </a:lnTo>
                <a:lnTo>
                  <a:pt x="111219" y="38918"/>
                </a:lnTo>
                <a:lnTo>
                  <a:pt x="99512" y="19459"/>
                </a:lnTo>
                <a:lnTo>
                  <a:pt x="81951" y="6486"/>
                </a:lnTo>
                <a:lnTo>
                  <a:pt x="58536" y="0"/>
                </a:lnTo>
                <a:lnTo>
                  <a:pt x="38048" y="6486"/>
                </a:lnTo>
                <a:lnTo>
                  <a:pt x="17560" y="19459"/>
                </a:lnTo>
                <a:lnTo>
                  <a:pt x="5853" y="38918"/>
                </a:lnTo>
                <a:lnTo>
                  <a:pt x="0" y="58378"/>
                </a:lnTo>
                <a:lnTo>
                  <a:pt x="5853" y="81081"/>
                </a:lnTo>
                <a:lnTo>
                  <a:pt x="17560" y="100540"/>
                </a:lnTo>
                <a:lnTo>
                  <a:pt x="38048" y="110270"/>
                </a:lnTo>
                <a:lnTo>
                  <a:pt x="58536"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37" name="Shape 6537"/>
          <p:cNvSpPr/>
          <p:nvPr/>
        </p:nvSpPr>
        <p:spPr>
          <a:xfrm>
            <a:off x="4162425" y="4378325"/>
            <a:ext cx="58738" cy="57150"/>
          </a:xfrm>
          <a:custGeom>
            <a:pathLst>
              <a:path extrusionOk="0" h="120000" w="120000">
                <a:moveTo>
                  <a:pt x="57000" y="116666"/>
                </a:moveTo>
                <a:lnTo>
                  <a:pt x="57000" y="116666"/>
                </a:lnTo>
                <a:lnTo>
                  <a:pt x="81000" y="113333"/>
                </a:lnTo>
                <a:lnTo>
                  <a:pt x="99000" y="100000"/>
                </a:lnTo>
                <a:lnTo>
                  <a:pt x="114000" y="83333"/>
                </a:lnTo>
                <a:lnTo>
                  <a:pt x="117000" y="60000"/>
                </a:lnTo>
                <a:lnTo>
                  <a:pt x="114000" y="36666"/>
                </a:lnTo>
                <a:lnTo>
                  <a:pt x="99000" y="16666"/>
                </a:lnTo>
                <a:lnTo>
                  <a:pt x="81000" y="6666"/>
                </a:lnTo>
                <a:lnTo>
                  <a:pt x="57000" y="0"/>
                </a:lnTo>
                <a:lnTo>
                  <a:pt x="33000" y="6666"/>
                </a:lnTo>
                <a:lnTo>
                  <a:pt x="18000" y="16666"/>
                </a:lnTo>
                <a:lnTo>
                  <a:pt x="6000" y="36666"/>
                </a:lnTo>
                <a:lnTo>
                  <a:pt x="0" y="60000"/>
                </a:lnTo>
                <a:lnTo>
                  <a:pt x="6000" y="83333"/>
                </a:lnTo>
                <a:lnTo>
                  <a:pt x="18000" y="100000"/>
                </a:lnTo>
                <a:lnTo>
                  <a:pt x="33000" y="113333"/>
                </a:lnTo>
                <a:lnTo>
                  <a:pt x="57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38" name="Shape 6538"/>
          <p:cNvSpPr/>
          <p:nvPr/>
        </p:nvSpPr>
        <p:spPr>
          <a:xfrm>
            <a:off x="4202112" y="4305300"/>
            <a:ext cx="58737" cy="57150"/>
          </a:xfrm>
          <a:custGeom>
            <a:pathLst>
              <a:path extrusionOk="0" h="120000" w="120000">
                <a:moveTo>
                  <a:pt x="55609" y="116666"/>
                </a:moveTo>
                <a:lnTo>
                  <a:pt x="55609" y="116666"/>
                </a:lnTo>
                <a:lnTo>
                  <a:pt x="79024" y="110000"/>
                </a:lnTo>
                <a:lnTo>
                  <a:pt x="96585" y="100000"/>
                </a:lnTo>
                <a:lnTo>
                  <a:pt x="111219" y="80000"/>
                </a:lnTo>
                <a:lnTo>
                  <a:pt x="117073" y="60000"/>
                </a:lnTo>
                <a:lnTo>
                  <a:pt x="111219" y="36666"/>
                </a:lnTo>
                <a:lnTo>
                  <a:pt x="96585" y="16666"/>
                </a:lnTo>
                <a:lnTo>
                  <a:pt x="79024" y="6666"/>
                </a:lnTo>
                <a:lnTo>
                  <a:pt x="55609" y="0"/>
                </a:lnTo>
                <a:lnTo>
                  <a:pt x="32195" y="6666"/>
                </a:lnTo>
                <a:lnTo>
                  <a:pt x="17560" y="16666"/>
                </a:lnTo>
                <a:lnTo>
                  <a:pt x="5853" y="36666"/>
                </a:lnTo>
                <a:lnTo>
                  <a:pt x="0" y="60000"/>
                </a:lnTo>
                <a:lnTo>
                  <a:pt x="5853" y="80000"/>
                </a:lnTo>
                <a:lnTo>
                  <a:pt x="17560" y="100000"/>
                </a:lnTo>
                <a:lnTo>
                  <a:pt x="32195"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39" name="Shape 6539"/>
          <p:cNvSpPr/>
          <p:nvPr/>
        </p:nvSpPr>
        <p:spPr>
          <a:xfrm>
            <a:off x="4294187" y="4271962"/>
            <a:ext cx="57150" cy="57150"/>
          </a:xfrm>
          <a:custGeom>
            <a:pathLst>
              <a:path extrusionOk="0" h="120000" w="120000">
                <a:moveTo>
                  <a:pt x="55609" y="116666"/>
                </a:moveTo>
                <a:lnTo>
                  <a:pt x="55609" y="116666"/>
                </a:lnTo>
                <a:lnTo>
                  <a:pt x="79024" y="110000"/>
                </a:lnTo>
                <a:lnTo>
                  <a:pt x="96585" y="100000"/>
                </a:lnTo>
                <a:lnTo>
                  <a:pt x="111219" y="80000"/>
                </a:lnTo>
                <a:lnTo>
                  <a:pt x="117073" y="56666"/>
                </a:lnTo>
                <a:lnTo>
                  <a:pt x="111219" y="33333"/>
                </a:lnTo>
                <a:lnTo>
                  <a:pt x="96585" y="16666"/>
                </a:lnTo>
                <a:lnTo>
                  <a:pt x="79024" y="3333"/>
                </a:lnTo>
                <a:lnTo>
                  <a:pt x="55609" y="0"/>
                </a:lnTo>
                <a:lnTo>
                  <a:pt x="32195" y="3333"/>
                </a:lnTo>
                <a:lnTo>
                  <a:pt x="17560" y="16666"/>
                </a:lnTo>
                <a:lnTo>
                  <a:pt x="5853" y="33333"/>
                </a:lnTo>
                <a:lnTo>
                  <a:pt x="0" y="56666"/>
                </a:lnTo>
                <a:lnTo>
                  <a:pt x="5853" y="80000"/>
                </a:lnTo>
                <a:lnTo>
                  <a:pt x="17560" y="100000"/>
                </a:lnTo>
                <a:lnTo>
                  <a:pt x="32195"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40" name="Shape 6540"/>
          <p:cNvSpPr/>
          <p:nvPr/>
        </p:nvSpPr>
        <p:spPr>
          <a:xfrm>
            <a:off x="4383087" y="4297362"/>
            <a:ext cx="58737" cy="58737"/>
          </a:xfrm>
          <a:custGeom>
            <a:pathLst>
              <a:path extrusionOk="0" h="120000" w="120000">
                <a:moveTo>
                  <a:pt x="60000" y="116756"/>
                </a:moveTo>
                <a:lnTo>
                  <a:pt x="60000" y="116756"/>
                </a:lnTo>
                <a:lnTo>
                  <a:pt x="80000" y="110270"/>
                </a:lnTo>
                <a:lnTo>
                  <a:pt x="97142" y="97297"/>
                </a:lnTo>
                <a:lnTo>
                  <a:pt x="111428" y="81081"/>
                </a:lnTo>
                <a:lnTo>
                  <a:pt x="117142" y="58378"/>
                </a:lnTo>
                <a:lnTo>
                  <a:pt x="111428" y="35675"/>
                </a:lnTo>
                <a:lnTo>
                  <a:pt x="97142" y="16216"/>
                </a:lnTo>
                <a:lnTo>
                  <a:pt x="80000" y="6486"/>
                </a:lnTo>
                <a:lnTo>
                  <a:pt x="60000" y="0"/>
                </a:lnTo>
                <a:lnTo>
                  <a:pt x="37142" y="6486"/>
                </a:lnTo>
                <a:lnTo>
                  <a:pt x="17142" y="16216"/>
                </a:lnTo>
                <a:lnTo>
                  <a:pt x="5714" y="35675"/>
                </a:lnTo>
                <a:lnTo>
                  <a:pt x="0" y="58378"/>
                </a:lnTo>
                <a:lnTo>
                  <a:pt x="5714" y="81081"/>
                </a:lnTo>
                <a:lnTo>
                  <a:pt x="17142" y="97297"/>
                </a:lnTo>
                <a:lnTo>
                  <a:pt x="37142" y="110270"/>
                </a:lnTo>
                <a:lnTo>
                  <a:pt x="60000"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41" name="Shape 6541"/>
          <p:cNvSpPr/>
          <p:nvPr/>
        </p:nvSpPr>
        <p:spPr>
          <a:xfrm>
            <a:off x="4427537" y="4379912"/>
            <a:ext cx="57150" cy="57150"/>
          </a:xfrm>
          <a:custGeom>
            <a:pathLst>
              <a:path extrusionOk="0" h="120000" w="120000">
                <a:moveTo>
                  <a:pt x="60000" y="116666"/>
                </a:moveTo>
                <a:lnTo>
                  <a:pt x="60000" y="116666"/>
                </a:lnTo>
                <a:lnTo>
                  <a:pt x="84000" y="113333"/>
                </a:lnTo>
                <a:lnTo>
                  <a:pt x="99000" y="100000"/>
                </a:lnTo>
                <a:lnTo>
                  <a:pt x="114000" y="83333"/>
                </a:lnTo>
                <a:lnTo>
                  <a:pt x="117000" y="60000"/>
                </a:lnTo>
                <a:lnTo>
                  <a:pt x="114000" y="36666"/>
                </a:lnTo>
                <a:lnTo>
                  <a:pt x="99000" y="16666"/>
                </a:lnTo>
                <a:lnTo>
                  <a:pt x="84000" y="6666"/>
                </a:lnTo>
                <a:lnTo>
                  <a:pt x="60000" y="0"/>
                </a:lnTo>
                <a:lnTo>
                  <a:pt x="36000" y="6666"/>
                </a:lnTo>
                <a:lnTo>
                  <a:pt x="18000" y="16666"/>
                </a:lnTo>
                <a:lnTo>
                  <a:pt x="6000" y="36666"/>
                </a:lnTo>
                <a:lnTo>
                  <a:pt x="0" y="60000"/>
                </a:lnTo>
                <a:lnTo>
                  <a:pt x="6000" y="83333"/>
                </a:lnTo>
                <a:lnTo>
                  <a:pt x="18000" y="100000"/>
                </a:lnTo>
                <a:lnTo>
                  <a:pt x="36000" y="113333"/>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42" name="Shape 6542"/>
          <p:cNvSpPr/>
          <p:nvPr/>
        </p:nvSpPr>
        <p:spPr>
          <a:xfrm>
            <a:off x="4521200" y="4384675"/>
            <a:ext cx="58738" cy="57150"/>
          </a:xfrm>
          <a:custGeom>
            <a:pathLst>
              <a:path extrusionOk="0" h="120000" w="120000">
                <a:moveTo>
                  <a:pt x="62857" y="116666"/>
                </a:moveTo>
                <a:lnTo>
                  <a:pt x="62857" y="116666"/>
                </a:lnTo>
                <a:lnTo>
                  <a:pt x="80000" y="110000"/>
                </a:lnTo>
                <a:lnTo>
                  <a:pt x="100000" y="100000"/>
                </a:lnTo>
                <a:lnTo>
                  <a:pt x="111428" y="83333"/>
                </a:lnTo>
                <a:lnTo>
                  <a:pt x="117142" y="60000"/>
                </a:lnTo>
                <a:lnTo>
                  <a:pt x="111428" y="36666"/>
                </a:lnTo>
                <a:lnTo>
                  <a:pt x="100000" y="16666"/>
                </a:lnTo>
                <a:lnTo>
                  <a:pt x="80000" y="3333"/>
                </a:lnTo>
                <a:lnTo>
                  <a:pt x="62857" y="0"/>
                </a:lnTo>
                <a:lnTo>
                  <a:pt x="40000" y="3333"/>
                </a:lnTo>
                <a:lnTo>
                  <a:pt x="20000" y="16666"/>
                </a:lnTo>
                <a:lnTo>
                  <a:pt x="5714" y="36666"/>
                </a:lnTo>
                <a:lnTo>
                  <a:pt x="0" y="60000"/>
                </a:lnTo>
                <a:lnTo>
                  <a:pt x="5714" y="83333"/>
                </a:lnTo>
                <a:lnTo>
                  <a:pt x="20000" y="100000"/>
                </a:lnTo>
                <a:lnTo>
                  <a:pt x="40000" y="110000"/>
                </a:lnTo>
                <a:lnTo>
                  <a:pt x="62857"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43" name="Shape 6543"/>
          <p:cNvSpPr/>
          <p:nvPr/>
        </p:nvSpPr>
        <p:spPr>
          <a:xfrm>
            <a:off x="4560887" y="4311650"/>
            <a:ext cx="58737" cy="55562"/>
          </a:xfrm>
          <a:custGeom>
            <a:pathLst>
              <a:path extrusionOk="0" h="120000" w="120000">
                <a:moveTo>
                  <a:pt x="60000" y="116571"/>
                </a:moveTo>
                <a:lnTo>
                  <a:pt x="60000" y="116571"/>
                </a:lnTo>
                <a:lnTo>
                  <a:pt x="80000" y="113142"/>
                </a:lnTo>
                <a:lnTo>
                  <a:pt x="100000" y="99428"/>
                </a:lnTo>
                <a:lnTo>
                  <a:pt x="111428" y="82285"/>
                </a:lnTo>
                <a:lnTo>
                  <a:pt x="117142" y="58285"/>
                </a:lnTo>
                <a:lnTo>
                  <a:pt x="111428" y="34285"/>
                </a:lnTo>
                <a:lnTo>
                  <a:pt x="100000" y="17142"/>
                </a:lnTo>
                <a:lnTo>
                  <a:pt x="80000" y="3428"/>
                </a:lnTo>
                <a:lnTo>
                  <a:pt x="60000" y="0"/>
                </a:lnTo>
                <a:lnTo>
                  <a:pt x="37142" y="3428"/>
                </a:lnTo>
                <a:lnTo>
                  <a:pt x="20000" y="17142"/>
                </a:lnTo>
                <a:lnTo>
                  <a:pt x="5714" y="34285"/>
                </a:lnTo>
                <a:lnTo>
                  <a:pt x="0" y="58285"/>
                </a:lnTo>
                <a:lnTo>
                  <a:pt x="5714" y="82285"/>
                </a:lnTo>
                <a:lnTo>
                  <a:pt x="20000" y="99428"/>
                </a:lnTo>
                <a:lnTo>
                  <a:pt x="37142" y="113142"/>
                </a:lnTo>
                <a:lnTo>
                  <a:pt x="60000" y="116571"/>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44" name="Shape 6544"/>
          <p:cNvSpPr/>
          <p:nvPr/>
        </p:nvSpPr>
        <p:spPr>
          <a:xfrm>
            <a:off x="4654550" y="4276725"/>
            <a:ext cx="57150" cy="57150"/>
          </a:xfrm>
          <a:custGeom>
            <a:pathLst>
              <a:path extrusionOk="0" h="120000" w="120000">
                <a:moveTo>
                  <a:pt x="58536" y="116666"/>
                </a:moveTo>
                <a:lnTo>
                  <a:pt x="58536" y="116666"/>
                </a:lnTo>
                <a:lnTo>
                  <a:pt x="81951" y="110000"/>
                </a:lnTo>
                <a:lnTo>
                  <a:pt x="99512" y="100000"/>
                </a:lnTo>
                <a:lnTo>
                  <a:pt x="111219" y="80000"/>
                </a:lnTo>
                <a:lnTo>
                  <a:pt x="117073" y="56666"/>
                </a:lnTo>
                <a:lnTo>
                  <a:pt x="111219" y="36666"/>
                </a:lnTo>
                <a:lnTo>
                  <a:pt x="99512" y="16666"/>
                </a:lnTo>
                <a:lnTo>
                  <a:pt x="81951" y="6666"/>
                </a:lnTo>
                <a:lnTo>
                  <a:pt x="58536" y="0"/>
                </a:lnTo>
                <a:lnTo>
                  <a:pt x="35121" y="6666"/>
                </a:lnTo>
                <a:lnTo>
                  <a:pt x="20487" y="16666"/>
                </a:lnTo>
                <a:lnTo>
                  <a:pt x="5853" y="36666"/>
                </a:lnTo>
                <a:lnTo>
                  <a:pt x="0" y="56666"/>
                </a:lnTo>
                <a:lnTo>
                  <a:pt x="5853" y="80000"/>
                </a:lnTo>
                <a:lnTo>
                  <a:pt x="20487" y="100000"/>
                </a:lnTo>
                <a:lnTo>
                  <a:pt x="35121" y="110000"/>
                </a:lnTo>
                <a:lnTo>
                  <a:pt x="58536"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45" name="Shape 6545"/>
          <p:cNvSpPr/>
          <p:nvPr/>
        </p:nvSpPr>
        <p:spPr>
          <a:xfrm>
            <a:off x="4743450" y="4303712"/>
            <a:ext cx="57150" cy="57150"/>
          </a:xfrm>
          <a:custGeom>
            <a:pathLst>
              <a:path extrusionOk="0" h="120000" w="120000">
                <a:moveTo>
                  <a:pt x="60000" y="116666"/>
                </a:moveTo>
                <a:lnTo>
                  <a:pt x="60000" y="116666"/>
                </a:lnTo>
                <a:lnTo>
                  <a:pt x="84000" y="110000"/>
                </a:lnTo>
                <a:lnTo>
                  <a:pt x="99000" y="100000"/>
                </a:lnTo>
                <a:lnTo>
                  <a:pt x="111000" y="83333"/>
                </a:lnTo>
                <a:lnTo>
                  <a:pt x="117000" y="60000"/>
                </a:lnTo>
                <a:lnTo>
                  <a:pt x="111000" y="36666"/>
                </a:lnTo>
                <a:lnTo>
                  <a:pt x="99000" y="16666"/>
                </a:lnTo>
                <a:lnTo>
                  <a:pt x="84000" y="3333"/>
                </a:lnTo>
                <a:lnTo>
                  <a:pt x="60000" y="0"/>
                </a:lnTo>
                <a:lnTo>
                  <a:pt x="36000" y="3333"/>
                </a:lnTo>
                <a:lnTo>
                  <a:pt x="18000" y="16666"/>
                </a:lnTo>
                <a:lnTo>
                  <a:pt x="3000" y="36666"/>
                </a:lnTo>
                <a:lnTo>
                  <a:pt x="0" y="60000"/>
                </a:lnTo>
                <a:lnTo>
                  <a:pt x="3000" y="83333"/>
                </a:lnTo>
                <a:lnTo>
                  <a:pt x="18000" y="100000"/>
                </a:lnTo>
                <a:lnTo>
                  <a:pt x="36000" y="110000"/>
                </a:lnTo>
                <a:lnTo>
                  <a:pt x="60000"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46" name="Shape 6546"/>
          <p:cNvSpPr/>
          <p:nvPr/>
        </p:nvSpPr>
        <p:spPr>
          <a:xfrm>
            <a:off x="4787900" y="4384675"/>
            <a:ext cx="57150" cy="58738"/>
          </a:xfrm>
          <a:custGeom>
            <a:pathLst>
              <a:path extrusionOk="0" h="120000" w="120000">
                <a:moveTo>
                  <a:pt x="55609" y="116756"/>
                </a:moveTo>
                <a:lnTo>
                  <a:pt x="55609" y="116756"/>
                </a:lnTo>
                <a:lnTo>
                  <a:pt x="79024" y="110270"/>
                </a:lnTo>
                <a:lnTo>
                  <a:pt x="96585" y="100540"/>
                </a:lnTo>
                <a:lnTo>
                  <a:pt x="111219" y="81081"/>
                </a:lnTo>
                <a:lnTo>
                  <a:pt x="117073" y="58378"/>
                </a:lnTo>
                <a:lnTo>
                  <a:pt x="111219" y="35675"/>
                </a:lnTo>
                <a:lnTo>
                  <a:pt x="96585" y="19459"/>
                </a:lnTo>
                <a:lnTo>
                  <a:pt x="79024" y="6486"/>
                </a:lnTo>
                <a:lnTo>
                  <a:pt x="55609" y="0"/>
                </a:lnTo>
                <a:lnTo>
                  <a:pt x="32195" y="6486"/>
                </a:lnTo>
                <a:lnTo>
                  <a:pt x="17560" y="19459"/>
                </a:lnTo>
                <a:lnTo>
                  <a:pt x="5853" y="35675"/>
                </a:lnTo>
                <a:lnTo>
                  <a:pt x="0" y="58378"/>
                </a:lnTo>
                <a:lnTo>
                  <a:pt x="5853" y="81081"/>
                </a:lnTo>
                <a:lnTo>
                  <a:pt x="17560" y="100540"/>
                </a:lnTo>
                <a:lnTo>
                  <a:pt x="32195" y="110270"/>
                </a:lnTo>
                <a:lnTo>
                  <a:pt x="55609" y="11675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47" name="Shape 6547"/>
          <p:cNvSpPr/>
          <p:nvPr/>
        </p:nvSpPr>
        <p:spPr>
          <a:xfrm>
            <a:off x="3451225" y="5291137"/>
            <a:ext cx="254000" cy="255587"/>
          </a:xfrm>
          <a:custGeom>
            <a:pathLst>
              <a:path extrusionOk="0" h="120000" w="120000">
                <a:moveTo>
                  <a:pt x="105333" y="18633"/>
                </a:moveTo>
                <a:lnTo>
                  <a:pt x="105333" y="18633"/>
                </a:lnTo>
                <a:lnTo>
                  <a:pt x="107333" y="22360"/>
                </a:lnTo>
                <a:lnTo>
                  <a:pt x="109333" y="26086"/>
                </a:lnTo>
                <a:lnTo>
                  <a:pt x="110000" y="29068"/>
                </a:lnTo>
                <a:lnTo>
                  <a:pt x="112000" y="32049"/>
                </a:lnTo>
                <a:lnTo>
                  <a:pt x="112666" y="35776"/>
                </a:lnTo>
                <a:lnTo>
                  <a:pt x="114000" y="38757"/>
                </a:lnTo>
                <a:lnTo>
                  <a:pt x="114666" y="41739"/>
                </a:lnTo>
                <a:lnTo>
                  <a:pt x="116000" y="45465"/>
                </a:lnTo>
                <a:lnTo>
                  <a:pt x="118000" y="49192"/>
                </a:lnTo>
                <a:lnTo>
                  <a:pt x="118666" y="52173"/>
                </a:lnTo>
                <a:lnTo>
                  <a:pt x="119333" y="55155"/>
                </a:lnTo>
                <a:lnTo>
                  <a:pt x="119333" y="58136"/>
                </a:lnTo>
                <a:lnTo>
                  <a:pt x="119333" y="61118"/>
                </a:lnTo>
                <a:lnTo>
                  <a:pt x="119333" y="64099"/>
                </a:lnTo>
                <a:lnTo>
                  <a:pt x="119333" y="66335"/>
                </a:lnTo>
                <a:lnTo>
                  <a:pt x="119333" y="69316"/>
                </a:lnTo>
                <a:lnTo>
                  <a:pt x="119333" y="71552"/>
                </a:lnTo>
                <a:lnTo>
                  <a:pt x="118666" y="73788"/>
                </a:lnTo>
                <a:lnTo>
                  <a:pt x="117333" y="76024"/>
                </a:lnTo>
                <a:lnTo>
                  <a:pt x="115333" y="79006"/>
                </a:lnTo>
                <a:lnTo>
                  <a:pt x="114000" y="81987"/>
                </a:lnTo>
                <a:lnTo>
                  <a:pt x="112000" y="84223"/>
                </a:lnTo>
                <a:lnTo>
                  <a:pt x="109333" y="86459"/>
                </a:lnTo>
                <a:lnTo>
                  <a:pt x="108000" y="88695"/>
                </a:lnTo>
                <a:lnTo>
                  <a:pt x="106000" y="91677"/>
                </a:lnTo>
                <a:lnTo>
                  <a:pt x="103333" y="94658"/>
                </a:lnTo>
                <a:lnTo>
                  <a:pt x="101333" y="98385"/>
                </a:lnTo>
                <a:lnTo>
                  <a:pt x="99333" y="102111"/>
                </a:lnTo>
                <a:lnTo>
                  <a:pt x="95333" y="105838"/>
                </a:lnTo>
                <a:lnTo>
                  <a:pt x="93333" y="108819"/>
                </a:lnTo>
                <a:lnTo>
                  <a:pt x="90000" y="111801"/>
                </a:lnTo>
                <a:lnTo>
                  <a:pt x="86000" y="112546"/>
                </a:lnTo>
                <a:lnTo>
                  <a:pt x="82666" y="114037"/>
                </a:lnTo>
                <a:lnTo>
                  <a:pt x="78000" y="115527"/>
                </a:lnTo>
                <a:lnTo>
                  <a:pt x="72666" y="116273"/>
                </a:lnTo>
                <a:lnTo>
                  <a:pt x="66666" y="117018"/>
                </a:lnTo>
                <a:lnTo>
                  <a:pt x="61333" y="118509"/>
                </a:lnTo>
                <a:lnTo>
                  <a:pt x="56000" y="119254"/>
                </a:lnTo>
                <a:lnTo>
                  <a:pt x="52000" y="119254"/>
                </a:lnTo>
                <a:lnTo>
                  <a:pt x="48000" y="119254"/>
                </a:lnTo>
                <a:lnTo>
                  <a:pt x="44000" y="117763"/>
                </a:lnTo>
                <a:lnTo>
                  <a:pt x="38000" y="116273"/>
                </a:lnTo>
                <a:lnTo>
                  <a:pt x="31333" y="114037"/>
                </a:lnTo>
                <a:lnTo>
                  <a:pt x="24000" y="111055"/>
                </a:lnTo>
                <a:lnTo>
                  <a:pt x="16666" y="107329"/>
                </a:lnTo>
                <a:lnTo>
                  <a:pt x="10000" y="102111"/>
                </a:lnTo>
                <a:lnTo>
                  <a:pt x="5333" y="94658"/>
                </a:lnTo>
                <a:lnTo>
                  <a:pt x="1333" y="87204"/>
                </a:lnTo>
                <a:lnTo>
                  <a:pt x="666" y="83478"/>
                </a:lnTo>
                <a:lnTo>
                  <a:pt x="666" y="79751"/>
                </a:lnTo>
                <a:lnTo>
                  <a:pt x="0" y="75279"/>
                </a:lnTo>
                <a:lnTo>
                  <a:pt x="0" y="70807"/>
                </a:lnTo>
                <a:lnTo>
                  <a:pt x="0" y="66335"/>
                </a:lnTo>
                <a:lnTo>
                  <a:pt x="0" y="61863"/>
                </a:lnTo>
                <a:lnTo>
                  <a:pt x="666" y="57391"/>
                </a:lnTo>
                <a:lnTo>
                  <a:pt x="2000" y="54409"/>
                </a:lnTo>
                <a:lnTo>
                  <a:pt x="4000" y="50683"/>
                </a:lnTo>
                <a:lnTo>
                  <a:pt x="6000" y="46211"/>
                </a:lnTo>
                <a:lnTo>
                  <a:pt x="9333" y="40993"/>
                </a:lnTo>
                <a:lnTo>
                  <a:pt x="12000" y="36521"/>
                </a:lnTo>
                <a:lnTo>
                  <a:pt x="15333" y="31304"/>
                </a:lnTo>
                <a:lnTo>
                  <a:pt x="18666" y="26832"/>
                </a:lnTo>
                <a:lnTo>
                  <a:pt x="22000" y="22360"/>
                </a:lnTo>
                <a:lnTo>
                  <a:pt x="24000" y="19378"/>
                </a:lnTo>
                <a:lnTo>
                  <a:pt x="28000" y="16397"/>
                </a:lnTo>
                <a:lnTo>
                  <a:pt x="31333" y="12670"/>
                </a:lnTo>
                <a:lnTo>
                  <a:pt x="36666" y="9689"/>
                </a:lnTo>
                <a:lnTo>
                  <a:pt x="42000" y="6708"/>
                </a:lnTo>
                <a:lnTo>
                  <a:pt x="47333" y="2981"/>
                </a:lnTo>
                <a:lnTo>
                  <a:pt x="52000" y="1490"/>
                </a:lnTo>
                <a:lnTo>
                  <a:pt x="57333" y="0"/>
                </a:lnTo>
                <a:lnTo>
                  <a:pt x="60666" y="0"/>
                </a:lnTo>
                <a:lnTo>
                  <a:pt x="64000" y="745"/>
                </a:lnTo>
                <a:lnTo>
                  <a:pt x="66666" y="745"/>
                </a:lnTo>
                <a:lnTo>
                  <a:pt x="70666" y="1490"/>
                </a:lnTo>
                <a:lnTo>
                  <a:pt x="73333" y="1490"/>
                </a:lnTo>
                <a:lnTo>
                  <a:pt x="76666" y="1490"/>
                </a:lnTo>
                <a:lnTo>
                  <a:pt x="79333" y="2236"/>
                </a:lnTo>
                <a:lnTo>
                  <a:pt x="81333" y="2236"/>
                </a:lnTo>
                <a:lnTo>
                  <a:pt x="84000" y="2981"/>
                </a:lnTo>
                <a:lnTo>
                  <a:pt x="87333" y="5217"/>
                </a:lnTo>
                <a:lnTo>
                  <a:pt x="90666" y="7453"/>
                </a:lnTo>
                <a:lnTo>
                  <a:pt x="94000" y="9689"/>
                </a:lnTo>
                <a:lnTo>
                  <a:pt x="96666" y="12670"/>
                </a:lnTo>
                <a:lnTo>
                  <a:pt x="100666" y="14906"/>
                </a:lnTo>
                <a:lnTo>
                  <a:pt x="102666" y="17142"/>
                </a:lnTo>
                <a:lnTo>
                  <a:pt x="104000" y="17888"/>
                </a:lnTo>
                <a:lnTo>
                  <a:pt x="105333" y="18633"/>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48" name="Shape 6548"/>
          <p:cNvSpPr/>
          <p:nvPr/>
        </p:nvSpPr>
        <p:spPr>
          <a:xfrm>
            <a:off x="3616325" y="5329237"/>
            <a:ext cx="9524" cy="12699"/>
          </a:xfrm>
          <a:custGeom>
            <a:pathLst>
              <a:path extrusionOk="0" h="120000" w="120000">
                <a:moveTo>
                  <a:pt x="34285" y="15000"/>
                </a:moveTo>
                <a:lnTo>
                  <a:pt x="68571" y="30000"/>
                </a:lnTo>
                <a:lnTo>
                  <a:pt x="68571" y="45000"/>
                </a:lnTo>
                <a:lnTo>
                  <a:pt x="85714" y="45000"/>
                </a:lnTo>
                <a:lnTo>
                  <a:pt x="102857" y="60000"/>
                </a:lnTo>
                <a:lnTo>
                  <a:pt x="102857" y="75000"/>
                </a:lnTo>
                <a:lnTo>
                  <a:pt x="102857" y="90000"/>
                </a:lnTo>
                <a:lnTo>
                  <a:pt x="85714" y="105000"/>
                </a:lnTo>
                <a:lnTo>
                  <a:pt x="68571" y="105000"/>
                </a:lnTo>
                <a:lnTo>
                  <a:pt x="51428" y="105000"/>
                </a:lnTo>
                <a:lnTo>
                  <a:pt x="34285" y="90000"/>
                </a:lnTo>
                <a:lnTo>
                  <a:pt x="17142" y="75000"/>
                </a:lnTo>
                <a:lnTo>
                  <a:pt x="0" y="45000"/>
                </a:lnTo>
                <a:lnTo>
                  <a:pt x="0" y="30000"/>
                </a:lnTo>
                <a:lnTo>
                  <a:pt x="0" y="15000"/>
                </a:lnTo>
                <a:lnTo>
                  <a:pt x="0" y="0"/>
                </a:lnTo>
                <a:lnTo>
                  <a:pt x="17142" y="0"/>
                </a:lnTo>
                <a:lnTo>
                  <a:pt x="34285" y="0"/>
                </a:lnTo>
                <a:lnTo>
                  <a:pt x="34285" y="1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49" name="Shape 6549"/>
          <p:cNvSpPr/>
          <p:nvPr/>
        </p:nvSpPr>
        <p:spPr>
          <a:xfrm>
            <a:off x="3616325" y="5329237"/>
            <a:ext cx="25399" cy="28575"/>
          </a:xfrm>
          <a:custGeom>
            <a:pathLst>
              <a:path extrusionOk="0" h="120000" w="120000">
                <a:moveTo>
                  <a:pt x="46666" y="13333"/>
                </a:moveTo>
                <a:lnTo>
                  <a:pt x="46666" y="13333"/>
                </a:lnTo>
                <a:lnTo>
                  <a:pt x="66666" y="40000"/>
                </a:lnTo>
                <a:lnTo>
                  <a:pt x="80000" y="46666"/>
                </a:lnTo>
                <a:lnTo>
                  <a:pt x="93333" y="53333"/>
                </a:lnTo>
                <a:lnTo>
                  <a:pt x="106666" y="60000"/>
                </a:lnTo>
                <a:lnTo>
                  <a:pt x="113333" y="73333"/>
                </a:lnTo>
                <a:lnTo>
                  <a:pt x="113333" y="86666"/>
                </a:lnTo>
                <a:lnTo>
                  <a:pt x="106666" y="100000"/>
                </a:lnTo>
                <a:lnTo>
                  <a:pt x="93333" y="106666"/>
                </a:lnTo>
                <a:lnTo>
                  <a:pt x="80000" y="113333"/>
                </a:lnTo>
                <a:lnTo>
                  <a:pt x="66666" y="113333"/>
                </a:lnTo>
                <a:lnTo>
                  <a:pt x="53333" y="106666"/>
                </a:lnTo>
                <a:lnTo>
                  <a:pt x="40000" y="100000"/>
                </a:lnTo>
                <a:lnTo>
                  <a:pt x="33333" y="93333"/>
                </a:lnTo>
                <a:lnTo>
                  <a:pt x="20000" y="80000"/>
                </a:lnTo>
                <a:lnTo>
                  <a:pt x="13333" y="73333"/>
                </a:lnTo>
                <a:lnTo>
                  <a:pt x="6666" y="53333"/>
                </a:lnTo>
                <a:lnTo>
                  <a:pt x="6666" y="40000"/>
                </a:lnTo>
                <a:lnTo>
                  <a:pt x="0" y="33333"/>
                </a:lnTo>
                <a:lnTo>
                  <a:pt x="0" y="20000"/>
                </a:lnTo>
                <a:lnTo>
                  <a:pt x="0" y="6666"/>
                </a:lnTo>
                <a:lnTo>
                  <a:pt x="13333" y="0"/>
                </a:lnTo>
                <a:lnTo>
                  <a:pt x="33333" y="0"/>
                </a:lnTo>
                <a:lnTo>
                  <a:pt x="40000" y="6666"/>
                </a:lnTo>
                <a:lnTo>
                  <a:pt x="46666" y="1333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50" name="Shape 6550"/>
          <p:cNvSpPr/>
          <p:nvPr/>
        </p:nvSpPr>
        <p:spPr>
          <a:xfrm>
            <a:off x="3541712" y="5480050"/>
            <a:ext cx="11112" cy="11113"/>
          </a:xfrm>
          <a:custGeom>
            <a:pathLst>
              <a:path extrusionOk="0" h="120000" w="120000">
                <a:moveTo>
                  <a:pt x="45000" y="17142"/>
                </a:moveTo>
                <a:lnTo>
                  <a:pt x="75000" y="34285"/>
                </a:lnTo>
                <a:lnTo>
                  <a:pt x="90000" y="34285"/>
                </a:lnTo>
                <a:lnTo>
                  <a:pt x="90000" y="51428"/>
                </a:lnTo>
                <a:lnTo>
                  <a:pt x="105000" y="51428"/>
                </a:lnTo>
                <a:lnTo>
                  <a:pt x="105000" y="68571"/>
                </a:lnTo>
                <a:lnTo>
                  <a:pt x="105000" y="85714"/>
                </a:lnTo>
                <a:lnTo>
                  <a:pt x="90000" y="102857"/>
                </a:lnTo>
                <a:lnTo>
                  <a:pt x="75000" y="102857"/>
                </a:lnTo>
                <a:lnTo>
                  <a:pt x="60000" y="102857"/>
                </a:lnTo>
                <a:lnTo>
                  <a:pt x="45000" y="102857"/>
                </a:lnTo>
                <a:lnTo>
                  <a:pt x="30000" y="85714"/>
                </a:lnTo>
                <a:lnTo>
                  <a:pt x="15000" y="85714"/>
                </a:lnTo>
                <a:lnTo>
                  <a:pt x="0" y="85714"/>
                </a:lnTo>
                <a:lnTo>
                  <a:pt x="0" y="68571"/>
                </a:lnTo>
                <a:lnTo>
                  <a:pt x="0" y="51428"/>
                </a:lnTo>
                <a:lnTo>
                  <a:pt x="0" y="34285"/>
                </a:lnTo>
                <a:lnTo>
                  <a:pt x="0" y="17142"/>
                </a:lnTo>
                <a:lnTo>
                  <a:pt x="0" y="0"/>
                </a:lnTo>
                <a:lnTo>
                  <a:pt x="15000" y="0"/>
                </a:lnTo>
                <a:lnTo>
                  <a:pt x="30000" y="0"/>
                </a:lnTo>
                <a:lnTo>
                  <a:pt x="45000" y="0"/>
                </a:lnTo>
                <a:lnTo>
                  <a:pt x="45000" y="17142"/>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51" name="Shape 6551"/>
          <p:cNvSpPr/>
          <p:nvPr/>
        </p:nvSpPr>
        <p:spPr>
          <a:xfrm>
            <a:off x="3541712" y="5480050"/>
            <a:ext cx="26987" cy="26987"/>
          </a:xfrm>
          <a:custGeom>
            <a:pathLst>
              <a:path extrusionOk="0" h="120000" w="120000">
                <a:moveTo>
                  <a:pt x="50526" y="14117"/>
                </a:moveTo>
                <a:lnTo>
                  <a:pt x="50526" y="14117"/>
                </a:lnTo>
                <a:lnTo>
                  <a:pt x="75789" y="42352"/>
                </a:lnTo>
                <a:lnTo>
                  <a:pt x="94736" y="42352"/>
                </a:lnTo>
                <a:lnTo>
                  <a:pt x="94736" y="49411"/>
                </a:lnTo>
                <a:lnTo>
                  <a:pt x="107368" y="63529"/>
                </a:lnTo>
                <a:lnTo>
                  <a:pt x="113684" y="77647"/>
                </a:lnTo>
                <a:lnTo>
                  <a:pt x="113684" y="84705"/>
                </a:lnTo>
                <a:lnTo>
                  <a:pt x="107368" y="98823"/>
                </a:lnTo>
                <a:lnTo>
                  <a:pt x="101052" y="112941"/>
                </a:lnTo>
                <a:lnTo>
                  <a:pt x="94736" y="112941"/>
                </a:lnTo>
                <a:lnTo>
                  <a:pt x="75789" y="112941"/>
                </a:lnTo>
                <a:lnTo>
                  <a:pt x="56842" y="112941"/>
                </a:lnTo>
                <a:lnTo>
                  <a:pt x="50526" y="105882"/>
                </a:lnTo>
                <a:lnTo>
                  <a:pt x="37894" y="98823"/>
                </a:lnTo>
                <a:lnTo>
                  <a:pt x="12631" y="91764"/>
                </a:lnTo>
                <a:lnTo>
                  <a:pt x="6315" y="84705"/>
                </a:lnTo>
                <a:lnTo>
                  <a:pt x="0" y="77647"/>
                </a:lnTo>
                <a:lnTo>
                  <a:pt x="0" y="56470"/>
                </a:lnTo>
                <a:lnTo>
                  <a:pt x="6315" y="42352"/>
                </a:lnTo>
                <a:lnTo>
                  <a:pt x="6315" y="21176"/>
                </a:lnTo>
                <a:lnTo>
                  <a:pt x="6315" y="7058"/>
                </a:lnTo>
                <a:lnTo>
                  <a:pt x="18947" y="0"/>
                </a:lnTo>
                <a:lnTo>
                  <a:pt x="37894" y="0"/>
                </a:lnTo>
                <a:lnTo>
                  <a:pt x="50526" y="7058"/>
                </a:lnTo>
                <a:lnTo>
                  <a:pt x="50526" y="14117"/>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52" name="Shape 6552"/>
          <p:cNvSpPr/>
          <p:nvPr/>
        </p:nvSpPr>
        <p:spPr>
          <a:xfrm>
            <a:off x="3638550" y="5389562"/>
            <a:ext cx="0" cy="4762"/>
          </a:xfrm>
          <a:custGeom>
            <a:pathLst>
              <a:path extrusionOk="0" h="120000" w="120000">
                <a:moveTo>
                  <a:pt x="0" y="40000"/>
                </a:moveTo>
                <a:lnTo>
                  <a:pt x="0" y="40000"/>
                </a:lnTo>
                <a:lnTo>
                  <a:pt x="0" y="80000"/>
                </a:lnTo>
                <a:lnTo>
                  <a:pt x="0" y="40000"/>
                </a:lnTo>
                <a:lnTo>
                  <a:pt x="0" y="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53" name="Shape 6553"/>
          <p:cNvSpPr/>
          <p:nvPr/>
        </p:nvSpPr>
        <p:spPr>
          <a:xfrm>
            <a:off x="3638550" y="5389562"/>
            <a:ext cx="15875" cy="20636"/>
          </a:xfrm>
          <a:custGeom>
            <a:pathLst>
              <a:path extrusionOk="0" h="120000" w="120000">
                <a:moveTo>
                  <a:pt x="18461" y="36923"/>
                </a:moveTo>
                <a:lnTo>
                  <a:pt x="18461" y="36923"/>
                </a:lnTo>
                <a:lnTo>
                  <a:pt x="9230" y="55384"/>
                </a:lnTo>
                <a:lnTo>
                  <a:pt x="0" y="73846"/>
                </a:lnTo>
                <a:lnTo>
                  <a:pt x="0" y="92307"/>
                </a:lnTo>
                <a:lnTo>
                  <a:pt x="0" y="101538"/>
                </a:lnTo>
                <a:lnTo>
                  <a:pt x="18461" y="110769"/>
                </a:lnTo>
                <a:lnTo>
                  <a:pt x="27692" y="110769"/>
                </a:lnTo>
                <a:lnTo>
                  <a:pt x="46153" y="110769"/>
                </a:lnTo>
                <a:lnTo>
                  <a:pt x="110769" y="73846"/>
                </a:lnTo>
                <a:lnTo>
                  <a:pt x="92307" y="0"/>
                </a:lnTo>
                <a:lnTo>
                  <a:pt x="18461" y="3692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54" name="Shape 6554"/>
          <p:cNvSpPr/>
          <p:nvPr/>
        </p:nvSpPr>
        <p:spPr>
          <a:xfrm>
            <a:off x="3544887" y="5348287"/>
            <a:ext cx="4762" cy="4762"/>
          </a:xfrm>
          <a:custGeom>
            <a:pathLst>
              <a:path extrusionOk="0" h="120000" w="120000">
                <a:moveTo>
                  <a:pt x="0" y="40000"/>
                </a:moveTo>
                <a:lnTo>
                  <a:pt x="0" y="40000"/>
                </a:lnTo>
                <a:lnTo>
                  <a:pt x="0" y="80000"/>
                </a:lnTo>
                <a:lnTo>
                  <a:pt x="40000" y="80000"/>
                </a:lnTo>
                <a:lnTo>
                  <a:pt x="80000" y="40000"/>
                </a:lnTo>
                <a:lnTo>
                  <a:pt x="80000" y="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55" name="Shape 6555"/>
          <p:cNvSpPr/>
          <p:nvPr/>
        </p:nvSpPr>
        <p:spPr>
          <a:xfrm>
            <a:off x="3544887" y="5348287"/>
            <a:ext cx="19049" cy="20636"/>
          </a:xfrm>
          <a:custGeom>
            <a:pathLst>
              <a:path extrusionOk="0" h="120000" w="120000">
                <a:moveTo>
                  <a:pt x="17142" y="27692"/>
                </a:moveTo>
                <a:lnTo>
                  <a:pt x="17142" y="27692"/>
                </a:lnTo>
                <a:lnTo>
                  <a:pt x="8571" y="55384"/>
                </a:lnTo>
                <a:lnTo>
                  <a:pt x="0" y="64615"/>
                </a:lnTo>
                <a:lnTo>
                  <a:pt x="0" y="83076"/>
                </a:lnTo>
                <a:lnTo>
                  <a:pt x="0" y="92307"/>
                </a:lnTo>
                <a:lnTo>
                  <a:pt x="17142" y="101538"/>
                </a:lnTo>
                <a:lnTo>
                  <a:pt x="34285" y="110769"/>
                </a:lnTo>
                <a:lnTo>
                  <a:pt x="51428" y="101538"/>
                </a:lnTo>
                <a:lnTo>
                  <a:pt x="111428" y="64615"/>
                </a:lnTo>
                <a:lnTo>
                  <a:pt x="94285" y="0"/>
                </a:lnTo>
                <a:lnTo>
                  <a:pt x="17142" y="27692"/>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56" name="Shape 6556"/>
          <p:cNvSpPr/>
          <p:nvPr/>
        </p:nvSpPr>
        <p:spPr>
          <a:xfrm>
            <a:off x="3516312" y="5410200"/>
            <a:ext cx="1587" cy="12699"/>
          </a:xfrm>
          <a:custGeom>
            <a:pathLst>
              <a:path extrusionOk="0" h="120000" w="120000">
                <a:moveTo>
                  <a:pt x="0" y="30000"/>
                </a:moveTo>
                <a:lnTo>
                  <a:pt x="0" y="30000"/>
                </a:lnTo>
                <a:lnTo>
                  <a:pt x="0" y="45000"/>
                </a:lnTo>
                <a:lnTo>
                  <a:pt x="0" y="60000"/>
                </a:lnTo>
                <a:lnTo>
                  <a:pt x="0" y="75000"/>
                </a:lnTo>
                <a:lnTo>
                  <a:pt x="0" y="90000"/>
                </a:lnTo>
                <a:lnTo>
                  <a:pt x="0" y="105000"/>
                </a:lnTo>
                <a:lnTo>
                  <a:pt x="0" y="45000"/>
                </a:lnTo>
                <a:lnTo>
                  <a:pt x="0" y="0"/>
                </a:lnTo>
                <a:lnTo>
                  <a:pt x="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57" name="Shape 6557"/>
          <p:cNvSpPr/>
          <p:nvPr/>
        </p:nvSpPr>
        <p:spPr>
          <a:xfrm>
            <a:off x="3516312" y="5410200"/>
            <a:ext cx="19049" cy="28575"/>
          </a:xfrm>
          <a:custGeom>
            <a:pathLst>
              <a:path extrusionOk="0" h="120000" w="120000">
                <a:moveTo>
                  <a:pt x="20000" y="26666"/>
                </a:moveTo>
                <a:lnTo>
                  <a:pt x="20000" y="26666"/>
                </a:lnTo>
                <a:lnTo>
                  <a:pt x="10000" y="40000"/>
                </a:lnTo>
                <a:lnTo>
                  <a:pt x="0" y="53333"/>
                </a:lnTo>
                <a:lnTo>
                  <a:pt x="0" y="60000"/>
                </a:lnTo>
                <a:lnTo>
                  <a:pt x="0" y="73333"/>
                </a:lnTo>
                <a:lnTo>
                  <a:pt x="20000" y="80000"/>
                </a:lnTo>
                <a:lnTo>
                  <a:pt x="40000" y="93333"/>
                </a:lnTo>
                <a:lnTo>
                  <a:pt x="70000" y="106666"/>
                </a:lnTo>
                <a:lnTo>
                  <a:pt x="80000" y="113333"/>
                </a:lnTo>
                <a:lnTo>
                  <a:pt x="110000" y="46666"/>
                </a:lnTo>
                <a:lnTo>
                  <a:pt x="100000" y="0"/>
                </a:lnTo>
                <a:lnTo>
                  <a:pt x="20000" y="26666"/>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58" name="Shape 6558"/>
          <p:cNvSpPr/>
          <p:nvPr/>
        </p:nvSpPr>
        <p:spPr>
          <a:xfrm>
            <a:off x="3581400" y="5440362"/>
            <a:ext cx="14288" cy="14287"/>
          </a:xfrm>
          <a:custGeom>
            <a:pathLst>
              <a:path extrusionOk="0" h="120000" w="120000">
                <a:moveTo>
                  <a:pt x="108000" y="66666"/>
                </a:moveTo>
                <a:lnTo>
                  <a:pt x="84000" y="66666"/>
                </a:lnTo>
                <a:lnTo>
                  <a:pt x="72000" y="66666"/>
                </a:lnTo>
                <a:lnTo>
                  <a:pt x="48000" y="66666"/>
                </a:lnTo>
                <a:lnTo>
                  <a:pt x="48000" y="53333"/>
                </a:lnTo>
                <a:lnTo>
                  <a:pt x="48000" y="40000"/>
                </a:lnTo>
                <a:lnTo>
                  <a:pt x="36000" y="26666"/>
                </a:lnTo>
                <a:lnTo>
                  <a:pt x="36000" y="13333"/>
                </a:lnTo>
                <a:lnTo>
                  <a:pt x="24000" y="13333"/>
                </a:lnTo>
                <a:lnTo>
                  <a:pt x="12000" y="0"/>
                </a:lnTo>
                <a:lnTo>
                  <a:pt x="0" y="0"/>
                </a:lnTo>
                <a:lnTo>
                  <a:pt x="0" y="26666"/>
                </a:lnTo>
                <a:lnTo>
                  <a:pt x="12000" y="40000"/>
                </a:lnTo>
                <a:lnTo>
                  <a:pt x="12000" y="53333"/>
                </a:lnTo>
                <a:lnTo>
                  <a:pt x="12000" y="66666"/>
                </a:lnTo>
                <a:lnTo>
                  <a:pt x="24000" y="80000"/>
                </a:lnTo>
                <a:lnTo>
                  <a:pt x="36000" y="93333"/>
                </a:lnTo>
                <a:lnTo>
                  <a:pt x="48000" y="106666"/>
                </a:lnTo>
                <a:lnTo>
                  <a:pt x="60000" y="106666"/>
                </a:lnTo>
                <a:lnTo>
                  <a:pt x="72000" y="106666"/>
                </a:lnTo>
                <a:lnTo>
                  <a:pt x="84000" y="80000"/>
                </a:lnTo>
                <a:lnTo>
                  <a:pt x="108000" y="6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59" name="Shape 6559"/>
          <p:cNvSpPr/>
          <p:nvPr/>
        </p:nvSpPr>
        <p:spPr>
          <a:xfrm>
            <a:off x="3581400" y="5440362"/>
            <a:ext cx="31750" cy="30161"/>
          </a:xfrm>
          <a:custGeom>
            <a:pathLst>
              <a:path extrusionOk="0" h="120000" w="120000">
                <a:moveTo>
                  <a:pt x="114545" y="69473"/>
                </a:moveTo>
                <a:lnTo>
                  <a:pt x="114545" y="69473"/>
                </a:lnTo>
                <a:lnTo>
                  <a:pt x="87272" y="69473"/>
                </a:lnTo>
                <a:lnTo>
                  <a:pt x="70909" y="75789"/>
                </a:lnTo>
                <a:lnTo>
                  <a:pt x="49090" y="75789"/>
                </a:lnTo>
                <a:lnTo>
                  <a:pt x="43636" y="63157"/>
                </a:lnTo>
                <a:lnTo>
                  <a:pt x="43636" y="44210"/>
                </a:lnTo>
                <a:lnTo>
                  <a:pt x="38181" y="31578"/>
                </a:lnTo>
                <a:lnTo>
                  <a:pt x="32727" y="18947"/>
                </a:lnTo>
                <a:lnTo>
                  <a:pt x="27272" y="12631"/>
                </a:lnTo>
                <a:lnTo>
                  <a:pt x="10909" y="6315"/>
                </a:lnTo>
                <a:lnTo>
                  <a:pt x="5454" y="0"/>
                </a:lnTo>
                <a:lnTo>
                  <a:pt x="0" y="6315"/>
                </a:lnTo>
                <a:lnTo>
                  <a:pt x="0" y="25263"/>
                </a:lnTo>
                <a:lnTo>
                  <a:pt x="5454" y="37894"/>
                </a:lnTo>
                <a:lnTo>
                  <a:pt x="5454" y="56842"/>
                </a:lnTo>
                <a:lnTo>
                  <a:pt x="5454" y="69473"/>
                </a:lnTo>
                <a:lnTo>
                  <a:pt x="10909" y="75789"/>
                </a:lnTo>
                <a:lnTo>
                  <a:pt x="27272" y="88421"/>
                </a:lnTo>
                <a:lnTo>
                  <a:pt x="38181" y="101052"/>
                </a:lnTo>
                <a:lnTo>
                  <a:pt x="43636" y="113684"/>
                </a:lnTo>
                <a:lnTo>
                  <a:pt x="60000" y="113684"/>
                </a:lnTo>
                <a:lnTo>
                  <a:pt x="70909" y="107368"/>
                </a:lnTo>
                <a:lnTo>
                  <a:pt x="87272" y="88421"/>
                </a:lnTo>
                <a:lnTo>
                  <a:pt x="109090" y="75789"/>
                </a:lnTo>
                <a:lnTo>
                  <a:pt x="114545" y="6947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60" name="Shape 6560"/>
          <p:cNvSpPr/>
          <p:nvPr/>
        </p:nvSpPr>
        <p:spPr>
          <a:xfrm>
            <a:off x="3568700" y="5378450"/>
            <a:ext cx="9524" cy="9524"/>
          </a:xfrm>
          <a:custGeom>
            <a:pathLst>
              <a:path extrusionOk="0" h="120000" w="120000">
                <a:moveTo>
                  <a:pt x="0" y="100000"/>
                </a:moveTo>
                <a:lnTo>
                  <a:pt x="17142" y="40000"/>
                </a:lnTo>
                <a:lnTo>
                  <a:pt x="34285" y="0"/>
                </a:lnTo>
                <a:lnTo>
                  <a:pt x="85714" y="0"/>
                </a:lnTo>
                <a:lnTo>
                  <a:pt x="102857" y="0"/>
                </a:lnTo>
                <a:lnTo>
                  <a:pt x="0" y="10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61" name="Shape 6561"/>
          <p:cNvSpPr/>
          <p:nvPr/>
        </p:nvSpPr>
        <p:spPr>
          <a:xfrm>
            <a:off x="3576637" y="5386387"/>
            <a:ext cx="11112" cy="9524"/>
          </a:xfrm>
          <a:custGeom>
            <a:pathLst>
              <a:path extrusionOk="0" h="120000" w="120000">
                <a:moveTo>
                  <a:pt x="102857" y="0"/>
                </a:moveTo>
                <a:lnTo>
                  <a:pt x="102857" y="0"/>
                </a:lnTo>
                <a:lnTo>
                  <a:pt x="85714" y="60000"/>
                </a:lnTo>
                <a:lnTo>
                  <a:pt x="68571" y="100000"/>
                </a:lnTo>
                <a:lnTo>
                  <a:pt x="17142" y="100000"/>
                </a:lnTo>
                <a:lnTo>
                  <a:pt x="0" y="10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62" name="Shape 6562"/>
          <p:cNvSpPr/>
          <p:nvPr/>
        </p:nvSpPr>
        <p:spPr>
          <a:xfrm>
            <a:off x="3616325" y="5454650"/>
            <a:ext cx="14288" cy="17462"/>
          </a:xfrm>
          <a:custGeom>
            <a:pathLst>
              <a:path extrusionOk="0" h="120000" w="120000">
                <a:moveTo>
                  <a:pt x="108000" y="0"/>
                </a:moveTo>
                <a:lnTo>
                  <a:pt x="96000" y="21818"/>
                </a:lnTo>
                <a:lnTo>
                  <a:pt x="84000" y="32727"/>
                </a:lnTo>
                <a:lnTo>
                  <a:pt x="72000" y="43636"/>
                </a:lnTo>
                <a:lnTo>
                  <a:pt x="72000" y="54545"/>
                </a:lnTo>
                <a:lnTo>
                  <a:pt x="60000" y="54545"/>
                </a:lnTo>
                <a:lnTo>
                  <a:pt x="60000" y="65454"/>
                </a:lnTo>
                <a:lnTo>
                  <a:pt x="48000" y="76363"/>
                </a:lnTo>
                <a:lnTo>
                  <a:pt x="36000" y="87272"/>
                </a:lnTo>
                <a:lnTo>
                  <a:pt x="24000" y="98181"/>
                </a:lnTo>
                <a:lnTo>
                  <a:pt x="12000" y="109090"/>
                </a:lnTo>
                <a:lnTo>
                  <a:pt x="0" y="10909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63" name="Shape 6563"/>
          <p:cNvSpPr/>
          <p:nvPr/>
        </p:nvSpPr>
        <p:spPr>
          <a:xfrm>
            <a:off x="3616325" y="5454650"/>
            <a:ext cx="30162" cy="33338"/>
          </a:xfrm>
          <a:custGeom>
            <a:pathLst>
              <a:path extrusionOk="0" h="120000" w="120000">
                <a:moveTo>
                  <a:pt x="114285" y="0"/>
                </a:moveTo>
                <a:lnTo>
                  <a:pt x="114285" y="0"/>
                </a:lnTo>
                <a:lnTo>
                  <a:pt x="102857" y="17142"/>
                </a:lnTo>
                <a:lnTo>
                  <a:pt x="80000" y="28571"/>
                </a:lnTo>
                <a:lnTo>
                  <a:pt x="68571" y="40000"/>
                </a:lnTo>
                <a:lnTo>
                  <a:pt x="68571" y="45714"/>
                </a:lnTo>
                <a:lnTo>
                  <a:pt x="68571" y="51428"/>
                </a:lnTo>
                <a:lnTo>
                  <a:pt x="62857" y="57142"/>
                </a:lnTo>
                <a:lnTo>
                  <a:pt x="57142" y="68571"/>
                </a:lnTo>
                <a:lnTo>
                  <a:pt x="51428" y="80000"/>
                </a:lnTo>
                <a:lnTo>
                  <a:pt x="40000" y="85714"/>
                </a:lnTo>
                <a:lnTo>
                  <a:pt x="22857" y="97142"/>
                </a:lnTo>
                <a:lnTo>
                  <a:pt x="5714" y="108571"/>
                </a:lnTo>
                <a:lnTo>
                  <a:pt x="0" y="11428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64" name="Shape 6564"/>
          <p:cNvSpPr/>
          <p:nvPr/>
        </p:nvSpPr>
        <p:spPr>
          <a:xfrm>
            <a:off x="3582987" y="5486400"/>
            <a:ext cx="12699" cy="19049"/>
          </a:xfrm>
          <a:custGeom>
            <a:pathLst>
              <a:path extrusionOk="0" h="120000" w="120000">
                <a:moveTo>
                  <a:pt x="106666" y="110000"/>
                </a:moveTo>
                <a:lnTo>
                  <a:pt x="80000" y="90000"/>
                </a:lnTo>
                <a:lnTo>
                  <a:pt x="66666" y="70000"/>
                </a:lnTo>
                <a:lnTo>
                  <a:pt x="53333" y="50000"/>
                </a:lnTo>
                <a:lnTo>
                  <a:pt x="40000" y="40000"/>
                </a:lnTo>
                <a:lnTo>
                  <a:pt x="40000" y="20000"/>
                </a:lnTo>
                <a:lnTo>
                  <a:pt x="26666" y="10000"/>
                </a:lnTo>
                <a:lnTo>
                  <a:pt x="0" y="10000"/>
                </a:lnTo>
                <a:lnTo>
                  <a:pt x="0" y="0"/>
                </a:lnTo>
                <a:lnTo>
                  <a:pt x="106666" y="11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65" name="Shape 6565"/>
          <p:cNvSpPr/>
          <p:nvPr/>
        </p:nvSpPr>
        <p:spPr>
          <a:xfrm>
            <a:off x="3582987" y="5486400"/>
            <a:ext cx="30161" cy="34924"/>
          </a:xfrm>
          <a:custGeom>
            <a:pathLst>
              <a:path extrusionOk="0" h="120000" w="120000">
                <a:moveTo>
                  <a:pt x="114285" y="114545"/>
                </a:moveTo>
                <a:lnTo>
                  <a:pt x="114285" y="114545"/>
                </a:lnTo>
                <a:lnTo>
                  <a:pt x="85714" y="98181"/>
                </a:lnTo>
                <a:lnTo>
                  <a:pt x="74285" y="76363"/>
                </a:lnTo>
                <a:lnTo>
                  <a:pt x="51428" y="54545"/>
                </a:lnTo>
                <a:lnTo>
                  <a:pt x="45714" y="38181"/>
                </a:lnTo>
                <a:lnTo>
                  <a:pt x="40000" y="21818"/>
                </a:lnTo>
                <a:lnTo>
                  <a:pt x="28571" y="10909"/>
                </a:lnTo>
                <a:lnTo>
                  <a:pt x="5714" y="5454"/>
                </a:lnTo>
                <a:lnTo>
                  <a:pt x="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66" name="Shape 6566"/>
          <p:cNvSpPr/>
          <p:nvPr/>
        </p:nvSpPr>
        <p:spPr>
          <a:xfrm>
            <a:off x="3567112" y="5332412"/>
            <a:ext cx="14287" cy="15875"/>
          </a:xfrm>
          <a:custGeom>
            <a:pathLst>
              <a:path extrusionOk="0" h="120000" w="120000">
                <a:moveTo>
                  <a:pt x="108000" y="0"/>
                </a:moveTo>
                <a:lnTo>
                  <a:pt x="48000" y="0"/>
                </a:lnTo>
                <a:lnTo>
                  <a:pt x="0" y="0"/>
                </a:lnTo>
                <a:lnTo>
                  <a:pt x="0" y="108000"/>
                </a:lnTo>
                <a:lnTo>
                  <a:pt x="48000" y="108000"/>
                </a:lnTo>
                <a:lnTo>
                  <a:pt x="108000" y="10800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67" name="Shape 6567"/>
          <p:cNvSpPr/>
          <p:nvPr/>
        </p:nvSpPr>
        <p:spPr>
          <a:xfrm>
            <a:off x="3595687" y="5365750"/>
            <a:ext cx="12699" cy="14288"/>
          </a:xfrm>
          <a:custGeom>
            <a:pathLst>
              <a:path extrusionOk="0" h="120000" w="120000">
                <a:moveTo>
                  <a:pt x="66666" y="53333"/>
                </a:moveTo>
                <a:lnTo>
                  <a:pt x="66666" y="0"/>
                </a:lnTo>
                <a:lnTo>
                  <a:pt x="40000" y="0"/>
                </a:lnTo>
                <a:lnTo>
                  <a:pt x="0" y="0"/>
                </a:lnTo>
                <a:lnTo>
                  <a:pt x="0" y="53333"/>
                </a:lnTo>
                <a:lnTo>
                  <a:pt x="0" y="106666"/>
                </a:lnTo>
                <a:lnTo>
                  <a:pt x="40000" y="106666"/>
                </a:lnTo>
                <a:lnTo>
                  <a:pt x="66666" y="106666"/>
                </a:lnTo>
                <a:lnTo>
                  <a:pt x="106666" y="106666"/>
                </a:lnTo>
                <a:lnTo>
                  <a:pt x="106666" y="53333"/>
                </a:lnTo>
                <a:lnTo>
                  <a:pt x="66666"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68" name="Shape 6568"/>
          <p:cNvSpPr/>
          <p:nvPr/>
        </p:nvSpPr>
        <p:spPr>
          <a:xfrm>
            <a:off x="3581400" y="5402262"/>
            <a:ext cx="12699" cy="12699"/>
          </a:xfrm>
          <a:custGeom>
            <a:pathLst>
              <a:path extrusionOk="0" h="120000" w="120000">
                <a:moveTo>
                  <a:pt x="106666" y="30000"/>
                </a:moveTo>
                <a:lnTo>
                  <a:pt x="66666" y="0"/>
                </a:lnTo>
                <a:lnTo>
                  <a:pt x="40000" y="0"/>
                </a:lnTo>
                <a:lnTo>
                  <a:pt x="40000" y="30000"/>
                </a:lnTo>
                <a:lnTo>
                  <a:pt x="0" y="30000"/>
                </a:lnTo>
                <a:lnTo>
                  <a:pt x="0" y="75000"/>
                </a:lnTo>
                <a:lnTo>
                  <a:pt x="0" y="105000"/>
                </a:lnTo>
                <a:lnTo>
                  <a:pt x="40000" y="105000"/>
                </a:lnTo>
                <a:lnTo>
                  <a:pt x="66666" y="105000"/>
                </a:lnTo>
                <a:lnTo>
                  <a:pt x="106666" y="75000"/>
                </a:lnTo>
                <a:lnTo>
                  <a:pt x="106666"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69" name="Shape 6569"/>
          <p:cNvSpPr/>
          <p:nvPr/>
        </p:nvSpPr>
        <p:spPr>
          <a:xfrm>
            <a:off x="3511550" y="5367337"/>
            <a:ext cx="12699" cy="12699"/>
          </a:xfrm>
          <a:custGeom>
            <a:pathLst>
              <a:path extrusionOk="0" h="120000" w="120000">
                <a:moveTo>
                  <a:pt x="108000" y="30000"/>
                </a:moveTo>
                <a:lnTo>
                  <a:pt x="108000" y="0"/>
                </a:lnTo>
                <a:lnTo>
                  <a:pt x="48000" y="0"/>
                </a:lnTo>
                <a:lnTo>
                  <a:pt x="0" y="0"/>
                </a:lnTo>
                <a:lnTo>
                  <a:pt x="0" y="30000"/>
                </a:lnTo>
                <a:lnTo>
                  <a:pt x="0" y="75000"/>
                </a:lnTo>
                <a:lnTo>
                  <a:pt x="48000" y="105000"/>
                </a:lnTo>
                <a:lnTo>
                  <a:pt x="108000" y="105000"/>
                </a:lnTo>
                <a:lnTo>
                  <a:pt x="108000" y="75000"/>
                </a:lnTo>
                <a:lnTo>
                  <a:pt x="108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70" name="Shape 6570"/>
          <p:cNvSpPr/>
          <p:nvPr/>
        </p:nvSpPr>
        <p:spPr>
          <a:xfrm>
            <a:off x="3486150" y="5473700"/>
            <a:ext cx="12699" cy="12699"/>
          </a:xfrm>
          <a:custGeom>
            <a:pathLst>
              <a:path extrusionOk="0" h="120000" w="120000">
                <a:moveTo>
                  <a:pt x="106666" y="0"/>
                </a:moveTo>
                <a:lnTo>
                  <a:pt x="106666" y="0"/>
                </a:lnTo>
                <a:lnTo>
                  <a:pt x="66666" y="0"/>
                </a:lnTo>
                <a:lnTo>
                  <a:pt x="40000" y="0"/>
                </a:lnTo>
                <a:lnTo>
                  <a:pt x="0" y="30000"/>
                </a:lnTo>
                <a:lnTo>
                  <a:pt x="40000" y="75000"/>
                </a:lnTo>
                <a:lnTo>
                  <a:pt x="40000" y="105000"/>
                </a:lnTo>
                <a:lnTo>
                  <a:pt x="66666" y="105000"/>
                </a:lnTo>
                <a:lnTo>
                  <a:pt x="106666" y="75000"/>
                </a:lnTo>
                <a:lnTo>
                  <a:pt x="106666" y="30000"/>
                </a:lnTo>
                <a:lnTo>
                  <a:pt x="10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71" name="Shape 6571"/>
          <p:cNvSpPr/>
          <p:nvPr/>
        </p:nvSpPr>
        <p:spPr>
          <a:xfrm>
            <a:off x="3473450" y="5434012"/>
            <a:ext cx="12699" cy="14287"/>
          </a:xfrm>
          <a:custGeom>
            <a:pathLst>
              <a:path extrusionOk="0" h="120000" w="120000">
                <a:moveTo>
                  <a:pt x="106666" y="53333"/>
                </a:moveTo>
                <a:lnTo>
                  <a:pt x="66666" y="0"/>
                </a:lnTo>
                <a:lnTo>
                  <a:pt x="40000" y="53333"/>
                </a:lnTo>
                <a:lnTo>
                  <a:pt x="0" y="53333"/>
                </a:lnTo>
                <a:lnTo>
                  <a:pt x="40000" y="53333"/>
                </a:lnTo>
                <a:lnTo>
                  <a:pt x="40000" y="106666"/>
                </a:lnTo>
                <a:lnTo>
                  <a:pt x="66666" y="106666"/>
                </a:lnTo>
                <a:lnTo>
                  <a:pt x="106666" y="106666"/>
                </a:lnTo>
                <a:lnTo>
                  <a:pt x="106666"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72" name="Shape 6572"/>
          <p:cNvSpPr/>
          <p:nvPr/>
        </p:nvSpPr>
        <p:spPr>
          <a:xfrm>
            <a:off x="3608387" y="5448300"/>
            <a:ext cx="15875" cy="12699"/>
          </a:xfrm>
          <a:custGeom>
            <a:pathLst>
              <a:path extrusionOk="0" h="120000" w="120000">
                <a:moveTo>
                  <a:pt x="108000" y="30000"/>
                </a:moveTo>
                <a:lnTo>
                  <a:pt x="48000" y="0"/>
                </a:lnTo>
                <a:lnTo>
                  <a:pt x="48000" y="30000"/>
                </a:lnTo>
                <a:lnTo>
                  <a:pt x="0" y="30000"/>
                </a:lnTo>
                <a:lnTo>
                  <a:pt x="0" y="75000"/>
                </a:lnTo>
                <a:lnTo>
                  <a:pt x="0" y="105000"/>
                </a:lnTo>
                <a:lnTo>
                  <a:pt x="48000" y="105000"/>
                </a:lnTo>
                <a:lnTo>
                  <a:pt x="108000" y="75000"/>
                </a:lnTo>
                <a:lnTo>
                  <a:pt x="108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73" name="Shape 6573"/>
          <p:cNvSpPr/>
          <p:nvPr/>
        </p:nvSpPr>
        <p:spPr>
          <a:xfrm>
            <a:off x="3652837" y="5422900"/>
            <a:ext cx="12699" cy="14288"/>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74" name="Shape 6574"/>
          <p:cNvSpPr/>
          <p:nvPr/>
        </p:nvSpPr>
        <p:spPr>
          <a:xfrm>
            <a:off x="3638550" y="5468937"/>
            <a:ext cx="12699"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75" name="Shape 6575"/>
          <p:cNvSpPr/>
          <p:nvPr/>
        </p:nvSpPr>
        <p:spPr>
          <a:xfrm>
            <a:off x="3552825" y="5508625"/>
            <a:ext cx="12699" cy="12699"/>
          </a:xfrm>
          <a:custGeom>
            <a:pathLst>
              <a:path extrusionOk="0" h="120000" w="120000">
                <a:moveTo>
                  <a:pt x="66666" y="30000"/>
                </a:moveTo>
                <a:lnTo>
                  <a:pt x="66666" y="0"/>
                </a:lnTo>
                <a:lnTo>
                  <a:pt x="40000" y="0"/>
                </a:lnTo>
                <a:lnTo>
                  <a:pt x="0" y="30000"/>
                </a:lnTo>
                <a:lnTo>
                  <a:pt x="0" y="75000"/>
                </a:lnTo>
                <a:lnTo>
                  <a:pt x="0" y="105000"/>
                </a:lnTo>
                <a:lnTo>
                  <a:pt x="40000" y="105000"/>
                </a:lnTo>
                <a:lnTo>
                  <a:pt x="66666" y="105000"/>
                </a:lnTo>
                <a:lnTo>
                  <a:pt x="106666" y="75000"/>
                </a:lnTo>
                <a:lnTo>
                  <a:pt x="66666"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76" name="Shape 6576"/>
          <p:cNvSpPr/>
          <p:nvPr/>
        </p:nvSpPr>
        <p:spPr>
          <a:xfrm>
            <a:off x="3594100" y="5302250"/>
            <a:ext cx="12699" cy="14288"/>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77" name="Shape 6577"/>
          <p:cNvSpPr/>
          <p:nvPr/>
        </p:nvSpPr>
        <p:spPr>
          <a:xfrm>
            <a:off x="3536950" y="5307012"/>
            <a:ext cx="11113" cy="12699"/>
          </a:xfrm>
          <a:custGeom>
            <a:pathLst>
              <a:path extrusionOk="0" h="120000" w="120000">
                <a:moveTo>
                  <a:pt x="75000" y="30000"/>
                </a:moveTo>
                <a:lnTo>
                  <a:pt x="75000" y="0"/>
                </a:lnTo>
                <a:lnTo>
                  <a:pt x="30000" y="0"/>
                </a:lnTo>
                <a:lnTo>
                  <a:pt x="0" y="30000"/>
                </a:lnTo>
                <a:lnTo>
                  <a:pt x="0" y="75000"/>
                </a:lnTo>
                <a:lnTo>
                  <a:pt x="0" y="105000"/>
                </a:lnTo>
                <a:lnTo>
                  <a:pt x="30000" y="105000"/>
                </a:lnTo>
                <a:lnTo>
                  <a:pt x="75000" y="105000"/>
                </a:lnTo>
                <a:lnTo>
                  <a:pt x="105000" y="75000"/>
                </a:lnTo>
                <a:lnTo>
                  <a:pt x="75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78" name="Shape 6578"/>
          <p:cNvSpPr/>
          <p:nvPr/>
        </p:nvSpPr>
        <p:spPr>
          <a:xfrm>
            <a:off x="3476625" y="5364162"/>
            <a:ext cx="14288" cy="14287"/>
          </a:xfrm>
          <a:custGeom>
            <a:pathLst>
              <a:path extrusionOk="0" h="120000" w="120000">
                <a:moveTo>
                  <a:pt x="48000" y="0"/>
                </a:moveTo>
                <a:lnTo>
                  <a:pt x="48000" y="0"/>
                </a:lnTo>
                <a:lnTo>
                  <a:pt x="0" y="0"/>
                </a:lnTo>
                <a:lnTo>
                  <a:pt x="0" y="53333"/>
                </a:lnTo>
                <a:lnTo>
                  <a:pt x="0" y="106666"/>
                </a:lnTo>
                <a:lnTo>
                  <a:pt x="48000" y="106666"/>
                </a:lnTo>
                <a:lnTo>
                  <a:pt x="48000" y="53333"/>
                </a:lnTo>
                <a:lnTo>
                  <a:pt x="108000" y="53333"/>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79" name="Shape 6579"/>
          <p:cNvSpPr/>
          <p:nvPr/>
        </p:nvSpPr>
        <p:spPr>
          <a:xfrm>
            <a:off x="3489325" y="5421312"/>
            <a:ext cx="14288" cy="14287"/>
          </a:xfrm>
          <a:custGeom>
            <a:pathLst>
              <a:path extrusionOk="0" h="120000" w="120000">
                <a:moveTo>
                  <a:pt x="108000" y="0"/>
                </a:moveTo>
                <a:lnTo>
                  <a:pt x="108000" y="0"/>
                </a:ln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80" name="Shape 6580"/>
          <p:cNvSpPr/>
          <p:nvPr/>
        </p:nvSpPr>
        <p:spPr>
          <a:xfrm>
            <a:off x="3467100" y="5402262"/>
            <a:ext cx="14288" cy="12699"/>
          </a:xfrm>
          <a:custGeom>
            <a:pathLst>
              <a:path extrusionOk="0" h="120000" w="120000">
                <a:moveTo>
                  <a:pt x="108000" y="30000"/>
                </a:moveTo>
                <a:lnTo>
                  <a:pt x="48000" y="0"/>
                </a:lnTo>
                <a:lnTo>
                  <a:pt x="48000" y="30000"/>
                </a:lnTo>
                <a:lnTo>
                  <a:pt x="0" y="30000"/>
                </a:lnTo>
                <a:lnTo>
                  <a:pt x="0" y="75000"/>
                </a:lnTo>
                <a:lnTo>
                  <a:pt x="48000" y="75000"/>
                </a:lnTo>
                <a:lnTo>
                  <a:pt x="48000" y="105000"/>
                </a:lnTo>
                <a:lnTo>
                  <a:pt x="108000" y="75000"/>
                </a:lnTo>
                <a:lnTo>
                  <a:pt x="108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81" name="Shape 6581"/>
          <p:cNvSpPr/>
          <p:nvPr/>
        </p:nvSpPr>
        <p:spPr>
          <a:xfrm>
            <a:off x="3109913" y="5262562"/>
            <a:ext cx="242886" cy="268286"/>
          </a:xfrm>
          <a:custGeom>
            <a:pathLst>
              <a:path extrusionOk="0" h="120000" w="120000">
                <a:moveTo>
                  <a:pt x="50232" y="0"/>
                </a:moveTo>
                <a:lnTo>
                  <a:pt x="50232" y="0"/>
                </a:lnTo>
                <a:lnTo>
                  <a:pt x="55116" y="0"/>
                </a:lnTo>
                <a:lnTo>
                  <a:pt x="58604" y="710"/>
                </a:lnTo>
                <a:lnTo>
                  <a:pt x="63488" y="2130"/>
                </a:lnTo>
                <a:lnTo>
                  <a:pt x="66976" y="2130"/>
                </a:lnTo>
                <a:lnTo>
                  <a:pt x="69069" y="3550"/>
                </a:lnTo>
                <a:lnTo>
                  <a:pt x="73255" y="4970"/>
                </a:lnTo>
                <a:lnTo>
                  <a:pt x="76744" y="6390"/>
                </a:lnTo>
                <a:lnTo>
                  <a:pt x="80930" y="7100"/>
                </a:lnTo>
                <a:lnTo>
                  <a:pt x="83720" y="7100"/>
                </a:lnTo>
                <a:lnTo>
                  <a:pt x="87906" y="8520"/>
                </a:lnTo>
                <a:lnTo>
                  <a:pt x="90000" y="9940"/>
                </a:lnTo>
                <a:lnTo>
                  <a:pt x="94186" y="11360"/>
                </a:lnTo>
                <a:lnTo>
                  <a:pt x="95581" y="12781"/>
                </a:lnTo>
                <a:lnTo>
                  <a:pt x="99069" y="14201"/>
                </a:lnTo>
                <a:lnTo>
                  <a:pt x="100465" y="15621"/>
                </a:lnTo>
                <a:lnTo>
                  <a:pt x="102558" y="17041"/>
                </a:lnTo>
                <a:lnTo>
                  <a:pt x="104651" y="19171"/>
                </a:lnTo>
                <a:lnTo>
                  <a:pt x="105348" y="20591"/>
                </a:lnTo>
                <a:lnTo>
                  <a:pt x="107441" y="23431"/>
                </a:lnTo>
                <a:lnTo>
                  <a:pt x="108837" y="25562"/>
                </a:lnTo>
                <a:lnTo>
                  <a:pt x="108837" y="28402"/>
                </a:lnTo>
                <a:lnTo>
                  <a:pt x="110930" y="31242"/>
                </a:lnTo>
                <a:lnTo>
                  <a:pt x="111627" y="34082"/>
                </a:lnTo>
                <a:lnTo>
                  <a:pt x="112325" y="37633"/>
                </a:lnTo>
                <a:lnTo>
                  <a:pt x="113023" y="40473"/>
                </a:lnTo>
                <a:lnTo>
                  <a:pt x="114418" y="44023"/>
                </a:lnTo>
                <a:lnTo>
                  <a:pt x="116511" y="47573"/>
                </a:lnTo>
                <a:lnTo>
                  <a:pt x="117906" y="51834"/>
                </a:lnTo>
                <a:lnTo>
                  <a:pt x="119302" y="56094"/>
                </a:lnTo>
                <a:lnTo>
                  <a:pt x="119302" y="60355"/>
                </a:lnTo>
                <a:lnTo>
                  <a:pt x="119302" y="63905"/>
                </a:lnTo>
                <a:lnTo>
                  <a:pt x="119302" y="66745"/>
                </a:lnTo>
                <a:lnTo>
                  <a:pt x="117906" y="70295"/>
                </a:lnTo>
                <a:lnTo>
                  <a:pt x="115116" y="74556"/>
                </a:lnTo>
                <a:lnTo>
                  <a:pt x="113720" y="79526"/>
                </a:lnTo>
                <a:lnTo>
                  <a:pt x="110930" y="84497"/>
                </a:lnTo>
                <a:lnTo>
                  <a:pt x="108139" y="89467"/>
                </a:lnTo>
                <a:lnTo>
                  <a:pt x="105348" y="93727"/>
                </a:lnTo>
                <a:lnTo>
                  <a:pt x="102558" y="97278"/>
                </a:lnTo>
                <a:lnTo>
                  <a:pt x="100465" y="100118"/>
                </a:lnTo>
                <a:lnTo>
                  <a:pt x="97674" y="102248"/>
                </a:lnTo>
                <a:lnTo>
                  <a:pt x="92790" y="105798"/>
                </a:lnTo>
                <a:lnTo>
                  <a:pt x="86511" y="110059"/>
                </a:lnTo>
                <a:lnTo>
                  <a:pt x="79534" y="114319"/>
                </a:lnTo>
                <a:lnTo>
                  <a:pt x="70465" y="117869"/>
                </a:lnTo>
                <a:lnTo>
                  <a:pt x="62093" y="119289"/>
                </a:lnTo>
                <a:lnTo>
                  <a:pt x="53720" y="119289"/>
                </a:lnTo>
                <a:lnTo>
                  <a:pt x="44651" y="117159"/>
                </a:lnTo>
                <a:lnTo>
                  <a:pt x="41860" y="115739"/>
                </a:lnTo>
                <a:lnTo>
                  <a:pt x="38372" y="114319"/>
                </a:lnTo>
                <a:lnTo>
                  <a:pt x="34883" y="111479"/>
                </a:lnTo>
                <a:lnTo>
                  <a:pt x="30000" y="109349"/>
                </a:lnTo>
                <a:lnTo>
                  <a:pt x="25813" y="106508"/>
                </a:lnTo>
                <a:lnTo>
                  <a:pt x="22325" y="104378"/>
                </a:lnTo>
                <a:lnTo>
                  <a:pt x="19534" y="101538"/>
                </a:lnTo>
                <a:lnTo>
                  <a:pt x="16744" y="98698"/>
                </a:lnTo>
                <a:lnTo>
                  <a:pt x="13953" y="95857"/>
                </a:lnTo>
                <a:lnTo>
                  <a:pt x="12558" y="91597"/>
                </a:lnTo>
                <a:lnTo>
                  <a:pt x="9767" y="86627"/>
                </a:lnTo>
                <a:lnTo>
                  <a:pt x="7674" y="80946"/>
                </a:lnTo>
                <a:lnTo>
                  <a:pt x="5581" y="75266"/>
                </a:lnTo>
                <a:lnTo>
                  <a:pt x="4883" y="70295"/>
                </a:lnTo>
                <a:lnTo>
                  <a:pt x="2093" y="65325"/>
                </a:lnTo>
                <a:lnTo>
                  <a:pt x="1395" y="61775"/>
                </a:lnTo>
                <a:lnTo>
                  <a:pt x="697" y="57514"/>
                </a:lnTo>
                <a:lnTo>
                  <a:pt x="0" y="52544"/>
                </a:lnTo>
                <a:lnTo>
                  <a:pt x="0" y="47573"/>
                </a:lnTo>
                <a:lnTo>
                  <a:pt x="697" y="41893"/>
                </a:lnTo>
                <a:lnTo>
                  <a:pt x="1395" y="36213"/>
                </a:lnTo>
                <a:lnTo>
                  <a:pt x="3488" y="30532"/>
                </a:lnTo>
                <a:lnTo>
                  <a:pt x="4883" y="26982"/>
                </a:lnTo>
                <a:lnTo>
                  <a:pt x="7674" y="24142"/>
                </a:lnTo>
                <a:lnTo>
                  <a:pt x="12558" y="19171"/>
                </a:lnTo>
                <a:lnTo>
                  <a:pt x="16744" y="14911"/>
                </a:lnTo>
                <a:lnTo>
                  <a:pt x="19534" y="10650"/>
                </a:lnTo>
                <a:lnTo>
                  <a:pt x="24418" y="7100"/>
                </a:lnTo>
                <a:lnTo>
                  <a:pt x="28604" y="6390"/>
                </a:lnTo>
                <a:lnTo>
                  <a:pt x="32093" y="4970"/>
                </a:lnTo>
                <a:lnTo>
                  <a:pt x="36279" y="3550"/>
                </a:lnTo>
                <a:lnTo>
                  <a:pt x="39767" y="2130"/>
                </a:lnTo>
                <a:lnTo>
                  <a:pt x="43953" y="1420"/>
                </a:lnTo>
                <a:lnTo>
                  <a:pt x="48139" y="710"/>
                </a:lnTo>
                <a:lnTo>
                  <a:pt x="49534" y="0"/>
                </a:lnTo>
                <a:lnTo>
                  <a:pt x="50232" y="0"/>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82" name="Shape 6582"/>
          <p:cNvSpPr/>
          <p:nvPr/>
        </p:nvSpPr>
        <p:spPr>
          <a:xfrm>
            <a:off x="3181350" y="5297487"/>
            <a:ext cx="14288" cy="4762"/>
          </a:xfrm>
          <a:custGeom>
            <a:pathLst>
              <a:path extrusionOk="0" h="120000" w="120000">
                <a:moveTo>
                  <a:pt x="21818" y="40000"/>
                </a:moveTo>
                <a:lnTo>
                  <a:pt x="43636" y="0"/>
                </a:lnTo>
                <a:lnTo>
                  <a:pt x="65454" y="0"/>
                </a:lnTo>
                <a:lnTo>
                  <a:pt x="76363" y="0"/>
                </a:lnTo>
                <a:lnTo>
                  <a:pt x="87272" y="0"/>
                </a:lnTo>
                <a:lnTo>
                  <a:pt x="98181" y="0"/>
                </a:lnTo>
                <a:lnTo>
                  <a:pt x="109090" y="40000"/>
                </a:lnTo>
                <a:lnTo>
                  <a:pt x="98181" y="40000"/>
                </a:lnTo>
                <a:lnTo>
                  <a:pt x="98181" y="80000"/>
                </a:lnTo>
                <a:lnTo>
                  <a:pt x="87272" y="80000"/>
                </a:lnTo>
                <a:lnTo>
                  <a:pt x="76363" y="80000"/>
                </a:lnTo>
                <a:lnTo>
                  <a:pt x="65454" y="80000"/>
                </a:lnTo>
                <a:lnTo>
                  <a:pt x="54545" y="80000"/>
                </a:lnTo>
                <a:lnTo>
                  <a:pt x="43636" y="80000"/>
                </a:lnTo>
                <a:lnTo>
                  <a:pt x="32727" y="80000"/>
                </a:lnTo>
                <a:lnTo>
                  <a:pt x="21818" y="80000"/>
                </a:lnTo>
                <a:lnTo>
                  <a:pt x="10909" y="40000"/>
                </a:lnTo>
                <a:lnTo>
                  <a:pt x="0" y="40000"/>
                </a:lnTo>
                <a:lnTo>
                  <a:pt x="10909" y="40000"/>
                </a:lnTo>
                <a:lnTo>
                  <a:pt x="21818"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83" name="Shape 6583"/>
          <p:cNvSpPr/>
          <p:nvPr/>
        </p:nvSpPr>
        <p:spPr>
          <a:xfrm>
            <a:off x="3181350" y="5297487"/>
            <a:ext cx="30162" cy="20636"/>
          </a:xfrm>
          <a:custGeom>
            <a:pathLst>
              <a:path extrusionOk="0" h="120000" w="120000">
                <a:moveTo>
                  <a:pt x="21818" y="27692"/>
                </a:moveTo>
                <a:lnTo>
                  <a:pt x="21818" y="27692"/>
                </a:lnTo>
                <a:lnTo>
                  <a:pt x="49090" y="18461"/>
                </a:lnTo>
                <a:lnTo>
                  <a:pt x="65454" y="9230"/>
                </a:lnTo>
                <a:lnTo>
                  <a:pt x="70909" y="9230"/>
                </a:lnTo>
                <a:lnTo>
                  <a:pt x="76363" y="0"/>
                </a:lnTo>
                <a:lnTo>
                  <a:pt x="98181" y="9230"/>
                </a:lnTo>
                <a:lnTo>
                  <a:pt x="109090" y="18461"/>
                </a:lnTo>
                <a:lnTo>
                  <a:pt x="114545" y="36923"/>
                </a:lnTo>
                <a:lnTo>
                  <a:pt x="114545" y="55384"/>
                </a:lnTo>
                <a:lnTo>
                  <a:pt x="109090" y="64615"/>
                </a:lnTo>
                <a:lnTo>
                  <a:pt x="103636" y="83076"/>
                </a:lnTo>
                <a:lnTo>
                  <a:pt x="92727" y="92307"/>
                </a:lnTo>
                <a:lnTo>
                  <a:pt x="76363" y="101538"/>
                </a:lnTo>
                <a:lnTo>
                  <a:pt x="70909" y="110769"/>
                </a:lnTo>
                <a:lnTo>
                  <a:pt x="60000" y="110769"/>
                </a:lnTo>
                <a:lnTo>
                  <a:pt x="43636" y="110769"/>
                </a:lnTo>
                <a:lnTo>
                  <a:pt x="38181" y="101538"/>
                </a:lnTo>
                <a:lnTo>
                  <a:pt x="21818" y="83076"/>
                </a:lnTo>
                <a:lnTo>
                  <a:pt x="10909" y="73846"/>
                </a:lnTo>
                <a:lnTo>
                  <a:pt x="0" y="73846"/>
                </a:lnTo>
                <a:lnTo>
                  <a:pt x="0" y="64615"/>
                </a:lnTo>
                <a:lnTo>
                  <a:pt x="0" y="55384"/>
                </a:lnTo>
                <a:lnTo>
                  <a:pt x="5454" y="36923"/>
                </a:lnTo>
                <a:lnTo>
                  <a:pt x="16363" y="27692"/>
                </a:lnTo>
                <a:lnTo>
                  <a:pt x="21818" y="27692"/>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84" name="Shape 6584"/>
          <p:cNvSpPr/>
          <p:nvPr/>
        </p:nvSpPr>
        <p:spPr>
          <a:xfrm>
            <a:off x="3257550" y="5446712"/>
            <a:ext cx="15875" cy="7937"/>
          </a:xfrm>
          <a:custGeom>
            <a:pathLst>
              <a:path extrusionOk="0" h="120000" w="120000">
                <a:moveTo>
                  <a:pt x="21818" y="0"/>
                </a:moveTo>
                <a:lnTo>
                  <a:pt x="43636" y="0"/>
                </a:lnTo>
                <a:lnTo>
                  <a:pt x="65454" y="0"/>
                </a:lnTo>
                <a:lnTo>
                  <a:pt x="76363" y="0"/>
                </a:lnTo>
                <a:lnTo>
                  <a:pt x="87272" y="0"/>
                </a:lnTo>
                <a:lnTo>
                  <a:pt x="98181" y="0"/>
                </a:lnTo>
                <a:lnTo>
                  <a:pt x="109090" y="24000"/>
                </a:lnTo>
                <a:lnTo>
                  <a:pt x="98181" y="48000"/>
                </a:lnTo>
                <a:lnTo>
                  <a:pt x="87272" y="72000"/>
                </a:lnTo>
                <a:lnTo>
                  <a:pt x="76363" y="72000"/>
                </a:lnTo>
                <a:lnTo>
                  <a:pt x="65454" y="72000"/>
                </a:lnTo>
                <a:lnTo>
                  <a:pt x="54545" y="96000"/>
                </a:lnTo>
                <a:lnTo>
                  <a:pt x="43636" y="96000"/>
                </a:lnTo>
                <a:lnTo>
                  <a:pt x="32727" y="72000"/>
                </a:lnTo>
                <a:lnTo>
                  <a:pt x="10909" y="72000"/>
                </a:lnTo>
                <a:lnTo>
                  <a:pt x="10909" y="48000"/>
                </a:lnTo>
                <a:lnTo>
                  <a:pt x="0" y="48000"/>
                </a:lnTo>
                <a:lnTo>
                  <a:pt x="0" y="24000"/>
                </a:lnTo>
                <a:lnTo>
                  <a:pt x="10909" y="24000"/>
                </a:lnTo>
                <a:lnTo>
                  <a:pt x="21818"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85" name="Shape 6585"/>
          <p:cNvSpPr/>
          <p:nvPr/>
        </p:nvSpPr>
        <p:spPr>
          <a:xfrm>
            <a:off x="3257550" y="5446712"/>
            <a:ext cx="31750" cy="23812"/>
          </a:xfrm>
          <a:custGeom>
            <a:pathLst>
              <a:path extrusionOk="0" h="120000" w="120000">
                <a:moveTo>
                  <a:pt x="21818" y="8000"/>
                </a:moveTo>
                <a:lnTo>
                  <a:pt x="21818" y="8000"/>
                </a:lnTo>
                <a:lnTo>
                  <a:pt x="49090" y="8000"/>
                </a:lnTo>
                <a:lnTo>
                  <a:pt x="65454" y="8000"/>
                </a:lnTo>
                <a:lnTo>
                  <a:pt x="70909" y="0"/>
                </a:lnTo>
                <a:lnTo>
                  <a:pt x="81818" y="0"/>
                </a:lnTo>
                <a:lnTo>
                  <a:pt x="98181" y="0"/>
                </a:lnTo>
                <a:lnTo>
                  <a:pt x="109090" y="8000"/>
                </a:lnTo>
                <a:lnTo>
                  <a:pt x="114545" y="24000"/>
                </a:lnTo>
                <a:lnTo>
                  <a:pt x="114545" y="40000"/>
                </a:lnTo>
                <a:lnTo>
                  <a:pt x="109090" y="56000"/>
                </a:lnTo>
                <a:lnTo>
                  <a:pt x="103636" y="64000"/>
                </a:lnTo>
                <a:lnTo>
                  <a:pt x="92727" y="72000"/>
                </a:lnTo>
                <a:lnTo>
                  <a:pt x="81818" y="80000"/>
                </a:lnTo>
                <a:lnTo>
                  <a:pt x="70909" y="88000"/>
                </a:lnTo>
                <a:lnTo>
                  <a:pt x="60000" y="104000"/>
                </a:lnTo>
                <a:lnTo>
                  <a:pt x="49090" y="112000"/>
                </a:lnTo>
                <a:lnTo>
                  <a:pt x="43636" y="104000"/>
                </a:lnTo>
                <a:lnTo>
                  <a:pt x="32727" y="88000"/>
                </a:lnTo>
                <a:lnTo>
                  <a:pt x="10909" y="72000"/>
                </a:lnTo>
                <a:lnTo>
                  <a:pt x="5454" y="64000"/>
                </a:lnTo>
                <a:lnTo>
                  <a:pt x="0" y="48000"/>
                </a:lnTo>
                <a:lnTo>
                  <a:pt x="0" y="32000"/>
                </a:lnTo>
                <a:lnTo>
                  <a:pt x="10909" y="16000"/>
                </a:lnTo>
                <a:lnTo>
                  <a:pt x="16363" y="8000"/>
                </a:lnTo>
                <a:lnTo>
                  <a:pt x="21818" y="8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86" name="Shape 6586"/>
          <p:cNvSpPr/>
          <p:nvPr/>
        </p:nvSpPr>
        <p:spPr>
          <a:xfrm>
            <a:off x="3244850" y="5318125"/>
            <a:ext cx="1587" cy="6349"/>
          </a:xfrm>
          <a:custGeom>
            <a:pathLst>
              <a:path extrusionOk="0" h="120000" w="120000">
                <a:moveTo>
                  <a:pt x="80000" y="30000"/>
                </a:moveTo>
                <a:lnTo>
                  <a:pt x="80000" y="60000"/>
                </a:lnTo>
                <a:lnTo>
                  <a:pt x="40000" y="90000"/>
                </a:lnTo>
                <a:lnTo>
                  <a:pt x="0" y="90000"/>
                </a:lnTo>
                <a:lnTo>
                  <a:pt x="0" y="60000"/>
                </a:lnTo>
                <a:lnTo>
                  <a:pt x="0" y="0"/>
                </a:lnTo>
                <a:lnTo>
                  <a:pt x="80000" y="0"/>
                </a:lnTo>
                <a:lnTo>
                  <a:pt x="80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87" name="Shape 6587"/>
          <p:cNvSpPr/>
          <p:nvPr/>
        </p:nvSpPr>
        <p:spPr>
          <a:xfrm>
            <a:off x="3244850" y="5318125"/>
            <a:ext cx="14288" cy="22225"/>
          </a:xfrm>
          <a:custGeom>
            <a:pathLst>
              <a:path extrusionOk="0" h="120000" w="120000">
                <a:moveTo>
                  <a:pt x="0" y="51428"/>
                </a:moveTo>
                <a:lnTo>
                  <a:pt x="0" y="51428"/>
                </a:lnTo>
                <a:lnTo>
                  <a:pt x="12000" y="77142"/>
                </a:lnTo>
                <a:lnTo>
                  <a:pt x="24000" y="94285"/>
                </a:lnTo>
                <a:lnTo>
                  <a:pt x="36000" y="111428"/>
                </a:lnTo>
                <a:lnTo>
                  <a:pt x="60000" y="111428"/>
                </a:lnTo>
                <a:lnTo>
                  <a:pt x="84000" y="102857"/>
                </a:lnTo>
                <a:lnTo>
                  <a:pt x="96000" y="94285"/>
                </a:lnTo>
                <a:lnTo>
                  <a:pt x="96000" y="85714"/>
                </a:lnTo>
                <a:lnTo>
                  <a:pt x="96000" y="77142"/>
                </a:lnTo>
                <a:lnTo>
                  <a:pt x="108000" y="17142"/>
                </a:lnTo>
                <a:lnTo>
                  <a:pt x="12000" y="0"/>
                </a:lnTo>
                <a:lnTo>
                  <a:pt x="0" y="5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88" name="Shape 6588"/>
          <p:cNvSpPr/>
          <p:nvPr/>
        </p:nvSpPr>
        <p:spPr>
          <a:xfrm>
            <a:off x="3155950" y="5365750"/>
            <a:ext cx="1587" cy="6349"/>
          </a:xfrm>
          <a:custGeom>
            <a:pathLst>
              <a:path extrusionOk="0" h="120000" w="120000">
                <a:moveTo>
                  <a:pt x="80000" y="60000"/>
                </a:moveTo>
                <a:lnTo>
                  <a:pt x="80000" y="60000"/>
                </a:lnTo>
                <a:lnTo>
                  <a:pt x="40000" y="90000"/>
                </a:lnTo>
                <a:lnTo>
                  <a:pt x="0" y="90000"/>
                </a:lnTo>
                <a:lnTo>
                  <a:pt x="0" y="60000"/>
                </a:lnTo>
                <a:lnTo>
                  <a:pt x="0" y="0"/>
                </a:lnTo>
                <a:lnTo>
                  <a:pt x="40000" y="0"/>
                </a:lnTo>
                <a:lnTo>
                  <a:pt x="8000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89" name="Shape 6589"/>
          <p:cNvSpPr/>
          <p:nvPr/>
        </p:nvSpPr>
        <p:spPr>
          <a:xfrm>
            <a:off x="3155950" y="5365750"/>
            <a:ext cx="14288" cy="22225"/>
          </a:xfrm>
          <a:custGeom>
            <a:pathLst>
              <a:path extrusionOk="0" h="120000" w="120000">
                <a:moveTo>
                  <a:pt x="0" y="59999"/>
                </a:moveTo>
                <a:lnTo>
                  <a:pt x="0" y="59999"/>
                </a:lnTo>
                <a:lnTo>
                  <a:pt x="12000" y="77142"/>
                </a:lnTo>
                <a:lnTo>
                  <a:pt x="24000" y="94285"/>
                </a:lnTo>
                <a:lnTo>
                  <a:pt x="36000" y="111428"/>
                </a:lnTo>
                <a:lnTo>
                  <a:pt x="72000" y="111428"/>
                </a:lnTo>
                <a:lnTo>
                  <a:pt x="84000" y="102857"/>
                </a:lnTo>
                <a:lnTo>
                  <a:pt x="96000" y="94285"/>
                </a:lnTo>
                <a:lnTo>
                  <a:pt x="108000" y="85714"/>
                </a:lnTo>
                <a:lnTo>
                  <a:pt x="108000" y="77142"/>
                </a:lnTo>
                <a:lnTo>
                  <a:pt x="108000" y="17142"/>
                </a:lnTo>
                <a:lnTo>
                  <a:pt x="24000" y="0"/>
                </a:lnTo>
                <a:lnTo>
                  <a:pt x="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90" name="Shape 6590"/>
          <p:cNvSpPr/>
          <p:nvPr/>
        </p:nvSpPr>
        <p:spPr>
          <a:xfrm>
            <a:off x="3189288" y="5426075"/>
            <a:ext cx="6349" cy="6349"/>
          </a:xfrm>
          <a:custGeom>
            <a:pathLst>
              <a:path extrusionOk="0" h="120000" w="120000">
                <a:moveTo>
                  <a:pt x="0" y="60000"/>
                </a:moveTo>
                <a:lnTo>
                  <a:pt x="0" y="60000"/>
                </a:lnTo>
                <a:lnTo>
                  <a:pt x="24000" y="90000"/>
                </a:lnTo>
                <a:lnTo>
                  <a:pt x="48000" y="90000"/>
                </a:lnTo>
                <a:lnTo>
                  <a:pt x="72000" y="90000"/>
                </a:lnTo>
                <a:lnTo>
                  <a:pt x="96000" y="90000"/>
                </a:lnTo>
                <a:lnTo>
                  <a:pt x="48000" y="0"/>
                </a:lnTo>
                <a:lnTo>
                  <a:pt x="0" y="0"/>
                </a:lnTo>
                <a:lnTo>
                  <a:pt x="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91" name="Shape 6591"/>
          <p:cNvSpPr/>
          <p:nvPr/>
        </p:nvSpPr>
        <p:spPr>
          <a:xfrm>
            <a:off x="3189288" y="5426075"/>
            <a:ext cx="22225" cy="22225"/>
          </a:xfrm>
          <a:custGeom>
            <a:pathLst>
              <a:path extrusionOk="0" h="120000" w="120000">
                <a:moveTo>
                  <a:pt x="0" y="59999"/>
                </a:moveTo>
                <a:lnTo>
                  <a:pt x="0" y="59999"/>
                </a:lnTo>
                <a:lnTo>
                  <a:pt x="7500" y="77142"/>
                </a:lnTo>
                <a:lnTo>
                  <a:pt x="15000" y="94285"/>
                </a:lnTo>
                <a:lnTo>
                  <a:pt x="22500" y="111428"/>
                </a:lnTo>
                <a:lnTo>
                  <a:pt x="45000" y="111428"/>
                </a:lnTo>
                <a:lnTo>
                  <a:pt x="60000" y="111428"/>
                </a:lnTo>
                <a:lnTo>
                  <a:pt x="90000" y="102857"/>
                </a:lnTo>
                <a:lnTo>
                  <a:pt x="112500" y="94285"/>
                </a:lnTo>
                <a:lnTo>
                  <a:pt x="67500" y="17142"/>
                </a:lnTo>
                <a:lnTo>
                  <a:pt x="7500" y="0"/>
                </a:lnTo>
                <a:lnTo>
                  <a:pt x="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92" name="Shape 6592"/>
          <p:cNvSpPr/>
          <p:nvPr/>
        </p:nvSpPr>
        <p:spPr>
          <a:xfrm>
            <a:off x="3248025" y="5387975"/>
            <a:ext cx="15875" cy="7937"/>
          </a:xfrm>
          <a:custGeom>
            <a:pathLst>
              <a:path extrusionOk="0" h="120000" w="120000">
                <a:moveTo>
                  <a:pt x="98181" y="0"/>
                </a:moveTo>
                <a:lnTo>
                  <a:pt x="87272" y="24000"/>
                </a:lnTo>
                <a:lnTo>
                  <a:pt x="76363" y="48000"/>
                </a:lnTo>
                <a:lnTo>
                  <a:pt x="65454" y="48000"/>
                </a:lnTo>
                <a:lnTo>
                  <a:pt x="43636" y="48000"/>
                </a:lnTo>
                <a:lnTo>
                  <a:pt x="32727" y="48000"/>
                </a:lnTo>
                <a:lnTo>
                  <a:pt x="21818" y="48000"/>
                </a:lnTo>
                <a:lnTo>
                  <a:pt x="10909" y="48000"/>
                </a:lnTo>
                <a:lnTo>
                  <a:pt x="0" y="48000"/>
                </a:lnTo>
                <a:lnTo>
                  <a:pt x="0" y="72000"/>
                </a:lnTo>
                <a:lnTo>
                  <a:pt x="10909" y="72000"/>
                </a:lnTo>
                <a:lnTo>
                  <a:pt x="21818" y="72000"/>
                </a:lnTo>
                <a:lnTo>
                  <a:pt x="43636" y="96000"/>
                </a:lnTo>
                <a:lnTo>
                  <a:pt x="54545" y="96000"/>
                </a:lnTo>
                <a:lnTo>
                  <a:pt x="76363" y="96000"/>
                </a:lnTo>
                <a:lnTo>
                  <a:pt x="98181" y="96000"/>
                </a:lnTo>
                <a:lnTo>
                  <a:pt x="109090" y="72000"/>
                </a:lnTo>
                <a:lnTo>
                  <a:pt x="109090" y="48000"/>
                </a:lnTo>
                <a:lnTo>
                  <a:pt x="98181" y="24000"/>
                </a:lnTo>
                <a:lnTo>
                  <a:pt x="98181"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93" name="Shape 6593"/>
          <p:cNvSpPr/>
          <p:nvPr/>
        </p:nvSpPr>
        <p:spPr>
          <a:xfrm>
            <a:off x="3248025" y="5387975"/>
            <a:ext cx="33338" cy="23813"/>
          </a:xfrm>
          <a:custGeom>
            <a:pathLst>
              <a:path extrusionOk="0" h="120000" w="120000">
                <a:moveTo>
                  <a:pt x="109090" y="0"/>
                </a:moveTo>
                <a:lnTo>
                  <a:pt x="109090" y="0"/>
                </a:lnTo>
                <a:lnTo>
                  <a:pt x="98181" y="32000"/>
                </a:lnTo>
                <a:lnTo>
                  <a:pt x="81818" y="56000"/>
                </a:lnTo>
                <a:lnTo>
                  <a:pt x="76363" y="64000"/>
                </a:lnTo>
                <a:lnTo>
                  <a:pt x="65454" y="64000"/>
                </a:lnTo>
                <a:lnTo>
                  <a:pt x="49090" y="56000"/>
                </a:lnTo>
                <a:lnTo>
                  <a:pt x="38181" y="56000"/>
                </a:lnTo>
                <a:lnTo>
                  <a:pt x="21818" y="56000"/>
                </a:lnTo>
                <a:lnTo>
                  <a:pt x="10909" y="56000"/>
                </a:lnTo>
                <a:lnTo>
                  <a:pt x="5454" y="56000"/>
                </a:lnTo>
                <a:lnTo>
                  <a:pt x="0" y="64000"/>
                </a:lnTo>
                <a:lnTo>
                  <a:pt x="0" y="80000"/>
                </a:lnTo>
                <a:lnTo>
                  <a:pt x="5454" y="88000"/>
                </a:lnTo>
                <a:lnTo>
                  <a:pt x="21818" y="96000"/>
                </a:lnTo>
                <a:lnTo>
                  <a:pt x="43636" y="104000"/>
                </a:lnTo>
                <a:lnTo>
                  <a:pt x="49090" y="112000"/>
                </a:lnTo>
                <a:lnTo>
                  <a:pt x="60000" y="112000"/>
                </a:lnTo>
                <a:lnTo>
                  <a:pt x="76363" y="112000"/>
                </a:lnTo>
                <a:lnTo>
                  <a:pt x="81818" y="112000"/>
                </a:lnTo>
                <a:lnTo>
                  <a:pt x="103636" y="104000"/>
                </a:lnTo>
                <a:lnTo>
                  <a:pt x="109090" y="104000"/>
                </a:lnTo>
                <a:lnTo>
                  <a:pt x="114545" y="80000"/>
                </a:lnTo>
                <a:lnTo>
                  <a:pt x="114545" y="48000"/>
                </a:lnTo>
                <a:lnTo>
                  <a:pt x="109090" y="16000"/>
                </a:lnTo>
                <a:lnTo>
                  <a:pt x="10909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94" name="Shape 6594"/>
          <p:cNvSpPr/>
          <p:nvPr/>
        </p:nvSpPr>
        <p:spPr>
          <a:xfrm>
            <a:off x="3194050" y="5362575"/>
            <a:ext cx="12699" cy="6349"/>
          </a:xfrm>
          <a:custGeom>
            <a:pathLst>
              <a:path extrusionOk="0" h="120000" w="120000">
                <a:moveTo>
                  <a:pt x="106666" y="90000"/>
                </a:moveTo>
                <a:lnTo>
                  <a:pt x="40000" y="60000"/>
                </a:lnTo>
                <a:lnTo>
                  <a:pt x="0" y="30000"/>
                </a:lnTo>
                <a:lnTo>
                  <a:pt x="40000" y="0"/>
                </a:lnTo>
                <a:lnTo>
                  <a:pt x="106666"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95" name="Shape 6595"/>
          <p:cNvSpPr/>
          <p:nvPr/>
        </p:nvSpPr>
        <p:spPr>
          <a:xfrm>
            <a:off x="3206750" y="5367337"/>
            <a:ext cx="3174" cy="12699"/>
          </a:xfrm>
          <a:custGeom>
            <a:pathLst>
              <a:path extrusionOk="0" h="120000" w="120000">
                <a:moveTo>
                  <a:pt x="0" y="0"/>
                </a:moveTo>
                <a:lnTo>
                  <a:pt x="0" y="0"/>
                </a:lnTo>
                <a:lnTo>
                  <a:pt x="60000" y="45000"/>
                </a:lnTo>
                <a:lnTo>
                  <a:pt x="90000" y="75000"/>
                </a:lnTo>
                <a:lnTo>
                  <a:pt x="60000" y="105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96" name="Shape 6596"/>
          <p:cNvSpPr/>
          <p:nvPr/>
        </p:nvSpPr>
        <p:spPr>
          <a:xfrm>
            <a:off x="3287712" y="5357812"/>
            <a:ext cx="9524" cy="26987"/>
          </a:xfrm>
          <a:custGeom>
            <a:pathLst>
              <a:path extrusionOk="0" h="120000" w="120000">
                <a:moveTo>
                  <a:pt x="102857" y="0"/>
                </a:moveTo>
                <a:lnTo>
                  <a:pt x="85714" y="14117"/>
                </a:lnTo>
                <a:lnTo>
                  <a:pt x="85714" y="28235"/>
                </a:lnTo>
                <a:lnTo>
                  <a:pt x="85714" y="49411"/>
                </a:lnTo>
                <a:lnTo>
                  <a:pt x="68571" y="56470"/>
                </a:lnTo>
                <a:lnTo>
                  <a:pt x="34285" y="56470"/>
                </a:lnTo>
                <a:lnTo>
                  <a:pt x="34285" y="63529"/>
                </a:lnTo>
                <a:lnTo>
                  <a:pt x="17142" y="70588"/>
                </a:lnTo>
                <a:lnTo>
                  <a:pt x="17142" y="84705"/>
                </a:lnTo>
                <a:lnTo>
                  <a:pt x="0" y="98823"/>
                </a:lnTo>
                <a:lnTo>
                  <a:pt x="0" y="112941"/>
                </a:lnTo>
                <a:lnTo>
                  <a:pt x="102857"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97" name="Shape 6597"/>
          <p:cNvSpPr/>
          <p:nvPr/>
        </p:nvSpPr>
        <p:spPr>
          <a:xfrm>
            <a:off x="3295650" y="5357812"/>
            <a:ext cx="11113" cy="42861"/>
          </a:xfrm>
          <a:custGeom>
            <a:pathLst>
              <a:path extrusionOk="0" h="120000" w="120000">
                <a:moveTo>
                  <a:pt x="0" y="0"/>
                </a:moveTo>
                <a:lnTo>
                  <a:pt x="0" y="0"/>
                </a:lnTo>
                <a:lnTo>
                  <a:pt x="20000" y="17777"/>
                </a:lnTo>
                <a:lnTo>
                  <a:pt x="20000" y="31111"/>
                </a:lnTo>
                <a:lnTo>
                  <a:pt x="20000" y="48888"/>
                </a:lnTo>
                <a:lnTo>
                  <a:pt x="20000" y="53333"/>
                </a:lnTo>
                <a:lnTo>
                  <a:pt x="40000" y="57777"/>
                </a:lnTo>
                <a:lnTo>
                  <a:pt x="60000" y="57777"/>
                </a:lnTo>
                <a:lnTo>
                  <a:pt x="60000" y="66666"/>
                </a:lnTo>
                <a:lnTo>
                  <a:pt x="80000" y="75555"/>
                </a:lnTo>
                <a:lnTo>
                  <a:pt x="80000" y="84444"/>
                </a:lnTo>
                <a:lnTo>
                  <a:pt x="100000" y="97777"/>
                </a:lnTo>
                <a:lnTo>
                  <a:pt x="100000" y="11555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98" name="Shape 6598"/>
          <p:cNvSpPr/>
          <p:nvPr/>
        </p:nvSpPr>
        <p:spPr>
          <a:xfrm>
            <a:off x="3284537" y="5411787"/>
            <a:ext cx="26987" cy="14287"/>
          </a:xfrm>
          <a:custGeom>
            <a:pathLst>
              <a:path extrusionOk="0" h="120000" w="120000">
                <a:moveTo>
                  <a:pt x="113684" y="53333"/>
                </a:moveTo>
                <a:lnTo>
                  <a:pt x="94736" y="0"/>
                </a:lnTo>
                <a:lnTo>
                  <a:pt x="75789" y="0"/>
                </a:lnTo>
                <a:lnTo>
                  <a:pt x="56842" y="0"/>
                </a:lnTo>
                <a:lnTo>
                  <a:pt x="44210" y="53333"/>
                </a:lnTo>
                <a:lnTo>
                  <a:pt x="31578" y="106666"/>
                </a:lnTo>
                <a:lnTo>
                  <a:pt x="18947" y="53333"/>
                </a:lnTo>
                <a:lnTo>
                  <a:pt x="6315" y="0"/>
                </a:lnTo>
                <a:lnTo>
                  <a:pt x="0" y="0"/>
                </a:lnTo>
                <a:lnTo>
                  <a:pt x="113684" y="53333"/>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599" name="Shape 6599"/>
          <p:cNvSpPr/>
          <p:nvPr/>
        </p:nvSpPr>
        <p:spPr>
          <a:xfrm>
            <a:off x="3284537" y="5424487"/>
            <a:ext cx="42861" cy="4762"/>
          </a:xfrm>
          <a:custGeom>
            <a:pathLst>
              <a:path extrusionOk="0" h="120000" w="120000">
                <a:moveTo>
                  <a:pt x="116000" y="40000"/>
                </a:moveTo>
                <a:lnTo>
                  <a:pt x="116000" y="40000"/>
                </a:lnTo>
                <a:lnTo>
                  <a:pt x="100000" y="80000"/>
                </a:lnTo>
                <a:lnTo>
                  <a:pt x="76000" y="80000"/>
                </a:lnTo>
                <a:lnTo>
                  <a:pt x="60000" y="80000"/>
                </a:lnTo>
                <a:lnTo>
                  <a:pt x="44000" y="40000"/>
                </a:lnTo>
                <a:lnTo>
                  <a:pt x="32000" y="0"/>
                </a:lnTo>
                <a:lnTo>
                  <a:pt x="16000" y="40000"/>
                </a:lnTo>
                <a:lnTo>
                  <a:pt x="4000" y="80000"/>
                </a:lnTo>
                <a:lnTo>
                  <a:pt x="0" y="8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00" name="Shape 6600"/>
          <p:cNvSpPr/>
          <p:nvPr/>
        </p:nvSpPr>
        <p:spPr>
          <a:xfrm>
            <a:off x="3157538" y="5332412"/>
            <a:ext cx="12699" cy="14287"/>
          </a:xfrm>
          <a:custGeom>
            <a:pathLst>
              <a:path extrusionOk="0" h="120000" w="120000">
                <a:moveTo>
                  <a:pt x="66666" y="0"/>
                </a:moveTo>
                <a:lnTo>
                  <a:pt x="40000" y="0"/>
                </a:lnTo>
                <a:lnTo>
                  <a:pt x="0" y="0"/>
                </a:lnTo>
                <a:lnTo>
                  <a:pt x="0" y="53333"/>
                </a:lnTo>
                <a:lnTo>
                  <a:pt x="40000" y="106666"/>
                </a:lnTo>
                <a:lnTo>
                  <a:pt x="6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01" name="Shape 6601"/>
          <p:cNvSpPr/>
          <p:nvPr/>
        </p:nvSpPr>
        <p:spPr>
          <a:xfrm>
            <a:off x="3200400" y="5329237"/>
            <a:ext cx="12699" cy="14287"/>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02" name="Shape 6602"/>
          <p:cNvSpPr/>
          <p:nvPr/>
        </p:nvSpPr>
        <p:spPr>
          <a:xfrm>
            <a:off x="3219450" y="5362575"/>
            <a:ext cx="12699" cy="12699"/>
          </a:xfrm>
          <a:custGeom>
            <a:pathLst>
              <a:path extrusionOk="0" h="120000" w="120000">
                <a:moveTo>
                  <a:pt x="40000" y="0"/>
                </a:moveTo>
                <a:lnTo>
                  <a:pt x="0" y="0"/>
                </a:lnTo>
                <a:lnTo>
                  <a:pt x="0" y="30000"/>
                </a:lnTo>
                <a:lnTo>
                  <a:pt x="0" y="75000"/>
                </a:lnTo>
                <a:lnTo>
                  <a:pt x="0" y="105000"/>
                </a:lnTo>
                <a:lnTo>
                  <a:pt x="40000" y="105000"/>
                </a:lnTo>
                <a:lnTo>
                  <a:pt x="66666" y="105000"/>
                </a:lnTo>
                <a:lnTo>
                  <a:pt x="66666" y="75000"/>
                </a:lnTo>
                <a:lnTo>
                  <a:pt x="106666" y="75000"/>
                </a:lnTo>
                <a:lnTo>
                  <a:pt x="106666" y="30000"/>
                </a:lnTo>
                <a:lnTo>
                  <a:pt x="66666" y="3000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03" name="Shape 6603"/>
          <p:cNvSpPr/>
          <p:nvPr/>
        </p:nvSpPr>
        <p:spPr>
          <a:xfrm>
            <a:off x="3151188" y="5399087"/>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04" name="Shape 6604"/>
          <p:cNvSpPr/>
          <p:nvPr/>
        </p:nvSpPr>
        <p:spPr>
          <a:xfrm>
            <a:off x="3219450" y="5483225"/>
            <a:ext cx="12699" cy="14288"/>
          </a:xfrm>
          <a:custGeom>
            <a:pathLst>
              <a:path extrusionOk="0" h="120000" w="120000">
                <a:moveTo>
                  <a:pt x="40000" y="0"/>
                </a:moveTo>
                <a:lnTo>
                  <a:pt x="0" y="0"/>
                </a:lnTo>
                <a:lnTo>
                  <a:pt x="0" y="53333"/>
                </a:lnTo>
                <a:lnTo>
                  <a:pt x="0" y="106666"/>
                </a:lnTo>
                <a:lnTo>
                  <a:pt x="40000" y="106666"/>
                </a:lnTo>
                <a:lnTo>
                  <a:pt x="66666" y="106666"/>
                </a:lnTo>
                <a:lnTo>
                  <a:pt x="106666" y="106666"/>
                </a:lnTo>
                <a:lnTo>
                  <a:pt x="106666" y="53333"/>
                </a:lnTo>
                <a:lnTo>
                  <a:pt x="106666" y="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05" name="Shape 6605"/>
          <p:cNvSpPr/>
          <p:nvPr/>
        </p:nvSpPr>
        <p:spPr>
          <a:xfrm>
            <a:off x="3182938" y="5468937"/>
            <a:ext cx="12699" cy="12699"/>
          </a:xfrm>
          <a:custGeom>
            <a:pathLst>
              <a:path extrusionOk="0" h="120000" w="120000">
                <a:moveTo>
                  <a:pt x="66666" y="0"/>
                </a:moveTo>
                <a:lnTo>
                  <a:pt x="40000" y="0"/>
                </a:lnTo>
                <a:lnTo>
                  <a:pt x="40000" y="30000"/>
                </a:lnTo>
                <a:lnTo>
                  <a:pt x="0" y="30000"/>
                </a:lnTo>
                <a:lnTo>
                  <a:pt x="0" y="75000"/>
                </a:lnTo>
                <a:lnTo>
                  <a:pt x="40000" y="75000"/>
                </a:lnTo>
                <a:lnTo>
                  <a:pt x="40000" y="105000"/>
                </a:lnTo>
                <a:lnTo>
                  <a:pt x="66666" y="105000"/>
                </a:lnTo>
                <a:lnTo>
                  <a:pt x="66666" y="7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06" name="Shape 6606"/>
          <p:cNvSpPr/>
          <p:nvPr/>
        </p:nvSpPr>
        <p:spPr>
          <a:xfrm>
            <a:off x="3275013" y="5367337"/>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105000"/>
                </a:lnTo>
                <a:lnTo>
                  <a:pt x="106666" y="75000"/>
                </a:lnTo>
                <a:lnTo>
                  <a:pt x="106666" y="30000"/>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07" name="Shape 6607"/>
          <p:cNvSpPr/>
          <p:nvPr/>
        </p:nvSpPr>
        <p:spPr>
          <a:xfrm>
            <a:off x="3282950" y="5316537"/>
            <a:ext cx="11113" cy="12699"/>
          </a:xfrm>
          <a:custGeom>
            <a:pathLst>
              <a:path extrusionOk="0" h="120000" w="120000">
                <a:moveTo>
                  <a:pt x="30000" y="0"/>
                </a:moveTo>
                <a:lnTo>
                  <a:pt x="0" y="0"/>
                </a:lnTo>
                <a:lnTo>
                  <a:pt x="0" y="30000"/>
                </a:lnTo>
                <a:lnTo>
                  <a:pt x="0" y="75000"/>
                </a:lnTo>
                <a:lnTo>
                  <a:pt x="0" y="105000"/>
                </a:lnTo>
                <a:lnTo>
                  <a:pt x="30000" y="105000"/>
                </a:lnTo>
                <a:lnTo>
                  <a:pt x="75000" y="105000"/>
                </a:lnTo>
                <a:lnTo>
                  <a:pt x="75000" y="75000"/>
                </a:lnTo>
                <a:lnTo>
                  <a:pt x="105000" y="75000"/>
                </a:lnTo>
                <a:lnTo>
                  <a:pt x="105000" y="30000"/>
                </a:lnTo>
                <a:lnTo>
                  <a:pt x="75000" y="30000"/>
                </a:lnTo>
                <a:lnTo>
                  <a:pt x="75000" y="0"/>
                </a:lnTo>
                <a:lnTo>
                  <a:pt x="3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08" name="Shape 6608"/>
          <p:cNvSpPr/>
          <p:nvPr/>
        </p:nvSpPr>
        <p:spPr>
          <a:xfrm>
            <a:off x="3308350" y="5357812"/>
            <a:ext cx="14288" cy="12699"/>
          </a:xfrm>
          <a:custGeom>
            <a:pathLst>
              <a:path extrusionOk="0" h="120000" w="120000">
                <a:moveTo>
                  <a:pt x="108000" y="0"/>
                </a:moveTo>
                <a:lnTo>
                  <a:pt x="48000" y="0"/>
                </a:lnTo>
                <a:lnTo>
                  <a:pt x="48000" y="30000"/>
                </a:lnTo>
                <a:lnTo>
                  <a:pt x="0" y="30000"/>
                </a:lnTo>
                <a:lnTo>
                  <a:pt x="0" y="75000"/>
                </a:lnTo>
                <a:lnTo>
                  <a:pt x="0" y="105000"/>
                </a:lnTo>
                <a:lnTo>
                  <a:pt x="48000" y="105000"/>
                </a:lnTo>
                <a:lnTo>
                  <a:pt x="108000" y="105000"/>
                </a:lnTo>
                <a:lnTo>
                  <a:pt x="108000" y="75000"/>
                </a:lnTo>
                <a:lnTo>
                  <a:pt x="108000" y="30000"/>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09" name="Shape 6609"/>
          <p:cNvSpPr/>
          <p:nvPr/>
        </p:nvSpPr>
        <p:spPr>
          <a:xfrm>
            <a:off x="3289300" y="5448300"/>
            <a:ext cx="12699" cy="12699"/>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10" name="Shape 6610"/>
          <p:cNvSpPr/>
          <p:nvPr/>
        </p:nvSpPr>
        <p:spPr>
          <a:xfrm>
            <a:off x="3148013" y="5292725"/>
            <a:ext cx="12699" cy="14288"/>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11" name="Shape 6611"/>
          <p:cNvSpPr/>
          <p:nvPr/>
        </p:nvSpPr>
        <p:spPr>
          <a:xfrm>
            <a:off x="3117850" y="5343525"/>
            <a:ext cx="12699" cy="14288"/>
          </a:xfrm>
          <a:custGeom>
            <a:pathLst>
              <a:path extrusionOk="0" h="120000" w="120000">
                <a:moveTo>
                  <a:pt x="48000" y="0"/>
                </a:moveTo>
                <a:lnTo>
                  <a:pt x="0" y="0"/>
                </a:lnTo>
                <a:lnTo>
                  <a:pt x="0" y="53333"/>
                </a:lnTo>
                <a:lnTo>
                  <a:pt x="0" y="106666"/>
                </a:lnTo>
                <a:lnTo>
                  <a:pt x="48000" y="106666"/>
                </a:lnTo>
                <a:lnTo>
                  <a:pt x="108000" y="53333"/>
                </a:lnTo>
                <a:lnTo>
                  <a:pt x="48000" y="53333"/>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12" name="Shape 6612"/>
          <p:cNvSpPr/>
          <p:nvPr/>
        </p:nvSpPr>
        <p:spPr>
          <a:xfrm>
            <a:off x="3130550" y="5422900"/>
            <a:ext cx="12699" cy="14288"/>
          </a:xfrm>
          <a:custGeom>
            <a:pathLst>
              <a:path extrusionOk="0" h="120000" w="120000">
                <a:moveTo>
                  <a:pt x="40000" y="0"/>
                </a:moveTo>
                <a:lnTo>
                  <a:pt x="40000" y="0"/>
                </a:lnTo>
                <a:lnTo>
                  <a:pt x="0" y="0"/>
                </a:lnTo>
                <a:lnTo>
                  <a:pt x="0" y="53333"/>
                </a:lnTo>
                <a:lnTo>
                  <a:pt x="40000" y="106666"/>
                </a:lnTo>
                <a:lnTo>
                  <a:pt x="66666" y="106666"/>
                </a:lnTo>
                <a:lnTo>
                  <a:pt x="66666" y="53333"/>
                </a:lnTo>
                <a:lnTo>
                  <a:pt x="106666" y="53333"/>
                </a:lnTo>
                <a:lnTo>
                  <a:pt x="106666" y="0"/>
                </a:lnTo>
                <a:lnTo>
                  <a:pt x="66666" y="0"/>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13" name="Shape 6613"/>
          <p:cNvSpPr/>
          <p:nvPr/>
        </p:nvSpPr>
        <p:spPr>
          <a:xfrm>
            <a:off x="3182938" y="5446712"/>
            <a:ext cx="12699" cy="14287"/>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14" name="Shape 6614"/>
          <p:cNvSpPr/>
          <p:nvPr/>
        </p:nvSpPr>
        <p:spPr>
          <a:xfrm>
            <a:off x="3155950" y="5453062"/>
            <a:ext cx="11113" cy="14287"/>
          </a:xfrm>
          <a:custGeom>
            <a:pathLst>
              <a:path extrusionOk="0" h="120000" w="120000">
                <a:moveTo>
                  <a:pt x="30000" y="0"/>
                </a:moveTo>
                <a:lnTo>
                  <a:pt x="30000" y="0"/>
                </a:lnTo>
                <a:lnTo>
                  <a:pt x="0" y="0"/>
                </a:lnTo>
                <a:lnTo>
                  <a:pt x="0" y="53333"/>
                </a:lnTo>
                <a:lnTo>
                  <a:pt x="0" y="106666"/>
                </a:lnTo>
                <a:lnTo>
                  <a:pt x="30000" y="106666"/>
                </a:lnTo>
                <a:lnTo>
                  <a:pt x="75000" y="106666"/>
                </a:lnTo>
                <a:lnTo>
                  <a:pt x="105000" y="53333"/>
                </a:lnTo>
                <a:lnTo>
                  <a:pt x="105000" y="0"/>
                </a:lnTo>
                <a:lnTo>
                  <a:pt x="75000" y="0"/>
                </a:lnTo>
                <a:lnTo>
                  <a:pt x="3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15" name="Shape 6615"/>
          <p:cNvSpPr/>
          <p:nvPr/>
        </p:nvSpPr>
        <p:spPr>
          <a:xfrm>
            <a:off x="3806825" y="5316537"/>
            <a:ext cx="249237" cy="263525"/>
          </a:xfrm>
          <a:custGeom>
            <a:pathLst>
              <a:path extrusionOk="0" h="120000" w="120000">
                <a:moveTo>
                  <a:pt x="33600" y="112771"/>
                </a:moveTo>
                <a:lnTo>
                  <a:pt x="33600" y="112771"/>
                </a:lnTo>
                <a:lnTo>
                  <a:pt x="30171" y="110602"/>
                </a:lnTo>
                <a:lnTo>
                  <a:pt x="26742" y="106987"/>
                </a:lnTo>
                <a:lnTo>
                  <a:pt x="24685" y="104819"/>
                </a:lnTo>
                <a:lnTo>
                  <a:pt x="23314" y="101927"/>
                </a:lnTo>
                <a:lnTo>
                  <a:pt x="20571" y="99759"/>
                </a:lnTo>
                <a:lnTo>
                  <a:pt x="18514" y="96867"/>
                </a:lnTo>
                <a:lnTo>
                  <a:pt x="16457" y="94698"/>
                </a:lnTo>
                <a:lnTo>
                  <a:pt x="13028" y="91807"/>
                </a:lnTo>
                <a:lnTo>
                  <a:pt x="10285" y="88915"/>
                </a:lnTo>
                <a:lnTo>
                  <a:pt x="8228" y="86746"/>
                </a:lnTo>
                <a:lnTo>
                  <a:pt x="6857" y="83855"/>
                </a:lnTo>
                <a:lnTo>
                  <a:pt x="4800" y="81686"/>
                </a:lnTo>
                <a:lnTo>
                  <a:pt x="4114" y="78795"/>
                </a:lnTo>
                <a:lnTo>
                  <a:pt x="2742" y="76626"/>
                </a:lnTo>
                <a:lnTo>
                  <a:pt x="1371" y="73734"/>
                </a:lnTo>
                <a:lnTo>
                  <a:pt x="685" y="72289"/>
                </a:lnTo>
                <a:lnTo>
                  <a:pt x="0" y="69397"/>
                </a:lnTo>
                <a:lnTo>
                  <a:pt x="0" y="67228"/>
                </a:lnTo>
                <a:lnTo>
                  <a:pt x="685" y="65060"/>
                </a:lnTo>
                <a:lnTo>
                  <a:pt x="685" y="61445"/>
                </a:lnTo>
                <a:lnTo>
                  <a:pt x="1371" y="58554"/>
                </a:lnTo>
                <a:lnTo>
                  <a:pt x="2742" y="55662"/>
                </a:lnTo>
                <a:lnTo>
                  <a:pt x="4114" y="52771"/>
                </a:lnTo>
                <a:lnTo>
                  <a:pt x="4800" y="49879"/>
                </a:lnTo>
                <a:lnTo>
                  <a:pt x="5485" y="46265"/>
                </a:lnTo>
                <a:lnTo>
                  <a:pt x="6857" y="42650"/>
                </a:lnTo>
                <a:lnTo>
                  <a:pt x="8228" y="39036"/>
                </a:lnTo>
                <a:lnTo>
                  <a:pt x="8228" y="34698"/>
                </a:lnTo>
                <a:lnTo>
                  <a:pt x="10285" y="30361"/>
                </a:lnTo>
                <a:lnTo>
                  <a:pt x="12342" y="26746"/>
                </a:lnTo>
                <a:lnTo>
                  <a:pt x="13714" y="23855"/>
                </a:lnTo>
                <a:lnTo>
                  <a:pt x="16457" y="20963"/>
                </a:lnTo>
                <a:lnTo>
                  <a:pt x="19200" y="18795"/>
                </a:lnTo>
                <a:lnTo>
                  <a:pt x="24000" y="15903"/>
                </a:lnTo>
                <a:lnTo>
                  <a:pt x="28799" y="13012"/>
                </a:lnTo>
                <a:lnTo>
                  <a:pt x="32914" y="10120"/>
                </a:lnTo>
                <a:lnTo>
                  <a:pt x="38400" y="7228"/>
                </a:lnTo>
                <a:lnTo>
                  <a:pt x="43200" y="5060"/>
                </a:lnTo>
                <a:lnTo>
                  <a:pt x="48000" y="2891"/>
                </a:lnTo>
                <a:lnTo>
                  <a:pt x="50742" y="1445"/>
                </a:lnTo>
                <a:lnTo>
                  <a:pt x="54857" y="722"/>
                </a:lnTo>
                <a:lnTo>
                  <a:pt x="61714" y="722"/>
                </a:lnTo>
                <a:lnTo>
                  <a:pt x="68571" y="0"/>
                </a:lnTo>
                <a:lnTo>
                  <a:pt x="76800" y="722"/>
                </a:lnTo>
                <a:lnTo>
                  <a:pt x="86400" y="1445"/>
                </a:lnTo>
                <a:lnTo>
                  <a:pt x="93942" y="4337"/>
                </a:lnTo>
                <a:lnTo>
                  <a:pt x="101485" y="8674"/>
                </a:lnTo>
                <a:lnTo>
                  <a:pt x="106971" y="14457"/>
                </a:lnTo>
                <a:lnTo>
                  <a:pt x="108342" y="17349"/>
                </a:lnTo>
                <a:lnTo>
                  <a:pt x="111085" y="20963"/>
                </a:lnTo>
                <a:lnTo>
                  <a:pt x="112457" y="24578"/>
                </a:lnTo>
                <a:lnTo>
                  <a:pt x="114514" y="28192"/>
                </a:lnTo>
                <a:lnTo>
                  <a:pt x="116571" y="32530"/>
                </a:lnTo>
                <a:lnTo>
                  <a:pt x="117942" y="37590"/>
                </a:lnTo>
                <a:lnTo>
                  <a:pt x="118628" y="41204"/>
                </a:lnTo>
                <a:lnTo>
                  <a:pt x="119314" y="44819"/>
                </a:lnTo>
                <a:lnTo>
                  <a:pt x="119314" y="48433"/>
                </a:lnTo>
                <a:lnTo>
                  <a:pt x="118628" y="52771"/>
                </a:lnTo>
                <a:lnTo>
                  <a:pt x="117942" y="58554"/>
                </a:lnTo>
                <a:lnTo>
                  <a:pt x="116571" y="64337"/>
                </a:lnTo>
                <a:lnTo>
                  <a:pt x="115199" y="69397"/>
                </a:lnTo>
                <a:lnTo>
                  <a:pt x="113828" y="74457"/>
                </a:lnTo>
                <a:lnTo>
                  <a:pt x="111771" y="79518"/>
                </a:lnTo>
                <a:lnTo>
                  <a:pt x="111085" y="83132"/>
                </a:lnTo>
                <a:lnTo>
                  <a:pt x="108342" y="87469"/>
                </a:lnTo>
                <a:lnTo>
                  <a:pt x="106285" y="91807"/>
                </a:lnTo>
                <a:lnTo>
                  <a:pt x="102171" y="96867"/>
                </a:lnTo>
                <a:lnTo>
                  <a:pt x="99428" y="101204"/>
                </a:lnTo>
                <a:lnTo>
                  <a:pt x="95314" y="106265"/>
                </a:lnTo>
                <a:lnTo>
                  <a:pt x="91885" y="109879"/>
                </a:lnTo>
                <a:lnTo>
                  <a:pt x="87085" y="112048"/>
                </a:lnTo>
                <a:lnTo>
                  <a:pt x="83657" y="113493"/>
                </a:lnTo>
                <a:lnTo>
                  <a:pt x="80914" y="114216"/>
                </a:lnTo>
                <a:lnTo>
                  <a:pt x="76800" y="114939"/>
                </a:lnTo>
                <a:lnTo>
                  <a:pt x="74057" y="115662"/>
                </a:lnTo>
                <a:lnTo>
                  <a:pt x="71314" y="117108"/>
                </a:lnTo>
                <a:lnTo>
                  <a:pt x="67885" y="117831"/>
                </a:lnTo>
                <a:lnTo>
                  <a:pt x="65142" y="118554"/>
                </a:lnTo>
                <a:lnTo>
                  <a:pt x="62399" y="119277"/>
                </a:lnTo>
                <a:lnTo>
                  <a:pt x="60342" y="119277"/>
                </a:lnTo>
                <a:lnTo>
                  <a:pt x="56914" y="118554"/>
                </a:lnTo>
                <a:lnTo>
                  <a:pt x="52114" y="117831"/>
                </a:lnTo>
                <a:lnTo>
                  <a:pt x="48000" y="116385"/>
                </a:lnTo>
                <a:lnTo>
                  <a:pt x="43885" y="115662"/>
                </a:lnTo>
                <a:lnTo>
                  <a:pt x="39771" y="114939"/>
                </a:lnTo>
                <a:lnTo>
                  <a:pt x="37028" y="113493"/>
                </a:lnTo>
                <a:lnTo>
                  <a:pt x="34971" y="112771"/>
                </a:lnTo>
                <a:lnTo>
                  <a:pt x="33600" y="112771"/>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16" name="Shape 6616"/>
          <p:cNvSpPr/>
          <p:nvPr/>
        </p:nvSpPr>
        <p:spPr>
          <a:xfrm>
            <a:off x="3905250" y="5524500"/>
            <a:ext cx="11113" cy="6349"/>
          </a:xfrm>
          <a:custGeom>
            <a:pathLst>
              <a:path extrusionOk="0" h="120000" w="120000">
                <a:moveTo>
                  <a:pt x="75000" y="90000"/>
                </a:moveTo>
                <a:lnTo>
                  <a:pt x="45000" y="90000"/>
                </a:lnTo>
                <a:lnTo>
                  <a:pt x="30000" y="60000"/>
                </a:lnTo>
                <a:lnTo>
                  <a:pt x="15000" y="60000"/>
                </a:lnTo>
                <a:lnTo>
                  <a:pt x="0" y="60000"/>
                </a:lnTo>
                <a:lnTo>
                  <a:pt x="0" y="30000"/>
                </a:lnTo>
                <a:lnTo>
                  <a:pt x="15000" y="0"/>
                </a:lnTo>
                <a:lnTo>
                  <a:pt x="30000" y="0"/>
                </a:lnTo>
                <a:lnTo>
                  <a:pt x="45000" y="0"/>
                </a:lnTo>
                <a:lnTo>
                  <a:pt x="60000" y="0"/>
                </a:lnTo>
                <a:lnTo>
                  <a:pt x="75000" y="0"/>
                </a:lnTo>
                <a:lnTo>
                  <a:pt x="75000" y="30000"/>
                </a:lnTo>
                <a:lnTo>
                  <a:pt x="90000" y="30000"/>
                </a:lnTo>
                <a:lnTo>
                  <a:pt x="90000" y="60000"/>
                </a:lnTo>
                <a:lnTo>
                  <a:pt x="105000" y="60000"/>
                </a:lnTo>
                <a:lnTo>
                  <a:pt x="105000" y="90000"/>
                </a:lnTo>
                <a:lnTo>
                  <a:pt x="90000" y="90000"/>
                </a:lnTo>
                <a:lnTo>
                  <a:pt x="75000"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17" name="Shape 6617"/>
          <p:cNvSpPr/>
          <p:nvPr/>
        </p:nvSpPr>
        <p:spPr>
          <a:xfrm>
            <a:off x="3905250" y="5524500"/>
            <a:ext cx="25399" cy="22225"/>
          </a:xfrm>
          <a:custGeom>
            <a:pathLst>
              <a:path extrusionOk="0" h="120000" w="120000">
                <a:moveTo>
                  <a:pt x="78000" y="111428"/>
                </a:moveTo>
                <a:lnTo>
                  <a:pt x="78000" y="111428"/>
                </a:lnTo>
                <a:lnTo>
                  <a:pt x="54000" y="94285"/>
                </a:lnTo>
                <a:lnTo>
                  <a:pt x="42000" y="85714"/>
                </a:lnTo>
                <a:lnTo>
                  <a:pt x="24000" y="85714"/>
                </a:lnTo>
                <a:lnTo>
                  <a:pt x="12000" y="77142"/>
                </a:lnTo>
                <a:lnTo>
                  <a:pt x="6000" y="68571"/>
                </a:lnTo>
                <a:lnTo>
                  <a:pt x="0" y="51428"/>
                </a:lnTo>
                <a:lnTo>
                  <a:pt x="0" y="34285"/>
                </a:lnTo>
                <a:lnTo>
                  <a:pt x="6000" y="25714"/>
                </a:lnTo>
                <a:lnTo>
                  <a:pt x="12000" y="8571"/>
                </a:lnTo>
                <a:lnTo>
                  <a:pt x="24000" y="0"/>
                </a:lnTo>
                <a:lnTo>
                  <a:pt x="42000" y="0"/>
                </a:lnTo>
                <a:lnTo>
                  <a:pt x="54000" y="8571"/>
                </a:lnTo>
                <a:lnTo>
                  <a:pt x="60000" y="17142"/>
                </a:lnTo>
                <a:lnTo>
                  <a:pt x="72000" y="17142"/>
                </a:lnTo>
                <a:lnTo>
                  <a:pt x="90000" y="25714"/>
                </a:lnTo>
                <a:lnTo>
                  <a:pt x="102000" y="42857"/>
                </a:lnTo>
                <a:lnTo>
                  <a:pt x="102000" y="59999"/>
                </a:lnTo>
                <a:lnTo>
                  <a:pt x="108000" y="77142"/>
                </a:lnTo>
                <a:lnTo>
                  <a:pt x="114000" y="85714"/>
                </a:lnTo>
                <a:lnTo>
                  <a:pt x="114000" y="94285"/>
                </a:lnTo>
                <a:lnTo>
                  <a:pt x="108000" y="111428"/>
                </a:lnTo>
                <a:lnTo>
                  <a:pt x="102000" y="111428"/>
                </a:lnTo>
                <a:lnTo>
                  <a:pt x="90000" y="111428"/>
                </a:lnTo>
                <a:lnTo>
                  <a:pt x="78000" y="11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18" name="Shape 6618"/>
          <p:cNvSpPr/>
          <p:nvPr/>
        </p:nvSpPr>
        <p:spPr>
          <a:xfrm>
            <a:off x="3917950" y="5357812"/>
            <a:ext cx="12699" cy="6349"/>
          </a:xfrm>
          <a:custGeom>
            <a:pathLst>
              <a:path extrusionOk="0" h="120000" w="120000">
                <a:moveTo>
                  <a:pt x="72000" y="90000"/>
                </a:moveTo>
                <a:lnTo>
                  <a:pt x="48000" y="90000"/>
                </a:lnTo>
                <a:lnTo>
                  <a:pt x="36000" y="60000"/>
                </a:lnTo>
                <a:lnTo>
                  <a:pt x="24000" y="60000"/>
                </a:lnTo>
                <a:lnTo>
                  <a:pt x="12000" y="60000"/>
                </a:lnTo>
                <a:lnTo>
                  <a:pt x="0" y="30000"/>
                </a:lnTo>
                <a:lnTo>
                  <a:pt x="12000" y="0"/>
                </a:lnTo>
                <a:lnTo>
                  <a:pt x="24000" y="0"/>
                </a:lnTo>
                <a:lnTo>
                  <a:pt x="36000" y="0"/>
                </a:lnTo>
                <a:lnTo>
                  <a:pt x="48000" y="0"/>
                </a:lnTo>
                <a:lnTo>
                  <a:pt x="60000" y="0"/>
                </a:lnTo>
                <a:lnTo>
                  <a:pt x="72000" y="0"/>
                </a:lnTo>
                <a:lnTo>
                  <a:pt x="84000" y="0"/>
                </a:lnTo>
                <a:lnTo>
                  <a:pt x="96000" y="0"/>
                </a:lnTo>
                <a:lnTo>
                  <a:pt x="108000" y="30000"/>
                </a:lnTo>
                <a:lnTo>
                  <a:pt x="108000" y="60000"/>
                </a:lnTo>
                <a:lnTo>
                  <a:pt x="108000" y="90000"/>
                </a:lnTo>
                <a:lnTo>
                  <a:pt x="96000" y="90000"/>
                </a:lnTo>
                <a:lnTo>
                  <a:pt x="84000" y="90000"/>
                </a:lnTo>
                <a:lnTo>
                  <a:pt x="72000"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19" name="Shape 6619"/>
          <p:cNvSpPr/>
          <p:nvPr/>
        </p:nvSpPr>
        <p:spPr>
          <a:xfrm>
            <a:off x="3917950" y="5357812"/>
            <a:ext cx="26987" cy="22225"/>
          </a:xfrm>
          <a:custGeom>
            <a:pathLst>
              <a:path extrusionOk="0" h="120000" w="120000">
                <a:moveTo>
                  <a:pt x="74285" y="111428"/>
                </a:moveTo>
                <a:lnTo>
                  <a:pt x="74285" y="111428"/>
                </a:lnTo>
                <a:lnTo>
                  <a:pt x="45714" y="94285"/>
                </a:lnTo>
                <a:lnTo>
                  <a:pt x="40000" y="85714"/>
                </a:lnTo>
                <a:lnTo>
                  <a:pt x="22857" y="85714"/>
                </a:lnTo>
                <a:lnTo>
                  <a:pt x="11428" y="77142"/>
                </a:lnTo>
                <a:lnTo>
                  <a:pt x="5714" y="59999"/>
                </a:lnTo>
                <a:lnTo>
                  <a:pt x="0" y="51428"/>
                </a:lnTo>
                <a:lnTo>
                  <a:pt x="0" y="34285"/>
                </a:lnTo>
                <a:lnTo>
                  <a:pt x="5714" y="17142"/>
                </a:lnTo>
                <a:lnTo>
                  <a:pt x="11428" y="8571"/>
                </a:lnTo>
                <a:lnTo>
                  <a:pt x="22857" y="0"/>
                </a:lnTo>
                <a:lnTo>
                  <a:pt x="40000" y="0"/>
                </a:lnTo>
                <a:lnTo>
                  <a:pt x="45714" y="0"/>
                </a:lnTo>
                <a:lnTo>
                  <a:pt x="62857" y="0"/>
                </a:lnTo>
                <a:lnTo>
                  <a:pt x="74285" y="0"/>
                </a:lnTo>
                <a:lnTo>
                  <a:pt x="91428" y="0"/>
                </a:lnTo>
                <a:lnTo>
                  <a:pt x="102857" y="17142"/>
                </a:lnTo>
                <a:lnTo>
                  <a:pt x="108571" y="42857"/>
                </a:lnTo>
                <a:lnTo>
                  <a:pt x="108571" y="59999"/>
                </a:lnTo>
                <a:lnTo>
                  <a:pt x="114285" y="85714"/>
                </a:lnTo>
                <a:lnTo>
                  <a:pt x="114285" y="102857"/>
                </a:lnTo>
                <a:lnTo>
                  <a:pt x="108571" y="111428"/>
                </a:lnTo>
                <a:lnTo>
                  <a:pt x="97142" y="111428"/>
                </a:lnTo>
                <a:lnTo>
                  <a:pt x="80000" y="111428"/>
                </a:lnTo>
                <a:lnTo>
                  <a:pt x="74285" y="11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20" name="Shape 6620"/>
          <p:cNvSpPr/>
          <p:nvPr/>
        </p:nvSpPr>
        <p:spPr>
          <a:xfrm>
            <a:off x="3870325" y="5478462"/>
            <a:ext cx="3174" cy="6349"/>
          </a:xfrm>
          <a:custGeom>
            <a:pathLst>
              <a:path extrusionOk="0" h="120000" w="120000">
                <a:moveTo>
                  <a:pt x="0" y="60000"/>
                </a:moveTo>
                <a:lnTo>
                  <a:pt x="0" y="30000"/>
                </a:lnTo>
                <a:lnTo>
                  <a:pt x="0" y="0"/>
                </a:lnTo>
                <a:lnTo>
                  <a:pt x="60000" y="0"/>
                </a:lnTo>
                <a:lnTo>
                  <a:pt x="60000" y="60000"/>
                </a:lnTo>
                <a:lnTo>
                  <a:pt x="60000" y="90000"/>
                </a:lnTo>
                <a:lnTo>
                  <a:pt x="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21" name="Shape 6621"/>
          <p:cNvSpPr/>
          <p:nvPr/>
        </p:nvSpPr>
        <p:spPr>
          <a:xfrm>
            <a:off x="3871912" y="5478462"/>
            <a:ext cx="15875" cy="22225"/>
          </a:xfrm>
          <a:custGeom>
            <a:pathLst>
              <a:path extrusionOk="0" h="120000" w="120000">
                <a:moveTo>
                  <a:pt x="109090" y="59999"/>
                </a:moveTo>
                <a:lnTo>
                  <a:pt x="109090" y="59999"/>
                </a:lnTo>
                <a:lnTo>
                  <a:pt x="109090" y="42857"/>
                </a:lnTo>
                <a:lnTo>
                  <a:pt x="109090" y="17142"/>
                </a:lnTo>
                <a:lnTo>
                  <a:pt x="109090" y="8571"/>
                </a:lnTo>
                <a:lnTo>
                  <a:pt x="98181" y="0"/>
                </a:lnTo>
                <a:lnTo>
                  <a:pt x="76363" y="0"/>
                </a:lnTo>
                <a:lnTo>
                  <a:pt x="65454" y="0"/>
                </a:lnTo>
                <a:lnTo>
                  <a:pt x="43636" y="8571"/>
                </a:lnTo>
                <a:lnTo>
                  <a:pt x="32727" y="8571"/>
                </a:lnTo>
                <a:lnTo>
                  <a:pt x="0" y="59999"/>
                </a:lnTo>
                <a:lnTo>
                  <a:pt x="32727" y="111428"/>
                </a:lnTo>
                <a:lnTo>
                  <a:pt x="10909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22" name="Shape 6622"/>
          <p:cNvSpPr/>
          <p:nvPr/>
        </p:nvSpPr>
        <p:spPr>
          <a:xfrm>
            <a:off x="3970337" y="5484812"/>
            <a:ext cx="1587" cy="7937"/>
          </a:xfrm>
          <a:custGeom>
            <a:pathLst>
              <a:path extrusionOk="0" h="120000" w="120000">
                <a:moveTo>
                  <a:pt x="0" y="48000"/>
                </a:moveTo>
                <a:lnTo>
                  <a:pt x="0" y="24000"/>
                </a:lnTo>
                <a:lnTo>
                  <a:pt x="0" y="0"/>
                </a:lnTo>
                <a:lnTo>
                  <a:pt x="0" y="24000"/>
                </a:lnTo>
                <a:lnTo>
                  <a:pt x="0" y="48000"/>
                </a:lnTo>
                <a:lnTo>
                  <a:pt x="0" y="96000"/>
                </a:lnTo>
                <a:lnTo>
                  <a:pt x="0" y="4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23" name="Shape 6623"/>
          <p:cNvSpPr/>
          <p:nvPr/>
        </p:nvSpPr>
        <p:spPr>
          <a:xfrm>
            <a:off x="3970337" y="5484812"/>
            <a:ext cx="17461" cy="23812"/>
          </a:xfrm>
          <a:custGeom>
            <a:pathLst>
              <a:path extrusionOk="0" h="120000" w="120000">
                <a:moveTo>
                  <a:pt x="110000" y="64000"/>
                </a:moveTo>
                <a:lnTo>
                  <a:pt x="110000" y="64000"/>
                </a:lnTo>
                <a:lnTo>
                  <a:pt x="110000" y="40000"/>
                </a:lnTo>
                <a:lnTo>
                  <a:pt x="110000" y="24000"/>
                </a:lnTo>
                <a:lnTo>
                  <a:pt x="110000" y="16000"/>
                </a:lnTo>
                <a:lnTo>
                  <a:pt x="100000" y="8000"/>
                </a:lnTo>
                <a:lnTo>
                  <a:pt x="80000" y="0"/>
                </a:lnTo>
                <a:lnTo>
                  <a:pt x="70000" y="8000"/>
                </a:lnTo>
                <a:lnTo>
                  <a:pt x="60000" y="16000"/>
                </a:lnTo>
                <a:lnTo>
                  <a:pt x="40000" y="16000"/>
                </a:lnTo>
                <a:lnTo>
                  <a:pt x="0" y="64000"/>
                </a:lnTo>
                <a:lnTo>
                  <a:pt x="40000" y="112000"/>
                </a:lnTo>
                <a:lnTo>
                  <a:pt x="110000" y="64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24" name="Shape 6624"/>
          <p:cNvSpPr/>
          <p:nvPr/>
        </p:nvSpPr>
        <p:spPr>
          <a:xfrm>
            <a:off x="3975100" y="5411787"/>
            <a:ext cx="1587" cy="12699"/>
          </a:xfrm>
          <a:custGeom>
            <a:pathLst>
              <a:path extrusionOk="0" h="120000" w="120000">
                <a:moveTo>
                  <a:pt x="0" y="75000"/>
                </a:moveTo>
                <a:lnTo>
                  <a:pt x="0" y="45000"/>
                </a:lnTo>
                <a:lnTo>
                  <a:pt x="0" y="30000"/>
                </a:lnTo>
                <a:lnTo>
                  <a:pt x="0" y="15000"/>
                </a:lnTo>
                <a:lnTo>
                  <a:pt x="0" y="0"/>
                </a:lnTo>
                <a:lnTo>
                  <a:pt x="0" y="75000"/>
                </a:lnTo>
                <a:lnTo>
                  <a:pt x="0" y="105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25" name="Shape 6625"/>
          <p:cNvSpPr/>
          <p:nvPr/>
        </p:nvSpPr>
        <p:spPr>
          <a:xfrm>
            <a:off x="3975100" y="5411787"/>
            <a:ext cx="19049" cy="28575"/>
          </a:xfrm>
          <a:custGeom>
            <a:pathLst>
              <a:path extrusionOk="0" h="120000" w="120000">
                <a:moveTo>
                  <a:pt x="101538" y="73333"/>
                </a:moveTo>
                <a:lnTo>
                  <a:pt x="101538" y="73333"/>
                </a:lnTo>
                <a:lnTo>
                  <a:pt x="110769" y="53333"/>
                </a:lnTo>
                <a:lnTo>
                  <a:pt x="110769" y="33333"/>
                </a:lnTo>
                <a:lnTo>
                  <a:pt x="101538" y="26666"/>
                </a:lnTo>
                <a:lnTo>
                  <a:pt x="92307" y="26666"/>
                </a:lnTo>
                <a:lnTo>
                  <a:pt x="73846" y="20000"/>
                </a:lnTo>
                <a:lnTo>
                  <a:pt x="46153" y="6666"/>
                </a:lnTo>
                <a:lnTo>
                  <a:pt x="9230" y="0"/>
                </a:lnTo>
                <a:lnTo>
                  <a:pt x="0" y="73333"/>
                </a:lnTo>
                <a:lnTo>
                  <a:pt x="46153" y="113333"/>
                </a:lnTo>
                <a:lnTo>
                  <a:pt x="101538" y="7333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26" name="Shape 6626"/>
          <p:cNvSpPr/>
          <p:nvPr/>
        </p:nvSpPr>
        <p:spPr>
          <a:xfrm>
            <a:off x="3892550" y="5407025"/>
            <a:ext cx="15875" cy="7937"/>
          </a:xfrm>
          <a:custGeom>
            <a:pathLst>
              <a:path extrusionOk="0" h="120000" w="120000">
                <a:moveTo>
                  <a:pt x="0" y="72000"/>
                </a:moveTo>
                <a:lnTo>
                  <a:pt x="20000" y="48000"/>
                </a:lnTo>
                <a:lnTo>
                  <a:pt x="30000" y="48000"/>
                </a:lnTo>
                <a:lnTo>
                  <a:pt x="40000" y="48000"/>
                </a:lnTo>
                <a:lnTo>
                  <a:pt x="50000" y="48000"/>
                </a:lnTo>
                <a:lnTo>
                  <a:pt x="60000" y="72000"/>
                </a:lnTo>
                <a:lnTo>
                  <a:pt x="70000" y="72000"/>
                </a:lnTo>
                <a:lnTo>
                  <a:pt x="80000" y="96000"/>
                </a:lnTo>
                <a:lnTo>
                  <a:pt x="90000" y="96000"/>
                </a:lnTo>
                <a:lnTo>
                  <a:pt x="100000" y="96000"/>
                </a:lnTo>
                <a:lnTo>
                  <a:pt x="110000" y="72000"/>
                </a:lnTo>
                <a:lnTo>
                  <a:pt x="100000" y="72000"/>
                </a:lnTo>
                <a:lnTo>
                  <a:pt x="90000" y="48000"/>
                </a:lnTo>
                <a:lnTo>
                  <a:pt x="90000" y="24000"/>
                </a:lnTo>
                <a:lnTo>
                  <a:pt x="80000" y="24000"/>
                </a:lnTo>
                <a:lnTo>
                  <a:pt x="70000" y="0"/>
                </a:lnTo>
                <a:lnTo>
                  <a:pt x="50000" y="0"/>
                </a:lnTo>
                <a:lnTo>
                  <a:pt x="40000" y="0"/>
                </a:lnTo>
                <a:lnTo>
                  <a:pt x="30000" y="0"/>
                </a:lnTo>
                <a:lnTo>
                  <a:pt x="20000" y="24000"/>
                </a:lnTo>
                <a:lnTo>
                  <a:pt x="10000" y="48000"/>
                </a:lnTo>
                <a:lnTo>
                  <a:pt x="0" y="72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27" name="Shape 6627"/>
          <p:cNvSpPr/>
          <p:nvPr/>
        </p:nvSpPr>
        <p:spPr>
          <a:xfrm>
            <a:off x="3892550" y="5407025"/>
            <a:ext cx="31750" cy="23813"/>
          </a:xfrm>
          <a:custGeom>
            <a:pathLst>
              <a:path extrusionOk="0" h="120000" w="120000">
                <a:moveTo>
                  <a:pt x="0" y="80000"/>
                </a:moveTo>
                <a:lnTo>
                  <a:pt x="0" y="80000"/>
                </a:lnTo>
                <a:lnTo>
                  <a:pt x="15652" y="64000"/>
                </a:lnTo>
                <a:lnTo>
                  <a:pt x="36521" y="56000"/>
                </a:lnTo>
                <a:lnTo>
                  <a:pt x="46956" y="48000"/>
                </a:lnTo>
                <a:lnTo>
                  <a:pt x="52173" y="56000"/>
                </a:lnTo>
                <a:lnTo>
                  <a:pt x="62608" y="72000"/>
                </a:lnTo>
                <a:lnTo>
                  <a:pt x="73043" y="88000"/>
                </a:lnTo>
                <a:lnTo>
                  <a:pt x="88695" y="104000"/>
                </a:lnTo>
                <a:lnTo>
                  <a:pt x="93913" y="112000"/>
                </a:lnTo>
                <a:lnTo>
                  <a:pt x="104347" y="112000"/>
                </a:lnTo>
                <a:lnTo>
                  <a:pt x="109565" y="104000"/>
                </a:lnTo>
                <a:lnTo>
                  <a:pt x="114782" y="96000"/>
                </a:lnTo>
                <a:lnTo>
                  <a:pt x="109565" y="80000"/>
                </a:lnTo>
                <a:lnTo>
                  <a:pt x="99130" y="56000"/>
                </a:lnTo>
                <a:lnTo>
                  <a:pt x="93913" y="40000"/>
                </a:lnTo>
                <a:lnTo>
                  <a:pt x="88695" y="32000"/>
                </a:lnTo>
                <a:lnTo>
                  <a:pt x="78260" y="16000"/>
                </a:lnTo>
                <a:lnTo>
                  <a:pt x="67826" y="8000"/>
                </a:lnTo>
                <a:lnTo>
                  <a:pt x="52173" y="8000"/>
                </a:lnTo>
                <a:lnTo>
                  <a:pt x="46956" y="0"/>
                </a:lnTo>
                <a:lnTo>
                  <a:pt x="36521" y="0"/>
                </a:lnTo>
                <a:lnTo>
                  <a:pt x="20869" y="16000"/>
                </a:lnTo>
                <a:lnTo>
                  <a:pt x="10434" y="48000"/>
                </a:lnTo>
                <a:lnTo>
                  <a:pt x="5217" y="64000"/>
                </a:lnTo>
                <a:lnTo>
                  <a:pt x="0" y="80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28" name="Shape 6628"/>
          <p:cNvSpPr/>
          <p:nvPr/>
        </p:nvSpPr>
        <p:spPr>
          <a:xfrm>
            <a:off x="3930650" y="5464175"/>
            <a:ext cx="12699" cy="6349"/>
          </a:xfrm>
          <a:custGeom>
            <a:pathLst>
              <a:path extrusionOk="0" h="120000" w="120000">
                <a:moveTo>
                  <a:pt x="106666" y="0"/>
                </a:moveTo>
                <a:lnTo>
                  <a:pt x="106666" y="60000"/>
                </a:lnTo>
                <a:lnTo>
                  <a:pt x="66666" y="90000"/>
                </a:lnTo>
                <a:lnTo>
                  <a:pt x="40000" y="90000"/>
                </a:lnTo>
                <a:lnTo>
                  <a:pt x="0" y="90000"/>
                </a:lnTo>
                <a:lnTo>
                  <a:pt x="10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29" name="Shape 6629"/>
          <p:cNvSpPr/>
          <p:nvPr/>
        </p:nvSpPr>
        <p:spPr>
          <a:xfrm>
            <a:off x="3943350" y="5468937"/>
            <a:ext cx="3174" cy="12699"/>
          </a:xfrm>
          <a:custGeom>
            <a:pathLst>
              <a:path extrusionOk="0" h="120000" w="120000">
                <a:moveTo>
                  <a:pt x="0" y="105000"/>
                </a:moveTo>
                <a:lnTo>
                  <a:pt x="0" y="105000"/>
                </a:lnTo>
                <a:lnTo>
                  <a:pt x="0" y="45000"/>
                </a:lnTo>
                <a:lnTo>
                  <a:pt x="30000" y="15000"/>
                </a:lnTo>
                <a:lnTo>
                  <a:pt x="60000" y="0"/>
                </a:lnTo>
                <a:lnTo>
                  <a:pt x="90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30" name="Shape 6630"/>
          <p:cNvSpPr/>
          <p:nvPr/>
        </p:nvSpPr>
        <p:spPr>
          <a:xfrm>
            <a:off x="3857625" y="5399087"/>
            <a:ext cx="1587" cy="25399"/>
          </a:xfrm>
          <a:custGeom>
            <a:pathLst>
              <a:path extrusionOk="0" h="120000" w="120000">
                <a:moveTo>
                  <a:pt x="0" y="112500"/>
                </a:moveTo>
                <a:lnTo>
                  <a:pt x="0" y="97500"/>
                </a:lnTo>
                <a:lnTo>
                  <a:pt x="0" y="82500"/>
                </a:lnTo>
                <a:lnTo>
                  <a:pt x="0" y="75000"/>
                </a:lnTo>
                <a:lnTo>
                  <a:pt x="0" y="67500"/>
                </a:lnTo>
                <a:lnTo>
                  <a:pt x="0" y="60000"/>
                </a:lnTo>
                <a:lnTo>
                  <a:pt x="0" y="52500"/>
                </a:lnTo>
                <a:lnTo>
                  <a:pt x="0" y="45000"/>
                </a:lnTo>
                <a:lnTo>
                  <a:pt x="0" y="37500"/>
                </a:lnTo>
                <a:lnTo>
                  <a:pt x="0" y="30000"/>
                </a:lnTo>
                <a:lnTo>
                  <a:pt x="0" y="15000"/>
                </a:lnTo>
                <a:lnTo>
                  <a:pt x="0" y="0"/>
                </a:lnTo>
                <a:lnTo>
                  <a:pt x="0" y="1125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31" name="Shape 6631"/>
          <p:cNvSpPr/>
          <p:nvPr/>
        </p:nvSpPr>
        <p:spPr>
          <a:xfrm>
            <a:off x="3857625" y="5399087"/>
            <a:ext cx="17462" cy="41275"/>
          </a:xfrm>
          <a:custGeom>
            <a:pathLst>
              <a:path extrusionOk="0" h="120000" w="120000">
                <a:moveTo>
                  <a:pt x="0" y="115384"/>
                </a:moveTo>
                <a:lnTo>
                  <a:pt x="0" y="115384"/>
                </a:lnTo>
                <a:lnTo>
                  <a:pt x="20000" y="96923"/>
                </a:lnTo>
                <a:lnTo>
                  <a:pt x="40000" y="87692"/>
                </a:lnTo>
                <a:lnTo>
                  <a:pt x="60000" y="73846"/>
                </a:lnTo>
                <a:lnTo>
                  <a:pt x="60000" y="69230"/>
                </a:lnTo>
                <a:lnTo>
                  <a:pt x="60000" y="64615"/>
                </a:lnTo>
                <a:lnTo>
                  <a:pt x="60000" y="55384"/>
                </a:lnTo>
                <a:lnTo>
                  <a:pt x="60000" y="46153"/>
                </a:lnTo>
                <a:lnTo>
                  <a:pt x="60000" y="36923"/>
                </a:lnTo>
                <a:lnTo>
                  <a:pt x="70000" y="27692"/>
                </a:lnTo>
                <a:lnTo>
                  <a:pt x="90000" y="13846"/>
                </a:lnTo>
                <a:lnTo>
                  <a:pt x="100000" y="0"/>
                </a:lnTo>
                <a:lnTo>
                  <a:pt x="110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32" name="Shape 6632"/>
          <p:cNvSpPr/>
          <p:nvPr/>
        </p:nvSpPr>
        <p:spPr>
          <a:xfrm>
            <a:off x="3868737" y="5365750"/>
            <a:ext cx="23812" cy="6349"/>
          </a:xfrm>
          <a:custGeom>
            <a:pathLst>
              <a:path extrusionOk="0" h="120000" w="120000">
                <a:moveTo>
                  <a:pt x="0" y="0"/>
                </a:moveTo>
                <a:lnTo>
                  <a:pt x="22500" y="0"/>
                </a:lnTo>
                <a:lnTo>
                  <a:pt x="37500" y="30000"/>
                </a:lnTo>
                <a:lnTo>
                  <a:pt x="52500" y="60000"/>
                </a:lnTo>
                <a:lnTo>
                  <a:pt x="67500" y="60000"/>
                </a:lnTo>
                <a:lnTo>
                  <a:pt x="75000" y="60000"/>
                </a:lnTo>
                <a:lnTo>
                  <a:pt x="90000" y="90000"/>
                </a:lnTo>
                <a:lnTo>
                  <a:pt x="105000" y="90000"/>
                </a:lnTo>
                <a:lnTo>
                  <a:pt x="112500" y="90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33" name="Shape 6633"/>
          <p:cNvSpPr/>
          <p:nvPr/>
        </p:nvSpPr>
        <p:spPr>
          <a:xfrm>
            <a:off x="3868737" y="5365750"/>
            <a:ext cx="38099" cy="22225"/>
          </a:xfrm>
          <a:custGeom>
            <a:pathLst>
              <a:path extrusionOk="0" h="120000" w="120000">
                <a:moveTo>
                  <a:pt x="0" y="0"/>
                </a:moveTo>
                <a:lnTo>
                  <a:pt x="0" y="0"/>
                </a:lnTo>
                <a:lnTo>
                  <a:pt x="22222" y="8571"/>
                </a:lnTo>
                <a:lnTo>
                  <a:pt x="40000" y="25714"/>
                </a:lnTo>
                <a:lnTo>
                  <a:pt x="53333" y="59999"/>
                </a:lnTo>
                <a:lnTo>
                  <a:pt x="71111" y="68571"/>
                </a:lnTo>
                <a:lnTo>
                  <a:pt x="80000" y="85714"/>
                </a:lnTo>
                <a:lnTo>
                  <a:pt x="93333" y="102857"/>
                </a:lnTo>
                <a:lnTo>
                  <a:pt x="111111" y="111428"/>
                </a:lnTo>
                <a:lnTo>
                  <a:pt x="115555" y="11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34" name="Shape 6634"/>
          <p:cNvSpPr/>
          <p:nvPr/>
        </p:nvSpPr>
        <p:spPr>
          <a:xfrm>
            <a:off x="3943350" y="5500687"/>
            <a:ext cx="14288" cy="12699"/>
          </a:xfrm>
          <a:custGeom>
            <a:pathLst>
              <a:path extrusionOk="0" h="120000" w="120000">
                <a:moveTo>
                  <a:pt x="48000" y="75000"/>
                </a:moveTo>
                <a:lnTo>
                  <a:pt x="108000" y="105000"/>
                </a:lnTo>
                <a:lnTo>
                  <a:pt x="108000" y="75000"/>
                </a:lnTo>
                <a:lnTo>
                  <a:pt x="108000" y="30000"/>
                </a:lnTo>
                <a:lnTo>
                  <a:pt x="108000" y="0"/>
                </a:lnTo>
                <a:lnTo>
                  <a:pt x="48000" y="0"/>
                </a:lnTo>
                <a:lnTo>
                  <a:pt x="0" y="30000"/>
                </a:lnTo>
                <a:lnTo>
                  <a:pt x="0" y="75000"/>
                </a:lnTo>
                <a:lnTo>
                  <a:pt x="4800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35" name="Shape 6635"/>
          <p:cNvSpPr/>
          <p:nvPr/>
        </p:nvSpPr>
        <p:spPr>
          <a:xfrm>
            <a:off x="3905250" y="5481637"/>
            <a:ext cx="12699" cy="12699"/>
          </a:xfrm>
          <a:custGeom>
            <a:pathLst>
              <a:path extrusionOk="0" h="120000" w="120000">
                <a:moveTo>
                  <a:pt x="40000" y="105000"/>
                </a:moveTo>
                <a:lnTo>
                  <a:pt x="40000" y="105000"/>
                </a:lnTo>
                <a:lnTo>
                  <a:pt x="66666" y="105000"/>
                </a:lnTo>
                <a:lnTo>
                  <a:pt x="106666" y="105000"/>
                </a:lnTo>
                <a:lnTo>
                  <a:pt x="106666" y="75000"/>
                </a:lnTo>
                <a:lnTo>
                  <a:pt x="106666" y="30000"/>
                </a:lnTo>
                <a:lnTo>
                  <a:pt x="66666" y="30000"/>
                </a:lnTo>
                <a:lnTo>
                  <a:pt x="66666" y="0"/>
                </a:lnTo>
                <a:lnTo>
                  <a:pt x="40000" y="0"/>
                </a:lnTo>
                <a:lnTo>
                  <a:pt x="0" y="30000"/>
                </a:lnTo>
                <a:lnTo>
                  <a:pt x="0" y="75000"/>
                </a:lnTo>
                <a:lnTo>
                  <a:pt x="0" y="10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36" name="Shape 6636"/>
          <p:cNvSpPr/>
          <p:nvPr/>
        </p:nvSpPr>
        <p:spPr>
          <a:xfrm>
            <a:off x="3905250" y="5443537"/>
            <a:ext cx="14288" cy="12699"/>
          </a:xfrm>
          <a:custGeom>
            <a:pathLst>
              <a:path extrusionOk="0" h="120000" w="120000">
                <a:moveTo>
                  <a:pt x="0" y="105000"/>
                </a:moveTo>
                <a:lnTo>
                  <a:pt x="48000" y="105000"/>
                </a:lnTo>
                <a:lnTo>
                  <a:pt x="108000" y="105000"/>
                </a:lnTo>
                <a:lnTo>
                  <a:pt x="108000" y="75000"/>
                </a:lnTo>
                <a:lnTo>
                  <a:pt x="108000" y="30000"/>
                </a:lnTo>
                <a:lnTo>
                  <a:pt x="108000" y="0"/>
                </a:lnTo>
                <a:lnTo>
                  <a:pt x="48000" y="0"/>
                </a:lnTo>
                <a:lnTo>
                  <a:pt x="0" y="0"/>
                </a:lnTo>
                <a:lnTo>
                  <a:pt x="0" y="30000"/>
                </a:lnTo>
                <a:lnTo>
                  <a:pt x="0" y="75000"/>
                </a:lnTo>
                <a:lnTo>
                  <a:pt x="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37" name="Shape 6637"/>
          <p:cNvSpPr/>
          <p:nvPr/>
        </p:nvSpPr>
        <p:spPr>
          <a:xfrm>
            <a:off x="3983037" y="5448300"/>
            <a:ext cx="15875" cy="12699"/>
          </a:xfrm>
          <a:custGeom>
            <a:pathLst>
              <a:path extrusionOk="0" h="120000" w="120000">
                <a:moveTo>
                  <a:pt x="0" y="75000"/>
                </a:moveTo>
                <a:lnTo>
                  <a:pt x="109090" y="105000"/>
                </a:lnTo>
                <a:lnTo>
                  <a:pt x="109090" y="75000"/>
                </a:lnTo>
                <a:lnTo>
                  <a:pt x="109090" y="30000"/>
                </a:lnTo>
                <a:lnTo>
                  <a:pt x="109090" y="0"/>
                </a:lnTo>
                <a:lnTo>
                  <a:pt x="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38" name="Shape 6638"/>
          <p:cNvSpPr/>
          <p:nvPr/>
        </p:nvSpPr>
        <p:spPr>
          <a:xfrm>
            <a:off x="3970337" y="5340350"/>
            <a:ext cx="14287" cy="12699"/>
          </a:xfrm>
          <a:custGeom>
            <a:pathLst>
              <a:path extrusionOk="0" h="120000" w="120000">
                <a:moveTo>
                  <a:pt x="0" y="75000"/>
                </a:moveTo>
                <a:lnTo>
                  <a:pt x="48000" y="105000"/>
                </a:lnTo>
                <a:lnTo>
                  <a:pt x="108000" y="75000"/>
                </a:lnTo>
                <a:lnTo>
                  <a:pt x="108000" y="30000"/>
                </a:lnTo>
                <a:lnTo>
                  <a:pt x="108000" y="0"/>
                </a:lnTo>
                <a:lnTo>
                  <a:pt x="48000" y="0"/>
                </a:lnTo>
                <a:lnTo>
                  <a:pt x="0" y="0"/>
                </a:lnTo>
                <a:lnTo>
                  <a:pt x="0" y="30000"/>
                </a:lnTo>
                <a:lnTo>
                  <a:pt x="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39" name="Shape 6639"/>
          <p:cNvSpPr/>
          <p:nvPr/>
        </p:nvSpPr>
        <p:spPr>
          <a:xfrm>
            <a:off x="3994150" y="5372100"/>
            <a:ext cx="14288" cy="14288"/>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40" name="Shape 6640"/>
          <p:cNvSpPr/>
          <p:nvPr/>
        </p:nvSpPr>
        <p:spPr>
          <a:xfrm>
            <a:off x="3862387" y="5410200"/>
            <a:ext cx="15875" cy="12699"/>
          </a:xfrm>
          <a:custGeom>
            <a:pathLst>
              <a:path extrusionOk="0" h="120000" w="120000">
                <a:moveTo>
                  <a:pt x="0" y="105000"/>
                </a:moveTo>
                <a:lnTo>
                  <a:pt x="48000" y="105000"/>
                </a:lnTo>
                <a:lnTo>
                  <a:pt x="108000" y="105000"/>
                </a:lnTo>
                <a:lnTo>
                  <a:pt x="108000" y="75000"/>
                </a:lnTo>
                <a:lnTo>
                  <a:pt x="108000" y="30000"/>
                </a:lnTo>
                <a:lnTo>
                  <a:pt x="48000" y="0"/>
                </a:lnTo>
                <a:lnTo>
                  <a:pt x="0" y="0"/>
                </a:lnTo>
                <a:lnTo>
                  <a:pt x="0" y="30000"/>
                </a:lnTo>
                <a:lnTo>
                  <a:pt x="0" y="75000"/>
                </a:lnTo>
                <a:lnTo>
                  <a:pt x="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41" name="Shape 6641"/>
          <p:cNvSpPr/>
          <p:nvPr/>
        </p:nvSpPr>
        <p:spPr>
          <a:xfrm>
            <a:off x="3830637" y="5448300"/>
            <a:ext cx="14287" cy="12699"/>
          </a:xfrm>
          <a:custGeom>
            <a:pathLst>
              <a:path extrusionOk="0" h="120000" w="120000">
                <a:moveTo>
                  <a:pt x="48000" y="75000"/>
                </a:moveTo>
                <a:lnTo>
                  <a:pt x="48000" y="105000"/>
                </a:lnTo>
                <a:lnTo>
                  <a:pt x="108000" y="75000"/>
                </a:lnTo>
                <a:lnTo>
                  <a:pt x="108000" y="30000"/>
                </a:lnTo>
                <a:lnTo>
                  <a:pt x="48000" y="0"/>
                </a:lnTo>
                <a:lnTo>
                  <a:pt x="48000" y="30000"/>
                </a:lnTo>
                <a:lnTo>
                  <a:pt x="0" y="30000"/>
                </a:lnTo>
                <a:lnTo>
                  <a:pt x="0" y="75000"/>
                </a:lnTo>
                <a:lnTo>
                  <a:pt x="4800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42" name="Shape 6642"/>
          <p:cNvSpPr/>
          <p:nvPr/>
        </p:nvSpPr>
        <p:spPr>
          <a:xfrm>
            <a:off x="3829050" y="5399087"/>
            <a:ext cx="14288"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43" name="Shape 6643"/>
          <p:cNvSpPr/>
          <p:nvPr/>
        </p:nvSpPr>
        <p:spPr>
          <a:xfrm>
            <a:off x="3892550" y="5332412"/>
            <a:ext cx="14288" cy="1428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44" name="Shape 6644"/>
          <p:cNvSpPr/>
          <p:nvPr/>
        </p:nvSpPr>
        <p:spPr>
          <a:xfrm>
            <a:off x="3930650" y="5540375"/>
            <a:ext cx="12699" cy="12699"/>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40000" y="30000"/>
                </a:lnTo>
                <a:lnTo>
                  <a:pt x="0" y="75000"/>
                </a:lnTo>
                <a:lnTo>
                  <a:pt x="4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45" name="Shape 6645"/>
          <p:cNvSpPr/>
          <p:nvPr/>
        </p:nvSpPr>
        <p:spPr>
          <a:xfrm>
            <a:off x="3984625" y="5513387"/>
            <a:ext cx="14288" cy="14287"/>
          </a:xfrm>
          <a:custGeom>
            <a:pathLst>
              <a:path extrusionOk="0" h="120000" w="120000">
                <a:moveTo>
                  <a:pt x="48000" y="106666"/>
                </a:moveTo>
                <a:lnTo>
                  <a:pt x="108000" y="106666"/>
                </a:lnTo>
                <a:lnTo>
                  <a:pt x="108000" y="53333"/>
                </a:lnTo>
                <a:lnTo>
                  <a:pt x="108000" y="0"/>
                </a:lnTo>
                <a:lnTo>
                  <a:pt x="48000" y="0"/>
                </a:lnTo>
                <a:lnTo>
                  <a:pt x="0" y="53333"/>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46" name="Shape 6646"/>
          <p:cNvSpPr/>
          <p:nvPr/>
        </p:nvSpPr>
        <p:spPr>
          <a:xfrm>
            <a:off x="4019550" y="5438775"/>
            <a:ext cx="11113" cy="12699"/>
          </a:xfrm>
          <a:custGeom>
            <a:pathLst>
              <a:path extrusionOk="0" h="120000" w="120000">
                <a:moveTo>
                  <a:pt x="30000" y="75000"/>
                </a:moveTo>
                <a:lnTo>
                  <a:pt x="75000" y="105000"/>
                </a:lnTo>
                <a:lnTo>
                  <a:pt x="105000" y="105000"/>
                </a:lnTo>
                <a:lnTo>
                  <a:pt x="105000" y="75000"/>
                </a:lnTo>
                <a:lnTo>
                  <a:pt x="105000" y="30000"/>
                </a:lnTo>
                <a:lnTo>
                  <a:pt x="105000" y="0"/>
                </a:lnTo>
                <a:lnTo>
                  <a:pt x="75000" y="0"/>
                </a:lnTo>
                <a:lnTo>
                  <a:pt x="30000" y="0"/>
                </a:lnTo>
                <a:lnTo>
                  <a:pt x="0" y="30000"/>
                </a:lnTo>
                <a:lnTo>
                  <a:pt x="0" y="75000"/>
                </a:lnTo>
                <a:lnTo>
                  <a:pt x="30000" y="7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47" name="Shape 6647"/>
          <p:cNvSpPr/>
          <p:nvPr/>
        </p:nvSpPr>
        <p:spPr>
          <a:xfrm>
            <a:off x="3983037" y="5391150"/>
            <a:ext cx="14287" cy="12699"/>
          </a:xfrm>
          <a:custGeom>
            <a:pathLst>
              <a:path extrusionOk="0" h="120000" w="120000">
                <a:moveTo>
                  <a:pt x="48000" y="105000"/>
                </a:moveTo>
                <a:lnTo>
                  <a:pt x="48000" y="105000"/>
                </a:lnTo>
                <a:lnTo>
                  <a:pt x="108000" y="75000"/>
                </a:lnTo>
                <a:lnTo>
                  <a:pt x="108000" y="30000"/>
                </a:lnTo>
                <a:lnTo>
                  <a:pt x="48000" y="0"/>
                </a:lnTo>
                <a:lnTo>
                  <a:pt x="0" y="30000"/>
                </a:lnTo>
                <a:lnTo>
                  <a:pt x="0" y="7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48" name="Shape 6648"/>
          <p:cNvSpPr/>
          <p:nvPr/>
        </p:nvSpPr>
        <p:spPr>
          <a:xfrm>
            <a:off x="4011612" y="5402262"/>
            <a:ext cx="14287" cy="12699"/>
          </a:xfrm>
          <a:custGeom>
            <a:pathLst>
              <a:path extrusionOk="0" h="120000" w="120000">
                <a:moveTo>
                  <a:pt x="0" y="105000"/>
                </a:moveTo>
                <a:lnTo>
                  <a:pt x="48000" y="105000"/>
                </a:lnTo>
                <a:lnTo>
                  <a:pt x="108000" y="75000"/>
                </a:lnTo>
                <a:lnTo>
                  <a:pt x="108000" y="30000"/>
                </a:lnTo>
                <a:lnTo>
                  <a:pt x="48000" y="0"/>
                </a:lnTo>
                <a:lnTo>
                  <a:pt x="0" y="0"/>
                </a:lnTo>
                <a:lnTo>
                  <a:pt x="0" y="30000"/>
                </a:lnTo>
                <a:lnTo>
                  <a:pt x="0" y="75000"/>
                </a:lnTo>
                <a:lnTo>
                  <a:pt x="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49" name="Shape 6649"/>
          <p:cNvSpPr/>
          <p:nvPr/>
        </p:nvSpPr>
        <p:spPr>
          <a:xfrm>
            <a:off x="4176712" y="5278437"/>
            <a:ext cx="247649" cy="263525"/>
          </a:xfrm>
          <a:custGeom>
            <a:pathLst>
              <a:path extrusionOk="0" h="120000" w="120000">
                <a:moveTo>
                  <a:pt x="81379" y="118554"/>
                </a:moveTo>
                <a:lnTo>
                  <a:pt x="81379" y="118554"/>
                </a:lnTo>
                <a:lnTo>
                  <a:pt x="76551" y="119277"/>
                </a:lnTo>
                <a:lnTo>
                  <a:pt x="71724" y="119277"/>
                </a:lnTo>
                <a:lnTo>
                  <a:pt x="68965" y="119277"/>
                </a:lnTo>
                <a:lnTo>
                  <a:pt x="64827" y="118554"/>
                </a:lnTo>
                <a:lnTo>
                  <a:pt x="62068" y="118554"/>
                </a:lnTo>
                <a:lnTo>
                  <a:pt x="58620" y="118554"/>
                </a:lnTo>
                <a:lnTo>
                  <a:pt x="55172" y="117831"/>
                </a:lnTo>
                <a:lnTo>
                  <a:pt x="50344" y="117831"/>
                </a:lnTo>
                <a:lnTo>
                  <a:pt x="46206" y="117831"/>
                </a:lnTo>
                <a:lnTo>
                  <a:pt x="43448" y="117831"/>
                </a:lnTo>
                <a:lnTo>
                  <a:pt x="40000" y="117108"/>
                </a:lnTo>
                <a:lnTo>
                  <a:pt x="37241" y="115662"/>
                </a:lnTo>
                <a:lnTo>
                  <a:pt x="33793" y="114939"/>
                </a:lnTo>
                <a:lnTo>
                  <a:pt x="31034" y="114216"/>
                </a:lnTo>
                <a:lnTo>
                  <a:pt x="29655" y="113493"/>
                </a:lnTo>
                <a:lnTo>
                  <a:pt x="26896" y="112048"/>
                </a:lnTo>
                <a:lnTo>
                  <a:pt x="23448" y="109156"/>
                </a:lnTo>
                <a:lnTo>
                  <a:pt x="19310" y="104819"/>
                </a:lnTo>
                <a:lnTo>
                  <a:pt x="15172" y="99036"/>
                </a:lnTo>
                <a:lnTo>
                  <a:pt x="13103" y="93975"/>
                </a:lnTo>
                <a:lnTo>
                  <a:pt x="11034" y="91084"/>
                </a:lnTo>
                <a:lnTo>
                  <a:pt x="8965" y="87469"/>
                </a:lnTo>
                <a:lnTo>
                  <a:pt x="6896" y="83855"/>
                </a:lnTo>
                <a:lnTo>
                  <a:pt x="4827" y="80240"/>
                </a:lnTo>
                <a:lnTo>
                  <a:pt x="2068" y="76626"/>
                </a:lnTo>
                <a:lnTo>
                  <a:pt x="689" y="72289"/>
                </a:lnTo>
                <a:lnTo>
                  <a:pt x="0" y="68674"/>
                </a:lnTo>
                <a:lnTo>
                  <a:pt x="0" y="65060"/>
                </a:lnTo>
                <a:lnTo>
                  <a:pt x="689" y="61445"/>
                </a:lnTo>
                <a:lnTo>
                  <a:pt x="689" y="57108"/>
                </a:lnTo>
                <a:lnTo>
                  <a:pt x="2068" y="51325"/>
                </a:lnTo>
                <a:lnTo>
                  <a:pt x="4137" y="45542"/>
                </a:lnTo>
                <a:lnTo>
                  <a:pt x="5517" y="41204"/>
                </a:lnTo>
                <a:lnTo>
                  <a:pt x="6206" y="36144"/>
                </a:lnTo>
                <a:lnTo>
                  <a:pt x="8275" y="31807"/>
                </a:lnTo>
                <a:lnTo>
                  <a:pt x="10344" y="28915"/>
                </a:lnTo>
                <a:lnTo>
                  <a:pt x="12413" y="26024"/>
                </a:lnTo>
                <a:lnTo>
                  <a:pt x="16551" y="20963"/>
                </a:lnTo>
                <a:lnTo>
                  <a:pt x="20689" y="15903"/>
                </a:lnTo>
                <a:lnTo>
                  <a:pt x="27586" y="10120"/>
                </a:lnTo>
                <a:lnTo>
                  <a:pt x="35172" y="5783"/>
                </a:lnTo>
                <a:lnTo>
                  <a:pt x="42758" y="2168"/>
                </a:lnTo>
                <a:lnTo>
                  <a:pt x="50344" y="0"/>
                </a:lnTo>
                <a:lnTo>
                  <a:pt x="60000" y="722"/>
                </a:lnTo>
                <a:lnTo>
                  <a:pt x="62758" y="1445"/>
                </a:lnTo>
                <a:lnTo>
                  <a:pt x="66896" y="2891"/>
                </a:lnTo>
                <a:lnTo>
                  <a:pt x="71034" y="4337"/>
                </a:lnTo>
                <a:lnTo>
                  <a:pt x="75172" y="5783"/>
                </a:lnTo>
                <a:lnTo>
                  <a:pt x="80000" y="7951"/>
                </a:lnTo>
                <a:lnTo>
                  <a:pt x="84137" y="9397"/>
                </a:lnTo>
                <a:lnTo>
                  <a:pt x="88275" y="12289"/>
                </a:lnTo>
                <a:lnTo>
                  <a:pt x="90344" y="13734"/>
                </a:lnTo>
                <a:lnTo>
                  <a:pt x="93793" y="16626"/>
                </a:lnTo>
                <a:lnTo>
                  <a:pt x="96551" y="20240"/>
                </a:lnTo>
                <a:lnTo>
                  <a:pt x="100000" y="24578"/>
                </a:lnTo>
                <a:lnTo>
                  <a:pt x="104137" y="29638"/>
                </a:lnTo>
                <a:lnTo>
                  <a:pt x="106896" y="34698"/>
                </a:lnTo>
                <a:lnTo>
                  <a:pt x="108965" y="39759"/>
                </a:lnTo>
                <a:lnTo>
                  <a:pt x="112413" y="44096"/>
                </a:lnTo>
                <a:lnTo>
                  <a:pt x="113793" y="47710"/>
                </a:lnTo>
                <a:lnTo>
                  <a:pt x="115172" y="51325"/>
                </a:lnTo>
                <a:lnTo>
                  <a:pt x="117241" y="56385"/>
                </a:lnTo>
                <a:lnTo>
                  <a:pt x="118620" y="62168"/>
                </a:lnTo>
                <a:lnTo>
                  <a:pt x="118620" y="67951"/>
                </a:lnTo>
                <a:lnTo>
                  <a:pt x="119310" y="73012"/>
                </a:lnTo>
                <a:lnTo>
                  <a:pt x="119310" y="78072"/>
                </a:lnTo>
                <a:lnTo>
                  <a:pt x="118620" y="82409"/>
                </a:lnTo>
                <a:lnTo>
                  <a:pt x="117931" y="86746"/>
                </a:lnTo>
                <a:lnTo>
                  <a:pt x="115172" y="89638"/>
                </a:lnTo>
                <a:lnTo>
                  <a:pt x="113793" y="91807"/>
                </a:lnTo>
                <a:lnTo>
                  <a:pt x="112413" y="95421"/>
                </a:lnTo>
                <a:lnTo>
                  <a:pt x="111034" y="97590"/>
                </a:lnTo>
                <a:lnTo>
                  <a:pt x="108965" y="100481"/>
                </a:lnTo>
                <a:lnTo>
                  <a:pt x="108275" y="102650"/>
                </a:lnTo>
                <a:lnTo>
                  <a:pt x="106206" y="104819"/>
                </a:lnTo>
                <a:lnTo>
                  <a:pt x="104137" y="106265"/>
                </a:lnTo>
                <a:lnTo>
                  <a:pt x="101379" y="108433"/>
                </a:lnTo>
                <a:lnTo>
                  <a:pt x="98620" y="109879"/>
                </a:lnTo>
                <a:lnTo>
                  <a:pt x="94482" y="112771"/>
                </a:lnTo>
                <a:lnTo>
                  <a:pt x="90344" y="114216"/>
                </a:lnTo>
                <a:lnTo>
                  <a:pt x="86896" y="116385"/>
                </a:lnTo>
                <a:lnTo>
                  <a:pt x="84137" y="117831"/>
                </a:lnTo>
                <a:lnTo>
                  <a:pt x="82068" y="118554"/>
                </a:lnTo>
                <a:lnTo>
                  <a:pt x="81379" y="118554"/>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50" name="Shape 6650"/>
          <p:cNvSpPr/>
          <p:nvPr/>
        </p:nvSpPr>
        <p:spPr>
          <a:xfrm>
            <a:off x="4337050" y="5481637"/>
            <a:ext cx="14288" cy="6349"/>
          </a:xfrm>
          <a:custGeom>
            <a:pathLst>
              <a:path extrusionOk="0" h="120000" w="120000">
                <a:moveTo>
                  <a:pt x="84000" y="60000"/>
                </a:moveTo>
                <a:lnTo>
                  <a:pt x="60000" y="60000"/>
                </a:lnTo>
                <a:lnTo>
                  <a:pt x="48000" y="90000"/>
                </a:lnTo>
                <a:lnTo>
                  <a:pt x="36000" y="90000"/>
                </a:lnTo>
                <a:lnTo>
                  <a:pt x="24000" y="90000"/>
                </a:lnTo>
                <a:lnTo>
                  <a:pt x="12000" y="90000"/>
                </a:lnTo>
                <a:lnTo>
                  <a:pt x="0" y="90000"/>
                </a:lnTo>
                <a:lnTo>
                  <a:pt x="0" y="60000"/>
                </a:lnTo>
                <a:lnTo>
                  <a:pt x="12000" y="30000"/>
                </a:lnTo>
                <a:lnTo>
                  <a:pt x="24000" y="30000"/>
                </a:lnTo>
                <a:lnTo>
                  <a:pt x="36000" y="0"/>
                </a:lnTo>
                <a:lnTo>
                  <a:pt x="48000" y="0"/>
                </a:lnTo>
                <a:lnTo>
                  <a:pt x="60000" y="0"/>
                </a:lnTo>
                <a:lnTo>
                  <a:pt x="72000" y="0"/>
                </a:lnTo>
                <a:lnTo>
                  <a:pt x="84000" y="0"/>
                </a:lnTo>
                <a:lnTo>
                  <a:pt x="96000" y="0"/>
                </a:lnTo>
                <a:lnTo>
                  <a:pt x="96000" y="30000"/>
                </a:lnTo>
                <a:lnTo>
                  <a:pt x="108000" y="30000"/>
                </a:lnTo>
                <a:lnTo>
                  <a:pt x="108000" y="60000"/>
                </a:lnTo>
                <a:lnTo>
                  <a:pt x="96000" y="60000"/>
                </a:lnTo>
                <a:lnTo>
                  <a:pt x="8400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51" name="Shape 6651"/>
          <p:cNvSpPr/>
          <p:nvPr/>
        </p:nvSpPr>
        <p:spPr>
          <a:xfrm>
            <a:off x="4337050" y="5481637"/>
            <a:ext cx="30162" cy="22225"/>
          </a:xfrm>
          <a:custGeom>
            <a:pathLst>
              <a:path extrusionOk="0" h="120000" w="120000">
                <a:moveTo>
                  <a:pt x="91428" y="77142"/>
                </a:moveTo>
                <a:lnTo>
                  <a:pt x="91428" y="77142"/>
                </a:lnTo>
                <a:lnTo>
                  <a:pt x="62857" y="85714"/>
                </a:lnTo>
                <a:lnTo>
                  <a:pt x="51428" y="94285"/>
                </a:lnTo>
                <a:lnTo>
                  <a:pt x="51428" y="102857"/>
                </a:lnTo>
                <a:lnTo>
                  <a:pt x="40000" y="111428"/>
                </a:lnTo>
                <a:lnTo>
                  <a:pt x="17142" y="111428"/>
                </a:lnTo>
                <a:lnTo>
                  <a:pt x="11428" y="102857"/>
                </a:lnTo>
                <a:lnTo>
                  <a:pt x="0" y="94285"/>
                </a:lnTo>
                <a:lnTo>
                  <a:pt x="0" y="77142"/>
                </a:lnTo>
                <a:lnTo>
                  <a:pt x="0" y="59999"/>
                </a:lnTo>
                <a:lnTo>
                  <a:pt x="5714" y="42857"/>
                </a:lnTo>
                <a:lnTo>
                  <a:pt x="11428" y="34285"/>
                </a:lnTo>
                <a:lnTo>
                  <a:pt x="17142" y="25714"/>
                </a:lnTo>
                <a:lnTo>
                  <a:pt x="34285" y="17142"/>
                </a:lnTo>
                <a:lnTo>
                  <a:pt x="51428" y="8571"/>
                </a:lnTo>
                <a:lnTo>
                  <a:pt x="57142" y="0"/>
                </a:lnTo>
                <a:lnTo>
                  <a:pt x="68571" y="8571"/>
                </a:lnTo>
                <a:lnTo>
                  <a:pt x="91428" y="17142"/>
                </a:lnTo>
                <a:lnTo>
                  <a:pt x="97142" y="17142"/>
                </a:lnTo>
                <a:lnTo>
                  <a:pt x="102857" y="25714"/>
                </a:lnTo>
                <a:lnTo>
                  <a:pt x="114285" y="34285"/>
                </a:lnTo>
                <a:lnTo>
                  <a:pt x="114285" y="42857"/>
                </a:lnTo>
                <a:lnTo>
                  <a:pt x="108571" y="59999"/>
                </a:lnTo>
                <a:lnTo>
                  <a:pt x="97142" y="68571"/>
                </a:lnTo>
                <a:lnTo>
                  <a:pt x="91428" y="77142"/>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52" name="Shape 6652"/>
          <p:cNvSpPr/>
          <p:nvPr/>
        </p:nvSpPr>
        <p:spPr>
          <a:xfrm>
            <a:off x="4229100" y="5349875"/>
            <a:ext cx="17462" cy="11113"/>
          </a:xfrm>
          <a:custGeom>
            <a:pathLst>
              <a:path extrusionOk="0" h="120000" w="120000">
                <a:moveTo>
                  <a:pt x="76363" y="85714"/>
                </a:moveTo>
                <a:lnTo>
                  <a:pt x="54545" y="85714"/>
                </a:lnTo>
                <a:lnTo>
                  <a:pt x="43636" y="85714"/>
                </a:lnTo>
                <a:lnTo>
                  <a:pt x="43636" y="102857"/>
                </a:lnTo>
                <a:lnTo>
                  <a:pt x="32727" y="102857"/>
                </a:lnTo>
                <a:lnTo>
                  <a:pt x="21818" y="102857"/>
                </a:lnTo>
                <a:lnTo>
                  <a:pt x="10909" y="102857"/>
                </a:lnTo>
                <a:lnTo>
                  <a:pt x="0" y="85714"/>
                </a:lnTo>
                <a:lnTo>
                  <a:pt x="0" y="68571"/>
                </a:lnTo>
                <a:lnTo>
                  <a:pt x="0" y="51428"/>
                </a:lnTo>
                <a:lnTo>
                  <a:pt x="10909" y="34285"/>
                </a:lnTo>
                <a:lnTo>
                  <a:pt x="21818" y="34285"/>
                </a:lnTo>
                <a:lnTo>
                  <a:pt x="32727" y="34285"/>
                </a:lnTo>
                <a:lnTo>
                  <a:pt x="32727" y="17142"/>
                </a:lnTo>
                <a:lnTo>
                  <a:pt x="43636" y="0"/>
                </a:lnTo>
                <a:lnTo>
                  <a:pt x="54545" y="0"/>
                </a:lnTo>
                <a:lnTo>
                  <a:pt x="65454" y="17142"/>
                </a:lnTo>
                <a:lnTo>
                  <a:pt x="87272" y="17142"/>
                </a:lnTo>
                <a:lnTo>
                  <a:pt x="98181" y="34285"/>
                </a:lnTo>
                <a:lnTo>
                  <a:pt x="109090" y="34285"/>
                </a:lnTo>
                <a:lnTo>
                  <a:pt x="109090" y="51428"/>
                </a:lnTo>
                <a:lnTo>
                  <a:pt x="98181" y="68571"/>
                </a:lnTo>
                <a:lnTo>
                  <a:pt x="87272" y="68571"/>
                </a:lnTo>
                <a:lnTo>
                  <a:pt x="76363" y="85714"/>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53" name="Shape 6653"/>
          <p:cNvSpPr/>
          <p:nvPr/>
        </p:nvSpPr>
        <p:spPr>
          <a:xfrm>
            <a:off x="4229100" y="5349875"/>
            <a:ext cx="31750" cy="26987"/>
          </a:xfrm>
          <a:custGeom>
            <a:pathLst>
              <a:path extrusionOk="0" h="120000" w="120000">
                <a:moveTo>
                  <a:pt x="83478" y="84705"/>
                </a:moveTo>
                <a:lnTo>
                  <a:pt x="83478" y="84705"/>
                </a:lnTo>
                <a:lnTo>
                  <a:pt x="62608" y="84705"/>
                </a:lnTo>
                <a:lnTo>
                  <a:pt x="46956" y="91764"/>
                </a:lnTo>
                <a:lnTo>
                  <a:pt x="41739" y="105882"/>
                </a:lnTo>
                <a:lnTo>
                  <a:pt x="36521" y="112941"/>
                </a:lnTo>
                <a:lnTo>
                  <a:pt x="15652" y="112941"/>
                </a:lnTo>
                <a:lnTo>
                  <a:pt x="5217" y="105882"/>
                </a:lnTo>
                <a:lnTo>
                  <a:pt x="0" y="91764"/>
                </a:lnTo>
                <a:lnTo>
                  <a:pt x="0" y="84705"/>
                </a:lnTo>
                <a:lnTo>
                  <a:pt x="0" y="70588"/>
                </a:lnTo>
                <a:lnTo>
                  <a:pt x="0" y="56470"/>
                </a:lnTo>
                <a:lnTo>
                  <a:pt x="10434" y="42352"/>
                </a:lnTo>
                <a:lnTo>
                  <a:pt x="26086" y="35294"/>
                </a:lnTo>
                <a:lnTo>
                  <a:pt x="31304" y="28235"/>
                </a:lnTo>
                <a:lnTo>
                  <a:pt x="36521" y="14117"/>
                </a:lnTo>
                <a:lnTo>
                  <a:pt x="46956" y="0"/>
                </a:lnTo>
                <a:lnTo>
                  <a:pt x="62608" y="0"/>
                </a:lnTo>
                <a:lnTo>
                  <a:pt x="73043" y="14117"/>
                </a:lnTo>
                <a:lnTo>
                  <a:pt x="88695" y="21176"/>
                </a:lnTo>
                <a:lnTo>
                  <a:pt x="104347" y="35294"/>
                </a:lnTo>
                <a:lnTo>
                  <a:pt x="114782" y="42352"/>
                </a:lnTo>
                <a:lnTo>
                  <a:pt x="114782" y="56470"/>
                </a:lnTo>
                <a:lnTo>
                  <a:pt x="104347" y="70588"/>
                </a:lnTo>
                <a:lnTo>
                  <a:pt x="88695" y="77647"/>
                </a:lnTo>
                <a:lnTo>
                  <a:pt x="83478" y="84705"/>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54" name="Shape 6654"/>
          <p:cNvSpPr/>
          <p:nvPr/>
        </p:nvSpPr>
        <p:spPr>
          <a:xfrm>
            <a:off x="4286250" y="5473700"/>
            <a:ext cx="0" cy="4763"/>
          </a:xfrm>
          <a:custGeom>
            <a:pathLst>
              <a:path extrusionOk="0" h="120000" w="120000">
                <a:moveTo>
                  <a:pt x="0" y="40000"/>
                </a:moveTo>
                <a:lnTo>
                  <a:pt x="0" y="40000"/>
                </a:lnTo>
                <a:lnTo>
                  <a:pt x="0" y="0"/>
                </a:lnTo>
                <a:lnTo>
                  <a:pt x="0" y="0"/>
                </a:lnTo>
                <a:lnTo>
                  <a:pt x="0" y="40000"/>
                </a:lnTo>
                <a:lnTo>
                  <a:pt x="0" y="80000"/>
                </a:lnTo>
                <a:lnTo>
                  <a:pt x="0" y="8000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55" name="Shape 6655"/>
          <p:cNvSpPr/>
          <p:nvPr/>
        </p:nvSpPr>
        <p:spPr>
          <a:xfrm>
            <a:off x="4286250" y="5473700"/>
            <a:ext cx="14288" cy="20638"/>
          </a:xfrm>
          <a:custGeom>
            <a:pathLst>
              <a:path extrusionOk="0" h="120000" w="120000">
                <a:moveTo>
                  <a:pt x="98181" y="36923"/>
                </a:moveTo>
                <a:lnTo>
                  <a:pt x="98181" y="36923"/>
                </a:lnTo>
                <a:lnTo>
                  <a:pt x="76363" y="27692"/>
                </a:lnTo>
                <a:lnTo>
                  <a:pt x="65454" y="9230"/>
                </a:lnTo>
                <a:lnTo>
                  <a:pt x="32727" y="0"/>
                </a:lnTo>
                <a:lnTo>
                  <a:pt x="10909" y="9230"/>
                </a:lnTo>
                <a:lnTo>
                  <a:pt x="0" y="27692"/>
                </a:lnTo>
                <a:lnTo>
                  <a:pt x="0" y="36923"/>
                </a:lnTo>
                <a:lnTo>
                  <a:pt x="10909" y="101538"/>
                </a:lnTo>
                <a:lnTo>
                  <a:pt x="109090" y="110769"/>
                </a:lnTo>
                <a:lnTo>
                  <a:pt x="98181" y="3692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56" name="Shape 6656"/>
          <p:cNvSpPr/>
          <p:nvPr/>
        </p:nvSpPr>
        <p:spPr>
          <a:xfrm>
            <a:off x="4357687" y="5408612"/>
            <a:ext cx="4762" cy="4762"/>
          </a:xfrm>
          <a:custGeom>
            <a:pathLst>
              <a:path extrusionOk="0" h="120000" w="120000">
                <a:moveTo>
                  <a:pt x="0" y="40000"/>
                </a:moveTo>
                <a:lnTo>
                  <a:pt x="30000" y="0"/>
                </a:lnTo>
                <a:lnTo>
                  <a:pt x="60000" y="0"/>
                </a:lnTo>
                <a:lnTo>
                  <a:pt x="90000" y="0"/>
                </a:lnTo>
                <a:lnTo>
                  <a:pt x="90000" y="40000"/>
                </a:lnTo>
                <a:lnTo>
                  <a:pt x="90000" y="80000"/>
                </a:lnTo>
                <a:lnTo>
                  <a:pt x="0" y="80000"/>
                </a:lnTo>
                <a:lnTo>
                  <a:pt x="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57" name="Shape 6657"/>
          <p:cNvSpPr/>
          <p:nvPr/>
        </p:nvSpPr>
        <p:spPr>
          <a:xfrm>
            <a:off x="4362450" y="5408612"/>
            <a:ext cx="12699" cy="20636"/>
          </a:xfrm>
          <a:custGeom>
            <a:pathLst>
              <a:path extrusionOk="0" h="120000" w="120000">
                <a:moveTo>
                  <a:pt x="108000" y="46153"/>
                </a:moveTo>
                <a:lnTo>
                  <a:pt x="108000" y="46153"/>
                </a:lnTo>
                <a:lnTo>
                  <a:pt x="84000" y="18461"/>
                </a:lnTo>
                <a:lnTo>
                  <a:pt x="84000" y="9230"/>
                </a:lnTo>
                <a:lnTo>
                  <a:pt x="60000" y="0"/>
                </a:lnTo>
                <a:lnTo>
                  <a:pt x="24000" y="0"/>
                </a:lnTo>
                <a:lnTo>
                  <a:pt x="12000" y="9230"/>
                </a:lnTo>
                <a:lnTo>
                  <a:pt x="0" y="18461"/>
                </a:lnTo>
                <a:lnTo>
                  <a:pt x="0" y="27692"/>
                </a:lnTo>
                <a:lnTo>
                  <a:pt x="0" y="36923"/>
                </a:lnTo>
                <a:lnTo>
                  <a:pt x="12000" y="101538"/>
                </a:lnTo>
                <a:lnTo>
                  <a:pt x="108000" y="110769"/>
                </a:lnTo>
                <a:lnTo>
                  <a:pt x="108000" y="4615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58" name="Shape 6658"/>
          <p:cNvSpPr/>
          <p:nvPr/>
        </p:nvSpPr>
        <p:spPr>
          <a:xfrm>
            <a:off x="4306887" y="5357812"/>
            <a:ext cx="7937" cy="4762"/>
          </a:xfrm>
          <a:custGeom>
            <a:pathLst>
              <a:path extrusionOk="0" h="120000" w="120000">
                <a:moveTo>
                  <a:pt x="100000" y="40000"/>
                </a:moveTo>
                <a:lnTo>
                  <a:pt x="80000" y="0"/>
                </a:lnTo>
                <a:lnTo>
                  <a:pt x="60000" y="0"/>
                </a:lnTo>
                <a:lnTo>
                  <a:pt x="40000" y="0"/>
                </a:lnTo>
                <a:lnTo>
                  <a:pt x="20000" y="0"/>
                </a:lnTo>
                <a:lnTo>
                  <a:pt x="0" y="0"/>
                </a:lnTo>
                <a:lnTo>
                  <a:pt x="0" y="40000"/>
                </a:lnTo>
                <a:lnTo>
                  <a:pt x="60000" y="80000"/>
                </a:lnTo>
                <a:lnTo>
                  <a:pt x="100000" y="80000"/>
                </a:lnTo>
                <a:lnTo>
                  <a:pt x="100000" y="4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59" name="Shape 6659"/>
          <p:cNvSpPr/>
          <p:nvPr/>
        </p:nvSpPr>
        <p:spPr>
          <a:xfrm>
            <a:off x="4306887" y="5357812"/>
            <a:ext cx="23812" cy="20636"/>
          </a:xfrm>
          <a:custGeom>
            <a:pathLst>
              <a:path extrusionOk="0" h="120000" w="120000">
                <a:moveTo>
                  <a:pt x="112941" y="36923"/>
                </a:moveTo>
                <a:lnTo>
                  <a:pt x="112941" y="36923"/>
                </a:lnTo>
                <a:lnTo>
                  <a:pt x="98823" y="9230"/>
                </a:lnTo>
                <a:lnTo>
                  <a:pt x="91764" y="0"/>
                </a:lnTo>
                <a:lnTo>
                  <a:pt x="70588" y="0"/>
                </a:lnTo>
                <a:lnTo>
                  <a:pt x="63529" y="0"/>
                </a:lnTo>
                <a:lnTo>
                  <a:pt x="49411" y="0"/>
                </a:lnTo>
                <a:lnTo>
                  <a:pt x="21176" y="9230"/>
                </a:lnTo>
                <a:lnTo>
                  <a:pt x="7058" y="18461"/>
                </a:lnTo>
                <a:lnTo>
                  <a:pt x="0" y="27692"/>
                </a:lnTo>
                <a:lnTo>
                  <a:pt x="56470" y="92307"/>
                </a:lnTo>
                <a:lnTo>
                  <a:pt x="112941" y="110769"/>
                </a:lnTo>
                <a:lnTo>
                  <a:pt x="112941" y="36923"/>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60" name="Shape 6660"/>
          <p:cNvSpPr/>
          <p:nvPr/>
        </p:nvSpPr>
        <p:spPr>
          <a:xfrm>
            <a:off x="4248150" y="5407025"/>
            <a:ext cx="15875" cy="7937"/>
          </a:xfrm>
          <a:custGeom>
            <a:pathLst>
              <a:path extrusionOk="0" h="120000" w="120000">
                <a:moveTo>
                  <a:pt x="21818" y="96000"/>
                </a:moveTo>
                <a:lnTo>
                  <a:pt x="32727" y="72000"/>
                </a:lnTo>
                <a:lnTo>
                  <a:pt x="32727" y="48000"/>
                </a:lnTo>
                <a:lnTo>
                  <a:pt x="43636" y="48000"/>
                </a:lnTo>
                <a:lnTo>
                  <a:pt x="43636" y="24000"/>
                </a:lnTo>
                <a:lnTo>
                  <a:pt x="65454" y="48000"/>
                </a:lnTo>
                <a:lnTo>
                  <a:pt x="76363" y="48000"/>
                </a:lnTo>
                <a:lnTo>
                  <a:pt x="87272" y="48000"/>
                </a:lnTo>
                <a:lnTo>
                  <a:pt x="98181" y="24000"/>
                </a:lnTo>
                <a:lnTo>
                  <a:pt x="109090" y="24000"/>
                </a:lnTo>
                <a:lnTo>
                  <a:pt x="109090" y="0"/>
                </a:lnTo>
                <a:lnTo>
                  <a:pt x="98181" y="0"/>
                </a:lnTo>
                <a:lnTo>
                  <a:pt x="76363" y="0"/>
                </a:lnTo>
                <a:lnTo>
                  <a:pt x="65454" y="0"/>
                </a:lnTo>
                <a:lnTo>
                  <a:pt x="54545" y="0"/>
                </a:lnTo>
                <a:lnTo>
                  <a:pt x="43636" y="0"/>
                </a:lnTo>
                <a:lnTo>
                  <a:pt x="32727" y="0"/>
                </a:lnTo>
                <a:lnTo>
                  <a:pt x="21818" y="0"/>
                </a:lnTo>
                <a:lnTo>
                  <a:pt x="10909" y="0"/>
                </a:lnTo>
                <a:lnTo>
                  <a:pt x="0" y="24000"/>
                </a:lnTo>
                <a:lnTo>
                  <a:pt x="0" y="48000"/>
                </a:lnTo>
                <a:lnTo>
                  <a:pt x="10909" y="72000"/>
                </a:lnTo>
                <a:lnTo>
                  <a:pt x="21818" y="96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61" name="Shape 6661"/>
          <p:cNvSpPr/>
          <p:nvPr/>
        </p:nvSpPr>
        <p:spPr>
          <a:xfrm>
            <a:off x="4248150" y="5407025"/>
            <a:ext cx="31750" cy="23813"/>
          </a:xfrm>
          <a:custGeom>
            <a:pathLst>
              <a:path extrusionOk="0" h="120000" w="120000">
                <a:moveTo>
                  <a:pt x="21818" y="112000"/>
                </a:moveTo>
                <a:lnTo>
                  <a:pt x="21818" y="112000"/>
                </a:lnTo>
                <a:lnTo>
                  <a:pt x="32727" y="80000"/>
                </a:lnTo>
                <a:lnTo>
                  <a:pt x="38181" y="56000"/>
                </a:lnTo>
                <a:lnTo>
                  <a:pt x="43636" y="48000"/>
                </a:lnTo>
                <a:lnTo>
                  <a:pt x="49090" y="40000"/>
                </a:lnTo>
                <a:lnTo>
                  <a:pt x="70909" y="48000"/>
                </a:lnTo>
                <a:lnTo>
                  <a:pt x="81818" y="48000"/>
                </a:lnTo>
                <a:lnTo>
                  <a:pt x="98181" y="48000"/>
                </a:lnTo>
                <a:lnTo>
                  <a:pt x="103636" y="40000"/>
                </a:lnTo>
                <a:lnTo>
                  <a:pt x="114545" y="32000"/>
                </a:lnTo>
                <a:lnTo>
                  <a:pt x="114545" y="16000"/>
                </a:lnTo>
                <a:lnTo>
                  <a:pt x="114545" y="8000"/>
                </a:lnTo>
                <a:lnTo>
                  <a:pt x="103636" y="8000"/>
                </a:lnTo>
                <a:lnTo>
                  <a:pt x="81818" y="0"/>
                </a:lnTo>
                <a:lnTo>
                  <a:pt x="70909" y="0"/>
                </a:lnTo>
                <a:lnTo>
                  <a:pt x="60000" y="0"/>
                </a:lnTo>
                <a:lnTo>
                  <a:pt x="49090" y="0"/>
                </a:lnTo>
                <a:lnTo>
                  <a:pt x="38181" y="0"/>
                </a:lnTo>
                <a:lnTo>
                  <a:pt x="21818" y="8000"/>
                </a:lnTo>
                <a:lnTo>
                  <a:pt x="5454" y="8000"/>
                </a:lnTo>
                <a:lnTo>
                  <a:pt x="0" y="24000"/>
                </a:lnTo>
                <a:lnTo>
                  <a:pt x="0" y="48000"/>
                </a:lnTo>
                <a:lnTo>
                  <a:pt x="10909" y="72000"/>
                </a:lnTo>
                <a:lnTo>
                  <a:pt x="16363" y="104000"/>
                </a:lnTo>
                <a:lnTo>
                  <a:pt x="21818" y="112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62" name="Shape 6662"/>
          <p:cNvSpPr/>
          <p:nvPr/>
        </p:nvSpPr>
        <p:spPr>
          <a:xfrm>
            <a:off x="4313237" y="5419725"/>
            <a:ext cx="11112" cy="6349"/>
          </a:xfrm>
          <a:custGeom>
            <a:pathLst>
              <a:path extrusionOk="0" h="120000" w="120000">
                <a:moveTo>
                  <a:pt x="0" y="0"/>
                </a:moveTo>
                <a:lnTo>
                  <a:pt x="75000" y="30000"/>
                </a:lnTo>
                <a:lnTo>
                  <a:pt x="105000" y="60000"/>
                </a:lnTo>
                <a:lnTo>
                  <a:pt x="75000" y="90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63" name="Shape 6663"/>
          <p:cNvSpPr/>
          <p:nvPr/>
        </p:nvSpPr>
        <p:spPr>
          <a:xfrm>
            <a:off x="4324350" y="5424487"/>
            <a:ext cx="6349" cy="12699"/>
          </a:xfrm>
          <a:custGeom>
            <a:pathLst>
              <a:path extrusionOk="0" h="120000" w="120000">
                <a:moveTo>
                  <a:pt x="96000" y="105000"/>
                </a:moveTo>
                <a:lnTo>
                  <a:pt x="96000" y="105000"/>
                </a:lnTo>
                <a:lnTo>
                  <a:pt x="24000" y="60000"/>
                </a:lnTo>
                <a:lnTo>
                  <a:pt x="0" y="30000"/>
                </a:lnTo>
                <a:lnTo>
                  <a:pt x="24000" y="15000"/>
                </a:lnTo>
                <a:lnTo>
                  <a:pt x="24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64" name="Shape 6664"/>
          <p:cNvSpPr/>
          <p:nvPr/>
        </p:nvSpPr>
        <p:spPr>
          <a:xfrm>
            <a:off x="4224337" y="5424487"/>
            <a:ext cx="1587" cy="23812"/>
          </a:xfrm>
          <a:custGeom>
            <a:pathLst>
              <a:path extrusionOk="0" h="120000" w="120000">
                <a:moveTo>
                  <a:pt x="0" y="112000"/>
                </a:moveTo>
                <a:lnTo>
                  <a:pt x="0" y="96000"/>
                </a:lnTo>
                <a:lnTo>
                  <a:pt x="0" y="80000"/>
                </a:lnTo>
                <a:lnTo>
                  <a:pt x="0" y="72000"/>
                </a:lnTo>
                <a:lnTo>
                  <a:pt x="0" y="64000"/>
                </a:lnTo>
                <a:lnTo>
                  <a:pt x="0" y="56000"/>
                </a:lnTo>
                <a:lnTo>
                  <a:pt x="0" y="48000"/>
                </a:lnTo>
                <a:lnTo>
                  <a:pt x="0" y="40000"/>
                </a:lnTo>
                <a:lnTo>
                  <a:pt x="0" y="32000"/>
                </a:lnTo>
                <a:lnTo>
                  <a:pt x="0" y="16000"/>
                </a:lnTo>
                <a:lnTo>
                  <a:pt x="0" y="8000"/>
                </a:lnTo>
                <a:lnTo>
                  <a:pt x="0" y="0"/>
                </a:lnTo>
                <a:lnTo>
                  <a:pt x="0" y="112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65" name="Shape 6665"/>
          <p:cNvSpPr/>
          <p:nvPr/>
        </p:nvSpPr>
        <p:spPr>
          <a:xfrm>
            <a:off x="4224337" y="5424487"/>
            <a:ext cx="17461" cy="39687"/>
          </a:xfrm>
          <a:custGeom>
            <a:pathLst>
              <a:path extrusionOk="0" h="120000" w="120000">
                <a:moveTo>
                  <a:pt x="110000" y="115200"/>
                </a:moveTo>
                <a:lnTo>
                  <a:pt x="110000" y="115200"/>
                </a:lnTo>
                <a:lnTo>
                  <a:pt x="100000" y="100800"/>
                </a:lnTo>
                <a:lnTo>
                  <a:pt x="90000" y="81600"/>
                </a:lnTo>
                <a:lnTo>
                  <a:pt x="80000" y="72000"/>
                </a:lnTo>
                <a:lnTo>
                  <a:pt x="80000" y="67200"/>
                </a:lnTo>
                <a:lnTo>
                  <a:pt x="70000" y="62400"/>
                </a:lnTo>
                <a:lnTo>
                  <a:pt x="60000" y="57600"/>
                </a:lnTo>
                <a:lnTo>
                  <a:pt x="30000" y="52800"/>
                </a:lnTo>
                <a:lnTo>
                  <a:pt x="30000" y="43200"/>
                </a:lnTo>
                <a:lnTo>
                  <a:pt x="30000" y="33600"/>
                </a:lnTo>
                <a:lnTo>
                  <a:pt x="20000" y="19200"/>
                </a:lnTo>
                <a:lnTo>
                  <a:pt x="0" y="4800"/>
                </a:lnTo>
                <a:lnTo>
                  <a:pt x="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66" name="Shape 6666"/>
          <p:cNvSpPr/>
          <p:nvPr/>
        </p:nvSpPr>
        <p:spPr>
          <a:xfrm>
            <a:off x="4198937" y="5387975"/>
            <a:ext cx="25399" cy="7937"/>
          </a:xfrm>
          <a:custGeom>
            <a:pathLst>
              <a:path extrusionOk="0" h="120000" w="120000">
                <a:moveTo>
                  <a:pt x="0" y="0"/>
                </a:moveTo>
                <a:lnTo>
                  <a:pt x="13333" y="24000"/>
                </a:lnTo>
                <a:lnTo>
                  <a:pt x="33333" y="48000"/>
                </a:lnTo>
                <a:lnTo>
                  <a:pt x="53333" y="48000"/>
                </a:lnTo>
                <a:lnTo>
                  <a:pt x="66666" y="48000"/>
                </a:lnTo>
                <a:lnTo>
                  <a:pt x="80000" y="48000"/>
                </a:lnTo>
                <a:lnTo>
                  <a:pt x="93333" y="72000"/>
                </a:lnTo>
                <a:lnTo>
                  <a:pt x="106666" y="72000"/>
                </a:lnTo>
                <a:lnTo>
                  <a:pt x="113333" y="96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67" name="Shape 6667"/>
          <p:cNvSpPr/>
          <p:nvPr/>
        </p:nvSpPr>
        <p:spPr>
          <a:xfrm>
            <a:off x="4198937" y="5394325"/>
            <a:ext cx="41275" cy="11113"/>
          </a:xfrm>
          <a:custGeom>
            <a:pathLst>
              <a:path extrusionOk="0" h="120000" w="120000">
                <a:moveTo>
                  <a:pt x="0" y="102857"/>
                </a:moveTo>
                <a:lnTo>
                  <a:pt x="0" y="102857"/>
                </a:lnTo>
                <a:lnTo>
                  <a:pt x="12413" y="68571"/>
                </a:lnTo>
                <a:lnTo>
                  <a:pt x="33103" y="51428"/>
                </a:lnTo>
                <a:lnTo>
                  <a:pt x="53793" y="51428"/>
                </a:lnTo>
                <a:lnTo>
                  <a:pt x="70344" y="51428"/>
                </a:lnTo>
                <a:lnTo>
                  <a:pt x="82758" y="51428"/>
                </a:lnTo>
                <a:lnTo>
                  <a:pt x="99310" y="34285"/>
                </a:lnTo>
                <a:lnTo>
                  <a:pt x="111724" y="17142"/>
                </a:lnTo>
                <a:lnTo>
                  <a:pt x="115862"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68" name="Shape 6668"/>
          <p:cNvSpPr/>
          <p:nvPr/>
        </p:nvSpPr>
        <p:spPr>
          <a:xfrm>
            <a:off x="4351337" y="5434012"/>
            <a:ext cx="12699" cy="14287"/>
          </a:xfrm>
          <a:custGeom>
            <a:pathLst>
              <a:path extrusionOk="0" h="120000" w="120000">
                <a:moveTo>
                  <a:pt x="40000" y="106666"/>
                </a:moveTo>
                <a:lnTo>
                  <a:pt x="66666" y="106666"/>
                </a:lnTo>
                <a:lnTo>
                  <a:pt x="66666" y="53333"/>
                </a:lnTo>
                <a:lnTo>
                  <a:pt x="106666" y="53333"/>
                </a:lnTo>
                <a:lnTo>
                  <a:pt x="66666" y="0"/>
                </a:lnTo>
                <a:lnTo>
                  <a:pt x="40000" y="0"/>
                </a:lnTo>
                <a:lnTo>
                  <a:pt x="0" y="0"/>
                </a:lnTo>
                <a:lnTo>
                  <a:pt x="0" y="53333"/>
                </a:lnTo>
                <a:lnTo>
                  <a:pt x="0" y="106666"/>
                </a:lnTo>
                <a:lnTo>
                  <a:pt x="40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69" name="Shape 6669"/>
          <p:cNvSpPr/>
          <p:nvPr/>
        </p:nvSpPr>
        <p:spPr>
          <a:xfrm>
            <a:off x="4311650" y="5446712"/>
            <a:ext cx="12699" cy="14287"/>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70" name="Shape 6670"/>
          <p:cNvSpPr/>
          <p:nvPr/>
        </p:nvSpPr>
        <p:spPr>
          <a:xfrm>
            <a:off x="4286250" y="5419725"/>
            <a:ext cx="12699" cy="12699"/>
          </a:xfrm>
          <a:custGeom>
            <a:pathLst>
              <a:path extrusionOk="0" h="120000" w="120000">
                <a:moveTo>
                  <a:pt x="48000" y="105000"/>
                </a:moveTo>
                <a:lnTo>
                  <a:pt x="48000" y="105000"/>
                </a:lnTo>
                <a:lnTo>
                  <a:pt x="48000" y="75000"/>
                </a:lnTo>
                <a:lnTo>
                  <a:pt x="108000" y="75000"/>
                </a:lnTo>
                <a:lnTo>
                  <a:pt x="108000" y="30000"/>
                </a:lnTo>
                <a:lnTo>
                  <a:pt x="48000" y="0"/>
                </a:lnTo>
                <a:lnTo>
                  <a:pt x="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71" name="Shape 6671"/>
          <p:cNvSpPr/>
          <p:nvPr/>
        </p:nvSpPr>
        <p:spPr>
          <a:xfrm>
            <a:off x="4343400" y="5368925"/>
            <a:ext cx="14288" cy="12699"/>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72" name="Shape 6672"/>
          <p:cNvSpPr/>
          <p:nvPr/>
        </p:nvSpPr>
        <p:spPr>
          <a:xfrm>
            <a:off x="4260850" y="5300662"/>
            <a:ext cx="12699" cy="14287"/>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73" name="Shape 6673"/>
          <p:cNvSpPr/>
          <p:nvPr/>
        </p:nvSpPr>
        <p:spPr>
          <a:xfrm>
            <a:off x="4298950" y="5307012"/>
            <a:ext cx="12699" cy="12699"/>
          </a:xfrm>
          <a:custGeom>
            <a:pathLst>
              <a:path extrusionOk="0" h="120000" w="120000">
                <a:moveTo>
                  <a:pt x="48000" y="105000"/>
                </a:moveTo>
                <a:lnTo>
                  <a:pt x="108000" y="105000"/>
                </a:lnTo>
                <a:lnTo>
                  <a:pt x="108000" y="75000"/>
                </a:lnTo>
                <a:lnTo>
                  <a:pt x="108000" y="30000"/>
                </a:lnTo>
                <a:lnTo>
                  <a:pt x="48000" y="30000"/>
                </a:lnTo>
                <a:lnTo>
                  <a:pt x="48000" y="0"/>
                </a:lnTo>
                <a:lnTo>
                  <a:pt x="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74" name="Shape 6674"/>
          <p:cNvSpPr/>
          <p:nvPr/>
        </p:nvSpPr>
        <p:spPr>
          <a:xfrm>
            <a:off x="4230687" y="5424487"/>
            <a:ext cx="12699" cy="15875"/>
          </a:xfrm>
          <a:custGeom>
            <a:pathLst>
              <a:path extrusionOk="0" h="120000" w="120000">
                <a:moveTo>
                  <a:pt x="66666" y="108000"/>
                </a:moveTo>
                <a:lnTo>
                  <a:pt x="106666" y="108000"/>
                </a:lnTo>
                <a:lnTo>
                  <a:pt x="106666" y="0"/>
                </a:lnTo>
                <a:lnTo>
                  <a:pt x="66666" y="0"/>
                </a:lnTo>
                <a:lnTo>
                  <a:pt x="40000" y="0"/>
                </a:lnTo>
                <a:lnTo>
                  <a:pt x="0" y="0"/>
                </a:lnTo>
                <a:lnTo>
                  <a:pt x="0" y="108000"/>
                </a:lnTo>
                <a:lnTo>
                  <a:pt x="40000" y="108000"/>
                </a:lnTo>
                <a:lnTo>
                  <a:pt x="66666"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75" name="Shape 6675"/>
          <p:cNvSpPr/>
          <p:nvPr/>
        </p:nvSpPr>
        <p:spPr>
          <a:xfrm>
            <a:off x="4235450" y="5475287"/>
            <a:ext cx="12699" cy="15875"/>
          </a:xfrm>
          <a:custGeom>
            <a:pathLst>
              <a:path extrusionOk="0" h="120000" w="120000">
                <a:moveTo>
                  <a:pt x="48000" y="108000"/>
                </a:moveTo>
                <a:lnTo>
                  <a:pt x="48000" y="108000"/>
                </a:lnTo>
                <a:lnTo>
                  <a:pt x="108000" y="108000"/>
                </a:lnTo>
                <a:lnTo>
                  <a:pt x="48000" y="0"/>
                </a:lnTo>
                <a:lnTo>
                  <a:pt x="0" y="0"/>
                </a:lnTo>
                <a:lnTo>
                  <a:pt x="0" y="108000"/>
                </a:lnTo>
                <a:lnTo>
                  <a:pt x="4800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76" name="Shape 6676"/>
          <p:cNvSpPr/>
          <p:nvPr/>
        </p:nvSpPr>
        <p:spPr>
          <a:xfrm>
            <a:off x="4198937" y="5443537"/>
            <a:ext cx="12699" cy="12699"/>
          </a:xfrm>
          <a:custGeom>
            <a:pathLst>
              <a:path extrusionOk="0" h="120000" w="120000">
                <a:moveTo>
                  <a:pt x="66666" y="105000"/>
                </a:moveTo>
                <a:lnTo>
                  <a:pt x="66666" y="105000"/>
                </a:lnTo>
                <a:lnTo>
                  <a:pt x="66666" y="7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lnTo>
                  <a:pt x="66666"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77" name="Shape 6677"/>
          <p:cNvSpPr/>
          <p:nvPr/>
        </p:nvSpPr>
        <p:spPr>
          <a:xfrm>
            <a:off x="4197350" y="5349875"/>
            <a:ext cx="14288" cy="12699"/>
          </a:xfrm>
          <a:custGeom>
            <a:pathLst>
              <a:path extrusionOk="0" h="120000" w="120000">
                <a:moveTo>
                  <a:pt x="48000" y="105000"/>
                </a:move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78" name="Shape 6678"/>
          <p:cNvSpPr/>
          <p:nvPr/>
        </p:nvSpPr>
        <p:spPr>
          <a:xfrm>
            <a:off x="4368800" y="5472112"/>
            <a:ext cx="12699" cy="12699"/>
          </a:xfrm>
          <a:custGeom>
            <a:pathLst>
              <a:path extrusionOk="0" h="120000" w="120000">
                <a:moveTo>
                  <a:pt x="66666" y="105000"/>
                </a:moveTo>
                <a:lnTo>
                  <a:pt x="66666" y="105000"/>
                </a:lnTo>
                <a:lnTo>
                  <a:pt x="66666" y="75000"/>
                </a:lnTo>
                <a:lnTo>
                  <a:pt x="106666" y="75000"/>
                </a:lnTo>
                <a:lnTo>
                  <a:pt x="106666" y="30000"/>
                </a:lnTo>
                <a:lnTo>
                  <a:pt x="66666" y="0"/>
                </a:lnTo>
                <a:lnTo>
                  <a:pt x="40000" y="0"/>
                </a:lnTo>
                <a:lnTo>
                  <a:pt x="0" y="0"/>
                </a:lnTo>
                <a:lnTo>
                  <a:pt x="0" y="30000"/>
                </a:lnTo>
                <a:lnTo>
                  <a:pt x="0" y="75000"/>
                </a:lnTo>
                <a:lnTo>
                  <a:pt x="40000" y="105000"/>
                </a:lnTo>
                <a:lnTo>
                  <a:pt x="66666"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79" name="Shape 6679"/>
          <p:cNvSpPr/>
          <p:nvPr/>
        </p:nvSpPr>
        <p:spPr>
          <a:xfrm>
            <a:off x="4389437" y="5413375"/>
            <a:ext cx="14287" cy="15875"/>
          </a:xfrm>
          <a:custGeom>
            <a:pathLst>
              <a:path extrusionOk="0" h="120000" w="120000">
                <a:moveTo>
                  <a:pt x="48000" y="108000"/>
                </a:moveTo>
                <a:lnTo>
                  <a:pt x="108000" y="108000"/>
                </a:lnTo>
                <a:lnTo>
                  <a:pt x="108000" y="0"/>
                </a:lnTo>
                <a:lnTo>
                  <a:pt x="48000" y="0"/>
                </a:lnTo>
                <a:lnTo>
                  <a:pt x="0" y="0"/>
                </a:lnTo>
                <a:lnTo>
                  <a:pt x="0" y="108000"/>
                </a:lnTo>
                <a:lnTo>
                  <a:pt x="48000" y="10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80" name="Shape 6680"/>
          <p:cNvSpPr/>
          <p:nvPr/>
        </p:nvSpPr>
        <p:spPr>
          <a:xfrm>
            <a:off x="4362450" y="5340350"/>
            <a:ext cx="11113" cy="12699"/>
          </a:xfrm>
          <a:custGeom>
            <a:pathLst>
              <a:path extrusionOk="0" h="120000" w="120000">
                <a:moveTo>
                  <a:pt x="30000" y="105000"/>
                </a:moveTo>
                <a:lnTo>
                  <a:pt x="75000" y="105000"/>
                </a:lnTo>
                <a:lnTo>
                  <a:pt x="75000" y="75000"/>
                </a:lnTo>
                <a:lnTo>
                  <a:pt x="105000" y="75000"/>
                </a:lnTo>
                <a:lnTo>
                  <a:pt x="105000" y="30000"/>
                </a:lnTo>
                <a:lnTo>
                  <a:pt x="75000" y="30000"/>
                </a:lnTo>
                <a:lnTo>
                  <a:pt x="75000" y="0"/>
                </a:lnTo>
                <a:lnTo>
                  <a:pt x="30000" y="0"/>
                </a:lnTo>
                <a:lnTo>
                  <a:pt x="0" y="30000"/>
                </a:lnTo>
                <a:lnTo>
                  <a:pt x="0" y="75000"/>
                </a:lnTo>
                <a:lnTo>
                  <a:pt x="0" y="105000"/>
                </a:lnTo>
                <a:lnTo>
                  <a:pt x="30000"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81" name="Shape 6681"/>
          <p:cNvSpPr/>
          <p:nvPr/>
        </p:nvSpPr>
        <p:spPr>
          <a:xfrm>
            <a:off x="4303712" y="5327650"/>
            <a:ext cx="12699" cy="12699"/>
          </a:xfrm>
          <a:custGeom>
            <a:pathLst>
              <a:path extrusionOk="0" h="120000" w="120000">
                <a:moveTo>
                  <a:pt x="66666" y="105000"/>
                </a:moveTo>
                <a:lnTo>
                  <a:pt x="106666" y="75000"/>
                </a:lnTo>
                <a:lnTo>
                  <a:pt x="106666" y="30000"/>
                </a:lnTo>
                <a:lnTo>
                  <a:pt x="106666" y="0"/>
                </a:lnTo>
                <a:lnTo>
                  <a:pt x="66666" y="0"/>
                </a:lnTo>
                <a:lnTo>
                  <a:pt x="40000" y="0"/>
                </a:lnTo>
                <a:lnTo>
                  <a:pt x="0" y="30000"/>
                </a:lnTo>
                <a:lnTo>
                  <a:pt x="0" y="75000"/>
                </a:lnTo>
                <a:lnTo>
                  <a:pt x="40000" y="105000"/>
                </a:lnTo>
                <a:lnTo>
                  <a:pt x="66666" y="105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82" name="Shape 6682"/>
          <p:cNvSpPr/>
          <p:nvPr/>
        </p:nvSpPr>
        <p:spPr>
          <a:xfrm>
            <a:off x="4330700" y="5314950"/>
            <a:ext cx="12699" cy="14288"/>
          </a:xfrm>
          <a:custGeom>
            <a:pathLst>
              <a:path extrusionOk="0" h="120000" w="120000">
                <a:moveTo>
                  <a:pt x="66666" y="106666"/>
                </a:moveTo>
                <a:lnTo>
                  <a:pt x="106666" y="106666"/>
                </a:lnTo>
                <a:lnTo>
                  <a:pt x="106666" y="53333"/>
                </a:lnTo>
                <a:lnTo>
                  <a:pt x="106666" y="0"/>
                </a:lnTo>
                <a:lnTo>
                  <a:pt x="66666" y="0"/>
                </a:lnTo>
                <a:lnTo>
                  <a:pt x="40000" y="0"/>
                </a:lnTo>
                <a:lnTo>
                  <a:pt x="0" y="0"/>
                </a:lnTo>
                <a:lnTo>
                  <a:pt x="0" y="53333"/>
                </a:lnTo>
                <a:lnTo>
                  <a:pt x="0" y="106666"/>
                </a:lnTo>
                <a:lnTo>
                  <a:pt x="40000" y="106666"/>
                </a:lnTo>
                <a:lnTo>
                  <a:pt x="66666" y="106666"/>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83" name="Shape 6683"/>
          <p:cNvSpPr/>
          <p:nvPr/>
        </p:nvSpPr>
        <p:spPr>
          <a:xfrm>
            <a:off x="4581525" y="5307012"/>
            <a:ext cx="233363" cy="268286"/>
          </a:xfrm>
          <a:custGeom>
            <a:pathLst>
              <a:path extrusionOk="0" h="120000" w="120000">
                <a:moveTo>
                  <a:pt x="65454" y="0"/>
                </a:moveTo>
                <a:lnTo>
                  <a:pt x="65454" y="0"/>
                </a:lnTo>
                <a:lnTo>
                  <a:pt x="70545" y="710"/>
                </a:lnTo>
                <a:lnTo>
                  <a:pt x="73454" y="2130"/>
                </a:lnTo>
                <a:lnTo>
                  <a:pt x="77818" y="4260"/>
                </a:lnTo>
                <a:lnTo>
                  <a:pt x="80727" y="5680"/>
                </a:lnTo>
                <a:lnTo>
                  <a:pt x="83636" y="7810"/>
                </a:lnTo>
                <a:lnTo>
                  <a:pt x="86545" y="9230"/>
                </a:lnTo>
                <a:lnTo>
                  <a:pt x="90181" y="10650"/>
                </a:lnTo>
                <a:lnTo>
                  <a:pt x="93818" y="12781"/>
                </a:lnTo>
                <a:lnTo>
                  <a:pt x="100363" y="15621"/>
                </a:lnTo>
                <a:lnTo>
                  <a:pt x="106181" y="19881"/>
                </a:lnTo>
                <a:lnTo>
                  <a:pt x="110545" y="23431"/>
                </a:lnTo>
                <a:lnTo>
                  <a:pt x="113454" y="27692"/>
                </a:lnTo>
                <a:lnTo>
                  <a:pt x="114181" y="29112"/>
                </a:lnTo>
                <a:lnTo>
                  <a:pt x="114909" y="31952"/>
                </a:lnTo>
                <a:lnTo>
                  <a:pt x="116363" y="34082"/>
                </a:lnTo>
                <a:lnTo>
                  <a:pt x="117090" y="36213"/>
                </a:lnTo>
                <a:lnTo>
                  <a:pt x="117818" y="39763"/>
                </a:lnTo>
                <a:lnTo>
                  <a:pt x="118545" y="42603"/>
                </a:lnTo>
                <a:lnTo>
                  <a:pt x="118545" y="45443"/>
                </a:lnTo>
                <a:lnTo>
                  <a:pt x="118545" y="48994"/>
                </a:lnTo>
                <a:lnTo>
                  <a:pt x="118545" y="51834"/>
                </a:lnTo>
                <a:lnTo>
                  <a:pt x="119272" y="56094"/>
                </a:lnTo>
                <a:lnTo>
                  <a:pt x="119272" y="59644"/>
                </a:lnTo>
                <a:lnTo>
                  <a:pt x="119272" y="63905"/>
                </a:lnTo>
                <a:lnTo>
                  <a:pt x="119272" y="68165"/>
                </a:lnTo>
                <a:lnTo>
                  <a:pt x="119272" y="72426"/>
                </a:lnTo>
                <a:lnTo>
                  <a:pt x="119272" y="76686"/>
                </a:lnTo>
                <a:lnTo>
                  <a:pt x="117818" y="79526"/>
                </a:lnTo>
                <a:lnTo>
                  <a:pt x="114909" y="82366"/>
                </a:lnTo>
                <a:lnTo>
                  <a:pt x="112000" y="85917"/>
                </a:lnTo>
                <a:lnTo>
                  <a:pt x="108363" y="90177"/>
                </a:lnTo>
                <a:lnTo>
                  <a:pt x="104727" y="95147"/>
                </a:lnTo>
                <a:lnTo>
                  <a:pt x="100363" y="99408"/>
                </a:lnTo>
                <a:lnTo>
                  <a:pt x="96727" y="102958"/>
                </a:lnTo>
                <a:lnTo>
                  <a:pt x="93090" y="105798"/>
                </a:lnTo>
                <a:lnTo>
                  <a:pt x="90181" y="107928"/>
                </a:lnTo>
                <a:lnTo>
                  <a:pt x="86545" y="109349"/>
                </a:lnTo>
                <a:lnTo>
                  <a:pt x="80000" y="112189"/>
                </a:lnTo>
                <a:lnTo>
                  <a:pt x="72727" y="115029"/>
                </a:lnTo>
                <a:lnTo>
                  <a:pt x="64727" y="117159"/>
                </a:lnTo>
                <a:lnTo>
                  <a:pt x="55272" y="118579"/>
                </a:lnTo>
                <a:lnTo>
                  <a:pt x="46545" y="119289"/>
                </a:lnTo>
                <a:lnTo>
                  <a:pt x="37090" y="117159"/>
                </a:lnTo>
                <a:lnTo>
                  <a:pt x="29090" y="112899"/>
                </a:lnTo>
                <a:lnTo>
                  <a:pt x="26181" y="111479"/>
                </a:lnTo>
                <a:lnTo>
                  <a:pt x="22545" y="108639"/>
                </a:lnTo>
                <a:lnTo>
                  <a:pt x="19636" y="105798"/>
                </a:lnTo>
                <a:lnTo>
                  <a:pt x="16000" y="102248"/>
                </a:lnTo>
                <a:lnTo>
                  <a:pt x="13090" y="99408"/>
                </a:lnTo>
                <a:lnTo>
                  <a:pt x="10909" y="95147"/>
                </a:lnTo>
                <a:lnTo>
                  <a:pt x="7272" y="92307"/>
                </a:lnTo>
                <a:lnTo>
                  <a:pt x="5818" y="89467"/>
                </a:lnTo>
                <a:lnTo>
                  <a:pt x="5090" y="85917"/>
                </a:lnTo>
                <a:lnTo>
                  <a:pt x="2909" y="81656"/>
                </a:lnTo>
                <a:lnTo>
                  <a:pt x="1454" y="75976"/>
                </a:lnTo>
                <a:lnTo>
                  <a:pt x="727" y="70295"/>
                </a:lnTo>
                <a:lnTo>
                  <a:pt x="0" y="64615"/>
                </a:lnTo>
                <a:lnTo>
                  <a:pt x="0" y="58934"/>
                </a:lnTo>
                <a:lnTo>
                  <a:pt x="0" y="54674"/>
                </a:lnTo>
                <a:lnTo>
                  <a:pt x="0" y="50414"/>
                </a:lnTo>
                <a:lnTo>
                  <a:pt x="0" y="46153"/>
                </a:lnTo>
                <a:lnTo>
                  <a:pt x="727" y="41183"/>
                </a:lnTo>
                <a:lnTo>
                  <a:pt x="2181" y="36213"/>
                </a:lnTo>
                <a:lnTo>
                  <a:pt x="5090" y="30532"/>
                </a:lnTo>
                <a:lnTo>
                  <a:pt x="6545" y="25562"/>
                </a:lnTo>
                <a:lnTo>
                  <a:pt x="8727" y="20591"/>
                </a:lnTo>
                <a:lnTo>
                  <a:pt x="11636" y="17041"/>
                </a:lnTo>
                <a:lnTo>
                  <a:pt x="15272" y="14201"/>
                </a:lnTo>
                <a:lnTo>
                  <a:pt x="18909" y="12781"/>
                </a:lnTo>
                <a:lnTo>
                  <a:pt x="21090" y="10650"/>
                </a:lnTo>
                <a:lnTo>
                  <a:pt x="24727" y="9230"/>
                </a:lnTo>
                <a:lnTo>
                  <a:pt x="26181" y="7100"/>
                </a:lnTo>
                <a:lnTo>
                  <a:pt x="29090" y="4970"/>
                </a:lnTo>
                <a:lnTo>
                  <a:pt x="31272" y="4260"/>
                </a:lnTo>
                <a:lnTo>
                  <a:pt x="34181" y="2840"/>
                </a:lnTo>
                <a:lnTo>
                  <a:pt x="37090" y="2130"/>
                </a:lnTo>
                <a:lnTo>
                  <a:pt x="40727" y="1420"/>
                </a:lnTo>
                <a:lnTo>
                  <a:pt x="45090" y="710"/>
                </a:lnTo>
                <a:lnTo>
                  <a:pt x="50181" y="710"/>
                </a:lnTo>
                <a:lnTo>
                  <a:pt x="54545" y="710"/>
                </a:lnTo>
                <a:lnTo>
                  <a:pt x="58909" y="0"/>
                </a:lnTo>
                <a:lnTo>
                  <a:pt x="61818" y="0"/>
                </a:lnTo>
                <a:lnTo>
                  <a:pt x="64727" y="0"/>
                </a:lnTo>
                <a:lnTo>
                  <a:pt x="65454" y="0"/>
                </a:lnTo>
              </a:path>
            </a:pathLst>
          </a:custGeom>
          <a:solidFill>
            <a:srgbClr val="FF9900"/>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84" name="Shape 6684"/>
          <p:cNvSpPr/>
          <p:nvPr/>
        </p:nvSpPr>
        <p:spPr>
          <a:xfrm>
            <a:off x="4667250" y="5338762"/>
            <a:ext cx="14288" cy="3174"/>
          </a:xfrm>
          <a:custGeom>
            <a:pathLst>
              <a:path extrusionOk="0" h="120000" w="120000">
                <a:moveTo>
                  <a:pt x="32727" y="0"/>
                </a:moveTo>
                <a:lnTo>
                  <a:pt x="54545" y="0"/>
                </a:lnTo>
                <a:lnTo>
                  <a:pt x="65454" y="0"/>
                </a:lnTo>
                <a:lnTo>
                  <a:pt x="76363" y="0"/>
                </a:lnTo>
                <a:lnTo>
                  <a:pt x="87272" y="0"/>
                </a:lnTo>
                <a:lnTo>
                  <a:pt x="98181" y="0"/>
                </a:lnTo>
                <a:lnTo>
                  <a:pt x="109090" y="0"/>
                </a:lnTo>
                <a:lnTo>
                  <a:pt x="109090" y="60000"/>
                </a:lnTo>
                <a:lnTo>
                  <a:pt x="98181" y="60000"/>
                </a:lnTo>
                <a:lnTo>
                  <a:pt x="87272" y="60000"/>
                </a:lnTo>
                <a:lnTo>
                  <a:pt x="76363" y="60000"/>
                </a:lnTo>
                <a:lnTo>
                  <a:pt x="65454" y="60000"/>
                </a:lnTo>
                <a:lnTo>
                  <a:pt x="54545" y="60000"/>
                </a:lnTo>
                <a:lnTo>
                  <a:pt x="43636" y="60000"/>
                </a:lnTo>
                <a:lnTo>
                  <a:pt x="32727" y="60000"/>
                </a:lnTo>
                <a:lnTo>
                  <a:pt x="21818" y="60000"/>
                </a:lnTo>
                <a:lnTo>
                  <a:pt x="10909" y="60000"/>
                </a:lnTo>
                <a:lnTo>
                  <a:pt x="0" y="0"/>
                </a:lnTo>
                <a:lnTo>
                  <a:pt x="10909" y="0"/>
                </a:lnTo>
                <a:lnTo>
                  <a:pt x="21818" y="0"/>
                </a:lnTo>
                <a:lnTo>
                  <a:pt x="32727"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85" name="Shape 6685"/>
          <p:cNvSpPr/>
          <p:nvPr/>
        </p:nvSpPr>
        <p:spPr>
          <a:xfrm>
            <a:off x="4667250" y="5338762"/>
            <a:ext cx="30162" cy="19049"/>
          </a:xfrm>
          <a:custGeom>
            <a:pathLst>
              <a:path extrusionOk="0" h="120000" w="120000">
                <a:moveTo>
                  <a:pt x="32727" y="0"/>
                </a:moveTo>
                <a:lnTo>
                  <a:pt x="32727" y="0"/>
                </a:lnTo>
                <a:lnTo>
                  <a:pt x="60000" y="10000"/>
                </a:lnTo>
                <a:lnTo>
                  <a:pt x="70909" y="10000"/>
                </a:lnTo>
                <a:lnTo>
                  <a:pt x="76363" y="0"/>
                </a:lnTo>
                <a:lnTo>
                  <a:pt x="92727" y="0"/>
                </a:lnTo>
                <a:lnTo>
                  <a:pt x="103636" y="10000"/>
                </a:lnTo>
                <a:lnTo>
                  <a:pt x="109090" y="30000"/>
                </a:lnTo>
                <a:lnTo>
                  <a:pt x="114545" y="50000"/>
                </a:lnTo>
                <a:lnTo>
                  <a:pt x="114545" y="60000"/>
                </a:lnTo>
                <a:lnTo>
                  <a:pt x="109090" y="80000"/>
                </a:lnTo>
                <a:lnTo>
                  <a:pt x="103636" y="100000"/>
                </a:lnTo>
                <a:lnTo>
                  <a:pt x="92727" y="110000"/>
                </a:lnTo>
                <a:lnTo>
                  <a:pt x="76363" y="110000"/>
                </a:lnTo>
                <a:lnTo>
                  <a:pt x="65454" y="110000"/>
                </a:lnTo>
                <a:lnTo>
                  <a:pt x="54545" y="110000"/>
                </a:lnTo>
                <a:lnTo>
                  <a:pt x="43636" y="110000"/>
                </a:lnTo>
                <a:lnTo>
                  <a:pt x="32727" y="90000"/>
                </a:lnTo>
                <a:lnTo>
                  <a:pt x="21818" y="70000"/>
                </a:lnTo>
                <a:lnTo>
                  <a:pt x="10909" y="60000"/>
                </a:lnTo>
                <a:lnTo>
                  <a:pt x="5454" y="60000"/>
                </a:lnTo>
                <a:lnTo>
                  <a:pt x="0" y="40000"/>
                </a:lnTo>
                <a:lnTo>
                  <a:pt x="5454" y="20000"/>
                </a:lnTo>
                <a:lnTo>
                  <a:pt x="16363" y="10000"/>
                </a:lnTo>
                <a:lnTo>
                  <a:pt x="21818" y="0"/>
                </a:lnTo>
                <a:lnTo>
                  <a:pt x="32727"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86" name="Shape 6686"/>
          <p:cNvSpPr/>
          <p:nvPr/>
        </p:nvSpPr>
        <p:spPr>
          <a:xfrm>
            <a:off x="4710112" y="5500687"/>
            <a:ext cx="15875" cy="4762"/>
          </a:xfrm>
          <a:custGeom>
            <a:pathLst>
              <a:path extrusionOk="0" h="120000" w="120000">
                <a:moveTo>
                  <a:pt x="32727" y="0"/>
                </a:moveTo>
                <a:lnTo>
                  <a:pt x="54545" y="0"/>
                </a:lnTo>
                <a:lnTo>
                  <a:pt x="65454" y="0"/>
                </a:lnTo>
                <a:lnTo>
                  <a:pt x="87272" y="0"/>
                </a:lnTo>
                <a:lnTo>
                  <a:pt x="98181" y="0"/>
                </a:lnTo>
                <a:lnTo>
                  <a:pt x="109090" y="40000"/>
                </a:lnTo>
                <a:lnTo>
                  <a:pt x="98181" y="40000"/>
                </a:lnTo>
                <a:lnTo>
                  <a:pt x="87272" y="80000"/>
                </a:lnTo>
                <a:lnTo>
                  <a:pt x="76363" y="80000"/>
                </a:lnTo>
                <a:lnTo>
                  <a:pt x="65454" y="80000"/>
                </a:lnTo>
                <a:lnTo>
                  <a:pt x="54545" y="80000"/>
                </a:lnTo>
                <a:lnTo>
                  <a:pt x="43636" y="80000"/>
                </a:lnTo>
                <a:lnTo>
                  <a:pt x="32727" y="80000"/>
                </a:lnTo>
                <a:lnTo>
                  <a:pt x="21818" y="80000"/>
                </a:lnTo>
                <a:lnTo>
                  <a:pt x="10909" y="80000"/>
                </a:lnTo>
                <a:lnTo>
                  <a:pt x="10909" y="40000"/>
                </a:lnTo>
                <a:lnTo>
                  <a:pt x="0" y="40000"/>
                </a:lnTo>
                <a:lnTo>
                  <a:pt x="10909" y="0"/>
                </a:lnTo>
                <a:lnTo>
                  <a:pt x="21818" y="0"/>
                </a:lnTo>
                <a:lnTo>
                  <a:pt x="32727"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87" name="Shape 6687"/>
          <p:cNvSpPr/>
          <p:nvPr/>
        </p:nvSpPr>
        <p:spPr>
          <a:xfrm>
            <a:off x="4710112" y="5500687"/>
            <a:ext cx="33336" cy="20636"/>
          </a:xfrm>
          <a:custGeom>
            <a:pathLst>
              <a:path extrusionOk="0" h="120000" w="120000">
                <a:moveTo>
                  <a:pt x="31304" y="0"/>
                </a:moveTo>
                <a:lnTo>
                  <a:pt x="31304" y="0"/>
                </a:lnTo>
                <a:lnTo>
                  <a:pt x="52173" y="0"/>
                </a:lnTo>
                <a:lnTo>
                  <a:pt x="67826" y="0"/>
                </a:lnTo>
                <a:lnTo>
                  <a:pt x="73043" y="0"/>
                </a:lnTo>
                <a:lnTo>
                  <a:pt x="88695" y="0"/>
                </a:lnTo>
                <a:lnTo>
                  <a:pt x="104347" y="9230"/>
                </a:lnTo>
                <a:lnTo>
                  <a:pt x="109565" y="18461"/>
                </a:lnTo>
                <a:lnTo>
                  <a:pt x="114782" y="46153"/>
                </a:lnTo>
                <a:lnTo>
                  <a:pt x="114782" y="55384"/>
                </a:lnTo>
                <a:lnTo>
                  <a:pt x="109565" y="64615"/>
                </a:lnTo>
                <a:lnTo>
                  <a:pt x="99130" y="83076"/>
                </a:lnTo>
                <a:lnTo>
                  <a:pt x="83478" y="92307"/>
                </a:lnTo>
                <a:lnTo>
                  <a:pt x="73043" y="92307"/>
                </a:lnTo>
                <a:lnTo>
                  <a:pt x="62608" y="101538"/>
                </a:lnTo>
                <a:lnTo>
                  <a:pt x="46956" y="110769"/>
                </a:lnTo>
                <a:lnTo>
                  <a:pt x="36521" y="110769"/>
                </a:lnTo>
                <a:lnTo>
                  <a:pt x="26086" y="110769"/>
                </a:lnTo>
                <a:lnTo>
                  <a:pt x="10434" y="92307"/>
                </a:lnTo>
                <a:lnTo>
                  <a:pt x="10434" y="64615"/>
                </a:lnTo>
                <a:lnTo>
                  <a:pt x="5217" y="46153"/>
                </a:lnTo>
                <a:lnTo>
                  <a:pt x="0" y="27692"/>
                </a:lnTo>
                <a:lnTo>
                  <a:pt x="5217" y="9230"/>
                </a:lnTo>
                <a:lnTo>
                  <a:pt x="10434" y="0"/>
                </a:lnTo>
                <a:lnTo>
                  <a:pt x="26086" y="0"/>
                </a:lnTo>
                <a:lnTo>
                  <a:pt x="31304"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88" name="Shape 6688"/>
          <p:cNvSpPr/>
          <p:nvPr/>
        </p:nvSpPr>
        <p:spPr>
          <a:xfrm>
            <a:off x="4722812" y="5368925"/>
            <a:ext cx="3174" cy="6349"/>
          </a:xfrm>
          <a:custGeom>
            <a:pathLst>
              <a:path extrusionOk="0" h="120000" w="120000">
                <a:moveTo>
                  <a:pt x="60000" y="30000"/>
                </a:moveTo>
                <a:lnTo>
                  <a:pt x="60000" y="60000"/>
                </a:lnTo>
                <a:lnTo>
                  <a:pt x="60000" y="90000"/>
                </a:lnTo>
                <a:lnTo>
                  <a:pt x="0" y="90000"/>
                </a:lnTo>
                <a:lnTo>
                  <a:pt x="0" y="60000"/>
                </a:lnTo>
                <a:lnTo>
                  <a:pt x="0" y="30000"/>
                </a:lnTo>
                <a:lnTo>
                  <a:pt x="60000" y="0"/>
                </a:lnTo>
                <a:lnTo>
                  <a:pt x="60000" y="3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89" name="Shape 6689"/>
          <p:cNvSpPr/>
          <p:nvPr/>
        </p:nvSpPr>
        <p:spPr>
          <a:xfrm>
            <a:off x="4724400" y="5368925"/>
            <a:ext cx="17462" cy="22225"/>
          </a:xfrm>
          <a:custGeom>
            <a:pathLst>
              <a:path extrusionOk="0" h="120000" w="120000">
                <a:moveTo>
                  <a:pt x="0" y="51428"/>
                </a:moveTo>
                <a:lnTo>
                  <a:pt x="0" y="51428"/>
                </a:lnTo>
                <a:lnTo>
                  <a:pt x="10909" y="77142"/>
                </a:lnTo>
                <a:lnTo>
                  <a:pt x="10909" y="94285"/>
                </a:lnTo>
                <a:lnTo>
                  <a:pt x="21818" y="102857"/>
                </a:lnTo>
                <a:lnTo>
                  <a:pt x="43636" y="111428"/>
                </a:lnTo>
                <a:lnTo>
                  <a:pt x="65454" y="102857"/>
                </a:lnTo>
                <a:lnTo>
                  <a:pt x="76363" y="102857"/>
                </a:lnTo>
                <a:lnTo>
                  <a:pt x="87272" y="94285"/>
                </a:lnTo>
                <a:lnTo>
                  <a:pt x="87272" y="85714"/>
                </a:lnTo>
                <a:lnTo>
                  <a:pt x="109090" y="34285"/>
                </a:lnTo>
                <a:lnTo>
                  <a:pt x="32727" y="0"/>
                </a:lnTo>
                <a:lnTo>
                  <a:pt x="0" y="51428"/>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90" name="Shape 6690"/>
          <p:cNvSpPr/>
          <p:nvPr/>
        </p:nvSpPr>
        <p:spPr>
          <a:xfrm>
            <a:off x="4629150" y="5395912"/>
            <a:ext cx="1587" cy="6349"/>
          </a:xfrm>
          <a:custGeom>
            <a:pathLst>
              <a:path extrusionOk="0" h="120000" w="120000">
                <a:moveTo>
                  <a:pt x="80000" y="60000"/>
                </a:moveTo>
                <a:lnTo>
                  <a:pt x="80000" y="60000"/>
                </a:lnTo>
                <a:lnTo>
                  <a:pt x="80000" y="90000"/>
                </a:lnTo>
                <a:lnTo>
                  <a:pt x="40000" y="90000"/>
                </a:lnTo>
                <a:lnTo>
                  <a:pt x="0" y="90000"/>
                </a:lnTo>
                <a:lnTo>
                  <a:pt x="0" y="60000"/>
                </a:lnTo>
                <a:lnTo>
                  <a:pt x="0" y="30000"/>
                </a:lnTo>
                <a:lnTo>
                  <a:pt x="40000" y="0"/>
                </a:lnTo>
                <a:lnTo>
                  <a:pt x="80000" y="6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91" name="Shape 6691"/>
          <p:cNvSpPr/>
          <p:nvPr/>
        </p:nvSpPr>
        <p:spPr>
          <a:xfrm>
            <a:off x="4629150" y="5395912"/>
            <a:ext cx="14288" cy="22225"/>
          </a:xfrm>
          <a:custGeom>
            <a:pathLst>
              <a:path extrusionOk="0" h="120000" w="120000">
                <a:moveTo>
                  <a:pt x="0" y="59999"/>
                </a:moveTo>
                <a:lnTo>
                  <a:pt x="0" y="59999"/>
                </a:lnTo>
                <a:lnTo>
                  <a:pt x="12000" y="77142"/>
                </a:lnTo>
                <a:lnTo>
                  <a:pt x="12000" y="94285"/>
                </a:lnTo>
                <a:lnTo>
                  <a:pt x="24000" y="111428"/>
                </a:lnTo>
                <a:lnTo>
                  <a:pt x="60000" y="111428"/>
                </a:lnTo>
                <a:lnTo>
                  <a:pt x="72000" y="102857"/>
                </a:lnTo>
                <a:lnTo>
                  <a:pt x="84000" y="94285"/>
                </a:lnTo>
                <a:lnTo>
                  <a:pt x="84000" y="85714"/>
                </a:lnTo>
                <a:lnTo>
                  <a:pt x="108000" y="34285"/>
                </a:lnTo>
                <a:lnTo>
                  <a:pt x="24000" y="0"/>
                </a:lnTo>
                <a:lnTo>
                  <a:pt x="0" y="59999"/>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92" name="Shape 6692"/>
          <p:cNvSpPr/>
          <p:nvPr/>
        </p:nvSpPr>
        <p:spPr>
          <a:xfrm>
            <a:off x="4648200" y="5461000"/>
            <a:ext cx="4763" cy="7937"/>
          </a:xfrm>
          <a:custGeom>
            <a:pathLst>
              <a:path extrusionOk="0" h="120000" w="120000">
                <a:moveTo>
                  <a:pt x="0" y="48000"/>
                </a:moveTo>
                <a:lnTo>
                  <a:pt x="0" y="72000"/>
                </a:lnTo>
                <a:lnTo>
                  <a:pt x="0" y="96000"/>
                </a:lnTo>
                <a:lnTo>
                  <a:pt x="60000" y="96000"/>
                </a:lnTo>
                <a:lnTo>
                  <a:pt x="60000" y="24000"/>
                </a:lnTo>
                <a:lnTo>
                  <a:pt x="0" y="0"/>
                </a:lnTo>
                <a:lnTo>
                  <a:pt x="0" y="48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93" name="Shape 6693"/>
          <p:cNvSpPr/>
          <p:nvPr/>
        </p:nvSpPr>
        <p:spPr>
          <a:xfrm>
            <a:off x="4648200" y="5461000"/>
            <a:ext cx="19049" cy="23813"/>
          </a:xfrm>
          <a:custGeom>
            <a:pathLst>
              <a:path extrusionOk="0" h="120000" w="120000">
                <a:moveTo>
                  <a:pt x="0" y="56000"/>
                </a:moveTo>
                <a:lnTo>
                  <a:pt x="0" y="56000"/>
                </a:lnTo>
                <a:lnTo>
                  <a:pt x="0" y="80000"/>
                </a:lnTo>
                <a:lnTo>
                  <a:pt x="8571" y="88000"/>
                </a:lnTo>
                <a:lnTo>
                  <a:pt x="17142" y="104000"/>
                </a:lnTo>
                <a:lnTo>
                  <a:pt x="34285" y="104000"/>
                </a:lnTo>
                <a:lnTo>
                  <a:pt x="51428" y="112000"/>
                </a:lnTo>
                <a:lnTo>
                  <a:pt x="77142" y="112000"/>
                </a:lnTo>
                <a:lnTo>
                  <a:pt x="102857" y="112000"/>
                </a:lnTo>
                <a:lnTo>
                  <a:pt x="111428" y="112000"/>
                </a:lnTo>
                <a:lnTo>
                  <a:pt x="94285" y="40000"/>
                </a:lnTo>
                <a:lnTo>
                  <a:pt x="34285" y="0"/>
                </a:lnTo>
                <a:lnTo>
                  <a:pt x="0" y="56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94" name="Shape 6694"/>
          <p:cNvSpPr/>
          <p:nvPr/>
        </p:nvSpPr>
        <p:spPr>
          <a:xfrm>
            <a:off x="4711700" y="5445125"/>
            <a:ext cx="19049" cy="4763"/>
          </a:xfrm>
          <a:custGeom>
            <a:pathLst>
              <a:path extrusionOk="0" h="120000" w="120000">
                <a:moveTo>
                  <a:pt x="110769" y="0"/>
                </a:moveTo>
                <a:lnTo>
                  <a:pt x="92307" y="0"/>
                </a:lnTo>
                <a:lnTo>
                  <a:pt x="83076" y="40000"/>
                </a:lnTo>
                <a:lnTo>
                  <a:pt x="73846" y="40000"/>
                </a:lnTo>
                <a:lnTo>
                  <a:pt x="64615" y="40000"/>
                </a:lnTo>
                <a:lnTo>
                  <a:pt x="46153" y="40000"/>
                </a:lnTo>
                <a:lnTo>
                  <a:pt x="36923" y="0"/>
                </a:lnTo>
                <a:lnTo>
                  <a:pt x="27692" y="0"/>
                </a:lnTo>
                <a:lnTo>
                  <a:pt x="18461" y="0"/>
                </a:lnTo>
                <a:lnTo>
                  <a:pt x="9230" y="0"/>
                </a:lnTo>
                <a:lnTo>
                  <a:pt x="9230" y="40000"/>
                </a:lnTo>
                <a:lnTo>
                  <a:pt x="0" y="40000"/>
                </a:lnTo>
                <a:lnTo>
                  <a:pt x="9230" y="40000"/>
                </a:lnTo>
                <a:lnTo>
                  <a:pt x="18461" y="40000"/>
                </a:lnTo>
                <a:lnTo>
                  <a:pt x="36923" y="80000"/>
                </a:lnTo>
                <a:lnTo>
                  <a:pt x="46153" y="80000"/>
                </a:lnTo>
                <a:lnTo>
                  <a:pt x="64615" y="80000"/>
                </a:lnTo>
                <a:lnTo>
                  <a:pt x="73846" y="80000"/>
                </a:lnTo>
                <a:lnTo>
                  <a:pt x="92307" y="80000"/>
                </a:lnTo>
                <a:lnTo>
                  <a:pt x="101538" y="80000"/>
                </a:lnTo>
                <a:lnTo>
                  <a:pt x="101538" y="40000"/>
                </a:lnTo>
                <a:lnTo>
                  <a:pt x="110769"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95" name="Shape 6695"/>
          <p:cNvSpPr/>
          <p:nvPr/>
        </p:nvSpPr>
        <p:spPr>
          <a:xfrm>
            <a:off x="4711700" y="5445125"/>
            <a:ext cx="33338" cy="20638"/>
          </a:xfrm>
          <a:custGeom>
            <a:pathLst>
              <a:path extrusionOk="0" h="120000" w="120000">
                <a:moveTo>
                  <a:pt x="115000" y="0"/>
                </a:moveTo>
                <a:lnTo>
                  <a:pt x="115000" y="0"/>
                </a:lnTo>
                <a:lnTo>
                  <a:pt x="100000" y="18461"/>
                </a:lnTo>
                <a:lnTo>
                  <a:pt x="85000" y="46153"/>
                </a:lnTo>
                <a:lnTo>
                  <a:pt x="80000" y="55384"/>
                </a:lnTo>
                <a:lnTo>
                  <a:pt x="65000" y="55384"/>
                </a:lnTo>
                <a:lnTo>
                  <a:pt x="50000" y="36923"/>
                </a:lnTo>
                <a:lnTo>
                  <a:pt x="40000" y="18461"/>
                </a:lnTo>
                <a:lnTo>
                  <a:pt x="30000" y="18461"/>
                </a:lnTo>
                <a:lnTo>
                  <a:pt x="15000" y="18461"/>
                </a:lnTo>
                <a:lnTo>
                  <a:pt x="5000" y="18461"/>
                </a:lnTo>
                <a:lnTo>
                  <a:pt x="5000" y="27692"/>
                </a:lnTo>
                <a:lnTo>
                  <a:pt x="0" y="36923"/>
                </a:lnTo>
                <a:lnTo>
                  <a:pt x="5000" y="55384"/>
                </a:lnTo>
                <a:lnTo>
                  <a:pt x="25000" y="73846"/>
                </a:lnTo>
                <a:lnTo>
                  <a:pt x="35000" y="83076"/>
                </a:lnTo>
                <a:lnTo>
                  <a:pt x="40000" y="92307"/>
                </a:lnTo>
                <a:lnTo>
                  <a:pt x="50000" y="101538"/>
                </a:lnTo>
                <a:lnTo>
                  <a:pt x="70000" y="101538"/>
                </a:lnTo>
                <a:lnTo>
                  <a:pt x="80000" y="110769"/>
                </a:lnTo>
                <a:lnTo>
                  <a:pt x="90000" y="110769"/>
                </a:lnTo>
                <a:lnTo>
                  <a:pt x="100000" y="101538"/>
                </a:lnTo>
                <a:lnTo>
                  <a:pt x="105000" y="83076"/>
                </a:lnTo>
                <a:lnTo>
                  <a:pt x="110000" y="46153"/>
                </a:lnTo>
                <a:lnTo>
                  <a:pt x="115000" y="18461"/>
                </a:lnTo>
                <a:lnTo>
                  <a:pt x="11500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96" name="Shape 6696"/>
          <p:cNvSpPr/>
          <p:nvPr/>
        </p:nvSpPr>
        <p:spPr>
          <a:xfrm>
            <a:off x="4667250" y="5402262"/>
            <a:ext cx="12699" cy="6349"/>
          </a:xfrm>
          <a:custGeom>
            <a:pathLst>
              <a:path extrusionOk="0" h="120000" w="120000">
                <a:moveTo>
                  <a:pt x="108000" y="90000"/>
                </a:moveTo>
                <a:lnTo>
                  <a:pt x="0" y="60000"/>
                </a:lnTo>
                <a:lnTo>
                  <a:pt x="0" y="0"/>
                </a:lnTo>
                <a:lnTo>
                  <a:pt x="48000" y="0"/>
                </a:lnTo>
                <a:lnTo>
                  <a:pt x="108000" y="0"/>
                </a:lnTo>
                <a:lnTo>
                  <a:pt x="108000" y="9000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97" name="Shape 6697"/>
          <p:cNvSpPr/>
          <p:nvPr/>
        </p:nvSpPr>
        <p:spPr>
          <a:xfrm>
            <a:off x="4679950" y="5407025"/>
            <a:ext cx="1587" cy="12699"/>
          </a:xfrm>
          <a:custGeom>
            <a:pathLst>
              <a:path extrusionOk="0" h="120000" w="120000">
                <a:moveTo>
                  <a:pt x="0" y="0"/>
                </a:moveTo>
                <a:lnTo>
                  <a:pt x="0" y="0"/>
                </a:lnTo>
                <a:lnTo>
                  <a:pt x="80000" y="45000"/>
                </a:lnTo>
                <a:lnTo>
                  <a:pt x="80000" y="90000"/>
                </a:lnTo>
                <a:lnTo>
                  <a:pt x="40000" y="105000"/>
                </a:lnTo>
                <a:lnTo>
                  <a:pt x="0" y="10500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98" name="Shape 6698"/>
          <p:cNvSpPr/>
          <p:nvPr/>
        </p:nvSpPr>
        <p:spPr>
          <a:xfrm>
            <a:off x="4756150" y="5418137"/>
            <a:ext cx="12699" cy="28575"/>
          </a:xfrm>
          <a:custGeom>
            <a:pathLst>
              <a:path extrusionOk="0" h="120000" w="120000">
                <a:moveTo>
                  <a:pt x="40000" y="0"/>
                </a:moveTo>
                <a:lnTo>
                  <a:pt x="40000" y="20000"/>
                </a:lnTo>
                <a:lnTo>
                  <a:pt x="66666" y="33333"/>
                </a:lnTo>
                <a:lnTo>
                  <a:pt x="106666" y="46666"/>
                </a:lnTo>
                <a:lnTo>
                  <a:pt x="106666" y="53333"/>
                </a:lnTo>
                <a:lnTo>
                  <a:pt x="40000" y="60000"/>
                </a:lnTo>
                <a:lnTo>
                  <a:pt x="0" y="66666"/>
                </a:lnTo>
                <a:lnTo>
                  <a:pt x="0" y="73333"/>
                </a:lnTo>
                <a:lnTo>
                  <a:pt x="40000" y="86666"/>
                </a:lnTo>
                <a:lnTo>
                  <a:pt x="40000" y="93333"/>
                </a:lnTo>
                <a:lnTo>
                  <a:pt x="66666" y="106666"/>
                </a:lnTo>
                <a:lnTo>
                  <a:pt x="66666" y="113333"/>
                </a:lnTo>
                <a:lnTo>
                  <a:pt x="40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699" name="Shape 6699"/>
          <p:cNvSpPr/>
          <p:nvPr/>
        </p:nvSpPr>
        <p:spPr>
          <a:xfrm>
            <a:off x="4743450" y="5475287"/>
            <a:ext cx="25399" cy="9524"/>
          </a:xfrm>
          <a:custGeom>
            <a:pathLst>
              <a:path extrusionOk="0" h="120000" w="120000">
                <a:moveTo>
                  <a:pt x="113684" y="0"/>
                </a:moveTo>
                <a:lnTo>
                  <a:pt x="94736" y="0"/>
                </a:lnTo>
                <a:lnTo>
                  <a:pt x="75789" y="20000"/>
                </a:lnTo>
                <a:lnTo>
                  <a:pt x="56842" y="40000"/>
                </a:lnTo>
                <a:lnTo>
                  <a:pt x="44210" y="80000"/>
                </a:lnTo>
                <a:lnTo>
                  <a:pt x="31578" y="100000"/>
                </a:lnTo>
                <a:lnTo>
                  <a:pt x="18947" y="100000"/>
                </a:lnTo>
                <a:lnTo>
                  <a:pt x="6315" y="100000"/>
                </a:lnTo>
                <a:lnTo>
                  <a:pt x="0" y="100000"/>
                </a:lnTo>
                <a:lnTo>
                  <a:pt x="113684"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00" name="Shape 6700"/>
          <p:cNvSpPr/>
          <p:nvPr/>
        </p:nvSpPr>
        <p:spPr>
          <a:xfrm>
            <a:off x="4743450" y="5483225"/>
            <a:ext cx="41275" cy="9524"/>
          </a:xfrm>
          <a:custGeom>
            <a:pathLst>
              <a:path extrusionOk="0" h="120000" w="120000">
                <a:moveTo>
                  <a:pt x="116000" y="100000"/>
                </a:moveTo>
                <a:lnTo>
                  <a:pt x="116000" y="100000"/>
                </a:lnTo>
                <a:lnTo>
                  <a:pt x="92000" y="100000"/>
                </a:lnTo>
                <a:lnTo>
                  <a:pt x="76000" y="80000"/>
                </a:lnTo>
                <a:lnTo>
                  <a:pt x="60000" y="60000"/>
                </a:lnTo>
                <a:lnTo>
                  <a:pt x="44000" y="20000"/>
                </a:lnTo>
                <a:lnTo>
                  <a:pt x="32000" y="0"/>
                </a:lnTo>
                <a:lnTo>
                  <a:pt x="16000" y="0"/>
                </a:lnTo>
                <a:lnTo>
                  <a:pt x="4000" y="0"/>
                </a:lnTo>
                <a:lnTo>
                  <a:pt x="0" y="0"/>
                </a:lnTo>
              </a:path>
            </a:pathLst>
          </a:custGeom>
          <a:solidFill>
            <a:srgbClr val="FF9900"/>
          </a:solidFill>
          <a:ln cap="rnd" cmpd="sng" w="12700">
            <a:solidFill>
              <a:srgbClr val="00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01" name="Shape 6701"/>
          <p:cNvSpPr/>
          <p:nvPr/>
        </p:nvSpPr>
        <p:spPr>
          <a:xfrm>
            <a:off x="4635500" y="5365750"/>
            <a:ext cx="14288" cy="14288"/>
          </a:xfrm>
          <a:custGeom>
            <a:pathLst>
              <a:path extrusionOk="0" h="120000" w="120000">
                <a:moveTo>
                  <a:pt x="48000" y="0"/>
                </a:moveTo>
                <a:lnTo>
                  <a:pt x="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02" name="Shape 6702"/>
          <p:cNvSpPr/>
          <p:nvPr/>
        </p:nvSpPr>
        <p:spPr>
          <a:xfrm>
            <a:off x="4679950" y="5372100"/>
            <a:ext cx="12699" cy="14288"/>
          </a:xfrm>
          <a:custGeom>
            <a:pathLst>
              <a:path extrusionOk="0" h="120000" w="120000">
                <a:moveTo>
                  <a:pt x="0" y="0"/>
                </a:moveTo>
                <a:lnTo>
                  <a:pt x="0" y="0"/>
                </a:lnTo>
                <a:lnTo>
                  <a:pt x="0" y="53333"/>
                </a:lnTo>
                <a:lnTo>
                  <a:pt x="0" y="106666"/>
                </a:lnTo>
                <a:lnTo>
                  <a:pt x="109090" y="106666"/>
                </a:lnTo>
                <a:lnTo>
                  <a:pt x="109090" y="53333"/>
                </a:lnTo>
                <a:lnTo>
                  <a:pt x="10909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03" name="Shape 6703"/>
          <p:cNvSpPr/>
          <p:nvPr/>
        </p:nvSpPr>
        <p:spPr>
          <a:xfrm>
            <a:off x="4692650" y="5408612"/>
            <a:ext cx="12699" cy="12699"/>
          </a:xfrm>
          <a:custGeom>
            <a:pathLst>
              <a:path extrusionOk="0" h="120000" w="120000">
                <a:moveTo>
                  <a:pt x="48000" y="0"/>
                </a:moveTo>
                <a:lnTo>
                  <a:pt x="48000" y="0"/>
                </a:lnTo>
                <a:lnTo>
                  <a:pt x="0" y="0"/>
                </a:lnTo>
                <a:lnTo>
                  <a:pt x="0" y="30000"/>
                </a:lnTo>
                <a:lnTo>
                  <a:pt x="0" y="75000"/>
                </a:lnTo>
                <a:lnTo>
                  <a:pt x="0" y="105000"/>
                </a:lnTo>
                <a:lnTo>
                  <a:pt x="48000" y="105000"/>
                </a:lnTo>
                <a:lnTo>
                  <a:pt x="108000" y="105000"/>
                </a:lnTo>
                <a:lnTo>
                  <a:pt x="108000" y="75000"/>
                </a:lnTo>
                <a:lnTo>
                  <a:pt x="108000" y="30000"/>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04" name="Shape 6704"/>
          <p:cNvSpPr/>
          <p:nvPr/>
        </p:nvSpPr>
        <p:spPr>
          <a:xfrm>
            <a:off x="4616450" y="5429250"/>
            <a:ext cx="12699" cy="12699"/>
          </a:xfrm>
          <a:custGeom>
            <a:pathLst>
              <a:path extrusionOk="0" h="120000" w="120000">
                <a:moveTo>
                  <a:pt x="66666" y="0"/>
                </a:moveTo>
                <a:lnTo>
                  <a:pt x="40000" y="0"/>
                </a:lnTo>
                <a:lnTo>
                  <a:pt x="0" y="0"/>
                </a:lnTo>
                <a:lnTo>
                  <a:pt x="0" y="30000"/>
                </a:lnTo>
                <a:lnTo>
                  <a:pt x="0" y="75000"/>
                </a:lnTo>
                <a:lnTo>
                  <a:pt x="0" y="105000"/>
                </a:lnTo>
                <a:lnTo>
                  <a:pt x="40000" y="105000"/>
                </a:lnTo>
                <a:lnTo>
                  <a:pt x="66666" y="105000"/>
                </a:lnTo>
                <a:lnTo>
                  <a:pt x="106666" y="10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05" name="Shape 6705"/>
          <p:cNvSpPr/>
          <p:nvPr/>
        </p:nvSpPr>
        <p:spPr>
          <a:xfrm>
            <a:off x="4667250" y="5526087"/>
            <a:ext cx="11113" cy="14287"/>
          </a:xfrm>
          <a:custGeom>
            <a:pathLst>
              <a:path extrusionOk="0" h="120000" w="120000">
                <a:moveTo>
                  <a:pt x="75000" y="0"/>
                </a:moveTo>
                <a:lnTo>
                  <a:pt x="30000" y="0"/>
                </a:lnTo>
                <a:lnTo>
                  <a:pt x="0" y="53333"/>
                </a:lnTo>
                <a:lnTo>
                  <a:pt x="0" y="106666"/>
                </a:lnTo>
                <a:lnTo>
                  <a:pt x="30000" y="106666"/>
                </a:lnTo>
                <a:lnTo>
                  <a:pt x="75000" y="106666"/>
                </a:lnTo>
                <a:lnTo>
                  <a:pt x="105000" y="106666"/>
                </a:lnTo>
                <a:lnTo>
                  <a:pt x="105000" y="53333"/>
                </a:lnTo>
                <a:lnTo>
                  <a:pt x="105000" y="0"/>
                </a:lnTo>
                <a:lnTo>
                  <a:pt x="75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06" name="Shape 6706"/>
          <p:cNvSpPr/>
          <p:nvPr/>
        </p:nvSpPr>
        <p:spPr>
          <a:xfrm>
            <a:off x="4629150" y="5503862"/>
            <a:ext cx="14288" cy="14287"/>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07" name="Shape 6707"/>
          <p:cNvSpPr/>
          <p:nvPr/>
        </p:nvSpPr>
        <p:spPr>
          <a:xfrm>
            <a:off x="4743450" y="5424487"/>
            <a:ext cx="12699" cy="15875"/>
          </a:xfrm>
          <a:custGeom>
            <a:pathLst>
              <a:path extrusionOk="0" h="120000" w="120000">
                <a:moveTo>
                  <a:pt x="66666" y="0"/>
                </a:moveTo>
                <a:lnTo>
                  <a:pt x="40000" y="0"/>
                </a:lnTo>
                <a:lnTo>
                  <a:pt x="0" y="0"/>
                </a:lnTo>
                <a:lnTo>
                  <a:pt x="0" y="108000"/>
                </a:lnTo>
                <a:lnTo>
                  <a:pt x="40000" y="108000"/>
                </a:lnTo>
                <a:lnTo>
                  <a:pt x="66666" y="108000"/>
                </a:lnTo>
                <a:lnTo>
                  <a:pt x="106666" y="108000"/>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08" name="Shape 6708"/>
          <p:cNvSpPr/>
          <p:nvPr/>
        </p:nvSpPr>
        <p:spPr>
          <a:xfrm>
            <a:off x="4757737" y="5378450"/>
            <a:ext cx="15875" cy="12699"/>
          </a:xfrm>
          <a:custGeom>
            <a:pathLst>
              <a:path extrusionOk="0" h="120000" w="120000">
                <a:moveTo>
                  <a:pt x="0" y="0"/>
                </a:moveTo>
                <a:lnTo>
                  <a:pt x="0" y="0"/>
                </a:lnTo>
                <a:lnTo>
                  <a:pt x="0" y="30000"/>
                </a:lnTo>
                <a:lnTo>
                  <a:pt x="0" y="75000"/>
                </a:lnTo>
                <a:lnTo>
                  <a:pt x="0" y="105000"/>
                </a:lnTo>
                <a:lnTo>
                  <a:pt x="109090" y="105000"/>
                </a:lnTo>
                <a:lnTo>
                  <a:pt x="109090" y="75000"/>
                </a:lnTo>
                <a:lnTo>
                  <a:pt x="109090" y="3000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09" name="Shape 6709"/>
          <p:cNvSpPr/>
          <p:nvPr/>
        </p:nvSpPr>
        <p:spPr>
          <a:xfrm>
            <a:off x="4737100" y="5507037"/>
            <a:ext cx="17462" cy="14287"/>
          </a:xfrm>
          <a:custGeom>
            <a:pathLst>
              <a:path extrusionOk="0" h="120000" w="120000">
                <a:moveTo>
                  <a:pt x="0" y="0"/>
                </a:moveTo>
                <a:lnTo>
                  <a:pt x="0" y="0"/>
                </a:lnTo>
                <a:lnTo>
                  <a:pt x="0" y="53333"/>
                </a:lnTo>
                <a:lnTo>
                  <a:pt x="0" y="106666"/>
                </a:lnTo>
                <a:lnTo>
                  <a:pt x="109090" y="106666"/>
                </a:lnTo>
                <a:lnTo>
                  <a:pt x="109090" y="53333"/>
                </a:lnTo>
                <a:lnTo>
                  <a:pt x="109090" y="0"/>
                </a:lnTo>
                <a:lnTo>
                  <a:pt x="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10" name="Shape 6710"/>
          <p:cNvSpPr/>
          <p:nvPr/>
        </p:nvSpPr>
        <p:spPr>
          <a:xfrm>
            <a:off x="4635500" y="5324475"/>
            <a:ext cx="14288" cy="14288"/>
          </a:xfrm>
          <a:custGeom>
            <a:pathLst>
              <a:path extrusionOk="0" h="120000" w="120000">
                <a:moveTo>
                  <a:pt x="48000" y="0"/>
                </a:moveTo>
                <a:lnTo>
                  <a:pt x="48000" y="0"/>
                </a:lnTo>
                <a:lnTo>
                  <a:pt x="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11" name="Shape 6711"/>
          <p:cNvSpPr/>
          <p:nvPr/>
        </p:nvSpPr>
        <p:spPr>
          <a:xfrm>
            <a:off x="4592637" y="5367337"/>
            <a:ext cx="12699" cy="12699"/>
          </a:xfrm>
          <a:custGeom>
            <a:pathLst>
              <a:path extrusionOk="0" h="120000" w="120000">
                <a:moveTo>
                  <a:pt x="66666" y="0"/>
                </a:moveTo>
                <a:lnTo>
                  <a:pt x="40000" y="0"/>
                </a:lnTo>
                <a:lnTo>
                  <a:pt x="0" y="0"/>
                </a:lnTo>
                <a:lnTo>
                  <a:pt x="0" y="30000"/>
                </a:lnTo>
                <a:lnTo>
                  <a:pt x="0" y="75000"/>
                </a:lnTo>
                <a:lnTo>
                  <a:pt x="40000" y="105000"/>
                </a:lnTo>
                <a:lnTo>
                  <a:pt x="66666" y="105000"/>
                </a:lnTo>
                <a:lnTo>
                  <a:pt x="106666" y="75000"/>
                </a:lnTo>
                <a:lnTo>
                  <a:pt x="106666" y="30000"/>
                </a:lnTo>
                <a:lnTo>
                  <a:pt x="66666" y="3000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12" name="Shape 6712"/>
          <p:cNvSpPr/>
          <p:nvPr/>
        </p:nvSpPr>
        <p:spPr>
          <a:xfrm>
            <a:off x="4591050" y="5448300"/>
            <a:ext cx="12699" cy="14288"/>
          </a:xfrm>
          <a:custGeom>
            <a:pathLst>
              <a:path extrusionOk="0" h="120000" w="120000">
                <a:moveTo>
                  <a:pt x="48000" y="0"/>
                </a:moveTo>
                <a:lnTo>
                  <a:pt x="48000" y="0"/>
                </a:lnTo>
                <a:lnTo>
                  <a:pt x="0" y="53333"/>
                </a:lnTo>
                <a:lnTo>
                  <a:pt x="0" y="106666"/>
                </a:lnTo>
                <a:lnTo>
                  <a:pt x="48000" y="106666"/>
                </a:lnTo>
                <a:lnTo>
                  <a:pt x="108000" y="106666"/>
                </a:lnTo>
                <a:lnTo>
                  <a:pt x="108000" y="53333"/>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13" name="Shape 6713"/>
          <p:cNvSpPr/>
          <p:nvPr/>
        </p:nvSpPr>
        <p:spPr>
          <a:xfrm>
            <a:off x="4635500" y="5483225"/>
            <a:ext cx="12699" cy="14288"/>
          </a:xfrm>
          <a:custGeom>
            <a:pathLst>
              <a:path extrusionOk="0" h="120000" w="120000">
                <a:moveTo>
                  <a:pt x="66666" y="0"/>
                </a:moveTo>
                <a:lnTo>
                  <a:pt x="40000" y="0"/>
                </a:lnTo>
                <a:lnTo>
                  <a:pt x="0" y="53333"/>
                </a:lnTo>
                <a:lnTo>
                  <a:pt x="40000" y="106666"/>
                </a:lnTo>
                <a:lnTo>
                  <a:pt x="66666" y="106666"/>
                </a:lnTo>
                <a:lnTo>
                  <a:pt x="106666" y="106666"/>
                </a:lnTo>
                <a:lnTo>
                  <a:pt x="106666" y="53333"/>
                </a:lnTo>
                <a:lnTo>
                  <a:pt x="106666" y="0"/>
                </a:lnTo>
                <a:lnTo>
                  <a:pt x="66666"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14" name="Shape 6714"/>
          <p:cNvSpPr/>
          <p:nvPr/>
        </p:nvSpPr>
        <p:spPr>
          <a:xfrm>
            <a:off x="4603750" y="5483225"/>
            <a:ext cx="14288" cy="12699"/>
          </a:xfrm>
          <a:custGeom>
            <a:pathLst>
              <a:path extrusionOk="0" h="120000" w="120000">
                <a:moveTo>
                  <a:pt x="48000" y="0"/>
                </a:moveTo>
                <a:lnTo>
                  <a:pt x="48000" y="0"/>
                </a:lnTo>
                <a:lnTo>
                  <a:pt x="0" y="0"/>
                </a:lnTo>
                <a:lnTo>
                  <a:pt x="0" y="30000"/>
                </a:lnTo>
                <a:lnTo>
                  <a:pt x="0" y="75000"/>
                </a:lnTo>
                <a:lnTo>
                  <a:pt x="48000" y="105000"/>
                </a:lnTo>
                <a:lnTo>
                  <a:pt x="108000" y="75000"/>
                </a:lnTo>
                <a:lnTo>
                  <a:pt x="108000" y="30000"/>
                </a:lnTo>
                <a:lnTo>
                  <a:pt x="108000" y="0"/>
                </a:lnTo>
                <a:lnTo>
                  <a:pt x="48000" y="0"/>
                </a:lnTo>
              </a:path>
            </a:pathLst>
          </a:cu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15" name="Shape 6715"/>
          <p:cNvSpPr/>
          <p:nvPr/>
        </p:nvSpPr>
        <p:spPr>
          <a:xfrm>
            <a:off x="3011488" y="4379912"/>
            <a:ext cx="57150" cy="57150"/>
          </a:xfrm>
          <a:custGeom>
            <a:pathLst>
              <a:path extrusionOk="0" h="120000" w="120000">
                <a:moveTo>
                  <a:pt x="55609" y="116666"/>
                </a:moveTo>
                <a:lnTo>
                  <a:pt x="55609" y="116666"/>
                </a:lnTo>
                <a:lnTo>
                  <a:pt x="79024" y="110000"/>
                </a:lnTo>
                <a:lnTo>
                  <a:pt x="99512" y="100000"/>
                </a:lnTo>
                <a:lnTo>
                  <a:pt x="111219" y="83333"/>
                </a:lnTo>
                <a:lnTo>
                  <a:pt x="117073" y="60000"/>
                </a:lnTo>
                <a:lnTo>
                  <a:pt x="111219" y="36666"/>
                </a:lnTo>
                <a:lnTo>
                  <a:pt x="99512" y="16666"/>
                </a:lnTo>
                <a:lnTo>
                  <a:pt x="79024" y="3333"/>
                </a:lnTo>
                <a:lnTo>
                  <a:pt x="55609" y="0"/>
                </a:lnTo>
                <a:lnTo>
                  <a:pt x="32195" y="3333"/>
                </a:lnTo>
                <a:lnTo>
                  <a:pt x="17560" y="16666"/>
                </a:lnTo>
                <a:lnTo>
                  <a:pt x="2926" y="36666"/>
                </a:lnTo>
                <a:lnTo>
                  <a:pt x="0" y="60000"/>
                </a:lnTo>
                <a:lnTo>
                  <a:pt x="2926" y="83333"/>
                </a:lnTo>
                <a:lnTo>
                  <a:pt x="17560" y="100000"/>
                </a:lnTo>
                <a:lnTo>
                  <a:pt x="32195" y="110000"/>
                </a:lnTo>
                <a:lnTo>
                  <a:pt x="55609" y="116666"/>
                </a:lnTo>
              </a:path>
            </a:pathLst>
          </a:custGeom>
          <a:solidFill>
            <a:schemeClr val="lt1"/>
          </a:solidFill>
          <a:ln cap="rnd" cmpd="sng" w="12700">
            <a:solidFill>
              <a:schemeClr val="dk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16" name="Shape 6716"/>
          <p:cNvSpPr/>
          <p:nvPr/>
        </p:nvSpPr>
        <p:spPr>
          <a:xfrm>
            <a:off x="6711950" y="4949825"/>
            <a:ext cx="1587" cy="31750"/>
          </a:xfrm>
          <a:custGeom>
            <a:pathLst>
              <a:path extrusionOk="0" h="120000" w="120000">
                <a:moveTo>
                  <a:pt x="0" y="0"/>
                </a:moveTo>
                <a:lnTo>
                  <a:pt x="60000" y="50322"/>
                </a:lnTo>
                <a:lnTo>
                  <a:pt x="60000" y="116129"/>
                </a:lnTo>
              </a:path>
            </a:pathLst>
          </a:custGeom>
          <a:solidFill>
            <a:schemeClr val="lt1"/>
          </a:solidFill>
          <a:ln cap="rnd" cmpd="sng" w="12700">
            <a:solidFill>
              <a:schemeClr val="folHlink"/>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17" name="Shape 6717"/>
          <p:cNvSpPr/>
          <p:nvPr/>
        </p:nvSpPr>
        <p:spPr>
          <a:xfrm>
            <a:off x="6711950" y="4986337"/>
            <a:ext cx="3174" cy="33336"/>
          </a:xfrm>
          <a:custGeom>
            <a:pathLst>
              <a:path extrusionOk="0" h="120000" w="120000">
                <a:moveTo>
                  <a:pt x="0" y="0"/>
                </a:moveTo>
                <a:lnTo>
                  <a:pt x="60000" y="41250"/>
                </a:lnTo>
                <a:lnTo>
                  <a:pt x="60000" y="105000"/>
                </a:lnTo>
                <a:lnTo>
                  <a:pt x="60000" y="116250"/>
                </a:lnTo>
              </a:path>
            </a:pathLst>
          </a:custGeom>
          <a:solidFill>
            <a:srgbClr val="FFFFA3"/>
          </a:solidFill>
          <a:ln cap="rnd" cmpd="sng" w="12700">
            <a:solidFill>
              <a:schemeClr val="folHlink"/>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18" name="Shape 6718"/>
          <p:cNvSpPr/>
          <p:nvPr/>
        </p:nvSpPr>
        <p:spPr>
          <a:xfrm>
            <a:off x="6711950" y="5024437"/>
            <a:ext cx="3174" cy="31750"/>
          </a:xfrm>
          <a:custGeom>
            <a:pathLst>
              <a:path extrusionOk="0" h="120000" w="120000">
                <a:moveTo>
                  <a:pt x="60000" y="0"/>
                </a:moveTo>
                <a:lnTo>
                  <a:pt x="60000" y="30967"/>
                </a:lnTo>
                <a:lnTo>
                  <a:pt x="0" y="100645"/>
                </a:lnTo>
                <a:lnTo>
                  <a:pt x="0" y="116129"/>
                </a:lnTo>
              </a:path>
            </a:pathLst>
          </a:custGeom>
          <a:solidFill>
            <a:srgbClr val="FFFFA3"/>
          </a:solidFill>
          <a:ln cap="rnd" cmpd="sng" w="12700">
            <a:solidFill>
              <a:schemeClr val="folHlink"/>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19" name="Shape 6719"/>
          <p:cNvSpPr/>
          <p:nvPr/>
        </p:nvSpPr>
        <p:spPr>
          <a:xfrm>
            <a:off x="6711950" y="5060950"/>
            <a:ext cx="1587" cy="31750"/>
          </a:xfrm>
          <a:custGeom>
            <a:pathLst>
              <a:path extrusionOk="0" h="120000" w="120000">
                <a:moveTo>
                  <a:pt x="60000" y="0"/>
                </a:moveTo>
                <a:lnTo>
                  <a:pt x="60000" y="27096"/>
                </a:lnTo>
                <a:lnTo>
                  <a:pt x="0" y="85161"/>
                </a:lnTo>
                <a:lnTo>
                  <a:pt x="0" y="116129"/>
                </a:lnTo>
              </a:path>
            </a:pathLst>
          </a:custGeom>
          <a:solidFill>
            <a:srgbClr val="FFFFA3"/>
          </a:solidFill>
          <a:ln cap="rnd" cmpd="sng" w="12700">
            <a:solidFill>
              <a:schemeClr val="folHlink"/>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20" name="Shape 6720"/>
          <p:cNvSpPr/>
          <p:nvPr/>
        </p:nvSpPr>
        <p:spPr>
          <a:xfrm>
            <a:off x="6707188" y="5097462"/>
            <a:ext cx="4762" cy="33336"/>
          </a:xfrm>
          <a:custGeom>
            <a:pathLst>
              <a:path extrusionOk="0" h="120000" w="120000">
                <a:moveTo>
                  <a:pt x="90000" y="0"/>
                </a:moveTo>
                <a:lnTo>
                  <a:pt x="90000" y="7741"/>
                </a:lnTo>
                <a:lnTo>
                  <a:pt x="90000" y="61935"/>
                </a:lnTo>
                <a:lnTo>
                  <a:pt x="0" y="112258"/>
                </a:lnTo>
                <a:lnTo>
                  <a:pt x="0" y="116129"/>
                </a:lnTo>
              </a:path>
            </a:pathLst>
          </a:custGeom>
          <a:solidFill>
            <a:srgbClr val="FFFFA3"/>
          </a:solidFill>
          <a:ln cap="rnd" cmpd="sng" w="12700">
            <a:solidFill>
              <a:schemeClr val="folHlink"/>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21" name="Shape 6721"/>
          <p:cNvSpPr/>
          <p:nvPr/>
        </p:nvSpPr>
        <p:spPr>
          <a:xfrm>
            <a:off x="6700838" y="5135562"/>
            <a:ext cx="9524" cy="31750"/>
          </a:xfrm>
          <a:custGeom>
            <a:pathLst>
              <a:path extrusionOk="0" h="120000" w="120000">
                <a:moveTo>
                  <a:pt x="96000" y="0"/>
                </a:moveTo>
                <a:lnTo>
                  <a:pt x="72000" y="15000"/>
                </a:lnTo>
                <a:lnTo>
                  <a:pt x="48000" y="48750"/>
                </a:lnTo>
                <a:lnTo>
                  <a:pt x="0" y="86250"/>
                </a:lnTo>
                <a:lnTo>
                  <a:pt x="0" y="116250"/>
                </a:lnTo>
              </a:path>
            </a:pathLst>
          </a:custGeom>
          <a:solidFill>
            <a:srgbClr val="FFFFA3"/>
          </a:solidFill>
          <a:ln cap="rnd" cmpd="sng" w="12700">
            <a:solidFill>
              <a:schemeClr val="folHlink"/>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22" name="Shape 6722"/>
          <p:cNvSpPr/>
          <p:nvPr/>
        </p:nvSpPr>
        <p:spPr>
          <a:xfrm>
            <a:off x="6694488" y="5173662"/>
            <a:ext cx="7937" cy="31750"/>
          </a:xfrm>
          <a:custGeom>
            <a:pathLst>
              <a:path extrusionOk="0" h="120000" w="120000">
                <a:moveTo>
                  <a:pt x="100000" y="0"/>
                </a:moveTo>
                <a:lnTo>
                  <a:pt x="60000" y="42580"/>
                </a:lnTo>
                <a:lnTo>
                  <a:pt x="0" y="100645"/>
                </a:lnTo>
                <a:lnTo>
                  <a:pt x="0" y="116129"/>
                </a:lnTo>
              </a:path>
            </a:pathLst>
          </a:custGeom>
          <a:solidFill>
            <a:srgbClr val="FFFFA3"/>
          </a:solidFill>
          <a:ln cap="rnd" cmpd="sng" w="12700">
            <a:solidFill>
              <a:schemeClr val="folHlink"/>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23" name="Shape 6723"/>
          <p:cNvSpPr/>
          <p:nvPr/>
        </p:nvSpPr>
        <p:spPr>
          <a:xfrm>
            <a:off x="6689725" y="5208587"/>
            <a:ext cx="7937" cy="31750"/>
          </a:xfrm>
          <a:custGeom>
            <a:pathLst>
              <a:path extrusionOk="0" h="120000" w="120000">
                <a:moveTo>
                  <a:pt x="90000" y="0"/>
                </a:moveTo>
                <a:lnTo>
                  <a:pt x="30000" y="27096"/>
                </a:lnTo>
                <a:lnTo>
                  <a:pt x="0" y="89032"/>
                </a:lnTo>
                <a:lnTo>
                  <a:pt x="0" y="116129"/>
                </a:lnTo>
              </a:path>
            </a:pathLst>
          </a:custGeom>
          <a:solidFill>
            <a:srgbClr val="FFFFA3"/>
          </a:solidFill>
          <a:ln cap="rnd" cmpd="sng" w="12700">
            <a:solidFill>
              <a:schemeClr val="folHlink"/>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24" name="Shape 6724"/>
          <p:cNvSpPr/>
          <p:nvPr/>
        </p:nvSpPr>
        <p:spPr>
          <a:xfrm>
            <a:off x="6686550" y="5246687"/>
            <a:ext cx="3174" cy="31750"/>
          </a:xfrm>
          <a:custGeom>
            <a:pathLst>
              <a:path extrusionOk="0" h="120000" w="120000">
                <a:moveTo>
                  <a:pt x="90000" y="0"/>
                </a:moveTo>
                <a:lnTo>
                  <a:pt x="60000" y="22500"/>
                </a:lnTo>
                <a:lnTo>
                  <a:pt x="0" y="86250"/>
                </a:lnTo>
                <a:lnTo>
                  <a:pt x="0" y="116250"/>
                </a:lnTo>
              </a:path>
            </a:pathLst>
          </a:custGeom>
          <a:solidFill>
            <a:srgbClr val="FFFFA3"/>
          </a:solidFill>
          <a:ln cap="rnd" cmpd="sng" w="12700">
            <a:solidFill>
              <a:schemeClr val="folHlink"/>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25" name="Shape 6725"/>
          <p:cNvSpPr/>
          <p:nvPr/>
        </p:nvSpPr>
        <p:spPr>
          <a:xfrm>
            <a:off x="6680200" y="5284787"/>
            <a:ext cx="6349" cy="31750"/>
          </a:xfrm>
          <a:custGeom>
            <a:pathLst>
              <a:path extrusionOk="0" h="120000" w="120000">
                <a:moveTo>
                  <a:pt x="90000" y="0"/>
                </a:moveTo>
                <a:lnTo>
                  <a:pt x="60000" y="11612"/>
                </a:lnTo>
                <a:lnTo>
                  <a:pt x="0" y="81290"/>
                </a:lnTo>
                <a:lnTo>
                  <a:pt x="0" y="116129"/>
                </a:lnTo>
              </a:path>
            </a:pathLst>
          </a:custGeom>
          <a:solidFill>
            <a:schemeClr val="accent1"/>
          </a:solidFill>
          <a:ln cap="rnd" cmpd="sng" w="12700">
            <a:solidFill>
              <a:schemeClr val="folHlink"/>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26" name="Shape 6726"/>
          <p:cNvSpPr/>
          <p:nvPr/>
        </p:nvSpPr>
        <p:spPr>
          <a:xfrm>
            <a:off x="4768850" y="5492750"/>
            <a:ext cx="3174" cy="28575"/>
          </a:xfrm>
          <a:custGeom>
            <a:pathLst>
              <a:path extrusionOk="0" h="120000" w="120000">
                <a:moveTo>
                  <a:pt x="60000" y="0"/>
                </a:moveTo>
                <a:lnTo>
                  <a:pt x="60000" y="0"/>
                </a:lnTo>
                <a:lnTo>
                  <a:pt x="60000" y="21428"/>
                </a:lnTo>
                <a:lnTo>
                  <a:pt x="30000" y="34285"/>
                </a:lnTo>
                <a:lnTo>
                  <a:pt x="0" y="47142"/>
                </a:lnTo>
                <a:lnTo>
                  <a:pt x="0" y="51428"/>
                </a:lnTo>
                <a:lnTo>
                  <a:pt x="0" y="55714"/>
                </a:lnTo>
                <a:lnTo>
                  <a:pt x="60000" y="59999"/>
                </a:lnTo>
                <a:lnTo>
                  <a:pt x="90000" y="68571"/>
                </a:lnTo>
                <a:lnTo>
                  <a:pt x="90000" y="77142"/>
                </a:lnTo>
                <a:lnTo>
                  <a:pt x="60000" y="85714"/>
                </a:lnTo>
                <a:lnTo>
                  <a:pt x="60000" y="98571"/>
                </a:lnTo>
                <a:lnTo>
                  <a:pt x="30000" y="111428"/>
                </a:lnTo>
                <a:lnTo>
                  <a:pt x="30000" y="115714"/>
                </a:lnTo>
              </a:path>
            </a:pathLst>
          </a:custGeom>
          <a:solidFill>
            <a:srgbClr val="FF9900"/>
          </a:solidFill>
          <a:ln cap="rnd" cmpd="sng" w="12700">
            <a:solidFill>
              <a:schemeClr val="folHlink"/>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27" name="Shape 6727"/>
          <p:cNvSpPr/>
          <p:nvPr/>
        </p:nvSpPr>
        <p:spPr>
          <a:xfrm>
            <a:off x="4781550" y="5495925"/>
            <a:ext cx="11113" cy="9524"/>
          </a:xfrm>
          <a:custGeom>
            <a:pathLst>
              <a:path extrusionOk="0" h="120000" w="120000">
                <a:moveTo>
                  <a:pt x="75000" y="0"/>
                </a:moveTo>
                <a:lnTo>
                  <a:pt x="30000" y="0"/>
                </a:lnTo>
                <a:lnTo>
                  <a:pt x="0" y="0"/>
                </a:lnTo>
                <a:lnTo>
                  <a:pt x="0" y="53333"/>
                </a:lnTo>
                <a:lnTo>
                  <a:pt x="30000" y="106666"/>
                </a:lnTo>
                <a:lnTo>
                  <a:pt x="75000" y="106666"/>
                </a:lnTo>
                <a:lnTo>
                  <a:pt x="105000" y="106666"/>
                </a:lnTo>
                <a:lnTo>
                  <a:pt x="105000" y="53333"/>
                </a:lnTo>
                <a:lnTo>
                  <a:pt x="105000" y="0"/>
                </a:lnTo>
                <a:lnTo>
                  <a:pt x="75000" y="0"/>
                </a:lnTo>
              </a:path>
            </a:pathLst>
          </a:custGeom>
          <a:solidFill>
            <a:srgbClr val="FF9900"/>
          </a:solidFill>
          <a:ln cap="rnd" cmpd="sng" w="12700">
            <a:solidFill>
              <a:schemeClr val="folHlink"/>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28" name="Shape 6728"/>
          <p:cNvSpPr/>
          <p:nvPr/>
        </p:nvSpPr>
        <p:spPr>
          <a:xfrm>
            <a:off x="4848225" y="4721225"/>
            <a:ext cx="428625" cy="898524"/>
          </a:xfrm>
          <a:custGeom>
            <a:pathLst>
              <a:path extrusionOk="0" h="120000" w="120000">
                <a:moveTo>
                  <a:pt x="27722" y="5491"/>
                </a:moveTo>
                <a:lnTo>
                  <a:pt x="27722" y="5491"/>
                </a:lnTo>
                <a:lnTo>
                  <a:pt x="30891" y="4393"/>
                </a:lnTo>
                <a:lnTo>
                  <a:pt x="34455" y="3295"/>
                </a:lnTo>
                <a:lnTo>
                  <a:pt x="37623" y="2471"/>
                </a:lnTo>
                <a:lnTo>
                  <a:pt x="40792" y="1647"/>
                </a:lnTo>
                <a:lnTo>
                  <a:pt x="43564" y="961"/>
                </a:lnTo>
                <a:lnTo>
                  <a:pt x="46732" y="549"/>
                </a:lnTo>
                <a:lnTo>
                  <a:pt x="49900" y="137"/>
                </a:lnTo>
                <a:lnTo>
                  <a:pt x="53069" y="0"/>
                </a:lnTo>
                <a:lnTo>
                  <a:pt x="56237" y="0"/>
                </a:lnTo>
                <a:lnTo>
                  <a:pt x="59801" y="0"/>
                </a:lnTo>
                <a:lnTo>
                  <a:pt x="63762" y="137"/>
                </a:lnTo>
                <a:lnTo>
                  <a:pt x="67722" y="411"/>
                </a:lnTo>
                <a:lnTo>
                  <a:pt x="72871" y="823"/>
                </a:lnTo>
                <a:lnTo>
                  <a:pt x="77623" y="1510"/>
                </a:lnTo>
                <a:lnTo>
                  <a:pt x="83168" y="2059"/>
                </a:lnTo>
                <a:lnTo>
                  <a:pt x="89108" y="2883"/>
                </a:lnTo>
                <a:lnTo>
                  <a:pt x="100594" y="4530"/>
                </a:lnTo>
                <a:lnTo>
                  <a:pt x="108514" y="6178"/>
                </a:lnTo>
                <a:lnTo>
                  <a:pt x="114059" y="7826"/>
                </a:lnTo>
                <a:lnTo>
                  <a:pt x="117623" y="9748"/>
                </a:lnTo>
                <a:lnTo>
                  <a:pt x="119207" y="11807"/>
                </a:lnTo>
                <a:lnTo>
                  <a:pt x="119603" y="14004"/>
                </a:lnTo>
                <a:lnTo>
                  <a:pt x="118811" y="16613"/>
                </a:lnTo>
                <a:lnTo>
                  <a:pt x="118415" y="19633"/>
                </a:lnTo>
                <a:lnTo>
                  <a:pt x="117227" y="21556"/>
                </a:lnTo>
                <a:lnTo>
                  <a:pt x="116435" y="24164"/>
                </a:lnTo>
                <a:lnTo>
                  <a:pt x="115643" y="27322"/>
                </a:lnTo>
                <a:lnTo>
                  <a:pt x="114059" y="31029"/>
                </a:lnTo>
                <a:lnTo>
                  <a:pt x="112871" y="34874"/>
                </a:lnTo>
                <a:lnTo>
                  <a:pt x="112079" y="39267"/>
                </a:lnTo>
                <a:lnTo>
                  <a:pt x="110099" y="43661"/>
                </a:lnTo>
                <a:lnTo>
                  <a:pt x="109306" y="48192"/>
                </a:lnTo>
                <a:lnTo>
                  <a:pt x="108118" y="52860"/>
                </a:lnTo>
                <a:lnTo>
                  <a:pt x="106930" y="57254"/>
                </a:lnTo>
                <a:lnTo>
                  <a:pt x="105742" y="61510"/>
                </a:lnTo>
                <a:lnTo>
                  <a:pt x="104950" y="65354"/>
                </a:lnTo>
                <a:lnTo>
                  <a:pt x="104554" y="68924"/>
                </a:lnTo>
                <a:lnTo>
                  <a:pt x="103366" y="71945"/>
                </a:lnTo>
                <a:lnTo>
                  <a:pt x="103366" y="74416"/>
                </a:lnTo>
                <a:lnTo>
                  <a:pt x="103366" y="76201"/>
                </a:lnTo>
                <a:lnTo>
                  <a:pt x="104158" y="77711"/>
                </a:lnTo>
                <a:lnTo>
                  <a:pt x="104554" y="79359"/>
                </a:lnTo>
                <a:lnTo>
                  <a:pt x="104554" y="81281"/>
                </a:lnTo>
                <a:lnTo>
                  <a:pt x="104950" y="83340"/>
                </a:lnTo>
                <a:lnTo>
                  <a:pt x="105346" y="85400"/>
                </a:lnTo>
                <a:lnTo>
                  <a:pt x="105742" y="87597"/>
                </a:lnTo>
                <a:lnTo>
                  <a:pt x="106138" y="89794"/>
                </a:lnTo>
                <a:lnTo>
                  <a:pt x="106930" y="92128"/>
                </a:lnTo>
                <a:lnTo>
                  <a:pt x="106930" y="94324"/>
                </a:lnTo>
                <a:lnTo>
                  <a:pt x="107722" y="96521"/>
                </a:lnTo>
                <a:lnTo>
                  <a:pt x="107722" y="98718"/>
                </a:lnTo>
                <a:lnTo>
                  <a:pt x="108118" y="100778"/>
                </a:lnTo>
                <a:lnTo>
                  <a:pt x="108118" y="102700"/>
                </a:lnTo>
                <a:lnTo>
                  <a:pt x="108118" y="104485"/>
                </a:lnTo>
                <a:lnTo>
                  <a:pt x="108118" y="106132"/>
                </a:lnTo>
                <a:lnTo>
                  <a:pt x="107722" y="107643"/>
                </a:lnTo>
                <a:lnTo>
                  <a:pt x="105346" y="110251"/>
                </a:lnTo>
                <a:lnTo>
                  <a:pt x="100594" y="112585"/>
                </a:lnTo>
                <a:lnTo>
                  <a:pt x="93465" y="114645"/>
                </a:lnTo>
                <a:lnTo>
                  <a:pt x="84752" y="116430"/>
                </a:lnTo>
                <a:lnTo>
                  <a:pt x="76039" y="117940"/>
                </a:lnTo>
                <a:lnTo>
                  <a:pt x="67326" y="119038"/>
                </a:lnTo>
                <a:lnTo>
                  <a:pt x="59801" y="119725"/>
                </a:lnTo>
                <a:lnTo>
                  <a:pt x="55049" y="119862"/>
                </a:lnTo>
                <a:lnTo>
                  <a:pt x="50297" y="119725"/>
                </a:lnTo>
                <a:lnTo>
                  <a:pt x="44752" y="119038"/>
                </a:lnTo>
                <a:lnTo>
                  <a:pt x="38415" y="118215"/>
                </a:lnTo>
                <a:lnTo>
                  <a:pt x="31683" y="117116"/>
                </a:lnTo>
                <a:lnTo>
                  <a:pt x="25346" y="115881"/>
                </a:lnTo>
                <a:lnTo>
                  <a:pt x="19801" y="114508"/>
                </a:lnTo>
                <a:lnTo>
                  <a:pt x="15445" y="113135"/>
                </a:lnTo>
                <a:lnTo>
                  <a:pt x="13069" y="112036"/>
                </a:lnTo>
                <a:lnTo>
                  <a:pt x="11089" y="110800"/>
                </a:lnTo>
                <a:lnTo>
                  <a:pt x="10297" y="109565"/>
                </a:lnTo>
                <a:lnTo>
                  <a:pt x="9108" y="108192"/>
                </a:lnTo>
                <a:lnTo>
                  <a:pt x="7920" y="106681"/>
                </a:lnTo>
                <a:lnTo>
                  <a:pt x="7128" y="104897"/>
                </a:lnTo>
                <a:lnTo>
                  <a:pt x="5940" y="102837"/>
                </a:lnTo>
                <a:lnTo>
                  <a:pt x="4356" y="100366"/>
                </a:lnTo>
                <a:lnTo>
                  <a:pt x="2772" y="97345"/>
                </a:lnTo>
                <a:lnTo>
                  <a:pt x="2376" y="95697"/>
                </a:lnTo>
                <a:lnTo>
                  <a:pt x="1980" y="93775"/>
                </a:lnTo>
                <a:lnTo>
                  <a:pt x="792" y="91853"/>
                </a:lnTo>
                <a:lnTo>
                  <a:pt x="396" y="89656"/>
                </a:lnTo>
                <a:lnTo>
                  <a:pt x="396" y="87459"/>
                </a:lnTo>
                <a:lnTo>
                  <a:pt x="0" y="85125"/>
                </a:lnTo>
                <a:lnTo>
                  <a:pt x="0" y="82654"/>
                </a:lnTo>
                <a:lnTo>
                  <a:pt x="0" y="80320"/>
                </a:lnTo>
                <a:lnTo>
                  <a:pt x="396" y="77986"/>
                </a:lnTo>
                <a:lnTo>
                  <a:pt x="396" y="75652"/>
                </a:lnTo>
                <a:lnTo>
                  <a:pt x="792" y="73455"/>
                </a:lnTo>
                <a:lnTo>
                  <a:pt x="1188" y="71258"/>
                </a:lnTo>
                <a:lnTo>
                  <a:pt x="1188" y="69473"/>
                </a:lnTo>
                <a:lnTo>
                  <a:pt x="2376" y="67688"/>
                </a:lnTo>
                <a:lnTo>
                  <a:pt x="2376" y="66041"/>
                </a:lnTo>
                <a:lnTo>
                  <a:pt x="2772" y="64805"/>
                </a:lnTo>
                <a:lnTo>
                  <a:pt x="3564" y="63432"/>
                </a:lnTo>
                <a:lnTo>
                  <a:pt x="4356" y="61784"/>
                </a:lnTo>
                <a:lnTo>
                  <a:pt x="5544" y="60000"/>
                </a:lnTo>
                <a:lnTo>
                  <a:pt x="6732" y="58077"/>
                </a:lnTo>
                <a:lnTo>
                  <a:pt x="7920" y="55881"/>
                </a:lnTo>
                <a:lnTo>
                  <a:pt x="9504" y="53684"/>
                </a:lnTo>
                <a:lnTo>
                  <a:pt x="10693" y="51212"/>
                </a:lnTo>
                <a:lnTo>
                  <a:pt x="12673" y="48878"/>
                </a:lnTo>
                <a:lnTo>
                  <a:pt x="13861" y="46544"/>
                </a:lnTo>
                <a:lnTo>
                  <a:pt x="14653" y="44210"/>
                </a:lnTo>
                <a:lnTo>
                  <a:pt x="16237" y="41876"/>
                </a:lnTo>
                <a:lnTo>
                  <a:pt x="16633" y="39816"/>
                </a:lnTo>
                <a:lnTo>
                  <a:pt x="17425" y="37894"/>
                </a:lnTo>
                <a:lnTo>
                  <a:pt x="17821" y="36109"/>
                </a:lnTo>
                <a:lnTo>
                  <a:pt x="17821" y="34599"/>
                </a:lnTo>
                <a:lnTo>
                  <a:pt x="17425" y="33363"/>
                </a:lnTo>
                <a:lnTo>
                  <a:pt x="16633" y="32128"/>
                </a:lnTo>
                <a:lnTo>
                  <a:pt x="16633" y="30892"/>
                </a:lnTo>
                <a:lnTo>
                  <a:pt x="15445" y="29519"/>
                </a:lnTo>
                <a:lnTo>
                  <a:pt x="15049" y="28009"/>
                </a:lnTo>
                <a:lnTo>
                  <a:pt x="14257" y="26498"/>
                </a:lnTo>
                <a:lnTo>
                  <a:pt x="13861" y="24988"/>
                </a:lnTo>
                <a:lnTo>
                  <a:pt x="13861" y="23478"/>
                </a:lnTo>
                <a:lnTo>
                  <a:pt x="13069" y="21830"/>
                </a:lnTo>
                <a:lnTo>
                  <a:pt x="12673" y="20320"/>
                </a:lnTo>
                <a:lnTo>
                  <a:pt x="12673" y="18947"/>
                </a:lnTo>
                <a:lnTo>
                  <a:pt x="11881" y="17437"/>
                </a:lnTo>
                <a:lnTo>
                  <a:pt x="11881" y="16338"/>
                </a:lnTo>
                <a:lnTo>
                  <a:pt x="11881" y="15240"/>
                </a:lnTo>
                <a:lnTo>
                  <a:pt x="11881" y="14279"/>
                </a:lnTo>
                <a:lnTo>
                  <a:pt x="12673" y="13592"/>
                </a:lnTo>
                <a:lnTo>
                  <a:pt x="13069" y="13043"/>
                </a:lnTo>
                <a:lnTo>
                  <a:pt x="13861" y="12219"/>
                </a:lnTo>
                <a:lnTo>
                  <a:pt x="14653" y="11395"/>
                </a:lnTo>
                <a:lnTo>
                  <a:pt x="16237" y="10709"/>
                </a:lnTo>
                <a:lnTo>
                  <a:pt x="17029" y="9885"/>
                </a:lnTo>
                <a:lnTo>
                  <a:pt x="18613" y="9061"/>
                </a:lnTo>
                <a:lnTo>
                  <a:pt x="20990" y="8100"/>
                </a:lnTo>
                <a:lnTo>
                  <a:pt x="23762" y="7002"/>
                </a:lnTo>
                <a:lnTo>
                  <a:pt x="27722" y="5491"/>
                </a:lnTo>
              </a:path>
            </a:pathLst>
          </a:custGeom>
          <a:solidFill>
            <a:srgbClr val="FFFFA3"/>
          </a:solidFill>
          <a:ln cap="rnd" cmpd="sng" w="12700">
            <a:solidFill>
              <a:srgbClr val="B2B2B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29" name="Shape 6729"/>
          <p:cNvSpPr/>
          <p:nvPr/>
        </p:nvSpPr>
        <p:spPr>
          <a:xfrm>
            <a:off x="5570537" y="4727575"/>
            <a:ext cx="419099" cy="898524"/>
          </a:xfrm>
          <a:custGeom>
            <a:pathLst>
              <a:path extrusionOk="0" h="120000" w="120000">
                <a:moveTo>
                  <a:pt x="25858" y="5485"/>
                </a:moveTo>
                <a:lnTo>
                  <a:pt x="25858" y="5485"/>
                </a:lnTo>
                <a:lnTo>
                  <a:pt x="29494" y="4388"/>
                </a:lnTo>
                <a:lnTo>
                  <a:pt x="32727" y="3291"/>
                </a:lnTo>
                <a:lnTo>
                  <a:pt x="35959" y="2468"/>
                </a:lnTo>
                <a:lnTo>
                  <a:pt x="39191" y="1645"/>
                </a:lnTo>
                <a:lnTo>
                  <a:pt x="42424" y="960"/>
                </a:lnTo>
                <a:lnTo>
                  <a:pt x="45656" y="548"/>
                </a:lnTo>
                <a:lnTo>
                  <a:pt x="48484" y="137"/>
                </a:lnTo>
                <a:lnTo>
                  <a:pt x="51717" y="0"/>
                </a:lnTo>
                <a:lnTo>
                  <a:pt x="54949" y="0"/>
                </a:lnTo>
                <a:lnTo>
                  <a:pt x="58585" y="0"/>
                </a:lnTo>
                <a:lnTo>
                  <a:pt x="62626" y="137"/>
                </a:lnTo>
                <a:lnTo>
                  <a:pt x="67474" y="548"/>
                </a:lnTo>
                <a:lnTo>
                  <a:pt x="71919" y="960"/>
                </a:lnTo>
                <a:lnTo>
                  <a:pt x="76767" y="1508"/>
                </a:lnTo>
                <a:lnTo>
                  <a:pt x="82424" y="2194"/>
                </a:lnTo>
                <a:lnTo>
                  <a:pt x="88484" y="2880"/>
                </a:lnTo>
                <a:lnTo>
                  <a:pt x="100202" y="4525"/>
                </a:lnTo>
                <a:lnTo>
                  <a:pt x="108282" y="6171"/>
                </a:lnTo>
                <a:lnTo>
                  <a:pt x="113939" y="7817"/>
                </a:lnTo>
                <a:lnTo>
                  <a:pt x="117575" y="9737"/>
                </a:lnTo>
                <a:lnTo>
                  <a:pt x="119191" y="11931"/>
                </a:lnTo>
                <a:lnTo>
                  <a:pt x="119595" y="14125"/>
                </a:lnTo>
                <a:lnTo>
                  <a:pt x="119191" y="16731"/>
                </a:lnTo>
                <a:lnTo>
                  <a:pt x="118383" y="19748"/>
                </a:lnTo>
                <a:lnTo>
                  <a:pt x="117575" y="21531"/>
                </a:lnTo>
                <a:lnTo>
                  <a:pt x="116767" y="23862"/>
                </a:lnTo>
                <a:lnTo>
                  <a:pt x="116363" y="27017"/>
                </a:lnTo>
                <a:lnTo>
                  <a:pt x="115555" y="30445"/>
                </a:lnTo>
                <a:lnTo>
                  <a:pt x="114747" y="34285"/>
                </a:lnTo>
                <a:lnTo>
                  <a:pt x="113535" y="38537"/>
                </a:lnTo>
                <a:lnTo>
                  <a:pt x="113131" y="42925"/>
                </a:lnTo>
                <a:lnTo>
                  <a:pt x="112323" y="47451"/>
                </a:lnTo>
                <a:lnTo>
                  <a:pt x="111515" y="51977"/>
                </a:lnTo>
                <a:lnTo>
                  <a:pt x="111111" y="56502"/>
                </a:lnTo>
                <a:lnTo>
                  <a:pt x="110303" y="60754"/>
                </a:lnTo>
                <a:lnTo>
                  <a:pt x="109898" y="64731"/>
                </a:lnTo>
                <a:lnTo>
                  <a:pt x="109494" y="68297"/>
                </a:lnTo>
                <a:lnTo>
                  <a:pt x="109494" y="71451"/>
                </a:lnTo>
                <a:lnTo>
                  <a:pt x="109494" y="74057"/>
                </a:lnTo>
                <a:lnTo>
                  <a:pt x="109898" y="76114"/>
                </a:lnTo>
                <a:lnTo>
                  <a:pt x="109898" y="77622"/>
                </a:lnTo>
                <a:lnTo>
                  <a:pt x="110303" y="79268"/>
                </a:lnTo>
                <a:lnTo>
                  <a:pt x="110303" y="81188"/>
                </a:lnTo>
                <a:lnTo>
                  <a:pt x="110303" y="83245"/>
                </a:lnTo>
                <a:lnTo>
                  <a:pt x="110303" y="85302"/>
                </a:lnTo>
                <a:lnTo>
                  <a:pt x="109898" y="87497"/>
                </a:lnTo>
                <a:lnTo>
                  <a:pt x="109898" y="89691"/>
                </a:lnTo>
                <a:lnTo>
                  <a:pt x="109898" y="92022"/>
                </a:lnTo>
                <a:lnTo>
                  <a:pt x="109494" y="94217"/>
                </a:lnTo>
                <a:lnTo>
                  <a:pt x="109090" y="96411"/>
                </a:lnTo>
                <a:lnTo>
                  <a:pt x="109090" y="98605"/>
                </a:lnTo>
                <a:lnTo>
                  <a:pt x="108686" y="100662"/>
                </a:lnTo>
                <a:lnTo>
                  <a:pt x="108282" y="102720"/>
                </a:lnTo>
                <a:lnTo>
                  <a:pt x="108282" y="104502"/>
                </a:lnTo>
                <a:lnTo>
                  <a:pt x="107878" y="106148"/>
                </a:lnTo>
                <a:lnTo>
                  <a:pt x="107878" y="107657"/>
                </a:lnTo>
                <a:lnTo>
                  <a:pt x="105050" y="110125"/>
                </a:lnTo>
                <a:lnTo>
                  <a:pt x="100202" y="112457"/>
                </a:lnTo>
                <a:lnTo>
                  <a:pt x="92929" y="114651"/>
                </a:lnTo>
                <a:lnTo>
                  <a:pt x="84040" y="116297"/>
                </a:lnTo>
                <a:lnTo>
                  <a:pt x="75151" y="117942"/>
                </a:lnTo>
                <a:lnTo>
                  <a:pt x="66262" y="118902"/>
                </a:lnTo>
                <a:lnTo>
                  <a:pt x="58585" y="119725"/>
                </a:lnTo>
                <a:lnTo>
                  <a:pt x="53737" y="119862"/>
                </a:lnTo>
                <a:lnTo>
                  <a:pt x="49292" y="119725"/>
                </a:lnTo>
                <a:lnTo>
                  <a:pt x="43232" y="119040"/>
                </a:lnTo>
                <a:lnTo>
                  <a:pt x="36767" y="118217"/>
                </a:lnTo>
                <a:lnTo>
                  <a:pt x="29898" y="117120"/>
                </a:lnTo>
                <a:lnTo>
                  <a:pt x="23838" y="115885"/>
                </a:lnTo>
                <a:lnTo>
                  <a:pt x="18181" y="114514"/>
                </a:lnTo>
                <a:lnTo>
                  <a:pt x="13737" y="113142"/>
                </a:lnTo>
                <a:lnTo>
                  <a:pt x="10909" y="112045"/>
                </a:lnTo>
                <a:lnTo>
                  <a:pt x="9696" y="110811"/>
                </a:lnTo>
                <a:lnTo>
                  <a:pt x="9292" y="109440"/>
                </a:lnTo>
                <a:lnTo>
                  <a:pt x="8484" y="108068"/>
                </a:lnTo>
                <a:lnTo>
                  <a:pt x="8484" y="106422"/>
                </a:lnTo>
                <a:lnTo>
                  <a:pt x="8080" y="104502"/>
                </a:lnTo>
                <a:lnTo>
                  <a:pt x="7676" y="102308"/>
                </a:lnTo>
                <a:lnTo>
                  <a:pt x="6868" y="99840"/>
                </a:lnTo>
                <a:lnTo>
                  <a:pt x="6060" y="96822"/>
                </a:lnTo>
                <a:lnTo>
                  <a:pt x="4848" y="95177"/>
                </a:lnTo>
                <a:lnTo>
                  <a:pt x="4040" y="93257"/>
                </a:lnTo>
                <a:lnTo>
                  <a:pt x="3636" y="91200"/>
                </a:lnTo>
                <a:lnTo>
                  <a:pt x="2828" y="89142"/>
                </a:lnTo>
                <a:lnTo>
                  <a:pt x="2424" y="86811"/>
                </a:lnTo>
                <a:lnTo>
                  <a:pt x="1212" y="84617"/>
                </a:lnTo>
                <a:lnTo>
                  <a:pt x="808" y="82285"/>
                </a:lnTo>
                <a:lnTo>
                  <a:pt x="808" y="79817"/>
                </a:lnTo>
                <a:lnTo>
                  <a:pt x="404" y="77622"/>
                </a:lnTo>
                <a:lnTo>
                  <a:pt x="0" y="75428"/>
                </a:lnTo>
                <a:lnTo>
                  <a:pt x="0" y="73234"/>
                </a:lnTo>
                <a:lnTo>
                  <a:pt x="0" y="71177"/>
                </a:lnTo>
                <a:lnTo>
                  <a:pt x="0" y="69257"/>
                </a:lnTo>
                <a:lnTo>
                  <a:pt x="0" y="67611"/>
                </a:lnTo>
                <a:lnTo>
                  <a:pt x="404" y="65965"/>
                </a:lnTo>
                <a:lnTo>
                  <a:pt x="808" y="64731"/>
                </a:lnTo>
                <a:lnTo>
                  <a:pt x="1212" y="63360"/>
                </a:lnTo>
                <a:lnTo>
                  <a:pt x="2424" y="61851"/>
                </a:lnTo>
                <a:lnTo>
                  <a:pt x="3636" y="59931"/>
                </a:lnTo>
                <a:lnTo>
                  <a:pt x="4444" y="58148"/>
                </a:lnTo>
                <a:lnTo>
                  <a:pt x="6464" y="55817"/>
                </a:lnTo>
                <a:lnTo>
                  <a:pt x="7272" y="53622"/>
                </a:lnTo>
                <a:lnTo>
                  <a:pt x="9292" y="51291"/>
                </a:lnTo>
                <a:lnTo>
                  <a:pt x="10505" y="48822"/>
                </a:lnTo>
                <a:lnTo>
                  <a:pt x="11717" y="46491"/>
                </a:lnTo>
                <a:lnTo>
                  <a:pt x="12929" y="44297"/>
                </a:lnTo>
                <a:lnTo>
                  <a:pt x="14141" y="41965"/>
                </a:lnTo>
                <a:lnTo>
                  <a:pt x="14949" y="39908"/>
                </a:lnTo>
                <a:lnTo>
                  <a:pt x="15353" y="37851"/>
                </a:lnTo>
                <a:lnTo>
                  <a:pt x="15757" y="36068"/>
                </a:lnTo>
                <a:lnTo>
                  <a:pt x="15757" y="34560"/>
                </a:lnTo>
                <a:lnTo>
                  <a:pt x="15353" y="33325"/>
                </a:lnTo>
                <a:lnTo>
                  <a:pt x="14949" y="32228"/>
                </a:lnTo>
                <a:lnTo>
                  <a:pt x="14545" y="30994"/>
                </a:lnTo>
                <a:lnTo>
                  <a:pt x="13737" y="29622"/>
                </a:lnTo>
                <a:lnTo>
                  <a:pt x="13333" y="28114"/>
                </a:lnTo>
                <a:lnTo>
                  <a:pt x="12121" y="26605"/>
                </a:lnTo>
                <a:lnTo>
                  <a:pt x="12121" y="25097"/>
                </a:lnTo>
                <a:lnTo>
                  <a:pt x="11717" y="23451"/>
                </a:lnTo>
                <a:lnTo>
                  <a:pt x="10909" y="21805"/>
                </a:lnTo>
                <a:lnTo>
                  <a:pt x="10505" y="20434"/>
                </a:lnTo>
                <a:lnTo>
                  <a:pt x="10505" y="18925"/>
                </a:lnTo>
                <a:lnTo>
                  <a:pt x="10101" y="17554"/>
                </a:lnTo>
                <a:lnTo>
                  <a:pt x="10101" y="16457"/>
                </a:lnTo>
                <a:lnTo>
                  <a:pt x="10101" y="15222"/>
                </a:lnTo>
                <a:lnTo>
                  <a:pt x="10101" y="14400"/>
                </a:lnTo>
                <a:lnTo>
                  <a:pt x="10505" y="13577"/>
                </a:lnTo>
                <a:lnTo>
                  <a:pt x="10909" y="13028"/>
                </a:lnTo>
                <a:lnTo>
                  <a:pt x="12121" y="12205"/>
                </a:lnTo>
                <a:lnTo>
                  <a:pt x="12929" y="11520"/>
                </a:lnTo>
                <a:lnTo>
                  <a:pt x="14141" y="10697"/>
                </a:lnTo>
                <a:lnTo>
                  <a:pt x="14949" y="10011"/>
                </a:lnTo>
                <a:lnTo>
                  <a:pt x="16969" y="9051"/>
                </a:lnTo>
                <a:lnTo>
                  <a:pt x="18989" y="8091"/>
                </a:lnTo>
                <a:lnTo>
                  <a:pt x="21818" y="6994"/>
                </a:lnTo>
                <a:lnTo>
                  <a:pt x="25858" y="5485"/>
                </a:lnTo>
              </a:path>
            </a:pathLst>
          </a:custGeom>
          <a:solidFill>
            <a:srgbClr val="FFFFA3"/>
          </a:solidFill>
          <a:ln cap="rnd" cmpd="sng" w="12700">
            <a:solidFill>
              <a:srgbClr val="B2B2B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30" name="Shape 6730"/>
          <p:cNvSpPr/>
          <p:nvPr/>
        </p:nvSpPr>
        <p:spPr>
          <a:xfrm>
            <a:off x="5219700" y="4727575"/>
            <a:ext cx="411163" cy="898524"/>
          </a:xfrm>
          <a:custGeom>
            <a:pathLst>
              <a:path extrusionOk="0" h="120000" w="120000">
                <a:moveTo>
                  <a:pt x="21517" y="5485"/>
                </a:moveTo>
                <a:lnTo>
                  <a:pt x="21517" y="5485"/>
                </a:lnTo>
                <a:lnTo>
                  <a:pt x="25241" y="4388"/>
                </a:lnTo>
                <a:lnTo>
                  <a:pt x="28965" y="3291"/>
                </a:lnTo>
                <a:lnTo>
                  <a:pt x="32689" y="2468"/>
                </a:lnTo>
                <a:lnTo>
                  <a:pt x="35172" y="1782"/>
                </a:lnTo>
                <a:lnTo>
                  <a:pt x="38482" y="1097"/>
                </a:lnTo>
                <a:lnTo>
                  <a:pt x="41793" y="685"/>
                </a:lnTo>
                <a:lnTo>
                  <a:pt x="45517" y="274"/>
                </a:lnTo>
                <a:lnTo>
                  <a:pt x="49241" y="0"/>
                </a:lnTo>
                <a:lnTo>
                  <a:pt x="52965" y="0"/>
                </a:lnTo>
                <a:lnTo>
                  <a:pt x="56689" y="0"/>
                </a:lnTo>
                <a:lnTo>
                  <a:pt x="61241" y="0"/>
                </a:lnTo>
                <a:lnTo>
                  <a:pt x="66206" y="137"/>
                </a:lnTo>
                <a:lnTo>
                  <a:pt x="71172" y="411"/>
                </a:lnTo>
                <a:lnTo>
                  <a:pt x="76965" y="822"/>
                </a:lnTo>
                <a:lnTo>
                  <a:pt x="82758" y="1097"/>
                </a:lnTo>
                <a:lnTo>
                  <a:pt x="89793" y="1645"/>
                </a:lnTo>
                <a:lnTo>
                  <a:pt x="103034" y="2742"/>
                </a:lnTo>
                <a:lnTo>
                  <a:pt x="111724" y="4388"/>
                </a:lnTo>
                <a:lnTo>
                  <a:pt x="116689" y="6308"/>
                </a:lnTo>
                <a:lnTo>
                  <a:pt x="119172" y="8502"/>
                </a:lnTo>
                <a:lnTo>
                  <a:pt x="119586" y="10971"/>
                </a:lnTo>
                <a:lnTo>
                  <a:pt x="118758" y="13714"/>
                </a:lnTo>
                <a:lnTo>
                  <a:pt x="117103" y="16594"/>
                </a:lnTo>
                <a:lnTo>
                  <a:pt x="115862" y="19748"/>
                </a:lnTo>
                <a:lnTo>
                  <a:pt x="115448" y="21531"/>
                </a:lnTo>
                <a:lnTo>
                  <a:pt x="115034" y="23862"/>
                </a:lnTo>
                <a:lnTo>
                  <a:pt x="114206" y="27017"/>
                </a:lnTo>
                <a:lnTo>
                  <a:pt x="112965" y="30445"/>
                </a:lnTo>
                <a:lnTo>
                  <a:pt x="112551" y="34285"/>
                </a:lnTo>
                <a:lnTo>
                  <a:pt x="111724" y="38537"/>
                </a:lnTo>
                <a:lnTo>
                  <a:pt x="110896" y="42925"/>
                </a:lnTo>
                <a:lnTo>
                  <a:pt x="109655" y="47451"/>
                </a:lnTo>
                <a:lnTo>
                  <a:pt x="109241" y="51977"/>
                </a:lnTo>
                <a:lnTo>
                  <a:pt x="108827" y="56502"/>
                </a:lnTo>
                <a:lnTo>
                  <a:pt x="108000" y="60754"/>
                </a:lnTo>
                <a:lnTo>
                  <a:pt x="107586" y="64731"/>
                </a:lnTo>
                <a:lnTo>
                  <a:pt x="107172" y="68297"/>
                </a:lnTo>
                <a:lnTo>
                  <a:pt x="107172" y="71451"/>
                </a:lnTo>
                <a:lnTo>
                  <a:pt x="107172" y="74057"/>
                </a:lnTo>
                <a:lnTo>
                  <a:pt x="107586" y="76114"/>
                </a:lnTo>
                <a:lnTo>
                  <a:pt x="107586" y="77622"/>
                </a:lnTo>
                <a:lnTo>
                  <a:pt x="108000" y="79268"/>
                </a:lnTo>
                <a:lnTo>
                  <a:pt x="108000" y="81188"/>
                </a:lnTo>
                <a:lnTo>
                  <a:pt x="108000" y="83245"/>
                </a:lnTo>
                <a:lnTo>
                  <a:pt x="108000" y="85302"/>
                </a:lnTo>
                <a:lnTo>
                  <a:pt x="108000" y="87497"/>
                </a:lnTo>
                <a:lnTo>
                  <a:pt x="107586" y="89691"/>
                </a:lnTo>
                <a:lnTo>
                  <a:pt x="107586" y="92022"/>
                </a:lnTo>
                <a:lnTo>
                  <a:pt x="107172" y="94217"/>
                </a:lnTo>
                <a:lnTo>
                  <a:pt x="107172" y="96411"/>
                </a:lnTo>
                <a:lnTo>
                  <a:pt x="106758" y="98605"/>
                </a:lnTo>
                <a:lnTo>
                  <a:pt x="106758" y="100662"/>
                </a:lnTo>
                <a:lnTo>
                  <a:pt x="106758" y="102720"/>
                </a:lnTo>
                <a:lnTo>
                  <a:pt x="105931" y="104502"/>
                </a:lnTo>
                <a:lnTo>
                  <a:pt x="105931" y="106148"/>
                </a:lnTo>
                <a:lnTo>
                  <a:pt x="105517" y="107657"/>
                </a:lnTo>
                <a:lnTo>
                  <a:pt x="103448" y="110125"/>
                </a:lnTo>
                <a:lnTo>
                  <a:pt x="97655" y="112457"/>
                </a:lnTo>
                <a:lnTo>
                  <a:pt x="89793" y="114651"/>
                </a:lnTo>
                <a:lnTo>
                  <a:pt x="81103" y="116297"/>
                </a:lnTo>
                <a:lnTo>
                  <a:pt x="71586" y="117942"/>
                </a:lnTo>
                <a:lnTo>
                  <a:pt x="62896" y="118902"/>
                </a:lnTo>
                <a:lnTo>
                  <a:pt x="55448" y="119725"/>
                </a:lnTo>
                <a:lnTo>
                  <a:pt x="50068" y="119862"/>
                </a:lnTo>
                <a:lnTo>
                  <a:pt x="45103" y="119725"/>
                </a:lnTo>
                <a:lnTo>
                  <a:pt x="38896" y="119040"/>
                </a:lnTo>
                <a:lnTo>
                  <a:pt x="32689" y="118217"/>
                </a:lnTo>
                <a:lnTo>
                  <a:pt x="26068" y="117120"/>
                </a:lnTo>
                <a:lnTo>
                  <a:pt x="19448" y="115885"/>
                </a:lnTo>
                <a:lnTo>
                  <a:pt x="13655" y="114514"/>
                </a:lnTo>
                <a:lnTo>
                  <a:pt x="8689" y="113142"/>
                </a:lnTo>
                <a:lnTo>
                  <a:pt x="6206" y="112045"/>
                </a:lnTo>
                <a:lnTo>
                  <a:pt x="4965" y="110811"/>
                </a:lnTo>
                <a:lnTo>
                  <a:pt x="4137" y="109440"/>
                </a:lnTo>
                <a:lnTo>
                  <a:pt x="3724" y="108068"/>
                </a:lnTo>
                <a:lnTo>
                  <a:pt x="3724" y="106422"/>
                </a:lnTo>
                <a:lnTo>
                  <a:pt x="3310" y="104502"/>
                </a:lnTo>
                <a:lnTo>
                  <a:pt x="3310" y="102308"/>
                </a:lnTo>
                <a:lnTo>
                  <a:pt x="2482" y="99840"/>
                </a:lnTo>
                <a:lnTo>
                  <a:pt x="827" y="96822"/>
                </a:lnTo>
                <a:lnTo>
                  <a:pt x="0" y="95177"/>
                </a:lnTo>
                <a:lnTo>
                  <a:pt x="0" y="93257"/>
                </a:lnTo>
                <a:lnTo>
                  <a:pt x="0" y="91200"/>
                </a:lnTo>
                <a:lnTo>
                  <a:pt x="0" y="89280"/>
                </a:lnTo>
                <a:lnTo>
                  <a:pt x="0" y="86948"/>
                </a:lnTo>
                <a:lnTo>
                  <a:pt x="827" y="84754"/>
                </a:lnTo>
                <a:lnTo>
                  <a:pt x="1241" y="82422"/>
                </a:lnTo>
                <a:lnTo>
                  <a:pt x="2482" y="80091"/>
                </a:lnTo>
                <a:lnTo>
                  <a:pt x="3310" y="77897"/>
                </a:lnTo>
                <a:lnTo>
                  <a:pt x="4137" y="75702"/>
                </a:lnTo>
                <a:lnTo>
                  <a:pt x="4965" y="73645"/>
                </a:lnTo>
                <a:lnTo>
                  <a:pt x="6206" y="71588"/>
                </a:lnTo>
                <a:lnTo>
                  <a:pt x="7034" y="69668"/>
                </a:lnTo>
                <a:lnTo>
                  <a:pt x="7862" y="67885"/>
                </a:lnTo>
                <a:lnTo>
                  <a:pt x="8689" y="66514"/>
                </a:lnTo>
                <a:lnTo>
                  <a:pt x="8689" y="65142"/>
                </a:lnTo>
                <a:lnTo>
                  <a:pt x="9103" y="63908"/>
                </a:lnTo>
                <a:lnTo>
                  <a:pt x="10344" y="62400"/>
                </a:lnTo>
                <a:lnTo>
                  <a:pt x="10758" y="60480"/>
                </a:lnTo>
                <a:lnTo>
                  <a:pt x="11172" y="58422"/>
                </a:lnTo>
                <a:lnTo>
                  <a:pt x="11586" y="56228"/>
                </a:lnTo>
                <a:lnTo>
                  <a:pt x="12000" y="53897"/>
                </a:lnTo>
                <a:lnTo>
                  <a:pt x="12000" y="51565"/>
                </a:lnTo>
                <a:lnTo>
                  <a:pt x="12000" y="49097"/>
                </a:lnTo>
                <a:lnTo>
                  <a:pt x="12000" y="46765"/>
                </a:lnTo>
                <a:lnTo>
                  <a:pt x="12000" y="44297"/>
                </a:lnTo>
                <a:lnTo>
                  <a:pt x="12000" y="42102"/>
                </a:lnTo>
                <a:lnTo>
                  <a:pt x="12000" y="39908"/>
                </a:lnTo>
                <a:lnTo>
                  <a:pt x="12000" y="37988"/>
                </a:lnTo>
                <a:lnTo>
                  <a:pt x="12000" y="36068"/>
                </a:lnTo>
                <a:lnTo>
                  <a:pt x="11586" y="34697"/>
                </a:lnTo>
                <a:lnTo>
                  <a:pt x="11172" y="33325"/>
                </a:lnTo>
                <a:lnTo>
                  <a:pt x="10344" y="31680"/>
                </a:lnTo>
                <a:lnTo>
                  <a:pt x="9103" y="30034"/>
                </a:lnTo>
                <a:lnTo>
                  <a:pt x="8689" y="28388"/>
                </a:lnTo>
                <a:lnTo>
                  <a:pt x="8689" y="26605"/>
                </a:lnTo>
                <a:lnTo>
                  <a:pt x="8275" y="24822"/>
                </a:lnTo>
                <a:lnTo>
                  <a:pt x="7862" y="23040"/>
                </a:lnTo>
                <a:lnTo>
                  <a:pt x="7862" y="21394"/>
                </a:lnTo>
                <a:lnTo>
                  <a:pt x="7448" y="19748"/>
                </a:lnTo>
                <a:lnTo>
                  <a:pt x="7448" y="18240"/>
                </a:lnTo>
                <a:lnTo>
                  <a:pt x="7448" y="16868"/>
                </a:lnTo>
                <a:lnTo>
                  <a:pt x="7034" y="15634"/>
                </a:lnTo>
                <a:lnTo>
                  <a:pt x="7034" y="14674"/>
                </a:lnTo>
                <a:lnTo>
                  <a:pt x="7034" y="13988"/>
                </a:lnTo>
                <a:lnTo>
                  <a:pt x="6620" y="13302"/>
                </a:lnTo>
                <a:lnTo>
                  <a:pt x="6620" y="13028"/>
                </a:lnTo>
                <a:lnTo>
                  <a:pt x="6206" y="13028"/>
                </a:lnTo>
                <a:lnTo>
                  <a:pt x="7448" y="12205"/>
                </a:lnTo>
                <a:lnTo>
                  <a:pt x="8275" y="11520"/>
                </a:lnTo>
                <a:lnTo>
                  <a:pt x="9103" y="10697"/>
                </a:lnTo>
                <a:lnTo>
                  <a:pt x="10758" y="10011"/>
                </a:lnTo>
                <a:lnTo>
                  <a:pt x="12000" y="9051"/>
                </a:lnTo>
                <a:lnTo>
                  <a:pt x="14896" y="8091"/>
                </a:lnTo>
                <a:lnTo>
                  <a:pt x="17793" y="6994"/>
                </a:lnTo>
                <a:lnTo>
                  <a:pt x="21517" y="5485"/>
                </a:lnTo>
              </a:path>
            </a:pathLst>
          </a:custGeom>
          <a:solidFill>
            <a:srgbClr val="FFFFA3"/>
          </a:solidFill>
          <a:ln cap="rnd" cmpd="sng" w="12700">
            <a:solidFill>
              <a:srgbClr val="B2B2B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31" name="Shape 6731"/>
          <p:cNvSpPr/>
          <p:nvPr/>
        </p:nvSpPr>
        <p:spPr>
          <a:xfrm>
            <a:off x="5932487" y="4729162"/>
            <a:ext cx="425449" cy="898524"/>
          </a:xfrm>
          <a:custGeom>
            <a:pathLst>
              <a:path extrusionOk="0" h="120000" w="120000">
                <a:moveTo>
                  <a:pt x="92185" y="114246"/>
                </a:moveTo>
                <a:lnTo>
                  <a:pt x="92185" y="114246"/>
                </a:lnTo>
                <a:lnTo>
                  <a:pt x="89006" y="115342"/>
                </a:lnTo>
                <a:lnTo>
                  <a:pt x="85430" y="116438"/>
                </a:lnTo>
                <a:lnTo>
                  <a:pt x="82251" y="117397"/>
                </a:lnTo>
                <a:lnTo>
                  <a:pt x="79470" y="118082"/>
                </a:lnTo>
                <a:lnTo>
                  <a:pt x="76291" y="118630"/>
                </a:lnTo>
                <a:lnTo>
                  <a:pt x="73112" y="119315"/>
                </a:lnTo>
                <a:lnTo>
                  <a:pt x="69933" y="119589"/>
                </a:lnTo>
                <a:lnTo>
                  <a:pt x="66754" y="119726"/>
                </a:lnTo>
                <a:lnTo>
                  <a:pt x="63576" y="119863"/>
                </a:lnTo>
                <a:lnTo>
                  <a:pt x="60000" y="119726"/>
                </a:lnTo>
                <a:lnTo>
                  <a:pt x="56026" y="119589"/>
                </a:lnTo>
                <a:lnTo>
                  <a:pt x="52052" y="119315"/>
                </a:lnTo>
                <a:lnTo>
                  <a:pt x="46887" y="118904"/>
                </a:lnTo>
                <a:lnTo>
                  <a:pt x="42119" y="118356"/>
                </a:lnTo>
                <a:lnTo>
                  <a:pt x="36556" y="117671"/>
                </a:lnTo>
                <a:lnTo>
                  <a:pt x="30596" y="116986"/>
                </a:lnTo>
                <a:lnTo>
                  <a:pt x="19072" y="115205"/>
                </a:lnTo>
                <a:lnTo>
                  <a:pt x="10728" y="113561"/>
                </a:lnTo>
                <a:lnTo>
                  <a:pt x="5562" y="111780"/>
                </a:lnTo>
                <a:lnTo>
                  <a:pt x="1986" y="110000"/>
                </a:lnTo>
                <a:lnTo>
                  <a:pt x="397" y="107945"/>
                </a:lnTo>
                <a:lnTo>
                  <a:pt x="0" y="105616"/>
                </a:lnTo>
                <a:lnTo>
                  <a:pt x="794" y="103013"/>
                </a:lnTo>
                <a:lnTo>
                  <a:pt x="1192" y="100136"/>
                </a:lnTo>
                <a:lnTo>
                  <a:pt x="2384" y="98219"/>
                </a:lnTo>
                <a:lnTo>
                  <a:pt x="3178" y="95616"/>
                </a:lnTo>
                <a:lnTo>
                  <a:pt x="3973" y="92465"/>
                </a:lnTo>
                <a:lnTo>
                  <a:pt x="5562" y="88767"/>
                </a:lnTo>
                <a:lnTo>
                  <a:pt x="6754" y="84794"/>
                </a:lnTo>
                <a:lnTo>
                  <a:pt x="7549" y="80547"/>
                </a:lnTo>
                <a:lnTo>
                  <a:pt x="9536" y="76164"/>
                </a:lnTo>
                <a:lnTo>
                  <a:pt x="10331" y="71506"/>
                </a:lnTo>
                <a:lnTo>
                  <a:pt x="11523" y="66986"/>
                </a:lnTo>
                <a:lnTo>
                  <a:pt x="12715" y="62602"/>
                </a:lnTo>
                <a:lnTo>
                  <a:pt x="13907" y="58356"/>
                </a:lnTo>
                <a:lnTo>
                  <a:pt x="14701" y="54520"/>
                </a:lnTo>
                <a:lnTo>
                  <a:pt x="15099" y="50958"/>
                </a:lnTo>
                <a:lnTo>
                  <a:pt x="16291" y="47945"/>
                </a:lnTo>
                <a:lnTo>
                  <a:pt x="16291" y="45479"/>
                </a:lnTo>
                <a:lnTo>
                  <a:pt x="16291" y="43698"/>
                </a:lnTo>
                <a:lnTo>
                  <a:pt x="15496" y="42191"/>
                </a:lnTo>
                <a:lnTo>
                  <a:pt x="15099" y="40547"/>
                </a:lnTo>
                <a:lnTo>
                  <a:pt x="15099" y="38630"/>
                </a:lnTo>
                <a:lnTo>
                  <a:pt x="14701" y="36575"/>
                </a:lnTo>
                <a:lnTo>
                  <a:pt x="14304" y="34520"/>
                </a:lnTo>
                <a:lnTo>
                  <a:pt x="13907" y="32328"/>
                </a:lnTo>
                <a:lnTo>
                  <a:pt x="13112" y="30136"/>
                </a:lnTo>
                <a:lnTo>
                  <a:pt x="12715" y="27808"/>
                </a:lnTo>
                <a:lnTo>
                  <a:pt x="12715" y="25616"/>
                </a:lnTo>
                <a:lnTo>
                  <a:pt x="11920" y="23287"/>
                </a:lnTo>
                <a:lnTo>
                  <a:pt x="11920" y="21232"/>
                </a:lnTo>
                <a:lnTo>
                  <a:pt x="11523" y="19178"/>
                </a:lnTo>
                <a:lnTo>
                  <a:pt x="11523" y="17260"/>
                </a:lnTo>
                <a:lnTo>
                  <a:pt x="11125" y="15479"/>
                </a:lnTo>
                <a:lnTo>
                  <a:pt x="11523" y="13835"/>
                </a:lnTo>
                <a:lnTo>
                  <a:pt x="11523" y="12328"/>
                </a:lnTo>
                <a:lnTo>
                  <a:pt x="13907" y="9863"/>
                </a:lnTo>
                <a:lnTo>
                  <a:pt x="19072" y="7534"/>
                </a:lnTo>
                <a:lnTo>
                  <a:pt x="27019" y="5342"/>
                </a:lnTo>
                <a:lnTo>
                  <a:pt x="35364" y="3561"/>
                </a:lnTo>
                <a:lnTo>
                  <a:pt x="43708" y="2054"/>
                </a:lnTo>
                <a:lnTo>
                  <a:pt x="52450" y="958"/>
                </a:lnTo>
                <a:lnTo>
                  <a:pt x="60000" y="273"/>
                </a:lnTo>
                <a:lnTo>
                  <a:pt x="64768" y="0"/>
                </a:lnTo>
                <a:lnTo>
                  <a:pt x="69536" y="273"/>
                </a:lnTo>
                <a:lnTo>
                  <a:pt x="75099" y="821"/>
                </a:lnTo>
                <a:lnTo>
                  <a:pt x="81456" y="1643"/>
                </a:lnTo>
                <a:lnTo>
                  <a:pt x="88211" y="2876"/>
                </a:lnTo>
                <a:lnTo>
                  <a:pt x="94569" y="4109"/>
                </a:lnTo>
                <a:lnTo>
                  <a:pt x="100529" y="5479"/>
                </a:lnTo>
                <a:lnTo>
                  <a:pt x="104503" y="6849"/>
                </a:lnTo>
                <a:lnTo>
                  <a:pt x="106887" y="7945"/>
                </a:lnTo>
                <a:lnTo>
                  <a:pt x="108874" y="9178"/>
                </a:lnTo>
                <a:lnTo>
                  <a:pt x="109668" y="10273"/>
                </a:lnTo>
                <a:lnTo>
                  <a:pt x="111258" y="11780"/>
                </a:lnTo>
                <a:lnTo>
                  <a:pt x="112052" y="13287"/>
                </a:lnTo>
                <a:lnTo>
                  <a:pt x="112847" y="15068"/>
                </a:lnTo>
                <a:lnTo>
                  <a:pt x="114039" y="17123"/>
                </a:lnTo>
                <a:lnTo>
                  <a:pt x="115629" y="19589"/>
                </a:lnTo>
                <a:lnTo>
                  <a:pt x="117218" y="22465"/>
                </a:lnTo>
                <a:lnTo>
                  <a:pt x="117615" y="23972"/>
                </a:lnTo>
                <a:lnTo>
                  <a:pt x="118410" y="25479"/>
                </a:lnTo>
                <a:lnTo>
                  <a:pt x="118807" y="27397"/>
                </a:lnTo>
                <a:lnTo>
                  <a:pt x="119205" y="29315"/>
                </a:lnTo>
                <a:lnTo>
                  <a:pt x="119205" y="31369"/>
                </a:lnTo>
                <a:lnTo>
                  <a:pt x="119602" y="33698"/>
                </a:lnTo>
                <a:lnTo>
                  <a:pt x="119602" y="36027"/>
                </a:lnTo>
                <a:lnTo>
                  <a:pt x="119602" y="38356"/>
                </a:lnTo>
                <a:lnTo>
                  <a:pt x="119602" y="40684"/>
                </a:lnTo>
                <a:lnTo>
                  <a:pt x="119602" y="43150"/>
                </a:lnTo>
                <a:lnTo>
                  <a:pt x="119602" y="45479"/>
                </a:lnTo>
                <a:lnTo>
                  <a:pt x="119205" y="47534"/>
                </a:lnTo>
                <a:lnTo>
                  <a:pt x="118807" y="49726"/>
                </a:lnTo>
                <a:lnTo>
                  <a:pt x="118410" y="51780"/>
                </a:lnTo>
                <a:lnTo>
                  <a:pt x="117615" y="53561"/>
                </a:lnTo>
                <a:lnTo>
                  <a:pt x="117218" y="55205"/>
                </a:lnTo>
                <a:lnTo>
                  <a:pt x="116821" y="56301"/>
                </a:lnTo>
                <a:lnTo>
                  <a:pt x="116026" y="57808"/>
                </a:lnTo>
                <a:lnTo>
                  <a:pt x="115231" y="59452"/>
                </a:lnTo>
                <a:lnTo>
                  <a:pt x="114039" y="61369"/>
                </a:lnTo>
                <a:lnTo>
                  <a:pt x="113245" y="63287"/>
                </a:lnTo>
                <a:lnTo>
                  <a:pt x="112450" y="65479"/>
                </a:lnTo>
                <a:lnTo>
                  <a:pt x="111655" y="67671"/>
                </a:lnTo>
                <a:lnTo>
                  <a:pt x="110463" y="70000"/>
                </a:lnTo>
                <a:lnTo>
                  <a:pt x="109668" y="72328"/>
                </a:lnTo>
                <a:lnTo>
                  <a:pt x="109271" y="74657"/>
                </a:lnTo>
                <a:lnTo>
                  <a:pt x="108476" y="76986"/>
                </a:lnTo>
                <a:lnTo>
                  <a:pt x="108079" y="79041"/>
                </a:lnTo>
                <a:lnTo>
                  <a:pt x="108079" y="81095"/>
                </a:lnTo>
                <a:lnTo>
                  <a:pt x="107682" y="82876"/>
                </a:lnTo>
                <a:lnTo>
                  <a:pt x="108079" y="84520"/>
                </a:lnTo>
                <a:lnTo>
                  <a:pt x="108476" y="85890"/>
                </a:lnTo>
                <a:lnTo>
                  <a:pt x="108874" y="87123"/>
                </a:lnTo>
                <a:lnTo>
                  <a:pt x="109271" y="88356"/>
                </a:lnTo>
                <a:lnTo>
                  <a:pt x="109271" y="89863"/>
                </a:lnTo>
                <a:lnTo>
                  <a:pt x="109668" y="91232"/>
                </a:lnTo>
                <a:lnTo>
                  <a:pt x="109668" y="92876"/>
                </a:lnTo>
                <a:lnTo>
                  <a:pt x="109668" y="94383"/>
                </a:lnTo>
                <a:lnTo>
                  <a:pt x="109668" y="96164"/>
                </a:lnTo>
                <a:lnTo>
                  <a:pt x="109668" y="97671"/>
                </a:lnTo>
                <a:lnTo>
                  <a:pt x="109668" y="99178"/>
                </a:lnTo>
                <a:lnTo>
                  <a:pt x="109271" y="100684"/>
                </a:lnTo>
                <a:lnTo>
                  <a:pt x="109271" y="102191"/>
                </a:lnTo>
                <a:lnTo>
                  <a:pt x="109271" y="103287"/>
                </a:lnTo>
                <a:lnTo>
                  <a:pt x="108874" y="104520"/>
                </a:lnTo>
                <a:lnTo>
                  <a:pt x="108079" y="105479"/>
                </a:lnTo>
                <a:lnTo>
                  <a:pt x="107682" y="106164"/>
                </a:lnTo>
                <a:lnTo>
                  <a:pt x="106887" y="106712"/>
                </a:lnTo>
                <a:lnTo>
                  <a:pt x="106092" y="107534"/>
                </a:lnTo>
                <a:lnTo>
                  <a:pt x="105298" y="108219"/>
                </a:lnTo>
                <a:lnTo>
                  <a:pt x="104105" y="109178"/>
                </a:lnTo>
                <a:lnTo>
                  <a:pt x="102913" y="109863"/>
                </a:lnTo>
                <a:lnTo>
                  <a:pt x="101324" y="110821"/>
                </a:lnTo>
                <a:lnTo>
                  <a:pt x="98940" y="111780"/>
                </a:lnTo>
                <a:lnTo>
                  <a:pt x="96158" y="112876"/>
                </a:lnTo>
                <a:lnTo>
                  <a:pt x="92185" y="114246"/>
                </a:lnTo>
              </a:path>
            </a:pathLst>
          </a:custGeom>
          <a:solidFill>
            <a:srgbClr val="FFFFA3"/>
          </a:solidFill>
          <a:ln cap="rnd" cmpd="sng" w="12700">
            <a:solidFill>
              <a:srgbClr val="B2B2B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32" name="Shape 6732"/>
          <p:cNvSpPr/>
          <p:nvPr/>
        </p:nvSpPr>
        <p:spPr>
          <a:xfrm>
            <a:off x="5280025" y="5418137"/>
            <a:ext cx="254000" cy="166686"/>
          </a:xfrm>
          <a:custGeom>
            <a:pathLst>
              <a:path extrusionOk="0" h="120000" w="120000">
                <a:moveTo>
                  <a:pt x="105333" y="18633"/>
                </a:moveTo>
                <a:lnTo>
                  <a:pt x="105333" y="18633"/>
                </a:lnTo>
                <a:lnTo>
                  <a:pt x="107333" y="22360"/>
                </a:lnTo>
                <a:lnTo>
                  <a:pt x="109333" y="26086"/>
                </a:lnTo>
                <a:lnTo>
                  <a:pt x="110000" y="29068"/>
                </a:lnTo>
                <a:lnTo>
                  <a:pt x="112000" y="32049"/>
                </a:lnTo>
                <a:lnTo>
                  <a:pt x="112666" y="35776"/>
                </a:lnTo>
                <a:lnTo>
                  <a:pt x="114000" y="38757"/>
                </a:lnTo>
                <a:lnTo>
                  <a:pt x="114666" y="41739"/>
                </a:lnTo>
                <a:lnTo>
                  <a:pt x="116000" y="45465"/>
                </a:lnTo>
                <a:lnTo>
                  <a:pt x="118000" y="49192"/>
                </a:lnTo>
                <a:lnTo>
                  <a:pt x="118666" y="52173"/>
                </a:lnTo>
                <a:lnTo>
                  <a:pt x="119333" y="55155"/>
                </a:lnTo>
                <a:lnTo>
                  <a:pt x="119333" y="58136"/>
                </a:lnTo>
                <a:lnTo>
                  <a:pt x="119333" y="61118"/>
                </a:lnTo>
                <a:lnTo>
                  <a:pt x="119333" y="64099"/>
                </a:lnTo>
                <a:lnTo>
                  <a:pt x="119333" y="66335"/>
                </a:lnTo>
                <a:lnTo>
                  <a:pt x="119333" y="69316"/>
                </a:lnTo>
                <a:lnTo>
                  <a:pt x="119333" y="71552"/>
                </a:lnTo>
                <a:lnTo>
                  <a:pt x="118666" y="73788"/>
                </a:lnTo>
                <a:lnTo>
                  <a:pt x="117333" y="76024"/>
                </a:lnTo>
                <a:lnTo>
                  <a:pt x="115333" y="79006"/>
                </a:lnTo>
                <a:lnTo>
                  <a:pt x="114000" y="81987"/>
                </a:lnTo>
                <a:lnTo>
                  <a:pt x="112000" y="84223"/>
                </a:lnTo>
                <a:lnTo>
                  <a:pt x="109333" y="86459"/>
                </a:lnTo>
                <a:lnTo>
                  <a:pt x="108000" y="88695"/>
                </a:lnTo>
                <a:lnTo>
                  <a:pt x="106000" y="91677"/>
                </a:lnTo>
                <a:lnTo>
                  <a:pt x="103333" y="94658"/>
                </a:lnTo>
                <a:lnTo>
                  <a:pt x="101333" y="98385"/>
                </a:lnTo>
                <a:lnTo>
                  <a:pt x="99333" y="102111"/>
                </a:lnTo>
                <a:lnTo>
                  <a:pt x="95333" y="105838"/>
                </a:lnTo>
                <a:lnTo>
                  <a:pt x="93333" y="108819"/>
                </a:lnTo>
                <a:lnTo>
                  <a:pt x="90000" y="111801"/>
                </a:lnTo>
                <a:lnTo>
                  <a:pt x="86000" y="112546"/>
                </a:lnTo>
                <a:lnTo>
                  <a:pt x="82666" y="114037"/>
                </a:lnTo>
                <a:lnTo>
                  <a:pt x="78000" y="115527"/>
                </a:lnTo>
                <a:lnTo>
                  <a:pt x="72666" y="116273"/>
                </a:lnTo>
                <a:lnTo>
                  <a:pt x="66666" y="117018"/>
                </a:lnTo>
                <a:lnTo>
                  <a:pt x="61333" y="118509"/>
                </a:lnTo>
                <a:lnTo>
                  <a:pt x="56000" y="119254"/>
                </a:lnTo>
                <a:lnTo>
                  <a:pt x="52000" y="119254"/>
                </a:lnTo>
                <a:lnTo>
                  <a:pt x="48000" y="119254"/>
                </a:lnTo>
                <a:lnTo>
                  <a:pt x="44000" y="117763"/>
                </a:lnTo>
                <a:lnTo>
                  <a:pt x="38000" y="116273"/>
                </a:lnTo>
                <a:lnTo>
                  <a:pt x="31333" y="114037"/>
                </a:lnTo>
                <a:lnTo>
                  <a:pt x="24000" y="111055"/>
                </a:lnTo>
                <a:lnTo>
                  <a:pt x="16666" y="107329"/>
                </a:lnTo>
                <a:lnTo>
                  <a:pt x="10000" y="102111"/>
                </a:lnTo>
                <a:lnTo>
                  <a:pt x="5333" y="94658"/>
                </a:lnTo>
                <a:lnTo>
                  <a:pt x="1333" y="87204"/>
                </a:lnTo>
                <a:lnTo>
                  <a:pt x="666" y="83478"/>
                </a:lnTo>
                <a:lnTo>
                  <a:pt x="666" y="79751"/>
                </a:lnTo>
                <a:lnTo>
                  <a:pt x="0" y="75279"/>
                </a:lnTo>
                <a:lnTo>
                  <a:pt x="0" y="70807"/>
                </a:lnTo>
                <a:lnTo>
                  <a:pt x="0" y="66335"/>
                </a:lnTo>
                <a:lnTo>
                  <a:pt x="0" y="61863"/>
                </a:lnTo>
                <a:lnTo>
                  <a:pt x="666" y="57391"/>
                </a:lnTo>
                <a:lnTo>
                  <a:pt x="2000" y="54409"/>
                </a:lnTo>
                <a:lnTo>
                  <a:pt x="4000" y="50683"/>
                </a:lnTo>
                <a:lnTo>
                  <a:pt x="6000" y="46211"/>
                </a:lnTo>
                <a:lnTo>
                  <a:pt x="9333" y="40993"/>
                </a:lnTo>
                <a:lnTo>
                  <a:pt x="12000" y="36521"/>
                </a:lnTo>
                <a:lnTo>
                  <a:pt x="15333" y="31304"/>
                </a:lnTo>
                <a:lnTo>
                  <a:pt x="18666" y="26832"/>
                </a:lnTo>
                <a:lnTo>
                  <a:pt x="22000" y="22360"/>
                </a:lnTo>
                <a:lnTo>
                  <a:pt x="24000" y="19378"/>
                </a:lnTo>
                <a:lnTo>
                  <a:pt x="28000" y="16397"/>
                </a:lnTo>
                <a:lnTo>
                  <a:pt x="31333" y="12670"/>
                </a:lnTo>
                <a:lnTo>
                  <a:pt x="36666" y="9689"/>
                </a:lnTo>
                <a:lnTo>
                  <a:pt x="42000" y="6708"/>
                </a:lnTo>
                <a:lnTo>
                  <a:pt x="47333" y="2981"/>
                </a:lnTo>
                <a:lnTo>
                  <a:pt x="52000" y="1490"/>
                </a:lnTo>
                <a:lnTo>
                  <a:pt x="57333" y="0"/>
                </a:lnTo>
                <a:lnTo>
                  <a:pt x="60666" y="0"/>
                </a:lnTo>
                <a:lnTo>
                  <a:pt x="64000" y="745"/>
                </a:lnTo>
                <a:lnTo>
                  <a:pt x="66666" y="745"/>
                </a:lnTo>
                <a:lnTo>
                  <a:pt x="70666" y="1490"/>
                </a:lnTo>
                <a:lnTo>
                  <a:pt x="73333" y="1490"/>
                </a:lnTo>
                <a:lnTo>
                  <a:pt x="76666" y="1490"/>
                </a:lnTo>
                <a:lnTo>
                  <a:pt x="79333" y="2236"/>
                </a:lnTo>
                <a:lnTo>
                  <a:pt x="81333" y="2236"/>
                </a:lnTo>
                <a:lnTo>
                  <a:pt x="84000" y="2981"/>
                </a:lnTo>
                <a:lnTo>
                  <a:pt x="87333" y="5217"/>
                </a:lnTo>
                <a:lnTo>
                  <a:pt x="90666" y="7453"/>
                </a:lnTo>
                <a:lnTo>
                  <a:pt x="94000" y="9689"/>
                </a:lnTo>
                <a:lnTo>
                  <a:pt x="96666" y="12670"/>
                </a:lnTo>
                <a:lnTo>
                  <a:pt x="100666" y="14906"/>
                </a:lnTo>
                <a:lnTo>
                  <a:pt x="102666" y="17142"/>
                </a:lnTo>
                <a:lnTo>
                  <a:pt x="104000" y="17888"/>
                </a:lnTo>
                <a:lnTo>
                  <a:pt x="105333" y="18633"/>
                </a:lnTo>
              </a:path>
            </a:pathLst>
          </a:custGeom>
          <a:solidFill>
            <a:srgbClr val="FF9933"/>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33" name="Shape 6733"/>
          <p:cNvSpPr/>
          <p:nvPr/>
        </p:nvSpPr>
        <p:spPr>
          <a:xfrm>
            <a:off x="5445125" y="5443537"/>
            <a:ext cx="9524" cy="7937"/>
          </a:xfrm>
          <a:custGeom>
            <a:pathLst>
              <a:path extrusionOk="0" h="120000" w="120000">
                <a:moveTo>
                  <a:pt x="34285" y="15000"/>
                </a:moveTo>
                <a:lnTo>
                  <a:pt x="68571" y="30000"/>
                </a:lnTo>
                <a:lnTo>
                  <a:pt x="68571" y="45000"/>
                </a:lnTo>
                <a:lnTo>
                  <a:pt x="85714" y="45000"/>
                </a:lnTo>
                <a:lnTo>
                  <a:pt x="102857" y="60000"/>
                </a:lnTo>
                <a:lnTo>
                  <a:pt x="102857" y="75000"/>
                </a:lnTo>
                <a:lnTo>
                  <a:pt x="102857" y="90000"/>
                </a:lnTo>
                <a:lnTo>
                  <a:pt x="85714" y="105000"/>
                </a:lnTo>
                <a:lnTo>
                  <a:pt x="68571" y="105000"/>
                </a:lnTo>
                <a:lnTo>
                  <a:pt x="51428" y="105000"/>
                </a:lnTo>
                <a:lnTo>
                  <a:pt x="34285" y="90000"/>
                </a:lnTo>
                <a:lnTo>
                  <a:pt x="17142" y="75000"/>
                </a:lnTo>
                <a:lnTo>
                  <a:pt x="0" y="45000"/>
                </a:lnTo>
                <a:lnTo>
                  <a:pt x="0" y="30000"/>
                </a:lnTo>
                <a:lnTo>
                  <a:pt x="0" y="15000"/>
                </a:lnTo>
                <a:lnTo>
                  <a:pt x="0" y="0"/>
                </a:lnTo>
                <a:lnTo>
                  <a:pt x="17142" y="0"/>
                </a:lnTo>
                <a:lnTo>
                  <a:pt x="34285" y="0"/>
                </a:lnTo>
                <a:lnTo>
                  <a:pt x="34285" y="15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34" name="Shape 6734"/>
          <p:cNvSpPr/>
          <p:nvPr/>
        </p:nvSpPr>
        <p:spPr>
          <a:xfrm>
            <a:off x="5445125" y="5443537"/>
            <a:ext cx="25399" cy="19049"/>
          </a:xfrm>
          <a:custGeom>
            <a:pathLst>
              <a:path extrusionOk="0" h="120000" w="120000">
                <a:moveTo>
                  <a:pt x="46666" y="13333"/>
                </a:moveTo>
                <a:lnTo>
                  <a:pt x="46666" y="13333"/>
                </a:lnTo>
                <a:lnTo>
                  <a:pt x="66666" y="40000"/>
                </a:lnTo>
                <a:lnTo>
                  <a:pt x="80000" y="46666"/>
                </a:lnTo>
                <a:lnTo>
                  <a:pt x="93333" y="53333"/>
                </a:lnTo>
                <a:lnTo>
                  <a:pt x="106666" y="60000"/>
                </a:lnTo>
                <a:lnTo>
                  <a:pt x="113333" y="73333"/>
                </a:lnTo>
                <a:lnTo>
                  <a:pt x="113333" y="86666"/>
                </a:lnTo>
                <a:lnTo>
                  <a:pt x="106666" y="100000"/>
                </a:lnTo>
                <a:lnTo>
                  <a:pt x="93333" y="106666"/>
                </a:lnTo>
                <a:lnTo>
                  <a:pt x="80000" y="113333"/>
                </a:lnTo>
                <a:lnTo>
                  <a:pt x="66666" y="113333"/>
                </a:lnTo>
                <a:lnTo>
                  <a:pt x="53333" y="106666"/>
                </a:lnTo>
                <a:lnTo>
                  <a:pt x="40000" y="100000"/>
                </a:lnTo>
                <a:lnTo>
                  <a:pt x="33333" y="93333"/>
                </a:lnTo>
                <a:lnTo>
                  <a:pt x="20000" y="80000"/>
                </a:lnTo>
                <a:lnTo>
                  <a:pt x="13333" y="73333"/>
                </a:lnTo>
                <a:lnTo>
                  <a:pt x="6666" y="53333"/>
                </a:lnTo>
                <a:lnTo>
                  <a:pt x="6666" y="40000"/>
                </a:lnTo>
                <a:lnTo>
                  <a:pt x="0" y="33333"/>
                </a:lnTo>
                <a:lnTo>
                  <a:pt x="0" y="20000"/>
                </a:lnTo>
                <a:lnTo>
                  <a:pt x="0" y="6666"/>
                </a:lnTo>
                <a:lnTo>
                  <a:pt x="13333" y="0"/>
                </a:lnTo>
                <a:lnTo>
                  <a:pt x="33333" y="0"/>
                </a:lnTo>
                <a:lnTo>
                  <a:pt x="40000" y="6666"/>
                </a:lnTo>
                <a:lnTo>
                  <a:pt x="46666" y="13333"/>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35" name="Shape 6735"/>
          <p:cNvSpPr/>
          <p:nvPr/>
        </p:nvSpPr>
        <p:spPr>
          <a:xfrm>
            <a:off x="5370512" y="5540375"/>
            <a:ext cx="11112" cy="7937"/>
          </a:xfrm>
          <a:custGeom>
            <a:pathLst>
              <a:path extrusionOk="0" h="120000" w="120000">
                <a:moveTo>
                  <a:pt x="45000" y="17142"/>
                </a:moveTo>
                <a:lnTo>
                  <a:pt x="75000" y="34285"/>
                </a:lnTo>
                <a:lnTo>
                  <a:pt x="90000" y="34285"/>
                </a:lnTo>
                <a:lnTo>
                  <a:pt x="90000" y="51428"/>
                </a:lnTo>
                <a:lnTo>
                  <a:pt x="105000" y="51428"/>
                </a:lnTo>
                <a:lnTo>
                  <a:pt x="105000" y="68571"/>
                </a:lnTo>
                <a:lnTo>
                  <a:pt x="105000" y="85714"/>
                </a:lnTo>
                <a:lnTo>
                  <a:pt x="90000" y="102857"/>
                </a:lnTo>
                <a:lnTo>
                  <a:pt x="75000" y="102857"/>
                </a:lnTo>
                <a:lnTo>
                  <a:pt x="60000" y="102857"/>
                </a:lnTo>
                <a:lnTo>
                  <a:pt x="45000" y="102857"/>
                </a:lnTo>
                <a:lnTo>
                  <a:pt x="30000" y="85714"/>
                </a:lnTo>
                <a:lnTo>
                  <a:pt x="15000" y="85714"/>
                </a:lnTo>
                <a:lnTo>
                  <a:pt x="0" y="85714"/>
                </a:lnTo>
                <a:lnTo>
                  <a:pt x="0" y="68571"/>
                </a:lnTo>
                <a:lnTo>
                  <a:pt x="0" y="51428"/>
                </a:lnTo>
                <a:lnTo>
                  <a:pt x="0" y="34285"/>
                </a:lnTo>
                <a:lnTo>
                  <a:pt x="0" y="17142"/>
                </a:lnTo>
                <a:lnTo>
                  <a:pt x="0" y="0"/>
                </a:lnTo>
                <a:lnTo>
                  <a:pt x="15000" y="0"/>
                </a:lnTo>
                <a:lnTo>
                  <a:pt x="30000" y="0"/>
                </a:lnTo>
                <a:lnTo>
                  <a:pt x="45000" y="0"/>
                </a:lnTo>
                <a:lnTo>
                  <a:pt x="45000" y="17142"/>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36" name="Shape 6736"/>
          <p:cNvSpPr/>
          <p:nvPr/>
        </p:nvSpPr>
        <p:spPr>
          <a:xfrm>
            <a:off x="5370512" y="5540375"/>
            <a:ext cx="26987" cy="17462"/>
          </a:xfrm>
          <a:custGeom>
            <a:pathLst>
              <a:path extrusionOk="0" h="120000" w="120000">
                <a:moveTo>
                  <a:pt x="50526" y="14117"/>
                </a:moveTo>
                <a:lnTo>
                  <a:pt x="50526" y="14117"/>
                </a:lnTo>
                <a:lnTo>
                  <a:pt x="75789" y="42352"/>
                </a:lnTo>
                <a:lnTo>
                  <a:pt x="94736" y="42352"/>
                </a:lnTo>
                <a:lnTo>
                  <a:pt x="94736" y="49411"/>
                </a:lnTo>
                <a:lnTo>
                  <a:pt x="107368" y="63529"/>
                </a:lnTo>
                <a:lnTo>
                  <a:pt x="113684" y="77647"/>
                </a:lnTo>
                <a:lnTo>
                  <a:pt x="113684" y="84705"/>
                </a:lnTo>
                <a:lnTo>
                  <a:pt x="107368" y="98823"/>
                </a:lnTo>
                <a:lnTo>
                  <a:pt x="101052" y="112941"/>
                </a:lnTo>
                <a:lnTo>
                  <a:pt x="94736" y="112941"/>
                </a:lnTo>
                <a:lnTo>
                  <a:pt x="75789" y="112941"/>
                </a:lnTo>
                <a:lnTo>
                  <a:pt x="56842" y="112941"/>
                </a:lnTo>
                <a:lnTo>
                  <a:pt x="50526" y="105882"/>
                </a:lnTo>
                <a:lnTo>
                  <a:pt x="37894" y="98823"/>
                </a:lnTo>
                <a:lnTo>
                  <a:pt x="12631" y="91764"/>
                </a:lnTo>
                <a:lnTo>
                  <a:pt x="6315" y="84705"/>
                </a:lnTo>
                <a:lnTo>
                  <a:pt x="0" y="77647"/>
                </a:lnTo>
                <a:lnTo>
                  <a:pt x="0" y="56470"/>
                </a:lnTo>
                <a:lnTo>
                  <a:pt x="6315" y="42352"/>
                </a:lnTo>
                <a:lnTo>
                  <a:pt x="6315" y="21176"/>
                </a:lnTo>
                <a:lnTo>
                  <a:pt x="6315" y="7058"/>
                </a:lnTo>
                <a:lnTo>
                  <a:pt x="18947" y="0"/>
                </a:lnTo>
                <a:lnTo>
                  <a:pt x="37894" y="0"/>
                </a:lnTo>
                <a:lnTo>
                  <a:pt x="50526" y="7058"/>
                </a:lnTo>
                <a:lnTo>
                  <a:pt x="50526" y="14117"/>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37" name="Shape 6737"/>
          <p:cNvSpPr/>
          <p:nvPr/>
        </p:nvSpPr>
        <p:spPr>
          <a:xfrm>
            <a:off x="5467350" y="5481637"/>
            <a:ext cx="0" cy="3174"/>
          </a:xfrm>
          <a:custGeom>
            <a:pathLst>
              <a:path extrusionOk="0" h="120000" w="120000">
                <a:moveTo>
                  <a:pt x="0" y="40000"/>
                </a:moveTo>
                <a:lnTo>
                  <a:pt x="0" y="40000"/>
                </a:lnTo>
                <a:lnTo>
                  <a:pt x="0" y="80000"/>
                </a:lnTo>
                <a:lnTo>
                  <a:pt x="0" y="40000"/>
                </a:lnTo>
                <a:lnTo>
                  <a:pt x="0" y="0"/>
                </a:lnTo>
                <a:lnTo>
                  <a:pt x="0" y="40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38" name="Shape 6738"/>
          <p:cNvSpPr/>
          <p:nvPr/>
        </p:nvSpPr>
        <p:spPr>
          <a:xfrm>
            <a:off x="5467350" y="5481637"/>
            <a:ext cx="15875" cy="14287"/>
          </a:xfrm>
          <a:custGeom>
            <a:pathLst>
              <a:path extrusionOk="0" h="120000" w="120000">
                <a:moveTo>
                  <a:pt x="18461" y="36923"/>
                </a:moveTo>
                <a:lnTo>
                  <a:pt x="18461" y="36923"/>
                </a:lnTo>
                <a:lnTo>
                  <a:pt x="9230" y="55384"/>
                </a:lnTo>
                <a:lnTo>
                  <a:pt x="0" y="73846"/>
                </a:lnTo>
                <a:lnTo>
                  <a:pt x="0" y="92307"/>
                </a:lnTo>
                <a:lnTo>
                  <a:pt x="0" y="101538"/>
                </a:lnTo>
                <a:lnTo>
                  <a:pt x="18461" y="110769"/>
                </a:lnTo>
                <a:lnTo>
                  <a:pt x="27692" y="110769"/>
                </a:lnTo>
                <a:lnTo>
                  <a:pt x="46153" y="110769"/>
                </a:lnTo>
                <a:lnTo>
                  <a:pt x="110769" y="73846"/>
                </a:lnTo>
                <a:lnTo>
                  <a:pt x="92307" y="0"/>
                </a:lnTo>
                <a:lnTo>
                  <a:pt x="18461" y="36923"/>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39" name="Shape 6739"/>
          <p:cNvSpPr/>
          <p:nvPr/>
        </p:nvSpPr>
        <p:spPr>
          <a:xfrm>
            <a:off x="5373687" y="5456237"/>
            <a:ext cx="4762" cy="3174"/>
          </a:xfrm>
          <a:custGeom>
            <a:pathLst>
              <a:path extrusionOk="0" h="120000" w="120000">
                <a:moveTo>
                  <a:pt x="0" y="40000"/>
                </a:moveTo>
                <a:lnTo>
                  <a:pt x="0" y="40000"/>
                </a:lnTo>
                <a:lnTo>
                  <a:pt x="0" y="80000"/>
                </a:lnTo>
                <a:lnTo>
                  <a:pt x="40000" y="80000"/>
                </a:lnTo>
                <a:lnTo>
                  <a:pt x="80000" y="40000"/>
                </a:lnTo>
                <a:lnTo>
                  <a:pt x="80000" y="0"/>
                </a:lnTo>
                <a:lnTo>
                  <a:pt x="0" y="40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40" name="Shape 6740"/>
          <p:cNvSpPr/>
          <p:nvPr/>
        </p:nvSpPr>
        <p:spPr>
          <a:xfrm>
            <a:off x="5373687" y="5456237"/>
            <a:ext cx="19049" cy="12699"/>
          </a:xfrm>
          <a:custGeom>
            <a:pathLst>
              <a:path extrusionOk="0" h="120000" w="120000">
                <a:moveTo>
                  <a:pt x="17142" y="27692"/>
                </a:moveTo>
                <a:lnTo>
                  <a:pt x="17142" y="27692"/>
                </a:lnTo>
                <a:lnTo>
                  <a:pt x="8571" y="55384"/>
                </a:lnTo>
                <a:lnTo>
                  <a:pt x="0" y="64615"/>
                </a:lnTo>
                <a:lnTo>
                  <a:pt x="0" y="83076"/>
                </a:lnTo>
                <a:lnTo>
                  <a:pt x="0" y="92307"/>
                </a:lnTo>
                <a:lnTo>
                  <a:pt x="17142" y="101538"/>
                </a:lnTo>
                <a:lnTo>
                  <a:pt x="34285" y="110769"/>
                </a:lnTo>
                <a:lnTo>
                  <a:pt x="51428" y="101538"/>
                </a:lnTo>
                <a:lnTo>
                  <a:pt x="111428" y="64615"/>
                </a:lnTo>
                <a:lnTo>
                  <a:pt x="94285" y="0"/>
                </a:lnTo>
                <a:lnTo>
                  <a:pt x="17142" y="27692"/>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41" name="Shape 6741"/>
          <p:cNvSpPr/>
          <p:nvPr/>
        </p:nvSpPr>
        <p:spPr>
          <a:xfrm>
            <a:off x="5345112" y="5495925"/>
            <a:ext cx="1587" cy="7937"/>
          </a:xfrm>
          <a:custGeom>
            <a:pathLst>
              <a:path extrusionOk="0" h="120000" w="120000">
                <a:moveTo>
                  <a:pt x="0" y="30000"/>
                </a:moveTo>
                <a:lnTo>
                  <a:pt x="0" y="30000"/>
                </a:lnTo>
                <a:lnTo>
                  <a:pt x="0" y="45000"/>
                </a:lnTo>
                <a:lnTo>
                  <a:pt x="0" y="60000"/>
                </a:lnTo>
                <a:lnTo>
                  <a:pt x="0" y="75000"/>
                </a:lnTo>
                <a:lnTo>
                  <a:pt x="0" y="90000"/>
                </a:lnTo>
                <a:lnTo>
                  <a:pt x="0" y="105000"/>
                </a:lnTo>
                <a:lnTo>
                  <a:pt x="0" y="45000"/>
                </a:lnTo>
                <a:lnTo>
                  <a:pt x="0" y="0"/>
                </a:lnTo>
                <a:lnTo>
                  <a:pt x="0" y="30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42" name="Shape 6742"/>
          <p:cNvSpPr/>
          <p:nvPr/>
        </p:nvSpPr>
        <p:spPr>
          <a:xfrm>
            <a:off x="5345112" y="5495925"/>
            <a:ext cx="19049" cy="19049"/>
          </a:xfrm>
          <a:custGeom>
            <a:pathLst>
              <a:path extrusionOk="0" h="120000" w="120000">
                <a:moveTo>
                  <a:pt x="20000" y="26666"/>
                </a:moveTo>
                <a:lnTo>
                  <a:pt x="20000" y="26666"/>
                </a:lnTo>
                <a:lnTo>
                  <a:pt x="10000" y="40000"/>
                </a:lnTo>
                <a:lnTo>
                  <a:pt x="0" y="53333"/>
                </a:lnTo>
                <a:lnTo>
                  <a:pt x="0" y="60000"/>
                </a:lnTo>
                <a:lnTo>
                  <a:pt x="0" y="73333"/>
                </a:lnTo>
                <a:lnTo>
                  <a:pt x="20000" y="80000"/>
                </a:lnTo>
                <a:lnTo>
                  <a:pt x="40000" y="93333"/>
                </a:lnTo>
                <a:lnTo>
                  <a:pt x="70000" y="106666"/>
                </a:lnTo>
                <a:lnTo>
                  <a:pt x="80000" y="113333"/>
                </a:lnTo>
                <a:lnTo>
                  <a:pt x="110000" y="46666"/>
                </a:lnTo>
                <a:lnTo>
                  <a:pt x="100000" y="0"/>
                </a:lnTo>
                <a:lnTo>
                  <a:pt x="20000" y="26666"/>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43" name="Shape 6743"/>
          <p:cNvSpPr/>
          <p:nvPr/>
        </p:nvSpPr>
        <p:spPr>
          <a:xfrm>
            <a:off x="5410200" y="5514975"/>
            <a:ext cx="14288" cy="9524"/>
          </a:xfrm>
          <a:custGeom>
            <a:pathLst>
              <a:path extrusionOk="0" h="120000" w="120000">
                <a:moveTo>
                  <a:pt x="108000" y="66666"/>
                </a:moveTo>
                <a:lnTo>
                  <a:pt x="84000" y="66666"/>
                </a:lnTo>
                <a:lnTo>
                  <a:pt x="72000" y="66666"/>
                </a:lnTo>
                <a:lnTo>
                  <a:pt x="48000" y="66666"/>
                </a:lnTo>
                <a:lnTo>
                  <a:pt x="48000" y="53333"/>
                </a:lnTo>
                <a:lnTo>
                  <a:pt x="48000" y="40000"/>
                </a:lnTo>
                <a:lnTo>
                  <a:pt x="36000" y="26666"/>
                </a:lnTo>
                <a:lnTo>
                  <a:pt x="36000" y="13333"/>
                </a:lnTo>
                <a:lnTo>
                  <a:pt x="24000" y="13333"/>
                </a:lnTo>
                <a:lnTo>
                  <a:pt x="12000" y="0"/>
                </a:lnTo>
                <a:lnTo>
                  <a:pt x="0" y="0"/>
                </a:lnTo>
                <a:lnTo>
                  <a:pt x="0" y="26666"/>
                </a:lnTo>
                <a:lnTo>
                  <a:pt x="12000" y="40000"/>
                </a:lnTo>
                <a:lnTo>
                  <a:pt x="12000" y="53333"/>
                </a:lnTo>
                <a:lnTo>
                  <a:pt x="12000" y="66666"/>
                </a:lnTo>
                <a:lnTo>
                  <a:pt x="24000" y="80000"/>
                </a:lnTo>
                <a:lnTo>
                  <a:pt x="36000" y="93333"/>
                </a:lnTo>
                <a:lnTo>
                  <a:pt x="48000" y="106666"/>
                </a:lnTo>
                <a:lnTo>
                  <a:pt x="60000" y="106666"/>
                </a:lnTo>
                <a:lnTo>
                  <a:pt x="72000" y="106666"/>
                </a:lnTo>
                <a:lnTo>
                  <a:pt x="84000" y="80000"/>
                </a:lnTo>
                <a:lnTo>
                  <a:pt x="108000" y="66666"/>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44" name="Shape 6744"/>
          <p:cNvSpPr/>
          <p:nvPr/>
        </p:nvSpPr>
        <p:spPr>
          <a:xfrm>
            <a:off x="5410200" y="5514975"/>
            <a:ext cx="31750" cy="19049"/>
          </a:xfrm>
          <a:custGeom>
            <a:pathLst>
              <a:path extrusionOk="0" h="120000" w="120000">
                <a:moveTo>
                  <a:pt x="114545" y="69473"/>
                </a:moveTo>
                <a:lnTo>
                  <a:pt x="114545" y="69473"/>
                </a:lnTo>
                <a:lnTo>
                  <a:pt x="87272" y="69473"/>
                </a:lnTo>
                <a:lnTo>
                  <a:pt x="70909" y="75789"/>
                </a:lnTo>
                <a:lnTo>
                  <a:pt x="49090" y="75789"/>
                </a:lnTo>
                <a:lnTo>
                  <a:pt x="43636" y="63157"/>
                </a:lnTo>
                <a:lnTo>
                  <a:pt x="43636" y="44210"/>
                </a:lnTo>
                <a:lnTo>
                  <a:pt x="38181" y="31578"/>
                </a:lnTo>
                <a:lnTo>
                  <a:pt x="32727" y="18947"/>
                </a:lnTo>
                <a:lnTo>
                  <a:pt x="27272" y="12631"/>
                </a:lnTo>
                <a:lnTo>
                  <a:pt x="10909" y="6315"/>
                </a:lnTo>
                <a:lnTo>
                  <a:pt x="5454" y="0"/>
                </a:lnTo>
                <a:lnTo>
                  <a:pt x="0" y="6315"/>
                </a:lnTo>
                <a:lnTo>
                  <a:pt x="0" y="25263"/>
                </a:lnTo>
                <a:lnTo>
                  <a:pt x="5454" y="37894"/>
                </a:lnTo>
                <a:lnTo>
                  <a:pt x="5454" y="56842"/>
                </a:lnTo>
                <a:lnTo>
                  <a:pt x="5454" y="69473"/>
                </a:lnTo>
                <a:lnTo>
                  <a:pt x="10909" y="75789"/>
                </a:lnTo>
                <a:lnTo>
                  <a:pt x="27272" y="88421"/>
                </a:lnTo>
                <a:lnTo>
                  <a:pt x="38181" y="101052"/>
                </a:lnTo>
                <a:lnTo>
                  <a:pt x="43636" y="113684"/>
                </a:lnTo>
                <a:lnTo>
                  <a:pt x="60000" y="113684"/>
                </a:lnTo>
                <a:lnTo>
                  <a:pt x="70909" y="107368"/>
                </a:lnTo>
                <a:lnTo>
                  <a:pt x="87272" y="88421"/>
                </a:lnTo>
                <a:lnTo>
                  <a:pt x="109090" y="75789"/>
                </a:lnTo>
                <a:lnTo>
                  <a:pt x="114545" y="69473"/>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45" name="Shape 6745"/>
          <p:cNvSpPr/>
          <p:nvPr/>
        </p:nvSpPr>
        <p:spPr>
          <a:xfrm>
            <a:off x="5397500" y="5475287"/>
            <a:ext cx="9524" cy="6349"/>
          </a:xfrm>
          <a:custGeom>
            <a:pathLst>
              <a:path extrusionOk="0" h="120000" w="120000">
                <a:moveTo>
                  <a:pt x="0" y="100000"/>
                </a:moveTo>
                <a:lnTo>
                  <a:pt x="17142" y="40000"/>
                </a:lnTo>
                <a:lnTo>
                  <a:pt x="34285" y="0"/>
                </a:lnTo>
                <a:lnTo>
                  <a:pt x="85714" y="0"/>
                </a:lnTo>
                <a:lnTo>
                  <a:pt x="102857" y="0"/>
                </a:lnTo>
                <a:lnTo>
                  <a:pt x="0" y="100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46" name="Shape 6746"/>
          <p:cNvSpPr/>
          <p:nvPr/>
        </p:nvSpPr>
        <p:spPr>
          <a:xfrm>
            <a:off x="5405437" y="5480050"/>
            <a:ext cx="11112" cy="6349"/>
          </a:xfrm>
          <a:custGeom>
            <a:pathLst>
              <a:path extrusionOk="0" h="120000" w="120000">
                <a:moveTo>
                  <a:pt x="102857" y="0"/>
                </a:moveTo>
                <a:lnTo>
                  <a:pt x="102857" y="0"/>
                </a:lnTo>
                <a:lnTo>
                  <a:pt x="85714" y="60000"/>
                </a:lnTo>
                <a:lnTo>
                  <a:pt x="68571" y="100000"/>
                </a:lnTo>
                <a:lnTo>
                  <a:pt x="17142" y="100000"/>
                </a:lnTo>
                <a:lnTo>
                  <a:pt x="0" y="100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47" name="Shape 6747"/>
          <p:cNvSpPr/>
          <p:nvPr/>
        </p:nvSpPr>
        <p:spPr>
          <a:xfrm>
            <a:off x="5445125" y="5524500"/>
            <a:ext cx="14288" cy="11113"/>
          </a:xfrm>
          <a:custGeom>
            <a:pathLst>
              <a:path extrusionOk="0" h="120000" w="120000">
                <a:moveTo>
                  <a:pt x="108000" y="0"/>
                </a:moveTo>
                <a:lnTo>
                  <a:pt x="96000" y="21818"/>
                </a:lnTo>
                <a:lnTo>
                  <a:pt x="84000" y="32727"/>
                </a:lnTo>
                <a:lnTo>
                  <a:pt x="72000" y="43636"/>
                </a:lnTo>
                <a:lnTo>
                  <a:pt x="72000" y="54545"/>
                </a:lnTo>
                <a:lnTo>
                  <a:pt x="60000" y="54545"/>
                </a:lnTo>
                <a:lnTo>
                  <a:pt x="60000" y="65454"/>
                </a:lnTo>
                <a:lnTo>
                  <a:pt x="48000" y="76363"/>
                </a:lnTo>
                <a:lnTo>
                  <a:pt x="36000" y="87272"/>
                </a:lnTo>
                <a:lnTo>
                  <a:pt x="24000" y="98181"/>
                </a:lnTo>
                <a:lnTo>
                  <a:pt x="12000" y="109090"/>
                </a:lnTo>
                <a:lnTo>
                  <a:pt x="0" y="109090"/>
                </a:lnTo>
                <a:lnTo>
                  <a:pt x="108000"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48" name="Shape 6748"/>
          <p:cNvSpPr/>
          <p:nvPr/>
        </p:nvSpPr>
        <p:spPr>
          <a:xfrm>
            <a:off x="5445125" y="5524500"/>
            <a:ext cx="30162" cy="22225"/>
          </a:xfrm>
          <a:custGeom>
            <a:pathLst>
              <a:path extrusionOk="0" h="120000" w="120000">
                <a:moveTo>
                  <a:pt x="114285" y="0"/>
                </a:moveTo>
                <a:lnTo>
                  <a:pt x="114285" y="0"/>
                </a:lnTo>
                <a:lnTo>
                  <a:pt x="102857" y="17142"/>
                </a:lnTo>
                <a:lnTo>
                  <a:pt x="80000" y="28571"/>
                </a:lnTo>
                <a:lnTo>
                  <a:pt x="68571" y="40000"/>
                </a:lnTo>
                <a:lnTo>
                  <a:pt x="68571" y="45714"/>
                </a:lnTo>
                <a:lnTo>
                  <a:pt x="68571" y="51428"/>
                </a:lnTo>
                <a:lnTo>
                  <a:pt x="62857" y="57142"/>
                </a:lnTo>
                <a:lnTo>
                  <a:pt x="57142" y="68571"/>
                </a:lnTo>
                <a:lnTo>
                  <a:pt x="51428" y="80000"/>
                </a:lnTo>
                <a:lnTo>
                  <a:pt x="40000" y="85714"/>
                </a:lnTo>
                <a:lnTo>
                  <a:pt x="22857" y="97142"/>
                </a:lnTo>
                <a:lnTo>
                  <a:pt x="5714" y="108571"/>
                </a:lnTo>
                <a:lnTo>
                  <a:pt x="0" y="114285"/>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49" name="Shape 6749"/>
          <p:cNvSpPr/>
          <p:nvPr/>
        </p:nvSpPr>
        <p:spPr>
          <a:xfrm>
            <a:off x="5411787" y="5545137"/>
            <a:ext cx="12699" cy="12699"/>
          </a:xfrm>
          <a:custGeom>
            <a:pathLst>
              <a:path extrusionOk="0" h="120000" w="120000">
                <a:moveTo>
                  <a:pt x="106666" y="110000"/>
                </a:moveTo>
                <a:lnTo>
                  <a:pt x="80000" y="90000"/>
                </a:lnTo>
                <a:lnTo>
                  <a:pt x="66666" y="70000"/>
                </a:lnTo>
                <a:lnTo>
                  <a:pt x="53333" y="50000"/>
                </a:lnTo>
                <a:lnTo>
                  <a:pt x="40000" y="40000"/>
                </a:lnTo>
                <a:lnTo>
                  <a:pt x="40000" y="20000"/>
                </a:lnTo>
                <a:lnTo>
                  <a:pt x="26666" y="10000"/>
                </a:lnTo>
                <a:lnTo>
                  <a:pt x="0" y="10000"/>
                </a:lnTo>
                <a:lnTo>
                  <a:pt x="0" y="0"/>
                </a:lnTo>
                <a:lnTo>
                  <a:pt x="106666" y="110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50" name="Shape 6750"/>
          <p:cNvSpPr/>
          <p:nvPr/>
        </p:nvSpPr>
        <p:spPr>
          <a:xfrm>
            <a:off x="5411787" y="5545137"/>
            <a:ext cx="30161" cy="22225"/>
          </a:xfrm>
          <a:custGeom>
            <a:pathLst>
              <a:path extrusionOk="0" h="120000" w="120000">
                <a:moveTo>
                  <a:pt x="114285" y="114545"/>
                </a:moveTo>
                <a:lnTo>
                  <a:pt x="114285" y="114545"/>
                </a:lnTo>
                <a:lnTo>
                  <a:pt x="85714" y="98181"/>
                </a:lnTo>
                <a:lnTo>
                  <a:pt x="74285" y="76363"/>
                </a:lnTo>
                <a:lnTo>
                  <a:pt x="51428" y="54545"/>
                </a:lnTo>
                <a:lnTo>
                  <a:pt x="45714" y="38181"/>
                </a:lnTo>
                <a:lnTo>
                  <a:pt x="40000" y="21818"/>
                </a:lnTo>
                <a:lnTo>
                  <a:pt x="28571" y="10909"/>
                </a:lnTo>
                <a:lnTo>
                  <a:pt x="5714" y="5454"/>
                </a:lnTo>
                <a:lnTo>
                  <a:pt x="0"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51" name="Shape 6751"/>
          <p:cNvSpPr/>
          <p:nvPr/>
        </p:nvSpPr>
        <p:spPr>
          <a:xfrm>
            <a:off x="5395912" y="5445125"/>
            <a:ext cx="14287" cy="11113"/>
          </a:xfrm>
          <a:custGeom>
            <a:pathLst>
              <a:path extrusionOk="0" h="120000" w="120000">
                <a:moveTo>
                  <a:pt x="108000" y="0"/>
                </a:moveTo>
                <a:lnTo>
                  <a:pt x="48000" y="0"/>
                </a:lnTo>
                <a:lnTo>
                  <a:pt x="0" y="0"/>
                </a:lnTo>
                <a:lnTo>
                  <a:pt x="0" y="108000"/>
                </a:lnTo>
                <a:lnTo>
                  <a:pt x="48000" y="108000"/>
                </a:lnTo>
                <a:lnTo>
                  <a:pt x="108000" y="108000"/>
                </a:lnTo>
                <a:lnTo>
                  <a:pt x="108000"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52" name="Shape 6752"/>
          <p:cNvSpPr/>
          <p:nvPr/>
        </p:nvSpPr>
        <p:spPr>
          <a:xfrm>
            <a:off x="5424487" y="5467350"/>
            <a:ext cx="12699" cy="9524"/>
          </a:xfrm>
          <a:custGeom>
            <a:pathLst>
              <a:path extrusionOk="0" h="120000" w="120000">
                <a:moveTo>
                  <a:pt x="66666" y="53333"/>
                </a:moveTo>
                <a:lnTo>
                  <a:pt x="66666" y="0"/>
                </a:lnTo>
                <a:lnTo>
                  <a:pt x="40000" y="0"/>
                </a:lnTo>
                <a:lnTo>
                  <a:pt x="0" y="0"/>
                </a:lnTo>
                <a:lnTo>
                  <a:pt x="0" y="53333"/>
                </a:lnTo>
                <a:lnTo>
                  <a:pt x="0" y="106666"/>
                </a:lnTo>
                <a:lnTo>
                  <a:pt x="40000" y="106666"/>
                </a:lnTo>
                <a:lnTo>
                  <a:pt x="66666" y="106666"/>
                </a:lnTo>
                <a:lnTo>
                  <a:pt x="106666" y="106666"/>
                </a:lnTo>
                <a:lnTo>
                  <a:pt x="106666" y="53333"/>
                </a:lnTo>
                <a:lnTo>
                  <a:pt x="66666" y="53333"/>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53" name="Shape 6753"/>
          <p:cNvSpPr/>
          <p:nvPr/>
        </p:nvSpPr>
        <p:spPr>
          <a:xfrm>
            <a:off x="5410200" y="5491162"/>
            <a:ext cx="12699" cy="7937"/>
          </a:xfrm>
          <a:custGeom>
            <a:pathLst>
              <a:path extrusionOk="0" h="120000" w="120000">
                <a:moveTo>
                  <a:pt x="106666" y="30000"/>
                </a:moveTo>
                <a:lnTo>
                  <a:pt x="66666" y="0"/>
                </a:lnTo>
                <a:lnTo>
                  <a:pt x="40000" y="0"/>
                </a:lnTo>
                <a:lnTo>
                  <a:pt x="40000" y="30000"/>
                </a:lnTo>
                <a:lnTo>
                  <a:pt x="0" y="30000"/>
                </a:lnTo>
                <a:lnTo>
                  <a:pt x="0" y="75000"/>
                </a:lnTo>
                <a:lnTo>
                  <a:pt x="0" y="105000"/>
                </a:lnTo>
                <a:lnTo>
                  <a:pt x="40000" y="105000"/>
                </a:lnTo>
                <a:lnTo>
                  <a:pt x="66666" y="105000"/>
                </a:lnTo>
                <a:lnTo>
                  <a:pt x="106666" y="75000"/>
                </a:lnTo>
                <a:lnTo>
                  <a:pt x="106666" y="30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54" name="Shape 6754"/>
          <p:cNvSpPr/>
          <p:nvPr/>
        </p:nvSpPr>
        <p:spPr>
          <a:xfrm>
            <a:off x="5340350" y="5467350"/>
            <a:ext cx="12699" cy="9524"/>
          </a:xfrm>
          <a:custGeom>
            <a:pathLst>
              <a:path extrusionOk="0" h="120000" w="120000">
                <a:moveTo>
                  <a:pt x="108000" y="30000"/>
                </a:moveTo>
                <a:lnTo>
                  <a:pt x="108000" y="0"/>
                </a:lnTo>
                <a:lnTo>
                  <a:pt x="48000" y="0"/>
                </a:lnTo>
                <a:lnTo>
                  <a:pt x="0" y="0"/>
                </a:lnTo>
                <a:lnTo>
                  <a:pt x="0" y="30000"/>
                </a:lnTo>
                <a:lnTo>
                  <a:pt x="0" y="75000"/>
                </a:lnTo>
                <a:lnTo>
                  <a:pt x="48000" y="105000"/>
                </a:lnTo>
                <a:lnTo>
                  <a:pt x="108000" y="105000"/>
                </a:lnTo>
                <a:lnTo>
                  <a:pt x="108000" y="75000"/>
                </a:lnTo>
                <a:lnTo>
                  <a:pt x="108000" y="30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55" name="Shape 6755"/>
          <p:cNvSpPr/>
          <p:nvPr/>
        </p:nvSpPr>
        <p:spPr>
          <a:xfrm>
            <a:off x="5314950" y="5537200"/>
            <a:ext cx="12699" cy="7937"/>
          </a:xfrm>
          <a:custGeom>
            <a:pathLst>
              <a:path extrusionOk="0" h="120000" w="120000">
                <a:moveTo>
                  <a:pt x="106666" y="0"/>
                </a:moveTo>
                <a:lnTo>
                  <a:pt x="106666" y="0"/>
                </a:lnTo>
                <a:lnTo>
                  <a:pt x="66666" y="0"/>
                </a:lnTo>
                <a:lnTo>
                  <a:pt x="40000" y="0"/>
                </a:lnTo>
                <a:lnTo>
                  <a:pt x="0" y="30000"/>
                </a:lnTo>
                <a:lnTo>
                  <a:pt x="40000" y="75000"/>
                </a:lnTo>
                <a:lnTo>
                  <a:pt x="40000" y="105000"/>
                </a:lnTo>
                <a:lnTo>
                  <a:pt x="66666" y="105000"/>
                </a:lnTo>
                <a:lnTo>
                  <a:pt x="106666" y="75000"/>
                </a:lnTo>
                <a:lnTo>
                  <a:pt x="106666" y="30000"/>
                </a:lnTo>
                <a:lnTo>
                  <a:pt x="106666"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56" name="Shape 6756"/>
          <p:cNvSpPr/>
          <p:nvPr/>
        </p:nvSpPr>
        <p:spPr>
          <a:xfrm>
            <a:off x="5302250" y="5511800"/>
            <a:ext cx="12699" cy="7937"/>
          </a:xfrm>
          <a:custGeom>
            <a:pathLst>
              <a:path extrusionOk="0" h="120000" w="120000">
                <a:moveTo>
                  <a:pt x="106666" y="53333"/>
                </a:moveTo>
                <a:lnTo>
                  <a:pt x="66666" y="0"/>
                </a:lnTo>
                <a:lnTo>
                  <a:pt x="40000" y="53333"/>
                </a:lnTo>
                <a:lnTo>
                  <a:pt x="0" y="53333"/>
                </a:lnTo>
                <a:lnTo>
                  <a:pt x="40000" y="53333"/>
                </a:lnTo>
                <a:lnTo>
                  <a:pt x="40000" y="106666"/>
                </a:lnTo>
                <a:lnTo>
                  <a:pt x="66666" y="106666"/>
                </a:lnTo>
                <a:lnTo>
                  <a:pt x="106666" y="106666"/>
                </a:lnTo>
                <a:lnTo>
                  <a:pt x="106666" y="53333"/>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57" name="Shape 6757"/>
          <p:cNvSpPr/>
          <p:nvPr/>
        </p:nvSpPr>
        <p:spPr>
          <a:xfrm>
            <a:off x="5437187" y="5519737"/>
            <a:ext cx="15875" cy="9524"/>
          </a:xfrm>
          <a:custGeom>
            <a:pathLst>
              <a:path extrusionOk="0" h="120000" w="120000">
                <a:moveTo>
                  <a:pt x="108000" y="30000"/>
                </a:moveTo>
                <a:lnTo>
                  <a:pt x="48000" y="0"/>
                </a:lnTo>
                <a:lnTo>
                  <a:pt x="48000" y="30000"/>
                </a:lnTo>
                <a:lnTo>
                  <a:pt x="0" y="30000"/>
                </a:lnTo>
                <a:lnTo>
                  <a:pt x="0" y="75000"/>
                </a:lnTo>
                <a:lnTo>
                  <a:pt x="0" y="105000"/>
                </a:lnTo>
                <a:lnTo>
                  <a:pt x="48000" y="105000"/>
                </a:lnTo>
                <a:lnTo>
                  <a:pt x="108000" y="75000"/>
                </a:lnTo>
                <a:lnTo>
                  <a:pt x="108000" y="30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58" name="Shape 6758"/>
          <p:cNvSpPr/>
          <p:nvPr/>
        </p:nvSpPr>
        <p:spPr>
          <a:xfrm>
            <a:off x="5481637" y="5503862"/>
            <a:ext cx="12699" cy="9524"/>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59" name="Shape 6759"/>
          <p:cNvSpPr/>
          <p:nvPr/>
        </p:nvSpPr>
        <p:spPr>
          <a:xfrm>
            <a:off x="5467350" y="5534025"/>
            <a:ext cx="12699" cy="9524"/>
          </a:xfrm>
          <a:custGeom>
            <a:pathLst>
              <a:path extrusionOk="0" h="120000" w="120000">
                <a:moveTo>
                  <a:pt x="108000" y="0"/>
                </a:moveTo>
                <a:lnTo>
                  <a:pt x="48000" y="0"/>
                </a:lnTo>
                <a:lnTo>
                  <a:pt x="0" y="0"/>
                </a:lnTo>
                <a:lnTo>
                  <a:pt x="0" y="53333"/>
                </a:lnTo>
                <a:lnTo>
                  <a:pt x="0" y="106666"/>
                </a:lnTo>
                <a:lnTo>
                  <a:pt x="48000" y="106666"/>
                </a:lnTo>
                <a:lnTo>
                  <a:pt x="108000" y="106666"/>
                </a:lnTo>
                <a:lnTo>
                  <a:pt x="108000" y="53333"/>
                </a:lnTo>
                <a:lnTo>
                  <a:pt x="108000"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60" name="Shape 6760"/>
          <p:cNvSpPr/>
          <p:nvPr/>
        </p:nvSpPr>
        <p:spPr>
          <a:xfrm>
            <a:off x="5381625" y="5559425"/>
            <a:ext cx="12699" cy="7937"/>
          </a:xfrm>
          <a:custGeom>
            <a:pathLst>
              <a:path extrusionOk="0" h="120000" w="120000">
                <a:moveTo>
                  <a:pt x="66666" y="30000"/>
                </a:moveTo>
                <a:lnTo>
                  <a:pt x="66666" y="0"/>
                </a:lnTo>
                <a:lnTo>
                  <a:pt x="40000" y="0"/>
                </a:lnTo>
                <a:lnTo>
                  <a:pt x="0" y="30000"/>
                </a:lnTo>
                <a:lnTo>
                  <a:pt x="0" y="75000"/>
                </a:lnTo>
                <a:lnTo>
                  <a:pt x="0" y="105000"/>
                </a:lnTo>
                <a:lnTo>
                  <a:pt x="40000" y="105000"/>
                </a:lnTo>
                <a:lnTo>
                  <a:pt x="66666" y="105000"/>
                </a:lnTo>
                <a:lnTo>
                  <a:pt x="106666" y="75000"/>
                </a:lnTo>
                <a:lnTo>
                  <a:pt x="66666" y="30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61" name="Shape 6761"/>
          <p:cNvSpPr/>
          <p:nvPr/>
        </p:nvSpPr>
        <p:spPr>
          <a:xfrm>
            <a:off x="5422900" y="5426075"/>
            <a:ext cx="12699" cy="9524"/>
          </a:xfrm>
          <a:custGeom>
            <a:pathLst>
              <a:path extrusionOk="0" h="120000" w="120000">
                <a:moveTo>
                  <a:pt x="66666" y="0"/>
                </a:moveTo>
                <a:lnTo>
                  <a:pt x="66666" y="0"/>
                </a:lnTo>
                <a:lnTo>
                  <a:pt x="40000" y="0"/>
                </a:lnTo>
                <a:lnTo>
                  <a:pt x="0" y="0"/>
                </a:lnTo>
                <a:lnTo>
                  <a:pt x="0" y="53333"/>
                </a:lnTo>
                <a:lnTo>
                  <a:pt x="0" y="106666"/>
                </a:lnTo>
                <a:lnTo>
                  <a:pt x="40000" y="106666"/>
                </a:lnTo>
                <a:lnTo>
                  <a:pt x="66666" y="106666"/>
                </a:lnTo>
                <a:lnTo>
                  <a:pt x="106666" y="106666"/>
                </a:lnTo>
                <a:lnTo>
                  <a:pt x="106666" y="53333"/>
                </a:lnTo>
                <a:lnTo>
                  <a:pt x="66666"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62" name="Shape 6762"/>
          <p:cNvSpPr/>
          <p:nvPr/>
        </p:nvSpPr>
        <p:spPr>
          <a:xfrm>
            <a:off x="5365750" y="5429250"/>
            <a:ext cx="11113" cy="7937"/>
          </a:xfrm>
          <a:custGeom>
            <a:pathLst>
              <a:path extrusionOk="0" h="120000" w="120000">
                <a:moveTo>
                  <a:pt x="75000" y="30000"/>
                </a:moveTo>
                <a:lnTo>
                  <a:pt x="75000" y="0"/>
                </a:lnTo>
                <a:lnTo>
                  <a:pt x="30000" y="0"/>
                </a:lnTo>
                <a:lnTo>
                  <a:pt x="0" y="30000"/>
                </a:lnTo>
                <a:lnTo>
                  <a:pt x="0" y="75000"/>
                </a:lnTo>
                <a:lnTo>
                  <a:pt x="0" y="105000"/>
                </a:lnTo>
                <a:lnTo>
                  <a:pt x="30000" y="105000"/>
                </a:lnTo>
                <a:lnTo>
                  <a:pt x="75000" y="105000"/>
                </a:lnTo>
                <a:lnTo>
                  <a:pt x="105000" y="75000"/>
                </a:lnTo>
                <a:lnTo>
                  <a:pt x="75000" y="30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63" name="Shape 6763"/>
          <p:cNvSpPr/>
          <p:nvPr/>
        </p:nvSpPr>
        <p:spPr>
          <a:xfrm>
            <a:off x="5305425" y="5465762"/>
            <a:ext cx="14288" cy="9524"/>
          </a:xfrm>
          <a:custGeom>
            <a:pathLst>
              <a:path extrusionOk="0" h="120000" w="120000">
                <a:moveTo>
                  <a:pt x="48000" y="0"/>
                </a:moveTo>
                <a:lnTo>
                  <a:pt x="48000" y="0"/>
                </a:lnTo>
                <a:lnTo>
                  <a:pt x="0" y="0"/>
                </a:lnTo>
                <a:lnTo>
                  <a:pt x="0" y="53333"/>
                </a:lnTo>
                <a:lnTo>
                  <a:pt x="0" y="106666"/>
                </a:lnTo>
                <a:lnTo>
                  <a:pt x="48000" y="106666"/>
                </a:lnTo>
                <a:lnTo>
                  <a:pt x="48000" y="53333"/>
                </a:lnTo>
                <a:lnTo>
                  <a:pt x="108000" y="53333"/>
                </a:lnTo>
                <a:lnTo>
                  <a:pt x="48000"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64" name="Shape 6764"/>
          <p:cNvSpPr/>
          <p:nvPr/>
        </p:nvSpPr>
        <p:spPr>
          <a:xfrm>
            <a:off x="5318125" y="5502275"/>
            <a:ext cx="14288" cy="9524"/>
          </a:xfrm>
          <a:custGeom>
            <a:pathLst>
              <a:path extrusionOk="0" h="120000" w="120000">
                <a:moveTo>
                  <a:pt x="108000" y="0"/>
                </a:moveTo>
                <a:lnTo>
                  <a:pt x="108000" y="0"/>
                </a:lnTo>
                <a:lnTo>
                  <a:pt x="48000" y="0"/>
                </a:lnTo>
                <a:lnTo>
                  <a:pt x="0" y="0"/>
                </a:lnTo>
                <a:lnTo>
                  <a:pt x="0" y="53333"/>
                </a:lnTo>
                <a:lnTo>
                  <a:pt x="0" y="106666"/>
                </a:lnTo>
                <a:lnTo>
                  <a:pt x="48000" y="106666"/>
                </a:lnTo>
                <a:lnTo>
                  <a:pt x="108000" y="106666"/>
                </a:lnTo>
                <a:lnTo>
                  <a:pt x="108000" y="53333"/>
                </a:lnTo>
                <a:lnTo>
                  <a:pt x="108000"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65" name="Shape 6765"/>
          <p:cNvSpPr/>
          <p:nvPr/>
        </p:nvSpPr>
        <p:spPr>
          <a:xfrm>
            <a:off x="5295900" y="5491162"/>
            <a:ext cx="14288" cy="7937"/>
          </a:xfrm>
          <a:custGeom>
            <a:pathLst>
              <a:path extrusionOk="0" h="120000" w="120000">
                <a:moveTo>
                  <a:pt x="108000" y="30000"/>
                </a:moveTo>
                <a:lnTo>
                  <a:pt x="48000" y="0"/>
                </a:lnTo>
                <a:lnTo>
                  <a:pt x="48000" y="30000"/>
                </a:lnTo>
                <a:lnTo>
                  <a:pt x="0" y="30000"/>
                </a:lnTo>
                <a:lnTo>
                  <a:pt x="0" y="75000"/>
                </a:lnTo>
                <a:lnTo>
                  <a:pt x="48000" y="75000"/>
                </a:lnTo>
                <a:lnTo>
                  <a:pt x="48000" y="105000"/>
                </a:lnTo>
                <a:lnTo>
                  <a:pt x="108000" y="75000"/>
                </a:lnTo>
                <a:lnTo>
                  <a:pt x="108000" y="30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66" name="Shape 6766"/>
          <p:cNvSpPr/>
          <p:nvPr/>
        </p:nvSpPr>
        <p:spPr>
          <a:xfrm>
            <a:off x="4938712" y="5400675"/>
            <a:ext cx="242886" cy="173037"/>
          </a:xfrm>
          <a:custGeom>
            <a:pathLst>
              <a:path extrusionOk="0" h="120000" w="120000">
                <a:moveTo>
                  <a:pt x="50232" y="0"/>
                </a:moveTo>
                <a:lnTo>
                  <a:pt x="50232" y="0"/>
                </a:lnTo>
                <a:lnTo>
                  <a:pt x="55116" y="0"/>
                </a:lnTo>
                <a:lnTo>
                  <a:pt x="58604" y="710"/>
                </a:lnTo>
                <a:lnTo>
                  <a:pt x="63488" y="2130"/>
                </a:lnTo>
                <a:lnTo>
                  <a:pt x="66976" y="2130"/>
                </a:lnTo>
                <a:lnTo>
                  <a:pt x="69069" y="3550"/>
                </a:lnTo>
                <a:lnTo>
                  <a:pt x="73255" y="4970"/>
                </a:lnTo>
                <a:lnTo>
                  <a:pt x="76744" y="6390"/>
                </a:lnTo>
                <a:lnTo>
                  <a:pt x="80930" y="7100"/>
                </a:lnTo>
                <a:lnTo>
                  <a:pt x="83720" y="7100"/>
                </a:lnTo>
                <a:lnTo>
                  <a:pt x="87906" y="8520"/>
                </a:lnTo>
                <a:lnTo>
                  <a:pt x="90000" y="9940"/>
                </a:lnTo>
                <a:lnTo>
                  <a:pt x="94186" y="11360"/>
                </a:lnTo>
                <a:lnTo>
                  <a:pt x="95581" y="12781"/>
                </a:lnTo>
                <a:lnTo>
                  <a:pt x="99069" y="14201"/>
                </a:lnTo>
                <a:lnTo>
                  <a:pt x="100465" y="15621"/>
                </a:lnTo>
                <a:lnTo>
                  <a:pt x="102558" y="17041"/>
                </a:lnTo>
                <a:lnTo>
                  <a:pt x="104651" y="19171"/>
                </a:lnTo>
                <a:lnTo>
                  <a:pt x="105348" y="20591"/>
                </a:lnTo>
                <a:lnTo>
                  <a:pt x="107441" y="23431"/>
                </a:lnTo>
                <a:lnTo>
                  <a:pt x="108837" y="25562"/>
                </a:lnTo>
                <a:lnTo>
                  <a:pt x="108837" y="28402"/>
                </a:lnTo>
                <a:lnTo>
                  <a:pt x="110930" y="31242"/>
                </a:lnTo>
                <a:lnTo>
                  <a:pt x="111627" y="34082"/>
                </a:lnTo>
                <a:lnTo>
                  <a:pt x="112325" y="37633"/>
                </a:lnTo>
                <a:lnTo>
                  <a:pt x="113023" y="40473"/>
                </a:lnTo>
                <a:lnTo>
                  <a:pt x="114418" y="44023"/>
                </a:lnTo>
                <a:lnTo>
                  <a:pt x="116511" y="47573"/>
                </a:lnTo>
                <a:lnTo>
                  <a:pt x="117906" y="51834"/>
                </a:lnTo>
                <a:lnTo>
                  <a:pt x="119302" y="56094"/>
                </a:lnTo>
                <a:lnTo>
                  <a:pt x="119302" y="60355"/>
                </a:lnTo>
                <a:lnTo>
                  <a:pt x="119302" y="63905"/>
                </a:lnTo>
                <a:lnTo>
                  <a:pt x="119302" y="66745"/>
                </a:lnTo>
                <a:lnTo>
                  <a:pt x="117906" y="70295"/>
                </a:lnTo>
                <a:lnTo>
                  <a:pt x="115116" y="74556"/>
                </a:lnTo>
                <a:lnTo>
                  <a:pt x="113720" y="79526"/>
                </a:lnTo>
                <a:lnTo>
                  <a:pt x="110930" y="84497"/>
                </a:lnTo>
                <a:lnTo>
                  <a:pt x="108139" y="89467"/>
                </a:lnTo>
                <a:lnTo>
                  <a:pt x="105348" y="93727"/>
                </a:lnTo>
                <a:lnTo>
                  <a:pt x="102558" y="97278"/>
                </a:lnTo>
                <a:lnTo>
                  <a:pt x="100465" y="100118"/>
                </a:lnTo>
                <a:lnTo>
                  <a:pt x="97674" y="102248"/>
                </a:lnTo>
                <a:lnTo>
                  <a:pt x="92790" y="105798"/>
                </a:lnTo>
                <a:lnTo>
                  <a:pt x="86511" y="110059"/>
                </a:lnTo>
                <a:lnTo>
                  <a:pt x="79534" y="114319"/>
                </a:lnTo>
                <a:lnTo>
                  <a:pt x="70465" y="117869"/>
                </a:lnTo>
                <a:lnTo>
                  <a:pt x="62093" y="119289"/>
                </a:lnTo>
                <a:lnTo>
                  <a:pt x="53720" y="119289"/>
                </a:lnTo>
                <a:lnTo>
                  <a:pt x="44651" y="117159"/>
                </a:lnTo>
                <a:lnTo>
                  <a:pt x="41860" y="115739"/>
                </a:lnTo>
                <a:lnTo>
                  <a:pt x="38372" y="114319"/>
                </a:lnTo>
                <a:lnTo>
                  <a:pt x="34883" y="111479"/>
                </a:lnTo>
                <a:lnTo>
                  <a:pt x="30000" y="109349"/>
                </a:lnTo>
                <a:lnTo>
                  <a:pt x="25813" y="106508"/>
                </a:lnTo>
                <a:lnTo>
                  <a:pt x="22325" y="104378"/>
                </a:lnTo>
                <a:lnTo>
                  <a:pt x="19534" y="101538"/>
                </a:lnTo>
                <a:lnTo>
                  <a:pt x="16744" y="98698"/>
                </a:lnTo>
                <a:lnTo>
                  <a:pt x="13953" y="95857"/>
                </a:lnTo>
                <a:lnTo>
                  <a:pt x="12558" y="91597"/>
                </a:lnTo>
                <a:lnTo>
                  <a:pt x="9767" y="86627"/>
                </a:lnTo>
                <a:lnTo>
                  <a:pt x="7674" y="80946"/>
                </a:lnTo>
                <a:lnTo>
                  <a:pt x="5581" y="75266"/>
                </a:lnTo>
                <a:lnTo>
                  <a:pt x="4883" y="70295"/>
                </a:lnTo>
                <a:lnTo>
                  <a:pt x="2093" y="65325"/>
                </a:lnTo>
                <a:lnTo>
                  <a:pt x="1395" y="61775"/>
                </a:lnTo>
                <a:lnTo>
                  <a:pt x="697" y="57514"/>
                </a:lnTo>
                <a:lnTo>
                  <a:pt x="0" y="52544"/>
                </a:lnTo>
                <a:lnTo>
                  <a:pt x="0" y="47573"/>
                </a:lnTo>
                <a:lnTo>
                  <a:pt x="697" y="41893"/>
                </a:lnTo>
                <a:lnTo>
                  <a:pt x="1395" y="36213"/>
                </a:lnTo>
                <a:lnTo>
                  <a:pt x="3488" y="30532"/>
                </a:lnTo>
                <a:lnTo>
                  <a:pt x="4883" y="26982"/>
                </a:lnTo>
                <a:lnTo>
                  <a:pt x="7674" y="24142"/>
                </a:lnTo>
                <a:lnTo>
                  <a:pt x="12558" y="19171"/>
                </a:lnTo>
                <a:lnTo>
                  <a:pt x="16744" y="14911"/>
                </a:lnTo>
                <a:lnTo>
                  <a:pt x="19534" y="10650"/>
                </a:lnTo>
                <a:lnTo>
                  <a:pt x="24418" y="7100"/>
                </a:lnTo>
                <a:lnTo>
                  <a:pt x="28604" y="6390"/>
                </a:lnTo>
                <a:lnTo>
                  <a:pt x="32093" y="4970"/>
                </a:lnTo>
                <a:lnTo>
                  <a:pt x="36279" y="3550"/>
                </a:lnTo>
                <a:lnTo>
                  <a:pt x="39767" y="2130"/>
                </a:lnTo>
                <a:lnTo>
                  <a:pt x="43953" y="1420"/>
                </a:lnTo>
                <a:lnTo>
                  <a:pt x="48139" y="710"/>
                </a:lnTo>
                <a:lnTo>
                  <a:pt x="49534" y="0"/>
                </a:lnTo>
                <a:lnTo>
                  <a:pt x="50232" y="0"/>
                </a:lnTo>
              </a:path>
            </a:pathLst>
          </a:custGeom>
          <a:solidFill>
            <a:srgbClr val="FF9933"/>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67" name="Shape 6767"/>
          <p:cNvSpPr/>
          <p:nvPr/>
        </p:nvSpPr>
        <p:spPr>
          <a:xfrm>
            <a:off x="5010150" y="5422900"/>
            <a:ext cx="14288" cy="3174"/>
          </a:xfrm>
          <a:custGeom>
            <a:pathLst>
              <a:path extrusionOk="0" h="120000" w="120000">
                <a:moveTo>
                  <a:pt x="21818" y="40000"/>
                </a:moveTo>
                <a:lnTo>
                  <a:pt x="43636" y="0"/>
                </a:lnTo>
                <a:lnTo>
                  <a:pt x="65454" y="0"/>
                </a:lnTo>
                <a:lnTo>
                  <a:pt x="76363" y="0"/>
                </a:lnTo>
                <a:lnTo>
                  <a:pt x="87272" y="0"/>
                </a:lnTo>
                <a:lnTo>
                  <a:pt x="98181" y="0"/>
                </a:lnTo>
                <a:lnTo>
                  <a:pt x="109090" y="40000"/>
                </a:lnTo>
                <a:lnTo>
                  <a:pt x="98181" y="40000"/>
                </a:lnTo>
                <a:lnTo>
                  <a:pt x="98181" y="80000"/>
                </a:lnTo>
                <a:lnTo>
                  <a:pt x="87272" y="80000"/>
                </a:lnTo>
                <a:lnTo>
                  <a:pt x="76363" y="80000"/>
                </a:lnTo>
                <a:lnTo>
                  <a:pt x="65454" y="80000"/>
                </a:lnTo>
                <a:lnTo>
                  <a:pt x="54545" y="80000"/>
                </a:lnTo>
                <a:lnTo>
                  <a:pt x="43636" y="80000"/>
                </a:lnTo>
                <a:lnTo>
                  <a:pt x="32727" y="80000"/>
                </a:lnTo>
                <a:lnTo>
                  <a:pt x="21818" y="80000"/>
                </a:lnTo>
                <a:lnTo>
                  <a:pt x="10909" y="40000"/>
                </a:lnTo>
                <a:lnTo>
                  <a:pt x="0" y="40000"/>
                </a:lnTo>
                <a:lnTo>
                  <a:pt x="10909" y="40000"/>
                </a:lnTo>
                <a:lnTo>
                  <a:pt x="21818" y="40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68" name="Shape 6768"/>
          <p:cNvSpPr/>
          <p:nvPr/>
        </p:nvSpPr>
        <p:spPr>
          <a:xfrm>
            <a:off x="5010150" y="5422900"/>
            <a:ext cx="30162" cy="12699"/>
          </a:xfrm>
          <a:custGeom>
            <a:pathLst>
              <a:path extrusionOk="0" h="120000" w="120000">
                <a:moveTo>
                  <a:pt x="21818" y="27692"/>
                </a:moveTo>
                <a:lnTo>
                  <a:pt x="21818" y="27692"/>
                </a:lnTo>
                <a:lnTo>
                  <a:pt x="49090" y="18461"/>
                </a:lnTo>
                <a:lnTo>
                  <a:pt x="65454" y="9230"/>
                </a:lnTo>
                <a:lnTo>
                  <a:pt x="70909" y="9230"/>
                </a:lnTo>
                <a:lnTo>
                  <a:pt x="76363" y="0"/>
                </a:lnTo>
                <a:lnTo>
                  <a:pt x="98181" y="9230"/>
                </a:lnTo>
                <a:lnTo>
                  <a:pt x="109090" y="18461"/>
                </a:lnTo>
                <a:lnTo>
                  <a:pt x="114545" y="36923"/>
                </a:lnTo>
                <a:lnTo>
                  <a:pt x="114545" y="55384"/>
                </a:lnTo>
                <a:lnTo>
                  <a:pt x="109090" y="64615"/>
                </a:lnTo>
                <a:lnTo>
                  <a:pt x="103636" y="83076"/>
                </a:lnTo>
                <a:lnTo>
                  <a:pt x="92727" y="92307"/>
                </a:lnTo>
                <a:lnTo>
                  <a:pt x="76363" y="101538"/>
                </a:lnTo>
                <a:lnTo>
                  <a:pt x="70909" y="110769"/>
                </a:lnTo>
                <a:lnTo>
                  <a:pt x="60000" y="110769"/>
                </a:lnTo>
                <a:lnTo>
                  <a:pt x="43636" y="110769"/>
                </a:lnTo>
                <a:lnTo>
                  <a:pt x="38181" y="101538"/>
                </a:lnTo>
                <a:lnTo>
                  <a:pt x="21818" y="83076"/>
                </a:lnTo>
                <a:lnTo>
                  <a:pt x="10909" y="73846"/>
                </a:lnTo>
                <a:lnTo>
                  <a:pt x="0" y="73846"/>
                </a:lnTo>
                <a:lnTo>
                  <a:pt x="0" y="64615"/>
                </a:lnTo>
                <a:lnTo>
                  <a:pt x="0" y="55384"/>
                </a:lnTo>
                <a:lnTo>
                  <a:pt x="5454" y="36923"/>
                </a:lnTo>
                <a:lnTo>
                  <a:pt x="16363" y="27692"/>
                </a:lnTo>
                <a:lnTo>
                  <a:pt x="21818" y="27692"/>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69" name="Shape 6769"/>
          <p:cNvSpPr/>
          <p:nvPr/>
        </p:nvSpPr>
        <p:spPr>
          <a:xfrm>
            <a:off x="5086350" y="5519737"/>
            <a:ext cx="15875" cy="4762"/>
          </a:xfrm>
          <a:custGeom>
            <a:pathLst>
              <a:path extrusionOk="0" h="120000" w="120000">
                <a:moveTo>
                  <a:pt x="21818" y="0"/>
                </a:moveTo>
                <a:lnTo>
                  <a:pt x="43636" y="0"/>
                </a:lnTo>
                <a:lnTo>
                  <a:pt x="65454" y="0"/>
                </a:lnTo>
                <a:lnTo>
                  <a:pt x="76363" y="0"/>
                </a:lnTo>
                <a:lnTo>
                  <a:pt x="87272" y="0"/>
                </a:lnTo>
                <a:lnTo>
                  <a:pt x="98181" y="0"/>
                </a:lnTo>
                <a:lnTo>
                  <a:pt x="109090" y="24000"/>
                </a:lnTo>
                <a:lnTo>
                  <a:pt x="98181" y="48000"/>
                </a:lnTo>
                <a:lnTo>
                  <a:pt x="87272" y="72000"/>
                </a:lnTo>
                <a:lnTo>
                  <a:pt x="76363" y="72000"/>
                </a:lnTo>
                <a:lnTo>
                  <a:pt x="65454" y="72000"/>
                </a:lnTo>
                <a:lnTo>
                  <a:pt x="54545" y="96000"/>
                </a:lnTo>
                <a:lnTo>
                  <a:pt x="43636" y="96000"/>
                </a:lnTo>
                <a:lnTo>
                  <a:pt x="32727" y="72000"/>
                </a:lnTo>
                <a:lnTo>
                  <a:pt x="10909" y="72000"/>
                </a:lnTo>
                <a:lnTo>
                  <a:pt x="10909" y="48000"/>
                </a:lnTo>
                <a:lnTo>
                  <a:pt x="0" y="48000"/>
                </a:lnTo>
                <a:lnTo>
                  <a:pt x="0" y="24000"/>
                </a:lnTo>
                <a:lnTo>
                  <a:pt x="10909" y="24000"/>
                </a:lnTo>
                <a:lnTo>
                  <a:pt x="21818"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70" name="Shape 6770"/>
          <p:cNvSpPr/>
          <p:nvPr/>
        </p:nvSpPr>
        <p:spPr>
          <a:xfrm>
            <a:off x="5086350" y="5519737"/>
            <a:ext cx="31750" cy="14287"/>
          </a:xfrm>
          <a:custGeom>
            <a:pathLst>
              <a:path extrusionOk="0" h="120000" w="120000">
                <a:moveTo>
                  <a:pt x="21818" y="8000"/>
                </a:moveTo>
                <a:lnTo>
                  <a:pt x="21818" y="8000"/>
                </a:lnTo>
                <a:lnTo>
                  <a:pt x="49090" y="8000"/>
                </a:lnTo>
                <a:lnTo>
                  <a:pt x="65454" y="8000"/>
                </a:lnTo>
                <a:lnTo>
                  <a:pt x="70909" y="0"/>
                </a:lnTo>
                <a:lnTo>
                  <a:pt x="81818" y="0"/>
                </a:lnTo>
                <a:lnTo>
                  <a:pt x="98181" y="0"/>
                </a:lnTo>
                <a:lnTo>
                  <a:pt x="109090" y="8000"/>
                </a:lnTo>
                <a:lnTo>
                  <a:pt x="114545" y="24000"/>
                </a:lnTo>
                <a:lnTo>
                  <a:pt x="114545" y="40000"/>
                </a:lnTo>
                <a:lnTo>
                  <a:pt x="109090" y="56000"/>
                </a:lnTo>
                <a:lnTo>
                  <a:pt x="103636" y="64000"/>
                </a:lnTo>
                <a:lnTo>
                  <a:pt x="92727" y="72000"/>
                </a:lnTo>
                <a:lnTo>
                  <a:pt x="81818" y="80000"/>
                </a:lnTo>
                <a:lnTo>
                  <a:pt x="70909" y="88000"/>
                </a:lnTo>
                <a:lnTo>
                  <a:pt x="60000" y="104000"/>
                </a:lnTo>
                <a:lnTo>
                  <a:pt x="49090" y="112000"/>
                </a:lnTo>
                <a:lnTo>
                  <a:pt x="43636" y="104000"/>
                </a:lnTo>
                <a:lnTo>
                  <a:pt x="32727" y="88000"/>
                </a:lnTo>
                <a:lnTo>
                  <a:pt x="10909" y="72000"/>
                </a:lnTo>
                <a:lnTo>
                  <a:pt x="5454" y="64000"/>
                </a:lnTo>
                <a:lnTo>
                  <a:pt x="0" y="48000"/>
                </a:lnTo>
                <a:lnTo>
                  <a:pt x="0" y="32000"/>
                </a:lnTo>
                <a:lnTo>
                  <a:pt x="10909" y="16000"/>
                </a:lnTo>
                <a:lnTo>
                  <a:pt x="16363" y="8000"/>
                </a:lnTo>
                <a:lnTo>
                  <a:pt x="21818" y="8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71" name="Shape 6771"/>
          <p:cNvSpPr/>
          <p:nvPr/>
        </p:nvSpPr>
        <p:spPr>
          <a:xfrm>
            <a:off x="5073650" y="5435600"/>
            <a:ext cx="1587" cy="4763"/>
          </a:xfrm>
          <a:custGeom>
            <a:pathLst>
              <a:path extrusionOk="0" h="120000" w="120000">
                <a:moveTo>
                  <a:pt x="80000" y="30000"/>
                </a:moveTo>
                <a:lnTo>
                  <a:pt x="80000" y="60000"/>
                </a:lnTo>
                <a:lnTo>
                  <a:pt x="40000" y="90000"/>
                </a:lnTo>
                <a:lnTo>
                  <a:pt x="0" y="90000"/>
                </a:lnTo>
                <a:lnTo>
                  <a:pt x="0" y="60000"/>
                </a:lnTo>
                <a:lnTo>
                  <a:pt x="0" y="0"/>
                </a:lnTo>
                <a:lnTo>
                  <a:pt x="80000" y="0"/>
                </a:lnTo>
                <a:lnTo>
                  <a:pt x="80000" y="30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72" name="Shape 6772"/>
          <p:cNvSpPr/>
          <p:nvPr/>
        </p:nvSpPr>
        <p:spPr>
          <a:xfrm>
            <a:off x="5073650" y="5435600"/>
            <a:ext cx="14288" cy="14288"/>
          </a:xfrm>
          <a:custGeom>
            <a:pathLst>
              <a:path extrusionOk="0" h="120000" w="120000">
                <a:moveTo>
                  <a:pt x="0" y="51428"/>
                </a:moveTo>
                <a:lnTo>
                  <a:pt x="0" y="51428"/>
                </a:lnTo>
                <a:lnTo>
                  <a:pt x="12000" y="77142"/>
                </a:lnTo>
                <a:lnTo>
                  <a:pt x="24000" y="94285"/>
                </a:lnTo>
                <a:lnTo>
                  <a:pt x="36000" y="111428"/>
                </a:lnTo>
                <a:lnTo>
                  <a:pt x="60000" y="111428"/>
                </a:lnTo>
                <a:lnTo>
                  <a:pt x="84000" y="102857"/>
                </a:lnTo>
                <a:lnTo>
                  <a:pt x="96000" y="94285"/>
                </a:lnTo>
                <a:lnTo>
                  <a:pt x="96000" y="85714"/>
                </a:lnTo>
                <a:lnTo>
                  <a:pt x="96000" y="77142"/>
                </a:lnTo>
                <a:lnTo>
                  <a:pt x="108000" y="17142"/>
                </a:lnTo>
                <a:lnTo>
                  <a:pt x="12000" y="0"/>
                </a:lnTo>
                <a:lnTo>
                  <a:pt x="0" y="51428"/>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73" name="Shape 6773"/>
          <p:cNvSpPr/>
          <p:nvPr/>
        </p:nvSpPr>
        <p:spPr>
          <a:xfrm>
            <a:off x="4984750" y="5467350"/>
            <a:ext cx="1587" cy="3174"/>
          </a:xfrm>
          <a:custGeom>
            <a:pathLst>
              <a:path extrusionOk="0" h="120000" w="120000">
                <a:moveTo>
                  <a:pt x="80000" y="60000"/>
                </a:moveTo>
                <a:lnTo>
                  <a:pt x="80000" y="60000"/>
                </a:lnTo>
                <a:lnTo>
                  <a:pt x="40000" y="90000"/>
                </a:lnTo>
                <a:lnTo>
                  <a:pt x="0" y="90000"/>
                </a:lnTo>
                <a:lnTo>
                  <a:pt x="0" y="60000"/>
                </a:lnTo>
                <a:lnTo>
                  <a:pt x="0" y="0"/>
                </a:lnTo>
                <a:lnTo>
                  <a:pt x="40000" y="0"/>
                </a:lnTo>
                <a:lnTo>
                  <a:pt x="80000" y="60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74" name="Shape 6774"/>
          <p:cNvSpPr/>
          <p:nvPr/>
        </p:nvSpPr>
        <p:spPr>
          <a:xfrm>
            <a:off x="4984750" y="5467350"/>
            <a:ext cx="14288" cy="14288"/>
          </a:xfrm>
          <a:custGeom>
            <a:pathLst>
              <a:path extrusionOk="0" h="120000" w="120000">
                <a:moveTo>
                  <a:pt x="0" y="59999"/>
                </a:moveTo>
                <a:lnTo>
                  <a:pt x="0" y="59999"/>
                </a:lnTo>
                <a:lnTo>
                  <a:pt x="12000" y="77142"/>
                </a:lnTo>
                <a:lnTo>
                  <a:pt x="24000" y="94285"/>
                </a:lnTo>
                <a:lnTo>
                  <a:pt x="36000" y="111428"/>
                </a:lnTo>
                <a:lnTo>
                  <a:pt x="72000" y="111428"/>
                </a:lnTo>
                <a:lnTo>
                  <a:pt x="84000" y="102857"/>
                </a:lnTo>
                <a:lnTo>
                  <a:pt x="96000" y="94285"/>
                </a:lnTo>
                <a:lnTo>
                  <a:pt x="108000" y="85714"/>
                </a:lnTo>
                <a:lnTo>
                  <a:pt x="108000" y="77142"/>
                </a:lnTo>
                <a:lnTo>
                  <a:pt x="108000" y="17142"/>
                </a:lnTo>
                <a:lnTo>
                  <a:pt x="24000" y="0"/>
                </a:lnTo>
                <a:lnTo>
                  <a:pt x="0" y="59999"/>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75" name="Shape 6775"/>
          <p:cNvSpPr/>
          <p:nvPr/>
        </p:nvSpPr>
        <p:spPr>
          <a:xfrm>
            <a:off x="5018087" y="5505450"/>
            <a:ext cx="6349" cy="4763"/>
          </a:xfrm>
          <a:custGeom>
            <a:pathLst>
              <a:path extrusionOk="0" h="120000" w="120000">
                <a:moveTo>
                  <a:pt x="0" y="60000"/>
                </a:moveTo>
                <a:lnTo>
                  <a:pt x="0" y="60000"/>
                </a:lnTo>
                <a:lnTo>
                  <a:pt x="24000" y="90000"/>
                </a:lnTo>
                <a:lnTo>
                  <a:pt x="48000" y="90000"/>
                </a:lnTo>
                <a:lnTo>
                  <a:pt x="72000" y="90000"/>
                </a:lnTo>
                <a:lnTo>
                  <a:pt x="96000" y="90000"/>
                </a:lnTo>
                <a:lnTo>
                  <a:pt x="48000" y="0"/>
                </a:lnTo>
                <a:lnTo>
                  <a:pt x="0" y="0"/>
                </a:lnTo>
                <a:lnTo>
                  <a:pt x="0" y="60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76" name="Shape 6776"/>
          <p:cNvSpPr/>
          <p:nvPr/>
        </p:nvSpPr>
        <p:spPr>
          <a:xfrm>
            <a:off x="5018087" y="5505450"/>
            <a:ext cx="22225" cy="14288"/>
          </a:xfrm>
          <a:custGeom>
            <a:pathLst>
              <a:path extrusionOk="0" h="120000" w="120000">
                <a:moveTo>
                  <a:pt x="0" y="59999"/>
                </a:moveTo>
                <a:lnTo>
                  <a:pt x="0" y="59999"/>
                </a:lnTo>
                <a:lnTo>
                  <a:pt x="7500" y="77142"/>
                </a:lnTo>
                <a:lnTo>
                  <a:pt x="15000" y="94285"/>
                </a:lnTo>
                <a:lnTo>
                  <a:pt x="22500" y="111428"/>
                </a:lnTo>
                <a:lnTo>
                  <a:pt x="45000" y="111428"/>
                </a:lnTo>
                <a:lnTo>
                  <a:pt x="60000" y="111428"/>
                </a:lnTo>
                <a:lnTo>
                  <a:pt x="90000" y="102857"/>
                </a:lnTo>
                <a:lnTo>
                  <a:pt x="112500" y="94285"/>
                </a:lnTo>
                <a:lnTo>
                  <a:pt x="67500" y="17142"/>
                </a:lnTo>
                <a:lnTo>
                  <a:pt x="7500" y="0"/>
                </a:lnTo>
                <a:lnTo>
                  <a:pt x="0" y="59999"/>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77" name="Shape 6777"/>
          <p:cNvSpPr/>
          <p:nvPr/>
        </p:nvSpPr>
        <p:spPr>
          <a:xfrm>
            <a:off x="5076825" y="5481637"/>
            <a:ext cx="15875" cy="4762"/>
          </a:xfrm>
          <a:custGeom>
            <a:pathLst>
              <a:path extrusionOk="0" h="120000" w="120000">
                <a:moveTo>
                  <a:pt x="98181" y="0"/>
                </a:moveTo>
                <a:lnTo>
                  <a:pt x="87272" y="24000"/>
                </a:lnTo>
                <a:lnTo>
                  <a:pt x="76363" y="48000"/>
                </a:lnTo>
                <a:lnTo>
                  <a:pt x="65454" y="48000"/>
                </a:lnTo>
                <a:lnTo>
                  <a:pt x="43636" y="48000"/>
                </a:lnTo>
                <a:lnTo>
                  <a:pt x="32727" y="48000"/>
                </a:lnTo>
                <a:lnTo>
                  <a:pt x="21818" y="48000"/>
                </a:lnTo>
                <a:lnTo>
                  <a:pt x="10909" y="48000"/>
                </a:lnTo>
                <a:lnTo>
                  <a:pt x="0" y="48000"/>
                </a:lnTo>
                <a:lnTo>
                  <a:pt x="0" y="72000"/>
                </a:lnTo>
                <a:lnTo>
                  <a:pt x="10909" y="72000"/>
                </a:lnTo>
                <a:lnTo>
                  <a:pt x="21818" y="72000"/>
                </a:lnTo>
                <a:lnTo>
                  <a:pt x="43636" y="96000"/>
                </a:lnTo>
                <a:lnTo>
                  <a:pt x="54545" y="96000"/>
                </a:lnTo>
                <a:lnTo>
                  <a:pt x="76363" y="96000"/>
                </a:lnTo>
                <a:lnTo>
                  <a:pt x="98181" y="96000"/>
                </a:lnTo>
                <a:lnTo>
                  <a:pt x="109090" y="72000"/>
                </a:lnTo>
                <a:lnTo>
                  <a:pt x="109090" y="48000"/>
                </a:lnTo>
                <a:lnTo>
                  <a:pt x="98181" y="24000"/>
                </a:lnTo>
                <a:lnTo>
                  <a:pt x="98181"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78" name="Shape 6778"/>
          <p:cNvSpPr/>
          <p:nvPr/>
        </p:nvSpPr>
        <p:spPr>
          <a:xfrm>
            <a:off x="5076825" y="5481637"/>
            <a:ext cx="33338" cy="15875"/>
          </a:xfrm>
          <a:custGeom>
            <a:pathLst>
              <a:path extrusionOk="0" h="120000" w="120000">
                <a:moveTo>
                  <a:pt x="109090" y="0"/>
                </a:moveTo>
                <a:lnTo>
                  <a:pt x="109090" y="0"/>
                </a:lnTo>
                <a:lnTo>
                  <a:pt x="98181" y="32000"/>
                </a:lnTo>
                <a:lnTo>
                  <a:pt x="81818" y="56000"/>
                </a:lnTo>
                <a:lnTo>
                  <a:pt x="76363" y="64000"/>
                </a:lnTo>
                <a:lnTo>
                  <a:pt x="65454" y="64000"/>
                </a:lnTo>
                <a:lnTo>
                  <a:pt x="49090" y="56000"/>
                </a:lnTo>
                <a:lnTo>
                  <a:pt x="38181" y="56000"/>
                </a:lnTo>
                <a:lnTo>
                  <a:pt x="21818" y="56000"/>
                </a:lnTo>
                <a:lnTo>
                  <a:pt x="10909" y="56000"/>
                </a:lnTo>
                <a:lnTo>
                  <a:pt x="5454" y="56000"/>
                </a:lnTo>
                <a:lnTo>
                  <a:pt x="0" y="64000"/>
                </a:lnTo>
                <a:lnTo>
                  <a:pt x="0" y="80000"/>
                </a:lnTo>
                <a:lnTo>
                  <a:pt x="5454" y="88000"/>
                </a:lnTo>
                <a:lnTo>
                  <a:pt x="21818" y="96000"/>
                </a:lnTo>
                <a:lnTo>
                  <a:pt x="43636" y="104000"/>
                </a:lnTo>
                <a:lnTo>
                  <a:pt x="49090" y="112000"/>
                </a:lnTo>
                <a:lnTo>
                  <a:pt x="60000" y="112000"/>
                </a:lnTo>
                <a:lnTo>
                  <a:pt x="76363" y="112000"/>
                </a:lnTo>
                <a:lnTo>
                  <a:pt x="81818" y="112000"/>
                </a:lnTo>
                <a:lnTo>
                  <a:pt x="103636" y="104000"/>
                </a:lnTo>
                <a:lnTo>
                  <a:pt x="109090" y="104000"/>
                </a:lnTo>
                <a:lnTo>
                  <a:pt x="114545" y="80000"/>
                </a:lnTo>
                <a:lnTo>
                  <a:pt x="114545" y="48000"/>
                </a:lnTo>
                <a:lnTo>
                  <a:pt x="109090" y="16000"/>
                </a:lnTo>
                <a:lnTo>
                  <a:pt x="109090"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79" name="Shape 6779"/>
          <p:cNvSpPr/>
          <p:nvPr/>
        </p:nvSpPr>
        <p:spPr>
          <a:xfrm>
            <a:off x="5022850" y="5464175"/>
            <a:ext cx="12699" cy="4763"/>
          </a:xfrm>
          <a:custGeom>
            <a:pathLst>
              <a:path extrusionOk="0" h="120000" w="120000">
                <a:moveTo>
                  <a:pt x="106666" y="90000"/>
                </a:moveTo>
                <a:lnTo>
                  <a:pt x="40000" y="60000"/>
                </a:lnTo>
                <a:lnTo>
                  <a:pt x="0" y="30000"/>
                </a:lnTo>
                <a:lnTo>
                  <a:pt x="40000" y="0"/>
                </a:lnTo>
                <a:lnTo>
                  <a:pt x="106666" y="90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80" name="Shape 6780"/>
          <p:cNvSpPr/>
          <p:nvPr/>
        </p:nvSpPr>
        <p:spPr>
          <a:xfrm>
            <a:off x="5035550" y="5467350"/>
            <a:ext cx="3174" cy="9524"/>
          </a:xfrm>
          <a:custGeom>
            <a:pathLst>
              <a:path extrusionOk="0" h="120000" w="120000">
                <a:moveTo>
                  <a:pt x="0" y="0"/>
                </a:moveTo>
                <a:lnTo>
                  <a:pt x="0" y="0"/>
                </a:lnTo>
                <a:lnTo>
                  <a:pt x="60000" y="45000"/>
                </a:lnTo>
                <a:lnTo>
                  <a:pt x="90000" y="75000"/>
                </a:lnTo>
                <a:lnTo>
                  <a:pt x="60000" y="105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81" name="Shape 6781"/>
          <p:cNvSpPr/>
          <p:nvPr/>
        </p:nvSpPr>
        <p:spPr>
          <a:xfrm>
            <a:off x="5116512" y="5462587"/>
            <a:ext cx="9524" cy="17461"/>
          </a:xfrm>
          <a:custGeom>
            <a:pathLst>
              <a:path extrusionOk="0" h="120000" w="120000">
                <a:moveTo>
                  <a:pt x="102857" y="0"/>
                </a:moveTo>
                <a:lnTo>
                  <a:pt x="85714" y="14117"/>
                </a:lnTo>
                <a:lnTo>
                  <a:pt x="85714" y="28235"/>
                </a:lnTo>
                <a:lnTo>
                  <a:pt x="85714" y="49411"/>
                </a:lnTo>
                <a:lnTo>
                  <a:pt x="68571" y="56470"/>
                </a:lnTo>
                <a:lnTo>
                  <a:pt x="34285" y="56470"/>
                </a:lnTo>
                <a:lnTo>
                  <a:pt x="34285" y="63529"/>
                </a:lnTo>
                <a:lnTo>
                  <a:pt x="17142" y="70588"/>
                </a:lnTo>
                <a:lnTo>
                  <a:pt x="17142" y="84705"/>
                </a:lnTo>
                <a:lnTo>
                  <a:pt x="0" y="98823"/>
                </a:lnTo>
                <a:lnTo>
                  <a:pt x="0" y="112941"/>
                </a:lnTo>
                <a:lnTo>
                  <a:pt x="102857"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82" name="Shape 6782"/>
          <p:cNvSpPr/>
          <p:nvPr/>
        </p:nvSpPr>
        <p:spPr>
          <a:xfrm>
            <a:off x="5124450" y="5462587"/>
            <a:ext cx="11113" cy="26987"/>
          </a:xfrm>
          <a:custGeom>
            <a:pathLst>
              <a:path extrusionOk="0" h="120000" w="120000">
                <a:moveTo>
                  <a:pt x="0" y="0"/>
                </a:moveTo>
                <a:lnTo>
                  <a:pt x="0" y="0"/>
                </a:lnTo>
                <a:lnTo>
                  <a:pt x="20000" y="17777"/>
                </a:lnTo>
                <a:lnTo>
                  <a:pt x="20000" y="31111"/>
                </a:lnTo>
                <a:lnTo>
                  <a:pt x="20000" y="48888"/>
                </a:lnTo>
                <a:lnTo>
                  <a:pt x="20000" y="53333"/>
                </a:lnTo>
                <a:lnTo>
                  <a:pt x="40000" y="57777"/>
                </a:lnTo>
                <a:lnTo>
                  <a:pt x="60000" y="57777"/>
                </a:lnTo>
                <a:lnTo>
                  <a:pt x="60000" y="66666"/>
                </a:lnTo>
                <a:lnTo>
                  <a:pt x="80000" y="75555"/>
                </a:lnTo>
                <a:lnTo>
                  <a:pt x="80000" y="84444"/>
                </a:lnTo>
                <a:lnTo>
                  <a:pt x="100000" y="97777"/>
                </a:lnTo>
                <a:lnTo>
                  <a:pt x="100000" y="115555"/>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83" name="Shape 6783"/>
          <p:cNvSpPr/>
          <p:nvPr/>
        </p:nvSpPr>
        <p:spPr>
          <a:xfrm>
            <a:off x="5113337" y="5497512"/>
            <a:ext cx="26987" cy="7937"/>
          </a:xfrm>
          <a:custGeom>
            <a:pathLst>
              <a:path extrusionOk="0" h="120000" w="120000">
                <a:moveTo>
                  <a:pt x="113684" y="53333"/>
                </a:moveTo>
                <a:lnTo>
                  <a:pt x="94736" y="0"/>
                </a:lnTo>
                <a:lnTo>
                  <a:pt x="75789" y="0"/>
                </a:lnTo>
                <a:lnTo>
                  <a:pt x="56842" y="0"/>
                </a:lnTo>
                <a:lnTo>
                  <a:pt x="44210" y="53333"/>
                </a:lnTo>
                <a:lnTo>
                  <a:pt x="31578" y="106666"/>
                </a:lnTo>
                <a:lnTo>
                  <a:pt x="18947" y="53333"/>
                </a:lnTo>
                <a:lnTo>
                  <a:pt x="6315" y="0"/>
                </a:lnTo>
                <a:lnTo>
                  <a:pt x="0" y="0"/>
                </a:lnTo>
                <a:lnTo>
                  <a:pt x="113684" y="53333"/>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84" name="Shape 6784"/>
          <p:cNvSpPr/>
          <p:nvPr/>
        </p:nvSpPr>
        <p:spPr>
          <a:xfrm>
            <a:off x="5113337" y="5505450"/>
            <a:ext cx="42861" cy="3174"/>
          </a:xfrm>
          <a:custGeom>
            <a:pathLst>
              <a:path extrusionOk="0" h="120000" w="120000">
                <a:moveTo>
                  <a:pt x="116000" y="40000"/>
                </a:moveTo>
                <a:lnTo>
                  <a:pt x="116000" y="40000"/>
                </a:lnTo>
                <a:lnTo>
                  <a:pt x="100000" y="80000"/>
                </a:lnTo>
                <a:lnTo>
                  <a:pt x="76000" y="80000"/>
                </a:lnTo>
                <a:lnTo>
                  <a:pt x="60000" y="80000"/>
                </a:lnTo>
                <a:lnTo>
                  <a:pt x="44000" y="40000"/>
                </a:lnTo>
                <a:lnTo>
                  <a:pt x="32000" y="0"/>
                </a:lnTo>
                <a:lnTo>
                  <a:pt x="16000" y="40000"/>
                </a:lnTo>
                <a:lnTo>
                  <a:pt x="4000" y="80000"/>
                </a:lnTo>
                <a:lnTo>
                  <a:pt x="0" y="80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85" name="Shape 6785"/>
          <p:cNvSpPr/>
          <p:nvPr/>
        </p:nvSpPr>
        <p:spPr>
          <a:xfrm>
            <a:off x="4986337" y="5445125"/>
            <a:ext cx="12699" cy="9524"/>
          </a:xfrm>
          <a:custGeom>
            <a:pathLst>
              <a:path extrusionOk="0" h="120000" w="120000">
                <a:moveTo>
                  <a:pt x="66666" y="0"/>
                </a:moveTo>
                <a:lnTo>
                  <a:pt x="40000" y="0"/>
                </a:lnTo>
                <a:lnTo>
                  <a:pt x="0" y="0"/>
                </a:lnTo>
                <a:lnTo>
                  <a:pt x="0" y="53333"/>
                </a:lnTo>
                <a:lnTo>
                  <a:pt x="40000" y="106666"/>
                </a:lnTo>
                <a:lnTo>
                  <a:pt x="66666" y="106666"/>
                </a:lnTo>
                <a:lnTo>
                  <a:pt x="106666" y="53333"/>
                </a:lnTo>
                <a:lnTo>
                  <a:pt x="106666" y="0"/>
                </a:lnTo>
                <a:lnTo>
                  <a:pt x="66666"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86" name="Shape 6786"/>
          <p:cNvSpPr/>
          <p:nvPr/>
        </p:nvSpPr>
        <p:spPr>
          <a:xfrm>
            <a:off x="5029200" y="5443537"/>
            <a:ext cx="12699" cy="9524"/>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87" name="Shape 6787"/>
          <p:cNvSpPr/>
          <p:nvPr/>
        </p:nvSpPr>
        <p:spPr>
          <a:xfrm>
            <a:off x="5048250" y="5464175"/>
            <a:ext cx="12699" cy="9524"/>
          </a:xfrm>
          <a:custGeom>
            <a:pathLst>
              <a:path extrusionOk="0" h="120000" w="120000">
                <a:moveTo>
                  <a:pt x="40000" y="0"/>
                </a:moveTo>
                <a:lnTo>
                  <a:pt x="0" y="0"/>
                </a:lnTo>
                <a:lnTo>
                  <a:pt x="0" y="30000"/>
                </a:lnTo>
                <a:lnTo>
                  <a:pt x="0" y="75000"/>
                </a:lnTo>
                <a:lnTo>
                  <a:pt x="0" y="105000"/>
                </a:lnTo>
                <a:lnTo>
                  <a:pt x="40000" y="105000"/>
                </a:lnTo>
                <a:lnTo>
                  <a:pt x="66666" y="105000"/>
                </a:lnTo>
                <a:lnTo>
                  <a:pt x="66666" y="75000"/>
                </a:lnTo>
                <a:lnTo>
                  <a:pt x="106666" y="75000"/>
                </a:lnTo>
                <a:lnTo>
                  <a:pt x="106666" y="30000"/>
                </a:lnTo>
                <a:lnTo>
                  <a:pt x="66666" y="30000"/>
                </a:lnTo>
                <a:lnTo>
                  <a:pt x="66666" y="0"/>
                </a:lnTo>
                <a:lnTo>
                  <a:pt x="40000"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88" name="Shape 6788"/>
          <p:cNvSpPr/>
          <p:nvPr/>
        </p:nvSpPr>
        <p:spPr>
          <a:xfrm>
            <a:off x="4979987" y="5487987"/>
            <a:ext cx="12699" cy="9524"/>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89" name="Shape 6789"/>
          <p:cNvSpPr/>
          <p:nvPr/>
        </p:nvSpPr>
        <p:spPr>
          <a:xfrm>
            <a:off x="5048250" y="5543550"/>
            <a:ext cx="12699" cy="7937"/>
          </a:xfrm>
          <a:custGeom>
            <a:pathLst>
              <a:path extrusionOk="0" h="120000" w="120000">
                <a:moveTo>
                  <a:pt x="40000" y="0"/>
                </a:moveTo>
                <a:lnTo>
                  <a:pt x="0" y="0"/>
                </a:lnTo>
                <a:lnTo>
                  <a:pt x="0" y="53333"/>
                </a:lnTo>
                <a:lnTo>
                  <a:pt x="0" y="106666"/>
                </a:lnTo>
                <a:lnTo>
                  <a:pt x="40000" y="106666"/>
                </a:lnTo>
                <a:lnTo>
                  <a:pt x="66666" y="106666"/>
                </a:lnTo>
                <a:lnTo>
                  <a:pt x="106666" y="106666"/>
                </a:lnTo>
                <a:lnTo>
                  <a:pt x="106666" y="53333"/>
                </a:lnTo>
                <a:lnTo>
                  <a:pt x="106666" y="0"/>
                </a:lnTo>
                <a:lnTo>
                  <a:pt x="66666" y="0"/>
                </a:lnTo>
                <a:lnTo>
                  <a:pt x="40000"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90" name="Shape 6790"/>
          <p:cNvSpPr/>
          <p:nvPr/>
        </p:nvSpPr>
        <p:spPr>
          <a:xfrm>
            <a:off x="5011737" y="5534025"/>
            <a:ext cx="12699" cy="7937"/>
          </a:xfrm>
          <a:custGeom>
            <a:pathLst>
              <a:path extrusionOk="0" h="120000" w="120000">
                <a:moveTo>
                  <a:pt x="66666" y="0"/>
                </a:moveTo>
                <a:lnTo>
                  <a:pt x="40000" y="0"/>
                </a:lnTo>
                <a:lnTo>
                  <a:pt x="40000" y="30000"/>
                </a:lnTo>
                <a:lnTo>
                  <a:pt x="0" y="30000"/>
                </a:lnTo>
                <a:lnTo>
                  <a:pt x="0" y="75000"/>
                </a:lnTo>
                <a:lnTo>
                  <a:pt x="40000" y="75000"/>
                </a:lnTo>
                <a:lnTo>
                  <a:pt x="40000" y="105000"/>
                </a:lnTo>
                <a:lnTo>
                  <a:pt x="66666" y="105000"/>
                </a:lnTo>
                <a:lnTo>
                  <a:pt x="66666" y="75000"/>
                </a:lnTo>
                <a:lnTo>
                  <a:pt x="106666" y="75000"/>
                </a:lnTo>
                <a:lnTo>
                  <a:pt x="106666" y="30000"/>
                </a:lnTo>
                <a:lnTo>
                  <a:pt x="66666" y="30000"/>
                </a:lnTo>
                <a:lnTo>
                  <a:pt x="66666"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91" name="Shape 6791"/>
          <p:cNvSpPr/>
          <p:nvPr/>
        </p:nvSpPr>
        <p:spPr>
          <a:xfrm>
            <a:off x="5103812" y="5467350"/>
            <a:ext cx="12699" cy="9524"/>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105000"/>
                </a:lnTo>
                <a:lnTo>
                  <a:pt x="106666" y="75000"/>
                </a:lnTo>
                <a:lnTo>
                  <a:pt x="106666" y="30000"/>
                </a:lnTo>
                <a:lnTo>
                  <a:pt x="106666" y="0"/>
                </a:lnTo>
                <a:lnTo>
                  <a:pt x="66666"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92" name="Shape 6792"/>
          <p:cNvSpPr/>
          <p:nvPr/>
        </p:nvSpPr>
        <p:spPr>
          <a:xfrm>
            <a:off x="5111750" y="5435600"/>
            <a:ext cx="11113" cy="7937"/>
          </a:xfrm>
          <a:custGeom>
            <a:pathLst>
              <a:path extrusionOk="0" h="120000" w="120000">
                <a:moveTo>
                  <a:pt x="30000" y="0"/>
                </a:moveTo>
                <a:lnTo>
                  <a:pt x="0" y="0"/>
                </a:lnTo>
                <a:lnTo>
                  <a:pt x="0" y="30000"/>
                </a:lnTo>
                <a:lnTo>
                  <a:pt x="0" y="75000"/>
                </a:lnTo>
                <a:lnTo>
                  <a:pt x="0" y="105000"/>
                </a:lnTo>
                <a:lnTo>
                  <a:pt x="30000" y="105000"/>
                </a:lnTo>
                <a:lnTo>
                  <a:pt x="75000" y="105000"/>
                </a:lnTo>
                <a:lnTo>
                  <a:pt x="75000" y="75000"/>
                </a:lnTo>
                <a:lnTo>
                  <a:pt x="105000" y="75000"/>
                </a:lnTo>
                <a:lnTo>
                  <a:pt x="105000" y="30000"/>
                </a:lnTo>
                <a:lnTo>
                  <a:pt x="75000" y="30000"/>
                </a:lnTo>
                <a:lnTo>
                  <a:pt x="75000" y="0"/>
                </a:lnTo>
                <a:lnTo>
                  <a:pt x="30000"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93" name="Shape 6793"/>
          <p:cNvSpPr/>
          <p:nvPr/>
        </p:nvSpPr>
        <p:spPr>
          <a:xfrm>
            <a:off x="5137150" y="5462587"/>
            <a:ext cx="14288" cy="7937"/>
          </a:xfrm>
          <a:custGeom>
            <a:pathLst>
              <a:path extrusionOk="0" h="120000" w="120000">
                <a:moveTo>
                  <a:pt x="108000" y="0"/>
                </a:moveTo>
                <a:lnTo>
                  <a:pt x="48000" y="0"/>
                </a:lnTo>
                <a:lnTo>
                  <a:pt x="48000" y="30000"/>
                </a:lnTo>
                <a:lnTo>
                  <a:pt x="0" y="30000"/>
                </a:lnTo>
                <a:lnTo>
                  <a:pt x="0" y="75000"/>
                </a:lnTo>
                <a:lnTo>
                  <a:pt x="0" y="105000"/>
                </a:lnTo>
                <a:lnTo>
                  <a:pt x="48000" y="105000"/>
                </a:lnTo>
                <a:lnTo>
                  <a:pt x="108000" y="105000"/>
                </a:lnTo>
                <a:lnTo>
                  <a:pt x="108000" y="75000"/>
                </a:lnTo>
                <a:lnTo>
                  <a:pt x="108000" y="30000"/>
                </a:lnTo>
                <a:lnTo>
                  <a:pt x="108000"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94" name="Shape 6794"/>
          <p:cNvSpPr/>
          <p:nvPr/>
        </p:nvSpPr>
        <p:spPr>
          <a:xfrm>
            <a:off x="5118100" y="5519737"/>
            <a:ext cx="12699" cy="9524"/>
          </a:xfrm>
          <a:custGeom>
            <a:pathLst>
              <a:path extrusionOk="0" h="120000" w="120000">
                <a:moveTo>
                  <a:pt x="66666" y="0"/>
                </a:moveTo>
                <a:lnTo>
                  <a:pt x="40000" y="0"/>
                </a:lnTo>
                <a:lnTo>
                  <a:pt x="40000" y="30000"/>
                </a:lnTo>
                <a:lnTo>
                  <a:pt x="0" y="30000"/>
                </a:lnTo>
                <a:lnTo>
                  <a:pt x="0" y="75000"/>
                </a:lnTo>
                <a:lnTo>
                  <a:pt x="40000" y="105000"/>
                </a:lnTo>
                <a:lnTo>
                  <a:pt x="66666" y="105000"/>
                </a:lnTo>
                <a:lnTo>
                  <a:pt x="106666" y="75000"/>
                </a:lnTo>
                <a:lnTo>
                  <a:pt x="106666" y="30000"/>
                </a:lnTo>
                <a:lnTo>
                  <a:pt x="66666" y="30000"/>
                </a:lnTo>
                <a:lnTo>
                  <a:pt x="66666"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95" name="Shape 6795"/>
          <p:cNvSpPr/>
          <p:nvPr/>
        </p:nvSpPr>
        <p:spPr>
          <a:xfrm>
            <a:off x="4976812" y="5419725"/>
            <a:ext cx="12699" cy="9524"/>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96" name="Shape 6796"/>
          <p:cNvSpPr/>
          <p:nvPr/>
        </p:nvSpPr>
        <p:spPr>
          <a:xfrm>
            <a:off x="4946650" y="5453062"/>
            <a:ext cx="12699" cy="9524"/>
          </a:xfrm>
          <a:custGeom>
            <a:pathLst>
              <a:path extrusionOk="0" h="120000" w="120000">
                <a:moveTo>
                  <a:pt x="48000" y="0"/>
                </a:moveTo>
                <a:lnTo>
                  <a:pt x="0" y="0"/>
                </a:lnTo>
                <a:lnTo>
                  <a:pt x="0" y="53333"/>
                </a:lnTo>
                <a:lnTo>
                  <a:pt x="0" y="106666"/>
                </a:lnTo>
                <a:lnTo>
                  <a:pt x="48000" y="106666"/>
                </a:lnTo>
                <a:lnTo>
                  <a:pt x="108000" y="53333"/>
                </a:lnTo>
                <a:lnTo>
                  <a:pt x="48000" y="53333"/>
                </a:lnTo>
                <a:lnTo>
                  <a:pt x="48000"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97" name="Shape 6797"/>
          <p:cNvSpPr/>
          <p:nvPr/>
        </p:nvSpPr>
        <p:spPr>
          <a:xfrm>
            <a:off x="4959350" y="5503862"/>
            <a:ext cx="12699" cy="9524"/>
          </a:xfrm>
          <a:custGeom>
            <a:pathLst>
              <a:path extrusionOk="0" h="120000" w="120000">
                <a:moveTo>
                  <a:pt x="40000" y="0"/>
                </a:moveTo>
                <a:lnTo>
                  <a:pt x="40000" y="0"/>
                </a:lnTo>
                <a:lnTo>
                  <a:pt x="0" y="0"/>
                </a:lnTo>
                <a:lnTo>
                  <a:pt x="0" y="53333"/>
                </a:lnTo>
                <a:lnTo>
                  <a:pt x="40000" y="106666"/>
                </a:lnTo>
                <a:lnTo>
                  <a:pt x="66666" y="106666"/>
                </a:lnTo>
                <a:lnTo>
                  <a:pt x="66666" y="53333"/>
                </a:lnTo>
                <a:lnTo>
                  <a:pt x="106666" y="53333"/>
                </a:lnTo>
                <a:lnTo>
                  <a:pt x="106666" y="0"/>
                </a:lnTo>
                <a:lnTo>
                  <a:pt x="66666" y="0"/>
                </a:lnTo>
                <a:lnTo>
                  <a:pt x="40000"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98" name="Shape 6798"/>
          <p:cNvSpPr/>
          <p:nvPr/>
        </p:nvSpPr>
        <p:spPr>
          <a:xfrm>
            <a:off x="5011737" y="5519737"/>
            <a:ext cx="12699" cy="9524"/>
          </a:xfrm>
          <a:custGeom>
            <a:pathLst>
              <a:path extrusionOk="0" h="120000" w="120000">
                <a:moveTo>
                  <a:pt x="66666" y="0"/>
                </a:moveTo>
                <a:lnTo>
                  <a:pt x="40000" y="0"/>
                </a:lnTo>
                <a:lnTo>
                  <a:pt x="0" y="0"/>
                </a:lnTo>
                <a:lnTo>
                  <a:pt x="0" y="53333"/>
                </a:lnTo>
                <a:lnTo>
                  <a:pt x="0" y="106666"/>
                </a:lnTo>
                <a:lnTo>
                  <a:pt x="40000" y="106666"/>
                </a:lnTo>
                <a:lnTo>
                  <a:pt x="66666" y="106666"/>
                </a:lnTo>
                <a:lnTo>
                  <a:pt x="106666" y="106666"/>
                </a:lnTo>
                <a:lnTo>
                  <a:pt x="106666" y="53333"/>
                </a:lnTo>
                <a:lnTo>
                  <a:pt x="106666" y="0"/>
                </a:lnTo>
                <a:lnTo>
                  <a:pt x="66666"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799" name="Shape 6799"/>
          <p:cNvSpPr/>
          <p:nvPr/>
        </p:nvSpPr>
        <p:spPr>
          <a:xfrm>
            <a:off x="4984750" y="5522912"/>
            <a:ext cx="11113" cy="9524"/>
          </a:xfrm>
          <a:custGeom>
            <a:pathLst>
              <a:path extrusionOk="0" h="120000" w="120000">
                <a:moveTo>
                  <a:pt x="30000" y="0"/>
                </a:moveTo>
                <a:lnTo>
                  <a:pt x="30000" y="0"/>
                </a:lnTo>
                <a:lnTo>
                  <a:pt x="0" y="0"/>
                </a:lnTo>
                <a:lnTo>
                  <a:pt x="0" y="53333"/>
                </a:lnTo>
                <a:lnTo>
                  <a:pt x="0" y="106666"/>
                </a:lnTo>
                <a:lnTo>
                  <a:pt x="30000" y="106666"/>
                </a:lnTo>
                <a:lnTo>
                  <a:pt x="75000" y="106666"/>
                </a:lnTo>
                <a:lnTo>
                  <a:pt x="105000" y="53333"/>
                </a:lnTo>
                <a:lnTo>
                  <a:pt x="105000" y="0"/>
                </a:lnTo>
                <a:lnTo>
                  <a:pt x="75000" y="0"/>
                </a:lnTo>
                <a:lnTo>
                  <a:pt x="30000"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00" name="Shape 6800"/>
          <p:cNvSpPr/>
          <p:nvPr/>
        </p:nvSpPr>
        <p:spPr>
          <a:xfrm>
            <a:off x="5635625" y="5435600"/>
            <a:ext cx="249237" cy="169863"/>
          </a:xfrm>
          <a:custGeom>
            <a:pathLst>
              <a:path extrusionOk="0" h="120000" w="120000">
                <a:moveTo>
                  <a:pt x="33600" y="112771"/>
                </a:moveTo>
                <a:lnTo>
                  <a:pt x="33600" y="112771"/>
                </a:lnTo>
                <a:lnTo>
                  <a:pt x="30171" y="110602"/>
                </a:lnTo>
                <a:lnTo>
                  <a:pt x="26742" y="106987"/>
                </a:lnTo>
                <a:lnTo>
                  <a:pt x="24685" y="104819"/>
                </a:lnTo>
                <a:lnTo>
                  <a:pt x="23314" y="101927"/>
                </a:lnTo>
                <a:lnTo>
                  <a:pt x="20571" y="99759"/>
                </a:lnTo>
                <a:lnTo>
                  <a:pt x="18514" y="96867"/>
                </a:lnTo>
                <a:lnTo>
                  <a:pt x="16457" y="94698"/>
                </a:lnTo>
                <a:lnTo>
                  <a:pt x="13028" y="91807"/>
                </a:lnTo>
                <a:lnTo>
                  <a:pt x="10285" y="88915"/>
                </a:lnTo>
                <a:lnTo>
                  <a:pt x="8228" y="86746"/>
                </a:lnTo>
                <a:lnTo>
                  <a:pt x="6857" y="83855"/>
                </a:lnTo>
                <a:lnTo>
                  <a:pt x="4800" y="81686"/>
                </a:lnTo>
                <a:lnTo>
                  <a:pt x="4114" y="78795"/>
                </a:lnTo>
                <a:lnTo>
                  <a:pt x="2742" y="76626"/>
                </a:lnTo>
                <a:lnTo>
                  <a:pt x="1371" y="73734"/>
                </a:lnTo>
                <a:lnTo>
                  <a:pt x="685" y="72289"/>
                </a:lnTo>
                <a:lnTo>
                  <a:pt x="0" y="69397"/>
                </a:lnTo>
                <a:lnTo>
                  <a:pt x="0" y="67228"/>
                </a:lnTo>
                <a:lnTo>
                  <a:pt x="685" y="65060"/>
                </a:lnTo>
                <a:lnTo>
                  <a:pt x="685" y="61445"/>
                </a:lnTo>
                <a:lnTo>
                  <a:pt x="1371" y="58554"/>
                </a:lnTo>
                <a:lnTo>
                  <a:pt x="2742" y="55662"/>
                </a:lnTo>
                <a:lnTo>
                  <a:pt x="4114" y="52771"/>
                </a:lnTo>
                <a:lnTo>
                  <a:pt x="4800" y="49879"/>
                </a:lnTo>
                <a:lnTo>
                  <a:pt x="5485" y="46265"/>
                </a:lnTo>
                <a:lnTo>
                  <a:pt x="6857" y="42650"/>
                </a:lnTo>
                <a:lnTo>
                  <a:pt x="8228" y="39036"/>
                </a:lnTo>
                <a:lnTo>
                  <a:pt x="8228" y="34698"/>
                </a:lnTo>
                <a:lnTo>
                  <a:pt x="10285" y="30361"/>
                </a:lnTo>
                <a:lnTo>
                  <a:pt x="12342" y="26746"/>
                </a:lnTo>
                <a:lnTo>
                  <a:pt x="13714" y="23855"/>
                </a:lnTo>
                <a:lnTo>
                  <a:pt x="16457" y="20963"/>
                </a:lnTo>
                <a:lnTo>
                  <a:pt x="19200" y="18795"/>
                </a:lnTo>
                <a:lnTo>
                  <a:pt x="24000" y="15903"/>
                </a:lnTo>
                <a:lnTo>
                  <a:pt x="28799" y="13012"/>
                </a:lnTo>
                <a:lnTo>
                  <a:pt x="32914" y="10120"/>
                </a:lnTo>
                <a:lnTo>
                  <a:pt x="38400" y="7228"/>
                </a:lnTo>
                <a:lnTo>
                  <a:pt x="43200" y="5060"/>
                </a:lnTo>
                <a:lnTo>
                  <a:pt x="48000" y="2891"/>
                </a:lnTo>
                <a:lnTo>
                  <a:pt x="50742" y="1445"/>
                </a:lnTo>
                <a:lnTo>
                  <a:pt x="54857" y="722"/>
                </a:lnTo>
                <a:lnTo>
                  <a:pt x="61714" y="722"/>
                </a:lnTo>
                <a:lnTo>
                  <a:pt x="68571" y="0"/>
                </a:lnTo>
                <a:lnTo>
                  <a:pt x="76800" y="722"/>
                </a:lnTo>
                <a:lnTo>
                  <a:pt x="86400" y="1445"/>
                </a:lnTo>
                <a:lnTo>
                  <a:pt x="93942" y="4337"/>
                </a:lnTo>
                <a:lnTo>
                  <a:pt x="101485" y="8674"/>
                </a:lnTo>
                <a:lnTo>
                  <a:pt x="106971" y="14457"/>
                </a:lnTo>
                <a:lnTo>
                  <a:pt x="108342" y="17349"/>
                </a:lnTo>
                <a:lnTo>
                  <a:pt x="111085" y="20963"/>
                </a:lnTo>
                <a:lnTo>
                  <a:pt x="112457" y="24578"/>
                </a:lnTo>
                <a:lnTo>
                  <a:pt x="114514" y="28192"/>
                </a:lnTo>
                <a:lnTo>
                  <a:pt x="116571" y="32530"/>
                </a:lnTo>
                <a:lnTo>
                  <a:pt x="117942" y="37590"/>
                </a:lnTo>
                <a:lnTo>
                  <a:pt x="118628" y="41204"/>
                </a:lnTo>
                <a:lnTo>
                  <a:pt x="119314" y="44819"/>
                </a:lnTo>
                <a:lnTo>
                  <a:pt x="119314" y="48433"/>
                </a:lnTo>
                <a:lnTo>
                  <a:pt x="118628" y="52771"/>
                </a:lnTo>
                <a:lnTo>
                  <a:pt x="117942" y="58554"/>
                </a:lnTo>
                <a:lnTo>
                  <a:pt x="116571" y="64337"/>
                </a:lnTo>
                <a:lnTo>
                  <a:pt x="115199" y="69397"/>
                </a:lnTo>
                <a:lnTo>
                  <a:pt x="113828" y="74457"/>
                </a:lnTo>
                <a:lnTo>
                  <a:pt x="111771" y="79518"/>
                </a:lnTo>
                <a:lnTo>
                  <a:pt x="111085" y="83132"/>
                </a:lnTo>
                <a:lnTo>
                  <a:pt x="108342" y="87469"/>
                </a:lnTo>
                <a:lnTo>
                  <a:pt x="106285" y="91807"/>
                </a:lnTo>
                <a:lnTo>
                  <a:pt x="102171" y="96867"/>
                </a:lnTo>
                <a:lnTo>
                  <a:pt x="99428" y="101204"/>
                </a:lnTo>
                <a:lnTo>
                  <a:pt x="95314" y="106265"/>
                </a:lnTo>
                <a:lnTo>
                  <a:pt x="91885" y="109879"/>
                </a:lnTo>
                <a:lnTo>
                  <a:pt x="87085" y="112048"/>
                </a:lnTo>
                <a:lnTo>
                  <a:pt x="83657" y="113493"/>
                </a:lnTo>
                <a:lnTo>
                  <a:pt x="80914" y="114216"/>
                </a:lnTo>
                <a:lnTo>
                  <a:pt x="76800" y="114939"/>
                </a:lnTo>
                <a:lnTo>
                  <a:pt x="74057" y="115662"/>
                </a:lnTo>
                <a:lnTo>
                  <a:pt x="71314" y="117108"/>
                </a:lnTo>
                <a:lnTo>
                  <a:pt x="67885" y="117831"/>
                </a:lnTo>
                <a:lnTo>
                  <a:pt x="65142" y="118554"/>
                </a:lnTo>
                <a:lnTo>
                  <a:pt x="62399" y="119277"/>
                </a:lnTo>
                <a:lnTo>
                  <a:pt x="60342" y="119277"/>
                </a:lnTo>
                <a:lnTo>
                  <a:pt x="56914" y="118554"/>
                </a:lnTo>
                <a:lnTo>
                  <a:pt x="52114" y="117831"/>
                </a:lnTo>
                <a:lnTo>
                  <a:pt x="48000" y="116385"/>
                </a:lnTo>
                <a:lnTo>
                  <a:pt x="43885" y="115662"/>
                </a:lnTo>
                <a:lnTo>
                  <a:pt x="39771" y="114939"/>
                </a:lnTo>
                <a:lnTo>
                  <a:pt x="37028" y="113493"/>
                </a:lnTo>
                <a:lnTo>
                  <a:pt x="34971" y="112771"/>
                </a:lnTo>
                <a:lnTo>
                  <a:pt x="33600" y="112771"/>
                </a:lnTo>
              </a:path>
            </a:pathLst>
          </a:custGeom>
          <a:solidFill>
            <a:srgbClr val="FF9933"/>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01" name="Shape 6801"/>
          <p:cNvSpPr/>
          <p:nvPr/>
        </p:nvSpPr>
        <p:spPr>
          <a:xfrm>
            <a:off x="5734050" y="5568950"/>
            <a:ext cx="11113" cy="4763"/>
          </a:xfrm>
          <a:custGeom>
            <a:pathLst>
              <a:path extrusionOk="0" h="120000" w="120000">
                <a:moveTo>
                  <a:pt x="75000" y="90000"/>
                </a:moveTo>
                <a:lnTo>
                  <a:pt x="45000" y="90000"/>
                </a:lnTo>
                <a:lnTo>
                  <a:pt x="30000" y="60000"/>
                </a:lnTo>
                <a:lnTo>
                  <a:pt x="15000" y="60000"/>
                </a:lnTo>
                <a:lnTo>
                  <a:pt x="0" y="60000"/>
                </a:lnTo>
                <a:lnTo>
                  <a:pt x="0" y="30000"/>
                </a:lnTo>
                <a:lnTo>
                  <a:pt x="15000" y="0"/>
                </a:lnTo>
                <a:lnTo>
                  <a:pt x="30000" y="0"/>
                </a:lnTo>
                <a:lnTo>
                  <a:pt x="45000" y="0"/>
                </a:lnTo>
                <a:lnTo>
                  <a:pt x="60000" y="0"/>
                </a:lnTo>
                <a:lnTo>
                  <a:pt x="75000" y="0"/>
                </a:lnTo>
                <a:lnTo>
                  <a:pt x="75000" y="30000"/>
                </a:lnTo>
                <a:lnTo>
                  <a:pt x="90000" y="30000"/>
                </a:lnTo>
                <a:lnTo>
                  <a:pt x="90000" y="60000"/>
                </a:lnTo>
                <a:lnTo>
                  <a:pt x="105000" y="60000"/>
                </a:lnTo>
                <a:lnTo>
                  <a:pt x="105000" y="90000"/>
                </a:lnTo>
                <a:lnTo>
                  <a:pt x="90000" y="90000"/>
                </a:lnTo>
                <a:lnTo>
                  <a:pt x="75000" y="90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02" name="Shape 6802"/>
          <p:cNvSpPr/>
          <p:nvPr/>
        </p:nvSpPr>
        <p:spPr>
          <a:xfrm>
            <a:off x="5734050" y="5568950"/>
            <a:ext cx="25399" cy="15875"/>
          </a:xfrm>
          <a:custGeom>
            <a:pathLst>
              <a:path extrusionOk="0" h="120000" w="120000">
                <a:moveTo>
                  <a:pt x="78000" y="111428"/>
                </a:moveTo>
                <a:lnTo>
                  <a:pt x="78000" y="111428"/>
                </a:lnTo>
                <a:lnTo>
                  <a:pt x="54000" y="94285"/>
                </a:lnTo>
                <a:lnTo>
                  <a:pt x="42000" y="85714"/>
                </a:lnTo>
                <a:lnTo>
                  <a:pt x="24000" y="85714"/>
                </a:lnTo>
                <a:lnTo>
                  <a:pt x="12000" y="77142"/>
                </a:lnTo>
                <a:lnTo>
                  <a:pt x="6000" y="68571"/>
                </a:lnTo>
                <a:lnTo>
                  <a:pt x="0" y="51428"/>
                </a:lnTo>
                <a:lnTo>
                  <a:pt x="0" y="34285"/>
                </a:lnTo>
                <a:lnTo>
                  <a:pt x="6000" y="25714"/>
                </a:lnTo>
                <a:lnTo>
                  <a:pt x="12000" y="8571"/>
                </a:lnTo>
                <a:lnTo>
                  <a:pt x="24000" y="0"/>
                </a:lnTo>
                <a:lnTo>
                  <a:pt x="42000" y="0"/>
                </a:lnTo>
                <a:lnTo>
                  <a:pt x="54000" y="8571"/>
                </a:lnTo>
                <a:lnTo>
                  <a:pt x="60000" y="17142"/>
                </a:lnTo>
                <a:lnTo>
                  <a:pt x="72000" y="17142"/>
                </a:lnTo>
                <a:lnTo>
                  <a:pt x="90000" y="25714"/>
                </a:lnTo>
                <a:lnTo>
                  <a:pt x="102000" y="42857"/>
                </a:lnTo>
                <a:lnTo>
                  <a:pt x="102000" y="59999"/>
                </a:lnTo>
                <a:lnTo>
                  <a:pt x="108000" y="77142"/>
                </a:lnTo>
                <a:lnTo>
                  <a:pt x="114000" y="85714"/>
                </a:lnTo>
                <a:lnTo>
                  <a:pt x="114000" y="94285"/>
                </a:lnTo>
                <a:lnTo>
                  <a:pt x="108000" y="111428"/>
                </a:lnTo>
                <a:lnTo>
                  <a:pt x="102000" y="111428"/>
                </a:lnTo>
                <a:lnTo>
                  <a:pt x="90000" y="111428"/>
                </a:lnTo>
                <a:lnTo>
                  <a:pt x="78000" y="111428"/>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03" name="Shape 6803"/>
          <p:cNvSpPr/>
          <p:nvPr/>
        </p:nvSpPr>
        <p:spPr>
          <a:xfrm>
            <a:off x="5746750" y="5462587"/>
            <a:ext cx="12699" cy="3174"/>
          </a:xfrm>
          <a:custGeom>
            <a:pathLst>
              <a:path extrusionOk="0" h="120000" w="120000">
                <a:moveTo>
                  <a:pt x="72000" y="90000"/>
                </a:moveTo>
                <a:lnTo>
                  <a:pt x="48000" y="90000"/>
                </a:lnTo>
                <a:lnTo>
                  <a:pt x="36000" y="60000"/>
                </a:lnTo>
                <a:lnTo>
                  <a:pt x="24000" y="60000"/>
                </a:lnTo>
                <a:lnTo>
                  <a:pt x="12000" y="60000"/>
                </a:lnTo>
                <a:lnTo>
                  <a:pt x="0" y="30000"/>
                </a:lnTo>
                <a:lnTo>
                  <a:pt x="12000" y="0"/>
                </a:lnTo>
                <a:lnTo>
                  <a:pt x="24000" y="0"/>
                </a:lnTo>
                <a:lnTo>
                  <a:pt x="36000" y="0"/>
                </a:lnTo>
                <a:lnTo>
                  <a:pt x="48000" y="0"/>
                </a:lnTo>
                <a:lnTo>
                  <a:pt x="60000" y="0"/>
                </a:lnTo>
                <a:lnTo>
                  <a:pt x="72000" y="0"/>
                </a:lnTo>
                <a:lnTo>
                  <a:pt x="84000" y="0"/>
                </a:lnTo>
                <a:lnTo>
                  <a:pt x="96000" y="0"/>
                </a:lnTo>
                <a:lnTo>
                  <a:pt x="108000" y="30000"/>
                </a:lnTo>
                <a:lnTo>
                  <a:pt x="108000" y="60000"/>
                </a:lnTo>
                <a:lnTo>
                  <a:pt x="108000" y="90000"/>
                </a:lnTo>
                <a:lnTo>
                  <a:pt x="96000" y="90000"/>
                </a:lnTo>
                <a:lnTo>
                  <a:pt x="84000" y="90000"/>
                </a:lnTo>
                <a:lnTo>
                  <a:pt x="72000" y="90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04" name="Shape 6804"/>
          <p:cNvSpPr/>
          <p:nvPr/>
        </p:nvSpPr>
        <p:spPr>
          <a:xfrm>
            <a:off x="5746750" y="5462587"/>
            <a:ext cx="26987" cy="14287"/>
          </a:xfrm>
          <a:custGeom>
            <a:pathLst>
              <a:path extrusionOk="0" h="120000" w="120000">
                <a:moveTo>
                  <a:pt x="74285" y="111428"/>
                </a:moveTo>
                <a:lnTo>
                  <a:pt x="74285" y="111428"/>
                </a:lnTo>
                <a:lnTo>
                  <a:pt x="45714" y="94285"/>
                </a:lnTo>
                <a:lnTo>
                  <a:pt x="40000" y="85714"/>
                </a:lnTo>
                <a:lnTo>
                  <a:pt x="22857" y="85714"/>
                </a:lnTo>
                <a:lnTo>
                  <a:pt x="11428" y="77142"/>
                </a:lnTo>
                <a:lnTo>
                  <a:pt x="5714" y="59999"/>
                </a:lnTo>
                <a:lnTo>
                  <a:pt x="0" y="51428"/>
                </a:lnTo>
                <a:lnTo>
                  <a:pt x="0" y="34285"/>
                </a:lnTo>
                <a:lnTo>
                  <a:pt x="5714" y="17142"/>
                </a:lnTo>
                <a:lnTo>
                  <a:pt x="11428" y="8571"/>
                </a:lnTo>
                <a:lnTo>
                  <a:pt x="22857" y="0"/>
                </a:lnTo>
                <a:lnTo>
                  <a:pt x="40000" y="0"/>
                </a:lnTo>
                <a:lnTo>
                  <a:pt x="45714" y="0"/>
                </a:lnTo>
                <a:lnTo>
                  <a:pt x="62857" y="0"/>
                </a:lnTo>
                <a:lnTo>
                  <a:pt x="74285" y="0"/>
                </a:lnTo>
                <a:lnTo>
                  <a:pt x="91428" y="0"/>
                </a:lnTo>
                <a:lnTo>
                  <a:pt x="102857" y="17142"/>
                </a:lnTo>
                <a:lnTo>
                  <a:pt x="108571" y="42857"/>
                </a:lnTo>
                <a:lnTo>
                  <a:pt x="108571" y="59999"/>
                </a:lnTo>
                <a:lnTo>
                  <a:pt x="114285" y="85714"/>
                </a:lnTo>
                <a:lnTo>
                  <a:pt x="114285" y="102857"/>
                </a:lnTo>
                <a:lnTo>
                  <a:pt x="108571" y="111428"/>
                </a:lnTo>
                <a:lnTo>
                  <a:pt x="97142" y="111428"/>
                </a:lnTo>
                <a:lnTo>
                  <a:pt x="80000" y="111428"/>
                </a:lnTo>
                <a:lnTo>
                  <a:pt x="74285" y="111428"/>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05" name="Shape 6805"/>
          <p:cNvSpPr/>
          <p:nvPr/>
        </p:nvSpPr>
        <p:spPr>
          <a:xfrm>
            <a:off x="5699125" y="5540375"/>
            <a:ext cx="3174" cy="3174"/>
          </a:xfrm>
          <a:custGeom>
            <a:pathLst>
              <a:path extrusionOk="0" h="120000" w="120000">
                <a:moveTo>
                  <a:pt x="0" y="60000"/>
                </a:moveTo>
                <a:lnTo>
                  <a:pt x="0" y="30000"/>
                </a:lnTo>
                <a:lnTo>
                  <a:pt x="0" y="0"/>
                </a:lnTo>
                <a:lnTo>
                  <a:pt x="60000" y="0"/>
                </a:lnTo>
                <a:lnTo>
                  <a:pt x="60000" y="60000"/>
                </a:lnTo>
                <a:lnTo>
                  <a:pt x="60000" y="90000"/>
                </a:lnTo>
                <a:lnTo>
                  <a:pt x="0" y="60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06" name="Shape 6806"/>
          <p:cNvSpPr/>
          <p:nvPr/>
        </p:nvSpPr>
        <p:spPr>
          <a:xfrm>
            <a:off x="5700712" y="5540375"/>
            <a:ext cx="15875" cy="14288"/>
          </a:xfrm>
          <a:custGeom>
            <a:pathLst>
              <a:path extrusionOk="0" h="120000" w="120000">
                <a:moveTo>
                  <a:pt x="109090" y="59999"/>
                </a:moveTo>
                <a:lnTo>
                  <a:pt x="109090" y="59999"/>
                </a:lnTo>
                <a:lnTo>
                  <a:pt x="109090" y="42857"/>
                </a:lnTo>
                <a:lnTo>
                  <a:pt x="109090" y="17142"/>
                </a:lnTo>
                <a:lnTo>
                  <a:pt x="109090" y="8571"/>
                </a:lnTo>
                <a:lnTo>
                  <a:pt x="98181" y="0"/>
                </a:lnTo>
                <a:lnTo>
                  <a:pt x="76363" y="0"/>
                </a:lnTo>
                <a:lnTo>
                  <a:pt x="65454" y="0"/>
                </a:lnTo>
                <a:lnTo>
                  <a:pt x="43636" y="8571"/>
                </a:lnTo>
                <a:lnTo>
                  <a:pt x="32727" y="8571"/>
                </a:lnTo>
                <a:lnTo>
                  <a:pt x="0" y="59999"/>
                </a:lnTo>
                <a:lnTo>
                  <a:pt x="32727" y="111428"/>
                </a:lnTo>
                <a:lnTo>
                  <a:pt x="109090" y="59999"/>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07" name="Shape 6807"/>
          <p:cNvSpPr/>
          <p:nvPr/>
        </p:nvSpPr>
        <p:spPr>
          <a:xfrm>
            <a:off x="5799137" y="5543550"/>
            <a:ext cx="1587" cy="6349"/>
          </a:xfrm>
          <a:custGeom>
            <a:pathLst>
              <a:path extrusionOk="0" h="120000" w="120000">
                <a:moveTo>
                  <a:pt x="0" y="48000"/>
                </a:moveTo>
                <a:lnTo>
                  <a:pt x="0" y="24000"/>
                </a:lnTo>
                <a:lnTo>
                  <a:pt x="0" y="0"/>
                </a:lnTo>
                <a:lnTo>
                  <a:pt x="0" y="24000"/>
                </a:lnTo>
                <a:lnTo>
                  <a:pt x="0" y="48000"/>
                </a:lnTo>
                <a:lnTo>
                  <a:pt x="0" y="96000"/>
                </a:lnTo>
                <a:lnTo>
                  <a:pt x="0" y="48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08" name="Shape 6808"/>
          <p:cNvSpPr/>
          <p:nvPr/>
        </p:nvSpPr>
        <p:spPr>
          <a:xfrm>
            <a:off x="5799137" y="5543550"/>
            <a:ext cx="17461" cy="15875"/>
          </a:xfrm>
          <a:custGeom>
            <a:pathLst>
              <a:path extrusionOk="0" h="120000" w="120000">
                <a:moveTo>
                  <a:pt x="110000" y="64000"/>
                </a:moveTo>
                <a:lnTo>
                  <a:pt x="110000" y="64000"/>
                </a:lnTo>
                <a:lnTo>
                  <a:pt x="110000" y="40000"/>
                </a:lnTo>
                <a:lnTo>
                  <a:pt x="110000" y="24000"/>
                </a:lnTo>
                <a:lnTo>
                  <a:pt x="110000" y="16000"/>
                </a:lnTo>
                <a:lnTo>
                  <a:pt x="100000" y="8000"/>
                </a:lnTo>
                <a:lnTo>
                  <a:pt x="80000" y="0"/>
                </a:lnTo>
                <a:lnTo>
                  <a:pt x="70000" y="8000"/>
                </a:lnTo>
                <a:lnTo>
                  <a:pt x="60000" y="16000"/>
                </a:lnTo>
                <a:lnTo>
                  <a:pt x="40000" y="16000"/>
                </a:lnTo>
                <a:lnTo>
                  <a:pt x="0" y="64000"/>
                </a:lnTo>
                <a:lnTo>
                  <a:pt x="40000" y="112000"/>
                </a:lnTo>
                <a:lnTo>
                  <a:pt x="110000" y="64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09" name="Shape 6809"/>
          <p:cNvSpPr/>
          <p:nvPr/>
        </p:nvSpPr>
        <p:spPr>
          <a:xfrm>
            <a:off x="5803900" y="5497512"/>
            <a:ext cx="1587" cy="7937"/>
          </a:xfrm>
          <a:custGeom>
            <a:pathLst>
              <a:path extrusionOk="0" h="120000" w="120000">
                <a:moveTo>
                  <a:pt x="0" y="75000"/>
                </a:moveTo>
                <a:lnTo>
                  <a:pt x="0" y="45000"/>
                </a:lnTo>
                <a:lnTo>
                  <a:pt x="0" y="30000"/>
                </a:lnTo>
                <a:lnTo>
                  <a:pt x="0" y="15000"/>
                </a:lnTo>
                <a:lnTo>
                  <a:pt x="0" y="0"/>
                </a:lnTo>
                <a:lnTo>
                  <a:pt x="0" y="75000"/>
                </a:lnTo>
                <a:lnTo>
                  <a:pt x="0" y="105000"/>
                </a:lnTo>
                <a:lnTo>
                  <a:pt x="0" y="75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10" name="Shape 6810"/>
          <p:cNvSpPr/>
          <p:nvPr/>
        </p:nvSpPr>
        <p:spPr>
          <a:xfrm>
            <a:off x="5803900" y="5497512"/>
            <a:ext cx="19049" cy="17461"/>
          </a:xfrm>
          <a:custGeom>
            <a:pathLst>
              <a:path extrusionOk="0" h="120000" w="120000">
                <a:moveTo>
                  <a:pt x="101538" y="73333"/>
                </a:moveTo>
                <a:lnTo>
                  <a:pt x="101538" y="73333"/>
                </a:lnTo>
                <a:lnTo>
                  <a:pt x="110769" y="53333"/>
                </a:lnTo>
                <a:lnTo>
                  <a:pt x="110769" y="33333"/>
                </a:lnTo>
                <a:lnTo>
                  <a:pt x="101538" y="26666"/>
                </a:lnTo>
                <a:lnTo>
                  <a:pt x="92307" y="26666"/>
                </a:lnTo>
                <a:lnTo>
                  <a:pt x="73846" y="20000"/>
                </a:lnTo>
                <a:lnTo>
                  <a:pt x="46153" y="6666"/>
                </a:lnTo>
                <a:lnTo>
                  <a:pt x="9230" y="0"/>
                </a:lnTo>
                <a:lnTo>
                  <a:pt x="0" y="73333"/>
                </a:lnTo>
                <a:lnTo>
                  <a:pt x="46153" y="113333"/>
                </a:lnTo>
                <a:lnTo>
                  <a:pt x="101538" y="73333"/>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11" name="Shape 6811"/>
          <p:cNvSpPr/>
          <p:nvPr/>
        </p:nvSpPr>
        <p:spPr>
          <a:xfrm>
            <a:off x="5721350" y="5494337"/>
            <a:ext cx="15875" cy="4762"/>
          </a:xfrm>
          <a:custGeom>
            <a:pathLst>
              <a:path extrusionOk="0" h="120000" w="120000">
                <a:moveTo>
                  <a:pt x="0" y="72000"/>
                </a:moveTo>
                <a:lnTo>
                  <a:pt x="20000" y="48000"/>
                </a:lnTo>
                <a:lnTo>
                  <a:pt x="30000" y="48000"/>
                </a:lnTo>
                <a:lnTo>
                  <a:pt x="40000" y="48000"/>
                </a:lnTo>
                <a:lnTo>
                  <a:pt x="50000" y="48000"/>
                </a:lnTo>
                <a:lnTo>
                  <a:pt x="60000" y="72000"/>
                </a:lnTo>
                <a:lnTo>
                  <a:pt x="70000" y="72000"/>
                </a:lnTo>
                <a:lnTo>
                  <a:pt x="80000" y="96000"/>
                </a:lnTo>
                <a:lnTo>
                  <a:pt x="90000" y="96000"/>
                </a:lnTo>
                <a:lnTo>
                  <a:pt x="100000" y="96000"/>
                </a:lnTo>
                <a:lnTo>
                  <a:pt x="110000" y="72000"/>
                </a:lnTo>
                <a:lnTo>
                  <a:pt x="100000" y="72000"/>
                </a:lnTo>
                <a:lnTo>
                  <a:pt x="90000" y="48000"/>
                </a:lnTo>
                <a:lnTo>
                  <a:pt x="90000" y="24000"/>
                </a:lnTo>
                <a:lnTo>
                  <a:pt x="80000" y="24000"/>
                </a:lnTo>
                <a:lnTo>
                  <a:pt x="70000" y="0"/>
                </a:lnTo>
                <a:lnTo>
                  <a:pt x="50000" y="0"/>
                </a:lnTo>
                <a:lnTo>
                  <a:pt x="40000" y="0"/>
                </a:lnTo>
                <a:lnTo>
                  <a:pt x="30000" y="0"/>
                </a:lnTo>
                <a:lnTo>
                  <a:pt x="20000" y="24000"/>
                </a:lnTo>
                <a:lnTo>
                  <a:pt x="10000" y="48000"/>
                </a:lnTo>
                <a:lnTo>
                  <a:pt x="0" y="72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12" name="Shape 6812"/>
          <p:cNvSpPr/>
          <p:nvPr/>
        </p:nvSpPr>
        <p:spPr>
          <a:xfrm>
            <a:off x="5721350" y="5494337"/>
            <a:ext cx="31750" cy="14287"/>
          </a:xfrm>
          <a:custGeom>
            <a:pathLst>
              <a:path extrusionOk="0" h="120000" w="120000">
                <a:moveTo>
                  <a:pt x="0" y="80000"/>
                </a:moveTo>
                <a:lnTo>
                  <a:pt x="0" y="80000"/>
                </a:lnTo>
                <a:lnTo>
                  <a:pt x="15652" y="64000"/>
                </a:lnTo>
                <a:lnTo>
                  <a:pt x="36521" y="56000"/>
                </a:lnTo>
                <a:lnTo>
                  <a:pt x="46956" y="48000"/>
                </a:lnTo>
                <a:lnTo>
                  <a:pt x="52173" y="56000"/>
                </a:lnTo>
                <a:lnTo>
                  <a:pt x="62608" y="72000"/>
                </a:lnTo>
                <a:lnTo>
                  <a:pt x="73043" y="88000"/>
                </a:lnTo>
                <a:lnTo>
                  <a:pt x="88695" y="104000"/>
                </a:lnTo>
                <a:lnTo>
                  <a:pt x="93913" y="112000"/>
                </a:lnTo>
                <a:lnTo>
                  <a:pt x="104347" y="112000"/>
                </a:lnTo>
                <a:lnTo>
                  <a:pt x="109565" y="104000"/>
                </a:lnTo>
                <a:lnTo>
                  <a:pt x="114782" y="96000"/>
                </a:lnTo>
                <a:lnTo>
                  <a:pt x="109565" y="80000"/>
                </a:lnTo>
                <a:lnTo>
                  <a:pt x="99130" y="56000"/>
                </a:lnTo>
                <a:lnTo>
                  <a:pt x="93913" y="40000"/>
                </a:lnTo>
                <a:lnTo>
                  <a:pt x="88695" y="32000"/>
                </a:lnTo>
                <a:lnTo>
                  <a:pt x="78260" y="16000"/>
                </a:lnTo>
                <a:lnTo>
                  <a:pt x="67826" y="8000"/>
                </a:lnTo>
                <a:lnTo>
                  <a:pt x="52173" y="8000"/>
                </a:lnTo>
                <a:lnTo>
                  <a:pt x="46956" y="0"/>
                </a:lnTo>
                <a:lnTo>
                  <a:pt x="36521" y="0"/>
                </a:lnTo>
                <a:lnTo>
                  <a:pt x="20869" y="16000"/>
                </a:lnTo>
                <a:lnTo>
                  <a:pt x="10434" y="48000"/>
                </a:lnTo>
                <a:lnTo>
                  <a:pt x="5217" y="64000"/>
                </a:lnTo>
                <a:lnTo>
                  <a:pt x="0" y="80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13" name="Shape 6813"/>
          <p:cNvSpPr/>
          <p:nvPr/>
        </p:nvSpPr>
        <p:spPr>
          <a:xfrm>
            <a:off x="5759450" y="5530850"/>
            <a:ext cx="12699" cy="3174"/>
          </a:xfrm>
          <a:custGeom>
            <a:pathLst>
              <a:path extrusionOk="0" h="120000" w="120000">
                <a:moveTo>
                  <a:pt x="106666" y="0"/>
                </a:moveTo>
                <a:lnTo>
                  <a:pt x="106666" y="60000"/>
                </a:lnTo>
                <a:lnTo>
                  <a:pt x="66666" y="90000"/>
                </a:lnTo>
                <a:lnTo>
                  <a:pt x="40000" y="90000"/>
                </a:lnTo>
                <a:lnTo>
                  <a:pt x="0" y="90000"/>
                </a:lnTo>
                <a:lnTo>
                  <a:pt x="106666"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14" name="Shape 6814"/>
          <p:cNvSpPr/>
          <p:nvPr/>
        </p:nvSpPr>
        <p:spPr>
          <a:xfrm>
            <a:off x="5772150" y="5534025"/>
            <a:ext cx="3174" cy="7937"/>
          </a:xfrm>
          <a:custGeom>
            <a:pathLst>
              <a:path extrusionOk="0" h="120000" w="120000">
                <a:moveTo>
                  <a:pt x="0" y="105000"/>
                </a:moveTo>
                <a:lnTo>
                  <a:pt x="0" y="105000"/>
                </a:lnTo>
                <a:lnTo>
                  <a:pt x="0" y="45000"/>
                </a:lnTo>
                <a:lnTo>
                  <a:pt x="30000" y="15000"/>
                </a:lnTo>
                <a:lnTo>
                  <a:pt x="60000" y="0"/>
                </a:lnTo>
                <a:lnTo>
                  <a:pt x="90000"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15" name="Shape 6815"/>
          <p:cNvSpPr/>
          <p:nvPr/>
        </p:nvSpPr>
        <p:spPr>
          <a:xfrm>
            <a:off x="5686425" y="5487987"/>
            <a:ext cx="1587" cy="17461"/>
          </a:xfrm>
          <a:custGeom>
            <a:pathLst>
              <a:path extrusionOk="0" h="120000" w="120000">
                <a:moveTo>
                  <a:pt x="0" y="112500"/>
                </a:moveTo>
                <a:lnTo>
                  <a:pt x="0" y="97500"/>
                </a:lnTo>
                <a:lnTo>
                  <a:pt x="0" y="82500"/>
                </a:lnTo>
                <a:lnTo>
                  <a:pt x="0" y="75000"/>
                </a:lnTo>
                <a:lnTo>
                  <a:pt x="0" y="67500"/>
                </a:lnTo>
                <a:lnTo>
                  <a:pt x="0" y="60000"/>
                </a:lnTo>
                <a:lnTo>
                  <a:pt x="0" y="52500"/>
                </a:lnTo>
                <a:lnTo>
                  <a:pt x="0" y="45000"/>
                </a:lnTo>
                <a:lnTo>
                  <a:pt x="0" y="37500"/>
                </a:lnTo>
                <a:lnTo>
                  <a:pt x="0" y="30000"/>
                </a:lnTo>
                <a:lnTo>
                  <a:pt x="0" y="15000"/>
                </a:lnTo>
                <a:lnTo>
                  <a:pt x="0" y="0"/>
                </a:lnTo>
                <a:lnTo>
                  <a:pt x="0" y="1125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16" name="Shape 6816"/>
          <p:cNvSpPr/>
          <p:nvPr/>
        </p:nvSpPr>
        <p:spPr>
          <a:xfrm>
            <a:off x="5686425" y="5487987"/>
            <a:ext cx="17462" cy="26987"/>
          </a:xfrm>
          <a:custGeom>
            <a:pathLst>
              <a:path extrusionOk="0" h="120000" w="120000">
                <a:moveTo>
                  <a:pt x="0" y="115384"/>
                </a:moveTo>
                <a:lnTo>
                  <a:pt x="0" y="115384"/>
                </a:lnTo>
                <a:lnTo>
                  <a:pt x="20000" y="96923"/>
                </a:lnTo>
                <a:lnTo>
                  <a:pt x="40000" y="87692"/>
                </a:lnTo>
                <a:lnTo>
                  <a:pt x="60000" y="73846"/>
                </a:lnTo>
                <a:lnTo>
                  <a:pt x="60000" y="69230"/>
                </a:lnTo>
                <a:lnTo>
                  <a:pt x="60000" y="64615"/>
                </a:lnTo>
                <a:lnTo>
                  <a:pt x="60000" y="55384"/>
                </a:lnTo>
                <a:lnTo>
                  <a:pt x="60000" y="46153"/>
                </a:lnTo>
                <a:lnTo>
                  <a:pt x="60000" y="36923"/>
                </a:lnTo>
                <a:lnTo>
                  <a:pt x="70000" y="27692"/>
                </a:lnTo>
                <a:lnTo>
                  <a:pt x="90000" y="13846"/>
                </a:lnTo>
                <a:lnTo>
                  <a:pt x="100000" y="0"/>
                </a:lnTo>
                <a:lnTo>
                  <a:pt x="110000"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17" name="Shape 6817"/>
          <p:cNvSpPr/>
          <p:nvPr/>
        </p:nvSpPr>
        <p:spPr>
          <a:xfrm>
            <a:off x="5697537" y="5467350"/>
            <a:ext cx="23812" cy="3174"/>
          </a:xfrm>
          <a:custGeom>
            <a:pathLst>
              <a:path extrusionOk="0" h="120000" w="120000">
                <a:moveTo>
                  <a:pt x="0" y="0"/>
                </a:moveTo>
                <a:lnTo>
                  <a:pt x="22500" y="0"/>
                </a:lnTo>
                <a:lnTo>
                  <a:pt x="37500" y="30000"/>
                </a:lnTo>
                <a:lnTo>
                  <a:pt x="52500" y="60000"/>
                </a:lnTo>
                <a:lnTo>
                  <a:pt x="67500" y="60000"/>
                </a:lnTo>
                <a:lnTo>
                  <a:pt x="75000" y="60000"/>
                </a:lnTo>
                <a:lnTo>
                  <a:pt x="90000" y="90000"/>
                </a:lnTo>
                <a:lnTo>
                  <a:pt x="105000" y="90000"/>
                </a:lnTo>
                <a:lnTo>
                  <a:pt x="112500" y="90000"/>
                </a:lnTo>
                <a:lnTo>
                  <a:pt x="0"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18" name="Shape 6818"/>
          <p:cNvSpPr/>
          <p:nvPr/>
        </p:nvSpPr>
        <p:spPr>
          <a:xfrm>
            <a:off x="5697537" y="5467350"/>
            <a:ext cx="38099" cy="14288"/>
          </a:xfrm>
          <a:custGeom>
            <a:pathLst>
              <a:path extrusionOk="0" h="120000" w="120000">
                <a:moveTo>
                  <a:pt x="0" y="0"/>
                </a:moveTo>
                <a:lnTo>
                  <a:pt x="0" y="0"/>
                </a:lnTo>
                <a:lnTo>
                  <a:pt x="22222" y="8571"/>
                </a:lnTo>
                <a:lnTo>
                  <a:pt x="40000" y="25714"/>
                </a:lnTo>
                <a:lnTo>
                  <a:pt x="53333" y="59999"/>
                </a:lnTo>
                <a:lnTo>
                  <a:pt x="71111" y="68571"/>
                </a:lnTo>
                <a:lnTo>
                  <a:pt x="80000" y="85714"/>
                </a:lnTo>
                <a:lnTo>
                  <a:pt x="93333" y="102857"/>
                </a:lnTo>
                <a:lnTo>
                  <a:pt x="111111" y="111428"/>
                </a:lnTo>
                <a:lnTo>
                  <a:pt x="115555" y="111428"/>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19" name="Shape 6819"/>
          <p:cNvSpPr/>
          <p:nvPr/>
        </p:nvSpPr>
        <p:spPr>
          <a:xfrm>
            <a:off x="5772150" y="5554662"/>
            <a:ext cx="14288" cy="7937"/>
          </a:xfrm>
          <a:custGeom>
            <a:pathLst>
              <a:path extrusionOk="0" h="120000" w="120000">
                <a:moveTo>
                  <a:pt x="48000" y="75000"/>
                </a:moveTo>
                <a:lnTo>
                  <a:pt x="108000" y="105000"/>
                </a:lnTo>
                <a:lnTo>
                  <a:pt x="108000" y="75000"/>
                </a:lnTo>
                <a:lnTo>
                  <a:pt x="108000" y="30000"/>
                </a:lnTo>
                <a:lnTo>
                  <a:pt x="108000" y="0"/>
                </a:lnTo>
                <a:lnTo>
                  <a:pt x="48000" y="0"/>
                </a:lnTo>
                <a:lnTo>
                  <a:pt x="0" y="30000"/>
                </a:lnTo>
                <a:lnTo>
                  <a:pt x="0" y="75000"/>
                </a:lnTo>
                <a:lnTo>
                  <a:pt x="48000" y="75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20" name="Shape 6820"/>
          <p:cNvSpPr/>
          <p:nvPr/>
        </p:nvSpPr>
        <p:spPr>
          <a:xfrm>
            <a:off x="5734050" y="5541962"/>
            <a:ext cx="12699" cy="7937"/>
          </a:xfrm>
          <a:custGeom>
            <a:pathLst>
              <a:path extrusionOk="0" h="120000" w="120000">
                <a:moveTo>
                  <a:pt x="40000" y="105000"/>
                </a:moveTo>
                <a:lnTo>
                  <a:pt x="40000" y="105000"/>
                </a:lnTo>
                <a:lnTo>
                  <a:pt x="66666" y="105000"/>
                </a:lnTo>
                <a:lnTo>
                  <a:pt x="106666" y="105000"/>
                </a:lnTo>
                <a:lnTo>
                  <a:pt x="106666" y="75000"/>
                </a:lnTo>
                <a:lnTo>
                  <a:pt x="106666" y="30000"/>
                </a:lnTo>
                <a:lnTo>
                  <a:pt x="66666" y="30000"/>
                </a:lnTo>
                <a:lnTo>
                  <a:pt x="66666" y="0"/>
                </a:lnTo>
                <a:lnTo>
                  <a:pt x="40000" y="0"/>
                </a:lnTo>
                <a:lnTo>
                  <a:pt x="0" y="30000"/>
                </a:lnTo>
                <a:lnTo>
                  <a:pt x="0" y="75000"/>
                </a:lnTo>
                <a:lnTo>
                  <a:pt x="0" y="105000"/>
                </a:lnTo>
                <a:lnTo>
                  <a:pt x="40000" y="105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21" name="Shape 6821"/>
          <p:cNvSpPr/>
          <p:nvPr/>
        </p:nvSpPr>
        <p:spPr>
          <a:xfrm>
            <a:off x="5734050" y="5516562"/>
            <a:ext cx="14288" cy="9524"/>
          </a:xfrm>
          <a:custGeom>
            <a:pathLst>
              <a:path extrusionOk="0" h="120000" w="120000">
                <a:moveTo>
                  <a:pt x="0" y="105000"/>
                </a:moveTo>
                <a:lnTo>
                  <a:pt x="48000" y="105000"/>
                </a:lnTo>
                <a:lnTo>
                  <a:pt x="108000" y="105000"/>
                </a:lnTo>
                <a:lnTo>
                  <a:pt x="108000" y="75000"/>
                </a:lnTo>
                <a:lnTo>
                  <a:pt x="108000" y="30000"/>
                </a:lnTo>
                <a:lnTo>
                  <a:pt x="108000" y="0"/>
                </a:lnTo>
                <a:lnTo>
                  <a:pt x="48000" y="0"/>
                </a:lnTo>
                <a:lnTo>
                  <a:pt x="0" y="0"/>
                </a:lnTo>
                <a:lnTo>
                  <a:pt x="0" y="30000"/>
                </a:lnTo>
                <a:lnTo>
                  <a:pt x="0" y="75000"/>
                </a:lnTo>
                <a:lnTo>
                  <a:pt x="0" y="105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22" name="Shape 6822"/>
          <p:cNvSpPr/>
          <p:nvPr/>
        </p:nvSpPr>
        <p:spPr>
          <a:xfrm>
            <a:off x="5811837" y="5519737"/>
            <a:ext cx="15875" cy="9524"/>
          </a:xfrm>
          <a:custGeom>
            <a:pathLst>
              <a:path extrusionOk="0" h="120000" w="120000">
                <a:moveTo>
                  <a:pt x="0" y="75000"/>
                </a:moveTo>
                <a:lnTo>
                  <a:pt x="109090" y="105000"/>
                </a:lnTo>
                <a:lnTo>
                  <a:pt x="109090" y="75000"/>
                </a:lnTo>
                <a:lnTo>
                  <a:pt x="109090" y="30000"/>
                </a:lnTo>
                <a:lnTo>
                  <a:pt x="109090" y="0"/>
                </a:lnTo>
                <a:lnTo>
                  <a:pt x="0" y="0"/>
                </a:lnTo>
                <a:lnTo>
                  <a:pt x="0" y="30000"/>
                </a:lnTo>
                <a:lnTo>
                  <a:pt x="0" y="75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23" name="Shape 6823"/>
          <p:cNvSpPr/>
          <p:nvPr/>
        </p:nvSpPr>
        <p:spPr>
          <a:xfrm>
            <a:off x="5799137" y="5449887"/>
            <a:ext cx="14287" cy="9524"/>
          </a:xfrm>
          <a:custGeom>
            <a:pathLst>
              <a:path extrusionOk="0" h="120000" w="120000">
                <a:moveTo>
                  <a:pt x="0" y="75000"/>
                </a:moveTo>
                <a:lnTo>
                  <a:pt x="48000" y="105000"/>
                </a:lnTo>
                <a:lnTo>
                  <a:pt x="108000" y="75000"/>
                </a:lnTo>
                <a:lnTo>
                  <a:pt x="108000" y="30000"/>
                </a:lnTo>
                <a:lnTo>
                  <a:pt x="108000" y="0"/>
                </a:lnTo>
                <a:lnTo>
                  <a:pt x="48000" y="0"/>
                </a:lnTo>
                <a:lnTo>
                  <a:pt x="0" y="0"/>
                </a:lnTo>
                <a:lnTo>
                  <a:pt x="0" y="30000"/>
                </a:lnTo>
                <a:lnTo>
                  <a:pt x="0" y="75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24" name="Shape 6824"/>
          <p:cNvSpPr/>
          <p:nvPr/>
        </p:nvSpPr>
        <p:spPr>
          <a:xfrm>
            <a:off x="5822950" y="5470525"/>
            <a:ext cx="14288" cy="9524"/>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25" name="Shape 6825"/>
          <p:cNvSpPr/>
          <p:nvPr/>
        </p:nvSpPr>
        <p:spPr>
          <a:xfrm>
            <a:off x="5691187" y="5495925"/>
            <a:ext cx="15875" cy="7937"/>
          </a:xfrm>
          <a:custGeom>
            <a:pathLst>
              <a:path extrusionOk="0" h="120000" w="120000">
                <a:moveTo>
                  <a:pt x="0" y="105000"/>
                </a:moveTo>
                <a:lnTo>
                  <a:pt x="48000" y="105000"/>
                </a:lnTo>
                <a:lnTo>
                  <a:pt x="108000" y="105000"/>
                </a:lnTo>
                <a:lnTo>
                  <a:pt x="108000" y="75000"/>
                </a:lnTo>
                <a:lnTo>
                  <a:pt x="108000" y="30000"/>
                </a:lnTo>
                <a:lnTo>
                  <a:pt x="48000" y="0"/>
                </a:lnTo>
                <a:lnTo>
                  <a:pt x="0" y="0"/>
                </a:lnTo>
                <a:lnTo>
                  <a:pt x="0" y="30000"/>
                </a:lnTo>
                <a:lnTo>
                  <a:pt x="0" y="75000"/>
                </a:lnTo>
                <a:lnTo>
                  <a:pt x="0" y="105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26" name="Shape 6826"/>
          <p:cNvSpPr/>
          <p:nvPr/>
        </p:nvSpPr>
        <p:spPr>
          <a:xfrm>
            <a:off x="5659437" y="5519737"/>
            <a:ext cx="14287" cy="9524"/>
          </a:xfrm>
          <a:custGeom>
            <a:pathLst>
              <a:path extrusionOk="0" h="120000" w="120000">
                <a:moveTo>
                  <a:pt x="48000" y="75000"/>
                </a:moveTo>
                <a:lnTo>
                  <a:pt x="48000" y="105000"/>
                </a:lnTo>
                <a:lnTo>
                  <a:pt x="108000" y="75000"/>
                </a:lnTo>
                <a:lnTo>
                  <a:pt x="108000" y="30000"/>
                </a:lnTo>
                <a:lnTo>
                  <a:pt x="48000" y="0"/>
                </a:lnTo>
                <a:lnTo>
                  <a:pt x="48000" y="30000"/>
                </a:lnTo>
                <a:lnTo>
                  <a:pt x="0" y="30000"/>
                </a:lnTo>
                <a:lnTo>
                  <a:pt x="0" y="75000"/>
                </a:lnTo>
                <a:lnTo>
                  <a:pt x="48000" y="75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27" name="Shape 6827"/>
          <p:cNvSpPr/>
          <p:nvPr/>
        </p:nvSpPr>
        <p:spPr>
          <a:xfrm>
            <a:off x="5657850" y="5487987"/>
            <a:ext cx="14288" cy="9524"/>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28" name="Shape 6828"/>
          <p:cNvSpPr/>
          <p:nvPr/>
        </p:nvSpPr>
        <p:spPr>
          <a:xfrm>
            <a:off x="5721350" y="5445125"/>
            <a:ext cx="14288" cy="9524"/>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29" name="Shape 6829"/>
          <p:cNvSpPr/>
          <p:nvPr/>
        </p:nvSpPr>
        <p:spPr>
          <a:xfrm>
            <a:off x="5759450" y="5580062"/>
            <a:ext cx="12699" cy="7937"/>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40000" y="30000"/>
                </a:lnTo>
                <a:lnTo>
                  <a:pt x="0" y="75000"/>
                </a:lnTo>
                <a:lnTo>
                  <a:pt x="40000" y="105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30" name="Shape 6830"/>
          <p:cNvSpPr/>
          <p:nvPr/>
        </p:nvSpPr>
        <p:spPr>
          <a:xfrm>
            <a:off x="5813425" y="5562600"/>
            <a:ext cx="14288" cy="9524"/>
          </a:xfrm>
          <a:custGeom>
            <a:pathLst>
              <a:path extrusionOk="0" h="120000" w="120000">
                <a:moveTo>
                  <a:pt x="48000" y="106666"/>
                </a:moveTo>
                <a:lnTo>
                  <a:pt x="108000" y="106666"/>
                </a:lnTo>
                <a:lnTo>
                  <a:pt x="108000" y="53333"/>
                </a:lnTo>
                <a:lnTo>
                  <a:pt x="108000" y="0"/>
                </a:lnTo>
                <a:lnTo>
                  <a:pt x="48000" y="0"/>
                </a:lnTo>
                <a:lnTo>
                  <a:pt x="0" y="53333"/>
                </a:lnTo>
                <a:lnTo>
                  <a:pt x="48000" y="106666"/>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31" name="Shape 6831"/>
          <p:cNvSpPr/>
          <p:nvPr/>
        </p:nvSpPr>
        <p:spPr>
          <a:xfrm>
            <a:off x="5848350" y="5514975"/>
            <a:ext cx="11113" cy="7937"/>
          </a:xfrm>
          <a:custGeom>
            <a:pathLst>
              <a:path extrusionOk="0" h="120000" w="120000">
                <a:moveTo>
                  <a:pt x="30000" y="75000"/>
                </a:moveTo>
                <a:lnTo>
                  <a:pt x="75000" y="105000"/>
                </a:lnTo>
                <a:lnTo>
                  <a:pt x="105000" y="105000"/>
                </a:lnTo>
                <a:lnTo>
                  <a:pt x="105000" y="75000"/>
                </a:lnTo>
                <a:lnTo>
                  <a:pt x="105000" y="30000"/>
                </a:lnTo>
                <a:lnTo>
                  <a:pt x="105000" y="0"/>
                </a:lnTo>
                <a:lnTo>
                  <a:pt x="75000" y="0"/>
                </a:lnTo>
                <a:lnTo>
                  <a:pt x="30000" y="0"/>
                </a:lnTo>
                <a:lnTo>
                  <a:pt x="0" y="30000"/>
                </a:lnTo>
                <a:lnTo>
                  <a:pt x="0" y="75000"/>
                </a:lnTo>
                <a:lnTo>
                  <a:pt x="30000" y="75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32" name="Shape 6832"/>
          <p:cNvSpPr/>
          <p:nvPr/>
        </p:nvSpPr>
        <p:spPr>
          <a:xfrm>
            <a:off x="5811837" y="5483225"/>
            <a:ext cx="14287" cy="7937"/>
          </a:xfrm>
          <a:custGeom>
            <a:pathLst>
              <a:path extrusionOk="0" h="120000" w="120000">
                <a:moveTo>
                  <a:pt x="48000" y="105000"/>
                </a:moveTo>
                <a:lnTo>
                  <a:pt x="48000" y="105000"/>
                </a:lnTo>
                <a:lnTo>
                  <a:pt x="108000" y="75000"/>
                </a:lnTo>
                <a:lnTo>
                  <a:pt x="108000" y="30000"/>
                </a:lnTo>
                <a:lnTo>
                  <a:pt x="48000" y="0"/>
                </a:lnTo>
                <a:lnTo>
                  <a:pt x="0" y="30000"/>
                </a:lnTo>
                <a:lnTo>
                  <a:pt x="0" y="75000"/>
                </a:lnTo>
                <a:lnTo>
                  <a:pt x="48000" y="105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33" name="Shape 6833"/>
          <p:cNvSpPr/>
          <p:nvPr/>
        </p:nvSpPr>
        <p:spPr>
          <a:xfrm>
            <a:off x="5840412" y="5491162"/>
            <a:ext cx="14287" cy="7937"/>
          </a:xfrm>
          <a:custGeom>
            <a:pathLst>
              <a:path extrusionOk="0" h="120000" w="120000">
                <a:moveTo>
                  <a:pt x="0" y="105000"/>
                </a:moveTo>
                <a:lnTo>
                  <a:pt x="48000" y="105000"/>
                </a:lnTo>
                <a:lnTo>
                  <a:pt x="108000" y="75000"/>
                </a:lnTo>
                <a:lnTo>
                  <a:pt x="108000" y="30000"/>
                </a:lnTo>
                <a:lnTo>
                  <a:pt x="48000" y="0"/>
                </a:lnTo>
                <a:lnTo>
                  <a:pt x="0" y="0"/>
                </a:lnTo>
                <a:lnTo>
                  <a:pt x="0" y="30000"/>
                </a:lnTo>
                <a:lnTo>
                  <a:pt x="0" y="75000"/>
                </a:lnTo>
                <a:lnTo>
                  <a:pt x="0" y="105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34" name="Shape 6834"/>
          <p:cNvSpPr/>
          <p:nvPr/>
        </p:nvSpPr>
        <p:spPr>
          <a:xfrm>
            <a:off x="6005512" y="5410200"/>
            <a:ext cx="247649" cy="171449"/>
          </a:xfrm>
          <a:custGeom>
            <a:pathLst>
              <a:path extrusionOk="0" h="120000" w="120000">
                <a:moveTo>
                  <a:pt x="81379" y="118554"/>
                </a:moveTo>
                <a:lnTo>
                  <a:pt x="81379" y="118554"/>
                </a:lnTo>
                <a:lnTo>
                  <a:pt x="76551" y="119277"/>
                </a:lnTo>
                <a:lnTo>
                  <a:pt x="71724" y="119277"/>
                </a:lnTo>
                <a:lnTo>
                  <a:pt x="68965" y="119277"/>
                </a:lnTo>
                <a:lnTo>
                  <a:pt x="64827" y="118554"/>
                </a:lnTo>
                <a:lnTo>
                  <a:pt x="62068" y="118554"/>
                </a:lnTo>
                <a:lnTo>
                  <a:pt x="58620" y="118554"/>
                </a:lnTo>
                <a:lnTo>
                  <a:pt x="55172" y="117831"/>
                </a:lnTo>
                <a:lnTo>
                  <a:pt x="50344" y="117831"/>
                </a:lnTo>
                <a:lnTo>
                  <a:pt x="46206" y="117831"/>
                </a:lnTo>
                <a:lnTo>
                  <a:pt x="43448" y="117831"/>
                </a:lnTo>
                <a:lnTo>
                  <a:pt x="40000" y="117108"/>
                </a:lnTo>
                <a:lnTo>
                  <a:pt x="37241" y="115662"/>
                </a:lnTo>
                <a:lnTo>
                  <a:pt x="33793" y="114939"/>
                </a:lnTo>
                <a:lnTo>
                  <a:pt x="31034" y="114216"/>
                </a:lnTo>
                <a:lnTo>
                  <a:pt x="29655" y="113493"/>
                </a:lnTo>
                <a:lnTo>
                  <a:pt x="26896" y="112048"/>
                </a:lnTo>
                <a:lnTo>
                  <a:pt x="23448" y="109156"/>
                </a:lnTo>
                <a:lnTo>
                  <a:pt x="19310" y="104819"/>
                </a:lnTo>
                <a:lnTo>
                  <a:pt x="15172" y="99036"/>
                </a:lnTo>
                <a:lnTo>
                  <a:pt x="13103" y="93975"/>
                </a:lnTo>
                <a:lnTo>
                  <a:pt x="11034" y="91084"/>
                </a:lnTo>
                <a:lnTo>
                  <a:pt x="8965" y="87469"/>
                </a:lnTo>
                <a:lnTo>
                  <a:pt x="6896" y="83855"/>
                </a:lnTo>
                <a:lnTo>
                  <a:pt x="4827" y="80240"/>
                </a:lnTo>
                <a:lnTo>
                  <a:pt x="2068" y="76626"/>
                </a:lnTo>
                <a:lnTo>
                  <a:pt x="689" y="72289"/>
                </a:lnTo>
                <a:lnTo>
                  <a:pt x="0" y="68674"/>
                </a:lnTo>
                <a:lnTo>
                  <a:pt x="0" y="65060"/>
                </a:lnTo>
                <a:lnTo>
                  <a:pt x="689" y="61445"/>
                </a:lnTo>
                <a:lnTo>
                  <a:pt x="689" y="57108"/>
                </a:lnTo>
                <a:lnTo>
                  <a:pt x="2068" y="51325"/>
                </a:lnTo>
                <a:lnTo>
                  <a:pt x="4137" y="45542"/>
                </a:lnTo>
                <a:lnTo>
                  <a:pt x="5517" y="41204"/>
                </a:lnTo>
                <a:lnTo>
                  <a:pt x="6206" y="36144"/>
                </a:lnTo>
                <a:lnTo>
                  <a:pt x="8275" y="31807"/>
                </a:lnTo>
                <a:lnTo>
                  <a:pt x="10344" y="28915"/>
                </a:lnTo>
                <a:lnTo>
                  <a:pt x="12413" y="26024"/>
                </a:lnTo>
                <a:lnTo>
                  <a:pt x="16551" y="20963"/>
                </a:lnTo>
                <a:lnTo>
                  <a:pt x="20689" y="15903"/>
                </a:lnTo>
                <a:lnTo>
                  <a:pt x="27586" y="10120"/>
                </a:lnTo>
                <a:lnTo>
                  <a:pt x="35172" y="5783"/>
                </a:lnTo>
                <a:lnTo>
                  <a:pt x="42758" y="2168"/>
                </a:lnTo>
                <a:lnTo>
                  <a:pt x="50344" y="0"/>
                </a:lnTo>
                <a:lnTo>
                  <a:pt x="60000" y="722"/>
                </a:lnTo>
                <a:lnTo>
                  <a:pt x="62758" y="1445"/>
                </a:lnTo>
                <a:lnTo>
                  <a:pt x="66896" y="2891"/>
                </a:lnTo>
                <a:lnTo>
                  <a:pt x="71034" y="4337"/>
                </a:lnTo>
                <a:lnTo>
                  <a:pt x="75172" y="5783"/>
                </a:lnTo>
                <a:lnTo>
                  <a:pt x="80000" y="7951"/>
                </a:lnTo>
                <a:lnTo>
                  <a:pt x="84137" y="9397"/>
                </a:lnTo>
                <a:lnTo>
                  <a:pt x="88275" y="12289"/>
                </a:lnTo>
                <a:lnTo>
                  <a:pt x="90344" y="13734"/>
                </a:lnTo>
                <a:lnTo>
                  <a:pt x="93793" y="16626"/>
                </a:lnTo>
                <a:lnTo>
                  <a:pt x="96551" y="20240"/>
                </a:lnTo>
                <a:lnTo>
                  <a:pt x="100000" y="24578"/>
                </a:lnTo>
                <a:lnTo>
                  <a:pt x="104137" y="29638"/>
                </a:lnTo>
                <a:lnTo>
                  <a:pt x="106896" y="34698"/>
                </a:lnTo>
                <a:lnTo>
                  <a:pt x="108965" y="39759"/>
                </a:lnTo>
                <a:lnTo>
                  <a:pt x="112413" y="44096"/>
                </a:lnTo>
                <a:lnTo>
                  <a:pt x="113793" y="47710"/>
                </a:lnTo>
                <a:lnTo>
                  <a:pt x="115172" y="51325"/>
                </a:lnTo>
                <a:lnTo>
                  <a:pt x="117241" y="56385"/>
                </a:lnTo>
                <a:lnTo>
                  <a:pt x="118620" y="62168"/>
                </a:lnTo>
                <a:lnTo>
                  <a:pt x="118620" y="67951"/>
                </a:lnTo>
                <a:lnTo>
                  <a:pt x="119310" y="73012"/>
                </a:lnTo>
                <a:lnTo>
                  <a:pt x="119310" y="78072"/>
                </a:lnTo>
                <a:lnTo>
                  <a:pt x="118620" y="82409"/>
                </a:lnTo>
                <a:lnTo>
                  <a:pt x="117931" y="86746"/>
                </a:lnTo>
                <a:lnTo>
                  <a:pt x="115172" y="89638"/>
                </a:lnTo>
                <a:lnTo>
                  <a:pt x="113793" y="91807"/>
                </a:lnTo>
                <a:lnTo>
                  <a:pt x="112413" y="95421"/>
                </a:lnTo>
                <a:lnTo>
                  <a:pt x="111034" y="97590"/>
                </a:lnTo>
                <a:lnTo>
                  <a:pt x="108965" y="100481"/>
                </a:lnTo>
                <a:lnTo>
                  <a:pt x="108275" y="102650"/>
                </a:lnTo>
                <a:lnTo>
                  <a:pt x="106206" y="104819"/>
                </a:lnTo>
                <a:lnTo>
                  <a:pt x="104137" y="106265"/>
                </a:lnTo>
                <a:lnTo>
                  <a:pt x="101379" y="108433"/>
                </a:lnTo>
                <a:lnTo>
                  <a:pt x="98620" y="109879"/>
                </a:lnTo>
                <a:lnTo>
                  <a:pt x="94482" y="112771"/>
                </a:lnTo>
                <a:lnTo>
                  <a:pt x="90344" y="114216"/>
                </a:lnTo>
                <a:lnTo>
                  <a:pt x="86896" y="116385"/>
                </a:lnTo>
                <a:lnTo>
                  <a:pt x="84137" y="117831"/>
                </a:lnTo>
                <a:lnTo>
                  <a:pt x="82068" y="118554"/>
                </a:lnTo>
                <a:lnTo>
                  <a:pt x="81379" y="118554"/>
                </a:lnTo>
              </a:path>
            </a:pathLst>
          </a:custGeom>
          <a:solidFill>
            <a:srgbClr val="FF9933"/>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35" name="Shape 6835"/>
          <p:cNvSpPr/>
          <p:nvPr/>
        </p:nvSpPr>
        <p:spPr>
          <a:xfrm>
            <a:off x="6165850" y="5541962"/>
            <a:ext cx="14288" cy="4762"/>
          </a:xfrm>
          <a:custGeom>
            <a:pathLst>
              <a:path extrusionOk="0" h="120000" w="120000">
                <a:moveTo>
                  <a:pt x="84000" y="60000"/>
                </a:moveTo>
                <a:lnTo>
                  <a:pt x="60000" y="60000"/>
                </a:lnTo>
                <a:lnTo>
                  <a:pt x="48000" y="90000"/>
                </a:lnTo>
                <a:lnTo>
                  <a:pt x="36000" y="90000"/>
                </a:lnTo>
                <a:lnTo>
                  <a:pt x="24000" y="90000"/>
                </a:lnTo>
                <a:lnTo>
                  <a:pt x="12000" y="90000"/>
                </a:lnTo>
                <a:lnTo>
                  <a:pt x="0" y="90000"/>
                </a:lnTo>
                <a:lnTo>
                  <a:pt x="0" y="60000"/>
                </a:lnTo>
                <a:lnTo>
                  <a:pt x="12000" y="30000"/>
                </a:lnTo>
                <a:lnTo>
                  <a:pt x="24000" y="30000"/>
                </a:lnTo>
                <a:lnTo>
                  <a:pt x="36000" y="0"/>
                </a:lnTo>
                <a:lnTo>
                  <a:pt x="48000" y="0"/>
                </a:lnTo>
                <a:lnTo>
                  <a:pt x="60000" y="0"/>
                </a:lnTo>
                <a:lnTo>
                  <a:pt x="72000" y="0"/>
                </a:lnTo>
                <a:lnTo>
                  <a:pt x="84000" y="0"/>
                </a:lnTo>
                <a:lnTo>
                  <a:pt x="96000" y="0"/>
                </a:lnTo>
                <a:lnTo>
                  <a:pt x="96000" y="30000"/>
                </a:lnTo>
                <a:lnTo>
                  <a:pt x="108000" y="30000"/>
                </a:lnTo>
                <a:lnTo>
                  <a:pt x="108000" y="60000"/>
                </a:lnTo>
                <a:lnTo>
                  <a:pt x="96000" y="60000"/>
                </a:lnTo>
                <a:lnTo>
                  <a:pt x="84000" y="60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36" name="Shape 6836"/>
          <p:cNvSpPr/>
          <p:nvPr/>
        </p:nvSpPr>
        <p:spPr>
          <a:xfrm>
            <a:off x="6165850" y="5541962"/>
            <a:ext cx="30162" cy="14287"/>
          </a:xfrm>
          <a:custGeom>
            <a:pathLst>
              <a:path extrusionOk="0" h="120000" w="120000">
                <a:moveTo>
                  <a:pt x="91428" y="77142"/>
                </a:moveTo>
                <a:lnTo>
                  <a:pt x="91428" y="77142"/>
                </a:lnTo>
                <a:lnTo>
                  <a:pt x="62857" y="85714"/>
                </a:lnTo>
                <a:lnTo>
                  <a:pt x="51428" y="94285"/>
                </a:lnTo>
                <a:lnTo>
                  <a:pt x="51428" y="102857"/>
                </a:lnTo>
                <a:lnTo>
                  <a:pt x="40000" y="111428"/>
                </a:lnTo>
                <a:lnTo>
                  <a:pt x="17142" y="111428"/>
                </a:lnTo>
                <a:lnTo>
                  <a:pt x="11428" y="102857"/>
                </a:lnTo>
                <a:lnTo>
                  <a:pt x="0" y="94285"/>
                </a:lnTo>
                <a:lnTo>
                  <a:pt x="0" y="77142"/>
                </a:lnTo>
                <a:lnTo>
                  <a:pt x="0" y="59999"/>
                </a:lnTo>
                <a:lnTo>
                  <a:pt x="5714" y="42857"/>
                </a:lnTo>
                <a:lnTo>
                  <a:pt x="11428" y="34285"/>
                </a:lnTo>
                <a:lnTo>
                  <a:pt x="17142" y="25714"/>
                </a:lnTo>
                <a:lnTo>
                  <a:pt x="34285" y="17142"/>
                </a:lnTo>
                <a:lnTo>
                  <a:pt x="51428" y="8571"/>
                </a:lnTo>
                <a:lnTo>
                  <a:pt x="57142" y="0"/>
                </a:lnTo>
                <a:lnTo>
                  <a:pt x="68571" y="8571"/>
                </a:lnTo>
                <a:lnTo>
                  <a:pt x="91428" y="17142"/>
                </a:lnTo>
                <a:lnTo>
                  <a:pt x="97142" y="17142"/>
                </a:lnTo>
                <a:lnTo>
                  <a:pt x="102857" y="25714"/>
                </a:lnTo>
                <a:lnTo>
                  <a:pt x="114285" y="34285"/>
                </a:lnTo>
                <a:lnTo>
                  <a:pt x="114285" y="42857"/>
                </a:lnTo>
                <a:lnTo>
                  <a:pt x="108571" y="59999"/>
                </a:lnTo>
                <a:lnTo>
                  <a:pt x="97142" y="68571"/>
                </a:lnTo>
                <a:lnTo>
                  <a:pt x="91428" y="77142"/>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37" name="Shape 6837"/>
          <p:cNvSpPr/>
          <p:nvPr/>
        </p:nvSpPr>
        <p:spPr>
          <a:xfrm>
            <a:off x="6057900" y="5456237"/>
            <a:ext cx="17462" cy="7937"/>
          </a:xfrm>
          <a:custGeom>
            <a:pathLst>
              <a:path extrusionOk="0" h="120000" w="120000">
                <a:moveTo>
                  <a:pt x="76363" y="85714"/>
                </a:moveTo>
                <a:lnTo>
                  <a:pt x="54545" y="85714"/>
                </a:lnTo>
                <a:lnTo>
                  <a:pt x="43636" y="85714"/>
                </a:lnTo>
                <a:lnTo>
                  <a:pt x="43636" y="102857"/>
                </a:lnTo>
                <a:lnTo>
                  <a:pt x="32727" y="102857"/>
                </a:lnTo>
                <a:lnTo>
                  <a:pt x="21818" y="102857"/>
                </a:lnTo>
                <a:lnTo>
                  <a:pt x="10909" y="102857"/>
                </a:lnTo>
                <a:lnTo>
                  <a:pt x="0" y="85714"/>
                </a:lnTo>
                <a:lnTo>
                  <a:pt x="0" y="68571"/>
                </a:lnTo>
                <a:lnTo>
                  <a:pt x="0" y="51428"/>
                </a:lnTo>
                <a:lnTo>
                  <a:pt x="10909" y="34285"/>
                </a:lnTo>
                <a:lnTo>
                  <a:pt x="21818" y="34285"/>
                </a:lnTo>
                <a:lnTo>
                  <a:pt x="32727" y="34285"/>
                </a:lnTo>
                <a:lnTo>
                  <a:pt x="32727" y="17142"/>
                </a:lnTo>
                <a:lnTo>
                  <a:pt x="43636" y="0"/>
                </a:lnTo>
                <a:lnTo>
                  <a:pt x="54545" y="0"/>
                </a:lnTo>
                <a:lnTo>
                  <a:pt x="65454" y="17142"/>
                </a:lnTo>
                <a:lnTo>
                  <a:pt x="87272" y="17142"/>
                </a:lnTo>
                <a:lnTo>
                  <a:pt x="98181" y="34285"/>
                </a:lnTo>
                <a:lnTo>
                  <a:pt x="109090" y="34285"/>
                </a:lnTo>
                <a:lnTo>
                  <a:pt x="109090" y="51428"/>
                </a:lnTo>
                <a:lnTo>
                  <a:pt x="98181" y="68571"/>
                </a:lnTo>
                <a:lnTo>
                  <a:pt x="87272" y="68571"/>
                </a:lnTo>
                <a:lnTo>
                  <a:pt x="76363" y="85714"/>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38" name="Shape 6838"/>
          <p:cNvSpPr/>
          <p:nvPr/>
        </p:nvSpPr>
        <p:spPr>
          <a:xfrm>
            <a:off x="6057900" y="5456237"/>
            <a:ext cx="31750" cy="17461"/>
          </a:xfrm>
          <a:custGeom>
            <a:pathLst>
              <a:path extrusionOk="0" h="120000" w="120000">
                <a:moveTo>
                  <a:pt x="83478" y="84705"/>
                </a:moveTo>
                <a:lnTo>
                  <a:pt x="83478" y="84705"/>
                </a:lnTo>
                <a:lnTo>
                  <a:pt x="62608" y="84705"/>
                </a:lnTo>
                <a:lnTo>
                  <a:pt x="46956" y="91764"/>
                </a:lnTo>
                <a:lnTo>
                  <a:pt x="41739" y="105882"/>
                </a:lnTo>
                <a:lnTo>
                  <a:pt x="36521" y="112941"/>
                </a:lnTo>
                <a:lnTo>
                  <a:pt x="15652" y="112941"/>
                </a:lnTo>
                <a:lnTo>
                  <a:pt x="5217" y="105882"/>
                </a:lnTo>
                <a:lnTo>
                  <a:pt x="0" y="91764"/>
                </a:lnTo>
                <a:lnTo>
                  <a:pt x="0" y="84705"/>
                </a:lnTo>
                <a:lnTo>
                  <a:pt x="0" y="70588"/>
                </a:lnTo>
                <a:lnTo>
                  <a:pt x="0" y="56470"/>
                </a:lnTo>
                <a:lnTo>
                  <a:pt x="10434" y="42352"/>
                </a:lnTo>
                <a:lnTo>
                  <a:pt x="26086" y="35294"/>
                </a:lnTo>
                <a:lnTo>
                  <a:pt x="31304" y="28235"/>
                </a:lnTo>
                <a:lnTo>
                  <a:pt x="36521" y="14117"/>
                </a:lnTo>
                <a:lnTo>
                  <a:pt x="46956" y="0"/>
                </a:lnTo>
                <a:lnTo>
                  <a:pt x="62608" y="0"/>
                </a:lnTo>
                <a:lnTo>
                  <a:pt x="73043" y="14117"/>
                </a:lnTo>
                <a:lnTo>
                  <a:pt x="88695" y="21176"/>
                </a:lnTo>
                <a:lnTo>
                  <a:pt x="104347" y="35294"/>
                </a:lnTo>
                <a:lnTo>
                  <a:pt x="114782" y="42352"/>
                </a:lnTo>
                <a:lnTo>
                  <a:pt x="114782" y="56470"/>
                </a:lnTo>
                <a:lnTo>
                  <a:pt x="104347" y="70588"/>
                </a:lnTo>
                <a:lnTo>
                  <a:pt x="88695" y="77647"/>
                </a:lnTo>
                <a:lnTo>
                  <a:pt x="83478" y="84705"/>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39" name="Shape 6839"/>
          <p:cNvSpPr/>
          <p:nvPr/>
        </p:nvSpPr>
        <p:spPr>
          <a:xfrm>
            <a:off x="6115050" y="5537200"/>
            <a:ext cx="0" cy="3174"/>
          </a:xfrm>
          <a:custGeom>
            <a:pathLst>
              <a:path extrusionOk="0" h="120000" w="120000">
                <a:moveTo>
                  <a:pt x="0" y="40000"/>
                </a:moveTo>
                <a:lnTo>
                  <a:pt x="0" y="40000"/>
                </a:lnTo>
                <a:lnTo>
                  <a:pt x="0" y="0"/>
                </a:lnTo>
                <a:lnTo>
                  <a:pt x="0" y="0"/>
                </a:lnTo>
                <a:lnTo>
                  <a:pt x="0" y="40000"/>
                </a:lnTo>
                <a:lnTo>
                  <a:pt x="0" y="80000"/>
                </a:lnTo>
                <a:lnTo>
                  <a:pt x="0" y="80000"/>
                </a:lnTo>
                <a:lnTo>
                  <a:pt x="0" y="40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40" name="Shape 6840"/>
          <p:cNvSpPr/>
          <p:nvPr/>
        </p:nvSpPr>
        <p:spPr>
          <a:xfrm>
            <a:off x="6115050" y="5537200"/>
            <a:ext cx="14288" cy="12699"/>
          </a:xfrm>
          <a:custGeom>
            <a:pathLst>
              <a:path extrusionOk="0" h="120000" w="120000">
                <a:moveTo>
                  <a:pt x="98181" y="36923"/>
                </a:moveTo>
                <a:lnTo>
                  <a:pt x="98181" y="36923"/>
                </a:lnTo>
                <a:lnTo>
                  <a:pt x="76363" y="27692"/>
                </a:lnTo>
                <a:lnTo>
                  <a:pt x="65454" y="9230"/>
                </a:lnTo>
                <a:lnTo>
                  <a:pt x="32727" y="0"/>
                </a:lnTo>
                <a:lnTo>
                  <a:pt x="10909" y="9230"/>
                </a:lnTo>
                <a:lnTo>
                  <a:pt x="0" y="27692"/>
                </a:lnTo>
                <a:lnTo>
                  <a:pt x="0" y="36923"/>
                </a:lnTo>
                <a:lnTo>
                  <a:pt x="10909" y="101538"/>
                </a:lnTo>
                <a:lnTo>
                  <a:pt x="109090" y="110769"/>
                </a:lnTo>
                <a:lnTo>
                  <a:pt x="98181" y="36923"/>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41" name="Shape 6841"/>
          <p:cNvSpPr/>
          <p:nvPr/>
        </p:nvSpPr>
        <p:spPr>
          <a:xfrm>
            <a:off x="6186487" y="5494337"/>
            <a:ext cx="4762" cy="3174"/>
          </a:xfrm>
          <a:custGeom>
            <a:pathLst>
              <a:path extrusionOk="0" h="120000" w="120000">
                <a:moveTo>
                  <a:pt x="0" y="40000"/>
                </a:moveTo>
                <a:lnTo>
                  <a:pt x="30000" y="0"/>
                </a:lnTo>
                <a:lnTo>
                  <a:pt x="60000" y="0"/>
                </a:lnTo>
                <a:lnTo>
                  <a:pt x="90000" y="0"/>
                </a:lnTo>
                <a:lnTo>
                  <a:pt x="90000" y="40000"/>
                </a:lnTo>
                <a:lnTo>
                  <a:pt x="90000" y="80000"/>
                </a:lnTo>
                <a:lnTo>
                  <a:pt x="0" y="80000"/>
                </a:lnTo>
                <a:lnTo>
                  <a:pt x="0" y="40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42" name="Shape 6842"/>
          <p:cNvSpPr/>
          <p:nvPr/>
        </p:nvSpPr>
        <p:spPr>
          <a:xfrm>
            <a:off x="6191250" y="5494337"/>
            <a:ext cx="12699" cy="14287"/>
          </a:xfrm>
          <a:custGeom>
            <a:pathLst>
              <a:path extrusionOk="0" h="120000" w="120000">
                <a:moveTo>
                  <a:pt x="108000" y="46153"/>
                </a:moveTo>
                <a:lnTo>
                  <a:pt x="108000" y="46153"/>
                </a:lnTo>
                <a:lnTo>
                  <a:pt x="84000" y="18461"/>
                </a:lnTo>
                <a:lnTo>
                  <a:pt x="84000" y="9230"/>
                </a:lnTo>
                <a:lnTo>
                  <a:pt x="60000" y="0"/>
                </a:lnTo>
                <a:lnTo>
                  <a:pt x="24000" y="0"/>
                </a:lnTo>
                <a:lnTo>
                  <a:pt x="12000" y="9230"/>
                </a:lnTo>
                <a:lnTo>
                  <a:pt x="0" y="18461"/>
                </a:lnTo>
                <a:lnTo>
                  <a:pt x="0" y="27692"/>
                </a:lnTo>
                <a:lnTo>
                  <a:pt x="0" y="36923"/>
                </a:lnTo>
                <a:lnTo>
                  <a:pt x="12000" y="101538"/>
                </a:lnTo>
                <a:lnTo>
                  <a:pt x="108000" y="110769"/>
                </a:lnTo>
                <a:lnTo>
                  <a:pt x="108000" y="46153"/>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43" name="Shape 6843"/>
          <p:cNvSpPr/>
          <p:nvPr/>
        </p:nvSpPr>
        <p:spPr>
          <a:xfrm>
            <a:off x="6135687" y="5462587"/>
            <a:ext cx="7937" cy="1587"/>
          </a:xfrm>
          <a:custGeom>
            <a:pathLst>
              <a:path extrusionOk="0" h="120000" w="120000">
                <a:moveTo>
                  <a:pt x="100000" y="40000"/>
                </a:moveTo>
                <a:lnTo>
                  <a:pt x="80000" y="0"/>
                </a:lnTo>
                <a:lnTo>
                  <a:pt x="60000" y="0"/>
                </a:lnTo>
                <a:lnTo>
                  <a:pt x="40000" y="0"/>
                </a:lnTo>
                <a:lnTo>
                  <a:pt x="20000" y="0"/>
                </a:lnTo>
                <a:lnTo>
                  <a:pt x="0" y="0"/>
                </a:lnTo>
                <a:lnTo>
                  <a:pt x="0" y="40000"/>
                </a:lnTo>
                <a:lnTo>
                  <a:pt x="60000" y="80000"/>
                </a:lnTo>
                <a:lnTo>
                  <a:pt x="100000" y="80000"/>
                </a:lnTo>
                <a:lnTo>
                  <a:pt x="100000" y="40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44" name="Shape 6844"/>
          <p:cNvSpPr/>
          <p:nvPr/>
        </p:nvSpPr>
        <p:spPr>
          <a:xfrm>
            <a:off x="6135687" y="5462587"/>
            <a:ext cx="23812" cy="12699"/>
          </a:xfrm>
          <a:custGeom>
            <a:pathLst>
              <a:path extrusionOk="0" h="120000" w="120000">
                <a:moveTo>
                  <a:pt x="112941" y="36923"/>
                </a:moveTo>
                <a:lnTo>
                  <a:pt x="112941" y="36923"/>
                </a:lnTo>
                <a:lnTo>
                  <a:pt x="98823" y="9230"/>
                </a:lnTo>
                <a:lnTo>
                  <a:pt x="91764" y="0"/>
                </a:lnTo>
                <a:lnTo>
                  <a:pt x="70588" y="0"/>
                </a:lnTo>
                <a:lnTo>
                  <a:pt x="63529" y="0"/>
                </a:lnTo>
                <a:lnTo>
                  <a:pt x="49411" y="0"/>
                </a:lnTo>
                <a:lnTo>
                  <a:pt x="21176" y="9230"/>
                </a:lnTo>
                <a:lnTo>
                  <a:pt x="7058" y="18461"/>
                </a:lnTo>
                <a:lnTo>
                  <a:pt x="0" y="27692"/>
                </a:lnTo>
                <a:lnTo>
                  <a:pt x="56470" y="92307"/>
                </a:lnTo>
                <a:lnTo>
                  <a:pt x="112941" y="110769"/>
                </a:lnTo>
                <a:lnTo>
                  <a:pt x="112941" y="36923"/>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45" name="Shape 6845"/>
          <p:cNvSpPr/>
          <p:nvPr/>
        </p:nvSpPr>
        <p:spPr>
          <a:xfrm>
            <a:off x="6076950" y="5494337"/>
            <a:ext cx="15875" cy="4762"/>
          </a:xfrm>
          <a:custGeom>
            <a:pathLst>
              <a:path extrusionOk="0" h="120000" w="120000">
                <a:moveTo>
                  <a:pt x="21818" y="96000"/>
                </a:moveTo>
                <a:lnTo>
                  <a:pt x="32727" y="72000"/>
                </a:lnTo>
                <a:lnTo>
                  <a:pt x="32727" y="48000"/>
                </a:lnTo>
                <a:lnTo>
                  <a:pt x="43636" y="48000"/>
                </a:lnTo>
                <a:lnTo>
                  <a:pt x="43636" y="24000"/>
                </a:lnTo>
                <a:lnTo>
                  <a:pt x="65454" y="48000"/>
                </a:lnTo>
                <a:lnTo>
                  <a:pt x="76363" y="48000"/>
                </a:lnTo>
                <a:lnTo>
                  <a:pt x="87272" y="48000"/>
                </a:lnTo>
                <a:lnTo>
                  <a:pt x="98181" y="24000"/>
                </a:lnTo>
                <a:lnTo>
                  <a:pt x="109090" y="24000"/>
                </a:lnTo>
                <a:lnTo>
                  <a:pt x="109090" y="0"/>
                </a:lnTo>
                <a:lnTo>
                  <a:pt x="98181" y="0"/>
                </a:lnTo>
                <a:lnTo>
                  <a:pt x="76363" y="0"/>
                </a:lnTo>
                <a:lnTo>
                  <a:pt x="65454" y="0"/>
                </a:lnTo>
                <a:lnTo>
                  <a:pt x="54545" y="0"/>
                </a:lnTo>
                <a:lnTo>
                  <a:pt x="43636" y="0"/>
                </a:lnTo>
                <a:lnTo>
                  <a:pt x="32727" y="0"/>
                </a:lnTo>
                <a:lnTo>
                  <a:pt x="21818" y="0"/>
                </a:lnTo>
                <a:lnTo>
                  <a:pt x="10909" y="0"/>
                </a:lnTo>
                <a:lnTo>
                  <a:pt x="0" y="24000"/>
                </a:lnTo>
                <a:lnTo>
                  <a:pt x="0" y="48000"/>
                </a:lnTo>
                <a:lnTo>
                  <a:pt x="10909" y="72000"/>
                </a:lnTo>
                <a:lnTo>
                  <a:pt x="21818" y="96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46" name="Shape 6846"/>
          <p:cNvSpPr/>
          <p:nvPr/>
        </p:nvSpPr>
        <p:spPr>
          <a:xfrm>
            <a:off x="6076950" y="5494337"/>
            <a:ext cx="31750" cy="14287"/>
          </a:xfrm>
          <a:custGeom>
            <a:pathLst>
              <a:path extrusionOk="0" h="120000" w="120000">
                <a:moveTo>
                  <a:pt x="21818" y="112000"/>
                </a:moveTo>
                <a:lnTo>
                  <a:pt x="21818" y="112000"/>
                </a:lnTo>
                <a:lnTo>
                  <a:pt x="32727" y="80000"/>
                </a:lnTo>
                <a:lnTo>
                  <a:pt x="38181" y="56000"/>
                </a:lnTo>
                <a:lnTo>
                  <a:pt x="43636" y="48000"/>
                </a:lnTo>
                <a:lnTo>
                  <a:pt x="49090" y="40000"/>
                </a:lnTo>
                <a:lnTo>
                  <a:pt x="70909" y="48000"/>
                </a:lnTo>
                <a:lnTo>
                  <a:pt x="81818" y="48000"/>
                </a:lnTo>
                <a:lnTo>
                  <a:pt x="98181" y="48000"/>
                </a:lnTo>
                <a:lnTo>
                  <a:pt x="103636" y="40000"/>
                </a:lnTo>
                <a:lnTo>
                  <a:pt x="114545" y="32000"/>
                </a:lnTo>
                <a:lnTo>
                  <a:pt x="114545" y="16000"/>
                </a:lnTo>
                <a:lnTo>
                  <a:pt x="114545" y="8000"/>
                </a:lnTo>
                <a:lnTo>
                  <a:pt x="103636" y="8000"/>
                </a:lnTo>
                <a:lnTo>
                  <a:pt x="81818" y="0"/>
                </a:lnTo>
                <a:lnTo>
                  <a:pt x="70909" y="0"/>
                </a:lnTo>
                <a:lnTo>
                  <a:pt x="60000" y="0"/>
                </a:lnTo>
                <a:lnTo>
                  <a:pt x="49090" y="0"/>
                </a:lnTo>
                <a:lnTo>
                  <a:pt x="38181" y="0"/>
                </a:lnTo>
                <a:lnTo>
                  <a:pt x="21818" y="8000"/>
                </a:lnTo>
                <a:lnTo>
                  <a:pt x="5454" y="8000"/>
                </a:lnTo>
                <a:lnTo>
                  <a:pt x="0" y="24000"/>
                </a:lnTo>
                <a:lnTo>
                  <a:pt x="0" y="48000"/>
                </a:lnTo>
                <a:lnTo>
                  <a:pt x="10909" y="72000"/>
                </a:lnTo>
                <a:lnTo>
                  <a:pt x="16363" y="104000"/>
                </a:lnTo>
                <a:lnTo>
                  <a:pt x="21818" y="112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47" name="Shape 6847"/>
          <p:cNvSpPr/>
          <p:nvPr/>
        </p:nvSpPr>
        <p:spPr>
          <a:xfrm>
            <a:off x="6142037" y="5502275"/>
            <a:ext cx="11112" cy="3174"/>
          </a:xfrm>
          <a:custGeom>
            <a:pathLst>
              <a:path extrusionOk="0" h="120000" w="120000">
                <a:moveTo>
                  <a:pt x="0" y="0"/>
                </a:moveTo>
                <a:lnTo>
                  <a:pt x="75000" y="30000"/>
                </a:lnTo>
                <a:lnTo>
                  <a:pt x="105000" y="60000"/>
                </a:lnTo>
                <a:lnTo>
                  <a:pt x="75000" y="90000"/>
                </a:lnTo>
                <a:lnTo>
                  <a:pt x="0"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48" name="Shape 6848"/>
          <p:cNvSpPr/>
          <p:nvPr/>
        </p:nvSpPr>
        <p:spPr>
          <a:xfrm>
            <a:off x="6153150" y="5505450"/>
            <a:ext cx="6349" cy="7937"/>
          </a:xfrm>
          <a:custGeom>
            <a:pathLst>
              <a:path extrusionOk="0" h="120000" w="120000">
                <a:moveTo>
                  <a:pt x="96000" y="105000"/>
                </a:moveTo>
                <a:lnTo>
                  <a:pt x="96000" y="105000"/>
                </a:lnTo>
                <a:lnTo>
                  <a:pt x="24000" y="60000"/>
                </a:lnTo>
                <a:lnTo>
                  <a:pt x="0" y="30000"/>
                </a:lnTo>
                <a:lnTo>
                  <a:pt x="24000" y="15000"/>
                </a:lnTo>
                <a:lnTo>
                  <a:pt x="24000"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49" name="Shape 6849"/>
          <p:cNvSpPr/>
          <p:nvPr/>
        </p:nvSpPr>
        <p:spPr>
          <a:xfrm>
            <a:off x="6053137" y="5505450"/>
            <a:ext cx="1587" cy="14288"/>
          </a:xfrm>
          <a:custGeom>
            <a:pathLst>
              <a:path extrusionOk="0" h="120000" w="120000">
                <a:moveTo>
                  <a:pt x="0" y="112000"/>
                </a:moveTo>
                <a:lnTo>
                  <a:pt x="0" y="96000"/>
                </a:lnTo>
                <a:lnTo>
                  <a:pt x="0" y="80000"/>
                </a:lnTo>
                <a:lnTo>
                  <a:pt x="0" y="72000"/>
                </a:lnTo>
                <a:lnTo>
                  <a:pt x="0" y="64000"/>
                </a:lnTo>
                <a:lnTo>
                  <a:pt x="0" y="56000"/>
                </a:lnTo>
                <a:lnTo>
                  <a:pt x="0" y="48000"/>
                </a:lnTo>
                <a:lnTo>
                  <a:pt x="0" y="40000"/>
                </a:lnTo>
                <a:lnTo>
                  <a:pt x="0" y="32000"/>
                </a:lnTo>
                <a:lnTo>
                  <a:pt x="0" y="16000"/>
                </a:lnTo>
                <a:lnTo>
                  <a:pt x="0" y="8000"/>
                </a:lnTo>
                <a:lnTo>
                  <a:pt x="0" y="0"/>
                </a:lnTo>
                <a:lnTo>
                  <a:pt x="0" y="112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50" name="Shape 6850"/>
          <p:cNvSpPr/>
          <p:nvPr/>
        </p:nvSpPr>
        <p:spPr>
          <a:xfrm>
            <a:off x="6053137" y="5505450"/>
            <a:ext cx="17461" cy="25399"/>
          </a:xfrm>
          <a:custGeom>
            <a:pathLst>
              <a:path extrusionOk="0" h="120000" w="120000">
                <a:moveTo>
                  <a:pt x="110000" y="115200"/>
                </a:moveTo>
                <a:lnTo>
                  <a:pt x="110000" y="115200"/>
                </a:lnTo>
                <a:lnTo>
                  <a:pt x="100000" y="100800"/>
                </a:lnTo>
                <a:lnTo>
                  <a:pt x="90000" y="81600"/>
                </a:lnTo>
                <a:lnTo>
                  <a:pt x="80000" y="72000"/>
                </a:lnTo>
                <a:lnTo>
                  <a:pt x="80000" y="67200"/>
                </a:lnTo>
                <a:lnTo>
                  <a:pt x="70000" y="62400"/>
                </a:lnTo>
                <a:lnTo>
                  <a:pt x="60000" y="57600"/>
                </a:lnTo>
                <a:lnTo>
                  <a:pt x="30000" y="52800"/>
                </a:lnTo>
                <a:lnTo>
                  <a:pt x="30000" y="43200"/>
                </a:lnTo>
                <a:lnTo>
                  <a:pt x="30000" y="33600"/>
                </a:lnTo>
                <a:lnTo>
                  <a:pt x="20000" y="19200"/>
                </a:lnTo>
                <a:lnTo>
                  <a:pt x="0" y="4800"/>
                </a:lnTo>
                <a:lnTo>
                  <a:pt x="0"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51" name="Shape 6851"/>
          <p:cNvSpPr/>
          <p:nvPr/>
        </p:nvSpPr>
        <p:spPr>
          <a:xfrm>
            <a:off x="6027737" y="5481637"/>
            <a:ext cx="25399" cy="4762"/>
          </a:xfrm>
          <a:custGeom>
            <a:pathLst>
              <a:path extrusionOk="0" h="120000" w="120000">
                <a:moveTo>
                  <a:pt x="0" y="0"/>
                </a:moveTo>
                <a:lnTo>
                  <a:pt x="13333" y="24000"/>
                </a:lnTo>
                <a:lnTo>
                  <a:pt x="33333" y="48000"/>
                </a:lnTo>
                <a:lnTo>
                  <a:pt x="53333" y="48000"/>
                </a:lnTo>
                <a:lnTo>
                  <a:pt x="66666" y="48000"/>
                </a:lnTo>
                <a:lnTo>
                  <a:pt x="80000" y="48000"/>
                </a:lnTo>
                <a:lnTo>
                  <a:pt x="93333" y="72000"/>
                </a:lnTo>
                <a:lnTo>
                  <a:pt x="106666" y="72000"/>
                </a:lnTo>
                <a:lnTo>
                  <a:pt x="113333" y="96000"/>
                </a:lnTo>
                <a:lnTo>
                  <a:pt x="0"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52" name="Shape 6852"/>
          <p:cNvSpPr/>
          <p:nvPr/>
        </p:nvSpPr>
        <p:spPr>
          <a:xfrm>
            <a:off x="6027737" y="5484812"/>
            <a:ext cx="41275" cy="7937"/>
          </a:xfrm>
          <a:custGeom>
            <a:pathLst>
              <a:path extrusionOk="0" h="120000" w="120000">
                <a:moveTo>
                  <a:pt x="0" y="102857"/>
                </a:moveTo>
                <a:lnTo>
                  <a:pt x="0" y="102857"/>
                </a:lnTo>
                <a:lnTo>
                  <a:pt x="12413" y="68571"/>
                </a:lnTo>
                <a:lnTo>
                  <a:pt x="33103" y="51428"/>
                </a:lnTo>
                <a:lnTo>
                  <a:pt x="53793" y="51428"/>
                </a:lnTo>
                <a:lnTo>
                  <a:pt x="70344" y="51428"/>
                </a:lnTo>
                <a:lnTo>
                  <a:pt x="82758" y="51428"/>
                </a:lnTo>
                <a:lnTo>
                  <a:pt x="99310" y="34285"/>
                </a:lnTo>
                <a:lnTo>
                  <a:pt x="111724" y="17142"/>
                </a:lnTo>
                <a:lnTo>
                  <a:pt x="115862"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53" name="Shape 6853"/>
          <p:cNvSpPr/>
          <p:nvPr/>
        </p:nvSpPr>
        <p:spPr>
          <a:xfrm>
            <a:off x="6180137" y="5511800"/>
            <a:ext cx="12699" cy="7937"/>
          </a:xfrm>
          <a:custGeom>
            <a:pathLst>
              <a:path extrusionOk="0" h="120000" w="120000">
                <a:moveTo>
                  <a:pt x="40000" y="106666"/>
                </a:moveTo>
                <a:lnTo>
                  <a:pt x="66666" y="106666"/>
                </a:lnTo>
                <a:lnTo>
                  <a:pt x="66666" y="53333"/>
                </a:lnTo>
                <a:lnTo>
                  <a:pt x="106666" y="53333"/>
                </a:lnTo>
                <a:lnTo>
                  <a:pt x="66666" y="0"/>
                </a:lnTo>
                <a:lnTo>
                  <a:pt x="40000" y="0"/>
                </a:lnTo>
                <a:lnTo>
                  <a:pt x="0" y="0"/>
                </a:lnTo>
                <a:lnTo>
                  <a:pt x="0" y="53333"/>
                </a:lnTo>
                <a:lnTo>
                  <a:pt x="0" y="106666"/>
                </a:lnTo>
                <a:lnTo>
                  <a:pt x="40000" y="106666"/>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54" name="Shape 6854"/>
          <p:cNvSpPr/>
          <p:nvPr/>
        </p:nvSpPr>
        <p:spPr>
          <a:xfrm>
            <a:off x="6140450" y="5519737"/>
            <a:ext cx="12699" cy="9524"/>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55" name="Shape 6855"/>
          <p:cNvSpPr/>
          <p:nvPr/>
        </p:nvSpPr>
        <p:spPr>
          <a:xfrm>
            <a:off x="6115050" y="5502275"/>
            <a:ext cx="12699" cy="7937"/>
          </a:xfrm>
          <a:custGeom>
            <a:pathLst>
              <a:path extrusionOk="0" h="120000" w="120000">
                <a:moveTo>
                  <a:pt x="48000" y="105000"/>
                </a:moveTo>
                <a:lnTo>
                  <a:pt x="48000" y="105000"/>
                </a:lnTo>
                <a:lnTo>
                  <a:pt x="48000" y="75000"/>
                </a:lnTo>
                <a:lnTo>
                  <a:pt x="108000" y="75000"/>
                </a:lnTo>
                <a:lnTo>
                  <a:pt x="108000" y="30000"/>
                </a:lnTo>
                <a:lnTo>
                  <a:pt x="48000" y="0"/>
                </a:lnTo>
                <a:lnTo>
                  <a:pt x="0" y="0"/>
                </a:lnTo>
                <a:lnTo>
                  <a:pt x="0" y="30000"/>
                </a:lnTo>
                <a:lnTo>
                  <a:pt x="0" y="75000"/>
                </a:lnTo>
                <a:lnTo>
                  <a:pt x="0" y="105000"/>
                </a:lnTo>
                <a:lnTo>
                  <a:pt x="48000" y="105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56" name="Shape 6856"/>
          <p:cNvSpPr/>
          <p:nvPr/>
        </p:nvSpPr>
        <p:spPr>
          <a:xfrm>
            <a:off x="6172200" y="5468937"/>
            <a:ext cx="14288" cy="7937"/>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57" name="Shape 6857"/>
          <p:cNvSpPr/>
          <p:nvPr/>
        </p:nvSpPr>
        <p:spPr>
          <a:xfrm>
            <a:off x="6089650" y="5424487"/>
            <a:ext cx="12699" cy="9524"/>
          </a:xfrm>
          <a:custGeom>
            <a:pathLst>
              <a:path extrusionOk="0" h="120000" w="120000">
                <a:moveTo>
                  <a:pt x="48000" y="106666"/>
                </a:moveTo>
                <a:lnTo>
                  <a:pt x="108000" y="106666"/>
                </a:lnTo>
                <a:lnTo>
                  <a:pt x="108000" y="53333"/>
                </a:lnTo>
                <a:lnTo>
                  <a:pt x="108000" y="0"/>
                </a:lnTo>
                <a:lnTo>
                  <a:pt x="48000" y="0"/>
                </a:lnTo>
                <a:lnTo>
                  <a:pt x="0" y="0"/>
                </a:lnTo>
                <a:lnTo>
                  <a:pt x="0" y="53333"/>
                </a:lnTo>
                <a:lnTo>
                  <a:pt x="0" y="106666"/>
                </a:lnTo>
                <a:lnTo>
                  <a:pt x="48000" y="106666"/>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58" name="Shape 6858"/>
          <p:cNvSpPr/>
          <p:nvPr/>
        </p:nvSpPr>
        <p:spPr>
          <a:xfrm>
            <a:off x="6127750" y="5429250"/>
            <a:ext cx="12699" cy="7937"/>
          </a:xfrm>
          <a:custGeom>
            <a:pathLst>
              <a:path extrusionOk="0" h="120000" w="120000">
                <a:moveTo>
                  <a:pt x="48000" y="105000"/>
                </a:moveTo>
                <a:lnTo>
                  <a:pt x="108000" y="105000"/>
                </a:lnTo>
                <a:lnTo>
                  <a:pt x="108000" y="75000"/>
                </a:lnTo>
                <a:lnTo>
                  <a:pt x="108000" y="30000"/>
                </a:lnTo>
                <a:lnTo>
                  <a:pt x="48000" y="30000"/>
                </a:lnTo>
                <a:lnTo>
                  <a:pt x="48000" y="0"/>
                </a:lnTo>
                <a:lnTo>
                  <a:pt x="0" y="0"/>
                </a:lnTo>
                <a:lnTo>
                  <a:pt x="0" y="30000"/>
                </a:lnTo>
                <a:lnTo>
                  <a:pt x="0" y="75000"/>
                </a:lnTo>
                <a:lnTo>
                  <a:pt x="0" y="105000"/>
                </a:lnTo>
                <a:lnTo>
                  <a:pt x="48000" y="105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59" name="Shape 6859"/>
          <p:cNvSpPr/>
          <p:nvPr/>
        </p:nvSpPr>
        <p:spPr>
          <a:xfrm>
            <a:off x="6059487" y="5505450"/>
            <a:ext cx="12699" cy="9524"/>
          </a:xfrm>
          <a:custGeom>
            <a:pathLst>
              <a:path extrusionOk="0" h="120000" w="120000">
                <a:moveTo>
                  <a:pt x="66666" y="108000"/>
                </a:moveTo>
                <a:lnTo>
                  <a:pt x="106666" y="108000"/>
                </a:lnTo>
                <a:lnTo>
                  <a:pt x="106666" y="0"/>
                </a:lnTo>
                <a:lnTo>
                  <a:pt x="66666" y="0"/>
                </a:lnTo>
                <a:lnTo>
                  <a:pt x="40000" y="0"/>
                </a:lnTo>
                <a:lnTo>
                  <a:pt x="0" y="0"/>
                </a:lnTo>
                <a:lnTo>
                  <a:pt x="0" y="108000"/>
                </a:lnTo>
                <a:lnTo>
                  <a:pt x="40000" y="108000"/>
                </a:lnTo>
                <a:lnTo>
                  <a:pt x="66666" y="108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60" name="Shape 6860"/>
          <p:cNvSpPr/>
          <p:nvPr/>
        </p:nvSpPr>
        <p:spPr>
          <a:xfrm>
            <a:off x="6064250" y="5537200"/>
            <a:ext cx="12699" cy="11113"/>
          </a:xfrm>
          <a:custGeom>
            <a:pathLst>
              <a:path extrusionOk="0" h="120000" w="120000">
                <a:moveTo>
                  <a:pt x="48000" y="108000"/>
                </a:moveTo>
                <a:lnTo>
                  <a:pt x="48000" y="108000"/>
                </a:lnTo>
                <a:lnTo>
                  <a:pt x="108000" y="108000"/>
                </a:lnTo>
                <a:lnTo>
                  <a:pt x="48000" y="0"/>
                </a:lnTo>
                <a:lnTo>
                  <a:pt x="0" y="0"/>
                </a:lnTo>
                <a:lnTo>
                  <a:pt x="0" y="108000"/>
                </a:lnTo>
                <a:lnTo>
                  <a:pt x="48000" y="108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61" name="Shape 6861"/>
          <p:cNvSpPr/>
          <p:nvPr/>
        </p:nvSpPr>
        <p:spPr>
          <a:xfrm>
            <a:off x="6027737" y="5516562"/>
            <a:ext cx="12699" cy="9524"/>
          </a:xfrm>
          <a:custGeom>
            <a:pathLst>
              <a:path extrusionOk="0" h="120000" w="120000">
                <a:moveTo>
                  <a:pt x="66666" y="105000"/>
                </a:moveTo>
                <a:lnTo>
                  <a:pt x="66666" y="105000"/>
                </a:lnTo>
                <a:lnTo>
                  <a:pt x="66666" y="7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lnTo>
                  <a:pt x="66666" y="105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62" name="Shape 6862"/>
          <p:cNvSpPr/>
          <p:nvPr/>
        </p:nvSpPr>
        <p:spPr>
          <a:xfrm>
            <a:off x="6026150" y="5456237"/>
            <a:ext cx="14288" cy="7937"/>
          </a:xfrm>
          <a:custGeom>
            <a:pathLst>
              <a:path extrusionOk="0" h="120000" w="120000">
                <a:moveTo>
                  <a:pt x="48000" y="105000"/>
                </a:moveTo>
                <a:lnTo>
                  <a:pt x="108000" y="75000"/>
                </a:lnTo>
                <a:lnTo>
                  <a:pt x="108000" y="30000"/>
                </a:lnTo>
                <a:lnTo>
                  <a:pt x="108000" y="0"/>
                </a:lnTo>
                <a:lnTo>
                  <a:pt x="48000" y="0"/>
                </a:lnTo>
                <a:lnTo>
                  <a:pt x="0" y="0"/>
                </a:lnTo>
                <a:lnTo>
                  <a:pt x="0" y="30000"/>
                </a:lnTo>
                <a:lnTo>
                  <a:pt x="0" y="75000"/>
                </a:lnTo>
                <a:lnTo>
                  <a:pt x="0" y="105000"/>
                </a:lnTo>
                <a:lnTo>
                  <a:pt x="48000" y="105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63" name="Shape 6863"/>
          <p:cNvSpPr/>
          <p:nvPr/>
        </p:nvSpPr>
        <p:spPr>
          <a:xfrm>
            <a:off x="6197600" y="5535612"/>
            <a:ext cx="12699" cy="7937"/>
          </a:xfrm>
          <a:custGeom>
            <a:pathLst>
              <a:path extrusionOk="0" h="120000" w="120000">
                <a:moveTo>
                  <a:pt x="66666" y="105000"/>
                </a:moveTo>
                <a:lnTo>
                  <a:pt x="66666" y="105000"/>
                </a:lnTo>
                <a:lnTo>
                  <a:pt x="66666" y="75000"/>
                </a:lnTo>
                <a:lnTo>
                  <a:pt x="106666" y="75000"/>
                </a:lnTo>
                <a:lnTo>
                  <a:pt x="106666" y="30000"/>
                </a:lnTo>
                <a:lnTo>
                  <a:pt x="66666" y="0"/>
                </a:lnTo>
                <a:lnTo>
                  <a:pt x="40000" y="0"/>
                </a:lnTo>
                <a:lnTo>
                  <a:pt x="0" y="0"/>
                </a:lnTo>
                <a:lnTo>
                  <a:pt x="0" y="30000"/>
                </a:lnTo>
                <a:lnTo>
                  <a:pt x="0" y="75000"/>
                </a:lnTo>
                <a:lnTo>
                  <a:pt x="40000" y="105000"/>
                </a:lnTo>
                <a:lnTo>
                  <a:pt x="66666" y="105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64" name="Shape 6864"/>
          <p:cNvSpPr/>
          <p:nvPr/>
        </p:nvSpPr>
        <p:spPr>
          <a:xfrm>
            <a:off x="6218237" y="5497512"/>
            <a:ext cx="14287" cy="11112"/>
          </a:xfrm>
          <a:custGeom>
            <a:pathLst>
              <a:path extrusionOk="0" h="120000" w="120000">
                <a:moveTo>
                  <a:pt x="48000" y="108000"/>
                </a:moveTo>
                <a:lnTo>
                  <a:pt x="108000" y="108000"/>
                </a:lnTo>
                <a:lnTo>
                  <a:pt x="108000" y="0"/>
                </a:lnTo>
                <a:lnTo>
                  <a:pt x="48000" y="0"/>
                </a:lnTo>
                <a:lnTo>
                  <a:pt x="0" y="0"/>
                </a:lnTo>
                <a:lnTo>
                  <a:pt x="0" y="108000"/>
                </a:lnTo>
                <a:lnTo>
                  <a:pt x="48000" y="108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65" name="Shape 6865"/>
          <p:cNvSpPr/>
          <p:nvPr/>
        </p:nvSpPr>
        <p:spPr>
          <a:xfrm>
            <a:off x="6191250" y="5449887"/>
            <a:ext cx="11113" cy="9524"/>
          </a:xfrm>
          <a:custGeom>
            <a:pathLst>
              <a:path extrusionOk="0" h="120000" w="120000">
                <a:moveTo>
                  <a:pt x="30000" y="105000"/>
                </a:moveTo>
                <a:lnTo>
                  <a:pt x="75000" y="105000"/>
                </a:lnTo>
                <a:lnTo>
                  <a:pt x="75000" y="75000"/>
                </a:lnTo>
                <a:lnTo>
                  <a:pt x="105000" y="75000"/>
                </a:lnTo>
                <a:lnTo>
                  <a:pt x="105000" y="30000"/>
                </a:lnTo>
                <a:lnTo>
                  <a:pt x="75000" y="30000"/>
                </a:lnTo>
                <a:lnTo>
                  <a:pt x="75000" y="0"/>
                </a:lnTo>
                <a:lnTo>
                  <a:pt x="30000" y="0"/>
                </a:lnTo>
                <a:lnTo>
                  <a:pt x="0" y="30000"/>
                </a:lnTo>
                <a:lnTo>
                  <a:pt x="0" y="75000"/>
                </a:lnTo>
                <a:lnTo>
                  <a:pt x="0" y="105000"/>
                </a:lnTo>
                <a:lnTo>
                  <a:pt x="30000" y="105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66" name="Shape 6866"/>
          <p:cNvSpPr/>
          <p:nvPr/>
        </p:nvSpPr>
        <p:spPr>
          <a:xfrm>
            <a:off x="6132512" y="5441950"/>
            <a:ext cx="12699" cy="7937"/>
          </a:xfrm>
          <a:custGeom>
            <a:pathLst>
              <a:path extrusionOk="0" h="120000" w="120000">
                <a:moveTo>
                  <a:pt x="66666" y="105000"/>
                </a:moveTo>
                <a:lnTo>
                  <a:pt x="106666" y="75000"/>
                </a:lnTo>
                <a:lnTo>
                  <a:pt x="106666" y="30000"/>
                </a:lnTo>
                <a:lnTo>
                  <a:pt x="106666" y="0"/>
                </a:lnTo>
                <a:lnTo>
                  <a:pt x="66666" y="0"/>
                </a:lnTo>
                <a:lnTo>
                  <a:pt x="40000" y="0"/>
                </a:lnTo>
                <a:lnTo>
                  <a:pt x="0" y="30000"/>
                </a:lnTo>
                <a:lnTo>
                  <a:pt x="0" y="75000"/>
                </a:lnTo>
                <a:lnTo>
                  <a:pt x="40000" y="105000"/>
                </a:lnTo>
                <a:lnTo>
                  <a:pt x="66666" y="105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67" name="Shape 6867"/>
          <p:cNvSpPr/>
          <p:nvPr/>
        </p:nvSpPr>
        <p:spPr>
          <a:xfrm>
            <a:off x="6159500" y="5434012"/>
            <a:ext cx="12699" cy="9524"/>
          </a:xfrm>
          <a:custGeom>
            <a:pathLst>
              <a:path extrusionOk="0" h="120000" w="120000">
                <a:moveTo>
                  <a:pt x="66666" y="106666"/>
                </a:moveTo>
                <a:lnTo>
                  <a:pt x="106666" y="106666"/>
                </a:lnTo>
                <a:lnTo>
                  <a:pt x="106666" y="53333"/>
                </a:lnTo>
                <a:lnTo>
                  <a:pt x="106666" y="0"/>
                </a:lnTo>
                <a:lnTo>
                  <a:pt x="66666" y="0"/>
                </a:lnTo>
                <a:lnTo>
                  <a:pt x="40000" y="0"/>
                </a:lnTo>
                <a:lnTo>
                  <a:pt x="0" y="0"/>
                </a:lnTo>
                <a:lnTo>
                  <a:pt x="0" y="53333"/>
                </a:lnTo>
                <a:lnTo>
                  <a:pt x="0" y="106666"/>
                </a:lnTo>
                <a:lnTo>
                  <a:pt x="40000" y="106666"/>
                </a:lnTo>
                <a:lnTo>
                  <a:pt x="66666" y="106666"/>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68" name="Shape 6868"/>
          <p:cNvSpPr/>
          <p:nvPr/>
        </p:nvSpPr>
        <p:spPr>
          <a:xfrm>
            <a:off x="6324600" y="4733925"/>
            <a:ext cx="398462" cy="895349"/>
          </a:xfrm>
          <a:custGeom>
            <a:pathLst>
              <a:path extrusionOk="0" h="120000" w="120000">
                <a:moveTo>
                  <a:pt x="17935" y="5366"/>
                </a:moveTo>
                <a:lnTo>
                  <a:pt x="17935" y="5366"/>
                </a:lnTo>
                <a:lnTo>
                  <a:pt x="21779" y="4541"/>
                </a:lnTo>
                <a:lnTo>
                  <a:pt x="26049" y="3715"/>
                </a:lnTo>
                <a:lnTo>
                  <a:pt x="29893" y="3027"/>
                </a:lnTo>
                <a:lnTo>
                  <a:pt x="33309" y="2477"/>
                </a:lnTo>
                <a:lnTo>
                  <a:pt x="36298" y="1788"/>
                </a:lnTo>
                <a:lnTo>
                  <a:pt x="39715" y="1376"/>
                </a:lnTo>
                <a:lnTo>
                  <a:pt x="43131" y="825"/>
                </a:lnTo>
                <a:lnTo>
                  <a:pt x="46548" y="550"/>
                </a:lnTo>
                <a:lnTo>
                  <a:pt x="50391" y="275"/>
                </a:lnTo>
                <a:lnTo>
                  <a:pt x="54661" y="137"/>
                </a:lnTo>
                <a:lnTo>
                  <a:pt x="58932" y="0"/>
                </a:lnTo>
                <a:lnTo>
                  <a:pt x="64056" y="0"/>
                </a:lnTo>
                <a:lnTo>
                  <a:pt x="69181" y="0"/>
                </a:lnTo>
                <a:lnTo>
                  <a:pt x="74306" y="275"/>
                </a:lnTo>
                <a:lnTo>
                  <a:pt x="81138" y="550"/>
                </a:lnTo>
                <a:lnTo>
                  <a:pt x="88398" y="825"/>
                </a:lnTo>
                <a:lnTo>
                  <a:pt x="101209" y="1926"/>
                </a:lnTo>
                <a:lnTo>
                  <a:pt x="110604" y="3302"/>
                </a:lnTo>
                <a:lnTo>
                  <a:pt x="116156" y="5229"/>
                </a:lnTo>
                <a:lnTo>
                  <a:pt x="119145" y="7431"/>
                </a:lnTo>
                <a:lnTo>
                  <a:pt x="119572" y="9908"/>
                </a:lnTo>
                <a:lnTo>
                  <a:pt x="119145" y="12660"/>
                </a:lnTo>
                <a:lnTo>
                  <a:pt x="117864" y="15550"/>
                </a:lnTo>
                <a:lnTo>
                  <a:pt x="116156" y="18715"/>
                </a:lnTo>
                <a:lnTo>
                  <a:pt x="116156" y="20504"/>
                </a:lnTo>
                <a:lnTo>
                  <a:pt x="115729" y="22844"/>
                </a:lnTo>
                <a:lnTo>
                  <a:pt x="115302" y="26009"/>
                </a:lnTo>
                <a:lnTo>
                  <a:pt x="114875" y="29449"/>
                </a:lnTo>
                <a:lnTo>
                  <a:pt x="114448" y="33302"/>
                </a:lnTo>
                <a:lnTo>
                  <a:pt x="114021" y="37568"/>
                </a:lnTo>
                <a:lnTo>
                  <a:pt x="114021" y="41972"/>
                </a:lnTo>
                <a:lnTo>
                  <a:pt x="113167" y="46513"/>
                </a:lnTo>
                <a:lnTo>
                  <a:pt x="112740" y="51192"/>
                </a:lnTo>
                <a:lnTo>
                  <a:pt x="112740" y="55596"/>
                </a:lnTo>
                <a:lnTo>
                  <a:pt x="112740" y="59862"/>
                </a:lnTo>
                <a:lnTo>
                  <a:pt x="112740" y="63853"/>
                </a:lnTo>
                <a:lnTo>
                  <a:pt x="112740" y="67568"/>
                </a:lnTo>
                <a:lnTo>
                  <a:pt x="112740" y="70596"/>
                </a:lnTo>
                <a:lnTo>
                  <a:pt x="113167" y="73211"/>
                </a:lnTo>
                <a:lnTo>
                  <a:pt x="114021" y="75275"/>
                </a:lnTo>
                <a:lnTo>
                  <a:pt x="114448" y="76788"/>
                </a:lnTo>
                <a:lnTo>
                  <a:pt x="114875" y="78440"/>
                </a:lnTo>
                <a:lnTo>
                  <a:pt x="114875" y="80366"/>
                </a:lnTo>
                <a:lnTo>
                  <a:pt x="115302" y="82431"/>
                </a:lnTo>
                <a:lnTo>
                  <a:pt x="115302" y="84495"/>
                </a:lnTo>
                <a:lnTo>
                  <a:pt x="115729" y="86834"/>
                </a:lnTo>
                <a:lnTo>
                  <a:pt x="115729" y="89036"/>
                </a:lnTo>
                <a:lnTo>
                  <a:pt x="115729" y="91238"/>
                </a:lnTo>
                <a:lnTo>
                  <a:pt x="115729" y="93577"/>
                </a:lnTo>
                <a:lnTo>
                  <a:pt x="115729" y="95779"/>
                </a:lnTo>
                <a:lnTo>
                  <a:pt x="115729" y="97981"/>
                </a:lnTo>
                <a:lnTo>
                  <a:pt x="115729" y="100045"/>
                </a:lnTo>
                <a:lnTo>
                  <a:pt x="115729" y="101972"/>
                </a:lnTo>
                <a:lnTo>
                  <a:pt x="115729" y="103761"/>
                </a:lnTo>
                <a:lnTo>
                  <a:pt x="115302" y="105412"/>
                </a:lnTo>
                <a:lnTo>
                  <a:pt x="115302" y="106926"/>
                </a:lnTo>
                <a:lnTo>
                  <a:pt x="114021" y="109816"/>
                </a:lnTo>
                <a:lnTo>
                  <a:pt x="111032" y="112431"/>
                </a:lnTo>
                <a:lnTo>
                  <a:pt x="106761" y="114633"/>
                </a:lnTo>
                <a:lnTo>
                  <a:pt x="100355" y="116422"/>
                </a:lnTo>
                <a:lnTo>
                  <a:pt x="92241" y="117798"/>
                </a:lnTo>
                <a:lnTo>
                  <a:pt x="82419" y="118899"/>
                </a:lnTo>
                <a:lnTo>
                  <a:pt x="72170" y="119449"/>
                </a:lnTo>
                <a:lnTo>
                  <a:pt x="58932" y="119862"/>
                </a:lnTo>
                <a:lnTo>
                  <a:pt x="54234" y="119724"/>
                </a:lnTo>
                <a:lnTo>
                  <a:pt x="48683" y="119174"/>
                </a:lnTo>
                <a:lnTo>
                  <a:pt x="41423" y="118348"/>
                </a:lnTo>
                <a:lnTo>
                  <a:pt x="34163" y="117247"/>
                </a:lnTo>
                <a:lnTo>
                  <a:pt x="27330" y="116009"/>
                </a:lnTo>
                <a:lnTo>
                  <a:pt x="21779" y="114770"/>
                </a:lnTo>
                <a:lnTo>
                  <a:pt x="16227" y="113394"/>
                </a:lnTo>
                <a:lnTo>
                  <a:pt x="13238" y="112155"/>
                </a:lnTo>
                <a:lnTo>
                  <a:pt x="11957" y="111055"/>
                </a:lnTo>
                <a:lnTo>
                  <a:pt x="11103" y="109678"/>
                </a:lnTo>
                <a:lnTo>
                  <a:pt x="10676" y="108302"/>
                </a:lnTo>
                <a:lnTo>
                  <a:pt x="10249" y="106651"/>
                </a:lnTo>
                <a:lnTo>
                  <a:pt x="9395" y="104724"/>
                </a:lnTo>
                <a:lnTo>
                  <a:pt x="8967" y="102522"/>
                </a:lnTo>
                <a:lnTo>
                  <a:pt x="8113" y="100045"/>
                </a:lnTo>
                <a:lnTo>
                  <a:pt x="6405" y="97018"/>
                </a:lnTo>
                <a:lnTo>
                  <a:pt x="5124" y="95366"/>
                </a:lnTo>
                <a:lnTo>
                  <a:pt x="4270" y="93577"/>
                </a:lnTo>
                <a:lnTo>
                  <a:pt x="3416" y="91513"/>
                </a:lnTo>
                <a:lnTo>
                  <a:pt x="2989" y="89449"/>
                </a:lnTo>
                <a:lnTo>
                  <a:pt x="2562" y="87247"/>
                </a:lnTo>
                <a:lnTo>
                  <a:pt x="1281" y="85045"/>
                </a:lnTo>
                <a:lnTo>
                  <a:pt x="854" y="82706"/>
                </a:lnTo>
                <a:lnTo>
                  <a:pt x="427" y="80366"/>
                </a:lnTo>
                <a:lnTo>
                  <a:pt x="0" y="78165"/>
                </a:lnTo>
                <a:lnTo>
                  <a:pt x="0" y="75963"/>
                </a:lnTo>
                <a:lnTo>
                  <a:pt x="0" y="73899"/>
                </a:lnTo>
                <a:lnTo>
                  <a:pt x="0" y="71834"/>
                </a:lnTo>
                <a:lnTo>
                  <a:pt x="0" y="69908"/>
                </a:lnTo>
                <a:lnTo>
                  <a:pt x="0" y="68119"/>
                </a:lnTo>
                <a:lnTo>
                  <a:pt x="427" y="66743"/>
                </a:lnTo>
                <a:lnTo>
                  <a:pt x="854" y="65366"/>
                </a:lnTo>
                <a:lnTo>
                  <a:pt x="1281" y="64128"/>
                </a:lnTo>
                <a:lnTo>
                  <a:pt x="1708" y="62477"/>
                </a:lnTo>
                <a:lnTo>
                  <a:pt x="2989" y="60688"/>
                </a:lnTo>
                <a:lnTo>
                  <a:pt x="3416" y="58486"/>
                </a:lnTo>
                <a:lnTo>
                  <a:pt x="3416" y="56422"/>
                </a:lnTo>
                <a:lnTo>
                  <a:pt x="4270" y="53944"/>
                </a:lnTo>
                <a:lnTo>
                  <a:pt x="4697" y="51605"/>
                </a:lnTo>
                <a:lnTo>
                  <a:pt x="5124" y="49266"/>
                </a:lnTo>
                <a:lnTo>
                  <a:pt x="5124" y="46788"/>
                </a:lnTo>
                <a:lnTo>
                  <a:pt x="5551" y="44311"/>
                </a:lnTo>
                <a:lnTo>
                  <a:pt x="5551" y="42110"/>
                </a:lnTo>
                <a:lnTo>
                  <a:pt x="5551" y="39908"/>
                </a:lnTo>
                <a:lnTo>
                  <a:pt x="5551" y="37981"/>
                </a:lnTo>
                <a:lnTo>
                  <a:pt x="5124" y="36192"/>
                </a:lnTo>
                <a:lnTo>
                  <a:pt x="4697" y="34678"/>
                </a:lnTo>
                <a:lnTo>
                  <a:pt x="4270" y="33440"/>
                </a:lnTo>
                <a:lnTo>
                  <a:pt x="3416" y="31788"/>
                </a:lnTo>
                <a:lnTo>
                  <a:pt x="2989" y="30137"/>
                </a:lnTo>
                <a:lnTo>
                  <a:pt x="2562" y="28348"/>
                </a:lnTo>
                <a:lnTo>
                  <a:pt x="1708" y="26559"/>
                </a:lnTo>
                <a:lnTo>
                  <a:pt x="1708" y="24908"/>
                </a:lnTo>
                <a:lnTo>
                  <a:pt x="1708" y="23119"/>
                </a:lnTo>
                <a:lnTo>
                  <a:pt x="1708" y="21330"/>
                </a:lnTo>
                <a:lnTo>
                  <a:pt x="2562" y="19816"/>
                </a:lnTo>
                <a:lnTo>
                  <a:pt x="2562" y="18165"/>
                </a:lnTo>
                <a:lnTo>
                  <a:pt x="2989" y="16926"/>
                </a:lnTo>
                <a:lnTo>
                  <a:pt x="2989" y="15688"/>
                </a:lnTo>
                <a:lnTo>
                  <a:pt x="3416" y="14724"/>
                </a:lnTo>
                <a:lnTo>
                  <a:pt x="3416" y="13761"/>
                </a:lnTo>
                <a:lnTo>
                  <a:pt x="3416" y="13348"/>
                </a:lnTo>
                <a:lnTo>
                  <a:pt x="3416" y="13073"/>
                </a:lnTo>
                <a:lnTo>
                  <a:pt x="3843" y="12247"/>
                </a:lnTo>
                <a:lnTo>
                  <a:pt x="4270" y="11284"/>
                </a:lnTo>
                <a:lnTo>
                  <a:pt x="4697" y="10458"/>
                </a:lnTo>
                <a:lnTo>
                  <a:pt x="5551" y="9495"/>
                </a:lnTo>
                <a:lnTo>
                  <a:pt x="7259" y="8532"/>
                </a:lnTo>
                <a:lnTo>
                  <a:pt x="8967" y="7568"/>
                </a:lnTo>
                <a:lnTo>
                  <a:pt x="12384" y="6467"/>
                </a:lnTo>
                <a:lnTo>
                  <a:pt x="17935" y="5366"/>
                </a:lnTo>
              </a:path>
            </a:pathLst>
          </a:custGeom>
          <a:solidFill>
            <a:srgbClr val="FFFFA3"/>
          </a:solidFill>
          <a:ln cap="rnd" cmpd="sng" w="12700">
            <a:solidFill>
              <a:srgbClr val="B2B2B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69" name="Shape 6869"/>
          <p:cNvSpPr/>
          <p:nvPr/>
        </p:nvSpPr>
        <p:spPr>
          <a:xfrm>
            <a:off x="6397625" y="5414962"/>
            <a:ext cx="238124" cy="173037"/>
          </a:xfrm>
          <a:custGeom>
            <a:pathLst>
              <a:path extrusionOk="0" h="120000" w="120000">
                <a:moveTo>
                  <a:pt x="55000" y="119289"/>
                </a:moveTo>
                <a:lnTo>
                  <a:pt x="55000" y="119289"/>
                </a:lnTo>
                <a:lnTo>
                  <a:pt x="50000" y="117869"/>
                </a:lnTo>
                <a:lnTo>
                  <a:pt x="45000" y="117159"/>
                </a:lnTo>
                <a:lnTo>
                  <a:pt x="42142" y="115739"/>
                </a:lnTo>
                <a:lnTo>
                  <a:pt x="39285" y="113609"/>
                </a:lnTo>
                <a:lnTo>
                  <a:pt x="36428" y="112189"/>
                </a:lnTo>
                <a:lnTo>
                  <a:pt x="33571" y="110059"/>
                </a:lnTo>
                <a:lnTo>
                  <a:pt x="30000" y="107928"/>
                </a:lnTo>
                <a:lnTo>
                  <a:pt x="25714" y="106508"/>
                </a:lnTo>
                <a:lnTo>
                  <a:pt x="19285" y="103668"/>
                </a:lnTo>
                <a:lnTo>
                  <a:pt x="14285" y="99408"/>
                </a:lnTo>
                <a:lnTo>
                  <a:pt x="10000" y="95857"/>
                </a:lnTo>
                <a:lnTo>
                  <a:pt x="6428" y="92307"/>
                </a:lnTo>
                <a:lnTo>
                  <a:pt x="5000" y="90177"/>
                </a:lnTo>
                <a:lnTo>
                  <a:pt x="4285" y="88047"/>
                </a:lnTo>
                <a:lnTo>
                  <a:pt x="4285" y="85917"/>
                </a:lnTo>
                <a:lnTo>
                  <a:pt x="3571" y="82366"/>
                </a:lnTo>
                <a:lnTo>
                  <a:pt x="2142" y="79526"/>
                </a:lnTo>
                <a:lnTo>
                  <a:pt x="2142" y="76686"/>
                </a:lnTo>
                <a:lnTo>
                  <a:pt x="2142" y="73846"/>
                </a:lnTo>
                <a:lnTo>
                  <a:pt x="2142" y="71005"/>
                </a:lnTo>
                <a:lnTo>
                  <a:pt x="2142" y="67455"/>
                </a:lnTo>
                <a:lnTo>
                  <a:pt x="1428" y="63195"/>
                </a:lnTo>
                <a:lnTo>
                  <a:pt x="714" y="59644"/>
                </a:lnTo>
                <a:lnTo>
                  <a:pt x="714" y="55384"/>
                </a:lnTo>
                <a:lnTo>
                  <a:pt x="0" y="51124"/>
                </a:lnTo>
                <a:lnTo>
                  <a:pt x="0" y="46863"/>
                </a:lnTo>
                <a:lnTo>
                  <a:pt x="1428" y="43313"/>
                </a:lnTo>
                <a:lnTo>
                  <a:pt x="3571" y="40473"/>
                </a:lnTo>
                <a:lnTo>
                  <a:pt x="5000" y="36923"/>
                </a:lnTo>
                <a:lnTo>
                  <a:pt x="7857" y="32662"/>
                </a:lnTo>
                <a:lnTo>
                  <a:pt x="11428" y="28402"/>
                </a:lnTo>
                <a:lnTo>
                  <a:pt x="15000" y="24142"/>
                </a:lnTo>
                <a:lnTo>
                  <a:pt x="19285" y="20591"/>
                </a:lnTo>
                <a:lnTo>
                  <a:pt x="23571" y="17041"/>
                </a:lnTo>
                <a:lnTo>
                  <a:pt x="26428" y="13491"/>
                </a:lnTo>
                <a:lnTo>
                  <a:pt x="30000" y="12071"/>
                </a:lnTo>
                <a:lnTo>
                  <a:pt x="33571" y="9940"/>
                </a:lnTo>
                <a:lnTo>
                  <a:pt x="39285" y="7810"/>
                </a:lnTo>
                <a:lnTo>
                  <a:pt x="46428" y="4970"/>
                </a:lnTo>
                <a:lnTo>
                  <a:pt x="55714" y="2130"/>
                </a:lnTo>
                <a:lnTo>
                  <a:pt x="64285" y="0"/>
                </a:lnTo>
                <a:lnTo>
                  <a:pt x="73571" y="0"/>
                </a:lnTo>
                <a:lnTo>
                  <a:pt x="81428" y="2130"/>
                </a:lnTo>
                <a:lnTo>
                  <a:pt x="90000" y="5680"/>
                </a:lnTo>
                <a:lnTo>
                  <a:pt x="92857" y="7810"/>
                </a:lnTo>
                <a:lnTo>
                  <a:pt x="95714" y="10650"/>
                </a:lnTo>
                <a:lnTo>
                  <a:pt x="99285" y="13491"/>
                </a:lnTo>
                <a:lnTo>
                  <a:pt x="102142" y="17041"/>
                </a:lnTo>
                <a:lnTo>
                  <a:pt x="106428" y="20591"/>
                </a:lnTo>
                <a:lnTo>
                  <a:pt x="108571" y="23431"/>
                </a:lnTo>
                <a:lnTo>
                  <a:pt x="112142" y="26982"/>
                </a:lnTo>
                <a:lnTo>
                  <a:pt x="112857" y="30532"/>
                </a:lnTo>
                <a:lnTo>
                  <a:pt x="114285" y="33372"/>
                </a:lnTo>
                <a:lnTo>
                  <a:pt x="115714" y="38343"/>
                </a:lnTo>
                <a:lnTo>
                  <a:pt x="117142" y="43313"/>
                </a:lnTo>
                <a:lnTo>
                  <a:pt x="117142" y="48994"/>
                </a:lnTo>
                <a:lnTo>
                  <a:pt x="117857" y="53964"/>
                </a:lnTo>
                <a:lnTo>
                  <a:pt x="118571" y="59644"/>
                </a:lnTo>
                <a:lnTo>
                  <a:pt x="119285" y="64615"/>
                </a:lnTo>
                <a:lnTo>
                  <a:pt x="119285" y="68875"/>
                </a:lnTo>
                <a:lnTo>
                  <a:pt x="118571" y="73136"/>
                </a:lnTo>
                <a:lnTo>
                  <a:pt x="117857" y="77396"/>
                </a:lnTo>
                <a:lnTo>
                  <a:pt x="117142" y="83076"/>
                </a:lnTo>
                <a:lnTo>
                  <a:pt x="115000" y="88757"/>
                </a:lnTo>
                <a:lnTo>
                  <a:pt x="112142" y="94437"/>
                </a:lnTo>
                <a:lnTo>
                  <a:pt x="110714" y="99408"/>
                </a:lnTo>
                <a:lnTo>
                  <a:pt x="107142" y="102958"/>
                </a:lnTo>
                <a:lnTo>
                  <a:pt x="104285" y="105088"/>
                </a:lnTo>
                <a:lnTo>
                  <a:pt x="100714" y="107218"/>
                </a:lnTo>
                <a:lnTo>
                  <a:pt x="97857" y="108639"/>
                </a:lnTo>
                <a:lnTo>
                  <a:pt x="95000" y="110769"/>
                </a:lnTo>
                <a:lnTo>
                  <a:pt x="92142" y="112899"/>
                </a:lnTo>
                <a:lnTo>
                  <a:pt x="90000" y="114319"/>
                </a:lnTo>
                <a:lnTo>
                  <a:pt x="87857" y="115739"/>
                </a:lnTo>
                <a:lnTo>
                  <a:pt x="85714" y="117159"/>
                </a:lnTo>
                <a:lnTo>
                  <a:pt x="82142" y="117159"/>
                </a:lnTo>
                <a:lnTo>
                  <a:pt x="79285" y="117869"/>
                </a:lnTo>
                <a:lnTo>
                  <a:pt x="75000" y="118579"/>
                </a:lnTo>
                <a:lnTo>
                  <a:pt x="70000" y="118579"/>
                </a:lnTo>
                <a:lnTo>
                  <a:pt x="65000" y="119289"/>
                </a:lnTo>
                <a:lnTo>
                  <a:pt x="60714" y="119289"/>
                </a:lnTo>
                <a:lnTo>
                  <a:pt x="57857" y="119289"/>
                </a:lnTo>
                <a:lnTo>
                  <a:pt x="55714" y="119289"/>
                </a:lnTo>
                <a:lnTo>
                  <a:pt x="55000" y="119289"/>
                </a:lnTo>
              </a:path>
            </a:pathLst>
          </a:custGeom>
          <a:solidFill>
            <a:srgbClr val="FF9933"/>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70" name="Shape 6870"/>
          <p:cNvSpPr/>
          <p:nvPr/>
        </p:nvSpPr>
        <p:spPr>
          <a:xfrm>
            <a:off x="6516687" y="5554662"/>
            <a:ext cx="17461" cy="3174"/>
          </a:xfrm>
          <a:custGeom>
            <a:pathLst>
              <a:path extrusionOk="0" h="120000" w="120000">
                <a:moveTo>
                  <a:pt x="80000" y="0"/>
                </a:moveTo>
                <a:lnTo>
                  <a:pt x="60000" y="0"/>
                </a:lnTo>
                <a:lnTo>
                  <a:pt x="40000" y="0"/>
                </a:lnTo>
                <a:lnTo>
                  <a:pt x="30000" y="0"/>
                </a:lnTo>
                <a:lnTo>
                  <a:pt x="20000" y="0"/>
                </a:lnTo>
                <a:lnTo>
                  <a:pt x="10000" y="0"/>
                </a:lnTo>
                <a:lnTo>
                  <a:pt x="0" y="0"/>
                </a:lnTo>
                <a:lnTo>
                  <a:pt x="0" y="60000"/>
                </a:lnTo>
                <a:lnTo>
                  <a:pt x="10000" y="60000"/>
                </a:lnTo>
                <a:lnTo>
                  <a:pt x="20000" y="60000"/>
                </a:lnTo>
                <a:lnTo>
                  <a:pt x="30000" y="60000"/>
                </a:lnTo>
                <a:lnTo>
                  <a:pt x="50000" y="60000"/>
                </a:lnTo>
                <a:lnTo>
                  <a:pt x="60000" y="60000"/>
                </a:lnTo>
                <a:lnTo>
                  <a:pt x="80000" y="60000"/>
                </a:lnTo>
                <a:lnTo>
                  <a:pt x="90000" y="60000"/>
                </a:lnTo>
                <a:lnTo>
                  <a:pt x="100000" y="60000"/>
                </a:lnTo>
                <a:lnTo>
                  <a:pt x="110000" y="0"/>
                </a:lnTo>
                <a:lnTo>
                  <a:pt x="100000" y="0"/>
                </a:lnTo>
                <a:lnTo>
                  <a:pt x="90000" y="0"/>
                </a:lnTo>
                <a:lnTo>
                  <a:pt x="80000"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71" name="Shape 6871"/>
          <p:cNvSpPr/>
          <p:nvPr/>
        </p:nvSpPr>
        <p:spPr>
          <a:xfrm>
            <a:off x="6516687" y="5556250"/>
            <a:ext cx="31750" cy="11113"/>
          </a:xfrm>
          <a:custGeom>
            <a:pathLst>
              <a:path extrusionOk="0" h="120000" w="120000">
                <a:moveTo>
                  <a:pt x="83478" y="108000"/>
                </a:moveTo>
                <a:lnTo>
                  <a:pt x="83478" y="108000"/>
                </a:lnTo>
                <a:lnTo>
                  <a:pt x="62608" y="108000"/>
                </a:lnTo>
                <a:lnTo>
                  <a:pt x="41739" y="108000"/>
                </a:lnTo>
                <a:lnTo>
                  <a:pt x="36521" y="108000"/>
                </a:lnTo>
                <a:lnTo>
                  <a:pt x="26086" y="108000"/>
                </a:lnTo>
                <a:lnTo>
                  <a:pt x="10434" y="96000"/>
                </a:lnTo>
                <a:lnTo>
                  <a:pt x="0" y="96000"/>
                </a:lnTo>
                <a:lnTo>
                  <a:pt x="0" y="60000"/>
                </a:lnTo>
                <a:lnTo>
                  <a:pt x="0" y="36000"/>
                </a:lnTo>
                <a:lnTo>
                  <a:pt x="5217" y="24000"/>
                </a:lnTo>
                <a:lnTo>
                  <a:pt x="15652" y="12000"/>
                </a:lnTo>
                <a:lnTo>
                  <a:pt x="31304" y="0"/>
                </a:lnTo>
                <a:lnTo>
                  <a:pt x="36521" y="0"/>
                </a:lnTo>
                <a:lnTo>
                  <a:pt x="46956" y="0"/>
                </a:lnTo>
                <a:lnTo>
                  <a:pt x="67826" y="0"/>
                </a:lnTo>
                <a:lnTo>
                  <a:pt x="78260" y="0"/>
                </a:lnTo>
                <a:lnTo>
                  <a:pt x="83478" y="24000"/>
                </a:lnTo>
                <a:lnTo>
                  <a:pt x="99130" y="36000"/>
                </a:lnTo>
                <a:lnTo>
                  <a:pt x="109565" y="48000"/>
                </a:lnTo>
                <a:lnTo>
                  <a:pt x="114782" y="60000"/>
                </a:lnTo>
                <a:lnTo>
                  <a:pt x="114782" y="84000"/>
                </a:lnTo>
                <a:lnTo>
                  <a:pt x="114782" y="96000"/>
                </a:lnTo>
                <a:lnTo>
                  <a:pt x="104347" y="108000"/>
                </a:lnTo>
                <a:lnTo>
                  <a:pt x="88695" y="108000"/>
                </a:lnTo>
                <a:lnTo>
                  <a:pt x="83478" y="108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72" name="Shape 6872"/>
          <p:cNvSpPr/>
          <p:nvPr/>
        </p:nvSpPr>
        <p:spPr>
          <a:xfrm>
            <a:off x="6473825" y="5448300"/>
            <a:ext cx="15875" cy="4763"/>
          </a:xfrm>
          <a:custGeom>
            <a:pathLst>
              <a:path extrusionOk="0" h="120000" w="120000">
                <a:moveTo>
                  <a:pt x="76363" y="90000"/>
                </a:moveTo>
                <a:lnTo>
                  <a:pt x="54545" y="90000"/>
                </a:lnTo>
                <a:lnTo>
                  <a:pt x="43636" y="90000"/>
                </a:lnTo>
                <a:lnTo>
                  <a:pt x="32727" y="90000"/>
                </a:lnTo>
                <a:lnTo>
                  <a:pt x="21818" y="90000"/>
                </a:lnTo>
                <a:lnTo>
                  <a:pt x="10909" y="90000"/>
                </a:lnTo>
                <a:lnTo>
                  <a:pt x="0" y="60000"/>
                </a:lnTo>
                <a:lnTo>
                  <a:pt x="10909" y="30000"/>
                </a:lnTo>
                <a:lnTo>
                  <a:pt x="21818" y="30000"/>
                </a:lnTo>
                <a:lnTo>
                  <a:pt x="32727" y="30000"/>
                </a:lnTo>
                <a:lnTo>
                  <a:pt x="43636" y="0"/>
                </a:lnTo>
                <a:lnTo>
                  <a:pt x="54545" y="0"/>
                </a:lnTo>
                <a:lnTo>
                  <a:pt x="65454" y="0"/>
                </a:lnTo>
                <a:lnTo>
                  <a:pt x="76363" y="0"/>
                </a:lnTo>
                <a:lnTo>
                  <a:pt x="87272" y="30000"/>
                </a:lnTo>
                <a:lnTo>
                  <a:pt x="98181" y="30000"/>
                </a:lnTo>
                <a:lnTo>
                  <a:pt x="98181" y="60000"/>
                </a:lnTo>
                <a:lnTo>
                  <a:pt x="109090" y="60000"/>
                </a:lnTo>
                <a:lnTo>
                  <a:pt x="98181" y="90000"/>
                </a:lnTo>
                <a:lnTo>
                  <a:pt x="87272" y="90000"/>
                </a:lnTo>
                <a:lnTo>
                  <a:pt x="76363" y="90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73" name="Shape 6873"/>
          <p:cNvSpPr/>
          <p:nvPr/>
        </p:nvSpPr>
        <p:spPr>
          <a:xfrm>
            <a:off x="6473825" y="5448300"/>
            <a:ext cx="33338" cy="14288"/>
          </a:xfrm>
          <a:custGeom>
            <a:pathLst>
              <a:path extrusionOk="0" h="120000" w="120000">
                <a:moveTo>
                  <a:pt x="81818" y="111428"/>
                </a:moveTo>
                <a:lnTo>
                  <a:pt x="81818" y="111428"/>
                </a:lnTo>
                <a:lnTo>
                  <a:pt x="54545" y="102857"/>
                </a:lnTo>
                <a:lnTo>
                  <a:pt x="43636" y="102857"/>
                </a:lnTo>
                <a:lnTo>
                  <a:pt x="38181" y="111428"/>
                </a:lnTo>
                <a:lnTo>
                  <a:pt x="21818" y="111428"/>
                </a:lnTo>
                <a:lnTo>
                  <a:pt x="10909" y="102857"/>
                </a:lnTo>
                <a:lnTo>
                  <a:pt x="5454" y="94285"/>
                </a:lnTo>
                <a:lnTo>
                  <a:pt x="0" y="77142"/>
                </a:lnTo>
                <a:lnTo>
                  <a:pt x="0" y="59999"/>
                </a:lnTo>
                <a:lnTo>
                  <a:pt x="5454" y="42857"/>
                </a:lnTo>
                <a:lnTo>
                  <a:pt x="10909" y="34285"/>
                </a:lnTo>
                <a:lnTo>
                  <a:pt x="21818" y="25714"/>
                </a:lnTo>
                <a:lnTo>
                  <a:pt x="38181" y="25714"/>
                </a:lnTo>
                <a:lnTo>
                  <a:pt x="49090" y="17142"/>
                </a:lnTo>
                <a:lnTo>
                  <a:pt x="60000" y="8571"/>
                </a:lnTo>
                <a:lnTo>
                  <a:pt x="70909" y="0"/>
                </a:lnTo>
                <a:lnTo>
                  <a:pt x="81818" y="8571"/>
                </a:lnTo>
                <a:lnTo>
                  <a:pt x="92727" y="34285"/>
                </a:lnTo>
                <a:lnTo>
                  <a:pt x="103636" y="51428"/>
                </a:lnTo>
                <a:lnTo>
                  <a:pt x="109090" y="68571"/>
                </a:lnTo>
                <a:lnTo>
                  <a:pt x="114545" y="85714"/>
                </a:lnTo>
                <a:lnTo>
                  <a:pt x="109090" y="102857"/>
                </a:lnTo>
                <a:lnTo>
                  <a:pt x="98181" y="102857"/>
                </a:lnTo>
                <a:lnTo>
                  <a:pt x="81818" y="111428"/>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74" name="Shape 6874"/>
          <p:cNvSpPr/>
          <p:nvPr/>
        </p:nvSpPr>
        <p:spPr>
          <a:xfrm>
            <a:off x="6472237" y="5534025"/>
            <a:ext cx="4762" cy="4763"/>
          </a:xfrm>
          <a:custGeom>
            <a:pathLst>
              <a:path extrusionOk="0" h="120000" w="120000">
                <a:moveTo>
                  <a:pt x="0" y="48000"/>
                </a:moveTo>
                <a:lnTo>
                  <a:pt x="0" y="24000"/>
                </a:lnTo>
                <a:lnTo>
                  <a:pt x="0" y="0"/>
                </a:lnTo>
                <a:lnTo>
                  <a:pt x="40000" y="0"/>
                </a:lnTo>
                <a:lnTo>
                  <a:pt x="80000" y="24000"/>
                </a:lnTo>
                <a:lnTo>
                  <a:pt x="80000" y="72000"/>
                </a:lnTo>
                <a:lnTo>
                  <a:pt x="40000" y="96000"/>
                </a:lnTo>
                <a:lnTo>
                  <a:pt x="0" y="48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75" name="Shape 6875"/>
          <p:cNvSpPr/>
          <p:nvPr/>
        </p:nvSpPr>
        <p:spPr>
          <a:xfrm>
            <a:off x="6475412" y="5534025"/>
            <a:ext cx="14287" cy="15875"/>
          </a:xfrm>
          <a:custGeom>
            <a:pathLst>
              <a:path extrusionOk="0" h="120000" w="120000">
                <a:moveTo>
                  <a:pt x="108000" y="56000"/>
                </a:moveTo>
                <a:lnTo>
                  <a:pt x="108000" y="56000"/>
                </a:lnTo>
                <a:lnTo>
                  <a:pt x="96000" y="40000"/>
                </a:lnTo>
                <a:lnTo>
                  <a:pt x="96000" y="16000"/>
                </a:lnTo>
                <a:lnTo>
                  <a:pt x="96000" y="8000"/>
                </a:lnTo>
                <a:lnTo>
                  <a:pt x="72000" y="0"/>
                </a:lnTo>
                <a:lnTo>
                  <a:pt x="36000" y="0"/>
                </a:lnTo>
                <a:lnTo>
                  <a:pt x="24000" y="8000"/>
                </a:lnTo>
                <a:lnTo>
                  <a:pt x="12000" y="24000"/>
                </a:lnTo>
                <a:lnTo>
                  <a:pt x="0" y="80000"/>
                </a:lnTo>
                <a:lnTo>
                  <a:pt x="72000" y="112000"/>
                </a:lnTo>
                <a:lnTo>
                  <a:pt x="108000" y="56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76" name="Shape 6876"/>
          <p:cNvSpPr/>
          <p:nvPr/>
        </p:nvSpPr>
        <p:spPr>
          <a:xfrm>
            <a:off x="6572250" y="5516562"/>
            <a:ext cx="1587" cy="4762"/>
          </a:xfrm>
          <a:custGeom>
            <a:pathLst>
              <a:path extrusionOk="0" h="120000" w="120000">
                <a:moveTo>
                  <a:pt x="0" y="48000"/>
                </a:moveTo>
                <a:lnTo>
                  <a:pt x="0" y="24000"/>
                </a:lnTo>
                <a:lnTo>
                  <a:pt x="0" y="0"/>
                </a:lnTo>
                <a:lnTo>
                  <a:pt x="60000" y="0"/>
                </a:lnTo>
                <a:lnTo>
                  <a:pt x="60000" y="24000"/>
                </a:lnTo>
                <a:lnTo>
                  <a:pt x="60000" y="72000"/>
                </a:lnTo>
                <a:lnTo>
                  <a:pt x="0" y="96000"/>
                </a:lnTo>
                <a:lnTo>
                  <a:pt x="0" y="48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77" name="Shape 6877"/>
          <p:cNvSpPr/>
          <p:nvPr/>
        </p:nvSpPr>
        <p:spPr>
          <a:xfrm>
            <a:off x="6572250" y="5516562"/>
            <a:ext cx="14288" cy="15875"/>
          </a:xfrm>
          <a:custGeom>
            <a:pathLst>
              <a:path extrusionOk="0" h="120000" w="120000">
                <a:moveTo>
                  <a:pt x="109090" y="56000"/>
                </a:moveTo>
                <a:lnTo>
                  <a:pt x="109090" y="56000"/>
                </a:lnTo>
                <a:lnTo>
                  <a:pt x="98181" y="32000"/>
                </a:lnTo>
                <a:lnTo>
                  <a:pt x="98181" y="16000"/>
                </a:lnTo>
                <a:lnTo>
                  <a:pt x="87272" y="8000"/>
                </a:lnTo>
                <a:lnTo>
                  <a:pt x="65454" y="0"/>
                </a:lnTo>
                <a:lnTo>
                  <a:pt x="43636" y="8000"/>
                </a:lnTo>
                <a:lnTo>
                  <a:pt x="32727" y="16000"/>
                </a:lnTo>
                <a:lnTo>
                  <a:pt x="21818" y="24000"/>
                </a:lnTo>
                <a:lnTo>
                  <a:pt x="0" y="72000"/>
                </a:lnTo>
                <a:lnTo>
                  <a:pt x="76363" y="112000"/>
                </a:lnTo>
                <a:lnTo>
                  <a:pt x="109090" y="56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78" name="Shape 6878"/>
          <p:cNvSpPr/>
          <p:nvPr/>
        </p:nvSpPr>
        <p:spPr>
          <a:xfrm>
            <a:off x="6548437" y="5473700"/>
            <a:ext cx="3174" cy="4763"/>
          </a:xfrm>
          <a:custGeom>
            <a:pathLst>
              <a:path extrusionOk="0" h="120000" w="120000">
                <a:moveTo>
                  <a:pt x="80000" y="48000"/>
                </a:moveTo>
                <a:lnTo>
                  <a:pt x="80000" y="24000"/>
                </a:lnTo>
                <a:lnTo>
                  <a:pt x="80000" y="0"/>
                </a:lnTo>
                <a:lnTo>
                  <a:pt x="40000" y="0"/>
                </a:lnTo>
                <a:lnTo>
                  <a:pt x="0" y="0"/>
                </a:lnTo>
                <a:lnTo>
                  <a:pt x="40000" y="72000"/>
                </a:lnTo>
                <a:lnTo>
                  <a:pt x="80000" y="96000"/>
                </a:lnTo>
                <a:lnTo>
                  <a:pt x="80000" y="48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79" name="Shape 6879"/>
          <p:cNvSpPr/>
          <p:nvPr/>
        </p:nvSpPr>
        <p:spPr>
          <a:xfrm>
            <a:off x="6548437" y="5473700"/>
            <a:ext cx="19049" cy="14288"/>
          </a:xfrm>
          <a:custGeom>
            <a:pathLst>
              <a:path extrusionOk="0" h="120000" w="120000">
                <a:moveTo>
                  <a:pt x="111428" y="56000"/>
                </a:moveTo>
                <a:lnTo>
                  <a:pt x="111428" y="56000"/>
                </a:lnTo>
                <a:lnTo>
                  <a:pt x="102857" y="40000"/>
                </a:lnTo>
                <a:lnTo>
                  <a:pt x="102857" y="16000"/>
                </a:lnTo>
                <a:lnTo>
                  <a:pt x="94285" y="8000"/>
                </a:lnTo>
                <a:lnTo>
                  <a:pt x="77142" y="0"/>
                </a:lnTo>
                <a:lnTo>
                  <a:pt x="59999" y="0"/>
                </a:lnTo>
                <a:lnTo>
                  <a:pt x="25714" y="0"/>
                </a:lnTo>
                <a:lnTo>
                  <a:pt x="0" y="0"/>
                </a:lnTo>
                <a:lnTo>
                  <a:pt x="25714" y="80000"/>
                </a:lnTo>
                <a:lnTo>
                  <a:pt x="85714" y="112000"/>
                </a:lnTo>
                <a:lnTo>
                  <a:pt x="111428" y="56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80" name="Shape 6880"/>
          <p:cNvSpPr/>
          <p:nvPr/>
        </p:nvSpPr>
        <p:spPr>
          <a:xfrm>
            <a:off x="6472237" y="5486400"/>
            <a:ext cx="15875" cy="3174"/>
          </a:xfrm>
          <a:custGeom>
            <a:pathLst>
              <a:path extrusionOk="0" h="120000" w="120000">
                <a:moveTo>
                  <a:pt x="0" y="80000"/>
                </a:moveTo>
                <a:lnTo>
                  <a:pt x="20000" y="80000"/>
                </a:lnTo>
                <a:lnTo>
                  <a:pt x="20000" y="40000"/>
                </a:lnTo>
                <a:lnTo>
                  <a:pt x="30000" y="40000"/>
                </a:lnTo>
                <a:lnTo>
                  <a:pt x="50000" y="40000"/>
                </a:lnTo>
                <a:lnTo>
                  <a:pt x="60000" y="40000"/>
                </a:lnTo>
                <a:lnTo>
                  <a:pt x="70000" y="40000"/>
                </a:lnTo>
                <a:lnTo>
                  <a:pt x="80000" y="80000"/>
                </a:lnTo>
                <a:lnTo>
                  <a:pt x="90000" y="80000"/>
                </a:lnTo>
                <a:lnTo>
                  <a:pt x="100000" y="80000"/>
                </a:lnTo>
                <a:lnTo>
                  <a:pt x="100000" y="40000"/>
                </a:lnTo>
                <a:lnTo>
                  <a:pt x="110000" y="40000"/>
                </a:lnTo>
                <a:lnTo>
                  <a:pt x="100000" y="40000"/>
                </a:lnTo>
                <a:lnTo>
                  <a:pt x="90000" y="40000"/>
                </a:lnTo>
                <a:lnTo>
                  <a:pt x="70000" y="0"/>
                </a:lnTo>
                <a:lnTo>
                  <a:pt x="60000" y="0"/>
                </a:lnTo>
                <a:lnTo>
                  <a:pt x="40000" y="0"/>
                </a:lnTo>
                <a:lnTo>
                  <a:pt x="30000" y="0"/>
                </a:lnTo>
                <a:lnTo>
                  <a:pt x="20000" y="0"/>
                </a:lnTo>
                <a:lnTo>
                  <a:pt x="10000" y="0"/>
                </a:lnTo>
                <a:lnTo>
                  <a:pt x="10000" y="40000"/>
                </a:lnTo>
                <a:lnTo>
                  <a:pt x="0" y="40000"/>
                </a:lnTo>
                <a:lnTo>
                  <a:pt x="0" y="80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81" name="Shape 6881"/>
          <p:cNvSpPr/>
          <p:nvPr/>
        </p:nvSpPr>
        <p:spPr>
          <a:xfrm>
            <a:off x="6472237" y="5486400"/>
            <a:ext cx="31750" cy="12699"/>
          </a:xfrm>
          <a:custGeom>
            <a:pathLst>
              <a:path extrusionOk="0" h="120000" w="120000">
                <a:moveTo>
                  <a:pt x="0" y="110769"/>
                </a:moveTo>
                <a:lnTo>
                  <a:pt x="0" y="110769"/>
                </a:lnTo>
                <a:lnTo>
                  <a:pt x="15652" y="83076"/>
                </a:lnTo>
                <a:lnTo>
                  <a:pt x="20869" y="55384"/>
                </a:lnTo>
                <a:lnTo>
                  <a:pt x="36521" y="55384"/>
                </a:lnTo>
                <a:lnTo>
                  <a:pt x="52173" y="55384"/>
                </a:lnTo>
                <a:lnTo>
                  <a:pt x="57391" y="55384"/>
                </a:lnTo>
                <a:lnTo>
                  <a:pt x="73043" y="73846"/>
                </a:lnTo>
                <a:lnTo>
                  <a:pt x="88695" y="83076"/>
                </a:lnTo>
                <a:lnTo>
                  <a:pt x="93913" y="83076"/>
                </a:lnTo>
                <a:lnTo>
                  <a:pt x="104347" y="83076"/>
                </a:lnTo>
                <a:lnTo>
                  <a:pt x="109565" y="73846"/>
                </a:lnTo>
                <a:lnTo>
                  <a:pt x="114782" y="55384"/>
                </a:lnTo>
                <a:lnTo>
                  <a:pt x="104347" y="46153"/>
                </a:lnTo>
                <a:lnTo>
                  <a:pt x="93913" y="27692"/>
                </a:lnTo>
                <a:lnTo>
                  <a:pt x="73043" y="9230"/>
                </a:lnTo>
                <a:lnTo>
                  <a:pt x="67826" y="0"/>
                </a:lnTo>
                <a:lnTo>
                  <a:pt x="57391" y="0"/>
                </a:lnTo>
                <a:lnTo>
                  <a:pt x="46956" y="0"/>
                </a:lnTo>
                <a:lnTo>
                  <a:pt x="36521" y="0"/>
                </a:lnTo>
                <a:lnTo>
                  <a:pt x="20869" y="0"/>
                </a:lnTo>
                <a:lnTo>
                  <a:pt x="10434" y="0"/>
                </a:lnTo>
                <a:lnTo>
                  <a:pt x="5217" y="27692"/>
                </a:lnTo>
                <a:lnTo>
                  <a:pt x="0" y="55384"/>
                </a:lnTo>
                <a:lnTo>
                  <a:pt x="0" y="92307"/>
                </a:lnTo>
                <a:lnTo>
                  <a:pt x="0" y="110769"/>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82" name="Shape 6882"/>
          <p:cNvSpPr/>
          <p:nvPr/>
        </p:nvSpPr>
        <p:spPr>
          <a:xfrm>
            <a:off x="6523037" y="5511800"/>
            <a:ext cx="12699" cy="4763"/>
          </a:xfrm>
          <a:custGeom>
            <a:pathLst>
              <a:path extrusionOk="0" h="120000" w="120000">
                <a:moveTo>
                  <a:pt x="0" y="0"/>
                </a:moveTo>
                <a:lnTo>
                  <a:pt x="108000" y="30000"/>
                </a:lnTo>
                <a:lnTo>
                  <a:pt x="48000" y="60000"/>
                </a:lnTo>
                <a:lnTo>
                  <a:pt x="48000" y="90000"/>
                </a:lnTo>
                <a:lnTo>
                  <a:pt x="0" y="90000"/>
                </a:lnTo>
                <a:lnTo>
                  <a:pt x="0"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83" name="Shape 6883"/>
          <p:cNvSpPr/>
          <p:nvPr/>
        </p:nvSpPr>
        <p:spPr>
          <a:xfrm>
            <a:off x="6535737" y="5514975"/>
            <a:ext cx="3174" cy="7937"/>
          </a:xfrm>
          <a:custGeom>
            <a:pathLst>
              <a:path extrusionOk="0" h="120000" w="120000">
                <a:moveTo>
                  <a:pt x="80000" y="105000"/>
                </a:moveTo>
                <a:lnTo>
                  <a:pt x="80000" y="105000"/>
                </a:lnTo>
                <a:lnTo>
                  <a:pt x="0" y="60000"/>
                </a:lnTo>
                <a:lnTo>
                  <a:pt x="40000" y="30000"/>
                </a:lnTo>
                <a:lnTo>
                  <a:pt x="40000" y="0"/>
                </a:lnTo>
                <a:lnTo>
                  <a:pt x="80000"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84" name="Shape 6884"/>
          <p:cNvSpPr/>
          <p:nvPr/>
        </p:nvSpPr>
        <p:spPr>
          <a:xfrm>
            <a:off x="6432550" y="5487987"/>
            <a:ext cx="14288" cy="17461"/>
          </a:xfrm>
          <a:custGeom>
            <a:pathLst>
              <a:path extrusionOk="0" h="120000" w="120000">
                <a:moveTo>
                  <a:pt x="0" y="112941"/>
                </a:moveTo>
                <a:lnTo>
                  <a:pt x="0" y="98823"/>
                </a:lnTo>
                <a:lnTo>
                  <a:pt x="0" y="84705"/>
                </a:lnTo>
                <a:lnTo>
                  <a:pt x="0" y="70588"/>
                </a:lnTo>
                <a:lnTo>
                  <a:pt x="0" y="63529"/>
                </a:lnTo>
                <a:lnTo>
                  <a:pt x="0" y="56470"/>
                </a:lnTo>
                <a:lnTo>
                  <a:pt x="109090" y="49411"/>
                </a:lnTo>
                <a:lnTo>
                  <a:pt x="109090" y="42352"/>
                </a:lnTo>
                <a:lnTo>
                  <a:pt x="0" y="28235"/>
                </a:lnTo>
                <a:lnTo>
                  <a:pt x="0" y="21176"/>
                </a:lnTo>
                <a:lnTo>
                  <a:pt x="0" y="7058"/>
                </a:lnTo>
                <a:lnTo>
                  <a:pt x="0" y="0"/>
                </a:lnTo>
                <a:lnTo>
                  <a:pt x="0" y="112941"/>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85" name="Shape 6885"/>
          <p:cNvSpPr/>
          <p:nvPr/>
        </p:nvSpPr>
        <p:spPr>
          <a:xfrm>
            <a:off x="6445250" y="5487987"/>
            <a:ext cx="1587" cy="26987"/>
          </a:xfrm>
          <a:custGeom>
            <a:pathLst>
              <a:path extrusionOk="0" h="120000" w="120000">
                <a:moveTo>
                  <a:pt x="60000" y="115555"/>
                </a:moveTo>
                <a:lnTo>
                  <a:pt x="60000" y="115555"/>
                </a:lnTo>
                <a:lnTo>
                  <a:pt x="60000" y="102222"/>
                </a:lnTo>
                <a:lnTo>
                  <a:pt x="60000" y="84444"/>
                </a:lnTo>
                <a:lnTo>
                  <a:pt x="60000" y="75555"/>
                </a:lnTo>
                <a:lnTo>
                  <a:pt x="60000" y="71111"/>
                </a:lnTo>
                <a:lnTo>
                  <a:pt x="60000" y="66666"/>
                </a:lnTo>
                <a:lnTo>
                  <a:pt x="60000" y="57777"/>
                </a:lnTo>
                <a:lnTo>
                  <a:pt x="0" y="53333"/>
                </a:lnTo>
                <a:lnTo>
                  <a:pt x="0" y="44444"/>
                </a:lnTo>
                <a:lnTo>
                  <a:pt x="60000" y="31111"/>
                </a:lnTo>
                <a:lnTo>
                  <a:pt x="60000" y="22222"/>
                </a:lnTo>
                <a:lnTo>
                  <a:pt x="60000" y="4444"/>
                </a:lnTo>
                <a:lnTo>
                  <a:pt x="60000" y="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86" name="Shape 6886"/>
          <p:cNvSpPr/>
          <p:nvPr/>
        </p:nvSpPr>
        <p:spPr>
          <a:xfrm>
            <a:off x="6432550" y="5462587"/>
            <a:ext cx="25399" cy="4762"/>
          </a:xfrm>
          <a:custGeom>
            <a:pathLst>
              <a:path extrusionOk="0" h="120000" w="120000">
                <a:moveTo>
                  <a:pt x="0" y="72000"/>
                </a:moveTo>
                <a:lnTo>
                  <a:pt x="20000" y="96000"/>
                </a:lnTo>
                <a:lnTo>
                  <a:pt x="40000" y="72000"/>
                </a:lnTo>
                <a:lnTo>
                  <a:pt x="60000" y="48000"/>
                </a:lnTo>
                <a:lnTo>
                  <a:pt x="73333" y="24000"/>
                </a:lnTo>
                <a:lnTo>
                  <a:pt x="80000" y="0"/>
                </a:lnTo>
                <a:lnTo>
                  <a:pt x="100000" y="0"/>
                </a:lnTo>
                <a:lnTo>
                  <a:pt x="106666" y="0"/>
                </a:lnTo>
                <a:lnTo>
                  <a:pt x="113333" y="0"/>
                </a:lnTo>
                <a:lnTo>
                  <a:pt x="0" y="72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87" name="Shape 6887"/>
          <p:cNvSpPr/>
          <p:nvPr/>
        </p:nvSpPr>
        <p:spPr>
          <a:xfrm>
            <a:off x="6432550" y="5467350"/>
            <a:ext cx="39688" cy="6349"/>
          </a:xfrm>
          <a:custGeom>
            <a:pathLst>
              <a:path extrusionOk="0" h="120000" w="120000">
                <a:moveTo>
                  <a:pt x="0" y="17142"/>
                </a:moveTo>
                <a:lnTo>
                  <a:pt x="0" y="17142"/>
                </a:lnTo>
                <a:lnTo>
                  <a:pt x="16551" y="0"/>
                </a:lnTo>
                <a:lnTo>
                  <a:pt x="41379" y="17142"/>
                </a:lnTo>
                <a:lnTo>
                  <a:pt x="62068" y="51428"/>
                </a:lnTo>
                <a:lnTo>
                  <a:pt x="74482" y="85714"/>
                </a:lnTo>
                <a:lnTo>
                  <a:pt x="82758" y="102857"/>
                </a:lnTo>
                <a:lnTo>
                  <a:pt x="103448" y="102857"/>
                </a:lnTo>
                <a:lnTo>
                  <a:pt x="111724" y="102857"/>
                </a:lnTo>
                <a:lnTo>
                  <a:pt x="115862" y="102857"/>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88" name="Shape 6888"/>
          <p:cNvSpPr/>
          <p:nvPr/>
        </p:nvSpPr>
        <p:spPr>
          <a:xfrm>
            <a:off x="6550025" y="5530850"/>
            <a:ext cx="12699" cy="9524"/>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89" name="Shape 6889"/>
          <p:cNvSpPr/>
          <p:nvPr/>
        </p:nvSpPr>
        <p:spPr>
          <a:xfrm>
            <a:off x="6508750" y="5527675"/>
            <a:ext cx="12699" cy="7937"/>
          </a:xfrm>
          <a:custGeom>
            <a:pathLst>
              <a:path extrusionOk="0" h="120000" w="120000">
                <a:moveTo>
                  <a:pt x="40000" y="105000"/>
                </a:moveTo>
                <a:lnTo>
                  <a:pt x="66666" y="105000"/>
                </a:lnTo>
                <a:lnTo>
                  <a:pt x="106666" y="75000"/>
                </a:lnTo>
                <a:lnTo>
                  <a:pt x="106666" y="30000"/>
                </a:lnTo>
                <a:lnTo>
                  <a:pt x="66666" y="30000"/>
                </a:lnTo>
                <a:lnTo>
                  <a:pt x="66666" y="0"/>
                </a:lnTo>
                <a:lnTo>
                  <a:pt x="40000" y="0"/>
                </a:lnTo>
                <a:lnTo>
                  <a:pt x="0" y="0"/>
                </a:lnTo>
                <a:lnTo>
                  <a:pt x="0" y="30000"/>
                </a:lnTo>
                <a:lnTo>
                  <a:pt x="0" y="75000"/>
                </a:lnTo>
                <a:lnTo>
                  <a:pt x="0" y="105000"/>
                </a:lnTo>
                <a:lnTo>
                  <a:pt x="40000" y="105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90" name="Shape 6890"/>
          <p:cNvSpPr/>
          <p:nvPr/>
        </p:nvSpPr>
        <p:spPr>
          <a:xfrm>
            <a:off x="6496050" y="5503862"/>
            <a:ext cx="14288" cy="9524"/>
          </a:xfrm>
          <a:custGeom>
            <a:pathLst>
              <a:path extrusionOk="0" h="120000" w="120000">
                <a:moveTo>
                  <a:pt x="48000" y="106666"/>
                </a:moveTo>
                <a:lnTo>
                  <a:pt x="108000" y="106666"/>
                </a:lnTo>
                <a:lnTo>
                  <a:pt x="108000" y="53333"/>
                </a:lnTo>
                <a:lnTo>
                  <a:pt x="48000" y="0"/>
                </a:lnTo>
                <a:lnTo>
                  <a:pt x="0" y="53333"/>
                </a:lnTo>
                <a:lnTo>
                  <a:pt x="0" y="106666"/>
                </a:lnTo>
                <a:lnTo>
                  <a:pt x="48000" y="106666"/>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91" name="Shape 6891"/>
          <p:cNvSpPr/>
          <p:nvPr/>
        </p:nvSpPr>
        <p:spPr>
          <a:xfrm>
            <a:off x="6572250" y="5491162"/>
            <a:ext cx="14288" cy="7937"/>
          </a:xfrm>
          <a:custGeom>
            <a:pathLst>
              <a:path extrusionOk="0" h="120000" w="120000">
                <a:moveTo>
                  <a:pt x="48000" y="106666"/>
                </a:moveTo>
                <a:lnTo>
                  <a:pt x="48000" y="106666"/>
                </a:lnTo>
                <a:lnTo>
                  <a:pt x="108000" y="106666"/>
                </a:lnTo>
                <a:lnTo>
                  <a:pt x="108000" y="53333"/>
                </a:lnTo>
                <a:lnTo>
                  <a:pt x="48000" y="0"/>
                </a:lnTo>
                <a:lnTo>
                  <a:pt x="0" y="53333"/>
                </a:lnTo>
                <a:lnTo>
                  <a:pt x="0" y="106666"/>
                </a:lnTo>
                <a:lnTo>
                  <a:pt x="48000" y="106666"/>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92" name="Shape 6892"/>
          <p:cNvSpPr/>
          <p:nvPr/>
        </p:nvSpPr>
        <p:spPr>
          <a:xfrm>
            <a:off x="6523037" y="5427662"/>
            <a:ext cx="12699" cy="7937"/>
          </a:xfrm>
          <a:custGeom>
            <a:pathLst>
              <a:path extrusionOk="0" h="120000" w="120000">
                <a:moveTo>
                  <a:pt x="0" y="106666"/>
                </a:moveTo>
                <a:lnTo>
                  <a:pt x="48000" y="106666"/>
                </a:lnTo>
                <a:lnTo>
                  <a:pt x="108000" y="106666"/>
                </a:lnTo>
                <a:lnTo>
                  <a:pt x="108000" y="53333"/>
                </a:lnTo>
                <a:lnTo>
                  <a:pt x="108000" y="0"/>
                </a:lnTo>
                <a:lnTo>
                  <a:pt x="48000" y="0"/>
                </a:lnTo>
                <a:lnTo>
                  <a:pt x="0" y="0"/>
                </a:lnTo>
                <a:lnTo>
                  <a:pt x="0" y="53333"/>
                </a:lnTo>
                <a:lnTo>
                  <a:pt x="0" y="106666"/>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93" name="Shape 6893"/>
          <p:cNvSpPr/>
          <p:nvPr/>
        </p:nvSpPr>
        <p:spPr>
          <a:xfrm>
            <a:off x="6554788" y="5441950"/>
            <a:ext cx="15875" cy="7937"/>
          </a:xfrm>
          <a:custGeom>
            <a:pathLst>
              <a:path extrusionOk="0" h="120000" w="120000">
                <a:moveTo>
                  <a:pt x="48000" y="105000"/>
                </a:moveTo>
                <a:lnTo>
                  <a:pt x="48000" y="105000"/>
                </a:lnTo>
                <a:lnTo>
                  <a:pt x="108000" y="105000"/>
                </a:lnTo>
                <a:lnTo>
                  <a:pt x="108000" y="75000"/>
                </a:lnTo>
                <a:lnTo>
                  <a:pt x="108000" y="30000"/>
                </a:lnTo>
                <a:lnTo>
                  <a:pt x="48000" y="0"/>
                </a:lnTo>
                <a:lnTo>
                  <a:pt x="0" y="30000"/>
                </a:lnTo>
                <a:lnTo>
                  <a:pt x="0" y="75000"/>
                </a:lnTo>
                <a:lnTo>
                  <a:pt x="0" y="105000"/>
                </a:lnTo>
                <a:lnTo>
                  <a:pt x="48000" y="105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94" name="Shape 6894"/>
          <p:cNvSpPr/>
          <p:nvPr/>
        </p:nvSpPr>
        <p:spPr>
          <a:xfrm>
            <a:off x="6445250" y="5492750"/>
            <a:ext cx="14288" cy="7937"/>
          </a:xfrm>
          <a:custGeom>
            <a:pathLst>
              <a:path extrusionOk="0" h="120000" w="120000">
                <a:moveTo>
                  <a:pt x="48000" y="105000"/>
                </a:moveTo>
                <a:lnTo>
                  <a:pt x="108000" y="105000"/>
                </a:lnTo>
                <a:lnTo>
                  <a:pt x="108000" y="75000"/>
                </a:lnTo>
                <a:lnTo>
                  <a:pt x="108000" y="30000"/>
                </a:lnTo>
                <a:lnTo>
                  <a:pt x="108000" y="0"/>
                </a:lnTo>
                <a:lnTo>
                  <a:pt x="48000" y="0"/>
                </a:lnTo>
                <a:lnTo>
                  <a:pt x="0" y="0"/>
                </a:lnTo>
                <a:lnTo>
                  <a:pt x="0" y="30000"/>
                </a:lnTo>
                <a:lnTo>
                  <a:pt x="0" y="75000"/>
                </a:lnTo>
                <a:lnTo>
                  <a:pt x="48000" y="105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95" name="Shape 6895"/>
          <p:cNvSpPr/>
          <p:nvPr/>
        </p:nvSpPr>
        <p:spPr>
          <a:xfrm>
            <a:off x="6426200" y="5522912"/>
            <a:ext cx="12699" cy="9524"/>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96" name="Shape 6896"/>
          <p:cNvSpPr/>
          <p:nvPr/>
        </p:nvSpPr>
        <p:spPr>
          <a:xfrm>
            <a:off x="6408737" y="5494337"/>
            <a:ext cx="12699" cy="7937"/>
          </a:xfrm>
          <a:custGeom>
            <a:pathLst>
              <a:path extrusionOk="0" h="120000" w="120000">
                <a:moveTo>
                  <a:pt x="40000" y="105000"/>
                </a:moveTo>
                <a:lnTo>
                  <a:pt x="66666" y="105000"/>
                </a:lnTo>
                <a:lnTo>
                  <a:pt x="106666" y="105000"/>
                </a:lnTo>
                <a:lnTo>
                  <a:pt x="106666" y="75000"/>
                </a:lnTo>
                <a:lnTo>
                  <a:pt x="106666" y="30000"/>
                </a:lnTo>
                <a:lnTo>
                  <a:pt x="66666" y="0"/>
                </a:lnTo>
                <a:lnTo>
                  <a:pt x="40000" y="0"/>
                </a:lnTo>
                <a:lnTo>
                  <a:pt x="40000" y="30000"/>
                </a:lnTo>
                <a:lnTo>
                  <a:pt x="0" y="30000"/>
                </a:lnTo>
                <a:lnTo>
                  <a:pt x="0" y="75000"/>
                </a:lnTo>
                <a:lnTo>
                  <a:pt x="0" y="105000"/>
                </a:lnTo>
                <a:lnTo>
                  <a:pt x="40000" y="105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97" name="Shape 6897"/>
          <p:cNvSpPr/>
          <p:nvPr/>
        </p:nvSpPr>
        <p:spPr>
          <a:xfrm>
            <a:off x="6446837" y="5438775"/>
            <a:ext cx="12699" cy="9524"/>
          </a:xfrm>
          <a:custGeom>
            <a:pathLst>
              <a:path extrusionOk="0" h="120000" w="120000">
                <a:moveTo>
                  <a:pt x="40000" y="106666"/>
                </a:moveTo>
                <a:lnTo>
                  <a:pt x="66666" y="106666"/>
                </a:lnTo>
                <a:lnTo>
                  <a:pt x="106666" y="106666"/>
                </a:lnTo>
                <a:lnTo>
                  <a:pt x="106666" y="53333"/>
                </a:lnTo>
                <a:lnTo>
                  <a:pt x="66666" y="53333"/>
                </a:lnTo>
                <a:lnTo>
                  <a:pt x="66666" y="0"/>
                </a:lnTo>
                <a:lnTo>
                  <a:pt x="40000" y="0"/>
                </a:lnTo>
                <a:lnTo>
                  <a:pt x="0" y="0"/>
                </a:lnTo>
                <a:lnTo>
                  <a:pt x="0" y="53333"/>
                </a:lnTo>
                <a:lnTo>
                  <a:pt x="0" y="106666"/>
                </a:lnTo>
                <a:lnTo>
                  <a:pt x="40000" y="106666"/>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98" name="Shape 6898"/>
          <p:cNvSpPr/>
          <p:nvPr/>
        </p:nvSpPr>
        <p:spPr>
          <a:xfrm>
            <a:off x="6550025" y="5557837"/>
            <a:ext cx="12699" cy="9524"/>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0" y="106666"/>
                </a:lnTo>
                <a:lnTo>
                  <a:pt x="40000" y="106666"/>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899" name="Shape 6899"/>
          <p:cNvSpPr/>
          <p:nvPr/>
        </p:nvSpPr>
        <p:spPr>
          <a:xfrm>
            <a:off x="6591300" y="5529262"/>
            <a:ext cx="17462" cy="11112"/>
          </a:xfrm>
          <a:custGeom>
            <a:pathLst>
              <a:path extrusionOk="0" h="120000" w="120000">
                <a:moveTo>
                  <a:pt x="0" y="108000"/>
                </a:moveTo>
                <a:lnTo>
                  <a:pt x="0" y="108000"/>
                </a:lnTo>
                <a:lnTo>
                  <a:pt x="109090" y="108000"/>
                </a:lnTo>
                <a:lnTo>
                  <a:pt x="109090" y="0"/>
                </a:lnTo>
                <a:lnTo>
                  <a:pt x="0" y="0"/>
                </a:lnTo>
                <a:lnTo>
                  <a:pt x="0" y="108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00" name="Shape 6900"/>
          <p:cNvSpPr/>
          <p:nvPr/>
        </p:nvSpPr>
        <p:spPr>
          <a:xfrm>
            <a:off x="6599238" y="5476875"/>
            <a:ext cx="12699" cy="9524"/>
          </a:xfrm>
          <a:custGeom>
            <a:pathLst>
              <a:path extrusionOk="0" h="120000" w="120000">
                <a:moveTo>
                  <a:pt x="40000" y="106666"/>
                </a:moveTo>
                <a:lnTo>
                  <a:pt x="66666" y="106666"/>
                </a:lnTo>
                <a:lnTo>
                  <a:pt x="106666" y="53333"/>
                </a:lnTo>
                <a:lnTo>
                  <a:pt x="106666" y="0"/>
                </a:lnTo>
                <a:lnTo>
                  <a:pt x="66666" y="0"/>
                </a:lnTo>
                <a:lnTo>
                  <a:pt x="40000" y="0"/>
                </a:lnTo>
                <a:lnTo>
                  <a:pt x="0" y="0"/>
                </a:lnTo>
                <a:lnTo>
                  <a:pt x="0" y="53333"/>
                </a:lnTo>
                <a:lnTo>
                  <a:pt x="40000" y="106666"/>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01" name="Shape 6901"/>
          <p:cNvSpPr/>
          <p:nvPr/>
        </p:nvSpPr>
        <p:spPr>
          <a:xfrm>
            <a:off x="6551612" y="5456237"/>
            <a:ext cx="12699" cy="7937"/>
          </a:xfrm>
          <a:custGeom>
            <a:pathLst>
              <a:path extrusionOk="0" h="120000" w="120000">
                <a:moveTo>
                  <a:pt x="40000" y="105000"/>
                </a:moveTo>
                <a:lnTo>
                  <a:pt x="66666" y="105000"/>
                </a:lnTo>
                <a:lnTo>
                  <a:pt x="106666" y="75000"/>
                </a:lnTo>
                <a:lnTo>
                  <a:pt x="106666" y="30000"/>
                </a:lnTo>
                <a:lnTo>
                  <a:pt x="106666" y="0"/>
                </a:lnTo>
                <a:lnTo>
                  <a:pt x="66666" y="0"/>
                </a:lnTo>
                <a:lnTo>
                  <a:pt x="40000" y="0"/>
                </a:lnTo>
                <a:lnTo>
                  <a:pt x="0" y="0"/>
                </a:lnTo>
                <a:lnTo>
                  <a:pt x="0" y="30000"/>
                </a:lnTo>
                <a:lnTo>
                  <a:pt x="0" y="75000"/>
                </a:lnTo>
                <a:lnTo>
                  <a:pt x="0" y="105000"/>
                </a:lnTo>
                <a:lnTo>
                  <a:pt x="40000" y="105000"/>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02" name="Shape 6902"/>
          <p:cNvSpPr/>
          <p:nvPr/>
        </p:nvSpPr>
        <p:spPr>
          <a:xfrm>
            <a:off x="6584950" y="5456237"/>
            <a:ext cx="11113" cy="7937"/>
          </a:xfrm>
          <a:custGeom>
            <a:pathLst>
              <a:path extrusionOk="0" h="120000" w="120000">
                <a:moveTo>
                  <a:pt x="30000" y="106666"/>
                </a:moveTo>
                <a:lnTo>
                  <a:pt x="75000" y="106666"/>
                </a:lnTo>
                <a:lnTo>
                  <a:pt x="105000" y="106666"/>
                </a:lnTo>
                <a:lnTo>
                  <a:pt x="105000" y="53333"/>
                </a:lnTo>
                <a:lnTo>
                  <a:pt x="75000" y="53333"/>
                </a:lnTo>
                <a:lnTo>
                  <a:pt x="75000" y="0"/>
                </a:lnTo>
                <a:lnTo>
                  <a:pt x="30000" y="0"/>
                </a:lnTo>
                <a:lnTo>
                  <a:pt x="0" y="0"/>
                </a:lnTo>
                <a:lnTo>
                  <a:pt x="0" y="53333"/>
                </a:lnTo>
                <a:lnTo>
                  <a:pt x="0" y="106666"/>
                </a:lnTo>
                <a:lnTo>
                  <a:pt x="30000" y="106666"/>
                </a:lnTo>
              </a:path>
            </a:pathLst>
          </a:custGeom>
          <a:solidFill>
            <a:schemeClr val="accent1"/>
          </a:solidFill>
          <a:ln cap="rnd" cmpd="sng" w="12700">
            <a:solidFill>
              <a:schemeClr val="accen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03" name="Shape 6903"/>
          <p:cNvSpPr txBox="1"/>
          <p:nvPr/>
        </p:nvSpPr>
        <p:spPr>
          <a:xfrm>
            <a:off x="6686550" y="6235700"/>
            <a:ext cx="184149" cy="4572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None/>
            </a:pPr>
            <a:r>
              <a:t/>
            </a:r>
            <a:endParaRPr sz="2400">
              <a:solidFill>
                <a:schemeClr val="lt1"/>
              </a:solidFill>
              <a:latin typeface="Times"/>
              <a:ea typeface="Times"/>
              <a:cs typeface="Times"/>
              <a:sym typeface="Times"/>
            </a:endParaRPr>
          </a:p>
        </p:txBody>
      </p:sp>
      <p:sp>
        <p:nvSpPr>
          <p:cNvPr id="6904" name="Shape 6904"/>
          <p:cNvSpPr txBox="1"/>
          <p:nvPr/>
        </p:nvSpPr>
        <p:spPr>
          <a:xfrm>
            <a:off x="4491037" y="6418262"/>
            <a:ext cx="3776661" cy="274636"/>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200">
                <a:solidFill>
                  <a:schemeClr val="dk2"/>
                </a:solidFill>
                <a:latin typeface="Arial"/>
                <a:ea typeface="Arial"/>
                <a:cs typeface="Arial"/>
                <a:sym typeface="Arial"/>
              </a:rPr>
              <a:t>Seager &amp; Hawkey, </a:t>
            </a:r>
            <a:r>
              <a:rPr i="1" lang="el-GR" sz="1200">
                <a:solidFill>
                  <a:schemeClr val="dk2"/>
                </a:solidFill>
                <a:latin typeface="Arial"/>
                <a:ea typeface="Arial"/>
                <a:cs typeface="Arial"/>
                <a:sym typeface="Arial"/>
              </a:rPr>
              <a:t>BMJ</a:t>
            </a:r>
            <a:r>
              <a:rPr lang="el-GR" sz="1200">
                <a:solidFill>
                  <a:schemeClr val="dk2"/>
                </a:solidFill>
                <a:latin typeface="Arial"/>
                <a:ea typeface="Arial"/>
                <a:cs typeface="Arial"/>
                <a:sym typeface="Arial"/>
              </a:rPr>
              <a:t> 2001; </a:t>
            </a:r>
            <a:r>
              <a:rPr b="1" lang="el-GR" sz="1200">
                <a:solidFill>
                  <a:schemeClr val="dk2"/>
                </a:solidFill>
                <a:latin typeface="Arial"/>
                <a:ea typeface="Arial"/>
                <a:cs typeface="Arial"/>
                <a:sym typeface="Arial"/>
              </a:rPr>
              <a:t>323</a:t>
            </a:r>
            <a:r>
              <a:rPr lang="el-GR" sz="1200">
                <a:solidFill>
                  <a:schemeClr val="dk2"/>
                </a:solidFill>
                <a:latin typeface="Arial"/>
                <a:ea typeface="Arial"/>
                <a:cs typeface="Arial"/>
                <a:sym typeface="Arial"/>
              </a:rPr>
              <a:t>: 1236–9.</a:t>
            </a:r>
          </a:p>
        </p:txBody>
      </p:sp>
      <p:sp>
        <p:nvSpPr>
          <p:cNvPr id="6905" name="Shape 6905"/>
          <p:cNvSpPr/>
          <p:nvPr/>
        </p:nvSpPr>
        <p:spPr>
          <a:xfrm>
            <a:off x="4243387" y="2033588"/>
            <a:ext cx="3451225" cy="363536"/>
          </a:xfrm>
          <a:prstGeom prst="rect">
            <a:avLst/>
          </a:prstGeom>
          <a:noFill/>
          <a:ln>
            <a:noFill/>
          </a:ln>
        </p:spPr>
        <p:txBody>
          <a:bodyPr anchorCtr="0" anchor="t" bIns="44450" lIns="90475" rIns="90475" tIns="44450">
            <a:noAutofit/>
          </a:bodyPr>
          <a:lstStyle/>
          <a:p>
            <a:pPr indent="0" lvl="0" marL="0" marR="0" rtl="0" algn="l">
              <a:lnSpc>
                <a:spcPct val="90000"/>
              </a:lnSpc>
              <a:spcBef>
                <a:spcPts val="0"/>
              </a:spcBef>
              <a:spcAft>
                <a:spcPts val="0"/>
              </a:spcAft>
              <a:buSzPct val="25000"/>
              <a:buNone/>
            </a:pPr>
            <a:r>
              <a:rPr b="1" lang="el-GR" sz="2000">
                <a:solidFill>
                  <a:schemeClr val="dk1"/>
                </a:solidFill>
                <a:latin typeface="Arial"/>
                <a:ea typeface="Arial"/>
                <a:cs typeface="Arial"/>
                <a:sym typeface="Arial"/>
              </a:rPr>
              <a:t>ΕΠΙΘΕΤΙΚΟΙ ΠΑΡΑΓΟΝΤΕΣ</a:t>
            </a:r>
          </a:p>
        </p:txBody>
      </p:sp>
      <p:sp>
        <p:nvSpPr>
          <p:cNvPr id="6906" name="Shape 6906"/>
          <p:cNvSpPr/>
          <p:nvPr/>
        </p:nvSpPr>
        <p:spPr>
          <a:xfrm>
            <a:off x="107950" y="201613"/>
            <a:ext cx="8928100" cy="1323975"/>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b="1" lang="el-GR" sz="4000">
                <a:solidFill>
                  <a:srgbClr val="FF6600"/>
                </a:solidFill>
                <a:latin typeface="Calibri"/>
                <a:ea typeface="Calibri"/>
                <a:cs typeface="Calibri"/>
                <a:sym typeface="Calibri"/>
              </a:rPr>
              <a:t>Παθογένεση των ελκών που σχετίζονται με τα ΜΣΑΦ</a:t>
            </a:r>
          </a:p>
        </p:txBody>
      </p:sp>
      <p:sp>
        <p:nvSpPr>
          <p:cNvPr id="6907" name="Shape 6907"/>
          <p:cNvSpPr txBox="1"/>
          <p:nvPr/>
        </p:nvSpPr>
        <p:spPr>
          <a:xfrm rot="2568488">
            <a:off x="1284288" y="2378074"/>
            <a:ext cx="552450" cy="1433513"/>
          </a:xfrm>
          <a:prstGeom prst="rect">
            <a:avLst/>
          </a:prstGeom>
          <a:noFill/>
          <a:ln>
            <a:noFill/>
          </a:ln>
          <a:effectLst>
            <a:outerShdw rotWithShape="0" algn="ctr" dir="18900000" dist="35921">
              <a:schemeClr val="dk2"/>
            </a:outerShdw>
          </a:effectLst>
        </p:spPr>
        <p:txBody>
          <a:bodyPr anchorCtr="0" anchor="t" bIns="45700" lIns="91425" rIns="91425" tIns="45700">
            <a:noAutofit/>
          </a:bodyPr>
          <a:lstStyle/>
          <a:p>
            <a:pPr indent="0" lvl="0" marL="0" marR="0" rtl="0" algn="ctr">
              <a:spcBef>
                <a:spcPts val="0"/>
              </a:spcBef>
              <a:spcAft>
                <a:spcPts val="0"/>
              </a:spcAft>
              <a:buNone/>
            </a:pPr>
            <a:r>
              <a:t/>
            </a:r>
            <a:endParaRPr b="1" sz="8800">
              <a:solidFill>
                <a:schemeClr val="dk2"/>
              </a:solidFill>
              <a:latin typeface="Times"/>
              <a:ea typeface="Times"/>
              <a:cs typeface="Times"/>
              <a:sym typeface="Times"/>
            </a:endParaRPr>
          </a:p>
        </p:txBody>
      </p:sp>
      <p:sp>
        <p:nvSpPr>
          <p:cNvPr id="6908" name="Shape 6908"/>
          <p:cNvSpPr/>
          <p:nvPr/>
        </p:nvSpPr>
        <p:spPr>
          <a:xfrm>
            <a:off x="179388" y="2443163"/>
            <a:ext cx="2401887" cy="309561"/>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lang="el-GR" sz="1600">
                <a:solidFill>
                  <a:schemeClr val="lt2"/>
                </a:solidFill>
                <a:latin typeface="Arial"/>
                <a:ea typeface="Arial"/>
                <a:cs typeface="Arial"/>
                <a:sym typeface="Arial"/>
              </a:rPr>
              <a:t>Προσταγλανδίνες</a:t>
            </a:r>
          </a:p>
        </p:txBody>
      </p:sp>
      <p:sp>
        <p:nvSpPr>
          <p:cNvPr id="6909" name="Shape 6909"/>
          <p:cNvSpPr/>
          <p:nvPr/>
        </p:nvSpPr>
        <p:spPr>
          <a:xfrm>
            <a:off x="0" y="1752600"/>
            <a:ext cx="2784475" cy="638174"/>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2000">
                <a:solidFill>
                  <a:schemeClr val="lt2"/>
                </a:solidFill>
                <a:latin typeface="Arial"/>
                <a:ea typeface="Arial"/>
                <a:cs typeface="Arial"/>
                <a:sym typeface="Arial"/>
              </a:rPr>
              <a:t>ΠΡΟΣΤΑΤΕΥΤΙΚΟΙ ΠΑΡΑΓΟΝΤΕΣ</a:t>
            </a:r>
          </a:p>
        </p:txBody>
      </p:sp>
      <p:grpSp>
        <p:nvGrpSpPr>
          <p:cNvPr id="6910" name="Shape 6910"/>
          <p:cNvGrpSpPr/>
          <p:nvPr/>
        </p:nvGrpSpPr>
        <p:grpSpPr>
          <a:xfrm>
            <a:off x="999383" y="2357475"/>
            <a:ext cx="1379432" cy="1427086"/>
            <a:chOff x="629" y="1485"/>
            <a:chExt cx="868" cy="898"/>
          </a:xfrm>
        </p:grpSpPr>
        <p:sp>
          <p:nvSpPr>
            <p:cNvPr id="6911" name="Shape 6911"/>
            <p:cNvSpPr/>
            <p:nvPr/>
          </p:nvSpPr>
          <p:spPr>
            <a:xfrm flipH="1" rot="10800000">
              <a:off x="947" y="1773"/>
              <a:ext cx="176" cy="568"/>
            </a:xfrm>
            <a:prstGeom prst="upArrow">
              <a:avLst>
                <a:gd fmla="val 50000" name="adj1"/>
                <a:gd fmla="val 80824" name="adj2"/>
              </a:avLst>
            </a:prstGeom>
            <a:solidFill>
              <a:srgbClr val="A2C1FE"/>
            </a:solidFill>
            <a:ln>
              <a:noFill/>
            </a:ln>
            <a:effectLst>
              <a:outerShdw rotWithShape="0" algn="ctr" dir="18900000" dist="35921">
                <a:schemeClr val="dk2"/>
              </a:outerShdw>
            </a:effectLst>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12" name="Shape 6912"/>
            <p:cNvSpPr txBox="1"/>
            <p:nvPr/>
          </p:nvSpPr>
          <p:spPr>
            <a:xfrm rot="2568488">
              <a:off x="889" y="1482"/>
              <a:ext cx="348" cy="902"/>
            </a:xfrm>
            <a:prstGeom prst="rect">
              <a:avLst/>
            </a:prstGeom>
            <a:noFill/>
            <a:ln>
              <a:noFill/>
            </a:ln>
            <a:effectLst>
              <a:outerShdw rotWithShape="0" algn="ctr" dir="18900000" dist="35921">
                <a:schemeClr val="dk2"/>
              </a:outerShdw>
            </a:effectLst>
          </p:spPr>
          <p:txBody>
            <a:bodyPr anchorCtr="0" anchor="t" bIns="45700" lIns="91425" rIns="91425" tIns="45700">
              <a:noAutofit/>
            </a:bodyPr>
            <a:lstStyle/>
            <a:p>
              <a:pPr indent="0" lvl="0" marL="0" marR="0" rtl="0" algn="ctr">
                <a:spcBef>
                  <a:spcPts val="0"/>
                </a:spcBef>
                <a:spcAft>
                  <a:spcPts val="0"/>
                </a:spcAft>
                <a:buSzPct val="25000"/>
                <a:buNone/>
              </a:pPr>
              <a:r>
                <a:rPr b="1" lang="el-GR" sz="8800">
                  <a:solidFill>
                    <a:srgbClr val="FF0000"/>
                  </a:solidFill>
                  <a:latin typeface="Times"/>
                  <a:ea typeface="Times"/>
                  <a:cs typeface="Times"/>
                  <a:sym typeface="Times"/>
                </a:rPr>
                <a:t>+</a:t>
              </a:r>
            </a:p>
          </p:txBody>
        </p:sp>
      </p:grpSp>
      <p:sp>
        <p:nvSpPr>
          <p:cNvPr id="6913" name="Shape 6913"/>
          <p:cNvSpPr/>
          <p:nvPr/>
        </p:nvSpPr>
        <p:spPr>
          <a:xfrm>
            <a:off x="0" y="3709987"/>
            <a:ext cx="2700338" cy="309561"/>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rgbClr val="FF0000"/>
                </a:solidFill>
                <a:latin typeface="Arial"/>
                <a:ea typeface="Arial"/>
                <a:cs typeface="Arial"/>
                <a:sym typeface="Arial"/>
              </a:rPr>
              <a:t>Στιβάδα βλέννης</a:t>
            </a:r>
          </a:p>
        </p:txBody>
      </p:sp>
      <p:sp>
        <p:nvSpPr>
          <p:cNvPr id="6914" name="Shape 6914"/>
          <p:cNvSpPr/>
          <p:nvPr/>
        </p:nvSpPr>
        <p:spPr>
          <a:xfrm>
            <a:off x="0" y="4700587"/>
            <a:ext cx="2700338" cy="309561"/>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rgbClr val="FF0000"/>
                </a:solidFill>
                <a:latin typeface="Arial"/>
                <a:ea typeface="Arial"/>
                <a:cs typeface="Arial"/>
                <a:sym typeface="Arial"/>
              </a:rPr>
              <a:t>Επιθηλιακά κύτταρα</a:t>
            </a:r>
          </a:p>
        </p:txBody>
      </p:sp>
      <p:sp>
        <p:nvSpPr>
          <p:cNvPr id="6915" name="Shape 6915"/>
          <p:cNvSpPr/>
          <p:nvPr/>
        </p:nvSpPr>
        <p:spPr>
          <a:xfrm>
            <a:off x="0" y="5661025"/>
            <a:ext cx="2627312" cy="309562"/>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rgbClr val="FF0000"/>
                </a:solidFill>
                <a:latin typeface="Arial"/>
                <a:ea typeface="Arial"/>
                <a:cs typeface="Arial"/>
                <a:sym typeface="Arial"/>
              </a:rPr>
              <a:t>Παροχή αίματος</a:t>
            </a:r>
          </a:p>
        </p:txBody>
      </p:sp>
      <p:sp>
        <p:nvSpPr>
          <p:cNvPr id="6916" name="Shape 6916"/>
          <p:cNvSpPr/>
          <p:nvPr/>
        </p:nvSpPr>
        <p:spPr>
          <a:xfrm>
            <a:off x="395287" y="4133850"/>
            <a:ext cx="2166936" cy="309562"/>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b="1" lang="el-GR" sz="1600">
                <a:solidFill>
                  <a:srgbClr val="FF0000"/>
                </a:solidFill>
                <a:latin typeface="Arial"/>
                <a:ea typeface="Arial"/>
                <a:cs typeface="Arial"/>
                <a:sym typeface="Arial"/>
              </a:rPr>
              <a:t>Διττανθρακικά</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21" name="Shape 6921"/>
        <p:cNvGrpSpPr/>
        <p:nvPr/>
      </p:nvGrpSpPr>
      <p:grpSpPr>
        <a:xfrm>
          <a:off x="0" y="0"/>
          <a:ext cx="0" cy="0"/>
          <a:chOff x="0" y="0"/>
          <a:chExt cx="0" cy="0"/>
        </a:xfrm>
      </p:grpSpPr>
      <p:pic>
        <p:nvPicPr>
          <p:cNvPr id="6922" name="Shape 6922"/>
          <p:cNvPicPr preferRelativeResize="0"/>
          <p:nvPr/>
        </p:nvPicPr>
        <p:blipFill rotWithShape="1">
          <a:blip r:embed="rId3">
            <a:alphaModFix/>
          </a:blip>
          <a:srcRect b="0" l="0" r="0" t="0"/>
          <a:stretch/>
        </p:blipFill>
        <p:spPr>
          <a:xfrm>
            <a:off x="614362" y="1885950"/>
            <a:ext cx="3884611" cy="3055938"/>
          </a:xfrm>
          <a:prstGeom prst="rect">
            <a:avLst/>
          </a:prstGeom>
          <a:noFill/>
          <a:ln>
            <a:noFill/>
          </a:ln>
        </p:spPr>
      </p:pic>
      <p:pic>
        <p:nvPicPr>
          <p:cNvPr id="6923" name="Shape 6923"/>
          <p:cNvPicPr preferRelativeResize="0"/>
          <p:nvPr/>
        </p:nvPicPr>
        <p:blipFill rotWithShape="1">
          <a:blip r:embed="rId4">
            <a:alphaModFix/>
          </a:blip>
          <a:srcRect b="0" l="0" r="0" t="0"/>
          <a:stretch/>
        </p:blipFill>
        <p:spPr>
          <a:xfrm>
            <a:off x="4691062" y="1885950"/>
            <a:ext cx="3911599" cy="3055938"/>
          </a:xfrm>
          <a:prstGeom prst="rect">
            <a:avLst/>
          </a:prstGeom>
          <a:noFill/>
          <a:ln>
            <a:noFill/>
          </a:ln>
        </p:spPr>
      </p:pic>
      <p:sp>
        <p:nvSpPr>
          <p:cNvPr id="6924" name="Shape 6924"/>
          <p:cNvSpPr/>
          <p:nvPr/>
        </p:nvSpPr>
        <p:spPr>
          <a:xfrm>
            <a:off x="0" y="5303837"/>
            <a:ext cx="9144000" cy="1196975"/>
          </a:xfrm>
          <a:prstGeom prst="rect">
            <a:avLst/>
          </a:prstGeom>
          <a:noFill/>
          <a:ln>
            <a:noFill/>
          </a:ln>
        </p:spPr>
        <p:txBody>
          <a:bodyPr anchorCtr="0" anchor="t" bIns="44450" lIns="90475" rIns="90475" tIns="44450">
            <a:noAutofit/>
          </a:bodyPr>
          <a:lstStyle/>
          <a:p>
            <a:pPr indent="0" lvl="0" marL="0" marR="0" rtl="0" algn="ctr">
              <a:spcBef>
                <a:spcPts val="0"/>
              </a:spcBef>
              <a:spcAft>
                <a:spcPts val="0"/>
              </a:spcAft>
              <a:buSzPct val="25000"/>
              <a:buNone/>
            </a:pPr>
            <a:r>
              <a:rPr lang="el-GR" sz="2400">
                <a:solidFill>
                  <a:schemeClr val="lt2"/>
                </a:solidFill>
                <a:latin typeface="Calibri"/>
                <a:ea typeface="Calibri"/>
                <a:cs typeface="Calibri"/>
                <a:sym typeface="Calibri"/>
              </a:rPr>
              <a:t>Τοπική βλάβη από NSAID στο γαστρικό βλεννογόνο. </a:t>
            </a:r>
            <a:br>
              <a:rPr lang="el-GR" sz="2400">
                <a:solidFill>
                  <a:schemeClr val="lt2"/>
                </a:solidFill>
                <a:latin typeface="Calibri"/>
                <a:ea typeface="Calibri"/>
                <a:cs typeface="Calibri"/>
                <a:sym typeface="Calibri"/>
              </a:rPr>
            </a:br>
            <a:r>
              <a:rPr lang="el-GR" sz="2400">
                <a:solidFill>
                  <a:schemeClr val="lt2"/>
                </a:solidFill>
                <a:latin typeface="Calibri"/>
                <a:ea typeface="Calibri"/>
                <a:cs typeface="Calibri"/>
                <a:sym typeface="Calibri"/>
              </a:rPr>
              <a:t> Φυσιολογικός βλεννογόνος (αριστερά) και </a:t>
            </a:r>
          </a:p>
          <a:p>
            <a:pPr indent="0" lvl="0" marL="0" marR="0" rtl="0" algn="ctr">
              <a:spcBef>
                <a:spcPts val="0"/>
              </a:spcBef>
              <a:spcAft>
                <a:spcPts val="0"/>
              </a:spcAft>
              <a:buSzPct val="25000"/>
              <a:buNone/>
            </a:pPr>
            <a:r>
              <a:rPr lang="el-GR" sz="2400">
                <a:solidFill>
                  <a:schemeClr val="lt2"/>
                </a:solidFill>
                <a:latin typeface="Calibri"/>
                <a:ea typeface="Calibri"/>
                <a:cs typeface="Calibri"/>
                <a:sym typeface="Calibri"/>
              </a:rPr>
              <a:t>16 λεπτά μετά από τη χορήγηση της ασπιρίνης (δεξιά). </a:t>
            </a:r>
          </a:p>
        </p:txBody>
      </p:sp>
      <p:sp>
        <p:nvSpPr>
          <p:cNvPr id="6925" name="Shape 6925"/>
          <p:cNvSpPr/>
          <p:nvPr/>
        </p:nvSpPr>
        <p:spPr>
          <a:xfrm>
            <a:off x="6713538" y="6569075"/>
            <a:ext cx="1358899" cy="274637"/>
          </a:xfrm>
          <a:prstGeom prst="rect">
            <a:avLst/>
          </a:prstGeom>
          <a:noFill/>
          <a:ln>
            <a:noFill/>
          </a:ln>
        </p:spPr>
        <p:txBody>
          <a:bodyPr anchorCtr="0" anchor="t" bIns="44450" lIns="90475" rIns="90475" tIns="44450">
            <a:noAutofit/>
          </a:bodyPr>
          <a:lstStyle/>
          <a:p>
            <a:pPr indent="0" lvl="0" marL="0" marR="0" rtl="0" algn="l">
              <a:spcBef>
                <a:spcPts val="0"/>
              </a:spcBef>
              <a:spcAft>
                <a:spcPts val="0"/>
              </a:spcAft>
              <a:buSzPct val="25000"/>
              <a:buNone/>
            </a:pPr>
            <a:r>
              <a:rPr lang="el-GR" sz="1200">
                <a:solidFill>
                  <a:schemeClr val="dk2"/>
                </a:solidFill>
                <a:latin typeface="Arial"/>
                <a:ea typeface="Arial"/>
                <a:cs typeface="Arial"/>
                <a:sym typeface="Arial"/>
              </a:rPr>
              <a:t>Baskin et al 1976</a:t>
            </a:r>
          </a:p>
        </p:txBody>
      </p:sp>
      <p:sp>
        <p:nvSpPr>
          <p:cNvPr id="6926" name="Shape 6926"/>
          <p:cNvSpPr txBox="1"/>
          <p:nvPr>
            <p:ph type="title"/>
          </p:nvPr>
        </p:nvSpPr>
        <p:spPr>
          <a:xfrm>
            <a:off x="0" y="274637"/>
            <a:ext cx="91440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4000" u="none" cap="none" strike="noStrike">
                <a:solidFill>
                  <a:srgbClr val="FF6600"/>
                </a:solidFill>
                <a:latin typeface="Calibri"/>
                <a:ea typeface="Calibri"/>
                <a:cs typeface="Calibri"/>
                <a:sym typeface="Calibri"/>
              </a:rPr>
              <a:t>Άμεσο βλαπτικό αποτέλεσμα από την τοπική δράση των ΜΣΑΦ </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31" name="Shape 6931"/>
        <p:cNvGrpSpPr/>
        <p:nvPr/>
      </p:nvGrpSpPr>
      <p:grpSpPr>
        <a:xfrm>
          <a:off x="0" y="0"/>
          <a:ext cx="0" cy="0"/>
          <a:chOff x="0" y="0"/>
          <a:chExt cx="0" cy="0"/>
        </a:xfrm>
      </p:grpSpPr>
      <p:sp>
        <p:nvSpPr>
          <p:cNvPr id="6932" name="Shape 6932"/>
          <p:cNvSpPr txBox="1"/>
          <p:nvPr>
            <p:ph type="title"/>
          </p:nvPr>
        </p:nvSpPr>
        <p:spPr>
          <a:xfrm>
            <a:off x="0" y="0"/>
            <a:ext cx="9144000" cy="1417638"/>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3600" u="none" cap="none" strike="noStrike">
                <a:solidFill>
                  <a:srgbClr val="FF6600"/>
                </a:solidFill>
                <a:latin typeface="Calibri"/>
                <a:ea typeface="Calibri"/>
                <a:cs typeface="Calibri"/>
                <a:sym typeface="Calibri"/>
              </a:rPr>
              <a:t>Η χρήση ΜΣΑΦ συνδέεται με παρενέργειες από το ανώτερο γαστρεντερικό </a:t>
            </a:r>
          </a:p>
        </p:txBody>
      </p:sp>
      <p:sp>
        <p:nvSpPr>
          <p:cNvPr id="6933" name="Shape 6933"/>
          <p:cNvSpPr txBox="1"/>
          <p:nvPr>
            <p:ph idx="1" type="body"/>
          </p:nvPr>
        </p:nvSpPr>
        <p:spPr>
          <a:xfrm>
            <a:off x="762000" y="1743075"/>
            <a:ext cx="7746999" cy="4114800"/>
          </a:xfrm>
          <a:prstGeom prst="rect">
            <a:avLst/>
          </a:prstGeom>
          <a:noFill/>
          <a:ln>
            <a:noFill/>
          </a:ln>
        </p:spPr>
        <p:txBody>
          <a:bodyPr anchorCtr="0" anchor="t" bIns="45700" lIns="91425" rIns="91425" tIns="45700">
            <a:noAutofit/>
          </a:bodyPr>
          <a:lstStyle/>
          <a:p>
            <a:pPr indent="-476250" lvl="0" marL="476250" marR="0" rtl="0" algn="l">
              <a:lnSpc>
                <a:spcPct val="95000"/>
              </a:lnSpc>
              <a:spcBef>
                <a:spcPts val="0"/>
              </a:spcBef>
              <a:spcAft>
                <a:spcPts val="0"/>
              </a:spcAft>
              <a:buClr>
                <a:schemeClr val="lt2"/>
              </a:buClr>
              <a:buSzPct val="100000"/>
              <a:buFont typeface="Calibri"/>
              <a:buChar char="•"/>
            </a:pPr>
            <a:r>
              <a:rPr b="0" i="0" lang="el-GR" sz="2400" u="none" cap="none" strike="noStrike">
                <a:solidFill>
                  <a:schemeClr val="lt2"/>
                </a:solidFill>
                <a:latin typeface="Calibri"/>
                <a:ea typeface="Calibri"/>
                <a:cs typeface="Calibri"/>
                <a:sym typeface="Calibri"/>
              </a:rPr>
              <a:t>Οι NSAID’s, μαζί με τους COX-2 εκλεκτικούς NSAID’s, συνδέονται με αυξημένο κίνδυνο συμπτωμάτων από το ανώτερο γαστρεντερικό</a:t>
            </a:r>
          </a:p>
          <a:p>
            <a:pPr indent="-476250" lvl="0" marL="476250" marR="0" rtl="0" algn="l">
              <a:lnSpc>
                <a:spcPct val="95000"/>
              </a:lnSpc>
              <a:spcBef>
                <a:spcPts val="480"/>
              </a:spcBef>
              <a:spcAft>
                <a:spcPts val="0"/>
              </a:spcAft>
              <a:buClr>
                <a:schemeClr val="lt1"/>
              </a:buClr>
              <a:buSzPct val="100000"/>
              <a:buFont typeface="Calibri"/>
              <a:buNone/>
            </a:pPr>
            <a:r>
              <a:t/>
            </a:r>
            <a:endParaRPr b="0" i="0" sz="2400" u="none" cap="none" strike="noStrike">
              <a:solidFill>
                <a:schemeClr val="lt2"/>
              </a:solidFill>
              <a:latin typeface="Calibri"/>
              <a:ea typeface="Calibri"/>
              <a:cs typeface="Calibri"/>
              <a:sym typeface="Calibri"/>
            </a:endParaRPr>
          </a:p>
          <a:p>
            <a:pPr indent="-476250" lvl="0" marL="476250" marR="0" rtl="0" algn="l">
              <a:lnSpc>
                <a:spcPct val="95000"/>
              </a:lnSpc>
              <a:spcBef>
                <a:spcPts val="480"/>
              </a:spcBef>
              <a:spcAft>
                <a:spcPts val="0"/>
              </a:spcAft>
              <a:buClr>
                <a:schemeClr val="lt2"/>
              </a:buClr>
              <a:buSzPct val="100000"/>
              <a:buFont typeface="Calibri"/>
              <a:buChar char="•"/>
            </a:pPr>
            <a:r>
              <a:rPr b="0" i="0" lang="el-GR" sz="2400" u="none" cap="none" strike="noStrike">
                <a:solidFill>
                  <a:schemeClr val="lt2"/>
                </a:solidFill>
                <a:latin typeface="Calibri"/>
                <a:ea typeface="Calibri"/>
                <a:cs typeface="Calibri"/>
                <a:sym typeface="Calibri"/>
              </a:rPr>
              <a:t>Οι NSAIDs, μαζί με τους COX-2 εκλεκτικούς NSAID’s, συνδέονται με πεπτικές εξελκώσεις</a:t>
            </a:r>
          </a:p>
          <a:p>
            <a:pPr indent="-476250" lvl="0" marL="476250" marR="0" rtl="0" algn="l">
              <a:lnSpc>
                <a:spcPct val="95000"/>
              </a:lnSpc>
              <a:spcBef>
                <a:spcPts val="480"/>
              </a:spcBef>
              <a:spcAft>
                <a:spcPts val="0"/>
              </a:spcAft>
              <a:buClr>
                <a:schemeClr val="lt1"/>
              </a:buClr>
              <a:buSzPct val="100000"/>
              <a:buFont typeface="Calibri"/>
              <a:buNone/>
            </a:pPr>
            <a:r>
              <a:t/>
            </a:r>
            <a:endParaRPr b="0" i="0" sz="2400" u="none" cap="none" strike="noStrike">
              <a:solidFill>
                <a:schemeClr val="lt2"/>
              </a:solidFill>
              <a:latin typeface="Calibri"/>
              <a:ea typeface="Calibri"/>
              <a:cs typeface="Calibri"/>
              <a:sym typeface="Calibri"/>
            </a:endParaRPr>
          </a:p>
          <a:p>
            <a:pPr indent="-476250" lvl="0" marL="476250" marR="0" rtl="0" algn="l">
              <a:lnSpc>
                <a:spcPct val="95000"/>
              </a:lnSpc>
              <a:spcBef>
                <a:spcPts val="480"/>
              </a:spcBef>
              <a:spcAft>
                <a:spcPts val="0"/>
              </a:spcAft>
              <a:buClr>
                <a:schemeClr val="lt2"/>
              </a:buClr>
              <a:buSzPct val="100000"/>
              <a:buFont typeface="Calibri"/>
              <a:buChar char="•"/>
            </a:pPr>
            <a:r>
              <a:rPr b="0" i="0" lang="el-GR" sz="2400" u="none" cap="none" strike="noStrike">
                <a:solidFill>
                  <a:schemeClr val="lt2"/>
                </a:solidFill>
                <a:latin typeface="Calibri"/>
                <a:ea typeface="Calibri"/>
                <a:cs typeface="Calibri"/>
                <a:sym typeface="Calibri"/>
              </a:rPr>
              <a:t>Οι επιπλοκές από την χρήση NSAID’s – αιμορραγία, διάτρηση ή στενώσεις από πεπτικά έλκη – είναι η συχνότερη αιτία για την αυξημένη νοσηρότητα και θνητότητα</a:t>
            </a:r>
          </a:p>
        </p:txBody>
      </p:sp>
      <p:sp>
        <p:nvSpPr>
          <p:cNvPr id="6934" name="Shape 6934"/>
          <p:cNvSpPr/>
          <p:nvPr/>
        </p:nvSpPr>
        <p:spPr>
          <a:xfrm>
            <a:off x="3989387" y="6356350"/>
            <a:ext cx="4267199" cy="458788"/>
          </a:xfrm>
          <a:prstGeom prst="rect">
            <a:avLst/>
          </a:prstGeom>
          <a:noFill/>
          <a:ln>
            <a:noFill/>
          </a:ln>
        </p:spPr>
        <p:txBody>
          <a:bodyPr anchorCtr="0" anchor="t" bIns="44450" lIns="90475" rIns="90475" tIns="44450">
            <a:noAutofit/>
          </a:bodyPr>
          <a:lstStyle/>
          <a:p>
            <a:pPr indent="0" lvl="0" marL="0" marR="0" rtl="0" algn="ctr">
              <a:spcBef>
                <a:spcPts val="0"/>
              </a:spcBef>
              <a:spcAft>
                <a:spcPts val="0"/>
              </a:spcAft>
              <a:buSzPct val="25000"/>
              <a:buNone/>
            </a:pPr>
            <a:r>
              <a:rPr lang="el-GR" sz="1200">
                <a:solidFill>
                  <a:schemeClr val="dk2"/>
                </a:solidFill>
                <a:latin typeface="Arial"/>
                <a:ea typeface="Arial"/>
                <a:cs typeface="Arial"/>
                <a:sym typeface="Arial"/>
              </a:rPr>
              <a:t>Langman et al 1999; Silverstein et al 2000;</a:t>
            </a:r>
            <a:br>
              <a:rPr lang="el-GR" sz="1200">
                <a:solidFill>
                  <a:schemeClr val="dk2"/>
                </a:solidFill>
                <a:latin typeface="Arial"/>
                <a:ea typeface="Arial"/>
                <a:cs typeface="Arial"/>
                <a:sym typeface="Arial"/>
              </a:rPr>
            </a:br>
            <a:r>
              <a:rPr lang="el-GR" sz="1200">
                <a:solidFill>
                  <a:schemeClr val="dk2"/>
                </a:solidFill>
                <a:latin typeface="Arial"/>
                <a:ea typeface="Arial"/>
                <a:cs typeface="Arial"/>
                <a:sym typeface="Arial"/>
              </a:rPr>
              <a:t>Wolfe et al 1999</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38" name="Shape 6938"/>
        <p:cNvGrpSpPr/>
        <p:nvPr/>
      </p:nvGrpSpPr>
      <p:grpSpPr>
        <a:xfrm>
          <a:off x="0" y="0"/>
          <a:ext cx="0" cy="0"/>
          <a:chOff x="0" y="0"/>
          <a:chExt cx="0" cy="0"/>
        </a:xfrm>
      </p:grpSpPr>
      <p:sp>
        <p:nvSpPr>
          <p:cNvPr id="6939" name="Shape 6939"/>
          <p:cNvSpPr txBox="1"/>
          <p:nvPr>
            <p:ph type="title"/>
          </p:nvPr>
        </p:nvSpPr>
        <p:spPr>
          <a:xfrm>
            <a:off x="0" y="274637"/>
            <a:ext cx="91440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4000" u="none" cap="none" strike="noStrike">
                <a:solidFill>
                  <a:srgbClr val="FF6600"/>
                </a:solidFill>
                <a:latin typeface="Calibri"/>
                <a:ea typeface="Calibri"/>
                <a:cs typeface="Calibri"/>
                <a:sym typeface="Calibri"/>
              </a:rPr>
              <a:t>ΜΣΑΦ - Ανεπιθύμητες ενέργειες - ΑΠΣ</a:t>
            </a:r>
          </a:p>
        </p:txBody>
      </p:sp>
      <p:sp>
        <p:nvSpPr>
          <p:cNvPr id="6940" name="Shape 6940"/>
          <p:cNvSpPr txBox="1"/>
          <p:nvPr>
            <p:ph idx="1" type="body"/>
          </p:nvPr>
        </p:nvSpPr>
        <p:spPr>
          <a:xfrm>
            <a:off x="179388" y="1628775"/>
            <a:ext cx="8691561" cy="4662487"/>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hlink"/>
              </a:buClr>
              <a:buSzPct val="25000"/>
              <a:buFont typeface="Noto Sans Symbols"/>
              <a:buNone/>
            </a:pPr>
            <a:r>
              <a:rPr b="0" i="0" lang="el-GR" sz="3200" u="none" cap="none" strike="noStrike">
                <a:solidFill>
                  <a:schemeClr val="lt2"/>
                </a:solidFill>
                <a:latin typeface="Calibri"/>
                <a:ea typeface="Calibri"/>
                <a:cs typeface="Calibri"/>
                <a:sym typeface="Calibri"/>
              </a:rPr>
              <a:t>   Μπορεί να είναι ιδιαίτερα σοβαρές και επικίνδυνες</a:t>
            </a:r>
          </a:p>
          <a:p>
            <a:pPr indent="-342900" lvl="0" marL="342900" marR="0" rtl="0" algn="l">
              <a:spcBef>
                <a:spcPts val="560"/>
              </a:spcBef>
              <a:spcAft>
                <a:spcPts val="0"/>
              </a:spcAft>
              <a:buClr>
                <a:schemeClr val="lt2"/>
              </a:buClr>
              <a:buSzPct val="100000"/>
              <a:buFont typeface="Calibri"/>
              <a:buChar char="•"/>
            </a:pPr>
            <a:r>
              <a:rPr b="0" i="0" lang="el-GR" sz="2800" u="none" cap="none" strike="noStrike">
                <a:solidFill>
                  <a:schemeClr val="lt2"/>
                </a:solidFill>
                <a:latin typeface="Calibri"/>
                <a:ea typeface="Calibri"/>
                <a:cs typeface="Calibri"/>
                <a:sym typeface="Calibri"/>
              </a:rPr>
              <a:t>Δυσπεψία: &gt;50%</a:t>
            </a:r>
          </a:p>
          <a:p>
            <a:pPr indent="-342900" lvl="0" marL="342900" marR="0" rtl="0" algn="l">
              <a:spcBef>
                <a:spcPts val="560"/>
              </a:spcBef>
              <a:spcAft>
                <a:spcPts val="0"/>
              </a:spcAft>
              <a:buClr>
                <a:schemeClr val="lt2"/>
              </a:buClr>
              <a:buSzPct val="100000"/>
              <a:buFont typeface="Calibri"/>
              <a:buChar char="•"/>
            </a:pPr>
            <a:r>
              <a:rPr b="0" i="0" lang="el-GR" sz="2800" u="none" cap="none" strike="noStrike">
                <a:solidFill>
                  <a:schemeClr val="lt2"/>
                </a:solidFill>
                <a:latin typeface="Calibri"/>
                <a:ea typeface="Calibri"/>
                <a:cs typeface="Calibri"/>
                <a:sym typeface="Calibri"/>
              </a:rPr>
              <a:t>Ναυτία και έμετος</a:t>
            </a:r>
          </a:p>
          <a:p>
            <a:pPr indent="-342900" lvl="0" marL="342900" marR="0" rtl="0" algn="l">
              <a:spcBef>
                <a:spcPts val="560"/>
              </a:spcBef>
              <a:spcAft>
                <a:spcPts val="0"/>
              </a:spcAft>
              <a:buClr>
                <a:schemeClr val="lt2"/>
              </a:buClr>
              <a:buSzPct val="100000"/>
              <a:buFont typeface="Calibri"/>
              <a:buChar char="•"/>
            </a:pPr>
            <a:r>
              <a:rPr b="0" i="0" lang="el-GR" sz="2800" u="none" cap="none" strike="noStrike">
                <a:solidFill>
                  <a:schemeClr val="lt2"/>
                </a:solidFill>
                <a:latin typeface="Calibri"/>
                <a:ea typeface="Calibri"/>
                <a:cs typeface="Calibri"/>
                <a:sym typeface="Calibri"/>
              </a:rPr>
              <a:t>Οισοφαγίτιδα και στενώσεις</a:t>
            </a:r>
          </a:p>
          <a:p>
            <a:pPr indent="-342900" lvl="0" marL="342900" marR="0" rtl="0" algn="l">
              <a:spcBef>
                <a:spcPts val="560"/>
              </a:spcBef>
              <a:spcAft>
                <a:spcPts val="0"/>
              </a:spcAft>
              <a:buClr>
                <a:schemeClr val="lt2"/>
              </a:buClr>
              <a:buSzPct val="100000"/>
              <a:buFont typeface="Calibri"/>
              <a:buChar char="•"/>
            </a:pPr>
            <a:r>
              <a:rPr b="0" i="0" lang="el-GR" sz="2800" u="none" cap="none" strike="noStrike">
                <a:solidFill>
                  <a:schemeClr val="lt2"/>
                </a:solidFill>
                <a:latin typeface="Calibri"/>
                <a:ea typeface="Calibri"/>
                <a:cs typeface="Calibri"/>
                <a:sym typeface="Calibri"/>
              </a:rPr>
              <a:t>Διαβρώσεις - Πεπτικό έλκος</a:t>
            </a:r>
          </a:p>
          <a:p>
            <a:pPr indent="-342900" lvl="0" marL="342900" marR="0" rtl="0" algn="l">
              <a:spcBef>
                <a:spcPts val="560"/>
              </a:spcBef>
              <a:spcAft>
                <a:spcPts val="0"/>
              </a:spcAft>
              <a:buClr>
                <a:schemeClr val="lt2"/>
              </a:buClr>
              <a:buSzPct val="100000"/>
              <a:buFont typeface="Calibri"/>
              <a:buChar char="•"/>
            </a:pPr>
            <a:r>
              <a:rPr b="0" i="0" lang="el-GR" sz="2800" u="none" cap="none" strike="noStrike">
                <a:solidFill>
                  <a:schemeClr val="lt2"/>
                </a:solidFill>
                <a:latin typeface="Calibri"/>
                <a:ea typeface="Calibri"/>
                <a:cs typeface="Calibri"/>
                <a:sym typeface="Calibri"/>
              </a:rPr>
              <a:t>Αιμορραγία</a:t>
            </a:r>
          </a:p>
          <a:p>
            <a:pPr indent="-342900" lvl="0" marL="342900" marR="0" rtl="0" algn="l">
              <a:spcBef>
                <a:spcPts val="560"/>
              </a:spcBef>
              <a:spcAft>
                <a:spcPts val="0"/>
              </a:spcAft>
              <a:buClr>
                <a:schemeClr val="lt2"/>
              </a:buClr>
              <a:buSzPct val="100000"/>
              <a:buFont typeface="Calibri"/>
              <a:buChar char="•"/>
            </a:pPr>
            <a:r>
              <a:rPr b="0" i="0" lang="el-GR" sz="2800" u="none" cap="none" strike="noStrike">
                <a:solidFill>
                  <a:schemeClr val="lt2"/>
                </a:solidFill>
                <a:latin typeface="Calibri"/>
                <a:ea typeface="Calibri"/>
                <a:cs typeface="Calibri"/>
                <a:sym typeface="Calibri"/>
              </a:rPr>
              <a:t>Διάτρηση: σπάνια</a:t>
            </a:r>
          </a:p>
          <a:p>
            <a:pPr indent="-342900" lvl="0" marL="342900" marR="0" rtl="0" algn="l">
              <a:spcBef>
                <a:spcPts val="280"/>
              </a:spcBef>
              <a:spcAft>
                <a:spcPts val="0"/>
              </a:spcAft>
              <a:buClr>
                <a:schemeClr val="hlink"/>
              </a:buClr>
              <a:buSzPct val="25000"/>
              <a:buFont typeface="Noto Sans Symbols"/>
              <a:buNone/>
            </a:pPr>
            <a:r>
              <a:t/>
            </a:r>
            <a:endParaRPr b="0" i="0" sz="1400" u="none" cap="none" strike="noStrike">
              <a:solidFill>
                <a:schemeClr val="lt2"/>
              </a:solidFill>
              <a:latin typeface="Calibri"/>
              <a:ea typeface="Calibri"/>
              <a:cs typeface="Calibri"/>
              <a:sym typeface="Calibri"/>
            </a:endParaRPr>
          </a:p>
        </p:txBody>
      </p:sp>
      <p:sp>
        <p:nvSpPr>
          <p:cNvPr id="6941" name="Shape 6941"/>
          <p:cNvSpPr txBox="1"/>
          <p:nvPr/>
        </p:nvSpPr>
        <p:spPr>
          <a:xfrm>
            <a:off x="292100" y="6383337"/>
            <a:ext cx="1046162" cy="239711"/>
          </a:xfrm>
          <a:prstGeom prst="rect">
            <a:avLst/>
          </a:prstGeom>
          <a:noFill/>
          <a:ln>
            <a:noFill/>
          </a:ln>
        </p:spPr>
        <p:txBody>
          <a:bodyPr anchorCtr="0" anchor="t" bIns="45700" lIns="91425" rIns="91425" tIns="45700">
            <a:noAutofit/>
          </a:bodyPr>
          <a:lstStyle/>
          <a:p>
            <a:pPr indent="0" lvl="0" marL="0" marR="0" rtl="0" algn="l">
              <a:lnSpc>
                <a:spcPct val="80000"/>
              </a:lnSpc>
              <a:spcBef>
                <a:spcPts val="0"/>
              </a:spcBef>
              <a:spcAft>
                <a:spcPts val="0"/>
              </a:spcAft>
              <a:buClr>
                <a:schemeClr val="lt1"/>
              </a:buClr>
              <a:buSzPct val="25000"/>
              <a:buFont typeface="Noto Sans Symbols"/>
              <a:buNone/>
            </a:pPr>
            <a:r>
              <a:rPr lang="el-GR" sz="1200">
                <a:solidFill>
                  <a:schemeClr val="dk2"/>
                </a:solidFill>
                <a:latin typeface="Arial"/>
                <a:ea typeface="Arial"/>
                <a:cs typeface="Arial"/>
                <a:sym typeface="Arial"/>
              </a:rPr>
              <a:t>Simon, 2002</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46" name="Shape 6946"/>
        <p:cNvGrpSpPr/>
        <p:nvPr/>
      </p:nvGrpSpPr>
      <p:grpSpPr>
        <a:xfrm>
          <a:off x="0" y="0"/>
          <a:ext cx="0" cy="0"/>
          <a:chOff x="0" y="0"/>
          <a:chExt cx="0" cy="0"/>
        </a:xfrm>
      </p:grpSpPr>
      <p:sp>
        <p:nvSpPr>
          <p:cNvPr id="6947" name="Shape 6947"/>
          <p:cNvSpPr txBox="1"/>
          <p:nvPr>
            <p:ph type="title"/>
          </p:nvPr>
        </p:nvSpPr>
        <p:spPr>
          <a:xfrm>
            <a:off x="0" y="285750"/>
            <a:ext cx="91440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2800" u="none" cap="none" strike="noStrike">
                <a:solidFill>
                  <a:srgbClr val="FF6600"/>
                </a:solidFill>
                <a:latin typeface="Calibri"/>
                <a:ea typeface="Calibri"/>
                <a:cs typeface="Calibri"/>
                <a:sym typeface="Calibri"/>
              </a:rPr>
              <a:t>Οι χρήστες ΜΣΑΦ εμφανίζουν αυξημένο επιπολασμό καυσαλγίας, παλινδρόμησης και επιγαστρικού πόνου</a:t>
            </a:r>
          </a:p>
        </p:txBody>
      </p:sp>
      <p:sp>
        <p:nvSpPr>
          <p:cNvPr id="6948" name="Shape 6948"/>
          <p:cNvSpPr txBox="1"/>
          <p:nvPr/>
        </p:nvSpPr>
        <p:spPr>
          <a:xfrm>
            <a:off x="5892800" y="6565900"/>
            <a:ext cx="2362200" cy="304799"/>
          </a:xfrm>
          <a:prstGeom prst="rect">
            <a:avLst/>
          </a:prstGeom>
          <a:noFill/>
          <a:ln>
            <a:noFill/>
          </a:ln>
        </p:spPr>
        <p:txBody>
          <a:bodyPr anchorCtr="0" anchor="t" bIns="45700" lIns="91425" rIns="91425" tIns="45700">
            <a:noAutofit/>
          </a:bodyPr>
          <a:lstStyle/>
          <a:p>
            <a:pPr indent="0" lvl="0" marL="0" marR="0" rtl="0" algn="r">
              <a:spcBef>
                <a:spcPts val="0"/>
              </a:spcBef>
              <a:spcAft>
                <a:spcPts val="0"/>
              </a:spcAft>
              <a:buSzPct val="25000"/>
              <a:buNone/>
            </a:pPr>
            <a:r>
              <a:rPr i="1" lang="el-GR" sz="1400">
                <a:solidFill>
                  <a:schemeClr val="dk2"/>
                </a:solidFill>
                <a:latin typeface="Arial"/>
                <a:ea typeface="Arial"/>
                <a:cs typeface="Arial"/>
                <a:sym typeface="Arial"/>
              </a:rPr>
              <a:t>Harvey et al 2003</a:t>
            </a:r>
          </a:p>
        </p:txBody>
      </p:sp>
      <p:grpSp>
        <p:nvGrpSpPr>
          <p:cNvPr id="6949" name="Shape 6949"/>
          <p:cNvGrpSpPr/>
          <p:nvPr/>
        </p:nvGrpSpPr>
        <p:grpSpPr>
          <a:xfrm>
            <a:off x="739774" y="1719262"/>
            <a:ext cx="8070849" cy="5022849"/>
            <a:chOff x="465" y="1082"/>
            <a:chExt cx="5083" cy="3163"/>
          </a:xfrm>
        </p:grpSpPr>
        <p:sp>
          <p:nvSpPr>
            <p:cNvPr id="6950" name="Shape 6950"/>
            <p:cNvSpPr txBox="1"/>
            <p:nvPr/>
          </p:nvSpPr>
          <p:spPr>
            <a:xfrm>
              <a:off x="4443" y="2092"/>
              <a:ext cx="1018" cy="230"/>
            </a:xfrm>
            <a:prstGeom prst="rect">
              <a:avLst/>
            </a:prstGeom>
            <a:noFill/>
            <a:ln>
              <a:noFill/>
            </a:ln>
          </p:spPr>
          <p:txBody>
            <a:bodyPr anchorCtr="0" anchor="t" bIns="45700" lIns="0" rIns="91425" tIns="45700">
              <a:noAutofit/>
            </a:bodyPr>
            <a:lstStyle/>
            <a:p>
              <a:pPr indent="0" lvl="0" marL="0" marR="0" rtl="0" algn="l">
                <a:spcBef>
                  <a:spcPts val="0"/>
                </a:spcBef>
                <a:spcAft>
                  <a:spcPts val="0"/>
                </a:spcAft>
                <a:buSzPct val="25000"/>
                <a:buNone/>
              </a:pPr>
              <a:r>
                <a:rPr lang="el-GR" sz="1800">
                  <a:solidFill>
                    <a:schemeClr val="dk2"/>
                  </a:solidFill>
                  <a:latin typeface="Arial"/>
                  <a:ea typeface="Arial"/>
                  <a:cs typeface="Arial"/>
                  <a:sym typeface="Arial"/>
                </a:rPr>
                <a:t>n=4902</a:t>
              </a:r>
            </a:p>
          </p:txBody>
        </p:sp>
        <p:sp>
          <p:nvSpPr>
            <p:cNvPr id="6951" name="Shape 6951"/>
            <p:cNvSpPr/>
            <p:nvPr/>
          </p:nvSpPr>
          <p:spPr>
            <a:xfrm>
              <a:off x="465" y="1082"/>
              <a:ext cx="922" cy="346"/>
            </a:xfrm>
            <a:prstGeom prst="rect">
              <a:avLst/>
            </a:prstGeom>
            <a:noFill/>
            <a:ln>
              <a:noFill/>
            </a:ln>
          </p:spPr>
          <p:txBody>
            <a:bodyPr anchorCtr="0" anchor="t" bIns="0" lIns="0" rIns="0" tIns="0">
              <a:noAutofit/>
            </a:bodyPr>
            <a:lstStyle/>
            <a:p>
              <a:pPr indent="0" lvl="0" marL="0" marR="0" rtl="0" algn="l">
                <a:spcBef>
                  <a:spcPts val="0"/>
                </a:spcBef>
                <a:spcAft>
                  <a:spcPts val="0"/>
                </a:spcAft>
                <a:buSzPct val="25000"/>
                <a:buNone/>
              </a:pPr>
              <a:r>
                <a:rPr lang="el-GR" sz="1800">
                  <a:solidFill>
                    <a:schemeClr val="lt2"/>
                  </a:solidFill>
                  <a:latin typeface="Arial"/>
                  <a:ea typeface="Arial"/>
                  <a:cs typeface="Arial"/>
                  <a:sym typeface="Arial"/>
                </a:rPr>
                <a:t>Επιπολασμός </a:t>
              </a:r>
            </a:p>
            <a:p>
              <a:pPr indent="0" lvl="0" marL="0" marR="0" rtl="0" algn="l">
                <a:spcBef>
                  <a:spcPts val="0"/>
                </a:spcBef>
                <a:spcAft>
                  <a:spcPts val="0"/>
                </a:spcAft>
                <a:buSzPct val="25000"/>
                <a:buNone/>
              </a:pPr>
              <a:r>
                <a:rPr lang="el-GR" sz="1800">
                  <a:solidFill>
                    <a:schemeClr val="lt2"/>
                  </a:solidFill>
                  <a:latin typeface="Arial"/>
                  <a:ea typeface="Arial"/>
                  <a:cs typeface="Arial"/>
                  <a:sym typeface="Arial"/>
                </a:rPr>
                <a:t>(%)</a:t>
              </a:r>
            </a:p>
          </p:txBody>
        </p:sp>
        <p:sp>
          <p:nvSpPr>
            <p:cNvPr id="6952" name="Shape 6952"/>
            <p:cNvSpPr/>
            <p:nvPr/>
          </p:nvSpPr>
          <p:spPr>
            <a:xfrm>
              <a:off x="4188" y="1410"/>
              <a:ext cx="209" cy="136"/>
            </a:xfrm>
            <a:prstGeom prst="rect">
              <a:avLst/>
            </a:prstGeom>
            <a:gradFill>
              <a:gsLst>
                <a:gs pos="0">
                  <a:srgbClr val="004645"/>
                </a:gs>
                <a:gs pos="50000">
                  <a:schemeClr val="accent1"/>
                </a:gs>
                <a:gs pos="100000">
                  <a:srgbClr val="004645"/>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53" name="Shape 6953"/>
            <p:cNvSpPr/>
            <p:nvPr/>
          </p:nvSpPr>
          <p:spPr>
            <a:xfrm>
              <a:off x="4443" y="1372"/>
              <a:ext cx="854" cy="173"/>
            </a:xfrm>
            <a:prstGeom prst="rect">
              <a:avLst/>
            </a:prstGeom>
            <a:noFill/>
            <a:ln>
              <a:noFill/>
            </a:ln>
          </p:spPr>
          <p:txBody>
            <a:bodyPr anchorCtr="0" anchor="t" bIns="0" lIns="0" rIns="0" tIns="0">
              <a:noAutofit/>
            </a:bodyPr>
            <a:lstStyle/>
            <a:p>
              <a:pPr indent="0" lvl="0" marL="0" marR="0" rtl="0" algn="l">
                <a:spcBef>
                  <a:spcPts val="0"/>
                </a:spcBef>
                <a:spcAft>
                  <a:spcPts val="0"/>
                </a:spcAft>
                <a:buSzPct val="25000"/>
                <a:buNone/>
              </a:pPr>
              <a:r>
                <a:rPr lang="el-GR" sz="1800">
                  <a:solidFill>
                    <a:schemeClr val="lt2"/>
                  </a:solidFill>
                  <a:latin typeface="Arial"/>
                  <a:ea typeface="Arial"/>
                  <a:cs typeface="Arial"/>
                  <a:sym typeface="Arial"/>
                </a:rPr>
                <a:t>Καυσαλγία </a:t>
              </a:r>
            </a:p>
          </p:txBody>
        </p:sp>
        <p:sp>
          <p:nvSpPr>
            <p:cNvPr id="6954" name="Shape 6954"/>
            <p:cNvSpPr/>
            <p:nvPr/>
          </p:nvSpPr>
          <p:spPr>
            <a:xfrm>
              <a:off x="4188" y="1620"/>
              <a:ext cx="209" cy="136"/>
            </a:xfrm>
            <a:prstGeom prst="rect">
              <a:avLst/>
            </a:prstGeom>
            <a:gradFill>
              <a:gsLst>
                <a:gs pos="0">
                  <a:srgbClr val="4C4E8C"/>
                </a:gs>
                <a:gs pos="50000">
                  <a:schemeClr val="accent2"/>
                </a:gs>
                <a:gs pos="100000">
                  <a:srgbClr val="4C4E8C"/>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55" name="Shape 6955"/>
            <p:cNvSpPr/>
            <p:nvPr/>
          </p:nvSpPr>
          <p:spPr>
            <a:xfrm>
              <a:off x="4443" y="1584"/>
              <a:ext cx="1105" cy="173"/>
            </a:xfrm>
            <a:prstGeom prst="rect">
              <a:avLst/>
            </a:prstGeom>
            <a:noFill/>
            <a:ln>
              <a:noFill/>
            </a:ln>
          </p:spPr>
          <p:txBody>
            <a:bodyPr anchorCtr="0" anchor="t" bIns="0" lIns="0" rIns="0" tIns="0">
              <a:noAutofit/>
            </a:bodyPr>
            <a:lstStyle/>
            <a:p>
              <a:pPr indent="0" lvl="0" marL="0" marR="0" rtl="0" algn="l">
                <a:spcBef>
                  <a:spcPts val="0"/>
                </a:spcBef>
                <a:spcAft>
                  <a:spcPts val="0"/>
                </a:spcAft>
                <a:buSzPct val="25000"/>
                <a:buNone/>
              </a:pPr>
              <a:r>
                <a:rPr lang="el-GR" sz="1800">
                  <a:solidFill>
                    <a:schemeClr val="lt2"/>
                  </a:solidFill>
                  <a:latin typeface="Arial"/>
                  <a:ea typeface="Arial"/>
                  <a:cs typeface="Arial"/>
                  <a:sym typeface="Arial"/>
                </a:rPr>
                <a:t>Παλινδρόμηση </a:t>
              </a:r>
            </a:p>
          </p:txBody>
        </p:sp>
        <p:sp>
          <p:nvSpPr>
            <p:cNvPr id="6956" name="Shape 6956"/>
            <p:cNvSpPr/>
            <p:nvPr/>
          </p:nvSpPr>
          <p:spPr>
            <a:xfrm>
              <a:off x="4188" y="1830"/>
              <a:ext cx="209" cy="136"/>
            </a:xfrm>
            <a:prstGeom prst="rect">
              <a:avLst/>
            </a:prstGeom>
            <a:gradFill>
              <a:gsLst>
                <a:gs pos="0">
                  <a:srgbClr val="6D5F76"/>
                </a:gs>
                <a:gs pos="50000">
                  <a:srgbClr val="EBCDFF"/>
                </a:gs>
                <a:gs pos="100000">
                  <a:srgbClr val="6D5F76"/>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57" name="Shape 6957"/>
            <p:cNvSpPr/>
            <p:nvPr/>
          </p:nvSpPr>
          <p:spPr>
            <a:xfrm>
              <a:off x="4443" y="1793"/>
              <a:ext cx="902" cy="346"/>
            </a:xfrm>
            <a:prstGeom prst="rect">
              <a:avLst/>
            </a:prstGeom>
            <a:noFill/>
            <a:ln>
              <a:noFill/>
            </a:ln>
          </p:spPr>
          <p:txBody>
            <a:bodyPr anchorCtr="0" anchor="t" bIns="0" lIns="0" rIns="0" tIns="0">
              <a:noAutofit/>
            </a:bodyPr>
            <a:lstStyle/>
            <a:p>
              <a:pPr indent="0" lvl="0" marL="0" marR="0" rtl="0" algn="l">
                <a:spcBef>
                  <a:spcPts val="0"/>
                </a:spcBef>
                <a:spcAft>
                  <a:spcPts val="0"/>
                </a:spcAft>
                <a:buSzPct val="25000"/>
                <a:buNone/>
              </a:pPr>
              <a:r>
                <a:rPr lang="el-GR" sz="1800">
                  <a:solidFill>
                    <a:schemeClr val="lt2"/>
                  </a:solidFill>
                  <a:latin typeface="Arial"/>
                  <a:ea typeface="Arial"/>
                  <a:cs typeface="Arial"/>
                  <a:sym typeface="Arial"/>
                </a:rPr>
                <a:t>Επιγαστρικός </a:t>
              </a:r>
            </a:p>
            <a:p>
              <a:pPr indent="0" lvl="0" marL="0" marR="0" rtl="0" algn="l">
                <a:spcBef>
                  <a:spcPts val="0"/>
                </a:spcBef>
                <a:spcAft>
                  <a:spcPts val="0"/>
                </a:spcAft>
                <a:buSzPct val="25000"/>
                <a:buNone/>
              </a:pPr>
              <a:r>
                <a:rPr lang="el-GR" sz="1800">
                  <a:solidFill>
                    <a:schemeClr val="lt2"/>
                  </a:solidFill>
                  <a:latin typeface="Arial"/>
                  <a:ea typeface="Arial"/>
                  <a:cs typeface="Arial"/>
                  <a:sym typeface="Arial"/>
                </a:rPr>
                <a:t>πόνος</a:t>
              </a:r>
            </a:p>
          </p:txBody>
        </p:sp>
        <p:sp>
          <p:nvSpPr>
            <p:cNvPr id="6958" name="Shape 6958"/>
            <p:cNvSpPr/>
            <p:nvPr/>
          </p:nvSpPr>
          <p:spPr>
            <a:xfrm>
              <a:off x="544" y="3574"/>
              <a:ext cx="79" cy="173"/>
            </a:xfrm>
            <a:prstGeom prst="rect">
              <a:avLst/>
            </a:prstGeom>
            <a:noFill/>
            <a:ln>
              <a:noFill/>
            </a:ln>
          </p:spPr>
          <p:txBody>
            <a:bodyPr anchorCtr="0" anchor="t" bIns="0" lIns="0" rIns="0" tIns="0">
              <a:noAutofit/>
            </a:bodyPr>
            <a:lstStyle/>
            <a:p>
              <a:pPr indent="0" lvl="0" marL="0" marR="0" rtl="0" algn="r">
                <a:spcBef>
                  <a:spcPts val="0"/>
                </a:spcBef>
                <a:spcAft>
                  <a:spcPts val="0"/>
                </a:spcAft>
                <a:buSzPct val="25000"/>
                <a:buNone/>
              </a:pPr>
              <a:r>
                <a:rPr lang="el-GR" sz="1800">
                  <a:solidFill>
                    <a:schemeClr val="dk2"/>
                  </a:solidFill>
                  <a:latin typeface="Arial"/>
                  <a:ea typeface="Arial"/>
                  <a:cs typeface="Arial"/>
                  <a:sym typeface="Arial"/>
                </a:rPr>
                <a:t>0</a:t>
              </a:r>
            </a:p>
          </p:txBody>
        </p:sp>
        <p:sp>
          <p:nvSpPr>
            <p:cNvPr id="6959" name="Shape 6959"/>
            <p:cNvSpPr/>
            <p:nvPr/>
          </p:nvSpPr>
          <p:spPr>
            <a:xfrm>
              <a:off x="465" y="3146"/>
              <a:ext cx="159" cy="173"/>
            </a:xfrm>
            <a:prstGeom prst="rect">
              <a:avLst/>
            </a:prstGeom>
            <a:noFill/>
            <a:ln>
              <a:noFill/>
            </a:ln>
          </p:spPr>
          <p:txBody>
            <a:bodyPr anchorCtr="0" anchor="t" bIns="0" lIns="0" rIns="0" tIns="0">
              <a:noAutofit/>
            </a:bodyPr>
            <a:lstStyle/>
            <a:p>
              <a:pPr indent="0" lvl="0" marL="0" marR="0" rtl="0" algn="r">
                <a:spcBef>
                  <a:spcPts val="0"/>
                </a:spcBef>
                <a:spcAft>
                  <a:spcPts val="0"/>
                </a:spcAft>
                <a:buSzPct val="25000"/>
                <a:buNone/>
              </a:pPr>
              <a:r>
                <a:rPr lang="el-GR" sz="1800">
                  <a:solidFill>
                    <a:schemeClr val="dk2"/>
                  </a:solidFill>
                  <a:latin typeface="Arial"/>
                  <a:ea typeface="Arial"/>
                  <a:cs typeface="Arial"/>
                  <a:sym typeface="Arial"/>
                </a:rPr>
                <a:t>10</a:t>
              </a:r>
            </a:p>
          </p:txBody>
        </p:sp>
        <p:sp>
          <p:nvSpPr>
            <p:cNvPr id="6960" name="Shape 6960"/>
            <p:cNvSpPr/>
            <p:nvPr/>
          </p:nvSpPr>
          <p:spPr>
            <a:xfrm>
              <a:off x="465" y="2720"/>
              <a:ext cx="159" cy="173"/>
            </a:xfrm>
            <a:prstGeom prst="rect">
              <a:avLst/>
            </a:prstGeom>
            <a:noFill/>
            <a:ln>
              <a:noFill/>
            </a:ln>
          </p:spPr>
          <p:txBody>
            <a:bodyPr anchorCtr="0" anchor="t" bIns="0" lIns="0" rIns="0" tIns="0">
              <a:noAutofit/>
            </a:bodyPr>
            <a:lstStyle/>
            <a:p>
              <a:pPr indent="0" lvl="0" marL="0" marR="0" rtl="0" algn="r">
                <a:spcBef>
                  <a:spcPts val="0"/>
                </a:spcBef>
                <a:spcAft>
                  <a:spcPts val="0"/>
                </a:spcAft>
                <a:buSzPct val="25000"/>
                <a:buNone/>
              </a:pPr>
              <a:r>
                <a:rPr lang="el-GR" sz="1800">
                  <a:solidFill>
                    <a:schemeClr val="dk2"/>
                  </a:solidFill>
                  <a:latin typeface="Arial"/>
                  <a:ea typeface="Arial"/>
                  <a:cs typeface="Arial"/>
                  <a:sym typeface="Arial"/>
                </a:rPr>
                <a:t>20</a:t>
              </a:r>
            </a:p>
          </p:txBody>
        </p:sp>
        <p:sp>
          <p:nvSpPr>
            <p:cNvPr id="6961" name="Shape 6961"/>
            <p:cNvSpPr/>
            <p:nvPr/>
          </p:nvSpPr>
          <p:spPr>
            <a:xfrm>
              <a:off x="465" y="2286"/>
              <a:ext cx="159" cy="173"/>
            </a:xfrm>
            <a:prstGeom prst="rect">
              <a:avLst/>
            </a:prstGeom>
            <a:noFill/>
            <a:ln>
              <a:noFill/>
            </a:ln>
          </p:spPr>
          <p:txBody>
            <a:bodyPr anchorCtr="0" anchor="t" bIns="0" lIns="0" rIns="0" tIns="0">
              <a:noAutofit/>
            </a:bodyPr>
            <a:lstStyle/>
            <a:p>
              <a:pPr indent="0" lvl="0" marL="0" marR="0" rtl="0" algn="r">
                <a:spcBef>
                  <a:spcPts val="0"/>
                </a:spcBef>
                <a:spcAft>
                  <a:spcPts val="0"/>
                </a:spcAft>
                <a:buSzPct val="25000"/>
                <a:buNone/>
              </a:pPr>
              <a:r>
                <a:rPr lang="el-GR" sz="1800">
                  <a:solidFill>
                    <a:schemeClr val="dk2"/>
                  </a:solidFill>
                  <a:latin typeface="Arial"/>
                  <a:ea typeface="Arial"/>
                  <a:cs typeface="Arial"/>
                  <a:sym typeface="Arial"/>
                </a:rPr>
                <a:t>30</a:t>
              </a:r>
            </a:p>
          </p:txBody>
        </p:sp>
        <p:sp>
          <p:nvSpPr>
            <p:cNvPr id="6962" name="Shape 6962"/>
            <p:cNvSpPr/>
            <p:nvPr/>
          </p:nvSpPr>
          <p:spPr>
            <a:xfrm>
              <a:off x="465" y="1859"/>
              <a:ext cx="159" cy="173"/>
            </a:xfrm>
            <a:prstGeom prst="rect">
              <a:avLst/>
            </a:prstGeom>
            <a:noFill/>
            <a:ln>
              <a:noFill/>
            </a:ln>
          </p:spPr>
          <p:txBody>
            <a:bodyPr anchorCtr="0" anchor="t" bIns="0" lIns="0" rIns="0" tIns="0">
              <a:noAutofit/>
            </a:bodyPr>
            <a:lstStyle/>
            <a:p>
              <a:pPr indent="0" lvl="0" marL="0" marR="0" rtl="0" algn="r">
                <a:spcBef>
                  <a:spcPts val="0"/>
                </a:spcBef>
                <a:spcAft>
                  <a:spcPts val="0"/>
                </a:spcAft>
                <a:buSzPct val="25000"/>
                <a:buNone/>
              </a:pPr>
              <a:r>
                <a:rPr lang="el-GR" sz="1800">
                  <a:solidFill>
                    <a:schemeClr val="dk2"/>
                  </a:solidFill>
                  <a:latin typeface="Arial"/>
                  <a:ea typeface="Arial"/>
                  <a:cs typeface="Arial"/>
                  <a:sym typeface="Arial"/>
                </a:rPr>
                <a:t>40</a:t>
              </a:r>
            </a:p>
          </p:txBody>
        </p:sp>
        <p:sp>
          <p:nvSpPr>
            <p:cNvPr id="6963" name="Shape 6963"/>
            <p:cNvSpPr/>
            <p:nvPr/>
          </p:nvSpPr>
          <p:spPr>
            <a:xfrm>
              <a:off x="465" y="1431"/>
              <a:ext cx="159" cy="173"/>
            </a:xfrm>
            <a:prstGeom prst="rect">
              <a:avLst/>
            </a:prstGeom>
            <a:noFill/>
            <a:ln>
              <a:noFill/>
            </a:ln>
          </p:spPr>
          <p:txBody>
            <a:bodyPr anchorCtr="0" anchor="t" bIns="0" lIns="0" rIns="0" tIns="0">
              <a:noAutofit/>
            </a:bodyPr>
            <a:lstStyle/>
            <a:p>
              <a:pPr indent="0" lvl="0" marL="0" marR="0" rtl="0" algn="r">
                <a:spcBef>
                  <a:spcPts val="0"/>
                </a:spcBef>
                <a:spcAft>
                  <a:spcPts val="0"/>
                </a:spcAft>
                <a:buSzPct val="25000"/>
                <a:buNone/>
              </a:pPr>
              <a:r>
                <a:rPr lang="el-GR" sz="1800">
                  <a:solidFill>
                    <a:schemeClr val="dk2"/>
                  </a:solidFill>
                  <a:latin typeface="Arial"/>
                  <a:ea typeface="Arial"/>
                  <a:cs typeface="Arial"/>
                  <a:sym typeface="Arial"/>
                </a:rPr>
                <a:t>50</a:t>
              </a:r>
            </a:p>
          </p:txBody>
        </p:sp>
        <p:cxnSp>
          <p:nvCxnSpPr>
            <p:cNvPr id="6964" name="Shape 6964"/>
            <p:cNvCxnSpPr/>
            <p:nvPr/>
          </p:nvCxnSpPr>
          <p:spPr>
            <a:xfrm>
              <a:off x="721" y="1527"/>
              <a:ext cx="55" cy="0"/>
            </a:xfrm>
            <a:prstGeom prst="straightConnector1">
              <a:avLst/>
            </a:prstGeom>
            <a:noFill/>
            <a:ln cap="flat" cmpd="sng" w="25400">
              <a:solidFill>
                <a:schemeClr val="dk2"/>
              </a:solidFill>
              <a:prstDash val="solid"/>
              <a:round/>
              <a:headEnd len="med" w="med" type="none"/>
              <a:tailEnd len="med" w="med" type="none"/>
            </a:ln>
          </p:spPr>
        </p:cxnSp>
        <p:cxnSp>
          <p:nvCxnSpPr>
            <p:cNvPr id="6965" name="Shape 6965"/>
            <p:cNvCxnSpPr/>
            <p:nvPr/>
          </p:nvCxnSpPr>
          <p:spPr>
            <a:xfrm>
              <a:off x="717" y="1957"/>
              <a:ext cx="55" cy="0"/>
            </a:xfrm>
            <a:prstGeom prst="straightConnector1">
              <a:avLst/>
            </a:prstGeom>
            <a:noFill/>
            <a:ln cap="flat" cmpd="sng" w="25400">
              <a:solidFill>
                <a:schemeClr val="dk2"/>
              </a:solidFill>
              <a:prstDash val="solid"/>
              <a:round/>
              <a:headEnd len="med" w="med" type="none"/>
              <a:tailEnd len="med" w="med" type="none"/>
            </a:ln>
          </p:spPr>
        </p:cxnSp>
        <p:cxnSp>
          <p:nvCxnSpPr>
            <p:cNvPr id="6966" name="Shape 6966"/>
            <p:cNvCxnSpPr/>
            <p:nvPr/>
          </p:nvCxnSpPr>
          <p:spPr>
            <a:xfrm>
              <a:off x="721" y="2379"/>
              <a:ext cx="55" cy="0"/>
            </a:xfrm>
            <a:prstGeom prst="straightConnector1">
              <a:avLst/>
            </a:prstGeom>
            <a:noFill/>
            <a:ln cap="flat" cmpd="sng" w="25400">
              <a:solidFill>
                <a:schemeClr val="dk2"/>
              </a:solidFill>
              <a:prstDash val="solid"/>
              <a:round/>
              <a:headEnd len="med" w="med" type="none"/>
              <a:tailEnd len="med" w="med" type="none"/>
            </a:ln>
          </p:spPr>
        </p:cxnSp>
        <p:cxnSp>
          <p:nvCxnSpPr>
            <p:cNvPr id="6967" name="Shape 6967"/>
            <p:cNvCxnSpPr/>
            <p:nvPr/>
          </p:nvCxnSpPr>
          <p:spPr>
            <a:xfrm>
              <a:off x="721" y="2802"/>
              <a:ext cx="55" cy="0"/>
            </a:xfrm>
            <a:prstGeom prst="straightConnector1">
              <a:avLst/>
            </a:prstGeom>
            <a:noFill/>
            <a:ln cap="flat" cmpd="sng" w="25400">
              <a:solidFill>
                <a:schemeClr val="dk2"/>
              </a:solidFill>
              <a:prstDash val="solid"/>
              <a:round/>
              <a:headEnd len="med" w="med" type="none"/>
              <a:tailEnd len="med" w="med" type="none"/>
            </a:ln>
          </p:spPr>
        </p:cxnSp>
        <p:cxnSp>
          <p:nvCxnSpPr>
            <p:cNvPr id="6968" name="Shape 6968"/>
            <p:cNvCxnSpPr/>
            <p:nvPr/>
          </p:nvCxnSpPr>
          <p:spPr>
            <a:xfrm>
              <a:off x="717" y="3234"/>
              <a:ext cx="55" cy="0"/>
            </a:xfrm>
            <a:prstGeom prst="straightConnector1">
              <a:avLst/>
            </a:prstGeom>
            <a:noFill/>
            <a:ln cap="flat" cmpd="sng" w="25400">
              <a:solidFill>
                <a:schemeClr val="dk2"/>
              </a:solidFill>
              <a:prstDash val="solid"/>
              <a:round/>
              <a:headEnd len="med" w="med" type="none"/>
              <a:tailEnd len="med" w="med" type="none"/>
            </a:ln>
          </p:spPr>
        </p:cxnSp>
        <p:cxnSp>
          <p:nvCxnSpPr>
            <p:cNvPr id="6969" name="Shape 6969"/>
            <p:cNvCxnSpPr/>
            <p:nvPr/>
          </p:nvCxnSpPr>
          <p:spPr>
            <a:xfrm>
              <a:off x="717" y="3661"/>
              <a:ext cx="55" cy="0"/>
            </a:xfrm>
            <a:prstGeom prst="straightConnector1">
              <a:avLst/>
            </a:prstGeom>
            <a:noFill/>
            <a:ln cap="flat" cmpd="sng" w="28575">
              <a:solidFill>
                <a:schemeClr val="dk2"/>
              </a:solidFill>
              <a:prstDash val="solid"/>
              <a:round/>
              <a:headEnd len="med" w="med" type="none"/>
              <a:tailEnd len="med" w="med" type="none"/>
            </a:ln>
          </p:spPr>
        </p:cxnSp>
        <p:sp>
          <p:nvSpPr>
            <p:cNvPr id="6970" name="Shape 6970"/>
            <p:cNvSpPr/>
            <p:nvPr/>
          </p:nvSpPr>
          <p:spPr>
            <a:xfrm>
              <a:off x="897" y="2661"/>
              <a:ext cx="187" cy="1000"/>
            </a:xfrm>
            <a:prstGeom prst="rect">
              <a:avLst/>
            </a:prstGeom>
            <a:gradFill>
              <a:gsLst>
                <a:gs pos="0">
                  <a:srgbClr val="004645"/>
                </a:gs>
                <a:gs pos="50000">
                  <a:schemeClr val="accent1"/>
                </a:gs>
                <a:gs pos="100000">
                  <a:srgbClr val="004645"/>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71" name="Shape 6971"/>
            <p:cNvSpPr/>
            <p:nvPr/>
          </p:nvSpPr>
          <p:spPr>
            <a:xfrm>
              <a:off x="1753" y="2278"/>
              <a:ext cx="195" cy="1384"/>
            </a:xfrm>
            <a:prstGeom prst="rect">
              <a:avLst/>
            </a:prstGeom>
            <a:gradFill>
              <a:gsLst>
                <a:gs pos="0">
                  <a:srgbClr val="004645"/>
                </a:gs>
                <a:gs pos="50000">
                  <a:schemeClr val="accent1"/>
                </a:gs>
                <a:gs pos="100000">
                  <a:srgbClr val="004645"/>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72" name="Shape 6972"/>
            <p:cNvSpPr/>
            <p:nvPr/>
          </p:nvSpPr>
          <p:spPr>
            <a:xfrm>
              <a:off x="2615" y="2293"/>
              <a:ext cx="186" cy="1369"/>
            </a:xfrm>
            <a:prstGeom prst="rect">
              <a:avLst/>
            </a:prstGeom>
            <a:gradFill>
              <a:gsLst>
                <a:gs pos="0">
                  <a:srgbClr val="004645"/>
                </a:gs>
                <a:gs pos="50000">
                  <a:schemeClr val="accent1"/>
                </a:gs>
                <a:gs pos="100000">
                  <a:srgbClr val="004645"/>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73" name="Shape 6973"/>
            <p:cNvSpPr/>
            <p:nvPr/>
          </p:nvSpPr>
          <p:spPr>
            <a:xfrm>
              <a:off x="3470" y="2043"/>
              <a:ext cx="187" cy="1619"/>
            </a:xfrm>
            <a:prstGeom prst="rect">
              <a:avLst/>
            </a:prstGeom>
            <a:gradFill>
              <a:gsLst>
                <a:gs pos="0">
                  <a:srgbClr val="004645"/>
                </a:gs>
                <a:gs pos="50000">
                  <a:schemeClr val="accent1"/>
                </a:gs>
                <a:gs pos="100000">
                  <a:srgbClr val="004645"/>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74" name="Shape 6974"/>
            <p:cNvSpPr/>
            <p:nvPr/>
          </p:nvSpPr>
          <p:spPr>
            <a:xfrm>
              <a:off x="1085" y="3006"/>
              <a:ext cx="195" cy="654"/>
            </a:xfrm>
            <a:prstGeom prst="rect">
              <a:avLst/>
            </a:prstGeom>
            <a:gradFill>
              <a:gsLst>
                <a:gs pos="0">
                  <a:srgbClr val="4C4E8C"/>
                </a:gs>
                <a:gs pos="50000">
                  <a:schemeClr val="accent2"/>
                </a:gs>
                <a:gs pos="100000">
                  <a:srgbClr val="4C4E8C"/>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75" name="Shape 6975"/>
            <p:cNvSpPr/>
            <p:nvPr/>
          </p:nvSpPr>
          <p:spPr>
            <a:xfrm>
              <a:off x="1947" y="2661"/>
              <a:ext cx="187" cy="1000"/>
            </a:xfrm>
            <a:prstGeom prst="rect">
              <a:avLst/>
            </a:prstGeom>
            <a:gradFill>
              <a:gsLst>
                <a:gs pos="0">
                  <a:srgbClr val="4C4E8C"/>
                </a:gs>
                <a:gs pos="50000">
                  <a:schemeClr val="accent2"/>
                </a:gs>
                <a:gs pos="100000">
                  <a:srgbClr val="4C4E8C"/>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76" name="Shape 6976"/>
            <p:cNvSpPr/>
            <p:nvPr/>
          </p:nvSpPr>
          <p:spPr>
            <a:xfrm>
              <a:off x="2803" y="2829"/>
              <a:ext cx="195" cy="832"/>
            </a:xfrm>
            <a:prstGeom prst="rect">
              <a:avLst/>
            </a:prstGeom>
            <a:gradFill>
              <a:gsLst>
                <a:gs pos="0">
                  <a:srgbClr val="4C4E8C"/>
                </a:gs>
                <a:gs pos="50000">
                  <a:schemeClr val="accent2"/>
                </a:gs>
                <a:gs pos="100000">
                  <a:srgbClr val="4C4E8C"/>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77" name="Shape 6977"/>
            <p:cNvSpPr/>
            <p:nvPr/>
          </p:nvSpPr>
          <p:spPr>
            <a:xfrm>
              <a:off x="3650" y="1793"/>
              <a:ext cx="195" cy="1869"/>
            </a:xfrm>
            <a:prstGeom prst="rect">
              <a:avLst/>
            </a:prstGeom>
            <a:gradFill>
              <a:gsLst>
                <a:gs pos="0">
                  <a:srgbClr val="4C4E8C"/>
                </a:gs>
                <a:gs pos="50000">
                  <a:schemeClr val="accent2"/>
                </a:gs>
                <a:gs pos="100000">
                  <a:srgbClr val="4C4E8C"/>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78" name="Shape 6978"/>
            <p:cNvSpPr/>
            <p:nvPr/>
          </p:nvSpPr>
          <p:spPr>
            <a:xfrm>
              <a:off x="1280" y="2682"/>
              <a:ext cx="187" cy="979"/>
            </a:xfrm>
            <a:prstGeom prst="rect">
              <a:avLst/>
            </a:prstGeom>
            <a:gradFill>
              <a:gsLst>
                <a:gs pos="0">
                  <a:srgbClr val="6D5F76"/>
                </a:gs>
                <a:gs pos="50000">
                  <a:srgbClr val="EBCDFF"/>
                </a:gs>
                <a:gs pos="100000">
                  <a:srgbClr val="6D5F76"/>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79" name="Shape 6979"/>
            <p:cNvSpPr/>
            <p:nvPr/>
          </p:nvSpPr>
          <p:spPr>
            <a:xfrm>
              <a:off x="2136" y="2293"/>
              <a:ext cx="194" cy="1369"/>
            </a:xfrm>
            <a:prstGeom prst="rect">
              <a:avLst/>
            </a:prstGeom>
            <a:gradFill>
              <a:gsLst>
                <a:gs pos="0">
                  <a:srgbClr val="6D5F76"/>
                </a:gs>
                <a:gs pos="50000">
                  <a:srgbClr val="EBCDFF"/>
                </a:gs>
                <a:gs pos="100000">
                  <a:srgbClr val="6D5F76"/>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80" name="Shape 6980"/>
            <p:cNvSpPr/>
            <p:nvPr/>
          </p:nvSpPr>
          <p:spPr>
            <a:xfrm>
              <a:off x="2997" y="2367"/>
              <a:ext cx="187" cy="1295"/>
            </a:xfrm>
            <a:prstGeom prst="rect">
              <a:avLst/>
            </a:prstGeom>
            <a:gradFill>
              <a:gsLst>
                <a:gs pos="0">
                  <a:srgbClr val="6D5F76"/>
                </a:gs>
                <a:gs pos="50000">
                  <a:srgbClr val="EBCDFF"/>
                </a:gs>
                <a:gs pos="100000">
                  <a:srgbClr val="6D5F76"/>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81" name="Shape 6981"/>
            <p:cNvSpPr/>
            <p:nvPr/>
          </p:nvSpPr>
          <p:spPr>
            <a:xfrm>
              <a:off x="3834" y="1747"/>
              <a:ext cx="187" cy="1914"/>
            </a:xfrm>
            <a:prstGeom prst="rect">
              <a:avLst/>
            </a:prstGeom>
            <a:gradFill>
              <a:gsLst>
                <a:gs pos="0">
                  <a:srgbClr val="6D5F76"/>
                </a:gs>
                <a:gs pos="50000">
                  <a:srgbClr val="EBCDFF"/>
                </a:gs>
                <a:gs pos="100000">
                  <a:srgbClr val="6D5F76"/>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82" name="Shape 6982"/>
            <p:cNvSpPr/>
            <p:nvPr/>
          </p:nvSpPr>
          <p:spPr>
            <a:xfrm>
              <a:off x="956" y="3727"/>
              <a:ext cx="534" cy="173"/>
            </a:xfrm>
            <a:prstGeom prst="rect">
              <a:avLst/>
            </a:prstGeom>
            <a:noFill/>
            <a:ln>
              <a:noFill/>
            </a:ln>
          </p:spPr>
          <p:txBody>
            <a:bodyPr anchorCtr="0" anchor="t" bIns="0" lIns="0" rIns="0" tIns="0">
              <a:noAutofit/>
            </a:bodyPr>
            <a:lstStyle/>
            <a:p>
              <a:pPr indent="0" lvl="0" marL="0" marR="0" rtl="0" algn="l">
                <a:spcBef>
                  <a:spcPts val="0"/>
                </a:spcBef>
                <a:spcAft>
                  <a:spcPts val="0"/>
                </a:spcAft>
                <a:buSzPct val="25000"/>
                <a:buNone/>
              </a:pPr>
              <a:r>
                <a:rPr lang="el-GR" sz="1800">
                  <a:solidFill>
                    <a:schemeClr val="lt2"/>
                  </a:solidFill>
                  <a:latin typeface="Arial"/>
                  <a:ea typeface="Arial"/>
                  <a:cs typeface="Arial"/>
                  <a:sym typeface="Arial"/>
                </a:rPr>
                <a:t>Κανένα</a:t>
              </a:r>
            </a:p>
          </p:txBody>
        </p:sp>
        <p:sp>
          <p:nvSpPr>
            <p:cNvPr id="6983" name="Shape 6983"/>
            <p:cNvSpPr/>
            <p:nvPr/>
          </p:nvSpPr>
          <p:spPr>
            <a:xfrm>
              <a:off x="1795" y="3727"/>
              <a:ext cx="672" cy="173"/>
            </a:xfrm>
            <a:prstGeom prst="rect">
              <a:avLst/>
            </a:prstGeom>
            <a:noFill/>
            <a:ln>
              <a:noFill/>
            </a:ln>
          </p:spPr>
          <p:txBody>
            <a:bodyPr anchorCtr="0" anchor="t" bIns="0" lIns="0" rIns="0" tIns="0">
              <a:noAutofit/>
            </a:bodyPr>
            <a:lstStyle/>
            <a:p>
              <a:pPr indent="0" lvl="0" marL="0" marR="0" rtl="0" algn="l">
                <a:spcBef>
                  <a:spcPts val="0"/>
                </a:spcBef>
                <a:spcAft>
                  <a:spcPts val="0"/>
                </a:spcAft>
                <a:buSzPct val="25000"/>
                <a:buNone/>
              </a:pPr>
              <a:r>
                <a:rPr lang="el-GR" sz="1800">
                  <a:solidFill>
                    <a:schemeClr val="lt2"/>
                  </a:solidFill>
                  <a:latin typeface="Arial"/>
                  <a:ea typeface="Arial"/>
                  <a:cs typeface="Arial"/>
                  <a:sym typeface="Arial"/>
                </a:rPr>
                <a:t>Ασπιρίνη</a:t>
              </a:r>
            </a:p>
          </p:txBody>
        </p:sp>
        <p:sp>
          <p:nvSpPr>
            <p:cNvPr id="6984" name="Shape 6984"/>
            <p:cNvSpPr/>
            <p:nvPr/>
          </p:nvSpPr>
          <p:spPr>
            <a:xfrm>
              <a:off x="2557" y="3727"/>
              <a:ext cx="637" cy="518"/>
            </a:xfrm>
            <a:prstGeom prst="rect">
              <a:avLst/>
            </a:prstGeom>
            <a:noFill/>
            <a:ln>
              <a:noFill/>
            </a:ln>
          </p:spPr>
          <p:txBody>
            <a:bodyPr anchorCtr="0" anchor="t" bIns="0" lIns="0" rIns="0" tIns="0">
              <a:noAutofit/>
            </a:bodyPr>
            <a:lstStyle/>
            <a:p>
              <a:pPr indent="0" lvl="0" marL="0" marR="0" rtl="0" algn="ctr">
                <a:spcBef>
                  <a:spcPts val="0"/>
                </a:spcBef>
                <a:spcAft>
                  <a:spcPts val="0"/>
                </a:spcAft>
                <a:buSzPct val="25000"/>
                <a:buNone/>
              </a:pPr>
              <a:r>
                <a:rPr lang="el-GR" sz="1800">
                  <a:solidFill>
                    <a:schemeClr val="lt2"/>
                  </a:solidFill>
                  <a:latin typeface="Arial"/>
                  <a:ea typeface="Arial"/>
                  <a:cs typeface="Arial"/>
                  <a:sym typeface="Arial"/>
                </a:rPr>
                <a:t>NSAIDs</a:t>
              </a:r>
              <a:br>
                <a:rPr lang="el-GR" sz="1800">
                  <a:solidFill>
                    <a:schemeClr val="lt2"/>
                  </a:solidFill>
                  <a:latin typeface="Arial"/>
                  <a:ea typeface="Arial"/>
                  <a:cs typeface="Arial"/>
                  <a:sym typeface="Arial"/>
                </a:rPr>
              </a:br>
              <a:r>
                <a:rPr lang="el-GR" sz="1800">
                  <a:solidFill>
                    <a:schemeClr val="lt2"/>
                  </a:solidFill>
                  <a:latin typeface="Arial"/>
                  <a:ea typeface="Arial"/>
                  <a:cs typeface="Arial"/>
                  <a:sym typeface="Arial"/>
                </a:rPr>
                <a:t>εκτός </a:t>
              </a:r>
            </a:p>
            <a:p>
              <a:pPr indent="0" lvl="0" marL="0" marR="0" rtl="0" algn="ctr">
                <a:spcBef>
                  <a:spcPts val="0"/>
                </a:spcBef>
                <a:spcAft>
                  <a:spcPts val="0"/>
                </a:spcAft>
                <a:buSzPct val="25000"/>
                <a:buNone/>
              </a:pPr>
              <a:r>
                <a:rPr lang="el-GR" sz="1800">
                  <a:solidFill>
                    <a:schemeClr val="lt2"/>
                  </a:solidFill>
                  <a:latin typeface="Arial"/>
                  <a:ea typeface="Arial"/>
                  <a:cs typeface="Arial"/>
                  <a:sym typeface="Arial"/>
                </a:rPr>
                <a:t>ασπιρίνης</a:t>
              </a:r>
            </a:p>
          </p:txBody>
        </p:sp>
        <p:sp>
          <p:nvSpPr>
            <p:cNvPr id="6985" name="Shape 6985"/>
            <p:cNvSpPr/>
            <p:nvPr/>
          </p:nvSpPr>
          <p:spPr>
            <a:xfrm>
              <a:off x="3340" y="3727"/>
              <a:ext cx="832" cy="346"/>
            </a:xfrm>
            <a:prstGeom prst="rect">
              <a:avLst/>
            </a:prstGeom>
            <a:noFill/>
            <a:ln>
              <a:noFill/>
            </a:ln>
          </p:spPr>
          <p:txBody>
            <a:bodyPr anchorCtr="0" anchor="t" bIns="0" lIns="0" rIns="0" tIns="0">
              <a:noAutofit/>
            </a:bodyPr>
            <a:lstStyle/>
            <a:p>
              <a:pPr indent="0" lvl="0" marL="0" marR="0" rtl="0" algn="ctr">
                <a:spcBef>
                  <a:spcPts val="0"/>
                </a:spcBef>
                <a:spcAft>
                  <a:spcPts val="0"/>
                </a:spcAft>
                <a:buSzPct val="25000"/>
                <a:buNone/>
              </a:pPr>
              <a:r>
                <a:rPr lang="el-GR" sz="1800">
                  <a:solidFill>
                    <a:schemeClr val="lt2"/>
                  </a:solidFill>
                  <a:latin typeface="Arial"/>
                  <a:ea typeface="Arial"/>
                  <a:cs typeface="Arial"/>
                  <a:sym typeface="Arial"/>
                </a:rPr>
                <a:t>Ασπιρίνη+ </a:t>
              </a:r>
            </a:p>
            <a:p>
              <a:pPr indent="0" lvl="0" marL="0" marR="0" rtl="0" algn="ctr">
                <a:spcBef>
                  <a:spcPts val="0"/>
                </a:spcBef>
                <a:spcAft>
                  <a:spcPts val="0"/>
                </a:spcAft>
                <a:buSzPct val="25000"/>
                <a:buNone/>
              </a:pPr>
              <a:r>
                <a:rPr lang="el-GR" sz="1800">
                  <a:solidFill>
                    <a:schemeClr val="lt2"/>
                  </a:solidFill>
                  <a:latin typeface="Arial"/>
                  <a:ea typeface="Arial"/>
                  <a:cs typeface="Arial"/>
                  <a:sym typeface="Arial"/>
                </a:rPr>
                <a:t>άλλα ΜΣΑΦ</a:t>
              </a:r>
            </a:p>
          </p:txBody>
        </p:sp>
        <p:cxnSp>
          <p:nvCxnSpPr>
            <p:cNvPr id="6986" name="Shape 6986"/>
            <p:cNvCxnSpPr/>
            <p:nvPr/>
          </p:nvCxnSpPr>
          <p:spPr>
            <a:xfrm>
              <a:off x="775" y="1528"/>
              <a:ext cx="0" cy="2131"/>
            </a:xfrm>
            <a:prstGeom prst="straightConnector1">
              <a:avLst/>
            </a:prstGeom>
            <a:noFill/>
            <a:ln cap="flat" cmpd="sng" w="28575">
              <a:solidFill>
                <a:schemeClr val="dk2"/>
              </a:solidFill>
              <a:prstDash val="solid"/>
              <a:round/>
              <a:headEnd len="med" w="med" type="none"/>
              <a:tailEnd len="med" w="med" type="none"/>
            </a:ln>
          </p:spPr>
        </p:cxnSp>
        <p:cxnSp>
          <p:nvCxnSpPr>
            <p:cNvPr id="6987" name="Shape 6987"/>
            <p:cNvCxnSpPr/>
            <p:nvPr/>
          </p:nvCxnSpPr>
          <p:spPr>
            <a:xfrm>
              <a:off x="757" y="3661"/>
              <a:ext cx="3430" cy="0"/>
            </a:xfrm>
            <a:prstGeom prst="straightConnector1">
              <a:avLst/>
            </a:prstGeom>
            <a:noFill/>
            <a:ln cap="flat" cmpd="sng" w="28575">
              <a:solidFill>
                <a:schemeClr val="dk2"/>
              </a:solidFill>
              <a:prstDash val="solid"/>
              <a:round/>
              <a:headEnd len="med" w="med" type="none"/>
              <a:tailEnd len="med" w="med" type="none"/>
            </a:ln>
          </p:spPr>
        </p:cxn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91" name="Shape 6991"/>
        <p:cNvGrpSpPr/>
        <p:nvPr/>
      </p:nvGrpSpPr>
      <p:grpSpPr>
        <a:xfrm>
          <a:off x="0" y="0"/>
          <a:ext cx="0" cy="0"/>
          <a:chOff x="0" y="0"/>
          <a:chExt cx="0" cy="0"/>
        </a:xfrm>
      </p:grpSpPr>
      <p:sp>
        <p:nvSpPr>
          <p:cNvPr id="6992" name="Shape 6992"/>
          <p:cNvSpPr txBox="1"/>
          <p:nvPr>
            <p:ph type="title"/>
          </p:nvPr>
        </p:nvSpPr>
        <p:spPr>
          <a:xfrm>
            <a:off x="0" y="188913"/>
            <a:ext cx="9144000" cy="1366836"/>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4000" u="none" cap="none" strike="noStrike">
                <a:solidFill>
                  <a:srgbClr val="FF6600"/>
                </a:solidFill>
                <a:latin typeface="Calibri"/>
                <a:ea typeface="Calibri"/>
                <a:cs typeface="Calibri"/>
                <a:sym typeface="Calibri"/>
              </a:rPr>
              <a:t>ΜΣΑΦ - επιπλοκές από το AΠΣ</a:t>
            </a:r>
          </a:p>
        </p:txBody>
      </p:sp>
      <p:sp>
        <p:nvSpPr>
          <p:cNvPr id="6993" name="Shape 6993"/>
          <p:cNvSpPr txBox="1"/>
          <p:nvPr>
            <p:ph idx="1" type="body"/>
          </p:nvPr>
        </p:nvSpPr>
        <p:spPr>
          <a:xfrm>
            <a:off x="250825" y="2205038"/>
            <a:ext cx="8640762" cy="4103687"/>
          </a:xfrm>
          <a:prstGeom prst="rect">
            <a:avLst/>
          </a:prstGeom>
          <a:noFill/>
          <a:ln>
            <a:noFill/>
          </a:ln>
        </p:spPr>
        <p:txBody>
          <a:bodyPr anchorCtr="0" anchor="t" bIns="45700" lIns="91425" rIns="91425" tIns="45700">
            <a:noAutofit/>
          </a:bodyPr>
          <a:lstStyle/>
          <a:p>
            <a:pPr indent="-577850" lvl="0" marL="577850" marR="0" rtl="0" algn="l">
              <a:spcBef>
                <a:spcPts val="0"/>
              </a:spcBef>
              <a:spcAft>
                <a:spcPts val="0"/>
              </a:spcAft>
              <a:buClr>
                <a:schemeClr val="lt2"/>
              </a:buClr>
              <a:buSzPct val="100000"/>
              <a:buFont typeface="Calibri"/>
              <a:buChar char="•"/>
            </a:pPr>
            <a:r>
              <a:rPr b="0" i="0" lang="el-GR" sz="2800" u="none" cap="none" strike="noStrike">
                <a:solidFill>
                  <a:schemeClr val="lt2"/>
                </a:solidFill>
                <a:latin typeface="Calibri"/>
                <a:ea typeface="Calibri"/>
                <a:cs typeface="Calibri"/>
                <a:sym typeface="Calibri"/>
              </a:rPr>
              <a:t>Συχνότητα 0.1 - 4% ανά έτος</a:t>
            </a:r>
          </a:p>
          <a:p>
            <a:pPr indent="-577850" lvl="0" marL="577850" marR="0" rtl="0" algn="l">
              <a:spcBef>
                <a:spcPts val="560"/>
              </a:spcBef>
              <a:spcAft>
                <a:spcPts val="0"/>
              </a:spcAft>
              <a:buClr>
                <a:schemeClr val="lt2"/>
              </a:buClr>
              <a:buSzPct val="100000"/>
              <a:buFont typeface="Calibri"/>
              <a:buChar char="•"/>
            </a:pPr>
            <a:r>
              <a:rPr b="0" i="0" lang="el-GR" sz="2800" u="none" cap="none" strike="noStrike">
                <a:solidFill>
                  <a:schemeClr val="lt2"/>
                </a:solidFill>
                <a:latin typeface="Calibri"/>
                <a:ea typeface="Calibri"/>
                <a:cs typeface="Calibri"/>
                <a:sym typeface="Calibri"/>
              </a:rPr>
              <a:t>Συχνότερες τους 3 πρώτους μήνες από την έναρξη</a:t>
            </a:r>
          </a:p>
          <a:p>
            <a:pPr indent="-577850" lvl="0" marL="577850" marR="0" rtl="0" algn="l">
              <a:spcBef>
                <a:spcPts val="560"/>
              </a:spcBef>
              <a:spcAft>
                <a:spcPts val="0"/>
              </a:spcAft>
              <a:buClr>
                <a:schemeClr val="lt2"/>
              </a:buClr>
              <a:buSzPct val="100000"/>
              <a:buFont typeface="Calibri"/>
              <a:buChar char="•"/>
            </a:pPr>
            <a:r>
              <a:rPr b="0" i="0" lang="el-GR" sz="2800" u="none" cap="none" strike="noStrike">
                <a:solidFill>
                  <a:schemeClr val="lt2"/>
                </a:solidFill>
                <a:latin typeface="Calibri"/>
                <a:ea typeface="Calibri"/>
                <a:cs typeface="Calibri"/>
                <a:sym typeface="Calibri"/>
              </a:rPr>
              <a:t>Αιμορραγία: 1.7x (1</a:t>
            </a:r>
            <a:r>
              <a:rPr b="0" baseline="30000" i="0" lang="el-GR" sz="2800" u="none" cap="none" strike="noStrike">
                <a:solidFill>
                  <a:schemeClr val="lt2"/>
                </a:solidFill>
                <a:latin typeface="Calibri"/>
                <a:ea typeface="Calibri"/>
                <a:cs typeface="Calibri"/>
                <a:sym typeface="Calibri"/>
              </a:rPr>
              <a:t>ο</a:t>
            </a:r>
            <a:r>
              <a:rPr b="0" i="0" lang="el-GR" sz="2800" u="none" cap="none" strike="noStrike">
                <a:solidFill>
                  <a:schemeClr val="lt2"/>
                </a:solidFill>
                <a:latin typeface="Calibri"/>
                <a:ea typeface="Calibri"/>
                <a:cs typeface="Calibri"/>
                <a:sym typeface="Calibri"/>
              </a:rPr>
              <a:t>), 8x (2</a:t>
            </a:r>
            <a:r>
              <a:rPr b="0" baseline="30000" i="0" lang="el-GR" sz="2800" u="none" cap="none" strike="noStrike">
                <a:solidFill>
                  <a:schemeClr val="lt2"/>
                </a:solidFill>
                <a:latin typeface="Calibri"/>
                <a:ea typeface="Calibri"/>
                <a:cs typeface="Calibri"/>
                <a:sym typeface="Calibri"/>
              </a:rPr>
              <a:t>ο</a:t>
            </a:r>
            <a:r>
              <a:rPr b="0" i="0" lang="el-GR" sz="2800" u="none" cap="none" strike="noStrike">
                <a:solidFill>
                  <a:schemeClr val="lt2"/>
                </a:solidFill>
                <a:latin typeface="Calibri"/>
                <a:ea typeface="Calibri"/>
                <a:cs typeface="Calibri"/>
                <a:sym typeface="Calibri"/>
              </a:rPr>
              <a:t>), 14x (3</a:t>
            </a:r>
            <a:r>
              <a:rPr b="0" baseline="30000" i="0" lang="el-GR" sz="2800" u="none" cap="none" strike="noStrike">
                <a:solidFill>
                  <a:schemeClr val="lt2"/>
                </a:solidFill>
                <a:latin typeface="Calibri"/>
                <a:ea typeface="Calibri"/>
                <a:cs typeface="Calibri"/>
                <a:sym typeface="Calibri"/>
              </a:rPr>
              <a:t>ο</a:t>
            </a:r>
            <a:r>
              <a:rPr b="0" i="0" lang="el-GR" sz="2800" u="none" cap="none" strike="noStrike">
                <a:solidFill>
                  <a:schemeClr val="lt2"/>
                </a:solidFill>
                <a:latin typeface="Calibri"/>
                <a:ea typeface="Calibri"/>
                <a:cs typeface="Calibri"/>
                <a:sym typeface="Calibri"/>
              </a:rPr>
              <a:t>), σε σχέση με placebo </a:t>
            </a:r>
          </a:p>
          <a:p>
            <a:pPr indent="-577850" lvl="0" marL="577850" marR="0" rtl="0" algn="l">
              <a:spcBef>
                <a:spcPts val="560"/>
              </a:spcBef>
              <a:spcAft>
                <a:spcPts val="0"/>
              </a:spcAft>
              <a:buClr>
                <a:schemeClr val="lt2"/>
              </a:buClr>
              <a:buSzPct val="100000"/>
              <a:buFont typeface="Calibri"/>
              <a:buChar char="•"/>
            </a:pPr>
            <a:r>
              <a:rPr b="0" i="0" lang="el-GR" sz="2800" u="none" cap="none" strike="noStrike">
                <a:solidFill>
                  <a:schemeClr val="lt2"/>
                </a:solidFill>
                <a:latin typeface="Calibri"/>
                <a:ea typeface="Calibri"/>
                <a:cs typeface="Calibri"/>
                <a:sym typeface="Calibri"/>
              </a:rPr>
              <a:t>Στο 80% των ΔΕ και στο 100% των ΓΕ που αιμορράγησαν, ενδείξεις λήψης ΜΣΑΦ</a:t>
            </a:r>
          </a:p>
          <a:p>
            <a:pPr indent="-577850" lvl="0" marL="577850" marR="0" rtl="0" algn="l">
              <a:spcBef>
                <a:spcPts val="560"/>
              </a:spcBef>
              <a:spcAft>
                <a:spcPts val="0"/>
              </a:spcAft>
              <a:buClr>
                <a:schemeClr val="lt2"/>
              </a:buClr>
              <a:buSzPct val="100000"/>
              <a:buFont typeface="Calibri"/>
              <a:buChar char="•"/>
            </a:pPr>
            <a:r>
              <a:rPr b="0" i="0" lang="el-GR" sz="2800" u="none" cap="none" strike="noStrike">
                <a:solidFill>
                  <a:schemeClr val="lt2"/>
                </a:solidFill>
                <a:latin typeface="Calibri"/>
                <a:ea typeface="Calibri"/>
                <a:cs typeface="Calibri"/>
                <a:sym typeface="Calibri"/>
              </a:rPr>
              <a:t>Δεν υπάρχει ασφαλής δόση ασπιρίνης</a:t>
            </a:r>
          </a:p>
        </p:txBody>
      </p:sp>
      <p:sp>
        <p:nvSpPr>
          <p:cNvPr id="6994" name="Shape 6994"/>
          <p:cNvSpPr/>
          <p:nvPr/>
        </p:nvSpPr>
        <p:spPr>
          <a:xfrm>
            <a:off x="6508750" y="6275387"/>
            <a:ext cx="1111250" cy="304799"/>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400">
                <a:solidFill>
                  <a:schemeClr val="dk2"/>
                </a:solidFill>
                <a:latin typeface="Tahoma"/>
                <a:ea typeface="Tahoma"/>
                <a:cs typeface="Tahoma"/>
                <a:sym typeface="Tahoma"/>
              </a:rPr>
              <a:t>Simon 2002</a:t>
            </a:r>
          </a:p>
        </p:txBody>
      </p:sp>
      <p:pic>
        <p:nvPicPr>
          <p:cNvPr descr="ulcer041005" id="6995" name="Shape 6995"/>
          <p:cNvPicPr preferRelativeResize="0"/>
          <p:nvPr/>
        </p:nvPicPr>
        <p:blipFill rotWithShape="1">
          <a:blip r:embed="rId3">
            <a:alphaModFix/>
          </a:blip>
          <a:srcRect b="0" l="0" r="0" t="0"/>
          <a:stretch/>
        </p:blipFill>
        <p:spPr>
          <a:xfrm>
            <a:off x="7072313" y="1214437"/>
            <a:ext cx="1822449" cy="150336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00" name="Shape 7000"/>
        <p:cNvGrpSpPr/>
        <p:nvPr/>
      </p:nvGrpSpPr>
      <p:grpSpPr>
        <a:xfrm>
          <a:off x="0" y="0"/>
          <a:ext cx="0" cy="0"/>
          <a:chOff x="0" y="0"/>
          <a:chExt cx="0" cy="0"/>
        </a:xfrm>
      </p:grpSpPr>
      <p:sp>
        <p:nvSpPr>
          <p:cNvPr id="7001" name="Shape 7001"/>
          <p:cNvSpPr/>
          <p:nvPr/>
        </p:nvSpPr>
        <p:spPr>
          <a:xfrm>
            <a:off x="0" y="142875"/>
            <a:ext cx="9144000" cy="1143000"/>
          </a:xfrm>
          <a:prstGeom prst="rect">
            <a:avLst/>
          </a:prstGeom>
          <a:noFill/>
          <a:ln>
            <a:noFill/>
          </a:ln>
          <a:effectLst>
            <a:outerShdw rotWithShape="0" algn="ctr" dir="2700000" dist="35921">
              <a:schemeClr val="dk1"/>
            </a:outerShdw>
          </a:effectLst>
        </p:spPr>
        <p:txBody>
          <a:bodyPr anchorCtr="0" anchor="t" bIns="45700" lIns="91425" rIns="91425" tIns="45700">
            <a:noAutofit/>
          </a:bodyPr>
          <a:lstStyle/>
          <a:p>
            <a:pPr indent="0" lvl="0" marL="0" marR="0" rtl="0" algn="ctr">
              <a:spcBef>
                <a:spcPts val="0"/>
              </a:spcBef>
              <a:spcAft>
                <a:spcPts val="0"/>
              </a:spcAft>
              <a:buSzPct val="25000"/>
              <a:buNone/>
            </a:pPr>
            <a:r>
              <a:rPr b="1" lang="el-GR" sz="2800">
                <a:solidFill>
                  <a:srgbClr val="FF6600"/>
                </a:solidFill>
                <a:latin typeface="Calibri"/>
                <a:ea typeface="Calibri"/>
                <a:cs typeface="Calibri"/>
                <a:sym typeface="Calibri"/>
              </a:rPr>
              <a:t>Η με ΜΣΑΦ - συνδεόμενη γαστρο-12/δακτυλική βλάβη είναι pH-εξαρτώμενη </a:t>
            </a:r>
          </a:p>
        </p:txBody>
      </p:sp>
      <p:sp>
        <p:nvSpPr>
          <p:cNvPr id="7002" name="Shape 7002"/>
          <p:cNvSpPr/>
          <p:nvPr/>
        </p:nvSpPr>
        <p:spPr>
          <a:xfrm>
            <a:off x="6808788" y="6565900"/>
            <a:ext cx="1274762" cy="279399"/>
          </a:xfrm>
          <a:prstGeom prst="rect">
            <a:avLst/>
          </a:prstGeom>
          <a:noFill/>
          <a:ln>
            <a:noFill/>
          </a:ln>
        </p:spPr>
        <p:txBody>
          <a:bodyPr anchorCtr="0" anchor="t" bIns="46800" lIns="90475" rIns="90475" tIns="46800">
            <a:noAutofit/>
          </a:bodyPr>
          <a:lstStyle/>
          <a:p>
            <a:pPr indent="0" lvl="0" marL="0" marR="0" rtl="0" algn="l">
              <a:spcBef>
                <a:spcPts val="0"/>
              </a:spcBef>
              <a:spcAft>
                <a:spcPts val="0"/>
              </a:spcAft>
              <a:buSzPct val="25000"/>
              <a:buNone/>
            </a:pPr>
            <a:r>
              <a:rPr lang="el-GR" sz="1200">
                <a:solidFill>
                  <a:schemeClr val="dk2"/>
                </a:solidFill>
                <a:latin typeface="Arial"/>
                <a:ea typeface="Arial"/>
                <a:cs typeface="Arial"/>
                <a:sym typeface="Arial"/>
              </a:rPr>
              <a:t>Elliott et al 1996</a:t>
            </a:r>
          </a:p>
        </p:txBody>
      </p:sp>
      <p:sp>
        <p:nvSpPr>
          <p:cNvPr id="7003" name="Shape 7003"/>
          <p:cNvSpPr/>
          <p:nvPr/>
        </p:nvSpPr>
        <p:spPr>
          <a:xfrm>
            <a:off x="6445250" y="2362200"/>
            <a:ext cx="2698750" cy="584200"/>
          </a:xfrm>
          <a:prstGeom prst="rect">
            <a:avLst/>
          </a:prstGeom>
          <a:noFill/>
          <a:ln>
            <a:noFill/>
          </a:ln>
        </p:spPr>
        <p:txBody>
          <a:bodyPr anchorCtr="0" anchor="t" bIns="44450" lIns="90475" rIns="90475" tIns="44450">
            <a:noAutofit/>
          </a:bodyPr>
          <a:lstStyle/>
          <a:p>
            <a:pPr indent="0" lvl="0" marL="0" marR="0" rtl="0" algn="l">
              <a:lnSpc>
                <a:spcPct val="90000"/>
              </a:lnSpc>
              <a:spcBef>
                <a:spcPts val="0"/>
              </a:spcBef>
              <a:spcAft>
                <a:spcPts val="0"/>
              </a:spcAft>
              <a:buSzPct val="25000"/>
              <a:buNone/>
            </a:pPr>
            <a:r>
              <a:rPr lang="el-GR" sz="1800">
                <a:solidFill>
                  <a:schemeClr val="lt1"/>
                </a:solidFill>
                <a:latin typeface="Arial"/>
                <a:ea typeface="Arial"/>
                <a:cs typeface="Arial"/>
                <a:sym typeface="Arial"/>
              </a:rPr>
              <a:t>intraduodenal </a:t>
            </a:r>
            <a:br>
              <a:rPr lang="el-GR" sz="1800">
                <a:solidFill>
                  <a:schemeClr val="lt1"/>
                </a:solidFill>
                <a:latin typeface="Arial"/>
                <a:ea typeface="Arial"/>
                <a:cs typeface="Arial"/>
                <a:sym typeface="Arial"/>
              </a:rPr>
            </a:br>
            <a:r>
              <a:rPr lang="el-GR" sz="1800">
                <a:solidFill>
                  <a:schemeClr val="lt1"/>
                </a:solidFill>
                <a:latin typeface="Arial"/>
                <a:ea typeface="Arial"/>
                <a:cs typeface="Arial"/>
                <a:sym typeface="Arial"/>
              </a:rPr>
              <a:t>indomethacin, 40 mg/kg</a:t>
            </a:r>
          </a:p>
        </p:txBody>
      </p:sp>
      <p:sp>
        <p:nvSpPr>
          <p:cNvPr id="7004" name="Shape 7004"/>
          <p:cNvSpPr/>
          <p:nvPr/>
        </p:nvSpPr>
        <p:spPr>
          <a:xfrm>
            <a:off x="6445250" y="1695450"/>
            <a:ext cx="2698750" cy="339724"/>
          </a:xfrm>
          <a:prstGeom prst="rect">
            <a:avLst/>
          </a:prstGeom>
          <a:noFill/>
          <a:ln>
            <a:noFill/>
          </a:ln>
        </p:spPr>
        <p:txBody>
          <a:bodyPr anchorCtr="0" anchor="t" bIns="45700" lIns="91425" rIns="91425" tIns="45700">
            <a:noAutofit/>
          </a:bodyPr>
          <a:lstStyle/>
          <a:p>
            <a:pPr indent="0" lvl="0" marL="0" marR="0" rtl="0" algn="l">
              <a:lnSpc>
                <a:spcPct val="90000"/>
              </a:lnSpc>
              <a:spcBef>
                <a:spcPts val="0"/>
              </a:spcBef>
              <a:spcAft>
                <a:spcPts val="0"/>
              </a:spcAft>
              <a:buSzPct val="25000"/>
              <a:buNone/>
            </a:pPr>
            <a:r>
              <a:rPr lang="el-GR" sz="1800">
                <a:solidFill>
                  <a:schemeClr val="lt1"/>
                </a:solidFill>
                <a:latin typeface="Arial"/>
                <a:ea typeface="Arial"/>
                <a:cs typeface="Arial"/>
                <a:sym typeface="Arial"/>
              </a:rPr>
              <a:t>intraduodenal saline</a:t>
            </a:r>
          </a:p>
        </p:txBody>
      </p:sp>
      <p:grpSp>
        <p:nvGrpSpPr>
          <p:cNvPr id="7005" name="Shape 7005"/>
          <p:cNvGrpSpPr/>
          <p:nvPr/>
        </p:nvGrpSpPr>
        <p:grpSpPr>
          <a:xfrm>
            <a:off x="614362" y="1347787"/>
            <a:ext cx="5834061" cy="4940299"/>
            <a:chOff x="386" y="848"/>
            <a:chExt cx="3674" cy="3111"/>
          </a:xfrm>
        </p:grpSpPr>
        <p:sp>
          <p:nvSpPr>
            <p:cNvPr id="7006" name="Shape 7006"/>
            <p:cNvSpPr/>
            <p:nvPr/>
          </p:nvSpPr>
          <p:spPr>
            <a:xfrm>
              <a:off x="386" y="848"/>
              <a:ext cx="3305" cy="367"/>
            </a:xfrm>
            <a:prstGeom prst="rect">
              <a:avLst/>
            </a:prstGeom>
            <a:noFill/>
            <a:ln>
              <a:noFill/>
            </a:ln>
          </p:spPr>
          <p:txBody>
            <a:bodyPr anchorCtr="0" anchor="t" bIns="44450" lIns="90475" rIns="90475" tIns="44450">
              <a:noAutofit/>
            </a:bodyPr>
            <a:lstStyle/>
            <a:p>
              <a:pPr indent="0" lvl="0" marL="0" marR="0" rtl="0" algn="l">
                <a:lnSpc>
                  <a:spcPct val="90000"/>
                </a:lnSpc>
                <a:spcBef>
                  <a:spcPts val="0"/>
                </a:spcBef>
                <a:spcAft>
                  <a:spcPts val="0"/>
                </a:spcAft>
                <a:buSzPct val="25000"/>
                <a:buNone/>
              </a:pPr>
              <a:r>
                <a:rPr lang="el-GR" sz="1800">
                  <a:solidFill>
                    <a:schemeClr val="lt1"/>
                  </a:solidFill>
                  <a:latin typeface="Arial"/>
                  <a:ea typeface="Arial"/>
                  <a:cs typeface="Arial"/>
                  <a:sym typeface="Arial"/>
                </a:rPr>
                <a:t>Total haemorrhagic mucosal area</a:t>
              </a:r>
              <a:br>
                <a:rPr lang="el-GR" sz="1800">
                  <a:solidFill>
                    <a:schemeClr val="lt1"/>
                  </a:solidFill>
                  <a:latin typeface="Arial"/>
                  <a:ea typeface="Arial"/>
                  <a:cs typeface="Arial"/>
                  <a:sym typeface="Arial"/>
                </a:rPr>
              </a:br>
              <a:r>
                <a:rPr lang="el-GR" sz="1800">
                  <a:solidFill>
                    <a:schemeClr val="lt1"/>
                  </a:solidFill>
                  <a:latin typeface="Arial"/>
                  <a:ea typeface="Arial"/>
                  <a:cs typeface="Arial"/>
                  <a:sym typeface="Arial"/>
                </a:rPr>
                <a:t>(%)</a:t>
              </a:r>
            </a:p>
          </p:txBody>
        </p:sp>
        <p:sp>
          <p:nvSpPr>
            <p:cNvPr id="7007" name="Shape 7007"/>
            <p:cNvSpPr/>
            <p:nvPr/>
          </p:nvSpPr>
          <p:spPr>
            <a:xfrm>
              <a:off x="1243" y="3731"/>
              <a:ext cx="2184" cy="228"/>
            </a:xfrm>
            <a:prstGeom prst="rect">
              <a:avLst/>
            </a:prstGeom>
            <a:noFill/>
            <a:ln>
              <a:noFill/>
            </a:ln>
          </p:spPr>
          <p:txBody>
            <a:bodyPr anchorCtr="0" anchor="t" bIns="44450" lIns="90475" rIns="90475" tIns="44450">
              <a:noAutofit/>
            </a:bodyPr>
            <a:lstStyle/>
            <a:p>
              <a:pPr indent="0" lvl="0" marL="0" marR="0" rtl="0" algn="ctr">
                <a:spcBef>
                  <a:spcPts val="0"/>
                </a:spcBef>
                <a:spcAft>
                  <a:spcPts val="0"/>
                </a:spcAft>
                <a:buSzPct val="25000"/>
                <a:buNone/>
              </a:pPr>
              <a:r>
                <a:rPr lang="el-GR" sz="1800">
                  <a:solidFill>
                    <a:schemeClr val="lt1"/>
                  </a:solidFill>
                  <a:latin typeface="Arial"/>
                  <a:ea typeface="Arial"/>
                  <a:cs typeface="Arial"/>
                  <a:sym typeface="Arial"/>
                </a:rPr>
                <a:t>Gastric luminal pH</a:t>
              </a:r>
            </a:p>
          </p:txBody>
        </p:sp>
        <p:sp>
          <p:nvSpPr>
            <p:cNvPr id="7008" name="Shape 7008"/>
            <p:cNvSpPr/>
            <p:nvPr/>
          </p:nvSpPr>
          <p:spPr>
            <a:xfrm>
              <a:off x="396" y="3399"/>
              <a:ext cx="194" cy="228"/>
            </a:xfrm>
            <a:prstGeom prst="rect">
              <a:avLst/>
            </a:prstGeom>
            <a:noFill/>
            <a:ln>
              <a:noFill/>
            </a:ln>
          </p:spPr>
          <p:txBody>
            <a:bodyPr anchorCtr="0" anchor="t" bIns="44450" lIns="90475" rIns="90475" tIns="44450">
              <a:noAutofit/>
            </a:bodyPr>
            <a:lstStyle/>
            <a:p>
              <a:pPr indent="0" lvl="0" marL="0" marR="0" rtl="0" algn="r">
                <a:spcBef>
                  <a:spcPts val="0"/>
                </a:spcBef>
                <a:spcAft>
                  <a:spcPts val="0"/>
                </a:spcAft>
                <a:buSzPct val="25000"/>
                <a:buNone/>
              </a:pPr>
              <a:r>
                <a:rPr lang="el-GR" sz="1800">
                  <a:solidFill>
                    <a:schemeClr val="lt1"/>
                  </a:solidFill>
                  <a:latin typeface="Arial"/>
                  <a:ea typeface="Arial"/>
                  <a:cs typeface="Arial"/>
                  <a:sym typeface="Arial"/>
                </a:rPr>
                <a:t>0</a:t>
              </a:r>
            </a:p>
          </p:txBody>
        </p:sp>
        <p:sp>
          <p:nvSpPr>
            <p:cNvPr id="7009" name="Shape 7009"/>
            <p:cNvSpPr/>
            <p:nvPr/>
          </p:nvSpPr>
          <p:spPr>
            <a:xfrm>
              <a:off x="3852" y="1555"/>
              <a:ext cx="209" cy="136"/>
            </a:xfrm>
            <a:prstGeom prst="rect">
              <a:avLst/>
            </a:prstGeom>
            <a:gradFill>
              <a:gsLst>
                <a:gs pos="0">
                  <a:srgbClr val="575757"/>
                </a:gs>
                <a:gs pos="50000">
                  <a:srgbClr val="BCBCBC"/>
                </a:gs>
                <a:gs pos="100000">
                  <a:srgbClr val="575757"/>
                </a:gs>
              </a:gsLst>
              <a:lin ang="0" scaled="0"/>
            </a:gra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010" name="Shape 7010"/>
            <p:cNvSpPr/>
            <p:nvPr/>
          </p:nvSpPr>
          <p:spPr>
            <a:xfrm>
              <a:off x="3852" y="1122"/>
              <a:ext cx="209" cy="136"/>
            </a:xfrm>
            <a:prstGeom prst="rect">
              <a:avLst/>
            </a:prstGeom>
            <a:gradFill>
              <a:gsLst>
                <a:gs pos="0">
                  <a:srgbClr val="005A5A"/>
                </a:gs>
                <a:gs pos="50000">
                  <a:schemeClr val="dk2"/>
                </a:gs>
                <a:gs pos="100000">
                  <a:srgbClr val="005A5A"/>
                </a:gs>
              </a:gsLst>
              <a:lin ang="0" scaled="0"/>
            </a:gra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011" name="Shape 7011"/>
            <p:cNvSpPr/>
            <p:nvPr/>
          </p:nvSpPr>
          <p:spPr>
            <a:xfrm>
              <a:off x="1035" y="3509"/>
              <a:ext cx="313" cy="228"/>
            </a:xfrm>
            <a:prstGeom prst="rect">
              <a:avLst/>
            </a:prstGeom>
            <a:noFill/>
            <a:ln>
              <a:noFill/>
            </a:ln>
          </p:spPr>
          <p:txBody>
            <a:bodyPr anchorCtr="0" anchor="t" bIns="44450" lIns="90475" rIns="90475" tIns="44450">
              <a:noAutofit/>
            </a:bodyPr>
            <a:lstStyle/>
            <a:p>
              <a:pPr indent="0" lvl="0" marL="0" marR="0" rtl="0" algn="ctr">
                <a:spcBef>
                  <a:spcPts val="0"/>
                </a:spcBef>
                <a:spcAft>
                  <a:spcPts val="0"/>
                </a:spcAft>
                <a:buSzPct val="25000"/>
                <a:buNone/>
              </a:pPr>
              <a:r>
                <a:rPr lang="el-GR" sz="1800">
                  <a:solidFill>
                    <a:schemeClr val="lt1"/>
                  </a:solidFill>
                  <a:latin typeface="Arial"/>
                  <a:ea typeface="Arial"/>
                  <a:cs typeface="Arial"/>
                  <a:sym typeface="Arial"/>
                </a:rPr>
                <a:t>2.0</a:t>
              </a:r>
            </a:p>
          </p:txBody>
        </p:sp>
        <p:sp>
          <p:nvSpPr>
            <p:cNvPr id="7012" name="Shape 7012"/>
            <p:cNvSpPr/>
            <p:nvPr/>
          </p:nvSpPr>
          <p:spPr>
            <a:xfrm>
              <a:off x="1818" y="3509"/>
              <a:ext cx="313" cy="228"/>
            </a:xfrm>
            <a:prstGeom prst="rect">
              <a:avLst/>
            </a:prstGeom>
            <a:noFill/>
            <a:ln>
              <a:noFill/>
            </a:ln>
          </p:spPr>
          <p:txBody>
            <a:bodyPr anchorCtr="0" anchor="t" bIns="44450" lIns="90475" rIns="90475" tIns="44450">
              <a:noAutofit/>
            </a:bodyPr>
            <a:lstStyle/>
            <a:p>
              <a:pPr indent="0" lvl="0" marL="0" marR="0" rtl="0" algn="ctr">
                <a:spcBef>
                  <a:spcPts val="0"/>
                </a:spcBef>
                <a:spcAft>
                  <a:spcPts val="0"/>
                </a:spcAft>
                <a:buSzPct val="25000"/>
                <a:buNone/>
              </a:pPr>
              <a:r>
                <a:rPr lang="el-GR" sz="1800">
                  <a:solidFill>
                    <a:schemeClr val="lt1"/>
                  </a:solidFill>
                  <a:latin typeface="Arial"/>
                  <a:ea typeface="Arial"/>
                  <a:cs typeface="Arial"/>
                  <a:sym typeface="Arial"/>
                </a:rPr>
                <a:t>4.0</a:t>
              </a:r>
            </a:p>
          </p:txBody>
        </p:sp>
        <p:sp>
          <p:nvSpPr>
            <p:cNvPr id="7013" name="Shape 7013"/>
            <p:cNvSpPr/>
            <p:nvPr/>
          </p:nvSpPr>
          <p:spPr>
            <a:xfrm>
              <a:off x="2604" y="3509"/>
              <a:ext cx="313" cy="228"/>
            </a:xfrm>
            <a:prstGeom prst="rect">
              <a:avLst/>
            </a:prstGeom>
            <a:noFill/>
            <a:ln>
              <a:noFill/>
            </a:ln>
          </p:spPr>
          <p:txBody>
            <a:bodyPr anchorCtr="0" anchor="t" bIns="44450" lIns="90475" rIns="90475" tIns="44450">
              <a:noAutofit/>
            </a:bodyPr>
            <a:lstStyle/>
            <a:p>
              <a:pPr indent="0" lvl="0" marL="0" marR="0" rtl="0" algn="ctr">
                <a:spcBef>
                  <a:spcPts val="0"/>
                </a:spcBef>
                <a:spcAft>
                  <a:spcPts val="0"/>
                </a:spcAft>
                <a:buSzPct val="25000"/>
                <a:buNone/>
              </a:pPr>
              <a:r>
                <a:rPr lang="el-GR" sz="1800">
                  <a:solidFill>
                    <a:schemeClr val="lt1"/>
                  </a:solidFill>
                  <a:latin typeface="Arial"/>
                  <a:ea typeface="Arial"/>
                  <a:cs typeface="Arial"/>
                  <a:sym typeface="Arial"/>
                </a:rPr>
                <a:t>5.5</a:t>
              </a:r>
            </a:p>
          </p:txBody>
        </p:sp>
        <p:sp>
          <p:nvSpPr>
            <p:cNvPr id="7014" name="Shape 7014"/>
            <p:cNvSpPr/>
            <p:nvPr/>
          </p:nvSpPr>
          <p:spPr>
            <a:xfrm>
              <a:off x="3375" y="3509"/>
              <a:ext cx="313" cy="228"/>
            </a:xfrm>
            <a:prstGeom prst="rect">
              <a:avLst/>
            </a:prstGeom>
            <a:noFill/>
            <a:ln>
              <a:noFill/>
            </a:ln>
          </p:spPr>
          <p:txBody>
            <a:bodyPr anchorCtr="0" anchor="t" bIns="44450" lIns="90475" rIns="90475" tIns="44450">
              <a:noAutofit/>
            </a:bodyPr>
            <a:lstStyle/>
            <a:p>
              <a:pPr indent="0" lvl="0" marL="0" marR="0" rtl="0" algn="ctr">
                <a:spcBef>
                  <a:spcPts val="0"/>
                </a:spcBef>
                <a:spcAft>
                  <a:spcPts val="0"/>
                </a:spcAft>
                <a:buSzPct val="25000"/>
                <a:buNone/>
              </a:pPr>
              <a:r>
                <a:rPr lang="el-GR" sz="1800">
                  <a:solidFill>
                    <a:schemeClr val="lt1"/>
                  </a:solidFill>
                  <a:latin typeface="Arial"/>
                  <a:ea typeface="Arial"/>
                  <a:cs typeface="Arial"/>
                  <a:sym typeface="Arial"/>
                </a:rPr>
                <a:t>7.0</a:t>
              </a:r>
            </a:p>
          </p:txBody>
        </p:sp>
        <p:sp>
          <p:nvSpPr>
            <p:cNvPr id="7015" name="Shape 7015"/>
            <p:cNvSpPr/>
            <p:nvPr/>
          </p:nvSpPr>
          <p:spPr>
            <a:xfrm>
              <a:off x="396" y="2955"/>
              <a:ext cx="194" cy="228"/>
            </a:xfrm>
            <a:prstGeom prst="rect">
              <a:avLst/>
            </a:prstGeom>
            <a:noFill/>
            <a:ln>
              <a:noFill/>
            </a:ln>
          </p:spPr>
          <p:txBody>
            <a:bodyPr anchorCtr="0" anchor="t" bIns="44450" lIns="90475" rIns="90475" tIns="44450">
              <a:noAutofit/>
            </a:bodyPr>
            <a:lstStyle/>
            <a:p>
              <a:pPr indent="0" lvl="0" marL="0" marR="0" rtl="0" algn="r">
                <a:spcBef>
                  <a:spcPts val="0"/>
                </a:spcBef>
                <a:spcAft>
                  <a:spcPts val="0"/>
                </a:spcAft>
                <a:buSzPct val="25000"/>
                <a:buNone/>
              </a:pPr>
              <a:r>
                <a:rPr lang="el-GR" sz="1800">
                  <a:solidFill>
                    <a:schemeClr val="lt1"/>
                  </a:solidFill>
                  <a:latin typeface="Arial"/>
                  <a:ea typeface="Arial"/>
                  <a:cs typeface="Arial"/>
                  <a:sym typeface="Arial"/>
                </a:rPr>
                <a:t>1</a:t>
              </a:r>
            </a:p>
          </p:txBody>
        </p:sp>
        <p:sp>
          <p:nvSpPr>
            <p:cNvPr id="7016" name="Shape 7016"/>
            <p:cNvSpPr/>
            <p:nvPr/>
          </p:nvSpPr>
          <p:spPr>
            <a:xfrm>
              <a:off x="396" y="2509"/>
              <a:ext cx="194" cy="228"/>
            </a:xfrm>
            <a:prstGeom prst="rect">
              <a:avLst/>
            </a:prstGeom>
            <a:noFill/>
            <a:ln>
              <a:noFill/>
            </a:ln>
          </p:spPr>
          <p:txBody>
            <a:bodyPr anchorCtr="0" anchor="t" bIns="44450" lIns="90475" rIns="90475" tIns="44450">
              <a:noAutofit/>
            </a:bodyPr>
            <a:lstStyle/>
            <a:p>
              <a:pPr indent="0" lvl="0" marL="0" marR="0" rtl="0" algn="r">
                <a:spcBef>
                  <a:spcPts val="0"/>
                </a:spcBef>
                <a:spcAft>
                  <a:spcPts val="0"/>
                </a:spcAft>
                <a:buSzPct val="25000"/>
                <a:buNone/>
              </a:pPr>
              <a:r>
                <a:rPr lang="el-GR" sz="1800">
                  <a:solidFill>
                    <a:schemeClr val="lt1"/>
                  </a:solidFill>
                  <a:latin typeface="Arial"/>
                  <a:ea typeface="Arial"/>
                  <a:cs typeface="Arial"/>
                  <a:sym typeface="Arial"/>
                </a:rPr>
                <a:t>2</a:t>
              </a:r>
            </a:p>
          </p:txBody>
        </p:sp>
        <p:sp>
          <p:nvSpPr>
            <p:cNvPr id="7017" name="Shape 7017"/>
            <p:cNvSpPr/>
            <p:nvPr/>
          </p:nvSpPr>
          <p:spPr>
            <a:xfrm>
              <a:off x="396" y="2061"/>
              <a:ext cx="194" cy="228"/>
            </a:xfrm>
            <a:prstGeom prst="rect">
              <a:avLst/>
            </a:prstGeom>
            <a:noFill/>
            <a:ln>
              <a:noFill/>
            </a:ln>
          </p:spPr>
          <p:txBody>
            <a:bodyPr anchorCtr="0" anchor="t" bIns="44450" lIns="90475" rIns="90475" tIns="44450">
              <a:noAutofit/>
            </a:bodyPr>
            <a:lstStyle/>
            <a:p>
              <a:pPr indent="0" lvl="0" marL="0" marR="0" rtl="0" algn="r">
                <a:spcBef>
                  <a:spcPts val="0"/>
                </a:spcBef>
                <a:spcAft>
                  <a:spcPts val="0"/>
                </a:spcAft>
                <a:buSzPct val="25000"/>
                <a:buNone/>
              </a:pPr>
              <a:r>
                <a:rPr lang="el-GR" sz="1800">
                  <a:solidFill>
                    <a:schemeClr val="lt1"/>
                  </a:solidFill>
                  <a:latin typeface="Arial"/>
                  <a:ea typeface="Arial"/>
                  <a:cs typeface="Arial"/>
                  <a:sym typeface="Arial"/>
                </a:rPr>
                <a:t>3</a:t>
              </a:r>
            </a:p>
          </p:txBody>
        </p:sp>
        <p:sp>
          <p:nvSpPr>
            <p:cNvPr id="7018" name="Shape 7018"/>
            <p:cNvSpPr/>
            <p:nvPr/>
          </p:nvSpPr>
          <p:spPr>
            <a:xfrm>
              <a:off x="396" y="1613"/>
              <a:ext cx="194" cy="228"/>
            </a:xfrm>
            <a:prstGeom prst="rect">
              <a:avLst/>
            </a:prstGeom>
            <a:noFill/>
            <a:ln>
              <a:noFill/>
            </a:ln>
          </p:spPr>
          <p:txBody>
            <a:bodyPr anchorCtr="0" anchor="t" bIns="44450" lIns="90475" rIns="90475" tIns="44450">
              <a:noAutofit/>
            </a:bodyPr>
            <a:lstStyle/>
            <a:p>
              <a:pPr indent="0" lvl="0" marL="0" marR="0" rtl="0" algn="r">
                <a:spcBef>
                  <a:spcPts val="0"/>
                </a:spcBef>
                <a:spcAft>
                  <a:spcPts val="0"/>
                </a:spcAft>
                <a:buSzPct val="25000"/>
                <a:buNone/>
              </a:pPr>
              <a:r>
                <a:rPr lang="el-GR" sz="1800">
                  <a:solidFill>
                    <a:schemeClr val="lt1"/>
                  </a:solidFill>
                  <a:latin typeface="Arial"/>
                  <a:ea typeface="Arial"/>
                  <a:cs typeface="Arial"/>
                  <a:sym typeface="Arial"/>
                </a:rPr>
                <a:t>4</a:t>
              </a:r>
            </a:p>
          </p:txBody>
        </p:sp>
        <p:sp>
          <p:nvSpPr>
            <p:cNvPr id="7019" name="Shape 7019"/>
            <p:cNvSpPr/>
            <p:nvPr/>
          </p:nvSpPr>
          <p:spPr>
            <a:xfrm>
              <a:off x="396" y="1168"/>
              <a:ext cx="194" cy="228"/>
            </a:xfrm>
            <a:prstGeom prst="rect">
              <a:avLst/>
            </a:prstGeom>
            <a:noFill/>
            <a:ln>
              <a:noFill/>
            </a:ln>
          </p:spPr>
          <p:txBody>
            <a:bodyPr anchorCtr="0" anchor="t" bIns="44450" lIns="90475" rIns="90475" tIns="44450">
              <a:noAutofit/>
            </a:bodyPr>
            <a:lstStyle/>
            <a:p>
              <a:pPr indent="0" lvl="0" marL="0" marR="0" rtl="0" algn="r">
                <a:spcBef>
                  <a:spcPts val="0"/>
                </a:spcBef>
                <a:spcAft>
                  <a:spcPts val="0"/>
                </a:spcAft>
                <a:buSzPct val="25000"/>
                <a:buNone/>
              </a:pPr>
              <a:r>
                <a:rPr lang="el-GR" sz="1800">
                  <a:solidFill>
                    <a:schemeClr val="lt1"/>
                  </a:solidFill>
                  <a:latin typeface="Arial"/>
                  <a:ea typeface="Arial"/>
                  <a:cs typeface="Arial"/>
                  <a:sym typeface="Arial"/>
                </a:rPr>
                <a:t>5</a:t>
              </a:r>
            </a:p>
          </p:txBody>
        </p:sp>
        <p:cxnSp>
          <p:nvCxnSpPr>
            <p:cNvPr id="7020" name="Shape 7020"/>
            <p:cNvCxnSpPr/>
            <p:nvPr/>
          </p:nvCxnSpPr>
          <p:spPr>
            <a:xfrm rot="10800000">
              <a:off x="652" y="1263"/>
              <a:ext cx="0" cy="2253"/>
            </a:xfrm>
            <a:prstGeom prst="straightConnector1">
              <a:avLst/>
            </a:prstGeom>
            <a:noFill/>
            <a:ln cap="flat" cmpd="sng" w="28575">
              <a:solidFill>
                <a:schemeClr val="lt1"/>
              </a:solidFill>
              <a:prstDash val="solid"/>
              <a:round/>
              <a:headEnd len="med" w="med" type="none"/>
              <a:tailEnd len="med" w="med" type="none"/>
            </a:ln>
          </p:spPr>
        </p:cxnSp>
        <p:cxnSp>
          <p:nvCxnSpPr>
            <p:cNvPr id="7021" name="Shape 7021"/>
            <p:cNvCxnSpPr/>
            <p:nvPr/>
          </p:nvCxnSpPr>
          <p:spPr>
            <a:xfrm>
              <a:off x="584" y="3506"/>
              <a:ext cx="60" cy="0"/>
            </a:xfrm>
            <a:prstGeom prst="straightConnector1">
              <a:avLst/>
            </a:prstGeom>
            <a:noFill/>
            <a:ln cap="flat" cmpd="sng" w="28575">
              <a:solidFill>
                <a:schemeClr val="lt1"/>
              </a:solidFill>
              <a:prstDash val="solid"/>
              <a:round/>
              <a:headEnd len="med" w="med" type="none"/>
              <a:tailEnd len="med" w="med" type="none"/>
            </a:ln>
          </p:spPr>
        </p:cxnSp>
        <p:cxnSp>
          <p:nvCxnSpPr>
            <p:cNvPr id="7022" name="Shape 7022"/>
            <p:cNvCxnSpPr/>
            <p:nvPr/>
          </p:nvCxnSpPr>
          <p:spPr>
            <a:xfrm>
              <a:off x="584" y="3062"/>
              <a:ext cx="60" cy="0"/>
            </a:xfrm>
            <a:prstGeom prst="straightConnector1">
              <a:avLst/>
            </a:prstGeom>
            <a:noFill/>
            <a:ln cap="flat" cmpd="sng" w="28575">
              <a:solidFill>
                <a:schemeClr val="lt1"/>
              </a:solidFill>
              <a:prstDash val="solid"/>
              <a:round/>
              <a:headEnd len="med" w="med" type="none"/>
              <a:tailEnd len="med" w="med" type="none"/>
            </a:ln>
          </p:spPr>
        </p:cxnSp>
        <p:cxnSp>
          <p:nvCxnSpPr>
            <p:cNvPr id="7023" name="Shape 7023"/>
            <p:cNvCxnSpPr/>
            <p:nvPr/>
          </p:nvCxnSpPr>
          <p:spPr>
            <a:xfrm>
              <a:off x="584" y="2614"/>
              <a:ext cx="60" cy="0"/>
            </a:xfrm>
            <a:prstGeom prst="straightConnector1">
              <a:avLst/>
            </a:prstGeom>
            <a:noFill/>
            <a:ln cap="flat" cmpd="sng" w="28575">
              <a:solidFill>
                <a:schemeClr val="lt1"/>
              </a:solidFill>
              <a:prstDash val="solid"/>
              <a:round/>
              <a:headEnd len="med" w="med" type="none"/>
              <a:tailEnd len="med" w="med" type="none"/>
            </a:ln>
          </p:spPr>
        </p:cxnSp>
        <p:cxnSp>
          <p:nvCxnSpPr>
            <p:cNvPr id="7024" name="Shape 7024"/>
            <p:cNvCxnSpPr/>
            <p:nvPr/>
          </p:nvCxnSpPr>
          <p:spPr>
            <a:xfrm>
              <a:off x="584" y="2168"/>
              <a:ext cx="60" cy="0"/>
            </a:xfrm>
            <a:prstGeom prst="straightConnector1">
              <a:avLst/>
            </a:prstGeom>
            <a:noFill/>
            <a:ln cap="flat" cmpd="sng" w="28575">
              <a:solidFill>
                <a:schemeClr val="lt1"/>
              </a:solidFill>
              <a:prstDash val="solid"/>
              <a:round/>
              <a:headEnd len="med" w="med" type="none"/>
              <a:tailEnd len="med" w="med" type="none"/>
            </a:ln>
          </p:spPr>
        </p:cxnSp>
        <p:cxnSp>
          <p:nvCxnSpPr>
            <p:cNvPr id="7025" name="Shape 7025"/>
            <p:cNvCxnSpPr/>
            <p:nvPr/>
          </p:nvCxnSpPr>
          <p:spPr>
            <a:xfrm>
              <a:off x="584" y="1719"/>
              <a:ext cx="60" cy="0"/>
            </a:xfrm>
            <a:prstGeom prst="straightConnector1">
              <a:avLst/>
            </a:prstGeom>
            <a:noFill/>
            <a:ln cap="flat" cmpd="sng" w="28575">
              <a:solidFill>
                <a:schemeClr val="lt1"/>
              </a:solidFill>
              <a:prstDash val="solid"/>
              <a:round/>
              <a:headEnd len="med" w="med" type="none"/>
              <a:tailEnd len="med" w="med" type="none"/>
            </a:ln>
          </p:spPr>
        </p:cxnSp>
        <p:cxnSp>
          <p:nvCxnSpPr>
            <p:cNvPr id="7026" name="Shape 7026"/>
            <p:cNvCxnSpPr/>
            <p:nvPr/>
          </p:nvCxnSpPr>
          <p:spPr>
            <a:xfrm flipH="1" rot="10800000">
              <a:off x="592" y="1263"/>
              <a:ext cx="59" cy="0"/>
            </a:xfrm>
            <a:prstGeom prst="straightConnector1">
              <a:avLst/>
            </a:prstGeom>
            <a:noFill/>
            <a:ln cap="flat" cmpd="sng" w="28575">
              <a:solidFill>
                <a:schemeClr val="lt1"/>
              </a:solidFill>
              <a:prstDash val="solid"/>
              <a:round/>
              <a:headEnd len="med" w="med" type="none"/>
              <a:tailEnd len="med" w="med" type="none"/>
            </a:ln>
          </p:spPr>
        </p:cxnSp>
        <p:grpSp>
          <p:nvGrpSpPr>
            <p:cNvPr id="7027" name="Shape 7027"/>
            <p:cNvGrpSpPr/>
            <p:nvPr/>
          </p:nvGrpSpPr>
          <p:grpSpPr>
            <a:xfrm>
              <a:off x="1023" y="2993"/>
              <a:ext cx="84" cy="265"/>
              <a:chOff x="1904" y="3164"/>
              <a:chExt cx="88" cy="274"/>
            </a:xfrm>
          </p:grpSpPr>
          <p:cxnSp>
            <p:nvCxnSpPr>
              <p:cNvPr id="7028" name="Shape 7028"/>
              <p:cNvCxnSpPr/>
              <p:nvPr/>
            </p:nvCxnSpPr>
            <p:spPr>
              <a:xfrm>
                <a:off x="1904" y="3164"/>
                <a:ext cx="88" cy="0"/>
              </a:xfrm>
              <a:prstGeom prst="straightConnector1">
                <a:avLst/>
              </a:prstGeom>
              <a:noFill/>
              <a:ln cap="flat" cmpd="sng" w="28575">
                <a:solidFill>
                  <a:schemeClr val="lt1"/>
                </a:solidFill>
                <a:prstDash val="solid"/>
                <a:round/>
                <a:headEnd len="med" w="med" type="none"/>
                <a:tailEnd len="med" w="med" type="none"/>
              </a:ln>
            </p:spPr>
          </p:cxnSp>
          <p:cxnSp>
            <p:nvCxnSpPr>
              <p:cNvPr id="7029" name="Shape 7029"/>
              <p:cNvCxnSpPr/>
              <p:nvPr/>
            </p:nvCxnSpPr>
            <p:spPr>
              <a:xfrm>
                <a:off x="1948" y="3169"/>
                <a:ext cx="0" cy="270"/>
              </a:xfrm>
              <a:prstGeom prst="straightConnector1">
                <a:avLst/>
              </a:prstGeom>
              <a:noFill/>
              <a:ln cap="flat" cmpd="sng" w="28575">
                <a:solidFill>
                  <a:schemeClr val="lt1"/>
                </a:solidFill>
                <a:prstDash val="solid"/>
                <a:round/>
                <a:headEnd len="med" w="med" type="none"/>
                <a:tailEnd len="med" w="med" type="none"/>
              </a:ln>
            </p:spPr>
          </p:cxnSp>
        </p:grpSp>
        <p:grpSp>
          <p:nvGrpSpPr>
            <p:cNvPr id="7030" name="Shape 7030"/>
            <p:cNvGrpSpPr/>
            <p:nvPr/>
          </p:nvGrpSpPr>
          <p:grpSpPr>
            <a:xfrm>
              <a:off x="1268" y="1516"/>
              <a:ext cx="83" cy="509"/>
              <a:chOff x="2161" y="1638"/>
              <a:chExt cx="88" cy="526"/>
            </a:xfrm>
          </p:grpSpPr>
          <p:cxnSp>
            <p:nvCxnSpPr>
              <p:cNvPr id="7031" name="Shape 7031"/>
              <p:cNvCxnSpPr/>
              <p:nvPr/>
            </p:nvCxnSpPr>
            <p:spPr>
              <a:xfrm>
                <a:off x="2161" y="1638"/>
                <a:ext cx="88" cy="0"/>
              </a:xfrm>
              <a:prstGeom prst="straightConnector1">
                <a:avLst/>
              </a:prstGeom>
              <a:noFill/>
              <a:ln cap="flat" cmpd="sng" w="28575">
                <a:solidFill>
                  <a:schemeClr val="lt1"/>
                </a:solidFill>
                <a:prstDash val="solid"/>
                <a:round/>
                <a:headEnd len="med" w="med" type="none"/>
                <a:tailEnd len="med" w="med" type="none"/>
              </a:ln>
            </p:spPr>
          </p:cxnSp>
          <p:cxnSp>
            <p:nvCxnSpPr>
              <p:cNvPr id="7032" name="Shape 7032"/>
              <p:cNvCxnSpPr/>
              <p:nvPr/>
            </p:nvCxnSpPr>
            <p:spPr>
              <a:xfrm>
                <a:off x="2204" y="1643"/>
                <a:ext cx="0" cy="522"/>
              </a:xfrm>
              <a:prstGeom prst="straightConnector1">
                <a:avLst/>
              </a:prstGeom>
              <a:noFill/>
              <a:ln cap="flat" cmpd="sng" w="28575">
                <a:solidFill>
                  <a:schemeClr val="lt1"/>
                </a:solidFill>
                <a:prstDash val="solid"/>
                <a:round/>
                <a:headEnd len="med" w="med" type="none"/>
                <a:tailEnd len="med" w="med" type="none"/>
              </a:ln>
            </p:spPr>
          </p:cxnSp>
        </p:grpSp>
        <p:grpSp>
          <p:nvGrpSpPr>
            <p:cNvPr id="7033" name="Shape 7033"/>
            <p:cNvGrpSpPr/>
            <p:nvPr/>
          </p:nvGrpSpPr>
          <p:grpSpPr>
            <a:xfrm>
              <a:off x="1819" y="2706"/>
              <a:ext cx="83" cy="396"/>
              <a:chOff x="2728" y="2869"/>
              <a:chExt cx="88" cy="410"/>
            </a:xfrm>
          </p:grpSpPr>
          <p:cxnSp>
            <p:nvCxnSpPr>
              <p:cNvPr id="7034" name="Shape 7034"/>
              <p:cNvCxnSpPr/>
              <p:nvPr/>
            </p:nvCxnSpPr>
            <p:spPr>
              <a:xfrm>
                <a:off x="2728" y="2869"/>
                <a:ext cx="88" cy="0"/>
              </a:xfrm>
              <a:prstGeom prst="straightConnector1">
                <a:avLst/>
              </a:prstGeom>
              <a:noFill/>
              <a:ln cap="flat" cmpd="sng" w="28575">
                <a:solidFill>
                  <a:schemeClr val="lt1"/>
                </a:solidFill>
                <a:prstDash val="solid"/>
                <a:round/>
                <a:headEnd len="med" w="med" type="none"/>
                <a:tailEnd len="med" w="med" type="none"/>
              </a:ln>
            </p:spPr>
          </p:cxnSp>
          <p:cxnSp>
            <p:nvCxnSpPr>
              <p:cNvPr id="7035" name="Shape 7035"/>
              <p:cNvCxnSpPr/>
              <p:nvPr/>
            </p:nvCxnSpPr>
            <p:spPr>
              <a:xfrm>
                <a:off x="2771" y="2872"/>
                <a:ext cx="0" cy="406"/>
              </a:xfrm>
              <a:prstGeom prst="straightConnector1">
                <a:avLst/>
              </a:prstGeom>
              <a:noFill/>
              <a:ln cap="flat" cmpd="sng" w="28575">
                <a:solidFill>
                  <a:schemeClr val="lt1"/>
                </a:solidFill>
                <a:prstDash val="solid"/>
                <a:round/>
                <a:headEnd len="med" w="med" type="none"/>
                <a:tailEnd len="med" w="med" type="none"/>
              </a:ln>
            </p:spPr>
          </p:cxnSp>
        </p:grpSp>
        <p:grpSp>
          <p:nvGrpSpPr>
            <p:cNvPr id="7036" name="Shape 7036"/>
            <p:cNvGrpSpPr/>
            <p:nvPr/>
          </p:nvGrpSpPr>
          <p:grpSpPr>
            <a:xfrm>
              <a:off x="2048" y="1445"/>
              <a:ext cx="83" cy="564"/>
              <a:chOff x="2981" y="1564"/>
              <a:chExt cx="88" cy="584"/>
            </a:xfrm>
          </p:grpSpPr>
          <p:cxnSp>
            <p:nvCxnSpPr>
              <p:cNvPr id="7037" name="Shape 7037"/>
              <p:cNvCxnSpPr/>
              <p:nvPr/>
            </p:nvCxnSpPr>
            <p:spPr>
              <a:xfrm>
                <a:off x="2981" y="1564"/>
                <a:ext cx="88" cy="0"/>
              </a:xfrm>
              <a:prstGeom prst="straightConnector1">
                <a:avLst/>
              </a:prstGeom>
              <a:noFill/>
              <a:ln cap="flat" cmpd="sng" w="28575">
                <a:solidFill>
                  <a:schemeClr val="lt1"/>
                </a:solidFill>
                <a:prstDash val="solid"/>
                <a:round/>
                <a:headEnd len="med" w="med" type="none"/>
                <a:tailEnd len="med" w="med" type="none"/>
              </a:ln>
            </p:spPr>
          </p:cxnSp>
          <p:cxnSp>
            <p:nvCxnSpPr>
              <p:cNvPr id="7038" name="Shape 7038"/>
              <p:cNvCxnSpPr/>
              <p:nvPr/>
            </p:nvCxnSpPr>
            <p:spPr>
              <a:xfrm>
                <a:off x="3026" y="1568"/>
                <a:ext cx="0" cy="580"/>
              </a:xfrm>
              <a:prstGeom prst="straightConnector1">
                <a:avLst/>
              </a:prstGeom>
              <a:noFill/>
              <a:ln cap="flat" cmpd="sng" w="28575">
                <a:solidFill>
                  <a:schemeClr val="lt1"/>
                </a:solidFill>
                <a:prstDash val="solid"/>
                <a:round/>
                <a:headEnd len="med" w="med" type="none"/>
                <a:tailEnd len="med" w="med" type="none"/>
              </a:ln>
            </p:spPr>
          </p:cxnSp>
        </p:grpSp>
        <p:grpSp>
          <p:nvGrpSpPr>
            <p:cNvPr id="7039" name="Shape 7039"/>
            <p:cNvGrpSpPr/>
            <p:nvPr/>
          </p:nvGrpSpPr>
          <p:grpSpPr>
            <a:xfrm>
              <a:off x="2606" y="3356"/>
              <a:ext cx="83" cy="71"/>
              <a:chOff x="3556" y="3540"/>
              <a:chExt cx="88" cy="74"/>
            </a:xfrm>
          </p:grpSpPr>
          <p:cxnSp>
            <p:nvCxnSpPr>
              <p:cNvPr id="7040" name="Shape 7040"/>
              <p:cNvCxnSpPr/>
              <p:nvPr/>
            </p:nvCxnSpPr>
            <p:spPr>
              <a:xfrm>
                <a:off x="3556" y="3540"/>
                <a:ext cx="88" cy="0"/>
              </a:xfrm>
              <a:prstGeom prst="straightConnector1">
                <a:avLst/>
              </a:prstGeom>
              <a:noFill/>
              <a:ln cap="flat" cmpd="sng" w="28575">
                <a:solidFill>
                  <a:schemeClr val="lt1"/>
                </a:solidFill>
                <a:prstDash val="solid"/>
                <a:round/>
                <a:headEnd len="med" w="med" type="none"/>
                <a:tailEnd len="med" w="med" type="none"/>
              </a:ln>
            </p:spPr>
          </p:cxnSp>
          <p:cxnSp>
            <p:nvCxnSpPr>
              <p:cNvPr id="7041" name="Shape 7041"/>
              <p:cNvCxnSpPr/>
              <p:nvPr/>
            </p:nvCxnSpPr>
            <p:spPr>
              <a:xfrm>
                <a:off x="3600" y="3543"/>
                <a:ext cx="0" cy="71"/>
              </a:xfrm>
              <a:prstGeom prst="straightConnector1">
                <a:avLst/>
              </a:prstGeom>
              <a:noFill/>
              <a:ln cap="flat" cmpd="sng" w="28575">
                <a:solidFill>
                  <a:schemeClr val="lt1"/>
                </a:solidFill>
                <a:prstDash val="solid"/>
                <a:round/>
                <a:headEnd len="med" w="med" type="none"/>
                <a:tailEnd len="med" w="med" type="none"/>
              </a:ln>
            </p:spPr>
          </p:cxnSp>
        </p:grpSp>
        <p:grpSp>
          <p:nvGrpSpPr>
            <p:cNvPr id="7042" name="Shape 7042"/>
            <p:cNvGrpSpPr/>
            <p:nvPr/>
          </p:nvGrpSpPr>
          <p:grpSpPr>
            <a:xfrm>
              <a:off x="2835" y="3293"/>
              <a:ext cx="83" cy="71"/>
              <a:chOff x="3809" y="3475"/>
              <a:chExt cx="88" cy="74"/>
            </a:xfrm>
          </p:grpSpPr>
          <p:cxnSp>
            <p:nvCxnSpPr>
              <p:cNvPr id="7043" name="Shape 7043"/>
              <p:cNvCxnSpPr/>
              <p:nvPr/>
            </p:nvCxnSpPr>
            <p:spPr>
              <a:xfrm>
                <a:off x="3809" y="3475"/>
                <a:ext cx="88" cy="0"/>
              </a:xfrm>
              <a:prstGeom prst="straightConnector1">
                <a:avLst/>
              </a:prstGeom>
              <a:noFill/>
              <a:ln cap="flat" cmpd="sng" w="28575">
                <a:solidFill>
                  <a:schemeClr val="lt1"/>
                </a:solidFill>
                <a:prstDash val="solid"/>
                <a:round/>
                <a:headEnd len="med" w="med" type="none"/>
                <a:tailEnd len="med" w="med" type="none"/>
              </a:ln>
            </p:spPr>
          </p:cxnSp>
          <p:cxnSp>
            <p:nvCxnSpPr>
              <p:cNvPr id="7044" name="Shape 7044"/>
              <p:cNvCxnSpPr/>
              <p:nvPr/>
            </p:nvCxnSpPr>
            <p:spPr>
              <a:xfrm>
                <a:off x="3852" y="3479"/>
                <a:ext cx="0" cy="70"/>
              </a:xfrm>
              <a:prstGeom prst="straightConnector1">
                <a:avLst/>
              </a:prstGeom>
              <a:noFill/>
              <a:ln cap="flat" cmpd="sng" w="28575">
                <a:solidFill>
                  <a:schemeClr val="lt1"/>
                </a:solidFill>
                <a:prstDash val="solid"/>
                <a:round/>
                <a:headEnd len="med" w="med" type="none"/>
                <a:tailEnd len="med" w="med" type="none"/>
              </a:ln>
            </p:spPr>
          </p:cxnSp>
        </p:grpSp>
        <p:grpSp>
          <p:nvGrpSpPr>
            <p:cNvPr id="7045" name="Shape 7045"/>
            <p:cNvGrpSpPr/>
            <p:nvPr/>
          </p:nvGrpSpPr>
          <p:grpSpPr>
            <a:xfrm>
              <a:off x="3375" y="3204"/>
              <a:ext cx="83" cy="106"/>
              <a:chOff x="4368" y="3383"/>
              <a:chExt cx="88" cy="110"/>
            </a:xfrm>
          </p:grpSpPr>
          <p:cxnSp>
            <p:nvCxnSpPr>
              <p:cNvPr id="7046" name="Shape 7046"/>
              <p:cNvCxnSpPr/>
              <p:nvPr/>
            </p:nvCxnSpPr>
            <p:spPr>
              <a:xfrm>
                <a:off x="4368" y="3383"/>
                <a:ext cx="88" cy="0"/>
              </a:xfrm>
              <a:prstGeom prst="straightConnector1">
                <a:avLst/>
              </a:prstGeom>
              <a:noFill/>
              <a:ln cap="flat" cmpd="sng" w="28575">
                <a:solidFill>
                  <a:schemeClr val="lt1"/>
                </a:solidFill>
                <a:prstDash val="solid"/>
                <a:round/>
                <a:headEnd len="med" w="med" type="none"/>
                <a:tailEnd len="med" w="med" type="none"/>
              </a:ln>
            </p:spPr>
          </p:cxnSp>
          <p:cxnSp>
            <p:nvCxnSpPr>
              <p:cNvPr id="7047" name="Shape 7047"/>
              <p:cNvCxnSpPr/>
              <p:nvPr/>
            </p:nvCxnSpPr>
            <p:spPr>
              <a:xfrm>
                <a:off x="4411" y="3386"/>
                <a:ext cx="0" cy="107"/>
              </a:xfrm>
              <a:prstGeom prst="straightConnector1">
                <a:avLst/>
              </a:prstGeom>
              <a:noFill/>
              <a:ln cap="flat" cmpd="sng" w="28575">
                <a:solidFill>
                  <a:schemeClr val="lt1"/>
                </a:solidFill>
                <a:prstDash val="solid"/>
                <a:round/>
                <a:headEnd len="med" w="med" type="none"/>
                <a:tailEnd len="med" w="med" type="none"/>
              </a:ln>
            </p:spPr>
          </p:cxnSp>
        </p:grpSp>
        <p:grpSp>
          <p:nvGrpSpPr>
            <p:cNvPr id="7048" name="Shape 7048"/>
            <p:cNvGrpSpPr/>
            <p:nvPr/>
          </p:nvGrpSpPr>
          <p:grpSpPr>
            <a:xfrm>
              <a:off x="3608" y="3012"/>
              <a:ext cx="83" cy="179"/>
              <a:chOff x="4620" y="3186"/>
              <a:chExt cx="88" cy="185"/>
            </a:xfrm>
          </p:grpSpPr>
          <p:cxnSp>
            <p:nvCxnSpPr>
              <p:cNvPr id="7049" name="Shape 7049"/>
              <p:cNvCxnSpPr/>
              <p:nvPr/>
            </p:nvCxnSpPr>
            <p:spPr>
              <a:xfrm>
                <a:off x="4620" y="3186"/>
                <a:ext cx="88" cy="0"/>
              </a:xfrm>
              <a:prstGeom prst="straightConnector1">
                <a:avLst/>
              </a:prstGeom>
              <a:noFill/>
              <a:ln cap="flat" cmpd="sng" w="28575">
                <a:solidFill>
                  <a:schemeClr val="lt1"/>
                </a:solidFill>
                <a:prstDash val="solid"/>
                <a:round/>
                <a:headEnd len="med" w="med" type="none"/>
                <a:tailEnd len="med" w="med" type="none"/>
              </a:ln>
            </p:spPr>
          </p:cxnSp>
          <p:cxnSp>
            <p:nvCxnSpPr>
              <p:cNvPr id="7050" name="Shape 7050"/>
              <p:cNvCxnSpPr/>
              <p:nvPr/>
            </p:nvCxnSpPr>
            <p:spPr>
              <a:xfrm>
                <a:off x="4665" y="3189"/>
                <a:ext cx="0" cy="181"/>
              </a:xfrm>
              <a:prstGeom prst="straightConnector1">
                <a:avLst/>
              </a:prstGeom>
              <a:noFill/>
              <a:ln cap="flat" cmpd="sng" w="28575">
                <a:solidFill>
                  <a:schemeClr val="lt1"/>
                </a:solidFill>
                <a:prstDash val="solid"/>
                <a:round/>
                <a:headEnd len="med" w="med" type="none"/>
                <a:tailEnd len="med" w="med" type="none"/>
              </a:ln>
            </p:spPr>
          </p:cxnSp>
        </p:grpSp>
        <p:sp>
          <p:nvSpPr>
            <p:cNvPr id="7051" name="Shape 7051"/>
            <p:cNvSpPr/>
            <p:nvPr/>
          </p:nvSpPr>
          <p:spPr>
            <a:xfrm>
              <a:off x="959" y="3144"/>
              <a:ext cx="238" cy="358"/>
            </a:xfrm>
            <a:prstGeom prst="rect">
              <a:avLst/>
            </a:prstGeom>
            <a:gradFill>
              <a:gsLst>
                <a:gs pos="0">
                  <a:srgbClr val="005A5A"/>
                </a:gs>
                <a:gs pos="50000">
                  <a:schemeClr val="dk2"/>
                </a:gs>
                <a:gs pos="100000">
                  <a:srgbClr val="005A5A"/>
                </a:gs>
              </a:gsLst>
              <a:lin ang="0" scaled="0"/>
            </a:gra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052" name="Shape 7052"/>
            <p:cNvSpPr/>
            <p:nvPr/>
          </p:nvSpPr>
          <p:spPr>
            <a:xfrm>
              <a:off x="1189" y="1993"/>
              <a:ext cx="238" cy="1510"/>
            </a:xfrm>
            <a:prstGeom prst="rect">
              <a:avLst/>
            </a:prstGeom>
            <a:gradFill>
              <a:gsLst>
                <a:gs pos="0">
                  <a:srgbClr val="616161"/>
                </a:gs>
                <a:gs pos="50000">
                  <a:srgbClr val="BCBCBC"/>
                </a:gs>
                <a:gs pos="100000">
                  <a:srgbClr val="616161"/>
                </a:gs>
              </a:gsLst>
              <a:lin ang="0" scaled="0"/>
            </a:gra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053" name="Shape 7053"/>
            <p:cNvSpPr/>
            <p:nvPr/>
          </p:nvSpPr>
          <p:spPr>
            <a:xfrm>
              <a:off x="1738" y="3026"/>
              <a:ext cx="238" cy="477"/>
            </a:xfrm>
            <a:prstGeom prst="rect">
              <a:avLst/>
            </a:prstGeom>
            <a:gradFill>
              <a:gsLst>
                <a:gs pos="0">
                  <a:srgbClr val="005A5A"/>
                </a:gs>
                <a:gs pos="50000">
                  <a:schemeClr val="dk2"/>
                </a:gs>
                <a:gs pos="100000">
                  <a:srgbClr val="005A5A"/>
                </a:gs>
              </a:gsLst>
              <a:lin ang="0" scaled="0"/>
            </a:gra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054" name="Shape 7054"/>
            <p:cNvSpPr/>
            <p:nvPr/>
          </p:nvSpPr>
          <p:spPr>
            <a:xfrm>
              <a:off x="1970" y="1962"/>
              <a:ext cx="238" cy="1540"/>
            </a:xfrm>
            <a:prstGeom prst="rect">
              <a:avLst/>
            </a:prstGeom>
            <a:gradFill>
              <a:gsLst>
                <a:gs pos="0">
                  <a:srgbClr val="616161"/>
                </a:gs>
                <a:gs pos="50000">
                  <a:srgbClr val="BCBCBC"/>
                </a:gs>
                <a:gs pos="100000">
                  <a:srgbClr val="616161"/>
                </a:gs>
              </a:gsLst>
              <a:lin ang="0" scaled="0"/>
            </a:gra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055" name="Shape 7055"/>
            <p:cNvSpPr/>
            <p:nvPr/>
          </p:nvSpPr>
          <p:spPr>
            <a:xfrm>
              <a:off x="2526" y="3393"/>
              <a:ext cx="237" cy="110"/>
            </a:xfrm>
            <a:prstGeom prst="rect">
              <a:avLst/>
            </a:prstGeom>
            <a:gradFill>
              <a:gsLst>
                <a:gs pos="0">
                  <a:srgbClr val="005A5A"/>
                </a:gs>
                <a:gs pos="50000">
                  <a:schemeClr val="dk2"/>
                </a:gs>
                <a:gs pos="100000">
                  <a:srgbClr val="005A5A"/>
                </a:gs>
              </a:gsLst>
              <a:lin ang="0" scaled="0"/>
            </a:gra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056" name="Shape 7056"/>
            <p:cNvSpPr/>
            <p:nvPr/>
          </p:nvSpPr>
          <p:spPr>
            <a:xfrm>
              <a:off x="2756" y="3329"/>
              <a:ext cx="237" cy="173"/>
            </a:xfrm>
            <a:prstGeom prst="rect">
              <a:avLst/>
            </a:prstGeom>
            <a:gradFill>
              <a:gsLst>
                <a:gs pos="0">
                  <a:srgbClr val="616161"/>
                </a:gs>
                <a:gs pos="50000">
                  <a:srgbClr val="BCBCBC"/>
                </a:gs>
                <a:gs pos="100000">
                  <a:srgbClr val="616161"/>
                </a:gs>
              </a:gsLst>
              <a:lin ang="0" scaled="0"/>
            </a:gra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057" name="Shape 7057"/>
            <p:cNvSpPr/>
            <p:nvPr/>
          </p:nvSpPr>
          <p:spPr>
            <a:xfrm>
              <a:off x="3295" y="3281"/>
              <a:ext cx="237" cy="221"/>
            </a:xfrm>
            <a:prstGeom prst="rect">
              <a:avLst/>
            </a:prstGeom>
            <a:gradFill>
              <a:gsLst>
                <a:gs pos="0">
                  <a:srgbClr val="005A5A"/>
                </a:gs>
                <a:gs pos="50000">
                  <a:schemeClr val="dk2"/>
                </a:gs>
                <a:gs pos="100000">
                  <a:srgbClr val="005A5A"/>
                </a:gs>
              </a:gsLst>
              <a:lin ang="0" scaled="0"/>
            </a:gra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058" name="Shape 7058"/>
            <p:cNvSpPr/>
            <p:nvPr/>
          </p:nvSpPr>
          <p:spPr>
            <a:xfrm>
              <a:off x="3529" y="3161"/>
              <a:ext cx="238" cy="342"/>
            </a:xfrm>
            <a:prstGeom prst="rect">
              <a:avLst/>
            </a:prstGeom>
            <a:gradFill>
              <a:gsLst>
                <a:gs pos="0">
                  <a:srgbClr val="616161"/>
                </a:gs>
                <a:gs pos="50000">
                  <a:srgbClr val="BCBCBC"/>
                </a:gs>
                <a:gs pos="100000">
                  <a:srgbClr val="616161"/>
                </a:gs>
              </a:gsLst>
              <a:lin ang="0" scaled="0"/>
            </a:gra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cxnSp>
          <p:nvCxnSpPr>
            <p:cNvPr id="7059" name="Shape 7059"/>
            <p:cNvCxnSpPr/>
            <p:nvPr/>
          </p:nvCxnSpPr>
          <p:spPr>
            <a:xfrm>
              <a:off x="642" y="3506"/>
              <a:ext cx="3386" cy="0"/>
            </a:xfrm>
            <a:prstGeom prst="straightConnector1">
              <a:avLst/>
            </a:prstGeom>
            <a:noFill/>
            <a:ln cap="flat" cmpd="sng" w="28575">
              <a:solidFill>
                <a:schemeClr val="lt1"/>
              </a:solidFill>
              <a:prstDash val="solid"/>
              <a:round/>
              <a:headEnd len="med" w="med" type="none"/>
              <a:tailEnd len="med" w="med" type="none"/>
            </a:ln>
          </p:spPr>
        </p:cxn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363636"/>
        </a:solidFill>
      </p:bgPr>
    </p:bg>
    <p:spTree>
      <p:nvGrpSpPr>
        <p:cNvPr id="117" name="Shape 117"/>
        <p:cNvGrpSpPr/>
        <p:nvPr/>
      </p:nvGrpSpPr>
      <p:grpSpPr>
        <a:xfrm>
          <a:off x="0" y="0"/>
          <a:ext cx="0" cy="0"/>
          <a:chOff x="0" y="0"/>
          <a:chExt cx="0" cy="0"/>
        </a:xfrm>
      </p:grpSpPr>
      <p:sp>
        <p:nvSpPr>
          <p:cNvPr id="118" name="Shape 118"/>
          <p:cNvSpPr txBox="1"/>
          <p:nvPr>
            <p:ph type="ctrTitle"/>
          </p:nvPr>
        </p:nvSpPr>
        <p:spPr>
          <a:xfrm>
            <a:off x="0" y="188913"/>
            <a:ext cx="9144000" cy="1439862"/>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4000" u="none" cap="none" strike="noStrike">
                <a:solidFill>
                  <a:srgbClr val="FF6600"/>
                </a:solidFill>
                <a:latin typeface="Calibri"/>
                <a:ea typeface="Calibri"/>
                <a:cs typeface="Calibri"/>
                <a:sym typeface="Calibri"/>
              </a:rPr>
              <a:t>Η χρήση των ΜΣΑΦ είναι συχνή για τον έλεγχο του πόνου και της φλεγμονής</a:t>
            </a:r>
          </a:p>
        </p:txBody>
      </p:sp>
      <p:sp>
        <p:nvSpPr>
          <p:cNvPr id="119" name="Shape 119"/>
          <p:cNvSpPr txBox="1"/>
          <p:nvPr>
            <p:ph idx="1" type="subTitle"/>
          </p:nvPr>
        </p:nvSpPr>
        <p:spPr>
          <a:xfrm>
            <a:off x="571500" y="1773238"/>
            <a:ext cx="7786688" cy="2298699"/>
          </a:xfrm>
          <a:prstGeom prst="rect">
            <a:avLst/>
          </a:prstGeom>
          <a:noFill/>
          <a:ln>
            <a:noFill/>
          </a:ln>
        </p:spPr>
        <p:txBody>
          <a:bodyPr anchorCtr="0" anchor="t" bIns="45700" lIns="91425" rIns="91425" tIns="45700">
            <a:noAutofit/>
          </a:bodyPr>
          <a:lstStyle/>
          <a:p>
            <a:pPr indent="0" lvl="0" marL="0" marR="0" rtl="0" algn="ctr">
              <a:lnSpc>
                <a:spcPct val="95000"/>
              </a:lnSpc>
              <a:spcBef>
                <a:spcPts val="0"/>
              </a:spcBef>
              <a:spcAft>
                <a:spcPts val="0"/>
              </a:spcAft>
              <a:buClr>
                <a:srgbClr val="FF9900"/>
              </a:buClr>
              <a:buSzPct val="25000"/>
              <a:buFont typeface="Calibri"/>
              <a:buNone/>
            </a:pPr>
            <a:r>
              <a:rPr b="1" i="0" lang="el-GR" sz="2000" u="none" cap="none" strike="noStrike">
                <a:solidFill>
                  <a:srgbClr val="FF9900"/>
                </a:solidFill>
                <a:latin typeface="Calibri"/>
                <a:ea typeface="Calibri"/>
                <a:cs typeface="Calibri"/>
                <a:sym typeface="Calibri"/>
              </a:rPr>
              <a:t>30 εκατομμύρια</a:t>
            </a:r>
            <a:r>
              <a:rPr b="0" i="0" lang="el-GR" sz="2000" u="none" cap="none" strike="noStrike">
                <a:solidFill>
                  <a:srgbClr val="FF9900"/>
                </a:solidFill>
                <a:latin typeface="Calibri"/>
                <a:ea typeface="Calibri"/>
                <a:cs typeface="Calibri"/>
                <a:sym typeface="Calibri"/>
              </a:rPr>
              <a:t> </a:t>
            </a:r>
            <a:r>
              <a:rPr b="1" i="0" lang="el-GR" sz="2000" u="none" cap="none" strike="noStrike">
                <a:solidFill>
                  <a:srgbClr val="FF9900"/>
                </a:solidFill>
                <a:latin typeface="Calibri"/>
                <a:ea typeface="Calibri"/>
                <a:cs typeface="Calibri"/>
                <a:sym typeface="Calibri"/>
              </a:rPr>
              <a:t>άνθρωποι</a:t>
            </a:r>
            <a:r>
              <a:rPr b="0" i="0" lang="el-GR" sz="2000" u="none" cap="none" strike="noStrike">
                <a:solidFill>
                  <a:srgbClr val="FF9900"/>
                </a:solidFill>
                <a:latin typeface="Calibri"/>
                <a:ea typeface="Calibri"/>
                <a:cs typeface="Calibri"/>
                <a:sym typeface="Calibri"/>
              </a:rPr>
              <a:t> </a:t>
            </a:r>
            <a:r>
              <a:rPr b="0" i="0" lang="el-GR" sz="2000" u="none" cap="none" strike="noStrike">
                <a:solidFill>
                  <a:schemeClr val="lt2"/>
                </a:solidFill>
                <a:latin typeface="Calibri"/>
                <a:ea typeface="Calibri"/>
                <a:cs typeface="Calibri"/>
                <a:sym typeface="Calibri"/>
              </a:rPr>
              <a:t>παγκοσμίως λαμβάνουν ΜΣΑΦ καθημερινά</a:t>
            </a:r>
          </a:p>
          <a:p>
            <a:pPr indent="0" lvl="0" marL="0" marR="0" rtl="0" algn="ctr">
              <a:lnSpc>
                <a:spcPct val="95000"/>
              </a:lnSpc>
              <a:spcBef>
                <a:spcPts val="1900"/>
              </a:spcBef>
              <a:spcAft>
                <a:spcPts val="0"/>
              </a:spcAft>
              <a:buClr>
                <a:srgbClr val="FF9900"/>
              </a:buClr>
              <a:buSzPct val="25000"/>
              <a:buFont typeface="Calibri"/>
              <a:buNone/>
            </a:pPr>
            <a:r>
              <a:rPr b="1" i="0" lang="el-GR" sz="2000" u="none" cap="none" strike="noStrike">
                <a:solidFill>
                  <a:srgbClr val="FF9900"/>
                </a:solidFill>
                <a:latin typeface="Calibri"/>
                <a:ea typeface="Calibri"/>
                <a:cs typeface="Calibri"/>
                <a:sym typeface="Calibri"/>
              </a:rPr>
              <a:t>500 εκατομμύρια συνταγές</a:t>
            </a:r>
            <a:r>
              <a:rPr b="0" i="0" lang="el-GR" sz="2000" u="none" cap="none" strike="noStrike">
                <a:solidFill>
                  <a:srgbClr val="FF9900"/>
                </a:solidFill>
                <a:latin typeface="Calibri"/>
                <a:ea typeface="Calibri"/>
                <a:cs typeface="Calibri"/>
                <a:sym typeface="Calibri"/>
              </a:rPr>
              <a:t> </a:t>
            </a:r>
            <a:r>
              <a:rPr b="0" i="0" lang="el-GR" sz="2000" u="none" cap="none" strike="noStrike">
                <a:solidFill>
                  <a:schemeClr val="lt2"/>
                </a:solidFill>
                <a:latin typeface="Calibri"/>
                <a:ea typeface="Calibri"/>
                <a:cs typeface="Calibri"/>
                <a:sym typeface="Calibri"/>
              </a:rPr>
              <a:t>αναγράφονται κάθε χρόνο</a:t>
            </a:r>
          </a:p>
          <a:p>
            <a:pPr indent="0" lvl="0" marL="0" marR="0" rtl="0" algn="ctr">
              <a:lnSpc>
                <a:spcPct val="95000"/>
              </a:lnSpc>
              <a:spcBef>
                <a:spcPts val="1900"/>
              </a:spcBef>
              <a:spcAft>
                <a:spcPts val="0"/>
              </a:spcAft>
              <a:buClr>
                <a:srgbClr val="FF9900"/>
              </a:buClr>
              <a:buSzPct val="25000"/>
              <a:buFont typeface="Calibri"/>
              <a:buNone/>
            </a:pPr>
            <a:r>
              <a:rPr b="1" i="0" lang="el-GR" sz="2000" u="none" cap="none" strike="noStrike">
                <a:solidFill>
                  <a:srgbClr val="FF9900"/>
                </a:solidFill>
                <a:latin typeface="Calibri"/>
                <a:ea typeface="Calibri"/>
                <a:cs typeface="Calibri"/>
                <a:sym typeface="Calibri"/>
              </a:rPr>
              <a:t>40% των ΜΣΑΦ </a:t>
            </a:r>
            <a:r>
              <a:rPr b="0" i="0" lang="el-GR" sz="2000" u="none" cap="none" strike="noStrike">
                <a:solidFill>
                  <a:schemeClr val="lt2"/>
                </a:solidFill>
                <a:latin typeface="Calibri"/>
                <a:ea typeface="Calibri"/>
                <a:cs typeface="Calibri"/>
                <a:sym typeface="Calibri"/>
              </a:rPr>
              <a:t>χρηστών είναι άνω των 60 ετών</a:t>
            </a:r>
          </a:p>
          <a:p>
            <a:pPr indent="0" lvl="0" marL="0" marR="0" rtl="0" algn="ctr">
              <a:lnSpc>
                <a:spcPct val="95000"/>
              </a:lnSpc>
              <a:spcBef>
                <a:spcPts val="1900"/>
              </a:spcBef>
              <a:spcAft>
                <a:spcPts val="0"/>
              </a:spcAft>
              <a:buClr>
                <a:srgbClr val="FF9900"/>
              </a:buClr>
              <a:buSzPct val="25000"/>
              <a:buFont typeface="Calibri"/>
              <a:buNone/>
            </a:pPr>
            <a:r>
              <a:rPr b="1" i="0" lang="el-GR" sz="2000" u="none" cap="none" strike="noStrike">
                <a:solidFill>
                  <a:srgbClr val="FF9900"/>
                </a:solidFill>
                <a:latin typeface="Calibri"/>
                <a:ea typeface="Calibri"/>
                <a:cs typeface="Calibri"/>
                <a:sym typeface="Calibri"/>
              </a:rPr>
              <a:t>1% του πληθυσμού των Η.Π.Α. </a:t>
            </a:r>
            <a:r>
              <a:rPr b="0" i="0" lang="el-GR" sz="2000" u="none" cap="none" strike="noStrike">
                <a:solidFill>
                  <a:schemeClr val="lt2"/>
                </a:solidFill>
                <a:latin typeface="Calibri"/>
                <a:ea typeface="Calibri"/>
                <a:cs typeface="Calibri"/>
                <a:sym typeface="Calibri"/>
              </a:rPr>
              <a:t>κάνουν καθημερινή χρήση ΜΣΑΦ</a:t>
            </a:r>
          </a:p>
          <a:p>
            <a:pPr indent="0" lvl="0" marL="0" marR="0" rtl="0" algn="ctr">
              <a:lnSpc>
                <a:spcPct val="95000"/>
              </a:lnSpc>
              <a:spcBef>
                <a:spcPts val="1900"/>
              </a:spcBef>
              <a:spcAft>
                <a:spcPts val="0"/>
              </a:spcAft>
              <a:buClr>
                <a:schemeClr val="lt2"/>
              </a:buClr>
              <a:buSzPct val="25000"/>
              <a:buFont typeface="Calibri"/>
              <a:buNone/>
            </a:pPr>
            <a:r>
              <a:rPr b="0" i="0" lang="el-GR" sz="2000" u="none" cap="none" strike="noStrike">
                <a:solidFill>
                  <a:schemeClr val="lt2"/>
                </a:solidFill>
                <a:latin typeface="Calibri"/>
                <a:ea typeface="Calibri"/>
                <a:cs typeface="Calibri"/>
                <a:sym typeface="Calibri"/>
              </a:rPr>
              <a:t>    </a:t>
            </a:r>
          </a:p>
          <a:p>
            <a:pPr indent="0" lvl="0" marL="0" marR="0" rtl="0" algn="ctr">
              <a:lnSpc>
                <a:spcPct val="80000"/>
              </a:lnSpc>
              <a:spcBef>
                <a:spcPts val="1900"/>
              </a:spcBef>
              <a:spcAft>
                <a:spcPts val="0"/>
              </a:spcAft>
              <a:buClr>
                <a:schemeClr val="lt1"/>
              </a:buClr>
              <a:buSzPct val="25000"/>
              <a:buFont typeface="Calibri"/>
              <a:buNone/>
            </a:pPr>
            <a:r>
              <a:t/>
            </a:r>
            <a:endParaRPr b="0" i="0" sz="2000" u="none" cap="none" strike="noStrike">
              <a:solidFill>
                <a:schemeClr val="lt1"/>
              </a:solidFill>
              <a:latin typeface="Calibri"/>
              <a:ea typeface="Calibri"/>
              <a:cs typeface="Calibri"/>
              <a:sym typeface="Calibri"/>
            </a:endParaRPr>
          </a:p>
        </p:txBody>
      </p:sp>
      <p:grpSp>
        <p:nvGrpSpPr>
          <p:cNvPr id="120" name="Shape 120"/>
          <p:cNvGrpSpPr/>
          <p:nvPr/>
        </p:nvGrpSpPr>
        <p:grpSpPr>
          <a:xfrm>
            <a:off x="1071545" y="4073232"/>
            <a:ext cx="6727353" cy="2640600"/>
            <a:chOff x="7" y="1289"/>
            <a:chExt cx="6727353" cy="2640600"/>
          </a:xfrm>
        </p:grpSpPr>
        <p:sp>
          <p:nvSpPr>
            <p:cNvPr id="121" name="Shape 121"/>
            <p:cNvSpPr/>
            <p:nvPr/>
          </p:nvSpPr>
          <p:spPr>
            <a:xfrm>
              <a:off x="7" y="921499"/>
              <a:ext cx="3110355" cy="800181"/>
            </a:xfrm>
            <a:prstGeom prst="roundRect">
              <a:avLst>
                <a:gd fmla="val 10000" name="adj"/>
              </a:avLst>
            </a:prstGeom>
            <a:solidFill>
              <a:srgbClr val="00B050"/>
            </a:solidFill>
            <a:ln cap="flat" cmpd="sng" w="25400">
              <a:solidFill>
                <a:schemeClr val="lt1"/>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22" name="Shape 122"/>
            <p:cNvSpPr txBox="1"/>
            <p:nvPr/>
          </p:nvSpPr>
          <p:spPr>
            <a:xfrm>
              <a:off x="23444" y="944936"/>
              <a:ext cx="3063481" cy="753307"/>
            </a:xfrm>
            <a:prstGeom prst="rect">
              <a:avLst/>
            </a:prstGeom>
            <a:noFill/>
            <a:ln>
              <a:noFill/>
            </a:ln>
          </p:spPr>
          <p:txBody>
            <a:bodyPr anchorCtr="0" anchor="ctr" bIns="10150" lIns="10150" rIns="10150" tIns="10150">
              <a:noAutofit/>
            </a:bodyPr>
            <a:lstStyle/>
            <a:p>
              <a:pPr indent="0" lvl="0" marL="0" marR="0" rtl="0" algn="ctr">
                <a:lnSpc>
                  <a:spcPct val="90000"/>
                </a:lnSpc>
                <a:spcBef>
                  <a:spcPts val="0"/>
                </a:spcBef>
                <a:spcAft>
                  <a:spcPts val="0"/>
                </a:spcAft>
                <a:buSzPct val="25000"/>
                <a:buNone/>
              </a:pPr>
              <a:r>
                <a:rPr b="0" i="0" lang="el-GR" sz="1600" u="none" cap="none" strike="noStrike">
                  <a:solidFill>
                    <a:schemeClr val="lt1"/>
                  </a:solidFill>
                  <a:latin typeface="Arial"/>
                  <a:ea typeface="Arial"/>
                  <a:cs typeface="Arial"/>
                  <a:sym typeface="Arial"/>
                </a:rPr>
                <a:t>Αύξηση χρήσης ΜΣΑΦ λόγω: </a:t>
              </a:r>
            </a:p>
          </p:txBody>
        </p:sp>
        <p:sp>
          <p:nvSpPr>
            <p:cNvPr id="123" name="Shape 123"/>
            <p:cNvSpPr/>
            <p:nvPr/>
          </p:nvSpPr>
          <p:spPr>
            <a:xfrm rot="-2582900">
              <a:off x="2928899" y="834239"/>
              <a:ext cx="1348063" cy="54491"/>
            </a:xfrm>
            <a:custGeom>
              <a:pathLst>
                <a:path extrusionOk="0" h="120000" w="120000">
                  <a:moveTo>
                    <a:pt x="0" y="59999"/>
                  </a:moveTo>
                  <a:lnTo>
                    <a:pt x="120000" y="59999"/>
                  </a:lnTo>
                </a:path>
              </a:pathLst>
            </a:custGeom>
            <a:noFill/>
            <a:ln cap="flat" cmpd="sng" w="25400">
              <a:solidFill>
                <a:srgbClr val="92D05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24" name="Shape 124"/>
            <p:cNvSpPr txBox="1"/>
            <p:nvPr/>
          </p:nvSpPr>
          <p:spPr>
            <a:xfrm rot="-2582900">
              <a:off x="3569230" y="827783"/>
              <a:ext cx="67403" cy="67403"/>
            </a:xfrm>
            <a:prstGeom prst="rect">
              <a:avLst/>
            </a:prstGeom>
            <a:noFill/>
            <a:ln>
              <a:noFill/>
            </a:ln>
          </p:spPr>
          <p:txBody>
            <a:bodyPr anchorCtr="0" anchor="ctr" bIns="0" lIns="12700" rIns="12700" tIns="0">
              <a:noAutofit/>
            </a:bodyPr>
            <a:lstStyle/>
            <a:p>
              <a:pPr indent="0" lvl="0" marL="0" marR="0" rtl="0" algn="ctr">
                <a:lnSpc>
                  <a:spcPct val="90000"/>
                </a:lnSpc>
                <a:spcBef>
                  <a:spcPts val="0"/>
                </a:spcBef>
                <a:spcAft>
                  <a:spcPts val="0"/>
                </a:spcAft>
                <a:buNone/>
              </a:pPr>
              <a:r>
                <a:t/>
              </a:r>
              <a:endParaRPr b="0" i="0" sz="500" u="none" cap="none" strike="noStrike">
                <a:solidFill>
                  <a:schemeClr val="lt1"/>
                </a:solidFill>
                <a:latin typeface="Arial"/>
                <a:ea typeface="Arial"/>
                <a:cs typeface="Arial"/>
                <a:sym typeface="Arial"/>
              </a:endParaRPr>
            </a:p>
          </p:txBody>
        </p:sp>
        <p:sp>
          <p:nvSpPr>
            <p:cNvPr id="125" name="Shape 125"/>
            <p:cNvSpPr/>
            <p:nvPr/>
          </p:nvSpPr>
          <p:spPr>
            <a:xfrm>
              <a:off x="4095500" y="1289"/>
              <a:ext cx="2631861" cy="800181"/>
            </a:xfrm>
            <a:prstGeom prst="roundRect">
              <a:avLst>
                <a:gd fmla="val 10000" name="adj"/>
              </a:avLst>
            </a:prstGeom>
            <a:solidFill>
              <a:srgbClr val="00B050"/>
            </a:solidFill>
            <a:ln cap="flat" cmpd="sng" w="25400">
              <a:solidFill>
                <a:schemeClr val="lt1"/>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26" name="Shape 126"/>
            <p:cNvSpPr txBox="1"/>
            <p:nvPr/>
          </p:nvSpPr>
          <p:spPr>
            <a:xfrm>
              <a:off x="4118937" y="24727"/>
              <a:ext cx="2584988" cy="753307"/>
            </a:xfrm>
            <a:prstGeom prst="rect">
              <a:avLst/>
            </a:prstGeom>
            <a:noFill/>
            <a:ln>
              <a:noFill/>
            </a:ln>
          </p:spPr>
          <p:txBody>
            <a:bodyPr anchorCtr="0" anchor="ctr" bIns="10150" lIns="10150" rIns="10150" tIns="10150">
              <a:noAutofit/>
            </a:bodyPr>
            <a:lstStyle/>
            <a:p>
              <a:pPr indent="0" lvl="0" marL="0" marR="0" rtl="0" algn="ctr">
                <a:lnSpc>
                  <a:spcPct val="90000"/>
                </a:lnSpc>
                <a:spcBef>
                  <a:spcPts val="0"/>
                </a:spcBef>
                <a:spcAft>
                  <a:spcPts val="0"/>
                </a:spcAft>
                <a:buSzPct val="25000"/>
                <a:buNone/>
              </a:pPr>
              <a:r>
                <a:rPr b="0" i="0" lang="el-GR" sz="1600" u="none" cap="none" strike="noStrike">
                  <a:solidFill>
                    <a:schemeClr val="lt1"/>
                  </a:solidFill>
                  <a:latin typeface="Arial"/>
                  <a:ea typeface="Arial"/>
                  <a:cs typeface="Arial"/>
                  <a:sym typeface="Arial"/>
                </a:rPr>
                <a:t>αυξημένης διάθεσης χωρίς ιατρική συνταγή</a:t>
              </a:r>
            </a:p>
          </p:txBody>
        </p:sp>
        <p:sp>
          <p:nvSpPr>
            <p:cNvPr id="127" name="Shape 127"/>
            <p:cNvSpPr/>
            <p:nvPr/>
          </p:nvSpPr>
          <p:spPr>
            <a:xfrm>
              <a:off x="3110364" y="1294344"/>
              <a:ext cx="985136" cy="54491"/>
            </a:xfrm>
            <a:custGeom>
              <a:pathLst>
                <a:path extrusionOk="0" h="120000" w="120000">
                  <a:moveTo>
                    <a:pt x="0" y="59999"/>
                  </a:moveTo>
                  <a:lnTo>
                    <a:pt x="120000" y="59999"/>
                  </a:lnTo>
                </a:path>
              </a:pathLst>
            </a:custGeom>
            <a:noFill/>
            <a:ln cap="flat" cmpd="sng" w="25400">
              <a:solidFill>
                <a:srgbClr val="92D05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28" name="Shape 128"/>
            <p:cNvSpPr txBox="1"/>
            <p:nvPr/>
          </p:nvSpPr>
          <p:spPr>
            <a:xfrm>
              <a:off x="3578303" y="1296962"/>
              <a:ext cx="49256" cy="49256"/>
            </a:xfrm>
            <a:prstGeom prst="rect">
              <a:avLst/>
            </a:prstGeom>
            <a:noFill/>
            <a:ln>
              <a:noFill/>
            </a:ln>
          </p:spPr>
          <p:txBody>
            <a:bodyPr anchorCtr="0" anchor="ctr" bIns="0" lIns="12700" rIns="12700" tIns="0">
              <a:noAutofit/>
            </a:bodyPr>
            <a:lstStyle/>
            <a:p>
              <a:pPr indent="0" lvl="0" marL="0" marR="0" rtl="0" algn="ctr">
                <a:lnSpc>
                  <a:spcPct val="90000"/>
                </a:lnSpc>
                <a:spcBef>
                  <a:spcPts val="0"/>
                </a:spcBef>
                <a:spcAft>
                  <a:spcPts val="0"/>
                </a:spcAft>
                <a:buNone/>
              </a:pPr>
              <a:r>
                <a:t/>
              </a:r>
              <a:endParaRPr b="0" i="0" sz="500" u="none" cap="none" strike="noStrike">
                <a:solidFill>
                  <a:schemeClr val="lt1"/>
                </a:solidFill>
                <a:latin typeface="Arial"/>
                <a:ea typeface="Arial"/>
                <a:cs typeface="Arial"/>
                <a:sym typeface="Arial"/>
              </a:endParaRPr>
            </a:p>
          </p:txBody>
        </p:sp>
        <p:sp>
          <p:nvSpPr>
            <p:cNvPr id="129" name="Shape 129"/>
            <p:cNvSpPr/>
            <p:nvPr/>
          </p:nvSpPr>
          <p:spPr>
            <a:xfrm>
              <a:off x="4095500" y="921499"/>
              <a:ext cx="2631861" cy="800181"/>
            </a:xfrm>
            <a:prstGeom prst="roundRect">
              <a:avLst>
                <a:gd fmla="val 10000" name="adj"/>
              </a:avLst>
            </a:prstGeom>
            <a:solidFill>
              <a:srgbClr val="00B050"/>
            </a:solidFill>
            <a:ln cap="flat" cmpd="sng" w="25400">
              <a:solidFill>
                <a:schemeClr val="lt1"/>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30" name="Shape 130"/>
            <p:cNvSpPr txBox="1"/>
            <p:nvPr/>
          </p:nvSpPr>
          <p:spPr>
            <a:xfrm>
              <a:off x="4118937" y="944936"/>
              <a:ext cx="2584988" cy="753307"/>
            </a:xfrm>
            <a:prstGeom prst="rect">
              <a:avLst/>
            </a:prstGeom>
            <a:noFill/>
            <a:ln>
              <a:noFill/>
            </a:ln>
          </p:spPr>
          <p:txBody>
            <a:bodyPr anchorCtr="0" anchor="ctr" bIns="10150" lIns="10150" rIns="10150" tIns="10150">
              <a:noAutofit/>
            </a:bodyPr>
            <a:lstStyle/>
            <a:p>
              <a:pPr indent="0" lvl="0" marL="0" marR="0" rtl="0" algn="ctr">
                <a:lnSpc>
                  <a:spcPct val="90000"/>
                </a:lnSpc>
                <a:spcBef>
                  <a:spcPts val="0"/>
                </a:spcBef>
                <a:spcAft>
                  <a:spcPts val="0"/>
                </a:spcAft>
                <a:buSzPct val="25000"/>
                <a:buNone/>
              </a:pPr>
              <a:r>
                <a:rPr b="0" i="0" lang="el-GR" sz="1600" u="none" cap="none" strike="noStrike">
                  <a:solidFill>
                    <a:schemeClr val="lt1"/>
                  </a:solidFill>
                  <a:latin typeface="Arial"/>
                  <a:ea typeface="Arial"/>
                  <a:cs typeface="Arial"/>
                  <a:sym typeface="Arial"/>
                </a:rPr>
                <a:t>αύξησης του γηράσκοντος πληθυσμού</a:t>
              </a:r>
            </a:p>
          </p:txBody>
        </p:sp>
        <p:sp>
          <p:nvSpPr>
            <p:cNvPr id="131" name="Shape 131"/>
            <p:cNvSpPr/>
            <p:nvPr/>
          </p:nvSpPr>
          <p:spPr>
            <a:xfrm rot="2582900">
              <a:off x="2928899" y="1754448"/>
              <a:ext cx="1348063" cy="54491"/>
            </a:xfrm>
            <a:custGeom>
              <a:pathLst>
                <a:path extrusionOk="0" h="120000" w="120000">
                  <a:moveTo>
                    <a:pt x="0" y="59999"/>
                  </a:moveTo>
                  <a:lnTo>
                    <a:pt x="120000" y="59999"/>
                  </a:lnTo>
                </a:path>
              </a:pathLst>
            </a:custGeom>
            <a:noFill/>
            <a:ln cap="flat" cmpd="sng" w="25400">
              <a:solidFill>
                <a:srgbClr val="92D05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32" name="Shape 132"/>
            <p:cNvSpPr txBox="1"/>
            <p:nvPr/>
          </p:nvSpPr>
          <p:spPr>
            <a:xfrm rot="2582900">
              <a:off x="3569229" y="1747994"/>
              <a:ext cx="67403" cy="67403"/>
            </a:xfrm>
            <a:prstGeom prst="rect">
              <a:avLst/>
            </a:prstGeom>
            <a:noFill/>
            <a:ln>
              <a:noFill/>
            </a:ln>
          </p:spPr>
          <p:txBody>
            <a:bodyPr anchorCtr="0" anchor="ctr" bIns="0" lIns="12700" rIns="12700" tIns="0">
              <a:noAutofit/>
            </a:bodyPr>
            <a:lstStyle/>
            <a:p>
              <a:pPr indent="0" lvl="0" marL="0" marR="0" rtl="0" algn="ctr">
                <a:lnSpc>
                  <a:spcPct val="90000"/>
                </a:lnSpc>
                <a:spcBef>
                  <a:spcPts val="0"/>
                </a:spcBef>
                <a:spcAft>
                  <a:spcPts val="0"/>
                </a:spcAft>
                <a:buNone/>
              </a:pPr>
              <a:r>
                <a:t/>
              </a:r>
              <a:endParaRPr b="0" i="0" sz="500" u="none" cap="none" strike="noStrike">
                <a:solidFill>
                  <a:schemeClr val="lt1"/>
                </a:solidFill>
                <a:latin typeface="Arial"/>
                <a:ea typeface="Arial"/>
                <a:cs typeface="Arial"/>
                <a:sym typeface="Arial"/>
              </a:endParaRPr>
            </a:p>
          </p:txBody>
        </p:sp>
        <p:sp>
          <p:nvSpPr>
            <p:cNvPr id="133" name="Shape 133"/>
            <p:cNvSpPr/>
            <p:nvPr/>
          </p:nvSpPr>
          <p:spPr>
            <a:xfrm>
              <a:off x="4095500" y="1841708"/>
              <a:ext cx="2631861" cy="800181"/>
            </a:xfrm>
            <a:prstGeom prst="roundRect">
              <a:avLst>
                <a:gd fmla="val 10000" name="adj"/>
              </a:avLst>
            </a:prstGeom>
            <a:solidFill>
              <a:srgbClr val="00B050"/>
            </a:solidFill>
            <a:ln cap="flat" cmpd="sng" w="25400">
              <a:solidFill>
                <a:schemeClr val="lt1"/>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34" name="Shape 134"/>
            <p:cNvSpPr txBox="1"/>
            <p:nvPr/>
          </p:nvSpPr>
          <p:spPr>
            <a:xfrm>
              <a:off x="4118937" y="1865146"/>
              <a:ext cx="2584988" cy="753307"/>
            </a:xfrm>
            <a:prstGeom prst="rect">
              <a:avLst/>
            </a:prstGeom>
            <a:noFill/>
            <a:ln>
              <a:noFill/>
            </a:ln>
          </p:spPr>
          <p:txBody>
            <a:bodyPr anchorCtr="0" anchor="ctr" bIns="10150" lIns="10150" rIns="10150" tIns="10150">
              <a:noAutofit/>
            </a:bodyPr>
            <a:lstStyle/>
            <a:p>
              <a:pPr indent="0" lvl="0" marL="0" marR="0" rtl="0" algn="ctr">
                <a:lnSpc>
                  <a:spcPct val="90000"/>
                </a:lnSpc>
                <a:spcBef>
                  <a:spcPts val="0"/>
                </a:spcBef>
                <a:spcAft>
                  <a:spcPts val="0"/>
                </a:spcAft>
                <a:buSzPct val="25000"/>
                <a:buNone/>
              </a:pPr>
              <a:r>
                <a:rPr b="0" i="0" lang="el-GR" sz="1600" u="none" cap="none" strike="noStrike">
                  <a:solidFill>
                    <a:schemeClr val="lt1"/>
                  </a:solidFill>
                  <a:latin typeface="Arial"/>
                  <a:ea typeface="Arial"/>
                  <a:cs typeface="Arial"/>
                  <a:sym typeface="Arial"/>
                </a:rPr>
                <a:t>σημαντικών πλεονεκτημάτων και σε  άλλες ενδείξεις </a:t>
              </a: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64" name="Shape 7064"/>
        <p:cNvGrpSpPr/>
        <p:nvPr/>
      </p:nvGrpSpPr>
      <p:grpSpPr>
        <a:xfrm>
          <a:off x="0" y="0"/>
          <a:ext cx="0" cy="0"/>
          <a:chOff x="0" y="0"/>
          <a:chExt cx="0" cy="0"/>
        </a:xfrm>
      </p:grpSpPr>
      <p:sp>
        <p:nvSpPr>
          <p:cNvPr id="7065" name="Shape 7065"/>
          <p:cNvSpPr txBox="1"/>
          <p:nvPr>
            <p:ph type="title"/>
          </p:nvPr>
        </p:nvSpPr>
        <p:spPr>
          <a:xfrm>
            <a:off x="0" y="260350"/>
            <a:ext cx="9144000" cy="939799"/>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3200" u="none" cap="none" strike="noStrike">
                <a:solidFill>
                  <a:srgbClr val="FF6600"/>
                </a:solidFill>
                <a:latin typeface="Calibri"/>
                <a:ea typeface="Calibri"/>
                <a:cs typeface="Calibri"/>
                <a:sym typeface="Calibri"/>
              </a:rPr>
              <a:t>Οι χρήστες NSAID’s διατρέχουν τον κίνδυνο ΓΟΠ οισοφαγίτιδας</a:t>
            </a:r>
          </a:p>
        </p:txBody>
      </p:sp>
      <p:pic>
        <p:nvPicPr>
          <p:cNvPr descr="Def_a" id="7066" name="Shape 7066"/>
          <p:cNvPicPr preferRelativeResize="0"/>
          <p:nvPr/>
        </p:nvPicPr>
        <p:blipFill rotWithShape="1">
          <a:blip r:embed="rId3">
            <a:alphaModFix/>
          </a:blip>
          <a:srcRect b="0" l="50531" r="0" t="0"/>
          <a:stretch/>
        </p:blipFill>
        <p:spPr>
          <a:xfrm>
            <a:off x="676275" y="1371600"/>
            <a:ext cx="2160588" cy="2455862"/>
          </a:xfrm>
          <a:prstGeom prst="rect">
            <a:avLst/>
          </a:prstGeom>
          <a:noFill/>
          <a:ln>
            <a:noFill/>
          </a:ln>
        </p:spPr>
      </p:pic>
      <p:pic>
        <p:nvPicPr>
          <p:cNvPr descr="Def_b" id="7067" name="Shape 7067"/>
          <p:cNvPicPr preferRelativeResize="0"/>
          <p:nvPr/>
        </p:nvPicPr>
        <p:blipFill rotWithShape="1">
          <a:blip r:embed="rId4">
            <a:alphaModFix/>
          </a:blip>
          <a:srcRect b="985" l="49915" r="0" t="0"/>
          <a:stretch/>
        </p:blipFill>
        <p:spPr>
          <a:xfrm>
            <a:off x="2962275" y="1371600"/>
            <a:ext cx="2187574" cy="2432049"/>
          </a:xfrm>
          <a:prstGeom prst="rect">
            <a:avLst/>
          </a:prstGeom>
          <a:noFill/>
          <a:ln>
            <a:noFill/>
          </a:ln>
        </p:spPr>
      </p:pic>
      <p:pic>
        <p:nvPicPr>
          <p:cNvPr descr="Def_c" id="7068" name="Shape 7068"/>
          <p:cNvPicPr preferRelativeResize="0"/>
          <p:nvPr/>
        </p:nvPicPr>
        <p:blipFill rotWithShape="1">
          <a:blip r:embed="rId5">
            <a:alphaModFix/>
          </a:blip>
          <a:srcRect b="0" l="50531" r="0" t="0"/>
          <a:stretch/>
        </p:blipFill>
        <p:spPr>
          <a:xfrm>
            <a:off x="676275" y="3962400"/>
            <a:ext cx="2155824" cy="2452687"/>
          </a:xfrm>
          <a:prstGeom prst="rect">
            <a:avLst/>
          </a:prstGeom>
          <a:noFill/>
          <a:ln>
            <a:noFill/>
          </a:ln>
        </p:spPr>
      </p:pic>
      <p:pic>
        <p:nvPicPr>
          <p:cNvPr descr="Def_d" id="7069" name="Shape 7069"/>
          <p:cNvPicPr preferRelativeResize="0"/>
          <p:nvPr/>
        </p:nvPicPr>
        <p:blipFill rotWithShape="1">
          <a:blip r:embed="rId6">
            <a:alphaModFix/>
          </a:blip>
          <a:srcRect b="0" l="50531" r="0" t="0"/>
          <a:stretch/>
        </p:blipFill>
        <p:spPr>
          <a:xfrm>
            <a:off x="2940050" y="3962400"/>
            <a:ext cx="2158999" cy="2454275"/>
          </a:xfrm>
          <a:prstGeom prst="rect">
            <a:avLst/>
          </a:prstGeom>
          <a:noFill/>
          <a:ln>
            <a:noFill/>
          </a:ln>
        </p:spPr>
      </p:pic>
      <p:sp>
        <p:nvSpPr>
          <p:cNvPr id="7070" name="Shape 7070"/>
          <p:cNvSpPr txBox="1"/>
          <p:nvPr/>
        </p:nvSpPr>
        <p:spPr>
          <a:xfrm>
            <a:off x="323850" y="6384925"/>
            <a:ext cx="4679950" cy="366713"/>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chemeClr val="lt1"/>
                </a:solidFill>
                <a:latin typeface="Arial"/>
                <a:ea typeface="Arial"/>
                <a:cs typeface="Arial"/>
                <a:sym typeface="Arial"/>
              </a:rPr>
              <a:t>     ΓΟΠ Οισοφαγίτιδα:  LA βαθμοί A–D.</a:t>
            </a:r>
          </a:p>
        </p:txBody>
      </p:sp>
      <p:sp>
        <p:nvSpPr>
          <p:cNvPr id="7071" name="Shape 7071"/>
          <p:cNvSpPr txBox="1"/>
          <p:nvPr/>
        </p:nvSpPr>
        <p:spPr>
          <a:xfrm>
            <a:off x="5087937" y="6034087"/>
            <a:ext cx="4056061" cy="646112"/>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lang="el-GR" sz="1200">
                <a:solidFill>
                  <a:schemeClr val="dk2"/>
                </a:solidFill>
                <a:latin typeface="Arial"/>
                <a:ea typeface="Arial"/>
                <a:cs typeface="Arial"/>
                <a:sym typeface="Arial"/>
              </a:rPr>
              <a:t>Photos reproduced with permission from Professor G Tytgat</a:t>
            </a:r>
          </a:p>
          <a:p>
            <a:pPr indent="0" lvl="0" marL="0" marR="0" rtl="0" algn="ctr">
              <a:spcBef>
                <a:spcPts val="0"/>
              </a:spcBef>
              <a:spcAft>
                <a:spcPts val="0"/>
              </a:spcAft>
              <a:buSzPct val="25000"/>
              <a:buNone/>
            </a:pPr>
            <a:r>
              <a:rPr lang="el-GR" sz="1200">
                <a:solidFill>
                  <a:schemeClr val="dk2"/>
                </a:solidFill>
                <a:latin typeface="Arial"/>
                <a:ea typeface="Arial"/>
                <a:cs typeface="Arial"/>
                <a:sym typeface="Arial"/>
              </a:rPr>
              <a:t>Avidan et al 2001</a:t>
            </a:r>
          </a:p>
        </p:txBody>
      </p:sp>
      <p:sp>
        <p:nvSpPr>
          <p:cNvPr id="7072" name="Shape 7072"/>
          <p:cNvSpPr txBox="1"/>
          <p:nvPr>
            <p:ph idx="1" type="body"/>
          </p:nvPr>
        </p:nvSpPr>
        <p:spPr>
          <a:xfrm>
            <a:off x="5186362" y="1524000"/>
            <a:ext cx="3809999" cy="4114800"/>
          </a:xfrm>
          <a:prstGeom prst="rect">
            <a:avLst/>
          </a:prstGeom>
          <a:noFill/>
          <a:ln>
            <a:noFill/>
          </a:ln>
        </p:spPr>
        <p:txBody>
          <a:bodyPr anchorCtr="0" anchor="t" bIns="45700" lIns="91425" rIns="91425" tIns="45700">
            <a:noAutofit/>
          </a:bodyPr>
          <a:lstStyle/>
          <a:p>
            <a:pPr indent="-476250" lvl="0" marL="476250" marR="0" rtl="0" algn="l">
              <a:lnSpc>
                <a:spcPct val="80000"/>
              </a:lnSpc>
              <a:spcBef>
                <a:spcPts val="0"/>
              </a:spcBef>
              <a:spcAft>
                <a:spcPts val="0"/>
              </a:spcAft>
              <a:buClr>
                <a:schemeClr val="lt2"/>
              </a:buClr>
              <a:buSzPct val="100000"/>
              <a:buFont typeface="Calibri"/>
              <a:buChar char="•"/>
            </a:pPr>
            <a:r>
              <a:rPr b="1" i="0" lang="el-GR" sz="2400" u="none" cap="none" strike="noStrike">
                <a:solidFill>
                  <a:schemeClr val="lt2"/>
                </a:solidFill>
                <a:latin typeface="Calibri"/>
                <a:ea typeface="Calibri"/>
                <a:cs typeface="Calibri"/>
                <a:sym typeface="Calibri"/>
              </a:rPr>
              <a:t>ΓΟΠ οισοφαγίτιδα:</a:t>
            </a:r>
            <a:r>
              <a:rPr b="0" i="0" lang="el-GR" sz="2400" u="none" cap="none" strike="noStrike">
                <a:solidFill>
                  <a:schemeClr val="lt2"/>
                </a:solidFill>
                <a:latin typeface="Calibri"/>
                <a:ea typeface="Calibri"/>
                <a:cs typeface="Calibri"/>
                <a:sym typeface="Calibri"/>
              </a:rPr>
              <a:t> η παρουσία διαβρώσεων του βλεννογόνου και η μεταπλασία του οισοφάγου, είναι ορατή με την ενδοσκόπηση. </a:t>
            </a:r>
          </a:p>
          <a:p>
            <a:pPr indent="-476250" lvl="0" marL="476250" marR="0" rtl="0" algn="l">
              <a:lnSpc>
                <a:spcPct val="80000"/>
              </a:lnSpc>
              <a:spcBef>
                <a:spcPts val="2520"/>
              </a:spcBef>
              <a:spcAft>
                <a:spcPts val="0"/>
              </a:spcAft>
              <a:buClr>
                <a:schemeClr val="lt2"/>
              </a:buClr>
              <a:buSzPct val="100000"/>
              <a:buFont typeface="Calibri"/>
              <a:buChar char="•"/>
            </a:pPr>
            <a:r>
              <a:rPr b="0" i="0" lang="el-GR" sz="2400" u="none" cap="none" strike="noStrike">
                <a:solidFill>
                  <a:schemeClr val="lt2"/>
                </a:solidFill>
                <a:latin typeface="Calibri"/>
                <a:ea typeface="Calibri"/>
                <a:cs typeface="Calibri"/>
                <a:sym typeface="Calibri"/>
              </a:rPr>
              <a:t>Μεταξύ των ασθενών που παίρνουν μη εκλεκτικό NSAID’s για την οστεοαρθρίτιδα, το ποσοστό διαβρωτικής οισοφαγίτιδας ήταν 21%, </a:t>
            </a:r>
          </a:p>
        </p:txBody>
      </p:sp>
      <p:sp>
        <p:nvSpPr>
          <p:cNvPr id="7073" name="Shape 7073"/>
          <p:cNvSpPr txBox="1"/>
          <p:nvPr/>
        </p:nvSpPr>
        <p:spPr>
          <a:xfrm>
            <a:off x="668337" y="3338512"/>
            <a:ext cx="444500" cy="4572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2400">
                <a:solidFill>
                  <a:schemeClr val="dk1"/>
                </a:solidFill>
                <a:latin typeface="Arial"/>
                <a:ea typeface="Arial"/>
                <a:cs typeface="Arial"/>
                <a:sym typeface="Arial"/>
              </a:rPr>
              <a:t>A</a:t>
            </a:r>
          </a:p>
        </p:txBody>
      </p:sp>
      <p:sp>
        <p:nvSpPr>
          <p:cNvPr id="7074" name="Shape 7074"/>
          <p:cNvSpPr txBox="1"/>
          <p:nvPr/>
        </p:nvSpPr>
        <p:spPr>
          <a:xfrm>
            <a:off x="3000375" y="3325812"/>
            <a:ext cx="444500" cy="4572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2400">
                <a:solidFill>
                  <a:schemeClr val="dk1"/>
                </a:solidFill>
                <a:latin typeface="Arial"/>
                <a:ea typeface="Arial"/>
                <a:cs typeface="Arial"/>
                <a:sym typeface="Arial"/>
              </a:rPr>
              <a:t>B</a:t>
            </a:r>
          </a:p>
        </p:txBody>
      </p:sp>
      <p:sp>
        <p:nvSpPr>
          <p:cNvPr id="7075" name="Shape 7075"/>
          <p:cNvSpPr txBox="1"/>
          <p:nvPr/>
        </p:nvSpPr>
        <p:spPr>
          <a:xfrm>
            <a:off x="668337" y="5970587"/>
            <a:ext cx="444500" cy="4572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2400">
                <a:solidFill>
                  <a:schemeClr val="dk1"/>
                </a:solidFill>
                <a:latin typeface="Arial"/>
                <a:ea typeface="Arial"/>
                <a:cs typeface="Arial"/>
                <a:sym typeface="Arial"/>
              </a:rPr>
              <a:t>C</a:t>
            </a:r>
          </a:p>
        </p:txBody>
      </p:sp>
      <p:sp>
        <p:nvSpPr>
          <p:cNvPr id="7076" name="Shape 7076"/>
          <p:cNvSpPr txBox="1"/>
          <p:nvPr/>
        </p:nvSpPr>
        <p:spPr>
          <a:xfrm>
            <a:off x="2960688" y="5970587"/>
            <a:ext cx="444500" cy="4572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2400">
                <a:solidFill>
                  <a:schemeClr val="dk1"/>
                </a:solidFill>
                <a:latin typeface="Arial"/>
                <a:ea typeface="Arial"/>
                <a:cs typeface="Arial"/>
                <a:sym typeface="Arial"/>
              </a:rPr>
              <a:t>D</a:t>
            </a: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81" name="Shape 7081"/>
        <p:cNvGrpSpPr/>
        <p:nvPr/>
      </p:nvGrpSpPr>
      <p:grpSpPr>
        <a:xfrm>
          <a:off x="0" y="0"/>
          <a:ext cx="0" cy="0"/>
          <a:chOff x="0" y="0"/>
          <a:chExt cx="0" cy="0"/>
        </a:xfrm>
      </p:grpSpPr>
      <p:sp>
        <p:nvSpPr>
          <p:cNvPr id="7082" name="Shape 7082"/>
          <p:cNvSpPr txBox="1"/>
          <p:nvPr>
            <p:ph type="title"/>
          </p:nvPr>
        </p:nvSpPr>
        <p:spPr>
          <a:xfrm>
            <a:off x="0" y="230187"/>
            <a:ext cx="9144000" cy="1341437"/>
          </a:xfrm>
          <a:prstGeom prst="rect">
            <a:avLst/>
          </a:prstGeom>
          <a:noFill/>
          <a:ln>
            <a:noFill/>
          </a:ln>
        </p:spPr>
        <p:txBody>
          <a:bodyPr anchorCtr="0" anchor="t" bIns="44450" lIns="90475" rIns="90475" tIns="44450">
            <a:noAutofit/>
          </a:bodyPr>
          <a:lstStyle/>
          <a:p>
            <a:pPr indent="0" lvl="0" marL="0" marR="0" rtl="0" algn="ctr">
              <a:spcBef>
                <a:spcPts val="0"/>
              </a:spcBef>
              <a:spcAft>
                <a:spcPts val="0"/>
              </a:spcAft>
              <a:buSzPct val="25000"/>
              <a:buNone/>
            </a:pPr>
            <a:r>
              <a:rPr b="1" i="0" lang="el-GR" sz="3600" u="none" cap="none" strike="noStrike">
                <a:solidFill>
                  <a:srgbClr val="FF6600"/>
                </a:solidFill>
                <a:latin typeface="Calibri"/>
                <a:ea typeface="Calibri"/>
                <a:cs typeface="Calibri"/>
                <a:sym typeface="Calibri"/>
              </a:rPr>
              <a:t>Τα NSAID’s σχετίζονται με εξελκώσεις του πεπτικού</a:t>
            </a:r>
          </a:p>
        </p:txBody>
      </p:sp>
      <p:sp>
        <p:nvSpPr>
          <p:cNvPr id="7083" name="Shape 7083"/>
          <p:cNvSpPr txBox="1"/>
          <p:nvPr>
            <p:ph idx="1" type="body"/>
          </p:nvPr>
        </p:nvSpPr>
        <p:spPr>
          <a:xfrm>
            <a:off x="428625" y="1571625"/>
            <a:ext cx="4225925" cy="4114800"/>
          </a:xfrm>
          <a:prstGeom prst="rect">
            <a:avLst/>
          </a:prstGeom>
          <a:noFill/>
          <a:ln>
            <a:noFill/>
          </a:ln>
        </p:spPr>
        <p:txBody>
          <a:bodyPr anchorCtr="0" anchor="t" bIns="44450" lIns="90475" rIns="90475" tIns="44450">
            <a:noAutofit/>
          </a:bodyPr>
          <a:lstStyle/>
          <a:p>
            <a:pPr indent="-476250" lvl="0" marL="476250" marR="0" rtl="0" algn="l">
              <a:lnSpc>
                <a:spcPct val="80000"/>
              </a:lnSpc>
              <a:spcBef>
                <a:spcPts val="0"/>
              </a:spcBef>
              <a:spcAft>
                <a:spcPts val="0"/>
              </a:spcAft>
              <a:buClr>
                <a:schemeClr val="lt2"/>
              </a:buClr>
              <a:buSzPct val="100000"/>
              <a:buFont typeface="Calibri"/>
              <a:buChar char="•"/>
            </a:pPr>
            <a:r>
              <a:rPr b="0" i="0" lang="el-GR" sz="1800" u="none" cap="none" strike="noStrike">
                <a:solidFill>
                  <a:schemeClr val="lt2"/>
                </a:solidFill>
                <a:latin typeface="Calibri"/>
                <a:ea typeface="Calibri"/>
                <a:cs typeface="Calibri"/>
                <a:sym typeface="Calibri"/>
              </a:rPr>
              <a:t>Η πλειοψηφία των ασθενών αναπτύσσει αρκετές γαστρικές διαβρώσεις μετά από κάθε δόση ενός μη εκλεκτικού NSAID .</a:t>
            </a:r>
          </a:p>
          <a:p>
            <a:pPr indent="-476250" lvl="0" marL="476250" marR="0" rtl="0" algn="l">
              <a:lnSpc>
                <a:spcPct val="80000"/>
              </a:lnSpc>
              <a:spcBef>
                <a:spcPts val="1170"/>
              </a:spcBef>
              <a:spcAft>
                <a:spcPts val="0"/>
              </a:spcAft>
              <a:buClr>
                <a:schemeClr val="lt2"/>
              </a:buClr>
              <a:buSzPct val="100000"/>
              <a:buFont typeface="Times New Roman"/>
              <a:buChar char="•"/>
            </a:pPr>
            <a:r>
              <a:rPr b="0" i="0" lang="el-GR" sz="1800" u="none" cap="none" strike="noStrike">
                <a:solidFill>
                  <a:schemeClr val="lt2"/>
                </a:solidFill>
                <a:latin typeface="Calibri"/>
                <a:ea typeface="Calibri"/>
                <a:cs typeface="Calibri"/>
                <a:sym typeface="Calibri"/>
              </a:rPr>
              <a:t>Περίπου 15–30% </a:t>
            </a:r>
            <a:br>
              <a:rPr b="0" i="0" lang="el-GR" sz="1800" u="none" cap="none" strike="noStrike">
                <a:solidFill>
                  <a:schemeClr val="lt2"/>
                </a:solidFill>
                <a:latin typeface="Calibri"/>
                <a:ea typeface="Calibri"/>
                <a:cs typeface="Calibri"/>
                <a:sym typeface="Calibri"/>
              </a:rPr>
            </a:br>
            <a:r>
              <a:rPr b="0" i="0" lang="el-GR" sz="1800" u="none" cap="none" strike="noStrike">
                <a:solidFill>
                  <a:schemeClr val="lt2"/>
                </a:solidFill>
                <a:latin typeface="Calibri"/>
                <a:ea typeface="Calibri"/>
                <a:cs typeface="Calibri"/>
                <a:sym typeface="Calibri"/>
              </a:rPr>
              <a:t>από τους χρήστες NSAID’s  αναπτύσσουν ενδοσκοπικά εμφανή έλκη που για αρκετό χρόνο αυτά θα είναι «σιωπηλά». </a:t>
            </a:r>
          </a:p>
          <a:p>
            <a:pPr indent="-476250" lvl="0" marL="476250" marR="0" rtl="0" algn="l">
              <a:lnSpc>
                <a:spcPct val="80000"/>
              </a:lnSpc>
              <a:spcBef>
                <a:spcPts val="1170"/>
              </a:spcBef>
              <a:spcAft>
                <a:spcPts val="0"/>
              </a:spcAft>
              <a:buClr>
                <a:schemeClr val="lt2"/>
              </a:buClr>
              <a:buSzPct val="100000"/>
              <a:buFont typeface="Calibri"/>
              <a:buChar char="•"/>
            </a:pPr>
            <a:r>
              <a:rPr b="0" i="0" lang="el-GR" sz="1800" u="none" cap="none" strike="noStrike">
                <a:solidFill>
                  <a:schemeClr val="lt2"/>
                </a:solidFill>
                <a:latin typeface="Calibri"/>
                <a:ea typeface="Calibri"/>
                <a:cs typeface="Calibri"/>
                <a:sym typeface="Calibri"/>
              </a:rPr>
              <a:t>Οι COX-2 εκλεκτικοί NSAIDs μειώνουν την επίπτωση των πεπτικών ελκών έναντι μη εκλεκτικού NSAIDs, αλλά οι ασθενείς με παράγοντες κινδύνου ή εκείνοι που χρησιμοποιούν επίσης την ασπιρίνη έστω χαμηλών δόσεων παραμένουν σε κίνδυνο. </a:t>
            </a:r>
          </a:p>
        </p:txBody>
      </p:sp>
      <p:sp>
        <p:nvSpPr>
          <p:cNvPr id="7084" name="Shape 7084"/>
          <p:cNvSpPr txBox="1"/>
          <p:nvPr/>
        </p:nvSpPr>
        <p:spPr>
          <a:xfrm>
            <a:off x="4357687" y="6092825"/>
            <a:ext cx="4786311" cy="492125"/>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i="1" lang="el-GR" sz="1400">
                <a:solidFill>
                  <a:schemeClr val="lt1"/>
                </a:solidFill>
                <a:latin typeface="Arial"/>
                <a:ea typeface="Arial"/>
                <a:cs typeface="Arial"/>
                <a:sym typeface="Arial"/>
              </a:rPr>
              <a:t> </a:t>
            </a:r>
            <a:r>
              <a:rPr lang="el-GR" sz="1200">
                <a:solidFill>
                  <a:schemeClr val="dk2"/>
                </a:solidFill>
                <a:latin typeface="Arial"/>
                <a:ea typeface="Arial"/>
                <a:cs typeface="Arial"/>
                <a:sym typeface="Arial"/>
              </a:rPr>
              <a:t>Interactive Atlas of Gastroenterology</a:t>
            </a:r>
          </a:p>
          <a:p>
            <a:pPr indent="0" lvl="0" marL="0" marR="0" rtl="0" algn="ctr">
              <a:spcBef>
                <a:spcPts val="0"/>
              </a:spcBef>
              <a:spcAft>
                <a:spcPts val="0"/>
              </a:spcAft>
              <a:buSzPct val="25000"/>
              <a:buNone/>
            </a:pPr>
            <a:r>
              <a:rPr lang="el-GR" sz="1200">
                <a:solidFill>
                  <a:schemeClr val="dk2"/>
                </a:solidFill>
                <a:latin typeface="Arial"/>
                <a:ea typeface="Arial"/>
                <a:cs typeface="Arial"/>
                <a:sym typeface="Arial"/>
              </a:rPr>
              <a:t>Hawkey &amp; Skelly 2002; Laine 1996; Silverstein et al 2000</a:t>
            </a:r>
          </a:p>
        </p:txBody>
      </p:sp>
      <p:pic>
        <p:nvPicPr>
          <p:cNvPr descr="Ulceration" id="7085" name="Shape 7085"/>
          <p:cNvPicPr preferRelativeResize="0"/>
          <p:nvPr>
            <p:ph idx="2" type="clipArt"/>
          </p:nvPr>
        </p:nvPicPr>
        <p:blipFill rotWithShape="1">
          <a:blip r:embed="rId3">
            <a:alphaModFix/>
          </a:blip>
          <a:srcRect b="0" l="0" r="0" t="0"/>
          <a:stretch/>
        </p:blipFill>
        <p:spPr>
          <a:xfrm>
            <a:off x="4894262" y="1539875"/>
            <a:ext cx="3809999" cy="408146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89" name="Shape 7089"/>
        <p:cNvGrpSpPr/>
        <p:nvPr/>
      </p:nvGrpSpPr>
      <p:grpSpPr>
        <a:xfrm>
          <a:off x="0" y="0"/>
          <a:ext cx="0" cy="0"/>
          <a:chOff x="0" y="0"/>
          <a:chExt cx="0" cy="0"/>
        </a:xfrm>
      </p:grpSpPr>
      <p:sp>
        <p:nvSpPr>
          <p:cNvPr id="7090" name="Shape 7090"/>
          <p:cNvSpPr txBox="1"/>
          <p:nvPr>
            <p:ph type="title"/>
          </p:nvPr>
        </p:nvSpPr>
        <p:spPr>
          <a:xfrm>
            <a:off x="468312" y="260350"/>
            <a:ext cx="8229600" cy="73025"/>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t/>
            </a:r>
            <a:endParaRPr b="0" i="0" sz="4000" u="none" cap="none" strike="noStrike">
              <a:solidFill>
                <a:schemeClr val="lt2"/>
              </a:solidFill>
              <a:latin typeface="Calibri"/>
              <a:ea typeface="Calibri"/>
              <a:cs typeface="Calibri"/>
              <a:sym typeface="Calibri"/>
            </a:endParaRPr>
          </a:p>
        </p:txBody>
      </p:sp>
      <p:pic>
        <p:nvPicPr>
          <p:cNvPr descr="AA7" id="7091" name="Shape 7091"/>
          <p:cNvPicPr preferRelativeResize="0"/>
          <p:nvPr>
            <p:ph idx="1" type="body"/>
          </p:nvPr>
        </p:nvPicPr>
        <p:blipFill rotWithShape="1">
          <a:blip r:embed="rId3">
            <a:alphaModFix/>
          </a:blip>
          <a:srcRect b="0" l="0" r="0" t="0"/>
          <a:stretch/>
        </p:blipFill>
        <p:spPr>
          <a:xfrm>
            <a:off x="900112" y="836612"/>
            <a:ext cx="7272336" cy="5832474"/>
          </a:xfrm>
          <a:prstGeom prst="rect">
            <a:avLst/>
          </a:prstGeom>
          <a:noFill/>
          <a:ln>
            <a:noFill/>
          </a:ln>
        </p:spPr>
      </p:pic>
      <p:sp>
        <p:nvSpPr>
          <p:cNvPr id="7092" name="Shape 7092"/>
          <p:cNvSpPr/>
          <p:nvPr/>
        </p:nvSpPr>
        <p:spPr>
          <a:xfrm>
            <a:off x="1295400" y="1066800"/>
            <a:ext cx="1143000" cy="533399"/>
          </a:xfrm>
          <a:prstGeom prst="rect">
            <a:avLst/>
          </a:prstGeom>
          <a:solidFill>
            <a:schemeClr val="accent1"/>
          </a:solidFill>
          <a:ln cap="flat" cmpd="sng" w="9525">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96" name="Shape 7096"/>
        <p:cNvGrpSpPr/>
        <p:nvPr/>
      </p:nvGrpSpPr>
      <p:grpSpPr>
        <a:xfrm>
          <a:off x="0" y="0"/>
          <a:ext cx="0" cy="0"/>
          <a:chOff x="0" y="0"/>
          <a:chExt cx="0" cy="0"/>
        </a:xfrm>
      </p:grpSpPr>
      <p:sp>
        <p:nvSpPr>
          <p:cNvPr id="7097" name="Shape 7097"/>
          <p:cNvSpPr txBox="1"/>
          <p:nvPr>
            <p:ph type="title"/>
          </p:nvPr>
        </p:nvSpPr>
        <p:spPr>
          <a:xfrm>
            <a:off x="457200" y="274637"/>
            <a:ext cx="8229600" cy="69849"/>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t/>
            </a:r>
            <a:endParaRPr b="0" i="0" sz="4000" u="none" cap="none" strike="noStrike">
              <a:solidFill>
                <a:schemeClr val="lt2"/>
              </a:solidFill>
              <a:latin typeface="Calibri"/>
              <a:ea typeface="Calibri"/>
              <a:cs typeface="Calibri"/>
              <a:sym typeface="Calibri"/>
            </a:endParaRPr>
          </a:p>
        </p:txBody>
      </p:sp>
      <p:pic>
        <p:nvPicPr>
          <p:cNvPr descr="AA10" id="7098" name="Shape 7098"/>
          <p:cNvPicPr preferRelativeResize="0"/>
          <p:nvPr>
            <p:ph idx="1" type="body"/>
          </p:nvPr>
        </p:nvPicPr>
        <p:blipFill rotWithShape="1">
          <a:blip r:embed="rId3">
            <a:alphaModFix/>
          </a:blip>
          <a:srcRect b="0" l="0" r="0" t="0"/>
          <a:stretch/>
        </p:blipFill>
        <p:spPr>
          <a:xfrm>
            <a:off x="827087" y="765175"/>
            <a:ext cx="7345361" cy="5832474"/>
          </a:xfrm>
          <a:prstGeom prst="rect">
            <a:avLst/>
          </a:prstGeom>
          <a:noFill/>
          <a:ln>
            <a:noFill/>
          </a:ln>
        </p:spPr>
      </p:pic>
      <p:sp>
        <p:nvSpPr>
          <p:cNvPr id="7099" name="Shape 7099"/>
          <p:cNvSpPr/>
          <p:nvPr/>
        </p:nvSpPr>
        <p:spPr>
          <a:xfrm>
            <a:off x="1295400" y="1066800"/>
            <a:ext cx="1143000" cy="533399"/>
          </a:xfrm>
          <a:prstGeom prst="rect">
            <a:avLst/>
          </a:prstGeom>
          <a:solidFill>
            <a:schemeClr val="accent1"/>
          </a:solidFill>
          <a:ln cap="flat" cmpd="sng" w="9525">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03" name="Shape 7103"/>
        <p:cNvGrpSpPr/>
        <p:nvPr/>
      </p:nvGrpSpPr>
      <p:grpSpPr>
        <a:xfrm>
          <a:off x="0" y="0"/>
          <a:ext cx="0" cy="0"/>
          <a:chOff x="0" y="0"/>
          <a:chExt cx="0" cy="0"/>
        </a:xfrm>
      </p:grpSpPr>
      <p:sp>
        <p:nvSpPr>
          <p:cNvPr id="7104" name="Shape 7104"/>
          <p:cNvSpPr txBox="1"/>
          <p:nvPr>
            <p:ph type="title"/>
          </p:nvPr>
        </p:nvSpPr>
        <p:spPr>
          <a:xfrm>
            <a:off x="457200" y="274637"/>
            <a:ext cx="8229600" cy="69849"/>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t/>
            </a:r>
            <a:endParaRPr b="0" i="0" sz="4000" u="none" cap="none" strike="noStrike">
              <a:solidFill>
                <a:schemeClr val="lt2"/>
              </a:solidFill>
              <a:latin typeface="Calibri"/>
              <a:ea typeface="Calibri"/>
              <a:cs typeface="Calibri"/>
              <a:sym typeface="Calibri"/>
            </a:endParaRPr>
          </a:p>
        </p:txBody>
      </p:sp>
      <p:pic>
        <p:nvPicPr>
          <p:cNvPr descr="AA15" id="7105" name="Shape 7105"/>
          <p:cNvPicPr preferRelativeResize="0"/>
          <p:nvPr>
            <p:ph idx="1" type="body"/>
          </p:nvPr>
        </p:nvPicPr>
        <p:blipFill rotWithShape="1">
          <a:blip r:embed="rId3">
            <a:alphaModFix/>
          </a:blip>
          <a:srcRect b="0" l="0" r="0" t="0"/>
          <a:stretch/>
        </p:blipFill>
        <p:spPr>
          <a:xfrm>
            <a:off x="857250" y="620712"/>
            <a:ext cx="7416800" cy="5903911"/>
          </a:xfrm>
          <a:prstGeom prst="rect">
            <a:avLst/>
          </a:prstGeom>
          <a:noFill/>
          <a:ln>
            <a:noFill/>
          </a:ln>
        </p:spPr>
      </p:pic>
      <p:sp>
        <p:nvSpPr>
          <p:cNvPr id="7106" name="Shape 7106"/>
          <p:cNvSpPr/>
          <p:nvPr/>
        </p:nvSpPr>
        <p:spPr>
          <a:xfrm>
            <a:off x="1143000" y="914400"/>
            <a:ext cx="1143000" cy="533399"/>
          </a:xfrm>
          <a:prstGeom prst="rect">
            <a:avLst/>
          </a:prstGeom>
          <a:solidFill>
            <a:schemeClr val="accent1"/>
          </a:solidFill>
          <a:ln cap="flat" cmpd="sng" w="9525">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10" name="Shape 7110"/>
        <p:cNvGrpSpPr/>
        <p:nvPr/>
      </p:nvGrpSpPr>
      <p:grpSpPr>
        <a:xfrm>
          <a:off x="0" y="0"/>
          <a:ext cx="0" cy="0"/>
          <a:chOff x="0" y="0"/>
          <a:chExt cx="0" cy="0"/>
        </a:xfrm>
      </p:grpSpPr>
      <p:sp>
        <p:nvSpPr>
          <p:cNvPr id="7111" name="Shape 7111"/>
          <p:cNvSpPr txBox="1"/>
          <p:nvPr>
            <p:ph type="title"/>
          </p:nvPr>
        </p:nvSpPr>
        <p:spPr>
          <a:xfrm>
            <a:off x="457200" y="274637"/>
            <a:ext cx="8229600" cy="69849"/>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t/>
            </a:r>
            <a:endParaRPr b="0" i="0" sz="4000" u="none" cap="none" strike="noStrike">
              <a:solidFill>
                <a:schemeClr val="lt2"/>
              </a:solidFill>
              <a:latin typeface="Calibri"/>
              <a:ea typeface="Calibri"/>
              <a:cs typeface="Calibri"/>
              <a:sym typeface="Calibri"/>
            </a:endParaRPr>
          </a:p>
        </p:txBody>
      </p:sp>
      <p:pic>
        <p:nvPicPr>
          <p:cNvPr descr="AA16" id="7112" name="Shape 7112"/>
          <p:cNvPicPr preferRelativeResize="0"/>
          <p:nvPr>
            <p:ph idx="1" type="body"/>
          </p:nvPr>
        </p:nvPicPr>
        <p:blipFill rotWithShape="1">
          <a:blip r:embed="rId3">
            <a:alphaModFix/>
          </a:blip>
          <a:srcRect b="0" l="0" r="0" t="0"/>
          <a:stretch/>
        </p:blipFill>
        <p:spPr>
          <a:xfrm>
            <a:off x="900112" y="692150"/>
            <a:ext cx="7416800" cy="6049962"/>
          </a:xfrm>
          <a:prstGeom prst="rect">
            <a:avLst/>
          </a:prstGeom>
          <a:noFill/>
          <a:ln>
            <a:noFill/>
          </a:ln>
        </p:spPr>
      </p:pic>
      <p:sp>
        <p:nvSpPr>
          <p:cNvPr id="7113" name="Shape 7113"/>
          <p:cNvSpPr/>
          <p:nvPr/>
        </p:nvSpPr>
        <p:spPr>
          <a:xfrm>
            <a:off x="1295400" y="990600"/>
            <a:ext cx="1143000" cy="533399"/>
          </a:xfrm>
          <a:prstGeom prst="rect">
            <a:avLst/>
          </a:prstGeom>
          <a:solidFill>
            <a:schemeClr val="accent1"/>
          </a:solidFill>
          <a:ln cap="flat" cmpd="sng" w="9525">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17" name="Shape 7117"/>
        <p:cNvGrpSpPr/>
        <p:nvPr/>
      </p:nvGrpSpPr>
      <p:grpSpPr>
        <a:xfrm>
          <a:off x="0" y="0"/>
          <a:ext cx="0" cy="0"/>
          <a:chOff x="0" y="0"/>
          <a:chExt cx="0" cy="0"/>
        </a:xfrm>
      </p:grpSpPr>
      <p:pic>
        <p:nvPicPr>
          <p:cNvPr descr="kerkini" id="7118" name="Shape 7118"/>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7119" name="Shape 7119"/>
          <p:cNvSpPr/>
          <p:nvPr/>
        </p:nvSpPr>
        <p:spPr>
          <a:xfrm>
            <a:off x="0" y="0"/>
            <a:ext cx="8964612" cy="1417638"/>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lang="el-GR" sz="3200">
                <a:solidFill>
                  <a:srgbClr val="FF6600"/>
                </a:solidFill>
                <a:latin typeface="Calibri"/>
                <a:ea typeface="Calibri"/>
                <a:cs typeface="Calibri"/>
                <a:sym typeface="Calibri"/>
              </a:rPr>
              <a:t>Παράγοντες κινδύνου για επιπλοκές από το ανώτερο γαστρεντερικό μετά από χρήση NSAID's </a:t>
            </a: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24" name="Shape 7124"/>
        <p:cNvGrpSpPr/>
        <p:nvPr/>
      </p:nvGrpSpPr>
      <p:grpSpPr>
        <a:xfrm>
          <a:off x="0" y="0"/>
          <a:ext cx="0" cy="0"/>
          <a:chOff x="0" y="0"/>
          <a:chExt cx="0" cy="0"/>
        </a:xfrm>
      </p:grpSpPr>
      <p:sp>
        <p:nvSpPr>
          <p:cNvPr id="7125" name="Shape 7125"/>
          <p:cNvSpPr txBox="1"/>
          <p:nvPr>
            <p:ph idx="1" type="body"/>
          </p:nvPr>
        </p:nvSpPr>
        <p:spPr>
          <a:xfrm>
            <a:off x="766762" y="1484312"/>
            <a:ext cx="7766050" cy="5184775"/>
          </a:xfrm>
          <a:prstGeom prst="rect">
            <a:avLst/>
          </a:prstGeom>
          <a:noFill/>
          <a:ln>
            <a:noFill/>
          </a:ln>
        </p:spPr>
        <p:txBody>
          <a:bodyPr anchorCtr="0" anchor="t" bIns="45700" lIns="91425" rIns="91425" tIns="45700">
            <a:noAutofit/>
          </a:bodyPr>
          <a:lstStyle/>
          <a:p>
            <a:pPr indent="-377825" lvl="0" marL="377825" marR="0" rtl="0" algn="l">
              <a:spcBef>
                <a:spcPts val="0"/>
              </a:spcBef>
              <a:spcAft>
                <a:spcPts val="0"/>
              </a:spcAft>
              <a:buClr>
                <a:srgbClr val="FF9900"/>
              </a:buClr>
              <a:buSzPct val="100000"/>
              <a:buFont typeface="Calibri"/>
              <a:buChar char="•"/>
            </a:pPr>
            <a:r>
              <a:rPr b="1" i="0" lang="el-GR" sz="2400" u="none" cap="none" strike="noStrike">
                <a:solidFill>
                  <a:srgbClr val="FF9900"/>
                </a:solidFill>
                <a:latin typeface="Calibri"/>
                <a:ea typeface="Calibri"/>
                <a:cs typeface="Calibri"/>
                <a:sym typeface="Calibri"/>
              </a:rPr>
              <a:t>Παράγοντες σχετιζόμενοι με τον ασθενή:</a:t>
            </a:r>
          </a:p>
          <a:p>
            <a:pPr indent="-238125" lvl="1" marL="796925" marR="0" rtl="0" algn="l">
              <a:spcBef>
                <a:spcPts val="840"/>
              </a:spcBef>
              <a:spcAft>
                <a:spcPts val="0"/>
              </a:spcAft>
              <a:buClr>
                <a:schemeClr val="lt2"/>
              </a:buClr>
              <a:buSzPct val="100000"/>
              <a:buFont typeface="Calibri"/>
              <a:buChar char="–"/>
            </a:pPr>
            <a:r>
              <a:rPr b="0" i="0" lang="el-GR" sz="2800" u="none" cap="none" strike="noStrike">
                <a:solidFill>
                  <a:schemeClr val="lt2"/>
                </a:solidFill>
                <a:latin typeface="Calibri"/>
                <a:ea typeface="Calibri"/>
                <a:cs typeface="Calibri"/>
                <a:sym typeface="Calibri"/>
              </a:rPr>
              <a:t> Η</a:t>
            </a:r>
            <a:r>
              <a:rPr b="0" i="0" lang="el-GR" sz="2400" u="none" cap="none" strike="noStrike">
                <a:solidFill>
                  <a:schemeClr val="lt2"/>
                </a:solidFill>
                <a:latin typeface="Calibri"/>
                <a:ea typeface="Calibri"/>
                <a:cs typeface="Calibri"/>
                <a:sym typeface="Calibri"/>
              </a:rPr>
              <a:t>λικία &gt;60 έτη</a:t>
            </a:r>
          </a:p>
          <a:p>
            <a:pPr indent="-238125" lvl="1" marL="796925" marR="0" rtl="0" algn="l">
              <a:spcBef>
                <a:spcPts val="720"/>
              </a:spcBef>
              <a:spcAft>
                <a:spcPts val="0"/>
              </a:spcAft>
              <a:buClr>
                <a:schemeClr val="lt2"/>
              </a:buClr>
              <a:buSzPct val="100000"/>
              <a:buFont typeface="Calibri"/>
              <a:buChar char="–"/>
            </a:pPr>
            <a:r>
              <a:rPr b="0" i="0" lang="el-GR" sz="2400" u="none" cap="none" strike="noStrike">
                <a:solidFill>
                  <a:schemeClr val="lt2"/>
                </a:solidFill>
                <a:latin typeface="Calibri"/>
                <a:ea typeface="Calibri"/>
                <a:cs typeface="Calibri"/>
                <a:sym typeface="Calibri"/>
              </a:rPr>
              <a:t> Ιστορικό πεπτικής νόσου ή επιπλοκών από τον    Ανώτερο Πεπτικό Σωλήνα</a:t>
            </a:r>
          </a:p>
          <a:p>
            <a:pPr indent="-377825" lvl="0" marL="377825" marR="0" rtl="0" algn="l">
              <a:spcBef>
                <a:spcPts val="480"/>
              </a:spcBef>
              <a:spcAft>
                <a:spcPts val="0"/>
              </a:spcAft>
              <a:buClr>
                <a:srgbClr val="FF9900"/>
              </a:buClr>
              <a:buSzPct val="100000"/>
              <a:buFont typeface="Calibri"/>
              <a:buChar char="•"/>
            </a:pPr>
            <a:r>
              <a:rPr b="1" i="0" lang="el-GR" sz="2400" u="none" cap="none" strike="noStrike">
                <a:solidFill>
                  <a:srgbClr val="FF9900"/>
                </a:solidFill>
                <a:latin typeface="Calibri"/>
                <a:ea typeface="Calibri"/>
                <a:cs typeface="Calibri"/>
                <a:sym typeface="Calibri"/>
              </a:rPr>
              <a:t>Παράγοντες σχετιζόμενοι με φάρμακα:</a:t>
            </a:r>
          </a:p>
          <a:p>
            <a:pPr indent="-238125" lvl="1" marL="796925" marR="0" rtl="0" algn="l">
              <a:spcBef>
                <a:spcPts val="840"/>
              </a:spcBef>
              <a:spcAft>
                <a:spcPts val="0"/>
              </a:spcAft>
              <a:buClr>
                <a:schemeClr val="lt2"/>
              </a:buClr>
              <a:buSzPct val="100000"/>
              <a:buFont typeface="Calibri"/>
              <a:buChar char="–"/>
            </a:pPr>
            <a:r>
              <a:rPr b="0" i="0" lang="el-GR" sz="2800" u="none" cap="none" strike="noStrike">
                <a:solidFill>
                  <a:schemeClr val="lt2"/>
                </a:solidFill>
                <a:latin typeface="Calibri"/>
                <a:ea typeface="Calibri"/>
                <a:cs typeface="Calibri"/>
                <a:sym typeface="Calibri"/>
              </a:rPr>
              <a:t> 	Χ</a:t>
            </a:r>
            <a:r>
              <a:rPr b="0" i="0" lang="el-GR" sz="2400" u="none" cap="none" strike="noStrike">
                <a:solidFill>
                  <a:schemeClr val="lt2"/>
                </a:solidFill>
                <a:latin typeface="Calibri"/>
                <a:ea typeface="Calibri"/>
                <a:cs typeface="Calibri"/>
                <a:sym typeface="Calibri"/>
              </a:rPr>
              <a:t>ρήση σχετικώς τοξικών NSAID’s</a:t>
            </a:r>
          </a:p>
          <a:p>
            <a:pPr indent="-238125" lvl="1" marL="796925" marR="0" rtl="0" algn="l">
              <a:spcBef>
                <a:spcPts val="720"/>
              </a:spcBef>
              <a:spcAft>
                <a:spcPts val="0"/>
              </a:spcAft>
              <a:buClr>
                <a:schemeClr val="lt2"/>
              </a:buClr>
              <a:buSzPct val="100000"/>
              <a:buFont typeface="Calibri"/>
              <a:buChar char="–"/>
            </a:pPr>
            <a:r>
              <a:rPr b="0" i="0" lang="el-GR" sz="2400" u="none" cap="none" strike="noStrike">
                <a:solidFill>
                  <a:schemeClr val="lt2"/>
                </a:solidFill>
                <a:latin typeface="Calibri"/>
                <a:ea typeface="Calibri"/>
                <a:cs typeface="Calibri"/>
                <a:sym typeface="Calibri"/>
              </a:rPr>
              <a:t> 	Χρήση υψηλών δόσεων NSAID </a:t>
            </a:r>
          </a:p>
          <a:p>
            <a:pPr indent="-238125" lvl="1" marL="796925" marR="0" rtl="0" algn="l">
              <a:spcBef>
                <a:spcPts val="720"/>
              </a:spcBef>
              <a:spcAft>
                <a:spcPts val="0"/>
              </a:spcAft>
              <a:buClr>
                <a:schemeClr val="lt2"/>
              </a:buClr>
              <a:buSzPct val="25000"/>
              <a:buFont typeface="Calibri"/>
              <a:buNone/>
            </a:pPr>
            <a:r>
              <a:rPr b="0" i="0" lang="el-GR" sz="2400" u="none" cap="none" strike="noStrike">
                <a:solidFill>
                  <a:schemeClr val="lt2"/>
                </a:solidFill>
                <a:latin typeface="Calibri"/>
                <a:ea typeface="Calibri"/>
                <a:cs typeface="Calibri"/>
                <a:sym typeface="Calibri"/>
              </a:rPr>
              <a:t>     (ή ταυτόχρονη χρήση δύο NSAID’s)</a:t>
            </a:r>
          </a:p>
          <a:p>
            <a:pPr indent="-238125" lvl="1" marL="796925" marR="0" rtl="0" algn="l">
              <a:spcBef>
                <a:spcPts val="720"/>
              </a:spcBef>
              <a:spcAft>
                <a:spcPts val="0"/>
              </a:spcAft>
              <a:buClr>
                <a:schemeClr val="lt2"/>
              </a:buClr>
              <a:buSzPct val="100000"/>
              <a:buFont typeface="Calibri"/>
              <a:buChar char="–"/>
            </a:pPr>
            <a:r>
              <a:rPr b="0" i="0" lang="el-GR" sz="2400" u="none" cap="none" strike="noStrike">
                <a:solidFill>
                  <a:schemeClr val="lt2"/>
                </a:solidFill>
                <a:latin typeface="Calibri"/>
                <a:ea typeface="Calibri"/>
                <a:cs typeface="Calibri"/>
                <a:sym typeface="Calibri"/>
              </a:rPr>
              <a:t> 	Ταυτόχρονη χρήση αντιπηκτικού</a:t>
            </a:r>
          </a:p>
          <a:p>
            <a:pPr indent="-238125" lvl="1" marL="796925" marR="0" rtl="0" algn="l">
              <a:spcBef>
                <a:spcPts val="720"/>
              </a:spcBef>
              <a:spcAft>
                <a:spcPts val="0"/>
              </a:spcAft>
              <a:buClr>
                <a:schemeClr val="lt2"/>
              </a:buClr>
              <a:buSzPct val="100000"/>
              <a:buFont typeface="Calibri"/>
              <a:buChar char="–"/>
            </a:pPr>
            <a:r>
              <a:rPr b="0" i="0" lang="el-GR" sz="2400" u="none" cap="none" strike="noStrike">
                <a:solidFill>
                  <a:schemeClr val="lt2"/>
                </a:solidFill>
                <a:latin typeface="Calibri"/>
                <a:ea typeface="Calibri"/>
                <a:cs typeface="Calibri"/>
                <a:sym typeface="Calibri"/>
              </a:rPr>
              <a:t> 	Ταυτόχρονη χρήση κορτιζόνης</a:t>
            </a:r>
          </a:p>
        </p:txBody>
      </p:sp>
      <p:sp>
        <p:nvSpPr>
          <p:cNvPr id="7126" name="Shape 7126"/>
          <p:cNvSpPr txBox="1"/>
          <p:nvPr/>
        </p:nvSpPr>
        <p:spPr>
          <a:xfrm>
            <a:off x="2411413" y="6565900"/>
            <a:ext cx="5857875" cy="276224"/>
          </a:xfrm>
          <a:prstGeom prst="rect">
            <a:avLst/>
          </a:prstGeom>
          <a:noFill/>
          <a:ln>
            <a:noFill/>
          </a:ln>
        </p:spPr>
        <p:txBody>
          <a:bodyPr anchorCtr="0" anchor="t" bIns="45700" lIns="91425" rIns="91425" tIns="45700">
            <a:noAutofit/>
          </a:bodyPr>
          <a:lstStyle/>
          <a:p>
            <a:pPr indent="0" lvl="0" marL="0" marR="0" rtl="0" algn="r">
              <a:spcBef>
                <a:spcPts val="0"/>
              </a:spcBef>
              <a:spcAft>
                <a:spcPts val="0"/>
              </a:spcAft>
              <a:buSzPct val="25000"/>
              <a:buNone/>
            </a:pPr>
            <a:r>
              <a:rPr lang="el-GR" sz="1200">
                <a:solidFill>
                  <a:schemeClr val="dk2"/>
                </a:solidFill>
                <a:latin typeface="Arial"/>
                <a:ea typeface="Arial"/>
                <a:cs typeface="Arial"/>
                <a:sym typeface="Arial"/>
              </a:rPr>
              <a:t>Seager &amp; Hawkey 2001 </a:t>
            </a:r>
          </a:p>
        </p:txBody>
      </p:sp>
      <p:sp>
        <p:nvSpPr>
          <p:cNvPr id="7127" name="Shape 7127"/>
          <p:cNvSpPr txBox="1"/>
          <p:nvPr>
            <p:ph type="title"/>
          </p:nvPr>
        </p:nvSpPr>
        <p:spPr>
          <a:xfrm>
            <a:off x="179388" y="0"/>
            <a:ext cx="8964612" cy="1417638"/>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3200" u="none" cap="none" strike="noStrike">
                <a:solidFill>
                  <a:srgbClr val="FF6600"/>
                </a:solidFill>
                <a:latin typeface="Calibri"/>
                <a:ea typeface="Calibri"/>
                <a:cs typeface="Calibri"/>
                <a:sym typeface="Calibri"/>
              </a:rPr>
              <a:t>Παράγοντες κινδύνου για επιπλοκές από το ανώτερο γαστρεντερικό μετά από χρήση NSAID's </a:t>
            </a: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32" name="Shape 7132"/>
        <p:cNvGrpSpPr/>
        <p:nvPr/>
      </p:nvGrpSpPr>
      <p:grpSpPr>
        <a:xfrm>
          <a:off x="0" y="0"/>
          <a:ext cx="0" cy="0"/>
          <a:chOff x="0" y="0"/>
          <a:chExt cx="0" cy="0"/>
        </a:xfrm>
      </p:grpSpPr>
      <p:sp>
        <p:nvSpPr>
          <p:cNvPr id="7133" name="Shape 7133"/>
          <p:cNvSpPr/>
          <p:nvPr/>
        </p:nvSpPr>
        <p:spPr>
          <a:xfrm>
            <a:off x="1303337" y="2203450"/>
            <a:ext cx="5630861" cy="3524249"/>
          </a:xfrm>
          <a:prstGeom prst="rect">
            <a:avLst/>
          </a:prstGeom>
          <a:gradFill>
            <a:gsLst>
              <a:gs pos="0">
                <a:srgbClr val="280041"/>
              </a:gs>
              <a:gs pos="100000">
                <a:srgbClr val="56008C"/>
              </a:gs>
            </a:gsLst>
            <a:lin ang="5400000" scaled="0"/>
          </a:gra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34" name="Shape 7134"/>
          <p:cNvSpPr txBox="1"/>
          <p:nvPr>
            <p:ph type="title"/>
          </p:nvPr>
        </p:nvSpPr>
        <p:spPr>
          <a:xfrm>
            <a:off x="0" y="215900"/>
            <a:ext cx="9132888" cy="1143000"/>
          </a:xfrm>
          <a:prstGeom prst="rect">
            <a:avLst/>
          </a:prstGeom>
          <a:noFill/>
          <a:ln>
            <a:noFill/>
          </a:ln>
        </p:spPr>
        <p:txBody>
          <a:bodyPr anchorCtr="0" anchor="t" bIns="44450" lIns="90475" rIns="90475" tIns="44450">
            <a:noAutofit/>
          </a:bodyPr>
          <a:lstStyle/>
          <a:p>
            <a:pPr indent="0" lvl="0" marL="0" marR="0" rtl="0" algn="ctr">
              <a:spcBef>
                <a:spcPts val="0"/>
              </a:spcBef>
              <a:spcAft>
                <a:spcPts val="0"/>
              </a:spcAft>
              <a:buSzPct val="25000"/>
              <a:buNone/>
            </a:pPr>
            <a:r>
              <a:rPr b="1" i="0" lang="el-GR" sz="3200" u="none" cap="none" strike="noStrike">
                <a:solidFill>
                  <a:srgbClr val="FF6600"/>
                </a:solidFill>
                <a:latin typeface="Calibri"/>
                <a:ea typeface="Calibri"/>
                <a:cs typeface="Calibri"/>
                <a:sym typeface="Calibri"/>
              </a:rPr>
              <a:t>Ηλικιωμένα άτομα &amp; νοσοκομειακή περίθαλψη λόγω των επιπλοκών που σχετίζονται με τα ΜΣΑΦ </a:t>
            </a:r>
          </a:p>
        </p:txBody>
      </p:sp>
      <p:sp>
        <p:nvSpPr>
          <p:cNvPr id="7135" name="Shape 7135"/>
          <p:cNvSpPr/>
          <p:nvPr/>
        </p:nvSpPr>
        <p:spPr>
          <a:xfrm>
            <a:off x="1370012" y="2441575"/>
            <a:ext cx="5027611" cy="638174"/>
          </a:xfrm>
          <a:prstGeom prst="rect">
            <a:avLst/>
          </a:prstGeom>
          <a:noFill/>
          <a:ln>
            <a:noFill/>
          </a:ln>
        </p:spPr>
        <p:txBody>
          <a:bodyPr anchorCtr="0" anchor="t" bIns="44450" lIns="90475" rIns="90475" tIns="44450">
            <a:noAutofit/>
          </a:bodyPr>
          <a:lstStyle/>
          <a:p>
            <a:pPr indent="0" lvl="0" marL="0" marR="0" rtl="0" algn="l">
              <a:lnSpc>
                <a:spcPct val="90000"/>
              </a:lnSpc>
              <a:spcBef>
                <a:spcPts val="0"/>
              </a:spcBef>
              <a:spcAft>
                <a:spcPts val="0"/>
              </a:spcAft>
              <a:buSzPct val="25000"/>
              <a:buNone/>
            </a:pPr>
            <a:r>
              <a:rPr b="1" lang="el-GR" sz="2000">
                <a:solidFill>
                  <a:schemeClr val="lt2"/>
                </a:solidFill>
                <a:latin typeface="Arial"/>
                <a:ea typeface="Arial"/>
                <a:cs typeface="Arial"/>
                <a:sym typeface="Arial"/>
              </a:rPr>
              <a:t>Νοσοκομειακή περίθαλψη ανά 1000 άτομα-έτη</a:t>
            </a:r>
          </a:p>
        </p:txBody>
      </p:sp>
      <p:cxnSp>
        <p:nvCxnSpPr>
          <p:cNvPr id="7136" name="Shape 7136"/>
          <p:cNvCxnSpPr/>
          <p:nvPr/>
        </p:nvCxnSpPr>
        <p:spPr>
          <a:xfrm>
            <a:off x="1285875" y="5729287"/>
            <a:ext cx="5629275" cy="0"/>
          </a:xfrm>
          <a:prstGeom prst="straightConnector1">
            <a:avLst/>
          </a:prstGeom>
          <a:noFill/>
          <a:ln cap="flat" cmpd="sng" w="28575">
            <a:solidFill>
              <a:srgbClr val="FFFFFF"/>
            </a:solidFill>
            <a:prstDash val="solid"/>
            <a:round/>
            <a:headEnd len="med" w="med" type="none"/>
            <a:tailEnd len="med" w="med" type="none"/>
          </a:ln>
        </p:spPr>
      </p:cxnSp>
      <p:cxnSp>
        <p:nvCxnSpPr>
          <p:cNvPr id="7137" name="Shape 7137"/>
          <p:cNvCxnSpPr/>
          <p:nvPr/>
        </p:nvCxnSpPr>
        <p:spPr>
          <a:xfrm rot="10800000">
            <a:off x="1289050" y="2232024"/>
            <a:ext cx="0" cy="3513138"/>
          </a:xfrm>
          <a:prstGeom prst="straightConnector1">
            <a:avLst/>
          </a:prstGeom>
          <a:noFill/>
          <a:ln cap="flat" cmpd="sng" w="28575">
            <a:solidFill>
              <a:srgbClr val="FFFFFF"/>
            </a:solidFill>
            <a:prstDash val="solid"/>
            <a:round/>
            <a:headEnd len="med" w="med" type="none"/>
            <a:tailEnd len="med" w="med" type="none"/>
          </a:ln>
        </p:spPr>
      </p:cxnSp>
      <p:sp>
        <p:nvSpPr>
          <p:cNvPr id="7138" name="Shape 7138"/>
          <p:cNvSpPr/>
          <p:nvPr/>
        </p:nvSpPr>
        <p:spPr>
          <a:xfrm>
            <a:off x="1465262" y="3051175"/>
            <a:ext cx="5267324" cy="2609849"/>
          </a:xfrm>
          <a:custGeom>
            <a:pathLst>
              <a:path extrusionOk="0" h="120000" w="120000">
                <a:moveTo>
                  <a:pt x="0" y="118613"/>
                </a:moveTo>
                <a:lnTo>
                  <a:pt x="8518" y="119927"/>
                </a:lnTo>
                <a:lnTo>
                  <a:pt x="17519" y="117956"/>
                </a:lnTo>
                <a:lnTo>
                  <a:pt x="25973" y="116496"/>
                </a:lnTo>
                <a:lnTo>
                  <a:pt x="34428" y="108759"/>
                </a:lnTo>
                <a:lnTo>
                  <a:pt x="42978" y="108978"/>
                </a:lnTo>
                <a:lnTo>
                  <a:pt x="51433" y="112627"/>
                </a:lnTo>
                <a:lnTo>
                  <a:pt x="60112" y="99927"/>
                </a:lnTo>
                <a:lnTo>
                  <a:pt x="68534" y="86861"/>
                </a:lnTo>
                <a:lnTo>
                  <a:pt x="77117" y="91678"/>
                </a:lnTo>
                <a:lnTo>
                  <a:pt x="85668" y="89051"/>
                </a:lnTo>
                <a:lnTo>
                  <a:pt x="94444" y="71824"/>
                </a:lnTo>
                <a:lnTo>
                  <a:pt x="102866" y="58029"/>
                </a:lnTo>
                <a:lnTo>
                  <a:pt x="111513" y="39343"/>
                </a:lnTo>
                <a:lnTo>
                  <a:pt x="119967" y="0"/>
                </a:lnTo>
              </a:path>
            </a:pathLst>
          </a:custGeom>
          <a:noFill/>
          <a:ln cap="rnd" cmpd="sng" w="25400">
            <a:solidFill>
              <a:srgbClr val="7FFF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39" name="Shape 7139"/>
          <p:cNvSpPr/>
          <p:nvPr/>
        </p:nvSpPr>
        <p:spPr>
          <a:xfrm>
            <a:off x="1477962" y="4719637"/>
            <a:ext cx="5259387" cy="993774"/>
          </a:xfrm>
          <a:custGeom>
            <a:pathLst>
              <a:path extrusionOk="0" h="120000" w="120000">
                <a:moveTo>
                  <a:pt x="0" y="119808"/>
                </a:moveTo>
                <a:lnTo>
                  <a:pt x="8242" y="117891"/>
                </a:lnTo>
                <a:lnTo>
                  <a:pt x="16839" y="112715"/>
                </a:lnTo>
                <a:lnTo>
                  <a:pt x="25596" y="117891"/>
                </a:lnTo>
                <a:lnTo>
                  <a:pt x="34161" y="116741"/>
                </a:lnTo>
                <a:lnTo>
                  <a:pt x="42887" y="110031"/>
                </a:lnTo>
                <a:lnTo>
                  <a:pt x="51322" y="102555"/>
                </a:lnTo>
                <a:lnTo>
                  <a:pt x="59790" y="109648"/>
                </a:lnTo>
                <a:lnTo>
                  <a:pt x="68484" y="98722"/>
                </a:lnTo>
                <a:lnTo>
                  <a:pt x="76919" y="104472"/>
                </a:lnTo>
                <a:lnTo>
                  <a:pt x="85516" y="85303"/>
                </a:lnTo>
                <a:lnTo>
                  <a:pt x="94145" y="74568"/>
                </a:lnTo>
                <a:lnTo>
                  <a:pt x="102935" y="74568"/>
                </a:lnTo>
                <a:lnTo>
                  <a:pt x="111499" y="53482"/>
                </a:lnTo>
                <a:lnTo>
                  <a:pt x="119967" y="0"/>
                </a:lnTo>
              </a:path>
            </a:pathLst>
          </a:custGeom>
          <a:noFill/>
          <a:ln cap="rnd" cmpd="sng" w="25400">
            <a:solidFill>
              <a:srgbClr val="0F7CF3"/>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40" name="Shape 7140"/>
          <p:cNvSpPr/>
          <p:nvPr/>
        </p:nvSpPr>
        <p:spPr>
          <a:xfrm>
            <a:off x="1482725" y="2533650"/>
            <a:ext cx="5259388" cy="3179763"/>
          </a:xfrm>
          <a:custGeom>
            <a:pathLst>
              <a:path extrusionOk="0" h="120000" w="120000">
                <a:moveTo>
                  <a:pt x="0" y="119340"/>
                </a:moveTo>
                <a:lnTo>
                  <a:pt x="8242" y="119940"/>
                </a:lnTo>
                <a:lnTo>
                  <a:pt x="17161" y="117963"/>
                </a:lnTo>
                <a:lnTo>
                  <a:pt x="25596" y="116764"/>
                </a:lnTo>
                <a:lnTo>
                  <a:pt x="34064" y="113349"/>
                </a:lnTo>
                <a:lnTo>
                  <a:pt x="42629" y="111612"/>
                </a:lnTo>
                <a:lnTo>
                  <a:pt x="51193" y="113349"/>
                </a:lnTo>
                <a:lnTo>
                  <a:pt x="59468" y="112571"/>
                </a:lnTo>
                <a:lnTo>
                  <a:pt x="68033" y="111372"/>
                </a:lnTo>
                <a:lnTo>
                  <a:pt x="76823" y="99450"/>
                </a:lnTo>
                <a:lnTo>
                  <a:pt x="85452" y="96994"/>
                </a:lnTo>
                <a:lnTo>
                  <a:pt x="94242" y="93639"/>
                </a:lnTo>
                <a:lnTo>
                  <a:pt x="102484" y="76325"/>
                </a:lnTo>
                <a:lnTo>
                  <a:pt x="111274" y="40619"/>
                </a:lnTo>
                <a:lnTo>
                  <a:pt x="119967" y="0"/>
                </a:lnTo>
              </a:path>
            </a:pathLst>
          </a:custGeom>
          <a:noFill/>
          <a:ln cap="rnd" cmpd="sng" w="25400">
            <a:solidFill>
              <a:schemeClr val="lt2"/>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41" name="Shape 7141"/>
          <p:cNvSpPr/>
          <p:nvPr/>
        </p:nvSpPr>
        <p:spPr>
          <a:xfrm>
            <a:off x="1458912" y="5078412"/>
            <a:ext cx="5264149" cy="623887"/>
          </a:xfrm>
          <a:custGeom>
            <a:pathLst>
              <a:path extrusionOk="0" h="120000" w="120000">
                <a:moveTo>
                  <a:pt x="0" y="119694"/>
                </a:moveTo>
                <a:lnTo>
                  <a:pt x="8654" y="117862"/>
                </a:lnTo>
                <a:lnTo>
                  <a:pt x="17983" y="113893"/>
                </a:lnTo>
                <a:lnTo>
                  <a:pt x="26187" y="118778"/>
                </a:lnTo>
                <a:lnTo>
                  <a:pt x="34680" y="116946"/>
                </a:lnTo>
                <a:lnTo>
                  <a:pt x="43013" y="117862"/>
                </a:lnTo>
                <a:lnTo>
                  <a:pt x="51378" y="115114"/>
                </a:lnTo>
                <a:lnTo>
                  <a:pt x="59613" y="115114"/>
                </a:lnTo>
                <a:lnTo>
                  <a:pt x="68396" y="109618"/>
                </a:lnTo>
                <a:lnTo>
                  <a:pt x="77147" y="101374"/>
                </a:lnTo>
                <a:lnTo>
                  <a:pt x="85512" y="92519"/>
                </a:lnTo>
                <a:lnTo>
                  <a:pt x="94166" y="88244"/>
                </a:lnTo>
                <a:lnTo>
                  <a:pt x="103077" y="81221"/>
                </a:lnTo>
                <a:lnTo>
                  <a:pt x="111506" y="41832"/>
                </a:lnTo>
                <a:lnTo>
                  <a:pt x="119967" y="0"/>
                </a:lnTo>
              </a:path>
            </a:pathLst>
          </a:custGeom>
          <a:noFill/>
          <a:ln cap="rnd" cmpd="sng" w="25400">
            <a:solidFill>
              <a:srgbClr val="CC0000"/>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cxnSp>
        <p:nvCxnSpPr>
          <p:cNvPr id="7142" name="Shape 7142"/>
          <p:cNvCxnSpPr/>
          <p:nvPr/>
        </p:nvCxnSpPr>
        <p:spPr>
          <a:xfrm>
            <a:off x="1208087" y="5729287"/>
            <a:ext cx="71436" cy="0"/>
          </a:xfrm>
          <a:prstGeom prst="straightConnector1">
            <a:avLst/>
          </a:prstGeom>
          <a:noFill/>
          <a:ln cap="flat" cmpd="sng" w="25400">
            <a:solidFill>
              <a:srgbClr val="FFFFFF"/>
            </a:solidFill>
            <a:prstDash val="solid"/>
            <a:round/>
            <a:headEnd len="med" w="med" type="none"/>
            <a:tailEnd len="med" w="med" type="none"/>
          </a:ln>
        </p:spPr>
      </p:cxnSp>
      <p:cxnSp>
        <p:nvCxnSpPr>
          <p:cNvPr id="7143" name="Shape 7143"/>
          <p:cNvCxnSpPr/>
          <p:nvPr/>
        </p:nvCxnSpPr>
        <p:spPr>
          <a:xfrm>
            <a:off x="1208087" y="5057775"/>
            <a:ext cx="71436" cy="0"/>
          </a:xfrm>
          <a:prstGeom prst="straightConnector1">
            <a:avLst/>
          </a:prstGeom>
          <a:noFill/>
          <a:ln cap="flat" cmpd="sng" w="25400">
            <a:solidFill>
              <a:srgbClr val="FFFFFF"/>
            </a:solidFill>
            <a:prstDash val="solid"/>
            <a:round/>
            <a:headEnd len="med" w="med" type="none"/>
            <a:tailEnd len="med" w="med" type="none"/>
          </a:ln>
        </p:spPr>
      </p:cxnSp>
      <p:cxnSp>
        <p:nvCxnSpPr>
          <p:cNvPr id="7144" name="Shape 7144"/>
          <p:cNvCxnSpPr/>
          <p:nvPr/>
        </p:nvCxnSpPr>
        <p:spPr>
          <a:xfrm>
            <a:off x="1208087" y="4381500"/>
            <a:ext cx="71436" cy="0"/>
          </a:xfrm>
          <a:prstGeom prst="straightConnector1">
            <a:avLst/>
          </a:prstGeom>
          <a:noFill/>
          <a:ln cap="flat" cmpd="sng" w="25400">
            <a:solidFill>
              <a:srgbClr val="FFFFFF"/>
            </a:solidFill>
            <a:prstDash val="solid"/>
            <a:round/>
            <a:headEnd len="med" w="med" type="none"/>
            <a:tailEnd len="med" w="med" type="none"/>
          </a:ln>
        </p:spPr>
      </p:cxnSp>
      <p:cxnSp>
        <p:nvCxnSpPr>
          <p:cNvPr id="7145" name="Shape 7145"/>
          <p:cNvCxnSpPr/>
          <p:nvPr/>
        </p:nvCxnSpPr>
        <p:spPr>
          <a:xfrm>
            <a:off x="1208087" y="3705225"/>
            <a:ext cx="71436" cy="0"/>
          </a:xfrm>
          <a:prstGeom prst="straightConnector1">
            <a:avLst/>
          </a:prstGeom>
          <a:noFill/>
          <a:ln cap="flat" cmpd="sng" w="25400">
            <a:solidFill>
              <a:srgbClr val="FFFFFF"/>
            </a:solidFill>
            <a:prstDash val="solid"/>
            <a:round/>
            <a:headEnd len="med" w="med" type="none"/>
            <a:tailEnd len="med" w="med" type="none"/>
          </a:ln>
        </p:spPr>
      </p:cxnSp>
      <p:cxnSp>
        <p:nvCxnSpPr>
          <p:cNvPr id="7146" name="Shape 7146"/>
          <p:cNvCxnSpPr/>
          <p:nvPr/>
        </p:nvCxnSpPr>
        <p:spPr>
          <a:xfrm>
            <a:off x="1208087" y="3014663"/>
            <a:ext cx="71436" cy="0"/>
          </a:xfrm>
          <a:prstGeom prst="straightConnector1">
            <a:avLst/>
          </a:prstGeom>
          <a:noFill/>
          <a:ln cap="flat" cmpd="sng" w="25400">
            <a:solidFill>
              <a:srgbClr val="FFFFFF"/>
            </a:solidFill>
            <a:prstDash val="solid"/>
            <a:round/>
            <a:headEnd len="med" w="med" type="none"/>
            <a:tailEnd len="med" w="med" type="none"/>
          </a:ln>
        </p:spPr>
      </p:cxnSp>
      <p:cxnSp>
        <p:nvCxnSpPr>
          <p:cNvPr id="7147" name="Shape 7147"/>
          <p:cNvCxnSpPr/>
          <p:nvPr/>
        </p:nvCxnSpPr>
        <p:spPr>
          <a:xfrm>
            <a:off x="1208087" y="2338388"/>
            <a:ext cx="71436" cy="0"/>
          </a:xfrm>
          <a:prstGeom prst="straightConnector1">
            <a:avLst/>
          </a:prstGeom>
          <a:noFill/>
          <a:ln cap="flat" cmpd="sng" w="25400">
            <a:solidFill>
              <a:srgbClr val="FFFFFF"/>
            </a:solidFill>
            <a:prstDash val="solid"/>
            <a:round/>
            <a:headEnd len="med" w="med" type="none"/>
            <a:tailEnd len="med" w="med" type="none"/>
          </a:ln>
        </p:spPr>
      </p:cxnSp>
      <p:cxnSp>
        <p:nvCxnSpPr>
          <p:cNvPr id="7148" name="Shape 7148"/>
          <p:cNvCxnSpPr/>
          <p:nvPr/>
        </p:nvCxnSpPr>
        <p:spPr>
          <a:xfrm rot="10800000">
            <a:off x="1289050" y="5719763"/>
            <a:ext cx="0" cy="131761"/>
          </a:xfrm>
          <a:prstGeom prst="straightConnector1">
            <a:avLst/>
          </a:prstGeom>
          <a:noFill/>
          <a:ln cap="flat" cmpd="sng" w="25400">
            <a:solidFill>
              <a:srgbClr val="FFFFFF"/>
            </a:solidFill>
            <a:prstDash val="solid"/>
            <a:round/>
            <a:headEnd len="med" w="med" type="none"/>
            <a:tailEnd len="med" w="med" type="none"/>
          </a:ln>
        </p:spPr>
      </p:cxnSp>
      <p:cxnSp>
        <p:nvCxnSpPr>
          <p:cNvPr id="7149" name="Shape 7149"/>
          <p:cNvCxnSpPr/>
          <p:nvPr/>
        </p:nvCxnSpPr>
        <p:spPr>
          <a:xfrm rot="10800000">
            <a:off x="1665288" y="5719763"/>
            <a:ext cx="0" cy="131761"/>
          </a:xfrm>
          <a:prstGeom prst="straightConnector1">
            <a:avLst/>
          </a:prstGeom>
          <a:noFill/>
          <a:ln cap="flat" cmpd="sng" w="25400">
            <a:solidFill>
              <a:srgbClr val="FFFFFF"/>
            </a:solidFill>
            <a:prstDash val="solid"/>
            <a:round/>
            <a:headEnd len="med" w="med" type="none"/>
            <a:tailEnd len="med" w="med" type="none"/>
          </a:ln>
        </p:spPr>
      </p:cxnSp>
      <p:cxnSp>
        <p:nvCxnSpPr>
          <p:cNvPr id="7150" name="Shape 7150"/>
          <p:cNvCxnSpPr/>
          <p:nvPr/>
        </p:nvCxnSpPr>
        <p:spPr>
          <a:xfrm rot="10800000">
            <a:off x="2039938" y="5719763"/>
            <a:ext cx="0" cy="131761"/>
          </a:xfrm>
          <a:prstGeom prst="straightConnector1">
            <a:avLst/>
          </a:prstGeom>
          <a:noFill/>
          <a:ln cap="flat" cmpd="sng" w="25400">
            <a:solidFill>
              <a:srgbClr val="FFFFFF"/>
            </a:solidFill>
            <a:prstDash val="solid"/>
            <a:round/>
            <a:headEnd len="med" w="med" type="none"/>
            <a:tailEnd len="med" w="med" type="none"/>
          </a:ln>
        </p:spPr>
      </p:cxnSp>
      <p:cxnSp>
        <p:nvCxnSpPr>
          <p:cNvPr id="7151" name="Shape 7151"/>
          <p:cNvCxnSpPr/>
          <p:nvPr/>
        </p:nvCxnSpPr>
        <p:spPr>
          <a:xfrm rot="10800000">
            <a:off x="2417763" y="5719763"/>
            <a:ext cx="0" cy="131761"/>
          </a:xfrm>
          <a:prstGeom prst="straightConnector1">
            <a:avLst/>
          </a:prstGeom>
          <a:noFill/>
          <a:ln cap="flat" cmpd="sng" w="25400">
            <a:solidFill>
              <a:srgbClr val="FFFFFF"/>
            </a:solidFill>
            <a:prstDash val="solid"/>
            <a:round/>
            <a:headEnd len="med" w="med" type="none"/>
            <a:tailEnd len="med" w="med" type="none"/>
          </a:ln>
        </p:spPr>
      </p:cxnSp>
      <p:cxnSp>
        <p:nvCxnSpPr>
          <p:cNvPr id="7152" name="Shape 7152"/>
          <p:cNvCxnSpPr/>
          <p:nvPr/>
        </p:nvCxnSpPr>
        <p:spPr>
          <a:xfrm rot="10800000">
            <a:off x="2792413" y="5719763"/>
            <a:ext cx="0" cy="131761"/>
          </a:xfrm>
          <a:prstGeom prst="straightConnector1">
            <a:avLst/>
          </a:prstGeom>
          <a:noFill/>
          <a:ln cap="flat" cmpd="sng" w="25400">
            <a:solidFill>
              <a:srgbClr val="FFFFFF"/>
            </a:solidFill>
            <a:prstDash val="solid"/>
            <a:round/>
            <a:headEnd len="med" w="med" type="none"/>
            <a:tailEnd len="med" w="med" type="none"/>
          </a:ln>
        </p:spPr>
      </p:cxnSp>
      <p:cxnSp>
        <p:nvCxnSpPr>
          <p:cNvPr id="7153" name="Shape 7153"/>
          <p:cNvCxnSpPr/>
          <p:nvPr/>
        </p:nvCxnSpPr>
        <p:spPr>
          <a:xfrm rot="10800000">
            <a:off x="3168650" y="5719763"/>
            <a:ext cx="0" cy="131761"/>
          </a:xfrm>
          <a:prstGeom prst="straightConnector1">
            <a:avLst/>
          </a:prstGeom>
          <a:noFill/>
          <a:ln cap="flat" cmpd="sng" w="25400">
            <a:solidFill>
              <a:srgbClr val="FFFFFF"/>
            </a:solidFill>
            <a:prstDash val="solid"/>
            <a:round/>
            <a:headEnd len="med" w="med" type="none"/>
            <a:tailEnd len="med" w="med" type="none"/>
          </a:ln>
        </p:spPr>
      </p:cxnSp>
      <p:cxnSp>
        <p:nvCxnSpPr>
          <p:cNvPr id="7154" name="Shape 7154"/>
          <p:cNvCxnSpPr/>
          <p:nvPr/>
        </p:nvCxnSpPr>
        <p:spPr>
          <a:xfrm rot="10800000">
            <a:off x="3544887" y="5719763"/>
            <a:ext cx="0" cy="131761"/>
          </a:xfrm>
          <a:prstGeom prst="straightConnector1">
            <a:avLst/>
          </a:prstGeom>
          <a:noFill/>
          <a:ln cap="flat" cmpd="sng" w="25400">
            <a:solidFill>
              <a:srgbClr val="FFFFFF"/>
            </a:solidFill>
            <a:prstDash val="solid"/>
            <a:round/>
            <a:headEnd len="med" w="med" type="none"/>
            <a:tailEnd len="med" w="med" type="none"/>
          </a:ln>
        </p:spPr>
      </p:cxnSp>
      <p:cxnSp>
        <p:nvCxnSpPr>
          <p:cNvPr id="7155" name="Shape 7155"/>
          <p:cNvCxnSpPr/>
          <p:nvPr/>
        </p:nvCxnSpPr>
        <p:spPr>
          <a:xfrm rot="10800000">
            <a:off x="3919537" y="5719763"/>
            <a:ext cx="0" cy="131761"/>
          </a:xfrm>
          <a:prstGeom prst="straightConnector1">
            <a:avLst/>
          </a:prstGeom>
          <a:noFill/>
          <a:ln cap="flat" cmpd="sng" w="25400">
            <a:solidFill>
              <a:srgbClr val="FFFFFF"/>
            </a:solidFill>
            <a:prstDash val="solid"/>
            <a:round/>
            <a:headEnd len="med" w="med" type="none"/>
            <a:tailEnd len="med" w="med" type="none"/>
          </a:ln>
        </p:spPr>
      </p:cxnSp>
      <p:cxnSp>
        <p:nvCxnSpPr>
          <p:cNvPr id="7156" name="Shape 7156"/>
          <p:cNvCxnSpPr/>
          <p:nvPr/>
        </p:nvCxnSpPr>
        <p:spPr>
          <a:xfrm rot="10800000">
            <a:off x="4294187" y="5719763"/>
            <a:ext cx="0" cy="131761"/>
          </a:xfrm>
          <a:prstGeom prst="straightConnector1">
            <a:avLst/>
          </a:prstGeom>
          <a:noFill/>
          <a:ln cap="flat" cmpd="sng" w="25400">
            <a:solidFill>
              <a:srgbClr val="FFFFFF"/>
            </a:solidFill>
            <a:prstDash val="solid"/>
            <a:round/>
            <a:headEnd len="med" w="med" type="none"/>
            <a:tailEnd len="med" w="med" type="none"/>
          </a:ln>
        </p:spPr>
      </p:cxnSp>
      <p:cxnSp>
        <p:nvCxnSpPr>
          <p:cNvPr id="7157" name="Shape 7157"/>
          <p:cNvCxnSpPr/>
          <p:nvPr/>
        </p:nvCxnSpPr>
        <p:spPr>
          <a:xfrm rot="10800000">
            <a:off x="4668837" y="5719763"/>
            <a:ext cx="0" cy="131761"/>
          </a:xfrm>
          <a:prstGeom prst="straightConnector1">
            <a:avLst/>
          </a:prstGeom>
          <a:noFill/>
          <a:ln cap="flat" cmpd="sng" w="25400">
            <a:solidFill>
              <a:srgbClr val="FFFFFF"/>
            </a:solidFill>
            <a:prstDash val="solid"/>
            <a:round/>
            <a:headEnd len="med" w="med" type="none"/>
            <a:tailEnd len="med" w="med" type="none"/>
          </a:ln>
        </p:spPr>
      </p:cxnSp>
      <p:cxnSp>
        <p:nvCxnSpPr>
          <p:cNvPr id="7158" name="Shape 7158"/>
          <p:cNvCxnSpPr/>
          <p:nvPr/>
        </p:nvCxnSpPr>
        <p:spPr>
          <a:xfrm rot="10800000">
            <a:off x="5046662" y="5719763"/>
            <a:ext cx="0" cy="131761"/>
          </a:xfrm>
          <a:prstGeom prst="straightConnector1">
            <a:avLst/>
          </a:prstGeom>
          <a:noFill/>
          <a:ln cap="flat" cmpd="sng" w="25400">
            <a:solidFill>
              <a:srgbClr val="FFFFFF"/>
            </a:solidFill>
            <a:prstDash val="solid"/>
            <a:round/>
            <a:headEnd len="med" w="med" type="none"/>
            <a:tailEnd len="med" w="med" type="none"/>
          </a:ln>
        </p:spPr>
      </p:cxnSp>
      <p:cxnSp>
        <p:nvCxnSpPr>
          <p:cNvPr id="7159" name="Shape 7159"/>
          <p:cNvCxnSpPr/>
          <p:nvPr/>
        </p:nvCxnSpPr>
        <p:spPr>
          <a:xfrm rot="10800000">
            <a:off x="5421312" y="5719763"/>
            <a:ext cx="0" cy="131761"/>
          </a:xfrm>
          <a:prstGeom prst="straightConnector1">
            <a:avLst/>
          </a:prstGeom>
          <a:noFill/>
          <a:ln cap="flat" cmpd="sng" w="25400">
            <a:solidFill>
              <a:srgbClr val="FFFFFF"/>
            </a:solidFill>
            <a:prstDash val="solid"/>
            <a:round/>
            <a:headEnd len="med" w="med" type="none"/>
            <a:tailEnd len="med" w="med" type="none"/>
          </a:ln>
        </p:spPr>
      </p:cxnSp>
      <p:cxnSp>
        <p:nvCxnSpPr>
          <p:cNvPr id="7160" name="Shape 7160"/>
          <p:cNvCxnSpPr/>
          <p:nvPr/>
        </p:nvCxnSpPr>
        <p:spPr>
          <a:xfrm rot="10800000">
            <a:off x="5795962" y="5719763"/>
            <a:ext cx="0" cy="131761"/>
          </a:xfrm>
          <a:prstGeom prst="straightConnector1">
            <a:avLst/>
          </a:prstGeom>
          <a:noFill/>
          <a:ln cap="flat" cmpd="sng" w="25400">
            <a:solidFill>
              <a:srgbClr val="FFFFFF"/>
            </a:solidFill>
            <a:prstDash val="solid"/>
            <a:round/>
            <a:headEnd len="med" w="med" type="none"/>
            <a:tailEnd len="med" w="med" type="none"/>
          </a:ln>
        </p:spPr>
      </p:cxnSp>
      <p:cxnSp>
        <p:nvCxnSpPr>
          <p:cNvPr id="7161" name="Shape 7161"/>
          <p:cNvCxnSpPr/>
          <p:nvPr/>
        </p:nvCxnSpPr>
        <p:spPr>
          <a:xfrm rot="10800000">
            <a:off x="6170612" y="5719763"/>
            <a:ext cx="0" cy="131761"/>
          </a:xfrm>
          <a:prstGeom prst="straightConnector1">
            <a:avLst/>
          </a:prstGeom>
          <a:noFill/>
          <a:ln cap="flat" cmpd="sng" w="25400">
            <a:solidFill>
              <a:srgbClr val="FFFFFF"/>
            </a:solidFill>
            <a:prstDash val="solid"/>
            <a:round/>
            <a:headEnd len="med" w="med" type="none"/>
            <a:tailEnd len="med" w="med" type="none"/>
          </a:ln>
        </p:spPr>
      </p:cxnSp>
      <p:cxnSp>
        <p:nvCxnSpPr>
          <p:cNvPr id="7162" name="Shape 7162"/>
          <p:cNvCxnSpPr/>
          <p:nvPr/>
        </p:nvCxnSpPr>
        <p:spPr>
          <a:xfrm rot="10800000">
            <a:off x="6546850" y="5719763"/>
            <a:ext cx="0" cy="131761"/>
          </a:xfrm>
          <a:prstGeom prst="straightConnector1">
            <a:avLst/>
          </a:prstGeom>
          <a:noFill/>
          <a:ln cap="flat" cmpd="sng" w="25400">
            <a:solidFill>
              <a:srgbClr val="FFFFFF"/>
            </a:solidFill>
            <a:prstDash val="solid"/>
            <a:round/>
            <a:headEnd len="med" w="med" type="none"/>
            <a:tailEnd len="med" w="med" type="none"/>
          </a:ln>
        </p:spPr>
      </p:cxnSp>
      <p:cxnSp>
        <p:nvCxnSpPr>
          <p:cNvPr id="7163" name="Shape 7163"/>
          <p:cNvCxnSpPr/>
          <p:nvPr/>
        </p:nvCxnSpPr>
        <p:spPr>
          <a:xfrm rot="10800000">
            <a:off x="6916738" y="5718175"/>
            <a:ext cx="0" cy="133349"/>
          </a:xfrm>
          <a:prstGeom prst="straightConnector1">
            <a:avLst/>
          </a:prstGeom>
          <a:noFill/>
          <a:ln cap="flat" cmpd="sng" w="25400">
            <a:solidFill>
              <a:srgbClr val="FFFFFF"/>
            </a:solidFill>
            <a:prstDash val="solid"/>
            <a:round/>
            <a:headEnd len="med" w="med" type="none"/>
            <a:tailEnd len="med" w="med" type="none"/>
          </a:ln>
        </p:spPr>
      </p:cxnSp>
      <p:sp>
        <p:nvSpPr>
          <p:cNvPr id="7164" name="Shape 7164"/>
          <p:cNvSpPr/>
          <p:nvPr/>
        </p:nvSpPr>
        <p:spPr>
          <a:xfrm>
            <a:off x="5953125" y="4494212"/>
            <a:ext cx="74612" cy="84137"/>
          </a:xfrm>
          <a:prstGeom prst="rect">
            <a:avLst/>
          </a:prstGeom>
          <a:solidFill>
            <a:schemeClr val="lt2"/>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65" name="Shape 7165"/>
          <p:cNvSpPr/>
          <p:nvPr/>
        </p:nvSpPr>
        <p:spPr>
          <a:xfrm>
            <a:off x="5926137" y="5284787"/>
            <a:ext cx="76199" cy="88900"/>
          </a:xfrm>
          <a:prstGeom prst="ellipse">
            <a:avLst/>
          </a:prstGeom>
          <a:solidFill>
            <a:srgbClr val="0F7CF3"/>
          </a:solidFill>
          <a:ln cap="flat" cmpd="sng" w="12700">
            <a:solidFill>
              <a:srgbClr val="0F7CF3"/>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66" name="Shape 7166"/>
          <p:cNvSpPr/>
          <p:nvPr/>
        </p:nvSpPr>
        <p:spPr>
          <a:xfrm>
            <a:off x="1084262" y="5859462"/>
            <a:ext cx="438150" cy="333374"/>
          </a:xfrm>
          <a:prstGeom prst="rect">
            <a:avLst/>
          </a:prstGeom>
          <a:noFill/>
          <a:ln>
            <a:noFill/>
          </a:ln>
        </p:spPr>
        <p:txBody>
          <a:bodyPr anchorCtr="0" anchor="t" bIns="44450" lIns="90475" rIns="90475" tIns="44450">
            <a:noAutofit/>
          </a:bodyPr>
          <a:lstStyle/>
          <a:p>
            <a:pPr indent="0" lvl="0" marL="0" marR="0" rtl="0" algn="l">
              <a:spcBef>
                <a:spcPts val="0"/>
              </a:spcBef>
              <a:spcAft>
                <a:spcPts val="0"/>
              </a:spcAft>
              <a:buSzPct val="25000"/>
              <a:buNone/>
            </a:pPr>
            <a:r>
              <a:rPr lang="el-GR" sz="1600">
                <a:solidFill>
                  <a:schemeClr val="lt2"/>
                </a:solidFill>
                <a:latin typeface="Arial"/>
                <a:ea typeface="Arial"/>
                <a:cs typeface="Arial"/>
                <a:sym typeface="Arial"/>
              </a:rPr>
              <a:t>15</a:t>
            </a:r>
          </a:p>
        </p:txBody>
      </p:sp>
      <p:sp>
        <p:nvSpPr>
          <p:cNvPr id="7167" name="Shape 7167"/>
          <p:cNvSpPr/>
          <p:nvPr/>
        </p:nvSpPr>
        <p:spPr>
          <a:xfrm>
            <a:off x="1460500" y="5859462"/>
            <a:ext cx="438150" cy="333374"/>
          </a:xfrm>
          <a:prstGeom prst="rect">
            <a:avLst/>
          </a:prstGeom>
          <a:noFill/>
          <a:ln>
            <a:noFill/>
          </a:ln>
        </p:spPr>
        <p:txBody>
          <a:bodyPr anchorCtr="0" anchor="t" bIns="44450" lIns="90475" rIns="90475" tIns="44450">
            <a:noAutofit/>
          </a:bodyPr>
          <a:lstStyle/>
          <a:p>
            <a:pPr indent="0" lvl="0" marL="0" marR="0" rtl="0" algn="l">
              <a:spcBef>
                <a:spcPts val="0"/>
              </a:spcBef>
              <a:spcAft>
                <a:spcPts val="0"/>
              </a:spcAft>
              <a:buSzPct val="25000"/>
              <a:buNone/>
            </a:pPr>
            <a:r>
              <a:rPr lang="el-GR" sz="1600">
                <a:solidFill>
                  <a:schemeClr val="lt2"/>
                </a:solidFill>
                <a:latin typeface="Arial"/>
                <a:ea typeface="Arial"/>
                <a:cs typeface="Arial"/>
                <a:sym typeface="Arial"/>
              </a:rPr>
              <a:t>20</a:t>
            </a:r>
          </a:p>
        </p:txBody>
      </p:sp>
      <p:sp>
        <p:nvSpPr>
          <p:cNvPr id="7168" name="Shape 7168"/>
          <p:cNvSpPr/>
          <p:nvPr/>
        </p:nvSpPr>
        <p:spPr>
          <a:xfrm>
            <a:off x="1835150" y="5859462"/>
            <a:ext cx="438150" cy="333374"/>
          </a:xfrm>
          <a:prstGeom prst="rect">
            <a:avLst/>
          </a:prstGeom>
          <a:noFill/>
          <a:ln>
            <a:noFill/>
          </a:ln>
        </p:spPr>
        <p:txBody>
          <a:bodyPr anchorCtr="0" anchor="t" bIns="44450" lIns="90475" rIns="90475" tIns="44450">
            <a:noAutofit/>
          </a:bodyPr>
          <a:lstStyle/>
          <a:p>
            <a:pPr indent="0" lvl="0" marL="0" marR="0" rtl="0" algn="l">
              <a:spcBef>
                <a:spcPts val="0"/>
              </a:spcBef>
              <a:spcAft>
                <a:spcPts val="0"/>
              </a:spcAft>
              <a:buSzPct val="25000"/>
              <a:buNone/>
            </a:pPr>
            <a:r>
              <a:rPr lang="el-GR" sz="1600">
                <a:solidFill>
                  <a:schemeClr val="lt2"/>
                </a:solidFill>
                <a:latin typeface="Arial"/>
                <a:ea typeface="Arial"/>
                <a:cs typeface="Arial"/>
                <a:sym typeface="Arial"/>
              </a:rPr>
              <a:t>25</a:t>
            </a:r>
          </a:p>
        </p:txBody>
      </p:sp>
      <p:sp>
        <p:nvSpPr>
          <p:cNvPr id="7169" name="Shape 7169"/>
          <p:cNvSpPr/>
          <p:nvPr/>
        </p:nvSpPr>
        <p:spPr>
          <a:xfrm>
            <a:off x="2211388" y="5859462"/>
            <a:ext cx="438150" cy="333374"/>
          </a:xfrm>
          <a:prstGeom prst="rect">
            <a:avLst/>
          </a:prstGeom>
          <a:noFill/>
          <a:ln>
            <a:noFill/>
          </a:ln>
        </p:spPr>
        <p:txBody>
          <a:bodyPr anchorCtr="0" anchor="t" bIns="44450" lIns="90475" rIns="90475" tIns="44450">
            <a:noAutofit/>
          </a:bodyPr>
          <a:lstStyle/>
          <a:p>
            <a:pPr indent="0" lvl="0" marL="0" marR="0" rtl="0" algn="l">
              <a:spcBef>
                <a:spcPts val="0"/>
              </a:spcBef>
              <a:spcAft>
                <a:spcPts val="0"/>
              </a:spcAft>
              <a:buSzPct val="25000"/>
              <a:buNone/>
            </a:pPr>
            <a:r>
              <a:rPr lang="el-GR" sz="1600">
                <a:solidFill>
                  <a:schemeClr val="lt2"/>
                </a:solidFill>
                <a:latin typeface="Arial"/>
                <a:ea typeface="Arial"/>
                <a:cs typeface="Arial"/>
                <a:sym typeface="Arial"/>
              </a:rPr>
              <a:t>30</a:t>
            </a:r>
          </a:p>
        </p:txBody>
      </p:sp>
      <p:sp>
        <p:nvSpPr>
          <p:cNvPr id="7170" name="Shape 7170"/>
          <p:cNvSpPr/>
          <p:nvPr/>
        </p:nvSpPr>
        <p:spPr>
          <a:xfrm>
            <a:off x="2587625" y="5859462"/>
            <a:ext cx="438150" cy="333374"/>
          </a:xfrm>
          <a:prstGeom prst="rect">
            <a:avLst/>
          </a:prstGeom>
          <a:noFill/>
          <a:ln>
            <a:noFill/>
          </a:ln>
        </p:spPr>
        <p:txBody>
          <a:bodyPr anchorCtr="0" anchor="t" bIns="44450" lIns="90475" rIns="90475" tIns="44450">
            <a:noAutofit/>
          </a:bodyPr>
          <a:lstStyle/>
          <a:p>
            <a:pPr indent="0" lvl="0" marL="0" marR="0" rtl="0" algn="l">
              <a:spcBef>
                <a:spcPts val="0"/>
              </a:spcBef>
              <a:spcAft>
                <a:spcPts val="0"/>
              </a:spcAft>
              <a:buSzPct val="25000"/>
              <a:buNone/>
            </a:pPr>
            <a:r>
              <a:rPr lang="el-GR" sz="1600">
                <a:solidFill>
                  <a:schemeClr val="lt2"/>
                </a:solidFill>
                <a:latin typeface="Arial"/>
                <a:ea typeface="Arial"/>
                <a:cs typeface="Arial"/>
                <a:sym typeface="Arial"/>
              </a:rPr>
              <a:t>35</a:t>
            </a:r>
          </a:p>
        </p:txBody>
      </p:sp>
      <p:sp>
        <p:nvSpPr>
          <p:cNvPr id="7171" name="Shape 7171"/>
          <p:cNvSpPr/>
          <p:nvPr/>
        </p:nvSpPr>
        <p:spPr>
          <a:xfrm>
            <a:off x="2963863" y="5859462"/>
            <a:ext cx="438150" cy="333374"/>
          </a:xfrm>
          <a:prstGeom prst="rect">
            <a:avLst/>
          </a:prstGeom>
          <a:noFill/>
          <a:ln>
            <a:noFill/>
          </a:ln>
        </p:spPr>
        <p:txBody>
          <a:bodyPr anchorCtr="0" anchor="t" bIns="44450" lIns="90475" rIns="90475" tIns="44450">
            <a:noAutofit/>
          </a:bodyPr>
          <a:lstStyle/>
          <a:p>
            <a:pPr indent="0" lvl="0" marL="0" marR="0" rtl="0" algn="l">
              <a:spcBef>
                <a:spcPts val="0"/>
              </a:spcBef>
              <a:spcAft>
                <a:spcPts val="0"/>
              </a:spcAft>
              <a:buSzPct val="25000"/>
              <a:buNone/>
            </a:pPr>
            <a:r>
              <a:rPr lang="el-GR" sz="1600">
                <a:solidFill>
                  <a:schemeClr val="lt2"/>
                </a:solidFill>
                <a:latin typeface="Arial"/>
                <a:ea typeface="Arial"/>
                <a:cs typeface="Arial"/>
                <a:sym typeface="Arial"/>
              </a:rPr>
              <a:t>40</a:t>
            </a:r>
          </a:p>
        </p:txBody>
      </p:sp>
      <p:sp>
        <p:nvSpPr>
          <p:cNvPr id="7172" name="Shape 7172"/>
          <p:cNvSpPr/>
          <p:nvPr/>
        </p:nvSpPr>
        <p:spPr>
          <a:xfrm>
            <a:off x="3338512" y="5859462"/>
            <a:ext cx="438150" cy="333374"/>
          </a:xfrm>
          <a:prstGeom prst="rect">
            <a:avLst/>
          </a:prstGeom>
          <a:noFill/>
          <a:ln>
            <a:noFill/>
          </a:ln>
        </p:spPr>
        <p:txBody>
          <a:bodyPr anchorCtr="0" anchor="t" bIns="44450" lIns="90475" rIns="90475" tIns="44450">
            <a:noAutofit/>
          </a:bodyPr>
          <a:lstStyle/>
          <a:p>
            <a:pPr indent="0" lvl="0" marL="0" marR="0" rtl="0" algn="l">
              <a:spcBef>
                <a:spcPts val="0"/>
              </a:spcBef>
              <a:spcAft>
                <a:spcPts val="0"/>
              </a:spcAft>
              <a:buSzPct val="25000"/>
              <a:buNone/>
            </a:pPr>
            <a:r>
              <a:rPr lang="el-GR" sz="1600">
                <a:solidFill>
                  <a:schemeClr val="lt2"/>
                </a:solidFill>
                <a:latin typeface="Arial"/>
                <a:ea typeface="Arial"/>
                <a:cs typeface="Arial"/>
                <a:sym typeface="Arial"/>
              </a:rPr>
              <a:t>45</a:t>
            </a:r>
          </a:p>
        </p:txBody>
      </p:sp>
      <p:sp>
        <p:nvSpPr>
          <p:cNvPr id="7173" name="Shape 7173"/>
          <p:cNvSpPr/>
          <p:nvPr/>
        </p:nvSpPr>
        <p:spPr>
          <a:xfrm>
            <a:off x="3714750" y="5859462"/>
            <a:ext cx="438150" cy="333374"/>
          </a:xfrm>
          <a:prstGeom prst="rect">
            <a:avLst/>
          </a:prstGeom>
          <a:noFill/>
          <a:ln>
            <a:noFill/>
          </a:ln>
        </p:spPr>
        <p:txBody>
          <a:bodyPr anchorCtr="0" anchor="t" bIns="44450" lIns="90475" rIns="90475" tIns="44450">
            <a:noAutofit/>
          </a:bodyPr>
          <a:lstStyle/>
          <a:p>
            <a:pPr indent="0" lvl="0" marL="0" marR="0" rtl="0" algn="l">
              <a:spcBef>
                <a:spcPts val="0"/>
              </a:spcBef>
              <a:spcAft>
                <a:spcPts val="0"/>
              </a:spcAft>
              <a:buSzPct val="25000"/>
              <a:buNone/>
            </a:pPr>
            <a:r>
              <a:rPr lang="el-GR" sz="1600">
                <a:solidFill>
                  <a:schemeClr val="lt2"/>
                </a:solidFill>
                <a:latin typeface="Arial"/>
                <a:ea typeface="Arial"/>
                <a:cs typeface="Arial"/>
                <a:sym typeface="Arial"/>
              </a:rPr>
              <a:t>50</a:t>
            </a:r>
          </a:p>
        </p:txBody>
      </p:sp>
      <p:sp>
        <p:nvSpPr>
          <p:cNvPr id="7174" name="Shape 7174"/>
          <p:cNvSpPr/>
          <p:nvPr/>
        </p:nvSpPr>
        <p:spPr>
          <a:xfrm>
            <a:off x="4090987" y="5859462"/>
            <a:ext cx="438150" cy="333374"/>
          </a:xfrm>
          <a:prstGeom prst="rect">
            <a:avLst/>
          </a:prstGeom>
          <a:noFill/>
          <a:ln>
            <a:noFill/>
          </a:ln>
        </p:spPr>
        <p:txBody>
          <a:bodyPr anchorCtr="0" anchor="t" bIns="44450" lIns="90475" rIns="90475" tIns="44450">
            <a:noAutofit/>
          </a:bodyPr>
          <a:lstStyle/>
          <a:p>
            <a:pPr indent="0" lvl="0" marL="0" marR="0" rtl="0" algn="l">
              <a:spcBef>
                <a:spcPts val="0"/>
              </a:spcBef>
              <a:spcAft>
                <a:spcPts val="0"/>
              </a:spcAft>
              <a:buSzPct val="25000"/>
              <a:buNone/>
            </a:pPr>
            <a:r>
              <a:rPr lang="el-GR" sz="1600">
                <a:solidFill>
                  <a:schemeClr val="lt2"/>
                </a:solidFill>
                <a:latin typeface="Arial"/>
                <a:ea typeface="Arial"/>
                <a:cs typeface="Arial"/>
                <a:sym typeface="Arial"/>
              </a:rPr>
              <a:t>55</a:t>
            </a:r>
          </a:p>
        </p:txBody>
      </p:sp>
      <p:sp>
        <p:nvSpPr>
          <p:cNvPr id="7175" name="Shape 7175"/>
          <p:cNvSpPr/>
          <p:nvPr/>
        </p:nvSpPr>
        <p:spPr>
          <a:xfrm>
            <a:off x="4465637" y="5859462"/>
            <a:ext cx="438150" cy="333374"/>
          </a:xfrm>
          <a:prstGeom prst="rect">
            <a:avLst/>
          </a:prstGeom>
          <a:noFill/>
          <a:ln>
            <a:noFill/>
          </a:ln>
        </p:spPr>
        <p:txBody>
          <a:bodyPr anchorCtr="0" anchor="t" bIns="44450" lIns="90475" rIns="90475" tIns="44450">
            <a:noAutofit/>
          </a:bodyPr>
          <a:lstStyle/>
          <a:p>
            <a:pPr indent="0" lvl="0" marL="0" marR="0" rtl="0" algn="l">
              <a:spcBef>
                <a:spcPts val="0"/>
              </a:spcBef>
              <a:spcAft>
                <a:spcPts val="0"/>
              </a:spcAft>
              <a:buSzPct val="25000"/>
              <a:buNone/>
            </a:pPr>
            <a:r>
              <a:rPr lang="el-GR" sz="1600">
                <a:solidFill>
                  <a:schemeClr val="lt2"/>
                </a:solidFill>
                <a:latin typeface="Arial"/>
                <a:ea typeface="Arial"/>
                <a:cs typeface="Arial"/>
                <a:sym typeface="Arial"/>
              </a:rPr>
              <a:t>60</a:t>
            </a:r>
          </a:p>
        </p:txBody>
      </p:sp>
      <p:sp>
        <p:nvSpPr>
          <p:cNvPr id="7176" name="Shape 7176"/>
          <p:cNvSpPr/>
          <p:nvPr/>
        </p:nvSpPr>
        <p:spPr>
          <a:xfrm>
            <a:off x="4841875" y="5859462"/>
            <a:ext cx="438150" cy="333374"/>
          </a:xfrm>
          <a:prstGeom prst="rect">
            <a:avLst/>
          </a:prstGeom>
          <a:noFill/>
          <a:ln>
            <a:noFill/>
          </a:ln>
        </p:spPr>
        <p:txBody>
          <a:bodyPr anchorCtr="0" anchor="t" bIns="44450" lIns="90475" rIns="90475" tIns="44450">
            <a:noAutofit/>
          </a:bodyPr>
          <a:lstStyle/>
          <a:p>
            <a:pPr indent="0" lvl="0" marL="0" marR="0" rtl="0" algn="l">
              <a:spcBef>
                <a:spcPts val="0"/>
              </a:spcBef>
              <a:spcAft>
                <a:spcPts val="0"/>
              </a:spcAft>
              <a:buSzPct val="25000"/>
              <a:buNone/>
            </a:pPr>
            <a:r>
              <a:rPr lang="el-GR" sz="1600">
                <a:solidFill>
                  <a:schemeClr val="lt2"/>
                </a:solidFill>
                <a:latin typeface="Arial"/>
                <a:ea typeface="Arial"/>
                <a:cs typeface="Arial"/>
                <a:sym typeface="Arial"/>
              </a:rPr>
              <a:t>65</a:t>
            </a:r>
          </a:p>
        </p:txBody>
      </p:sp>
      <p:sp>
        <p:nvSpPr>
          <p:cNvPr id="7177" name="Shape 7177"/>
          <p:cNvSpPr/>
          <p:nvPr/>
        </p:nvSpPr>
        <p:spPr>
          <a:xfrm>
            <a:off x="5218112" y="5859462"/>
            <a:ext cx="438150" cy="333374"/>
          </a:xfrm>
          <a:prstGeom prst="rect">
            <a:avLst/>
          </a:prstGeom>
          <a:noFill/>
          <a:ln>
            <a:noFill/>
          </a:ln>
        </p:spPr>
        <p:txBody>
          <a:bodyPr anchorCtr="0" anchor="t" bIns="44450" lIns="90475" rIns="90475" tIns="44450">
            <a:noAutofit/>
          </a:bodyPr>
          <a:lstStyle/>
          <a:p>
            <a:pPr indent="0" lvl="0" marL="0" marR="0" rtl="0" algn="l">
              <a:spcBef>
                <a:spcPts val="0"/>
              </a:spcBef>
              <a:spcAft>
                <a:spcPts val="0"/>
              </a:spcAft>
              <a:buSzPct val="25000"/>
              <a:buNone/>
            </a:pPr>
            <a:r>
              <a:rPr lang="el-GR" sz="1600">
                <a:solidFill>
                  <a:schemeClr val="lt2"/>
                </a:solidFill>
                <a:latin typeface="Arial"/>
                <a:ea typeface="Arial"/>
                <a:cs typeface="Arial"/>
                <a:sym typeface="Arial"/>
              </a:rPr>
              <a:t>70</a:t>
            </a:r>
          </a:p>
        </p:txBody>
      </p:sp>
      <p:sp>
        <p:nvSpPr>
          <p:cNvPr id="7178" name="Shape 7178"/>
          <p:cNvSpPr/>
          <p:nvPr/>
        </p:nvSpPr>
        <p:spPr>
          <a:xfrm>
            <a:off x="5594350" y="5859462"/>
            <a:ext cx="438150" cy="333374"/>
          </a:xfrm>
          <a:prstGeom prst="rect">
            <a:avLst/>
          </a:prstGeom>
          <a:noFill/>
          <a:ln>
            <a:noFill/>
          </a:ln>
        </p:spPr>
        <p:txBody>
          <a:bodyPr anchorCtr="0" anchor="t" bIns="44450" lIns="90475" rIns="90475" tIns="44450">
            <a:noAutofit/>
          </a:bodyPr>
          <a:lstStyle/>
          <a:p>
            <a:pPr indent="0" lvl="0" marL="0" marR="0" rtl="0" algn="l">
              <a:spcBef>
                <a:spcPts val="0"/>
              </a:spcBef>
              <a:spcAft>
                <a:spcPts val="0"/>
              </a:spcAft>
              <a:buSzPct val="25000"/>
              <a:buNone/>
            </a:pPr>
            <a:r>
              <a:rPr lang="el-GR" sz="1600">
                <a:solidFill>
                  <a:schemeClr val="lt2"/>
                </a:solidFill>
                <a:latin typeface="Arial"/>
                <a:ea typeface="Arial"/>
                <a:cs typeface="Arial"/>
                <a:sym typeface="Arial"/>
              </a:rPr>
              <a:t>75</a:t>
            </a:r>
          </a:p>
        </p:txBody>
      </p:sp>
      <p:sp>
        <p:nvSpPr>
          <p:cNvPr id="7179" name="Shape 7179"/>
          <p:cNvSpPr/>
          <p:nvPr/>
        </p:nvSpPr>
        <p:spPr>
          <a:xfrm>
            <a:off x="5969000" y="5859462"/>
            <a:ext cx="438150" cy="333374"/>
          </a:xfrm>
          <a:prstGeom prst="rect">
            <a:avLst/>
          </a:prstGeom>
          <a:noFill/>
          <a:ln>
            <a:noFill/>
          </a:ln>
        </p:spPr>
        <p:txBody>
          <a:bodyPr anchorCtr="0" anchor="t" bIns="44450" lIns="90475" rIns="90475" tIns="44450">
            <a:noAutofit/>
          </a:bodyPr>
          <a:lstStyle/>
          <a:p>
            <a:pPr indent="0" lvl="0" marL="0" marR="0" rtl="0" algn="l">
              <a:spcBef>
                <a:spcPts val="0"/>
              </a:spcBef>
              <a:spcAft>
                <a:spcPts val="0"/>
              </a:spcAft>
              <a:buSzPct val="25000"/>
              <a:buNone/>
            </a:pPr>
            <a:r>
              <a:rPr lang="el-GR" sz="1600">
                <a:solidFill>
                  <a:schemeClr val="lt2"/>
                </a:solidFill>
                <a:latin typeface="Arial"/>
                <a:ea typeface="Arial"/>
                <a:cs typeface="Arial"/>
                <a:sym typeface="Arial"/>
              </a:rPr>
              <a:t>80</a:t>
            </a:r>
          </a:p>
        </p:txBody>
      </p:sp>
      <p:sp>
        <p:nvSpPr>
          <p:cNvPr id="7180" name="Shape 7180"/>
          <p:cNvSpPr/>
          <p:nvPr/>
        </p:nvSpPr>
        <p:spPr>
          <a:xfrm>
            <a:off x="6288087" y="5889625"/>
            <a:ext cx="600075" cy="309562"/>
          </a:xfrm>
          <a:prstGeom prst="rect">
            <a:avLst/>
          </a:prstGeom>
          <a:noFill/>
          <a:ln>
            <a:noFill/>
          </a:ln>
        </p:spPr>
        <p:txBody>
          <a:bodyPr anchorCtr="0" anchor="t" bIns="44450" lIns="90475" rIns="90475" tIns="44450">
            <a:noAutofit/>
          </a:bodyPr>
          <a:lstStyle/>
          <a:p>
            <a:pPr indent="0" lvl="0" marL="0" marR="0" rtl="0" algn="r">
              <a:lnSpc>
                <a:spcPct val="90000"/>
              </a:lnSpc>
              <a:spcBef>
                <a:spcPts val="0"/>
              </a:spcBef>
              <a:spcAft>
                <a:spcPts val="0"/>
              </a:spcAft>
              <a:buSzPct val="25000"/>
              <a:buNone/>
            </a:pPr>
            <a:r>
              <a:rPr lang="el-GR" sz="1600">
                <a:solidFill>
                  <a:schemeClr val="lt2"/>
                </a:solidFill>
                <a:latin typeface="Arial"/>
                <a:ea typeface="Arial"/>
                <a:cs typeface="Arial"/>
                <a:sym typeface="Arial"/>
              </a:rPr>
              <a:t>85+</a:t>
            </a:r>
          </a:p>
        </p:txBody>
      </p:sp>
      <p:sp>
        <p:nvSpPr>
          <p:cNvPr id="7181" name="Shape 7181"/>
          <p:cNvSpPr/>
          <p:nvPr/>
        </p:nvSpPr>
        <p:spPr>
          <a:xfrm>
            <a:off x="468312" y="2822575"/>
            <a:ext cx="758825" cy="393700"/>
          </a:xfrm>
          <a:prstGeom prst="rect">
            <a:avLst/>
          </a:prstGeom>
          <a:noFill/>
          <a:ln>
            <a:noFill/>
          </a:ln>
        </p:spPr>
        <p:txBody>
          <a:bodyPr anchorCtr="0" anchor="t" bIns="44450" lIns="90475" rIns="90475" tIns="44450">
            <a:noAutofit/>
          </a:bodyPr>
          <a:lstStyle/>
          <a:p>
            <a:pPr indent="0" lvl="0" marL="0" marR="0" rtl="0" algn="r">
              <a:spcBef>
                <a:spcPts val="0"/>
              </a:spcBef>
              <a:spcAft>
                <a:spcPts val="0"/>
              </a:spcAft>
              <a:buSzPct val="25000"/>
              <a:buNone/>
            </a:pPr>
            <a:r>
              <a:rPr lang="el-GR" sz="2000">
                <a:solidFill>
                  <a:schemeClr val="lt2"/>
                </a:solidFill>
                <a:latin typeface="Arial"/>
                <a:ea typeface="Arial"/>
                <a:cs typeface="Arial"/>
                <a:sym typeface="Arial"/>
              </a:rPr>
              <a:t>20</a:t>
            </a:r>
          </a:p>
        </p:txBody>
      </p:sp>
      <p:sp>
        <p:nvSpPr>
          <p:cNvPr id="7182" name="Shape 7182"/>
          <p:cNvSpPr/>
          <p:nvPr/>
        </p:nvSpPr>
        <p:spPr>
          <a:xfrm>
            <a:off x="539750" y="3513137"/>
            <a:ext cx="687387" cy="393700"/>
          </a:xfrm>
          <a:prstGeom prst="rect">
            <a:avLst/>
          </a:prstGeom>
          <a:noFill/>
          <a:ln>
            <a:noFill/>
          </a:ln>
        </p:spPr>
        <p:txBody>
          <a:bodyPr anchorCtr="0" anchor="t" bIns="44450" lIns="90475" rIns="90475" tIns="44450">
            <a:noAutofit/>
          </a:bodyPr>
          <a:lstStyle/>
          <a:p>
            <a:pPr indent="0" lvl="0" marL="0" marR="0" rtl="0" algn="r">
              <a:spcBef>
                <a:spcPts val="0"/>
              </a:spcBef>
              <a:spcAft>
                <a:spcPts val="0"/>
              </a:spcAft>
              <a:buSzPct val="25000"/>
              <a:buNone/>
            </a:pPr>
            <a:r>
              <a:rPr lang="el-GR" sz="2000">
                <a:solidFill>
                  <a:schemeClr val="lt2"/>
                </a:solidFill>
                <a:latin typeface="Arial"/>
                <a:ea typeface="Arial"/>
                <a:cs typeface="Arial"/>
                <a:sym typeface="Arial"/>
              </a:rPr>
              <a:t>15</a:t>
            </a:r>
          </a:p>
        </p:txBody>
      </p:sp>
      <p:sp>
        <p:nvSpPr>
          <p:cNvPr id="7183" name="Shape 7183"/>
          <p:cNvSpPr/>
          <p:nvPr/>
        </p:nvSpPr>
        <p:spPr>
          <a:xfrm>
            <a:off x="468312" y="4189412"/>
            <a:ext cx="758825" cy="393700"/>
          </a:xfrm>
          <a:prstGeom prst="rect">
            <a:avLst/>
          </a:prstGeom>
          <a:noFill/>
          <a:ln>
            <a:noFill/>
          </a:ln>
        </p:spPr>
        <p:txBody>
          <a:bodyPr anchorCtr="0" anchor="t" bIns="44450" lIns="90475" rIns="90475" tIns="44450">
            <a:noAutofit/>
          </a:bodyPr>
          <a:lstStyle/>
          <a:p>
            <a:pPr indent="0" lvl="0" marL="0" marR="0" rtl="0" algn="r">
              <a:spcBef>
                <a:spcPts val="0"/>
              </a:spcBef>
              <a:spcAft>
                <a:spcPts val="0"/>
              </a:spcAft>
              <a:buSzPct val="25000"/>
              <a:buNone/>
            </a:pPr>
            <a:r>
              <a:rPr lang="el-GR" sz="2000">
                <a:solidFill>
                  <a:schemeClr val="lt2"/>
                </a:solidFill>
                <a:latin typeface="Arial"/>
                <a:ea typeface="Arial"/>
                <a:cs typeface="Arial"/>
                <a:sym typeface="Arial"/>
              </a:rPr>
              <a:t>10</a:t>
            </a:r>
          </a:p>
        </p:txBody>
      </p:sp>
      <p:sp>
        <p:nvSpPr>
          <p:cNvPr id="7184" name="Shape 7184"/>
          <p:cNvSpPr/>
          <p:nvPr/>
        </p:nvSpPr>
        <p:spPr>
          <a:xfrm>
            <a:off x="735012" y="4860925"/>
            <a:ext cx="492125" cy="393700"/>
          </a:xfrm>
          <a:prstGeom prst="rect">
            <a:avLst/>
          </a:prstGeom>
          <a:noFill/>
          <a:ln>
            <a:noFill/>
          </a:ln>
        </p:spPr>
        <p:txBody>
          <a:bodyPr anchorCtr="0" anchor="t" bIns="44450" lIns="90475" rIns="90475" tIns="44450">
            <a:noAutofit/>
          </a:bodyPr>
          <a:lstStyle/>
          <a:p>
            <a:pPr indent="0" lvl="0" marL="0" marR="0" rtl="0" algn="r">
              <a:spcBef>
                <a:spcPts val="0"/>
              </a:spcBef>
              <a:spcAft>
                <a:spcPts val="0"/>
              </a:spcAft>
              <a:buSzPct val="25000"/>
              <a:buNone/>
            </a:pPr>
            <a:r>
              <a:rPr lang="el-GR" sz="2000">
                <a:solidFill>
                  <a:schemeClr val="lt2"/>
                </a:solidFill>
                <a:latin typeface="Arial"/>
                <a:ea typeface="Arial"/>
                <a:cs typeface="Arial"/>
                <a:sym typeface="Arial"/>
              </a:rPr>
              <a:t>5</a:t>
            </a:r>
          </a:p>
        </p:txBody>
      </p:sp>
      <p:sp>
        <p:nvSpPr>
          <p:cNvPr id="7185" name="Shape 7185"/>
          <p:cNvSpPr/>
          <p:nvPr/>
        </p:nvSpPr>
        <p:spPr>
          <a:xfrm>
            <a:off x="735012" y="5532437"/>
            <a:ext cx="492125" cy="393700"/>
          </a:xfrm>
          <a:prstGeom prst="rect">
            <a:avLst/>
          </a:prstGeom>
          <a:noFill/>
          <a:ln>
            <a:noFill/>
          </a:ln>
        </p:spPr>
        <p:txBody>
          <a:bodyPr anchorCtr="0" anchor="t" bIns="44450" lIns="90475" rIns="90475" tIns="44450">
            <a:noAutofit/>
          </a:bodyPr>
          <a:lstStyle/>
          <a:p>
            <a:pPr indent="0" lvl="0" marL="0" marR="0" rtl="0" algn="r">
              <a:spcBef>
                <a:spcPts val="0"/>
              </a:spcBef>
              <a:spcAft>
                <a:spcPts val="0"/>
              </a:spcAft>
              <a:buSzPct val="25000"/>
              <a:buNone/>
            </a:pPr>
            <a:r>
              <a:rPr lang="el-GR" sz="2000">
                <a:solidFill>
                  <a:schemeClr val="dk1"/>
                </a:solidFill>
                <a:latin typeface="Arial"/>
                <a:ea typeface="Arial"/>
                <a:cs typeface="Arial"/>
                <a:sym typeface="Arial"/>
              </a:rPr>
              <a:t>0</a:t>
            </a:r>
          </a:p>
        </p:txBody>
      </p:sp>
      <p:sp>
        <p:nvSpPr>
          <p:cNvPr id="7186" name="Shape 7186"/>
          <p:cNvSpPr/>
          <p:nvPr/>
        </p:nvSpPr>
        <p:spPr>
          <a:xfrm>
            <a:off x="539750" y="2146300"/>
            <a:ext cx="687387" cy="393700"/>
          </a:xfrm>
          <a:prstGeom prst="rect">
            <a:avLst/>
          </a:prstGeom>
          <a:noFill/>
          <a:ln>
            <a:noFill/>
          </a:ln>
        </p:spPr>
        <p:txBody>
          <a:bodyPr anchorCtr="0" anchor="t" bIns="44450" lIns="90475" rIns="90475" tIns="44450">
            <a:noAutofit/>
          </a:bodyPr>
          <a:lstStyle/>
          <a:p>
            <a:pPr indent="0" lvl="0" marL="0" marR="0" rtl="0" algn="r">
              <a:spcBef>
                <a:spcPts val="0"/>
              </a:spcBef>
              <a:spcAft>
                <a:spcPts val="0"/>
              </a:spcAft>
              <a:buSzPct val="25000"/>
              <a:buNone/>
            </a:pPr>
            <a:r>
              <a:rPr lang="el-GR" sz="2000">
                <a:solidFill>
                  <a:schemeClr val="lt2"/>
                </a:solidFill>
                <a:latin typeface="Arial"/>
                <a:ea typeface="Arial"/>
                <a:cs typeface="Arial"/>
                <a:sym typeface="Arial"/>
              </a:rPr>
              <a:t>25</a:t>
            </a:r>
          </a:p>
        </p:txBody>
      </p:sp>
      <p:sp>
        <p:nvSpPr>
          <p:cNvPr id="7187" name="Shape 7187"/>
          <p:cNvSpPr/>
          <p:nvPr/>
        </p:nvSpPr>
        <p:spPr>
          <a:xfrm>
            <a:off x="5921375" y="5454650"/>
            <a:ext cx="87313" cy="101599"/>
          </a:xfrm>
          <a:prstGeom prst="ellipse">
            <a:avLst/>
          </a:prstGeom>
          <a:solidFill>
            <a:srgbClr val="CC0000"/>
          </a:solidFill>
          <a:ln cap="flat" cmpd="sng" w="12700">
            <a:solidFill>
              <a:srgbClr val="CC0000"/>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88" name="Shape 7188"/>
          <p:cNvSpPr/>
          <p:nvPr/>
        </p:nvSpPr>
        <p:spPr>
          <a:xfrm>
            <a:off x="5927725" y="4278312"/>
            <a:ext cx="74612" cy="84137"/>
          </a:xfrm>
          <a:prstGeom prst="rect">
            <a:avLst/>
          </a:prstGeom>
          <a:solidFill>
            <a:srgbClr val="7FFF00"/>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89" name="Shape 7189"/>
          <p:cNvSpPr/>
          <p:nvPr/>
        </p:nvSpPr>
        <p:spPr>
          <a:xfrm>
            <a:off x="6330950" y="3543300"/>
            <a:ext cx="76199" cy="84138"/>
          </a:xfrm>
          <a:prstGeom prst="rect">
            <a:avLst/>
          </a:prstGeom>
          <a:solidFill>
            <a:schemeClr val="lt2"/>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90" name="Shape 7190"/>
          <p:cNvSpPr/>
          <p:nvPr/>
        </p:nvSpPr>
        <p:spPr>
          <a:xfrm>
            <a:off x="6330950" y="5105400"/>
            <a:ext cx="76199" cy="88900"/>
          </a:xfrm>
          <a:prstGeom prst="ellipse">
            <a:avLst/>
          </a:prstGeom>
          <a:solidFill>
            <a:srgbClr val="0F7CF3"/>
          </a:solidFill>
          <a:ln cap="flat" cmpd="sng" w="12700">
            <a:solidFill>
              <a:srgbClr val="0F7CF3"/>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91" name="Shape 7191"/>
          <p:cNvSpPr/>
          <p:nvPr/>
        </p:nvSpPr>
        <p:spPr>
          <a:xfrm>
            <a:off x="6324600" y="5240337"/>
            <a:ext cx="87313" cy="101599"/>
          </a:xfrm>
          <a:prstGeom prst="ellipse">
            <a:avLst/>
          </a:prstGeom>
          <a:solidFill>
            <a:srgbClr val="CC0000"/>
          </a:solidFill>
          <a:ln cap="flat" cmpd="sng" w="12700">
            <a:solidFill>
              <a:srgbClr val="CC0000"/>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92" name="Shape 7192"/>
          <p:cNvSpPr/>
          <p:nvPr/>
        </p:nvSpPr>
        <p:spPr>
          <a:xfrm>
            <a:off x="6330950" y="3848100"/>
            <a:ext cx="76199" cy="84138"/>
          </a:xfrm>
          <a:prstGeom prst="rect">
            <a:avLst/>
          </a:prstGeom>
          <a:solidFill>
            <a:srgbClr val="7FFF00"/>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93" name="Shape 7193"/>
          <p:cNvSpPr/>
          <p:nvPr/>
        </p:nvSpPr>
        <p:spPr>
          <a:xfrm>
            <a:off x="5565775" y="4972050"/>
            <a:ext cx="74612" cy="84138"/>
          </a:xfrm>
          <a:prstGeom prst="rect">
            <a:avLst/>
          </a:prstGeom>
          <a:solidFill>
            <a:schemeClr val="lt2"/>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94" name="Shape 7194"/>
          <p:cNvSpPr/>
          <p:nvPr/>
        </p:nvSpPr>
        <p:spPr>
          <a:xfrm>
            <a:off x="5564187" y="5311775"/>
            <a:ext cx="76199" cy="88900"/>
          </a:xfrm>
          <a:prstGeom prst="ellipse">
            <a:avLst/>
          </a:prstGeom>
          <a:solidFill>
            <a:srgbClr val="0F7CF3"/>
          </a:solidFill>
          <a:ln cap="flat" cmpd="sng" w="12700">
            <a:solidFill>
              <a:srgbClr val="0F7CF3"/>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95" name="Shape 7195"/>
          <p:cNvSpPr/>
          <p:nvPr/>
        </p:nvSpPr>
        <p:spPr>
          <a:xfrm>
            <a:off x="5557837" y="5481637"/>
            <a:ext cx="87311" cy="101599"/>
          </a:xfrm>
          <a:prstGeom prst="ellipse">
            <a:avLst/>
          </a:prstGeom>
          <a:solidFill>
            <a:srgbClr val="CC0000"/>
          </a:solidFill>
          <a:ln cap="flat" cmpd="sng" w="12700">
            <a:solidFill>
              <a:srgbClr val="CC0000"/>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96" name="Shape 7196"/>
          <p:cNvSpPr/>
          <p:nvPr/>
        </p:nvSpPr>
        <p:spPr>
          <a:xfrm>
            <a:off x="5565775" y="4572000"/>
            <a:ext cx="74612" cy="84138"/>
          </a:xfrm>
          <a:prstGeom prst="rect">
            <a:avLst/>
          </a:prstGeom>
          <a:solidFill>
            <a:srgbClr val="7FFF00"/>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97" name="Shape 7197"/>
          <p:cNvSpPr/>
          <p:nvPr/>
        </p:nvSpPr>
        <p:spPr>
          <a:xfrm>
            <a:off x="5197475" y="5072062"/>
            <a:ext cx="74612" cy="84137"/>
          </a:xfrm>
          <a:prstGeom prst="rect">
            <a:avLst/>
          </a:prstGeom>
          <a:solidFill>
            <a:schemeClr val="lt2"/>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98" name="Shape 7198"/>
          <p:cNvSpPr/>
          <p:nvPr/>
        </p:nvSpPr>
        <p:spPr>
          <a:xfrm>
            <a:off x="5195887" y="5370512"/>
            <a:ext cx="76199" cy="88900"/>
          </a:xfrm>
          <a:prstGeom prst="ellipse">
            <a:avLst/>
          </a:prstGeom>
          <a:solidFill>
            <a:srgbClr val="0F7CF3"/>
          </a:solidFill>
          <a:ln cap="flat" cmpd="sng" w="12700">
            <a:solidFill>
              <a:srgbClr val="0F7CF3"/>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99" name="Shape 7199"/>
          <p:cNvSpPr/>
          <p:nvPr/>
        </p:nvSpPr>
        <p:spPr>
          <a:xfrm>
            <a:off x="5189537" y="5518150"/>
            <a:ext cx="87311" cy="101599"/>
          </a:xfrm>
          <a:prstGeom prst="ellipse">
            <a:avLst/>
          </a:prstGeom>
          <a:solidFill>
            <a:srgbClr val="CC0000"/>
          </a:solidFill>
          <a:ln cap="flat" cmpd="sng" w="12700">
            <a:solidFill>
              <a:srgbClr val="CC0000"/>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00" name="Shape 7200"/>
          <p:cNvSpPr/>
          <p:nvPr/>
        </p:nvSpPr>
        <p:spPr>
          <a:xfrm>
            <a:off x="5197475" y="4919662"/>
            <a:ext cx="74612" cy="84137"/>
          </a:xfrm>
          <a:prstGeom prst="rect">
            <a:avLst/>
          </a:prstGeom>
          <a:solidFill>
            <a:srgbClr val="7FFF00"/>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01" name="Shape 7201"/>
          <p:cNvSpPr/>
          <p:nvPr/>
        </p:nvSpPr>
        <p:spPr>
          <a:xfrm>
            <a:off x="4824412" y="5561012"/>
            <a:ext cx="87311" cy="101599"/>
          </a:xfrm>
          <a:prstGeom prst="ellipse">
            <a:avLst/>
          </a:prstGeom>
          <a:solidFill>
            <a:srgbClr val="CC0000"/>
          </a:solidFill>
          <a:ln cap="flat" cmpd="sng" w="12700">
            <a:solidFill>
              <a:srgbClr val="CC0000"/>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02" name="Shape 7202"/>
          <p:cNvSpPr/>
          <p:nvPr/>
        </p:nvSpPr>
        <p:spPr>
          <a:xfrm>
            <a:off x="4832350" y="4994275"/>
            <a:ext cx="74612" cy="84138"/>
          </a:xfrm>
          <a:prstGeom prst="rect">
            <a:avLst/>
          </a:prstGeom>
          <a:solidFill>
            <a:srgbClr val="7FFF00"/>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03" name="Shape 7203"/>
          <p:cNvSpPr/>
          <p:nvPr/>
        </p:nvSpPr>
        <p:spPr>
          <a:xfrm>
            <a:off x="4445000" y="5494337"/>
            <a:ext cx="76199" cy="88900"/>
          </a:xfrm>
          <a:prstGeom prst="ellipse">
            <a:avLst/>
          </a:prstGeom>
          <a:solidFill>
            <a:srgbClr val="0F7CF3"/>
          </a:solidFill>
          <a:ln cap="flat" cmpd="sng" w="12700">
            <a:solidFill>
              <a:srgbClr val="0F7CF3"/>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04" name="Shape 7204"/>
          <p:cNvSpPr/>
          <p:nvPr/>
        </p:nvSpPr>
        <p:spPr>
          <a:xfrm>
            <a:off x="4438650" y="5594350"/>
            <a:ext cx="88900" cy="101599"/>
          </a:xfrm>
          <a:prstGeom prst="ellipse">
            <a:avLst/>
          </a:prstGeom>
          <a:solidFill>
            <a:srgbClr val="CC0000"/>
          </a:solidFill>
          <a:ln cap="flat" cmpd="sng" w="12700">
            <a:solidFill>
              <a:srgbClr val="CC0000"/>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05" name="Shape 7205"/>
          <p:cNvSpPr/>
          <p:nvPr/>
        </p:nvSpPr>
        <p:spPr>
          <a:xfrm>
            <a:off x="4446587" y="4903787"/>
            <a:ext cx="74611" cy="84137"/>
          </a:xfrm>
          <a:prstGeom prst="rect">
            <a:avLst/>
          </a:prstGeom>
          <a:solidFill>
            <a:srgbClr val="7FFF00"/>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06" name="Shape 7206"/>
          <p:cNvSpPr/>
          <p:nvPr/>
        </p:nvSpPr>
        <p:spPr>
          <a:xfrm>
            <a:off x="4090987" y="5618162"/>
            <a:ext cx="87311" cy="101599"/>
          </a:xfrm>
          <a:prstGeom prst="ellipse">
            <a:avLst/>
          </a:prstGeom>
          <a:solidFill>
            <a:srgbClr val="CC0000"/>
          </a:solidFill>
          <a:ln cap="flat" cmpd="sng" w="12700">
            <a:solidFill>
              <a:srgbClr val="CC0000"/>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07" name="Shape 7207"/>
          <p:cNvSpPr/>
          <p:nvPr/>
        </p:nvSpPr>
        <p:spPr>
          <a:xfrm>
            <a:off x="4097337" y="5149850"/>
            <a:ext cx="74611" cy="84138"/>
          </a:xfrm>
          <a:prstGeom prst="rect">
            <a:avLst/>
          </a:prstGeom>
          <a:solidFill>
            <a:srgbClr val="7FFF00"/>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08" name="Shape 7208"/>
          <p:cNvSpPr/>
          <p:nvPr/>
        </p:nvSpPr>
        <p:spPr>
          <a:xfrm>
            <a:off x="3700462" y="5607050"/>
            <a:ext cx="87311" cy="101599"/>
          </a:xfrm>
          <a:prstGeom prst="ellipse">
            <a:avLst/>
          </a:prstGeom>
          <a:solidFill>
            <a:schemeClr val="accent2"/>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09" name="Shape 7209"/>
          <p:cNvSpPr/>
          <p:nvPr/>
        </p:nvSpPr>
        <p:spPr>
          <a:xfrm>
            <a:off x="3354387" y="5454650"/>
            <a:ext cx="74611" cy="84138"/>
          </a:xfrm>
          <a:prstGeom prst="rect">
            <a:avLst/>
          </a:prstGeom>
          <a:solidFill>
            <a:schemeClr val="lt2"/>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10" name="Shape 7210"/>
          <p:cNvSpPr/>
          <p:nvPr/>
        </p:nvSpPr>
        <p:spPr>
          <a:xfrm>
            <a:off x="3354387" y="5610225"/>
            <a:ext cx="87311" cy="101599"/>
          </a:xfrm>
          <a:prstGeom prst="ellipse">
            <a:avLst/>
          </a:prstGeom>
          <a:solidFill>
            <a:schemeClr val="accent2"/>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11" name="Shape 7211"/>
          <p:cNvSpPr/>
          <p:nvPr/>
        </p:nvSpPr>
        <p:spPr>
          <a:xfrm>
            <a:off x="2952750" y="5505450"/>
            <a:ext cx="74612" cy="84138"/>
          </a:xfrm>
          <a:prstGeom prst="rect">
            <a:avLst/>
          </a:prstGeom>
          <a:solidFill>
            <a:schemeClr val="lt2"/>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12" name="Shape 7212"/>
          <p:cNvSpPr/>
          <p:nvPr/>
        </p:nvSpPr>
        <p:spPr>
          <a:xfrm>
            <a:off x="2944813" y="5607050"/>
            <a:ext cx="87311" cy="101599"/>
          </a:xfrm>
          <a:prstGeom prst="ellipse">
            <a:avLst/>
          </a:prstGeom>
          <a:solidFill>
            <a:schemeClr val="accent2"/>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13" name="Shape 7213"/>
          <p:cNvSpPr/>
          <p:nvPr/>
        </p:nvSpPr>
        <p:spPr>
          <a:xfrm>
            <a:off x="2952750" y="5367337"/>
            <a:ext cx="74612" cy="84137"/>
          </a:xfrm>
          <a:prstGeom prst="rect">
            <a:avLst/>
          </a:prstGeom>
          <a:solidFill>
            <a:srgbClr val="7FFF00"/>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14" name="Shape 7214"/>
          <p:cNvSpPr/>
          <p:nvPr/>
        </p:nvSpPr>
        <p:spPr>
          <a:xfrm>
            <a:off x="2578100" y="5572125"/>
            <a:ext cx="74612" cy="84138"/>
          </a:xfrm>
          <a:prstGeom prst="rect">
            <a:avLst/>
          </a:prstGeom>
          <a:solidFill>
            <a:schemeClr val="lt2"/>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15" name="Shape 7215"/>
          <p:cNvSpPr/>
          <p:nvPr/>
        </p:nvSpPr>
        <p:spPr>
          <a:xfrm>
            <a:off x="2574925" y="5619750"/>
            <a:ext cx="87313" cy="101599"/>
          </a:xfrm>
          <a:prstGeom prst="ellipse">
            <a:avLst/>
          </a:prstGeom>
          <a:solidFill>
            <a:schemeClr val="accent2"/>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16" name="Shape 7216"/>
          <p:cNvSpPr/>
          <p:nvPr/>
        </p:nvSpPr>
        <p:spPr>
          <a:xfrm>
            <a:off x="2233613" y="5592762"/>
            <a:ext cx="74611" cy="84137"/>
          </a:xfrm>
          <a:prstGeom prst="rect">
            <a:avLst/>
          </a:prstGeom>
          <a:solidFill>
            <a:schemeClr val="lt2"/>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17" name="Shape 7217"/>
          <p:cNvSpPr/>
          <p:nvPr/>
        </p:nvSpPr>
        <p:spPr>
          <a:xfrm>
            <a:off x="2228850" y="5616575"/>
            <a:ext cx="88900" cy="101599"/>
          </a:xfrm>
          <a:prstGeom prst="ellipse">
            <a:avLst/>
          </a:prstGeom>
          <a:solidFill>
            <a:schemeClr val="accent2"/>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18" name="Shape 7218"/>
          <p:cNvSpPr/>
          <p:nvPr/>
        </p:nvSpPr>
        <p:spPr>
          <a:xfrm>
            <a:off x="1854200" y="5622925"/>
            <a:ext cx="74612" cy="84138"/>
          </a:xfrm>
          <a:prstGeom prst="rect">
            <a:avLst/>
          </a:prstGeom>
          <a:solidFill>
            <a:schemeClr val="lt2"/>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19" name="Shape 7219"/>
          <p:cNvSpPr/>
          <p:nvPr/>
        </p:nvSpPr>
        <p:spPr>
          <a:xfrm>
            <a:off x="1847850" y="5618162"/>
            <a:ext cx="87313" cy="101599"/>
          </a:xfrm>
          <a:prstGeom prst="ellipse">
            <a:avLst/>
          </a:prstGeom>
          <a:solidFill>
            <a:schemeClr val="accent2"/>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20" name="Shape 7220"/>
          <p:cNvSpPr/>
          <p:nvPr/>
        </p:nvSpPr>
        <p:spPr>
          <a:xfrm>
            <a:off x="1435100" y="5630862"/>
            <a:ext cx="74612" cy="84137"/>
          </a:xfrm>
          <a:prstGeom prst="rect">
            <a:avLst/>
          </a:prstGeom>
          <a:solidFill>
            <a:schemeClr val="lt2"/>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21" name="Shape 7221"/>
          <p:cNvSpPr/>
          <p:nvPr/>
        </p:nvSpPr>
        <p:spPr>
          <a:xfrm>
            <a:off x="1430337" y="5622925"/>
            <a:ext cx="87311" cy="101599"/>
          </a:xfrm>
          <a:prstGeom prst="ellipse">
            <a:avLst/>
          </a:prstGeom>
          <a:solidFill>
            <a:schemeClr val="accent2"/>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22" name="Shape 7222"/>
          <p:cNvSpPr/>
          <p:nvPr/>
        </p:nvSpPr>
        <p:spPr>
          <a:xfrm>
            <a:off x="6696075" y="2492375"/>
            <a:ext cx="74612" cy="84138"/>
          </a:xfrm>
          <a:prstGeom prst="rect">
            <a:avLst/>
          </a:prstGeom>
          <a:solidFill>
            <a:schemeClr val="lt2"/>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23" name="Shape 7223"/>
          <p:cNvSpPr/>
          <p:nvPr/>
        </p:nvSpPr>
        <p:spPr>
          <a:xfrm>
            <a:off x="6694488" y="4679950"/>
            <a:ext cx="76199" cy="88900"/>
          </a:xfrm>
          <a:prstGeom prst="ellipse">
            <a:avLst/>
          </a:prstGeom>
          <a:solidFill>
            <a:srgbClr val="0F7CF3"/>
          </a:solidFill>
          <a:ln cap="flat" cmpd="sng" w="12700">
            <a:solidFill>
              <a:srgbClr val="0F7CF3"/>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24" name="Shape 7224"/>
          <p:cNvSpPr/>
          <p:nvPr/>
        </p:nvSpPr>
        <p:spPr>
          <a:xfrm>
            <a:off x="6688138" y="5024437"/>
            <a:ext cx="87311" cy="101599"/>
          </a:xfrm>
          <a:prstGeom prst="ellipse">
            <a:avLst/>
          </a:prstGeom>
          <a:solidFill>
            <a:srgbClr val="CC0000"/>
          </a:solidFill>
          <a:ln cap="flat" cmpd="sng" w="12700">
            <a:solidFill>
              <a:srgbClr val="CC0000"/>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25" name="Shape 7225"/>
          <p:cNvSpPr/>
          <p:nvPr/>
        </p:nvSpPr>
        <p:spPr>
          <a:xfrm>
            <a:off x="6700838" y="3016250"/>
            <a:ext cx="63500" cy="71437"/>
          </a:xfrm>
          <a:prstGeom prst="rect">
            <a:avLst/>
          </a:prstGeom>
          <a:solidFill>
            <a:srgbClr val="7FFF00"/>
          </a:solidFill>
          <a:ln cap="flat" cmpd="sng" w="12700">
            <a:solidFill>
              <a:srgbClr val="7FFF00"/>
            </a:solidFill>
            <a:prstDash val="solid"/>
            <a:miter/>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26" name="Shape 7226"/>
          <p:cNvSpPr/>
          <p:nvPr/>
        </p:nvSpPr>
        <p:spPr>
          <a:xfrm>
            <a:off x="4832350" y="5111750"/>
            <a:ext cx="74612" cy="84138"/>
          </a:xfrm>
          <a:prstGeom prst="rect">
            <a:avLst/>
          </a:prstGeom>
          <a:solidFill>
            <a:schemeClr val="lt2"/>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27" name="Shape 7227"/>
          <p:cNvSpPr/>
          <p:nvPr/>
        </p:nvSpPr>
        <p:spPr>
          <a:xfrm>
            <a:off x="4824412" y="5514975"/>
            <a:ext cx="76199" cy="88900"/>
          </a:xfrm>
          <a:prstGeom prst="ellipse">
            <a:avLst/>
          </a:prstGeom>
          <a:solidFill>
            <a:srgbClr val="0F7CF3"/>
          </a:solidFill>
          <a:ln cap="flat" cmpd="sng" w="12700">
            <a:solidFill>
              <a:srgbClr val="0F7CF3"/>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28" name="Shape 7228"/>
          <p:cNvSpPr/>
          <p:nvPr/>
        </p:nvSpPr>
        <p:spPr>
          <a:xfrm>
            <a:off x="4095750" y="5553075"/>
            <a:ext cx="76199" cy="88900"/>
          </a:xfrm>
          <a:prstGeom prst="ellipse">
            <a:avLst/>
          </a:prstGeom>
          <a:solidFill>
            <a:srgbClr val="0F7CF3"/>
          </a:solidFill>
          <a:ln cap="flat" cmpd="sng" w="12700">
            <a:solidFill>
              <a:srgbClr val="0F7CF3"/>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29" name="Shape 7229"/>
          <p:cNvSpPr/>
          <p:nvPr/>
        </p:nvSpPr>
        <p:spPr>
          <a:xfrm>
            <a:off x="3705225" y="5522912"/>
            <a:ext cx="76199" cy="88900"/>
          </a:xfrm>
          <a:prstGeom prst="ellipse">
            <a:avLst/>
          </a:prstGeom>
          <a:solidFill>
            <a:srgbClr val="0F7CF3"/>
          </a:solidFill>
          <a:ln cap="flat" cmpd="sng" w="12700">
            <a:solidFill>
              <a:srgbClr val="0F7CF3"/>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30" name="Shape 7230"/>
          <p:cNvSpPr/>
          <p:nvPr/>
        </p:nvSpPr>
        <p:spPr>
          <a:xfrm>
            <a:off x="3359150" y="5572125"/>
            <a:ext cx="76199" cy="88900"/>
          </a:xfrm>
          <a:prstGeom prst="ellipse">
            <a:avLst/>
          </a:prstGeom>
          <a:solidFill>
            <a:srgbClr val="0F7CF3"/>
          </a:solidFill>
          <a:ln cap="flat" cmpd="sng" w="12700">
            <a:solidFill>
              <a:srgbClr val="0F7CF3"/>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31" name="Shape 7231"/>
          <p:cNvSpPr/>
          <p:nvPr/>
        </p:nvSpPr>
        <p:spPr>
          <a:xfrm>
            <a:off x="2951163" y="5610225"/>
            <a:ext cx="76199" cy="88900"/>
          </a:xfrm>
          <a:prstGeom prst="ellipse">
            <a:avLst/>
          </a:prstGeom>
          <a:solidFill>
            <a:srgbClr val="0F7CF3"/>
          </a:solidFill>
          <a:ln cap="flat" cmpd="sng" w="12700">
            <a:solidFill>
              <a:srgbClr val="0F7CF3"/>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32" name="Shape 7232"/>
          <p:cNvSpPr/>
          <p:nvPr/>
        </p:nvSpPr>
        <p:spPr>
          <a:xfrm>
            <a:off x="2584450" y="5622925"/>
            <a:ext cx="76199" cy="88900"/>
          </a:xfrm>
          <a:prstGeom prst="ellipse">
            <a:avLst/>
          </a:prstGeom>
          <a:solidFill>
            <a:srgbClr val="0F7CF3"/>
          </a:solidFill>
          <a:ln cap="flat" cmpd="sng" w="12700">
            <a:solidFill>
              <a:srgbClr val="0F7CF3"/>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33" name="Shape 7233"/>
          <p:cNvSpPr/>
          <p:nvPr/>
        </p:nvSpPr>
        <p:spPr>
          <a:xfrm>
            <a:off x="2232025" y="5616575"/>
            <a:ext cx="76199" cy="88900"/>
          </a:xfrm>
          <a:prstGeom prst="ellipse">
            <a:avLst/>
          </a:prstGeom>
          <a:solidFill>
            <a:srgbClr val="0F7CF3"/>
          </a:solidFill>
          <a:ln cap="flat" cmpd="sng" w="12700">
            <a:solidFill>
              <a:srgbClr val="0F7CF3"/>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34" name="Shape 7234"/>
          <p:cNvSpPr/>
          <p:nvPr/>
        </p:nvSpPr>
        <p:spPr>
          <a:xfrm>
            <a:off x="1852613" y="5622925"/>
            <a:ext cx="76199" cy="88900"/>
          </a:xfrm>
          <a:prstGeom prst="ellipse">
            <a:avLst/>
          </a:prstGeom>
          <a:solidFill>
            <a:srgbClr val="0F7CF3"/>
          </a:solidFill>
          <a:ln cap="flat" cmpd="sng" w="12700">
            <a:solidFill>
              <a:srgbClr val="0F7CF3"/>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35" name="Shape 7235"/>
          <p:cNvSpPr/>
          <p:nvPr/>
        </p:nvSpPr>
        <p:spPr>
          <a:xfrm>
            <a:off x="1436687" y="5629275"/>
            <a:ext cx="76199" cy="88900"/>
          </a:xfrm>
          <a:prstGeom prst="ellipse">
            <a:avLst/>
          </a:prstGeom>
          <a:solidFill>
            <a:srgbClr val="0F7CF3"/>
          </a:solidFill>
          <a:ln cap="flat" cmpd="sng" w="12700">
            <a:solidFill>
              <a:srgbClr val="0F7CF3"/>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36" name="Shape 7236"/>
          <p:cNvSpPr/>
          <p:nvPr/>
        </p:nvSpPr>
        <p:spPr>
          <a:xfrm>
            <a:off x="2578100" y="5518150"/>
            <a:ext cx="74612" cy="84138"/>
          </a:xfrm>
          <a:prstGeom prst="rect">
            <a:avLst/>
          </a:prstGeom>
          <a:solidFill>
            <a:srgbClr val="7FFF00"/>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37" name="Shape 7237"/>
          <p:cNvSpPr/>
          <p:nvPr/>
        </p:nvSpPr>
        <p:spPr>
          <a:xfrm>
            <a:off x="2233613" y="5565775"/>
            <a:ext cx="74611" cy="84138"/>
          </a:xfrm>
          <a:prstGeom prst="rect">
            <a:avLst/>
          </a:prstGeom>
          <a:solidFill>
            <a:srgbClr val="7FFF00"/>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38" name="Shape 7238"/>
          <p:cNvSpPr/>
          <p:nvPr/>
        </p:nvSpPr>
        <p:spPr>
          <a:xfrm>
            <a:off x="1854200" y="5607050"/>
            <a:ext cx="74612" cy="84138"/>
          </a:xfrm>
          <a:prstGeom prst="rect">
            <a:avLst/>
          </a:prstGeom>
          <a:solidFill>
            <a:srgbClr val="7FFF00"/>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39" name="Shape 7239"/>
          <p:cNvSpPr/>
          <p:nvPr/>
        </p:nvSpPr>
        <p:spPr>
          <a:xfrm>
            <a:off x="1438275" y="5584825"/>
            <a:ext cx="74612" cy="84138"/>
          </a:xfrm>
          <a:prstGeom prst="rect">
            <a:avLst/>
          </a:prstGeom>
          <a:solidFill>
            <a:srgbClr val="7FFF00"/>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40" name="Shape 7240"/>
          <p:cNvSpPr/>
          <p:nvPr/>
        </p:nvSpPr>
        <p:spPr>
          <a:xfrm>
            <a:off x="3354387" y="5381625"/>
            <a:ext cx="74611" cy="84138"/>
          </a:xfrm>
          <a:prstGeom prst="rect">
            <a:avLst/>
          </a:prstGeom>
          <a:solidFill>
            <a:srgbClr val="7FFF00"/>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41" name="Shape 7241"/>
          <p:cNvSpPr/>
          <p:nvPr/>
        </p:nvSpPr>
        <p:spPr>
          <a:xfrm>
            <a:off x="3706812" y="5472112"/>
            <a:ext cx="74611" cy="84137"/>
          </a:xfrm>
          <a:prstGeom prst="rect">
            <a:avLst/>
          </a:prstGeom>
          <a:solidFill>
            <a:schemeClr val="lt2"/>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42" name="Shape 7242"/>
          <p:cNvSpPr/>
          <p:nvPr/>
        </p:nvSpPr>
        <p:spPr>
          <a:xfrm>
            <a:off x="3706812" y="5440362"/>
            <a:ext cx="74611" cy="84137"/>
          </a:xfrm>
          <a:prstGeom prst="rect">
            <a:avLst/>
          </a:prstGeom>
          <a:solidFill>
            <a:srgbClr val="7FFF00"/>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43" name="Shape 7243"/>
          <p:cNvSpPr/>
          <p:nvPr/>
        </p:nvSpPr>
        <p:spPr>
          <a:xfrm>
            <a:off x="4446587" y="5418137"/>
            <a:ext cx="74611" cy="84137"/>
          </a:xfrm>
          <a:prstGeom prst="rect">
            <a:avLst/>
          </a:prstGeom>
          <a:solidFill>
            <a:schemeClr val="lt2"/>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44" name="Shape 7244"/>
          <p:cNvSpPr/>
          <p:nvPr/>
        </p:nvSpPr>
        <p:spPr>
          <a:xfrm>
            <a:off x="4097337" y="5464175"/>
            <a:ext cx="74611" cy="84138"/>
          </a:xfrm>
          <a:prstGeom prst="rect">
            <a:avLst/>
          </a:prstGeom>
          <a:solidFill>
            <a:schemeClr val="lt2"/>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nvGrpSpPr>
          <p:cNvPr id="7245" name="Shape 7245"/>
          <p:cNvGrpSpPr/>
          <p:nvPr/>
        </p:nvGrpSpPr>
        <p:grpSpPr>
          <a:xfrm>
            <a:off x="7199313" y="2714625"/>
            <a:ext cx="1806574" cy="2212975"/>
            <a:chOff x="5102" y="1125"/>
            <a:chExt cx="1279" cy="1394"/>
          </a:xfrm>
        </p:grpSpPr>
        <p:sp>
          <p:nvSpPr>
            <p:cNvPr id="7246" name="Shape 7246"/>
            <p:cNvSpPr/>
            <p:nvPr/>
          </p:nvSpPr>
          <p:spPr>
            <a:xfrm>
              <a:off x="5434" y="2217"/>
              <a:ext cx="946" cy="301"/>
            </a:xfrm>
            <a:prstGeom prst="rect">
              <a:avLst/>
            </a:prstGeom>
            <a:noFill/>
            <a:ln>
              <a:noFill/>
            </a:ln>
          </p:spPr>
          <p:txBody>
            <a:bodyPr anchorCtr="0" anchor="t" bIns="44450" lIns="90475" rIns="90475" tIns="44450">
              <a:noAutofit/>
            </a:bodyPr>
            <a:lstStyle/>
            <a:p>
              <a:pPr indent="0" lvl="0" marL="0" marR="0" rtl="0" algn="l">
                <a:lnSpc>
                  <a:spcPct val="80000"/>
                </a:lnSpc>
                <a:spcBef>
                  <a:spcPts val="0"/>
                </a:spcBef>
                <a:spcAft>
                  <a:spcPts val="0"/>
                </a:spcAft>
                <a:buSzPct val="25000"/>
                <a:buNone/>
              </a:pPr>
              <a:r>
                <a:rPr lang="el-GR" sz="1600">
                  <a:solidFill>
                    <a:schemeClr val="lt2"/>
                  </a:solidFill>
                  <a:latin typeface="Arial"/>
                  <a:ea typeface="Arial"/>
                  <a:cs typeface="Arial"/>
                  <a:sym typeface="Arial"/>
                </a:rPr>
                <a:t>Γυναίκες</a:t>
              </a:r>
            </a:p>
            <a:p>
              <a:pPr indent="0" lvl="0" marL="0" marR="0" rtl="0" algn="l">
                <a:lnSpc>
                  <a:spcPct val="80000"/>
                </a:lnSpc>
                <a:spcBef>
                  <a:spcPts val="0"/>
                </a:spcBef>
                <a:spcAft>
                  <a:spcPts val="0"/>
                </a:spcAft>
                <a:buSzPct val="25000"/>
                <a:buNone/>
              </a:pPr>
              <a:r>
                <a:rPr lang="el-GR" sz="1600">
                  <a:solidFill>
                    <a:schemeClr val="lt2"/>
                  </a:solidFill>
                  <a:latin typeface="Arial"/>
                  <a:ea typeface="Arial"/>
                  <a:cs typeface="Arial"/>
                  <a:sym typeface="Arial"/>
                </a:rPr>
                <a:t>μη χρήστες</a:t>
              </a:r>
            </a:p>
          </p:txBody>
        </p:sp>
        <p:sp>
          <p:nvSpPr>
            <p:cNvPr id="7247" name="Shape 7247"/>
            <p:cNvSpPr/>
            <p:nvPr/>
          </p:nvSpPr>
          <p:spPr>
            <a:xfrm>
              <a:off x="5434" y="1852"/>
              <a:ext cx="849" cy="301"/>
            </a:xfrm>
            <a:prstGeom prst="rect">
              <a:avLst/>
            </a:prstGeom>
            <a:noFill/>
            <a:ln>
              <a:noFill/>
            </a:ln>
          </p:spPr>
          <p:txBody>
            <a:bodyPr anchorCtr="0" anchor="t" bIns="44450" lIns="90475" rIns="90475" tIns="44450">
              <a:noAutofit/>
            </a:bodyPr>
            <a:lstStyle/>
            <a:p>
              <a:pPr indent="0" lvl="0" marL="0" marR="0" rtl="0" algn="l">
                <a:lnSpc>
                  <a:spcPct val="80000"/>
                </a:lnSpc>
                <a:spcBef>
                  <a:spcPts val="0"/>
                </a:spcBef>
                <a:spcAft>
                  <a:spcPts val="0"/>
                </a:spcAft>
                <a:buSzPct val="25000"/>
                <a:buNone/>
              </a:pPr>
              <a:r>
                <a:rPr lang="el-GR" sz="1600">
                  <a:solidFill>
                    <a:schemeClr val="lt2"/>
                  </a:solidFill>
                  <a:latin typeface="Arial"/>
                  <a:ea typeface="Arial"/>
                  <a:cs typeface="Arial"/>
                  <a:sym typeface="Arial"/>
                </a:rPr>
                <a:t>Ανδρες</a:t>
              </a:r>
            </a:p>
            <a:p>
              <a:pPr indent="0" lvl="0" marL="0" marR="0" rtl="0" algn="l">
                <a:lnSpc>
                  <a:spcPct val="80000"/>
                </a:lnSpc>
                <a:spcBef>
                  <a:spcPts val="0"/>
                </a:spcBef>
                <a:spcAft>
                  <a:spcPts val="0"/>
                </a:spcAft>
                <a:buSzPct val="25000"/>
                <a:buNone/>
              </a:pPr>
              <a:r>
                <a:rPr lang="el-GR" sz="1600">
                  <a:solidFill>
                    <a:schemeClr val="lt2"/>
                  </a:solidFill>
                  <a:latin typeface="Arial"/>
                  <a:ea typeface="Arial"/>
                  <a:cs typeface="Arial"/>
                  <a:sym typeface="Arial"/>
                </a:rPr>
                <a:t>μη χρήστες</a:t>
              </a:r>
            </a:p>
          </p:txBody>
        </p:sp>
        <p:sp>
          <p:nvSpPr>
            <p:cNvPr id="7248" name="Shape 7248"/>
            <p:cNvSpPr/>
            <p:nvPr/>
          </p:nvSpPr>
          <p:spPr>
            <a:xfrm>
              <a:off x="5434" y="1493"/>
              <a:ext cx="762" cy="301"/>
            </a:xfrm>
            <a:prstGeom prst="rect">
              <a:avLst/>
            </a:prstGeom>
            <a:noFill/>
            <a:ln>
              <a:noFill/>
            </a:ln>
          </p:spPr>
          <p:txBody>
            <a:bodyPr anchorCtr="0" anchor="t" bIns="44450" lIns="90475" rIns="90475" tIns="44450">
              <a:noAutofit/>
            </a:bodyPr>
            <a:lstStyle/>
            <a:p>
              <a:pPr indent="0" lvl="0" marL="0" marR="0" rtl="0" algn="l">
                <a:lnSpc>
                  <a:spcPct val="80000"/>
                </a:lnSpc>
                <a:spcBef>
                  <a:spcPts val="0"/>
                </a:spcBef>
                <a:spcAft>
                  <a:spcPts val="0"/>
                </a:spcAft>
                <a:buSzPct val="25000"/>
                <a:buNone/>
              </a:pPr>
              <a:r>
                <a:rPr lang="el-GR" sz="1600">
                  <a:solidFill>
                    <a:schemeClr val="lt2"/>
                  </a:solidFill>
                  <a:latin typeface="Arial"/>
                  <a:ea typeface="Arial"/>
                  <a:cs typeface="Arial"/>
                  <a:sym typeface="Arial"/>
                </a:rPr>
                <a:t>Γυναίκες</a:t>
              </a:r>
            </a:p>
            <a:p>
              <a:pPr indent="0" lvl="0" marL="0" marR="0" rtl="0" algn="l">
                <a:lnSpc>
                  <a:spcPct val="80000"/>
                </a:lnSpc>
                <a:spcBef>
                  <a:spcPts val="0"/>
                </a:spcBef>
                <a:spcAft>
                  <a:spcPts val="0"/>
                </a:spcAft>
                <a:buSzPct val="25000"/>
                <a:buNone/>
              </a:pPr>
              <a:r>
                <a:rPr lang="el-GR" sz="1600">
                  <a:solidFill>
                    <a:schemeClr val="lt2"/>
                  </a:solidFill>
                  <a:latin typeface="Arial"/>
                  <a:ea typeface="Arial"/>
                  <a:cs typeface="Arial"/>
                  <a:sym typeface="Arial"/>
                </a:rPr>
                <a:t>χρήστες</a:t>
              </a:r>
            </a:p>
          </p:txBody>
        </p:sp>
        <p:sp>
          <p:nvSpPr>
            <p:cNvPr id="7249" name="Shape 7249"/>
            <p:cNvSpPr/>
            <p:nvPr/>
          </p:nvSpPr>
          <p:spPr>
            <a:xfrm>
              <a:off x="5434" y="1125"/>
              <a:ext cx="646" cy="301"/>
            </a:xfrm>
            <a:prstGeom prst="rect">
              <a:avLst/>
            </a:prstGeom>
            <a:noFill/>
            <a:ln>
              <a:noFill/>
            </a:ln>
          </p:spPr>
          <p:txBody>
            <a:bodyPr anchorCtr="0" anchor="t" bIns="44450" lIns="90475" rIns="90475" tIns="44450">
              <a:noAutofit/>
            </a:bodyPr>
            <a:lstStyle/>
            <a:p>
              <a:pPr indent="0" lvl="0" marL="0" marR="0" rtl="0" algn="l">
                <a:lnSpc>
                  <a:spcPct val="80000"/>
                </a:lnSpc>
                <a:spcBef>
                  <a:spcPts val="0"/>
                </a:spcBef>
                <a:spcAft>
                  <a:spcPts val="0"/>
                </a:spcAft>
                <a:buSzPct val="25000"/>
                <a:buNone/>
              </a:pPr>
              <a:r>
                <a:rPr lang="el-GR" sz="1600">
                  <a:solidFill>
                    <a:schemeClr val="lt2"/>
                  </a:solidFill>
                  <a:latin typeface="Arial"/>
                  <a:ea typeface="Arial"/>
                  <a:cs typeface="Arial"/>
                  <a:sym typeface="Arial"/>
                </a:rPr>
                <a:t>Ανδρες</a:t>
              </a:r>
            </a:p>
            <a:p>
              <a:pPr indent="0" lvl="0" marL="0" marR="0" rtl="0" algn="l">
                <a:lnSpc>
                  <a:spcPct val="80000"/>
                </a:lnSpc>
                <a:spcBef>
                  <a:spcPts val="0"/>
                </a:spcBef>
                <a:spcAft>
                  <a:spcPts val="0"/>
                </a:spcAft>
                <a:buSzPct val="25000"/>
                <a:buNone/>
              </a:pPr>
              <a:r>
                <a:rPr lang="el-GR" sz="1600">
                  <a:solidFill>
                    <a:schemeClr val="lt2"/>
                  </a:solidFill>
                  <a:latin typeface="Arial"/>
                  <a:ea typeface="Arial"/>
                  <a:cs typeface="Arial"/>
                  <a:sym typeface="Arial"/>
                </a:rPr>
                <a:t>χρήστες</a:t>
              </a:r>
            </a:p>
          </p:txBody>
        </p:sp>
        <p:cxnSp>
          <p:nvCxnSpPr>
            <p:cNvPr id="7250" name="Shape 7250"/>
            <p:cNvCxnSpPr/>
            <p:nvPr/>
          </p:nvCxnSpPr>
          <p:spPr>
            <a:xfrm>
              <a:off x="5102" y="1954"/>
              <a:ext cx="258" cy="0"/>
            </a:xfrm>
            <a:prstGeom prst="straightConnector1">
              <a:avLst/>
            </a:prstGeom>
            <a:noFill/>
            <a:ln cap="flat" cmpd="sng" w="25400">
              <a:solidFill>
                <a:srgbClr val="0F7CF3"/>
              </a:solidFill>
              <a:prstDash val="solid"/>
              <a:round/>
              <a:headEnd len="med" w="med" type="none"/>
              <a:tailEnd len="med" w="med" type="none"/>
            </a:ln>
          </p:spPr>
        </p:cxnSp>
        <p:cxnSp>
          <p:nvCxnSpPr>
            <p:cNvPr id="7251" name="Shape 7251"/>
            <p:cNvCxnSpPr/>
            <p:nvPr/>
          </p:nvCxnSpPr>
          <p:spPr>
            <a:xfrm>
              <a:off x="5102" y="2327"/>
              <a:ext cx="258" cy="0"/>
            </a:xfrm>
            <a:prstGeom prst="straightConnector1">
              <a:avLst/>
            </a:prstGeom>
            <a:noFill/>
            <a:ln cap="flat" cmpd="sng" w="25400">
              <a:solidFill>
                <a:srgbClr val="CC0000"/>
              </a:solidFill>
              <a:prstDash val="solid"/>
              <a:round/>
              <a:headEnd len="med" w="med" type="none"/>
              <a:tailEnd len="med" w="med" type="none"/>
            </a:ln>
          </p:spPr>
        </p:cxnSp>
        <p:sp>
          <p:nvSpPr>
            <p:cNvPr id="7252" name="Shape 7252"/>
            <p:cNvSpPr/>
            <p:nvPr/>
          </p:nvSpPr>
          <p:spPr>
            <a:xfrm>
              <a:off x="5186" y="1904"/>
              <a:ext cx="88" cy="88"/>
            </a:xfrm>
            <a:prstGeom prst="ellipse">
              <a:avLst/>
            </a:prstGeom>
            <a:solidFill>
              <a:srgbClr val="0F7CF3"/>
            </a:solidFill>
            <a:ln cap="flat" cmpd="sng" w="12700">
              <a:solidFill>
                <a:srgbClr val="0F7CF3"/>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53" name="Shape 7253"/>
            <p:cNvSpPr/>
            <p:nvPr/>
          </p:nvSpPr>
          <p:spPr>
            <a:xfrm>
              <a:off x="5183" y="2270"/>
              <a:ext cx="95" cy="95"/>
            </a:xfrm>
            <a:prstGeom prst="ellipse">
              <a:avLst/>
            </a:prstGeom>
            <a:solidFill>
              <a:srgbClr val="CC0000"/>
            </a:solidFill>
            <a:ln cap="flat" cmpd="sng" w="12700">
              <a:solidFill>
                <a:srgbClr val="CC0000"/>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cxnSp>
          <p:nvCxnSpPr>
            <p:cNvPr id="7254" name="Shape 7254"/>
            <p:cNvCxnSpPr/>
            <p:nvPr/>
          </p:nvCxnSpPr>
          <p:spPr>
            <a:xfrm>
              <a:off x="5102" y="1581"/>
              <a:ext cx="258" cy="0"/>
            </a:xfrm>
            <a:prstGeom prst="straightConnector1">
              <a:avLst/>
            </a:prstGeom>
            <a:noFill/>
            <a:ln cap="flat" cmpd="sng" w="25400">
              <a:solidFill>
                <a:schemeClr val="lt2"/>
              </a:solidFill>
              <a:prstDash val="solid"/>
              <a:round/>
              <a:headEnd len="med" w="med" type="none"/>
              <a:tailEnd len="med" w="med" type="none"/>
            </a:ln>
          </p:spPr>
        </p:cxnSp>
        <p:cxnSp>
          <p:nvCxnSpPr>
            <p:cNvPr id="7255" name="Shape 7255"/>
            <p:cNvCxnSpPr/>
            <p:nvPr/>
          </p:nvCxnSpPr>
          <p:spPr>
            <a:xfrm>
              <a:off x="5102" y="1218"/>
              <a:ext cx="258" cy="0"/>
            </a:xfrm>
            <a:prstGeom prst="straightConnector1">
              <a:avLst/>
            </a:prstGeom>
            <a:noFill/>
            <a:ln cap="flat" cmpd="sng" w="25400">
              <a:solidFill>
                <a:srgbClr val="7FFF00"/>
              </a:solidFill>
              <a:prstDash val="solid"/>
              <a:round/>
              <a:headEnd len="med" w="med" type="none"/>
              <a:tailEnd len="med" w="med" type="none"/>
            </a:ln>
          </p:spPr>
        </p:cxnSp>
        <p:sp>
          <p:nvSpPr>
            <p:cNvPr id="7256" name="Shape 7256"/>
            <p:cNvSpPr/>
            <p:nvPr/>
          </p:nvSpPr>
          <p:spPr>
            <a:xfrm>
              <a:off x="5186" y="1534"/>
              <a:ext cx="88" cy="86"/>
            </a:xfrm>
            <a:prstGeom prst="rect">
              <a:avLst/>
            </a:prstGeom>
            <a:solidFill>
              <a:schemeClr val="lt2"/>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57" name="Shape 7257"/>
            <p:cNvSpPr/>
            <p:nvPr/>
          </p:nvSpPr>
          <p:spPr>
            <a:xfrm>
              <a:off x="5186" y="1172"/>
              <a:ext cx="88" cy="86"/>
            </a:xfrm>
            <a:prstGeom prst="rect">
              <a:avLst/>
            </a:prstGeom>
            <a:solidFill>
              <a:srgbClr val="7FFF00"/>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
        <p:nvSpPr>
          <p:cNvPr id="7258" name="Shape 7258"/>
          <p:cNvSpPr/>
          <p:nvPr/>
        </p:nvSpPr>
        <p:spPr>
          <a:xfrm>
            <a:off x="852487" y="6453187"/>
            <a:ext cx="1974850" cy="274636"/>
          </a:xfrm>
          <a:prstGeom prst="rect">
            <a:avLst/>
          </a:prstGeom>
          <a:noFill/>
          <a:ln>
            <a:noFill/>
          </a:ln>
        </p:spPr>
        <p:txBody>
          <a:bodyPr anchorCtr="0" anchor="t" bIns="44450" lIns="90475" rIns="90475" tIns="44450">
            <a:noAutofit/>
          </a:bodyPr>
          <a:lstStyle/>
          <a:p>
            <a:pPr indent="0" lvl="0" marL="0" marR="0" rtl="0" algn="l">
              <a:spcBef>
                <a:spcPts val="0"/>
              </a:spcBef>
              <a:spcAft>
                <a:spcPts val="0"/>
              </a:spcAft>
              <a:buSzPct val="25000"/>
              <a:buNone/>
            </a:pPr>
            <a:r>
              <a:rPr lang="el-GR" sz="1200">
                <a:solidFill>
                  <a:schemeClr val="dk2"/>
                </a:solidFill>
                <a:latin typeface="Arial"/>
                <a:ea typeface="Arial"/>
                <a:cs typeface="Arial"/>
                <a:sym typeface="Arial"/>
              </a:rPr>
              <a:t>Pérez Gutthann et al 1997</a:t>
            </a:r>
          </a:p>
        </p:txBody>
      </p:sp>
      <p:sp>
        <p:nvSpPr>
          <p:cNvPr id="7259" name="Shape 7259"/>
          <p:cNvSpPr/>
          <p:nvPr/>
        </p:nvSpPr>
        <p:spPr>
          <a:xfrm>
            <a:off x="3360737" y="6264275"/>
            <a:ext cx="1312862" cy="366713"/>
          </a:xfrm>
          <a:prstGeom prst="rect">
            <a:avLst/>
          </a:prstGeom>
          <a:noFill/>
          <a:ln>
            <a:noFill/>
          </a:ln>
        </p:spPr>
        <p:txBody>
          <a:bodyPr anchorCtr="0" anchor="t" bIns="45700" lIns="91425" rIns="91425" tIns="45700">
            <a:noAutofit/>
          </a:bodyPr>
          <a:lstStyle/>
          <a:p>
            <a:pPr indent="0" lvl="0" marL="0" marR="0" rtl="0" algn="ctr">
              <a:lnSpc>
                <a:spcPct val="90000"/>
              </a:lnSpc>
              <a:spcBef>
                <a:spcPts val="0"/>
              </a:spcBef>
              <a:spcAft>
                <a:spcPts val="0"/>
              </a:spcAft>
              <a:buSzPct val="25000"/>
              <a:buNone/>
            </a:pPr>
            <a:r>
              <a:rPr lang="el-GR" sz="2000">
                <a:solidFill>
                  <a:schemeClr val="dk1"/>
                </a:solidFill>
                <a:latin typeface="Arial"/>
                <a:ea typeface="Arial"/>
                <a:cs typeface="Arial"/>
                <a:sym typeface="Arial"/>
              </a:rPr>
              <a:t>Ηλικία (έτη)</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64" name="Shape 7264"/>
        <p:cNvGrpSpPr/>
        <p:nvPr/>
      </p:nvGrpSpPr>
      <p:grpSpPr>
        <a:xfrm>
          <a:off x="0" y="0"/>
          <a:ext cx="0" cy="0"/>
          <a:chOff x="0" y="0"/>
          <a:chExt cx="0" cy="0"/>
        </a:xfrm>
      </p:grpSpPr>
      <p:sp>
        <p:nvSpPr>
          <p:cNvPr id="7265" name="Shape 7265"/>
          <p:cNvSpPr/>
          <p:nvPr/>
        </p:nvSpPr>
        <p:spPr>
          <a:xfrm>
            <a:off x="2692400" y="6569075"/>
            <a:ext cx="5562600" cy="274637"/>
          </a:xfrm>
          <a:prstGeom prst="rect">
            <a:avLst/>
          </a:prstGeom>
          <a:noFill/>
          <a:ln>
            <a:noFill/>
          </a:ln>
        </p:spPr>
        <p:txBody>
          <a:bodyPr anchorCtr="0" anchor="t" bIns="44450" lIns="90475" rIns="90475" tIns="44450">
            <a:noAutofit/>
          </a:bodyPr>
          <a:lstStyle/>
          <a:p>
            <a:pPr indent="0" lvl="0" marL="0" marR="0" rtl="0" algn="ctr">
              <a:spcBef>
                <a:spcPts val="0"/>
              </a:spcBef>
              <a:spcAft>
                <a:spcPts val="0"/>
              </a:spcAft>
              <a:buSzPct val="25000"/>
              <a:buNone/>
            </a:pPr>
            <a:r>
              <a:rPr lang="el-GR" sz="1200">
                <a:solidFill>
                  <a:schemeClr val="dk2"/>
                </a:solidFill>
                <a:latin typeface="Arial"/>
                <a:ea typeface="Arial"/>
                <a:cs typeface="Arial"/>
                <a:sym typeface="Arial"/>
              </a:rPr>
              <a:t>Armstrong &amp; Blower 1987; Singh 1998; Wolfe et al 1999</a:t>
            </a:r>
          </a:p>
        </p:txBody>
      </p:sp>
      <p:sp>
        <p:nvSpPr>
          <p:cNvPr id="7266" name="Shape 7266"/>
          <p:cNvSpPr txBox="1"/>
          <p:nvPr>
            <p:ph type="title"/>
          </p:nvPr>
        </p:nvSpPr>
        <p:spPr>
          <a:xfrm>
            <a:off x="0" y="0"/>
            <a:ext cx="9144000" cy="1557337"/>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2800" u="none" cap="none" strike="noStrike">
                <a:solidFill>
                  <a:srgbClr val="FF6600"/>
                </a:solidFill>
                <a:latin typeface="Calibri"/>
                <a:ea typeface="Calibri"/>
                <a:cs typeface="Calibri"/>
                <a:sym typeface="Calibri"/>
              </a:rPr>
              <a:t>Τα NSAID’s συνδέονται με κινδύνους νοσηλείας και θνησιμότητας, λόγω σοβαρών επιπλοκών από τον ΑΠΣ</a:t>
            </a:r>
          </a:p>
        </p:txBody>
      </p:sp>
      <p:sp>
        <p:nvSpPr>
          <p:cNvPr id="7267" name="Shape 7267"/>
          <p:cNvSpPr txBox="1"/>
          <p:nvPr>
            <p:ph idx="1" type="body"/>
          </p:nvPr>
        </p:nvSpPr>
        <p:spPr>
          <a:xfrm>
            <a:off x="457200" y="1916113"/>
            <a:ext cx="8229600" cy="4681536"/>
          </a:xfrm>
          <a:prstGeom prst="rect">
            <a:avLst/>
          </a:prstGeom>
          <a:noFill/>
          <a:ln>
            <a:noFill/>
          </a:ln>
        </p:spPr>
        <p:txBody>
          <a:bodyPr anchorCtr="0" anchor="t" bIns="45700" lIns="91425" rIns="91425" tIns="45700">
            <a:noAutofit/>
          </a:bodyPr>
          <a:lstStyle/>
          <a:p>
            <a:pPr indent="-476250" lvl="0" marL="476250" marR="0" rtl="0" algn="l">
              <a:spcBef>
                <a:spcPts val="0"/>
              </a:spcBef>
              <a:spcAft>
                <a:spcPts val="0"/>
              </a:spcAft>
              <a:buClr>
                <a:schemeClr val="lt2"/>
              </a:buClr>
              <a:buSzPct val="100000"/>
              <a:buFont typeface="Calibri"/>
              <a:buChar char="•"/>
            </a:pPr>
            <a:r>
              <a:rPr b="0" i="0" lang="el-GR" sz="2400" u="none" cap="none" strike="noStrike">
                <a:solidFill>
                  <a:schemeClr val="lt2"/>
                </a:solidFill>
                <a:latin typeface="Calibri"/>
                <a:ea typeface="Calibri"/>
                <a:cs typeface="Calibri"/>
                <a:sym typeface="Calibri"/>
              </a:rPr>
              <a:t>τα μη εκλεκτικά NSAID’s είναι υπεύθυνα για το 20–25% των συμβάντων από φάρμακα</a:t>
            </a:r>
          </a:p>
          <a:p>
            <a:pPr indent="-476250" lvl="0" marL="476250" marR="0" rtl="0" algn="l">
              <a:spcBef>
                <a:spcPts val="480"/>
              </a:spcBef>
              <a:spcAft>
                <a:spcPts val="0"/>
              </a:spcAft>
              <a:buClr>
                <a:schemeClr val="lt1"/>
              </a:buClr>
              <a:buSzPct val="100000"/>
              <a:buFont typeface="Calibri"/>
              <a:buNone/>
            </a:pPr>
            <a:r>
              <a:t/>
            </a:r>
            <a:endParaRPr b="0" i="0" sz="2400" u="none" cap="none" strike="noStrike">
              <a:solidFill>
                <a:schemeClr val="lt2"/>
              </a:solidFill>
              <a:latin typeface="Calibri"/>
              <a:ea typeface="Calibri"/>
              <a:cs typeface="Calibri"/>
              <a:sym typeface="Calibri"/>
            </a:endParaRPr>
          </a:p>
          <a:p>
            <a:pPr indent="-476250" lvl="0" marL="476250" marR="0" rtl="0" algn="l">
              <a:spcBef>
                <a:spcPts val="480"/>
              </a:spcBef>
              <a:spcAft>
                <a:spcPts val="0"/>
              </a:spcAft>
              <a:buClr>
                <a:schemeClr val="lt2"/>
              </a:buClr>
              <a:buSzPct val="100000"/>
              <a:buFont typeface="Calibri"/>
              <a:buChar char="•"/>
            </a:pPr>
            <a:r>
              <a:rPr b="0" i="0" lang="el-GR" sz="2400" u="none" cap="none" strike="noStrike">
                <a:solidFill>
                  <a:schemeClr val="lt2"/>
                </a:solidFill>
                <a:latin typeface="Calibri"/>
                <a:ea typeface="Calibri"/>
                <a:cs typeface="Calibri"/>
                <a:sym typeface="Calibri"/>
              </a:rPr>
              <a:t>80% των σχετιζόμενων με θάνατο πεπτικών ελκών οφείλονται σε χρήση μη εκλεκτικών NSAID’s.</a:t>
            </a:r>
          </a:p>
          <a:p>
            <a:pPr indent="-476250" lvl="0" marL="476250" marR="0" rtl="0" algn="l">
              <a:spcBef>
                <a:spcPts val="480"/>
              </a:spcBef>
              <a:spcAft>
                <a:spcPts val="0"/>
              </a:spcAft>
              <a:buClr>
                <a:schemeClr val="lt1"/>
              </a:buClr>
              <a:buSzPct val="100000"/>
              <a:buFont typeface="Calibri"/>
              <a:buNone/>
            </a:pPr>
            <a:r>
              <a:t/>
            </a:r>
            <a:endParaRPr b="0" i="0" sz="2400" u="none" cap="none" strike="noStrike">
              <a:solidFill>
                <a:schemeClr val="lt2"/>
              </a:solidFill>
              <a:latin typeface="Calibri"/>
              <a:ea typeface="Calibri"/>
              <a:cs typeface="Calibri"/>
              <a:sym typeface="Calibri"/>
            </a:endParaRPr>
          </a:p>
          <a:p>
            <a:pPr indent="-476250" lvl="0" marL="476250" marR="0" rtl="0" algn="l">
              <a:spcBef>
                <a:spcPts val="480"/>
              </a:spcBef>
              <a:spcAft>
                <a:spcPts val="0"/>
              </a:spcAft>
              <a:buClr>
                <a:schemeClr val="lt2"/>
              </a:buClr>
              <a:buSzPct val="100000"/>
              <a:buFont typeface="Calibri"/>
              <a:buChar char="•"/>
            </a:pPr>
            <a:r>
              <a:rPr b="0" i="0" lang="el-GR" sz="2400" u="none" cap="none" strike="noStrike">
                <a:solidFill>
                  <a:schemeClr val="lt2"/>
                </a:solidFill>
                <a:latin typeface="Calibri"/>
                <a:ea typeface="Calibri"/>
                <a:cs typeface="Calibri"/>
                <a:sym typeface="Calibri"/>
              </a:rPr>
              <a:t>στις ΗΠΑ τα NSAID’s ευθύνονται για  107,000 εισαγωγές σε νοσοκομεία και 16,500 θανάτους ανά έτος.</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9" name="Shape 139"/>
        <p:cNvGrpSpPr/>
        <p:nvPr/>
      </p:nvGrpSpPr>
      <p:grpSpPr>
        <a:xfrm>
          <a:off x="0" y="0"/>
          <a:ext cx="0" cy="0"/>
          <a:chOff x="0" y="0"/>
          <a:chExt cx="0" cy="0"/>
        </a:xfrm>
      </p:grpSpPr>
      <p:sp>
        <p:nvSpPr>
          <p:cNvPr id="140" name="Shape 140"/>
          <p:cNvSpPr txBox="1"/>
          <p:nvPr>
            <p:ph type="title"/>
          </p:nvPr>
        </p:nvSpPr>
        <p:spPr>
          <a:xfrm>
            <a:off x="107950" y="274637"/>
            <a:ext cx="9036050" cy="708024"/>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b="1" i="0" lang="el-GR" sz="4000" u="none" cap="none" strike="noStrike">
                <a:solidFill>
                  <a:srgbClr val="FF6600"/>
                </a:solidFill>
                <a:latin typeface="Calibri"/>
                <a:ea typeface="Calibri"/>
                <a:cs typeface="Calibri"/>
                <a:sym typeface="Calibri"/>
              </a:rPr>
              <a:t>Τοξικότητα ΜΣΑΦ</a:t>
            </a:r>
          </a:p>
        </p:txBody>
      </p:sp>
      <p:sp>
        <p:nvSpPr>
          <p:cNvPr id="141" name="Shape 141"/>
          <p:cNvSpPr txBox="1"/>
          <p:nvPr>
            <p:ph idx="4294967295" type="body"/>
          </p:nvPr>
        </p:nvSpPr>
        <p:spPr>
          <a:xfrm>
            <a:off x="2286000" y="1500187"/>
            <a:ext cx="5929313" cy="5041899"/>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lt2"/>
              </a:buClr>
              <a:buSzPct val="100000"/>
              <a:buFont typeface="Calibri"/>
              <a:buChar char="•"/>
            </a:pPr>
            <a:r>
              <a:rPr b="1" i="0" lang="el-GR" sz="2800" u="none" cap="none" strike="noStrike">
                <a:solidFill>
                  <a:schemeClr val="lt2"/>
                </a:solidFill>
                <a:latin typeface="Calibri"/>
                <a:ea typeface="Calibri"/>
                <a:cs typeface="Calibri"/>
                <a:sym typeface="Calibri"/>
              </a:rPr>
              <a:t>Ανώτερο Πεπτικό</a:t>
            </a:r>
          </a:p>
          <a:p>
            <a:pPr indent="-342900" lvl="0" marL="342900" marR="0" rtl="0" algn="l">
              <a:spcBef>
                <a:spcPts val="560"/>
              </a:spcBef>
              <a:spcAft>
                <a:spcPts val="0"/>
              </a:spcAft>
              <a:buClr>
                <a:schemeClr val="lt2"/>
              </a:buClr>
              <a:buSzPct val="100000"/>
              <a:buFont typeface="Calibri"/>
              <a:buChar char="•"/>
            </a:pPr>
            <a:r>
              <a:rPr b="1" i="0" lang="el-GR" sz="2800" u="none" cap="none" strike="noStrike">
                <a:solidFill>
                  <a:schemeClr val="lt2"/>
                </a:solidFill>
                <a:latin typeface="Calibri"/>
                <a:ea typeface="Calibri"/>
                <a:cs typeface="Calibri"/>
                <a:sym typeface="Calibri"/>
              </a:rPr>
              <a:t>Κατώτερο Πεπτικό</a:t>
            </a:r>
          </a:p>
          <a:p>
            <a:pPr indent="-342900" lvl="0" marL="342900" marR="0" rtl="0" algn="l">
              <a:spcBef>
                <a:spcPts val="560"/>
              </a:spcBef>
              <a:spcAft>
                <a:spcPts val="0"/>
              </a:spcAft>
              <a:buClr>
                <a:schemeClr val="lt2"/>
              </a:buClr>
              <a:buSzPct val="100000"/>
              <a:buFont typeface="Calibri"/>
              <a:buChar char="•"/>
            </a:pPr>
            <a:r>
              <a:rPr b="1" i="0" lang="el-GR" sz="2800" u="none" cap="none" strike="noStrike">
                <a:solidFill>
                  <a:schemeClr val="lt2"/>
                </a:solidFill>
                <a:latin typeface="Calibri"/>
                <a:ea typeface="Calibri"/>
                <a:cs typeface="Calibri"/>
                <a:sym typeface="Calibri"/>
              </a:rPr>
              <a:t>Καρδιαγγειακό</a:t>
            </a:r>
          </a:p>
          <a:p>
            <a:pPr indent="-342900" lvl="0" marL="342900" marR="0" rtl="0" algn="l">
              <a:spcBef>
                <a:spcPts val="560"/>
              </a:spcBef>
              <a:spcAft>
                <a:spcPts val="0"/>
              </a:spcAft>
              <a:buClr>
                <a:schemeClr val="lt2"/>
              </a:buClr>
              <a:buSzPct val="100000"/>
              <a:buFont typeface="Calibri"/>
              <a:buChar char="•"/>
            </a:pPr>
            <a:r>
              <a:rPr b="1" i="0" lang="el-GR" sz="2800" u="none" cap="none" strike="noStrike">
                <a:solidFill>
                  <a:schemeClr val="lt2"/>
                </a:solidFill>
                <a:latin typeface="Calibri"/>
                <a:ea typeface="Calibri"/>
                <a:cs typeface="Calibri"/>
                <a:sym typeface="Calibri"/>
              </a:rPr>
              <a:t>Νεφροί</a:t>
            </a:r>
          </a:p>
          <a:p>
            <a:pPr indent="-342900" lvl="0" marL="342900" marR="0" rtl="0" algn="l">
              <a:spcBef>
                <a:spcPts val="560"/>
              </a:spcBef>
              <a:spcAft>
                <a:spcPts val="0"/>
              </a:spcAft>
              <a:buClr>
                <a:schemeClr val="lt2"/>
              </a:buClr>
              <a:buSzPct val="100000"/>
              <a:buFont typeface="Calibri"/>
              <a:buChar char="•"/>
            </a:pPr>
            <a:r>
              <a:rPr b="1" i="0" lang="el-GR" sz="2800" u="none" cap="none" strike="noStrike">
                <a:solidFill>
                  <a:schemeClr val="lt2"/>
                </a:solidFill>
                <a:latin typeface="Calibri"/>
                <a:ea typeface="Calibri"/>
                <a:cs typeface="Calibri"/>
                <a:sym typeface="Calibri"/>
              </a:rPr>
              <a:t>Αναπνευστικό</a:t>
            </a:r>
          </a:p>
          <a:p>
            <a:pPr indent="-342900" lvl="0" marL="342900" marR="0" rtl="0" algn="l">
              <a:spcBef>
                <a:spcPts val="560"/>
              </a:spcBef>
              <a:spcAft>
                <a:spcPts val="0"/>
              </a:spcAft>
              <a:buClr>
                <a:schemeClr val="lt2"/>
              </a:buClr>
              <a:buSzPct val="100000"/>
              <a:buFont typeface="Calibri"/>
              <a:buChar char="•"/>
            </a:pPr>
            <a:r>
              <a:rPr b="1" i="0" lang="el-GR" sz="2800" u="none" cap="none" strike="noStrike">
                <a:solidFill>
                  <a:schemeClr val="lt2"/>
                </a:solidFill>
                <a:latin typeface="Calibri"/>
                <a:ea typeface="Calibri"/>
                <a:cs typeface="Calibri"/>
                <a:sym typeface="Calibri"/>
              </a:rPr>
              <a:t>Υπερευαισθησία</a:t>
            </a:r>
          </a:p>
          <a:p>
            <a:pPr indent="-342900" lvl="0" marL="342900" marR="0" rtl="0" algn="l">
              <a:spcBef>
                <a:spcPts val="560"/>
              </a:spcBef>
              <a:spcAft>
                <a:spcPts val="0"/>
              </a:spcAft>
              <a:buClr>
                <a:schemeClr val="lt2"/>
              </a:buClr>
              <a:buSzPct val="100000"/>
              <a:buFont typeface="Calibri"/>
              <a:buChar char="•"/>
            </a:pPr>
            <a:r>
              <a:rPr b="1" i="0" lang="el-GR" sz="2800" u="none" cap="none" strike="noStrike">
                <a:solidFill>
                  <a:schemeClr val="lt2"/>
                </a:solidFill>
                <a:latin typeface="Calibri"/>
                <a:ea typeface="Calibri"/>
                <a:cs typeface="Calibri"/>
                <a:sym typeface="Calibri"/>
              </a:rPr>
              <a:t>Τερατογένεση</a:t>
            </a:r>
          </a:p>
          <a:p>
            <a:pPr indent="-342900" lvl="0" marL="342900" marR="0" rtl="0" algn="l">
              <a:spcBef>
                <a:spcPts val="560"/>
              </a:spcBef>
              <a:spcAft>
                <a:spcPts val="0"/>
              </a:spcAft>
              <a:buClr>
                <a:schemeClr val="lt2"/>
              </a:buClr>
              <a:buSzPct val="100000"/>
              <a:buFont typeface="Calibri"/>
              <a:buChar char="•"/>
            </a:pPr>
            <a:r>
              <a:rPr b="1" i="0" lang="el-GR" sz="2800" u="none" cap="none" strike="noStrike">
                <a:solidFill>
                  <a:schemeClr val="lt2"/>
                </a:solidFill>
                <a:latin typeface="Calibri"/>
                <a:ea typeface="Calibri"/>
                <a:cs typeface="Calibri"/>
                <a:sym typeface="Calibri"/>
              </a:rPr>
              <a:t>Αλληλεπιδράσεις Φαρμάκων</a:t>
            </a:r>
          </a:p>
          <a:p>
            <a:pPr indent="-342900" lvl="0" marL="342900" marR="0" rtl="0" algn="l">
              <a:spcBef>
                <a:spcPts val="640"/>
              </a:spcBef>
              <a:spcAft>
                <a:spcPts val="0"/>
              </a:spcAft>
              <a:buClr>
                <a:schemeClr val="lt1"/>
              </a:buClr>
              <a:buSzPct val="100000"/>
              <a:buFont typeface="Calibri"/>
              <a:buNone/>
            </a:pPr>
            <a:r>
              <a:t/>
            </a:r>
            <a:endParaRPr b="1" i="0" sz="3200" u="none" cap="none" strike="noStrike">
              <a:solidFill>
                <a:schemeClr val="lt2"/>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72" name="Shape 7272"/>
        <p:cNvGrpSpPr/>
        <p:nvPr/>
      </p:nvGrpSpPr>
      <p:grpSpPr>
        <a:xfrm>
          <a:off x="0" y="0"/>
          <a:ext cx="0" cy="0"/>
          <a:chOff x="0" y="0"/>
          <a:chExt cx="0" cy="0"/>
        </a:xfrm>
      </p:grpSpPr>
      <p:sp>
        <p:nvSpPr>
          <p:cNvPr id="7273" name="Shape 7273"/>
          <p:cNvSpPr txBox="1"/>
          <p:nvPr>
            <p:ph type="title"/>
          </p:nvPr>
        </p:nvSpPr>
        <p:spPr>
          <a:xfrm>
            <a:off x="0" y="188913"/>
            <a:ext cx="9144000" cy="1584325"/>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3200" u="none" cap="none" strike="noStrike">
                <a:solidFill>
                  <a:srgbClr val="FF6600"/>
                </a:solidFill>
                <a:latin typeface="Calibri"/>
                <a:ea typeface="Calibri"/>
                <a:cs typeface="Calibri"/>
                <a:sym typeface="Calibri"/>
              </a:rPr>
              <a:t>Παράγοντες κινδύνου για επιπλοκές από το ΑΠΣ που σχετίζονται με ΜΣΑΦ </a:t>
            </a:r>
          </a:p>
        </p:txBody>
      </p:sp>
      <p:sp>
        <p:nvSpPr>
          <p:cNvPr id="7274" name="Shape 7274"/>
          <p:cNvSpPr txBox="1"/>
          <p:nvPr>
            <p:ph idx="2" type="body"/>
          </p:nvPr>
        </p:nvSpPr>
        <p:spPr>
          <a:xfrm>
            <a:off x="250825" y="2420938"/>
            <a:ext cx="4681537" cy="4321174"/>
          </a:xfrm>
          <a:prstGeom prst="rect">
            <a:avLst/>
          </a:prstGeom>
          <a:noFill/>
          <a:ln>
            <a:noFill/>
          </a:ln>
        </p:spPr>
        <p:txBody>
          <a:bodyPr anchorCtr="0" anchor="t" bIns="45700" lIns="91425" rIns="91425" tIns="45700">
            <a:noAutofit/>
          </a:bodyPr>
          <a:lstStyle/>
          <a:p>
            <a:pPr indent="-377825" lvl="0" marL="377825" marR="0" rtl="0" algn="l">
              <a:spcBef>
                <a:spcPts val="0"/>
              </a:spcBef>
              <a:spcAft>
                <a:spcPts val="0"/>
              </a:spcAft>
              <a:buClr>
                <a:schemeClr val="lt2"/>
              </a:buClr>
              <a:buSzPct val="100000"/>
              <a:buFont typeface="Calibri"/>
              <a:buChar char="•"/>
            </a:pPr>
            <a:r>
              <a:rPr b="0" i="0" lang="el-GR" sz="2800" u="none" cap="none" strike="noStrike">
                <a:solidFill>
                  <a:schemeClr val="lt2"/>
                </a:solidFill>
                <a:latin typeface="Calibri"/>
                <a:ea typeface="Calibri"/>
                <a:cs typeface="Calibri"/>
                <a:sym typeface="Calibri"/>
              </a:rPr>
              <a:t>Διάρκεια χορήγησης των ΜΣΑΦ</a:t>
            </a:r>
          </a:p>
          <a:p>
            <a:pPr indent="-377825" lvl="0" marL="377825" marR="0" rtl="0" algn="l">
              <a:spcBef>
                <a:spcPts val="560"/>
              </a:spcBef>
              <a:spcAft>
                <a:spcPts val="0"/>
              </a:spcAft>
              <a:buClr>
                <a:schemeClr val="lt2"/>
              </a:buClr>
              <a:buSzPct val="100000"/>
              <a:buFont typeface="Calibri"/>
              <a:buChar char="•"/>
            </a:pPr>
            <a:r>
              <a:rPr b="0" i="0" lang="el-GR" sz="2800" u="none" cap="none" strike="noStrike">
                <a:solidFill>
                  <a:schemeClr val="lt2"/>
                </a:solidFill>
                <a:latin typeface="Calibri"/>
                <a:ea typeface="Calibri"/>
                <a:cs typeface="Calibri"/>
                <a:sym typeface="Calibri"/>
              </a:rPr>
              <a:t>Γυναικείο φύλο</a:t>
            </a:r>
          </a:p>
          <a:p>
            <a:pPr indent="-377825" lvl="0" marL="377825" marR="0" rtl="0" algn="l">
              <a:spcBef>
                <a:spcPts val="560"/>
              </a:spcBef>
              <a:spcAft>
                <a:spcPts val="0"/>
              </a:spcAft>
              <a:buClr>
                <a:schemeClr val="lt2"/>
              </a:buClr>
              <a:buSzPct val="100000"/>
              <a:buFont typeface="Calibri"/>
              <a:buChar char="•"/>
            </a:pPr>
            <a:r>
              <a:rPr b="0" i="0" lang="el-GR" sz="2800" u="none" cap="none" strike="noStrike">
                <a:solidFill>
                  <a:schemeClr val="lt2"/>
                </a:solidFill>
                <a:latin typeface="Calibri"/>
                <a:ea typeface="Calibri"/>
                <a:cs typeface="Calibri"/>
                <a:sym typeface="Calibri"/>
              </a:rPr>
              <a:t>Υποκείμενη ρευματολογική νόσος</a:t>
            </a:r>
          </a:p>
          <a:p>
            <a:pPr indent="-377825" lvl="0" marL="377825" marR="0" rtl="0" algn="l">
              <a:spcBef>
                <a:spcPts val="560"/>
              </a:spcBef>
              <a:spcAft>
                <a:spcPts val="0"/>
              </a:spcAft>
              <a:buClr>
                <a:schemeClr val="lt2"/>
              </a:buClr>
              <a:buSzPct val="100000"/>
              <a:buFont typeface="Calibri"/>
              <a:buChar char="•"/>
            </a:pPr>
            <a:r>
              <a:rPr b="0" i="0" lang="el-GR" sz="2800" u="none" cap="none" strike="noStrike">
                <a:solidFill>
                  <a:schemeClr val="lt2"/>
                </a:solidFill>
                <a:latin typeface="Calibri"/>
                <a:ea typeface="Calibri"/>
                <a:cs typeface="Calibri"/>
                <a:sym typeface="Calibri"/>
              </a:rPr>
              <a:t>Καρδιαγγειακή νόσος</a:t>
            </a:r>
          </a:p>
        </p:txBody>
      </p:sp>
      <p:sp>
        <p:nvSpPr>
          <p:cNvPr id="7275" name="Shape 7275"/>
          <p:cNvSpPr/>
          <p:nvPr/>
        </p:nvSpPr>
        <p:spPr>
          <a:xfrm>
            <a:off x="874712" y="1773238"/>
            <a:ext cx="7394574" cy="496886"/>
          </a:xfrm>
          <a:prstGeom prst="rect">
            <a:avLst/>
          </a:prstGeom>
          <a:noFill/>
          <a:ln>
            <a:noFill/>
          </a:ln>
        </p:spPr>
        <p:txBody>
          <a:bodyPr anchorCtr="0" anchor="t" bIns="45700" lIns="91425" rIns="91425" tIns="45700">
            <a:noAutofit/>
          </a:bodyPr>
          <a:lstStyle/>
          <a:p>
            <a:pPr indent="0" lvl="0" marL="0" marR="0" rtl="0" algn="ctr">
              <a:lnSpc>
                <a:spcPct val="80000"/>
              </a:lnSpc>
              <a:spcBef>
                <a:spcPts val="0"/>
              </a:spcBef>
              <a:spcAft>
                <a:spcPts val="0"/>
              </a:spcAft>
              <a:buClr>
                <a:srgbClr val="46B000"/>
              </a:buClr>
              <a:buSzPct val="25000"/>
              <a:buFont typeface="Noto Sans Symbols"/>
              <a:buNone/>
            </a:pPr>
            <a:r>
              <a:rPr b="1" lang="el-GR" sz="3200">
                <a:solidFill>
                  <a:srgbClr val="FF9900"/>
                </a:solidFill>
                <a:latin typeface="Calibri"/>
                <a:ea typeface="Calibri"/>
                <a:cs typeface="Calibri"/>
                <a:sym typeface="Calibri"/>
              </a:rPr>
              <a:t>Αβέβαιοι ή πιθανοί παράγοντες κινδύνου</a:t>
            </a:r>
          </a:p>
        </p:txBody>
      </p:sp>
      <p:sp>
        <p:nvSpPr>
          <p:cNvPr id="7276" name="Shape 7276"/>
          <p:cNvSpPr txBox="1"/>
          <p:nvPr/>
        </p:nvSpPr>
        <p:spPr>
          <a:xfrm>
            <a:off x="101600" y="6330950"/>
            <a:ext cx="5137150" cy="276224"/>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200">
                <a:solidFill>
                  <a:schemeClr val="dk2"/>
                </a:solidFill>
                <a:latin typeface="Arial"/>
                <a:ea typeface="Arial"/>
                <a:cs typeface="Arial"/>
                <a:sym typeface="Arial"/>
              </a:rPr>
              <a:t>Hawkey &amp; Lanas 2001; Adapted from Seager &amp; Hawkey 2001 </a:t>
            </a:r>
          </a:p>
        </p:txBody>
      </p:sp>
      <p:sp>
        <p:nvSpPr>
          <p:cNvPr id="7277" name="Shape 7277"/>
          <p:cNvSpPr/>
          <p:nvPr/>
        </p:nvSpPr>
        <p:spPr>
          <a:xfrm>
            <a:off x="5151437" y="2492375"/>
            <a:ext cx="3992562" cy="4032249"/>
          </a:xfrm>
          <a:prstGeom prst="rect">
            <a:avLst/>
          </a:prstGeom>
          <a:noFill/>
          <a:ln>
            <a:noFill/>
          </a:ln>
        </p:spPr>
        <p:txBody>
          <a:bodyPr anchorCtr="0" anchor="t" bIns="45700" lIns="91425" rIns="91425" tIns="45700">
            <a:noAutofit/>
          </a:bodyPr>
          <a:lstStyle/>
          <a:p>
            <a:pPr indent="-377825" lvl="0" marL="377825" marR="0" rtl="0" algn="l">
              <a:lnSpc>
                <a:spcPct val="90000"/>
              </a:lnSpc>
              <a:spcBef>
                <a:spcPts val="0"/>
              </a:spcBef>
              <a:spcAft>
                <a:spcPts val="0"/>
              </a:spcAft>
              <a:buClr>
                <a:schemeClr val="lt2"/>
              </a:buClr>
              <a:buSzPct val="100000"/>
              <a:buFont typeface="Arial"/>
              <a:buChar char="•"/>
            </a:pPr>
            <a:r>
              <a:rPr i="1" lang="el-GR" sz="2800">
                <a:solidFill>
                  <a:schemeClr val="lt2"/>
                </a:solidFill>
                <a:latin typeface="Calibri"/>
                <a:ea typeface="Calibri"/>
                <a:cs typeface="Calibri"/>
                <a:sym typeface="Calibri"/>
              </a:rPr>
              <a:t>H. pylori</a:t>
            </a:r>
            <a:r>
              <a:rPr lang="el-GR" sz="2800">
                <a:solidFill>
                  <a:schemeClr val="lt2"/>
                </a:solidFill>
                <a:latin typeface="Calibri"/>
                <a:ea typeface="Calibri"/>
                <a:cs typeface="Calibri"/>
                <a:sym typeface="Calibri"/>
              </a:rPr>
              <a:t>  λοίμωξη</a:t>
            </a:r>
          </a:p>
          <a:p>
            <a:pPr indent="-377825" lvl="0" marL="377825" marR="0" rtl="0" algn="l">
              <a:lnSpc>
                <a:spcPct val="90000"/>
              </a:lnSpc>
              <a:spcBef>
                <a:spcPts val="1120"/>
              </a:spcBef>
              <a:spcAft>
                <a:spcPts val="0"/>
              </a:spcAft>
              <a:buClr>
                <a:schemeClr val="lt2"/>
              </a:buClr>
              <a:buSzPct val="100000"/>
              <a:buFont typeface="Arial"/>
              <a:buChar char="•"/>
            </a:pPr>
            <a:r>
              <a:rPr lang="el-GR" sz="2800">
                <a:solidFill>
                  <a:schemeClr val="lt2"/>
                </a:solidFill>
                <a:latin typeface="Calibri"/>
                <a:ea typeface="Calibri"/>
                <a:cs typeface="Calibri"/>
                <a:sym typeface="Calibri"/>
              </a:rPr>
              <a:t>Κάπνισμα</a:t>
            </a:r>
          </a:p>
          <a:p>
            <a:pPr indent="-377825" lvl="0" marL="377825" marR="0" rtl="0" algn="l">
              <a:lnSpc>
                <a:spcPct val="90000"/>
              </a:lnSpc>
              <a:spcBef>
                <a:spcPts val="1120"/>
              </a:spcBef>
              <a:spcAft>
                <a:spcPts val="0"/>
              </a:spcAft>
              <a:buClr>
                <a:schemeClr val="lt2"/>
              </a:buClr>
              <a:buSzPct val="100000"/>
              <a:buFont typeface="Arial"/>
              <a:buChar char="•"/>
            </a:pPr>
            <a:r>
              <a:rPr lang="el-GR" sz="2800">
                <a:solidFill>
                  <a:schemeClr val="lt2"/>
                </a:solidFill>
                <a:latin typeface="Calibri"/>
                <a:ea typeface="Calibri"/>
                <a:cs typeface="Calibri"/>
                <a:sym typeface="Calibri"/>
              </a:rPr>
              <a:t>Κατανάλωση οινοπνεύματος</a:t>
            </a:r>
          </a:p>
          <a:p>
            <a:pPr indent="-377825" lvl="0" marL="377825" marR="0" rtl="0" algn="l">
              <a:lnSpc>
                <a:spcPct val="90000"/>
              </a:lnSpc>
              <a:spcBef>
                <a:spcPts val="1120"/>
              </a:spcBef>
              <a:spcAft>
                <a:spcPts val="0"/>
              </a:spcAft>
              <a:buClr>
                <a:schemeClr val="lt2"/>
              </a:buClr>
              <a:buSzPct val="100000"/>
              <a:buFont typeface="Arial"/>
              <a:buChar char="•"/>
            </a:pPr>
            <a:r>
              <a:rPr lang="el-GR" sz="2800">
                <a:solidFill>
                  <a:schemeClr val="lt2"/>
                </a:solidFill>
                <a:latin typeface="Calibri"/>
                <a:ea typeface="Calibri"/>
                <a:cs typeface="Calibri"/>
                <a:sym typeface="Calibri"/>
              </a:rPr>
              <a:t>Δυσπεψία</a:t>
            </a: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82" name="Shape 7282"/>
        <p:cNvGrpSpPr/>
        <p:nvPr/>
      </p:nvGrpSpPr>
      <p:grpSpPr>
        <a:xfrm>
          <a:off x="0" y="0"/>
          <a:ext cx="0" cy="0"/>
          <a:chOff x="0" y="0"/>
          <a:chExt cx="0" cy="0"/>
        </a:xfrm>
      </p:grpSpPr>
      <p:sp>
        <p:nvSpPr>
          <p:cNvPr id="7283" name="Shape 7283"/>
          <p:cNvSpPr txBox="1"/>
          <p:nvPr>
            <p:ph type="title"/>
          </p:nvPr>
        </p:nvSpPr>
        <p:spPr>
          <a:xfrm>
            <a:off x="0" y="114300"/>
            <a:ext cx="9132888"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3200" u="none" cap="none" strike="noStrike">
                <a:solidFill>
                  <a:srgbClr val="FF6600"/>
                </a:solidFill>
                <a:latin typeface="Calibri"/>
                <a:ea typeface="Calibri"/>
                <a:cs typeface="Calibri"/>
                <a:sym typeface="Calibri"/>
              </a:rPr>
              <a:t>  Θάνατοι σχετιζόμενοι με τη λήψη ΜΣΑΦ:</a:t>
            </a:r>
            <a:br>
              <a:rPr b="1" i="0" lang="el-GR" sz="3200" u="none" cap="none" strike="noStrike">
                <a:solidFill>
                  <a:srgbClr val="FF6600"/>
                </a:solidFill>
                <a:latin typeface="Calibri"/>
                <a:ea typeface="Calibri"/>
                <a:cs typeface="Calibri"/>
                <a:sym typeface="Calibri"/>
              </a:rPr>
            </a:br>
            <a:r>
              <a:rPr b="1" i="0" lang="el-GR" sz="3200" u="none" cap="none" strike="noStrike">
                <a:solidFill>
                  <a:srgbClr val="FF6600"/>
                </a:solidFill>
                <a:latin typeface="Calibri"/>
                <a:ea typeface="Calibri"/>
                <a:cs typeface="Calibri"/>
                <a:sym typeface="Calibri"/>
              </a:rPr>
              <a:t> η «σιωπηλή επιδημία»</a:t>
            </a:r>
          </a:p>
        </p:txBody>
      </p:sp>
      <p:sp>
        <p:nvSpPr>
          <p:cNvPr id="7284" name="Shape 7284"/>
          <p:cNvSpPr/>
          <p:nvPr/>
        </p:nvSpPr>
        <p:spPr>
          <a:xfrm>
            <a:off x="7004050" y="6556375"/>
            <a:ext cx="1471613" cy="301624"/>
          </a:xfrm>
          <a:prstGeom prst="rect">
            <a:avLst/>
          </a:prstGeom>
          <a:noFill/>
          <a:ln>
            <a:noFill/>
          </a:ln>
        </p:spPr>
        <p:txBody>
          <a:bodyPr anchorCtr="0" anchor="t" bIns="44450" lIns="90475" rIns="90475" tIns="44450">
            <a:noAutofit/>
          </a:bodyPr>
          <a:lstStyle/>
          <a:p>
            <a:pPr indent="0" lvl="0" marL="0" marR="0" rtl="0" algn="r">
              <a:spcBef>
                <a:spcPts val="0"/>
              </a:spcBef>
              <a:spcAft>
                <a:spcPts val="0"/>
              </a:spcAft>
              <a:buSzPct val="25000"/>
              <a:buNone/>
            </a:pPr>
            <a:r>
              <a:rPr lang="el-GR" sz="1400">
                <a:solidFill>
                  <a:schemeClr val="dk2"/>
                </a:solidFill>
                <a:latin typeface="Tahoma"/>
                <a:ea typeface="Tahoma"/>
                <a:cs typeface="Tahoma"/>
                <a:sym typeface="Tahoma"/>
              </a:rPr>
              <a:t>Wolfe et al 1999</a:t>
            </a:r>
          </a:p>
        </p:txBody>
      </p:sp>
      <p:sp>
        <p:nvSpPr>
          <p:cNvPr id="7285" name="Shape 7285"/>
          <p:cNvSpPr/>
          <p:nvPr/>
        </p:nvSpPr>
        <p:spPr>
          <a:xfrm>
            <a:off x="1571625" y="2016125"/>
            <a:ext cx="6386512" cy="3619500"/>
          </a:xfrm>
          <a:prstGeom prst="rect">
            <a:avLst/>
          </a:prstGeom>
          <a:no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86" name="Shape 7286"/>
          <p:cNvSpPr/>
          <p:nvPr/>
        </p:nvSpPr>
        <p:spPr>
          <a:xfrm rot="-1475786">
            <a:off x="2144713" y="6037263"/>
            <a:ext cx="2078037" cy="431800"/>
          </a:xfrm>
          <a:prstGeom prst="rect">
            <a:avLst/>
          </a:prstGeom>
          <a:noFill/>
          <a:ln>
            <a:noFill/>
          </a:ln>
        </p:spPr>
        <p:txBody>
          <a:bodyPr anchorCtr="0" anchor="t" bIns="44450" lIns="90475" rIns="90475" tIns="44450">
            <a:noAutofit/>
          </a:bodyPr>
          <a:lstStyle/>
          <a:p>
            <a:pPr indent="0" lvl="0" marL="0" marR="0" rtl="0" algn="r">
              <a:lnSpc>
                <a:spcPct val="70000"/>
              </a:lnSpc>
              <a:spcBef>
                <a:spcPts val="0"/>
              </a:spcBef>
              <a:spcAft>
                <a:spcPts val="0"/>
              </a:spcAft>
              <a:buSzPct val="25000"/>
              <a:buNone/>
            </a:pPr>
            <a:r>
              <a:rPr b="1" lang="el-GR" sz="1600">
                <a:solidFill>
                  <a:srgbClr val="FF0000"/>
                </a:solidFill>
                <a:latin typeface="Arial"/>
                <a:ea typeface="Arial"/>
                <a:cs typeface="Arial"/>
                <a:sym typeface="Arial"/>
              </a:rPr>
              <a:t>Τοξικότητα ΜΣΑΦ</a:t>
            </a:r>
          </a:p>
        </p:txBody>
      </p:sp>
      <p:sp>
        <p:nvSpPr>
          <p:cNvPr id="7287" name="Shape 7287"/>
          <p:cNvSpPr/>
          <p:nvPr/>
        </p:nvSpPr>
        <p:spPr>
          <a:xfrm rot="-1475786">
            <a:off x="1182687" y="5826124"/>
            <a:ext cx="1092200" cy="301625"/>
          </a:xfrm>
          <a:prstGeom prst="rect">
            <a:avLst/>
          </a:prstGeom>
          <a:noFill/>
          <a:ln>
            <a:noFill/>
          </a:ln>
        </p:spPr>
        <p:txBody>
          <a:bodyPr anchorCtr="0" anchor="t" bIns="44450" lIns="90475" rIns="90475" tIns="44450">
            <a:noAutofit/>
          </a:bodyPr>
          <a:lstStyle/>
          <a:p>
            <a:pPr indent="0" lvl="0" marL="0" marR="0" rtl="0" algn="r">
              <a:spcBef>
                <a:spcPts val="0"/>
              </a:spcBef>
              <a:spcAft>
                <a:spcPts val="0"/>
              </a:spcAft>
              <a:buSzPct val="25000"/>
              <a:buNone/>
            </a:pPr>
            <a:r>
              <a:rPr lang="el-GR" sz="1400">
                <a:solidFill>
                  <a:srgbClr val="FF0000"/>
                </a:solidFill>
                <a:latin typeface="Arial"/>
                <a:ea typeface="Arial"/>
                <a:cs typeface="Arial"/>
                <a:sym typeface="Arial"/>
              </a:rPr>
              <a:t>Λευχαιμία</a:t>
            </a:r>
          </a:p>
        </p:txBody>
      </p:sp>
      <p:sp>
        <p:nvSpPr>
          <p:cNvPr id="7288" name="Shape 7288"/>
          <p:cNvSpPr/>
          <p:nvPr/>
        </p:nvSpPr>
        <p:spPr>
          <a:xfrm rot="-1475786">
            <a:off x="2517774" y="5708649"/>
            <a:ext cx="582612" cy="301625"/>
          </a:xfrm>
          <a:prstGeom prst="rect">
            <a:avLst/>
          </a:prstGeom>
          <a:noFill/>
          <a:ln>
            <a:noFill/>
          </a:ln>
        </p:spPr>
        <p:txBody>
          <a:bodyPr anchorCtr="0" anchor="t" bIns="44450" lIns="90475" rIns="90475" tIns="44450">
            <a:noAutofit/>
          </a:bodyPr>
          <a:lstStyle/>
          <a:p>
            <a:pPr indent="0" lvl="0" marL="0" marR="0" rtl="0" algn="r">
              <a:spcBef>
                <a:spcPts val="0"/>
              </a:spcBef>
              <a:spcAft>
                <a:spcPts val="0"/>
              </a:spcAft>
              <a:buSzPct val="25000"/>
              <a:buNone/>
            </a:pPr>
            <a:r>
              <a:rPr lang="el-GR" sz="1400">
                <a:solidFill>
                  <a:srgbClr val="FF0000"/>
                </a:solidFill>
                <a:latin typeface="Arial"/>
                <a:ea typeface="Arial"/>
                <a:cs typeface="Arial"/>
                <a:sym typeface="Arial"/>
              </a:rPr>
              <a:t>AIDS</a:t>
            </a:r>
          </a:p>
        </p:txBody>
      </p:sp>
      <p:sp>
        <p:nvSpPr>
          <p:cNvPr id="7289" name="Shape 7289"/>
          <p:cNvSpPr/>
          <p:nvPr/>
        </p:nvSpPr>
        <p:spPr>
          <a:xfrm rot="-1475786">
            <a:off x="3087688" y="6064249"/>
            <a:ext cx="1946275" cy="301625"/>
          </a:xfrm>
          <a:prstGeom prst="rect">
            <a:avLst/>
          </a:prstGeom>
          <a:noFill/>
          <a:ln>
            <a:noFill/>
          </a:ln>
        </p:spPr>
        <p:txBody>
          <a:bodyPr anchorCtr="0" anchor="t" bIns="44450" lIns="90475" rIns="90475" tIns="44450">
            <a:noAutofit/>
          </a:bodyPr>
          <a:lstStyle/>
          <a:p>
            <a:pPr indent="0" lvl="0" marL="0" marR="0" rtl="0" algn="r">
              <a:spcBef>
                <a:spcPts val="0"/>
              </a:spcBef>
              <a:spcAft>
                <a:spcPts val="0"/>
              </a:spcAft>
              <a:buSzPct val="25000"/>
              <a:buNone/>
            </a:pPr>
            <a:r>
              <a:rPr lang="el-GR" sz="1400">
                <a:solidFill>
                  <a:srgbClr val="FF0000"/>
                </a:solidFill>
                <a:latin typeface="Arial"/>
                <a:ea typeface="Arial"/>
                <a:cs typeface="Arial"/>
                <a:sym typeface="Arial"/>
              </a:rPr>
              <a:t>Πολλαπλούν μυέλωμα</a:t>
            </a:r>
          </a:p>
        </p:txBody>
      </p:sp>
      <p:sp>
        <p:nvSpPr>
          <p:cNvPr id="7290" name="Shape 7290"/>
          <p:cNvSpPr/>
          <p:nvPr/>
        </p:nvSpPr>
        <p:spPr>
          <a:xfrm rot="-1475786">
            <a:off x="5029200" y="5751512"/>
            <a:ext cx="771525" cy="301625"/>
          </a:xfrm>
          <a:prstGeom prst="rect">
            <a:avLst/>
          </a:prstGeom>
          <a:noFill/>
          <a:ln>
            <a:noFill/>
          </a:ln>
        </p:spPr>
        <p:txBody>
          <a:bodyPr anchorCtr="0" anchor="t" bIns="44450" lIns="90475" rIns="90475" tIns="44450">
            <a:noAutofit/>
          </a:bodyPr>
          <a:lstStyle/>
          <a:p>
            <a:pPr indent="0" lvl="0" marL="0" marR="0" rtl="0" algn="r">
              <a:spcBef>
                <a:spcPts val="0"/>
              </a:spcBef>
              <a:spcAft>
                <a:spcPts val="0"/>
              </a:spcAft>
              <a:buSzPct val="25000"/>
              <a:buNone/>
            </a:pPr>
            <a:r>
              <a:rPr lang="el-GR" sz="1400">
                <a:solidFill>
                  <a:srgbClr val="FF0000"/>
                </a:solidFill>
                <a:latin typeface="Arial"/>
                <a:ea typeface="Arial"/>
                <a:cs typeface="Arial"/>
                <a:sym typeface="Arial"/>
              </a:rPr>
              <a:t>Άσθμα</a:t>
            </a:r>
          </a:p>
        </p:txBody>
      </p:sp>
      <p:sp>
        <p:nvSpPr>
          <p:cNvPr id="7291" name="Shape 7291"/>
          <p:cNvSpPr/>
          <p:nvPr/>
        </p:nvSpPr>
        <p:spPr>
          <a:xfrm rot="-1475786">
            <a:off x="4899025" y="6026150"/>
            <a:ext cx="1927224" cy="301625"/>
          </a:xfrm>
          <a:prstGeom prst="rect">
            <a:avLst/>
          </a:prstGeom>
          <a:noFill/>
          <a:ln>
            <a:noFill/>
          </a:ln>
        </p:spPr>
        <p:txBody>
          <a:bodyPr anchorCtr="0" anchor="t" bIns="44450" lIns="90475" rIns="90475" tIns="44450">
            <a:noAutofit/>
          </a:bodyPr>
          <a:lstStyle/>
          <a:p>
            <a:pPr indent="0" lvl="0" marL="0" marR="0" rtl="0" algn="r">
              <a:spcBef>
                <a:spcPts val="0"/>
              </a:spcBef>
              <a:spcAft>
                <a:spcPts val="0"/>
              </a:spcAft>
              <a:buSzPct val="25000"/>
              <a:buNone/>
            </a:pPr>
            <a:r>
              <a:rPr lang="el-GR" sz="1400">
                <a:solidFill>
                  <a:srgbClr val="FF0000"/>
                </a:solidFill>
                <a:latin typeface="Arial"/>
                <a:ea typeface="Arial"/>
                <a:cs typeface="Arial"/>
                <a:sym typeface="Arial"/>
              </a:rPr>
              <a:t>Καρκίνος τραχήλου</a:t>
            </a:r>
          </a:p>
        </p:txBody>
      </p:sp>
      <p:sp>
        <p:nvSpPr>
          <p:cNvPr id="7292" name="Shape 7292"/>
          <p:cNvSpPr/>
          <p:nvPr/>
        </p:nvSpPr>
        <p:spPr>
          <a:xfrm rot="-1475786">
            <a:off x="6210299" y="5937249"/>
            <a:ext cx="1530350" cy="301625"/>
          </a:xfrm>
          <a:prstGeom prst="rect">
            <a:avLst/>
          </a:prstGeom>
          <a:noFill/>
          <a:ln>
            <a:noFill/>
          </a:ln>
        </p:spPr>
        <p:txBody>
          <a:bodyPr anchorCtr="0" anchor="t" bIns="44450" lIns="90475" rIns="90475" tIns="44450">
            <a:noAutofit/>
          </a:bodyPr>
          <a:lstStyle/>
          <a:p>
            <a:pPr indent="0" lvl="0" marL="0" marR="0" rtl="0" algn="r">
              <a:spcBef>
                <a:spcPts val="0"/>
              </a:spcBef>
              <a:spcAft>
                <a:spcPts val="0"/>
              </a:spcAft>
              <a:buSzPct val="25000"/>
              <a:buNone/>
            </a:pPr>
            <a:r>
              <a:rPr lang="el-GR" sz="1400">
                <a:solidFill>
                  <a:srgbClr val="FF0000"/>
                </a:solidFill>
                <a:latin typeface="Arial"/>
                <a:ea typeface="Arial"/>
                <a:cs typeface="Arial"/>
                <a:sym typeface="Arial"/>
              </a:rPr>
              <a:t>Νόσος Hodgkin’s</a:t>
            </a:r>
          </a:p>
        </p:txBody>
      </p:sp>
      <p:sp>
        <p:nvSpPr>
          <p:cNvPr id="7293" name="Shape 7293"/>
          <p:cNvSpPr/>
          <p:nvPr/>
        </p:nvSpPr>
        <p:spPr>
          <a:xfrm>
            <a:off x="1144587" y="5462587"/>
            <a:ext cx="322262" cy="393700"/>
          </a:xfrm>
          <a:prstGeom prst="rect">
            <a:avLst/>
          </a:prstGeom>
          <a:noFill/>
          <a:ln>
            <a:noFill/>
          </a:ln>
        </p:spPr>
        <p:txBody>
          <a:bodyPr anchorCtr="0" anchor="t" bIns="44450" lIns="90475" rIns="90475" tIns="44450">
            <a:noAutofit/>
          </a:bodyPr>
          <a:lstStyle/>
          <a:p>
            <a:pPr indent="0" lvl="0" marL="0" marR="0" rtl="0" algn="r">
              <a:spcBef>
                <a:spcPts val="0"/>
              </a:spcBef>
              <a:spcAft>
                <a:spcPts val="0"/>
              </a:spcAft>
              <a:buSzPct val="25000"/>
              <a:buNone/>
            </a:pPr>
            <a:r>
              <a:rPr lang="el-GR" sz="2000">
                <a:solidFill>
                  <a:schemeClr val="dk2"/>
                </a:solidFill>
                <a:latin typeface="Arial"/>
                <a:ea typeface="Arial"/>
                <a:cs typeface="Arial"/>
                <a:sym typeface="Arial"/>
              </a:rPr>
              <a:t>0</a:t>
            </a:r>
          </a:p>
        </p:txBody>
      </p:sp>
      <p:cxnSp>
        <p:nvCxnSpPr>
          <p:cNvPr id="7294" name="Shape 7294"/>
          <p:cNvCxnSpPr/>
          <p:nvPr/>
        </p:nvCxnSpPr>
        <p:spPr>
          <a:xfrm>
            <a:off x="1563687" y="2019300"/>
            <a:ext cx="0" cy="3643313"/>
          </a:xfrm>
          <a:prstGeom prst="straightConnector1">
            <a:avLst/>
          </a:prstGeom>
          <a:noFill/>
          <a:ln cap="flat" cmpd="sng" w="25400">
            <a:solidFill>
              <a:schemeClr val="dk2"/>
            </a:solidFill>
            <a:prstDash val="solid"/>
            <a:round/>
            <a:headEnd len="med" w="med" type="none"/>
            <a:tailEnd len="med" w="med" type="none"/>
          </a:ln>
        </p:spPr>
      </p:cxnSp>
      <p:cxnSp>
        <p:nvCxnSpPr>
          <p:cNvPr id="7295" name="Shape 7295"/>
          <p:cNvCxnSpPr/>
          <p:nvPr/>
        </p:nvCxnSpPr>
        <p:spPr>
          <a:xfrm flipH="1" rot="10800000">
            <a:off x="1466850" y="5654675"/>
            <a:ext cx="107949" cy="3174"/>
          </a:xfrm>
          <a:prstGeom prst="straightConnector1">
            <a:avLst/>
          </a:prstGeom>
          <a:noFill/>
          <a:ln cap="flat" cmpd="sng" w="25400">
            <a:solidFill>
              <a:schemeClr val="dk2"/>
            </a:solidFill>
            <a:prstDash val="solid"/>
            <a:round/>
            <a:headEnd len="med" w="med" type="none"/>
            <a:tailEnd len="med" w="med" type="none"/>
          </a:ln>
        </p:spPr>
      </p:cxnSp>
      <p:cxnSp>
        <p:nvCxnSpPr>
          <p:cNvPr id="7296" name="Shape 7296"/>
          <p:cNvCxnSpPr/>
          <p:nvPr/>
        </p:nvCxnSpPr>
        <p:spPr>
          <a:xfrm>
            <a:off x="1455737" y="4933950"/>
            <a:ext cx="119061" cy="0"/>
          </a:xfrm>
          <a:prstGeom prst="straightConnector1">
            <a:avLst/>
          </a:prstGeom>
          <a:noFill/>
          <a:ln cap="flat" cmpd="sng" w="25400">
            <a:solidFill>
              <a:schemeClr val="dk2"/>
            </a:solidFill>
            <a:prstDash val="solid"/>
            <a:round/>
            <a:headEnd len="med" w="med" type="none"/>
            <a:tailEnd len="med" w="med" type="none"/>
          </a:ln>
        </p:spPr>
      </p:cxnSp>
      <p:cxnSp>
        <p:nvCxnSpPr>
          <p:cNvPr id="7297" name="Shape 7297"/>
          <p:cNvCxnSpPr/>
          <p:nvPr/>
        </p:nvCxnSpPr>
        <p:spPr>
          <a:xfrm>
            <a:off x="1455737" y="4208462"/>
            <a:ext cx="119061" cy="0"/>
          </a:xfrm>
          <a:prstGeom prst="straightConnector1">
            <a:avLst/>
          </a:prstGeom>
          <a:noFill/>
          <a:ln cap="flat" cmpd="sng" w="25400">
            <a:solidFill>
              <a:schemeClr val="dk2"/>
            </a:solidFill>
            <a:prstDash val="solid"/>
            <a:round/>
            <a:headEnd len="med" w="med" type="none"/>
            <a:tailEnd len="med" w="med" type="none"/>
          </a:ln>
        </p:spPr>
      </p:cxnSp>
      <p:cxnSp>
        <p:nvCxnSpPr>
          <p:cNvPr id="7298" name="Shape 7298"/>
          <p:cNvCxnSpPr/>
          <p:nvPr/>
        </p:nvCxnSpPr>
        <p:spPr>
          <a:xfrm>
            <a:off x="1455737" y="3481387"/>
            <a:ext cx="119061" cy="0"/>
          </a:xfrm>
          <a:prstGeom prst="straightConnector1">
            <a:avLst/>
          </a:prstGeom>
          <a:noFill/>
          <a:ln cap="flat" cmpd="sng" w="25400">
            <a:solidFill>
              <a:schemeClr val="dk2"/>
            </a:solidFill>
            <a:prstDash val="solid"/>
            <a:round/>
            <a:headEnd len="med" w="med" type="none"/>
            <a:tailEnd len="med" w="med" type="none"/>
          </a:ln>
        </p:spPr>
      </p:cxnSp>
      <p:cxnSp>
        <p:nvCxnSpPr>
          <p:cNvPr id="7299" name="Shape 7299"/>
          <p:cNvCxnSpPr/>
          <p:nvPr/>
        </p:nvCxnSpPr>
        <p:spPr>
          <a:xfrm>
            <a:off x="1455737" y="2757488"/>
            <a:ext cx="119061" cy="0"/>
          </a:xfrm>
          <a:prstGeom prst="straightConnector1">
            <a:avLst/>
          </a:prstGeom>
          <a:noFill/>
          <a:ln cap="flat" cmpd="sng" w="25400">
            <a:solidFill>
              <a:schemeClr val="dk2"/>
            </a:solidFill>
            <a:prstDash val="solid"/>
            <a:round/>
            <a:headEnd len="med" w="med" type="none"/>
            <a:tailEnd len="med" w="med" type="none"/>
          </a:ln>
        </p:spPr>
      </p:cxnSp>
      <p:cxnSp>
        <p:nvCxnSpPr>
          <p:cNvPr id="7300" name="Shape 7300"/>
          <p:cNvCxnSpPr/>
          <p:nvPr/>
        </p:nvCxnSpPr>
        <p:spPr>
          <a:xfrm>
            <a:off x="1455737" y="2032000"/>
            <a:ext cx="119061" cy="0"/>
          </a:xfrm>
          <a:prstGeom prst="straightConnector1">
            <a:avLst/>
          </a:prstGeom>
          <a:noFill/>
          <a:ln cap="flat" cmpd="sng" w="25400">
            <a:solidFill>
              <a:schemeClr val="dk2"/>
            </a:solidFill>
            <a:prstDash val="solid"/>
            <a:round/>
            <a:headEnd len="med" w="med" type="none"/>
            <a:tailEnd len="med" w="med" type="none"/>
          </a:ln>
        </p:spPr>
      </p:cxnSp>
      <p:sp>
        <p:nvSpPr>
          <p:cNvPr id="7301" name="Shape 7301"/>
          <p:cNvSpPr/>
          <p:nvPr/>
        </p:nvSpPr>
        <p:spPr>
          <a:xfrm>
            <a:off x="650875" y="4751387"/>
            <a:ext cx="815975" cy="393700"/>
          </a:xfrm>
          <a:prstGeom prst="rect">
            <a:avLst/>
          </a:prstGeom>
          <a:noFill/>
          <a:ln>
            <a:noFill/>
          </a:ln>
        </p:spPr>
        <p:txBody>
          <a:bodyPr anchorCtr="0" anchor="t" bIns="44450" lIns="90475" rIns="90475" tIns="44450">
            <a:noAutofit/>
          </a:bodyPr>
          <a:lstStyle/>
          <a:p>
            <a:pPr indent="0" lvl="0" marL="0" marR="0" rtl="0" algn="r">
              <a:spcBef>
                <a:spcPts val="0"/>
              </a:spcBef>
              <a:spcAft>
                <a:spcPts val="0"/>
              </a:spcAft>
              <a:buSzPct val="25000"/>
              <a:buNone/>
            </a:pPr>
            <a:r>
              <a:rPr lang="el-GR" sz="2000">
                <a:solidFill>
                  <a:schemeClr val="dk2"/>
                </a:solidFill>
                <a:latin typeface="Arial"/>
                <a:ea typeface="Arial"/>
                <a:cs typeface="Arial"/>
                <a:sym typeface="Arial"/>
              </a:rPr>
              <a:t>5,000</a:t>
            </a:r>
          </a:p>
        </p:txBody>
      </p:sp>
      <p:sp>
        <p:nvSpPr>
          <p:cNvPr id="7302" name="Shape 7302"/>
          <p:cNvSpPr/>
          <p:nvPr/>
        </p:nvSpPr>
        <p:spPr>
          <a:xfrm>
            <a:off x="509587" y="4025900"/>
            <a:ext cx="957261" cy="393700"/>
          </a:xfrm>
          <a:prstGeom prst="rect">
            <a:avLst/>
          </a:prstGeom>
          <a:noFill/>
          <a:ln>
            <a:noFill/>
          </a:ln>
        </p:spPr>
        <p:txBody>
          <a:bodyPr anchorCtr="0" anchor="t" bIns="44450" lIns="90475" rIns="90475" tIns="44450">
            <a:noAutofit/>
          </a:bodyPr>
          <a:lstStyle/>
          <a:p>
            <a:pPr indent="0" lvl="0" marL="0" marR="0" rtl="0" algn="r">
              <a:spcBef>
                <a:spcPts val="0"/>
              </a:spcBef>
              <a:spcAft>
                <a:spcPts val="0"/>
              </a:spcAft>
              <a:buSzPct val="25000"/>
              <a:buNone/>
            </a:pPr>
            <a:r>
              <a:rPr lang="el-GR" sz="2000">
                <a:solidFill>
                  <a:schemeClr val="dk2"/>
                </a:solidFill>
                <a:latin typeface="Arial"/>
                <a:ea typeface="Arial"/>
                <a:cs typeface="Arial"/>
                <a:sym typeface="Arial"/>
              </a:rPr>
              <a:t>10,000</a:t>
            </a:r>
          </a:p>
        </p:txBody>
      </p:sp>
      <p:sp>
        <p:nvSpPr>
          <p:cNvPr id="7303" name="Shape 7303"/>
          <p:cNvSpPr/>
          <p:nvPr/>
        </p:nvSpPr>
        <p:spPr>
          <a:xfrm>
            <a:off x="509587" y="3298825"/>
            <a:ext cx="957261" cy="393700"/>
          </a:xfrm>
          <a:prstGeom prst="rect">
            <a:avLst/>
          </a:prstGeom>
          <a:noFill/>
          <a:ln>
            <a:noFill/>
          </a:ln>
        </p:spPr>
        <p:txBody>
          <a:bodyPr anchorCtr="0" anchor="t" bIns="44450" lIns="90475" rIns="90475" tIns="44450">
            <a:noAutofit/>
          </a:bodyPr>
          <a:lstStyle/>
          <a:p>
            <a:pPr indent="0" lvl="0" marL="0" marR="0" rtl="0" algn="r">
              <a:spcBef>
                <a:spcPts val="0"/>
              </a:spcBef>
              <a:spcAft>
                <a:spcPts val="0"/>
              </a:spcAft>
              <a:buSzPct val="25000"/>
              <a:buNone/>
            </a:pPr>
            <a:r>
              <a:rPr lang="el-GR" sz="2000">
                <a:solidFill>
                  <a:schemeClr val="dk2"/>
                </a:solidFill>
                <a:latin typeface="Arial"/>
                <a:ea typeface="Arial"/>
                <a:cs typeface="Arial"/>
                <a:sym typeface="Arial"/>
              </a:rPr>
              <a:t>15,000</a:t>
            </a:r>
          </a:p>
        </p:txBody>
      </p:sp>
      <p:sp>
        <p:nvSpPr>
          <p:cNvPr id="7304" name="Shape 7304"/>
          <p:cNvSpPr/>
          <p:nvPr/>
        </p:nvSpPr>
        <p:spPr>
          <a:xfrm>
            <a:off x="509587" y="2574925"/>
            <a:ext cx="957261" cy="393700"/>
          </a:xfrm>
          <a:prstGeom prst="rect">
            <a:avLst/>
          </a:prstGeom>
          <a:noFill/>
          <a:ln>
            <a:noFill/>
          </a:ln>
        </p:spPr>
        <p:txBody>
          <a:bodyPr anchorCtr="0" anchor="t" bIns="44450" lIns="90475" rIns="90475" tIns="44450">
            <a:noAutofit/>
          </a:bodyPr>
          <a:lstStyle/>
          <a:p>
            <a:pPr indent="0" lvl="0" marL="0" marR="0" rtl="0" algn="r">
              <a:spcBef>
                <a:spcPts val="0"/>
              </a:spcBef>
              <a:spcAft>
                <a:spcPts val="0"/>
              </a:spcAft>
              <a:buSzPct val="25000"/>
              <a:buNone/>
            </a:pPr>
            <a:r>
              <a:rPr lang="el-GR" sz="2000">
                <a:solidFill>
                  <a:schemeClr val="dk2"/>
                </a:solidFill>
                <a:latin typeface="Arial"/>
                <a:ea typeface="Arial"/>
                <a:cs typeface="Arial"/>
                <a:sym typeface="Arial"/>
              </a:rPr>
              <a:t>20,000</a:t>
            </a:r>
          </a:p>
        </p:txBody>
      </p:sp>
      <p:sp>
        <p:nvSpPr>
          <p:cNvPr id="7305" name="Shape 7305"/>
          <p:cNvSpPr/>
          <p:nvPr/>
        </p:nvSpPr>
        <p:spPr>
          <a:xfrm>
            <a:off x="509587" y="1849438"/>
            <a:ext cx="957261" cy="393700"/>
          </a:xfrm>
          <a:prstGeom prst="rect">
            <a:avLst/>
          </a:prstGeom>
          <a:noFill/>
          <a:ln>
            <a:noFill/>
          </a:ln>
        </p:spPr>
        <p:txBody>
          <a:bodyPr anchorCtr="0" anchor="t" bIns="44450" lIns="90475" rIns="90475" tIns="44450">
            <a:noAutofit/>
          </a:bodyPr>
          <a:lstStyle/>
          <a:p>
            <a:pPr indent="0" lvl="0" marL="0" marR="0" rtl="0" algn="r">
              <a:spcBef>
                <a:spcPts val="0"/>
              </a:spcBef>
              <a:spcAft>
                <a:spcPts val="0"/>
              </a:spcAft>
              <a:buSzPct val="25000"/>
              <a:buNone/>
            </a:pPr>
            <a:r>
              <a:rPr lang="el-GR" sz="2000">
                <a:solidFill>
                  <a:schemeClr val="dk2"/>
                </a:solidFill>
                <a:latin typeface="Arial"/>
                <a:ea typeface="Arial"/>
                <a:cs typeface="Arial"/>
                <a:sym typeface="Arial"/>
              </a:rPr>
              <a:t>25,000</a:t>
            </a:r>
          </a:p>
        </p:txBody>
      </p:sp>
      <p:sp>
        <p:nvSpPr>
          <p:cNvPr id="7306" name="Shape 7306"/>
          <p:cNvSpPr/>
          <p:nvPr/>
        </p:nvSpPr>
        <p:spPr>
          <a:xfrm>
            <a:off x="261937" y="1485900"/>
            <a:ext cx="2614611" cy="366713"/>
          </a:xfrm>
          <a:prstGeom prst="rect">
            <a:avLst/>
          </a:prstGeom>
          <a:noFill/>
          <a:ln>
            <a:noFill/>
          </a:ln>
        </p:spPr>
        <p:txBody>
          <a:bodyPr anchorCtr="0" anchor="t" bIns="44450" lIns="90475" rIns="90475" tIns="44450">
            <a:noAutofit/>
          </a:bodyPr>
          <a:lstStyle/>
          <a:p>
            <a:pPr indent="0" lvl="0" marL="0" marR="0" rtl="0" algn="l">
              <a:lnSpc>
                <a:spcPct val="90000"/>
              </a:lnSpc>
              <a:spcBef>
                <a:spcPts val="0"/>
              </a:spcBef>
              <a:spcAft>
                <a:spcPts val="0"/>
              </a:spcAft>
              <a:buSzPct val="25000"/>
              <a:buNone/>
            </a:pPr>
            <a:r>
              <a:rPr b="1" lang="el-GR" sz="2000">
                <a:solidFill>
                  <a:schemeClr val="lt2"/>
                </a:solidFill>
                <a:latin typeface="Calibri"/>
                <a:ea typeface="Calibri"/>
                <a:cs typeface="Calibri"/>
                <a:sym typeface="Calibri"/>
              </a:rPr>
              <a:t>Θνησιμότητα στις ΗΠΑ</a:t>
            </a:r>
          </a:p>
        </p:txBody>
      </p:sp>
      <p:sp>
        <p:nvSpPr>
          <p:cNvPr id="7307" name="Shape 7307"/>
          <p:cNvSpPr/>
          <p:nvPr/>
        </p:nvSpPr>
        <p:spPr>
          <a:xfrm>
            <a:off x="1868488" y="2697163"/>
            <a:ext cx="508000" cy="2949575"/>
          </a:xfrm>
          <a:prstGeom prst="rect">
            <a:avLst/>
          </a:prstGeom>
          <a:gradFill>
            <a:gsLst>
              <a:gs pos="0">
                <a:srgbClr val="205100"/>
              </a:gs>
              <a:gs pos="50000">
                <a:srgbClr val="46B000"/>
              </a:gs>
              <a:gs pos="100000">
                <a:srgbClr val="205100"/>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08" name="Shape 7308"/>
          <p:cNvSpPr/>
          <p:nvPr/>
        </p:nvSpPr>
        <p:spPr>
          <a:xfrm>
            <a:off x="2762250" y="3235325"/>
            <a:ext cx="508000" cy="2417763"/>
          </a:xfrm>
          <a:prstGeom prst="rect">
            <a:avLst/>
          </a:prstGeom>
          <a:gradFill>
            <a:gsLst>
              <a:gs pos="0">
                <a:srgbClr val="205100"/>
              </a:gs>
              <a:gs pos="50000">
                <a:srgbClr val="46B000"/>
              </a:gs>
              <a:gs pos="100000">
                <a:srgbClr val="205100"/>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09" name="Shape 7309"/>
          <p:cNvSpPr/>
          <p:nvPr/>
        </p:nvSpPr>
        <p:spPr>
          <a:xfrm>
            <a:off x="3676650" y="3292475"/>
            <a:ext cx="508000" cy="2365375"/>
          </a:xfrm>
          <a:prstGeom prst="rect">
            <a:avLst/>
          </a:prstGeom>
          <a:gradFill>
            <a:gsLst>
              <a:gs pos="0">
                <a:srgbClr val="00B3B3"/>
              </a:gs>
              <a:gs pos="50000">
                <a:schemeClr val="hlink"/>
              </a:gs>
              <a:gs pos="100000">
                <a:srgbClr val="00B3B3"/>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10" name="Shape 7310"/>
          <p:cNvSpPr/>
          <p:nvPr/>
        </p:nvSpPr>
        <p:spPr>
          <a:xfrm>
            <a:off x="4568825" y="4168775"/>
            <a:ext cx="508000" cy="1482724"/>
          </a:xfrm>
          <a:prstGeom prst="rect">
            <a:avLst/>
          </a:prstGeom>
          <a:gradFill>
            <a:gsLst>
              <a:gs pos="0">
                <a:srgbClr val="205100"/>
              </a:gs>
              <a:gs pos="50000">
                <a:srgbClr val="46B000"/>
              </a:gs>
              <a:gs pos="100000">
                <a:srgbClr val="205100"/>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11" name="Shape 7311"/>
          <p:cNvSpPr/>
          <p:nvPr/>
        </p:nvSpPr>
        <p:spPr>
          <a:xfrm>
            <a:off x="5467350" y="4886325"/>
            <a:ext cx="508000" cy="765175"/>
          </a:xfrm>
          <a:prstGeom prst="rect">
            <a:avLst/>
          </a:prstGeom>
          <a:gradFill>
            <a:gsLst>
              <a:gs pos="0">
                <a:srgbClr val="205100"/>
              </a:gs>
              <a:gs pos="50000">
                <a:srgbClr val="46B000"/>
              </a:gs>
              <a:gs pos="100000">
                <a:srgbClr val="205100"/>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12" name="Shape 7312"/>
          <p:cNvSpPr/>
          <p:nvPr/>
        </p:nvSpPr>
        <p:spPr>
          <a:xfrm>
            <a:off x="6372225" y="5083175"/>
            <a:ext cx="508000" cy="565149"/>
          </a:xfrm>
          <a:prstGeom prst="rect">
            <a:avLst/>
          </a:prstGeom>
          <a:gradFill>
            <a:gsLst>
              <a:gs pos="0">
                <a:srgbClr val="205100"/>
              </a:gs>
              <a:gs pos="50000">
                <a:srgbClr val="46B000"/>
              </a:gs>
              <a:gs pos="100000">
                <a:srgbClr val="205100"/>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13" name="Shape 7313"/>
          <p:cNvSpPr/>
          <p:nvPr/>
        </p:nvSpPr>
        <p:spPr>
          <a:xfrm>
            <a:off x="7261225" y="5438775"/>
            <a:ext cx="508000" cy="212724"/>
          </a:xfrm>
          <a:prstGeom prst="rect">
            <a:avLst/>
          </a:prstGeom>
          <a:gradFill>
            <a:gsLst>
              <a:gs pos="0">
                <a:srgbClr val="205100"/>
              </a:gs>
              <a:gs pos="50000">
                <a:srgbClr val="46B000"/>
              </a:gs>
              <a:gs pos="100000">
                <a:srgbClr val="205100"/>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14" name="Shape 7314"/>
          <p:cNvSpPr txBox="1"/>
          <p:nvPr/>
        </p:nvSpPr>
        <p:spPr>
          <a:xfrm>
            <a:off x="7740650" y="2544763"/>
            <a:ext cx="1282700" cy="304799"/>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b="1" lang="el-GR" sz="1400">
                <a:solidFill>
                  <a:schemeClr val="dk2"/>
                </a:solidFill>
                <a:latin typeface="Tahoma"/>
                <a:ea typeface="Tahoma"/>
                <a:cs typeface="Tahoma"/>
                <a:sym typeface="Tahoma"/>
              </a:rPr>
              <a:t>*1997 data</a:t>
            </a:r>
          </a:p>
        </p:txBody>
      </p:sp>
      <p:cxnSp>
        <p:nvCxnSpPr>
          <p:cNvPr id="7315" name="Shape 7315"/>
          <p:cNvCxnSpPr/>
          <p:nvPr/>
        </p:nvCxnSpPr>
        <p:spPr>
          <a:xfrm>
            <a:off x="1568450" y="5656262"/>
            <a:ext cx="6408737" cy="0"/>
          </a:xfrm>
          <a:prstGeom prst="straightConnector1">
            <a:avLst/>
          </a:prstGeom>
          <a:noFill/>
          <a:ln cap="flat" cmpd="sng" w="25400">
            <a:solidFill>
              <a:schemeClr val="dk2"/>
            </a:solidFill>
            <a:prstDash val="solid"/>
            <a:round/>
            <a:headEnd len="med" w="med" type="none"/>
            <a:tailEnd len="med" w="med" type="none"/>
          </a:ln>
        </p:spPr>
      </p:cxn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20" name="Shape 7320"/>
        <p:cNvGrpSpPr/>
        <p:nvPr/>
      </p:nvGrpSpPr>
      <p:grpSpPr>
        <a:xfrm>
          <a:off x="0" y="0"/>
          <a:ext cx="0" cy="0"/>
          <a:chOff x="0" y="0"/>
          <a:chExt cx="0" cy="0"/>
        </a:xfrm>
      </p:grpSpPr>
      <p:sp>
        <p:nvSpPr>
          <p:cNvPr id="7321" name="Shape 7321"/>
          <p:cNvSpPr txBox="1"/>
          <p:nvPr>
            <p:ph type="title"/>
          </p:nvPr>
        </p:nvSpPr>
        <p:spPr>
          <a:xfrm>
            <a:off x="0" y="1438275"/>
            <a:ext cx="9132888"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0" i="0" lang="el-GR" sz="2800" u="none" cap="none" strike="noStrike">
                <a:solidFill>
                  <a:schemeClr val="lt2"/>
                </a:solidFill>
                <a:latin typeface="Calibri"/>
                <a:ea typeface="Calibri"/>
                <a:cs typeface="Calibri"/>
                <a:sym typeface="Calibri"/>
              </a:rPr>
              <a:t>Ο κίνδυνος πεπτικού έλκους σε λήπτες celecoxib παραμένει υψηλός αν συνυπάρχουν κι άλλοι παράγοντες κινδύνου</a:t>
            </a:r>
          </a:p>
        </p:txBody>
      </p:sp>
      <p:sp>
        <p:nvSpPr>
          <p:cNvPr id="7322" name="Shape 7322"/>
          <p:cNvSpPr txBox="1"/>
          <p:nvPr/>
        </p:nvSpPr>
        <p:spPr>
          <a:xfrm>
            <a:off x="6642100" y="6237287"/>
            <a:ext cx="2501900" cy="304799"/>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400">
                <a:solidFill>
                  <a:schemeClr val="dk2"/>
                </a:solidFill>
                <a:latin typeface="Arial"/>
                <a:ea typeface="Arial"/>
                <a:cs typeface="Arial"/>
                <a:sym typeface="Arial"/>
              </a:rPr>
              <a:t>Hawkey &amp; Skelly 2002</a:t>
            </a:r>
          </a:p>
        </p:txBody>
      </p:sp>
      <p:sp>
        <p:nvSpPr>
          <p:cNvPr id="7323" name="Shape 7323"/>
          <p:cNvSpPr/>
          <p:nvPr/>
        </p:nvSpPr>
        <p:spPr>
          <a:xfrm>
            <a:off x="6272212" y="3876675"/>
            <a:ext cx="163511" cy="215899"/>
          </a:xfrm>
          <a:prstGeom prst="rect">
            <a:avLst/>
          </a:prstGeom>
          <a:gradFill>
            <a:gsLst>
              <a:gs pos="0">
                <a:srgbClr val="33CC33"/>
              </a:gs>
              <a:gs pos="100000">
                <a:srgbClr val="185E18"/>
              </a:gs>
            </a:gsLst>
            <a:lin ang="0" scaled="0"/>
          </a:gra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24" name="Shape 7324"/>
          <p:cNvSpPr/>
          <p:nvPr/>
        </p:nvSpPr>
        <p:spPr>
          <a:xfrm>
            <a:off x="6283325" y="2784475"/>
            <a:ext cx="163513" cy="215899"/>
          </a:xfrm>
          <a:prstGeom prst="rect">
            <a:avLst/>
          </a:prstGeom>
          <a:gradFill>
            <a:gsLst>
              <a:gs pos="0">
                <a:srgbClr val="666666"/>
              </a:gs>
              <a:gs pos="50000">
                <a:srgbClr val="DDDDDD"/>
              </a:gs>
              <a:gs pos="100000">
                <a:srgbClr val="666666"/>
              </a:gs>
            </a:gsLst>
            <a:lin ang="0" scaled="0"/>
          </a:gra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25" name="Shape 7325"/>
          <p:cNvSpPr txBox="1"/>
          <p:nvPr/>
        </p:nvSpPr>
        <p:spPr>
          <a:xfrm>
            <a:off x="6543675" y="3746500"/>
            <a:ext cx="1795463" cy="1384299"/>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400">
                <a:solidFill>
                  <a:schemeClr val="lt2"/>
                </a:solidFill>
                <a:latin typeface="Calibri"/>
                <a:ea typeface="Calibri"/>
                <a:cs typeface="Calibri"/>
                <a:sym typeface="Calibri"/>
              </a:rPr>
              <a:t>ibuprofen, 800 mg 3 φορές ημερησίως</a:t>
            </a:r>
          </a:p>
          <a:p>
            <a:pPr indent="0" lvl="0" marL="0" marR="0" rtl="0" algn="l">
              <a:spcBef>
                <a:spcPts val="700"/>
              </a:spcBef>
              <a:spcAft>
                <a:spcPts val="0"/>
              </a:spcAft>
              <a:buSzPct val="25000"/>
              <a:buNone/>
            </a:pPr>
            <a:r>
              <a:rPr lang="el-GR" sz="1400">
                <a:solidFill>
                  <a:schemeClr val="lt2"/>
                </a:solidFill>
                <a:latin typeface="Calibri"/>
                <a:ea typeface="Calibri"/>
                <a:cs typeface="Calibri"/>
                <a:sym typeface="Calibri"/>
              </a:rPr>
              <a:t>                ή </a:t>
            </a:r>
          </a:p>
          <a:p>
            <a:pPr indent="0" lvl="0" marL="0" marR="0" rtl="0" algn="l">
              <a:spcBef>
                <a:spcPts val="700"/>
              </a:spcBef>
              <a:spcAft>
                <a:spcPts val="0"/>
              </a:spcAft>
              <a:buSzPct val="25000"/>
              <a:buNone/>
            </a:pPr>
            <a:r>
              <a:rPr lang="el-GR" sz="1400">
                <a:solidFill>
                  <a:schemeClr val="lt2"/>
                </a:solidFill>
                <a:latin typeface="Calibri"/>
                <a:ea typeface="Calibri"/>
                <a:cs typeface="Calibri"/>
                <a:sym typeface="Calibri"/>
              </a:rPr>
              <a:t>diclofenac, 75 mg 2 φορές ημερησίως</a:t>
            </a:r>
          </a:p>
        </p:txBody>
      </p:sp>
      <p:sp>
        <p:nvSpPr>
          <p:cNvPr id="7326" name="Shape 7326"/>
          <p:cNvSpPr txBox="1"/>
          <p:nvPr/>
        </p:nvSpPr>
        <p:spPr>
          <a:xfrm>
            <a:off x="6543675" y="2657475"/>
            <a:ext cx="1804988" cy="523874"/>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400">
                <a:solidFill>
                  <a:schemeClr val="lt2"/>
                </a:solidFill>
                <a:latin typeface="Calibri"/>
                <a:ea typeface="Calibri"/>
                <a:cs typeface="Calibri"/>
                <a:sym typeface="Calibri"/>
              </a:rPr>
              <a:t>celecoxib, 400 mg 2 φορές ημερησίως</a:t>
            </a:r>
          </a:p>
        </p:txBody>
      </p:sp>
      <p:sp>
        <p:nvSpPr>
          <p:cNvPr id="7327" name="Shape 7327"/>
          <p:cNvSpPr txBox="1"/>
          <p:nvPr/>
        </p:nvSpPr>
        <p:spPr>
          <a:xfrm>
            <a:off x="317500" y="3013075"/>
            <a:ext cx="1657350" cy="10160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2000">
                <a:solidFill>
                  <a:schemeClr val="lt2"/>
                </a:solidFill>
                <a:latin typeface="Calibri"/>
                <a:ea typeface="Calibri"/>
                <a:cs typeface="Calibri"/>
                <a:sym typeface="Calibri"/>
              </a:rPr>
              <a:t>Ασθενείς με επιπλοκές από ΠΕ (%)</a:t>
            </a:r>
          </a:p>
        </p:txBody>
      </p:sp>
      <p:sp>
        <p:nvSpPr>
          <p:cNvPr id="7328" name="Shape 7328"/>
          <p:cNvSpPr txBox="1"/>
          <p:nvPr/>
        </p:nvSpPr>
        <p:spPr>
          <a:xfrm>
            <a:off x="1657350" y="2466975"/>
            <a:ext cx="579438" cy="396874"/>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2000">
                <a:solidFill>
                  <a:schemeClr val="dk2"/>
                </a:solidFill>
                <a:latin typeface="Arial"/>
                <a:ea typeface="Arial"/>
                <a:cs typeface="Arial"/>
                <a:sym typeface="Arial"/>
              </a:rPr>
              <a:t>2</a:t>
            </a:r>
          </a:p>
        </p:txBody>
      </p:sp>
      <p:sp>
        <p:nvSpPr>
          <p:cNvPr id="7329" name="Shape 7329"/>
          <p:cNvSpPr txBox="1"/>
          <p:nvPr/>
        </p:nvSpPr>
        <p:spPr>
          <a:xfrm>
            <a:off x="1687513" y="5886450"/>
            <a:ext cx="579436" cy="396874"/>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2000">
                <a:solidFill>
                  <a:schemeClr val="dk2"/>
                </a:solidFill>
                <a:latin typeface="Arial"/>
                <a:ea typeface="Arial"/>
                <a:cs typeface="Arial"/>
                <a:sym typeface="Arial"/>
              </a:rPr>
              <a:t>0</a:t>
            </a:r>
          </a:p>
        </p:txBody>
      </p:sp>
      <p:sp>
        <p:nvSpPr>
          <p:cNvPr id="7330" name="Shape 7330"/>
          <p:cNvSpPr txBox="1"/>
          <p:nvPr/>
        </p:nvSpPr>
        <p:spPr>
          <a:xfrm>
            <a:off x="1714500" y="4210050"/>
            <a:ext cx="579438" cy="396874"/>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2000">
                <a:solidFill>
                  <a:schemeClr val="dk2"/>
                </a:solidFill>
                <a:latin typeface="Arial"/>
                <a:ea typeface="Arial"/>
                <a:cs typeface="Arial"/>
                <a:sym typeface="Arial"/>
              </a:rPr>
              <a:t>1</a:t>
            </a:r>
          </a:p>
        </p:txBody>
      </p:sp>
      <p:sp>
        <p:nvSpPr>
          <p:cNvPr id="7331" name="Shape 7331"/>
          <p:cNvSpPr txBox="1"/>
          <p:nvPr/>
        </p:nvSpPr>
        <p:spPr>
          <a:xfrm>
            <a:off x="1609725" y="6121400"/>
            <a:ext cx="2581274" cy="581024"/>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b="1" lang="el-GR" sz="1600">
                <a:solidFill>
                  <a:schemeClr val="lt2"/>
                </a:solidFill>
                <a:latin typeface="Calibri"/>
                <a:ea typeface="Calibri"/>
                <a:cs typeface="Calibri"/>
                <a:sym typeface="Calibri"/>
              </a:rPr>
              <a:t>Χωρίς παράγοντες κινδύνου</a:t>
            </a:r>
          </a:p>
        </p:txBody>
      </p:sp>
      <p:sp>
        <p:nvSpPr>
          <p:cNvPr id="7332" name="Shape 7332"/>
          <p:cNvSpPr txBox="1"/>
          <p:nvPr/>
        </p:nvSpPr>
        <p:spPr>
          <a:xfrm>
            <a:off x="3951287" y="6137275"/>
            <a:ext cx="2582861" cy="581024"/>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b="1" lang="el-GR" sz="1600">
                <a:solidFill>
                  <a:schemeClr val="lt2"/>
                </a:solidFill>
                <a:latin typeface="Calibri"/>
                <a:ea typeface="Calibri"/>
                <a:cs typeface="Calibri"/>
                <a:sym typeface="Calibri"/>
              </a:rPr>
              <a:t>Πάνω από 1 παράγοντα κινδύνου</a:t>
            </a:r>
          </a:p>
        </p:txBody>
      </p:sp>
      <p:sp>
        <p:nvSpPr>
          <p:cNvPr id="7333" name="Shape 7333"/>
          <p:cNvSpPr/>
          <p:nvPr/>
        </p:nvSpPr>
        <p:spPr>
          <a:xfrm>
            <a:off x="2481263" y="5675312"/>
            <a:ext cx="508000" cy="479425"/>
          </a:xfrm>
          <a:prstGeom prst="rect">
            <a:avLst/>
          </a:prstGeom>
          <a:gradFill>
            <a:gsLst>
              <a:gs pos="0">
                <a:srgbClr val="666666"/>
              </a:gs>
              <a:gs pos="50000">
                <a:srgbClr val="DDDDDD"/>
              </a:gs>
              <a:gs pos="100000">
                <a:srgbClr val="666666"/>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34" name="Shape 7334"/>
          <p:cNvSpPr/>
          <p:nvPr/>
        </p:nvSpPr>
        <p:spPr>
          <a:xfrm>
            <a:off x="2989263" y="3600450"/>
            <a:ext cx="508000" cy="2570162"/>
          </a:xfrm>
          <a:prstGeom prst="rect">
            <a:avLst/>
          </a:prstGeom>
          <a:gradFill>
            <a:gsLst>
              <a:gs pos="0">
                <a:srgbClr val="33CC33"/>
              </a:gs>
              <a:gs pos="100000">
                <a:srgbClr val="185E18"/>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35" name="Shape 7335"/>
          <p:cNvSpPr/>
          <p:nvPr/>
        </p:nvSpPr>
        <p:spPr>
          <a:xfrm>
            <a:off x="4411662" y="3290887"/>
            <a:ext cx="508000" cy="2868611"/>
          </a:xfrm>
          <a:prstGeom prst="rect">
            <a:avLst/>
          </a:prstGeom>
          <a:gradFill>
            <a:gsLst>
              <a:gs pos="0">
                <a:srgbClr val="666666"/>
              </a:gs>
              <a:gs pos="50000">
                <a:srgbClr val="DDDDDD"/>
              </a:gs>
              <a:gs pos="100000">
                <a:srgbClr val="666666"/>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36" name="Shape 7336"/>
          <p:cNvSpPr/>
          <p:nvPr/>
        </p:nvSpPr>
        <p:spPr>
          <a:xfrm>
            <a:off x="4910137" y="2820988"/>
            <a:ext cx="508000" cy="3340100"/>
          </a:xfrm>
          <a:prstGeom prst="rect">
            <a:avLst/>
          </a:prstGeom>
          <a:gradFill>
            <a:gsLst>
              <a:gs pos="0">
                <a:srgbClr val="33CC33"/>
              </a:gs>
              <a:gs pos="100000">
                <a:srgbClr val="185E18"/>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37" name="Shape 7337"/>
          <p:cNvSpPr/>
          <p:nvPr/>
        </p:nvSpPr>
        <p:spPr>
          <a:xfrm>
            <a:off x="0" y="115888"/>
            <a:ext cx="9132888" cy="1087437"/>
          </a:xfrm>
          <a:prstGeom prst="rect">
            <a:avLst/>
          </a:prstGeom>
          <a:noFill/>
          <a:ln>
            <a:noFill/>
          </a:ln>
        </p:spPr>
        <p:txBody>
          <a:bodyPr anchorCtr="1" anchor="ctr" bIns="45700" lIns="91425" rIns="91425" tIns="45700">
            <a:noAutofit/>
          </a:bodyPr>
          <a:lstStyle/>
          <a:p>
            <a:pPr indent="0" lvl="0" marL="0" marR="0" rtl="0" algn="ctr">
              <a:spcBef>
                <a:spcPts val="0"/>
              </a:spcBef>
              <a:spcAft>
                <a:spcPts val="0"/>
              </a:spcAft>
              <a:buSzPct val="25000"/>
              <a:buNone/>
            </a:pPr>
            <a:r>
              <a:rPr b="1" lang="el-GR" sz="3200">
                <a:solidFill>
                  <a:srgbClr val="FF6600"/>
                </a:solidFill>
                <a:latin typeface="Calibri"/>
                <a:ea typeface="Calibri"/>
                <a:cs typeface="Calibri"/>
                <a:sym typeface="Calibri"/>
              </a:rPr>
              <a:t>  Σημαντικοί παράγοντες κινδύνου για την αιμορραγία ΑΠΣ</a:t>
            </a:r>
          </a:p>
        </p:txBody>
      </p:sp>
      <p:cxnSp>
        <p:nvCxnSpPr>
          <p:cNvPr id="7338" name="Shape 7338"/>
          <p:cNvCxnSpPr/>
          <p:nvPr/>
        </p:nvCxnSpPr>
        <p:spPr>
          <a:xfrm>
            <a:off x="2114550" y="6151562"/>
            <a:ext cx="3630613" cy="0"/>
          </a:xfrm>
          <a:prstGeom prst="straightConnector1">
            <a:avLst/>
          </a:prstGeom>
          <a:noFill/>
          <a:ln cap="flat" cmpd="sng" w="25400">
            <a:solidFill>
              <a:schemeClr val="dk2"/>
            </a:solidFill>
            <a:prstDash val="solid"/>
            <a:round/>
            <a:headEnd len="med" w="med" type="none"/>
            <a:tailEnd len="med" w="med" type="none"/>
          </a:ln>
        </p:spPr>
      </p:cxnSp>
      <p:cxnSp>
        <p:nvCxnSpPr>
          <p:cNvPr id="7339" name="Shape 7339"/>
          <p:cNvCxnSpPr/>
          <p:nvPr/>
        </p:nvCxnSpPr>
        <p:spPr>
          <a:xfrm>
            <a:off x="2133600" y="2430463"/>
            <a:ext cx="0" cy="3711575"/>
          </a:xfrm>
          <a:prstGeom prst="straightConnector1">
            <a:avLst/>
          </a:prstGeom>
          <a:noFill/>
          <a:ln cap="flat" cmpd="sng" w="25400">
            <a:solidFill>
              <a:schemeClr val="dk2"/>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335"/>
                                        </p:tgtEl>
                                        <p:attrNameLst>
                                          <p:attrName>style.visibility</p:attrName>
                                        </p:attrNameLst>
                                      </p:cBhvr>
                                      <p:to>
                                        <p:strVal val="visible"/>
                                      </p:to>
                                    </p:set>
                                    <p:anim calcmode="lin" valueType="num">
                                      <p:cBhvr additive="base">
                                        <p:cTn dur="500"/>
                                        <p:tgtEl>
                                          <p:spTgt spid="7335"/>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7336"/>
                                        </p:tgtEl>
                                        <p:attrNameLst>
                                          <p:attrName>style.visibility</p:attrName>
                                        </p:attrNameLst>
                                      </p:cBhvr>
                                      <p:to>
                                        <p:strVal val="visible"/>
                                      </p:to>
                                    </p:set>
                                    <p:anim calcmode="lin" valueType="num">
                                      <p:cBhvr additive="base">
                                        <p:cTn dur="500"/>
                                        <p:tgtEl>
                                          <p:spTgt spid="733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44" name="Shape 7344"/>
        <p:cNvGrpSpPr/>
        <p:nvPr/>
      </p:nvGrpSpPr>
      <p:grpSpPr>
        <a:xfrm>
          <a:off x="0" y="0"/>
          <a:ext cx="0" cy="0"/>
          <a:chOff x="0" y="0"/>
          <a:chExt cx="0" cy="0"/>
        </a:xfrm>
      </p:grpSpPr>
      <p:sp>
        <p:nvSpPr>
          <p:cNvPr id="7345" name="Shape 7345"/>
          <p:cNvSpPr txBox="1"/>
          <p:nvPr>
            <p:ph type="title"/>
          </p:nvPr>
        </p:nvSpPr>
        <p:spPr>
          <a:xfrm>
            <a:off x="0" y="60325"/>
            <a:ext cx="9132888"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3200" u="none" cap="none" strike="noStrike">
                <a:solidFill>
                  <a:srgbClr val="FF6600"/>
                </a:solidFill>
                <a:latin typeface="Calibri"/>
                <a:ea typeface="Calibri"/>
                <a:cs typeface="Calibri"/>
                <a:sym typeface="Calibri"/>
              </a:rPr>
              <a:t>  Σημαντικοί παράγοντες κινδύνου για την αιμορραγία ΑΠΣ</a:t>
            </a:r>
          </a:p>
        </p:txBody>
      </p:sp>
      <p:sp>
        <p:nvSpPr>
          <p:cNvPr id="7346" name="Shape 7346"/>
          <p:cNvSpPr/>
          <p:nvPr/>
        </p:nvSpPr>
        <p:spPr>
          <a:xfrm>
            <a:off x="323850" y="6362700"/>
            <a:ext cx="1358899" cy="301624"/>
          </a:xfrm>
          <a:prstGeom prst="rect">
            <a:avLst/>
          </a:prstGeom>
          <a:noFill/>
          <a:ln>
            <a:noFill/>
          </a:ln>
        </p:spPr>
        <p:txBody>
          <a:bodyPr anchorCtr="0" anchor="t" bIns="44450" lIns="90475" rIns="90475" tIns="44450">
            <a:noAutofit/>
          </a:bodyPr>
          <a:lstStyle/>
          <a:p>
            <a:pPr indent="0" lvl="0" marL="0" marR="0" rtl="0" algn="r">
              <a:spcBef>
                <a:spcPts val="0"/>
              </a:spcBef>
              <a:spcAft>
                <a:spcPts val="0"/>
              </a:spcAft>
              <a:buSzPct val="25000"/>
              <a:buNone/>
            </a:pPr>
            <a:r>
              <a:rPr lang="el-GR" sz="1400">
                <a:solidFill>
                  <a:schemeClr val="dk2"/>
                </a:solidFill>
                <a:latin typeface="Tahoma"/>
                <a:ea typeface="Tahoma"/>
                <a:cs typeface="Tahoma"/>
                <a:sym typeface="Tahoma"/>
              </a:rPr>
              <a:t>Weil et al 2000</a:t>
            </a:r>
          </a:p>
        </p:txBody>
      </p:sp>
      <p:sp>
        <p:nvSpPr>
          <p:cNvPr id="7347" name="Shape 7347"/>
          <p:cNvSpPr/>
          <p:nvPr/>
        </p:nvSpPr>
        <p:spPr>
          <a:xfrm>
            <a:off x="4078287" y="6102350"/>
            <a:ext cx="2474911" cy="393700"/>
          </a:xfrm>
          <a:prstGeom prst="rect">
            <a:avLst/>
          </a:prstGeom>
          <a:noFill/>
          <a:ln>
            <a:noFill/>
          </a:ln>
        </p:spPr>
        <p:txBody>
          <a:bodyPr anchorCtr="0" anchor="t" bIns="44450" lIns="90475" rIns="90475" tIns="44450">
            <a:noAutofit/>
          </a:bodyPr>
          <a:lstStyle/>
          <a:p>
            <a:pPr indent="0" lvl="0" marL="0" marR="0" rtl="0" algn="r">
              <a:spcBef>
                <a:spcPts val="0"/>
              </a:spcBef>
              <a:spcAft>
                <a:spcPts val="0"/>
              </a:spcAft>
              <a:buSzPct val="25000"/>
              <a:buNone/>
            </a:pPr>
            <a:r>
              <a:rPr lang="el-GR" sz="2000">
                <a:solidFill>
                  <a:srgbClr val="FF0000"/>
                </a:solidFill>
                <a:latin typeface="Arial"/>
                <a:ea typeface="Arial"/>
                <a:cs typeface="Arial"/>
                <a:sym typeface="Arial"/>
              </a:rPr>
              <a:t>Σχετικός κίνδυνος</a:t>
            </a:r>
          </a:p>
        </p:txBody>
      </p:sp>
      <p:cxnSp>
        <p:nvCxnSpPr>
          <p:cNvPr id="7348" name="Shape 7348"/>
          <p:cNvCxnSpPr/>
          <p:nvPr/>
        </p:nvCxnSpPr>
        <p:spPr>
          <a:xfrm>
            <a:off x="3494087" y="5673725"/>
            <a:ext cx="4862511" cy="0"/>
          </a:xfrm>
          <a:prstGeom prst="straightConnector1">
            <a:avLst/>
          </a:prstGeom>
          <a:noFill/>
          <a:ln cap="flat" cmpd="sng" w="25400">
            <a:solidFill>
              <a:schemeClr val="dk2"/>
            </a:solidFill>
            <a:prstDash val="solid"/>
            <a:round/>
            <a:headEnd len="med" w="med" type="none"/>
            <a:tailEnd len="med" w="med" type="none"/>
          </a:ln>
        </p:spPr>
      </p:cxnSp>
      <p:cxnSp>
        <p:nvCxnSpPr>
          <p:cNvPr id="7349" name="Shape 7349"/>
          <p:cNvCxnSpPr/>
          <p:nvPr/>
        </p:nvCxnSpPr>
        <p:spPr>
          <a:xfrm>
            <a:off x="3505200" y="5686425"/>
            <a:ext cx="0" cy="98425"/>
          </a:xfrm>
          <a:prstGeom prst="straightConnector1">
            <a:avLst/>
          </a:prstGeom>
          <a:noFill/>
          <a:ln cap="flat" cmpd="sng" w="25400">
            <a:solidFill>
              <a:srgbClr val="FFFFFF"/>
            </a:solidFill>
            <a:prstDash val="solid"/>
            <a:round/>
            <a:headEnd len="med" w="med" type="none"/>
            <a:tailEnd len="med" w="med" type="none"/>
          </a:ln>
        </p:spPr>
      </p:cxnSp>
      <p:cxnSp>
        <p:nvCxnSpPr>
          <p:cNvPr id="7350" name="Shape 7350"/>
          <p:cNvCxnSpPr/>
          <p:nvPr/>
        </p:nvCxnSpPr>
        <p:spPr>
          <a:xfrm>
            <a:off x="4108450" y="5686425"/>
            <a:ext cx="0" cy="98425"/>
          </a:xfrm>
          <a:prstGeom prst="straightConnector1">
            <a:avLst/>
          </a:prstGeom>
          <a:noFill/>
          <a:ln cap="flat" cmpd="sng" w="25400">
            <a:solidFill>
              <a:srgbClr val="FFFFFF"/>
            </a:solidFill>
            <a:prstDash val="solid"/>
            <a:round/>
            <a:headEnd len="med" w="med" type="none"/>
            <a:tailEnd len="med" w="med" type="none"/>
          </a:ln>
        </p:spPr>
      </p:cxnSp>
      <p:cxnSp>
        <p:nvCxnSpPr>
          <p:cNvPr id="7351" name="Shape 7351"/>
          <p:cNvCxnSpPr/>
          <p:nvPr/>
        </p:nvCxnSpPr>
        <p:spPr>
          <a:xfrm>
            <a:off x="4713287" y="5686425"/>
            <a:ext cx="0" cy="98425"/>
          </a:xfrm>
          <a:prstGeom prst="straightConnector1">
            <a:avLst/>
          </a:prstGeom>
          <a:noFill/>
          <a:ln cap="flat" cmpd="sng" w="25400">
            <a:solidFill>
              <a:srgbClr val="FFFFFF"/>
            </a:solidFill>
            <a:prstDash val="solid"/>
            <a:round/>
            <a:headEnd len="med" w="med" type="none"/>
            <a:tailEnd len="med" w="med" type="none"/>
          </a:ln>
        </p:spPr>
      </p:cxnSp>
      <p:cxnSp>
        <p:nvCxnSpPr>
          <p:cNvPr id="7352" name="Shape 7352"/>
          <p:cNvCxnSpPr/>
          <p:nvPr/>
        </p:nvCxnSpPr>
        <p:spPr>
          <a:xfrm>
            <a:off x="5318125" y="5686425"/>
            <a:ext cx="0" cy="98425"/>
          </a:xfrm>
          <a:prstGeom prst="straightConnector1">
            <a:avLst/>
          </a:prstGeom>
          <a:noFill/>
          <a:ln cap="flat" cmpd="sng" w="25400">
            <a:solidFill>
              <a:srgbClr val="FFFFFF"/>
            </a:solidFill>
            <a:prstDash val="solid"/>
            <a:round/>
            <a:headEnd len="med" w="med" type="none"/>
            <a:tailEnd len="med" w="med" type="none"/>
          </a:ln>
        </p:spPr>
      </p:cxnSp>
      <p:cxnSp>
        <p:nvCxnSpPr>
          <p:cNvPr id="7353" name="Shape 7353"/>
          <p:cNvCxnSpPr/>
          <p:nvPr/>
        </p:nvCxnSpPr>
        <p:spPr>
          <a:xfrm>
            <a:off x="5922962" y="5686425"/>
            <a:ext cx="0" cy="98425"/>
          </a:xfrm>
          <a:prstGeom prst="straightConnector1">
            <a:avLst/>
          </a:prstGeom>
          <a:noFill/>
          <a:ln cap="flat" cmpd="sng" w="25400">
            <a:solidFill>
              <a:srgbClr val="FFFFFF"/>
            </a:solidFill>
            <a:prstDash val="solid"/>
            <a:round/>
            <a:headEnd len="med" w="med" type="none"/>
            <a:tailEnd len="med" w="med" type="none"/>
          </a:ln>
        </p:spPr>
      </p:cxnSp>
      <p:cxnSp>
        <p:nvCxnSpPr>
          <p:cNvPr id="7354" name="Shape 7354"/>
          <p:cNvCxnSpPr/>
          <p:nvPr/>
        </p:nvCxnSpPr>
        <p:spPr>
          <a:xfrm>
            <a:off x="8340725" y="5686425"/>
            <a:ext cx="0" cy="98425"/>
          </a:xfrm>
          <a:prstGeom prst="straightConnector1">
            <a:avLst/>
          </a:prstGeom>
          <a:noFill/>
          <a:ln cap="flat" cmpd="sng" w="25400">
            <a:solidFill>
              <a:srgbClr val="FFFFFF"/>
            </a:solidFill>
            <a:prstDash val="solid"/>
            <a:round/>
            <a:headEnd len="med" w="med" type="none"/>
            <a:tailEnd len="med" w="med" type="none"/>
          </a:ln>
        </p:spPr>
      </p:cxnSp>
      <p:sp>
        <p:nvSpPr>
          <p:cNvPr id="7355" name="Shape 7355"/>
          <p:cNvSpPr/>
          <p:nvPr/>
        </p:nvSpPr>
        <p:spPr>
          <a:xfrm>
            <a:off x="3341687" y="5815012"/>
            <a:ext cx="322262" cy="393700"/>
          </a:xfrm>
          <a:prstGeom prst="rect">
            <a:avLst/>
          </a:prstGeom>
          <a:noFill/>
          <a:ln>
            <a:noFill/>
          </a:ln>
        </p:spPr>
        <p:txBody>
          <a:bodyPr anchorCtr="0" anchor="t" bIns="44450" lIns="90475" rIns="90475" tIns="44450">
            <a:noAutofit/>
          </a:bodyPr>
          <a:lstStyle/>
          <a:p>
            <a:pPr indent="0" lvl="0" marL="0" marR="0" rtl="0" algn="ctr">
              <a:spcBef>
                <a:spcPts val="0"/>
              </a:spcBef>
              <a:spcAft>
                <a:spcPts val="0"/>
              </a:spcAft>
              <a:buSzPct val="25000"/>
              <a:buNone/>
            </a:pPr>
            <a:r>
              <a:rPr lang="el-GR" sz="2000">
                <a:solidFill>
                  <a:schemeClr val="dk2"/>
                </a:solidFill>
                <a:latin typeface="Arial"/>
                <a:ea typeface="Arial"/>
                <a:cs typeface="Arial"/>
                <a:sym typeface="Arial"/>
              </a:rPr>
              <a:t>0</a:t>
            </a:r>
          </a:p>
        </p:txBody>
      </p:sp>
      <p:sp>
        <p:nvSpPr>
          <p:cNvPr id="7356" name="Shape 7356"/>
          <p:cNvSpPr/>
          <p:nvPr/>
        </p:nvSpPr>
        <p:spPr>
          <a:xfrm>
            <a:off x="3951287" y="5815012"/>
            <a:ext cx="322262" cy="393700"/>
          </a:xfrm>
          <a:prstGeom prst="rect">
            <a:avLst/>
          </a:prstGeom>
          <a:noFill/>
          <a:ln>
            <a:noFill/>
          </a:ln>
        </p:spPr>
        <p:txBody>
          <a:bodyPr anchorCtr="0" anchor="t" bIns="44450" lIns="90475" rIns="90475" tIns="44450">
            <a:noAutofit/>
          </a:bodyPr>
          <a:lstStyle/>
          <a:p>
            <a:pPr indent="0" lvl="0" marL="0" marR="0" rtl="0" algn="ctr">
              <a:spcBef>
                <a:spcPts val="0"/>
              </a:spcBef>
              <a:spcAft>
                <a:spcPts val="0"/>
              </a:spcAft>
              <a:buSzPct val="25000"/>
              <a:buNone/>
            </a:pPr>
            <a:r>
              <a:rPr lang="el-GR" sz="2000">
                <a:solidFill>
                  <a:schemeClr val="dk2"/>
                </a:solidFill>
                <a:latin typeface="Arial"/>
                <a:ea typeface="Arial"/>
                <a:cs typeface="Arial"/>
                <a:sym typeface="Arial"/>
              </a:rPr>
              <a:t>1</a:t>
            </a:r>
          </a:p>
        </p:txBody>
      </p:sp>
      <p:sp>
        <p:nvSpPr>
          <p:cNvPr id="7357" name="Shape 7357"/>
          <p:cNvSpPr/>
          <p:nvPr/>
        </p:nvSpPr>
        <p:spPr>
          <a:xfrm>
            <a:off x="4551362" y="5815012"/>
            <a:ext cx="322262" cy="393700"/>
          </a:xfrm>
          <a:prstGeom prst="rect">
            <a:avLst/>
          </a:prstGeom>
          <a:noFill/>
          <a:ln>
            <a:noFill/>
          </a:ln>
        </p:spPr>
        <p:txBody>
          <a:bodyPr anchorCtr="0" anchor="t" bIns="44450" lIns="90475" rIns="90475" tIns="44450">
            <a:noAutofit/>
          </a:bodyPr>
          <a:lstStyle/>
          <a:p>
            <a:pPr indent="0" lvl="0" marL="0" marR="0" rtl="0" algn="ctr">
              <a:spcBef>
                <a:spcPts val="0"/>
              </a:spcBef>
              <a:spcAft>
                <a:spcPts val="0"/>
              </a:spcAft>
              <a:buSzPct val="25000"/>
              <a:buNone/>
            </a:pPr>
            <a:r>
              <a:rPr lang="el-GR" sz="2000">
                <a:solidFill>
                  <a:schemeClr val="dk2"/>
                </a:solidFill>
                <a:latin typeface="Arial"/>
                <a:ea typeface="Arial"/>
                <a:cs typeface="Arial"/>
                <a:sym typeface="Arial"/>
              </a:rPr>
              <a:t>2</a:t>
            </a:r>
          </a:p>
        </p:txBody>
      </p:sp>
      <p:sp>
        <p:nvSpPr>
          <p:cNvPr id="7358" name="Shape 7358"/>
          <p:cNvSpPr/>
          <p:nvPr/>
        </p:nvSpPr>
        <p:spPr>
          <a:xfrm>
            <a:off x="5160962" y="5815012"/>
            <a:ext cx="322262" cy="393700"/>
          </a:xfrm>
          <a:prstGeom prst="rect">
            <a:avLst/>
          </a:prstGeom>
          <a:noFill/>
          <a:ln>
            <a:noFill/>
          </a:ln>
        </p:spPr>
        <p:txBody>
          <a:bodyPr anchorCtr="0" anchor="t" bIns="44450" lIns="90475" rIns="90475" tIns="44450">
            <a:noAutofit/>
          </a:bodyPr>
          <a:lstStyle/>
          <a:p>
            <a:pPr indent="0" lvl="0" marL="0" marR="0" rtl="0" algn="ctr">
              <a:spcBef>
                <a:spcPts val="0"/>
              </a:spcBef>
              <a:spcAft>
                <a:spcPts val="0"/>
              </a:spcAft>
              <a:buSzPct val="25000"/>
              <a:buNone/>
            </a:pPr>
            <a:r>
              <a:rPr lang="el-GR" sz="2000">
                <a:solidFill>
                  <a:schemeClr val="dk2"/>
                </a:solidFill>
                <a:latin typeface="Arial"/>
                <a:ea typeface="Arial"/>
                <a:cs typeface="Arial"/>
                <a:sym typeface="Arial"/>
              </a:rPr>
              <a:t>3</a:t>
            </a:r>
          </a:p>
        </p:txBody>
      </p:sp>
      <p:sp>
        <p:nvSpPr>
          <p:cNvPr id="7359" name="Shape 7359"/>
          <p:cNvSpPr/>
          <p:nvPr/>
        </p:nvSpPr>
        <p:spPr>
          <a:xfrm>
            <a:off x="5759450" y="5815012"/>
            <a:ext cx="322263" cy="393700"/>
          </a:xfrm>
          <a:prstGeom prst="rect">
            <a:avLst/>
          </a:prstGeom>
          <a:noFill/>
          <a:ln>
            <a:noFill/>
          </a:ln>
        </p:spPr>
        <p:txBody>
          <a:bodyPr anchorCtr="0" anchor="t" bIns="44450" lIns="90475" rIns="90475" tIns="44450">
            <a:noAutofit/>
          </a:bodyPr>
          <a:lstStyle/>
          <a:p>
            <a:pPr indent="0" lvl="0" marL="0" marR="0" rtl="0" algn="ctr">
              <a:spcBef>
                <a:spcPts val="0"/>
              </a:spcBef>
              <a:spcAft>
                <a:spcPts val="0"/>
              </a:spcAft>
              <a:buSzPct val="25000"/>
              <a:buNone/>
            </a:pPr>
            <a:r>
              <a:rPr lang="el-GR" sz="2000">
                <a:solidFill>
                  <a:schemeClr val="dk2"/>
                </a:solidFill>
                <a:latin typeface="Arial"/>
                <a:ea typeface="Arial"/>
                <a:cs typeface="Arial"/>
                <a:sym typeface="Arial"/>
              </a:rPr>
              <a:t>4</a:t>
            </a:r>
          </a:p>
        </p:txBody>
      </p:sp>
      <p:sp>
        <p:nvSpPr>
          <p:cNvPr id="7360" name="Shape 7360"/>
          <p:cNvSpPr/>
          <p:nvPr/>
        </p:nvSpPr>
        <p:spPr>
          <a:xfrm>
            <a:off x="8181975" y="5815012"/>
            <a:ext cx="322263" cy="393700"/>
          </a:xfrm>
          <a:prstGeom prst="rect">
            <a:avLst/>
          </a:prstGeom>
          <a:noFill/>
          <a:ln>
            <a:noFill/>
          </a:ln>
        </p:spPr>
        <p:txBody>
          <a:bodyPr anchorCtr="0" anchor="t" bIns="44450" lIns="90475" rIns="90475" tIns="44450">
            <a:noAutofit/>
          </a:bodyPr>
          <a:lstStyle/>
          <a:p>
            <a:pPr indent="0" lvl="0" marL="0" marR="0" rtl="0" algn="ctr">
              <a:spcBef>
                <a:spcPts val="0"/>
              </a:spcBef>
              <a:spcAft>
                <a:spcPts val="0"/>
              </a:spcAft>
              <a:buSzPct val="25000"/>
              <a:buNone/>
            </a:pPr>
            <a:r>
              <a:rPr lang="el-GR" sz="2000">
                <a:solidFill>
                  <a:schemeClr val="dk2"/>
                </a:solidFill>
                <a:latin typeface="Arial"/>
                <a:ea typeface="Arial"/>
                <a:cs typeface="Arial"/>
                <a:sym typeface="Arial"/>
              </a:rPr>
              <a:t>8</a:t>
            </a:r>
          </a:p>
        </p:txBody>
      </p:sp>
      <p:sp>
        <p:nvSpPr>
          <p:cNvPr id="7361" name="Shape 7361"/>
          <p:cNvSpPr/>
          <p:nvPr/>
        </p:nvSpPr>
        <p:spPr>
          <a:xfrm>
            <a:off x="3505200" y="5238750"/>
            <a:ext cx="942975" cy="341312"/>
          </a:xfrm>
          <a:custGeom>
            <a:pathLst>
              <a:path extrusionOk="0" h="120000" w="120000">
                <a:moveTo>
                  <a:pt x="0" y="0"/>
                </a:moveTo>
                <a:lnTo>
                  <a:pt x="119495" y="0"/>
                </a:lnTo>
                <a:lnTo>
                  <a:pt x="119495" y="119555"/>
                </a:lnTo>
                <a:lnTo>
                  <a:pt x="0" y="119555"/>
                </a:lnTo>
                <a:lnTo>
                  <a:pt x="0" y="0"/>
                </a:lnTo>
              </a:path>
            </a:pathLst>
          </a:custGeom>
          <a:gradFill>
            <a:gsLst>
              <a:gs pos="0">
                <a:srgbClr val="666666"/>
              </a:gs>
              <a:gs pos="50000">
                <a:srgbClr val="DDDDDD"/>
              </a:gs>
              <a:gs pos="100000">
                <a:srgbClr val="666666"/>
              </a:gs>
            </a:gsLst>
            <a:lin ang="540000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62" name="Shape 7362"/>
          <p:cNvSpPr/>
          <p:nvPr/>
        </p:nvSpPr>
        <p:spPr>
          <a:xfrm>
            <a:off x="892175" y="5222875"/>
            <a:ext cx="2559050" cy="363538"/>
          </a:xfrm>
          <a:prstGeom prst="rect">
            <a:avLst/>
          </a:prstGeom>
          <a:noFill/>
          <a:ln>
            <a:noFill/>
          </a:ln>
        </p:spPr>
        <p:txBody>
          <a:bodyPr anchorCtr="0" anchor="ctr" bIns="44450" lIns="90475" rIns="90475" tIns="44450">
            <a:noAutofit/>
          </a:bodyPr>
          <a:lstStyle/>
          <a:p>
            <a:pPr indent="0" lvl="0" marL="0" marR="0" rtl="0" algn="r">
              <a:lnSpc>
                <a:spcPct val="90000"/>
              </a:lnSpc>
              <a:spcBef>
                <a:spcPts val="0"/>
              </a:spcBef>
              <a:spcAft>
                <a:spcPts val="0"/>
              </a:spcAft>
              <a:buSzPct val="25000"/>
              <a:buNone/>
            </a:pPr>
            <a:r>
              <a:rPr lang="el-GR" sz="2000">
                <a:solidFill>
                  <a:schemeClr val="lt2"/>
                </a:solidFill>
                <a:latin typeface="Arial"/>
                <a:ea typeface="Arial"/>
                <a:cs typeface="Arial"/>
                <a:sym typeface="Arial"/>
              </a:rPr>
              <a:t>Κάπνισμα</a:t>
            </a:r>
          </a:p>
        </p:txBody>
      </p:sp>
      <p:sp>
        <p:nvSpPr>
          <p:cNvPr id="7363" name="Shape 7363"/>
          <p:cNvSpPr/>
          <p:nvPr/>
        </p:nvSpPr>
        <p:spPr>
          <a:xfrm>
            <a:off x="3505200" y="4783137"/>
            <a:ext cx="1887538" cy="341311"/>
          </a:xfrm>
          <a:custGeom>
            <a:pathLst>
              <a:path extrusionOk="0" h="120000" w="120000">
                <a:moveTo>
                  <a:pt x="0" y="0"/>
                </a:moveTo>
                <a:lnTo>
                  <a:pt x="119495" y="0"/>
                </a:lnTo>
                <a:lnTo>
                  <a:pt x="119495" y="119555"/>
                </a:lnTo>
                <a:lnTo>
                  <a:pt x="0" y="119555"/>
                </a:lnTo>
                <a:lnTo>
                  <a:pt x="0" y="0"/>
                </a:lnTo>
              </a:path>
            </a:pathLst>
          </a:custGeom>
          <a:gradFill>
            <a:gsLst>
              <a:gs pos="0">
                <a:srgbClr val="666666"/>
              </a:gs>
              <a:gs pos="50000">
                <a:srgbClr val="DDDDDD"/>
              </a:gs>
              <a:gs pos="100000">
                <a:srgbClr val="666666"/>
              </a:gs>
            </a:gsLst>
            <a:lin ang="540000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64" name="Shape 7364"/>
          <p:cNvSpPr/>
          <p:nvPr/>
        </p:nvSpPr>
        <p:spPr>
          <a:xfrm>
            <a:off x="892175" y="4781550"/>
            <a:ext cx="2559050" cy="363538"/>
          </a:xfrm>
          <a:prstGeom prst="rect">
            <a:avLst/>
          </a:prstGeom>
          <a:noFill/>
          <a:ln>
            <a:noFill/>
          </a:ln>
        </p:spPr>
        <p:txBody>
          <a:bodyPr anchorCtr="0" anchor="ctr" bIns="44450" lIns="90475" rIns="90475" tIns="44450">
            <a:noAutofit/>
          </a:bodyPr>
          <a:lstStyle/>
          <a:p>
            <a:pPr indent="0" lvl="0" marL="0" marR="0" rtl="0" algn="r">
              <a:lnSpc>
                <a:spcPct val="90000"/>
              </a:lnSpc>
              <a:spcBef>
                <a:spcPts val="0"/>
              </a:spcBef>
              <a:spcAft>
                <a:spcPts val="0"/>
              </a:spcAft>
              <a:buSzPct val="25000"/>
              <a:buNone/>
            </a:pPr>
            <a:r>
              <a:rPr lang="el-GR" sz="2000">
                <a:solidFill>
                  <a:schemeClr val="lt2"/>
                </a:solidFill>
                <a:latin typeface="Arial"/>
                <a:ea typeface="Arial"/>
                <a:cs typeface="Arial"/>
                <a:sym typeface="Arial"/>
              </a:rPr>
              <a:t>Διαβήτης</a:t>
            </a:r>
          </a:p>
        </p:txBody>
      </p:sp>
      <p:sp>
        <p:nvSpPr>
          <p:cNvPr id="7365" name="Shape 7365"/>
          <p:cNvSpPr/>
          <p:nvPr/>
        </p:nvSpPr>
        <p:spPr>
          <a:xfrm>
            <a:off x="3505200" y="4327525"/>
            <a:ext cx="3549650" cy="341312"/>
          </a:xfrm>
          <a:custGeom>
            <a:pathLst>
              <a:path extrusionOk="0" h="120000" w="120000">
                <a:moveTo>
                  <a:pt x="0" y="0"/>
                </a:moveTo>
                <a:lnTo>
                  <a:pt x="119495" y="0"/>
                </a:lnTo>
                <a:lnTo>
                  <a:pt x="119495" y="119555"/>
                </a:lnTo>
                <a:lnTo>
                  <a:pt x="0" y="119555"/>
                </a:lnTo>
                <a:lnTo>
                  <a:pt x="0" y="0"/>
                </a:lnTo>
              </a:path>
            </a:pathLst>
          </a:custGeom>
          <a:gradFill>
            <a:gsLst>
              <a:gs pos="0">
                <a:srgbClr val="666666"/>
              </a:gs>
              <a:gs pos="50000">
                <a:srgbClr val="DDDDDD"/>
              </a:gs>
              <a:gs pos="100000">
                <a:srgbClr val="666666"/>
              </a:gs>
            </a:gsLst>
            <a:lin ang="540000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66" name="Shape 7366"/>
          <p:cNvSpPr/>
          <p:nvPr/>
        </p:nvSpPr>
        <p:spPr>
          <a:xfrm>
            <a:off x="0" y="4311650"/>
            <a:ext cx="3465513" cy="363538"/>
          </a:xfrm>
          <a:prstGeom prst="rect">
            <a:avLst/>
          </a:prstGeom>
          <a:noFill/>
          <a:ln>
            <a:noFill/>
          </a:ln>
        </p:spPr>
        <p:txBody>
          <a:bodyPr anchorCtr="0" anchor="ctr" bIns="44450" lIns="90475" rIns="90475" tIns="44450">
            <a:noAutofit/>
          </a:bodyPr>
          <a:lstStyle/>
          <a:p>
            <a:pPr indent="0" lvl="0" marL="0" marR="0" rtl="0" algn="r">
              <a:lnSpc>
                <a:spcPct val="90000"/>
              </a:lnSpc>
              <a:spcBef>
                <a:spcPts val="0"/>
              </a:spcBef>
              <a:spcAft>
                <a:spcPts val="0"/>
              </a:spcAft>
              <a:buSzPct val="25000"/>
              <a:buNone/>
            </a:pPr>
            <a:r>
              <a:rPr lang="el-GR" sz="2000">
                <a:solidFill>
                  <a:schemeClr val="lt2"/>
                </a:solidFill>
                <a:latin typeface="Arial"/>
                <a:ea typeface="Arial"/>
                <a:cs typeface="Arial"/>
                <a:sym typeface="Arial"/>
              </a:rPr>
              <a:t>Καρδιακή ανεπάρκεια</a:t>
            </a:r>
          </a:p>
        </p:txBody>
      </p:sp>
      <p:sp>
        <p:nvSpPr>
          <p:cNvPr id="7367" name="Shape 7367"/>
          <p:cNvSpPr/>
          <p:nvPr/>
        </p:nvSpPr>
        <p:spPr>
          <a:xfrm>
            <a:off x="3505200" y="3871912"/>
            <a:ext cx="2422525" cy="341311"/>
          </a:xfrm>
          <a:custGeom>
            <a:pathLst>
              <a:path extrusionOk="0" h="120000" w="120000">
                <a:moveTo>
                  <a:pt x="0" y="0"/>
                </a:moveTo>
                <a:lnTo>
                  <a:pt x="119495" y="0"/>
                </a:lnTo>
                <a:lnTo>
                  <a:pt x="119495" y="119555"/>
                </a:lnTo>
                <a:lnTo>
                  <a:pt x="0" y="119555"/>
                </a:lnTo>
                <a:lnTo>
                  <a:pt x="0" y="0"/>
                </a:lnTo>
              </a:path>
            </a:pathLst>
          </a:custGeom>
          <a:gradFill>
            <a:gsLst>
              <a:gs pos="0">
                <a:srgbClr val="666666"/>
              </a:gs>
              <a:gs pos="50000">
                <a:srgbClr val="DDDDDD"/>
              </a:gs>
              <a:gs pos="100000">
                <a:srgbClr val="666666"/>
              </a:gs>
            </a:gsLst>
            <a:lin ang="540000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68" name="Shape 7368"/>
          <p:cNvSpPr/>
          <p:nvPr/>
        </p:nvSpPr>
        <p:spPr>
          <a:xfrm>
            <a:off x="-107950" y="3716337"/>
            <a:ext cx="3646487" cy="638174"/>
          </a:xfrm>
          <a:prstGeom prst="rect">
            <a:avLst/>
          </a:prstGeom>
          <a:noFill/>
          <a:ln>
            <a:noFill/>
          </a:ln>
        </p:spPr>
        <p:txBody>
          <a:bodyPr anchorCtr="0" anchor="ctr" bIns="44450" lIns="90475" rIns="90475" tIns="44450">
            <a:noAutofit/>
          </a:bodyPr>
          <a:lstStyle/>
          <a:p>
            <a:pPr indent="0" lvl="0" marL="0" marR="0" rtl="0" algn="r">
              <a:lnSpc>
                <a:spcPct val="90000"/>
              </a:lnSpc>
              <a:spcBef>
                <a:spcPts val="0"/>
              </a:spcBef>
              <a:spcAft>
                <a:spcPts val="0"/>
              </a:spcAft>
              <a:buSzPct val="25000"/>
              <a:buNone/>
            </a:pPr>
            <a:r>
              <a:rPr lang="el-GR" sz="2000">
                <a:solidFill>
                  <a:schemeClr val="lt2"/>
                </a:solidFill>
                <a:latin typeface="Arial"/>
                <a:ea typeface="Arial"/>
                <a:cs typeface="Arial"/>
                <a:sym typeface="Arial"/>
              </a:rPr>
              <a:t>Δυσπεψία το τελευταίο έτος</a:t>
            </a:r>
          </a:p>
        </p:txBody>
      </p:sp>
      <p:sp>
        <p:nvSpPr>
          <p:cNvPr id="7369" name="Shape 7369"/>
          <p:cNvSpPr/>
          <p:nvPr/>
        </p:nvSpPr>
        <p:spPr>
          <a:xfrm>
            <a:off x="3505200" y="3417887"/>
            <a:ext cx="2338388" cy="341311"/>
          </a:xfrm>
          <a:custGeom>
            <a:pathLst>
              <a:path extrusionOk="0" h="120000" w="120000">
                <a:moveTo>
                  <a:pt x="0" y="0"/>
                </a:moveTo>
                <a:lnTo>
                  <a:pt x="119495" y="0"/>
                </a:lnTo>
                <a:lnTo>
                  <a:pt x="119495" y="119555"/>
                </a:lnTo>
                <a:lnTo>
                  <a:pt x="0" y="119555"/>
                </a:lnTo>
                <a:lnTo>
                  <a:pt x="0" y="0"/>
                </a:lnTo>
              </a:path>
            </a:pathLst>
          </a:custGeom>
          <a:gradFill>
            <a:gsLst>
              <a:gs pos="0">
                <a:srgbClr val="666666"/>
              </a:gs>
              <a:gs pos="50000">
                <a:srgbClr val="DDDDDD"/>
              </a:gs>
              <a:gs pos="100000">
                <a:srgbClr val="666666"/>
              </a:gs>
            </a:gsLst>
            <a:lin ang="540000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70" name="Shape 7370"/>
          <p:cNvSpPr/>
          <p:nvPr/>
        </p:nvSpPr>
        <p:spPr>
          <a:xfrm>
            <a:off x="892175" y="3402012"/>
            <a:ext cx="2559050" cy="363536"/>
          </a:xfrm>
          <a:prstGeom prst="rect">
            <a:avLst/>
          </a:prstGeom>
          <a:noFill/>
          <a:ln>
            <a:noFill/>
          </a:ln>
        </p:spPr>
        <p:txBody>
          <a:bodyPr anchorCtr="0" anchor="ctr" bIns="44450" lIns="90475" rIns="90475" tIns="44450">
            <a:noAutofit/>
          </a:bodyPr>
          <a:lstStyle/>
          <a:p>
            <a:pPr indent="0" lvl="0" marL="0" marR="0" rtl="0" algn="r">
              <a:lnSpc>
                <a:spcPct val="90000"/>
              </a:lnSpc>
              <a:spcBef>
                <a:spcPts val="0"/>
              </a:spcBef>
              <a:spcAft>
                <a:spcPts val="0"/>
              </a:spcAft>
              <a:buSzPct val="25000"/>
              <a:buNone/>
            </a:pPr>
            <a:r>
              <a:rPr lang="el-GR" sz="2000">
                <a:solidFill>
                  <a:schemeClr val="lt2"/>
                </a:solidFill>
                <a:latin typeface="Arial"/>
                <a:ea typeface="Arial"/>
                <a:cs typeface="Arial"/>
                <a:sym typeface="Arial"/>
              </a:rPr>
              <a:t>Ιστορικό ΠΕ</a:t>
            </a:r>
          </a:p>
        </p:txBody>
      </p:sp>
      <p:sp>
        <p:nvSpPr>
          <p:cNvPr id="7371" name="Shape 7371"/>
          <p:cNvSpPr/>
          <p:nvPr/>
        </p:nvSpPr>
        <p:spPr>
          <a:xfrm>
            <a:off x="3505200" y="2962275"/>
            <a:ext cx="4740275" cy="341312"/>
          </a:xfrm>
          <a:custGeom>
            <a:pathLst>
              <a:path extrusionOk="0" h="120000" w="120000">
                <a:moveTo>
                  <a:pt x="0" y="0"/>
                </a:moveTo>
                <a:lnTo>
                  <a:pt x="119495" y="0"/>
                </a:lnTo>
                <a:lnTo>
                  <a:pt x="119495" y="119555"/>
                </a:lnTo>
                <a:lnTo>
                  <a:pt x="0" y="119555"/>
                </a:lnTo>
                <a:lnTo>
                  <a:pt x="0" y="0"/>
                </a:lnTo>
              </a:path>
            </a:pathLst>
          </a:custGeom>
          <a:gradFill>
            <a:gsLst>
              <a:gs pos="0">
                <a:srgbClr val="007600"/>
              </a:gs>
              <a:gs pos="50000">
                <a:srgbClr val="00FF00"/>
              </a:gs>
              <a:gs pos="100000">
                <a:srgbClr val="007600"/>
              </a:gs>
            </a:gsLst>
            <a:lin ang="540000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72" name="Shape 7372"/>
          <p:cNvSpPr/>
          <p:nvPr/>
        </p:nvSpPr>
        <p:spPr>
          <a:xfrm>
            <a:off x="488950" y="2946400"/>
            <a:ext cx="3778250" cy="363538"/>
          </a:xfrm>
          <a:prstGeom prst="rect">
            <a:avLst/>
          </a:prstGeom>
          <a:noFill/>
          <a:ln>
            <a:noFill/>
          </a:ln>
        </p:spPr>
        <p:txBody>
          <a:bodyPr anchorCtr="0" anchor="ctr" bIns="44450" lIns="90475" rIns="90475" tIns="44450">
            <a:noAutofit/>
          </a:bodyPr>
          <a:lstStyle/>
          <a:p>
            <a:pPr indent="0" lvl="0" marL="0" marR="0" rtl="0" algn="l">
              <a:lnSpc>
                <a:spcPct val="90000"/>
              </a:lnSpc>
              <a:spcBef>
                <a:spcPts val="0"/>
              </a:spcBef>
              <a:spcAft>
                <a:spcPts val="0"/>
              </a:spcAft>
              <a:buSzPct val="25000"/>
              <a:buNone/>
            </a:pPr>
            <a:r>
              <a:rPr lang="el-GR" sz="2000" u="sng">
                <a:solidFill>
                  <a:schemeClr val="lt2"/>
                </a:solidFill>
                <a:latin typeface="Arial"/>
                <a:ea typeface="Arial"/>
                <a:cs typeface="Arial"/>
                <a:sym typeface="Arial"/>
              </a:rPr>
              <a:t>Βαρφαρίνη (αντιπηκτικό)</a:t>
            </a:r>
          </a:p>
        </p:txBody>
      </p:sp>
      <p:sp>
        <p:nvSpPr>
          <p:cNvPr id="7373" name="Shape 7373"/>
          <p:cNvSpPr/>
          <p:nvPr/>
        </p:nvSpPr>
        <p:spPr>
          <a:xfrm>
            <a:off x="3505200" y="2506663"/>
            <a:ext cx="1609725" cy="341311"/>
          </a:xfrm>
          <a:custGeom>
            <a:pathLst>
              <a:path extrusionOk="0" h="120000" w="120000">
                <a:moveTo>
                  <a:pt x="0" y="0"/>
                </a:moveTo>
                <a:lnTo>
                  <a:pt x="119495" y="0"/>
                </a:lnTo>
                <a:lnTo>
                  <a:pt x="119495" y="119555"/>
                </a:lnTo>
                <a:lnTo>
                  <a:pt x="0" y="119555"/>
                </a:lnTo>
                <a:lnTo>
                  <a:pt x="0" y="0"/>
                </a:lnTo>
              </a:path>
            </a:pathLst>
          </a:custGeom>
          <a:gradFill>
            <a:gsLst>
              <a:gs pos="0">
                <a:srgbClr val="666666"/>
              </a:gs>
              <a:gs pos="50000">
                <a:srgbClr val="DDDDDD"/>
              </a:gs>
              <a:gs pos="100000">
                <a:srgbClr val="666666"/>
              </a:gs>
            </a:gsLst>
            <a:lin ang="540000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74" name="Shape 7374"/>
          <p:cNvSpPr/>
          <p:nvPr/>
        </p:nvSpPr>
        <p:spPr>
          <a:xfrm>
            <a:off x="0" y="2490788"/>
            <a:ext cx="3451225" cy="363536"/>
          </a:xfrm>
          <a:prstGeom prst="rect">
            <a:avLst/>
          </a:prstGeom>
          <a:noFill/>
          <a:ln>
            <a:noFill/>
          </a:ln>
        </p:spPr>
        <p:txBody>
          <a:bodyPr anchorCtr="0" anchor="ctr" bIns="44450" lIns="90475" rIns="90475" tIns="44450">
            <a:noAutofit/>
          </a:bodyPr>
          <a:lstStyle/>
          <a:p>
            <a:pPr indent="0" lvl="0" marL="0" marR="0" rtl="0" algn="r">
              <a:lnSpc>
                <a:spcPct val="90000"/>
              </a:lnSpc>
              <a:spcBef>
                <a:spcPts val="0"/>
              </a:spcBef>
              <a:spcAft>
                <a:spcPts val="0"/>
              </a:spcAft>
              <a:buSzPct val="25000"/>
              <a:buNone/>
            </a:pPr>
            <a:r>
              <a:rPr lang="el-GR" sz="2000">
                <a:solidFill>
                  <a:schemeClr val="lt2"/>
                </a:solidFill>
                <a:latin typeface="Arial"/>
                <a:ea typeface="Arial"/>
                <a:cs typeface="Arial"/>
                <a:sym typeface="Arial"/>
              </a:rPr>
              <a:t>Κορτικοστεροειδή oral</a:t>
            </a:r>
          </a:p>
        </p:txBody>
      </p:sp>
      <p:sp>
        <p:nvSpPr>
          <p:cNvPr id="7375" name="Shape 7375"/>
          <p:cNvSpPr/>
          <p:nvPr/>
        </p:nvSpPr>
        <p:spPr>
          <a:xfrm>
            <a:off x="3505200" y="2052638"/>
            <a:ext cx="2325688" cy="341311"/>
          </a:xfrm>
          <a:custGeom>
            <a:pathLst>
              <a:path extrusionOk="0" h="120000" w="120000">
                <a:moveTo>
                  <a:pt x="0" y="0"/>
                </a:moveTo>
                <a:lnTo>
                  <a:pt x="119495" y="0"/>
                </a:lnTo>
                <a:lnTo>
                  <a:pt x="119495" y="119555"/>
                </a:lnTo>
                <a:lnTo>
                  <a:pt x="0" y="119555"/>
                </a:lnTo>
                <a:lnTo>
                  <a:pt x="0" y="0"/>
                </a:lnTo>
              </a:path>
            </a:pathLst>
          </a:custGeom>
          <a:gradFill>
            <a:gsLst>
              <a:gs pos="0">
                <a:srgbClr val="007600"/>
              </a:gs>
              <a:gs pos="50000">
                <a:srgbClr val="00FF00"/>
              </a:gs>
              <a:gs pos="100000">
                <a:srgbClr val="007600"/>
              </a:gs>
            </a:gsLst>
            <a:lin ang="540000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376" name="Shape 7376"/>
          <p:cNvSpPr/>
          <p:nvPr/>
        </p:nvSpPr>
        <p:spPr>
          <a:xfrm>
            <a:off x="892175" y="2036763"/>
            <a:ext cx="2559050" cy="363536"/>
          </a:xfrm>
          <a:prstGeom prst="rect">
            <a:avLst/>
          </a:prstGeom>
          <a:noFill/>
          <a:ln>
            <a:noFill/>
          </a:ln>
        </p:spPr>
        <p:txBody>
          <a:bodyPr anchorCtr="0" anchor="ctr" bIns="44450" lIns="90475" rIns="90475" tIns="44450">
            <a:noAutofit/>
          </a:bodyPr>
          <a:lstStyle/>
          <a:p>
            <a:pPr indent="0" lvl="0" marL="0" marR="0" rtl="0" algn="r">
              <a:lnSpc>
                <a:spcPct val="90000"/>
              </a:lnSpc>
              <a:spcBef>
                <a:spcPts val="0"/>
              </a:spcBef>
              <a:spcAft>
                <a:spcPts val="0"/>
              </a:spcAft>
              <a:buSzPct val="25000"/>
              <a:buNone/>
            </a:pPr>
            <a:r>
              <a:rPr lang="el-GR" sz="2000" u="sng">
                <a:solidFill>
                  <a:schemeClr val="lt2"/>
                </a:solidFill>
                <a:latin typeface="Arial"/>
                <a:ea typeface="Arial"/>
                <a:cs typeface="Arial"/>
                <a:sym typeface="Arial"/>
              </a:rPr>
              <a:t>Λήψη ΜΣΑΦ</a:t>
            </a:r>
          </a:p>
        </p:txBody>
      </p:sp>
      <p:cxnSp>
        <p:nvCxnSpPr>
          <p:cNvPr id="7377" name="Shape 7377"/>
          <p:cNvCxnSpPr/>
          <p:nvPr/>
        </p:nvCxnSpPr>
        <p:spPr>
          <a:xfrm>
            <a:off x="3505200" y="1973263"/>
            <a:ext cx="0" cy="3711575"/>
          </a:xfrm>
          <a:prstGeom prst="straightConnector1">
            <a:avLst/>
          </a:prstGeom>
          <a:noFill/>
          <a:ln cap="flat" cmpd="sng" w="25400">
            <a:solidFill>
              <a:schemeClr val="dk2"/>
            </a:solidFill>
            <a:prstDash val="solid"/>
            <a:round/>
            <a:headEnd len="med" w="med" type="none"/>
            <a:tailEnd len="med" w="med" type="none"/>
          </a:ln>
        </p:spPr>
      </p:cxnSp>
      <p:cxnSp>
        <p:nvCxnSpPr>
          <p:cNvPr id="7378" name="Shape 7378"/>
          <p:cNvCxnSpPr/>
          <p:nvPr/>
        </p:nvCxnSpPr>
        <p:spPr>
          <a:xfrm>
            <a:off x="6526212" y="5686425"/>
            <a:ext cx="0" cy="98425"/>
          </a:xfrm>
          <a:prstGeom prst="straightConnector1">
            <a:avLst/>
          </a:prstGeom>
          <a:noFill/>
          <a:ln cap="flat" cmpd="sng" w="25400">
            <a:solidFill>
              <a:srgbClr val="FFFFFF"/>
            </a:solidFill>
            <a:prstDash val="solid"/>
            <a:round/>
            <a:headEnd len="med" w="med" type="none"/>
            <a:tailEnd len="med" w="med" type="none"/>
          </a:ln>
        </p:spPr>
      </p:cxnSp>
      <p:sp>
        <p:nvSpPr>
          <p:cNvPr id="7379" name="Shape 7379"/>
          <p:cNvSpPr/>
          <p:nvPr/>
        </p:nvSpPr>
        <p:spPr>
          <a:xfrm>
            <a:off x="6372225" y="5815012"/>
            <a:ext cx="322263" cy="393700"/>
          </a:xfrm>
          <a:prstGeom prst="rect">
            <a:avLst/>
          </a:prstGeom>
          <a:noFill/>
          <a:ln>
            <a:noFill/>
          </a:ln>
        </p:spPr>
        <p:txBody>
          <a:bodyPr anchorCtr="0" anchor="t" bIns="44450" lIns="90475" rIns="90475" tIns="44450">
            <a:noAutofit/>
          </a:bodyPr>
          <a:lstStyle/>
          <a:p>
            <a:pPr indent="0" lvl="0" marL="0" marR="0" rtl="0" algn="ctr">
              <a:spcBef>
                <a:spcPts val="0"/>
              </a:spcBef>
              <a:spcAft>
                <a:spcPts val="0"/>
              </a:spcAft>
              <a:buSzPct val="25000"/>
              <a:buNone/>
            </a:pPr>
            <a:r>
              <a:rPr lang="el-GR" sz="2000">
                <a:solidFill>
                  <a:schemeClr val="dk2"/>
                </a:solidFill>
                <a:latin typeface="Arial"/>
                <a:ea typeface="Arial"/>
                <a:cs typeface="Arial"/>
                <a:sym typeface="Arial"/>
              </a:rPr>
              <a:t>5</a:t>
            </a:r>
          </a:p>
        </p:txBody>
      </p:sp>
      <p:cxnSp>
        <p:nvCxnSpPr>
          <p:cNvPr id="7380" name="Shape 7380"/>
          <p:cNvCxnSpPr/>
          <p:nvPr/>
        </p:nvCxnSpPr>
        <p:spPr>
          <a:xfrm>
            <a:off x="7131050" y="5686425"/>
            <a:ext cx="0" cy="98425"/>
          </a:xfrm>
          <a:prstGeom prst="straightConnector1">
            <a:avLst/>
          </a:prstGeom>
          <a:noFill/>
          <a:ln cap="flat" cmpd="sng" w="25400">
            <a:solidFill>
              <a:srgbClr val="FFFFFF"/>
            </a:solidFill>
            <a:prstDash val="solid"/>
            <a:round/>
            <a:headEnd len="med" w="med" type="none"/>
            <a:tailEnd len="med" w="med" type="none"/>
          </a:ln>
        </p:spPr>
      </p:cxnSp>
      <p:sp>
        <p:nvSpPr>
          <p:cNvPr id="7381" name="Shape 7381"/>
          <p:cNvSpPr/>
          <p:nvPr/>
        </p:nvSpPr>
        <p:spPr>
          <a:xfrm>
            <a:off x="6983413" y="5815012"/>
            <a:ext cx="322262" cy="393700"/>
          </a:xfrm>
          <a:prstGeom prst="rect">
            <a:avLst/>
          </a:prstGeom>
          <a:noFill/>
          <a:ln>
            <a:noFill/>
          </a:ln>
        </p:spPr>
        <p:txBody>
          <a:bodyPr anchorCtr="0" anchor="t" bIns="44450" lIns="90475" rIns="90475" tIns="44450">
            <a:noAutofit/>
          </a:bodyPr>
          <a:lstStyle/>
          <a:p>
            <a:pPr indent="0" lvl="0" marL="0" marR="0" rtl="0" algn="ctr">
              <a:spcBef>
                <a:spcPts val="0"/>
              </a:spcBef>
              <a:spcAft>
                <a:spcPts val="0"/>
              </a:spcAft>
              <a:buSzPct val="25000"/>
              <a:buNone/>
            </a:pPr>
            <a:r>
              <a:rPr lang="el-GR" sz="2000">
                <a:solidFill>
                  <a:schemeClr val="dk2"/>
                </a:solidFill>
                <a:latin typeface="Arial"/>
                <a:ea typeface="Arial"/>
                <a:cs typeface="Arial"/>
                <a:sym typeface="Arial"/>
              </a:rPr>
              <a:t>6</a:t>
            </a:r>
          </a:p>
        </p:txBody>
      </p:sp>
      <p:cxnSp>
        <p:nvCxnSpPr>
          <p:cNvPr id="7382" name="Shape 7382"/>
          <p:cNvCxnSpPr/>
          <p:nvPr/>
        </p:nvCxnSpPr>
        <p:spPr>
          <a:xfrm>
            <a:off x="7735888" y="5686425"/>
            <a:ext cx="0" cy="98425"/>
          </a:xfrm>
          <a:prstGeom prst="straightConnector1">
            <a:avLst/>
          </a:prstGeom>
          <a:noFill/>
          <a:ln cap="flat" cmpd="sng" w="25400">
            <a:solidFill>
              <a:srgbClr val="FFFFFF"/>
            </a:solidFill>
            <a:prstDash val="solid"/>
            <a:round/>
            <a:headEnd len="med" w="med" type="none"/>
            <a:tailEnd len="med" w="med" type="none"/>
          </a:ln>
        </p:spPr>
      </p:cxnSp>
      <p:sp>
        <p:nvSpPr>
          <p:cNvPr id="7383" name="Shape 7383"/>
          <p:cNvSpPr/>
          <p:nvPr/>
        </p:nvSpPr>
        <p:spPr>
          <a:xfrm>
            <a:off x="7583488" y="5815012"/>
            <a:ext cx="322262" cy="393700"/>
          </a:xfrm>
          <a:prstGeom prst="rect">
            <a:avLst/>
          </a:prstGeom>
          <a:noFill/>
          <a:ln>
            <a:noFill/>
          </a:ln>
        </p:spPr>
        <p:txBody>
          <a:bodyPr anchorCtr="0" anchor="t" bIns="44450" lIns="90475" rIns="90475" tIns="44450">
            <a:noAutofit/>
          </a:bodyPr>
          <a:lstStyle/>
          <a:p>
            <a:pPr indent="0" lvl="0" marL="0" marR="0" rtl="0" algn="ctr">
              <a:spcBef>
                <a:spcPts val="0"/>
              </a:spcBef>
              <a:spcAft>
                <a:spcPts val="0"/>
              </a:spcAft>
              <a:buSzPct val="25000"/>
              <a:buNone/>
            </a:pPr>
            <a:r>
              <a:rPr lang="el-GR" sz="2000">
                <a:solidFill>
                  <a:schemeClr val="dk2"/>
                </a:solidFill>
                <a:latin typeface="Arial"/>
                <a:ea typeface="Arial"/>
                <a:cs typeface="Arial"/>
                <a:sym typeface="Arial"/>
              </a:rPr>
              <a:t>7</a:t>
            </a: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88" name="Shape 7388"/>
        <p:cNvGrpSpPr/>
        <p:nvPr/>
      </p:nvGrpSpPr>
      <p:grpSpPr>
        <a:xfrm>
          <a:off x="0" y="0"/>
          <a:ext cx="0" cy="0"/>
          <a:chOff x="0" y="0"/>
          <a:chExt cx="0" cy="0"/>
        </a:xfrm>
      </p:grpSpPr>
      <p:sp>
        <p:nvSpPr>
          <p:cNvPr id="7389" name="Shape 7389"/>
          <p:cNvSpPr txBox="1"/>
          <p:nvPr>
            <p:ph type="title"/>
          </p:nvPr>
        </p:nvSpPr>
        <p:spPr>
          <a:xfrm>
            <a:off x="0" y="188913"/>
            <a:ext cx="9144000" cy="1311275"/>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4000" u="none" cap="none" strike="noStrike">
                <a:solidFill>
                  <a:srgbClr val="FF6600"/>
                </a:solidFill>
                <a:latin typeface="Calibri"/>
                <a:ea typeface="Calibri"/>
                <a:cs typeface="Calibri"/>
                <a:sym typeface="Calibri"/>
              </a:rPr>
              <a:t>Προφύλαξη από τα ΜΣΑΦ</a:t>
            </a:r>
          </a:p>
        </p:txBody>
      </p:sp>
      <p:sp>
        <p:nvSpPr>
          <p:cNvPr id="7390" name="Shape 7390"/>
          <p:cNvSpPr txBox="1"/>
          <p:nvPr>
            <p:ph idx="1" type="body"/>
          </p:nvPr>
        </p:nvSpPr>
        <p:spPr>
          <a:xfrm>
            <a:off x="250825" y="1524000"/>
            <a:ext cx="8785225" cy="4568825"/>
          </a:xfrm>
          <a:prstGeom prst="rect">
            <a:avLst/>
          </a:prstGeom>
          <a:noFill/>
          <a:ln>
            <a:noFill/>
          </a:ln>
        </p:spPr>
        <p:txBody>
          <a:bodyPr anchorCtr="0" anchor="t" bIns="45700" lIns="91425" rIns="91425" tIns="45700">
            <a:noAutofit/>
          </a:bodyPr>
          <a:lstStyle/>
          <a:p>
            <a:pPr indent="-476250" lvl="0" marL="476250" marR="0" rtl="0" algn="l">
              <a:lnSpc>
                <a:spcPct val="90000"/>
              </a:lnSpc>
              <a:spcBef>
                <a:spcPts val="0"/>
              </a:spcBef>
              <a:spcAft>
                <a:spcPts val="0"/>
              </a:spcAft>
              <a:buClr>
                <a:schemeClr val="lt2"/>
              </a:buClr>
              <a:buSzPct val="100000"/>
              <a:buFont typeface="Calibri"/>
              <a:buChar char="•"/>
            </a:pPr>
            <a:r>
              <a:rPr b="0" i="0" lang="el-GR" sz="2800" u="none" cap="none" strike="noStrike">
                <a:solidFill>
                  <a:schemeClr val="lt2"/>
                </a:solidFill>
                <a:latin typeface="Calibri"/>
                <a:ea typeface="Calibri"/>
                <a:cs typeface="Calibri"/>
                <a:sym typeface="Calibri"/>
              </a:rPr>
              <a:t>Επιλογές στην θεραπεία:</a:t>
            </a:r>
          </a:p>
          <a:p>
            <a:pPr indent="-384175" lvl="1" marL="1044575" marR="0" rtl="0" algn="l">
              <a:lnSpc>
                <a:spcPct val="90000"/>
              </a:lnSpc>
              <a:spcBef>
                <a:spcPts val="480"/>
              </a:spcBef>
              <a:spcAft>
                <a:spcPts val="0"/>
              </a:spcAft>
              <a:buClr>
                <a:schemeClr val="lt2"/>
              </a:buClr>
              <a:buSzPct val="100000"/>
              <a:buFont typeface="Calibri"/>
              <a:buChar char="–"/>
            </a:pPr>
            <a:r>
              <a:rPr b="0" i="0" lang="el-GR" sz="2400" u="none" cap="none" strike="noStrike">
                <a:solidFill>
                  <a:schemeClr val="lt2"/>
                </a:solidFill>
                <a:latin typeface="Calibri"/>
                <a:ea typeface="Calibri"/>
                <a:cs typeface="Calibri"/>
                <a:sym typeface="Calibri"/>
              </a:rPr>
              <a:t>Μείωση της δόσης ή αλλαγή σε λιγότερο τοξικό ΜΣΑΦ</a:t>
            </a:r>
          </a:p>
          <a:p>
            <a:pPr indent="-384175" lvl="1" marL="1044575" marR="0" rtl="0" algn="l">
              <a:lnSpc>
                <a:spcPct val="90000"/>
              </a:lnSpc>
              <a:spcBef>
                <a:spcPts val="480"/>
              </a:spcBef>
              <a:spcAft>
                <a:spcPts val="0"/>
              </a:spcAft>
              <a:buClr>
                <a:schemeClr val="lt2"/>
              </a:buClr>
              <a:buSzPct val="100000"/>
              <a:buFont typeface="Calibri"/>
              <a:buChar char="–"/>
            </a:pPr>
            <a:r>
              <a:rPr b="0" i="0" lang="el-GR" sz="2400" u="none" cap="none" strike="noStrike">
                <a:solidFill>
                  <a:schemeClr val="lt2"/>
                </a:solidFill>
                <a:latin typeface="Calibri"/>
                <a:ea typeface="Calibri"/>
                <a:cs typeface="Calibri"/>
                <a:sym typeface="Calibri"/>
              </a:rPr>
              <a:t>Χορήγηση ανάλογου προσταγλανδίνης </a:t>
            </a:r>
          </a:p>
          <a:p>
            <a:pPr indent="-384175" lvl="1" marL="1044575" marR="0" rtl="0" algn="l">
              <a:lnSpc>
                <a:spcPct val="90000"/>
              </a:lnSpc>
              <a:spcBef>
                <a:spcPts val="480"/>
              </a:spcBef>
              <a:spcAft>
                <a:spcPts val="0"/>
              </a:spcAft>
              <a:buClr>
                <a:schemeClr val="lt2"/>
              </a:buClr>
              <a:buSzPct val="100000"/>
              <a:buFont typeface="Calibri"/>
              <a:buChar char="–"/>
            </a:pPr>
            <a:r>
              <a:rPr b="0" i="0" lang="el-GR" sz="2400" u="none" cap="none" strike="noStrike">
                <a:solidFill>
                  <a:schemeClr val="lt2"/>
                </a:solidFill>
                <a:latin typeface="Calibri"/>
                <a:ea typeface="Calibri"/>
                <a:cs typeface="Calibri"/>
                <a:sym typeface="Calibri"/>
              </a:rPr>
              <a:t>PPI για να μειωθεί η οξύτητα του στομάχου.  </a:t>
            </a:r>
          </a:p>
          <a:p>
            <a:pPr indent="-476250" lvl="0" marL="476250" marR="0" rtl="0" algn="l">
              <a:lnSpc>
                <a:spcPct val="90000"/>
              </a:lnSpc>
              <a:spcBef>
                <a:spcPts val="560"/>
              </a:spcBef>
              <a:spcAft>
                <a:spcPts val="0"/>
              </a:spcAft>
              <a:buClr>
                <a:schemeClr val="lt1"/>
              </a:buClr>
              <a:buSzPct val="100000"/>
              <a:buFont typeface="Calibri"/>
              <a:buNone/>
            </a:pPr>
            <a:r>
              <a:t/>
            </a:r>
            <a:endParaRPr b="0" i="0" sz="2800" u="none" cap="none" strike="noStrike">
              <a:solidFill>
                <a:schemeClr val="lt2"/>
              </a:solidFill>
              <a:latin typeface="Calibri"/>
              <a:ea typeface="Calibri"/>
              <a:cs typeface="Calibri"/>
              <a:sym typeface="Calibri"/>
            </a:endParaRPr>
          </a:p>
          <a:p>
            <a:pPr indent="-476250" lvl="0" marL="476250" marR="0" rtl="0" algn="l">
              <a:lnSpc>
                <a:spcPct val="90000"/>
              </a:lnSpc>
              <a:spcBef>
                <a:spcPts val="560"/>
              </a:spcBef>
              <a:spcAft>
                <a:spcPts val="0"/>
              </a:spcAft>
              <a:buClr>
                <a:schemeClr val="lt2"/>
              </a:buClr>
              <a:buSzPct val="100000"/>
              <a:buFont typeface="Calibri"/>
              <a:buChar char="•"/>
            </a:pPr>
            <a:r>
              <a:rPr b="0" i="0" lang="el-GR" sz="2800" u="none" cap="none" strike="noStrike">
                <a:solidFill>
                  <a:schemeClr val="lt2"/>
                </a:solidFill>
                <a:latin typeface="Calibri"/>
                <a:ea typeface="Calibri"/>
                <a:cs typeface="Calibri"/>
                <a:sym typeface="Calibri"/>
              </a:rPr>
              <a:t>Οι κατευθυντήριες οδηγίες προτείνουν ότι οι ασθενείς που έχουν έναν τουλάχιστον παράγοντα κινδύνου πρέπει να λαμβάνουν μαζί με τα ΜΣΑΦ γαστροπροστατευτική αγωγή.</a:t>
            </a:r>
          </a:p>
        </p:txBody>
      </p:sp>
      <p:sp>
        <p:nvSpPr>
          <p:cNvPr id="7391" name="Shape 7391"/>
          <p:cNvSpPr txBox="1"/>
          <p:nvPr/>
        </p:nvSpPr>
        <p:spPr>
          <a:xfrm>
            <a:off x="5594350" y="6353175"/>
            <a:ext cx="2665413" cy="517524"/>
          </a:xfrm>
          <a:prstGeom prst="rect">
            <a:avLst/>
          </a:prstGeom>
          <a:noFill/>
          <a:ln>
            <a:noFill/>
          </a:ln>
        </p:spPr>
        <p:txBody>
          <a:bodyPr anchorCtr="0" anchor="t" bIns="45700" lIns="91425" rIns="91425" tIns="45700">
            <a:noAutofit/>
          </a:bodyPr>
          <a:lstStyle/>
          <a:p>
            <a:pPr indent="0" lvl="0" marL="0" marR="0" rtl="0" algn="r">
              <a:spcBef>
                <a:spcPts val="0"/>
              </a:spcBef>
              <a:spcAft>
                <a:spcPts val="0"/>
              </a:spcAft>
              <a:buSzPct val="25000"/>
              <a:buNone/>
            </a:pPr>
            <a:r>
              <a:rPr i="1" lang="el-GR" sz="1400">
                <a:solidFill>
                  <a:schemeClr val="dk2"/>
                </a:solidFill>
                <a:latin typeface="Arial"/>
                <a:ea typeface="Arial"/>
                <a:cs typeface="Arial"/>
                <a:sym typeface="Arial"/>
              </a:rPr>
              <a:t>American College 2002; Dubois 2004; NICE 2001</a:t>
            </a: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96" name="Shape 7396"/>
        <p:cNvGrpSpPr/>
        <p:nvPr/>
      </p:nvGrpSpPr>
      <p:grpSpPr>
        <a:xfrm>
          <a:off x="0" y="0"/>
          <a:ext cx="0" cy="0"/>
          <a:chOff x="0" y="0"/>
          <a:chExt cx="0" cy="0"/>
        </a:xfrm>
      </p:grpSpPr>
      <p:sp>
        <p:nvSpPr>
          <p:cNvPr id="7397" name="Shape 7397"/>
          <p:cNvSpPr txBox="1"/>
          <p:nvPr>
            <p:ph type="ctrTitle"/>
          </p:nvPr>
        </p:nvSpPr>
        <p:spPr>
          <a:xfrm>
            <a:off x="635000" y="692150"/>
            <a:ext cx="8329612" cy="2994024"/>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4000" u="none" cap="none" strike="noStrike">
                <a:solidFill>
                  <a:srgbClr val="FF6600"/>
                </a:solidFill>
                <a:latin typeface="Calibri"/>
                <a:ea typeface="Calibri"/>
                <a:cs typeface="Calibri"/>
                <a:sym typeface="Calibri"/>
              </a:rPr>
              <a:t>ΤΟ ΓΑΣΤΡΙΚΟ ΟΞΥ ΚΑΤΕΧΕΙ ΚΕΝΤΡΙΚΟ ΡΟΛΟ ΣΤΙΣ ΑΝΕΠΙΘΥΜΗΤΕΣ ΕΝΕΡΓΕΙΕΣ    ΚΑΤΑ ΤΗN ΛΗΨΗ ΜΣΑΦ</a:t>
            </a:r>
          </a:p>
        </p:txBody>
      </p:sp>
      <p:sp>
        <p:nvSpPr>
          <p:cNvPr id="7398" name="Shape 7398"/>
          <p:cNvSpPr/>
          <p:nvPr/>
        </p:nvSpPr>
        <p:spPr>
          <a:xfrm>
            <a:off x="877887" y="3757612"/>
            <a:ext cx="7656512" cy="88900"/>
          </a:xfrm>
          <a:prstGeom prst="rect">
            <a:avLst/>
          </a:prstGeom>
          <a:solidFill>
            <a:srgbClr val="00B050"/>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403" name="Shape 7403"/>
        <p:cNvGrpSpPr/>
        <p:nvPr/>
      </p:nvGrpSpPr>
      <p:grpSpPr>
        <a:xfrm>
          <a:off x="0" y="0"/>
          <a:ext cx="0" cy="0"/>
          <a:chOff x="0" y="0"/>
          <a:chExt cx="0" cy="0"/>
        </a:xfrm>
      </p:grpSpPr>
      <p:cxnSp>
        <p:nvCxnSpPr>
          <p:cNvPr id="7404" name="Shape 7404"/>
          <p:cNvCxnSpPr/>
          <p:nvPr/>
        </p:nvCxnSpPr>
        <p:spPr>
          <a:xfrm>
            <a:off x="685800" y="2333625"/>
            <a:ext cx="2933700" cy="0"/>
          </a:xfrm>
          <a:prstGeom prst="straightConnector1">
            <a:avLst/>
          </a:prstGeom>
          <a:noFill/>
          <a:ln cap="flat" cmpd="sng" w="28575">
            <a:solidFill>
              <a:schemeClr val="dk2"/>
            </a:solidFill>
            <a:prstDash val="solid"/>
            <a:round/>
            <a:headEnd len="med" w="med" type="none"/>
            <a:tailEnd len="med" w="med" type="none"/>
          </a:ln>
        </p:spPr>
      </p:cxnSp>
      <p:cxnSp>
        <p:nvCxnSpPr>
          <p:cNvPr id="7405" name="Shape 7405"/>
          <p:cNvCxnSpPr/>
          <p:nvPr/>
        </p:nvCxnSpPr>
        <p:spPr>
          <a:xfrm>
            <a:off x="6172200" y="2333625"/>
            <a:ext cx="2305050" cy="0"/>
          </a:xfrm>
          <a:prstGeom prst="straightConnector1">
            <a:avLst/>
          </a:prstGeom>
          <a:noFill/>
          <a:ln cap="flat" cmpd="sng" w="28575">
            <a:solidFill>
              <a:schemeClr val="dk2"/>
            </a:solidFill>
            <a:prstDash val="solid"/>
            <a:round/>
            <a:headEnd len="med" w="med" type="none"/>
            <a:tailEnd len="med" w="med" type="none"/>
          </a:ln>
        </p:spPr>
      </p:cxnSp>
      <p:cxnSp>
        <p:nvCxnSpPr>
          <p:cNvPr id="7406" name="Shape 7406"/>
          <p:cNvCxnSpPr/>
          <p:nvPr/>
        </p:nvCxnSpPr>
        <p:spPr>
          <a:xfrm>
            <a:off x="676275" y="5543550"/>
            <a:ext cx="3324225" cy="0"/>
          </a:xfrm>
          <a:prstGeom prst="straightConnector1">
            <a:avLst/>
          </a:prstGeom>
          <a:noFill/>
          <a:ln cap="flat" cmpd="sng" w="28575">
            <a:solidFill>
              <a:schemeClr val="dk2"/>
            </a:solidFill>
            <a:prstDash val="solid"/>
            <a:round/>
            <a:headEnd len="med" w="med" type="none"/>
            <a:tailEnd len="med" w="med" type="none"/>
          </a:ln>
        </p:spPr>
      </p:cxnSp>
      <p:cxnSp>
        <p:nvCxnSpPr>
          <p:cNvPr id="7407" name="Shape 7407"/>
          <p:cNvCxnSpPr/>
          <p:nvPr/>
        </p:nvCxnSpPr>
        <p:spPr>
          <a:xfrm>
            <a:off x="5772150" y="5543550"/>
            <a:ext cx="2676525" cy="0"/>
          </a:xfrm>
          <a:prstGeom prst="straightConnector1">
            <a:avLst/>
          </a:prstGeom>
          <a:noFill/>
          <a:ln cap="flat" cmpd="sng" w="28575">
            <a:solidFill>
              <a:schemeClr val="dk2"/>
            </a:solidFill>
            <a:prstDash val="solid"/>
            <a:round/>
            <a:headEnd len="med" w="med" type="none"/>
            <a:tailEnd len="med" w="med" type="none"/>
          </a:ln>
        </p:spPr>
      </p:cxnSp>
      <p:pic>
        <p:nvPicPr>
          <p:cNvPr descr="cell_lilatest" id="7408" name="Shape 7408"/>
          <p:cNvPicPr preferRelativeResize="0"/>
          <p:nvPr/>
        </p:nvPicPr>
        <p:blipFill rotWithShape="1">
          <a:blip r:embed="rId3">
            <a:alphaModFix/>
          </a:blip>
          <a:srcRect b="0" l="0" r="0" t="0"/>
          <a:stretch/>
        </p:blipFill>
        <p:spPr>
          <a:xfrm>
            <a:off x="1457325" y="1952625"/>
            <a:ext cx="6873875" cy="3867149"/>
          </a:xfrm>
          <a:prstGeom prst="rect">
            <a:avLst/>
          </a:prstGeom>
          <a:noFill/>
          <a:ln>
            <a:noFill/>
          </a:ln>
        </p:spPr>
      </p:pic>
      <p:sp>
        <p:nvSpPr>
          <p:cNvPr id="7409" name="Shape 7409"/>
          <p:cNvSpPr txBox="1"/>
          <p:nvPr>
            <p:ph type="title"/>
          </p:nvPr>
        </p:nvSpPr>
        <p:spPr>
          <a:xfrm>
            <a:off x="0" y="188913"/>
            <a:ext cx="9144000" cy="1287462"/>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3200" u="none" cap="none" strike="noStrike">
                <a:solidFill>
                  <a:srgbClr val="FF6600"/>
                </a:solidFill>
                <a:latin typeface="Calibri"/>
                <a:ea typeface="Calibri"/>
                <a:cs typeface="Calibri"/>
                <a:sym typeface="Calibri"/>
              </a:rPr>
              <a:t>Οι ανταγωνιστές των H2-υποδοχέων αναστέλλουν το σήμα διέγερσης της αντλίας πρωτονίων</a:t>
            </a:r>
          </a:p>
        </p:txBody>
      </p:sp>
      <p:sp>
        <p:nvSpPr>
          <p:cNvPr id="7410" name="Shape 7410"/>
          <p:cNvSpPr txBox="1"/>
          <p:nvPr/>
        </p:nvSpPr>
        <p:spPr>
          <a:xfrm>
            <a:off x="4467225" y="1609725"/>
            <a:ext cx="542925" cy="396874"/>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2000">
                <a:solidFill>
                  <a:schemeClr val="lt1"/>
                </a:solidFill>
                <a:latin typeface="Arial"/>
                <a:ea typeface="Arial"/>
                <a:cs typeface="Arial"/>
                <a:sym typeface="Arial"/>
              </a:rPr>
              <a:t>H</a:t>
            </a:r>
            <a:r>
              <a:rPr b="1" baseline="30000" lang="el-GR" sz="2000">
                <a:solidFill>
                  <a:schemeClr val="lt1"/>
                </a:solidFill>
                <a:latin typeface="Arial"/>
                <a:ea typeface="Arial"/>
                <a:cs typeface="Arial"/>
                <a:sym typeface="Arial"/>
              </a:rPr>
              <a:t>+</a:t>
            </a:r>
          </a:p>
        </p:txBody>
      </p:sp>
      <p:sp>
        <p:nvSpPr>
          <p:cNvPr id="7411" name="Shape 7411"/>
          <p:cNvSpPr txBox="1"/>
          <p:nvPr/>
        </p:nvSpPr>
        <p:spPr>
          <a:xfrm>
            <a:off x="4267200" y="2562225"/>
            <a:ext cx="1647824" cy="366713"/>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chemeClr val="lt1"/>
                </a:solidFill>
                <a:latin typeface="Arial"/>
                <a:ea typeface="Arial"/>
                <a:cs typeface="Arial"/>
                <a:sym typeface="Arial"/>
              </a:rPr>
              <a:t>Acid secretion</a:t>
            </a:r>
          </a:p>
        </p:txBody>
      </p:sp>
      <p:sp>
        <p:nvSpPr>
          <p:cNvPr id="7412" name="Shape 7412"/>
          <p:cNvSpPr txBox="1"/>
          <p:nvPr/>
        </p:nvSpPr>
        <p:spPr>
          <a:xfrm>
            <a:off x="4972050" y="3762375"/>
            <a:ext cx="2181224" cy="835025"/>
          </a:xfrm>
          <a:prstGeom prst="rect">
            <a:avLst/>
          </a:prstGeom>
          <a:solidFill>
            <a:schemeClr val="dk1"/>
          </a:solidFill>
          <a:ln cap="flat" cmpd="sng" w="9525">
            <a:solidFill>
              <a:schemeClr val="lt1"/>
            </a:solidFill>
            <a:prstDash val="solid"/>
            <a:miter/>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SzPct val="25000"/>
              <a:buNone/>
            </a:pPr>
            <a:r>
              <a:rPr lang="el-GR" sz="1600">
                <a:solidFill>
                  <a:schemeClr val="lt1"/>
                </a:solidFill>
                <a:latin typeface="Arial"/>
                <a:ea typeface="Arial"/>
                <a:cs typeface="Arial"/>
                <a:sym typeface="Arial"/>
              </a:rPr>
              <a:t>Signal transduction</a:t>
            </a:r>
            <a:br>
              <a:rPr lang="el-GR" sz="1600">
                <a:solidFill>
                  <a:schemeClr val="lt1"/>
                </a:solidFill>
                <a:latin typeface="Arial"/>
                <a:ea typeface="Arial"/>
                <a:cs typeface="Arial"/>
                <a:sym typeface="Arial"/>
              </a:rPr>
            </a:br>
            <a:r>
              <a:rPr lang="el-GR" sz="1600">
                <a:solidFill>
                  <a:schemeClr val="lt1"/>
                </a:solidFill>
                <a:latin typeface="Arial"/>
                <a:ea typeface="Arial"/>
                <a:cs typeface="Arial"/>
                <a:sym typeface="Arial"/>
              </a:rPr>
              <a:t> to activate </a:t>
            </a:r>
            <a:br>
              <a:rPr lang="el-GR" sz="1600">
                <a:solidFill>
                  <a:schemeClr val="lt1"/>
                </a:solidFill>
                <a:latin typeface="Arial"/>
                <a:ea typeface="Arial"/>
                <a:cs typeface="Arial"/>
                <a:sym typeface="Arial"/>
              </a:rPr>
            </a:br>
            <a:r>
              <a:rPr lang="el-GR" sz="1600">
                <a:solidFill>
                  <a:schemeClr val="lt1"/>
                </a:solidFill>
                <a:latin typeface="Arial"/>
                <a:ea typeface="Arial"/>
                <a:cs typeface="Arial"/>
                <a:sym typeface="Arial"/>
              </a:rPr>
              <a:t>proton pump</a:t>
            </a:r>
          </a:p>
        </p:txBody>
      </p:sp>
      <p:sp>
        <p:nvSpPr>
          <p:cNvPr id="7413" name="Shape 7413"/>
          <p:cNvSpPr txBox="1"/>
          <p:nvPr/>
        </p:nvSpPr>
        <p:spPr>
          <a:xfrm>
            <a:off x="6619875" y="2543175"/>
            <a:ext cx="2524124" cy="366713"/>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chemeClr val="lt1"/>
                </a:solidFill>
                <a:latin typeface="Arial"/>
                <a:ea typeface="Arial"/>
                <a:cs typeface="Arial"/>
                <a:sym typeface="Arial"/>
              </a:rPr>
              <a:t>Τοιχωματικό κύτταρο</a:t>
            </a:r>
          </a:p>
        </p:txBody>
      </p:sp>
      <p:sp>
        <p:nvSpPr>
          <p:cNvPr id="7414" name="Shape 7414"/>
          <p:cNvSpPr txBox="1"/>
          <p:nvPr/>
        </p:nvSpPr>
        <p:spPr>
          <a:xfrm>
            <a:off x="5029200" y="5505450"/>
            <a:ext cx="2333625" cy="366713"/>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chemeClr val="lt1"/>
                </a:solidFill>
                <a:latin typeface="Arial"/>
                <a:ea typeface="Arial"/>
                <a:cs typeface="Arial"/>
                <a:sym typeface="Arial"/>
              </a:rPr>
              <a:t>Histamine receptor</a:t>
            </a:r>
          </a:p>
        </p:txBody>
      </p:sp>
      <p:sp>
        <p:nvSpPr>
          <p:cNvPr id="7415" name="Shape 7415"/>
          <p:cNvSpPr txBox="1"/>
          <p:nvPr/>
        </p:nvSpPr>
        <p:spPr>
          <a:xfrm>
            <a:off x="5029200" y="5862637"/>
            <a:ext cx="3962399" cy="366711"/>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chemeClr val="lt1"/>
                </a:solidFill>
                <a:latin typeface="Arial"/>
                <a:ea typeface="Arial"/>
                <a:cs typeface="Arial"/>
                <a:sym typeface="Arial"/>
              </a:rPr>
              <a:t>Histamine receptor antagonist</a:t>
            </a:r>
          </a:p>
        </p:txBody>
      </p:sp>
      <p:sp>
        <p:nvSpPr>
          <p:cNvPr id="7416" name="Shape 7416"/>
          <p:cNvSpPr txBox="1"/>
          <p:nvPr/>
        </p:nvSpPr>
        <p:spPr>
          <a:xfrm>
            <a:off x="5029200" y="6238875"/>
            <a:ext cx="1376363" cy="366713"/>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chemeClr val="lt1"/>
                </a:solidFill>
                <a:latin typeface="Arial"/>
                <a:ea typeface="Arial"/>
                <a:cs typeface="Arial"/>
                <a:sym typeface="Arial"/>
              </a:rPr>
              <a:t>Histamine</a:t>
            </a:r>
          </a:p>
        </p:txBody>
      </p:sp>
      <p:sp>
        <p:nvSpPr>
          <p:cNvPr id="7417" name="Shape 7417"/>
          <p:cNvSpPr/>
          <p:nvPr/>
        </p:nvSpPr>
        <p:spPr>
          <a:xfrm>
            <a:off x="4686300" y="3295650"/>
            <a:ext cx="161925" cy="161925"/>
          </a:xfrm>
          <a:prstGeom prst="ellipse">
            <a:avLst/>
          </a:prstGeom>
          <a:noFill/>
          <a:ln cap="flat" cmpd="sng" w="28575">
            <a:solidFill>
              <a:schemeClr val="dk2"/>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18" name="Shape 7418"/>
          <p:cNvSpPr/>
          <p:nvPr/>
        </p:nvSpPr>
        <p:spPr>
          <a:xfrm>
            <a:off x="4829175" y="6227762"/>
            <a:ext cx="204787" cy="363536"/>
          </a:xfrm>
          <a:prstGeom prst="upArrow">
            <a:avLst>
              <a:gd fmla="val 50000" name="adj1"/>
              <a:gd fmla="val 44380" name="adj2"/>
            </a:avLst>
          </a:prstGeom>
          <a:solidFill>
            <a:schemeClr val="lt1"/>
          </a:solidFill>
          <a:ln cap="flat" cmpd="sng" w="9525">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None/>
            </a:pPr>
            <a:r>
              <a:t/>
            </a:r>
            <a:endParaRPr sz="2000">
              <a:solidFill>
                <a:schemeClr val="lt1"/>
              </a:solidFill>
              <a:latin typeface="Times New Roman"/>
              <a:ea typeface="Times New Roman"/>
              <a:cs typeface="Times New Roman"/>
              <a:sym typeface="Times New Roman"/>
            </a:endParaRPr>
          </a:p>
        </p:txBody>
      </p:sp>
      <p:sp>
        <p:nvSpPr>
          <p:cNvPr id="7419" name="Shape 7419"/>
          <p:cNvSpPr/>
          <p:nvPr/>
        </p:nvSpPr>
        <p:spPr>
          <a:xfrm rot="2534317">
            <a:off x="4743450" y="5819775"/>
            <a:ext cx="380999" cy="361949"/>
          </a:xfrm>
          <a:prstGeom prst="plus">
            <a:avLst>
              <a:gd fmla="val 37616" name="adj"/>
            </a:avLst>
          </a:prstGeom>
          <a:solidFill>
            <a:srgbClr val="B30F41"/>
          </a:solidFill>
          <a:ln cap="flat" cmpd="sng" w="9525">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20" name="Shape 7420"/>
          <p:cNvSpPr/>
          <p:nvPr/>
        </p:nvSpPr>
        <p:spPr>
          <a:xfrm>
            <a:off x="4752975" y="5457825"/>
            <a:ext cx="352425" cy="363538"/>
          </a:xfrm>
          <a:prstGeom prst="triangle">
            <a:avLst>
              <a:gd fmla="val 50000" name="adj"/>
            </a:avLst>
          </a:prstGeom>
          <a:solidFill>
            <a:schemeClr val="lt1"/>
          </a:solidFill>
          <a:ln cap="flat" cmpd="sng" w="9525">
            <a:solidFill>
              <a:schemeClr val="dk1"/>
            </a:solidFill>
            <a:prstDash val="solid"/>
            <a:miter/>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21" name="Shape 7421"/>
          <p:cNvSpPr txBox="1"/>
          <p:nvPr/>
        </p:nvSpPr>
        <p:spPr>
          <a:xfrm>
            <a:off x="1114425" y="5753100"/>
            <a:ext cx="3657600" cy="336549"/>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600">
                <a:solidFill>
                  <a:schemeClr val="lt1"/>
                </a:solidFill>
                <a:latin typeface="Arial"/>
                <a:ea typeface="Arial"/>
                <a:cs typeface="Arial"/>
                <a:sym typeface="Arial"/>
              </a:rPr>
              <a:t>Αναστολή των υποδοχέων ισταμίνης</a:t>
            </a:r>
          </a:p>
        </p:txBody>
      </p:sp>
      <p:sp>
        <p:nvSpPr>
          <p:cNvPr id="7422" name="Shape 7422"/>
          <p:cNvSpPr/>
          <p:nvPr/>
        </p:nvSpPr>
        <p:spPr>
          <a:xfrm>
            <a:off x="4260850" y="1990725"/>
            <a:ext cx="387350" cy="1304924"/>
          </a:xfrm>
          <a:custGeom>
            <a:pathLst>
              <a:path extrusionOk="0" h="120000" w="120000">
                <a:moveTo>
                  <a:pt x="120000" y="120000"/>
                </a:moveTo>
                <a:cubicBezTo>
                  <a:pt x="61967" y="105401"/>
                  <a:pt x="3934" y="90948"/>
                  <a:pt x="1967" y="70948"/>
                </a:cubicBezTo>
                <a:cubicBezTo>
                  <a:pt x="0" y="50948"/>
                  <a:pt x="54098" y="25401"/>
                  <a:pt x="108196" y="0"/>
                </a:cubicBezTo>
              </a:path>
            </a:pathLst>
          </a:custGeom>
          <a:noFill/>
          <a:ln cap="flat" cmpd="sng" w="76200">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cxnSp>
        <p:nvCxnSpPr>
          <p:cNvPr id="7423" name="Shape 7423"/>
          <p:cNvCxnSpPr/>
          <p:nvPr/>
        </p:nvCxnSpPr>
        <p:spPr>
          <a:xfrm rot="10800000">
            <a:off x="4791074" y="3524250"/>
            <a:ext cx="142875" cy="1819274"/>
          </a:xfrm>
          <a:prstGeom prst="straightConnector1">
            <a:avLst/>
          </a:prstGeom>
          <a:noFill/>
          <a:ln cap="flat" cmpd="sng" w="57150">
            <a:solidFill>
              <a:srgbClr val="B30F41"/>
            </a:solidFill>
            <a:prstDash val="dash"/>
            <a:round/>
            <a:headEnd len="med" w="med" type="none"/>
            <a:tailEnd len="lg" w="lg" type="triangle"/>
          </a:ln>
        </p:spPr>
      </p:cxnSp>
      <p:sp>
        <p:nvSpPr>
          <p:cNvPr id="7424" name="Shape 7424"/>
          <p:cNvSpPr txBox="1"/>
          <p:nvPr/>
        </p:nvSpPr>
        <p:spPr>
          <a:xfrm>
            <a:off x="5686425" y="1438275"/>
            <a:ext cx="2701925" cy="396874"/>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b="1" lang="el-GR" sz="2000">
                <a:solidFill>
                  <a:schemeClr val="lt1"/>
                </a:solidFill>
                <a:latin typeface="Arial"/>
                <a:ea typeface="Arial"/>
                <a:cs typeface="Arial"/>
                <a:sym typeface="Arial"/>
              </a:rPr>
              <a:t>Γαστρικός αυλός</a:t>
            </a:r>
          </a:p>
        </p:txBody>
      </p:sp>
      <p:sp>
        <p:nvSpPr>
          <p:cNvPr id="7425" name="Shape 7425"/>
          <p:cNvSpPr txBox="1"/>
          <p:nvPr/>
        </p:nvSpPr>
        <p:spPr>
          <a:xfrm>
            <a:off x="6762750" y="6315075"/>
            <a:ext cx="1571624" cy="4572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1" lang="el-GR" sz="2400">
                <a:solidFill>
                  <a:schemeClr val="lt1"/>
                </a:solidFill>
                <a:latin typeface="Arial"/>
                <a:ea typeface="Arial"/>
                <a:cs typeface="Arial"/>
                <a:sym typeface="Arial"/>
              </a:rPr>
              <a:t>Αίμα</a:t>
            </a:r>
          </a:p>
        </p:txBody>
      </p:sp>
      <p:sp>
        <p:nvSpPr>
          <p:cNvPr id="7426" name="Shape 7426"/>
          <p:cNvSpPr txBox="1"/>
          <p:nvPr/>
        </p:nvSpPr>
        <p:spPr>
          <a:xfrm>
            <a:off x="5114925" y="3267075"/>
            <a:ext cx="1595438" cy="346074"/>
          </a:xfrm>
          <a:prstGeom prst="rect">
            <a:avLst/>
          </a:prstGeom>
          <a:solidFill>
            <a:schemeClr val="dk1"/>
          </a:solidFill>
          <a:ln cap="flat" cmpd="sng" w="9525">
            <a:solidFill>
              <a:schemeClr val="lt1"/>
            </a:solidFill>
            <a:prstDash val="solid"/>
            <a:miter/>
            <a:headEnd len="med" w="med" type="none"/>
            <a:tailEnd len="med" w="med" type="none"/>
          </a:ln>
        </p:spPr>
        <p:txBody>
          <a:bodyPr anchorCtr="0" anchor="t" bIns="45700" lIns="91425" rIns="91425" tIns="45700">
            <a:noAutofit/>
          </a:bodyPr>
          <a:lstStyle/>
          <a:p>
            <a:pPr indent="0" lvl="0" marL="0" marR="0" rtl="0" algn="l">
              <a:spcBef>
                <a:spcPts val="0"/>
              </a:spcBef>
              <a:spcAft>
                <a:spcPts val="0"/>
              </a:spcAft>
              <a:buSzPct val="25000"/>
              <a:buNone/>
            </a:pPr>
            <a:r>
              <a:rPr lang="el-GR" sz="1600">
                <a:solidFill>
                  <a:schemeClr val="lt1"/>
                </a:solidFill>
                <a:latin typeface="Arial"/>
                <a:ea typeface="Arial"/>
                <a:cs typeface="Arial"/>
                <a:sym typeface="Arial"/>
              </a:rPr>
              <a:t>Proton pump</a:t>
            </a: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431" name="Shape 7431"/>
        <p:cNvGrpSpPr/>
        <p:nvPr/>
      </p:nvGrpSpPr>
      <p:grpSpPr>
        <a:xfrm>
          <a:off x="0" y="0"/>
          <a:ext cx="0" cy="0"/>
          <a:chOff x="0" y="0"/>
          <a:chExt cx="0" cy="0"/>
        </a:xfrm>
      </p:grpSpPr>
      <p:cxnSp>
        <p:nvCxnSpPr>
          <p:cNvPr id="7432" name="Shape 7432"/>
          <p:cNvCxnSpPr/>
          <p:nvPr/>
        </p:nvCxnSpPr>
        <p:spPr>
          <a:xfrm>
            <a:off x="685800" y="2333625"/>
            <a:ext cx="2933700" cy="0"/>
          </a:xfrm>
          <a:prstGeom prst="straightConnector1">
            <a:avLst/>
          </a:prstGeom>
          <a:noFill/>
          <a:ln cap="flat" cmpd="sng" w="28575">
            <a:solidFill>
              <a:schemeClr val="dk2"/>
            </a:solidFill>
            <a:prstDash val="solid"/>
            <a:round/>
            <a:headEnd len="med" w="med" type="none"/>
            <a:tailEnd len="med" w="med" type="none"/>
          </a:ln>
        </p:spPr>
      </p:cxnSp>
      <p:cxnSp>
        <p:nvCxnSpPr>
          <p:cNvPr id="7433" name="Shape 7433"/>
          <p:cNvCxnSpPr/>
          <p:nvPr/>
        </p:nvCxnSpPr>
        <p:spPr>
          <a:xfrm>
            <a:off x="6172200" y="2333625"/>
            <a:ext cx="2305050" cy="0"/>
          </a:xfrm>
          <a:prstGeom prst="straightConnector1">
            <a:avLst/>
          </a:prstGeom>
          <a:noFill/>
          <a:ln cap="flat" cmpd="sng" w="28575">
            <a:solidFill>
              <a:schemeClr val="dk2"/>
            </a:solidFill>
            <a:prstDash val="solid"/>
            <a:round/>
            <a:headEnd len="med" w="med" type="none"/>
            <a:tailEnd len="med" w="med" type="none"/>
          </a:ln>
        </p:spPr>
      </p:cxnSp>
      <p:cxnSp>
        <p:nvCxnSpPr>
          <p:cNvPr id="7434" name="Shape 7434"/>
          <p:cNvCxnSpPr/>
          <p:nvPr/>
        </p:nvCxnSpPr>
        <p:spPr>
          <a:xfrm>
            <a:off x="676275" y="5543550"/>
            <a:ext cx="3324225" cy="0"/>
          </a:xfrm>
          <a:prstGeom prst="straightConnector1">
            <a:avLst/>
          </a:prstGeom>
          <a:noFill/>
          <a:ln cap="flat" cmpd="sng" w="28575">
            <a:solidFill>
              <a:schemeClr val="dk2"/>
            </a:solidFill>
            <a:prstDash val="solid"/>
            <a:round/>
            <a:headEnd len="med" w="med" type="none"/>
            <a:tailEnd len="med" w="med" type="none"/>
          </a:ln>
        </p:spPr>
      </p:cxnSp>
      <p:cxnSp>
        <p:nvCxnSpPr>
          <p:cNvPr id="7435" name="Shape 7435"/>
          <p:cNvCxnSpPr/>
          <p:nvPr/>
        </p:nvCxnSpPr>
        <p:spPr>
          <a:xfrm>
            <a:off x="5772150" y="5543550"/>
            <a:ext cx="2676525" cy="0"/>
          </a:xfrm>
          <a:prstGeom prst="straightConnector1">
            <a:avLst/>
          </a:prstGeom>
          <a:noFill/>
          <a:ln cap="flat" cmpd="sng" w="28575">
            <a:solidFill>
              <a:schemeClr val="dk2"/>
            </a:solidFill>
            <a:prstDash val="solid"/>
            <a:round/>
            <a:headEnd len="med" w="med" type="none"/>
            <a:tailEnd len="med" w="med" type="none"/>
          </a:ln>
        </p:spPr>
      </p:cxnSp>
      <p:pic>
        <p:nvPicPr>
          <p:cNvPr descr="cell_lilatest" id="7436" name="Shape 7436"/>
          <p:cNvPicPr preferRelativeResize="0"/>
          <p:nvPr/>
        </p:nvPicPr>
        <p:blipFill rotWithShape="1">
          <a:blip r:embed="rId3">
            <a:alphaModFix/>
          </a:blip>
          <a:srcRect b="0" l="0" r="0" t="0"/>
          <a:stretch/>
        </p:blipFill>
        <p:spPr>
          <a:xfrm>
            <a:off x="1457325" y="1952625"/>
            <a:ext cx="6873875" cy="3867149"/>
          </a:xfrm>
          <a:prstGeom prst="rect">
            <a:avLst/>
          </a:prstGeom>
          <a:noFill/>
          <a:ln>
            <a:noFill/>
          </a:ln>
        </p:spPr>
      </p:pic>
      <p:sp>
        <p:nvSpPr>
          <p:cNvPr id="7437" name="Shape 7437"/>
          <p:cNvSpPr txBox="1"/>
          <p:nvPr>
            <p:ph type="title"/>
          </p:nvPr>
        </p:nvSpPr>
        <p:spPr>
          <a:xfrm>
            <a:off x="0" y="0"/>
            <a:ext cx="9144000" cy="1417638"/>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3200" u="none" cap="none" strike="noStrike">
                <a:solidFill>
                  <a:srgbClr val="FF6600"/>
                </a:solidFill>
                <a:latin typeface="Calibri"/>
                <a:ea typeface="Calibri"/>
                <a:cs typeface="Calibri"/>
                <a:sym typeface="Calibri"/>
              </a:rPr>
              <a:t>Τα PPI’s ελέγχουν την έκκριση του οξέος μέσω της αναστολής της αντλίας πρωτονίων</a:t>
            </a:r>
          </a:p>
        </p:txBody>
      </p:sp>
      <p:sp>
        <p:nvSpPr>
          <p:cNvPr id="7438" name="Shape 7438"/>
          <p:cNvSpPr txBox="1"/>
          <p:nvPr/>
        </p:nvSpPr>
        <p:spPr>
          <a:xfrm>
            <a:off x="4714875" y="2000250"/>
            <a:ext cx="1441449" cy="915987"/>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chemeClr val="lt1"/>
                </a:solidFill>
                <a:latin typeface="Arial"/>
                <a:ea typeface="Arial"/>
                <a:cs typeface="Arial"/>
                <a:sym typeface="Arial"/>
              </a:rPr>
              <a:t>Inhibition </a:t>
            </a:r>
            <a:br>
              <a:rPr lang="el-GR" sz="1800">
                <a:solidFill>
                  <a:schemeClr val="lt1"/>
                </a:solidFill>
                <a:latin typeface="Arial"/>
                <a:ea typeface="Arial"/>
                <a:cs typeface="Arial"/>
                <a:sym typeface="Arial"/>
              </a:rPr>
            </a:br>
            <a:r>
              <a:rPr lang="el-GR" sz="1800">
                <a:solidFill>
                  <a:schemeClr val="lt1"/>
                </a:solidFill>
                <a:latin typeface="Arial"/>
                <a:ea typeface="Arial"/>
                <a:cs typeface="Arial"/>
                <a:sym typeface="Arial"/>
              </a:rPr>
              <a:t>of acid </a:t>
            </a:r>
            <a:br>
              <a:rPr lang="el-GR" sz="1800">
                <a:solidFill>
                  <a:schemeClr val="lt1"/>
                </a:solidFill>
                <a:latin typeface="Arial"/>
                <a:ea typeface="Arial"/>
                <a:cs typeface="Arial"/>
                <a:sym typeface="Arial"/>
              </a:rPr>
            </a:br>
            <a:r>
              <a:rPr lang="el-GR" sz="1800">
                <a:solidFill>
                  <a:schemeClr val="lt1"/>
                </a:solidFill>
                <a:latin typeface="Arial"/>
                <a:ea typeface="Arial"/>
                <a:cs typeface="Arial"/>
                <a:sym typeface="Arial"/>
              </a:rPr>
              <a:t>secretion</a:t>
            </a:r>
          </a:p>
        </p:txBody>
      </p:sp>
      <p:sp>
        <p:nvSpPr>
          <p:cNvPr id="7439" name="Shape 7439"/>
          <p:cNvSpPr/>
          <p:nvPr/>
        </p:nvSpPr>
        <p:spPr>
          <a:xfrm>
            <a:off x="3914775" y="4352925"/>
            <a:ext cx="125412" cy="125412"/>
          </a:xfrm>
          <a:prstGeom prst="ellipse">
            <a:avLst/>
          </a:prstGeom>
          <a:solidFill>
            <a:srgbClr val="56008C"/>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40" name="Shape 7440"/>
          <p:cNvSpPr/>
          <p:nvPr/>
        </p:nvSpPr>
        <p:spPr>
          <a:xfrm>
            <a:off x="4057650" y="4257675"/>
            <a:ext cx="125412" cy="125412"/>
          </a:xfrm>
          <a:prstGeom prst="ellipse">
            <a:avLst/>
          </a:prstGeom>
          <a:solidFill>
            <a:srgbClr val="56008C"/>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41" name="Shape 7441"/>
          <p:cNvSpPr/>
          <p:nvPr/>
        </p:nvSpPr>
        <p:spPr>
          <a:xfrm>
            <a:off x="4067175" y="4410075"/>
            <a:ext cx="125412" cy="125412"/>
          </a:xfrm>
          <a:prstGeom prst="ellipse">
            <a:avLst/>
          </a:prstGeom>
          <a:solidFill>
            <a:srgbClr val="56008C"/>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42" name="Shape 7442"/>
          <p:cNvSpPr/>
          <p:nvPr/>
        </p:nvSpPr>
        <p:spPr>
          <a:xfrm>
            <a:off x="4152900" y="2857500"/>
            <a:ext cx="161925" cy="161925"/>
          </a:xfrm>
          <a:prstGeom prst="ellipse">
            <a:avLst/>
          </a:prstGeom>
          <a:noFill/>
          <a:ln cap="flat" cmpd="sng" w="28575">
            <a:solidFill>
              <a:schemeClr val="dk2"/>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43" name="Shape 7443"/>
          <p:cNvSpPr txBox="1"/>
          <p:nvPr/>
        </p:nvSpPr>
        <p:spPr>
          <a:xfrm>
            <a:off x="3924300" y="5029200"/>
            <a:ext cx="1800225" cy="641350"/>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lang="el-GR" sz="1800">
                <a:solidFill>
                  <a:schemeClr val="lt1"/>
                </a:solidFill>
                <a:latin typeface="Arial"/>
                <a:ea typeface="Arial"/>
                <a:cs typeface="Arial"/>
                <a:sym typeface="Arial"/>
              </a:rPr>
              <a:t>Τοιχωματικό κύτταρο</a:t>
            </a:r>
          </a:p>
        </p:txBody>
      </p:sp>
      <p:sp>
        <p:nvSpPr>
          <p:cNvPr id="7444" name="Shape 7444"/>
          <p:cNvSpPr txBox="1"/>
          <p:nvPr/>
        </p:nvSpPr>
        <p:spPr>
          <a:xfrm>
            <a:off x="6343650" y="4886325"/>
            <a:ext cx="1571624" cy="64135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chemeClr val="lt1"/>
                </a:solidFill>
                <a:latin typeface="Arial"/>
                <a:ea typeface="Arial"/>
                <a:cs typeface="Arial"/>
                <a:sym typeface="Arial"/>
              </a:rPr>
              <a:t>Canalicular</a:t>
            </a:r>
            <a:br>
              <a:rPr lang="el-GR" sz="1800">
                <a:solidFill>
                  <a:schemeClr val="lt1"/>
                </a:solidFill>
                <a:latin typeface="Arial"/>
                <a:ea typeface="Arial"/>
                <a:cs typeface="Arial"/>
                <a:sym typeface="Arial"/>
              </a:rPr>
            </a:br>
            <a:r>
              <a:rPr lang="el-GR" sz="1800">
                <a:solidFill>
                  <a:schemeClr val="lt1"/>
                </a:solidFill>
                <a:latin typeface="Arial"/>
                <a:ea typeface="Arial"/>
                <a:cs typeface="Arial"/>
                <a:sym typeface="Arial"/>
              </a:rPr>
              <a:t>space</a:t>
            </a:r>
          </a:p>
        </p:txBody>
      </p:sp>
      <p:sp>
        <p:nvSpPr>
          <p:cNvPr id="7445" name="Shape 7445"/>
          <p:cNvSpPr txBox="1"/>
          <p:nvPr/>
        </p:nvSpPr>
        <p:spPr>
          <a:xfrm>
            <a:off x="1247775" y="1695450"/>
            <a:ext cx="1504949" cy="366713"/>
          </a:xfrm>
          <a:prstGeom prst="rect">
            <a:avLst/>
          </a:prstGeom>
          <a:noFill/>
          <a:ln>
            <a:noFill/>
          </a:ln>
        </p:spPr>
        <p:txBody>
          <a:bodyPr anchorCtr="0" anchor="t" bIns="45700" lIns="91425" rIns="91425" tIns="45700">
            <a:noAutofit/>
          </a:bodyPr>
          <a:lstStyle/>
          <a:p>
            <a:pPr indent="0" lvl="0" marL="0" marR="0" rtl="0" algn="r">
              <a:spcBef>
                <a:spcPts val="0"/>
              </a:spcBef>
              <a:spcAft>
                <a:spcPts val="0"/>
              </a:spcAft>
              <a:buSzPct val="25000"/>
              <a:buNone/>
            </a:pPr>
            <a:r>
              <a:rPr lang="el-GR" sz="1800">
                <a:solidFill>
                  <a:schemeClr val="lt1"/>
                </a:solidFill>
                <a:latin typeface="Arial"/>
                <a:ea typeface="Arial"/>
                <a:cs typeface="Arial"/>
                <a:sym typeface="Arial"/>
              </a:rPr>
              <a:t>Proton pump</a:t>
            </a:r>
          </a:p>
        </p:txBody>
      </p:sp>
      <p:sp>
        <p:nvSpPr>
          <p:cNvPr id="7446" name="Shape 7446"/>
          <p:cNvSpPr txBox="1"/>
          <p:nvPr/>
        </p:nvSpPr>
        <p:spPr>
          <a:xfrm>
            <a:off x="1047750" y="2514600"/>
            <a:ext cx="1504949" cy="641350"/>
          </a:xfrm>
          <a:prstGeom prst="rect">
            <a:avLst/>
          </a:prstGeom>
          <a:noFill/>
          <a:ln>
            <a:noFill/>
          </a:ln>
        </p:spPr>
        <p:txBody>
          <a:bodyPr anchorCtr="0" anchor="t" bIns="45700" lIns="91425" rIns="91425" tIns="45700">
            <a:noAutofit/>
          </a:bodyPr>
          <a:lstStyle/>
          <a:p>
            <a:pPr indent="0" lvl="0" marL="0" marR="0" rtl="0" algn="r">
              <a:spcBef>
                <a:spcPts val="0"/>
              </a:spcBef>
              <a:spcAft>
                <a:spcPts val="0"/>
              </a:spcAft>
              <a:buSzPct val="25000"/>
              <a:buNone/>
            </a:pPr>
            <a:r>
              <a:rPr lang="el-GR" sz="1800">
                <a:solidFill>
                  <a:schemeClr val="lt1"/>
                </a:solidFill>
                <a:latin typeface="Arial"/>
                <a:ea typeface="Arial"/>
                <a:cs typeface="Arial"/>
                <a:sym typeface="Arial"/>
              </a:rPr>
              <a:t>Inhibition of proton pump</a:t>
            </a:r>
          </a:p>
        </p:txBody>
      </p:sp>
      <p:sp>
        <p:nvSpPr>
          <p:cNvPr id="7447" name="Shape 7447"/>
          <p:cNvSpPr txBox="1"/>
          <p:nvPr/>
        </p:nvSpPr>
        <p:spPr>
          <a:xfrm>
            <a:off x="1047750" y="3448050"/>
            <a:ext cx="1504949" cy="366713"/>
          </a:xfrm>
          <a:prstGeom prst="rect">
            <a:avLst/>
          </a:prstGeom>
          <a:noFill/>
          <a:ln>
            <a:noFill/>
          </a:ln>
        </p:spPr>
        <p:txBody>
          <a:bodyPr anchorCtr="0" anchor="t" bIns="45700" lIns="91425" rIns="91425" tIns="45700">
            <a:noAutofit/>
          </a:bodyPr>
          <a:lstStyle/>
          <a:p>
            <a:pPr indent="0" lvl="0" marL="0" marR="0" rtl="0" algn="r">
              <a:spcBef>
                <a:spcPts val="0"/>
              </a:spcBef>
              <a:spcAft>
                <a:spcPts val="0"/>
              </a:spcAft>
              <a:buSzPct val="25000"/>
              <a:buNone/>
            </a:pPr>
            <a:r>
              <a:rPr lang="el-GR" sz="1800">
                <a:solidFill>
                  <a:schemeClr val="lt1"/>
                </a:solidFill>
                <a:latin typeface="Arial"/>
                <a:ea typeface="Arial"/>
                <a:cs typeface="Arial"/>
                <a:sym typeface="Arial"/>
              </a:rPr>
              <a:t>Activation</a:t>
            </a:r>
          </a:p>
        </p:txBody>
      </p:sp>
      <p:cxnSp>
        <p:nvCxnSpPr>
          <p:cNvPr id="7448" name="Shape 7448"/>
          <p:cNvCxnSpPr/>
          <p:nvPr/>
        </p:nvCxnSpPr>
        <p:spPr>
          <a:xfrm>
            <a:off x="2571750" y="2762250"/>
            <a:ext cx="1219199" cy="0"/>
          </a:xfrm>
          <a:prstGeom prst="straightConnector1">
            <a:avLst/>
          </a:prstGeom>
          <a:noFill/>
          <a:ln cap="flat" cmpd="sng" w="38100">
            <a:solidFill>
              <a:srgbClr val="56008C"/>
            </a:solidFill>
            <a:prstDash val="dash"/>
            <a:round/>
            <a:headEnd len="med" w="med" type="none"/>
            <a:tailEnd len="med" w="med" type="none"/>
          </a:ln>
        </p:spPr>
      </p:cxnSp>
      <p:cxnSp>
        <p:nvCxnSpPr>
          <p:cNvPr id="7449" name="Shape 7449"/>
          <p:cNvCxnSpPr/>
          <p:nvPr/>
        </p:nvCxnSpPr>
        <p:spPr>
          <a:xfrm>
            <a:off x="2571750" y="3019425"/>
            <a:ext cx="1638300" cy="0"/>
          </a:xfrm>
          <a:prstGeom prst="straightConnector1">
            <a:avLst/>
          </a:prstGeom>
          <a:noFill/>
          <a:ln cap="flat" cmpd="sng" w="38100">
            <a:solidFill>
              <a:srgbClr val="56008C"/>
            </a:solidFill>
            <a:prstDash val="dash"/>
            <a:round/>
            <a:headEnd len="med" w="med" type="none"/>
            <a:tailEnd len="med" w="med" type="none"/>
          </a:ln>
        </p:spPr>
      </p:cxnSp>
      <p:cxnSp>
        <p:nvCxnSpPr>
          <p:cNvPr id="7450" name="Shape 7450"/>
          <p:cNvCxnSpPr/>
          <p:nvPr/>
        </p:nvCxnSpPr>
        <p:spPr>
          <a:xfrm>
            <a:off x="2571750" y="3457575"/>
            <a:ext cx="1571624" cy="0"/>
          </a:xfrm>
          <a:prstGeom prst="straightConnector1">
            <a:avLst/>
          </a:prstGeom>
          <a:noFill/>
          <a:ln cap="flat" cmpd="sng" w="38100">
            <a:solidFill>
              <a:srgbClr val="56008C"/>
            </a:solidFill>
            <a:prstDash val="dash"/>
            <a:round/>
            <a:headEnd len="med" w="med" type="none"/>
            <a:tailEnd len="med" w="med" type="none"/>
          </a:ln>
        </p:spPr>
      </p:cxnSp>
      <p:cxnSp>
        <p:nvCxnSpPr>
          <p:cNvPr id="7451" name="Shape 7451"/>
          <p:cNvCxnSpPr/>
          <p:nvPr/>
        </p:nvCxnSpPr>
        <p:spPr>
          <a:xfrm>
            <a:off x="2571750" y="3838575"/>
            <a:ext cx="1543049" cy="0"/>
          </a:xfrm>
          <a:prstGeom prst="straightConnector1">
            <a:avLst/>
          </a:prstGeom>
          <a:noFill/>
          <a:ln cap="flat" cmpd="sng" w="38100">
            <a:solidFill>
              <a:srgbClr val="56008C"/>
            </a:solidFill>
            <a:prstDash val="dash"/>
            <a:round/>
            <a:headEnd len="med" w="med" type="none"/>
            <a:tailEnd len="med" w="med" type="none"/>
          </a:ln>
        </p:spPr>
      </p:cxnSp>
      <p:cxnSp>
        <p:nvCxnSpPr>
          <p:cNvPr id="7452" name="Shape 7452"/>
          <p:cNvCxnSpPr/>
          <p:nvPr/>
        </p:nvCxnSpPr>
        <p:spPr>
          <a:xfrm>
            <a:off x="2728913" y="1924050"/>
            <a:ext cx="1336675" cy="771524"/>
          </a:xfrm>
          <a:prstGeom prst="straightConnector1">
            <a:avLst/>
          </a:prstGeom>
          <a:noFill/>
          <a:ln cap="flat" cmpd="sng" w="38100">
            <a:solidFill>
              <a:schemeClr val="lt1"/>
            </a:solidFill>
            <a:prstDash val="solid"/>
            <a:round/>
            <a:headEnd len="med" w="med" type="none"/>
            <a:tailEnd len="lg" w="lg" type="triangle"/>
          </a:ln>
        </p:spPr>
      </p:cxnSp>
      <p:sp>
        <p:nvSpPr>
          <p:cNvPr id="7453" name="Shape 7453"/>
          <p:cNvSpPr txBox="1"/>
          <p:nvPr/>
        </p:nvSpPr>
        <p:spPr>
          <a:xfrm>
            <a:off x="771525" y="4171950"/>
            <a:ext cx="1781175" cy="366713"/>
          </a:xfrm>
          <a:prstGeom prst="rect">
            <a:avLst/>
          </a:prstGeom>
          <a:noFill/>
          <a:ln>
            <a:noFill/>
          </a:ln>
        </p:spPr>
        <p:txBody>
          <a:bodyPr anchorCtr="0" anchor="t" bIns="45700" lIns="91425" rIns="91425" tIns="45700">
            <a:noAutofit/>
          </a:bodyPr>
          <a:lstStyle/>
          <a:p>
            <a:pPr indent="0" lvl="0" marL="0" marR="0" rtl="0" algn="r">
              <a:spcBef>
                <a:spcPts val="0"/>
              </a:spcBef>
              <a:spcAft>
                <a:spcPts val="0"/>
              </a:spcAft>
              <a:buSzPct val="25000"/>
              <a:buNone/>
            </a:pPr>
            <a:r>
              <a:rPr lang="el-GR" sz="1800">
                <a:solidFill>
                  <a:schemeClr val="lt1"/>
                </a:solidFill>
                <a:latin typeface="Arial"/>
                <a:ea typeface="Arial"/>
                <a:cs typeface="Arial"/>
                <a:sym typeface="Arial"/>
              </a:rPr>
              <a:t>Concentration</a:t>
            </a:r>
          </a:p>
        </p:txBody>
      </p:sp>
      <p:cxnSp>
        <p:nvCxnSpPr>
          <p:cNvPr id="7454" name="Shape 7454"/>
          <p:cNvCxnSpPr/>
          <p:nvPr/>
        </p:nvCxnSpPr>
        <p:spPr>
          <a:xfrm>
            <a:off x="2571750" y="4219575"/>
            <a:ext cx="1571624" cy="0"/>
          </a:xfrm>
          <a:prstGeom prst="straightConnector1">
            <a:avLst/>
          </a:prstGeom>
          <a:noFill/>
          <a:ln cap="flat" cmpd="sng" w="38100">
            <a:solidFill>
              <a:srgbClr val="56008C"/>
            </a:solidFill>
            <a:prstDash val="dash"/>
            <a:round/>
            <a:headEnd len="med" w="med" type="none"/>
            <a:tailEnd len="med" w="med" type="none"/>
          </a:ln>
        </p:spPr>
      </p:cxnSp>
      <p:cxnSp>
        <p:nvCxnSpPr>
          <p:cNvPr id="7455" name="Shape 7455"/>
          <p:cNvCxnSpPr/>
          <p:nvPr/>
        </p:nvCxnSpPr>
        <p:spPr>
          <a:xfrm>
            <a:off x="2571750" y="4552950"/>
            <a:ext cx="1571624" cy="0"/>
          </a:xfrm>
          <a:prstGeom prst="straightConnector1">
            <a:avLst/>
          </a:prstGeom>
          <a:noFill/>
          <a:ln cap="flat" cmpd="sng" w="38100">
            <a:solidFill>
              <a:srgbClr val="56008C"/>
            </a:solidFill>
            <a:prstDash val="dash"/>
            <a:round/>
            <a:headEnd len="med" w="med" type="none"/>
            <a:tailEnd len="med" w="med" type="none"/>
          </a:ln>
        </p:spPr>
      </p:cxnSp>
      <p:sp>
        <p:nvSpPr>
          <p:cNvPr id="7456" name="Shape 7456"/>
          <p:cNvSpPr/>
          <p:nvPr/>
        </p:nvSpPr>
        <p:spPr>
          <a:xfrm>
            <a:off x="3343275" y="5943600"/>
            <a:ext cx="125412" cy="125412"/>
          </a:xfrm>
          <a:prstGeom prst="ellipse">
            <a:avLst/>
          </a:prstGeom>
          <a:solidFill>
            <a:srgbClr val="56008C"/>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57" name="Shape 7457"/>
          <p:cNvSpPr/>
          <p:nvPr/>
        </p:nvSpPr>
        <p:spPr>
          <a:xfrm>
            <a:off x="3086100" y="6096000"/>
            <a:ext cx="125412" cy="125412"/>
          </a:xfrm>
          <a:prstGeom prst="ellipse">
            <a:avLst/>
          </a:prstGeom>
          <a:solidFill>
            <a:srgbClr val="56008C"/>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58" name="Shape 7458"/>
          <p:cNvSpPr/>
          <p:nvPr/>
        </p:nvSpPr>
        <p:spPr>
          <a:xfrm>
            <a:off x="3067050" y="5924550"/>
            <a:ext cx="125412" cy="125412"/>
          </a:xfrm>
          <a:prstGeom prst="ellipse">
            <a:avLst/>
          </a:prstGeom>
          <a:solidFill>
            <a:srgbClr val="56008C"/>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59" name="Shape 7459"/>
          <p:cNvSpPr/>
          <p:nvPr/>
        </p:nvSpPr>
        <p:spPr>
          <a:xfrm>
            <a:off x="2847975" y="6038850"/>
            <a:ext cx="125412" cy="125412"/>
          </a:xfrm>
          <a:prstGeom prst="ellipse">
            <a:avLst/>
          </a:prstGeom>
          <a:solidFill>
            <a:srgbClr val="56008C"/>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60" name="Shape 7460"/>
          <p:cNvSpPr/>
          <p:nvPr/>
        </p:nvSpPr>
        <p:spPr>
          <a:xfrm>
            <a:off x="2838450" y="6219825"/>
            <a:ext cx="125412" cy="125412"/>
          </a:xfrm>
          <a:prstGeom prst="ellipse">
            <a:avLst/>
          </a:prstGeom>
          <a:solidFill>
            <a:srgbClr val="56008C"/>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61" name="Shape 7461"/>
          <p:cNvSpPr/>
          <p:nvPr/>
        </p:nvSpPr>
        <p:spPr>
          <a:xfrm>
            <a:off x="2647950" y="6181725"/>
            <a:ext cx="125412" cy="125412"/>
          </a:xfrm>
          <a:prstGeom prst="ellipse">
            <a:avLst/>
          </a:prstGeom>
          <a:solidFill>
            <a:srgbClr val="56008C"/>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62" name="Shape 7462"/>
          <p:cNvSpPr txBox="1"/>
          <p:nvPr/>
        </p:nvSpPr>
        <p:spPr>
          <a:xfrm>
            <a:off x="819150" y="5753100"/>
            <a:ext cx="1781175" cy="641350"/>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lang="el-GR" sz="1800">
                <a:solidFill>
                  <a:schemeClr val="lt1"/>
                </a:solidFill>
                <a:latin typeface="Arial"/>
                <a:ea typeface="Arial"/>
                <a:cs typeface="Arial"/>
                <a:sym typeface="Arial"/>
              </a:rPr>
              <a:t>PPI</a:t>
            </a:r>
            <a:br>
              <a:rPr lang="el-GR" sz="1800">
                <a:solidFill>
                  <a:schemeClr val="lt1"/>
                </a:solidFill>
                <a:latin typeface="Arial"/>
                <a:ea typeface="Arial"/>
                <a:cs typeface="Arial"/>
                <a:sym typeface="Arial"/>
              </a:rPr>
            </a:br>
            <a:r>
              <a:rPr lang="el-GR" sz="1800">
                <a:solidFill>
                  <a:schemeClr val="lt1"/>
                </a:solidFill>
                <a:latin typeface="Arial"/>
                <a:ea typeface="Arial"/>
                <a:cs typeface="Arial"/>
                <a:sym typeface="Arial"/>
              </a:rPr>
              <a:t>(inactive)</a:t>
            </a:r>
          </a:p>
        </p:txBody>
      </p:sp>
      <p:sp>
        <p:nvSpPr>
          <p:cNvPr id="7463" name="Shape 7463"/>
          <p:cNvSpPr txBox="1"/>
          <p:nvPr/>
        </p:nvSpPr>
        <p:spPr>
          <a:xfrm>
            <a:off x="5686425" y="1438275"/>
            <a:ext cx="2557463" cy="396874"/>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b="1" lang="el-GR" sz="2000">
                <a:solidFill>
                  <a:schemeClr val="lt1"/>
                </a:solidFill>
                <a:latin typeface="Arial"/>
                <a:ea typeface="Arial"/>
                <a:cs typeface="Arial"/>
                <a:sym typeface="Arial"/>
              </a:rPr>
              <a:t>Γαστρικός αυλός</a:t>
            </a:r>
          </a:p>
        </p:txBody>
      </p:sp>
      <p:cxnSp>
        <p:nvCxnSpPr>
          <p:cNvPr id="7464" name="Shape 7464"/>
          <p:cNvCxnSpPr/>
          <p:nvPr/>
        </p:nvCxnSpPr>
        <p:spPr>
          <a:xfrm>
            <a:off x="4391025" y="2333625"/>
            <a:ext cx="203199" cy="352425"/>
          </a:xfrm>
          <a:prstGeom prst="straightConnector1">
            <a:avLst/>
          </a:prstGeom>
          <a:noFill/>
          <a:ln cap="flat" cmpd="sng" w="38100">
            <a:solidFill>
              <a:schemeClr val="lt1"/>
            </a:solidFill>
            <a:prstDash val="solid"/>
            <a:round/>
            <a:headEnd len="med" w="med" type="none"/>
            <a:tailEnd len="med" w="med" type="none"/>
          </a:ln>
        </p:spPr>
      </p:cxnSp>
      <p:cxnSp>
        <p:nvCxnSpPr>
          <p:cNvPr id="7465" name="Shape 7465"/>
          <p:cNvCxnSpPr/>
          <p:nvPr/>
        </p:nvCxnSpPr>
        <p:spPr>
          <a:xfrm rot="5519977">
            <a:off x="4381500" y="2333624"/>
            <a:ext cx="203199" cy="352424"/>
          </a:xfrm>
          <a:prstGeom prst="straightConnector1">
            <a:avLst/>
          </a:prstGeom>
          <a:noFill/>
          <a:ln cap="flat" cmpd="sng" w="38100">
            <a:solidFill>
              <a:schemeClr val="lt1"/>
            </a:solidFill>
            <a:prstDash val="solid"/>
            <a:round/>
            <a:headEnd len="med" w="med" type="none"/>
            <a:tailEnd len="med" w="med" type="none"/>
          </a:ln>
        </p:spPr>
      </p:cxnSp>
      <p:cxnSp>
        <p:nvCxnSpPr>
          <p:cNvPr id="7466" name="Shape 7466"/>
          <p:cNvCxnSpPr/>
          <p:nvPr/>
        </p:nvCxnSpPr>
        <p:spPr>
          <a:xfrm flipH="1" rot="10800000">
            <a:off x="3257550" y="4600575"/>
            <a:ext cx="720724" cy="1247774"/>
          </a:xfrm>
          <a:prstGeom prst="straightConnector1">
            <a:avLst/>
          </a:prstGeom>
          <a:noFill/>
          <a:ln cap="flat" cmpd="sng" w="38100">
            <a:solidFill>
              <a:srgbClr val="4F9500"/>
            </a:solidFill>
            <a:prstDash val="solid"/>
            <a:round/>
            <a:headEnd len="med" w="med" type="none"/>
            <a:tailEnd len="lg" w="lg" type="triangle"/>
          </a:ln>
        </p:spPr>
      </p:cxnSp>
      <p:cxnSp>
        <p:nvCxnSpPr>
          <p:cNvPr id="7467" name="Shape 7467"/>
          <p:cNvCxnSpPr/>
          <p:nvPr/>
        </p:nvCxnSpPr>
        <p:spPr>
          <a:xfrm flipH="1" rot="-10120732">
            <a:off x="4219575" y="3047999"/>
            <a:ext cx="1588" cy="371474"/>
          </a:xfrm>
          <a:prstGeom prst="straightConnector1">
            <a:avLst/>
          </a:prstGeom>
          <a:noFill/>
          <a:ln cap="flat" cmpd="sng" w="38100">
            <a:solidFill>
              <a:srgbClr val="4F9500"/>
            </a:solidFill>
            <a:prstDash val="solid"/>
            <a:round/>
            <a:headEnd len="med" w="med" type="none"/>
            <a:tailEnd len="lg" w="lg" type="triangle"/>
          </a:ln>
        </p:spPr>
      </p:cxnSp>
      <p:cxnSp>
        <p:nvCxnSpPr>
          <p:cNvPr id="7468" name="Shape 7468"/>
          <p:cNvCxnSpPr/>
          <p:nvPr/>
        </p:nvCxnSpPr>
        <p:spPr>
          <a:xfrm flipH="1" rot="10284700">
            <a:off x="4324350" y="2009775"/>
            <a:ext cx="446087" cy="771524"/>
          </a:xfrm>
          <a:prstGeom prst="straightConnector1">
            <a:avLst/>
          </a:prstGeom>
          <a:noFill/>
          <a:ln cap="flat" cmpd="sng" w="38100">
            <a:solidFill>
              <a:schemeClr val="lt1"/>
            </a:solidFill>
            <a:prstDash val="solid"/>
            <a:round/>
            <a:headEnd len="med" w="med" type="none"/>
            <a:tailEnd len="lg" w="lg" type="triangle"/>
          </a:ln>
        </p:spPr>
      </p:cxnSp>
      <p:cxnSp>
        <p:nvCxnSpPr>
          <p:cNvPr id="7469" name="Shape 7469"/>
          <p:cNvCxnSpPr/>
          <p:nvPr/>
        </p:nvCxnSpPr>
        <p:spPr>
          <a:xfrm flipH="1" rot="10800000">
            <a:off x="4060825" y="3830637"/>
            <a:ext cx="101599" cy="379412"/>
          </a:xfrm>
          <a:prstGeom prst="straightConnector1">
            <a:avLst/>
          </a:prstGeom>
          <a:noFill/>
          <a:ln cap="flat" cmpd="sng" w="38100">
            <a:solidFill>
              <a:srgbClr val="4F9500"/>
            </a:solidFill>
            <a:prstDash val="solid"/>
            <a:round/>
            <a:headEnd len="med" w="med" type="none"/>
            <a:tailEnd len="lg" w="lg" type="triangle"/>
          </a:ln>
        </p:spPr>
      </p:cxnSp>
      <p:sp>
        <p:nvSpPr>
          <p:cNvPr id="7470" name="Shape 7470"/>
          <p:cNvSpPr txBox="1"/>
          <p:nvPr/>
        </p:nvSpPr>
        <p:spPr>
          <a:xfrm>
            <a:off x="4467225" y="1609725"/>
            <a:ext cx="542925" cy="396874"/>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2000">
                <a:solidFill>
                  <a:schemeClr val="lt1"/>
                </a:solidFill>
                <a:latin typeface="Arial"/>
                <a:ea typeface="Arial"/>
                <a:cs typeface="Arial"/>
                <a:sym typeface="Arial"/>
              </a:rPr>
              <a:t>H</a:t>
            </a:r>
            <a:r>
              <a:rPr b="1" baseline="30000" lang="el-GR" sz="2000">
                <a:solidFill>
                  <a:schemeClr val="lt1"/>
                </a:solidFill>
                <a:latin typeface="Arial"/>
                <a:ea typeface="Arial"/>
                <a:cs typeface="Arial"/>
                <a:sym typeface="Arial"/>
              </a:rPr>
              <a:t>+</a:t>
            </a:r>
          </a:p>
        </p:txBody>
      </p:sp>
      <p:sp>
        <p:nvSpPr>
          <p:cNvPr id="7471" name="Shape 7471"/>
          <p:cNvSpPr/>
          <p:nvPr/>
        </p:nvSpPr>
        <p:spPr>
          <a:xfrm>
            <a:off x="3905250" y="3571875"/>
            <a:ext cx="209549" cy="184149"/>
          </a:xfrm>
          <a:prstGeom prst="triangle">
            <a:avLst>
              <a:gd fmla="val 50000" name="adj"/>
            </a:avLst>
          </a:prstGeom>
          <a:solidFill>
            <a:srgbClr val="56008C"/>
          </a:solidFill>
          <a:ln cap="flat" cmpd="sng" w="9525">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72" name="Shape 7472"/>
          <p:cNvSpPr/>
          <p:nvPr/>
        </p:nvSpPr>
        <p:spPr>
          <a:xfrm>
            <a:off x="4086225" y="3457575"/>
            <a:ext cx="209549" cy="184149"/>
          </a:xfrm>
          <a:prstGeom prst="triangle">
            <a:avLst>
              <a:gd fmla="val 50000" name="adj"/>
            </a:avLst>
          </a:prstGeom>
          <a:solidFill>
            <a:srgbClr val="56008C"/>
          </a:solidFill>
          <a:ln cap="flat" cmpd="sng" w="9525">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73" name="Shape 7473"/>
          <p:cNvSpPr/>
          <p:nvPr/>
        </p:nvSpPr>
        <p:spPr>
          <a:xfrm>
            <a:off x="4105275" y="3648075"/>
            <a:ext cx="209549" cy="184149"/>
          </a:xfrm>
          <a:prstGeom prst="triangle">
            <a:avLst>
              <a:gd fmla="val 50000" name="adj"/>
            </a:avLst>
          </a:prstGeom>
          <a:solidFill>
            <a:srgbClr val="56008C"/>
          </a:solidFill>
          <a:ln cap="flat" cmpd="sng" w="9525">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74" name="Shape 7474"/>
          <p:cNvSpPr/>
          <p:nvPr/>
        </p:nvSpPr>
        <p:spPr>
          <a:xfrm rot="10800000">
            <a:off x="4124325" y="2733675"/>
            <a:ext cx="209549" cy="184149"/>
          </a:xfrm>
          <a:prstGeom prst="triangle">
            <a:avLst>
              <a:gd fmla="val 50000" name="adj"/>
            </a:avLst>
          </a:prstGeom>
          <a:solidFill>
            <a:srgbClr val="56008C"/>
          </a:solidFill>
          <a:ln cap="flat" cmpd="sng" w="9525">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75" name="Shape 7475"/>
          <p:cNvSpPr txBox="1"/>
          <p:nvPr/>
        </p:nvSpPr>
        <p:spPr>
          <a:xfrm>
            <a:off x="6762750" y="6315075"/>
            <a:ext cx="1571624" cy="4572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1" lang="el-GR" sz="2400">
                <a:solidFill>
                  <a:schemeClr val="lt1"/>
                </a:solidFill>
                <a:latin typeface="Arial"/>
                <a:ea typeface="Arial"/>
                <a:cs typeface="Arial"/>
                <a:sym typeface="Arial"/>
              </a:rPr>
              <a:t>Αίμα</a:t>
            </a: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480" name="Shape 7480"/>
        <p:cNvGrpSpPr/>
        <p:nvPr/>
      </p:nvGrpSpPr>
      <p:grpSpPr>
        <a:xfrm>
          <a:off x="0" y="0"/>
          <a:ext cx="0" cy="0"/>
          <a:chOff x="0" y="0"/>
          <a:chExt cx="0" cy="0"/>
        </a:xfrm>
      </p:grpSpPr>
      <p:sp>
        <p:nvSpPr>
          <p:cNvPr id="7481" name="Shape 7481"/>
          <p:cNvSpPr txBox="1"/>
          <p:nvPr>
            <p:ph type="title"/>
          </p:nvPr>
        </p:nvSpPr>
        <p:spPr>
          <a:xfrm>
            <a:off x="0" y="400050"/>
            <a:ext cx="9132888" cy="1144587"/>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4000" u="none" cap="none" strike="noStrike">
                <a:solidFill>
                  <a:srgbClr val="FF6600"/>
                </a:solidFill>
                <a:latin typeface="Calibri"/>
                <a:ea typeface="Calibri"/>
                <a:cs typeface="Calibri"/>
                <a:sym typeface="Calibri"/>
              </a:rPr>
              <a:t>Η Ομοφωνία της Σαρδηνίας κατέληξε </a:t>
            </a:r>
            <a:br>
              <a:rPr b="1" i="0" lang="el-GR" sz="4000" u="none" cap="none" strike="noStrike">
                <a:solidFill>
                  <a:srgbClr val="FF6600"/>
                </a:solidFill>
                <a:latin typeface="Calibri"/>
                <a:ea typeface="Calibri"/>
                <a:cs typeface="Calibri"/>
                <a:sym typeface="Calibri"/>
              </a:rPr>
            </a:br>
            <a:r>
              <a:rPr b="1" i="0" lang="el-GR" sz="4000" u="none" cap="none" strike="noStrike">
                <a:solidFill>
                  <a:srgbClr val="FF6600"/>
                </a:solidFill>
                <a:latin typeface="Calibri"/>
                <a:ea typeface="Calibri"/>
                <a:cs typeface="Calibri"/>
                <a:sym typeface="Calibri"/>
              </a:rPr>
              <a:t>στο εξής συμπέρασμα:</a:t>
            </a:r>
          </a:p>
        </p:txBody>
      </p:sp>
      <p:sp>
        <p:nvSpPr>
          <p:cNvPr id="7482" name="Shape 7482"/>
          <p:cNvSpPr txBox="1"/>
          <p:nvPr>
            <p:ph idx="1" type="body"/>
          </p:nvPr>
        </p:nvSpPr>
        <p:spPr>
          <a:xfrm>
            <a:off x="457200" y="1600200"/>
            <a:ext cx="8229600" cy="4525963"/>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lt1"/>
              </a:buClr>
              <a:buSzPct val="25000"/>
              <a:buFont typeface="Calibri"/>
              <a:buNone/>
            </a:pPr>
            <a:r>
              <a:rPr b="0" i="0" lang="el-GR" sz="3200" u="none" cap="none" strike="noStrike">
                <a:solidFill>
                  <a:schemeClr val="lt1"/>
                </a:solidFill>
                <a:latin typeface="Calibri"/>
                <a:ea typeface="Calibri"/>
                <a:cs typeface="Calibri"/>
                <a:sym typeface="Calibri"/>
              </a:rPr>
              <a:t>	</a:t>
            </a:r>
          </a:p>
          <a:p>
            <a:pPr indent="-342900" lvl="0" marL="342900" marR="0" rtl="0" algn="l">
              <a:spcBef>
                <a:spcPts val="640"/>
              </a:spcBef>
              <a:spcAft>
                <a:spcPts val="0"/>
              </a:spcAft>
              <a:buClr>
                <a:schemeClr val="lt1"/>
              </a:buClr>
              <a:buSzPct val="25000"/>
              <a:buFont typeface="Calibri"/>
              <a:buNone/>
            </a:pPr>
            <a:r>
              <a:rPr b="0" i="0" lang="el-GR" sz="3200" u="none" cap="none" strike="noStrike">
                <a:solidFill>
                  <a:schemeClr val="lt1"/>
                </a:solidFill>
                <a:latin typeface="Calibri"/>
                <a:ea typeface="Calibri"/>
                <a:cs typeface="Calibri"/>
                <a:sym typeface="Calibri"/>
              </a:rPr>
              <a:t>	</a:t>
            </a:r>
          </a:p>
        </p:txBody>
      </p:sp>
      <p:sp>
        <p:nvSpPr>
          <p:cNvPr id="7483" name="Shape 7483"/>
          <p:cNvSpPr/>
          <p:nvPr/>
        </p:nvSpPr>
        <p:spPr>
          <a:xfrm>
            <a:off x="192088" y="6365875"/>
            <a:ext cx="1968500" cy="258763"/>
          </a:xfrm>
          <a:prstGeom prst="rect">
            <a:avLst/>
          </a:prstGeom>
          <a:noFill/>
          <a:ln>
            <a:noFill/>
          </a:ln>
        </p:spPr>
        <p:txBody>
          <a:bodyPr anchorCtr="0" anchor="t" bIns="45700" lIns="91425" rIns="91425" tIns="45700">
            <a:noAutofit/>
          </a:bodyPr>
          <a:lstStyle/>
          <a:p>
            <a:pPr indent="0" lvl="0" marL="0" marR="0" rtl="0" algn="ctr">
              <a:lnSpc>
                <a:spcPct val="90000"/>
              </a:lnSpc>
              <a:spcBef>
                <a:spcPts val="0"/>
              </a:spcBef>
              <a:spcAft>
                <a:spcPts val="0"/>
              </a:spcAft>
              <a:buClr>
                <a:srgbClr val="46B000"/>
              </a:buClr>
              <a:buSzPct val="25000"/>
              <a:buFont typeface="Noto Sans Symbols"/>
              <a:buNone/>
            </a:pPr>
            <a:r>
              <a:rPr lang="el-GR" sz="1200">
                <a:solidFill>
                  <a:schemeClr val="dk2"/>
                </a:solidFill>
                <a:latin typeface="Arial"/>
                <a:ea typeface="Arial"/>
                <a:cs typeface="Arial"/>
                <a:sym typeface="Arial"/>
              </a:rPr>
              <a:t>Hawkey &amp; Lanas 2001</a:t>
            </a:r>
          </a:p>
        </p:txBody>
      </p:sp>
      <p:sp>
        <p:nvSpPr>
          <p:cNvPr id="7484" name="Shape 7484"/>
          <p:cNvSpPr/>
          <p:nvPr/>
        </p:nvSpPr>
        <p:spPr>
          <a:xfrm>
            <a:off x="381000" y="1905000"/>
            <a:ext cx="8458200" cy="4392612"/>
          </a:xfrm>
          <a:prstGeom prst="bevel">
            <a:avLst>
              <a:gd fmla="val 2968" name="adj"/>
            </a:avLst>
          </a:prstGeom>
          <a:solidFill>
            <a:srgbClr val="CBD3D3"/>
          </a:solidFill>
          <a:ln cap="flat" cmpd="sng" w="12700">
            <a:solidFill>
              <a:srgbClr val="42136C"/>
            </a:solidFill>
            <a:prstDash val="solid"/>
            <a:miter/>
            <a:headEnd len="med" w="med" type="none"/>
            <a:tailEnd len="med" w="med" type="none"/>
          </a:ln>
        </p:spPr>
        <p:txBody>
          <a:bodyPr anchorCtr="0" anchor="ctr" bIns="45700" lIns="91425" rIns="91425" tIns="45700">
            <a:noAutofit/>
          </a:bodyPr>
          <a:lstStyle/>
          <a:p>
            <a:pPr indent="0" lvl="0" marL="0" marR="0" rtl="0" algn="ctr">
              <a:lnSpc>
                <a:spcPct val="90000"/>
              </a:lnSpc>
              <a:spcBef>
                <a:spcPts val="0"/>
              </a:spcBef>
              <a:spcAft>
                <a:spcPts val="0"/>
              </a:spcAft>
              <a:buClr>
                <a:srgbClr val="46B000"/>
              </a:buClr>
              <a:buSzPct val="25000"/>
              <a:buFont typeface="Noto Sans Symbols"/>
              <a:buNone/>
            </a:pPr>
            <a:r>
              <a:rPr b="1" lang="el-GR" sz="3600">
                <a:solidFill>
                  <a:schemeClr val="dk1"/>
                </a:solidFill>
                <a:latin typeface="Calibri"/>
                <a:ea typeface="Calibri"/>
                <a:cs typeface="Calibri"/>
                <a:sym typeface="Calibri"/>
              </a:rPr>
              <a:t>“… είναι το επίπεδο της καταστολής</a:t>
            </a:r>
          </a:p>
          <a:p>
            <a:pPr indent="0" lvl="0" marL="0" marR="0" rtl="0" algn="ctr">
              <a:lnSpc>
                <a:spcPct val="90000"/>
              </a:lnSpc>
              <a:spcBef>
                <a:spcPts val="1440"/>
              </a:spcBef>
              <a:spcAft>
                <a:spcPts val="0"/>
              </a:spcAft>
              <a:buClr>
                <a:srgbClr val="46B000"/>
              </a:buClr>
              <a:buSzPct val="25000"/>
              <a:buFont typeface="Noto Sans Symbols"/>
              <a:buNone/>
            </a:pPr>
            <a:r>
              <a:rPr b="1" lang="el-GR" sz="3600">
                <a:solidFill>
                  <a:schemeClr val="dk1"/>
                </a:solidFill>
                <a:latin typeface="Calibri"/>
                <a:ea typeface="Calibri"/>
                <a:cs typeface="Calibri"/>
                <a:sym typeface="Calibri"/>
              </a:rPr>
              <a:t>της όξινης γαστρικής έκκρισης και </a:t>
            </a:r>
          </a:p>
          <a:p>
            <a:pPr indent="0" lvl="0" marL="0" marR="0" rtl="0" algn="ctr">
              <a:lnSpc>
                <a:spcPct val="90000"/>
              </a:lnSpc>
              <a:spcBef>
                <a:spcPts val="1440"/>
              </a:spcBef>
              <a:spcAft>
                <a:spcPts val="0"/>
              </a:spcAft>
              <a:buClr>
                <a:srgbClr val="46B000"/>
              </a:buClr>
              <a:buSzPct val="25000"/>
              <a:buFont typeface="Noto Sans Symbols"/>
              <a:buNone/>
            </a:pPr>
            <a:r>
              <a:rPr b="1" lang="el-GR" sz="3600">
                <a:solidFill>
                  <a:schemeClr val="dk1"/>
                </a:solidFill>
                <a:latin typeface="Calibri"/>
                <a:ea typeface="Calibri"/>
                <a:cs typeface="Calibri"/>
                <a:sym typeface="Calibri"/>
              </a:rPr>
              <a:t>όχι μία ειδική δράση αυτής της κατη- </a:t>
            </a:r>
          </a:p>
          <a:p>
            <a:pPr indent="0" lvl="0" marL="0" marR="0" rtl="0" algn="ctr">
              <a:lnSpc>
                <a:spcPct val="90000"/>
              </a:lnSpc>
              <a:spcBef>
                <a:spcPts val="1440"/>
              </a:spcBef>
              <a:spcAft>
                <a:spcPts val="0"/>
              </a:spcAft>
              <a:buClr>
                <a:srgbClr val="46B000"/>
              </a:buClr>
              <a:buSzPct val="25000"/>
              <a:buFont typeface="Noto Sans Symbols"/>
              <a:buNone/>
            </a:pPr>
            <a:r>
              <a:rPr b="1" lang="el-GR" sz="3600">
                <a:solidFill>
                  <a:schemeClr val="dk1"/>
                </a:solidFill>
                <a:latin typeface="Calibri"/>
                <a:ea typeface="Calibri"/>
                <a:cs typeface="Calibri"/>
                <a:sym typeface="Calibri"/>
              </a:rPr>
              <a:t>γορίας των φαρμάκων που καθορίζει</a:t>
            </a:r>
          </a:p>
          <a:p>
            <a:pPr indent="0" lvl="0" marL="0" marR="0" rtl="0" algn="ctr">
              <a:lnSpc>
                <a:spcPct val="90000"/>
              </a:lnSpc>
              <a:spcBef>
                <a:spcPts val="1440"/>
              </a:spcBef>
              <a:spcAft>
                <a:spcPts val="0"/>
              </a:spcAft>
              <a:buClr>
                <a:srgbClr val="46B000"/>
              </a:buClr>
              <a:buSzPct val="25000"/>
              <a:buFont typeface="Noto Sans Symbols"/>
              <a:buNone/>
            </a:pPr>
            <a:r>
              <a:rPr b="1" lang="el-GR" sz="3600">
                <a:solidFill>
                  <a:schemeClr val="dk1"/>
                </a:solidFill>
                <a:latin typeface="Calibri"/>
                <a:ea typeface="Calibri"/>
                <a:cs typeface="Calibri"/>
                <a:sym typeface="Calibri"/>
              </a:rPr>
              <a:t>την αποτελεσματικότητα των PPIs.”</a:t>
            </a: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489" name="Shape 7489"/>
        <p:cNvGrpSpPr/>
        <p:nvPr/>
      </p:nvGrpSpPr>
      <p:grpSpPr>
        <a:xfrm>
          <a:off x="0" y="0"/>
          <a:ext cx="0" cy="0"/>
          <a:chOff x="0" y="0"/>
          <a:chExt cx="0" cy="0"/>
        </a:xfrm>
      </p:grpSpPr>
      <p:sp>
        <p:nvSpPr>
          <p:cNvPr id="7490" name="Shape 7490"/>
          <p:cNvSpPr txBox="1"/>
          <p:nvPr>
            <p:ph type="title"/>
          </p:nvPr>
        </p:nvSpPr>
        <p:spPr>
          <a:xfrm>
            <a:off x="0" y="274637"/>
            <a:ext cx="91440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3200" u="none" cap="none" strike="noStrike">
                <a:solidFill>
                  <a:srgbClr val="FF6600"/>
                </a:solidFill>
                <a:latin typeface="Calibri"/>
                <a:ea typeface="Calibri"/>
                <a:cs typeface="Calibri"/>
                <a:sym typeface="Calibri"/>
              </a:rPr>
              <a:t>PPI’s και ανταγωνιστές </a:t>
            </a:r>
            <a:br>
              <a:rPr b="1" i="0" lang="el-GR" sz="3200" u="none" cap="none" strike="noStrike">
                <a:solidFill>
                  <a:srgbClr val="FF6600"/>
                </a:solidFill>
                <a:latin typeface="Calibri"/>
                <a:ea typeface="Calibri"/>
                <a:cs typeface="Calibri"/>
                <a:sym typeface="Calibri"/>
              </a:rPr>
            </a:br>
            <a:r>
              <a:rPr b="1" i="0" lang="el-GR" sz="3200" u="none" cap="none" strike="noStrike">
                <a:solidFill>
                  <a:srgbClr val="FF6600"/>
                </a:solidFill>
                <a:latin typeface="Calibri"/>
                <a:ea typeface="Calibri"/>
                <a:cs typeface="Calibri"/>
                <a:sym typeface="Calibri"/>
              </a:rPr>
              <a:t>H2-υποδοχέων στην πρόληψη του έλκους </a:t>
            </a:r>
          </a:p>
        </p:txBody>
      </p:sp>
      <p:sp>
        <p:nvSpPr>
          <p:cNvPr id="7491" name="Shape 7491"/>
          <p:cNvSpPr txBox="1"/>
          <p:nvPr/>
        </p:nvSpPr>
        <p:spPr>
          <a:xfrm>
            <a:off x="5926137" y="6565900"/>
            <a:ext cx="2324099" cy="258763"/>
          </a:xfrm>
          <a:prstGeom prst="rect">
            <a:avLst/>
          </a:prstGeom>
          <a:noFill/>
          <a:ln>
            <a:noFill/>
          </a:ln>
        </p:spPr>
        <p:txBody>
          <a:bodyPr anchorCtr="0" anchor="t" bIns="45700" lIns="91425" rIns="91425" tIns="45700">
            <a:noAutofit/>
          </a:bodyPr>
          <a:lstStyle/>
          <a:p>
            <a:pPr indent="0" lvl="0" marL="0" marR="0" rtl="0" algn="ctr">
              <a:lnSpc>
                <a:spcPct val="90000"/>
              </a:lnSpc>
              <a:spcBef>
                <a:spcPts val="0"/>
              </a:spcBef>
              <a:spcAft>
                <a:spcPts val="0"/>
              </a:spcAft>
              <a:buSzPct val="25000"/>
              <a:buNone/>
            </a:pPr>
            <a:r>
              <a:rPr lang="el-GR" sz="1200">
                <a:solidFill>
                  <a:schemeClr val="dk2"/>
                </a:solidFill>
                <a:latin typeface="Arial"/>
                <a:ea typeface="Arial"/>
                <a:cs typeface="Arial"/>
                <a:sym typeface="Arial"/>
              </a:rPr>
              <a:t>Yeomans et al 1998</a:t>
            </a:r>
          </a:p>
        </p:txBody>
      </p:sp>
      <p:sp>
        <p:nvSpPr>
          <p:cNvPr id="7492" name="Shape 7492"/>
          <p:cNvSpPr/>
          <p:nvPr/>
        </p:nvSpPr>
        <p:spPr>
          <a:xfrm>
            <a:off x="6586538" y="2022475"/>
            <a:ext cx="331786" cy="215899"/>
          </a:xfrm>
          <a:prstGeom prst="rect">
            <a:avLst/>
          </a:prstGeom>
          <a:gradFill>
            <a:gsLst>
              <a:gs pos="0">
                <a:srgbClr val="B3B36B"/>
              </a:gs>
              <a:gs pos="50000">
                <a:schemeClr val="lt2"/>
              </a:gs>
              <a:gs pos="100000">
                <a:srgbClr val="B3B36B"/>
              </a:gs>
            </a:gsLst>
            <a:lin ang="0" scaled="0"/>
          </a:gra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93" name="Shape 7493"/>
          <p:cNvSpPr/>
          <p:nvPr/>
        </p:nvSpPr>
        <p:spPr>
          <a:xfrm>
            <a:off x="6596063" y="2517775"/>
            <a:ext cx="331786" cy="215899"/>
          </a:xfrm>
          <a:prstGeom prst="rect">
            <a:avLst/>
          </a:prstGeom>
          <a:gradFill>
            <a:gsLst>
              <a:gs pos="0">
                <a:srgbClr val="00B3B3"/>
              </a:gs>
              <a:gs pos="50000">
                <a:schemeClr val="hlink"/>
              </a:gs>
              <a:gs pos="100000">
                <a:srgbClr val="00B3B3"/>
              </a:gs>
            </a:gsLst>
            <a:lin ang="0" scaled="0"/>
          </a:gra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94" name="Shape 7494"/>
          <p:cNvSpPr txBox="1"/>
          <p:nvPr/>
        </p:nvSpPr>
        <p:spPr>
          <a:xfrm>
            <a:off x="6904038" y="1897063"/>
            <a:ext cx="1714500" cy="366711"/>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chemeClr val="lt1"/>
                </a:solidFill>
                <a:latin typeface="Arial"/>
                <a:ea typeface="Arial"/>
                <a:cs typeface="Arial"/>
                <a:sym typeface="Arial"/>
              </a:rPr>
              <a:t>γαστρικό έλκος</a:t>
            </a:r>
          </a:p>
        </p:txBody>
      </p:sp>
      <p:sp>
        <p:nvSpPr>
          <p:cNvPr id="7495" name="Shape 7495"/>
          <p:cNvSpPr txBox="1"/>
          <p:nvPr/>
        </p:nvSpPr>
        <p:spPr>
          <a:xfrm>
            <a:off x="6875463" y="2428875"/>
            <a:ext cx="2339975" cy="336549"/>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600">
                <a:solidFill>
                  <a:schemeClr val="lt1"/>
                </a:solidFill>
                <a:latin typeface="Arial"/>
                <a:ea typeface="Arial"/>
                <a:cs typeface="Arial"/>
                <a:sym typeface="Arial"/>
              </a:rPr>
              <a:t>12/δακτυλικό έλκος</a:t>
            </a:r>
          </a:p>
        </p:txBody>
      </p:sp>
      <p:cxnSp>
        <p:nvCxnSpPr>
          <p:cNvPr id="7496" name="Shape 7496"/>
          <p:cNvCxnSpPr/>
          <p:nvPr/>
        </p:nvCxnSpPr>
        <p:spPr>
          <a:xfrm>
            <a:off x="1047750" y="2493963"/>
            <a:ext cx="0" cy="3082924"/>
          </a:xfrm>
          <a:prstGeom prst="straightConnector1">
            <a:avLst/>
          </a:prstGeom>
          <a:noFill/>
          <a:ln cap="flat" cmpd="sng" w="28575">
            <a:solidFill>
              <a:schemeClr val="lt1"/>
            </a:solidFill>
            <a:prstDash val="solid"/>
            <a:round/>
            <a:headEnd len="med" w="med" type="none"/>
            <a:tailEnd len="med" w="med" type="none"/>
          </a:ln>
        </p:spPr>
      </p:cxnSp>
      <p:sp>
        <p:nvSpPr>
          <p:cNvPr id="7497" name="Shape 7497"/>
          <p:cNvSpPr/>
          <p:nvPr/>
        </p:nvSpPr>
        <p:spPr>
          <a:xfrm>
            <a:off x="1700213" y="5159375"/>
            <a:ext cx="1574800" cy="401638"/>
          </a:xfrm>
          <a:prstGeom prst="rect">
            <a:avLst/>
          </a:prstGeom>
          <a:gradFill>
            <a:gsLst>
              <a:gs pos="0">
                <a:srgbClr val="B3B36B"/>
              </a:gs>
              <a:gs pos="50000">
                <a:schemeClr val="lt2"/>
              </a:gs>
              <a:gs pos="100000">
                <a:srgbClr val="B3B36B"/>
              </a:gs>
            </a:gsLst>
            <a:lin ang="0" scaled="0"/>
          </a:gra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98" name="Shape 7498"/>
          <p:cNvSpPr/>
          <p:nvPr/>
        </p:nvSpPr>
        <p:spPr>
          <a:xfrm>
            <a:off x="1697038" y="5091112"/>
            <a:ext cx="1577975" cy="93662"/>
          </a:xfrm>
          <a:prstGeom prst="rect">
            <a:avLst/>
          </a:prstGeom>
          <a:gradFill>
            <a:gsLst>
              <a:gs pos="0">
                <a:srgbClr val="00B3B3"/>
              </a:gs>
              <a:gs pos="50000">
                <a:schemeClr val="hlink"/>
              </a:gs>
              <a:gs pos="100000">
                <a:srgbClr val="00B3B3"/>
              </a:gs>
            </a:gsLst>
            <a:lin ang="0" scaled="0"/>
          </a:gra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499" name="Shape 7499"/>
          <p:cNvSpPr/>
          <p:nvPr/>
        </p:nvSpPr>
        <p:spPr>
          <a:xfrm>
            <a:off x="4367212" y="3981450"/>
            <a:ext cx="1585912" cy="288925"/>
          </a:xfrm>
          <a:prstGeom prst="rect">
            <a:avLst/>
          </a:prstGeom>
          <a:gradFill>
            <a:gsLst>
              <a:gs pos="0">
                <a:srgbClr val="00B3B3"/>
              </a:gs>
              <a:gs pos="50000">
                <a:schemeClr val="hlink"/>
              </a:gs>
              <a:gs pos="100000">
                <a:srgbClr val="00B3B3"/>
              </a:gs>
            </a:gsLst>
            <a:lin ang="0" scaled="0"/>
          </a:gra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500" name="Shape 7500"/>
          <p:cNvSpPr/>
          <p:nvPr/>
        </p:nvSpPr>
        <p:spPr>
          <a:xfrm>
            <a:off x="4367212" y="4267200"/>
            <a:ext cx="1590674" cy="1298575"/>
          </a:xfrm>
          <a:prstGeom prst="rect">
            <a:avLst/>
          </a:prstGeom>
          <a:gradFill>
            <a:gsLst>
              <a:gs pos="0">
                <a:srgbClr val="B3B36B"/>
              </a:gs>
              <a:gs pos="50000">
                <a:schemeClr val="lt2"/>
              </a:gs>
              <a:gs pos="100000">
                <a:srgbClr val="B3B36B"/>
              </a:gs>
            </a:gsLst>
            <a:lin ang="0" scaled="0"/>
          </a:gra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cxnSp>
        <p:nvCxnSpPr>
          <p:cNvPr id="7501" name="Shape 7501"/>
          <p:cNvCxnSpPr/>
          <p:nvPr/>
        </p:nvCxnSpPr>
        <p:spPr>
          <a:xfrm>
            <a:off x="968375" y="2493963"/>
            <a:ext cx="84138" cy="0"/>
          </a:xfrm>
          <a:prstGeom prst="straightConnector1">
            <a:avLst/>
          </a:prstGeom>
          <a:noFill/>
          <a:ln cap="flat" cmpd="sng" w="28575">
            <a:solidFill>
              <a:schemeClr val="lt1"/>
            </a:solidFill>
            <a:prstDash val="solid"/>
            <a:round/>
            <a:headEnd len="med" w="med" type="none"/>
            <a:tailEnd len="med" w="med" type="none"/>
          </a:ln>
        </p:spPr>
      </p:cxnSp>
      <p:cxnSp>
        <p:nvCxnSpPr>
          <p:cNvPr id="7502" name="Shape 7502"/>
          <p:cNvCxnSpPr/>
          <p:nvPr/>
        </p:nvCxnSpPr>
        <p:spPr>
          <a:xfrm>
            <a:off x="960437" y="3248025"/>
            <a:ext cx="84137" cy="0"/>
          </a:xfrm>
          <a:prstGeom prst="straightConnector1">
            <a:avLst/>
          </a:prstGeom>
          <a:noFill/>
          <a:ln cap="flat" cmpd="sng" w="28575">
            <a:solidFill>
              <a:schemeClr val="lt1"/>
            </a:solidFill>
            <a:prstDash val="solid"/>
            <a:round/>
            <a:headEnd len="med" w="med" type="none"/>
            <a:tailEnd len="med" w="med" type="none"/>
          </a:ln>
        </p:spPr>
      </p:cxnSp>
      <p:cxnSp>
        <p:nvCxnSpPr>
          <p:cNvPr id="7503" name="Shape 7503"/>
          <p:cNvCxnSpPr/>
          <p:nvPr/>
        </p:nvCxnSpPr>
        <p:spPr>
          <a:xfrm>
            <a:off x="957262" y="4003675"/>
            <a:ext cx="84137" cy="0"/>
          </a:xfrm>
          <a:prstGeom prst="straightConnector1">
            <a:avLst/>
          </a:prstGeom>
          <a:noFill/>
          <a:ln cap="flat" cmpd="sng" w="28575">
            <a:solidFill>
              <a:schemeClr val="lt1"/>
            </a:solidFill>
            <a:prstDash val="solid"/>
            <a:round/>
            <a:headEnd len="med" w="med" type="none"/>
            <a:tailEnd len="med" w="med" type="none"/>
          </a:ln>
        </p:spPr>
      </p:cxnSp>
      <p:cxnSp>
        <p:nvCxnSpPr>
          <p:cNvPr id="7504" name="Shape 7504"/>
          <p:cNvCxnSpPr/>
          <p:nvPr/>
        </p:nvCxnSpPr>
        <p:spPr>
          <a:xfrm>
            <a:off x="965200" y="4783137"/>
            <a:ext cx="84138" cy="0"/>
          </a:xfrm>
          <a:prstGeom prst="straightConnector1">
            <a:avLst/>
          </a:prstGeom>
          <a:noFill/>
          <a:ln cap="flat" cmpd="sng" w="28575">
            <a:solidFill>
              <a:schemeClr val="lt1"/>
            </a:solidFill>
            <a:prstDash val="solid"/>
            <a:round/>
            <a:headEnd len="med" w="med" type="none"/>
            <a:tailEnd len="med" w="med" type="none"/>
          </a:ln>
        </p:spPr>
      </p:cxnSp>
      <p:cxnSp>
        <p:nvCxnSpPr>
          <p:cNvPr id="7505" name="Shape 7505"/>
          <p:cNvCxnSpPr/>
          <p:nvPr/>
        </p:nvCxnSpPr>
        <p:spPr>
          <a:xfrm>
            <a:off x="960437" y="5564187"/>
            <a:ext cx="84137" cy="0"/>
          </a:xfrm>
          <a:prstGeom prst="straightConnector1">
            <a:avLst/>
          </a:prstGeom>
          <a:noFill/>
          <a:ln cap="flat" cmpd="sng" w="28575">
            <a:solidFill>
              <a:schemeClr val="lt1"/>
            </a:solidFill>
            <a:prstDash val="solid"/>
            <a:round/>
            <a:headEnd len="med" w="med" type="none"/>
            <a:tailEnd len="med" w="med" type="none"/>
          </a:ln>
        </p:spPr>
      </p:cxnSp>
      <p:sp>
        <p:nvSpPr>
          <p:cNvPr id="7506" name="Shape 7506"/>
          <p:cNvSpPr txBox="1"/>
          <p:nvPr/>
        </p:nvSpPr>
        <p:spPr>
          <a:xfrm>
            <a:off x="1509712" y="5556250"/>
            <a:ext cx="1949450" cy="641350"/>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lang="el-GR" sz="1800">
                <a:solidFill>
                  <a:schemeClr val="lt2"/>
                </a:solidFill>
                <a:latin typeface="Arial"/>
                <a:ea typeface="Arial"/>
                <a:cs typeface="Arial"/>
                <a:sym typeface="Arial"/>
              </a:rPr>
              <a:t>PPI’s, </a:t>
            </a:r>
          </a:p>
          <a:p>
            <a:pPr indent="0" lvl="0" marL="0" marR="0" rtl="0" algn="ctr">
              <a:spcBef>
                <a:spcPts val="0"/>
              </a:spcBef>
              <a:spcAft>
                <a:spcPts val="0"/>
              </a:spcAft>
              <a:buSzPct val="25000"/>
              <a:buNone/>
            </a:pPr>
            <a:r>
              <a:rPr lang="el-GR" sz="1800">
                <a:solidFill>
                  <a:schemeClr val="lt2"/>
                </a:solidFill>
                <a:latin typeface="Arial"/>
                <a:ea typeface="Arial"/>
                <a:cs typeface="Arial"/>
                <a:sym typeface="Arial"/>
              </a:rPr>
              <a:t>20 mg once daily</a:t>
            </a:r>
          </a:p>
        </p:txBody>
      </p:sp>
      <p:sp>
        <p:nvSpPr>
          <p:cNvPr id="7507" name="Shape 7507"/>
          <p:cNvSpPr/>
          <p:nvPr/>
        </p:nvSpPr>
        <p:spPr>
          <a:xfrm>
            <a:off x="4083050" y="5556250"/>
            <a:ext cx="2289174" cy="641350"/>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lang="el-GR" sz="1800">
                <a:solidFill>
                  <a:schemeClr val="lt2"/>
                </a:solidFill>
                <a:latin typeface="Arial"/>
                <a:ea typeface="Arial"/>
                <a:cs typeface="Arial"/>
                <a:sym typeface="Arial"/>
              </a:rPr>
              <a:t>Ranitidine,</a:t>
            </a:r>
          </a:p>
          <a:p>
            <a:pPr indent="0" lvl="0" marL="0" marR="0" rtl="0" algn="ctr">
              <a:spcBef>
                <a:spcPts val="0"/>
              </a:spcBef>
              <a:spcAft>
                <a:spcPts val="0"/>
              </a:spcAft>
              <a:buSzPct val="25000"/>
              <a:buNone/>
            </a:pPr>
            <a:r>
              <a:rPr lang="el-GR" sz="1800">
                <a:solidFill>
                  <a:schemeClr val="lt2"/>
                </a:solidFill>
                <a:latin typeface="Arial"/>
                <a:ea typeface="Arial"/>
                <a:cs typeface="Arial"/>
                <a:sym typeface="Arial"/>
              </a:rPr>
              <a:t>150 mg twice daily</a:t>
            </a:r>
          </a:p>
        </p:txBody>
      </p:sp>
      <p:sp>
        <p:nvSpPr>
          <p:cNvPr id="7508" name="Shape 7508"/>
          <p:cNvSpPr txBox="1"/>
          <p:nvPr/>
        </p:nvSpPr>
        <p:spPr>
          <a:xfrm>
            <a:off x="584200" y="2316163"/>
            <a:ext cx="438150" cy="366711"/>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chemeClr val="lt1"/>
                </a:solidFill>
                <a:latin typeface="Arial"/>
                <a:ea typeface="Arial"/>
                <a:cs typeface="Arial"/>
                <a:sym typeface="Arial"/>
              </a:rPr>
              <a:t>40</a:t>
            </a:r>
          </a:p>
        </p:txBody>
      </p:sp>
      <p:sp>
        <p:nvSpPr>
          <p:cNvPr id="7509" name="Shape 7509"/>
          <p:cNvSpPr txBox="1"/>
          <p:nvPr/>
        </p:nvSpPr>
        <p:spPr>
          <a:xfrm>
            <a:off x="587375" y="3071813"/>
            <a:ext cx="438150" cy="366711"/>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chemeClr val="lt1"/>
                </a:solidFill>
                <a:latin typeface="Arial"/>
                <a:ea typeface="Arial"/>
                <a:cs typeface="Arial"/>
                <a:sym typeface="Arial"/>
              </a:rPr>
              <a:t>30</a:t>
            </a:r>
          </a:p>
        </p:txBody>
      </p:sp>
      <p:sp>
        <p:nvSpPr>
          <p:cNvPr id="7510" name="Shape 7510"/>
          <p:cNvSpPr txBox="1"/>
          <p:nvPr/>
        </p:nvSpPr>
        <p:spPr>
          <a:xfrm>
            <a:off x="555625" y="3822700"/>
            <a:ext cx="438150" cy="366713"/>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chemeClr val="lt1"/>
                </a:solidFill>
                <a:latin typeface="Arial"/>
                <a:ea typeface="Arial"/>
                <a:cs typeface="Arial"/>
                <a:sym typeface="Arial"/>
              </a:rPr>
              <a:t>20</a:t>
            </a:r>
          </a:p>
        </p:txBody>
      </p:sp>
      <p:sp>
        <p:nvSpPr>
          <p:cNvPr id="7511" name="Shape 7511"/>
          <p:cNvSpPr txBox="1"/>
          <p:nvPr/>
        </p:nvSpPr>
        <p:spPr>
          <a:xfrm>
            <a:off x="561975" y="4610100"/>
            <a:ext cx="438150" cy="366713"/>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chemeClr val="lt1"/>
                </a:solidFill>
                <a:latin typeface="Arial"/>
                <a:ea typeface="Arial"/>
                <a:cs typeface="Arial"/>
                <a:sym typeface="Arial"/>
              </a:rPr>
              <a:t>10</a:t>
            </a:r>
          </a:p>
        </p:txBody>
      </p:sp>
      <p:sp>
        <p:nvSpPr>
          <p:cNvPr id="7512" name="Shape 7512"/>
          <p:cNvSpPr txBox="1"/>
          <p:nvPr/>
        </p:nvSpPr>
        <p:spPr>
          <a:xfrm>
            <a:off x="668337" y="5395912"/>
            <a:ext cx="311149" cy="366711"/>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chemeClr val="lt1"/>
                </a:solidFill>
                <a:latin typeface="Arial"/>
                <a:ea typeface="Arial"/>
                <a:cs typeface="Arial"/>
                <a:sym typeface="Arial"/>
              </a:rPr>
              <a:t>0</a:t>
            </a:r>
          </a:p>
        </p:txBody>
      </p:sp>
      <p:sp>
        <p:nvSpPr>
          <p:cNvPr id="7513" name="Shape 7513"/>
          <p:cNvSpPr txBox="1"/>
          <p:nvPr/>
        </p:nvSpPr>
        <p:spPr>
          <a:xfrm>
            <a:off x="522287" y="1754188"/>
            <a:ext cx="4430712" cy="64135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chemeClr val="lt2"/>
                </a:solidFill>
                <a:latin typeface="Arial"/>
                <a:ea typeface="Arial"/>
                <a:cs typeface="Arial"/>
                <a:sym typeface="Arial"/>
              </a:rPr>
              <a:t>Ασθενείς που θα αναπτύξουν έλκος </a:t>
            </a:r>
          </a:p>
          <a:p>
            <a:pPr indent="0" lvl="0" marL="0" marR="0" rtl="0" algn="l">
              <a:spcBef>
                <a:spcPts val="0"/>
              </a:spcBef>
              <a:spcAft>
                <a:spcPts val="0"/>
              </a:spcAft>
              <a:buSzPct val="25000"/>
              <a:buNone/>
            </a:pPr>
            <a:r>
              <a:rPr lang="el-GR" sz="1800">
                <a:solidFill>
                  <a:schemeClr val="lt2"/>
                </a:solidFill>
                <a:latin typeface="Arial"/>
                <a:ea typeface="Arial"/>
                <a:cs typeface="Arial"/>
                <a:sym typeface="Arial"/>
              </a:rPr>
              <a:t>(%)</a:t>
            </a:r>
          </a:p>
        </p:txBody>
      </p:sp>
      <p:cxnSp>
        <p:nvCxnSpPr>
          <p:cNvPr id="7514" name="Shape 7514"/>
          <p:cNvCxnSpPr/>
          <p:nvPr/>
        </p:nvCxnSpPr>
        <p:spPr>
          <a:xfrm>
            <a:off x="1047750" y="5564187"/>
            <a:ext cx="5383213" cy="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5" name="Shape 145"/>
        <p:cNvGrpSpPr/>
        <p:nvPr/>
      </p:nvGrpSpPr>
      <p:grpSpPr>
        <a:xfrm>
          <a:off x="0" y="0"/>
          <a:ext cx="0" cy="0"/>
          <a:chOff x="0" y="0"/>
          <a:chExt cx="0" cy="0"/>
        </a:xfrm>
      </p:grpSpPr>
      <p:sp>
        <p:nvSpPr>
          <p:cNvPr id="146" name="Shape 146"/>
          <p:cNvSpPr txBox="1"/>
          <p:nvPr>
            <p:ph type="title"/>
          </p:nvPr>
        </p:nvSpPr>
        <p:spPr>
          <a:xfrm>
            <a:off x="0" y="338137"/>
            <a:ext cx="91440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4000" u="none" cap="none" strike="noStrike">
                <a:solidFill>
                  <a:srgbClr val="FF6600"/>
                </a:solidFill>
                <a:latin typeface="Calibri"/>
                <a:ea typeface="Calibri"/>
                <a:cs typeface="Calibri"/>
                <a:sym typeface="Calibri"/>
              </a:rPr>
              <a:t>ΜΣΑΦ - οστεοαρθρίτιδα:</a:t>
            </a:r>
            <a:br>
              <a:rPr b="1" i="0" lang="el-GR" sz="4000" u="none" cap="none" strike="noStrike">
                <a:solidFill>
                  <a:srgbClr val="FF6600"/>
                </a:solidFill>
                <a:latin typeface="Calibri"/>
                <a:ea typeface="Calibri"/>
                <a:cs typeface="Calibri"/>
                <a:sym typeface="Calibri"/>
              </a:rPr>
            </a:br>
            <a:r>
              <a:rPr b="1" i="0" lang="el-GR" sz="4000" u="none" cap="none" strike="noStrike">
                <a:solidFill>
                  <a:srgbClr val="FF6600"/>
                </a:solidFill>
                <a:latin typeface="Calibri"/>
                <a:ea typeface="Calibri"/>
                <a:cs typeface="Calibri"/>
                <a:sym typeface="Calibri"/>
              </a:rPr>
              <a:t>Απόψεις των γενικών ιατρών </a:t>
            </a:r>
          </a:p>
        </p:txBody>
      </p:sp>
      <p:sp>
        <p:nvSpPr>
          <p:cNvPr id="147" name="Shape 147"/>
          <p:cNvSpPr txBox="1"/>
          <p:nvPr>
            <p:ph idx="1" type="body"/>
          </p:nvPr>
        </p:nvSpPr>
        <p:spPr>
          <a:xfrm>
            <a:off x="357187" y="1773238"/>
            <a:ext cx="8786812" cy="4968875"/>
          </a:xfrm>
          <a:prstGeom prst="rect">
            <a:avLst/>
          </a:prstGeom>
          <a:noFill/>
          <a:ln>
            <a:noFill/>
          </a:ln>
        </p:spPr>
        <p:txBody>
          <a:bodyPr anchorCtr="0" anchor="t" bIns="45700" lIns="91425" rIns="91425" tIns="45700">
            <a:noAutofit/>
          </a:bodyPr>
          <a:lstStyle/>
          <a:p>
            <a:pPr indent="-377825" lvl="0" marL="377825" marR="0" rtl="0" algn="l">
              <a:lnSpc>
                <a:spcPct val="80000"/>
              </a:lnSpc>
              <a:spcBef>
                <a:spcPts val="0"/>
              </a:spcBef>
              <a:spcAft>
                <a:spcPts val="0"/>
              </a:spcAft>
              <a:buClr>
                <a:schemeClr val="lt2"/>
              </a:buClr>
              <a:buSzPct val="25000"/>
              <a:buFont typeface="Calibri"/>
              <a:buNone/>
            </a:pPr>
            <a:r>
              <a:rPr b="0" i="0" lang="el-GR" sz="3200" u="none" cap="none" strike="noStrike">
                <a:solidFill>
                  <a:schemeClr val="lt2"/>
                </a:solidFill>
                <a:latin typeface="Calibri"/>
                <a:ea typeface="Calibri"/>
                <a:cs typeface="Calibri"/>
                <a:sym typeface="Calibri"/>
              </a:rPr>
              <a:t>2000 GPs: ανέφεραν ότι παρατήρησαν:</a:t>
            </a:r>
          </a:p>
          <a:p>
            <a:pPr indent="-377825" lvl="0" marL="377825" marR="0" rtl="0" algn="l">
              <a:lnSpc>
                <a:spcPct val="80000"/>
              </a:lnSpc>
              <a:spcBef>
                <a:spcPts val="640"/>
              </a:spcBef>
              <a:spcAft>
                <a:spcPts val="0"/>
              </a:spcAft>
              <a:buClr>
                <a:schemeClr val="lt1"/>
              </a:buClr>
              <a:buSzPct val="25000"/>
              <a:buFont typeface="Calibri"/>
              <a:buNone/>
            </a:pPr>
            <a:r>
              <a:t/>
            </a:r>
            <a:endParaRPr b="0" i="0" sz="3200" u="none" cap="none" strike="noStrike">
              <a:solidFill>
                <a:schemeClr val="lt2"/>
              </a:solidFill>
              <a:latin typeface="Calibri"/>
              <a:ea typeface="Calibri"/>
              <a:cs typeface="Calibri"/>
              <a:sym typeface="Calibri"/>
            </a:endParaRPr>
          </a:p>
          <a:p>
            <a:pPr indent="-377825" lvl="0" marL="377825" marR="0" rtl="0" algn="l">
              <a:lnSpc>
                <a:spcPct val="80000"/>
              </a:lnSpc>
              <a:spcBef>
                <a:spcPts val="640"/>
              </a:spcBef>
              <a:spcAft>
                <a:spcPts val="0"/>
              </a:spcAft>
              <a:buClr>
                <a:schemeClr val="lt2"/>
              </a:buClr>
              <a:buSzPct val="100000"/>
              <a:buFont typeface="Calibri"/>
              <a:buChar char="•"/>
            </a:pPr>
            <a:r>
              <a:rPr b="0" i="0" lang="el-GR" sz="3200" u="none" cap="none" strike="noStrike">
                <a:solidFill>
                  <a:schemeClr val="lt2"/>
                </a:solidFill>
                <a:latin typeface="Calibri"/>
                <a:ea typeface="Calibri"/>
                <a:cs typeface="Calibri"/>
                <a:sym typeface="Calibri"/>
              </a:rPr>
              <a:t>97% συμπτώματα από το ΠΣ</a:t>
            </a:r>
          </a:p>
          <a:p>
            <a:pPr indent="-377825" lvl="0" marL="377825" marR="0" rtl="0" algn="l">
              <a:lnSpc>
                <a:spcPct val="80000"/>
              </a:lnSpc>
              <a:spcBef>
                <a:spcPts val="640"/>
              </a:spcBef>
              <a:spcAft>
                <a:spcPts val="0"/>
              </a:spcAft>
              <a:buClr>
                <a:schemeClr val="lt2"/>
              </a:buClr>
              <a:buSzPct val="100000"/>
              <a:buFont typeface="Calibri"/>
              <a:buChar char="•"/>
            </a:pPr>
            <a:r>
              <a:rPr b="0" i="0" lang="el-GR" sz="3200" u="none" cap="none" strike="noStrike">
                <a:solidFill>
                  <a:schemeClr val="lt2"/>
                </a:solidFill>
                <a:latin typeface="Calibri"/>
                <a:ea typeface="Calibri"/>
                <a:cs typeface="Calibri"/>
                <a:sym typeface="Calibri"/>
              </a:rPr>
              <a:t>38% εισαγωγές στο Νοσοκομείο</a:t>
            </a:r>
          </a:p>
          <a:p>
            <a:pPr indent="-377825" lvl="0" marL="377825" marR="0" rtl="0" algn="l">
              <a:lnSpc>
                <a:spcPct val="80000"/>
              </a:lnSpc>
              <a:spcBef>
                <a:spcPts val="640"/>
              </a:spcBef>
              <a:spcAft>
                <a:spcPts val="0"/>
              </a:spcAft>
              <a:buClr>
                <a:schemeClr val="lt2"/>
              </a:buClr>
              <a:buSzPct val="100000"/>
              <a:buFont typeface="Calibri"/>
              <a:buChar char="•"/>
            </a:pPr>
            <a:r>
              <a:rPr b="0" i="0" lang="el-GR" sz="3200" u="none" cap="none" strike="noStrike">
                <a:solidFill>
                  <a:schemeClr val="lt2"/>
                </a:solidFill>
                <a:latin typeface="Calibri"/>
                <a:ea typeface="Calibri"/>
                <a:cs typeface="Calibri"/>
                <a:sym typeface="Calibri"/>
              </a:rPr>
              <a:t>4%  θανάτους</a:t>
            </a:r>
          </a:p>
          <a:p>
            <a:pPr indent="-377825" lvl="0" marL="377825" marR="0" rtl="0" algn="l">
              <a:lnSpc>
                <a:spcPct val="80000"/>
              </a:lnSpc>
              <a:spcBef>
                <a:spcPts val="640"/>
              </a:spcBef>
              <a:spcAft>
                <a:spcPts val="0"/>
              </a:spcAft>
              <a:buClr>
                <a:schemeClr val="lt1"/>
              </a:buClr>
              <a:buSzPct val="25000"/>
              <a:buFont typeface="Calibri"/>
              <a:buNone/>
            </a:pPr>
            <a:r>
              <a:t/>
            </a:r>
            <a:endParaRPr b="0" i="0" sz="3200" u="none" cap="none" strike="noStrike">
              <a:solidFill>
                <a:schemeClr val="lt2"/>
              </a:solidFill>
              <a:latin typeface="Calibri"/>
              <a:ea typeface="Calibri"/>
              <a:cs typeface="Calibri"/>
              <a:sym typeface="Calibri"/>
            </a:endParaRPr>
          </a:p>
          <a:p>
            <a:pPr indent="-377825" lvl="0" marL="377825" marR="0" rtl="0" algn="l">
              <a:lnSpc>
                <a:spcPct val="80000"/>
              </a:lnSpc>
              <a:spcBef>
                <a:spcPts val="640"/>
              </a:spcBef>
              <a:spcAft>
                <a:spcPts val="0"/>
              </a:spcAft>
              <a:buClr>
                <a:schemeClr val="lt2"/>
              </a:buClr>
              <a:buSzPct val="25000"/>
              <a:buFont typeface="Calibri"/>
              <a:buNone/>
            </a:pPr>
            <a:r>
              <a:rPr b="0" i="0" lang="el-GR" sz="3200" u="none" cap="none" strike="noStrike">
                <a:solidFill>
                  <a:schemeClr val="lt2"/>
                </a:solidFill>
                <a:latin typeface="Calibri"/>
                <a:ea typeface="Calibri"/>
                <a:cs typeface="Calibri"/>
                <a:sym typeface="Calibri"/>
              </a:rPr>
              <a:t>92% προβληματίζονται για ασφάλεια των ΜΣΑΦ</a:t>
            </a:r>
          </a:p>
          <a:p>
            <a:pPr indent="-377825" lvl="0" marL="377825" marR="0" rtl="0" algn="l">
              <a:lnSpc>
                <a:spcPct val="80000"/>
              </a:lnSpc>
              <a:spcBef>
                <a:spcPts val="640"/>
              </a:spcBef>
              <a:spcAft>
                <a:spcPts val="0"/>
              </a:spcAft>
              <a:buClr>
                <a:schemeClr val="lt2"/>
              </a:buClr>
              <a:buSzPct val="25000"/>
              <a:buFont typeface="Calibri"/>
              <a:buNone/>
            </a:pPr>
            <a:r>
              <a:rPr b="0" i="0" lang="el-GR" sz="3200" u="none" cap="none" strike="noStrike">
                <a:solidFill>
                  <a:schemeClr val="lt2"/>
                </a:solidFill>
                <a:latin typeface="Calibri"/>
                <a:ea typeface="Calibri"/>
                <a:cs typeface="Calibri"/>
                <a:sym typeface="Calibri"/>
              </a:rPr>
              <a:t>32% φοβούνται νομικές συνέπειες σε αιμορραγίες</a:t>
            </a:r>
          </a:p>
          <a:p>
            <a:pPr indent="-377825" lvl="0" marL="377825" marR="0" rtl="0" algn="l">
              <a:lnSpc>
                <a:spcPct val="80000"/>
              </a:lnSpc>
              <a:spcBef>
                <a:spcPts val="640"/>
              </a:spcBef>
              <a:spcAft>
                <a:spcPts val="0"/>
              </a:spcAft>
              <a:buClr>
                <a:schemeClr val="lt1"/>
              </a:buClr>
              <a:buSzPct val="25000"/>
              <a:buFont typeface="Calibri"/>
              <a:buNone/>
            </a:pPr>
            <a:r>
              <a:t/>
            </a:r>
            <a:endParaRPr b="0" i="0" sz="3200" u="none" cap="none" strike="noStrike">
              <a:solidFill>
                <a:schemeClr val="lt2"/>
              </a:solidFill>
              <a:latin typeface="Calibri"/>
              <a:ea typeface="Calibri"/>
              <a:cs typeface="Calibri"/>
              <a:sym typeface="Calibri"/>
            </a:endParaRPr>
          </a:p>
          <a:p>
            <a:pPr indent="-377825" lvl="0" marL="377825" marR="0" rtl="0" algn="l">
              <a:lnSpc>
                <a:spcPct val="80000"/>
              </a:lnSpc>
              <a:spcBef>
                <a:spcPts val="400"/>
              </a:spcBef>
              <a:spcAft>
                <a:spcPts val="0"/>
              </a:spcAft>
              <a:buClr>
                <a:schemeClr val="lt1"/>
              </a:buClr>
              <a:buSzPct val="25000"/>
              <a:buFont typeface="Calibri"/>
              <a:buNone/>
            </a:pPr>
            <a:r>
              <a:t/>
            </a:r>
            <a:endParaRPr b="0" i="0" sz="2000" u="none" cap="none" strike="noStrike">
              <a:solidFill>
                <a:schemeClr val="lt2"/>
              </a:solidFill>
              <a:latin typeface="Calibri"/>
              <a:ea typeface="Calibri"/>
              <a:cs typeface="Calibri"/>
              <a:sym typeface="Calibri"/>
            </a:endParaRPr>
          </a:p>
        </p:txBody>
      </p:sp>
      <p:sp>
        <p:nvSpPr>
          <p:cNvPr id="148" name="Shape 148"/>
          <p:cNvSpPr txBox="1"/>
          <p:nvPr/>
        </p:nvSpPr>
        <p:spPr>
          <a:xfrm>
            <a:off x="6072187" y="6357937"/>
            <a:ext cx="2643186" cy="277811"/>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b="0" i="0" lang="el-GR" sz="1200" u="none" cap="none" strike="noStrike">
                <a:solidFill>
                  <a:schemeClr val="dk2"/>
                </a:solidFill>
                <a:latin typeface="Arial"/>
                <a:ea typeface="Arial"/>
                <a:cs typeface="Arial"/>
                <a:sym typeface="Arial"/>
              </a:rPr>
              <a:t>Crichton, Green 2012</a:t>
            </a: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519" name="Shape 7519"/>
        <p:cNvGrpSpPr/>
        <p:nvPr/>
      </p:nvGrpSpPr>
      <p:grpSpPr>
        <a:xfrm>
          <a:off x="0" y="0"/>
          <a:ext cx="0" cy="0"/>
          <a:chOff x="0" y="0"/>
          <a:chExt cx="0" cy="0"/>
        </a:xfrm>
      </p:grpSpPr>
      <p:sp>
        <p:nvSpPr>
          <p:cNvPr id="7520" name="Shape 7520"/>
          <p:cNvSpPr txBox="1"/>
          <p:nvPr>
            <p:ph type="title"/>
          </p:nvPr>
        </p:nvSpPr>
        <p:spPr>
          <a:xfrm>
            <a:off x="0" y="57150"/>
            <a:ext cx="9067799"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2800" u="none" cap="none" strike="noStrike">
                <a:solidFill>
                  <a:srgbClr val="FF6600"/>
                </a:solidFill>
                <a:latin typeface="Calibri"/>
                <a:ea typeface="Calibri"/>
                <a:cs typeface="Calibri"/>
                <a:sym typeface="Calibri"/>
              </a:rPr>
              <a:t>Ποσοστό ασθενών που λαμβάνουν ΜΣΑΦ, συμπεριλαμβανομένων των COX-2 και εκδήλωσαν γαστρικό ή 12δακτυλικό έλκος στους 6 μήνες</a:t>
            </a:r>
          </a:p>
        </p:txBody>
      </p:sp>
      <p:sp>
        <p:nvSpPr>
          <p:cNvPr id="7521" name="Shape 7521"/>
          <p:cNvSpPr txBox="1"/>
          <p:nvPr/>
        </p:nvSpPr>
        <p:spPr>
          <a:xfrm>
            <a:off x="7142163" y="2751138"/>
            <a:ext cx="2014536" cy="1465261"/>
          </a:xfrm>
          <a:prstGeom prst="rect">
            <a:avLst/>
          </a:prstGeom>
          <a:noFill/>
          <a:ln>
            <a:noFill/>
          </a:ln>
        </p:spPr>
        <p:txBody>
          <a:bodyPr anchorCtr="0" anchor="t" bIns="45700" lIns="0" rIns="91425" tIns="45700">
            <a:noAutofit/>
          </a:bodyPr>
          <a:lstStyle/>
          <a:p>
            <a:pPr indent="-374650" lvl="0" marL="374650" marR="0" rtl="0" algn="l">
              <a:spcBef>
                <a:spcPts val="0"/>
              </a:spcBef>
              <a:spcAft>
                <a:spcPts val="0"/>
              </a:spcAft>
              <a:buSzPct val="25000"/>
              <a:buNone/>
            </a:pPr>
            <a:r>
              <a:rPr lang="el-GR" sz="1800">
                <a:solidFill>
                  <a:schemeClr val="lt1"/>
                </a:solidFill>
                <a:latin typeface="Arial"/>
                <a:ea typeface="Arial"/>
                <a:cs typeface="Arial"/>
                <a:sym typeface="Arial"/>
              </a:rPr>
              <a:t>*** p&lt;0.001</a:t>
            </a:r>
          </a:p>
          <a:p>
            <a:pPr indent="-374650" lvl="0" marL="374650" marR="0" rtl="0" algn="l">
              <a:spcBef>
                <a:spcPts val="0"/>
              </a:spcBef>
              <a:spcAft>
                <a:spcPts val="0"/>
              </a:spcAft>
              <a:buSzPct val="25000"/>
              <a:buNone/>
            </a:pPr>
            <a:r>
              <a:rPr lang="el-GR" sz="1800">
                <a:solidFill>
                  <a:schemeClr val="lt1"/>
                </a:solidFill>
                <a:latin typeface="Arial"/>
                <a:ea typeface="Arial"/>
                <a:cs typeface="Arial"/>
                <a:sym typeface="Arial"/>
              </a:rPr>
              <a:t>**** p&lt;0.0001</a:t>
            </a:r>
          </a:p>
          <a:p>
            <a:pPr indent="-374650" lvl="0" marL="374650" marR="0" rtl="0" algn="l">
              <a:spcBef>
                <a:spcPts val="0"/>
              </a:spcBef>
              <a:spcAft>
                <a:spcPts val="0"/>
              </a:spcAft>
              <a:buNone/>
            </a:pPr>
            <a:r>
              <a:t/>
            </a:r>
            <a:endParaRPr sz="1800">
              <a:solidFill>
                <a:schemeClr val="lt1"/>
              </a:solidFill>
              <a:latin typeface="Arial"/>
              <a:ea typeface="Arial"/>
              <a:cs typeface="Arial"/>
              <a:sym typeface="Arial"/>
            </a:endParaRPr>
          </a:p>
          <a:p>
            <a:pPr indent="-374650" lvl="0" marL="374650" marR="0" rtl="0" algn="l">
              <a:spcBef>
                <a:spcPts val="0"/>
              </a:spcBef>
              <a:spcAft>
                <a:spcPts val="0"/>
              </a:spcAft>
              <a:buSzPct val="25000"/>
              <a:buNone/>
            </a:pPr>
            <a:r>
              <a:rPr lang="el-GR" sz="1800">
                <a:solidFill>
                  <a:schemeClr val="lt1"/>
                </a:solidFill>
                <a:latin typeface="Arial"/>
                <a:ea typeface="Arial"/>
                <a:cs typeface="Arial"/>
                <a:sym typeface="Arial"/>
              </a:rPr>
              <a:t>Log-rank test</a:t>
            </a:r>
          </a:p>
          <a:p>
            <a:pPr indent="-374650" lvl="0" marL="374650" marR="0" rtl="0" algn="l">
              <a:spcBef>
                <a:spcPts val="0"/>
              </a:spcBef>
              <a:spcAft>
                <a:spcPts val="0"/>
              </a:spcAft>
              <a:buSzPct val="25000"/>
              <a:buNone/>
            </a:pPr>
            <a:r>
              <a:rPr lang="el-GR" sz="1800">
                <a:solidFill>
                  <a:schemeClr val="lt1"/>
                </a:solidFill>
                <a:latin typeface="Arial"/>
                <a:ea typeface="Arial"/>
                <a:cs typeface="Arial"/>
                <a:sym typeface="Arial"/>
              </a:rPr>
              <a:t>Life table analysis</a:t>
            </a:r>
          </a:p>
        </p:txBody>
      </p:sp>
      <p:sp>
        <p:nvSpPr>
          <p:cNvPr id="7522" name="Shape 7522"/>
          <p:cNvSpPr txBox="1"/>
          <p:nvPr/>
        </p:nvSpPr>
        <p:spPr>
          <a:xfrm>
            <a:off x="5432425" y="6561138"/>
            <a:ext cx="2759075" cy="304799"/>
          </a:xfrm>
          <a:prstGeom prst="rect">
            <a:avLst/>
          </a:prstGeom>
          <a:noFill/>
          <a:ln>
            <a:noFill/>
          </a:ln>
        </p:spPr>
        <p:txBody>
          <a:bodyPr anchorCtr="0" anchor="t" bIns="45700" lIns="91425" rIns="91425" tIns="45700">
            <a:noAutofit/>
          </a:bodyPr>
          <a:lstStyle/>
          <a:p>
            <a:pPr indent="0" lvl="0" marL="0" marR="0" rtl="0" algn="r">
              <a:spcBef>
                <a:spcPts val="0"/>
              </a:spcBef>
              <a:spcAft>
                <a:spcPts val="0"/>
              </a:spcAft>
              <a:buSzPct val="25000"/>
              <a:buNone/>
            </a:pPr>
            <a:r>
              <a:rPr i="1" lang="el-GR" sz="1400">
                <a:solidFill>
                  <a:schemeClr val="accent1"/>
                </a:solidFill>
                <a:latin typeface="Arial"/>
                <a:ea typeface="Arial"/>
                <a:cs typeface="Arial"/>
                <a:sym typeface="Arial"/>
              </a:rPr>
              <a:t>Data on file, PLUTO &amp; 289</a:t>
            </a:r>
          </a:p>
        </p:txBody>
      </p:sp>
      <p:sp>
        <p:nvSpPr>
          <p:cNvPr id="7523" name="Shape 7523"/>
          <p:cNvSpPr/>
          <p:nvPr/>
        </p:nvSpPr>
        <p:spPr>
          <a:xfrm>
            <a:off x="7126288" y="1635125"/>
            <a:ext cx="1216679" cy="553997"/>
          </a:xfrm>
          <a:prstGeom prst="rect">
            <a:avLst/>
          </a:prstGeom>
          <a:noFill/>
          <a:ln>
            <a:noFill/>
          </a:ln>
        </p:spPr>
        <p:txBody>
          <a:bodyPr anchorCtr="0" anchor="t" bIns="0" lIns="0" rIns="0" tIns="0">
            <a:noAutofit/>
          </a:bodyPr>
          <a:lstStyle/>
          <a:p>
            <a:pPr indent="0" lvl="0" marL="0" marR="0" rtl="0" algn="l">
              <a:spcBef>
                <a:spcPts val="0"/>
              </a:spcBef>
              <a:spcAft>
                <a:spcPts val="0"/>
              </a:spcAft>
              <a:buSzPct val="25000"/>
              <a:buNone/>
            </a:pPr>
            <a:r>
              <a:rPr lang="el-GR" sz="1800">
                <a:solidFill>
                  <a:srgbClr val="C4C4C4"/>
                </a:solidFill>
                <a:latin typeface="Arial"/>
                <a:ea typeface="Arial"/>
                <a:cs typeface="Arial"/>
                <a:sym typeface="Arial"/>
              </a:rPr>
              <a:t>PPI</a:t>
            </a:r>
            <a:r>
              <a:rPr baseline="30000" lang="el-GR" sz="1200">
                <a:solidFill>
                  <a:srgbClr val="C4C4C4"/>
                </a:solidFill>
                <a:latin typeface="Arial"/>
                <a:ea typeface="Arial"/>
                <a:cs typeface="Arial"/>
                <a:sym typeface="Arial"/>
              </a:rPr>
              <a:t>®</a:t>
            </a:r>
            <a:r>
              <a:rPr lang="el-GR" sz="1800">
                <a:solidFill>
                  <a:srgbClr val="C4C4C4"/>
                </a:solidFill>
                <a:latin typeface="Arial"/>
                <a:ea typeface="Arial"/>
                <a:cs typeface="Arial"/>
                <a:sym typeface="Arial"/>
              </a:rPr>
              <a:t>, 20 mg</a:t>
            </a:r>
            <a:br>
              <a:rPr lang="el-GR" sz="1800">
                <a:solidFill>
                  <a:srgbClr val="C4C4C4"/>
                </a:solidFill>
                <a:latin typeface="Arial"/>
                <a:ea typeface="Arial"/>
                <a:cs typeface="Arial"/>
                <a:sym typeface="Arial"/>
              </a:rPr>
            </a:br>
            <a:r>
              <a:rPr lang="el-GR" sz="1800">
                <a:solidFill>
                  <a:srgbClr val="C4C4C4"/>
                </a:solidFill>
                <a:latin typeface="Arial"/>
                <a:ea typeface="Arial"/>
                <a:cs typeface="Arial"/>
                <a:sym typeface="Arial"/>
              </a:rPr>
              <a:t>once daily</a:t>
            </a:r>
          </a:p>
        </p:txBody>
      </p:sp>
      <p:sp>
        <p:nvSpPr>
          <p:cNvPr id="7524" name="Shape 7524"/>
          <p:cNvSpPr/>
          <p:nvPr/>
        </p:nvSpPr>
        <p:spPr>
          <a:xfrm>
            <a:off x="7142163" y="2254250"/>
            <a:ext cx="808037" cy="369888"/>
          </a:xfrm>
          <a:prstGeom prst="rect">
            <a:avLst/>
          </a:prstGeom>
          <a:noFill/>
          <a:ln>
            <a:noFill/>
          </a:ln>
        </p:spPr>
        <p:txBody>
          <a:bodyPr anchorCtr="0" anchor="t" bIns="0" lIns="0" rIns="0" tIns="0">
            <a:noAutofit/>
          </a:bodyPr>
          <a:lstStyle/>
          <a:p>
            <a:pPr indent="0" lvl="0" marL="0" marR="0" rtl="0" algn="l">
              <a:spcBef>
                <a:spcPts val="0"/>
              </a:spcBef>
              <a:spcAft>
                <a:spcPts val="0"/>
              </a:spcAft>
              <a:buSzPct val="25000"/>
              <a:buNone/>
            </a:pPr>
            <a:r>
              <a:rPr lang="el-GR" sz="1800">
                <a:solidFill>
                  <a:srgbClr val="C4C4C4"/>
                </a:solidFill>
                <a:latin typeface="Arial"/>
                <a:ea typeface="Arial"/>
                <a:cs typeface="Arial"/>
                <a:sym typeface="Arial"/>
              </a:rPr>
              <a:t>placebo</a:t>
            </a:r>
          </a:p>
        </p:txBody>
      </p:sp>
      <p:sp>
        <p:nvSpPr>
          <p:cNvPr id="7525" name="Shape 7525"/>
          <p:cNvSpPr/>
          <p:nvPr/>
        </p:nvSpPr>
        <p:spPr>
          <a:xfrm>
            <a:off x="6716713" y="2301875"/>
            <a:ext cx="331786" cy="215899"/>
          </a:xfrm>
          <a:prstGeom prst="rect">
            <a:avLst/>
          </a:prstGeom>
          <a:solidFill>
            <a:srgbClr val="5F5F5F"/>
          </a:soli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526" name="Shape 7526"/>
          <p:cNvSpPr/>
          <p:nvPr/>
        </p:nvSpPr>
        <p:spPr>
          <a:xfrm>
            <a:off x="6715125" y="1681163"/>
            <a:ext cx="331788" cy="215899"/>
          </a:xfrm>
          <a:prstGeom prst="rect">
            <a:avLst/>
          </a:pr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527" name="Shape 7527"/>
          <p:cNvSpPr/>
          <p:nvPr/>
        </p:nvSpPr>
        <p:spPr>
          <a:xfrm>
            <a:off x="1476375" y="5157787"/>
            <a:ext cx="633413" cy="733425"/>
          </a:xfrm>
          <a:prstGeom prst="rect">
            <a:avLst/>
          </a:pr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528" name="Shape 7528"/>
          <p:cNvSpPr/>
          <p:nvPr/>
        </p:nvSpPr>
        <p:spPr>
          <a:xfrm>
            <a:off x="3106738" y="4826000"/>
            <a:ext cx="633412" cy="1069975"/>
          </a:xfrm>
          <a:prstGeom prst="rect">
            <a:avLst/>
          </a:pr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529" name="Shape 7529"/>
          <p:cNvSpPr/>
          <p:nvPr/>
        </p:nvSpPr>
        <p:spPr>
          <a:xfrm>
            <a:off x="4729162" y="5738812"/>
            <a:ext cx="633412" cy="157162"/>
          </a:xfrm>
          <a:prstGeom prst="rect">
            <a:avLst/>
          </a:prstGeom>
          <a:solidFill>
            <a:srgbClr val="FF9900"/>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530" name="Shape 7530"/>
          <p:cNvSpPr/>
          <p:nvPr/>
        </p:nvSpPr>
        <p:spPr>
          <a:xfrm>
            <a:off x="2111375" y="3070225"/>
            <a:ext cx="633413" cy="2825749"/>
          </a:xfrm>
          <a:prstGeom prst="rect">
            <a:avLst/>
          </a:prstGeom>
          <a:gradFill>
            <a:gsLst>
              <a:gs pos="0">
                <a:srgbClr val="2C2C2C"/>
              </a:gs>
              <a:gs pos="50000">
                <a:srgbClr val="5F5F5F"/>
              </a:gs>
              <a:gs pos="100000">
                <a:srgbClr val="2C2C2C"/>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531" name="Shape 7531"/>
          <p:cNvSpPr/>
          <p:nvPr/>
        </p:nvSpPr>
        <p:spPr>
          <a:xfrm>
            <a:off x="3735387" y="2660650"/>
            <a:ext cx="633412" cy="3235324"/>
          </a:xfrm>
          <a:prstGeom prst="rect">
            <a:avLst/>
          </a:prstGeom>
          <a:gradFill>
            <a:gsLst>
              <a:gs pos="0">
                <a:srgbClr val="2C2C2C"/>
              </a:gs>
              <a:gs pos="50000">
                <a:srgbClr val="5F5F5F"/>
              </a:gs>
              <a:gs pos="100000">
                <a:srgbClr val="2C2C2C"/>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532" name="Shape 7532"/>
          <p:cNvSpPr/>
          <p:nvPr/>
        </p:nvSpPr>
        <p:spPr>
          <a:xfrm>
            <a:off x="5359400" y="3743325"/>
            <a:ext cx="633413" cy="2152649"/>
          </a:xfrm>
          <a:prstGeom prst="rect">
            <a:avLst/>
          </a:prstGeom>
          <a:gradFill>
            <a:gsLst>
              <a:gs pos="0">
                <a:srgbClr val="2C2C2C"/>
              </a:gs>
              <a:gs pos="50000">
                <a:srgbClr val="5F5F5F"/>
              </a:gs>
              <a:gs pos="100000">
                <a:srgbClr val="2C2C2C"/>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533" name="Shape 7533"/>
          <p:cNvSpPr txBox="1"/>
          <p:nvPr/>
        </p:nvSpPr>
        <p:spPr>
          <a:xfrm>
            <a:off x="1125537" y="5921375"/>
            <a:ext cx="1530350" cy="366713"/>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chemeClr val="lt1"/>
                </a:solidFill>
                <a:latin typeface="Arial"/>
                <a:ea typeface="Arial"/>
                <a:cs typeface="Arial"/>
                <a:sym typeface="Arial"/>
              </a:rPr>
              <a:t>n=267 n=267</a:t>
            </a:r>
          </a:p>
        </p:txBody>
      </p:sp>
      <p:sp>
        <p:nvSpPr>
          <p:cNvPr id="7534" name="Shape 7534"/>
          <p:cNvSpPr txBox="1"/>
          <p:nvPr/>
        </p:nvSpPr>
        <p:spPr>
          <a:xfrm>
            <a:off x="2905125" y="5921375"/>
            <a:ext cx="1593849" cy="366713"/>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chemeClr val="lt1"/>
                </a:solidFill>
                <a:latin typeface="Arial"/>
                <a:ea typeface="Arial"/>
                <a:cs typeface="Arial"/>
                <a:sym typeface="Arial"/>
              </a:rPr>
              <a:t>n=166 n=168 </a:t>
            </a:r>
          </a:p>
        </p:txBody>
      </p:sp>
      <p:sp>
        <p:nvSpPr>
          <p:cNvPr id="7535" name="Shape 7535"/>
          <p:cNvSpPr txBox="1"/>
          <p:nvPr/>
        </p:nvSpPr>
        <p:spPr>
          <a:xfrm>
            <a:off x="4678362" y="5921375"/>
            <a:ext cx="1465261" cy="366713"/>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chemeClr val="lt1"/>
                </a:solidFill>
                <a:latin typeface="Arial"/>
                <a:ea typeface="Arial"/>
                <a:cs typeface="Arial"/>
                <a:sym typeface="Arial"/>
              </a:rPr>
              <a:t>n=101 n=99 </a:t>
            </a:r>
          </a:p>
        </p:txBody>
      </p:sp>
      <p:sp>
        <p:nvSpPr>
          <p:cNvPr id="7536" name="Shape 7536"/>
          <p:cNvSpPr/>
          <p:nvPr/>
        </p:nvSpPr>
        <p:spPr>
          <a:xfrm>
            <a:off x="1547812" y="6226175"/>
            <a:ext cx="930275" cy="274637"/>
          </a:xfrm>
          <a:prstGeom prst="rect">
            <a:avLst/>
          </a:prstGeom>
          <a:noFill/>
          <a:ln>
            <a:noFill/>
          </a:ln>
        </p:spPr>
        <p:txBody>
          <a:bodyPr anchorCtr="0" anchor="t" bIns="0" lIns="0" rIns="0" tIns="0">
            <a:noAutofit/>
          </a:bodyPr>
          <a:lstStyle/>
          <a:p>
            <a:pPr indent="0" lvl="0" marL="0" marR="0" rtl="0" algn="ctr">
              <a:spcBef>
                <a:spcPts val="0"/>
              </a:spcBef>
              <a:spcAft>
                <a:spcPts val="0"/>
              </a:spcAft>
              <a:buSzPct val="25000"/>
              <a:buNone/>
            </a:pPr>
            <a:r>
              <a:rPr b="1" lang="el-GR" sz="1800">
                <a:solidFill>
                  <a:srgbClr val="FF0000"/>
                </a:solidFill>
                <a:latin typeface="Arial"/>
                <a:ea typeface="Arial"/>
                <a:cs typeface="Arial"/>
                <a:sym typeface="Arial"/>
              </a:rPr>
              <a:t>Σύνολο</a:t>
            </a:r>
          </a:p>
        </p:txBody>
      </p:sp>
      <p:sp>
        <p:nvSpPr>
          <p:cNvPr id="7537" name="Shape 7537"/>
          <p:cNvSpPr/>
          <p:nvPr/>
        </p:nvSpPr>
        <p:spPr>
          <a:xfrm>
            <a:off x="3209925" y="6226175"/>
            <a:ext cx="1042987" cy="549275"/>
          </a:xfrm>
          <a:prstGeom prst="rect">
            <a:avLst/>
          </a:prstGeom>
          <a:noFill/>
          <a:ln>
            <a:noFill/>
          </a:ln>
        </p:spPr>
        <p:txBody>
          <a:bodyPr anchorCtr="0" anchor="t" bIns="0" lIns="0" rIns="0" tIns="0">
            <a:noAutofit/>
          </a:bodyPr>
          <a:lstStyle/>
          <a:p>
            <a:pPr indent="0" lvl="0" marL="0" marR="0" rtl="0" algn="ctr">
              <a:spcBef>
                <a:spcPts val="0"/>
              </a:spcBef>
              <a:spcAft>
                <a:spcPts val="0"/>
              </a:spcAft>
              <a:buSzPct val="25000"/>
              <a:buNone/>
            </a:pPr>
            <a:r>
              <a:rPr b="1" lang="el-GR" sz="1800">
                <a:solidFill>
                  <a:srgbClr val="FF0000"/>
                </a:solidFill>
                <a:latin typeface="Arial"/>
                <a:ea typeface="Arial"/>
                <a:cs typeface="Arial"/>
                <a:sym typeface="Arial"/>
              </a:rPr>
              <a:t>Κλασικά</a:t>
            </a:r>
          </a:p>
          <a:p>
            <a:pPr indent="0" lvl="0" marL="0" marR="0" rtl="0" algn="ctr">
              <a:spcBef>
                <a:spcPts val="0"/>
              </a:spcBef>
              <a:spcAft>
                <a:spcPts val="0"/>
              </a:spcAft>
              <a:buSzPct val="25000"/>
              <a:buNone/>
            </a:pPr>
            <a:r>
              <a:rPr b="1" lang="el-GR" sz="1800">
                <a:solidFill>
                  <a:srgbClr val="FF0000"/>
                </a:solidFill>
                <a:latin typeface="Arial"/>
                <a:ea typeface="Arial"/>
                <a:cs typeface="Arial"/>
                <a:sym typeface="Arial"/>
              </a:rPr>
              <a:t>ΜΣΑΦ</a:t>
            </a:r>
          </a:p>
        </p:txBody>
      </p:sp>
      <p:sp>
        <p:nvSpPr>
          <p:cNvPr id="7538" name="Shape 7538"/>
          <p:cNvSpPr/>
          <p:nvPr/>
        </p:nvSpPr>
        <p:spPr>
          <a:xfrm>
            <a:off x="4957762" y="6226175"/>
            <a:ext cx="804861" cy="274637"/>
          </a:xfrm>
          <a:prstGeom prst="rect">
            <a:avLst/>
          </a:prstGeom>
          <a:noFill/>
          <a:ln>
            <a:noFill/>
          </a:ln>
        </p:spPr>
        <p:txBody>
          <a:bodyPr anchorCtr="0" anchor="t" bIns="0" lIns="0" rIns="0" tIns="0">
            <a:noAutofit/>
          </a:bodyPr>
          <a:lstStyle/>
          <a:p>
            <a:pPr indent="0" lvl="0" marL="0" marR="0" rtl="0" algn="ctr">
              <a:spcBef>
                <a:spcPts val="0"/>
              </a:spcBef>
              <a:spcAft>
                <a:spcPts val="0"/>
              </a:spcAft>
              <a:buSzPct val="25000"/>
              <a:buNone/>
            </a:pPr>
            <a:r>
              <a:rPr b="1" lang="el-GR" sz="1800">
                <a:solidFill>
                  <a:srgbClr val="FF0000"/>
                </a:solidFill>
                <a:latin typeface="Arial"/>
                <a:ea typeface="Arial"/>
                <a:cs typeface="Arial"/>
                <a:sym typeface="Arial"/>
              </a:rPr>
              <a:t>COX-2</a:t>
            </a:r>
          </a:p>
        </p:txBody>
      </p:sp>
      <p:sp>
        <p:nvSpPr>
          <p:cNvPr id="7539" name="Shape 7539"/>
          <p:cNvSpPr/>
          <p:nvPr/>
        </p:nvSpPr>
        <p:spPr>
          <a:xfrm>
            <a:off x="1460500" y="5186362"/>
            <a:ext cx="687387" cy="336549"/>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lang="el-GR" sz="1600">
                <a:solidFill>
                  <a:srgbClr val="FF0000"/>
                </a:solidFill>
                <a:latin typeface="Arial"/>
                <a:ea typeface="Arial"/>
                <a:cs typeface="Arial"/>
                <a:sym typeface="Arial"/>
              </a:rPr>
              <a:t>5.3</a:t>
            </a:r>
          </a:p>
        </p:txBody>
      </p:sp>
      <p:sp>
        <p:nvSpPr>
          <p:cNvPr id="7540" name="Shape 7540"/>
          <p:cNvSpPr/>
          <p:nvPr/>
        </p:nvSpPr>
        <p:spPr>
          <a:xfrm>
            <a:off x="3106738" y="4819650"/>
            <a:ext cx="647700" cy="336549"/>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lang="el-GR" sz="1600">
                <a:solidFill>
                  <a:srgbClr val="FF0000"/>
                </a:solidFill>
                <a:latin typeface="Arial"/>
                <a:ea typeface="Arial"/>
                <a:cs typeface="Arial"/>
                <a:sym typeface="Arial"/>
              </a:rPr>
              <a:t>7.7</a:t>
            </a:r>
          </a:p>
        </p:txBody>
      </p:sp>
      <p:sp>
        <p:nvSpPr>
          <p:cNvPr id="7541" name="Shape 7541"/>
          <p:cNvSpPr/>
          <p:nvPr/>
        </p:nvSpPr>
        <p:spPr>
          <a:xfrm>
            <a:off x="4724400" y="5449887"/>
            <a:ext cx="646112" cy="336549"/>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lang="el-GR" sz="1600">
                <a:solidFill>
                  <a:srgbClr val="FF0000"/>
                </a:solidFill>
                <a:latin typeface="Arial"/>
                <a:ea typeface="Arial"/>
                <a:cs typeface="Arial"/>
                <a:sym typeface="Arial"/>
              </a:rPr>
              <a:t>1.1</a:t>
            </a:r>
          </a:p>
        </p:txBody>
      </p:sp>
      <p:cxnSp>
        <p:nvCxnSpPr>
          <p:cNvPr id="7542" name="Shape 7542"/>
          <p:cNvCxnSpPr/>
          <p:nvPr/>
        </p:nvCxnSpPr>
        <p:spPr>
          <a:xfrm>
            <a:off x="1079500" y="2405063"/>
            <a:ext cx="1587" cy="3489325"/>
          </a:xfrm>
          <a:prstGeom prst="straightConnector1">
            <a:avLst/>
          </a:prstGeom>
          <a:noFill/>
          <a:ln cap="flat" cmpd="sng" w="28575">
            <a:solidFill>
              <a:schemeClr val="lt1"/>
            </a:solidFill>
            <a:prstDash val="solid"/>
            <a:round/>
            <a:headEnd len="med" w="med" type="none"/>
            <a:tailEnd len="med" w="med" type="none"/>
          </a:ln>
        </p:spPr>
      </p:cxnSp>
      <p:cxnSp>
        <p:nvCxnSpPr>
          <p:cNvPr id="7543" name="Shape 7543"/>
          <p:cNvCxnSpPr/>
          <p:nvPr/>
        </p:nvCxnSpPr>
        <p:spPr>
          <a:xfrm>
            <a:off x="984250" y="5894387"/>
            <a:ext cx="103188" cy="1587"/>
          </a:xfrm>
          <a:prstGeom prst="straightConnector1">
            <a:avLst/>
          </a:prstGeom>
          <a:noFill/>
          <a:ln cap="flat" cmpd="sng" w="28575">
            <a:solidFill>
              <a:schemeClr val="lt1"/>
            </a:solidFill>
            <a:prstDash val="solid"/>
            <a:round/>
            <a:headEnd len="med" w="med" type="none"/>
            <a:tailEnd len="med" w="med" type="none"/>
          </a:ln>
        </p:spPr>
      </p:cxnSp>
      <p:cxnSp>
        <p:nvCxnSpPr>
          <p:cNvPr id="7544" name="Shape 7544"/>
          <p:cNvCxnSpPr/>
          <p:nvPr/>
        </p:nvCxnSpPr>
        <p:spPr>
          <a:xfrm>
            <a:off x="984250" y="5197475"/>
            <a:ext cx="103188" cy="1587"/>
          </a:xfrm>
          <a:prstGeom prst="straightConnector1">
            <a:avLst/>
          </a:prstGeom>
          <a:noFill/>
          <a:ln cap="flat" cmpd="sng" w="28575">
            <a:solidFill>
              <a:schemeClr val="lt1"/>
            </a:solidFill>
            <a:prstDash val="solid"/>
            <a:round/>
            <a:headEnd len="med" w="med" type="none"/>
            <a:tailEnd len="med" w="med" type="none"/>
          </a:ln>
        </p:spPr>
      </p:cxnSp>
      <p:cxnSp>
        <p:nvCxnSpPr>
          <p:cNvPr id="7545" name="Shape 7545"/>
          <p:cNvCxnSpPr/>
          <p:nvPr/>
        </p:nvCxnSpPr>
        <p:spPr>
          <a:xfrm>
            <a:off x="984250" y="3786187"/>
            <a:ext cx="103188" cy="1587"/>
          </a:xfrm>
          <a:prstGeom prst="straightConnector1">
            <a:avLst/>
          </a:prstGeom>
          <a:noFill/>
          <a:ln cap="flat" cmpd="sng" w="28575">
            <a:solidFill>
              <a:schemeClr val="lt1"/>
            </a:solidFill>
            <a:prstDash val="solid"/>
            <a:round/>
            <a:headEnd len="med" w="med" type="none"/>
            <a:tailEnd len="med" w="med" type="none"/>
          </a:ln>
        </p:spPr>
      </p:cxnSp>
      <p:cxnSp>
        <p:nvCxnSpPr>
          <p:cNvPr id="7546" name="Shape 7546"/>
          <p:cNvCxnSpPr/>
          <p:nvPr/>
        </p:nvCxnSpPr>
        <p:spPr>
          <a:xfrm>
            <a:off x="984250" y="3116263"/>
            <a:ext cx="103188" cy="1587"/>
          </a:xfrm>
          <a:prstGeom prst="straightConnector1">
            <a:avLst/>
          </a:prstGeom>
          <a:noFill/>
          <a:ln cap="flat" cmpd="sng" w="28575">
            <a:solidFill>
              <a:schemeClr val="lt1"/>
            </a:solidFill>
            <a:prstDash val="solid"/>
            <a:round/>
            <a:headEnd len="med" w="med" type="none"/>
            <a:tailEnd len="med" w="med" type="none"/>
          </a:ln>
        </p:spPr>
      </p:cxnSp>
      <p:cxnSp>
        <p:nvCxnSpPr>
          <p:cNvPr id="7547" name="Shape 7547"/>
          <p:cNvCxnSpPr/>
          <p:nvPr/>
        </p:nvCxnSpPr>
        <p:spPr>
          <a:xfrm>
            <a:off x="979487" y="2413000"/>
            <a:ext cx="101599" cy="1587"/>
          </a:xfrm>
          <a:prstGeom prst="straightConnector1">
            <a:avLst/>
          </a:prstGeom>
          <a:noFill/>
          <a:ln cap="flat" cmpd="sng" w="28575">
            <a:solidFill>
              <a:schemeClr val="lt1"/>
            </a:solidFill>
            <a:prstDash val="solid"/>
            <a:round/>
            <a:headEnd len="med" w="med" type="none"/>
            <a:tailEnd len="med" w="med" type="none"/>
          </a:ln>
        </p:spPr>
      </p:cxnSp>
      <p:cxnSp>
        <p:nvCxnSpPr>
          <p:cNvPr id="7548" name="Shape 7548"/>
          <p:cNvCxnSpPr/>
          <p:nvPr/>
        </p:nvCxnSpPr>
        <p:spPr>
          <a:xfrm>
            <a:off x="1079500" y="5894387"/>
            <a:ext cx="5367338" cy="1587"/>
          </a:xfrm>
          <a:prstGeom prst="straightConnector1">
            <a:avLst/>
          </a:prstGeom>
          <a:noFill/>
          <a:ln cap="flat" cmpd="sng" w="28575">
            <a:solidFill>
              <a:schemeClr val="lt1"/>
            </a:solidFill>
            <a:prstDash val="solid"/>
            <a:round/>
            <a:headEnd len="med" w="med" type="none"/>
            <a:tailEnd len="med" w="med" type="none"/>
          </a:ln>
        </p:spPr>
      </p:cxnSp>
      <p:sp>
        <p:nvSpPr>
          <p:cNvPr id="7549" name="Shape 7549"/>
          <p:cNvSpPr/>
          <p:nvPr/>
        </p:nvSpPr>
        <p:spPr>
          <a:xfrm>
            <a:off x="777875" y="5757862"/>
            <a:ext cx="128587" cy="274636"/>
          </a:xfrm>
          <a:prstGeom prst="rect">
            <a:avLst/>
          </a:prstGeom>
          <a:noFill/>
          <a:ln>
            <a:noFill/>
          </a:ln>
        </p:spPr>
        <p:txBody>
          <a:bodyPr anchorCtr="0" anchor="t" bIns="0" lIns="0" rIns="0" tIns="0">
            <a:noAutofit/>
          </a:bodyPr>
          <a:lstStyle/>
          <a:p>
            <a:pPr indent="0" lvl="0" marL="0" marR="0" rtl="0" algn="r">
              <a:spcBef>
                <a:spcPts val="0"/>
              </a:spcBef>
              <a:spcAft>
                <a:spcPts val="0"/>
              </a:spcAft>
              <a:buSzPct val="25000"/>
              <a:buNone/>
            </a:pPr>
            <a:r>
              <a:rPr lang="el-GR" sz="1800">
                <a:solidFill>
                  <a:schemeClr val="lt1"/>
                </a:solidFill>
                <a:latin typeface="Arial"/>
                <a:ea typeface="Arial"/>
                <a:cs typeface="Arial"/>
                <a:sym typeface="Arial"/>
              </a:rPr>
              <a:t>0</a:t>
            </a:r>
          </a:p>
        </p:txBody>
      </p:sp>
      <p:sp>
        <p:nvSpPr>
          <p:cNvPr id="7550" name="Shape 7550"/>
          <p:cNvSpPr/>
          <p:nvPr/>
        </p:nvSpPr>
        <p:spPr>
          <a:xfrm>
            <a:off x="777875" y="5064125"/>
            <a:ext cx="128587" cy="274637"/>
          </a:xfrm>
          <a:prstGeom prst="rect">
            <a:avLst/>
          </a:prstGeom>
          <a:noFill/>
          <a:ln>
            <a:noFill/>
          </a:ln>
        </p:spPr>
        <p:txBody>
          <a:bodyPr anchorCtr="0" anchor="t" bIns="0" lIns="0" rIns="0" tIns="0">
            <a:noAutofit/>
          </a:bodyPr>
          <a:lstStyle/>
          <a:p>
            <a:pPr indent="0" lvl="0" marL="0" marR="0" rtl="0" algn="r">
              <a:spcBef>
                <a:spcPts val="0"/>
              </a:spcBef>
              <a:spcAft>
                <a:spcPts val="0"/>
              </a:spcAft>
              <a:buSzPct val="25000"/>
              <a:buNone/>
            </a:pPr>
            <a:r>
              <a:rPr lang="el-GR" sz="1800">
                <a:solidFill>
                  <a:schemeClr val="lt1"/>
                </a:solidFill>
                <a:latin typeface="Arial"/>
                <a:ea typeface="Arial"/>
                <a:cs typeface="Arial"/>
                <a:sym typeface="Arial"/>
              </a:rPr>
              <a:t>5</a:t>
            </a:r>
          </a:p>
        </p:txBody>
      </p:sp>
      <p:sp>
        <p:nvSpPr>
          <p:cNvPr id="7551" name="Shape 7551"/>
          <p:cNvSpPr/>
          <p:nvPr/>
        </p:nvSpPr>
        <p:spPr>
          <a:xfrm>
            <a:off x="688975" y="4371975"/>
            <a:ext cx="254000" cy="274637"/>
          </a:xfrm>
          <a:prstGeom prst="rect">
            <a:avLst/>
          </a:prstGeom>
          <a:noFill/>
          <a:ln>
            <a:noFill/>
          </a:ln>
        </p:spPr>
        <p:txBody>
          <a:bodyPr anchorCtr="0" anchor="t" bIns="0" lIns="0" rIns="0" tIns="0">
            <a:noAutofit/>
          </a:bodyPr>
          <a:lstStyle/>
          <a:p>
            <a:pPr indent="0" lvl="0" marL="0" marR="0" rtl="0" algn="r">
              <a:spcBef>
                <a:spcPts val="0"/>
              </a:spcBef>
              <a:spcAft>
                <a:spcPts val="0"/>
              </a:spcAft>
              <a:buSzPct val="25000"/>
              <a:buNone/>
            </a:pPr>
            <a:r>
              <a:rPr lang="el-GR" sz="1800">
                <a:solidFill>
                  <a:schemeClr val="lt1"/>
                </a:solidFill>
                <a:latin typeface="Arial"/>
                <a:ea typeface="Arial"/>
                <a:cs typeface="Arial"/>
                <a:sym typeface="Arial"/>
              </a:rPr>
              <a:t>10</a:t>
            </a:r>
          </a:p>
        </p:txBody>
      </p:sp>
      <p:sp>
        <p:nvSpPr>
          <p:cNvPr id="7552" name="Shape 7552"/>
          <p:cNvSpPr/>
          <p:nvPr/>
        </p:nvSpPr>
        <p:spPr>
          <a:xfrm>
            <a:off x="688975" y="3679825"/>
            <a:ext cx="254000" cy="274637"/>
          </a:xfrm>
          <a:prstGeom prst="rect">
            <a:avLst/>
          </a:prstGeom>
          <a:noFill/>
          <a:ln>
            <a:noFill/>
          </a:ln>
        </p:spPr>
        <p:txBody>
          <a:bodyPr anchorCtr="0" anchor="t" bIns="0" lIns="0" rIns="0" tIns="0">
            <a:noAutofit/>
          </a:bodyPr>
          <a:lstStyle/>
          <a:p>
            <a:pPr indent="0" lvl="0" marL="0" marR="0" rtl="0" algn="r">
              <a:spcBef>
                <a:spcPts val="0"/>
              </a:spcBef>
              <a:spcAft>
                <a:spcPts val="0"/>
              </a:spcAft>
              <a:buSzPct val="25000"/>
              <a:buNone/>
            </a:pPr>
            <a:r>
              <a:rPr lang="el-GR" sz="1800">
                <a:solidFill>
                  <a:schemeClr val="lt1"/>
                </a:solidFill>
                <a:latin typeface="Arial"/>
                <a:ea typeface="Arial"/>
                <a:cs typeface="Arial"/>
                <a:sym typeface="Arial"/>
              </a:rPr>
              <a:t>15</a:t>
            </a:r>
          </a:p>
        </p:txBody>
      </p:sp>
      <p:sp>
        <p:nvSpPr>
          <p:cNvPr id="7553" name="Shape 7553"/>
          <p:cNvSpPr/>
          <p:nvPr/>
        </p:nvSpPr>
        <p:spPr>
          <a:xfrm>
            <a:off x="688975" y="2984500"/>
            <a:ext cx="254000" cy="274637"/>
          </a:xfrm>
          <a:prstGeom prst="rect">
            <a:avLst/>
          </a:prstGeom>
          <a:noFill/>
          <a:ln>
            <a:noFill/>
          </a:ln>
        </p:spPr>
        <p:txBody>
          <a:bodyPr anchorCtr="0" anchor="t" bIns="0" lIns="0" rIns="0" tIns="0">
            <a:noAutofit/>
          </a:bodyPr>
          <a:lstStyle/>
          <a:p>
            <a:pPr indent="0" lvl="0" marL="0" marR="0" rtl="0" algn="r">
              <a:spcBef>
                <a:spcPts val="0"/>
              </a:spcBef>
              <a:spcAft>
                <a:spcPts val="0"/>
              </a:spcAft>
              <a:buSzPct val="25000"/>
              <a:buNone/>
            </a:pPr>
            <a:r>
              <a:rPr lang="el-GR" sz="1800">
                <a:solidFill>
                  <a:schemeClr val="lt1"/>
                </a:solidFill>
                <a:latin typeface="Arial"/>
                <a:ea typeface="Arial"/>
                <a:cs typeface="Arial"/>
                <a:sym typeface="Arial"/>
              </a:rPr>
              <a:t>20</a:t>
            </a:r>
          </a:p>
        </p:txBody>
      </p:sp>
      <p:sp>
        <p:nvSpPr>
          <p:cNvPr id="7554" name="Shape 7554"/>
          <p:cNvSpPr/>
          <p:nvPr/>
        </p:nvSpPr>
        <p:spPr>
          <a:xfrm>
            <a:off x="688975" y="2292350"/>
            <a:ext cx="254000" cy="274637"/>
          </a:xfrm>
          <a:prstGeom prst="rect">
            <a:avLst/>
          </a:prstGeom>
          <a:noFill/>
          <a:ln>
            <a:noFill/>
          </a:ln>
        </p:spPr>
        <p:txBody>
          <a:bodyPr anchorCtr="0" anchor="t" bIns="0" lIns="0" rIns="0" tIns="0">
            <a:noAutofit/>
          </a:bodyPr>
          <a:lstStyle/>
          <a:p>
            <a:pPr indent="0" lvl="0" marL="0" marR="0" rtl="0" algn="r">
              <a:spcBef>
                <a:spcPts val="0"/>
              </a:spcBef>
              <a:spcAft>
                <a:spcPts val="0"/>
              </a:spcAft>
              <a:buSzPct val="25000"/>
              <a:buNone/>
            </a:pPr>
            <a:r>
              <a:rPr lang="el-GR" sz="1800">
                <a:solidFill>
                  <a:schemeClr val="lt1"/>
                </a:solidFill>
                <a:latin typeface="Arial"/>
                <a:ea typeface="Arial"/>
                <a:cs typeface="Arial"/>
                <a:sym typeface="Arial"/>
              </a:rPr>
              <a:t>25</a:t>
            </a:r>
          </a:p>
        </p:txBody>
      </p:sp>
      <p:cxnSp>
        <p:nvCxnSpPr>
          <p:cNvPr id="7555" name="Shape 7555"/>
          <p:cNvCxnSpPr/>
          <p:nvPr/>
        </p:nvCxnSpPr>
        <p:spPr>
          <a:xfrm>
            <a:off x="995362" y="4500562"/>
            <a:ext cx="103186" cy="1587"/>
          </a:xfrm>
          <a:prstGeom prst="straightConnector1">
            <a:avLst/>
          </a:prstGeom>
          <a:noFill/>
          <a:ln cap="flat" cmpd="sng" w="28575">
            <a:solidFill>
              <a:schemeClr val="lt1"/>
            </a:solidFill>
            <a:prstDash val="solid"/>
            <a:round/>
            <a:headEnd len="med" w="med" type="none"/>
            <a:tailEnd len="med" w="med" type="none"/>
          </a:ln>
        </p:spPr>
      </p:cxnSp>
      <p:sp>
        <p:nvSpPr>
          <p:cNvPr id="7556" name="Shape 7556"/>
          <p:cNvSpPr txBox="1"/>
          <p:nvPr/>
        </p:nvSpPr>
        <p:spPr>
          <a:xfrm>
            <a:off x="2092325" y="3078163"/>
            <a:ext cx="635000" cy="336549"/>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lang="el-GR" sz="1600">
                <a:solidFill>
                  <a:srgbClr val="FF0000"/>
                </a:solidFill>
                <a:latin typeface="Arial"/>
                <a:ea typeface="Arial"/>
                <a:cs typeface="Arial"/>
                <a:sym typeface="Arial"/>
              </a:rPr>
              <a:t>20.4</a:t>
            </a:r>
          </a:p>
        </p:txBody>
      </p:sp>
      <p:sp>
        <p:nvSpPr>
          <p:cNvPr id="7557" name="Shape 7557"/>
          <p:cNvSpPr txBox="1"/>
          <p:nvPr/>
        </p:nvSpPr>
        <p:spPr>
          <a:xfrm>
            <a:off x="3738562" y="2667000"/>
            <a:ext cx="635000" cy="336549"/>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lang="el-GR" sz="1600">
                <a:solidFill>
                  <a:srgbClr val="FF0000"/>
                </a:solidFill>
                <a:latin typeface="Arial"/>
                <a:ea typeface="Arial"/>
                <a:cs typeface="Arial"/>
                <a:sym typeface="Arial"/>
              </a:rPr>
              <a:t>23.3</a:t>
            </a:r>
          </a:p>
        </p:txBody>
      </p:sp>
      <p:sp>
        <p:nvSpPr>
          <p:cNvPr id="7558" name="Shape 7558"/>
          <p:cNvSpPr txBox="1"/>
          <p:nvPr/>
        </p:nvSpPr>
        <p:spPr>
          <a:xfrm>
            <a:off x="5330825" y="3730625"/>
            <a:ext cx="635000" cy="336549"/>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lang="el-GR" sz="1600">
                <a:solidFill>
                  <a:srgbClr val="FF0000"/>
                </a:solidFill>
                <a:latin typeface="Arial"/>
                <a:ea typeface="Arial"/>
                <a:cs typeface="Arial"/>
                <a:sym typeface="Arial"/>
              </a:rPr>
              <a:t>15.5</a:t>
            </a:r>
          </a:p>
        </p:txBody>
      </p:sp>
      <p:sp>
        <p:nvSpPr>
          <p:cNvPr id="7559" name="Shape 7559"/>
          <p:cNvSpPr txBox="1"/>
          <p:nvPr/>
        </p:nvSpPr>
        <p:spPr>
          <a:xfrm>
            <a:off x="571500" y="1685925"/>
            <a:ext cx="3681413" cy="64135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chemeClr val="lt2"/>
                </a:solidFill>
                <a:latin typeface="Arial"/>
                <a:ea typeface="Arial"/>
                <a:cs typeface="Arial"/>
                <a:sym typeface="Arial"/>
              </a:rPr>
              <a:t>Αθροιστικό ποσοστό ασθενών</a:t>
            </a:r>
          </a:p>
          <a:p>
            <a:pPr indent="0" lvl="0" marL="0" marR="0" rtl="0" algn="l">
              <a:spcBef>
                <a:spcPts val="0"/>
              </a:spcBef>
              <a:spcAft>
                <a:spcPts val="0"/>
              </a:spcAft>
              <a:buSzPct val="25000"/>
              <a:buNone/>
            </a:pPr>
            <a:r>
              <a:rPr lang="el-GR" sz="1800">
                <a:solidFill>
                  <a:schemeClr val="lt2"/>
                </a:solidFill>
                <a:latin typeface="Arial"/>
                <a:ea typeface="Arial"/>
                <a:cs typeface="Arial"/>
                <a:sym typeface="Arial"/>
              </a:rPr>
              <a:t>(%)</a:t>
            </a:r>
          </a:p>
        </p:txBody>
      </p:sp>
      <p:sp>
        <p:nvSpPr>
          <p:cNvPr id="7560" name="Shape 7560"/>
          <p:cNvSpPr txBox="1"/>
          <p:nvPr/>
        </p:nvSpPr>
        <p:spPr>
          <a:xfrm>
            <a:off x="3846512" y="1331912"/>
            <a:ext cx="1327149" cy="396874"/>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lang="el-GR" sz="2000">
                <a:solidFill>
                  <a:schemeClr val="lt1"/>
                </a:solidFill>
                <a:latin typeface="Arial"/>
                <a:ea typeface="Arial"/>
                <a:cs typeface="Arial"/>
                <a:sym typeface="Arial"/>
              </a:rPr>
              <a:t>Study 289</a:t>
            </a:r>
          </a:p>
        </p:txBody>
      </p:sp>
      <p:sp>
        <p:nvSpPr>
          <p:cNvPr id="7561" name="Shape 7561"/>
          <p:cNvSpPr/>
          <p:nvPr/>
        </p:nvSpPr>
        <p:spPr>
          <a:xfrm>
            <a:off x="1547812" y="4919662"/>
            <a:ext cx="501650" cy="336549"/>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lang="el-GR" sz="1600">
                <a:solidFill>
                  <a:schemeClr val="lt1"/>
                </a:solidFill>
                <a:latin typeface="Arial"/>
                <a:ea typeface="Arial"/>
                <a:cs typeface="Arial"/>
                <a:sym typeface="Arial"/>
              </a:rPr>
              <a:t>****</a:t>
            </a:r>
          </a:p>
        </p:txBody>
      </p:sp>
      <p:sp>
        <p:nvSpPr>
          <p:cNvPr id="7562" name="Shape 7562"/>
          <p:cNvSpPr/>
          <p:nvPr/>
        </p:nvSpPr>
        <p:spPr>
          <a:xfrm>
            <a:off x="4838700" y="5260975"/>
            <a:ext cx="422275" cy="336549"/>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lang="el-GR" sz="1600">
                <a:solidFill>
                  <a:schemeClr val="lt1"/>
                </a:solidFill>
                <a:latin typeface="Arial"/>
                <a:ea typeface="Arial"/>
                <a:cs typeface="Arial"/>
                <a:sym typeface="Arial"/>
              </a:rPr>
              <a:t>***</a:t>
            </a:r>
          </a:p>
        </p:txBody>
      </p:sp>
      <p:sp>
        <p:nvSpPr>
          <p:cNvPr id="7563" name="Shape 7563"/>
          <p:cNvSpPr/>
          <p:nvPr/>
        </p:nvSpPr>
        <p:spPr>
          <a:xfrm>
            <a:off x="3176588" y="4572000"/>
            <a:ext cx="501650" cy="336549"/>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lang="el-GR" sz="1600">
                <a:solidFill>
                  <a:schemeClr val="lt1"/>
                </a:solidFill>
                <a:latin typeface="Arial"/>
                <a:ea typeface="Arial"/>
                <a:cs typeface="Arial"/>
                <a:sym typeface="Arial"/>
              </a:rPr>
              <a:t>****</a:t>
            </a: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567" name="Shape 7567"/>
        <p:cNvGrpSpPr/>
        <p:nvPr/>
      </p:nvGrpSpPr>
      <p:grpSpPr>
        <a:xfrm>
          <a:off x="0" y="0"/>
          <a:ext cx="0" cy="0"/>
          <a:chOff x="0" y="0"/>
          <a:chExt cx="0" cy="0"/>
        </a:xfrm>
      </p:grpSpPr>
      <p:sp>
        <p:nvSpPr>
          <p:cNvPr id="7568" name="Shape 7568"/>
          <p:cNvSpPr txBox="1"/>
          <p:nvPr>
            <p:ph type="title"/>
          </p:nvPr>
        </p:nvSpPr>
        <p:spPr>
          <a:xfrm>
            <a:off x="-174625" y="374650"/>
            <a:ext cx="846455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4000" u="none" cap="none" strike="noStrike">
                <a:solidFill>
                  <a:srgbClr val="FF6600"/>
                </a:solidFill>
                <a:latin typeface="Calibri"/>
                <a:ea typeface="Calibri"/>
                <a:cs typeface="Calibri"/>
                <a:sym typeface="Calibri"/>
              </a:rPr>
              <a:t>ΜΣΑΦ &amp; Helicobacter pylori</a:t>
            </a:r>
          </a:p>
        </p:txBody>
      </p:sp>
      <p:sp>
        <p:nvSpPr>
          <p:cNvPr id="7569" name="Shape 7569"/>
          <p:cNvSpPr txBox="1"/>
          <p:nvPr>
            <p:ph idx="1" type="body"/>
          </p:nvPr>
        </p:nvSpPr>
        <p:spPr>
          <a:xfrm>
            <a:off x="142875" y="1600200"/>
            <a:ext cx="8686800" cy="4525963"/>
          </a:xfrm>
          <a:prstGeom prst="rect">
            <a:avLst/>
          </a:prstGeom>
          <a:noFill/>
          <a:ln>
            <a:noFill/>
          </a:ln>
        </p:spPr>
        <p:txBody>
          <a:bodyPr anchorCtr="0" anchor="t" bIns="45700" lIns="91425" rIns="91425" tIns="45700">
            <a:noAutofit/>
          </a:bodyPr>
          <a:lstStyle/>
          <a:p>
            <a:pPr indent="-577850" lvl="0" marL="577850" marR="0" rtl="0" algn="l">
              <a:lnSpc>
                <a:spcPct val="90000"/>
              </a:lnSpc>
              <a:spcBef>
                <a:spcPts val="0"/>
              </a:spcBef>
              <a:spcAft>
                <a:spcPts val="0"/>
              </a:spcAft>
              <a:buClr>
                <a:schemeClr val="accent1"/>
              </a:buClr>
              <a:buSzPct val="100000"/>
              <a:buFont typeface="Calibri"/>
              <a:buNone/>
            </a:pPr>
            <a:r>
              <a:t/>
            </a:r>
            <a:endParaRPr b="0" i="0" sz="2400" u="none" cap="none" strike="noStrike">
              <a:solidFill>
                <a:schemeClr val="dk2"/>
              </a:solidFill>
              <a:latin typeface="Calibri"/>
              <a:ea typeface="Calibri"/>
              <a:cs typeface="Calibri"/>
              <a:sym typeface="Calibri"/>
            </a:endParaRPr>
          </a:p>
          <a:p>
            <a:pPr indent="-577850" lvl="0" marL="577850" marR="0" rtl="0" algn="l">
              <a:lnSpc>
                <a:spcPct val="90000"/>
              </a:lnSpc>
              <a:spcBef>
                <a:spcPts val="640"/>
              </a:spcBef>
              <a:spcAft>
                <a:spcPts val="0"/>
              </a:spcAft>
              <a:buClr>
                <a:schemeClr val="lt2"/>
              </a:buClr>
              <a:buSzPct val="100000"/>
              <a:buFont typeface="Calibri"/>
              <a:buChar char="•"/>
            </a:pPr>
            <a:r>
              <a:rPr b="0" i="0" lang="el-GR" sz="3200" u="none" cap="none" strike="noStrike">
                <a:solidFill>
                  <a:schemeClr val="lt2"/>
                </a:solidFill>
                <a:latin typeface="Calibri"/>
                <a:ea typeface="Calibri"/>
                <a:cs typeface="Calibri"/>
                <a:sym typeface="Calibri"/>
              </a:rPr>
              <a:t>Αρχικά αποτελέσματα: </a:t>
            </a:r>
            <a:r>
              <a:rPr b="0" i="0" lang="el-GR" sz="3200" u="none" cap="none" strike="noStrike">
                <a:solidFill>
                  <a:srgbClr val="FF9900"/>
                </a:solidFill>
                <a:latin typeface="Calibri"/>
                <a:ea typeface="Calibri"/>
                <a:cs typeface="Calibri"/>
                <a:sym typeface="Calibri"/>
              </a:rPr>
              <a:t>Αντικρουόμενα</a:t>
            </a:r>
          </a:p>
          <a:p>
            <a:pPr indent="-577850" lvl="0" marL="577850" marR="0" rtl="0" algn="l">
              <a:lnSpc>
                <a:spcPct val="90000"/>
              </a:lnSpc>
              <a:spcBef>
                <a:spcPts val="640"/>
              </a:spcBef>
              <a:spcAft>
                <a:spcPts val="0"/>
              </a:spcAft>
              <a:buClr>
                <a:schemeClr val="lt2"/>
              </a:buClr>
              <a:buSzPct val="100000"/>
              <a:buFont typeface="Calibri"/>
              <a:buChar char="•"/>
            </a:pPr>
            <a:r>
              <a:rPr b="0" i="0" lang="el-GR" sz="3200" u="none" cap="none" strike="noStrike">
                <a:solidFill>
                  <a:schemeClr val="lt2"/>
                </a:solidFill>
                <a:latin typeface="Calibri"/>
                <a:ea typeface="Calibri"/>
                <a:cs typeface="Calibri"/>
                <a:sym typeface="Calibri"/>
              </a:rPr>
              <a:t>ΜΣΑΦ - </a:t>
            </a:r>
            <a:r>
              <a:rPr b="0" i="1" lang="el-GR" sz="3200" u="none" cap="none" strike="noStrike">
                <a:solidFill>
                  <a:schemeClr val="lt2"/>
                </a:solidFill>
                <a:latin typeface="Calibri"/>
                <a:ea typeface="Calibri"/>
                <a:cs typeface="Calibri"/>
                <a:sym typeface="Calibri"/>
              </a:rPr>
              <a:t>Hp</a:t>
            </a:r>
            <a:r>
              <a:rPr b="0" i="0" lang="el-GR" sz="3200" u="none" cap="none" strike="noStrike">
                <a:solidFill>
                  <a:schemeClr val="lt2"/>
                </a:solidFill>
                <a:latin typeface="Calibri"/>
                <a:ea typeface="Calibri"/>
                <a:cs typeface="Calibri"/>
                <a:sym typeface="Calibri"/>
              </a:rPr>
              <a:t>: </a:t>
            </a:r>
            <a:r>
              <a:rPr b="0" i="0" lang="el-GR" sz="3200" u="none" cap="none" strike="noStrike">
                <a:solidFill>
                  <a:srgbClr val="FF9900"/>
                </a:solidFill>
                <a:latin typeface="Calibri"/>
                <a:ea typeface="Calibri"/>
                <a:cs typeface="Calibri"/>
                <a:sym typeface="Calibri"/>
              </a:rPr>
              <a:t>Ανεξάρτητοι παράγοντες κινδύνου</a:t>
            </a:r>
          </a:p>
          <a:p>
            <a:pPr indent="-577850" lvl="0" marL="577850" marR="0" rtl="0" algn="l">
              <a:lnSpc>
                <a:spcPct val="90000"/>
              </a:lnSpc>
              <a:spcBef>
                <a:spcPts val="640"/>
              </a:spcBef>
              <a:spcAft>
                <a:spcPts val="0"/>
              </a:spcAft>
              <a:buClr>
                <a:schemeClr val="lt2"/>
              </a:buClr>
              <a:buSzPct val="100000"/>
              <a:buFont typeface="Calibri"/>
              <a:buChar char="•"/>
            </a:pPr>
            <a:r>
              <a:rPr b="0" i="0" lang="el-GR" sz="3200" u="none" cap="none" strike="noStrike">
                <a:solidFill>
                  <a:schemeClr val="lt2"/>
                </a:solidFill>
                <a:latin typeface="Calibri"/>
                <a:ea typeface="Calibri"/>
                <a:cs typeface="Calibri"/>
                <a:sym typeface="Calibri"/>
              </a:rPr>
              <a:t>Μετανάλυση: </a:t>
            </a:r>
            <a:r>
              <a:rPr b="0" i="0" lang="el-GR" sz="3200" u="none" cap="none" strike="noStrike">
                <a:solidFill>
                  <a:srgbClr val="FF9900"/>
                </a:solidFill>
                <a:latin typeface="Calibri"/>
                <a:ea typeface="Calibri"/>
                <a:cs typeface="Calibri"/>
                <a:sym typeface="Calibri"/>
              </a:rPr>
              <a:t>Συνεργική δράση</a:t>
            </a:r>
          </a:p>
          <a:p>
            <a:pPr indent="-577850" lvl="0" marL="577850" marR="0" rtl="0" algn="l">
              <a:lnSpc>
                <a:spcPct val="90000"/>
              </a:lnSpc>
              <a:spcBef>
                <a:spcPts val="640"/>
              </a:spcBef>
              <a:spcAft>
                <a:spcPts val="0"/>
              </a:spcAft>
              <a:buClr>
                <a:schemeClr val="lt1"/>
              </a:buClr>
              <a:buSzPct val="25000"/>
              <a:buFont typeface="Calibri"/>
              <a:buNone/>
            </a:pPr>
            <a:r>
              <a:rPr b="0" i="0" lang="el-GR" sz="3200" u="none" cap="none" strike="noStrike">
                <a:solidFill>
                  <a:schemeClr val="lt2"/>
                </a:solidFill>
                <a:latin typeface="Calibri"/>
                <a:ea typeface="Calibri"/>
                <a:cs typeface="Calibri"/>
                <a:sym typeface="Calibri"/>
              </a:rPr>
              <a:t>	</a:t>
            </a:r>
          </a:p>
          <a:p>
            <a:pPr indent="-577850" lvl="0" marL="577850" marR="0" rtl="0" algn="ctr">
              <a:lnSpc>
                <a:spcPct val="90000"/>
              </a:lnSpc>
              <a:spcBef>
                <a:spcPts val="640"/>
              </a:spcBef>
              <a:spcAft>
                <a:spcPts val="0"/>
              </a:spcAft>
              <a:buClr>
                <a:schemeClr val="lt1"/>
              </a:buClr>
              <a:buSzPct val="25000"/>
              <a:buFont typeface="Calibri"/>
              <a:buNone/>
            </a:pPr>
            <a:r>
              <a:rPr b="0" i="1" lang="el-GR" sz="3200" u="none" cap="none" strike="noStrike">
                <a:solidFill>
                  <a:schemeClr val="lt2"/>
                </a:solidFill>
                <a:latin typeface="Calibri"/>
                <a:ea typeface="Calibri"/>
                <a:cs typeface="Calibri"/>
                <a:sym typeface="Calibri"/>
              </a:rPr>
              <a:t>	Εκρίζωση του H.p. σε χρόνια λήψη ΜΣΑΦ και ιστορικό δυσπεψίας, έλκους, αιμορραγίας</a:t>
            </a:r>
          </a:p>
          <a:p>
            <a:pPr indent="-577850" lvl="0" marL="577850" marR="0" rtl="0" algn="l">
              <a:lnSpc>
                <a:spcPct val="90000"/>
              </a:lnSpc>
              <a:spcBef>
                <a:spcPts val="640"/>
              </a:spcBef>
              <a:spcAft>
                <a:spcPts val="0"/>
              </a:spcAft>
              <a:buClr>
                <a:schemeClr val="lt1"/>
              </a:buClr>
              <a:buSzPct val="100000"/>
              <a:buFont typeface="Calibri"/>
              <a:buNone/>
            </a:pPr>
            <a:r>
              <a:t/>
            </a:r>
            <a:endParaRPr b="0" i="0" sz="3200" u="none" cap="none" strike="noStrike">
              <a:solidFill>
                <a:schemeClr val="dk2"/>
              </a:solidFill>
              <a:latin typeface="Calibri"/>
              <a:ea typeface="Calibri"/>
              <a:cs typeface="Calibri"/>
              <a:sym typeface="Calibri"/>
            </a:endParaRPr>
          </a:p>
          <a:p>
            <a:pPr indent="-577850" lvl="0" marL="577850" marR="0" rtl="0" algn="l">
              <a:lnSpc>
                <a:spcPct val="90000"/>
              </a:lnSpc>
              <a:spcBef>
                <a:spcPts val="640"/>
              </a:spcBef>
              <a:spcAft>
                <a:spcPts val="0"/>
              </a:spcAft>
              <a:buClr>
                <a:schemeClr val="lt1"/>
              </a:buClr>
              <a:buSzPct val="25000"/>
              <a:buFont typeface="Calibri"/>
              <a:buNone/>
            </a:pPr>
            <a:r>
              <a:t/>
            </a:r>
            <a:endParaRPr b="0" i="0" sz="3200" u="none" cap="none" strike="noStrike">
              <a:solidFill>
                <a:schemeClr val="dk2"/>
              </a:solidFill>
              <a:latin typeface="Calibri"/>
              <a:ea typeface="Calibri"/>
              <a:cs typeface="Calibri"/>
              <a:sym typeface="Calibri"/>
            </a:endParaRPr>
          </a:p>
        </p:txBody>
      </p:sp>
      <p:sp>
        <p:nvSpPr>
          <p:cNvPr id="7570" name="Shape 7570"/>
          <p:cNvSpPr/>
          <p:nvPr/>
        </p:nvSpPr>
        <p:spPr>
          <a:xfrm>
            <a:off x="279400" y="6275387"/>
            <a:ext cx="5461000" cy="517524"/>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400">
                <a:solidFill>
                  <a:schemeClr val="dk2"/>
                </a:solidFill>
                <a:latin typeface="Tahoma"/>
                <a:ea typeface="Tahoma"/>
                <a:cs typeface="Tahoma"/>
                <a:sym typeface="Tahoma"/>
              </a:rPr>
              <a:t>Chan 1997, Hawkey 1998, Chan 2001,Huang 2002, Pounder 2002, Malfertheiner 2002, (and others)</a:t>
            </a:r>
          </a:p>
        </p:txBody>
      </p:sp>
      <p:pic>
        <p:nvPicPr>
          <p:cNvPr descr="pylori1b" id="7571" name="Shape 7571"/>
          <p:cNvPicPr preferRelativeResize="0"/>
          <p:nvPr/>
        </p:nvPicPr>
        <p:blipFill rotWithShape="1">
          <a:blip r:embed="rId3">
            <a:alphaModFix/>
          </a:blip>
          <a:srcRect b="0" l="0" r="0" t="0"/>
          <a:stretch/>
        </p:blipFill>
        <p:spPr>
          <a:xfrm>
            <a:off x="7656513" y="187325"/>
            <a:ext cx="1487486" cy="97313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576" name="Shape 7576"/>
        <p:cNvGrpSpPr/>
        <p:nvPr/>
      </p:nvGrpSpPr>
      <p:grpSpPr>
        <a:xfrm>
          <a:off x="0" y="0"/>
          <a:ext cx="0" cy="0"/>
          <a:chOff x="0" y="0"/>
          <a:chExt cx="0" cy="0"/>
        </a:xfrm>
      </p:grpSpPr>
      <p:sp>
        <p:nvSpPr>
          <p:cNvPr id="7577" name="Shape 7577"/>
          <p:cNvSpPr txBox="1"/>
          <p:nvPr>
            <p:ph type="title"/>
          </p:nvPr>
        </p:nvSpPr>
        <p:spPr>
          <a:xfrm>
            <a:off x="127000" y="1428750"/>
            <a:ext cx="9132888"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0" i="0" lang="el-GR" sz="3000" u="none" cap="none" strike="noStrike">
                <a:solidFill>
                  <a:schemeClr val="lt2"/>
                </a:solidFill>
                <a:latin typeface="Calibri"/>
                <a:ea typeface="Calibri"/>
                <a:cs typeface="Calibri"/>
                <a:sym typeface="Calibri"/>
              </a:rPr>
              <a:t>Η λοίμωξη </a:t>
            </a:r>
            <a:r>
              <a:rPr b="0" i="1" lang="el-GR" sz="3000" u="none" cap="none" strike="noStrike">
                <a:solidFill>
                  <a:schemeClr val="lt2"/>
                </a:solidFill>
                <a:latin typeface="Calibri"/>
                <a:ea typeface="Calibri"/>
                <a:cs typeface="Calibri"/>
                <a:sym typeface="Calibri"/>
              </a:rPr>
              <a:t>H.p. </a:t>
            </a:r>
            <a:r>
              <a:rPr b="0" i="0" lang="el-GR" sz="3000" u="none" cap="none" strike="noStrike">
                <a:solidFill>
                  <a:schemeClr val="lt2"/>
                </a:solidFill>
                <a:latin typeface="Calibri"/>
                <a:ea typeface="Calibri"/>
                <a:cs typeface="Calibri"/>
                <a:sym typeface="Calibri"/>
              </a:rPr>
              <a:t>και η λήψη ΜΣΑΦ </a:t>
            </a:r>
            <a:r>
              <a:rPr b="0" i="1" lang="el-GR" sz="3000" u="none" cap="none" strike="noStrike">
                <a:solidFill>
                  <a:schemeClr val="lt2"/>
                </a:solidFill>
                <a:latin typeface="Calibri"/>
                <a:ea typeface="Calibri"/>
                <a:cs typeface="Calibri"/>
                <a:sym typeface="Calibri"/>
              </a:rPr>
              <a:t> </a:t>
            </a:r>
            <a:r>
              <a:rPr b="0" i="0" lang="el-GR" sz="3000" u="none" cap="none" strike="noStrike">
                <a:solidFill>
                  <a:schemeClr val="lt2"/>
                </a:solidFill>
                <a:latin typeface="Calibri"/>
                <a:ea typeface="Calibri"/>
                <a:cs typeface="Calibri"/>
                <a:sym typeface="Calibri"/>
              </a:rPr>
              <a:t>αυξάνουν     συνεργικά τον κίνδυνο εμφάνισης ΠΕ και αιμορραγίας</a:t>
            </a:r>
          </a:p>
        </p:txBody>
      </p:sp>
      <p:sp>
        <p:nvSpPr>
          <p:cNvPr id="7578" name="Shape 7578"/>
          <p:cNvSpPr txBox="1"/>
          <p:nvPr/>
        </p:nvSpPr>
        <p:spPr>
          <a:xfrm>
            <a:off x="4445000" y="5913437"/>
            <a:ext cx="3116263" cy="1190624"/>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chemeClr val="dk2"/>
                </a:solidFill>
                <a:latin typeface="Arial"/>
                <a:ea typeface="Arial"/>
                <a:cs typeface="Arial"/>
                <a:sym typeface="Arial"/>
              </a:rPr>
              <a:t>(n=127)     (n=149)</a:t>
            </a:r>
            <a:br>
              <a:rPr lang="el-GR" sz="1800">
                <a:solidFill>
                  <a:schemeClr val="dk2"/>
                </a:solidFill>
                <a:latin typeface="Arial"/>
                <a:ea typeface="Arial"/>
                <a:cs typeface="Arial"/>
                <a:sym typeface="Arial"/>
              </a:rPr>
            </a:br>
            <a:r>
              <a:rPr lang="el-GR" sz="1800">
                <a:solidFill>
                  <a:schemeClr val="dk2"/>
                </a:solidFill>
                <a:latin typeface="Arial"/>
                <a:ea typeface="Arial"/>
                <a:cs typeface="Arial"/>
                <a:sym typeface="Arial"/>
              </a:rPr>
              <a:t> </a:t>
            </a:r>
            <a:r>
              <a:rPr i="1" lang="el-GR" sz="1600">
                <a:solidFill>
                  <a:srgbClr val="FF0000"/>
                </a:solidFill>
                <a:latin typeface="Arial"/>
                <a:ea typeface="Arial"/>
                <a:cs typeface="Arial"/>
                <a:sym typeface="Arial"/>
              </a:rPr>
              <a:t>H. pylori</a:t>
            </a:r>
            <a:r>
              <a:rPr lang="el-GR" sz="1600">
                <a:solidFill>
                  <a:srgbClr val="FF0000"/>
                </a:solidFill>
                <a:latin typeface="Arial"/>
                <a:ea typeface="Arial"/>
                <a:cs typeface="Arial"/>
                <a:sym typeface="Arial"/>
              </a:rPr>
              <a:t>-</a:t>
            </a:r>
            <a:r>
              <a:rPr i="1" lang="el-GR" sz="1600">
                <a:solidFill>
                  <a:srgbClr val="FF0000"/>
                </a:solidFill>
                <a:latin typeface="Arial"/>
                <a:ea typeface="Arial"/>
                <a:cs typeface="Arial"/>
                <a:sym typeface="Arial"/>
              </a:rPr>
              <a:t>  H. pylori</a:t>
            </a:r>
            <a:r>
              <a:rPr lang="el-GR" sz="1600">
                <a:solidFill>
                  <a:srgbClr val="FF0000"/>
                </a:solidFill>
                <a:latin typeface="Arial"/>
                <a:ea typeface="Arial"/>
                <a:cs typeface="Arial"/>
                <a:sym typeface="Arial"/>
              </a:rPr>
              <a:t>-</a:t>
            </a:r>
            <a:br>
              <a:rPr i="1" lang="el-GR" sz="1600">
                <a:solidFill>
                  <a:srgbClr val="FF0000"/>
                </a:solidFill>
                <a:latin typeface="Arial"/>
                <a:ea typeface="Arial"/>
                <a:cs typeface="Arial"/>
                <a:sym typeface="Arial"/>
              </a:rPr>
            </a:br>
            <a:r>
              <a:rPr i="1" lang="el-GR" sz="1600">
                <a:solidFill>
                  <a:srgbClr val="FF0000"/>
                </a:solidFill>
                <a:latin typeface="Arial"/>
                <a:ea typeface="Arial"/>
                <a:cs typeface="Arial"/>
                <a:sym typeface="Arial"/>
              </a:rPr>
              <a:t> </a:t>
            </a:r>
            <a:r>
              <a:rPr lang="el-GR" sz="1600">
                <a:solidFill>
                  <a:srgbClr val="FF0000"/>
                </a:solidFill>
                <a:latin typeface="Arial"/>
                <a:ea typeface="Arial"/>
                <a:cs typeface="Arial"/>
                <a:sym typeface="Arial"/>
              </a:rPr>
              <a:t>     (+)           (-)</a:t>
            </a:r>
            <a:r>
              <a:rPr lang="el-GR" sz="1800">
                <a:solidFill>
                  <a:schemeClr val="dk2"/>
                </a:solidFill>
                <a:latin typeface="Arial"/>
                <a:ea typeface="Arial"/>
                <a:cs typeface="Arial"/>
                <a:sym typeface="Arial"/>
              </a:rPr>
              <a:t> </a:t>
            </a:r>
            <a:br>
              <a:rPr lang="el-GR" sz="1800">
                <a:solidFill>
                  <a:schemeClr val="dk2"/>
                </a:solidFill>
                <a:latin typeface="Arial"/>
                <a:ea typeface="Arial"/>
                <a:cs typeface="Arial"/>
                <a:sym typeface="Arial"/>
              </a:rPr>
            </a:br>
          </a:p>
        </p:txBody>
      </p:sp>
      <p:sp>
        <p:nvSpPr>
          <p:cNvPr id="7579" name="Shape 7579"/>
          <p:cNvSpPr txBox="1"/>
          <p:nvPr/>
        </p:nvSpPr>
        <p:spPr>
          <a:xfrm>
            <a:off x="-322262" y="6330950"/>
            <a:ext cx="2032000" cy="304799"/>
          </a:xfrm>
          <a:prstGeom prst="rect">
            <a:avLst/>
          </a:prstGeom>
          <a:noFill/>
          <a:ln>
            <a:noFill/>
          </a:ln>
        </p:spPr>
        <p:txBody>
          <a:bodyPr anchorCtr="0" anchor="t" bIns="45700" lIns="91425" rIns="91425" tIns="45700">
            <a:noAutofit/>
          </a:bodyPr>
          <a:lstStyle/>
          <a:p>
            <a:pPr indent="0" lvl="0" marL="0" marR="0" rtl="0" algn="r">
              <a:spcBef>
                <a:spcPts val="0"/>
              </a:spcBef>
              <a:spcAft>
                <a:spcPts val="0"/>
              </a:spcAft>
              <a:buSzPct val="25000"/>
              <a:buNone/>
            </a:pPr>
            <a:r>
              <a:rPr lang="el-GR" sz="1400">
                <a:solidFill>
                  <a:schemeClr val="dk2"/>
                </a:solidFill>
                <a:latin typeface="Tahoma"/>
                <a:ea typeface="Tahoma"/>
                <a:cs typeface="Tahoma"/>
                <a:sym typeface="Tahoma"/>
              </a:rPr>
              <a:t>Huang et al 2002</a:t>
            </a:r>
          </a:p>
        </p:txBody>
      </p:sp>
      <p:sp>
        <p:nvSpPr>
          <p:cNvPr id="7580" name="Shape 7580"/>
          <p:cNvSpPr txBox="1"/>
          <p:nvPr/>
        </p:nvSpPr>
        <p:spPr>
          <a:xfrm>
            <a:off x="2389188" y="2870200"/>
            <a:ext cx="3624261" cy="366713"/>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chemeClr val="dk1"/>
                </a:solidFill>
                <a:latin typeface="Arial"/>
                <a:ea typeface="Arial"/>
                <a:cs typeface="Arial"/>
                <a:sym typeface="Arial"/>
              </a:rPr>
              <a:t>Ποσοστό ασθενών με ΠΕ (%)</a:t>
            </a:r>
          </a:p>
        </p:txBody>
      </p:sp>
      <p:sp>
        <p:nvSpPr>
          <p:cNvPr id="7581" name="Shape 7581"/>
          <p:cNvSpPr txBox="1"/>
          <p:nvPr/>
        </p:nvSpPr>
        <p:spPr>
          <a:xfrm>
            <a:off x="1303337" y="2447925"/>
            <a:ext cx="677861" cy="366713"/>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chemeClr val="dk2"/>
                </a:solidFill>
                <a:latin typeface="Arial"/>
                <a:ea typeface="Arial"/>
                <a:cs typeface="Arial"/>
                <a:sym typeface="Arial"/>
              </a:rPr>
              <a:t>100</a:t>
            </a:r>
          </a:p>
        </p:txBody>
      </p:sp>
      <p:cxnSp>
        <p:nvCxnSpPr>
          <p:cNvPr id="7582" name="Shape 7582"/>
          <p:cNvCxnSpPr/>
          <p:nvPr/>
        </p:nvCxnSpPr>
        <p:spPr>
          <a:xfrm>
            <a:off x="1993900" y="2647950"/>
            <a:ext cx="0" cy="3276600"/>
          </a:xfrm>
          <a:prstGeom prst="straightConnector1">
            <a:avLst/>
          </a:prstGeom>
          <a:noFill/>
          <a:ln cap="flat" cmpd="sng" w="28575">
            <a:solidFill>
              <a:schemeClr val="dk2"/>
            </a:solidFill>
            <a:prstDash val="solid"/>
            <a:round/>
            <a:headEnd len="med" w="med" type="none"/>
            <a:tailEnd len="med" w="med" type="none"/>
          </a:ln>
        </p:spPr>
      </p:cxnSp>
      <p:cxnSp>
        <p:nvCxnSpPr>
          <p:cNvPr id="7583" name="Shape 7583"/>
          <p:cNvCxnSpPr/>
          <p:nvPr/>
        </p:nvCxnSpPr>
        <p:spPr>
          <a:xfrm>
            <a:off x="1871663" y="2647950"/>
            <a:ext cx="134936" cy="0"/>
          </a:xfrm>
          <a:prstGeom prst="straightConnector1">
            <a:avLst/>
          </a:prstGeom>
          <a:noFill/>
          <a:ln cap="flat" cmpd="sng" w="28575">
            <a:solidFill>
              <a:schemeClr val="dk2"/>
            </a:solidFill>
            <a:prstDash val="solid"/>
            <a:round/>
            <a:headEnd len="med" w="med" type="none"/>
            <a:tailEnd len="med" w="med" type="none"/>
          </a:ln>
        </p:spPr>
      </p:cxnSp>
      <p:cxnSp>
        <p:nvCxnSpPr>
          <p:cNvPr id="7584" name="Shape 7584"/>
          <p:cNvCxnSpPr/>
          <p:nvPr/>
        </p:nvCxnSpPr>
        <p:spPr>
          <a:xfrm>
            <a:off x="1871663" y="5191125"/>
            <a:ext cx="134936" cy="0"/>
          </a:xfrm>
          <a:prstGeom prst="straightConnector1">
            <a:avLst/>
          </a:prstGeom>
          <a:noFill/>
          <a:ln cap="flat" cmpd="sng" w="28575">
            <a:solidFill>
              <a:schemeClr val="dk2"/>
            </a:solidFill>
            <a:prstDash val="solid"/>
            <a:round/>
            <a:headEnd len="med" w="med" type="none"/>
            <a:tailEnd len="med" w="med" type="none"/>
          </a:ln>
        </p:spPr>
      </p:cxnSp>
      <p:cxnSp>
        <p:nvCxnSpPr>
          <p:cNvPr id="7585" name="Shape 7585"/>
          <p:cNvCxnSpPr/>
          <p:nvPr/>
        </p:nvCxnSpPr>
        <p:spPr>
          <a:xfrm>
            <a:off x="1871663" y="4538662"/>
            <a:ext cx="134936" cy="0"/>
          </a:xfrm>
          <a:prstGeom prst="straightConnector1">
            <a:avLst/>
          </a:prstGeom>
          <a:noFill/>
          <a:ln cap="flat" cmpd="sng" w="28575">
            <a:solidFill>
              <a:schemeClr val="dk2"/>
            </a:solidFill>
            <a:prstDash val="solid"/>
            <a:round/>
            <a:headEnd len="med" w="med" type="none"/>
            <a:tailEnd len="med" w="med" type="none"/>
          </a:ln>
        </p:spPr>
      </p:cxnSp>
      <p:cxnSp>
        <p:nvCxnSpPr>
          <p:cNvPr id="7586" name="Shape 7586"/>
          <p:cNvCxnSpPr/>
          <p:nvPr/>
        </p:nvCxnSpPr>
        <p:spPr>
          <a:xfrm>
            <a:off x="1870075" y="3914775"/>
            <a:ext cx="134938" cy="0"/>
          </a:xfrm>
          <a:prstGeom prst="straightConnector1">
            <a:avLst/>
          </a:prstGeom>
          <a:noFill/>
          <a:ln cap="flat" cmpd="sng" w="28575">
            <a:solidFill>
              <a:schemeClr val="dk2"/>
            </a:solidFill>
            <a:prstDash val="solid"/>
            <a:round/>
            <a:headEnd len="med" w="med" type="none"/>
            <a:tailEnd len="med" w="med" type="none"/>
          </a:ln>
        </p:spPr>
      </p:cxnSp>
      <p:cxnSp>
        <p:nvCxnSpPr>
          <p:cNvPr id="7587" name="Shape 7587"/>
          <p:cNvCxnSpPr/>
          <p:nvPr/>
        </p:nvCxnSpPr>
        <p:spPr>
          <a:xfrm>
            <a:off x="1871663" y="3257550"/>
            <a:ext cx="134936" cy="0"/>
          </a:xfrm>
          <a:prstGeom prst="straightConnector1">
            <a:avLst/>
          </a:prstGeom>
          <a:noFill/>
          <a:ln cap="flat" cmpd="sng" w="28575">
            <a:solidFill>
              <a:schemeClr val="dk2"/>
            </a:solidFill>
            <a:prstDash val="solid"/>
            <a:round/>
            <a:headEnd len="med" w="med" type="none"/>
            <a:tailEnd len="med" w="med" type="none"/>
          </a:ln>
        </p:spPr>
      </p:cxnSp>
      <p:sp>
        <p:nvSpPr>
          <p:cNvPr id="7588" name="Shape 7588"/>
          <p:cNvSpPr txBox="1"/>
          <p:nvPr/>
        </p:nvSpPr>
        <p:spPr>
          <a:xfrm>
            <a:off x="1443037" y="3057525"/>
            <a:ext cx="474661" cy="366713"/>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chemeClr val="dk2"/>
                </a:solidFill>
                <a:latin typeface="Arial"/>
                <a:ea typeface="Arial"/>
                <a:cs typeface="Arial"/>
                <a:sym typeface="Arial"/>
              </a:rPr>
              <a:t>80</a:t>
            </a:r>
          </a:p>
        </p:txBody>
      </p:sp>
      <p:sp>
        <p:nvSpPr>
          <p:cNvPr id="7589" name="Shape 7589"/>
          <p:cNvSpPr txBox="1"/>
          <p:nvPr/>
        </p:nvSpPr>
        <p:spPr>
          <a:xfrm>
            <a:off x="1443037" y="4329112"/>
            <a:ext cx="474661" cy="366711"/>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chemeClr val="dk2"/>
                </a:solidFill>
                <a:latin typeface="Arial"/>
                <a:ea typeface="Arial"/>
                <a:cs typeface="Arial"/>
                <a:sym typeface="Arial"/>
              </a:rPr>
              <a:t>40</a:t>
            </a:r>
          </a:p>
        </p:txBody>
      </p:sp>
      <p:sp>
        <p:nvSpPr>
          <p:cNvPr id="7590" name="Shape 7590"/>
          <p:cNvSpPr txBox="1"/>
          <p:nvPr/>
        </p:nvSpPr>
        <p:spPr>
          <a:xfrm>
            <a:off x="1439862" y="5024437"/>
            <a:ext cx="473075" cy="366711"/>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chemeClr val="dk2"/>
                </a:solidFill>
                <a:latin typeface="Arial"/>
                <a:ea typeface="Arial"/>
                <a:cs typeface="Arial"/>
                <a:sym typeface="Arial"/>
              </a:rPr>
              <a:t>20</a:t>
            </a:r>
          </a:p>
        </p:txBody>
      </p:sp>
      <p:sp>
        <p:nvSpPr>
          <p:cNvPr id="7591" name="Shape 7591"/>
          <p:cNvSpPr txBox="1"/>
          <p:nvPr/>
        </p:nvSpPr>
        <p:spPr>
          <a:xfrm>
            <a:off x="1600200" y="5705475"/>
            <a:ext cx="474663" cy="366713"/>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chemeClr val="dk2"/>
                </a:solidFill>
                <a:latin typeface="Arial"/>
                <a:ea typeface="Arial"/>
                <a:cs typeface="Arial"/>
                <a:sym typeface="Arial"/>
              </a:rPr>
              <a:t>0</a:t>
            </a:r>
          </a:p>
        </p:txBody>
      </p:sp>
      <p:sp>
        <p:nvSpPr>
          <p:cNvPr id="7592" name="Shape 7592"/>
          <p:cNvSpPr txBox="1"/>
          <p:nvPr/>
        </p:nvSpPr>
        <p:spPr>
          <a:xfrm>
            <a:off x="1443037" y="3709987"/>
            <a:ext cx="474661" cy="366711"/>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chemeClr val="dk2"/>
                </a:solidFill>
                <a:latin typeface="Arial"/>
                <a:ea typeface="Arial"/>
                <a:cs typeface="Arial"/>
                <a:sym typeface="Arial"/>
              </a:rPr>
              <a:t>60</a:t>
            </a:r>
          </a:p>
        </p:txBody>
      </p:sp>
      <p:sp>
        <p:nvSpPr>
          <p:cNvPr id="7593" name="Shape 7593"/>
          <p:cNvSpPr txBox="1"/>
          <p:nvPr/>
        </p:nvSpPr>
        <p:spPr>
          <a:xfrm>
            <a:off x="2124075" y="5949950"/>
            <a:ext cx="3278187" cy="977899"/>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chemeClr val="dk2"/>
                </a:solidFill>
                <a:latin typeface="Arial"/>
                <a:ea typeface="Arial"/>
                <a:cs typeface="Arial"/>
                <a:sym typeface="Arial"/>
              </a:rPr>
              <a:t>(n=180)     (n=205)</a:t>
            </a:r>
          </a:p>
          <a:p>
            <a:pPr indent="0" lvl="0" marL="0" marR="0" rtl="0" algn="l">
              <a:spcBef>
                <a:spcPts val="800"/>
              </a:spcBef>
              <a:spcAft>
                <a:spcPts val="0"/>
              </a:spcAft>
              <a:buSzPct val="25000"/>
              <a:buNone/>
            </a:pPr>
            <a:r>
              <a:rPr i="1" lang="el-GR" sz="1600">
                <a:solidFill>
                  <a:srgbClr val="FF0000"/>
                </a:solidFill>
                <a:latin typeface="Arial"/>
                <a:ea typeface="Arial"/>
                <a:cs typeface="Arial"/>
                <a:sym typeface="Arial"/>
              </a:rPr>
              <a:t>H. pylori</a:t>
            </a:r>
            <a:r>
              <a:rPr lang="el-GR" sz="1600">
                <a:solidFill>
                  <a:srgbClr val="FF0000"/>
                </a:solidFill>
                <a:latin typeface="Arial"/>
                <a:ea typeface="Arial"/>
                <a:cs typeface="Arial"/>
                <a:sym typeface="Arial"/>
              </a:rPr>
              <a:t>-</a:t>
            </a:r>
            <a:r>
              <a:rPr i="1" lang="el-GR" sz="1600">
                <a:solidFill>
                  <a:srgbClr val="FF0000"/>
                </a:solidFill>
                <a:latin typeface="Arial"/>
                <a:ea typeface="Arial"/>
                <a:cs typeface="Arial"/>
                <a:sym typeface="Arial"/>
              </a:rPr>
              <a:t> H. pylori</a:t>
            </a:r>
            <a:r>
              <a:rPr lang="el-GR" sz="1600">
                <a:solidFill>
                  <a:srgbClr val="FF0000"/>
                </a:solidFill>
                <a:latin typeface="Arial"/>
                <a:ea typeface="Arial"/>
                <a:cs typeface="Arial"/>
                <a:sym typeface="Arial"/>
              </a:rPr>
              <a:t>-</a:t>
            </a:r>
            <a:br>
              <a:rPr i="1" lang="el-GR" sz="1600">
                <a:solidFill>
                  <a:srgbClr val="FF0000"/>
                </a:solidFill>
                <a:latin typeface="Arial"/>
                <a:ea typeface="Arial"/>
                <a:cs typeface="Arial"/>
                <a:sym typeface="Arial"/>
              </a:rPr>
            </a:br>
            <a:r>
              <a:rPr lang="el-GR" sz="1600">
                <a:solidFill>
                  <a:srgbClr val="FF0000"/>
                </a:solidFill>
                <a:latin typeface="Arial"/>
                <a:ea typeface="Arial"/>
                <a:cs typeface="Arial"/>
                <a:sym typeface="Arial"/>
              </a:rPr>
              <a:t>     (+)           (-)</a:t>
            </a:r>
          </a:p>
        </p:txBody>
      </p:sp>
      <p:sp>
        <p:nvSpPr>
          <p:cNvPr id="7594" name="Shape 7594"/>
          <p:cNvSpPr/>
          <p:nvPr/>
        </p:nvSpPr>
        <p:spPr>
          <a:xfrm>
            <a:off x="2606675" y="4162425"/>
            <a:ext cx="508000" cy="1762124"/>
          </a:xfrm>
          <a:prstGeom prst="rect">
            <a:avLst/>
          </a:prstGeom>
          <a:gradFill>
            <a:gsLst>
              <a:gs pos="0">
                <a:srgbClr val="185E18"/>
              </a:gs>
              <a:gs pos="50000">
                <a:srgbClr val="33CC33"/>
              </a:gs>
              <a:gs pos="100000">
                <a:srgbClr val="185E18"/>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595" name="Shape 7595"/>
          <p:cNvSpPr/>
          <p:nvPr/>
        </p:nvSpPr>
        <p:spPr>
          <a:xfrm>
            <a:off x="3719512" y="5222875"/>
            <a:ext cx="508000" cy="704850"/>
          </a:xfrm>
          <a:prstGeom prst="rect">
            <a:avLst/>
          </a:prstGeom>
          <a:gradFill>
            <a:gsLst>
              <a:gs pos="0">
                <a:srgbClr val="185E18"/>
              </a:gs>
              <a:gs pos="50000">
                <a:srgbClr val="33CC33"/>
              </a:gs>
              <a:gs pos="100000">
                <a:srgbClr val="185E18"/>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596" name="Shape 7596"/>
          <p:cNvSpPr/>
          <p:nvPr/>
        </p:nvSpPr>
        <p:spPr>
          <a:xfrm>
            <a:off x="4700587" y="5294312"/>
            <a:ext cx="508000" cy="630236"/>
          </a:xfrm>
          <a:prstGeom prst="rect">
            <a:avLst/>
          </a:prstGeom>
          <a:gradFill>
            <a:gsLst>
              <a:gs pos="0">
                <a:srgbClr val="666666"/>
              </a:gs>
              <a:gs pos="50000">
                <a:srgbClr val="DDDDDD"/>
              </a:gs>
              <a:gs pos="100000">
                <a:srgbClr val="666666"/>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597" name="Shape 7597"/>
          <p:cNvSpPr/>
          <p:nvPr/>
        </p:nvSpPr>
        <p:spPr>
          <a:xfrm>
            <a:off x="7185025" y="2841625"/>
            <a:ext cx="1754187" cy="366713"/>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rgbClr val="FF0000"/>
                </a:solidFill>
                <a:latin typeface="Arial"/>
                <a:ea typeface="Arial"/>
                <a:cs typeface="Arial"/>
                <a:sym typeface="Arial"/>
              </a:rPr>
              <a:t>Λήπτες ΜΣΑΦ</a:t>
            </a:r>
          </a:p>
        </p:txBody>
      </p:sp>
      <p:sp>
        <p:nvSpPr>
          <p:cNvPr id="7598" name="Shape 7598"/>
          <p:cNvSpPr/>
          <p:nvPr/>
        </p:nvSpPr>
        <p:spPr>
          <a:xfrm>
            <a:off x="7185025" y="3427412"/>
            <a:ext cx="1954212" cy="366711"/>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l-GR" sz="1800">
                <a:solidFill>
                  <a:srgbClr val="FF0000"/>
                </a:solidFill>
                <a:latin typeface="Arial"/>
                <a:ea typeface="Arial"/>
                <a:cs typeface="Arial"/>
                <a:sym typeface="Arial"/>
              </a:rPr>
              <a:t>Ομάδα ελέγχου</a:t>
            </a:r>
          </a:p>
        </p:txBody>
      </p:sp>
      <p:sp>
        <p:nvSpPr>
          <p:cNvPr id="7599" name="Shape 7599"/>
          <p:cNvSpPr/>
          <p:nvPr/>
        </p:nvSpPr>
        <p:spPr>
          <a:xfrm>
            <a:off x="6926263" y="2933700"/>
            <a:ext cx="192087" cy="215899"/>
          </a:xfrm>
          <a:prstGeom prst="rect">
            <a:avLst/>
          </a:prstGeom>
          <a:gradFill>
            <a:gsLst>
              <a:gs pos="0">
                <a:srgbClr val="33CC33"/>
              </a:gs>
              <a:gs pos="100000">
                <a:srgbClr val="185E18"/>
              </a:gs>
            </a:gsLst>
            <a:lin ang="0" scaled="0"/>
          </a:gra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600" name="Shape 7600"/>
          <p:cNvSpPr/>
          <p:nvPr/>
        </p:nvSpPr>
        <p:spPr>
          <a:xfrm>
            <a:off x="6926263" y="3465512"/>
            <a:ext cx="192087" cy="215899"/>
          </a:xfrm>
          <a:prstGeom prst="rect">
            <a:avLst/>
          </a:prstGeom>
          <a:gradFill>
            <a:gsLst>
              <a:gs pos="0">
                <a:srgbClr val="666666"/>
              </a:gs>
              <a:gs pos="50000">
                <a:srgbClr val="DDDDDD"/>
              </a:gs>
              <a:gs pos="100000">
                <a:srgbClr val="666666"/>
              </a:gs>
            </a:gsLst>
            <a:lin ang="0" scaled="0"/>
          </a:gradFill>
          <a:ln>
            <a:noFill/>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cxnSp>
        <p:nvCxnSpPr>
          <p:cNvPr id="7601" name="Shape 7601"/>
          <p:cNvCxnSpPr/>
          <p:nvPr/>
        </p:nvCxnSpPr>
        <p:spPr>
          <a:xfrm>
            <a:off x="1858963" y="5924550"/>
            <a:ext cx="4478337" cy="0"/>
          </a:xfrm>
          <a:prstGeom prst="straightConnector1">
            <a:avLst/>
          </a:prstGeom>
          <a:noFill/>
          <a:ln cap="flat" cmpd="sng" w="28575">
            <a:solidFill>
              <a:schemeClr val="dk2"/>
            </a:solidFill>
            <a:prstDash val="solid"/>
            <a:round/>
            <a:headEnd len="med" w="med" type="none"/>
            <a:tailEnd len="med" w="med" type="none"/>
          </a:ln>
        </p:spPr>
      </p:cxnSp>
      <p:sp>
        <p:nvSpPr>
          <p:cNvPr id="7602" name="Shape 7602"/>
          <p:cNvSpPr/>
          <p:nvPr/>
        </p:nvSpPr>
        <p:spPr>
          <a:xfrm>
            <a:off x="-200025" y="374650"/>
            <a:ext cx="8464550" cy="1143000"/>
          </a:xfrm>
          <a:prstGeom prst="rect">
            <a:avLst/>
          </a:prstGeom>
          <a:noFill/>
          <a:ln>
            <a:noFill/>
          </a:ln>
        </p:spPr>
        <p:txBody>
          <a:bodyPr anchorCtr="1" anchor="t" bIns="45700" lIns="91425" rIns="91425" tIns="45700">
            <a:noAutofit/>
          </a:bodyPr>
          <a:lstStyle/>
          <a:p>
            <a:pPr indent="0" lvl="0" marL="0" marR="0" rtl="0" algn="ctr">
              <a:spcBef>
                <a:spcPts val="0"/>
              </a:spcBef>
              <a:spcAft>
                <a:spcPts val="0"/>
              </a:spcAft>
              <a:buSzPct val="25000"/>
              <a:buNone/>
            </a:pPr>
            <a:r>
              <a:rPr b="1" lang="el-GR" sz="4000">
                <a:solidFill>
                  <a:srgbClr val="FF6600"/>
                </a:solidFill>
                <a:latin typeface="Calibri"/>
                <a:ea typeface="Calibri"/>
                <a:cs typeface="Calibri"/>
                <a:sym typeface="Calibri"/>
              </a:rPr>
              <a:t>ΜΣΑΦ &amp; Helicobacter pylori</a:t>
            </a:r>
          </a:p>
        </p:txBody>
      </p:sp>
      <p:pic>
        <p:nvPicPr>
          <p:cNvPr descr="pylori1b" id="7603" name="Shape 7603"/>
          <p:cNvPicPr preferRelativeResize="0"/>
          <p:nvPr/>
        </p:nvPicPr>
        <p:blipFill rotWithShape="1">
          <a:blip r:embed="rId3">
            <a:alphaModFix/>
          </a:blip>
          <a:srcRect b="0" l="0" r="0" t="0"/>
          <a:stretch/>
        </p:blipFill>
        <p:spPr>
          <a:xfrm>
            <a:off x="7631113" y="187325"/>
            <a:ext cx="1487486" cy="973137"/>
          </a:xfrm>
          <a:prstGeom prst="rect">
            <a:avLst/>
          </a:prstGeom>
          <a:noFill/>
          <a:ln>
            <a:noFill/>
          </a:ln>
        </p:spPr>
      </p:pic>
      <p:sp>
        <p:nvSpPr>
          <p:cNvPr id="7604" name="Shape 7604"/>
          <p:cNvSpPr/>
          <p:nvPr/>
        </p:nvSpPr>
        <p:spPr>
          <a:xfrm>
            <a:off x="5700712" y="5851525"/>
            <a:ext cx="508000" cy="50799"/>
          </a:xfrm>
          <a:prstGeom prst="rect">
            <a:avLst/>
          </a:prstGeom>
          <a:gradFill>
            <a:gsLst>
              <a:gs pos="0">
                <a:srgbClr val="666666"/>
              </a:gs>
              <a:gs pos="50000">
                <a:srgbClr val="DDDDDD"/>
              </a:gs>
              <a:gs pos="100000">
                <a:srgbClr val="666666"/>
              </a:gs>
            </a:gsLst>
            <a:lin ang="0" scaled="0"/>
          </a:gra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595"/>
                                        </p:tgtEl>
                                        <p:attrNameLst>
                                          <p:attrName>style.visibility</p:attrName>
                                        </p:attrNameLst>
                                      </p:cBhvr>
                                      <p:to>
                                        <p:strVal val="visible"/>
                                      </p:to>
                                    </p:set>
                                    <p:anim calcmode="lin" valueType="num">
                                      <p:cBhvr additive="base">
                                        <p:cTn dur="500"/>
                                        <p:tgtEl>
                                          <p:spTgt spid="759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594"/>
                                        </p:tgtEl>
                                        <p:attrNameLst>
                                          <p:attrName>style.visibility</p:attrName>
                                        </p:attrNameLst>
                                      </p:cBhvr>
                                      <p:to>
                                        <p:strVal val="visible"/>
                                      </p:to>
                                    </p:set>
                                    <p:anim calcmode="lin" valueType="num">
                                      <p:cBhvr additive="base">
                                        <p:cTn dur="500"/>
                                        <p:tgtEl>
                                          <p:spTgt spid="759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08" name="Shape 7608"/>
        <p:cNvGrpSpPr/>
        <p:nvPr/>
      </p:nvGrpSpPr>
      <p:grpSpPr>
        <a:xfrm>
          <a:off x="0" y="0"/>
          <a:ext cx="0" cy="0"/>
          <a:chOff x="0" y="0"/>
          <a:chExt cx="0" cy="0"/>
        </a:xfrm>
      </p:grpSpPr>
      <p:pic>
        <p:nvPicPr>
          <p:cNvPr descr="papafragou_6 kerkini" id="7609" name="Shape 7609"/>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7610" name="Shape 7610"/>
          <p:cNvSpPr/>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lang="el-GR" sz="4400">
                <a:solidFill>
                  <a:srgbClr val="FF6600"/>
                </a:solidFill>
                <a:latin typeface="Calibri"/>
                <a:ea typeface="Calibri"/>
                <a:cs typeface="Calibri"/>
                <a:sym typeface="Calibri"/>
              </a:rPr>
              <a:t>Συμπεράσματα</a:t>
            </a: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14" name="Shape 7614"/>
        <p:cNvGrpSpPr/>
        <p:nvPr/>
      </p:nvGrpSpPr>
      <p:grpSpPr>
        <a:xfrm>
          <a:off x="0" y="0"/>
          <a:ext cx="0" cy="0"/>
          <a:chOff x="0" y="0"/>
          <a:chExt cx="0" cy="0"/>
        </a:xfrm>
      </p:grpSpPr>
      <p:sp>
        <p:nvSpPr>
          <p:cNvPr id="7615" name="Shape 7615"/>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4000" u="none" cap="none" strike="noStrike">
                <a:solidFill>
                  <a:srgbClr val="FF6600"/>
                </a:solidFill>
                <a:latin typeface="Calibri"/>
                <a:ea typeface="Calibri"/>
                <a:cs typeface="Calibri"/>
                <a:sym typeface="Calibri"/>
              </a:rPr>
              <a:t>Συμπεράσματα  </a:t>
            </a:r>
            <a:r>
              <a:rPr b="1" baseline="30000" i="0" lang="el-GR" sz="4000" u="none" cap="none" strike="noStrike">
                <a:solidFill>
                  <a:srgbClr val="FF6600"/>
                </a:solidFill>
                <a:latin typeface="Calibri"/>
                <a:ea typeface="Calibri"/>
                <a:cs typeface="Calibri"/>
                <a:sym typeface="Calibri"/>
              </a:rPr>
              <a:t>1</a:t>
            </a:r>
          </a:p>
        </p:txBody>
      </p:sp>
      <p:sp>
        <p:nvSpPr>
          <p:cNvPr id="7616" name="Shape 7616"/>
          <p:cNvSpPr txBox="1"/>
          <p:nvPr>
            <p:ph idx="1" type="body"/>
          </p:nvPr>
        </p:nvSpPr>
        <p:spPr>
          <a:xfrm>
            <a:off x="107950" y="1700213"/>
            <a:ext cx="9036050" cy="5041899"/>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lt2"/>
              </a:buClr>
              <a:buSzPct val="100000"/>
              <a:buFont typeface="Calibri"/>
              <a:buChar char="•"/>
            </a:pPr>
            <a:r>
              <a:rPr b="0" i="0" lang="el-GR" sz="3200" u="none" cap="none" strike="noStrike">
                <a:solidFill>
                  <a:schemeClr val="lt2"/>
                </a:solidFill>
                <a:latin typeface="Calibri"/>
                <a:ea typeface="Calibri"/>
                <a:cs typeface="Calibri"/>
                <a:sym typeface="Calibri"/>
              </a:rPr>
              <a:t>Τα ΜΣΑΦ και η ασπιρίνη είναι από τα πλέον χρησιμοποιούμενα φάρμακα παγκοσμίως.</a:t>
            </a:r>
          </a:p>
          <a:p>
            <a:pPr indent="-342900" lvl="0" marL="342900" marR="0" rtl="0" algn="l">
              <a:spcBef>
                <a:spcPts val="640"/>
              </a:spcBef>
              <a:spcAft>
                <a:spcPts val="0"/>
              </a:spcAft>
              <a:buClr>
                <a:schemeClr val="lt2"/>
              </a:buClr>
              <a:buSzPct val="100000"/>
              <a:buFont typeface="Calibri"/>
              <a:buChar char="•"/>
            </a:pPr>
            <a:r>
              <a:rPr b="0" i="0" lang="el-GR" sz="3200" u="none" cap="none" strike="noStrike">
                <a:solidFill>
                  <a:schemeClr val="lt2"/>
                </a:solidFill>
                <a:latin typeface="Calibri"/>
                <a:ea typeface="Calibri"/>
                <a:cs typeface="Calibri"/>
                <a:sym typeface="Calibri"/>
              </a:rPr>
              <a:t>Οι επιπλοκές από το γαστρεντερικό σύστημα αποτελούν σημαντική αιτία νοσηρότητας από την χρήση των ΜΣΑΦ.</a:t>
            </a:r>
          </a:p>
          <a:p>
            <a:pPr indent="-342900" lvl="0" marL="342900" marR="0" rtl="0" algn="l">
              <a:spcBef>
                <a:spcPts val="640"/>
              </a:spcBef>
              <a:spcAft>
                <a:spcPts val="0"/>
              </a:spcAft>
              <a:buClr>
                <a:schemeClr val="lt2"/>
              </a:buClr>
              <a:buSzPct val="100000"/>
              <a:buFont typeface="Calibri"/>
              <a:buChar char="•"/>
            </a:pPr>
            <a:r>
              <a:rPr b="0" i="0" lang="el-GR" sz="3200" u="none" cap="none" strike="noStrike">
                <a:solidFill>
                  <a:schemeClr val="lt2"/>
                </a:solidFill>
                <a:latin typeface="Calibri"/>
                <a:ea typeface="Calibri"/>
                <a:cs typeface="Calibri"/>
                <a:sym typeface="Calibri"/>
              </a:rPr>
              <a:t>Ορισμένες ομάδες ασθενών με υψηλό κίνδυνο επιπλοκών από τα ΜΣΑΦ χρήζουν γαστροπροστασίας</a:t>
            </a: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20" name="Shape 7620"/>
        <p:cNvGrpSpPr/>
        <p:nvPr/>
      </p:nvGrpSpPr>
      <p:grpSpPr>
        <a:xfrm>
          <a:off x="0" y="0"/>
          <a:ext cx="0" cy="0"/>
          <a:chOff x="0" y="0"/>
          <a:chExt cx="0" cy="0"/>
        </a:xfrm>
      </p:grpSpPr>
      <p:sp>
        <p:nvSpPr>
          <p:cNvPr id="7621" name="Shape 7621"/>
          <p:cNvSpPr txBox="1"/>
          <p:nvPr>
            <p:ph idx="1" type="body"/>
          </p:nvPr>
        </p:nvSpPr>
        <p:spPr>
          <a:xfrm>
            <a:off x="107950" y="1600200"/>
            <a:ext cx="8928100" cy="5141913"/>
          </a:xfrm>
          <a:prstGeom prst="rect">
            <a:avLst/>
          </a:prstGeom>
          <a:noFill/>
          <a:ln>
            <a:noFill/>
          </a:ln>
        </p:spPr>
        <p:txBody>
          <a:bodyPr anchorCtr="0" anchor="t" bIns="45700" lIns="91425" rIns="91425" tIns="45700">
            <a:noAutofit/>
          </a:bodyPr>
          <a:lstStyle/>
          <a:p>
            <a:pPr indent="-609600" lvl="0" marL="609600" marR="0" rtl="0" algn="l">
              <a:spcBef>
                <a:spcPts val="0"/>
              </a:spcBef>
              <a:spcAft>
                <a:spcPts val="0"/>
              </a:spcAft>
              <a:buClr>
                <a:schemeClr val="lt2"/>
              </a:buClr>
              <a:buSzPct val="25000"/>
              <a:buFont typeface="Calibri"/>
              <a:buNone/>
            </a:pPr>
            <a:r>
              <a:rPr b="0" i="0" lang="el-GR" sz="2800" u="none" cap="none" strike="noStrike">
                <a:solidFill>
                  <a:schemeClr val="lt2"/>
                </a:solidFill>
                <a:latin typeface="Calibri"/>
                <a:ea typeface="Calibri"/>
                <a:cs typeface="Calibri"/>
                <a:sym typeface="Calibri"/>
              </a:rPr>
              <a:t>Η γαστροπροστασία σε χρήστες ΜΣΑΦ/ασπιρίνης μπορεί να περιλαμβάνει:</a:t>
            </a:r>
          </a:p>
          <a:p>
            <a:pPr indent="-609600" lvl="0" marL="609600" marR="0" rtl="0" algn="l">
              <a:spcBef>
                <a:spcPts val="560"/>
              </a:spcBef>
              <a:spcAft>
                <a:spcPts val="0"/>
              </a:spcAft>
              <a:buClr>
                <a:schemeClr val="lt1"/>
              </a:buClr>
              <a:buSzPct val="25000"/>
              <a:buFont typeface="Calibri"/>
              <a:buNone/>
            </a:pPr>
            <a:r>
              <a:t/>
            </a:r>
            <a:endParaRPr b="0" i="0" sz="2800" u="none" cap="none" strike="noStrike">
              <a:solidFill>
                <a:schemeClr val="lt2"/>
              </a:solidFill>
              <a:latin typeface="Calibri"/>
              <a:ea typeface="Calibri"/>
              <a:cs typeface="Calibri"/>
              <a:sym typeface="Calibri"/>
            </a:endParaRPr>
          </a:p>
          <a:p>
            <a:pPr indent="-609600" lvl="0" marL="609600" marR="0" rtl="0" algn="l">
              <a:spcBef>
                <a:spcPts val="560"/>
              </a:spcBef>
              <a:spcAft>
                <a:spcPts val="0"/>
              </a:spcAft>
              <a:buClr>
                <a:schemeClr val="lt2"/>
              </a:buClr>
              <a:buSzPct val="100000"/>
              <a:buFont typeface="Calibri"/>
              <a:buAutoNum type="arabicPeriod"/>
            </a:pPr>
            <a:r>
              <a:rPr b="0" i="0" lang="el-GR" sz="2800" u="none" cap="none" strike="noStrike">
                <a:solidFill>
                  <a:schemeClr val="lt2"/>
                </a:solidFill>
                <a:latin typeface="Calibri"/>
                <a:ea typeface="Calibri"/>
                <a:cs typeface="Calibri"/>
                <a:sym typeface="Calibri"/>
              </a:rPr>
              <a:t>Εξουδετέρωση παραγόντων κινδύνου.</a:t>
            </a:r>
          </a:p>
          <a:p>
            <a:pPr indent="-609600" lvl="0" marL="609600" marR="0" rtl="0" algn="l">
              <a:spcBef>
                <a:spcPts val="560"/>
              </a:spcBef>
              <a:spcAft>
                <a:spcPts val="0"/>
              </a:spcAft>
              <a:buClr>
                <a:schemeClr val="lt2"/>
              </a:buClr>
              <a:buSzPct val="100000"/>
              <a:buFont typeface="Calibri"/>
              <a:buAutoNum type="arabicPeriod"/>
            </a:pPr>
            <a:r>
              <a:rPr b="0" i="0" lang="el-GR" sz="2800" u="none" cap="none" strike="noStrike">
                <a:solidFill>
                  <a:schemeClr val="lt2"/>
                </a:solidFill>
                <a:latin typeface="Calibri"/>
                <a:ea typeface="Calibri"/>
                <a:cs typeface="Calibri"/>
                <a:sym typeface="Calibri"/>
              </a:rPr>
              <a:t>Χρήση γαστροπροστατευτικών φαρμάκων.</a:t>
            </a:r>
          </a:p>
          <a:p>
            <a:pPr indent="-609600" lvl="0" marL="609600" marR="0" rtl="0" algn="l">
              <a:spcBef>
                <a:spcPts val="560"/>
              </a:spcBef>
              <a:spcAft>
                <a:spcPts val="0"/>
              </a:spcAft>
              <a:buClr>
                <a:schemeClr val="lt2"/>
              </a:buClr>
              <a:buSzPct val="100000"/>
              <a:buFont typeface="Calibri"/>
              <a:buAutoNum type="arabicPeriod"/>
            </a:pPr>
            <a:r>
              <a:rPr b="0" i="0" lang="el-GR" sz="2800" u="none" cap="none" strike="noStrike">
                <a:solidFill>
                  <a:schemeClr val="lt2"/>
                </a:solidFill>
                <a:latin typeface="Calibri"/>
                <a:ea typeface="Calibri"/>
                <a:cs typeface="Calibri"/>
                <a:sym typeface="Calibri"/>
              </a:rPr>
              <a:t>Χρήση ασφαλέστερων φαρμάκων.</a:t>
            </a:r>
          </a:p>
          <a:p>
            <a:pPr indent="-609600" lvl="0" marL="609600" marR="0" rtl="0" algn="l">
              <a:spcBef>
                <a:spcPts val="560"/>
              </a:spcBef>
              <a:spcAft>
                <a:spcPts val="0"/>
              </a:spcAft>
              <a:buClr>
                <a:schemeClr val="lt2"/>
              </a:buClr>
              <a:buSzPct val="100000"/>
              <a:buFont typeface="Calibri"/>
              <a:buAutoNum type="arabicPeriod"/>
            </a:pPr>
            <a:r>
              <a:rPr b="0" i="0" lang="el-GR" sz="2800" u="none" cap="none" strike="noStrike">
                <a:solidFill>
                  <a:schemeClr val="lt2"/>
                </a:solidFill>
                <a:latin typeface="Calibri"/>
                <a:ea typeface="Calibri"/>
                <a:cs typeface="Calibri"/>
                <a:sym typeface="Calibri"/>
              </a:rPr>
              <a:t>Συνδυασμό κάποιων από τα παραπάνω.</a:t>
            </a:r>
          </a:p>
          <a:p>
            <a:pPr indent="-609600" lvl="0" marL="609600" marR="0" rtl="0" algn="l">
              <a:spcBef>
                <a:spcPts val="560"/>
              </a:spcBef>
              <a:spcAft>
                <a:spcPts val="0"/>
              </a:spcAft>
              <a:buClr>
                <a:schemeClr val="lt1"/>
              </a:buClr>
              <a:buSzPct val="25000"/>
              <a:buFont typeface="Calibri"/>
              <a:buNone/>
            </a:pPr>
            <a:r>
              <a:t/>
            </a:r>
            <a:endParaRPr b="0" i="0" sz="2800" u="none" cap="none" strike="noStrike">
              <a:solidFill>
                <a:schemeClr val="lt2"/>
              </a:solidFill>
              <a:latin typeface="Calibri"/>
              <a:ea typeface="Calibri"/>
              <a:cs typeface="Calibri"/>
              <a:sym typeface="Calibri"/>
            </a:endParaRPr>
          </a:p>
          <a:p>
            <a:pPr indent="-609600" lvl="0" marL="609600" marR="0" rtl="0" algn="ctr">
              <a:spcBef>
                <a:spcPts val="640"/>
              </a:spcBef>
              <a:spcAft>
                <a:spcPts val="0"/>
              </a:spcAft>
              <a:buClr>
                <a:schemeClr val="lt1"/>
              </a:buClr>
              <a:buSzPct val="25000"/>
              <a:buFont typeface="Calibri"/>
              <a:buNone/>
            </a:pPr>
            <a:r>
              <a:rPr b="0" i="0" lang="el-GR" sz="2800" u="none" cap="none" strike="noStrike">
                <a:solidFill>
                  <a:schemeClr val="lt1"/>
                </a:solidFill>
                <a:latin typeface="Calibri"/>
                <a:ea typeface="Calibri"/>
                <a:cs typeface="Calibri"/>
                <a:sym typeface="Calibri"/>
              </a:rPr>
              <a:t>     </a:t>
            </a:r>
            <a:r>
              <a:rPr b="0" i="0" lang="el-GR" sz="3200" u="none" cap="none" strike="noStrike">
                <a:solidFill>
                  <a:srgbClr val="FF9900"/>
                </a:solidFill>
                <a:latin typeface="Calibri"/>
                <a:ea typeface="Calibri"/>
                <a:cs typeface="Calibri"/>
                <a:sym typeface="Calibri"/>
              </a:rPr>
              <a:t>Προσοχή στην χρήση των φαρμάκων και αυστηρό έλεγχο των ενδείξεων χορήγησης</a:t>
            </a:r>
          </a:p>
        </p:txBody>
      </p:sp>
      <p:sp>
        <p:nvSpPr>
          <p:cNvPr id="7622" name="Shape 7622"/>
          <p:cNvSpPr txBox="1"/>
          <p:nvPr>
            <p:ph type="title"/>
          </p:nvPr>
        </p:nvSpPr>
        <p:spPr>
          <a:xfrm>
            <a:off x="485775"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4000" u="none" cap="none" strike="noStrike">
                <a:solidFill>
                  <a:srgbClr val="FF6600"/>
                </a:solidFill>
                <a:latin typeface="Calibri"/>
                <a:ea typeface="Calibri"/>
                <a:cs typeface="Calibri"/>
                <a:sym typeface="Calibri"/>
              </a:rPr>
              <a:t>Συμπεράσματα  </a:t>
            </a:r>
            <a:r>
              <a:rPr b="1" baseline="30000" i="0" lang="el-GR" sz="4000" u="none" cap="none" strike="noStrike">
                <a:solidFill>
                  <a:srgbClr val="FF6600"/>
                </a:solidFill>
                <a:latin typeface="Calibri"/>
                <a:ea typeface="Calibri"/>
                <a:cs typeface="Calibri"/>
                <a:sym typeface="Calibri"/>
              </a:rPr>
              <a:t>2</a:t>
            </a: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26" name="Shape 7626"/>
        <p:cNvGrpSpPr/>
        <p:nvPr/>
      </p:nvGrpSpPr>
      <p:grpSpPr>
        <a:xfrm>
          <a:off x="0" y="0"/>
          <a:ext cx="0" cy="0"/>
          <a:chOff x="0" y="0"/>
          <a:chExt cx="0" cy="0"/>
        </a:xfrm>
      </p:grpSpPr>
      <p:sp>
        <p:nvSpPr>
          <p:cNvPr id="7627" name="Shape 7627"/>
          <p:cNvSpPr txBox="1"/>
          <p:nvPr>
            <p:ph idx="1" type="body"/>
          </p:nvPr>
        </p:nvSpPr>
        <p:spPr>
          <a:xfrm>
            <a:off x="107950" y="1600200"/>
            <a:ext cx="8928100" cy="5068887"/>
          </a:xfrm>
          <a:prstGeom prst="rect">
            <a:avLst/>
          </a:prstGeom>
          <a:noFill/>
          <a:ln>
            <a:noFill/>
          </a:ln>
        </p:spPr>
        <p:txBody>
          <a:bodyPr anchorCtr="0" anchor="t" bIns="45700" lIns="91425" rIns="91425" tIns="45700">
            <a:noAutofit/>
          </a:bodyPr>
          <a:lstStyle/>
          <a:p>
            <a:pPr indent="-615950" lvl="1" marL="1009650" marR="0" rtl="0" algn="l">
              <a:spcBef>
                <a:spcPts val="0"/>
              </a:spcBef>
              <a:spcAft>
                <a:spcPts val="0"/>
              </a:spcAft>
              <a:buClr>
                <a:srgbClr val="FF9900"/>
              </a:buClr>
              <a:buSzPct val="100000"/>
              <a:buFont typeface="Calibri"/>
              <a:buAutoNum type="arabicPeriod"/>
            </a:pPr>
            <a:r>
              <a:rPr b="1" i="0" lang="el-GR" sz="2600" u="none" cap="none" strike="noStrike">
                <a:solidFill>
                  <a:srgbClr val="FF9900"/>
                </a:solidFill>
                <a:latin typeface="Calibri"/>
                <a:ea typeface="Calibri"/>
                <a:cs typeface="Calibri"/>
                <a:sym typeface="Calibri"/>
              </a:rPr>
              <a:t>Εξουδετέρωση παραγόντων κινδύνου.</a:t>
            </a:r>
          </a:p>
          <a:p>
            <a:pPr indent="-609600" lvl="0" marL="609600" marR="0" rtl="0" algn="l">
              <a:spcBef>
                <a:spcPts val="600"/>
              </a:spcBef>
              <a:spcAft>
                <a:spcPts val="0"/>
              </a:spcAft>
              <a:buClr>
                <a:srgbClr val="FF0000"/>
              </a:buClr>
              <a:buSzPct val="25000"/>
              <a:buFont typeface="Calibri"/>
              <a:buNone/>
            </a:pPr>
            <a:r>
              <a:rPr b="1" i="0" lang="el-GR" sz="3000" u="none" cap="none" strike="noStrike">
                <a:solidFill>
                  <a:srgbClr val="FF0000"/>
                </a:solidFill>
                <a:latin typeface="Calibri"/>
                <a:ea typeface="Calibri"/>
                <a:cs typeface="Calibri"/>
                <a:sym typeface="Calibri"/>
              </a:rPr>
              <a:t> </a:t>
            </a:r>
          </a:p>
          <a:p>
            <a:pPr indent="-609600" lvl="0" marL="609600" marR="0" rtl="0" algn="ctr">
              <a:spcBef>
                <a:spcPts val="600"/>
              </a:spcBef>
              <a:spcAft>
                <a:spcPts val="0"/>
              </a:spcAft>
              <a:buClr>
                <a:schemeClr val="lt2"/>
              </a:buClr>
              <a:buSzPct val="25000"/>
              <a:buFont typeface="Calibri"/>
              <a:buNone/>
            </a:pPr>
            <a:r>
              <a:rPr b="1" i="0" lang="el-GR" sz="3000" u="none" cap="none" strike="noStrike">
                <a:solidFill>
                  <a:schemeClr val="lt2"/>
                </a:solidFill>
                <a:latin typeface="Calibri"/>
                <a:ea typeface="Calibri"/>
                <a:cs typeface="Calibri"/>
                <a:sym typeface="Calibri"/>
              </a:rPr>
              <a:t>Ο μόνος από τους παράγοντες κινδύνου για αιμορραγία πεπτικού που μπορεί να εξουδετερωθεί  είναι η τυχόν παρουσία του </a:t>
            </a:r>
          </a:p>
          <a:p>
            <a:pPr indent="-609600" lvl="0" marL="609600" marR="0" rtl="0" algn="ctr">
              <a:spcBef>
                <a:spcPts val="600"/>
              </a:spcBef>
              <a:spcAft>
                <a:spcPts val="0"/>
              </a:spcAft>
              <a:buClr>
                <a:schemeClr val="lt2"/>
              </a:buClr>
              <a:buSzPct val="25000"/>
              <a:buFont typeface="Calibri"/>
              <a:buNone/>
            </a:pPr>
            <a:r>
              <a:rPr b="1" i="0" lang="el-GR" sz="3000" u="none" cap="none" strike="noStrike">
                <a:solidFill>
                  <a:schemeClr val="lt2"/>
                </a:solidFill>
                <a:latin typeface="Calibri"/>
                <a:ea typeface="Calibri"/>
                <a:cs typeface="Calibri"/>
                <a:sym typeface="Calibri"/>
              </a:rPr>
              <a:t>Η. pylori</a:t>
            </a:r>
          </a:p>
          <a:p>
            <a:pPr indent="-609600" lvl="0" marL="609600" marR="0" rtl="0" algn="ctr">
              <a:spcBef>
                <a:spcPts val="600"/>
              </a:spcBef>
              <a:spcAft>
                <a:spcPts val="0"/>
              </a:spcAft>
              <a:buClr>
                <a:schemeClr val="lt1"/>
              </a:buClr>
              <a:buSzPct val="25000"/>
              <a:buFont typeface="Calibri"/>
              <a:buNone/>
            </a:pPr>
            <a:r>
              <a:t/>
            </a:r>
            <a:endParaRPr b="1" i="0" sz="3000" u="none" cap="none" strike="noStrike">
              <a:solidFill>
                <a:schemeClr val="lt2"/>
              </a:solidFill>
              <a:latin typeface="Calibri"/>
              <a:ea typeface="Calibri"/>
              <a:cs typeface="Calibri"/>
              <a:sym typeface="Calibri"/>
            </a:endParaRPr>
          </a:p>
          <a:p>
            <a:pPr indent="-609600" lvl="0" marL="609600" marR="0" rtl="0" algn="ctr">
              <a:spcBef>
                <a:spcPts val="400"/>
              </a:spcBef>
              <a:spcAft>
                <a:spcPts val="0"/>
              </a:spcAft>
              <a:buClr>
                <a:schemeClr val="lt2"/>
              </a:buClr>
              <a:buSzPct val="25000"/>
              <a:buFont typeface="Calibri"/>
              <a:buNone/>
            </a:pPr>
            <a:r>
              <a:rPr b="1" i="0" lang="el-GR" sz="2000" u="none" cap="none" strike="noStrike">
                <a:solidFill>
                  <a:schemeClr val="lt2"/>
                </a:solidFill>
                <a:latin typeface="Calibri"/>
                <a:ea typeface="Calibri"/>
                <a:cs typeface="Calibri"/>
                <a:sym typeface="Calibri"/>
              </a:rPr>
              <a:t>       </a:t>
            </a:r>
            <a:r>
              <a:rPr b="1" i="0" lang="el-GR" sz="2000" u="none" cap="none" strike="noStrike">
                <a:solidFill>
                  <a:srgbClr val="FF9900"/>
                </a:solidFill>
                <a:latin typeface="Calibri"/>
                <a:ea typeface="Calibri"/>
                <a:cs typeface="Calibri"/>
                <a:sym typeface="Calibri"/>
              </a:rPr>
              <a:t>Σήμερα υπάρχουν ισχυρές ενδείξεις και οδηγίες για προληπτική εκρίζωση του Η. Pylori σε νέους χρήστες ΜΣΑΦ/ασπιρίνης και σε χρόνιους χρήστες με δυσπεπτικά ενοχλήματα και ιστορικό πεπτικού έλκους </a:t>
            </a:r>
          </a:p>
        </p:txBody>
      </p:sp>
      <p:sp>
        <p:nvSpPr>
          <p:cNvPr id="7628" name="Shape 7628"/>
          <p:cNvSpPr txBox="1"/>
          <p:nvPr>
            <p:ph type="title"/>
          </p:nvPr>
        </p:nvSpPr>
        <p:spPr>
          <a:xfrm>
            <a:off x="428625"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4000" u="none" cap="none" strike="noStrike">
                <a:solidFill>
                  <a:srgbClr val="FF6600"/>
                </a:solidFill>
                <a:latin typeface="Calibri"/>
                <a:ea typeface="Calibri"/>
                <a:cs typeface="Calibri"/>
                <a:sym typeface="Calibri"/>
              </a:rPr>
              <a:t>Συμπεράσματα  </a:t>
            </a:r>
            <a:r>
              <a:rPr b="1" baseline="30000" i="0" lang="el-GR" sz="4000" u="none" cap="none" strike="noStrike">
                <a:solidFill>
                  <a:srgbClr val="FF6600"/>
                </a:solidFill>
                <a:latin typeface="Calibri"/>
                <a:ea typeface="Calibri"/>
                <a:cs typeface="Calibri"/>
                <a:sym typeface="Calibri"/>
              </a:rPr>
              <a:t>3</a:t>
            </a: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32" name="Shape 7632"/>
        <p:cNvGrpSpPr/>
        <p:nvPr/>
      </p:nvGrpSpPr>
      <p:grpSpPr>
        <a:xfrm>
          <a:off x="0" y="0"/>
          <a:ext cx="0" cy="0"/>
          <a:chOff x="0" y="0"/>
          <a:chExt cx="0" cy="0"/>
        </a:xfrm>
      </p:grpSpPr>
      <p:sp>
        <p:nvSpPr>
          <p:cNvPr id="7633" name="Shape 7633"/>
          <p:cNvSpPr txBox="1"/>
          <p:nvPr>
            <p:ph idx="1" type="body"/>
          </p:nvPr>
        </p:nvSpPr>
        <p:spPr>
          <a:xfrm>
            <a:off x="107950" y="1600200"/>
            <a:ext cx="9036050" cy="5141913"/>
          </a:xfrm>
          <a:prstGeom prst="rect">
            <a:avLst/>
          </a:prstGeom>
          <a:noFill/>
          <a:ln>
            <a:noFill/>
          </a:ln>
        </p:spPr>
        <p:txBody>
          <a:bodyPr anchorCtr="0" anchor="t" bIns="45700" lIns="91425" rIns="91425" tIns="45700">
            <a:noAutofit/>
          </a:bodyPr>
          <a:lstStyle/>
          <a:p>
            <a:pPr indent="-609600" lvl="0" marL="609600" marR="0" rtl="0" algn="l">
              <a:spcBef>
                <a:spcPts val="0"/>
              </a:spcBef>
              <a:spcAft>
                <a:spcPts val="0"/>
              </a:spcAft>
              <a:buClr>
                <a:srgbClr val="FF9900"/>
              </a:buClr>
              <a:buSzPct val="100000"/>
              <a:buFont typeface="Calibri"/>
              <a:buAutoNum type="arabicPeriod" startAt="2"/>
            </a:pPr>
            <a:r>
              <a:rPr b="1" i="0" lang="el-GR" sz="3000" u="none" cap="none" strike="noStrike">
                <a:solidFill>
                  <a:srgbClr val="FF9900"/>
                </a:solidFill>
                <a:latin typeface="Calibri"/>
                <a:ea typeface="Calibri"/>
                <a:cs typeface="Calibri"/>
                <a:sym typeface="Calibri"/>
              </a:rPr>
              <a:t>Χρήση γαστροπροστατευτικών φαρμάκων.</a:t>
            </a:r>
          </a:p>
          <a:p>
            <a:pPr indent="-342900" lvl="0" marL="342900" marR="0" rtl="0" algn="l">
              <a:spcBef>
                <a:spcPts val="520"/>
              </a:spcBef>
              <a:spcAft>
                <a:spcPts val="0"/>
              </a:spcAft>
              <a:buClr>
                <a:schemeClr val="lt1"/>
              </a:buClr>
              <a:buSzPct val="25000"/>
              <a:buFont typeface="Calibri"/>
              <a:buNone/>
            </a:pPr>
            <a:r>
              <a:t/>
            </a:r>
            <a:endParaRPr b="1" i="0" sz="2600" u="none" cap="none" strike="noStrike">
              <a:solidFill>
                <a:srgbClr val="FF0000"/>
              </a:solidFill>
              <a:latin typeface="Calibri"/>
              <a:ea typeface="Calibri"/>
              <a:cs typeface="Calibri"/>
              <a:sym typeface="Calibri"/>
            </a:endParaRPr>
          </a:p>
          <a:p>
            <a:pPr indent="-514350" lvl="0" marL="514350" marR="0" rtl="0" algn="l">
              <a:spcBef>
                <a:spcPts val="520"/>
              </a:spcBef>
              <a:spcAft>
                <a:spcPts val="0"/>
              </a:spcAft>
              <a:buClr>
                <a:srgbClr val="FFC000"/>
              </a:buClr>
              <a:buSzPct val="100000"/>
              <a:buFont typeface="Noto Sans Symbols"/>
              <a:buChar char="➢"/>
            </a:pPr>
            <a:r>
              <a:rPr b="1" i="0" lang="el-GR" sz="2600" u="none" cap="none" strike="noStrike">
                <a:solidFill>
                  <a:srgbClr val="FFC000"/>
                </a:solidFill>
                <a:latin typeface="Calibri"/>
                <a:ea typeface="Calibri"/>
                <a:cs typeface="Calibri"/>
                <a:sym typeface="Calibri"/>
              </a:rPr>
              <a:t>Μισοπροστόλη</a:t>
            </a:r>
            <a:r>
              <a:rPr b="0" i="0" lang="el-GR" sz="2600" u="none" cap="none" strike="noStrike">
                <a:solidFill>
                  <a:srgbClr val="FFC000"/>
                </a:solidFill>
                <a:latin typeface="Calibri"/>
                <a:ea typeface="Calibri"/>
                <a:cs typeface="Calibri"/>
                <a:sym typeface="Calibri"/>
              </a:rPr>
              <a:t> (συνθετική προσταγλανδίνη Ε1)</a:t>
            </a:r>
          </a:p>
          <a:p>
            <a:pPr indent="-342900" lvl="0" marL="342900" marR="0" rtl="0" algn="l">
              <a:spcBef>
                <a:spcPts val="520"/>
              </a:spcBef>
              <a:spcAft>
                <a:spcPts val="0"/>
              </a:spcAft>
              <a:buClr>
                <a:srgbClr val="FFC000"/>
              </a:buClr>
              <a:buSzPct val="100000"/>
              <a:buFont typeface="Noto Sans Symbols"/>
              <a:buChar char="➢"/>
            </a:pPr>
            <a:r>
              <a:rPr b="0" i="0" lang="el-GR" sz="2600" u="none" cap="none" strike="noStrike">
                <a:solidFill>
                  <a:srgbClr val="FFC000"/>
                </a:solidFill>
                <a:latin typeface="Calibri"/>
                <a:ea typeface="Calibri"/>
                <a:cs typeface="Calibri"/>
                <a:sym typeface="Calibri"/>
              </a:rPr>
              <a:t>  </a:t>
            </a:r>
            <a:r>
              <a:rPr b="1" i="0" lang="el-GR" sz="2600" u="none" cap="none" strike="noStrike">
                <a:solidFill>
                  <a:srgbClr val="FFC000"/>
                </a:solidFill>
                <a:latin typeface="Calibri"/>
                <a:ea typeface="Calibri"/>
                <a:cs typeface="Calibri"/>
                <a:sym typeface="Calibri"/>
              </a:rPr>
              <a:t>Η2 ανταγωνιστές ισταμίνης</a:t>
            </a:r>
          </a:p>
          <a:p>
            <a:pPr indent="-342900" lvl="0" marL="342900" marR="0" rtl="0" algn="l">
              <a:spcBef>
                <a:spcPts val="520"/>
              </a:spcBef>
              <a:spcAft>
                <a:spcPts val="0"/>
              </a:spcAft>
              <a:buClr>
                <a:srgbClr val="FFC000"/>
              </a:buClr>
              <a:buSzPct val="100000"/>
              <a:buFont typeface="Noto Sans Symbols"/>
              <a:buChar char="➢"/>
            </a:pPr>
            <a:r>
              <a:rPr b="0" i="0" lang="el-GR" sz="2600" u="none" cap="none" strike="noStrike">
                <a:solidFill>
                  <a:srgbClr val="FFC000"/>
                </a:solidFill>
                <a:latin typeface="Calibri"/>
                <a:ea typeface="Calibri"/>
                <a:cs typeface="Calibri"/>
                <a:sym typeface="Calibri"/>
              </a:rPr>
              <a:t>  </a:t>
            </a:r>
            <a:r>
              <a:rPr b="1" i="0" lang="el-GR" sz="2600" u="none" cap="none" strike="noStrike">
                <a:solidFill>
                  <a:srgbClr val="FFC000"/>
                </a:solidFill>
                <a:latin typeface="Calibri"/>
                <a:ea typeface="Calibri"/>
                <a:cs typeface="Calibri"/>
                <a:sym typeface="Calibri"/>
              </a:rPr>
              <a:t>PPI’s</a:t>
            </a:r>
          </a:p>
          <a:p>
            <a:pPr indent="-342900" lvl="0" marL="342900" marR="0" rtl="0" algn="l">
              <a:spcBef>
                <a:spcPts val="520"/>
              </a:spcBef>
              <a:spcAft>
                <a:spcPts val="0"/>
              </a:spcAft>
              <a:buClr>
                <a:schemeClr val="lt1"/>
              </a:buClr>
              <a:buSzPct val="25000"/>
              <a:buFont typeface="Calibri"/>
              <a:buNone/>
            </a:pPr>
            <a:r>
              <a:t/>
            </a:r>
            <a:endParaRPr b="0" i="0" sz="2600" u="none" cap="none" strike="noStrike">
              <a:solidFill>
                <a:srgbClr val="FF9900"/>
              </a:solidFill>
              <a:latin typeface="Calibri"/>
              <a:ea typeface="Calibri"/>
              <a:cs typeface="Calibri"/>
              <a:sym typeface="Calibri"/>
            </a:endParaRPr>
          </a:p>
          <a:p>
            <a:pPr indent="-342900" lvl="0" marL="342900" marR="0" rtl="0" algn="ctr">
              <a:spcBef>
                <a:spcPts val="520"/>
              </a:spcBef>
              <a:spcAft>
                <a:spcPts val="0"/>
              </a:spcAft>
              <a:buClr>
                <a:srgbClr val="FF9900"/>
              </a:buClr>
              <a:buSzPct val="25000"/>
              <a:buFont typeface="Calibri"/>
              <a:buNone/>
            </a:pPr>
            <a:r>
              <a:rPr b="0" i="0" lang="el-GR" sz="2600" u="none" cap="none" strike="noStrike">
                <a:solidFill>
                  <a:srgbClr val="FF9900"/>
                </a:solidFill>
                <a:latin typeface="Calibri"/>
                <a:ea typeface="Calibri"/>
                <a:cs typeface="Calibri"/>
                <a:sym typeface="Calibri"/>
              </a:rPr>
              <a:t>Οι </a:t>
            </a:r>
            <a:r>
              <a:rPr b="1" i="0" lang="el-GR" sz="2600" u="none" cap="none" strike="noStrike">
                <a:solidFill>
                  <a:srgbClr val="FF9900"/>
                </a:solidFill>
                <a:latin typeface="Calibri"/>
                <a:ea typeface="Calibri"/>
                <a:cs typeface="Calibri"/>
                <a:sym typeface="Calibri"/>
              </a:rPr>
              <a:t>PPI’s</a:t>
            </a:r>
            <a:r>
              <a:rPr b="0" i="0" lang="el-GR" sz="2600" u="none" cap="none" strike="noStrike">
                <a:solidFill>
                  <a:srgbClr val="FF9900"/>
                </a:solidFill>
                <a:latin typeface="Calibri"/>
                <a:ea typeface="Calibri"/>
                <a:cs typeface="Calibri"/>
                <a:sym typeface="Calibri"/>
              </a:rPr>
              <a:t> αποδεδειγμένα πλεονεκτούν τόσο των Η2 ανταγωνιστών ισταμίνης όσο και της μισοπροστόλης και αποτελούν τα αντιεκκριτικά </a:t>
            </a:r>
            <a:r>
              <a:rPr b="1" i="0" lang="el-GR" sz="2600" u="none" cap="none" strike="noStrike">
                <a:solidFill>
                  <a:srgbClr val="FF9900"/>
                </a:solidFill>
                <a:latin typeface="Calibri"/>
                <a:ea typeface="Calibri"/>
                <a:cs typeface="Calibri"/>
                <a:sym typeface="Calibri"/>
              </a:rPr>
              <a:t>φάρμακα εκλογής</a:t>
            </a:r>
            <a:r>
              <a:rPr b="0" i="0" lang="el-GR" sz="2600" u="none" cap="none" strike="noStrike">
                <a:solidFill>
                  <a:srgbClr val="FF9900"/>
                </a:solidFill>
                <a:latin typeface="Calibri"/>
                <a:ea typeface="Calibri"/>
                <a:cs typeface="Calibri"/>
                <a:sym typeface="Calibri"/>
              </a:rPr>
              <a:t> στην πρόληψη της γαστροτοξικότητας των ΜΣΑΦ/ασπιρίνης.</a:t>
            </a:r>
          </a:p>
        </p:txBody>
      </p:sp>
      <p:sp>
        <p:nvSpPr>
          <p:cNvPr id="7634" name="Shape 7634"/>
          <p:cNvSpPr txBox="1"/>
          <p:nvPr>
            <p:ph type="title"/>
          </p:nvPr>
        </p:nvSpPr>
        <p:spPr>
          <a:xfrm>
            <a:off x="428625"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4000" u="none" cap="none" strike="noStrike">
                <a:solidFill>
                  <a:srgbClr val="FF6600"/>
                </a:solidFill>
                <a:latin typeface="Calibri"/>
                <a:ea typeface="Calibri"/>
                <a:cs typeface="Calibri"/>
                <a:sym typeface="Calibri"/>
              </a:rPr>
              <a:t>Συμπεράσματα  </a:t>
            </a:r>
            <a:r>
              <a:rPr b="1" baseline="30000" i="0" lang="el-GR" sz="4000" u="none" cap="none" strike="noStrike">
                <a:solidFill>
                  <a:srgbClr val="FF6600"/>
                </a:solidFill>
                <a:latin typeface="Calibri"/>
                <a:ea typeface="Calibri"/>
                <a:cs typeface="Calibri"/>
                <a:sym typeface="Calibri"/>
              </a:rPr>
              <a:t>4</a:t>
            </a: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38" name="Shape 7638"/>
        <p:cNvGrpSpPr/>
        <p:nvPr/>
      </p:nvGrpSpPr>
      <p:grpSpPr>
        <a:xfrm>
          <a:off x="0" y="0"/>
          <a:ext cx="0" cy="0"/>
          <a:chOff x="0" y="0"/>
          <a:chExt cx="0" cy="0"/>
        </a:xfrm>
      </p:grpSpPr>
      <p:sp>
        <p:nvSpPr>
          <p:cNvPr id="7639" name="Shape 7639"/>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4000" u="none" cap="none" strike="noStrike">
                <a:solidFill>
                  <a:srgbClr val="FF6600"/>
                </a:solidFill>
                <a:latin typeface="Calibri"/>
                <a:ea typeface="Calibri"/>
                <a:cs typeface="Calibri"/>
                <a:sym typeface="Calibri"/>
              </a:rPr>
              <a:t>Συμπεράσματα  </a:t>
            </a:r>
            <a:r>
              <a:rPr b="1" baseline="30000" i="0" lang="el-GR" sz="4000" u="none" cap="none" strike="noStrike">
                <a:solidFill>
                  <a:srgbClr val="FF6600"/>
                </a:solidFill>
                <a:latin typeface="Calibri"/>
                <a:ea typeface="Calibri"/>
                <a:cs typeface="Calibri"/>
                <a:sym typeface="Calibri"/>
              </a:rPr>
              <a:t>5</a:t>
            </a:r>
          </a:p>
        </p:txBody>
      </p:sp>
      <p:sp>
        <p:nvSpPr>
          <p:cNvPr id="7640" name="Shape 7640"/>
          <p:cNvSpPr txBox="1"/>
          <p:nvPr>
            <p:ph idx="1" type="body"/>
          </p:nvPr>
        </p:nvSpPr>
        <p:spPr>
          <a:xfrm>
            <a:off x="107950" y="1600200"/>
            <a:ext cx="8928100" cy="5257799"/>
          </a:xfrm>
          <a:prstGeom prst="rect">
            <a:avLst/>
          </a:prstGeom>
          <a:noFill/>
          <a:ln>
            <a:noFill/>
          </a:ln>
        </p:spPr>
        <p:txBody>
          <a:bodyPr anchorCtr="0" anchor="t" bIns="45700" lIns="91425" rIns="91425" tIns="45700">
            <a:noAutofit/>
          </a:bodyPr>
          <a:lstStyle/>
          <a:p>
            <a:pPr indent="-609600" lvl="0" marL="609600" marR="0" rtl="0" algn="l">
              <a:spcBef>
                <a:spcPts val="0"/>
              </a:spcBef>
              <a:spcAft>
                <a:spcPts val="0"/>
              </a:spcAft>
              <a:buClr>
                <a:srgbClr val="FFC000"/>
              </a:buClr>
              <a:buSzPct val="100000"/>
              <a:buFont typeface="Calibri"/>
              <a:buAutoNum type="arabicPeriod" startAt="3"/>
            </a:pPr>
            <a:r>
              <a:rPr b="1" i="0" lang="el-GR" sz="3000" u="none" cap="none" strike="noStrike">
                <a:solidFill>
                  <a:srgbClr val="FFC000"/>
                </a:solidFill>
                <a:latin typeface="Calibri"/>
                <a:ea typeface="Calibri"/>
                <a:cs typeface="Calibri"/>
                <a:sym typeface="Calibri"/>
              </a:rPr>
              <a:t>Χρήση ασφαλέστερων ΜΣΑΦ – αντιαιμοπεταλιακών φαρμάκων.</a:t>
            </a:r>
          </a:p>
          <a:p>
            <a:pPr indent="-609600" lvl="0" marL="609600" marR="0" rtl="0" algn="l">
              <a:spcBef>
                <a:spcPts val="640"/>
              </a:spcBef>
              <a:spcAft>
                <a:spcPts val="0"/>
              </a:spcAft>
              <a:buClr>
                <a:schemeClr val="lt1"/>
              </a:buClr>
              <a:buSzPct val="25000"/>
              <a:buFont typeface="Calibri"/>
              <a:buNone/>
            </a:pPr>
            <a:r>
              <a:t/>
            </a:r>
            <a:endParaRPr b="1" i="0" sz="3200" u="none" cap="none" strike="noStrike">
              <a:solidFill>
                <a:srgbClr val="FF0000"/>
              </a:solidFill>
              <a:latin typeface="Calibri"/>
              <a:ea typeface="Calibri"/>
              <a:cs typeface="Calibri"/>
              <a:sym typeface="Calibri"/>
            </a:endParaRPr>
          </a:p>
          <a:p>
            <a:pPr indent="-609600" lvl="0" marL="609600" marR="0" rtl="0" algn="l">
              <a:spcBef>
                <a:spcPts val="640"/>
              </a:spcBef>
              <a:spcAft>
                <a:spcPts val="0"/>
              </a:spcAft>
              <a:buClr>
                <a:schemeClr val="lt2"/>
              </a:buClr>
              <a:buSzPct val="25000"/>
              <a:buFont typeface="Calibri"/>
              <a:buNone/>
            </a:pPr>
            <a:r>
              <a:rPr b="1" i="0" lang="el-GR" sz="3200" u="none" cap="none" strike="noStrike">
                <a:solidFill>
                  <a:schemeClr val="lt2"/>
                </a:solidFill>
                <a:latin typeface="Calibri"/>
                <a:ea typeface="Calibri"/>
                <a:cs typeface="Calibri"/>
                <a:sym typeface="Calibri"/>
              </a:rPr>
              <a:t>Α.</a:t>
            </a:r>
            <a:r>
              <a:rPr b="1" i="0" lang="el-GR" sz="3200" u="none" cap="none" strike="noStrike">
                <a:solidFill>
                  <a:srgbClr val="FF0000"/>
                </a:solidFill>
                <a:latin typeface="Calibri"/>
                <a:ea typeface="Calibri"/>
                <a:cs typeface="Calibri"/>
                <a:sym typeface="Calibri"/>
              </a:rPr>
              <a:t> </a:t>
            </a:r>
            <a:r>
              <a:rPr b="0" i="0" lang="el-GR" sz="2800" u="none" cap="none" strike="noStrike">
                <a:solidFill>
                  <a:schemeClr val="lt2"/>
                </a:solidFill>
                <a:latin typeface="Calibri"/>
                <a:ea typeface="Calibri"/>
                <a:cs typeface="Calibri"/>
                <a:sym typeface="Calibri"/>
              </a:rPr>
              <a:t>Εκλεκτικά ΜΣΑΦ [εκλεκτικοί αναστολείς της κυκλοξυγενάσης 2 (COX 2)]</a:t>
            </a:r>
          </a:p>
          <a:p>
            <a:pPr indent="-609600" lvl="0" marL="609600" marR="0" rtl="0" algn="l">
              <a:spcBef>
                <a:spcPts val="640"/>
              </a:spcBef>
              <a:spcAft>
                <a:spcPts val="0"/>
              </a:spcAft>
              <a:buClr>
                <a:srgbClr val="FFC000"/>
              </a:buClr>
              <a:buSzPct val="25000"/>
              <a:buFont typeface="Calibri"/>
              <a:buNone/>
            </a:pPr>
            <a:r>
              <a:rPr b="1" i="0" lang="el-GR" sz="2800" u="none" cap="none" strike="noStrike">
                <a:solidFill>
                  <a:srgbClr val="FFC000"/>
                </a:solidFill>
                <a:latin typeface="Calibri"/>
                <a:ea typeface="Calibri"/>
                <a:cs typeface="Calibri"/>
                <a:sym typeface="Calibri"/>
              </a:rPr>
              <a:t>Προσοχή:</a:t>
            </a:r>
            <a:r>
              <a:rPr b="1" i="0" lang="el-GR" sz="3200" u="none" cap="none" strike="noStrike">
                <a:solidFill>
                  <a:srgbClr val="FFC000"/>
                </a:solidFill>
                <a:latin typeface="Calibri"/>
                <a:ea typeface="Calibri"/>
                <a:cs typeface="Calibri"/>
                <a:sym typeface="Calibri"/>
              </a:rPr>
              <a:t> </a:t>
            </a:r>
            <a:r>
              <a:rPr b="1" i="0" lang="el-GR" sz="2200" u="none" cap="none" strike="noStrike">
                <a:solidFill>
                  <a:srgbClr val="FFC000"/>
                </a:solidFill>
                <a:latin typeface="Calibri"/>
                <a:ea typeface="Calibri"/>
                <a:cs typeface="Calibri"/>
                <a:sym typeface="Calibri"/>
              </a:rPr>
              <a:t>Εκτίμηση του καρδιαγγειακού κινδύνου.</a:t>
            </a:r>
          </a:p>
          <a:p>
            <a:pPr indent="-609600" lvl="0" marL="609600" marR="0" rtl="0" algn="l">
              <a:spcBef>
                <a:spcPts val="640"/>
              </a:spcBef>
              <a:spcAft>
                <a:spcPts val="0"/>
              </a:spcAft>
              <a:buClr>
                <a:schemeClr val="lt2"/>
              </a:buClr>
              <a:buSzPct val="25000"/>
              <a:buFont typeface="Calibri"/>
              <a:buNone/>
            </a:pPr>
            <a:r>
              <a:rPr b="1" i="0" lang="el-GR" sz="3200" u="none" cap="none" strike="noStrike">
                <a:solidFill>
                  <a:schemeClr val="lt2"/>
                </a:solidFill>
                <a:latin typeface="Calibri"/>
                <a:ea typeface="Calibri"/>
                <a:cs typeface="Calibri"/>
                <a:sym typeface="Calibri"/>
              </a:rPr>
              <a:t>Β. </a:t>
            </a:r>
            <a:r>
              <a:rPr b="1" i="0" lang="el-GR" sz="2800" u="none" cap="none" strike="noStrike">
                <a:solidFill>
                  <a:schemeClr val="lt2"/>
                </a:solidFill>
                <a:latin typeface="Calibri"/>
                <a:ea typeface="Calibri"/>
                <a:cs typeface="Calibri"/>
                <a:sym typeface="Calibri"/>
              </a:rPr>
              <a:t>Κλοπιδογρέλη </a:t>
            </a:r>
            <a:r>
              <a:rPr b="1" i="0" lang="el-GR" sz="2000" u="none" cap="none" strike="noStrike">
                <a:solidFill>
                  <a:schemeClr val="lt2"/>
                </a:solidFill>
                <a:latin typeface="Calibri"/>
                <a:ea typeface="Calibri"/>
                <a:cs typeface="Calibri"/>
                <a:sym typeface="Calibri"/>
              </a:rPr>
              <a:t>(αμιγές αντιαιμοπεταλιακό)</a:t>
            </a:r>
          </a:p>
          <a:p>
            <a:pPr indent="-609600" lvl="0" marL="609600" marR="0" rtl="0" algn="ctr">
              <a:spcBef>
                <a:spcPts val="400"/>
              </a:spcBef>
              <a:spcAft>
                <a:spcPts val="0"/>
              </a:spcAft>
              <a:buClr>
                <a:srgbClr val="FFC000"/>
              </a:buClr>
              <a:buSzPct val="25000"/>
              <a:buFont typeface="Calibri"/>
              <a:buNone/>
            </a:pPr>
            <a:r>
              <a:rPr b="1" i="0" lang="el-GR" sz="2000" u="none" cap="none" strike="noStrike">
                <a:solidFill>
                  <a:srgbClr val="FFC000"/>
                </a:solidFill>
                <a:latin typeface="Calibri"/>
                <a:ea typeface="Calibri"/>
                <a:cs typeface="Calibri"/>
                <a:sym typeface="Calibri"/>
              </a:rPr>
              <a:t> Η καλύτερη στρατηγική σε χρήστες αντιαιμοπεταλιακών με υψηλό κίνδυνο επιπλοκών από το πεπτικό φαίνεται ότι είναι η χορήγηση χαμηλών δόσεων ασπιρίνης μe PPI.</a:t>
            </a:r>
          </a:p>
          <a:p>
            <a:pPr indent="-609600" lvl="0" marL="609600" marR="0" rtl="0" algn="l">
              <a:spcBef>
                <a:spcPts val="400"/>
              </a:spcBef>
              <a:spcAft>
                <a:spcPts val="0"/>
              </a:spcAft>
              <a:buClr>
                <a:srgbClr val="FFC000"/>
              </a:buClr>
              <a:buSzPct val="25000"/>
              <a:buFont typeface="Calibri"/>
              <a:buNone/>
            </a:pPr>
            <a:r>
              <a:rPr b="1" i="0" lang="el-GR" sz="2000" u="none" cap="none" strike="noStrike">
                <a:solidFill>
                  <a:srgbClr val="FFC000"/>
                </a:solidFill>
                <a:latin typeface="Calibri"/>
                <a:ea typeface="Calibri"/>
                <a:cs typeface="Calibri"/>
                <a:sym typeface="Calibri"/>
              </a:rPr>
              <a:t>  </a:t>
            </a:r>
          </a:p>
          <a:p>
            <a:pPr indent="-609600" lvl="0" marL="609600" marR="0" rtl="0" algn="l">
              <a:spcBef>
                <a:spcPts val="560"/>
              </a:spcBef>
              <a:spcAft>
                <a:spcPts val="0"/>
              </a:spcAft>
              <a:buClr>
                <a:schemeClr val="lt1"/>
              </a:buClr>
              <a:buSzPct val="25000"/>
              <a:buFont typeface="Calibri"/>
              <a:buNone/>
            </a:pPr>
            <a:r>
              <a:t/>
            </a:r>
            <a:endParaRPr b="0" i="0" sz="2800" u="none" cap="none" strike="noStrike">
              <a:solidFill>
                <a:srgbClr val="FF0000"/>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44" name="Shape 7644"/>
        <p:cNvGrpSpPr/>
        <p:nvPr/>
      </p:nvGrpSpPr>
      <p:grpSpPr>
        <a:xfrm>
          <a:off x="0" y="0"/>
          <a:ext cx="0" cy="0"/>
          <a:chOff x="0" y="0"/>
          <a:chExt cx="0" cy="0"/>
        </a:xfrm>
      </p:grpSpPr>
      <p:sp>
        <p:nvSpPr>
          <p:cNvPr id="7645" name="Shape 7645"/>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t/>
            </a:r>
            <a:endParaRPr b="0" i="0" sz="4400" u="none" cap="none" strike="noStrike">
              <a:solidFill>
                <a:schemeClr val="lt2"/>
              </a:solidFill>
              <a:latin typeface="Calibri"/>
              <a:ea typeface="Calibri"/>
              <a:cs typeface="Calibri"/>
              <a:sym typeface="Calibri"/>
            </a:endParaRPr>
          </a:p>
        </p:txBody>
      </p:sp>
      <p:pic>
        <p:nvPicPr>
          <p:cNvPr id="7646" name="Shape 7646"/>
          <p:cNvPicPr preferRelativeResize="0"/>
          <p:nvPr>
            <p:ph idx="1" type="body"/>
          </p:nvPr>
        </p:nvPicPr>
        <p:blipFill rotWithShape="1">
          <a:blip r:embed="rId3">
            <a:alphaModFix/>
          </a:blip>
          <a:srcRect b="0" l="0" r="0" t="0"/>
          <a:stretch/>
        </p:blipFill>
        <p:spPr>
          <a:xfrm>
            <a:off x="250825" y="476250"/>
            <a:ext cx="8642349" cy="6121400"/>
          </a:xfrm>
          <a:prstGeom prst="rect">
            <a:avLst/>
          </a:prstGeom>
          <a:noFill/>
          <a:ln>
            <a:noFill/>
          </a:ln>
        </p:spPr>
      </p:pic>
      <p:sp>
        <p:nvSpPr>
          <p:cNvPr id="7647" name="Shape 7647"/>
          <p:cNvSpPr/>
          <p:nvPr/>
        </p:nvSpPr>
        <p:spPr>
          <a:xfrm>
            <a:off x="685800" y="685800"/>
            <a:ext cx="2057400" cy="533399"/>
          </a:xfrm>
          <a:prstGeom prst="rect">
            <a:avLst/>
          </a:prstGeom>
          <a:solidFill>
            <a:schemeClr val="accent1"/>
          </a:solidFill>
          <a:ln cap="flat" cmpd="sng" w="9525">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2" name="Shape 152"/>
        <p:cNvGrpSpPr/>
        <p:nvPr/>
      </p:nvGrpSpPr>
      <p:grpSpPr>
        <a:xfrm>
          <a:off x="0" y="0"/>
          <a:ext cx="0" cy="0"/>
          <a:chOff x="0" y="0"/>
          <a:chExt cx="0" cy="0"/>
        </a:xfrm>
      </p:grpSpPr>
      <p:sp>
        <p:nvSpPr>
          <p:cNvPr id="153" name="Shape 153"/>
          <p:cNvSpPr txBox="1"/>
          <p:nvPr>
            <p:ph type="title"/>
          </p:nvPr>
        </p:nvSpPr>
        <p:spPr>
          <a:xfrm>
            <a:off x="0" y="338137"/>
            <a:ext cx="91440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4000" u="none" cap="none" strike="noStrike">
                <a:solidFill>
                  <a:srgbClr val="FF6600"/>
                </a:solidFill>
                <a:latin typeface="Calibri"/>
                <a:ea typeface="Calibri"/>
                <a:cs typeface="Calibri"/>
                <a:sym typeface="Calibri"/>
              </a:rPr>
              <a:t>ΜΣΑΦ - οστεοαρθρίτιδα:</a:t>
            </a:r>
            <a:br>
              <a:rPr b="1" i="0" lang="el-GR" sz="4000" u="none" cap="none" strike="noStrike">
                <a:solidFill>
                  <a:srgbClr val="FF6600"/>
                </a:solidFill>
                <a:latin typeface="Calibri"/>
                <a:ea typeface="Calibri"/>
                <a:cs typeface="Calibri"/>
                <a:sym typeface="Calibri"/>
              </a:rPr>
            </a:br>
            <a:r>
              <a:rPr b="1" i="0" lang="el-GR" sz="4000" u="none" cap="none" strike="noStrike">
                <a:solidFill>
                  <a:srgbClr val="FF6600"/>
                </a:solidFill>
                <a:latin typeface="Calibri"/>
                <a:ea typeface="Calibri"/>
                <a:cs typeface="Calibri"/>
                <a:sym typeface="Calibri"/>
              </a:rPr>
              <a:t>Απόψεις των γενικών ιατρών </a:t>
            </a:r>
          </a:p>
        </p:txBody>
      </p:sp>
      <p:sp>
        <p:nvSpPr>
          <p:cNvPr id="154" name="Shape 154"/>
          <p:cNvSpPr txBox="1"/>
          <p:nvPr>
            <p:ph idx="1" type="body"/>
          </p:nvPr>
        </p:nvSpPr>
        <p:spPr>
          <a:xfrm>
            <a:off x="179388" y="2060575"/>
            <a:ext cx="8482011" cy="4530724"/>
          </a:xfrm>
          <a:prstGeom prst="rect">
            <a:avLst/>
          </a:prstGeom>
          <a:noFill/>
          <a:ln>
            <a:noFill/>
          </a:ln>
        </p:spPr>
        <p:txBody>
          <a:bodyPr anchorCtr="0" anchor="t" bIns="45700" lIns="91425" rIns="91425" tIns="45700">
            <a:noAutofit/>
          </a:bodyPr>
          <a:lstStyle/>
          <a:p>
            <a:pPr indent="-273050" lvl="0" marL="374650" marR="0" rtl="0" algn="l">
              <a:spcBef>
                <a:spcPts val="0"/>
              </a:spcBef>
              <a:spcAft>
                <a:spcPts val="0"/>
              </a:spcAft>
              <a:buClr>
                <a:srgbClr val="00FF00"/>
              </a:buClr>
              <a:buSzPct val="25000"/>
              <a:buFont typeface="Calibri"/>
              <a:buNone/>
            </a:pPr>
            <a:r>
              <a:rPr b="0" i="0" lang="el-GR" sz="3200" u="none" cap="none" strike="noStrike">
                <a:solidFill>
                  <a:srgbClr val="00FF00"/>
                </a:solidFill>
                <a:latin typeface="Calibri"/>
                <a:ea typeface="Calibri"/>
                <a:cs typeface="Calibri"/>
                <a:sym typeface="Calibri"/>
              </a:rPr>
              <a:t>  </a:t>
            </a:r>
            <a:r>
              <a:rPr b="0" i="0" lang="el-GR" sz="3200" u="none" cap="none" strike="noStrike">
                <a:solidFill>
                  <a:schemeClr val="lt2"/>
                </a:solidFill>
                <a:latin typeface="Calibri"/>
                <a:ea typeface="Calibri"/>
                <a:cs typeface="Calibri"/>
                <a:sym typeface="Calibri"/>
              </a:rPr>
              <a:t>Παρόλα αυτά οι GPs συνταγογραφούν: </a:t>
            </a:r>
          </a:p>
          <a:p>
            <a:pPr indent="-273050" lvl="0" marL="374650" marR="0" rtl="0" algn="l">
              <a:spcBef>
                <a:spcPts val="640"/>
              </a:spcBef>
              <a:spcAft>
                <a:spcPts val="0"/>
              </a:spcAft>
              <a:buClr>
                <a:schemeClr val="lt2"/>
              </a:buClr>
              <a:buSzPct val="25000"/>
              <a:buFont typeface="Calibri"/>
              <a:buNone/>
            </a:pPr>
            <a:r>
              <a:rPr b="0" i="0" lang="el-GR" sz="3200" u="none" cap="none" strike="noStrike">
                <a:solidFill>
                  <a:schemeClr val="lt2"/>
                </a:solidFill>
                <a:latin typeface="Calibri"/>
                <a:ea typeface="Calibri"/>
                <a:cs typeface="Calibri"/>
                <a:sym typeface="Calibri"/>
              </a:rPr>
              <a:t> </a:t>
            </a:r>
          </a:p>
          <a:p>
            <a:pPr indent="-273050" lvl="0" marL="374650" marR="0" rtl="0" algn="l">
              <a:spcBef>
                <a:spcPts val="640"/>
              </a:spcBef>
              <a:spcAft>
                <a:spcPts val="0"/>
              </a:spcAft>
              <a:buClr>
                <a:schemeClr val="lt2"/>
              </a:buClr>
              <a:buSzPct val="100000"/>
              <a:buFont typeface="Calibri"/>
              <a:buChar char="•"/>
            </a:pPr>
            <a:r>
              <a:rPr b="0" i="0" lang="el-GR" sz="3200" u="none" cap="none" strike="noStrike">
                <a:solidFill>
                  <a:schemeClr val="lt2"/>
                </a:solidFill>
                <a:latin typeface="Calibri"/>
                <a:ea typeface="Calibri"/>
                <a:cs typeface="Calibri"/>
                <a:sym typeface="Calibri"/>
              </a:rPr>
              <a:t>44%, ΜΣΑΦ στα 2/3 των αρρώστων</a:t>
            </a:r>
          </a:p>
          <a:p>
            <a:pPr indent="-273050" lvl="0" marL="374650" marR="0" rtl="0" algn="l">
              <a:spcBef>
                <a:spcPts val="640"/>
              </a:spcBef>
              <a:spcAft>
                <a:spcPts val="0"/>
              </a:spcAft>
              <a:buClr>
                <a:schemeClr val="lt2"/>
              </a:buClr>
              <a:buSzPct val="100000"/>
              <a:buFont typeface="Calibri"/>
              <a:buChar char="•"/>
            </a:pPr>
            <a:r>
              <a:rPr b="0" i="0" lang="el-GR" sz="3200" u="none" cap="none" strike="noStrike">
                <a:solidFill>
                  <a:schemeClr val="lt2"/>
                </a:solidFill>
                <a:latin typeface="Calibri"/>
                <a:ea typeface="Calibri"/>
                <a:cs typeface="Calibri"/>
                <a:sym typeface="Calibri"/>
              </a:rPr>
              <a:t>57%, απλά αναλγητικά</a:t>
            </a:r>
          </a:p>
          <a:p>
            <a:pPr indent="-273050" lvl="0" marL="374650" marR="0" rtl="0" algn="l">
              <a:spcBef>
                <a:spcPts val="640"/>
              </a:spcBef>
              <a:spcAft>
                <a:spcPts val="0"/>
              </a:spcAft>
              <a:buClr>
                <a:schemeClr val="lt2"/>
              </a:buClr>
              <a:buSzPct val="100000"/>
              <a:buFont typeface="Calibri"/>
              <a:buChar char="•"/>
            </a:pPr>
            <a:r>
              <a:rPr b="0" i="0" lang="el-GR" sz="3200" u="none" cap="none" strike="noStrike">
                <a:solidFill>
                  <a:schemeClr val="lt2"/>
                </a:solidFill>
                <a:latin typeface="Calibri"/>
                <a:ea typeface="Calibri"/>
                <a:cs typeface="Calibri"/>
                <a:sym typeface="Calibri"/>
              </a:rPr>
              <a:t>12%, cox-2 στο &gt;74% των αρρώστων</a:t>
            </a:r>
          </a:p>
          <a:p>
            <a:pPr indent="-273050" lvl="0" marL="374650" marR="0" rtl="0" algn="l">
              <a:spcBef>
                <a:spcPts val="480"/>
              </a:spcBef>
              <a:spcAft>
                <a:spcPts val="0"/>
              </a:spcAft>
              <a:buClr>
                <a:schemeClr val="lt1"/>
              </a:buClr>
              <a:buSzPct val="25000"/>
              <a:buFont typeface="Calibri"/>
              <a:buNone/>
            </a:pPr>
            <a:r>
              <a:t/>
            </a:r>
            <a:endParaRPr b="0" i="0" sz="2400" u="none" cap="none" strike="noStrike">
              <a:solidFill>
                <a:schemeClr val="lt2"/>
              </a:solidFill>
              <a:latin typeface="Calibri"/>
              <a:ea typeface="Calibri"/>
              <a:cs typeface="Calibri"/>
              <a:sym typeface="Calibri"/>
            </a:endParaRPr>
          </a:p>
          <a:p>
            <a:pPr indent="-273050" lvl="0" marL="374650" marR="0" rtl="0" algn="l">
              <a:spcBef>
                <a:spcPts val="480"/>
              </a:spcBef>
              <a:spcAft>
                <a:spcPts val="0"/>
              </a:spcAft>
              <a:buClr>
                <a:schemeClr val="lt1"/>
              </a:buClr>
              <a:buSzPct val="25000"/>
              <a:buFont typeface="Calibri"/>
              <a:buNone/>
            </a:pPr>
            <a:r>
              <a:t/>
            </a:r>
            <a:endParaRPr b="0" i="0" sz="2400" u="none" cap="none" strike="noStrike">
              <a:solidFill>
                <a:schemeClr val="lt2"/>
              </a:solidFill>
              <a:latin typeface="Calibri"/>
              <a:ea typeface="Calibri"/>
              <a:cs typeface="Calibri"/>
              <a:sym typeface="Calibri"/>
            </a:endParaRPr>
          </a:p>
          <a:p>
            <a:pPr indent="-273050" lvl="0" marL="374650" marR="0" rtl="0" algn="l">
              <a:spcBef>
                <a:spcPts val="640"/>
              </a:spcBef>
              <a:spcAft>
                <a:spcPts val="0"/>
              </a:spcAft>
              <a:buClr>
                <a:schemeClr val="lt1"/>
              </a:buClr>
              <a:buSzPct val="25000"/>
              <a:buFont typeface="Calibri"/>
              <a:buNone/>
            </a:pPr>
            <a:r>
              <a:t/>
            </a:r>
            <a:endParaRPr b="0" i="0" sz="3200" u="none" cap="none" strike="noStrike">
              <a:solidFill>
                <a:schemeClr val="lt2"/>
              </a:solidFill>
              <a:latin typeface="Calibri"/>
              <a:ea typeface="Calibri"/>
              <a:cs typeface="Calibri"/>
              <a:sym typeface="Calibri"/>
            </a:endParaRPr>
          </a:p>
        </p:txBody>
      </p:sp>
      <p:sp>
        <p:nvSpPr>
          <p:cNvPr id="155" name="Shape 155"/>
          <p:cNvSpPr txBox="1"/>
          <p:nvPr/>
        </p:nvSpPr>
        <p:spPr>
          <a:xfrm>
            <a:off x="6072187" y="6357937"/>
            <a:ext cx="2643186" cy="277811"/>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SzPct val="25000"/>
              <a:buNone/>
            </a:pPr>
            <a:r>
              <a:rPr b="0" i="0" lang="el-GR" sz="1200" u="none" cap="none" strike="noStrike">
                <a:solidFill>
                  <a:schemeClr val="dk2"/>
                </a:solidFill>
                <a:latin typeface="Arial"/>
                <a:ea typeface="Arial"/>
                <a:cs typeface="Arial"/>
                <a:sym typeface="Arial"/>
              </a:rPr>
              <a:t>Crichton, Green 2012</a:t>
            </a: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51" name="Shape 7651"/>
        <p:cNvGrpSpPr/>
        <p:nvPr/>
      </p:nvGrpSpPr>
      <p:grpSpPr>
        <a:xfrm>
          <a:off x="0" y="0"/>
          <a:ext cx="0" cy="0"/>
          <a:chOff x="0" y="0"/>
          <a:chExt cx="0" cy="0"/>
        </a:xfrm>
      </p:grpSpPr>
      <p:sp>
        <p:nvSpPr>
          <p:cNvPr id="7652" name="Shape 7652"/>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t/>
            </a:r>
            <a:endParaRPr b="0" i="0" sz="4400" u="none" cap="none" strike="noStrike">
              <a:solidFill>
                <a:schemeClr val="lt2"/>
              </a:solidFill>
              <a:latin typeface="Calibri"/>
              <a:ea typeface="Calibri"/>
              <a:cs typeface="Calibri"/>
              <a:sym typeface="Calibri"/>
            </a:endParaRPr>
          </a:p>
        </p:txBody>
      </p:sp>
      <p:pic>
        <p:nvPicPr>
          <p:cNvPr id="7653" name="Shape 7653"/>
          <p:cNvPicPr preferRelativeResize="0"/>
          <p:nvPr>
            <p:ph idx="1" type="body"/>
          </p:nvPr>
        </p:nvPicPr>
        <p:blipFill rotWithShape="1">
          <a:blip r:embed="rId3">
            <a:alphaModFix/>
          </a:blip>
          <a:srcRect b="0" l="0" r="0" t="0"/>
          <a:stretch/>
        </p:blipFill>
        <p:spPr>
          <a:xfrm>
            <a:off x="250825" y="549275"/>
            <a:ext cx="8435975" cy="6119813"/>
          </a:xfrm>
          <a:prstGeom prst="rect">
            <a:avLst/>
          </a:prstGeom>
          <a:noFill/>
          <a:ln>
            <a:noFill/>
          </a:ln>
        </p:spPr>
      </p:pic>
      <p:sp>
        <p:nvSpPr>
          <p:cNvPr id="7654" name="Shape 7654"/>
          <p:cNvSpPr/>
          <p:nvPr/>
        </p:nvSpPr>
        <p:spPr>
          <a:xfrm>
            <a:off x="609600" y="762000"/>
            <a:ext cx="2057400" cy="533399"/>
          </a:xfrm>
          <a:prstGeom prst="rect">
            <a:avLst/>
          </a:prstGeom>
          <a:solidFill>
            <a:schemeClr val="accent1"/>
          </a:solidFill>
          <a:ln cap="flat" cmpd="sng" w="9525">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58" name="Shape 7658"/>
        <p:cNvGrpSpPr/>
        <p:nvPr/>
      </p:nvGrpSpPr>
      <p:grpSpPr>
        <a:xfrm>
          <a:off x="0" y="0"/>
          <a:ext cx="0" cy="0"/>
          <a:chOff x="0" y="0"/>
          <a:chExt cx="0" cy="0"/>
        </a:xfrm>
      </p:grpSpPr>
      <p:sp>
        <p:nvSpPr>
          <p:cNvPr id="7659" name="Shape 7659"/>
          <p:cNvSpPr txBox="1"/>
          <p:nvPr>
            <p:ph type="title"/>
          </p:nvPr>
        </p:nvSpPr>
        <p:spPr>
          <a:xfrm>
            <a:off x="457200" y="274637"/>
            <a:ext cx="8229600" cy="69849"/>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t/>
            </a:r>
            <a:endParaRPr b="0" i="0" sz="4000" u="none" cap="none" strike="noStrike">
              <a:solidFill>
                <a:schemeClr val="lt2"/>
              </a:solidFill>
              <a:latin typeface="Calibri"/>
              <a:ea typeface="Calibri"/>
              <a:cs typeface="Calibri"/>
              <a:sym typeface="Calibri"/>
            </a:endParaRPr>
          </a:p>
        </p:txBody>
      </p:sp>
      <p:pic>
        <p:nvPicPr>
          <p:cNvPr id="7660" name="Shape 7660"/>
          <p:cNvPicPr preferRelativeResize="0"/>
          <p:nvPr>
            <p:ph idx="1" type="body"/>
          </p:nvPr>
        </p:nvPicPr>
        <p:blipFill rotWithShape="1">
          <a:blip r:embed="rId3">
            <a:alphaModFix/>
          </a:blip>
          <a:srcRect b="0" l="0" r="0" t="0"/>
          <a:stretch/>
        </p:blipFill>
        <p:spPr>
          <a:xfrm>
            <a:off x="250825" y="549275"/>
            <a:ext cx="8642349" cy="5975350"/>
          </a:xfrm>
          <a:prstGeom prst="rect">
            <a:avLst/>
          </a:prstGeom>
          <a:noFill/>
          <a:ln>
            <a:noFill/>
          </a:ln>
        </p:spPr>
      </p:pic>
      <p:sp>
        <p:nvSpPr>
          <p:cNvPr id="7661" name="Shape 7661"/>
          <p:cNvSpPr/>
          <p:nvPr/>
        </p:nvSpPr>
        <p:spPr>
          <a:xfrm>
            <a:off x="609600" y="762000"/>
            <a:ext cx="2057400" cy="533399"/>
          </a:xfrm>
          <a:prstGeom prst="rect">
            <a:avLst/>
          </a:prstGeom>
          <a:solidFill>
            <a:schemeClr val="accent1"/>
          </a:solidFill>
          <a:ln cap="flat" cmpd="sng" w="9525">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65" name="Shape 7665"/>
        <p:cNvGrpSpPr/>
        <p:nvPr/>
      </p:nvGrpSpPr>
      <p:grpSpPr>
        <a:xfrm>
          <a:off x="0" y="0"/>
          <a:ext cx="0" cy="0"/>
          <a:chOff x="0" y="0"/>
          <a:chExt cx="0" cy="0"/>
        </a:xfrm>
      </p:grpSpPr>
      <p:sp>
        <p:nvSpPr>
          <p:cNvPr id="7666" name="Shape 7666"/>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t/>
            </a:r>
            <a:endParaRPr b="0" i="0" sz="4400" u="none" cap="none" strike="noStrike">
              <a:solidFill>
                <a:schemeClr val="lt2"/>
              </a:solidFill>
              <a:latin typeface="Calibri"/>
              <a:ea typeface="Calibri"/>
              <a:cs typeface="Calibri"/>
              <a:sym typeface="Calibri"/>
            </a:endParaRPr>
          </a:p>
        </p:txBody>
      </p:sp>
      <p:pic>
        <p:nvPicPr>
          <p:cNvPr id="7667" name="Shape 7667"/>
          <p:cNvPicPr preferRelativeResize="0"/>
          <p:nvPr>
            <p:ph idx="1" type="body"/>
          </p:nvPr>
        </p:nvPicPr>
        <p:blipFill rotWithShape="1">
          <a:blip r:embed="rId3">
            <a:alphaModFix/>
          </a:blip>
          <a:srcRect b="0" l="0" r="0" t="0"/>
          <a:stretch/>
        </p:blipFill>
        <p:spPr>
          <a:xfrm>
            <a:off x="250825" y="620712"/>
            <a:ext cx="8435975" cy="6237286"/>
          </a:xfrm>
          <a:prstGeom prst="rect">
            <a:avLst/>
          </a:prstGeom>
          <a:noFill/>
          <a:ln>
            <a:noFill/>
          </a:ln>
        </p:spPr>
      </p:pic>
      <p:sp>
        <p:nvSpPr>
          <p:cNvPr id="7668" name="Shape 7668"/>
          <p:cNvSpPr/>
          <p:nvPr/>
        </p:nvSpPr>
        <p:spPr>
          <a:xfrm>
            <a:off x="647700" y="901700"/>
            <a:ext cx="2057400" cy="533399"/>
          </a:xfrm>
          <a:prstGeom prst="rect">
            <a:avLst/>
          </a:prstGeom>
          <a:solidFill>
            <a:schemeClr val="accent1"/>
          </a:solidFill>
          <a:ln cap="flat" cmpd="sng" w="9525">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72" name="Shape 7672"/>
        <p:cNvGrpSpPr/>
        <p:nvPr/>
      </p:nvGrpSpPr>
      <p:grpSpPr>
        <a:xfrm>
          <a:off x="0" y="0"/>
          <a:ext cx="0" cy="0"/>
          <a:chOff x="0" y="0"/>
          <a:chExt cx="0" cy="0"/>
        </a:xfrm>
      </p:grpSpPr>
      <p:sp>
        <p:nvSpPr>
          <p:cNvPr id="7673" name="Shape 7673"/>
          <p:cNvSpPr txBox="1"/>
          <p:nvPr>
            <p:ph type="title"/>
          </p:nvPr>
        </p:nvSpPr>
        <p:spPr>
          <a:xfrm>
            <a:off x="152400" y="228600"/>
            <a:ext cx="86868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0" i="0" lang="el-GR" sz="4000" u="none" cap="none" strike="noStrike">
                <a:solidFill>
                  <a:srgbClr val="FF6600"/>
                </a:solidFill>
                <a:latin typeface="Calibri"/>
                <a:ea typeface="Calibri"/>
                <a:cs typeface="Calibri"/>
                <a:sym typeface="Calibri"/>
              </a:rPr>
              <a:t>Ποια θα ήταν η κατάλληλη γαστροπροστασία γι’ αυτόν τον ασθενή;</a:t>
            </a:r>
          </a:p>
        </p:txBody>
      </p:sp>
      <p:sp>
        <p:nvSpPr>
          <p:cNvPr id="7674" name="Shape 7674"/>
          <p:cNvSpPr txBox="1"/>
          <p:nvPr>
            <p:ph idx="1" type="body"/>
          </p:nvPr>
        </p:nvSpPr>
        <p:spPr>
          <a:xfrm>
            <a:off x="1271587" y="1874838"/>
            <a:ext cx="8229600" cy="4525961"/>
          </a:xfrm>
          <a:prstGeom prst="rect">
            <a:avLst/>
          </a:prstGeom>
          <a:noFill/>
          <a:ln>
            <a:noFill/>
          </a:ln>
        </p:spPr>
        <p:txBody>
          <a:bodyPr anchorCtr="0" anchor="t" bIns="45700" lIns="91425" rIns="91425" tIns="45700">
            <a:noAutofit/>
          </a:bodyPr>
          <a:lstStyle/>
          <a:p>
            <a:pPr indent="-342900" lvl="0" marL="342900" marR="0" rtl="0" algn="l">
              <a:lnSpc>
                <a:spcPct val="90000"/>
              </a:lnSpc>
              <a:spcBef>
                <a:spcPts val="0"/>
              </a:spcBef>
              <a:spcAft>
                <a:spcPts val="0"/>
              </a:spcAft>
              <a:buClr>
                <a:schemeClr val="lt1"/>
              </a:buClr>
              <a:buSzPct val="25000"/>
              <a:buFont typeface="Calibri"/>
              <a:buNone/>
            </a:pPr>
            <a:r>
              <a:rPr b="0" i="0" lang="el-GR" sz="2800" u="none" cap="none" strike="noStrike">
                <a:solidFill>
                  <a:schemeClr val="lt1"/>
                </a:solidFill>
                <a:latin typeface="Calibri"/>
                <a:ea typeface="Calibri"/>
                <a:cs typeface="Calibri"/>
                <a:sym typeface="Calibri"/>
              </a:rPr>
              <a:t>PPI</a:t>
            </a:r>
          </a:p>
          <a:p>
            <a:pPr indent="-342900" lvl="0" marL="342900" marR="0" rtl="0" algn="l">
              <a:lnSpc>
                <a:spcPct val="90000"/>
              </a:lnSpc>
              <a:spcBef>
                <a:spcPts val="560"/>
              </a:spcBef>
              <a:spcAft>
                <a:spcPts val="0"/>
              </a:spcAft>
              <a:buClr>
                <a:schemeClr val="lt1"/>
              </a:buClr>
              <a:buSzPct val="25000"/>
              <a:buFont typeface="Calibri"/>
              <a:buNone/>
            </a:pPr>
            <a:r>
              <a:t/>
            </a:r>
            <a:endParaRPr b="0" i="0" sz="2800" u="none" cap="none" strike="noStrike">
              <a:solidFill>
                <a:schemeClr val="lt1"/>
              </a:solidFill>
              <a:latin typeface="Calibri"/>
              <a:ea typeface="Calibri"/>
              <a:cs typeface="Calibri"/>
              <a:sym typeface="Calibri"/>
            </a:endParaRPr>
          </a:p>
          <a:p>
            <a:pPr indent="-342900" lvl="0" marL="342900" marR="0" rtl="0" algn="l">
              <a:lnSpc>
                <a:spcPct val="90000"/>
              </a:lnSpc>
              <a:spcBef>
                <a:spcPts val="560"/>
              </a:spcBef>
              <a:spcAft>
                <a:spcPts val="0"/>
              </a:spcAft>
              <a:buClr>
                <a:schemeClr val="lt1"/>
              </a:buClr>
              <a:buSzPct val="25000"/>
              <a:buFont typeface="Calibri"/>
              <a:buNone/>
            </a:pPr>
            <a:r>
              <a:rPr b="0" i="0" lang="el-GR" sz="2800" u="none" cap="none" strike="noStrike">
                <a:solidFill>
                  <a:schemeClr val="lt1"/>
                </a:solidFill>
                <a:latin typeface="Calibri"/>
                <a:ea typeface="Calibri"/>
                <a:cs typeface="Calibri"/>
                <a:sym typeface="Calibri"/>
              </a:rPr>
              <a:t>Η2-ανταγωνιστής</a:t>
            </a:r>
          </a:p>
          <a:p>
            <a:pPr indent="-342900" lvl="0" marL="342900" marR="0" rtl="0" algn="l">
              <a:lnSpc>
                <a:spcPct val="90000"/>
              </a:lnSpc>
              <a:spcBef>
                <a:spcPts val="560"/>
              </a:spcBef>
              <a:spcAft>
                <a:spcPts val="0"/>
              </a:spcAft>
              <a:buClr>
                <a:schemeClr val="lt1"/>
              </a:buClr>
              <a:buSzPct val="25000"/>
              <a:buFont typeface="Calibri"/>
              <a:buNone/>
            </a:pPr>
            <a:r>
              <a:t/>
            </a:r>
            <a:endParaRPr b="0" i="0" sz="2800" u="none" cap="none" strike="noStrike">
              <a:solidFill>
                <a:schemeClr val="lt1"/>
              </a:solidFill>
              <a:latin typeface="Calibri"/>
              <a:ea typeface="Calibri"/>
              <a:cs typeface="Calibri"/>
              <a:sym typeface="Calibri"/>
            </a:endParaRPr>
          </a:p>
          <a:p>
            <a:pPr indent="-342900" lvl="0" marL="342900" marR="0" rtl="0" algn="l">
              <a:lnSpc>
                <a:spcPct val="90000"/>
              </a:lnSpc>
              <a:spcBef>
                <a:spcPts val="560"/>
              </a:spcBef>
              <a:spcAft>
                <a:spcPts val="0"/>
              </a:spcAft>
              <a:buClr>
                <a:schemeClr val="lt1"/>
              </a:buClr>
              <a:buSzPct val="25000"/>
              <a:buFont typeface="Calibri"/>
              <a:buNone/>
            </a:pPr>
            <a:r>
              <a:rPr b="0" i="0" lang="el-GR" sz="2800" u="none" cap="none" strike="noStrike">
                <a:solidFill>
                  <a:schemeClr val="lt1"/>
                </a:solidFill>
                <a:latin typeface="Calibri"/>
                <a:ea typeface="Calibri"/>
                <a:cs typeface="Calibri"/>
                <a:sym typeface="Calibri"/>
              </a:rPr>
              <a:t>Μισοπροστόλη</a:t>
            </a:r>
          </a:p>
          <a:p>
            <a:pPr indent="-342900" lvl="0" marL="342900" marR="0" rtl="0" algn="l">
              <a:lnSpc>
                <a:spcPct val="90000"/>
              </a:lnSpc>
              <a:spcBef>
                <a:spcPts val="560"/>
              </a:spcBef>
              <a:spcAft>
                <a:spcPts val="0"/>
              </a:spcAft>
              <a:buClr>
                <a:schemeClr val="lt1"/>
              </a:buClr>
              <a:buSzPct val="25000"/>
              <a:buFont typeface="Calibri"/>
              <a:buNone/>
            </a:pPr>
            <a:r>
              <a:t/>
            </a:r>
            <a:endParaRPr b="0" i="0" sz="2800" u="none" cap="none" strike="noStrike">
              <a:solidFill>
                <a:schemeClr val="lt1"/>
              </a:solidFill>
              <a:latin typeface="Calibri"/>
              <a:ea typeface="Calibri"/>
              <a:cs typeface="Calibri"/>
              <a:sym typeface="Calibri"/>
            </a:endParaRPr>
          </a:p>
          <a:p>
            <a:pPr indent="-342900" lvl="0" marL="342900" marR="0" rtl="0" algn="l">
              <a:lnSpc>
                <a:spcPct val="90000"/>
              </a:lnSpc>
              <a:spcBef>
                <a:spcPts val="560"/>
              </a:spcBef>
              <a:spcAft>
                <a:spcPts val="0"/>
              </a:spcAft>
              <a:buClr>
                <a:schemeClr val="lt1"/>
              </a:buClr>
              <a:buSzPct val="25000"/>
              <a:buFont typeface="Calibri"/>
              <a:buNone/>
            </a:pPr>
            <a:r>
              <a:rPr b="0" i="0" lang="el-GR" sz="2800" u="none" cap="none" strike="noStrike">
                <a:solidFill>
                  <a:schemeClr val="lt1"/>
                </a:solidFill>
                <a:latin typeface="Calibri"/>
                <a:ea typeface="Calibri"/>
                <a:cs typeface="Calibri"/>
                <a:sym typeface="Calibri"/>
              </a:rPr>
              <a:t>Σουκραλφάτη</a:t>
            </a:r>
          </a:p>
          <a:p>
            <a:pPr indent="-342900" lvl="0" marL="342900" marR="0" rtl="0" algn="l">
              <a:lnSpc>
                <a:spcPct val="90000"/>
              </a:lnSpc>
              <a:spcBef>
                <a:spcPts val="560"/>
              </a:spcBef>
              <a:spcAft>
                <a:spcPts val="0"/>
              </a:spcAft>
              <a:buClr>
                <a:schemeClr val="lt1"/>
              </a:buClr>
              <a:buSzPct val="25000"/>
              <a:buFont typeface="Calibri"/>
              <a:buNone/>
            </a:pPr>
            <a:r>
              <a:t/>
            </a:r>
            <a:endParaRPr b="0" i="0" sz="2800" u="none" cap="none" strike="noStrike">
              <a:solidFill>
                <a:schemeClr val="lt1"/>
              </a:solidFill>
              <a:latin typeface="Calibri"/>
              <a:ea typeface="Calibri"/>
              <a:cs typeface="Calibri"/>
              <a:sym typeface="Calibri"/>
            </a:endParaRPr>
          </a:p>
          <a:p>
            <a:pPr indent="-342900" lvl="0" marL="342900" marR="0" rtl="0" algn="l">
              <a:lnSpc>
                <a:spcPct val="90000"/>
              </a:lnSpc>
              <a:spcBef>
                <a:spcPts val="560"/>
              </a:spcBef>
              <a:spcAft>
                <a:spcPts val="0"/>
              </a:spcAft>
              <a:buClr>
                <a:schemeClr val="lt1"/>
              </a:buClr>
              <a:buSzPct val="25000"/>
              <a:buFont typeface="Calibri"/>
              <a:buNone/>
            </a:pPr>
            <a:r>
              <a:rPr b="0" i="0" lang="el-GR" sz="2800" u="none" cap="none" strike="noStrike">
                <a:solidFill>
                  <a:schemeClr val="lt1"/>
                </a:solidFill>
                <a:latin typeface="Calibri"/>
                <a:ea typeface="Calibri"/>
                <a:cs typeface="Calibri"/>
                <a:sym typeface="Calibri"/>
              </a:rPr>
              <a:t>Συνδυασμός 3 και 4</a:t>
            </a:r>
          </a:p>
          <a:p>
            <a:pPr indent="-342900" lvl="0" marL="342900" marR="0" rtl="0" algn="l">
              <a:lnSpc>
                <a:spcPct val="90000"/>
              </a:lnSpc>
              <a:spcBef>
                <a:spcPts val="560"/>
              </a:spcBef>
              <a:spcAft>
                <a:spcPts val="0"/>
              </a:spcAft>
              <a:buClr>
                <a:schemeClr val="lt1"/>
              </a:buClr>
              <a:buSzPct val="25000"/>
              <a:buFont typeface="Calibri"/>
              <a:buNone/>
            </a:pPr>
            <a:r>
              <a:t/>
            </a:r>
            <a:endParaRPr b="0" i="0" sz="2800" u="none" cap="none" strike="noStrike">
              <a:solidFill>
                <a:schemeClr val="lt1"/>
              </a:solidFill>
              <a:latin typeface="Calibri"/>
              <a:ea typeface="Calibri"/>
              <a:cs typeface="Calibri"/>
              <a:sym typeface="Calibri"/>
            </a:endParaRPr>
          </a:p>
        </p:txBody>
      </p:sp>
      <p:sp>
        <p:nvSpPr>
          <p:cNvPr descr="Sans titre-1 copie" id="7675" name="Shape 7675"/>
          <p:cNvSpPr/>
          <p:nvPr/>
        </p:nvSpPr>
        <p:spPr>
          <a:xfrm>
            <a:off x="495300" y="1860550"/>
            <a:ext cx="504824" cy="504824"/>
          </a:xfrm>
          <a:prstGeom prst="ellipse">
            <a:avLst/>
          </a:prstGeom>
          <a:blipFill rotWithShape="1">
            <a:blip r:embed="rId3">
              <a:alphaModFix/>
            </a:blip>
            <a:stretch>
              <a:fillRect b="0" l="0" r="0" t="0"/>
            </a:stretch>
          </a:blipFill>
          <a:ln cap="flat" cmpd="sng" w="381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SzPct val="25000"/>
              <a:buNone/>
            </a:pPr>
            <a:r>
              <a:rPr b="1" i="1" lang="el-GR" sz="3200">
                <a:solidFill>
                  <a:srgbClr val="003300"/>
                </a:solidFill>
                <a:latin typeface="Arial"/>
                <a:ea typeface="Arial"/>
                <a:cs typeface="Arial"/>
                <a:sym typeface="Arial"/>
              </a:rPr>
              <a:t>1</a:t>
            </a:r>
          </a:p>
        </p:txBody>
      </p:sp>
      <p:sp>
        <p:nvSpPr>
          <p:cNvPr descr="Sans titre-1 copie" id="7676" name="Shape 7676"/>
          <p:cNvSpPr/>
          <p:nvPr/>
        </p:nvSpPr>
        <p:spPr>
          <a:xfrm>
            <a:off x="495300" y="2800350"/>
            <a:ext cx="504824" cy="504824"/>
          </a:xfrm>
          <a:prstGeom prst="ellipse">
            <a:avLst/>
          </a:prstGeom>
          <a:blipFill rotWithShape="1">
            <a:blip r:embed="rId3">
              <a:alphaModFix/>
            </a:blip>
            <a:stretch>
              <a:fillRect b="0" l="0" r="0" t="0"/>
            </a:stretch>
          </a:blipFill>
          <a:ln cap="flat" cmpd="sng" w="381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SzPct val="25000"/>
              <a:buNone/>
            </a:pPr>
            <a:r>
              <a:rPr b="1" i="1" lang="el-GR" sz="3200">
                <a:solidFill>
                  <a:srgbClr val="003300"/>
                </a:solidFill>
                <a:latin typeface="Arial"/>
                <a:ea typeface="Arial"/>
                <a:cs typeface="Arial"/>
                <a:sym typeface="Arial"/>
              </a:rPr>
              <a:t>2</a:t>
            </a:r>
          </a:p>
        </p:txBody>
      </p:sp>
      <p:sp>
        <p:nvSpPr>
          <p:cNvPr descr="Sans titre-1 copie" id="7677" name="Shape 7677"/>
          <p:cNvSpPr/>
          <p:nvPr/>
        </p:nvSpPr>
        <p:spPr>
          <a:xfrm>
            <a:off x="495300" y="3740150"/>
            <a:ext cx="504824" cy="504824"/>
          </a:xfrm>
          <a:prstGeom prst="ellipse">
            <a:avLst/>
          </a:prstGeom>
          <a:blipFill rotWithShape="1">
            <a:blip r:embed="rId3">
              <a:alphaModFix/>
            </a:blip>
            <a:stretch>
              <a:fillRect b="0" l="0" r="0" t="0"/>
            </a:stretch>
          </a:blipFill>
          <a:ln cap="flat" cmpd="sng" w="381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SzPct val="25000"/>
              <a:buNone/>
            </a:pPr>
            <a:r>
              <a:rPr b="1" i="1" lang="el-GR" sz="3200">
                <a:solidFill>
                  <a:srgbClr val="003300"/>
                </a:solidFill>
                <a:latin typeface="Arial"/>
                <a:ea typeface="Arial"/>
                <a:cs typeface="Arial"/>
                <a:sym typeface="Arial"/>
              </a:rPr>
              <a:t>3</a:t>
            </a:r>
          </a:p>
        </p:txBody>
      </p:sp>
      <p:sp>
        <p:nvSpPr>
          <p:cNvPr descr="Sans titre-1 copie" id="7678" name="Shape 7678"/>
          <p:cNvSpPr/>
          <p:nvPr/>
        </p:nvSpPr>
        <p:spPr>
          <a:xfrm>
            <a:off x="495300" y="4679950"/>
            <a:ext cx="504824" cy="504824"/>
          </a:xfrm>
          <a:prstGeom prst="ellipse">
            <a:avLst/>
          </a:prstGeom>
          <a:blipFill rotWithShape="1">
            <a:blip r:embed="rId3">
              <a:alphaModFix/>
            </a:blip>
            <a:stretch>
              <a:fillRect b="0" l="0" r="0" t="0"/>
            </a:stretch>
          </a:blipFill>
          <a:ln cap="flat" cmpd="sng" w="381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SzPct val="25000"/>
              <a:buNone/>
            </a:pPr>
            <a:r>
              <a:rPr b="1" i="1" lang="el-GR" sz="3200">
                <a:solidFill>
                  <a:srgbClr val="003300"/>
                </a:solidFill>
                <a:latin typeface="Arial"/>
                <a:ea typeface="Arial"/>
                <a:cs typeface="Arial"/>
                <a:sym typeface="Arial"/>
              </a:rPr>
              <a:t>4</a:t>
            </a:r>
          </a:p>
        </p:txBody>
      </p:sp>
      <p:sp>
        <p:nvSpPr>
          <p:cNvPr descr="Sans titre-1 copie" id="7679" name="Shape 7679"/>
          <p:cNvSpPr/>
          <p:nvPr/>
        </p:nvSpPr>
        <p:spPr>
          <a:xfrm>
            <a:off x="495300" y="5619750"/>
            <a:ext cx="504824" cy="504824"/>
          </a:xfrm>
          <a:prstGeom prst="ellipse">
            <a:avLst/>
          </a:prstGeom>
          <a:blipFill rotWithShape="1">
            <a:blip r:embed="rId3">
              <a:alphaModFix/>
            </a:blip>
            <a:stretch>
              <a:fillRect b="0" l="0" r="0" t="0"/>
            </a:stretch>
          </a:blipFill>
          <a:ln cap="flat" cmpd="sng" w="381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SzPct val="25000"/>
              <a:buNone/>
            </a:pPr>
            <a:r>
              <a:rPr b="1" i="1" lang="el-GR" sz="3200">
                <a:solidFill>
                  <a:srgbClr val="003300"/>
                </a:solidFill>
                <a:latin typeface="Arial"/>
                <a:ea typeface="Arial"/>
                <a:cs typeface="Arial"/>
                <a:sym typeface="Arial"/>
              </a:rPr>
              <a:t>5</a:t>
            </a: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83" name="Shape 7683"/>
        <p:cNvGrpSpPr/>
        <p:nvPr/>
      </p:nvGrpSpPr>
      <p:grpSpPr>
        <a:xfrm>
          <a:off x="0" y="0"/>
          <a:ext cx="0" cy="0"/>
          <a:chOff x="0" y="0"/>
          <a:chExt cx="0" cy="0"/>
        </a:xfrm>
      </p:grpSpPr>
      <p:sp>
        <p:nvSpPr>
          <p:cNvPr id="7684" name="Shape 7684"/>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4000" u="none" cap="none" strike="noStrike">
                <a:solidFill>
                  <a:srgbClr val="FF6600"/>
                </a:solidFill>
                <a:latin typeface="Calibri"/>
                <a:ea typeface="Calibri"/>
                <a:cs typeface="Calibri"/>
                <a:sym typeface="Calibri"/>
              </a:rPr>
              <a:t>Συμπεράσματα </a:t>
            </a:r>
            <a:r>
              <a:rPr b="1" baseline="30000" i="0" lang="el-GR" sz="4000" u="none" cap="none" strike="noStrike">
                <a:solidFill>
                  <a:srgbClr val="FF6600"/>
                </a:solidFill>
                <a:latin typeface="Calibri"/>
                <a:ea typeface="Calibri"/>
                <a:cs typeface="Calibri"/>
                <a:sym typeface="Calibri"/>
              </a:rPr>
              <a:t>6</a:t>
            </a:r>
          </a:p>
        </p:txBody>
      </p:sp>
      <p:sp>
        <p:nvSpPr>
          <p:cNvPr id="7685" name="Shape 7685"/>
          <p:cNvSpPr txBox="1"/>
          <p:nvPr>
            <p:ph idx="1" type="body"/>
          </p:nvPr>
        </p:nvSpPr>
        <p:spPr>
          <a:xfrm>
            <a:off x="107950" y="1600200"/>
            <a:ext cx="9036050" cy="5068887"/>
          </a:xfrm>
          <a:prstGeom prst="rect">
            <a:avLst/>
          </a:prstGeom>
          <a:noFill/>
          <a:ln>
            <a:noFill/>
          </a:ln>
        </p:spPr>
        <p:txBody>
          <a:bodyPr anchorCtr="0" anchor="t" bIns="45700" lIns="91425" rIns="91425" tIns="45700">
            <a:noAutofit/>
          </a:bodyPr>
          <a:lstStyle/>
          <a:p>
            <a:pPr indent="-609600" lvl="0" marL="609600" marR="0" rtl="0" algn="l">
              <a:spcBef>
                <a:spcPts val="0"/>
              </a:spcBef>
              <a:spcAft>
                <a:spcPts val="0"/>
              </a:spcAft>
              <a:buClr>
                <a:srgbClr val="FFC000"/>
              </a:buClr>
              <a:buSzPct val="100000"/>
              <a:buFont typeface="Calibri"/>
              <a:buAutoNum type="arabicPeriod" startAt="4"/>
            </a:pPr>
            <a:r>
              <a:rPr b="1" i="0" lang="el-GR" sz="3000" u="none" cap="none" strike="noStrike">
                <a:solidFill>
                  <a:srgbClr val="FFC000"/>
                </a:solidFill>
                <a:latin typeface="Calibri"/>
                <a:ea typeface="Calibri"/>
                <a:cs typeface="Calibri"/>
                <a:sym typeface="Calibri"/>
              </a:rPr>
              <a:t>Συνδυασμένη γαστροπροστασία.</a:t>
            </a:r>
          </a:p>
          <a:p>
            <a:pPr indent="-342900" lvl="0" marL="342900" marR="0" rtl="0" algn="ctr">
              <a:spcBef>
                <a:spcPts val="640"/>
              </a:spcBef>
              <a:spcAft>
                <a:spcPts val="0"/>
              </a:spcAft>
              <a:buClr>
                <a:srgbClr val="FF6600"/>
              </a:buClr>
              <a:buSzPct val="25000"/>
              <a:buFont typeface="Calibri"/>
              <a:buNone/>
            </a:pPr>
            <a:r>
              <a:rPr b="1" i="0" lang="el-GR" sz="2400" u="none" cap="none" strike="noStrike">
                <a:solidFill>
                  <a:srgbClr val="FF6600"/>
                </a:solidFill>
                <a:latin typeface="Calibri"/>
                <a:ea typeface="Calibri"/>
                <a:cs typeface="Calibri"/>
                <a:sym typeface="Calibri"/>
              </a:rPr>
              <a:t>Μπορεί να είναι χρήσιμη σε ομάδες πολύ υψηλού κινδύνου για επιπλοκές πεπτικού από ΜΣΑΦ/ασπιρίνη</a:t>
            </a:r>
            <a:r>
              <a:rPr b="1" i="0" lang="el-GR" sz="3200" u="none" cap="none" strike="noStrike">
                <a:solidFill>
                  <a:srgbClr val="FF0000"/>
                </a:solidFill>
                <a:latin typeface="Calibri"/>
                <a:ea typeface="Calibri"/>
                <a:cs typeface="Calibri"/>
                <a:sym typeface="Calibri"/>
              </a:rPr>
              <a:t> </a:t>
            </a:r>
          </a:p>
          <a:p>
            <a:pPr indent="-342900" lvl="0" marL="342900" marR="0" rtl="0" algn="l">
              <a:spcBef>
                <a:spcPts val="480"/>
              </a:spcBef>
              <a:spcAft>
                <a:spcPts val="0"/>
              </a:spcAft>
              <a:buClr>
                <a:srgbClr val="FF9900"/>
              </a:buClr>
              <a:buSzPct val="25000"/>
              <a:buFont typeface="Calibri"/>
              <a:buNone/>
            </a:pPr>
            <a:r>
              <a:rPr b="1" i="0" lang="el-GR" sz="2400" u="none" cap="none" strike="noStrike">
                <a:solidFill>
                  <a:srgbClr val="FF9900"/>
                </a:solidFill>
                <a:latin typeface="Calibri"/>
                <a:ea typeface="Calibri"/>
                <a:cs typeface="Calibri"/>
                <a:sym typeface="Calibri"/>
              </a:rPr>
              <a:t>Α. </a:t>
            </a:r>
            <a:r>
              <a:rPr b="0" i="0" lang="el-GR" sz="2400" u="none" cap="none" strike="noStrike">
                <a:solidFill>
                  <a:srgbClr val="FF9900"/>
                </a:solidFill>
                <a:latin typeface="Calibri"/>
                <a:ea typeface="Calibri"/>
                <a:cs typeface="Calibri"/>
                <a:sym typeface="Calibri"/>
              </a:rPr>
              <a:t>Εκρίζωση H. pylori και μακροχρόνια χορήγηση PPI.</a:t>
            </a:r>
          </a:p>
          <a:p>
            <a:pPr indent="-342900" lvl="0" marL="342900" marR="0" rtl="0" algn="l">
              <a:spcBef>
                <a:spcPts val="480"/>
              </a:spcBef>
              <a:spcAft>
                <a:spcPts val="0"/>
              </a:spcAft>
              <a:buClr>
                <a:srgbClr val="FF9900"/>
              </a:buClr>
              <a:buSzPct val="25000"/>
              <a:buFont typeface="Calibri"/>
              <a:buNone/>
            </a:pPr>
            <a:r>
              <a:rPr b="0" i="0" lang="el-GR" sz="2400" u="none" cap="none" strike="noStrike">
                <a:solidFill>
                  <a:srgbClr val="FF9900"/>
                </a:solidFill>
                <a:latin typeface="Calibri"/>
                <a:ea typeface="Calibri"/>
                <a:cs typeface="Calibri"/>
                <a:sym typeface="Calibri"/>
              </a:rPr>
              <a:t>(Συστήνεται σε όλους τους χρήστες ΜΣΑΦ/ασπιρίνης και Η.Ρ. (+) με υψηλό κίνδυνο επιπλοκής πεπτικού έλκους)</a:t>
            </a:r>
          </a:p>
          <a:p>
            <a:pPr indent="-342900" lvl="0" marL="342900" marR="0" rtl="0" algn="l">
              <a:spcBef>
                <a:spcPts val="480"/>
              </a:spcBef>
              <a:spcAft>
                <a:spcPts val="0"/>
              </a:spcAft>
              <a:buClr>
                <a:srgbClr val="FF9900"/>
              </a:buClr>
              <a:buSzPct val="25000"/>
              <a:buFont typeface="Calibri"/>
              <a:buNone/>
            </a:pPr>
            <a:r>
              <a:rPr b="1" i="0" lang="el-GR" sz="2400" u="none" cap="none" strike="noStrike">
                <a:solidFill>
                  <a:srgbClr val="FF9900"/>
                </a:solidFill>
                <a:latin typeface="Calibri"/>
                <a:ea typeface="Calibri"/>
                <a:cs typeface="Calibri"/>
                <a:sym typeface="Calibri"/>
              </a:rPr>
              <a:t>Β. </a:t>
            </a:r>
            <a:r>
              <a:rPr b="0" i="0" lang="el-GR" sz="2400" u="none" cap="none" strike="noStrike">
                <a:solidFill>
                  <a:srgbClr val="FF9900"/>
                </a:solidFill>
                <a:latin typeface="Calibri"/>
                <a:ea typeface="Calibri"/>
                <a:cs typeface="Calibri"/>
                <a:sym typeface="Calibri"/>
              </a:rPr>
              <a:t>Συνδυασμός COX 2 εκλεκτικών ΜΣΑΦ και PPI.</a:t>
            </a:r>
          </a:p>
          <a:p>
            <a:pPr indent="-342900" lvl="0" marL="342900" marR="0" rtl="0" algn="l">
              <a:spcBef>
                <a:spcPts val="480"/>
              </a:spcBef>
              <a:spcAft>
                <a:spcPts val="0"/>
              </a:spcAft>
              <a:buClr>
                <a:srgbClr val="FF9900"/>
              </a:buClr>
              <a:buSzPct val="25000"/>
              <a:buFont typeface="Calibri"/>
              <a:buNone/>
            </a:pPr>
            <a:r>
              <a:rPr b="0" i="0" lang="el-GR" sz="2400" u="none" cap="none" strike="noStrike">
                <a:solidFill>
                  <a:srgbClr val="FF9900"/>
                </a:solidFill>
                <a:latin typeface="Calibri"/>
                <a:ea typeface="Calibri"/>
                <a:cs typeface="Calibri"/>
                <a:sym typeface="Calibri"/>
              </a:rPr>
              <a:t>(Παρότι προτείνεται, για ασθενείς υψηλού κινδύνου, δεν έχει μελετηθεί επαρκώς)</a:t>
            </a:r>
            <a:r>
              <a:rPr b="1" i="0" lang="el-GR" sz="2400" u="none" cap="none" strike="noStrike">
                <a:solidFill>
                  <a:srgbClr val="FF9900"/>
                </a:solidFill>
                <a:latin typeface="Calibri"/>
                <a:ea typeface="Calibri"/>
                <a:cs typeface="Calibri"/>
                <a:sym typeface="Calibri"/>
              </a:rPr>
              <a:t> </a:t>
            </a:r>
          </a:p>
          <a:p>
            <a:pPr indent="-342900" lvl="0" marL="342900" marR="0" rtl="0" algn="ctr">
              <a:spcBef>
                <a:spcPts val="640"/>
              </a:spcBef>
              <a:spcAft>
                <a:spcPts val="0"/>
              </a:spcAft>
              <a:buClr>
                <a:schemeClr val="lt1"/>
              </a:buClr>
              <a:buSzPct val="25000"/>
              <a:buFont typeface="Calibri"/>
              <a:buNone/>
            </a:pPr>
            <a:r>
              <a:t/>
            </a:r>
            <a:endParaRPr b="0" i="0" sz="3200" u="none" cap="none" strike="noStrike">
              <a:solidFill>
                <a:srgbClr val="FF0000"/>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89" name="Shape 7689"/>
        <p:cNvGrpSpPr/>
        <p:nvPr/>
      </p:nvGrpSpPr>
      <p:grpSpPr>
        <a:xfrm>
          <a:off x="0" y="0"/>
          <a:ext cx="0" cy="0"/>
          <a:chOff x="0" y="0"/>
          <a:chExt cx="0" cy="0"/>
        </a:xfrm>
      </p:grpSpPr>
      <p:sp>
        <p:nvSpPr>
          <p:cNvPr id="7690" name="Shape 7690"/>
          <p:cNvSpPr txBox="1"/>
          <p:nvPr>
            <p:ph type="title"/>
          </p:nvPr>
        </p:nvSpPr>
        <p:spPr>
          <a:xfrm>
            <a:off x="152400" y="274637"/>
            <a:ext cx="86868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0" i="0" lang="el-GR" sz="3200" u="none" cap="none" strike="noStrike">
                <a:solidFill>
                  <a:schemeClr val="lt2"/>
                </a:solidFill>
                <a:latin typeface="Calibri"/>
                <a:ea typeface="Calibri"/>
                <a:cs typeface="Calibri"/>
                <a:sym typeface="Calibri"/>
              </a:rPr>
              <a:t>Σε ασθενή με υψηλό καρδιαγγειακό και γαστρεντερικό κίνδυνο τι αγωγή θα προτείνατε; </a:t>
            </a:r>
          </a:p>
        </p:txBody>
      </p:sp>
      <p:sp>
        <p:nvSpPr>
          <p:cNvPr id="7691" name="Shape 7691"/>
          <p:cNvSpPr txBox="1"/>
          <p:nvPr>
            <p:ph idx="1" type="body"/>
          </p:nvPr>
        </p:nvSpPr>
        <p:spPr>
          <a:xfrm>
            <a:off x="1200150" y="2179638"/>
            <a:ext cx="8229600" cy="4525961"/>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lt1"/>
              </a:buClr>
              <a:buSzPct val="25000"/>
              <a:buFont typeface="Calibri"/>
              <a:buNone/>
            </a:pPr>
            <a:r>
              <a:rPr b="0" i="0" lang="el-GR" sz="2800" u="none" cap="none" strike="noStrike">
                <a:solidFill>
                  <a:schemeClr val="lt1"/>
                </a:solidFill>
                <a:latin typeface="Calibri"/>
                <a:ea typeface="Calibri"/>
                <a:cs typeface="Calibri"/>
                <a:sym typeface="Calibri"/>
              </a:rPr>
              <a:t>Κλασσικό ΜΣΑΦ + PPI</a:t>
            </a:r>
          </a:p>
          <a:p>
            <a:pPr indent="-342900" lvl="0" marL="342900" marR="0" rtl="0" algn="l">
              <a:spcBef>
                <a:spcPts val="560"/>
              </a:spcBef>
              <a:spcAft>
                <a:spcPts val="0"/>
              </a:spcAft>
              <a:buClr>
                <a:schemeClr val="lt1"/>
              </a:buClr>
              <a:buSzPct val="25000"/>
              <a:buFont typeface="Calibri"/>
              <a:buNone/>
            </a:pPr>
            <a:r>
              <a:t/>
            </a:r>
            <a:endParaRPr b="0" i="0" sz="2800" u="none" cap="none" strike="noStrike">
              <a:solidFill>
                <a:schemeClr val="lt1"/>
              </a:solidFill>
              <a:latin typeface="Calibri"/>
              <a:ea typeface="Calibri"/>
              <a:cs typeface="Calibri"/>
              <a:sym typeface="Calibri"/>
            </a:endParaRPr>
          </a:p>
          <a:p>
            <a:pPr indent="-342900" lvl="0" marL="342900" marR="0" rtl="0" algn="l">
              <a:spcBef>
                <a:spcPts val="560"/>
              </a:spcBef>
              <a:spcAft>
                <a:spcPts val="0"/>
              </a:spcAft>
              <a:buClr>
                <a:schemeClr val="lt1"/>
              </a:buClr>
              <a:buSzPct val="25000"/>
              <a:buFont typeface="Calibri"/>
              <a:buNone/>
            </a:pPr>
            <a:r>
              <a:rPr b="0" i="0" lang="el-GR" sz="2800" u="none" cap="none" strike="noStrike">
                <a:solidFill>
                  <a:schemeClr val="lt1"/>
                </a:solidFill>
                <a:latin typeface="Calibri"/>
                <a:ea typeface="Calibri"/>
                <a:cs typeface="Calibri"/>
                <a:sym typeface="Calibri"/>
              </a:rPr>
              <a:t>Εκλεκτικό ΜΣΑΦ</a:t>
            </a:r>
          </a:p>
          <a:p>
            <a:pPr indent="-342900" lvl="0" marL="342900" marR="0" rtl="0" algn="l">
              <a:spcBef>
                <a:spcPts val="560"/>
              </a:spcBef>
              <a:spcAft>
                <a:spcPts val="0"/>
              </a:spcAft>
              <a:buClr>
                <a:schemeClr val="lt1"/>
              </a:buClr>
              <a:buSzPct val="25000"/>
              <a:buFont typeface="Calibri"/>
              <a:buNone/>
            </a:pPr>
            <a:r>
              <a:t/>
            </a:r>
            <a:endParaRPr b="0" i="0" sz="2800" u="none" cap="none" strike="noStrike">
              <a:solidFill>
                <a:schemeClr val="lt1"/>
              </a:solidFill>
              <a:latin typeface="Calibri"/>
              <a:ea typeface="Calibri"/>
              <a:cs typeface="Calibri"/>
              <a:sym typeface="Calibri"/>
            </a:endParaRPr>
          </a:p>
          <a:p>
            <a:pPr indent="-342900" lvl="0" marL="342900" marR="0" rtl="0" algn="l">
              <a:spcBef>
                <a:spcPts val="560"/>
              </a:spcBef>
              <a:spcAft>
                <a:spcPts val="0"/>
              </a:spcAft>
              <a:buClr>
                <a:schemeClr val="lt1"/>
              </a:buClr>
              <a:buSzPct val="25000"/>
              <a:buFont typeface="Calibri"/>
              <a:buNone/>
            </a:pPr>
            <a:r>
              <a:rPr b="0" i="0" lang="el-GR" sz="2800" u="none" cap="none" strike="noStrike">
                <a:solidFill>
                  <a:schemeClr val="lt1"/>
                </a:solidFill>
                <a:latin typeface="Calibri"/>
                <a:ea typeface="Calibri"/>
                <a:cs typeface="Calibri"/>
                <a:sym typeface="Calibri"/>
              </a:rPr>
              <a:t>Εκλεκτικό ΜΣΑΦ + PPI</a:t>
            </a:r>
          </a:p>
          <a:p>
            <a:pPr indent="-342900" lvl="0" marL="342900" marR="0" rtl="0" algn="l">
              <a:spcBef>
                <a:spcPts val="560"/>
              </a:spcBef>
              <a:spcAft>
                <a:spcPts val="0"/>
              </a:spcAft>
              <a:buClr>
                <a:schemeClr val="lt1"/>
              </a:buClr>
              <a:buSzPct val="25000"/>
              <a:buFont typeface="Calibri"/>
              <a:buNone/>
            </a:pPr>
            <a:r>
              <a:t/>
            </a:r>
            <a:endParaRPr b="0" i="0" sz="2800" u="none" cap="none" strike="noStrike">
              <a:solidFill>
                <a:schemeClr val="lt1"/>
              </a:solidFill>
              <a:latin typeface="Calibri"/>
              <a:ea typeface="Calibri"/>
              <a:cs typeface="Calibri"/>
              <a:sym typeface="Calibri"/>
            </a:endParaRPr>
          </a:p>
          <a:p>
            <a:pPr indent="-342900" lvl="0" marL="342900" marR="0" rtl="0" algn="l">
              <a:spcBef>
                <a:spcPts val="560"/>
              </a:spcBef>
              <a:spcAft>
                <a:spcPts val="0"/>
              </a:spcAft>
              <a:buClr>
                <a:schemeClr val="lt1"/>
              </a:buClr>
              <a:buSzPct val="25000"/>
              <a:buFont typeface="Calibri"/>
              <a:buNone/>
            </a:pPr>
            <a:r>
              <a:rPr b="0" i="0" lang="el-GR" sz="2800" u="none" cap="none" strike="noStrike">
                <a:solidFill>
                  <a:schemeClr val="lt1"/>
                </a:solidFill>
                <a:latin typeface="Calibri"/>
                <a:ea typeface="Calibri"/>
                <a:cs typeface="Calibri"/>
                <a:sym typeface="Calibri"/>
              </a:rPr>
              <a:t>Κανένα από τα προηγούμενα</a:t>
            </a:r>
          </a:p>
        </p:txBody>
      </p:sp>
      <p:sp>
        <p:nvSpPr>
          <p:cNvPr descr="Sans titre-1 copie" id="7692" name="Shape 7692"/>
          <p:cNvSpPr/>
          <p:nvPr/>
        </p:nvSpPr>
        <p:spPr>
          <a:xfrm>
            <a:off x="461962" y="2206625"/>
            <a:ext cx="466725" cy="466725"/>
          </a:xfrm>
          <a:prstGeom prst="ellipse">
            <a:avLst/>
          </a:prstGeom>
          <a:blipFill rotWithShape="1">
            <a:blip r:embed="rId3">
              <a:alphaModFix/>
            </a:blip>
            <a:stretch>
              <a:fillRect b="0" l="0" r="0" t="0"/>
            </a:stretch>
          </a:blipFill>
          <a:ln cap="flat" cmpd="sng" w="381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SzPct val="25000"/>
              <a:buNone/>
            </a:pPr>
            <a:r>
              <a:rPr b="1" i="1" lang="el-GR" sz="3000">
                <a:solidFill>
                  <a:srgbClr val="003300"/>
                </a:solidFill>
                <a:latin typeface="Arial"/>
                <a:ea typeface="Arial"/>
                <a:cs typeface="Arial"/>
                <a:sym typeface="Arial"/>
              </a:rPr>
              <a:t>1</a:t>
            </a:r>
          </a:p>
        </p:txBody>
      </p:sp>
      <p:sp>
        <p:nvSpPr>
          <p:cNvPr descr="Sans titre-1 copie" id="7693" name="Shape 7693"/>
          <p:cNvSpPr/>
          <p:nvPr/>
        </p:nvSpPr>
        <p:spPr>
          <a:xfrm>
            <a:off x="461962" y="3232150"/>
            <a:ext cx="466725" cy="466725"/>
          </a:xfrm>
          <a:prstGeom prst="ellipse">
            <a:avLst/>
          </a:prstGeom>
          <a:blipFill rotWithShape="1">
            <a:blip r:embed="rId3">
              <a:alphaModFix/>
            </a:blip>
            <a:stretch>
              <a:fillRect b="0" l="0" r="0" t="0"/>
            </a:stretch>
          </a:blipFill>
          <a:ln cap="flat" cmpd="sng" w="381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SzPct val="25000"/>
              <a:buNone/>
            </a:pPr>
            <a:r>
              <a:rPr b="1" i="1" lang="el-GR" sz="3000">
                <a:solidFill>
                  <a:srgbClr val="003300"/>
                </a:solidFill>
                <a:latin typeface="Arial"/>
                <a:ea typeface="Arial"/>
                <a:cs typeface="Arial"/>
                <a:sym typeface="Arial"/>
              </a:rPr>
              <a:t>2</a:t>
            </a:r>
          </a:p>
        </p:txBody>
      </p:sp>
      <p:sp>
        <p:nvSpPr>
          <p:cNvPr descr="Sans titre-1 copie" id="7694" name="Shape 7694"/>
          <p:cNvSpPr/>
          <p:nvPr/>
        </p:nvSpPr>
        <p:spPr>
          <a:xfrm>
            <a:off x="461962" y="4257675"/>
            <a:ext cx="466725" cy="466725"/>
          </a:xfrm>
          <a:prstGeom prst="ellipse">
            <a:avLst/>
          </a:prstGeom>
          <a:blipFill rotWithShape="1">
            <a:blip r:embed="rId3">
              <a:alphaModFix/>
            </a:blip>
            <a:stretch>
              <a:fillRect b="0" l="0" r="0" t="0"/>
            </a:stretch>
          </a:blipFill>
          <a:ln cap="flat" cmpd="sng" w="381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SzPct val="25000"/>
              <a:buNone/>
            </a:pPr>
            <a:r>
              <a:rPr b="1" i="1" lang="el-GR" sz="3000">
                <a:solidFill>
                  <a:srgbClr val="003300"/>
                </a:solidFill>
                <a:latin typeface="Arial"/>
                <a:ea typeface="Arial"/>
                <a:cs typeface="Arial"/>
                <a:sym typeface="Arial"/>
              </a:rPr>
              <a:t>3</a:t>
            </a:r>
          </a:p>
        </p:txBody>
      </p:sp>
      <p:sp>
        <p:nvSpPr>
          <p:cNvPr descr="Sans titre-1 copie" id="7695" name="Shape 7695"/>
          <p:cNvSpPr/>
          <p:nvPr/>
        </p:nvSpPr>
        <p:spPr>
          <a:xfrm>
            <a:off x="461962" y="5283200"/>
            <a:ext cx="466725" cy="466725"/>
          </a:xfrm>
          <a:prstGeom prst="ellipse">
            <a:avLst/>
          </a:prstGeom>
          <a:blipFill rotWithShape="1">
            <a:blip r:embed="rId3">
              <a:alphaModFix/>
            </a:blip>
            <a:stretch>
              <a:fillRect b="0" l="0" r="0" t="0"/>
            </a:stretch>
          </a:blipFill>
          <a:ln cap="flat" cmpd="sng" w="381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SzPct val="25000"/>
              <a:buNone/>
            </a:pPr>
            <a:r>
              <a:rPr b="1" i="1" lang="el-GR" sz="3000">
                <a:solidFill>
                  <a:srgbClr val="003300"/>
                </a:solidFill>
                <a:latin typeface="Arial"/>
                <a:ea typeface="Arial"/>
                <a:cs typeface="Arial"/>
                <a:sym typeface="Arial"/>
              </a:rPr>
              <a:t>4</a:t>
            </a: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99" name="Shape 7699"/>
        <p:cNvGrpSpPr/>
        <p:nvPr/>
      </p:nvGrpSpPr>
      <p:grpSpPr>
        <a:xfrm>
          <a:off x="0" y="0"/>
          <a:ext cx="0" cy="0"/>
          <a:chOff x="0" y="0"/>
          <a:chExt cx="0" cy="0"/>
        </a:xfrm>
      </p:grpSpPr>
      <p:sp>
        <p:nvSpPr>
          <p:cNvPr id="7700" name="Shape 7700"/>
          <p:cNvSpPr txBox="1"/>
          <p:nvPr>
            <p:ph type="title"/>
          </p:nvPr>
        </p:nvSpPr>
        <p:spPr>
          <a:xfrm>
            <a:off x="0" y="115888"/>
            <a:ext cx="9144000" cy="1301749"/>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2400" u="none" cap="none" strike="noStrike">
                <a:solidFill>
                  <a:srgbClr val="FF6600"/>
                </a:solidFill>
                <a:latin typeface="Calibri"/>
                <a:ea typeface="Calibri"/>
                <a:cs typeface="Calibri"/>
                <a:sym typeface="Calibri"/>
              </a:rPr>
              <a:t>Οδηγός για την χρήση ΜΣΑΦ σε σχέση με τον γαστρεντερολογικό και καρδιαγγειακό κίνδυνο</a:t>
            </a:r>
          </a:p>
        </p:txBody>
      </p:sp>
      <p:graphicFrame>
        <p:nvGraphicFramePr>
          <p:cNvPr id="7701" name="Shape 7701"/>
          <p:cNvGraphicFramePr/>
          <p:nvPr/>
        </p:nvGraphicFramePr>
        <p:xfrm>
          <a:off x="107950" y="1989138"/>
          <a:ext cx="3000000" cy="3000000"/>
        </p:xfrm>
        <a:graphic>
          <a:graphicData uri="http://schemas.openxmlformats.org/drawingml/2006/table">
            <a:tbl>
              <a:tblPr>
                <a:noFill/>
                <a:tableStyleId>{A2110017-06BE-4499-8505-52F98711FCEA}</a:tableStyleId>
              </a:tblPr>
              <a:tblGrid>
                <a:gridCol w="2527300"/>
                <a:gridCol w="2081225"/>
                <a:gridCol w="2124075"/>
                <a:gridCol w="2124075"/>
              </a:tblGrid>
              <a:tr h="920750">
                <a:tc rowSpan="2">
                  <a:txBody>
                    <a:bodyPr>
                      <a:noAutofit/>
                    </a:bodyPr>
                    <a:lstStyle/>
                    <a:p>
                      <a:pPr indent="0" lvl="0" marL="0" marR="0" rtl="0" algn="l">
                        <a:lnSpc>
                          <a:spcPct val="100000"/>
                        </a:lnSpc>
                        <a:spcBef>
                          <a:spcPts val="0"/>
                        </a:spcBef>
                        <a:spcAft>
                          <a:spcPts val="0"/>
                        </a:spcAft>
                        <a:buClr>
                          <a:schemeClr val="lt1"/>
                        </a:buClr>
                        <a:buSzPct val="25000"/>
                        <a:buFont typeface="Calibri"/>
                        <a:buNone/>
                      </a:pPr>
                      <a:r>
                        <a:t/>
                      </a:r>
                      <a:endParaRPr b="0" i="0" sz="2800" u="none" cap="none" strike="noStrike">
                        <a:solidFill>
                          <a:srgbClr val="0000FF"/>
                        </a:solidFill>
                        <a:latin typeface="Arial"/>
                        <a:ea typeface="Arial"/>
                        <a:cs typeface="Arial"/>
                        <a:sym typeface="Arial"/>
                      </a:endParaRPr>
                    </a:p>
                    <a:p>
                      <a:pPr indent="0" lvl="0" marL="0" marR="0" rtl="0" algn="l">
                        <a:lnSpc>
                          <a:spcPct val="100000"/>
                        </a:lnSpc>
                        <a:spcBef>
                          <a:spcPts val="560"/>
                        </a:spcBef>
                        <a:spcAft>
                          <a:spcPts val="0"/>
                        </a:spcAft>
                        <a:buClr>
                          <a:srgbClr val="FF9900"/>
                        </a:buClr>
                        <a:buSzPct val="25000"/>
                        <a:buFont typeface="Arial"/>
                        <a:buNone/>
                      </a:pPr>
                      <a:r>
                        <a:rPr b="1" i="0" lang="el-GR" sz="2800" u="none" cap="none" strike="noStrike">
                          <a:solidFill>
                            <a:srgbClr val="FF9900"/>
                          </a:solidFill>
                          <a:latin typeface="Arial"/>
                          <a:ea typeface="Arial"/>
                          <a:cs typeface="Arial"/>
                          <a:sym typeface="Arial"/>
                        </a:rPr>
                        <a:t>Κίνδυνος</a:t>
                      </a:r>
                    </a:p>
                  </a:txBody>
                  <a:tcPr marT="45725" marB="45725" marR="91450" marL="91450">
                    <a:lnL cap="flat" cmpd="sng" w="28575">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28575">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gridSpan="3">
                  <a:txBody>
                    <a:bodyPr>
                      <a:noAutofit/>
                    </a:bodyPr>
                    <a:lstStyle/>
                    <a:p>
                      <a:pPr indent="0" lvl="0" marL="0" marR="0" rtl="0" algn="ctr">
                        <a:lnSpc>
                          <a:spcPct val="100000"/>
                        </a:lnSpc>
                        <a:spcBef>
                          <a:spcPts val="0"/>
                        </a:spcBef>
                        <a:spcAft>
                          <a:spcPts val="0"/>
                        </a:spcAft>
                        <a:buClr>
                          <a:srgbClr val="FF9900"/>
                        </a:buClr>
                        <a:buSzPct val="25000"/>
                        <a:buFont typeface="Arial"/>
                        <a:buNone/>
                      </a:pPr>
                      <a:r>
                        <a:rPr b="1" i="0" lang="el-GR" sz="2400" u="none" cap="none" strike="noStrike">
                          <a:solidFill>
                            <a:srgbClr val="FF9900"/>
                          </a:solidFill>
                          <a:latin typeface="Arial"/>
                          <a:ea typeface="Arial"/>
                          <a:cs typeface="Arial"/>
                          <a:sym typeface="Arial"/>
                        </a:rPr>
                        <a:t>Κίνδυνος επιπλοκών από το πεπτικό σύστημα</a:t>
                      </a:r>
                    </a:p>
                  </a:txBody>
                  <a:tcPr marT="45725" marB="45725" marR="91450" marL="91450">
                    <a:lnL cap="flat" cmpd="sng" w="12700">
                      <a:solidFill>
                        <a:schemeClr val="lt1"/>
                      </a:solidFill>
                      <a:prstDash val="solid"/>
                      <a:round/>
                      <a:headEnd len="med" w="med" type="none"/>
                      <a:tailEnd len="med" w="med" type="none"/>
                    </a:lnL>
                    <a:lnR cap="flat" cmpd="sng" w="28575">
                      <a:solidFill>
                        <a:schemeClr val="lt1"/>
                      </a:solidFill>
                      <a:prstDash val="solid"/>
                      <a:round/>
                      <a:headEnd len="med" w="med" type="none"/>
                      <a:tailEnd len="med" w="med" type="none"/>
                    </a:lnR>
                    <a:lnT cap="flat" cmpd="sng" w="28575">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hMerge="1"/>
                <a:tc hMerge="1"/>
              </a:tr>
              <a:tr h="696925">
                <a:tc vMerge="1"/>
                <a:tc>
                  <a:txBody>
                    <a:bodyPr>
                      <a:noAutofit/>
                    </a:bodyPr>
                    <a:lstStyle/>
                    <a:p>
                      <a:pPr indent="0" lvl="0" marL="0" marR="0" rtl="0" algn="ctr">
                        <a:lnSpc>
                          <a:spcPct val="100000"/>
                        </a:lnSpc>
                        <a:spcBef>
                          <a:spcPts val="0"/>
                        </a:spcBef>
                        <a:spcAft>
                          <a:spcPts val="0"/>
                        </a:spcAft>
                        <a:buClr>
                          <a:srgbClr val="FFC000"/>
                        </a:buClr>
                        <a:buSzPct val="25000"/>
                        <a:buFont typeface="Arial"/>
                        <a:buNone/>
                      </a:pPr>
                      <a:r>
                        <a:rPr b="1" i="0" lang="el-GR" sz="2800" u="none" cap="none" strike="noStrike">
                          <a:solidFill>
                            <a:srgbClr val="FFC000"/>
                          </a:solidFill>
                          <a:latin typeface="Arial"/>
                          <a:ea typeface="Arial"/>
                          <a:cs typeface="Arial"/>
                          <a:sym typeface="Arial"/>
                        </a:rPr>
                        <a:t>Απών</a:t>
                      </a:r>
                    </a:p>
                  </a:txBody>
                  <a:tcPr marT="45725" marB="45725" marR="91450" marL="9145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92D050"/>
                        </a:buClr>
                        <a:buSzPct val="25000"/>
                        <a:buFont typeface="Arial"/>
                        <a:buNone/>
                      </a:pPr>
                      <a:r>
                        <a:rPr b="1" i="0" lang="el-GR" sz="2800" u="none" cap="none" strike="noStrike">
                          <a:solidFill>
                            <a:srgbClr val="92D050"/>
                          </a:solidFill>
                          <a:latin typeface="Arial"/>
                          <a:ea typeface="Arial"/>
                          <a:cs typeface="Arial"/>
                          <a:sym typeface="Arial"/>
                        </a:rPr>
                        <a:t>Παρών</a:t>
                      </a:r>
                    </a:p>
                  </a:txBody>
                  <a:tcPr marT="45725" marB="45725" marR="91450" marL="9145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FF0000"/>
                        </a:buClr>
                        <a:buSzPct val="25000"/>
                        <a:buFont typeface="Arial"/>
                        <a:buNone/>
                      </a:pPr>
                      <a:r>
                        <a:rPr b="1" i="0" lang="el-GR" sz="2800" u="none" cap="none" strike="noStrike">
                          <a:solidFill>
                            <a:srgbClr val="FF0000"/>
                          </a:solidFill>
                          <a:latin typeface="Arial"/>
                          <a:ea typeface="Arial"/>
                          <a:cs typeface="Arial"/>
                          <a:sym typeface="Arial"/>
                        </a:rPr>
                        <a:t>Υψηλός</a:t>
                      </a:r>
                    </a:p>
                  </a:txBody>
                  <a:tcPr marT="45725" marB="45725" marR="91450" marL="91450">
                    <a:lnL cap="flat" cmpd="sng" w="12700">
                      <a:solidFill>
                        <a:schemeClr val="lt1"/>
                      </a:solidFill>
                      <a:prstDash val="solid"/>
                      <a:round/>
                      <a:headEnd len="med" w="med" type="none"/>
                      <a:tailEnd len="med" w="med" type="none"/>
                    </a:lnL>
                    <a:lnR cap="flat" cmpd="sng" w="28575">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1458925">
                <a:tc>
                  <a:txBody>
                    <a:bodyPr>
                      <a:noAutofit/>
                    </a:bodyPr>
                    <a:lstStyle/>
                    <a:p>
                      <a:pPr indent="0" lvl="0" marL="0" marR="0" rtl="0" algn="l">
                        <a:lnSpc>
                          <a:spcPct val="100000"/>
                        </a:lnSpc>
                        <a:spcBef>
                          <a:spcPts val="0"/>
                        </a:spcBef>
                        <a:spcAft>
                          <a:spcPts val="0"/>
                        </a:spcAft>
                        <a:buClr>
                          <a:srgbClr val="FFC000"/>
                        </a:buClr>
                        <a:buSzPct val="25000"/>
                        <a:buFont typeface="Arial"/>
                        <a:buNone/>
                      </a:pPr>
                      <a:r>
                        <a:rPr b="0" i="0" lang="el-GR" sz="2000" u="none" cap="none" strike="noStrike">
                          <a:solidFill>
                            <a:srgbClr val="FFC000"/>
                          </a:solidFill>
                          <a:latin typeface="Arial"/>
                          <a:ea typeface="Arial"/>
                          <a:cs typeface="Arial"/>
                          <a:sym typeface="Arial"/>
                        </a:rPr>
                        <a:t>Καρδιαγγειακός κίνδυνος </a:t>
                      </a:r>
                      <a:r>
                        <a:rPr b="1" i="0" lang="el-GR" sz="2000" u="none" cap="none" strike="noStrike">
                          <a:solidFill>
                            <a:srgbClr val="FFC000"/>
                          </a:solidFill>
                          <a:latin typeface="Arial"/>
                          <a:ea typeface="Arial"/>
                          <a:cs typeface="Arial"/>
                          <a:sym typeface="Arial"/>
                        </a:rPr>
                        <a:t>απών </a:t>
                      </a:r>
                      <a:r>
                        <a:rPr b="0" i="0" lang="el-GR" sz="2000" u="none" cap="none" strike="noStrike">
                          <a:solidFill>
                            <a:srgbClr val="FFC000"/>
                          </a:solidFill>
                          <a:latin typeface="Arial"/>
                          <a:ea typeface="Arial"/>
                          <a:cs typeface="Arial"/>
                          <a:sym typeface="Arial"/>
                        </a:rPr>
                        <a:t>(χωρίς λήψη ασπιρίνης)</a:t>
                      </a:r>
                    </a:p>
                  </a:txBody>
                  <a:tcPr marT="45725" marB="45725" marR="91450" marL="91450">
                    <a:lnL cap="flat" cmpd="sng" w="28575">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chemeClr val="lt1"/>
                        </a:buClr>
                        <a:buSzPct val="25000"/>
                        <a:buFont typeface="Calibri"/>
                        <a:buNone/>
                      </a:pPr>
                      <a:r>
                        <a:t/>
                      </a:r>
                      <a:endParaRPr b="1" i="0" sz="2000" u="none" cap="none" strike="noStrike">
                        <a:solidFill>
                          <a:srgbClr val="FFFF00"/>
                        </a:solidFill>
                        <a:latin typeface="Arial"/>
                        <a:ea typeface="Arial"/>
                        <a:cs typeface="Arial"/>
                        <a:sym typeface="Arial"/>
                      </a:endParaRPr>
                    </a:p>
                    <a:p>
                      <a:pPr indent="0" lvl="0" marL="0" marR="0" rtl="0" algn="ctr">
                        <a:lnSpc>
                          <a:spcPct val="100000"/>
                        </a:lnSpc>
                        <a:spcBef>
                          <a:spcPts val="400"/>
                        </a:spcBef>
                        <a:spcAft>
                          <a:spcPts val="0"/>
                        </a:spcAft>
                        <a:buClr>
                          <a:schemeClr val="accent4"/>
                        </a:buClr>
                        <a:buSzPct val="25000"/>
                        <a:buFont typeface="Arial"/>
                        <a:buNone/>
                      </a:pPr>
                      <a:r>
                        <a:rPr b="1" i="0" lang="el-GR" sz="2000" u="none" cap="none" strike="noStrike">
                          <a:solidFill>
                            <a:schemeClr val="accent4"/>
                          </a:solidFill>
                          <a:latin typeface="Arial"/>
                          <a:ea typeface="Arial"/>
                          <a:cs typeface="Arial"/>
                          <a:sym typeface="Arial"/>
                        </a:rPr>
                        <a:t>Κλασικό ΜΣΑΦ</a:t>
                      </a:r>
                    </a:p>
                  </a:txBody>
                  <a:tcPr marT="45725" marB="45725" marR="91450" marL="9145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chemeClr val="accent4"/>
                        </a:buClr>
                        <a:buSzPct val="25000"/>
                        <a:buFont typeface="Arial"/>
                        <a:buNone/>
                      </a:pPr>
                      <a:r>
                        <a:rPr b="1" i="0" lang="el-GR" sz="2000" u="none" cap="none" strike="noStrike">
                          <a:solidFill>
                            <a:schemeClr val="accent4"/>
                          </a:solidFill>
                          <a:latin typeface="Arial"/>
                          <a:ea typeface="Arial"/>
                          <a:cs typeface="Arial"/>
                          <a:sym typeface="Arial"/>
                        </a:rPr>
                        <a:t>Κλασικό ΜΣΑΦ + PPI ή εκλεκτικό ΜΣΑΦ</a:t>
                      </a:r>
                    </a:p>
                  </a:txBody>
                  <a:tcPr marT="45725" marB="45725" marR="91450" marL="9145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chemeClr val="lt1"/>
                        </a:buClr>
                        <a:buSzPct val="25000"/>
                        <a:buFont typeface="Calibri"/>
                        <a:buNone/>
                      </a:pPr>
                      <a:r>
                        <a:t/>
                      </a:r>
                      <a:endParaRPr b="1" i="0" sz="2000" u="none" cap="none" strike="noStrike">
                        <a:solidFill>
                          <a:srgbClr val="FFFF00"/>
                        </a:solidFill>
                        <a:latin typeface="Arial"/>
                        <a:ea typeface="Arial"/>
                        <a:cs typeface="Arial"/>
                        <a:sym typeface="Arial"/>
                      </a:endParaRPr>
                    </a:p>
                    <a:p>
                      <a:pPr indent="0" lvl="0" marL="0" marR="0" rtl="0" algn="ctr">
                        <a:lnSpc>
                          <a:spcPct val="100000"/>
                        </a:lnSpc>
                        <a:spcBef>
                          <a:spcPts val="400"/>
                        </a:spcBef>
                        <a:spcAft>
                          <a:spcPts val="0"/>
                        </a:spcAft>
                        <a:buClr>
                          <a:schemeClr val="accent4"/>
                        </a:buClr>
                        <a:buSzPct val="25000"/>
                        <a:buFont typeface="Arial"/>
                        <a:buNone/>
                      </a:pPr>
                      <a:r>
                        <a:rPr b="1" i="0" lang="el-GR" sz="2000" u="none" cap="none" strike="noStrike">
                          <a:solidFill>
                            <a:schemeClr val="accent4"/>
                          </a:solidFill>
                          <a:latin typeface="Arial"/>
                          <a:ea typeface="Arial"/>
                          <a:cs typeface="Arial"/>
                          <a:sym typeface="Arial"/>
                        </a:rPr>
                        <a:t>Εκλεκτικό ΜΣΑΦ + PPI</a:t>
                      </a:r>
                    </a:p>
                  </a:txBody>
                  <a:tcPr marT="45725" marB="45725" marR="91450" marL="91450">
                    <a:lnL cap="flat" cmpd="sng" w="12700">
                      <a:solidFill>
                        <a:schemeClr val="lt1"/>
                      </a:solidFill>
                      <a:prstDash val="solid"/>
                      <a:round/>
                      <a:headEnd len="med" w="med" type="none"/>
                      <a:tailEnd len="med" w="med" type="none"/>
                    </a:lnL>
                    <a:lnR cap="flat" cmpd="sng" w="28575">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1458925">
                <a:tc>
                  <a:txBody>
                    <a:bodyPr>
                      <a:noAutofit/>
                    </a:bodyPr>
                    <a:lstStyle/>
                    <a:p>
                      <a:pPr indent="0" lvl="0" marL="0" marR="0" rtl="0" algn="l">
                        <a:lnSpc>
                          <a:spcPct val="100000"/>
                        </a:lnSpc>
                        <a:spcBef>
                          <a:spcPts val="0"/>
                        </a:spcBef>
                        <a:spcAft>
                          <a:spcPts val="0"/>
                        </a:spcAft>
                        <a:buClr>
                          <a:srgbClr val="FF0000"/>
                        </a:buClr>
                        <a:buSzPct val="25000"/>
                        <a:buFont typeface="Arial"/>
                        <a:buNone/>
                      </a:pPr>
                      <a:r>
                        <a:rPr b="0" i="0" lang="el-GR" sz="2000" u="none" cap="none" strike="noStrike">
                          <a:solidFill>
                            <a:srgbClr val="FF0000"/>
                          </a:solidFill>
                          <a:latin typeface="Arial"/>
                          <a:ea typeface="Arial"/>
                          <a:cs typeface="Arial"/>
                          <a:sym typeface="Arial"/>
                        </a:rPr>
                        <a:t>Καρδιαγγειακός κίνδυνος </a:t>
                      </a:r>
                      <a:r>
                        <a:rPr b="1" i="0" lang="el-GR" sz="2000" u="none" cap="none" strike="noStrike">
                          <a:solidFill>
                            <a:srgbClr val="FF0000"/>
                          </a:solidFill>
                          <a:latin typeface="Arial"/>
                          <a:ea typeface="Arial"/>
                          <a:cs typeface="Arial"/>
                          <a:sym typeface="Arial"/>
                        </a:rPr>
                        <a:t>παρών </a:t>
                      </a:r>
                      <a:r>
                        <a:rPr b="0" i="0" lang="el-GR" sz="2000" u="none" cap="none" strike="noStrike">
                          <a:solidFill>
                            <a:srgbClr val="FF0000"/>
                          </a:solidFill>
                          <a:latin typeface="Arial"/>
                          <a:ea typeface="Arial"/>
                          <a:cs typeface="Arial"/>
                          <a:sym typeface="Arial"/>
                        </a:rPr>
                        <a:t>(λήψη ασπιρίνης)</a:t>
                      </a:r>
                    </a:p>
                  </a:txBody>
                  <a:tcPr marT="45725" marB="45725" marR="91450" marL="91450">
                    <a:lnL cap="flat" cmpd="sng" w="28575">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28575">
                      <a:solidFill>
                        <a:schemeClr val="lt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accent4"/>
                        </a:buClr>
                        <a:buSzPct val="25000"/>
                        <a:buFont typeface="Arial"/>
                        <a:buNone/>
                      </a:pPr>
                      <a:r>
                        <a:rPr b="1" i="0" lang="el-GR" sz="2000" u="none" cap="none" strike="noStrike">
                          <a:solidFill>
                            <a:schemeClr val="accent4"/>
                          </a:solidFill>
                          <a:latin typeface="Arial"/>
                          <a:ea typeface="Arial"/>
                          <a:cs typeface="Arial"/>
                          <a:sym typeface="Arial"/>
                        </a:rPr>
                        <a:t>Εναλλακτική θεραπεία ή κλασικό ΜΣΑΦ + PPI</a:t>
                      </a:r>
                    </a:p>
                  </a:txBody>
                  <a:tcPr marT="45725" marB="45725" marR="91450" marL="9145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28575">
                      <a:solidFill>
                        <a:schemeClr val="lt1"/>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chemeClr val="accent4"/>
                        </a:buClr>
                        <a:buSzPct val="25000"/>
                        <a:buFont typeface="Arial"/>
                        <a:buNone/>
                      </a:pPr>
                      <a:r>
                        <a:rPr b="1" i="0" lang="el-GR" sz="2000" u="none" cap="none" strike="noStrike">
                          <a:solidFill>
                            <a:schemeClr val="accent4"/>
                          </a:solidFill>
                          <a:latin typeface="Arial"/>
                          <a:ea typeface="Arial"/>
                          <a:cs typeface="Arial"/>
                          <a:sym typeface="Arial"/>
                        </a:rPr>
                        <a:t>Εναλλακτική θεραπεία ή κλασικό ΜΣΑΦ + PPI</a:t>
                      </a:r>
                    </a:p>
                  </a:txBody>
                  <a:tcPr marT="45725" marB="45725" marR="91450" marL="9145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28575">
                      <a:solidFill>
                        <a:schemeClr val="lt1"/>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chemeClr val="lt1"/>
                        </a:buClr>
                        <a:buSzPct val="25000"/>
                        <a:buFont typeface="Calibri"/>
                        <a:buNone/>
                      </a:pPr>
                      <a:r>
                        <a:t/>
                      </a:r>
                      <a:endParaRPr b="1" i="0" sz="2000" u="none" cap="none" strike="noStrike">
                        <a:solidFill>
                          <a:srgbClr val="FFFF00"/>
                        </a:solidFill>
                        <a:latin typeface="Arial"/>
                        <a:ea typeface="Arial"/>
                        <a:cs typeface="Arial"/>
                        <a:sym typeface="Arial"/>
                      </a:endParaRPr>
                    </a:p>
                    <a:p>
                      <a:pPr indent="0" lvl="0" marL="0" marR="0" rtl="0" algn="ctr">
                        <a:lnSpc>
                          <a:spcPct val="100000"/>
                        </a:lnSpc>
                        <a:spcBef>
                          <a:spcPts val="400"/>
                        </a:spcBef>
                        <a:spcAft>
                          <a:spcPts val="0"/>
                        </a:spcAft>
                        <a:buClr>
                          <a:schemeClr val="accent4"/>
                        </a:buClr>
                        <a:buSzPct val="25000"/>
                        <a:buFont typeface="Arial"/>
                        <a:buNone/>
                      </a:pPr>
                      <a:r>
                        <a:rPr b="1" i="0" lang="el-GR" sz="2000" u="none" cap="none" strike="noStrike">
                          <a:solidFill>
                            <a:schemeClr val="accent4"/>
                          </a:solidFill>
                          <a:latin typeface="Arial"/>
                          <a:ea typeface="Arial"/>
                          <a:cs typeface="Arial"/>
                          <a:sym typeface="Arial"/>
                        </a:rPr>
                        <a:t>Εναλλακτική θεραπεία</a:t>
                      </a:r>
                    </a:p>
                  </a:txBody>
                  <a:tcPr marT="45725" marB="45725" marR="91450" marL="91450">
                    <a:lnL cap="flat" cmpd="sng" w="12700">
                      <a:solidFill>
                        <a:schemeClr val="lt1"/>
                      </a:solidFill>
                      <a:prstDash val="solid"/>
                      <a:round/>
                      <a:headEnd len="med" w="med" type="none"/>
                      <a:tailEnd len="med" w="med" type="none"/>
                    </a:lnL>
                    <a:lnR cap="flat" cmpd="sng" w="28575">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28575">
                      <a:solidFill>
                        <a:schemeClr val="lt1"/>
                      </a:solidFill>
                      <a:prstDash val="solid"/>
                      <a:round/>
                      <a:headEnd len="med" w="med" type="none"/>
                      <a:tailEnd len="med" w="med" type="none"/>
                    </a:lnB>
                  </a:tcPr>
                </a:tc>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05" name="Shape 7705"/>
        <p:cNvGrpSpPr/>
        <p:nvPr/>
      </p:nvGrpSpPr>
      <p:grpSpPr>
        <a:xfrm>
          <a:off x="0" y="0"/>
          <a:ext cx="0" cy="0"/>
          <a:chOff x="0" y="0"/>
          <a:chExt cx="0" cy="0"/>
        </a:xfrm>
      </p:grpSpPr>
      <p:sp>
        <p:nvSpPr>
          <p:cNvPr id="7706" name="Shape 7706"/>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0" i="0" lang="el-GR" sz="3600" u="none" cap="none" strike="noStrike">
                <a:solidFill>
                  <a:schemeClr val="lt2"/>
                </a:solidFill>
                <a:latin typeface="Calibri"/>
                <a:ea typeface="Calibri"/>
                <a:cs typeface="Calibri"/>
                <a:sym typeface="Calibri"/>
              </a:rPr>
              <a:t>Σε χρόνιο χρήστη ΜΣΑΦ και ιστορικό ΠΕ με H.P. (+)…</a:t>
            </a:r>
          </a:p>
        </p:txBody>
      </p:sp>
      <p:sp>
        <p:nvSpPr>
          <p:cNvPr id="7707" name="Shape 7707"/>
          <p:cNvSpPr txBox="1"/>
          <p:nvPr>
            <p:ph idx="1" type="body"/>
          </p:nvPr>
        </p:nvSpPr>
        <p:spPr>
          <a:xfrm>
            <a:off x="1271587" y="2179638"/>
            <a:ext cx="8229600" cy="4525961"/>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lt1"/>
              </a:buClr>
              <a:buSzPct val="25000"/>
              <a:buFont typeface="Calibri"/>
              <a:buNone/>
            </a:pPr>
            <a:r>
              <a:rPr b="0" i="0" lang="el-GR" sz="2800" u="none" cap="none" strike="noStrike">
                <a:solidFill>
                  <a:schemeClr val="lt1"/>
                </a:solidFill>
                <a:latin typeface="Calibri"/>
                <a:ea typeface="Calibri"/>
                <a:cs typeface="Calibri"/>
                <a:sym typeface="Calibri"/>
              </a:rPr>
              <a:t>Θα εκριζώσουμε το H.P.</a:t>
            </a:r>
          </a:p>
          <a:p>
            <a:pPr indent="-342900" lvl="0" marL="342900" marR="0" rtl="0" algn="l">
              <a:spcBef>
                <a:spcPts val="560"/>
              </a:spcBef>
              <a:spcAft>
                <a:spcPts val="0"/>
              </a:spcAft>
              <a:buClr>
                <a:schemeClr val="lt1"/>
              </a:buClr>
              <a:buSzPct val="25000"/>
              <a:buFont typeface="Calibri"/>
              <a:buNone/>
            </a:pPr>
            <a:r>
              <a:t/>
            </a:r>
            <a:endParaRPr b="0" i="0" sz="2800" u="none" cap="none" strike="noStrike">
              <a:solidFill>
                <a:schemeClr val="lt1"/>
              </a:solidFill>
              <a:latin typeface="Calibri"/>
              <a:ea typeface="Calibri"/>
              <a:cs typeface="Calibri"/>
              <a:sym typeface="Calibri"/>
            </a:endParaRPr>
          </a:p>
          <a:p>
            <a:pPr indent="-342900" lvl="0" marL="342900" marR="0" rtl="0" algn="l">
              <a:spcBef>
                <a:spcPts val="560"/>
              </a:spcBef>
              <a:spcAft>
                <a:spcPts val="0"/>
              </a:spcAft>
              <a:buClr>
                <a:schemeClr val="lt1"/>
              </a:buClr>
              <a:buSzPct val="25000"/>
              <a:buFont typeface="Calibri"/>
              <a:buNone/>
            </a:pPr>
            <a:r>
              <a:rPr b="0" i="0" lang="el-GR" sz="2800" u="none" cap="none" strike="noStrike">
                <a:solidFill>
                  <a:schemeClr val="lt1"/>
                </a:solidFill>
                <a:latin typeface="Calibri"/>
                <a:ea typeface="Calibri"/>
                <a:cs typeface="Calibri"/>
                <a:sym typeface="Calibri"/>
              </a:rPr>
              <a:t>Θα χορηγήσουμε μακροχρόνια PPI</a:t>
            </a:r>
          </a:p>
          <a:p>
            <a:pPr indent="-342900" lvl="0" marL="342900" marR="0" rtl="0" algn="l">
              <a:spcBef>
                <a:spcPts val="560"/>
              </a:spcBef>
              <a:spcAft>
                <a:spcPts val="0"/>
              </a:spcAft>
              <a:buClr>
                <a:schemeClr val="lt1"/>
              </a:buClr>
              <a:buSzPct val="25000"/>
              <a:buFont typeface="Calibri"/>
              <a:buNone/>
            </a:pPr>
            <a:r>
              <a:t/>
            </a:r>
            <a:endParaRPr b="0" i="0" sz="2800" u="none" cap="none" strike="noStrike">
              <a:solidFill>
                <a:schemeClr val="lt1"/>
              </a:solidFill>
              <a:latin typeface="Calibri"/>
              <a:ea typeface="Calibri"/>
              <a:cs typeface="Calibri"/>
              <a:sym typeface="Calibri"/>
            </a:endParaRPr>
          </a:p>
          <a:p>
            <a:pPr indent="-342900" lvl="0" marL="342900" marR="0" rtl="0" algn="l">
              <a:spcBef>
                <a:spcPts val="560"/>
              </a:spcBef>
              <a:spcAft>
                <a:spcPts val="0"/>
              </a:spcAft>
              <a:buClr>
                <a:schemeClr val="lt1"/>
              </a:buClr>
              <a:buSzPct val="25000"/>
              <a:buFont typeface="Calibri"/>
              <a:buNone/>
            </a:pPr>
            <a:r>
              <a:rPr b="0" i="0" lang="el-GR" sz="2800" u="none" cap="none" strike="noStrike">
                <a:solidFill>
                  <a:schemeClr val="lt1"/>
                </a:solidFill>
                <a:latin typeface="Calibri"/>
                <a:ea typeface="Calibri"/>
                <a:cs typeface="Calibri"/>
                <a:sym typeface="Calibri"/>
              </a:rPr>
              <a:t>Θα διακόψουμε τα ΜΣΑΦ</a:t>
            </a:r>
          </a:p>
          <a:p>
            <a:pPr indent="-342900" lvl="0" marL="342900" marR="0" rtl="0" algn="l">
              <a:spcBef>
                <a:spcPts val="560"/>
              </a:spcBef>
              <a:spcAft>
                <a:spcPts val="0"/>
              </a:spcAft>
              <a:buClr>
                <a:schemeClr val="lt1"/>
              </a:buClr>
              <a:buSzPct val="25000"/>
              <a:buFont typeface="Calibri"/>
              <a:buNone/>
            </a:pPr>
            <a:r>
              <a:t/>
            </a:r>
            <a:endParaRPr b="0" i="0" sz="2800" u="none" cap="none" strike="noStrike">
              <a:solidFill>
                <a:schemeClr val="lt1"/>
              </a:solidFill>
              <a:latin typeface="Calibri"/>
              <a:ea typeface="Calibri"/>
              <a:cs typeface="Calibri"/>
              <a:sym typeface="Calibri"/>
            </a:endParaRPr>
          </a:p>
          <a:p>
            <a:pPr indent="-342900" lvl="0" marL="342900" marR="0" rtl="0" algn="l">
              <a:spcBef>
                <a:spcPts val="560"/>
              </a:spcBef>
              <a:spcAft>
                <a:spcPts val="0"/>
              </a:spcAft>
              <a:buClr>
                <a:schemeClr val="lt1"/>
              </a:buClr>
              <a:buSzPct val="25000"/>
              <a:buFont typeface="Calibri"/>
              <a:buNone/>
            </a:pPr>
            <a:r>
              <a:rPr b="0" i="0" lang="el-GR" sz="2800" u="none" cap="none" strike="noStrike">
                <a:solidFill>
                  <a:schemeClr val="lt1"/>
                </a:solidFill>
                <a:latin typeface="Calibri"/>
                <a:ea typeface="Calibri"/>
                <a:cs typeface="Calibri"/>
                <a:sym typeface="Calibri"/>
              </a:rPr>
              <a:t>Θα κάνουμε τα 1 και 2 </a:t>
            </a:r>
          </a:p>
        </p:txBody>
      </p:sp>
      <p:sp>
        <p:nvSpPr>
          <p:cNvPr descr="Sans titre-1 copie" id="7708" name="Shape 7708"/>
          <p:cNvSpPr/>
          <p:nvPr/>
        </p:nvSpPr>
        <p:spPr>
          <a:xfrm>
            <a:off x="461962" y="2206625"/>
            <a:ext cx="466725" cy="466725"/>
          </a:xfrm>
          <a:prstGeom prst="ellipse">
            <a:avLst/>
          </a:prstGeom>
          <a:blipFill rotWithShape="1">
            <a:blip r:embed="rId3">
              <a:alphaModFix/>
            </a:blip>
            <a:stretch>
              <a:fillRect b="0" l="0" r="0" t="0"/>
            </a:stretch>
          </a:blipFill>
          <a:ln cap="flat" cmpd="sng" w="381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SzPct val="25000"/>
              <a:buNone/>
            </a:pPr>
            <a:r>
              <a:rPr b="1" i="1" lang="el-GR" sz="3000">
                <a:solidFill>
                  <a:srgbClr val="003300"/>
                </a:solidFill>
                <a:latin typeface="Arial"/>
                <a:ea typeface="Arial"/>
                <a:cs typeface="Arial"/>
                <a:sym typeface="Arial"/>
              </a:rPr>
              <a:t>1</a:t>
            </a:r>
          </a:p>
        </p:txBody>
      </p:sp>
      <p:sp>
        <p:nvSpPr>
          <p:cNvPr descr="Sans titre-1 copie" id="7709" name="Shape 7709"/>
          <p:cNvSpPr/>
          <p:nvPr/>
        </p:nvSpPr>
        <p:spPr>
          <a:xfrm>
            <a:off x="461962" y="3232150"/>
            <a:ext cx="466725" cy="466725"/>
          </a:xfrm>
          <a:prstGeom prst="ellipse">
            <a:avLst/>
          </a:prstGeom>
          <a:blipFill rotWithShape="1">
            <a:blip r:embed="rId3">
              <a:alphaModFix/>
            </a:blip>
            <a:stretch>
              <a:fillRect b="0" l="0" r="0" t="0"/>
            </a:stretch>
          </a:blipFill>
          <a:ln cap="flat" cmpd="sng" w="381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SzPct val="25000"/>
              <a:buNone/>
            </a:pPr>
            <a:r>
              <a:rPr b="1" i="1" lang="el-GR" sz="3000">
                <a:solidFill>
                  <a:srgbClr val="003300"/>
                </a:solidFill>
                <a:latin typeface="Arial"/>
                <a:ea typeface="Arial"/>
                <a:cs typeface="Arial"/>
                <a:sym typeface="Arial"/>
              </a:rPr>
              <a:t>2</a:t>
            </a:r>
          </a:p>
        </p:txBody>
      </p:sp>
      <p:sp>
        <p:nvSpPr>
          <p:cNvPr descr="Sans titre-1 copie" id="7710" name="Shape 7710"/>
          <p:cNvSpPr/>
          <p:nvPr/>
        </p:nvSpPr>
        <p:spPr>
          <a:xfrm>
            <a:off x="461962" y="4257675"/>
            <a:ext cx="466725" cy="466725"/>
          </a:xfrm>
          <a:prstGeom prst="ellipse">
            <a:avLst/>
          </a:prstGeom>
          <a:blipFill rotWithShape="1">
            <a:blip r:embed="rId3">
              <a:alphaModFix/>
            </a:blip>
            <a:stretch>
              <a:fillRect b="0" l="0" r="0" t="0"/>
            </a:stretch>
          </a:blipFill>
          <a:ln cap="flat" cmpd="sng" w="381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SzPct val="25000"/>
              <a:buNone/>
            </a:pPr>
            <a:r>
              <a:rPr b="1" i="1" lang="el-GR" sz="3000">
                <a:solidFill>
                  <a:srgbClr val="003300"/>
                </a:solidFill>
                <a:latin typeface="Arial"/>
                <a:ea typeface="Arial"/>
                <a:cs typeface="Arial"/>
                <a:sym typeface="Arial"/>
              </a:rPr>
              <a:t>3</a:t>
            </a:r>
          </a:p>
        </p:txBody>
      </p:sp>
      <p:sp>
        <p:nvSpPr>
          <p:cNvPr descr="Sans titre-1 copie" id="7711" name="Shape 7711"/>
          <p:cNvSpPr/>
          <p:nvPr/>
        </p:nvSpPr>
        <p:spPr>
          <a:xfrm>
            <a:off x="461962" y="5283200"/>
            <a:ext cx="466725" cy="466725"/>
          </a:xfrm>
          <a:prstGeom prst="ellipse">
            <a:avLst/>
          </a:prstGeom>
          <a:blipFill rotWithShape="1">
            <a:blip r:embed="rId3">
              <a:alphaModFix/>
            </a:blip>
            <a:stretch>
              <a:fillRect b="0" l="0" r="0" t="0"/>
            </a:stretch>
          </a:blipFill>
          <a:ln cap="flat" cmpd="sng" w="381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SzPct val="25000"/>
              <a:buNone/>
            </a:pPr>
            <a:r>
              <a:rPr b="1" i="1" lang="el-GR" sz="3000">
                <a:solidFill>
                  <a:srgbClr val="003300"/>
                </a:solidFill>
                <a:latin typeface="Arial"/>
                <a:ea typeface="Arial"/>
                <a:cs typeface="Arial"/>
                <a:sym typeface="Arial"/>
              </a:rPr>
              <a:t>4</a:t>
            </a: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15" name="Shape 7715"/>
        <p:cNvGrpSpPr/>
        <p:nvPr/>
      </p:nvGrpSpPr>
      <p:grpSpPr>
        <a:xfrm>
          <a:off x="0" y="0"/>
          <a:ext cx="0" cy="0"/>
          <a:chOff x="0" y="0"/>
          <a:chExt cx="0" cy="0"/>
        </a:xfrm>
      </p:grpSpPr>
      <p:sp>
        <p:nvSpPr>
          <p:cNvPr id="7716" name="Shape 7716"/>
          <p:cNvSpPr txBox="1"/>
          <p:nvPr>
            <p:ph type="ctrTitle"/>
          </p:nvPr>
        </p:nvSpPr>
        <p:spPr>
          <a:xfrm>
            <a:off x="107950" y="115888"/>
            <a:ext cx="8928100" cy="792162"/>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2000" u="none" cap="none" strike="noStrike">
                <a:solidFill>
                  <a:srgbClr val="FF0000"/>
                </a:solidFill>
                <a:latin typeface="Calibri"/>
                <a:ea typeface="Calibri"/>
                <a:cs typeface="Calibri"/>
                <a:sym typeface="Calibri"/>
              </a:rPr>
              <a:t>Πίνακας συστάσεων και δεδομένων εκρίζωσης του H. Pylori και/η μακροχρόνιας θεραπείας με PPI σε χρήστες ΜΣΑΦ/ασπιρίνης</a:t>
            </a:r>
          </a:p>
        </p:txBody>
      </p:sp>
      <p:sp>
        <p:nvSpPr>
          <p:cNvPr id="7717" name="Shape 7717"/>
          <p:cNvSpPr txBox="1"/>
          <p:nvPr>
            <p:ph idx="1" type="subTitle"/>
          </p:nvPr>
        </p:nvSpPr>
        <p:spPr>
          <a:xfrm>
            <a:off x="0" y="1989138"/>
            <a:ext cx="9144000" cy="4868862"/>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Clr>
                <a:schemeClr val="lt1"/>
              </a:buClr>
              <a:buSzPct val="25000"/>
              <a:buFont typeface="Calibri"/>
              <a:buNone/>
            </a:pPr>
            <a:r>
              <a:t/>
            </a:r>
            <a:endParaRPr b="0" i="0" sz="3200" u="none" cap="none" strike="noStrike">
              <a:solidFill>
                <a:schemeClr val="lt1"/>
              </a:solidFill>
              <a:latin typeface="Calibri"/>
              <a:ea typeface="Calibri"/>
              <a:cs typeface="Calibri"/>
              <a:sym typeface="Calibri"/>
            </a:endParaRPr>
          </a:p>
        </p:txBody>
      </p:sp>
      <p:graphicFrame>
        <p:nvGraphicFramePr>
          <p:cNvPr id="7718" name="Shape 7718"/>
          <p:cNvGraphicFramePr/>
          <p:nvPr/>
        </p:nvGraphicFramePr>
        <p:xfrm>
          <a:off x="174625" y="928687"/>
          <a:ext cx="3000000" cy="3000000"/>
        </p:xfrm>
        <a:graphic>
          <a:graphicData uri="http://schemas.openxmlformats.org/drawingml/2006/table">
            <a:tbl>
              <a:tblPr>
                <a:noFill/>
                <a:tableStyleId>{A2110017-06BE-4499-8505-52F98711FCEA}</a:tableStyleId>
              </a:tblPr>
              <a:tblGrid>
                <a:gridCol w="2963875"/>
                <a:gridCol w="2965450"/>
                <a:gridCol w="2963850"/>
              </a:tblGrid>
              <a:tr h="535000">
                <a:tc>
                  <a:txBody>
                    <a:bodyPr>
                      <a:noAutofit/>
                    </a:bodyPr>
                    <a:lstStyle/>
                    <a:p>
                      <a:pPr indent="0" lvl="0" marL="0" marR="0" rtl="0" algn="l">
                        <a:lnSpc>
                          <a:spcPct val="100000"/>
                        </a:lnSpc>
                        <a:spcBef>
                          <a:spcPts val="0"/>
                        </a:spcBef>
                        <a:spcAft>
                          <a:spcPts val="0"/>
                        </a:spcAft>
                        <a:buClr>
                          <a:schemeClr val="lt1"/>
                        </a:buClr>
                        <a:buSzPct val="25000"/>
                        <a:buFont typeface="Calibri"/>
                        <a:buNone/>
                      </a:pPr>
                      <a:r>
                        <a:t/>
                      </a:r>
                      <a:endParaRPr b="0" i="0" sz="2800" u="none" cap="none" strike="noStrike">
                        <a:solidFill>
                          <a:srgbClr val="000066"/>
                        </a:solidFill>
                        <a:latin typeface="Arial"/>
                        <a:ea typeface="Arial"/>
                        <a:cs typeface="Arial"/>
                        <a:sym typeface="Arial"/>
                      </a:endParaRPr>
                    </a:p>
                  </a:txBody>
                  <a:tcPr marT="45725" marB="45725" marR="91450" marL="91450">
                    <a:lnL cap="flat" cmpd="sng" w="28575">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28575">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chemeClr val="accent4"/>
                        </a:buClr>
                        <a:buSzPct val="25000"/>
                        <a:buFont typeface="Arial"/>
                        <a:buNone/>
                      </a:pPr>
                      <a:r>
                        <a:rPr b="1" i="0" lang="el-GR" sz="1400" u="none" cap="none" strike="noStrike">
                          <a:solidFill>
                            <a:schemeClr val="accent4"/>
                          </a:solidFill>
                          <a:latin typeface="Arial"/>
                          <a:ea typeface="Arial"/>
                          <a:cs typeface="Arial"/>
                          <a:sym typeface="Arial"/>
                        </a:rPr>
                        <a:t>Έλεγχος για H. pylori - εκρίζωση</a:t>
                      </a:r>
                      <a:r>
                        <a:rPr b="1" i="0" lang="el-GR" sz="1600" u="none" cap="none" strike="noStrike">
                          <a:solidFill>
                            <a:schemeClr val="accent4"/>
                          </a:solidFill>
                          <a:latin typeface="Arimo"/>
                          <a:ea typeface="Arimo"/>
                          <a:cs typeface="Arimo"/>
                          <a:sym typeface="Arimo"/>
                        </a:rPr>
                        <a:t> </a:t>
                      </a:r>
                    </a:p>
                  </a:txBody>
                  <a:tcPr marT="45725" marB="45725" marR="91450" marL="9145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28575">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chemeClr val="accent4"/>
                        </a:buClr>
                        <a:buSzPct val="25000"/>
                        <a:buFont typeface="Arial"/>
                        <a:buNone/>
                      </a:pPr>
                      <a:r>
                        <a:rPr b="1" i="0" lang="el-GR" sz="1400" u="none" cap="none" strike="noStrike">
                          <a:solidFill>
                            <a:schemeClr val="accent4"/>
                          </a:solidFill>
                          <a:latin typeface="Arial"/>
                          <a:ea typeface="Arial"/>
                          <a:cs typeface="Arial"/>
                          <a:sym typeface="Arial"/>
                        </a:rPr>
                        <a:t>Μακροχρόνια χορήγηση PPI</a:t>
                      </a:r>
                    </a:p>
                  </a:txBody>
                  <a:tcPr marT="45725" marB="45725" marR="91450" marL="91450">
                    <a:lnL cap="flat" cmpd="sng" w="12700">
                      <a:solidFill>
                        <a:schemeClr val="lt1"/>
                      </a:solidFill>
                      <a:prstDash val="solid"/>
                      <a:round/>
                      <a:headEnd len="med" w="med" type="none"/>
                      <a:tailEnd len="med" w="med" type="none"/>
                    </a:lnL>
                    <a:lnR cap="flat" cmpd="sng" w="28575">
                      <a:solidFill>
                        <a:schemeClr val="lt1"/>
                      </a:solidFill>
                      <a:prstDash val="solid"/>
                      <a:round/>
                      <a:headEnd len="med" w="med" type="none"/>
                      <a:tailEnd len="med" w="med" type="none"/>
                    </a:lnR>
                    <a:lnT cap="flat" cmpd="sng" w="28575">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523875">
                <a:tc>
                  <a:txBody>
                    <a:bodyPr>
                      <a:noAutofit/>
                    </a:bodyPr>
                    <a:lstStyle/>
                    <a:p>
                      <a:pPr indent="0" lvl="0" marL="0" marR="0" rtl="0" algn="l">
                        <a:lnSpc>
                          <a:spcPct val="100000"/>
                        </a:lnSpc>
                        <a:spcBef>
                          <a:spcPts val="0"/>
                        </a:spcBef>
                        <a:spcAft>
                          <a:spcPts val="0"/>
                        </a:spcAft>
                        <a:buClr>
                          <a:schemeClr val="accent4"/>
                        </a:buClr>
                        <a:buSzPct val="25000"/>
                        <a:buFont typeface="Arial"/>
                        <a:buNone/>
                      </a:pPr>
                      <a:r>
                        <a:rPr b="1" i="0" lang="el-GR" sz="1600" u="none" cap="none" strike="noStrike">
                          <a:solidFill>
                            <a:schemeClr val="accent4"/>
                          </a:solidFill>
                          <a:latin typeface="Arial"/>
                          <a:ea typeface="Arial"/>
                          <a:cs typeface="Arial"/>
                          <a:sym typeface="Arial"/>
                        </a:rPr>
                        <a:t>Νέοι χρήστες ασπιρίνης</a:t>
                      </a:r>
                    </a:p>
                  </a:txBody>
                  <a:tcPr marT="45725" marB="45725" marR="91450" marL="91450">
                    <a:lnL cap="flat" cmpd="sng" w="28575">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FFFF00"/>
                        </a:buClr>
                        <a:buSzPct val="25000"/>
                        <a:buFont typeface="Arial"/>
                        <a:buNone/>
                      </a:pPr>
                      <a:r>
                        <a:rPr b="1" i="0" lang="el-GR" sz="1400" u="none" cap="none" strike="noStrike">
                          <a:solidFill>
                            <a:srgbClr val="FFFF00"/>
                          </a:solidFill>
                          <a:latin typeface="Arial"/>
                          <a:ea typeface="Arial"/>
                          <a:cs typeface="Arial"/>
                          <a:sym typeface="Arial"/>
                        </a:rPr>
                        <a:t>Σύσταση</a:t>
                      </a:r>
                    </a:p>
                  </a:txBody>
                  <a:tcPr marT="45725" marB="45725" marR="91450" marL="9145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FFFF00"/>
                        </a:buClr>
                        <a:buSzPct val="25000"/>
                        <a:buFont typeface="Arial"/>
                        <a:buNone/>
                      </a:pPr>
                      <a:r>
                        <a:rPr b="1" i="0" lang="el-GR" sz="1400" u="none" cap="none" strike="noStrike">
                          <a:solidFill>
                            <a:srgbClr val="FFFF00"/>
                          </a:solidFill>
                          <a:latin typeface="Arial"/>
                          <a:ea typeface="Arial"/>
                          <a:cs typeface="Arial"/>
                          <a:sym typeface="Arial"/>
                        </a:rPr>
                        <a:t>ΟΧΙ</a:t>
                      </a:r>
                    </a:p>
                  </a:txBody>
                  <a:tcPr marT="45725" marB="45725" marR="91450" marL="91450">
                    <a:lnL cap="flat" cmpd="sng" w="12700">
                      <a:solidFill>
                        <a:schemeClr val="lt1"/>
                      </a:solidFill>
                      <a:prstDash val="solid"/>
                      <a:round/>
                      <a:headEnd len="med" w="med" type="none"/>
                      <a:tailEnd len="med" w="med" type="none"/>
                    </a:lnL>
                    <a:lnR cap="flat" cmpd="sng" w="28575">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525475">
                <a:tc>
                  <a:txBody>
                    <a:bodyPr>
                      <a:noAutofit/>
                    </a:bodyPr>
                    <a:lstStyle/>
                    <a:p>
                      <a:pPr indent="0" lvl="0" marL="0" marR="0" rtl="0" algn="l">
                        <a:lnSpc>
                          <a:spcPct val="100000"/>
                        </a:lnSpc>
                        <a:spcBef>
                          <a:spcPts val="0"/>
                        </a:spcBef>
                        <a:spcAft>
                          <a:spcPts val="0"/>
                        </a:spcAft>
                        <a:buClr>
                          <a:schemeClr val="accent4"/>
                        </a:buClr>
                        <a:buSzPct val="25000"/>
                        <a:buFont typeface="Arial"/>
                        <a:buNone/>
                      </a:pPr>
                      <a:r>
                        <a:rPr b="1" i="0" lang="el-GR" sz="1600" u="none" cap="none" strike="noStrike">
                          <a:solidFill>
                            <a:schemeClr val="accent4"/>
                          </a:solidFill>
                          <a:latin typeface="Arial"/>
                          <a:ea typeface="Arial"/>
                          <a:cs typeface="Arial"/>
                          <a:sym typeface="Arial"/>
                        </a:rPr>
                        <a:t>Νέοι χρήστες ΜΣΑΦ</a:t>
                      </a:r>
                    </a:p>
                  </a:txBody>
                  <a:tcPr marT="45725" marB="45725" marR="91450" marL="91450">
                    <a:lnL cap="flat" cmpd="sng" w="28575">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FFFF00"/>
                        </a:buClr>
                        <a:buSzPct val="25000"/>
                        <a:buFont typeface="Arial"/>
                        <a:buNone/>
                      </a:pPr>
                      <a:r>
                        <a:rPr b="1" i="0" lang="el-GR" sz="1400" u="none" cap="none" strike="noStrike">
                          <a:solidFill>
                            <a:srgbClr val="FFFF00"/>
                          </a:solidFill>
                          <a:latin typeface="Arial"/>
                          <a:ea typeface="Arial"/>
                          <a:cs typeface="Arial"/>
                          <a:sym typeface="Arial"/>
                        </a:rPr>
                        <a:t>Σύσταση – Ισχυρά δεδομένα</a:t>
                      </a:r>
                    </a:p>
                  </a:txBody>
                  <a:tcPr marT="45725" marB="45725" marR="91450" marL="9145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FFFF00"/>
                        </a:buClr>
                        <a:buSzPct val="25000"/>
                        <a:buFont typeface="Arial"/>
                        <a:buNone/>
                      </a:pPr>
                      <a:r>
                        <a:rPr b="1" i="0" lang="el-GR" sz="1400" u="none" cap="none" strike="noStrike">
                          <a:solidFill>
                            <a:srgbClr val="FFFF00"/>
                          </a:solidFill>
                          <a:latin typeface="Arial"/>
                          <a:ea typeface="Arial"/>
                          <a:cs typeface="Arial"/>
                          <a:sym typeface="Arial"/>
                        </a:rPr>
                        <a:t>ΟΧΙ</a:t>
                      </a:r>
                    </a:p>
                  </a:txBody>
                  <a:tcPr marT="45725" marB="45725" marR="91450" marL="91450">
                    <a:lnL cap="flat" cmpd="sng" w="12700">
                      <a:solidFill>
                        <a:schemeClr val="lt1"/>
                      </a:solidFill>
                      <a:prstDash val="solid"/>
                      <a:round/>
                      <a:headEnd len="med" w="med" type="none"/>
                      <a:tailEnd len="med" w="med" type="none"/>
                    </a:lnL>
                    <a:lnR cap="flat" cmpd="sng" w="28575">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533400">
                <a:tc>
                  <a:txBody>
                    <a:bodyPr>
                      <a:noAutofit/>
                    </a:bodyPr>
                    <a:lstStyle/>
                    <a:p>
                      <a:pPr indent="0" lvl="0" marL="0" marR="0" rtl="0" algn="l">
                        <a:lnSpc>
                          <a:spcPct val="100000"/>
                        </a:lnSpc>
                        <a:spcBef>
                          <a:spcPts val="0"/>
                        </a:spcBef>
                        <a:spcAft>
                          <a:spcPts val="0"/>
                        </a:spcAft>
                        <a:buClr>
                          <a:schemeClr val="accent4"/>
                        </a:buClr>
                        <a:buSzPct val="25000"/>
                        <a:buFont typeface="Arial"/>
                        <a:buNone/>
                      </a:pPr>
                      <a:r>
                        <a:rPr b="1" i="0" lang="el-GR" sz="1600" u="none" cap="none" strike="noStrike">
                          <a:solidFill>
                            <a:schemeClr val="accent4"/>
                          </a:solidFill>
                          <a:latin typeface="Arial"/>
                          <a:ea typeface="Arial"/>
                          <a:cs typeface="Arial"/>
                          <a:sym typeface="Arial"/>
                        </a:rPr>
                        <a:t>Χρόνιοι χρήστες ασπιρίνης</a:t>
                      </a:r>
                    </a:p>
                  </a:txBody>
                  <a:tcPr marT="45725" marB="45725" marR="91450" marL="91450">
                    <a:lnL cap="flat" cmpd="sng" w="28575">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gridSpan="2">
                  <a:txBody>
                    <a:bodyPr>
                      <a:noAutofit/>
                    </a:bodyPr>
                    <a:lstStyle/>
                    <a:p>
                      <a:pPr indent="0" lvl="0" marL="0" marR="0" rtl="0" algn="ctr">
                        <a:lnSpc>
                          <a:spcPct val="100000"/>
                        </a:lnSpc>
                        <a:spcBef>
                          <a:spcPts val="0"/>
                        </a:spcBef>
                        <a:spcAft>
                          <a:spcPts val="0"/>
                        </a:spcAft>
                        <a:buClr>
                          <a:schemeClr val="lt1"/>
                        </a:buClr>
                        <a:buSzPct val="25000"/>
                        <a:buFont typeface="Calibri"/>
                        <a:buNone/>
                      </a:pPr>
                      <a:r>
                        <a:t/>
                      </a:r>
                      <a:endParaRPr b="0" i="0" sz="2800" u="none" cap="none" strike="noStrike">
                        <a:solidFill>
                          <a:srgbClr val="FFFF00"/>
                        </a:solidFill>
                        <a:latin typeface="Arial"/>
                        <a:ea typeface="Arial"/>
                        <a:cs typeface="Arial"/>
                        <a:sym typeface="Arial"/>
                      </a:endParaRPr>
                    </a:p>
                  </a:txBody>
                  <a:tcPr marT="45725" marB="45725" marR="91450" marL="91450">
                    <a:lnL cap="flat" cmpd="sng" w="12700">
                      <a:solidFill>
                        <a:schemeClr val="lt1"/>
                      </a:solidFill>
                      <a:prstDash val="solid"/>
                      <a:round/>
                      <a:headEnd len="med" w="med" type="none"/>
                      <a:tailEnd len="med" w="med" type="none"/>
                    </a:lnL>
                    <a:lnR cap="flat" cmpd="sng" w="28575">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hMerge="1"/>
              </a:tr>
              <a:tr h="535000">
                <a:tc>
                  <a:txBody>
                    <a:bodyPr>
                      <a:noAutofit/>
                    </a:bodyPr>
                    <a:lstStyle/>
                    <a:p>
                      <a:pPr indent="0" lvl="0" marL="0" marR="0" rtl="0" algn="l">
                        <a:lnSpc>
                          <a:spcPct val="100000"/>
                        </a:lnSpc>
                        <a:spcBef>
                          <a:spcPts val="0"/>
                        </a:spcBef>
                        <a:spcAft>
                          <a:spcPts val="0"/>
                        </a:spcAft>
                        <a:buClr>
                          <a:schemeClr val="accent4"/>
                        </a:buClr>
                        <a:buSzPct val="25000"/>
                        <a:buFont typeface="Arial"/>
                        <a:buNone/>
                      </a:pPr>
                      <a:r>
                        <a:rPr b="0" i="0" lang="el-GR" sz="1400" u="none" cap="none" strike="noStrike">
                          <a:solidFill>
                            <a:schemeClr val="accent4"/>
                          </a:solidFill>
                          <a:latin typeface="Arial"/>
                          <a:ea typeface="Arial"/>
                          <a:cs typeface="Arial"/>
                          <a:sym typeface="Arial"/>
                        </a:rPr>
                        <a:t>Με πρόσφατη επιπλοκή έλκους</a:t>
                      </a:r>
                    </a:p>
                  </a:txBody>
                  <a:tcPr marT="45725" marB="45725" marR="91450" marL="91450">
                    <a:lnL cap="flat" cmpd="sng" w="28575">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FFFF00"/>
                        </a:buClr>
                        <a:buSzPct val="25000"/>
                        <a:buFont typeface="Arial"/>
                        <a:buNone/>
                      </a:pPr>
                      <a:r>
                        <a:rPr b="1" i="0" lang="el-GR" sz="1400" u="none" cap="none" strike="noStrike">
                          <a:solidFill>
                            <a:srgbClr val="FFFF00"/>
                          </a:solidFill>
                          <a:latin typeface="Arial"/>
                          <a:ea typeface="Arial"/>
                          <a:cs typeface="Arial"/>
                          <a:sym typeface="Arial"/>
                        </a:rPr>
                        <a:t>Σύσταση – Ισχυρά δεδομένα</a:t>
                      </a:r>
                    </a:p>
                  </a:txBody>
                  <a:tcPr marT="45725" marB="45725" marR="91450" marL="9145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FFFF00"/>
                        </a:buClr>
                        <a:buSzPct val="25000"/>
                        <a:buFont typeface="Arial"/>
                        <a:buNone/>
                      </a:pPr>
                      <a:r>
                        <a:rPr b="1" i="0" lang="el-GR" sz="1400" u="none" cap="none" strike="noStrike">
                          <a:solidFill>
                            <a:srgbClr val="FFFF00"/>
                          </a:solidFill>
                          <a:latin typeface="Arial"/>
                          <a:ea typeface="Arial"/>
                          <a:cs typeface="Arial"/>
                          <a:sym typeface="Arial"/>
                        </a:rPr>
                        <a:t>Σύσταση - Ισχυρά </a:t>
                      </a:r>
                    </a:p>
                    <a:p>
                      <a:pPr indent="0" lvl="0" marL="0" marR="0" rtl="0" algn="ctr">
                        <a:lnSpc>
                          <a:spcPct val="100000"/>
                        </a:lnSpc>
                        <a:spcBef>
                          <a:spcPts val="280"/>
                        </a:spcBef>
                        <a:spcAft>
                          <a:spcPts val="0"/>
                        </a:spcAft>
                        <a:buClr>
                          <a:srgbClr val="FFFF00"/>
                        </a:buClr>
                        <a:buSzPct val="25000"/>
                        <a:buFont typeface="Arial"/>
                        <a:buNone/>
                      </a:pPr>
                      <a:r>
                        <a:rPr b="1" i="0" lang="el-GR" sz="1400" u="none" cap="none" strike="noStrike">
                          <a:solidFill>
                            <a:srgbClr val="FFFF00"/>
                          </a:solidFill>
                          <a:latin typeface="Arial"/>
                          <a:ea typeface="Arial"/>
                          <a:cs typeface="Arial"/>
                          <a:sym typeface="Arial"/>
                        </a:rPr>
                        <a:t>δεδομένα</a:t>
                      </a:r>
                    </a:p>
                  </a:txBody>
                  <a:tcPr marT="45725" marB="45725" marR="91450" marL="91450">
                    <a:lnL cap="flat" cmpd="sng" w="12700">
                      <a:solidFill>
                        <a:schemeClr val="lt1"/>
                      </a:solidFill>
                      <a:prstDash val="solid"/>
                      <a:round/>
                      <a:headEnd len="med" w="med" type="none"/>
                      <a:tailEnd len="med" w="med" type="none"/>
                    </a:lnL>
                    <a:lnR cap="flat" cmpd="sng" w="28575">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523875">
                <a:tc>
                  <a:txBody>
                    <a:bodyPr>
                      <a:noAutofit/>
                    </a:bodyPr>
                    <a:lstStyle/>
                    <a:p>
                      <a:pPr indent="0" lvl="0" marL="0" marR="0" rtl="0" algn="l">
                        <a:lnSpc>
                          <a:spcPct val="100000"/>
                        </a:lnSpc>
                        <a:spcBef>
                          <a:spcPts val="0"/>
                        </a:spcBef>
                        <a:spcAft>
                          <a:spcPts val="0"/>
                        </a:spcAft>
                        <a:buClr>
                          <a:schemeClr val="accent4"/>
                        </a:buClr>
                        <a:buSzPct val="25000"/>
                        <a:buFont typeface="Arial"/>
                        <a:buNone/>
                      </a:pPr>
                      <a:r>
                        <a:rPr b="0" i="0" lang="el-GR" sz="1400" u="none" cap="none" strike="noStrike">
                          <a:solidFill>
                            <a:schemeClr val="accent4"/>
                          </a:solidFill>
                          <a:latin typeface="Arial"/>
                          <a:ea typeface="Arial"/>
                          <a:cs typeface="Arial"/>
                          <a:sym typeface="Arial"/>
                        </a:rPr>
                        <a:t>Υψηλού κινδύνου για επιπλοκή έλκους</a:t>
                      </a:r>
                    </a:p>
                  </a:txBody>
                  <a:tcPr marT="45725" marB="45725" marR="91450" marL="91450">
                    <a:lnL cap="flat" cmpd="sng" w="28575">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FFFF00"/>
                        </a:buClr>
                        <a:buSzPct val="25000"/>
                        <a:buFont typeface="Arial"/>
                        <a:buNone/>
                      </a:pPr>
                      <a:r>
                        <a:rPr b="1" i="0" lang="el-GR" sz="1400" u="none" cap="none" strike="noStrike">
                          <a:solidFill>
                            <a:srgbClr val="FFFF00"/>
                          </a:solidFill>
                          <a:latin typeface="Arial"/>
                          <a:ea typeface="Arial"/>
                          <a:cs typeface="Arial"/>
                          <a:sym typeface="Arial"/>
                        </a:rPr>
                        <a:t>Σύσταση</a:t>
                      </a:r>
                    </a:p>
                  </a:txBody>
                  <a:tcPr marT="45725" marB="45725" marR="91450" marL="9145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FFFF00"/>
                        </a:buClr>
                        <a:buSzPct val="25000"/>
                        <a:buFont typeface="Arial"/>
                        <a:buNone/>
                      </a:pPr>
                      <a:r>
                        <a:rPr b="1" i="0" lang="el-GR" sz="1400" u="none" cap="none" strike="noStrike">
                          <a:solidFill>
                            <a:srgbClr val="FFFF00"/>
                          </a:solidFill>
                          <a:latin typeface="Arial"/>
                          <a:ea typeface="Arial"/>
                          <a:cs typeface="Arial"/>
                          <a:sym typeface="Arial"/>
                        </a:rPr>
                        <a:t>Σύσταση</a:t>
                      </a:r>
                    </a:p>
                  </a:txBody>
                  <a:tcPr marT="45725" marB="45725" marR="91450" marL="91450">
                    <a:lnL cap="flat" cmpd="sng" w="12700">
                      <a:solidFill>
                        <a:schemeClr val="lt1"/>
                      </a:solidFill>
                      <a:prstDash val="solid"/>
                      <a:round/>
                      <a:headEnd len="med" w="med" type="none"/>
                      <a:tailEnd len="med" w="med" type="none"/>
                    </a:lnL>
                    <a:lnR cap="flat" cmpd="sng" w="28575">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525475">
                <a:tc>
                  <a:txBody>
                    <a:bodyPr>
                      <a:noAutofit/>
                    </a:bodyPr>
                    <a:lstStyle/>
                    <a:p>
                      <a:pPr indent="0" lvl="0" marL="0" marR="0" rtl="0" algn="l">
                        <a:lnSpc>
                          <a:spcPct val="100000"/>
                        </a:lnSpc>
                        <a:spcBef>
                          <a:spcPts val="0"/>
                        </a:spcBef>
                        <a:spcAft>
                          <a:spcPts val="0"/>
                        </a:spcAft>
                        <a:buClr>
                          <a:schemeClr val="accent4"/>
                        </a:buClr>
                        <a:buSzPct val="25000"/>
                        <a:buFont typeface="Arial"/>
                        <a:buNone/>
                      </a:pPr>
                      <a:r>
                        <a:rPr b="0" i="0" lang="el-GR" sz="1400" u="none" cap="none" strike="noStrike">
                          <a:solidFill>
                            <a:schemeClr val="accent4"/>
                          </a:solidFill>
                          <a:latin typeface="Arial"/>
                          <a:ea typeface="Arial"/>
                          <a:cs typeface="Arial"/>
                          <a:sym typeface="Arial"/>
                        </a:rPr>
                        <a:t>Χαμηλού κινδύνου για επιπλοκή έλκους</a:t>
                      </a:r>
                    </a:p>
                  </a:txBody>
                  <a:tcPr marT="45725" marB="45725" marR="91450" marL="91450">
                    <a:lnL cap="flat" cmpd="sng" w="28575">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FFFF00"/>
                        </a:buClr>
                        <a:buSzPct val="25000"/>
                        <a:buFont typeface="Arial"/>
                        <a:buNone/>
                      </a:pPr>
                      <a:r>
                        <a:rPr b="1" i="0" lang="el-GR" sz="1400" u="none" cap="none" strike="noStrike">
                          <a:solidFill>
                            <a:srgbClr val="FFFF00"/>
                          </a:solidFill>
                          <a:latin typeface="Arial"/>
                          <a:ea typeface="Arial"/>
                          <a:cs typeface="Arial"/>
                          <a:sym typeface="Arial"/>
                        </a:rPr>
                        <a:t>ΟΧΙ</a:t>
                      </a:r>
                    </a:p>
                  </a:txBody>
                  <a:tcPr marT="45725" marB="45725" marR="91450" marL="9145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FFFF00"/>
                        </a:buClr>
                        <a:buSzPct val="25000"/>
                        <a:buFont typeface="Arial"/>
                        <a:buNone/>
                      </a:pPr>
                      <a:r>
                        <a:rPr b="1" i="0" lang="el-GR" sz="1400" u="none" cap="none" strike="noStrike">
                          <a:solidFill>
                            <a:srgbClr val="FFFF00"/>
                          </a:solidFill>
                          <a:latin typeface="Arial"/>
                          <a:ea typeface="Arial"/>
                          <a:cs typeface="Arial"/>
                          <a:sym typeface="Arial"/>
                        </a:rPr>
                        <a:t>ΟΧΙ</a:t>
                      </a:r>
                    </a:p>
                  </a:txBody>
                  <a:tcPr marT="45725" marB="45725" marR="91450" marL="91450">
                    <a:lnL cap="flat" cmpd="sng" w="12700">
                      <a:solidFill>
                        <a:schemeClr val="lt1"/>
                      </a:solidFill>
                      <a:prstDash val="solid"/>
                      <a:round/>
                      <a:headEnd len="med" w="med" type="none"/>
                      <a:tailEnd len="med" w="med" type="none"/>
                    </a:lnL>
                    <a:lnR cap="flat" cmpd="sng" w="28575">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523875">
                <a:tc>
                  <a:txBody>
                    <a:bodyPr>
                      <a:noAutofit/>
                    </a:bodyPr>
                    <a:lstStyle/>
                    <a:p>
                      <a:pPr indent="0" lvl="0" marL="0" marR="0" rtl="0" algn="l">
                        <a:lnSpc>
                          <a:spcPct val="100000"/>
                        </a:lnSpc>
                        <a:spcBef>
                          <a:spcPts val="0"/>
                        </a:spcBef>
                        <a:spcAft>
                          <a:spcPts val="0"/>
                        </a:spcAft>
                        <a:buClr>
                          <a:schemeClr val="accent4"/>
                        </a:buClr>
                        <a:buSzPct val="25000"/>
                        <a:buFont typeface="Arial"/>
                        <a:buNone/>
                      </a:pPr>
                      <a:r>
                        <a:rPr b="1" i="0" lang="el-GR" sz="1600" u="none" cap="none" strike="noStrike">
                          <a:solidFill>
                            <a:schemeClr val="accent4"/>
                          </a:solidFill>
                          <a:latin typeface="Arial"/>
                          <a:ea typeface="Arial"/>
                          <a:cs typeface="Arial"/>
                          <a:sym typeface="Arial"/>
                        </a:rPr>
                        <a:t>Χρόνιοι χρήστες ΜΣΑΦ</a:t>
                      </a:r>
                    </a:p>
                  </a:txBody>
                  <a:tcPr marT="45725" marB="45725" marR="91450" marL="91450">
                    <a:lnL cap="flat" cmpd="sng" w="28575">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gridSpan="2">
                  <a:txBody>
                    <a:bodyPr>
                      <a:noAutofit/>
                    </a:bodyPr>
                    <a:lstStyle/>
                    <a:p>
                      <a:pPr indent="0" lvl="0" marL="0" marR="0" rtl="0" algn="ctr">
                        <a:lnSpc>
                          <a:spcPct val="100000"/>
                        </a:lnSpc>
                        <a:spcBef>
                          <a:spcPts val="0"/>
                        </a:spcBef>
                        <a:spcAft>
                          <a:spcPts val="0"/>
                        </a:spcAft>
                        <a:buClr>
                          <a:schemeClr val="lt1"/>
                        </a:buClr>
                        <a:buSzPct val="25000"/>
                        <a:buFont typeface="Calibri"/>
                        <a:buNone/>
                      </a:pPr>
                      <a:r>
                        <a:t/>
                      </a:r>
                      <a:endParaRPr b="0" i="0" sz="2800" u="none" cap="none" strike="noStrike">
                        <a:solidFill>
                          <a:srgbClr val="FFFF00"/>
                        </a:solidFill>
                        <a:latin typeface="Arial"/>
                        <a:ea typeface="Arial"/>
                        <a:cs typeface="Arial"/>
                        <a:sym typeface="Arial"/>
                      </a:endParaRPr>
                    </a:p>
                  </a:txBody>
                  <a:tcPr marT="45725" marB="45725" marR="91450" marL="91450">
                    <a:lnL cap="flat" cmpd="sng" w="12700">
                      <a:solidFill>
                        <a:schemeClr val="lt1"/>
                      </a:solidFill>
                      <a:prstDash val="solid"/>
                      <a:round/>
                      <a:headEnd len="med" w="med" type="none"/>
                      <a:tailEnd len="med" w="med" type="none"/>
                    </a:lnL>
                    <a:lnR cap="flat" cmpd="sng" w="28575">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hMerge="1"/>
              </a:tr>
              <a:tr h="535000">
                <a:tc>
                  <a:txBody>
                    <a:bodyPr>
                      <a:noAutofit/>
                    </a:bodyPr>
                    <a:lstStyle/>
                    <a:p>
                      <a:pPr indent="0" lvl="0" marL="0" marR="0" rtl="0" algn="l">
                        <a:lnSpc>
                          <a:spcPct val="100000"/>
                        </a:lnSpc>
                        <a:spcBef>
                          <a:spcPts val="0"/>
                        </a:spcBef>
                        <a:spcAft>
                          <a:spcPts val="0"/>
                        </a:spcAft>
                        <a:buClr>
                          <a:schemeClr val="accent4"/>
                        </a:buClr>
                        <a:buSzPct val="25000"/>
                        <a:buFont typeface="Arial"/>
                        <a:buNone/>
                      </a:pPr>
                      <a:r>
                        <a:rPr b="0" i="0" lang="el-GR" sz="1400" u="none" cap="none" strike="noStrike">
                          <a:solidFill>
                            <a:schemeClr val="accent4"/>
                          </a:solidFill>
                          <a:latin typeface="Arial"/>
                          <a:ea typeface="Arial"/>
                          <a:cs typeface="Arial"/>
                          <a:sym typeface="Arial"/>
                        </a:rPr>
                        <a:t>Με πρόσφατη επιπλοκή έλκους</a:t>
                      </a:r>
                    </a:p>
                  </a:txBody>
                  <a:tcPr marT="45725" marB="45725" marR="91450" marL="91450">
                    <a:lnL cap="flat" cmpd="sng" w="28575">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FFFF00"/>
                        </a:buClr>
                        <a:buSzPct val="25000"/>
                        <a:buFont typeface="Arial"/>
                        <a:buNone/>
                      </a:pPr>
                      <a:r>
                        <a:rPr b="1" i="0" lang="el-GR" sz="1400" u="none" cap="none" strike="noStrike">
                          <a:solidFill>
                            <a:srgbClr val="FFFF00"/>
                          </a:solidFill>
                          <a:latin typeface="Arial"/>
                          <a:ea typeface="Arial"/>
                          <a:cs typeface="Arial"/>
                          <a:sym typeface="Arial"/>
                        </a:rPr>
                        <a:t>Δυνητική ωφέλεια*</a:t>
                      </a:r>
                    </a:p>
                  </a:txBody>
                  <a:tcPr marT="45725" marB="45725" marR="91450" marL="9145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FFFF00"/>
                        </a:buClr>
                        <a:buSzPct val="25000"/>
                        <a:buFont typeface="Arial"/>
                        <a:buNone/>
                      </a:pPr>
                      <a:r>
                        <a:rPr b="1" i="0" lang="el-GR" sz="1400" u="none" cap="none" strike="noStrike">
                          <a:solidFill>
                            <a:srgbClr val="FFFF00"/>
                          </a:solidFill>
                          <a:latin typeface="Arial"/>
                          <a:ea typeface="Arial"/>
                          <a:cs typeface="Arial"/>
                          <a:sym typeface="Arial"/>
                        </a:rPr>
                        <a:t>Σύσταση - Ισχυρά </a:t>
                      </a:r>
                    </a:p>
                    <a:p>
                      <a:pPr indent="0" lvl="0" marL="0" marR="0" rtl="0" algn="ctr">
                        <a:lnSpc>
                          <a:spcPct val="100000"/>
                        </a:lnSpc>
                        <a:spcBef>
                          <a:spcPts val="280"/>
                        </a:spcBef>
                        <a:spcAft>
                          <a:spcPts val="0"/>
                        </a:spcAft>
                        <a:buClr>
                          <a:srgbClr val="FFFF00"/>
                        </a:buClr>
                        <a:buSzPct val="25000"/>
                        <a:buFont typeface="Arial"/>
                        <a:buNone/>
                      </a:pPr>
                      <a:r>
                        <a:rPr b="1" i="0" lang="el-GR" sz="1400" u="none" cap="none" strike="noStrike">
                          <a:solidFill>
                            <a:srgbClr val="FFFF00"/>
                          </a:solidFill>
                          <a:latin typeface="Arial"/>
                          <a:ea typeface="Arial"/>
                          <a:cs typeface="Arial"/>
                          <a:sym typeface="Arial"/>
                        </a:rPr>
                        <a:t>δεδομένα</a:t>
                      </a:r>
                    </a:p>
                  </a:txBody>
                  <a:tcPr marT="45725" marB="45725" marR="91450" marL="91450">
                    <a:lnL cap="flat" cmpd="sng" w="12700">
                      <a:solidFill>
                        <a:schemeClr val="lt1"/>
                      </a:solidFill>
                      <a:prstDash val="solid"/>
                      <a:round/>
                      <a:headEnd len="med" w="med" type="none"/>
                      <a:tailEnd len="med" w="med" type="none"/>
                    </a:lnL>
                    <a:lnR cap="flat" cmpd="sng" w="28575">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523875">
                <a:tc>
                  <a:txBody>
                    <a:bodyPr>
                      <a:noAutofit/>
                    </a:bodyPr>
                    <a:lstStyle/>
                    <a:p>
                      <a:pPr indent="0" lvl="0" marL="0" marR="0" rtl="0" algn="l">
                        <a:lnSpc>
                          <a:spcPct val="100000"/>
                        </a:lnSpc>
                        <a:spcBef>
                          <a:spcPts val="0"/>
                        </a:spcBef>
                        <a:spcAft>
                          <a:spcPts val="0"/>
                        </a:spcAft>
                        <a:buClr>
                          <a:schemeClr val="accent4"/>
                        </a:buClr>
                        <a:buSzPct val="25000"/>
                        <a:buFont typeface="Arial"/>
                        <a:buNone/>
                      </a:pPr>
                      <a:r>
                        <a:rPr b="0" i="0" lang="el-GR" sz="1400" u="none" cap="none" strike="noStrike">
                          <a:solidFill>
                            <a:schemeClr val="accent4"/>
                          </a:solidFill>
                          <a:latin typeface="Arial"/>
                          <a:ea typeface="Arial"/>
                          <a:cs typeface="Arial"/>
                          <a:sym typeface="Arial"/>
                        </a:rPr>
                        <a:t>Υψηλού κινδύνου για επιπλοκή έλκους</a:t>
                      </a:r>
                    </a:p>
                  </a:txBody>
                  <a:tcPr marT="45725" marB="45725" marR="91450" marL="91450">
                    <a:lnL cap="flat" cmpd="sng" w="28575">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FFFF00"/>
                        </a:buClr>
                        <a:buSzPct val="25000"/>
                        <a:buFont typeface="Arial"/>
                        <a:buNone/>
                      </a:pPr>
                      <a:r>
                        <a:rPr b="1" i="0" lang="el-GR" sz="1400" u="none" cap="none" strike="noStrike">
                          <a:solidFill>
                            <a:srgbClr val="FFFF00"/>
                          </a:solidFill>
                          <a:latin typeface="Arial"/>
                          <a:ea typeface="Arial"/>
                          <a:cs typeface="Arial"/>
                          <a:sym typeface="Arial"/>
                        </a:rPr>
                        <a:t>Δυνητική ωφέλεια*</a:t>
                      </a:r>
                    </a:p>
                  </a:txBody>
                  <a:tcPr marT="45725" marB="45725" marR="91450" marL="9145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FFFF00"/>
                        </a:buClr>
                        <a:buSzPct val="25000"/>
                        <a:buFont typeface="Arial"/>
                        <a:buNone/>
                      </a:pPr>
                      <a:r>
                        <a:rPr b="1" i="0" lang="el-GR" sz="1400" u="none" cap="none" strike="noStrike">
                          <a:solidFill>
                            <a:srgbClr val="FFFF00"/>
                          </a:solidFill>
                          <a:latin typeface="Arial"/>
                          <a:ea typeface="Arial"/>
                          <a:cs typeface="Arial"/>
                          <a:sym typeface="Arial"/>
                        </a:rPr>
                        <a:t>Σύσταση</a:t>
                      </a:r>
                    </a:p>
                  </a:txBody>
                  <a:tcPr marT="45725" marB="45725" marR="91450" marL="91450">
                    <a:lnL cap="flat" cmpd="sng" w="12700">
                      <a:solidFill>
                        <a:schemeClr val="lt1"/>
                      </a:solidFill>
                      <a:prstDash val="solid"/>
                      <a:round/>
                      <a:headEnd len="med" w="med" type="none"/>
                      <a:tailEnd len="med" w="med" type="none"/>
                    </a:lnL>
                    <a:lnR cap="flat" cmpd="sng" w="28575">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12700">
                      <a:solidFill>
                        <a:schemeClr val="lt1"/>
                      </a:solidFill>
                      <a:prstDash val="solid"/>
                      <a:round/>
                      <a:headEnd len="med" w="med" type="none"/>
                      <a:tailEnd len="med" w="med" type="none"/>
                    </a:lnB>
                  </a:tcPr>
                </a:tc>
              </a:tr>
              <a:tr h="525475">
                <a:tc>
                  <a:txBody>
                    <a:bodyPr>
                      <a:noAutofit/>
                    </a:bodyPr>
                    <a:lstStyle/>
                    <a:p>
                      <a:pPr indent="0" lvl="0" marL="0" marR="0" rtl="0" algn="l">
                        <a:lnSpc>
                          <a:spcPct val="100000"/>
                        </a:lnSpc>
                        <a:spcBef>
                          <a:spcPts val="0"/>
                        </a:spcBef>
                        <a:spcAft>
                          <a:spcPts val="0"/>
                        </a:spcAft>
                        <a:buClr>
                          <a:schemeClr val="accent4"/>
                        </a:buClr>
                        <a:buSzPct val="25000"/>
                        <a:buFont typeface="Arial"/>
                        <a:buNone/>
                      </a:pPr>
                      <a:r>
                        <a:rPr b="0" i="0" lang="el-GR" sz="1400" u="none" cap="none" strike="noStrike">
                          <a:solidFill>
                            <a:schemeClr val="accent4"/>
                          </a:solidFill>
                          <a:latin typeface="Arial"/>
                          <a:ea typeface="Arial"/>
                          <a:cs typeface="Arial"/>
                          <a:sym typeface="Arial"/>
                        </a:rPr>
                        <a:t>Χαμηλού κινδύνου για επιπλοκή έλκους</a:t>
                      </a:r>
                    </a:p>
                  </a:txBody>
                  <a:tcPr marT="45725" marB="45725" marR="91450" marL="91450">
                    <a:lnL cap="flat" cmpd="sng" w="28575">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28575">
                      <a:solidFill>
                        <a:schemeClr val="lt1"/>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FFFF00"/>
                        </a:buClr>
                        <a:buSzPct val="25000"/>
                        <a:buFont typeface="Arial"/>
                        <a:buNone/>
                      </a:pPr>
                      <a:r>
                        <a:rPr b="1" i="0" lang="el-GR" sz="1400" u="none" cap="none" strike="noStrike">
                          <a:solidFill>
                            <a:srgbClr val="FFFF00"/>
                          </a:solidFill>
                          <a:latin typeface="Arial"/>
                          <a:ea typeface="Arial"/>
                          <a:cs typeface="Arial"/>
                          <a:sym typeface="Arial"/>
                        </a:rPr>
                        <a:t>ΟΧΙ</a:t>
                      </a:r>
                    </a:p>
                  </a:txBody>
                  <a:tcPr marT="45725" marB="45725" marR="91450" marL="91450">
                    <a:lnL cap="flat" cmpd="sng" w="12700">
                      <a:solidFill>
                        <a:schemeClr val="lt1"/>
                      </a:solidFill>
                      <a:prstDash val="solid"/>
                      <a:round/>
                      <a:headEnd len="med" w="med" type="none"/>
                      <a:tailEnd len="med" w="med" type="none"/>
                    </a:lnL>
                    <a:lnR cap="flat" cmpd="sng" w="12700">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28575">
                      <a:solidFill>
                        <a:schemeClr val="lt1"/>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FFFF00"/>
                        </a:buClr>
                        <a:buSzPct val="25000"/>
                        <a:buFont typeface="Arial"/>
                        <a:buNone/>
                      </a:pPr>
                      <a:r>
                        <a:rPr b="1" i="0" lang="el-GR" sz="1400" u="none" cap="none" strike="noStrike">
                          <a:solidFill>
                            <a:srgbClr val="FFFF00"/>
                          </a:solidFill>
                          <a:latin typeface="Arial"/>
                          <a:ea typeface="Arial"/>
                          <a:cs typeface="Arial"/>
                          <a:sym typeface="Arial"/>
                        </a:rPr>
                        <a:t>ΟΧΙ</a:t>
                      </a:r>
                    </a:p>
                  </a:txBody>
                  <a:tcPr marT="45725" marB="45725" marR="91450" marL="91450">
                    <a:lnL cap="flat" cmpd="sng" w="12700">
                      <a:solidFill>
                        <a:schemeClr val="lt1"/>
                      </a:solidFill>
                      <a:prstDash val="solid"/>
                      <a:round/>
                      <a:headEnd len="med" w="med" type="none"/>
                      <a:tailEnd len="med" w="med" type="none"/>
                    </a:lnL>
                    <a:lnR cap="flat" cmpd="sng" w="28575">
                      <a:solidFill>
                        <a:schemeClr val="lt1"/>
                      </a:solidFill>
                      <a:prstDash val="solid"/>
                      <a:round/>
                      <a:headEnd len="med" w="med" type="none"/>
                      <a:tailEnd len="med" w="med" type="none"/>
                    </a:lnR>
                    <a:lnT cap="flat" cmpd="sng" w="12700">
                      <a:solidFill>
                        <a:schemeClr val="lt1"/>
                      </a:solidFill>
                      <a:prstDash val="solid"/>
                      <a:round/>
                      <a:headEnd len="med" w="med" type="none"/>
                      <a:tailEnd len="med" w="med" type="none"/>
                    </a:lnT>
                    <a:lnB cap="flat" cmpd="sng" w="28575">
                      <a:solidFill>
                        <a:schemeClr val="lt1"/>
                      </a:solidFill>
                      <a:prstDash val="solid"/>
                      <a:round/>
                      <a:headEnd len="med" w="med" type="none"/>
                      <a:tailEnd len="med" w="med" type="none"/>
                    </a:lnB>
                  </a:tcPr>
                </a:tc>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22" name="Shape 7722"/>
        <p:cNvGrpSpPr/>
        <p:nvPr/>
      </p:nvGrpSpPr>
      <p:grpSpPr>
        <a:xfrm>
          <a:off x="0" y="0"/>
          <a:ext cx="0" cy="0"/>
          <a:chOff x="0" y="0"/>
          <a:chExt cx="0" cy="0"/>
        </a:xfrm>
      </p:grpSpPr>
      <p:sp>
        <p:nvSpPr>
          <p:cNvPr id="7723" name="Shape 7723"/>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4000" u="none" cap="none" strike="noStrike">
                <a:solidFill>
                  <a:srgbClr val="FF6600"/>
                </a:solidFill>
                <a:latin typeface="Calibri"/>
                <a:ea typeface="Calibri"/>
                <a:cs typeface="Calibri"/>
                <a:sym typeface="Calibri"/>
              </a:rPr>
              <a:t>Συμπεράσματα </a:t>
            </a:r>
            <a:r>
              <a:rPr b="1" baseline="30000" i="0" lang="el-GR" sz="4000" u="none" cap="none" strike="noStrike">
                <a:solidFill>
                  <a:srgbClr val="FF6600"/>
                </a:solidFill>
                <a:latin typeface="Calibri"/>
                <a:ea typeface="Calibri"/>
                <a:cs typeface="Calibri"/>
                <a:sym typeface="Calibri"/>
              </a:rPr>
              <a:t>7</a:t>
            </a:r>
          </a:p>
        </p:txBody>
      </p:sp>
      <p:sp>
        <p:nvSpPr>
          <p:cNvPr id="7724" name="Shape 7724"/>
          <p:cNvSpPr txBox="1"/>
          <p:nvPr>
            <p:ph idx="1" type="body"/>
          </p:nvPr>
        </p:nvSpPr>
        <p:spPr>
          <a:xfrm>
            <a:off x="179388" y="1600200"/>
            <a:ext cx="8964612" cy="5141913"/>
          </a:xfrm>
          <a:prstGeom prst="rect">
            <a:avLst/>
          </a:prstGeom>
          <a:noFill/>
          <a:ln>
            <a:noFill/>
          </a:ln>
        </p:spPr>
        <p:txBody>
          <a:bodyPr anchorCtr="0" anchor="t" bIns="45700" lIns="91425" rIns="91425" tIns="45700">
            <a:noAutofit/>
          </a:bodyPr>
          <a:lstStyle/>
          <a:p>
            <a:pPr indent="-342900" lvl="0" marL="342900" marR="0" rtl="0" algn="ctr">
              <a:spcBef>
                <a:spcPts val="0"/>
              </a:spcBef>
              <a:spcAft>
                <a:spcPts val="0"/>
              </a:spcAft>
              <a:buClr>
                <a:srgbClr val="FFFF00"/>
              </a:buClr>
              <a:buSzPct val="100000"/>
              <a:buFont typeface="Calibri"/>
              <a:buChar char="•"/>
            </a:pPr>
            <a:r>
              <a:rPr b="0" i="0" lang="el-GR" sz="3200" u="none" cap="none" strike="noStrike">
                <a:solidFill>
                  <a:srgbClr val="FFFF00"/>
                </a:solidFill>
                <a:latin typeface="Calibri"/>
                <a:ea typeface="Calibri"/>
                <a:cs typeface="Calibri"/>
                <a:sym typeface="Calibri"/>
              </a:rPr>
              <a:t>Η καλύτερη μέθοδος γαστροπροστασίας είναι η μη χρήση των ΜΣΑΦ/ασπιρίνης – όπου αυτό είναι δυνατό – και ο σεβασμός των εγκεκριμένων δοσολογικών σχημάτων.</a:t>
            </a:r>
          </a:p>
          <a:p>
            <a:pPr indent="-342900" lvl="0" marL="342900" marR="0" rtl="0" algn="ctr">
              <a:spcBef>
                <a:spcPts val="640"/>
              </a:spcBef>
              <a:spcAft>
                <a:spcPts val="0"/>
              </a:spcAft>
              <a:buClr>
                <a:schemeClr val="lt1"/>
              </a:buClr>
              <a:buSzPct val="25000"/>
              <a:buFont typeface="Calibri"/>
              <a:buNone/>
            </a:pPr>
            <a:r>
              <a:t/>
            </a:r>
            <a:endParaRPr b="0" i="0" sz="3200" u="none" cap="none" strike="noStrike">
              <a:solidFill>
                <a:srgbClr val="FFFF00"/>
              </a:solidFill>
              <a:latin typeface="Calibri"/>
              <a:ea typeface="Calibri"/>
              <a:cs typeface="Calibri"/>
              <a:sym typeface="Calibri"/>
            </a:endParaRPr>
          </a:p>
          <a:p>
            <a:pPr indent="-342900" lvl="0" marL="342900" marR="0" rtl="0" algn="ctr">
              <a:spcBef>
                <a:spcPts val="640"/>
              </a:spcBef>
              <a:spcAft>
                <a:spcPts val="0"/>
              </a:spcAft>
              <a:buClr>
                <a:srgbClr val="FFFF00"/>
              </a:buClr>
              <a:buSzPct val="100000"/>
              <a:buFont typeface="Calibri"/>
              <a:buChar char="•"/>
            </a:pPr>
            <a:r>
              <a:rPr b="0" i="0" lang="el-GR" sz="3200" u="none" cap="none" strike="noStrike">
                <a:solidFill>
                  <a:srgbClr val="FFFF00"/>
                </a:solidFill>
                <a:latin typeface="Calibri"/>
                <a:ea typeface="Calibri"/>
                <a:cs typeface="Calibri"/>
                <a:sym typeface="Calibri"/>
              </a:rPr>
              <a:t>Να μην ξεχνάμε ότι καμία πρακτική δεν φαίνεται να προστατεύει ικανοποιητικά ιδίως στους ασθενείς υψηλού κινδύνου</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9" name="Shape 159"/>
        <p:cNvGrpSpPr/>
        <p:nvPr/>
      </p:nvGrpSpPr>
      <p:grpSpPr>
        <a:xfrm>
          <a:off x="0" y="0"/>
          <a:ext cx="0" cy="0"/>
          <a:chOff x="0" y="0"/>
          <a:chExt cx="0" cy="0"/>
        </a:xfrm>
      </p:grpSpPr>
      <p:sp>
        <p:nvSpPr>
          <p:cNvPr id="160" name="Shape 160"/>
          <p:cNvSpPr txBox="1"/>
          <p:nvPr>
            <p:ph type="title"/>
          </p:nvPr>
        </p:nvSpPr>
        <p:spPr>
          <a:xfrm>
            <a:off x="0" y="260350"/>
            <a:ext cx="91440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4000" u="none" cap="none" strike="noStrike">
                <a:solidFill>
                  <a:srgbClr val="FF6600"/>
                </a:solidFill>
                <a:latin typeface="Calibri"/>
                <a:ea typeface="Calibri"/>
                <a:cs typeface="Calibri"/>
                <a:sym typeface="Calibri"/>
              </a:rPr>
              <a:t>ΜΣΑΦ - σημαντικές </a:t>
            </a:r>
            <a:br>
              <a:rPr b="1" i="0" lang="el-GR" sz="4000" u="none" cap="none" strike="noStrike">
                <a:solidFill>
                  <a:srgbClr val="FF6600"/>
                </a:solidFill>
                <a:latin typeface="Calibri"/>
                <a:ea typeface="Calibri"/>
                <a:cs typeface="Calibri"/>
                <a:sym typeface="Calibri"/>
              </a:rPr>
            </a:br>
            <a:r>
              <a:rPr b="1" i="0" lang="el-GR" sz="4000" u="none" cap="none" strike="noStrike">
                <a:solidFill>
                  <a:srgbClr val="FF6600"/>
                </a:solidFill>
                <a:latin typeface="Calibri"/>
                <a:ea typeface="Calibri"/>
                <a:cs typeface="Calibri"/>
                <a:sym typeface="Calibri"/>
              </a:rPr>
              <a:t>ανεπιθύμητες ενέργειες από τον ΑΠΣ</a:t>
            </a:r>
          </a:p>
        </p:txBody>
      </p:sp>
      <p:sp>
        <p:nvSpPr>
          <p:cNvPr id="161" name="Shape 161"/>
          <p:cNvSpPr txBox="1"/>
          <p:nvPr>
            <p:ph idx="1" type="body"/>
          </p:nvPr>
        </p:nvSpPr>
        <p:spPr>
          <a:xfrm>
            <a:off x="392112" y="1928813"/>
            <a:ext cx="8359775" cy="4929187"/>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lt2"/>
              </a:buClr>
              <a:buSzPct val="100000"/>
              <a:buFont typeface="Calibri"/>
              <a:buChar char="•"/>
            </a:pPr>
            <a:r>
              <a:rPr b="1" i="0" lang="el-GR" sz="2800" u="none" cap="none" strike="noStrike">
                <a:solidFill>
                  <a:schemeClr val="lt2"/>
                </a:solidFill>
                <a:latin typeface="Calibri"/>
                <a:ea typeface="Calibri"/>
                <a:cs typeface="Calibri"/>
                <a:sym typeface="Calibri"/>
              </a:rPr>
              <a:t>20%</a:t>
            </a:r>
            <a:r>
              <a:rPr b="0" i="0" lang="el-GR" sz="2800" u="none" cap="none" strike="noStrike">
                <a:solidFill>
                  <a:schemeClr val="lt2"/>
                </a:solidFill>
                <a:latin typeface="Calibri"/>
                <a:ea typeface="Calibri"/>
                <a:cs typeface="Calibri"/>
                <a:sym typeface="Calibri"/>
              </a:rPr>
              <a:t> όλων των ανεπιθύμητων ενεργειών στις ΗΠΑ και </a:t>
            </a:r>
            <a:r>
              <a:rPr b="1" i="0" lang="el-GR" sz="2800" u="none" cap="none" strike="noStrike">
                <a:solidFill>
                  <a:schemeClr val="lt2"/>
                </a:solidFill>
                <a:latin typeface="Calibri"/>
                <a:ea typeface="Calibri"/>
                <a:cs typeface="Calibri"/>
                <a:sym typeface="Calibri"/>
              </a:rPr>
              <a:t>25%</a:t>
            </a:r>
            <a:r>
              <a:rPr b="0" i="0" lang="el-GR" sz="2800" u="none" cap="none" strike="noStrike">
                <a:solidFill>
                  <a:schemeClr val="lt2"/>
                </a:solidFill>
                <a:latin typeface="Calibri"/>
                <a:ea typeface="Calibri"/>
                <a:cs typeface="Calibri"/>
                <a:sym typeface="Calibri"/>
              </a:rPr>
              <a:t> στην Μ.Βρετανία οφείλονται στα ΜΣΑΦ</a:t>
            </a:r>
          </a:p>
          <a:p>
            <a:pPr indent="-342900" lvl="0" marL="342900" marR="0" rtl="0" algn="l">
              <a:spcBef>
                <a:spcPts val="2660"/>
              </a:spcBef>
              <a:spcAft>
                <a:spcPts val="0"/>
              </a:spcAft>
              <a:buClr>
                <a:schemeClr val="lt2"/>
              </a:buClr>
              <a:buSzPct val="100000"/>
              <a:buFont typeface="Calibri"/>
              <a:buChar char="•"/>
            </a:pPr>
            <a:r>
              <a:rPr b="1" i="0" lang="el-GR" sz="2800" u="none" cap="none" strike="noStrike">
                <a:solidFill>
                  <a:schemeClr val="lt2"/>
                </a:solidFill>
                <a:latin typeface="Calibri"/>
                <a:ea typeface="Calibri"/>
                <a:cs typeface="Calibri"/>
                <a:sym typeface="Calibri"/>
              </a:rPr>
              <a:t>15% - 40%</a:t>
            </a:r>
            <a:r>
              <a:rPr b="0" i="0" lang="el-GR" sz="2800" u="none" cap="none" strike="noStrike">
                <a:solidFill>
                  <a:schemeClr val="lt2"/>
                </a:solidFill>
                <a:latin typeface="Calibri"/>
                <a:ea typeface="Calibri"/>
                <a:cs typeface="Calibri"/>
                <a:sym typeface="Calibri"/>
              </a:rPr>
              <a:t> των ασθενών που έκαναν χρήση ΜΣΑΦ παρουσίασαν ανεπιθύμητες ενέργειες  από το γαστρεντερικό 			</a:t>
            </a:r>
          </a:p>
          <a:p>
            <a:pPr indent="-342900" lvl="0" marL="342900" marR="0" rtl="0" algn="l">
              <a:spcBef>
                <a:spcPts val="2660"/>
              </a:spcBef>
              <a:spcAft>
                <a:spcPts val="0"/>
              </a:spcAft>
              <a:buClr>
                <a:schemeClr val="lt2"/>
              </a:buClr>
              <a:buSzPct val="100000"/>
              <a:buFont typeface="Calibri"/>
              <a:buChar char="•"/>
            </a:pPr>
            <a:r>
              <a:rPr b="1" i="0" lang="el-GR" sz="2800" u="none" cap="none" strike="noStrike">
                <a:solidFill>
                  <a:schemeClr val="lt2"/>
                </a:solidFill>
                <a:latin typeface="Calibri"/>
                <a:ea typeface="Calibri"/>
                <a:cs typeface="Calibri"/>
                <a:sym typeface="Calibri"/>
              </a:rPr>
              <a:t>10–30%</a:t>
            </a:r>
            <a:r>
              <a:rPr b="0" i="0" lang="el-GR" sz="2800" u="none" cap="none" strike="noStrike">
                <a:solidFill>
                  <a:schemeClr val="lt2"/>
                </a:solidFill>
                <a:latin typeface="Calibri"/>
                <a:ea typeface="Calibri"/>
                <a:cs typeface="Calibri"/>
                <a:sym typeface="Calibri"/>
              </a:rPr>
              <a:t>  των χρόνιων χρηστών ΜΣΑΦ θα αναπτύξουν πεπτικά έλκη</a:t>
            </a:r>
          </a:p>
          <a:p>
            <a:pPr indent="-342900" lvl="0" marL="342900" marR="0" rtl="0" algn="l">
              <a:spcBef>
                <a:spcPts val="2660"/>
              </a:spcBef>
              <a:spcAft>
                <a:spcPts val="0"/>
              </a:spcAft>
              <a:buClr>
                <a:schemeClr val="lt1"/>
              </a:buClr>
              <a:buSzPct val="25000"/>
              <a:buFont typeface="Calibri"/>
              <a:buNone/>
            </a:pPr>
            <a:r>
              <a:t/>
            </a:r>
            <a:endParaRPr b="0" i="0" sz="2800" u="none" cap="none" strike="noStrike">
              <a:solidFill>
                <a:schemeClr val="lt2"/>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28" name="Shape 7728"/>
        <p:cNvGrpSpPr/>
        <p:nvPr/>
      </p:nvGrpSpPr>
      <p:grpSpPr>
        <a:xfrm>
          <a:off x="0" y="0"/>
          <a:ext cx="0" cy="0"/>
          <a:chOff x="0" y="0"/>
          <a:chExt cx="0" cy="0"/>
        </a:xfrm>
      </p:grpSpPr>
      <p:sp>
        <p:nvSpPr>
          <p:cNvPr id="7729" name="Shape 7729"/>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4000" u="none" cap="none" strike="noStrike">
                <a:solidFill>
                  <a:srgbClr val="FF6600"/>
                </a:solidFill>
                <a:latin typeface="Calibri"/>
                <a:ea typeface="Calibri"/>
                <a:cs typeface="Calibri"/>
                <a:sym typeface="Calibri"/>
              </a:rPr>
              <a:t>Συμπεράσματα </a:t>
            </a:r>
            <a:r>
              <a:rPr b="1" baseline="30000" i="0" lang="el-GR" sz="4000" u="none" cap="none" strike="noStrike">
                <a:solidFill>
                  <a:srgbClr val="FF6600"/>
                </a:solidFill>
                <a:latin typeface="Calibri"/>
                <a:ea typeface="Calibri"/>
                <a:cs typeface="Calibri"/>
                <a:sym typeface="Calibri"/>
              </a:rPr>
              <a:t>8</a:t>
            </a:r>
            <a:r>
              <a:rPr b="1" i="0" lang="el-GR" sz="4000" u="none" cap="none" strike="noStrike">
                <a:solidFill>
                  <a:srgbClr val="FF6600"/>
                </a:solidFill>
                <a:latin typeface="Calibri"/>
                <a:ea typeface="Calibri"/>
                <a:cs typeface="Calibri"/>
                <a:sym typeface="Calibri"/>
              </a:rPr>
              <a:t> </a:t>
            </a:r>
          </a:p>
        </p:txBody>
      </p:sp>
      <p:sp>
        <p:nvSpPr>
          <p:cNvPr id="7730" name="Shape 7730"/>
          <p:cNvSpPr txBox="1"/>
          <p:nvPr>
            <p:ph idx="1" type="body"/>
          </p:nvPr>
        </p:nvSpPr>
        <p:spPr>
          <a:xfrm>
            <a:off x="457200" y="2133600"/>
            <a:ext cx="8229600" cy="4464050"/>
          </a:xfrm>
          <a:prstGeom prst="rect">
            <a:avLst/>
          </a:prstGeom>
          <a:noFill/>
          <a:ln>
            <a:noFill/>
          </a:ln>
        </p:spPr>
        <p:txBody>
          <a:bodyPr anchorCtr="0" anchor="t" bIns="45700" lIns="91425" rIns="91425" tIns="45700">
            <a:noAutofit/>
          </a:bodyPr>
          <a:lstStyle/>
          <a:p>
            <a:pPr indent="-342900" lvl="0" marL="342900" marR="0" rtl="0" algn="ctr">
              <a:lnSpc>
                <a:spcPct val="90000"/>
              </a:lnSpc>
              <a:spcBef>
                <a:spcPts val="0"/>
              </a:spcBef>
              <a:spcAft>
                <a:spcPts val="0"/>
              </a:spcAft>
              <a:buClr>
                <a:srgbClr val="FFFF00"/>
              </a:buClr>
              <a:buSzPct val="100000"/>
              <a:buFont typeface="Calibri"/>
              <a:buChar char="•"/>
            </a:pPr>
            <a:r>
              <a:rPr b="0" i="0" lang="el-GR" sz="3200" u="none" cap="none" strike="noStrike">
                <a:solidFill>
                  <a:srgbClr val="FFFF00"/>
                </a:solidFill>
                <a:latin typeface="Calibri"/>
                <a:ea typeface="Calibri"/>
                <a:cs typeface="Calibri"/>
                <a:sym typeface="Calibri"/>
              </a:rPr>
              <a:t>Οι εθνικές και διεθνείς οδηγίες γαστροπροστασίας από τα ΜΣΑΦ δεν τηρούνται είτε γιατί υποεκτιμάται, είτε γιατί υπερεκτιμάται ο κίνδυνος</a:t>
            </a:r>
          </a:p>
          <a:p>
            <a:pPr indent="-342900" lvl="0" marL="342900" marR="0" rtl="0" algn="ctr">
              <a:lnSpc>
                <a:spcPct val="90000"/>
              </a:lnSpc>
              <a:spcBef>
                <a:spcPts val="640"/>
              </a:spcBef>
              <a:spcAft>
                <a:spcPts val="0"/>
              </a:spcAft>
              <a:buClr>
                <a:schemeClr val="lt1"/>
              </a:buClr>
              <a:buSzPct val="25000"/>
              <a:buFont typeface="Calibri"/>
              <a:buNone/>
            </a:pPr>
            <a:r>
              <a:t/>
            </a:r>
            <a:endParaRPr b="0" i="0" sz="3200" u="none" cap="none" strike="noStrike">
              <a:solidFill>
                <a:srgbClr val="FFFF00"/>
              </a:solidFill>
              <a:latin typeface="Calibri"/>
              <a:ea typeface="Calibri"/>
              <a:cs typeface="Calibri"/>
              <a:sym typeface="Calibri"/>
            </a:endParaRPr>
          </a:p>
          <a:p>
            <a:pPr indent="-342900" lvl="0" marL="342900" marR="0" rtl="0" algn="ctr">
              <a:lnSpc>
                <a:spcPct val="90000"/>
              </a:lnSpc>
              <a:spcBef>
                <a:spcPts val="640"/>
              </a:spcBef>
              <a:spcAft>
                <a:spcPts val="0"/>
              </a:spcAft>
              <a:buClr>
                <a:srgbClr val="FFFF00"/>
              </a:buClr>
              <a:buSzPct val="100000"/>
              <a:buFont typeface="Calibri"/>
              <a:buChar char="•"/>
            </a:pPr>
            <a:r>
              <a:rPr b="0" i="0" lang="el-GR" sz="3200" u="none" cap="none" strike="noStrike">
                <a:solidFill>
                  <a:srgbClr val="FFFF00"/>
                </a:solidFill>
                <a:latin typeface="Calibri"/>
                <a:ea typeface="Calibri"/>
                <a:cs typeface="Calibri"/>
                <a:sym typeface="Calibri"/>
              </a:rPr>
              <a:t>Είναι λοιπόν αναγκαίο να απλουστευτούν οι οδηγίες και να εκπαιδευτεί η ιατρική κοινότητα στην εφαρμογή τους.</a:t>
            </a: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34" name="Shape 7734"/>
        <p:cNvGrpSpPr/>
        <p:nvPr/>
      </p:nvGrpSpPr>
      <p:grpSpPr>
        <a:xfrm>
          <a:off x="0" y="0"/>
          <a:ext cx="0" cy="0"/>
          <a:chOff x="0" y="0"/>
          <a:chExt cx="0" cy="0"/>
        </a:xfrm>
      </p:grpSpPr>
      <p:sp>
        <p:nvSpPr>
          <p:cNvPr id="7735" name="Shape 7735"/>
          <p:cNvSpPr txBox="1"/>
          <p:nvPr>
            <p:ph type="title"/>
          </p:nvPr>
        </p:nvSpPr>
        <p:spPr>
          <a:xfrm>
            <a:off x="1042987" y="5437187"/>
            <a:ext cx="7632699" cy="1268411"/>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0" i="0" lang="el-GR" sz="4800" u="none" cap="none" strike="noStrike">
                <a:solidFill>
                  <a:srgbClr val="FF0000"/>
                </a:solidFill>
                <a:latin typeface="Calibri"/>
                <a:ea typeface="Calibri"/>
                <a:cs typeface="Calibri"/>
                <a:sym typeface="Calibri"/>
              </a:rPr>
              <a:t>Ευχαριστώ</a:t>
            </a:r>
            <a:r>
              <a:rPr b="0" i="0" lang="el-GR" sz="4400" u="none" cap="none" strike="noStrike">
                <a:solidFill>
                  <a:srgbClr val="FF0000"/>
                </a:solidFill>
                <a:latin typeface="Calibri"/>
                <a:ea typeface="Calibri"/>
                <a:cs typeface="Calibri"/>
                <a:sym typeface="Calibri"/>
              </a:rPr>
              <a:t> </a:t>
            </a:r>
            <a:br>
              <a:rPr b="0" i="0" lang="el-GR" sz="4400" u="none" cap="none" strike="noStrike">
                <a:solidFill>
                  <a:srgbClr val="FF0000"/>
                </a:solidFill>
                <a:latin typeface="Calibri"/>
                <a:ea typeface="Calibri"/>
                <a:cs typeface="Calibri"/>
                <a:sym typeface="Calibri"/>
              </a:rPr>
            </a:br>
            <a:r>
              <a:rPr b="0" i="0" lang="el-GR" sz="4400" u="none" cap="none" strike="noStrike">
                <a:solidFill>
                  <a:srgbClr val="FF0000"/>
                </a:solidFill>
                <a:latin typeface="Calibri"/>
                <a:ea typeface="Calibri"/>
                <a:cs typeface="Calibri"/>
                <a:sym typeface="Calibri"/>
              </a:rPr>
              <a:t>για την προσοχή σας</a:t>
            </a:r>
          </a:p>
        </p:txBody>
      </p:sp>
      <p:pic>
        <p:nvPicPr>
          <p:cNvPr id="7736" name="Shape 7736"/>
          <p:cNvPicPr preferRelativeResize="0"/>
          <p:nvPr/>
        </p:nvPicPr>
        <p:blipFill rotWithShape="1">
          <a:blip r:embed="rId3">
            <a:alphaModFix/>
          </a:blip>
          <a:srcRect b="0" l="0" r="0" t="0"/>
          <a:stretch/>
        </p:blipFill>
        <p:spPr>
          <a:xfrm>
            <a:off x="611187" y="39688"/>
            <a:ext cx="8137525" cy="540543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40" name="Shape 7740"/>
        <p:cNvGrpSpPr/>
        <p:nvPr/>
      </p:nvGrpSpPr>
      <p:grpSpPr>
        <a:xfrm>
          <a:off x="0" y="0"/>
          <a:ext cx="0" cy="0"/>
          <a:chOff x="0" y="0"/>
          <a:chExt cx="0" cy="0"/>
        </a:xfrm>
      </p:grpSpPr>
      <p:sp>
        <p:nvSpPr>
          <p:cNvPr id="7741" name="Shape 7741"/>
          <p:cNvSpPr txBox="1"/>
          <p:nvPr>
            <p:ph idx="1" type="body"/>
          </p:nvPr>
        </p:nvSpPr>
        <p:spPr>
          <a:xfrm>
            <a:off x="457200" y="1557337"/>
            <a:ext cx="8229600" cy="3311524"/>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lt1"/>
              </a:buClr>
              <a:buSzPct val="25000"/>
              <a:buFont typeface="Calibri"/>
              <a:buNone/>
            </a:pPr>
            <a:r>
              <a:rPr b="0" i="0" lang="el-GR" sz="3200" u="none" cap="none" strike="noStrike">
                <a:solidFill>
                  <a:schemeClr val="lt1"/>
                </a:solidFill>
                <a:latin typeface="Calibri"/>
                <a:ea typeface="Calibri"/>
                <a:cs typeface="Calibri"/>
                <a:sym typeface="Calibri"/>
              </a:rPr>
              <a:t>  </a:t>
            </a:r>
          </a:p>
          <a:p>
            <a:pPr indent="-342900" lvl="0" marL="342900" marR="0" rtl="0" algn="ctr">
              <a:spcBef>
                <a:spcPts val="1080"/>
              </a:spcBef>
              <a:spcAft>
                <a:spcPts val="0"/>
              </a:spcAft>
              <a:buClr>
                <a:schemeClr val="lt1"/>
              </a:buClr>
              <a:buSzPct val="25000"/>
              <a:buFont typeface="Calibri"/>
              <a:buNone/>
            </a:pPr>
            <a:r>
              <a:rPr b="0" i="0" lang="el-GR" sz="5400" u="none" cap="none" strike="noStrike">
                <a:solidFill>
                  <a:schemeClr val="lt1"/>
                </a:solidFill>
                <a:latin typeface="Calibri"/>
                <a:ea typeface="Calibri"/>
                <a:cs typeface="Calibri"/>
                <a:sym typeface="Calibri"/>
              </a:rPr>
              <a:t>…όμως δεν φταίει πάντα </a:t>
            </a:r>
          </a:p>
          <a:p>
            <a:pPr indent="-342900" lvl="0" marL="342900" marR="0" rtl="0" algn="ctr">
              <a:spcBef>
                <a:spcPts val="1080"/>
              </a:spcBef>
              <a:spcAft>
                <a:spcPts val="0"/>
              </a:spcAft>
              <a:buClr>
                <a:schemeClr val="lt1"/>
              </a:buClr>
              <a:buSzPct val="25000"/>
              <a:buFont typeface="Calibri"/>
              <a:buNone/>
            </a:pPr>
            <a:r>
              <a:rPr b="0" i="0" lang="el-GR" sz="5400" u="none" cap="none" strike="noStrike">
                <a:solidFill>
                  <a:schemeClr val="lt1"/>
                </a:solidFill>
                <a:latin typeface="Calibri"/>
                <a:ea typeface="Calibri"/>
                <a:cs typeface="Calibri"/>
                <a:sym typeface="Calibri"/>
              </a:rPr>
              <a:t>το </a:t>
            </a:r>
            <a:r>
              <a:rPr b="0" i="0" lang="el-GR" sz="5400" u="none" cap="none" strike="noStrike">
                <a:solidFill>
                  <a:srgbClr val="FF0000"/>
                </a:solidFill>
                <a:latin typeface="Calibri"/>
                <a:ea typeface="Calibri"/>
                <a:cs typeface="Calibri"/>
                <a:sym typeface="Calibri"/>
              </a:rPr>
              <a:t>οξύ </a:t>
            </a:r>
            <a:r>
              <a:rPr b="0" i="0" lang="el-GR" sz="5400" u="none" cap="none" strike="noStrike">
                <a:solidFill>
                  <a:schemeClr val="lt1"/>
                </a:solidFill>
                <a:latin typeface="Calibri"/>
                <a:ea typeface="Calibri"/>
                <a:cs typeface="Calibri"/>
                <a:sym typeface="Calibri"/>
              </a:rPr>
              <a:t>!!!</a:t>
            </a:r>
            <a:r>
              <a:rPr b="0" i="0" lang="el-GR" sz="4400" u="none" cap="none" strike="noStrike">
                <a:solidFill>
                  <a:schemeClr val="lt1"/>
                </a:solidFill>
                <a:latin typeface="Calibri"/>
                <a:ea typeface="Calibri"/>
                <a:cs typeface="Calibri"/>
                <a:sym typeface="Calibri"/>
              </a:rPr>
              <a:t> </a:t>
            </a:r>
          </a:p>
          <a:p>
            <a:pPr indent="-342900" lvl="0" marL="342900" marR="0" rtl="0" algn="ctr">
              <a:spcBef>
                <a:spcPts val="880"/>
              </a:spcBef>
              <a:spcAft>
                <a:spcPts val="0"/>
              </a:spcAft>
              <a:buClr>
                <a:schemeClr val="lt1"/>
              </a:buClr>
              <a:buSzPct val="25000"/>
              <a:buFont typeface="Calibri"/>
              <a:buNone/>
            </a:pPr>
            <a:r>
              <a:rPr b="0" i="0" lang="el-GR" sz="4400" u="none" cap="none" strike="noStrike">
                <a:solidFill>
                  <a:schemeClr val="lt1"/>
                </a:solidFill>
                <a:latin typeface="Calibri"/>
                <a:ea typeface="Calibri"/>
                <a:cs typeface="Calibri"/>
                <a:sym typeface="Calibri"/>
              </a:rPr>
              <a:t>Ούτε τα ΜΣΑΦ!!!</a:t>
            </a:r>
          </a:p>
          <a:p>
            <a:pPr indent="-342900" lvl="0" marL="342900" marR="0" rtl="0" algn="ctr">
              <a:spcBef>
                <a:spcPts val="880"/>
              </a:spcBef>
              <a:spcAft>
                <a:spcPts val="0"/>
              </a:spcAft>
              <a:buClr>
                <a:schemeClr val="lt1"/>
              </a:buClr>
              <a:buSzPct val="25000"/>
              <a:buFont typeface="Calibri"/>
              <a:buNone/>
            </a:pPr>
            <a:r>
              <a:t/>
            </a:r>
            <a:endParaRPr b="0" i="0" sz="4400" u="none" cap="none" strike="noStrike">
              <a:solidFill>
                <a:schemeClr val="lt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46" name="Shape 7746"/>
        <p:cNvGrpSpPr/>
        <p:nvPr/>
      </p:nvGrpSpPr>
      <p:grpSpPr>
        <a:xfrm>
          <a:off x="0" y="0"/>
          <a:ext cx="0" cy="0"/>
          <a:chOff x="0" y="0"/>
          <a:chExt cx="0" cy="0"/>
        </a:xfrm>
      </p:grpSpPr>
      <p:sp>
        <p:nvSpPr>
          <p:cNvPr id="7747" name="Shape 7747"/>
          <p:cNvSpPr/>
          <p:nvPr/>
        </p:nvSpPr>
        <p:spPr>
          <a:xfrm>
            <a:off x="1936750" y="1450975"/>
            <a:ext cx="9144000" cy="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pic>
        <p:nvPicPr>
          <p:cNvPr id="7748" name="Shape 7748"/>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7749" name="Shape 7749"/>
          <p:cNvSpPr/>
          <p:nvPr/>
        </p:nvSpPr>
        <p:spPr>
          <a:xfrm>
            <a:off x="381000" y="533400"/>
            <a:ext cx="1752600" cy="533399"/>
          </a:xfrm>
          <a:prstGeom prst="rect">
            <a:avLst/>
          </a:prstGeom>
          <a:solidFill>
            <a:schemeClr val="accent1"/>
          </a:solidFill>
          <a:ln cap="flat" cmpd="sng" w="9525">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53" name="Shape 7753"/>
        <p:cNvGrpSpPr/>
        <p:nvPr/>
      </p:nvGrpSpPr>
      <p:grpSpPr>
        <a:xfrm>
          <a:off x="0" y="0"/>
          <a:ext cx="0" cy="0"/>
          <a:chOff x="0" y="0"/>
          <a:chExt cx="0" cy="0"/>
        </a:xfrm>
      </p:grpSpPr>
      <p:sp>
        <p:nvSpPr>
          <p:cNvPr id="7754" name="Shape 7754"/>
          <p:cNvSpPr/>
          <p:nvPr/>
        </p:nvSpPr>
        <p:spPr>
          <a:xfrm>
            <a:off x="1936750" y="1450975"/>
            <a:ext cx="9144000" cy="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pic>
        <p:nvPicPr>
          <p:cNvPr id="7755" name="Shape 7755"/>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7756" name="Shape 7756"/>
          <p:cNvSpPr/>
          <p:nvPr/>
        </p:nvSpPr>
        <p:spPr>
          <a:xfrm>
            <a:off x="381000" y="533400"/>
            <a:ext cx="1752600" cy="533399"/>
          </a:xfrm>
          <a:prstGeom prst="rect">
            <a:avLst/>
          </a:prstGeom>
          <a:solidFill>
            <a:schemeClr val="accent1"/>
          </a:solidFill>
          <a:ln cap="flat" cmpd="sng" w="9525">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60" name="Shape 7760"/>
        <p:cNvGrpSpPr/>
        <p:nvPr/>
      </p:nvGrpSpPr>
      <p:grpSpPr>
        <a:xfrm>
          <a:off x="0" y="0"/>
          <a:ext cx="0" cy="0"/>
          <a:chOff x="0" y="0"/>
          <a:chExt cx="0" cy="0"/>
        </a:xfrm>
      </p:grpSpPr>
      <p:sp>
        <p:nvSpPr>
          <p:cNvPr id="7761" name="Shape 7761"/>
          <p:cNvSpPr/>
          <p:nvPr/>
        </p:nvSpPr>
        <p:spPr>
          <a:xfrm>
            <a:off x="1936750" y="1450975"/>
            <a:ext cx="9144000" cy="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pic>
        <p:nvPicPr>
          <p:cNvPr id="7762" name="Shape 7762"/>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7763" name="Shape 7763"/>
          <p:cNvSpPr/>
          <p:nvPr/>
        </p:nvSpPr>
        <p:spPr>
          <a:xfrm>
            <a:off x="381000" y="533400"/>
            <a:ext cx="1752600" cy="533399"/>
          </a:xfrm>
          <a:prstGeom prst="rect">
            <a:avLst/>
          </a:prstGeom>
          <a:solidFill>
            <a:schemeClr val="accent1"/>
          </a:solidFill>
          <a:ln cap="flat" cmpd="sng" w="9525">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67" name="Shape 7767"/>
        <p:cNvGrpSpPr/>
        <p:nvPr/>
      </p:nvGrpSpPr>
      <p:grpSpPr>
        <a:xfrm>
          <a:off x="0" y="0"/>
          <a:ext cx="0" cy="0"/>
          <a:chOff x="0" y="0"/>
          <a:chExt cx="0" cy="0"/>
        </a:xfrm>
      </p:grpSpPr>
      <p:sp>
        <p:nvSpPr>
          <p:cNvPr id="7768" name="Shape 7768"/>
          <p:cNvSpPr txBox="1"/>
          <p:nvPr>
            <p:ph idx="1" type="body"/>
          </p:nvPr>
        </p:nvSpPr>
        <p:spPr>
          <a:xfrm>
            <a:off x="457200" y="1600200"/>
            <a:ext cx="8229600" cy="4525963"/>
          </a:xfrm>
          <a:prstGeom prst="rect">
            <a:avLst/>
          </a:prstGeom>
          <a:noFill/>
          <a:ln>
            <a:noFill/>
          </a:ln>
        </p:spPr>
        <p:txBody>
          <a:bodyPr anchorCtr="0" anchor="t" bIns="45700" lIns="91425" rIns="91425" tIns="45700">
            <a:noAutofit/>
          </a:bodyPr>
          <a:lstStyle/>
          <a:p>
            <a:pPr indent="-342900" lvl="0" marL="342900" marR="0" rtl="0" algn="ctr">
              <a:spcBef>
                <a:spcPts val="0"/>
              </a:spcBef>
              <a:spcAft>
                <a:spcPts val="0"/>
              </a:spcAft>
              <a:buClr>
                <a:schemeClr val="lt1"/>
              </a:buClr>
              <a:buSzPct val="25000"/>
              <a:buFont typeface="Calibri"/>
              <a:buNone/>
            </a:pPr>
            <a:r>
              <a:t/>
            </a:r>
            <a:endParaRPr b="0" i="0" sz="4400" u="none" cap="none" strike="noStrike">
              <a:solidFill>
                <a:schemeClr val="lt1"/>
              </a:solidFill>
              <a:latin typeface="Calibri"/>
              <a:ea typeface="Calibri"/>
              <a:cs typeface="Calibri"/>
              <a:sym typeface="Calibri"/>
            </a:endParaRPr>
          </a:p>
          <a:p>
            <a:pPr indent="-342900" lvl="0" marL="342900" marR="0" rtl="0" algn="ctr">
              <a:spcBef>
                <a:spcPts val="1080"/>
              </a:spcBef>
              <a:spcAft>
                <a:spcPts val="0"/>
              </a:spcAft>
              <a:buClr>
                <a:schemeClr val="lt1"/>
              </a:buClr>
              <a:buSzPct val="25000"/>
              <a:buFont typeface="Calibri"/>
              <a:buNone/>
            </a:pPr>
            <a:r>
              <a:rPr b="0" i="0" lang="el-GR" sz="5400" u="none" cap="none" strike="noStrike">
                <a:solidFill>
                  <a:schemeClr val="lt1"/>
                </a:solidFill>
                <a:latin typeface="Calibri"/>
                <a:ea typeface="Calibri"/>
                <a:cs typeface="Calibri"/>
                <a:sym typeface="Calibri"/>
              </a:rPr>
              <a:t>…και ούτε φταίει πάντα η </a:t>
            </a:r>
            <a:r>
              <a:rPr b="0" i="0" lang="el-GR" sz="5400" u="none" cap="none" strike="noStrike">
                <a:solidFill>
                  <a:srgbClr val="FF0000"/>
                </a:solidFill>
                <a:latin typeface="Calibri"/>
                <a:ea typeface="Calibri"/>
                <a:cs typeface="Calibri"/>
                <a:sym typeface="Calibri"/>
              </a:rPr>
              <a:t>παλινδρόμηση </a:t>
            </a:r>
            <a:r>
              <a:rPr b="0" i="0" lang="el-GR" sz="5400" u="none" cap="none" strike="noStrike">
                <a:solidFill>
                  <a:schemeClr val="lt1"/>
                </a:solidFill>
                <a:latin typeface="Calibri"/>
                <a:ea typeface="Calibri"/>
                <a:cs typeface="Calibri"/>
                <a:sym typeface="Calibri"/>
              </a:rPr>
              <a:t>!!!</a:t>
            </a: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72" name="Shape 7772"/>
        <p:cNvGrpSpPr/>
        <p:nvPr/>
      </p:nvGrpSpPr>
      <p:grpSpPr>
        <a:xfrm>
          <a:off x="0" y="0"/>
          <a:ext cx="0" cy="0"/>
          <a:chOff x="0" y="0"/>
          <a:chExt cx="0" cy="0"/>
        </a:xfrm>
      </p:grpSpPr>
      <p:pic>
        <p:nvPicPr>
          <p:cNvPr descr="eso_candi_150_16160_1e1" id="7773" name="Shape 7773"/>
          <p:cNvPicPr preferRelativeResize="0"/>
          <p:nvPr/>
        </p:nvPicPr>
        <p:blipFill rotWithShape="1">
          <a:blip r:embed="rId3">
            <a:alphaModFix/>
          </a:blip>
          <a:srcRect b="0" l="0" r="0" t="0"/>
          <a:stretch/>
        </p:blipFill>
        <p:spPr>
          <a:xfrm>
            <a:off x="1042987" y="476250"/>
            <a:ext cx="7273924" cy="6048374"/>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77" name="Shape 7777"/>
        <p:cNvGrpSpPr/>
        <p:nvPr/>
      </p:nvGrpSpPr>
      <p:grpSpPr>
        <a:xfrm>
          <a:off x="0" y="0"/>
          <a:ext cx="0" cy="0"/>
          <a:chOff x="0" y="0"/>
          <a:chExt cx="0" cy="0"/>
        </a:xfrm>
      </p:grpSpPr>
      <p:pic>
        <p:nvPicPr>
          <p:cNvPr descr="eso_candi_150_5_28710" id="7778" name="Shape 7778"/>
          <p:cNvPicPr preferRelativeResize="0"/>
          <p:nvPr/>
        </p:nvPicPr>
        <p:blipFill rotWithShape="1">
          <a:blip r:embed="rId3">
            <a:alphaModFix/>
          </a:blip>
          <a:srcRect b="0" l="0" r="0" t="0"/>
          <a:stretch/>
        </p:blipFill>
        <p:spPr>
          <a:xfrm>
            <a:off x="323850" y="404812"/>
            <a:ext cx="8496299" cy="611981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82" name="Shape 7782"/>
        <p:cNvGrpSpPr/>
        <p:nvPr/>
      </p:nvGrpSpPr>
      <p:grpSpPr>
        <a:xfrm>
          <a:off x="0" y="0"/>
          <a:ext cx="0" cy="0"/>
          <a:chOff x="0" y="0"/>
          <a:chExt cx="0" cy="0"/>
        </a:xfrm>
      </p:grpSpPr>
      <p:pic>
        <p:nvPicPr>
          <p:cNvPr descr="AA7" id="7783" name="Shape 7783"/>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7784" name="Shape 7784"/>
          <p:cNvSpPr/>
          <p:nvPr/>
        </p:nvSpPr>
        <p:spPr>
          <a:xfrm>
            <a:off x="381000" y="355600"/>
            <a:ext cx="1752600" cy="533399"/>
          </a:xfrm>
          <a:prstGeom prst="rect">
            <a:avLst/>
          </a:prstGeom>
          <a:solidFill>
            <a:schemeClr val="accent1"/>
          </a:solidFill>
          <a:ln cap="flat" cmpd="sng" w="9525">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5" name="Shape 165"/>
        <p:cNvGrpSpPr/>
        <p:nvPr/>
      </p:nvGrpSpPr>
      <p:grpSpPr>
        <a:xfrm>
          <a:off x="0" y="0"/>
          <a:ext cx="0" cy="0"/>
          <a:chOff x="0" y="0"/>
          <a:chExt cx="0" cy="0"/>
        </a:xfrm>
      </p:grpSpPr>
      <p:pic>
        <p:nvPicPr>
          <p:cNvPr id="166" name="Shape 166"/>
          <p:cNvPicPr preferRelativeResize="0"/>
          <p:nvPr/>
        </p:nvPicPr>
        <p:blipFill rotWithShape="1">
          <a:blip r:embed="rId3">
            <a:alphaModFix/>
          </a:blip>
          <a:srcRect b="0" l="0" r="0" t="0"/>
          <a:stretch/>
        </p:blipFill>
        <p:spPr>
          <a:xfrm>
            <a:off x="0" y="-53578"/>
            <a:ext cx="9144000" cy="6965156"/>
          </a:xfrm>
          <a:prstGeom prst="rect">
            <a:avLst/>
          </a:prstGeom>
          <a:noFill/>
          <a:ln>
            <a:noFill/>
          </a:ln>
        </p:spPr>
      </p:pic>
      <p:sp>
        <p:nvSpPr>
          <p:cNvPr id="167" name="Shape 167"/>
          <p:cNvSpPr/>
          <p:nvPr/>
        </p:nvSpPr>
        <p:spPr>
          <a:xfrm>
            <a:off x="0" y="-381000"/>
            <a:ext cx="8991600" cy="1470024"/>
          </a:xfrm>
          <a:prstGeom prst="rect">
            <a:avLst/>
          </a:prstGeom>
          <a:noFill/>
          <a:ln>
            <a:noFill/>
          </a:ln>
          <a:effectLst>
            <a:outerShdw rotWithShape="0" algn="ctr" dir="2700000" dist="35921">
              <a:schemeClr val="dk2"/>
            </a:outerShdw>
          </a:effectLst>
        </p:spPr>
        <p:txBody>
          <a:bodyPr anchorCtr="1" anchor="b" bIns="45700" lIns="91425" rIns="91425" tIns="45700">
            <a:noAutofit/>
          </a:bodyPr>
          <a:lstStyle/>
          <a:p>
            <a:pPr indent="0" lvl="0" marL="0" marR="0" rtl="0" algn="ctr">
              <a:spcBef>
                <a:spcPts val="0"/>
              </a:spcBef>
              <a:spcAft>
                <a:spcPts val="0"/>
              </a:spcAft>
              <a:buSzPct val="25000"/>
              <a:buNone/>
            </a:pPr>
            <a:r>
              <a:rPr b="1" i="0" lang="el-GR" sz="4000" u="none" cap="none" strike="noStrike">
                <a:solidFill>
                  <a:srgbClr val="FF6600"/>
                </a:solidFill>
                <a:latin typeface="Calibri"/>
                <a:ea typeface="Calibri"/>
                <a:cs typeface="Calibri"/>
                <a:sym typeface="Calibri"/>
              </a:rPr>
              <a:t>ΜΣΑΦ &amp; μηχανισμός δράσης</a:t>
            </a: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88" name="Shape 7788"/>
        <p:cNvGrpSpPr/>
        <p:nvPr/>
      </p:nvGrpSpPr>
      <p:grpSpPr>
        <a:xfrm>
          <a:off x="0" y="0"/>
          <a:ext cx="0" cy="0"/>
          <a:chOff x="0" y="0"/>
          <a:chExt cx="0" cy="0"/>
        </a:xfrm>
      </p:grpSpPr>
      <p:pic>
        <p:nvPicPr>
          <p:cNvPr descr="AA8" id="7789" name="Shape 7789"/>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7790" name="Shape 7790"/>
          <p:cNvSpPr/>
          <p:nvPr/>
        </p:nvSpPr>
        <p:spPr>
          <a:xfrm>
            <a:off x="381000" y="368300"/>
            <a:ext cx="1752600" cy="533399"/>
          </a:xfrm>
          <a:prstGeom prst="rect">
            <a:avLst/>
          </a:prstGeom>
          <a:solidFill>
            <a:schemeClr val="accent1"/>
          </a:solidFill>
          <a:ln cap="flat" cmpd="sng" w="9525">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94" name="Shape 7794"/>
        <p:cNvGrpSpPr/>
        <p:nvPr/>
      </p:nvGrpSpPr>
      <p:grpSpPr>
        <a:xfrm>
          <a:off x="0" y="0"/>
          <a:ext cx="0" cy="0"/>
          <a:chOff x="0" y="0"/>
          <a:chExt cx="0" cy="0"/>
        </a:xfrm>
      </p:grpSpPr>
      <p:pic>
        <p:nvPicPr>
          <p:cNvPr descr="AA10" id="7795" name="Shape 7795"/>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7796" name="Shape 7796"/>
          <p:cNvSpPr/>
          <p:nvPr/>
        </p:nvSpPr>
        <p:spPr>
          <a:xfrm>
            <a:off x="381000" y="368300"/>
            <a:ext cx="1752600" cy="533399"/>
          </a:xfrm>
          <a:prstGeom prst="rect">
            <a:avLst/>
          </a:prstGeom>
          <a:solidFill>
            <a:schemeClr val="accent1"/>
          </a:solidFill>
          <a:ln cap="flat" cmpd="sng" w="9525">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00" name="Shape 7800"/>
        <p:cNvGrpSpPr/>
        <p:nvPr/>
      </p:nvGrpSpPr>
      <p:grpSpPr>
        <a:xfrm>
          <a:off x="0" y="0"/>
          <a:ext cx="0" cy="0"/>
          <a:chOff x="0" y="0"/>
          <a:chExt cx="0" cy="0"/>
        </a:xfrm>
      </p:grpSpPr>
      <p:pic>
        <p:nvPicPr>
          <p:cNvPr descr="AA11" id="7801" name="Shape 7801"/>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7802" name="Shape 7802"/>
          <p:cNvSpPr/>
          <p:nvPr/>
        </p:nvSpPr>
        <p:spPr>
          <a:xfrm>
            <a:off x="381000" y="368300"/>
            <a:ext cx="1752600" cy="533399"/>
          </a:xfrm>
          <a:prstGeom prst="rect">
            <a:avLst/>
          </a:prstGeom>
          <a:solidFill>
            <a:schemeClr val="accent1"/>
          </a:solidFill>
          <a:ln cap="flat" cmpd="sng" w="9525">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06" name="Shape 7806"/>
        <p:cNvGrpSpPr/>
        <p:nvPr/>
      </p:nvGrpSpPr>
      <p:grpSpPr>
        <a:xfrm>
          <a:off x="0" y="0"/>
          <a:ext cx="0" cy="0"/>
          <a:chOff x="0" y="0"/>
          <a:chExt cx="0" cy="0"/>
        </a:xfrm>
      </p:grpSpPr>
      <p:pic>
        <p:nvPicPr>
          <p:cNvPr descr="AA12" id="7807" name="Shape 7807"/>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7808" name="Shape 7808"/>
          <p:cNvSpPr/>
          <p:nvPr/>
        </p:nvSpPr>
        <p:spPr>
          <a:xfrm>
            <a:off x="381000" y="355600"/>
            <a:ext cx="1752600" cy="533399"/>
          </a:xfrm>
          <a:prstGeom prst="rect">
            <a:avLst/>
          </a:prstGeom>
          <a:solidFill>
            <a:schemeClr val="accent1"/>
          </a:solidFill>
          <a:ln cap="flat" cmpd="sng" w="9525">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12" name="Shape 7812"/>
        <p:cNvGrpSpPr/>
        <p:nvPr/>
      </p:nvGrpSpPr>
      <p:grpSpPr>
        <a:xfrm>
          <a:off x="0" y="0"/>
          <a:ext cx="0" cy="0"/>
          <a:chOff x="0" y="0"/>
          <a:chExt cx="0" cy="0"/>
        </a:xfrm>
      </p:grpSpPr>
      <p:sp>
        <p:nvSpPr>
          <p:cNvPr id="7813" name="Shape 7813"/>
          <p:cNvSpPr txBox="1"/>
          <p:nvPr>
            <p:ph idx="1" type="body"/>
          </p:nvPr>
        </p:nvSpPr>
        <p:spPr>
          <a:xfrm>
            <a:off x="457200" y="1071562"/>
            <a:ext cx="8229600" cy="4525961"/>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lt1"/>
              </a:buClr>
              <a:buSzPct val="25000"/>
              <a:buFont typeface="Calibri"/>
              <a:buNone/>
            </a:pPr>
            <a:r>
              <a:rPr b="0" i="0" lang="el-GR" sz="5400" u="none" cap="none" strike="noStrike">
                <a:solidFill>
                  <a:schemeClr val="lt1"/>
                </a:solidFill>
                <a:latin typeface="Calibri"/>
                <a:ea typeface="Calibri"/>
                <a:cs typeface="Calibri"/>
                <a:sym typeface="Calibri"/>
              </a:rPr>
              <a:t> </a:t>
            </a:r>
          </a:p>
          <a:p>
            <a:pPr indent="-342900" lvl="0" marL="342900" marR="0" rtl="0" algn="l">
              <a:spcBef>
                <a:spcPts val="1320"/>
              </a:spcBef>
              <a:spcAft>
                <a:spcPts val="0"/>
              </a:spcAft>
              <a:buClr>
                <a:schemeClr val="lt1"/>
              </a:buClr>
              <a:buSzPct val="25000"/>
              <a:buFont typeface="Calibri"/>
              <a:buNone/>
            </a:pPr>
            <a:r>
              <a:rPr b="0" i="0" lang="el-GR" sz="5400" u="none" cap="none" strike="noStrike">
                <a:solidFill>
                  <a:schemeClr val="lt1"/>
                </a:solidFill>
                <a:latin typeface="Calibri"/>
                <a:ea typeface="Calibri"/>
                <a:cs typeface="Calibri"/>
                <a:sym typeface="Calibri"/>
              </a:rPr>
              <a:t>…ενίοτε φταίνε       	  					</a:t>
            </a:r>
            <a:r>
              <a:rPr b="0" i="0" lang="el-GR" sz="6600" u="none" cap="none" strike="noStrike">
                <a:solidFill>
                  <a:srgbClr val="FF0000"/>
                </a:solidFill>
                <a:latin typeface="Calibri"/>
                <a:ea typeface="Calibri"/>
                <a:cs typeface="Calibri"/>
                <a:sym typeface="Calibri"/>
              </a:rPr>
              <a:t>απίθανα</a:t>
            </a:r>
            <a:r>
              <a:rPr b="0" i="0" lang="el-GR" sz="5400" u="none" cap="none" strike="noStrike">
                <a:solidFill>
                  <a:schemeClr val="lt1"/>
                </a:solidFill>
                <a:latin typeface="Calibri"/>
                <a:ea typeface="Calibri"/>
                <a:cs typeface="Calibri"/>
                <a:sym typeface="Calibri"/>
              </a:rPr>
              <a:t> 							πράγματα…  </a:t>
            </a: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17" name="Shape 7817"/>
        <p:cNvGrpSpPr/>
        <p:nvPr/>
      </p:nvGrpSpPr>
      <p:grpSpPr>
        <a:xfrm>
          <a:off x="0" y="0"/>
          <a:ext cx="0" cy="0"/>
          <a:chOff x="0" y="0"/>
          <a:chExt cx="0" cy="0"/>
        </a:xfrm>
      </p:grpSpPr>
      <p:pic>
        <p:nvPicPr>
          <p:cNvPr descr="AA7" id="7818" name="Shape 7818"/>
          <p:cNvPicPr preferRelativeResize="0"/>
          <p:nvPr>
            <p:ph idx="1" type="body"/>
          </p:nvPr>
        </p:nvPicPr>
        <p:blipFill rotWithShape="1">
          <a:blip r:embed="rId3">
            <a:alphaModFix/>
          </a:blip>
          <a:srcRect b="0" l="0" r="0" t="0"/>
          <a:stretch/>
        </p:blipFill>
        <p:spPr>
          <a:xfrm>
            <a:off x="0" y="0"/>
            <a:ext cx="9144000" cy="6858000"/>
          </a:xfrm>
          <a:prstGeom prst="rect">
            <a:avLst/>
          </a:prstGeom>
          <a:noFill/>
          <a:ln>
            <a:noFill/>
          </a:ln>
        </p:spPr>
      </p:pic>
      <p:sp>
        <p:nvSpPr>
          <p:cNvPr id="7819" name="Shape 7819"/>
          <p:cNvSpPr/>
          <p:nvPr/>
        </p:nvSpPr>
        <p:spPr>
          <a:xfrm>
            <a:off x="457200" y="355600"/>
            <a:ext cx="1752600" cy="533399"/>
          </a:xfrm>
          <a:prstGeom prst="rect">
            <a:avLst/>
          </a:prstGeom>
          <a:solidFill>
            <a:schemeClr val="accent1"/>
          </a:solidFill>
          <a:ln cap="flat" cmpd="sng" w="9525">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23" name="Shape 7823"/>
        <p:cNvGrpSpPr/>
        <p:nvPr/>
      </p:nvGrpSpPr>
      <p:grpSpPr>
        <a:xfrm>
          <a:off x="0" y="0"/>
          <a:ext cx="0" cy="0"/>
          <a:chOff x="0" y="0"/>
          <a:chExt cx="0" cy="0"/>
        </a:xfrm>
      </p:grpSpPr>
      <p:sp>
        <p:nvSpPr>
          <p:cNvPr id="7824" name="Shape 7824"/>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0" i="0" lang="el-GR" sz="4400" u="none" cap="none" strike="noStrike">
                <a:solidFill>
                  <a:schemeClr val="lt2"/>
                </a:solidFill>
                <a:latin typeface="Calibri"/>
                <a:ea typeface="Calibri"/>
                <a:cs typeface="Calibri"/>
                <a:sym typeface="Calibri"/>
              </a:rPr>
              <a:t>Τι πιστεύετε ότι βλέπετε;</a:t>
            </a:r>
          </a:p>
        </p:txBody>
      </p:sp>
      <p:sp>
        <p:nvSpPr>
          <p:cNvPr id="7825" name="Shape 7825"/>
          <p:cNvSpPr txBox="1"/>
          <p:nvPr>
            <p:ph idx="1" type="body"/>
          </p:nvPr>
        </p:nvSpPr>
        <p:spPr>
          <a:xfrm>
            <a:off x="1428750" y="1600200"/>
            <a:ext cx="7658100" cy="4525963"/>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lt1"/>
              </a:buClr>
              <a:buSzPct val="25000"/>
              <a:buFont typeface="Calibri"/>
              <a:buNone/>
            </a:pPr>
            <a:r>
              <a:rPr b="0" i="0" lang="el-GR" sz="3200" u="none" cap="none" strike="noStrike">
                <a:solidFill>
                  <a:schemeClr val="lt1"/>
                </a:solidFill>
                <a:latin typeface="Calibri"/>
                <a:ea typeface="Calibri"/>
                <a:cs typeface="Calibri"/>
                <a:sym typeface="Calibri"/>
              </a:rPr>
              <a:t>Λουκούμι (ακανές Σερρών)</a:t>
            </a:r>
          </a:p>
          <a:p>
            <a:pPr indent="-342900" lvl="0" marL="342900" marR="0" rtl="0" algn="l">
              <a:spcBef>
                <a:spcPts val="640"/>
              </a:spcBef>
              <a:spcAft>
                <a:spcPts val="0"/>
              </a:spcAft>
              <a:buClr>
                <a:schemeClr val="lt1"/>
              </a:buClr>
              <a:buSzPct val="25000"/>
              <a:buFont typeface="Calibri"/>
              <a:buNone/>
            </a:pPr>
            <a:r>
              <a:t/>
            </a:r>
            <a:endParaRPr b="0" i="0" sz="3200" u="none" cap="none" strike="noStrike">
              <a:solidFill>
                <a:schemeClr val="lt1"/>
              </a:solidFill>
              <a:latin typeface="Calibri"/>
              <a:ea typeface="Calibri"/>
              <a:cs typeface="Calibri"/>
              <a:sym typeface="Calibri"/>
            </a:endParaRPr>
          </a:p>
          <a:p>
            <a:pPr indent="-342900" lvl="0" marL="342900" marR="0" rtl="0" algn="l">
              <a:spcBef>
                <a:spcPts val="640"/>
              </a:spcBef>
              <a:spcAft>
                <a:spcPts val="0"/>
              </a:spcAft>
              <a:buClr>
                <a:schemeClr val="lt1"/>
              </a:buClr>
              <a:buSzPct val="25000"/>
              <a:buFont typeface="Calibri"/>
              <a:buNone/>
            </a:pPr>
            <a:r>
              <a:rPr b="0" i="0" lang="el-GR" sz="3200" u="none" cap="none" strike="noStrike">
                <a:solidFill>
                  <a:schemeClr val="lt1"/>
                </a:solidFill>
                <a:latin typeface="Calibri"/>
                <a:ea typeface="Calibri"/>
                <a:cs typeface="Calibri"/>
                <a:sym typeface="Calibri"/>
              </a:rPr>
              <a:t>Λαχανικά</a:t>
            </a:r>
          </a:p>
          <a:p>
            <a:pPr indent="-342900" lvl="0" marL="342900" marR="0" rtl="0" algn="l">
              <a:spcBef>
                <a:spcPts val="640"/>
              </a:spcBef>
              <a:spcAft>
                <a:spcPts val="0"/>
              </a:spcAft>
              <a:buClr>
                <a:schemeClr val="lt1"/>
              </a:buClr>
              <a:buSzPct val="25000"/>
              <a:buFont typeface="Calibri"/>
              <a:buNone/>
            </a:pPr>
            <a:r>
              <a:t/>
            </a:r>
            <a:endParaRPr b="0" i="0" sz="3200" u="none" cap="none" strike="noStrike">
              <a:solidFill>
                <a:schemeClr val="lt1"/>
              </a:solidFill>
              <a:latin typeface="Calibri"/>
              <a:ea typeface="Calibri"/>
              <a:cs typeface="Calibri"/>
              <a:sym typeface="Calibri"/>
            </a:endParaRPr>
          </a:p>
          <a:p>
            <a:pPr indent="-342900" lvl="0" marL="342900" marR="0" rtl="0" algn="l">
              <a:spcBef>
                <a:spcPts val="640"/>
              </a:spcBef>
              <a:spcAft>
                <a:spcPts val="0"/>
              </a:spcAft>
              <a:buClr>
                <a:schemeClr val="lt1"/>
              </a:buClr>
              <a:buSzPct val="25000"/>
              <a:buFont typeface="Calibri"/>
              <a:buNone/>
            </a:pPr>
            <a:r>
              <a:rPr b="0" i="0" lang="el-GR" sz="3200" u="none" cap="none" strike="noStrike">
                <a:solidFill>
                  <a:schemeClr val="lt1"/>
                </a:solidFill>
                <a:latin typeface="Calibri"/>
                <a:ea typeface="Calibri"/>
                <a:cs typeface="Calibri"/>
                <a:sym typeface="Calibri"/>
              </a:rPr>
              <a:t>Ελαιοπυρήνες</a:t>
            </a:r>
          </a:p>
          <a:p>
            <a:pPr indent="-342900" lvl="0" marL="342900" marR="0" rtl="0" algn="l">
              <a:spcBef>
                <a:spcPts val="640"/>
              </a:spcBef>
              <a:spcAft>
                <a:spcPts val="0"/>
              </a:spcAft>
              <a:buClr>
                <a:schemeClr val="lt1"/>
              </a:buClr>
              <a:buSzPct val="25000"/>
              <a:buFont typeface="Calibri"/>
              <a:buNone/>
            </a:pPr>
            <a:r>
              <a:t/>
            </a:r>
            <a:endParaRPr b="0" i="0" sz="3200" u="none" cap="none" strike="noStrike">
              <a:solidFill>
                <a:schemeClr val="lt1"/>
              </a:solidFill>
              <a:latin typeface="Calibri"/>
              <a:ea typeface="Calibri"/>
              <a:cs typeface="Calibri"/>
              <a:sym typeface="Calibri"/>
            </a:endParaRPr>
          </a:p>
          <a:p>
            <a:pPr indent="-342900" lvl="0" marL="342900" marR="0" rtl="0" algn="l">
              <a:spcBef>
                <a:spcPts val="640"/>
              </a:spcBef>
              <a:spcAft>
                <a:spcPts val="0"/>
              </a:spcAft>
              <a:buClr>
                <a:schemeClr val="lt1"/>
              </a:buClr>
              <a:buSzPct val="25000"/>
              <a:buFont typeface="Calibri"/>
              <a:buNone/>
            </a:pPr>
            <a:r>
              <a:rPr b="0" i="0" lang="el-GR" sz="3200" u="none" cap="none" strike="noStrike">
                <a:solidFill>
                  <a:schemeClr val="lt1"/>
                </a:solidFill>
                <a:latin typeface="Calibri"/>
                <a:ea typeface="Calibri"/>
                <a:cs typeface="Calibri"/>
                <a:sym typeface="Calibri"/>
              </a:rPr>
              <a:t>Μπουγάτσα Σερρών</a:t>
            </a:r>
          </a:p>
          <a:p>
            <a:pPr indent="-342900" lvl="0" marL="342900" marR="0" rtl="0" algn="l">
              <a:spcBef>
                <a:spcPts val="640"/>
              </a:spcBef>
              <a:spcAft>
                <a:spcPts val="0"/>
              </a:spcAft>
              <a:buClr>
                <a:schemeClr val="lt1"/>
              </a:buClr>
              <a:buSzPct val="25000"/>
              <a:buFont typeface="Calibri"/>
              <a:buNone/>
            </a:pPr>
            <a:r>
              <a:t/>
            </a:r>
            <a:endParaRPr b="0" i="0" sz="3200" u="none" cap="none" strike="noStrike">
              <a:solidFill>
                <a:schemeClr val="lt1"/>
              </a:solidFill>
              <a:latin typeface="Calibri"/>
              <a:ea typeface="Calibri"/>
              <a:cs typeface="Calibri"/>
              <a:sym typeface="Calibri"/>
            </a:endParaRPr>
          </a:p>
        </p:txBody>
      </p:sp>
      <p:sp>
        <p:nvSpPr>
          <p:cNvPr descr="Sans titre-1 copie" id="7826" name="Shape 7826"/>
          <p:cNvSpPr/>
          <p:nvPr/>
        </p:nvSpPr>
        <p:spPr>
          <a:xfrm>
            <a:off x="533400" y="1657350"/>
            <a:ext cx="466725" cy="466725"/>
          </a:xfrm>
          <a:prstGeom prst="ellipse">
            <a:avLst/>
          </a:prstGeom>
          <a:blipFill rotWithShape="1">
            <a:blip r:embed="rId3">
              <a:alphaModFix/>
            </a:blip>
            <a:stretch>
              <a:fillRect b="0" l="0" r="0" t="0"/>
            </a:stretch>
          </a:blipFill>
          <a:ln cap="flat" cmpd="sng" w="381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SzPct val="25000"/>
              <a:buNone/>
            </a:pPr>
            <a:r>
              <a:rPr b="1" i="1" lang="el-GR" sz="3000">
                <a:solidFill>
                  <a:srgbClr val="003300"/>
                </a:solidFill>
                <a:latin typeface="Arial"/>
                <a:ea typeface="Arial"/>
                <a:cs typeface="Arial"/>
                <a:sym typeface="Arial"/>
              </a:rPr>
              <a:t>1</a:t>
            </a:r>
          </a:p>
        </p:txBody>
      </p:sp>
      <p:sp>
        <p:nvSpPr>
          <p:cNvPr descr="Sans titre-1 copie" id="7827" name="Shape 7827"/>
          <p:cNvSpPr/>
          <p:nvPr/>
        </p:nvSpPr>
        <p:spPr>
          <a:xfrm>
            <a:off x="533400" y="2825750"/>
            <a:ext cx="466725" cy="466725"/>
          </a:xfrm>
          <a:prstGeom prst="ellipse">
            <a:avLst/>
          </a:prstGeom>
          <a:blipFill rotWithShape="1">
            <a:blip r:embed="rId3">
              <a:alphaModFix/>
            </a:blip>
            <a:stretch>
              <a:fillRect b="0" l="0" r="0" t="0"/>
            </a:stretch>
          </a:blipFill>
          <a:ln cap="flat" cmpd="sng" w="381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SzPct val="25000"/>
              <a:buNone/>
            </a:pPr>
            <a:r>
              <a:rPr b="1" i="1" lang="el-GR" sz="3000">
                <a:solidFill>
                  <a:srgbClr val="003300"/>
                </a:solidFill>
                <a:latin typeface="Arial"/>
                <a:ea typeface="Arial"/>
                <a:cs typeface="Arial"/>
                <a:sym typeface="Arial"/>
              </a:rPr>
              <a:t>2</a:t>
            </a:r>
          </a:p>
        </p:txBody>
      </p:sp>
      <p:sp>
        <p:nvSpPr>
          <p:cNvPr descr="Sans titre-1 copie" id="7828" name="Shape 7828"/>
          <p:cNvSpPr/>
          <p:nvPr/>
        </p:nvSpPr>
        <p:spPr>
          <a:xfrm>
            <a:off x="533400" y="3994150"/>
            <a:ext cx="466725" cy="466725"/>
          </a:xfrm>
          <a:prstGeom prst="ellipse">
            <a:avLst/>
          </a:prstGeom>
          <a:blipFill rotWithShape="1">
            <a:blip r:embed="rId3">
              <a:alphaModFix/>
            </a:blip>
            <a:stretch>
              <a:fillRect b="0" l="0" r="0" t="0"/>
            </a:stretch>
          </a:blipFill>
          <a:ln cap="flat" cmpd="sng" w="381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SzPct val="25000"/>
              <a:buNone/>
            </a:pPr>
            <a:r>
              <a:rPr b="1" i="1" lang="el-GR" sz="3000">
                <a:solidFill>
                  <a:srgbClr val="003300"/>
                </a:solidFill>
                <a:latin typeface="Arial"/>
                <a:ea typeface="Arial"/>
                <a:cs typeface="Arial"/>
                <a:sym typeface="Arial"/>
              </a:rPr>
              <a:t>3</a:t>
            </a:r>
          </a:p>
        </p:txBody>
      </p:sp>
      <p:sp>
        <p:nvSpPr>
          <p:cNvPr descr="Sans titre-1 copie" id="7829" name="Shape 7829"/>
          <p:cNvSpPr/>
          <p:nvPr/>
        </p:nvSpPr>
        <p:spPr>
          <a:xfrm>
            <a:off x="533400" y="5162550"/>
            <a:ext cx="466725" cy="466725"/>
          </a:xfrm>
          <a:prstGeom prst="ellipse">
            <a:avLst/>
          </a:prstGeom>
          <a:blipFill rotWithShape="1">
            <a:blip r:embed="rId3">
              <a:alphaModFix/>
            </a:blip>
            <a:stretch>
              <a:fillRect b="0" l="0" r="0" t="0"/>
            </a:stretch>
          </a:blipFill>
          <a:ln cap="flat" cmpd="sng" w="381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SzPct val="25000"/>
              <a:buNone/>
            </a:pPr>
            <a:r>
              <a:rPr b="1" i="1" lang="el-GR" sz="3000">
                <a:solidFill>
                  <a:srgbClr val="003300"/>
                </a:solidFill>
                <a:latin typeface="Arial"/>
                <a:ea typeface="Arial"/>
                <a:cs typeface="Arial"/>
                <a:sym typeface="Arial"/>
              </a:rPr>
              <a:t>4</a:t>
            </a: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33" name="Shape 7833"/>
        <p:cNvGrpSpPr/>
        <p:nvPr/>
      </p:nvGrpSpPr>
      <p:grpSpPr>
        <a:xfrm>
          <a:off x="0" y="0"/>
          <a:ext cx="0" cy="0"/>
          <a:chOff x="0" y="0"/>
          <a:chExt cx="0" cy="0"/>
        </a:xfrm>
      </p:grpSpPr>
      <p:pic>
        <p:nvPicPr>
          <p:cNvPr descr="AA11" id="7834" name="Shape 7834"/>
          <p:cNvPicPr preferRelativeResize="0"/>
          <p:nvPr>
            <p:ph idx="1" type="body"/>
          </p:nvPr>
        </p:nvPicPr>
        <p:blipFill rotWithShape="1">
          <a:blip r:embed="rId3">
            <a:alphaModFix/>
          </a:blip>
          <a:srcRect b="0" l="0" r="0" t="0"/>
          <a:stretch/>
        </p:blipFill>
        <p:spPr>
          <a:xfrm>
            <a:off x="0" y="0"/>
            <a:ext cx="9144000" cy="6858000"/>
          </a:xfrm>
          <a:prstGeom prst="rect">
            <a:avLst/>
          </a:prstGeom>
          <a:noFill/>
          <a:ln>
            <a:noFill/>
          </a:ln>
        </p:spPr>
      </p:pic>
      <p:sp>
        <p:nvSpPr>
          <p:cNvPr id="7835" name="Shape 7835"/>
          <p:cNvSpPr/>
          <p:nvPr/>
        </p:nvSpPr>
        <p:spPr>
          <a:xfrm>
            <a:off x="520700" y="304800"/>
            <a:ext cx="1752600" cy="533399"/>
          </a:xfrm>
          <a:prstGeom prst="rect">
            <a:avLst/>
          </a:prstGeom>
          <a:solidFill>
            <a:schemeClr val="accent1"/>
          </a:solidFill>
          <a:ln cap="flat" cmpd="sng" w="9525">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1" name="Shape 171"/>
        <p:cNvGrpSpPr/>
        <p:nvPr/>
      </p:nvGrpSpPr>
      <p:grpSpPr>
        <a:xfrm>
          <a:off x="0" y="0"/>
          <a:ext cx="0" cy="0"/>
          <a:chOff x="0" y="0"/>
          <a:chExt cx="0" cy="0"/>
        </a:xfrm>
      </p:grpSpPr>
      <p:sp>
        <p:nvSpPr>
          <p:cNvPr id="172" name="Shape 172"/>
          <p:cNvSpPr txBox="1"/>
          <p:nvPr>
            <p:ph type="title"/>
          </p:nvPr>
        </p:nvSpPr>
        <p:spPr>
          <a:xfrm>
            <a:off x="0" y="336550"/>
            <a:ext cx="91440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i="0" lang="el-GR" sz="4000" u="none" cap="none" strike="noStrike">
                <a:solidFill>
                  <a:srgbClr val="FF6600"/>
                </a:solidFill>
                <a:latin typeface="Calibri"/>
                <a:ea typeface="Calibri"/>
                <a:cs typeface="Calibri"/>
                <a:sym typeface="Calibri"/>
              </a:rPr>
              <a:t>ΜΣΑΦ: Τρόπος δράσης</a:t>
            </a:r>
          </a:p>
        </p:txBody>
      </p:sp>
      <p:sp>
        <p:nvSpPr>
          <p:cNvPr id="173" name="Shape 173"/>
          <p:cNvSpPr txBox="1"/>
          <p:nvPr>
            <p:ph idx="1" type="body"/>
          </p:nvPr>
        </p:nvSpPr>
        <p:spPr>
          <a:xfrm>
            <a:off x="357187" y="2143125"/>
            <a:ext cx="8501061" cy="4464050"/>
          </a:xfrm>
          <a:prstGeom prst="rect">
            <a:avLst/>
          </a:prstGeom>
          <a:noFill/>
          <a:ln>
            <a:noFill/>
          </a:ln>
        </p:spPr>
        <p:txBody>
          <a:bodyPr anchorCtr="0" anchor="t" bIns="45700" lIns="91425" rIns="91425" tIns="45700">
            <a:noAutofit/>
          </a:bodyPr>
          <a:lstStyle/>
          <a:p>
            <a:pPr indent="473075" lvl="0" marL="288925" marR="0" rtl="0" algn="l">
              <a:spcBef>
                <a:spcPts val="0"/>
              </a:spcBef>
              <a:spcAft>
                <a:spcPts val="0"/>
              </a:spcAft>
              <a:buClr>
                <a:schemeClr val="lt1"/>
              </a:buClr>
              <a:buSzPct val="25000"/>
              <a:buFont typeface="Calibri"/>
              <a:buNone/>
            </a:pPr>
            <a:r>
              <a:rPr b="1" i="0" lang="el-GR" sz="2800" u="none" cap="none" strike="noStrike">
                <a:solidFill>
                  <a:schemeClr val="lt2"/>
                </a:solidFill>
                <a:latin typeface="Calibri"/>
                <a:ea typeface="Calibri"/>
                <a:cs typeface="Calibri"/>
                <a:sym typeface="Calibri"/>
              </a:rPr>
              <a:t>ΜΣΑΦ</a:t>
            </a:r>
            <a:r>
              <a:rPr b="0" i="0" lang="el-GR" sz="2800" u="none" cap="none" strike="noStrike">
                <a:solidFill>
                  <a:schemeClr val="lt2"/>
                </a:solidFill>
                <a:latin typeface="Calibri"/>
                <a:ea typeface="Calibri"/>
                <a:cs typeface="Calibri"/>
                <a:sym typeface="Calibri"/>
              </a:rPr>
              <a:t>: ασθενή οργανικά οξέα (εκτός nabumetone)</a:t>
            </a:r>
          </a:p>
          <a:p>
            <a:pPr indent="473075" lvl="0" marL="288925" marR="0" rtl="0" algn="l">
              <a:spcBef>
                <a:spcPts val="560"/>
              </a:spcBef>
              <a:spcAft>
                <a:spcPts val="0"/>
              </a:spcAft>
              <a:buClr>
                <a:schemeClr val="lt1"/>
              </a:buClr>
              <a:buSzPct val="25000"/>
              <a:buFont typeface="Calibri"/>
              <a:buNone/>
            </a:pPr>
            <a:r>
              <a:t/>
            </a:r>
            <a:endParaRPr b="0" i="0" sz="2800" u="none" cap="none" strike="noStrike">
              <a:solidFill>
                <a:schemeClr val="lt2"/>
              </a:solidFill>
              <a:latin typeface="Calibri"/>
              <a:ea typeface="Calibri"/>
              <a:cs typeface="Calibri"/>
              <a:sym typeface="Calibri"/>
            </a:endParaRPr>
          </a:p>
          <a:p>
            <a:pPr indent="473075" lvl="0" marL="288925" marR="0" rtl="0" algn="l">
              <a:spcBef>
                <a:spcPts val="560"/>
              </a:spcBef>
              <a:spcAft>
                <a:spcPts val="0"/>
              </a:spcAft>
              <a:buClr>
                <a:schemeClr val="lt1"/>
              </a:buClr>
              <a:buSzPct val="25000"/>
              <a:buFont typeface="Calibri"/>
              <a:buNone/>
            </a:pPr>
            <a:r>
              <a:t/>
            </a:r>
            <a:endParaRPr b="0" i="0" sz="2800" u="none" cap="none" strike="noStrike">
              <a:solidFill>
                <a:schemeClr val="lt2"/>
              </a:solidFill>
              <a:latin typeface="Calibri"/>
              <a:ea typeface="Calibri"/>
              <a:cs typeface="Calibri"/>
              <a:sym typeface="Calibri"/>
            </a:endParaRPr>
          </a:p>
          <a:p>
            <a:pPr indent="473075" lvl="0" marL="288925" marR="0" rtl="0" algn="l">
              <a:spcBef>
                <a:spcPts val="560"/>
              </a:spcBef>
              <a:spcAft>
                <a:spcPts val="0"/>
              </a:spcAft>
              <a:buClr>
                <a:schemeClr val="lt2"/>
              </a:buClr>
              <a:buSzPct val="100000"/>
              <a:buFont typeface="Calibri"/>
              <a:buChar char="•"/>
            </a:pPr>
            <a:r>
              <a:rPr b="0" i="0" lang="el-GR" sz="2800" u="none" cap="none" strike="noStrike">
                <a:solidFill>
                  <a:schemeClr val="lt2"/>
                </a:solidFill>
                <a:latin typeface="Calibri"/>
                <a:ea typeface="Calibri"/>
                <a:cs typeface="Calibri"/>
                <a:sym typeface="Calibri"/>
              </a:rPr>
              <a:t>Τοπική δράση</a:t>
            </a:r>
          </a:p>
          <a:p>
            <a:pPr indent="473075" lvl="0" marL="288925" marR="0" rtl="0" algn="l">
              <a:spcBef>
                <a:spcPts val="560"/>
              </a:spcBef>
              <a:spcAft>
                <a:spcPts val="0"/>
              </a:spcAft>
              <a:buClr>
                <a:schemeClr val="lt2"/>
              </a:buClr>
              <a:buSzPct val="100000"/>
              <a:buFont typeface="Calibri"/>
              <a:buChar char="•"/>
            </a:pPr>
            <a:r>
              <a:rPr b="0" i="0" lang="el-GR" sz="2800" u="none" cap="none" strike="noStrike">
                <a:solidFill>
                  <a:schemeClr val="lt2"/>
                </a:solidFill>
                <a:latin typeface="Calibri"/>
                <a:ea typeface="Calibri"/>
                <a:cs typeface="Calibri"/>
                <a:sym typeface="Calibri"/>
              </a:rPr>
              <a:t>Συστηματική δράση</a:t>
            </a:r>
          </a:p>
          <a:p>
            <a:pPr indent="473075" lvl="0" marL="288925" marR="0" rtl="0" algn="l">
              <a:spcBef>
                <a:spcPts val="560"/>
              </a:spcBef>
              <a:spcAft>
                <a:spcPts val="0"/>
              </a:spcAft>
              <a:buClr>
                <a:schemeClr val="lt2"/>
              </a:buClr>
              <a:buSzPct val="100000"/>
              <a:buFont typeface="Calibri"/>
              <a:buChar char="•"/>
            </a:pPr>
            <a:r>
              <a:rPr b="0" i="0" lang="el-GR" sz="2800" u="none" cap="none" strike="noStrike">
                <a:solidFill>
                  <a:schemeClr val="lt2"/>
                </a:solidFill>
                <a:latin typeface="Calibri"/>
                <a:ea typeface="Calibri"/>
                <a:cs typeface="Calibri"/>
                <a:sym typeface="Calibri"/>
              </a:rPr>
              <a:t>Αναστολή αγγειογένεσης</a:t>
            </a:r>
          </a:p>
          <a:p>
            <a:pPr indent="473075" lvl="0" marL="288925" marR="0" rtl="0" algn="l">
              <a:spcBef>
                <a:spcPts val="280"/>
              </a:spcBef>
              <a:spcAft>
                <a:spcPts val="0"/>
              </a:spcAft>
              <a:buClr>
                <a:schemeClr val="lt1"/>
              </a:buClr>
              <a:buSzPct val="100000"/>
              <a:buFont typeface="Calibri"/>
              <a:buNone/>
            </a:pPr>
            <a:r>
              <a:t/>
            </a:r>
            <a:endParaRPr b="0" i="0" sz="1400" u="none" cap="none" strike="noStrike">
              <a:solidFill>
                <a:schemeClr val="lt2"/>
              </a:solidFill>
              <a:latin typeface="Calibri"/>
              <a:ea typeface="Calibri"/>
              <a:cs typeface="Calibri"/>
              <a:sym typeface="Calibri"/>
            </a:endParaRPr>
          </a:p>
          <a:p>
            <a:pPr indent="473075" lvl="0" marL="288925" marR="0" rtl="0" algn="l">
              <a:spcBef>
                <a:spcPts val="640"/>
              </a:spcBef>
              <a:spcAft>
                <a:spcPts val="0"/>
              </a:spcAft>
              <a:buClr>
                <a:schemeClr val="lt1"/>
              </a:buClr>
              <a:buSzPct val="25000"/>
              <a:buFont typeface="Calibri"/>
              <a:buNone/>
            </a:pPr>
            <a:r>
              <a:t/>
            </a:r>
            <a:endParaRPr b="0" i="0" sz="3200" u="none" cap="none" strike="noStrike">
              <a:solidFill>
                <a:schemeClr val="lt2"/>
              </a:solidFill>
              <a:latin typeface="Calibri"/>
              <a:ea typeface="Calibri"/>
              <a:cs typeface="Calibri"/>
              <a:sym typeface="Calibri"/>
            </a:endParaRPr>
          </a:p>
        </p:txBody>
      </p:sp>
      <p:sp>
        <p:nvSpPr>
          <p:cNvPr id="174" name="Shape 174"/>
          <p:cNvSpPr txBox="1"/>
          <p:nvPr/>
        </p:nvSpPr>
        <p:spPr>
          <a:xfrm>
            <a:off x="377825" y="6383337"/>
            <a:ext cx="1044575" cy="239711"/>
          </a:xfrm>
          <a:prstGeom prst="rect">
            <a:avLst/>
          </a:prstGeom>
          <a:noFill/>
          <a:ln>
            <a:noFill/>
          </a:ln>
        </p:spPr>
        <p:txBody>
          <a:bodyPr anchorCtr="0" anchor="t" bIns="45700" lIns="91425" rIns="91425" tIns="45700">
            <a:noAutofit/>
          </a:bodyPr>
          <a:lstStyle/>
          <a:p>
            <a:pPr indent="0" lvl="0" marL="0" marR="0" rtl="0" algn="l">
              <a:lnSpc>
                <a:spcPct val="80000"/>
              </a:lnSpc>
              <a:spcBef>
                <a:spcPts val="0"/>
              </a:spcBef>
              <a:spcAft>
                <a:spcPts val="0"/>
              </a:spcAft>
              <a:buClr>
                <a:schemeClr val="lt1"/>
              </a:buClr>
              <a:buSzPct val="25000"/>
              <a:buFont typeface="Noto Sans Symbols"/>
              <a:buNone/>
            </a:pPr>
            <a:r>
              <a:rPr b="0" i="0" lang="el-GR" sz="1200" u="none" cap="none" strike="noStrike">
                <a:solidFill>
                  <a:schemeClr val="dk2"/>
                </a:solidFill>
                <a:latin typeface="Arial"/>
                <a:ea typeface="Arial"/>
                <a:cs typeface="Arial"/>
                <a:sym typeface="Arial"/>
              </a:rPr>
              <a:t>Simon, 2002</a:t>
            </a:r>
          </a:p>
        </p:txBody>
      </p:sp>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Προεπιλεγμένη σχεδίαση">
  <a:themeElements>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